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slideLayouts/slideLayout22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rts/chart1.xml" ContentType="application/vnd.openxmlformats-officedocument.drawingml.chart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51" r:id="rId1"/>
    <p:sldMasterId id="2147483656" r:id="rId2"/>
    <p:sldMasterId id="2147483654" r:id="rId3"/>
  </p:sldMasterIdLst>
  <p:notesMasterIdLst>
    <p:notesMasterId r:id="rId60"/>
  </p:notesMasterIdLst>
  <p:sldIdLst>
    <p:sldId id="331" r:id="rId4"/>
    <p:sldId id="337" r:id="rId5"/>
    <p:sldId id="306" r:id="rId6"/>
    <p:sldId id="307" r:id="rId7"/>
    <p:sldId id="308" r:id="rId8"/>
    <p:sldId id="297" r:id="rId9"/>
    <p:sldId id="311" r:id="rId10"/>
    <p:sldId id="273" r:id="rId11"/>
    <p:sldId id="292" r:id="rId12"/>
    <p:sldId id="287" r:id="rId13"/>
    <p:sldId id="282" r:id="rId14"/>
    <p:sldId id="288" r:id="rId15"/>
    <p:sldId id="310" r:id="rId16"/>
    <p:sldId id="316" r:id="rId17"/>
    <p:sldId id="309" r:id="rId18"/>
    <p:sldId id="312" r:id="rId19"/>
    <p:sldId id="300" r:id="rId20"/>
    <p:sldId id="313" r:id="rId21"/>
    <p:sldId id="319" r:id="rId22"/>
    <p:sldId id="299" r:id="rId23"/>
    <p:sldId id="302" r:id="rId24"/>
    <p:sldId id="285" r:id="rId25"/>
    <p:sldId id="290" r:id="rId26"/>
    <p:sldId id="293" r:id="rId27"/>
    <p:sldId id="294" r:id="rId28"/>
    <p:sldId id="314" r:id="rId29"/>
    <p:sldId id="289" r:id="rId30"/>
    <p:sldId id="318" r:id="rId31"/>
    <p:sldId id="329" r:id="rId32"/>
    <p:sldId id="303" r:id="rId33"/>
    <p:sldId id="305" r:id="rId34"/>
    <p:sldId id="263" r:id="rId35"/>
    <p:sldId id="304" r:id="rId36"/>
    <p:sldId id="298" r:id="rId37"/>
    <p:sldId id="327" r:id="rId38"/>
    <p:sldId id="317" r:id="rId39"/>
    <p:sldId id="325" r:id="rId40"/>
    <p:sldId id="328" r:id="rId41"/>
    <p:sldId id="323" r:id="rId42"/>
    <p:sldId id="315" r:id="rId43"/>
    <p:sldId id="321" r:id="rId44"/>
    <p:sldId id="320" r:id="rId45"/>
    <p:sldId id="301" r:id="rId46"/>
    <p:sldId id="267" r:id="rId47"/>
    <p:sldId id="296" r:id="rId48"/>
    <p:sldId id="368" r:id="rId49"/>
    <p:sldId id="370" r:id="rId50"/>
    <p:sldId id="369" r:id="rId51"/>
    <p:sldId id="371" r:id="rId52"/>
    <p:sldId id="372" r:id="rId53"/>
    <p:sldId id="373" r:id="rId54"/>
    <p:sldId id="374" r:id="rId55"/>
    <p:sldId id="295" r:id="rId56"/>
    <p:sldId id="375" r:id="rId57"/>
    <p:sldId id="1744" r:id="rId58"/>
    <p:sldId id="1746" r:id="rId5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4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Author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886" autoAdjust="0"/>
    <p:restoredTop sz="93870" autoAdjust="0"/>
  </p:normalViewPr>
  <p:slideViewPr>
    <p:cSldViewPr snapToGrid="0" showGuides="1">
      <p:cViewPr varScale="1">
        <p:scale>
          <a:sx n="62" d="100"/>
          <a:sy n="62" d="100"/>
        </p:scale>
        <p:origin x="984" y="60"/>
      </p:cViewPr>
      <p:guideLst>
        <p:guide orient="horz" pos="2184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3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slide" Target="slides/slide39.xml"/><Relationship Id="rId47" Type="http://schemas.openxmlformats.org/officeDocument/2006/relationships/slide" Target="slides/slide44.xml"/><Relationship Id="rId50" Type="http://schemas.openxmlformats.org/officeDocument/2006/relationships/slide" Target="slides/slide47.xml"/><Relationship Id="rId55" Type="http://schemas.openxmlformats.org/officeDocument/2006/relationships/slide" Target="slides/slide52.xml"/><Relationship Id="rId63" Type="http://schemas.openxmlformats.org/officeDocument/2006/relationships/viewProps" Target="viewProps.xml"/><Relationship Id="rId7" Type="http://schemas.openxmlformats.org/officeDocument/2006/relationships/slide" Target="slides/slide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9" Type="http://schemas.openxmlformats.org/officeDocument/2006/relationships/slide" Target="slides/slide26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slide" Target="slides/slide37.xml"/><Relationship Id="rId45" Type="http://schemas.openxmlformats.org/officeDocument/2006/relationships/slide" Target="slides/slide42.xml"/><Relationship Id="rId53" Type="http://schemas.openxmlformats.org/officeDocument/2006/relationships/slide" Target="slides/slide50.xml"/><Relationship Id="rId58" Type="http://schemas.openxmlformats.org/officeDocument/2006/relationships/slide" Target="slides/slide55.xml"/><Relationship Id="rId5" Type="http://schemas.openxmlformats.org/officeDocument/2006/relationships/slide" Target="slides/slide2.xml"/><Relationship Id="rId61" Type="http://schemas.openxmlformats.org/officeDocument/2006/relationships/commentAuthors" Target="commentAuthors.xml"/><Relationship Id="rId19" Type="http://schemas.openxmlformats.org/officeDocument/2006/relationships/slide" Target="slides/slide1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slide" Target="slides/slide40.xml"/><Relationship Id="rId48" Type="http://schemas.openxmlformats.org/officeDocument/2006/relationships/slide" Target="slides/slide45.xml"/><Relationship Id="rId56" Type="http://schemas.openxmlformats.org/officeDocument/2006/relationships/slide" Target="slides/slide53.xml"/><Relationship Id="rId64" Type="http://schemas.openxmlformats.org/officeDocument/2006/relationships/theme" Target="theme/theme1.xml"/><Relationship Id="rId8" Type="http://schemas.openxmlformats.org/officeDocument/2006/relationships/slide" Target="slides/slide5.xml"/><Relationship Id="rId51" Type="http://schemas.openxmlformats.org/officeDocument/2006/relationships/slide" Target="slides/slide48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slide" Target="slides/slide43.xml"/><Relationship Id="rId59" Type="http://schemas.openxmlformats.org/officeDocument/2006/relationships/slide" Target="slides/slide56.xml"/><Relationship Id="rId20" Type="http://schemas.openxmlformats.org/officeDocument/2006/relationships/slide" Target="slides/slide17.xml"/><Relationship Id="rId41" Type="http://schemas.openxmlformats.org/officeDocument/2006/relationships/slide" Target="slides/slide38.xml"/><Relationship Id="rId54" Type="http://schemas.openxmlformats.org/officeDocument/2006/relationships/slide" Target="slides/slide51.xml"/><Relationship Id="rId62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49" Type="http://schemas.openxmlformats.org/officeDocument/2006/relationships/slide" Target="slides/slide46.xml"/><Relationship Id="rId57" Type="http://schemas.openxmlformats.org/officeDocument/2006/relationships/slide" Target="slides/slide54.xml"/><Relationship Id="rId10" Type="http://schemas.openxmlformats.org/officeDocument/2006/relationships/slide" Target="slides/slide7.xml"/><Relationship Id="rId31" Type="http://schemas.openxmlformats.org/officeDocument/2006/relationships/slide" Target="slides/slide28.xml"/><Relationship Id="rId44" Type="http://schemas.openxmlformats.org/officeDocument/2006/relationships/slide" Target="slides/slide41.xml"/><Relationship Id="rId52" Type="http://schemas.openxmlformats.org/officeDocument/2006/relationships/slide" Target="slides/slide49.xml"/><Relationship Id="rId60" Type="http://schemas.openxmlformats.org/officeDocument/2006/relationships/notesMaster" Target="notesMasters/notesMaster1.xml"/><Relationship Id="rId65" Type="http://schemas.openxmlformats.org/officeDocument/2006/relationships/tableStyles" Target="tableStyle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39" Type="http://schemas.openxmlformats.org/officeDocument/2006/relationships/slide" Target="slides/slide36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5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6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4"/>
              </a:solidFill>
            </c:spPr>
            <c:extLst>
              <c:ext xmlns:c16="http://schemas.microsoft.com/office/drawing/2014/chart" uri="{C3380CC4-5D6E-409C-BE32-E72D297353CC}">
                <c16:uniqueId val="{00000001-C2D6-4E29-81D4-5D0EA555C848}"/>
              </c:ext>
            </c:extLst>
          </c:dPt>
          <c:dPt>
            <c:idx val="1"/>
            <c:bubble3D val="0"/>
            <c:spPr>
              <a:solidFill>
                <a:schemeClr val="accent3"/>
              </a:solidFill>
            </c:spPr>
            <c:extLst>
              <c:ext xmlns:c16="http://schemas.microsoft.com/office/drawing/2014/chart" uri="{C3380CC4-5D6E-409C-BE32-E72D297353CC}">
                <c16:uniqueId val="{00000003-C2D6-4E29-81D4-5D0EA555C848}"/>
              </c:ext>
            </c:extLst>
          </c:dPt>
          <c:dPt>
            <c:idx val="2"/>
            <c:bubble3D val="0"/>
            <c:spPr>
              <a:solidFill>
                <a:schemeClr val="accent2"/>
              </a:solidFill>
            </c:spPr>
            <c:extLst>
              <c:ext xmlns:c16="http://schemas.microsoft.com/office/drawing/2014/chart" uri="{C3380CC4-5D6E-409C-BE32-E72D297353CC}">
                <c16:uniqueId val="{00000005-C2D6-4E29-81D4-5D0EA555C848}"/>
              </c:ext>
            </c:extLst>
          </c:dPt>
          <c:dPt>
            <c:idx val="3"/>
            <c:bubble3D val="0"/>
            <c:spPr>
              <a:solidFill>
                <a:schemeClr val="accent1"/>
              </a:solidFill>
            </c:spPr>
            <c:extLst>
              <c:ext xmlns:c16="http://schemas.microsoft.com/office/drawing/2014/chart" uri="{C3380CC4-5D6E-409C-BE32-E72D297353CC}">
                <c16:uniqueId val="{00000007-C2D6-4E29-81D4-5D0EA555C848}"/>
              </c:ext>
            </c:extLst>
          </c:dPt>
          <c:val>
            <c:numRef>
              <c:f>Sheet1!$B$2:$B$5</c:f>
              <c:numCache>
                <c:formatCode>General</c:formatCode>
                <c:ptCount val="4"/>
                <c:pt idx="0">
                  <c:v>8.2000000000000011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Sales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Sheet1!$A$2:$A$5</c15:sqref>
                        </c15:formulaRef>
                      </c:ext>
                    </c:extLst>
                    <c:strCache>
                      <c:ptCount val="4"/>
                      <c:pt idx="0">
                        <c:v>1st Qtr</c:v>
                      </c:pt>
                      <c:pt idx="1">
                        <c:v>2nd Qtr</c:v>
                      </c:pt>
                      <c:pt idx="2">
                        <c:v>3rd Qtr</c:v>
                      </c:pt>
                      <c:pt idx="3">
                        <c:v>4th Qtr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8-C2D6-4E29-81D4-5D0EA555C84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50"/>
      </c:doughnutChart>
      <c:spPr>
        <a:solidFill>
          <a:schemeClr val="bg1"/>
        </a:solidFill>
      </c:spPr>
    </c:plotArea>
    <c:plotVisOnly val="1"/>
    <c:dispBlanksAs val="zero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5.9210748792270521E-2"/>
          <c:y val="5.1451086956521751E-2"/>
          <c:w val="0.88333816425120748"/>
          <c:h val="0.88333816425120748"/>
        </c:manualLayout>
      </c:layout>
      <c:doughnut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1"/>
              </a:solidFill>
            </c:spPr>
            <c:extLst>
              <c:ext xmlns:c16="http://schemas.microsoft.com/office/drawing/2014/chart" uri="{C3380CC4-5D6E-409C-BE32-E72D297353CC}">
                <c16:uniqueId val="{00000001-7238-4D80-B5FB-6702FD66E320}"/>
              </c:ext>
            </c:extLst>
          </c:dPt>
          <c:dPt>
            <c:idx val="1"/>
            <c:bubble3D val="0"/>
            <c:spPr>
              <a:solidFill>
                <a:sysClr val="window" lastClr="FFFFFF">
                  <a:alpha val="31000"/>
                </a:sysClr>
              </a:solidFill>
            </c:spPr>
            <c:extLst>
              <c:ext xmlns:c16="http://schemas.microsoft.com/office/drawing/2014/chart" uri="{C3380CC4-5D6E-409C-BE32-E72D297353CC}">
                <c16:uniqueId val="{00000003-7238-4D80-B5FB-6702FD66E320}"/>
              </c:ext>
            </c:extLst>
          </c:dPt>
          <c:val>
            <c:numRef>
              <c:f>Sheet1!$B$2:$B$3</c:f>
              <c:numCache>
                <c:formatCode>General</c:formatCode>
                <c:ptCount val="2"/>
                <c:pt idx="0">
                  <c:v>75</c:v>
                </c:pt>
                <c:pt idx="1">
                  <c:v>25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Sales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Sheet1!$A$2:$A$3</c15:sqref>
                        </c15:formulaRef>
                      </c:ext>
                    </c:extLst>
                    <c:strCache>
                      <c:ptCount val="2"/>
                      <c:pt idx="0">
                        <c:v>1st Qtr</c:v>
                      </c:pt>
                      <c:pt idx="1">
                        <c:v>2nd Qtr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4-7238-4D80-B5FB-6702FD66E32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65"/>
      </c:doughnutChart>
    </c:plotArea>
    <c:plotVisOnly val="1"/>
    <c:dispBlanksAs val="zero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5.9210748792270521E-2"/>
          <c:y val="5.1451086956521751E-2"/>
          <c:w val="0.88333816425120748"/>
          <c:h val="0.88333816425120748"/>
        </c:manualLayout>
      </c:layout>
      <c:doughnut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3"/>
              </a:solidFill>
            </c:spPr>
            <c:extLst>
              <c:ext xmlns:c16="http://schemas.microsoft.com/office/drawing/2014/chart" uri="{C3380CC4-5D6E-409C-BE32-E72D297353CC}">
                <c16:uniqueId val="{00000001-ADF0-4244-A256-C4EBAC677DBB}"/>
              </c:ext>
            </c:extLst>
          </c:dPt>
          <c:dPt>
            <c:idx val="1"/>
            <c:bubble3D val="0"/>
            <c:spPr>
              <a:solidFill>
                <a:sysClr val="window" lastClr="FFFFFF">
                  <a:alpha val="31000"/>
                </a:sysClr>
              </a:solidFill>
            </c:spPr>
            <c:extLst>
              <c:ext xmlns:c16="http://schemas.microsoft.com/office/drawing/2014/chart" uri="{C3380CC4-5D6E-409C-BE32-E72D297353CC}">
                <c16:uniqueId val="{00000003-ADF0-4244-A256-C4EBAC677DBB}"/>
              </c:ext>
            </c:extLst>
          </c:dPt>
          <c:val>
            <c:numRef>
              <c:f>Sheet1!$B$2:$B$3</c:f>
              <c:numCache>
                <c:formatCode>General</c:formatCode>
                <c:ptCount val="2"/>
                <c:pt idx="0">
                  <c:v>65</c:v>
                </c:pt>
                <c:pt idx="1">
                  <c:v>35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Sales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Sheet1!$A$2:$A$3</c15:sqref>
                        </c15:formulaRef>
                      </c:ext>
                    </c:extLst>
                    <c:strCache>
                      <c:ptCount val="2"/>
                      <c:pt idx="0">
                        <c:v>1st Qtr</c:v>
                      </c:pt>
                      <c:pt idx="1">
                        <c:v>2nd Qtr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4-ADF0-4244-A256-C4EBAC677DB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65"/>
      </c:doughnutChart>
    </c:plotArea>
    <c:plotVisOnly val="1"/>
    <c:dispBlanksAs val="zero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5244920950180804"/>
          <c:y val="6.9859291285741018E-2"/>
          <c:w val="0.70551784182982391"/>
          <c:h val="0.86028141742851827"/>
        </c:manualLayout>
      </c:layout>
      <c:doughnut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4"/>
              </a:solidFill>
            </c:spPr>
            <c:extLst>
              <c:ext xmlns:c16="http://schemas.microsoft.com/office/drawing/2014/chart" uri="{C3380CC4-5D6E-409C-BE32-E72D297353CC}">
                <c16:uniqueId val="{00000001-B2F4-4166-88D4-1B173F49C083}"/>
              </c:ext>
            </c:extLst>
          </c:dPt>
          <c:dPt>
            <c:idx val="1"/>
            <c:bubble3D val="0"/>
            <c:spPr>
              <a:pattFill prst="ltDnDiag">
                <a:fgClr>
                  <a:schemeClr val="bg1">
                    <a:lumMod val="65000"/>
                  </a:schemeClr>
                </a:fgClr>
                <a:bgClr>
                  <a:schemeClr val="bg1">
                    <a:lumMod val="95000"/>
                  </a:schemeClr>
                </a:bgClr>
              </a:pattFill>
            </c:spPr>
            <c:extLst>
              <c:ext xmlns:c16="http://schemas.microsoft.com/office/drawing/2014/chart" uri="{C3380CC4-5D6E-409C-BE32-E72D297353CC}">
                <c16:uniqueId val="{00000003-B2F4-4166-88D4-1B173F49C083}"/>
              </c:ext>
            </c:extLst>
          </c:dPt>
          <c:val>
            <c:numRef>
              <c:f>Sheet1!$B$2:$B$3</c:f>
              <c:numCache>
                <c:formatCode>General</c:formatCode>
                <c:ptCount val="2"/>
                <c:pt idx="0">
                  <c:v>80</c:v>
                </c:pt>
                <c:pt idx="1">
                  <c:v>20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%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Sheet1!$A$2:$A$3</c15:sqref>
                        </c15:formulaRef>
                      </c:ext>
                    </c:extLst>
                    <c:strCache>
                      <c:ptCount val="2"/>
                      <c:pt idx="0">
                        <c:v>colored</c:v>
                      </c:pt>
                      <c:pt idx="1">
                        <c:v>blank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4-B2F4-4166-88D4-1B173F49C08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84"/>
      </c:doughnutChart>
    </c:plotArea>
    <c:plotVisOnly val="1"/>
    <c:dispBlanksAs val="zero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5244920950180804"/>
          <c:y val="6.9859291285741018E-2"/>
          <c:w val="0.70551784182982391"/>
          <c:h val="0.86028141742851827"/>
        </c:manualLayout>
      </c:layout>
      <c:doughnut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2"/>
              </a:solidFill>
            </c:spPr>
            <c:extLst>
              <c:ext xmlns:c16="http://schemas.microsoft.com/office/drawing/2014/chart" uri="{C3380CC4-5D6E-409C-BE32-E72D297353CC}">
                <c16:uniqueId val="{00000001-21A2-41D6-AB64-44E7FE6AA528}"/>
              </c:ext>
            </c:extLst>
          </c:dPt>
          <c:dPt>
            <c:idx val="1"/>
            <c:bubble3D val="0"/>
            <c:spPr>
              <a:pattFill prst="ltDnDiag">
                <a:fgClr>
                  <a:schemeClr val="bg1">
                    <a:lumMod val="65000"/>
                  </a:schemeClr>
                </a:fgClr>
                <a:bgClr>
                  <a:schemeClr val="bg1">
                    <a:lumMod val="95000"/>
                  </a:schemeClr>
                </a:bgClr>
              </a:pattFill>
            </c:spPr>
            <c:extLst>
              <c:ext xmlns:c16="http://schemas.microsoft.com/office/drawing/2014/chart" uri="{C3380CC4-5D6E-409C-BE32-E72D297353CC}">
                <c16:uniqueId val="{00000003-21A2-41D6-AB64-44E7FE6AA528}"/>
              </c:ext>
            </c:extLst>
          </c:dPt>
          <c:val>
            <c:numRef>
              <c:f>Sheet1!$B$2:$B$3</c:f>
              <c:numCache>
                <c:formatCode>General</c:formatCode>
                <c:ptCount val="2"/>
                <c:pt idx="0">
                  <c:v>30</c:v>
                </c:pt>
                <c:pt idx="1">
                  <c:v>70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%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Sheet1!$A$2:$A$3</c15:sqref>
                        </c15:formulaRef>
                      </c:ext>
                    </c:extLst>
                    <c:strCache>
                      <c:ptCount val="2"/>
                      <c:pt idx="0">
                        <c:v>colored</c:v>
                      </c:pt>
                      <c:pt idx="1">
                        <c:v>blank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4-21A2-41D6-AB64-44E7FE6AA52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84"/>
      </c:doughnutChart>
    </c:plotArea>
    <c:plotVisOnly val="1"/>
    <c:dispBlanksAs val="zero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5244920950180804"/>
          <c:y val="6.9859291285741018E-2"/>
          <c:w val="0.70551784182982391"/>
          <c:h val="0.86028141742851827"/>
        </c:manualLayout>
      </c:layout>
      <c:doughnut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3"/>
              </a:solidFill>
            </c:spPr>
            <c:extLst>
              <c:ext xmlns:c16="http://schemas.microsoft.com/office/drawing/2014/chart" uri="{C3380CC4-5D6E-409C-BE32-E72D297353CC}">
                <c16:uniqueId val="{00000001-D4B3-4EA6-8402-7A8F9B26B7AA}"/>
              </c:ext>
            </c:extLst>
          </c:dPt>
          <c:dPt>
            <c:idx val="1"/>
            <c:bubble3D val="0"/>
            <c:spPr>
              <a:pattFill prst="ltDnDiag">
                <a:fgClr>
                  <a:schemeClr val="bg1">
                    <a:lumMod val="65000"/>
                  </a:schemeClr>
                </a:fgClr>
                <a:bgClr>
                  <a:schemeClr val="bg1">
                    <a:lumMod val="95000"/>
                  </a:schemeClr>
                </a:bgClr>
              </a:pattFill>
            </c:spPr>
            <c:extLst>
              <c:ext xmlns:c16="http://schemas.microsoft.com/office/drawing/2014/chart" uri="{C3380CC4-5D6E-409C-BE32-E72D297353CC}">
                <c16:uniqueId val="{00000003-D4B3-4EA6-8402-7A8F9B26B7AA}"/>
              </c:ext>
            </c:extLst>
          </c:dPt>
          <c:val>
            <c:numRef>
              <c:f>Sheet1!$B$2:$B$3</c:f>
              <c:numCache>
                <c:formatCode>General</c:formatCode>
                <c:ptCount val="2"/>
                <c:pt idx="0">
                  <c:v>50</c:v>
                </c:pt>
                <c:pt idx="1">
                  <c:v>50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%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Sheet1!$A$2:$A$3</c15:sqref>
                        </c15:formulaRef>
                      </c:ext>
                    </c:extLst>
                    <c:strCache>
                      <c:ptCount val="2"/>
                      <c:pt idx="0">
                        <c:v>colored</c:v>
                      </c:pt>
                      <c:pt idx="1">
                        <c:v>blank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4-D4B3-4EA6-8402-7A8F9B26B7A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84"/>
      </c:doughnutChart>
    </c:plotArea>
    <c:plotVisOnly val="1"/>
    <c:dispBlanksAs val="zero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5244920950180804"/>
          <c:y val="6.9859291285741018E-2"/>
          <c:w val="0.70551784182982391"/>
          <c:h val="0.86028141742851827"/>
        </c:manualLayout>
      </c:layout>
      <c:doughnut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1"/>
              </a:solidFill>
            </c:spPr>
            <c:extLst>
              <c:ext xmlns:c16="http://schemas.microsoft.com/office/drawing/2014/chart" uri="{C3380CC4-5D6E-409C-BE32-E72D297353CC}">
                <c16:uniqueId val="{00000001-74B4-41D9-8659-637EFDA2BD1C}"/>
              </c:ext>
            </c:extLst>
          </c:dPt>
          <c:dPt>
            <c:idx val="1"/>
            <c:bubble3D val="0"/>
            <c:spPr>
              <a:pattFill prst="ltDnDiag">
                <a:fgClr>
                  <a:schemeClr val="bg1">
                    <a:lumMod val="65000"/>
                  </a:schemeClr>
                </a:fgClr>
                <a:bgClr>
                  <a:schemeClr val="bg1">
                    <a:lumMod val="95000"/>
                  </a:schemeClr>
                </a:bgClr>
              </a:pattFill>
            </c:spPr>
            <c:extLst>
              <c:ext xmlns:c16="http://schemas.microsoft.com/office/drawing/2014/chart" uri="{C3380CC4-5D6E-409C-BE32-E72D297353CC}">
                <c16:uniqueId val="{00000003-74B4-41D9-8659-637EFDA2BD1C}"/>
              </c:ext>
            </c:extLst>
          </c:dPt>
          <c:val>
            <c:numRef>
              <c:f>Sheet1!$B$2:$B$3</c:f>
              <c:numCache>
                <c:formatCode>General</c:formatCode>
                <c:ptCount val="2"/>
                <c:pt idx="0">
                  <c:v>60</c:v>
                </c:pt>
                <c:pt idx="1">
                  <c:v>20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%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Sheet1!$A$2:$A$3</c15:sqref>
                        </c15:formulaRef>
                      </c:ext>
                    </c:extLst>
                    <c:strCache>
                      <c:ptCount val="2"/>
                      <c:pt idx="0">
                        <c:v>colored</c:v>
                      </c:pt>
                      <c:pt idx="1">
                        <c:v>blank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4-74B4-41D9-8659-637EFDA2BD1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84"/>
      </c:doughnutChart>
    </c:plotArea>
    <c:plotVisOnly val="1"/>
    <c:dispBlanksAs val="zero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28E039B-25E4-4A34-A592-8263535629BC}" type="datetimeFigureOut">
              <a:rPr lang="en-US" smtClean="0"/>
              <a:pPr/>
              <a:t>11/2/2023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05A6995-277D-4C47-B075-AD85F466DE5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33190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5A6995-277D-4C47-B075-AD85F466DE52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5A6995-277D-4C47-B075-AD85F466DE52}" type="slidenum">
              <a:rPr lang="en-US" smtClean="0"/>
              <a:pPr/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5A6995-277D-4C47-B075-AD85F466DE52}" type="slidenum">
              <a:rPr lang="en-US" smtClean="0"/>
              <a:pPr/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5A6995-277D-4C47-B075-AD85F466DE52}" type="slidenum">
              <a:rPr lang="en-US" smtClean="0"/>
              <a:pPr/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5A6995-277D-4C47-B075-AD85F466DE52}" type="slidenum">
              <a:rPr lang="en-US" smtClean="0"/>
              <a:pPr/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5A6995-277D-4C47-B075-AD85F466DE52}" type="slidenum">
              <a:rPr lang="en-US" smtClean="0"/>
              <a:pPr/>
              <a:t>14</a:t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5A6995-277D-4C47-B075-AD85F466DE52}" type="slidenum">
              <a:rPr lang="en-US" smtClean="0"/>
              <a:pPr/>
              <a:t>15</a:t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5A6995-277D-4C47-B075-AD85F466DE52}" type="slidenum">
              <a:rPr lang="en-US" smtClean="0"/>
              <a:pPr/>
              <a:t>16</a:t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5A6995-277D-4C47-B075-AD85F466DE52}" type="slidenum">
              <a:rPr lang="en-US" smtClean="0"/>
              <a:pPr/>
              <a:t>17</a:t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5A6995-277D-4C47-B075-AD85F466DE52}" type="slidenum">
              <a:rPr lang="en-US" smtClean="0"/>
              <a:pPr/>
              <a:t>18</a:t>
            </a:fld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5A6995-277D-4C47-B075-AD85F466DE52}" type="slidenum">
              <a:rPr lang="en-US" smtClean="0"/>
              <a:pPr/>
              <a:t>19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5A6995-277D-4C47-B075-AD85F466DE52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5A6995-277D-4C47-B075-AD85F466DE52}" type="slidenum">
              <a:rPr lang="en-US" smtClean="0"/>
              <a:pPr/>
              <a:t>20</a:t>
            </a:fld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5A6995-277D-4C47-B075-AD85F466DE52}" type="slidenum">
              <a:rPr lang="en-US" smtClean="0"/>
              <a:pPr/>
              <a:t>21</a:t>
            </a:fld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5A6995-277D-4C47-B075-AD85F466DE52}" type="slidenum">
              <a:rPr lang="en-US" smtClean="0"/>
              <a:pPr/>
              <a:t>22</a:t>
            </a:fld>
            <a:endParaRPr 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5A6995-277D-4C47-B075-AD85F466DE52}" type="slidenum">
              <a:rPr lang="en-US" smtClean="0"/>
              <a:pPr/>
              <a:t>23</a:t>
            </a:fld>
            <a:endParaRPr 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5A6995-277D-4C47-B075-AD85F466DE52}" type="slidenum">
              <a:rPr lang="en-US" smtClean="0"/>
              <a:pPr/>
              <a:t>24</a:t>
            </a:fld>
            <a:endParaRPr 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5A6995-277D-4C47-B075-AD85F466DE52}" type="slidenum">
              <a:rPr lang="en-US" smtClean="0"/>
              <a:pPr/>
              <a:t>25</a:t>
            </a:fld>
            <a:endParaRPr 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5A6995-277D-4C47-B075-AD85F466DE52}" type="slidenum">
              <a:rPr lang="en-US" smtClean="0"/>
              <a:pPr/>
              <a:t>26</a:t>
            </a:fld>
            <a:endParaRPr 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5A6995-277D-4C47-B075-AD85F466DE52}" type="slidenum">
              <a:rPr lang="en-US" smtClean="0"/>
              <a:pPr/>
              <a:t>27</a:t>
            </a:fld>
            <a:endParaRPr 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5A6995-277D-4C47-B075-AD85F466DE52}" type="slidenum">
              <a:rPr lang="en-US" smtClean="0"/>
              <a:pPr/>
              <a:t>28</a:t>
            </a:fld>
            <a:endParaRPr 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5A6995-277D-4C47-B075-AD85F466DE52}" type="slidenum">
              <a:rPr lang="en-US" smtClean="0"/>
              <a:pPr/>
              <a:t>29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5A6995-277D-4C47-B075-AD85F466DE52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5A6995-277D-4C47-B075-AD85F466DE52}" type="slidenum">
              <a:rPr lang="en-US" smtClean="0"/>
              <a:pPr/>
              <a:t>30</a:t>
            </a:fld>
            <a:endParaRPr 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5A6995-277D-4C47-B075-AD85F466DE52}" type="slidenum">
              <a:rPr lang="en-US" smtClean="0"/>
              <a:pPr/>
              <a:t>31</a:t>
            </a:fld>
            <a:endParaRPr 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5A6995-277D-4C47-B075-AD85F466DE52}" type="slidenum">
              <a:rPr lang="en-US" smtClean="0"/>
              <a:pPr/>
              <a:t>32</a:t>
            </a:fld>
            <a:endParaRPr 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5A6995-277D-4C47-B075-AD85F466DE52}" type="slidenum">
              <a:rPr lang="en-US" smtClean="0"/>
              <a:pPr/>
              <a:t>33</a:t>
            </a:fld>
            <a:endParaRPr 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5A6995-277D-4C47-B075-AD85F466DE52}" type="slidenum">
              <a:rPr lang="en-US" smtClean="0"/>
              <a:pPr/>
              <a:t>34</a:t>
            </a:fld>
            <a:endParaRPr 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5A6995-277D-4C47-B075-AD85F466DE52}" type="slidenum">
              <a:rPr lang="en-US" smtClean="0"/>
              <a:pPr/>
              <a:t>35</a:t>
            </a:fld>
            <a:endParaRPr 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5A6995-277D-4C47-B075-AD85F466DE52}" type="slidenum">
              <a:rPr lang="en-US" smtClean="0"/>
              <a:pPr/>
              <a:t>36</a:t>
            </a:fld>
            <a:endParaRPr lang="en-US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5A6995-277D-4C47-B075-AD85F466DE52}" type="slidenum">
              <a:rPr lang="en-US" smtClean="0"/>
              <a:pPr/>
              <a:t>37</a:t>
            </a:fld>
            <a:endParaRPr lang="en-US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5A6995-277D-4C47-B075-AD85F466DE52}" type="slidenum">
              <a:rPr lang="en-US" smtClean="0"/>
              <a:pPr/>
              <a:t>38</a:t>
            </a:fld>
            <a:endParaRPr lang="en-US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5A6995-277D-4C47-B075-AD85F466DE52}" type="slidenum">
              <a:rPr lang="en-US" smtClean="0"/>
              <a:pPr/>
              <a:t>39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05A6995-277D-4C47-B075-AD85F466DE52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1820562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5A6995-277D-4C47-B075-AD85F466DE52}" type="slidenum">
              <a:rPr lang="en-US" smtClean="0"/>
              <a:pPr/>
              <a:t>40</a:t>
            </a:fld>
            <a:endParaRPr lang="en-US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05A6995-277D-4C47-B075-AD85F466DE52}" type="slidenum">
              <a:rPr lang="en-US" smtClean="0"/>
              <a:pPr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8926684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5A6995-277D-4C47-B075-AD85F466DE52}" type="slidenum">
              <a:rPr lang="en-US" smtClean="0"/>
              <a:pPr/>
              <a:t>42</a:t>
            </a:fld>
            <a:endParaRPr lang="en-US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5A6995-277D-4C47-B075-AD85F466DE52}" type="slidenum">
              <a:rPr lang="en-US" smtClean="0"/>
              <a:pPr/>
              <a:t>43</a:t>
            </a:fld>
            <a:endParaRPr lang="en-US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5A6995-277D-4C47-B075-AD85F466DE52}" type="slidenum">
              <a:rPr lang="en-US" smtClean="0"/>
              <a:pPr/>
              <a:t>44</a:t>
            </a:fld>
            <a:endParaRPr lang="en-US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5A6995-277D-4C47-B075-AD85F466DE52}" type="slidenum">
              <a:rPr lang="en-US" smtClean="0"/>
              <a:pPr/>
              <a:t>45</a:t>
            </a:fld>
            <a:endParaRPr lang="en-US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C6BA002-EE9D-4AAD-95D8-611292D92FD3}" type="slidenum">
              <a:rPr lang="en-US" smtClean="0"/>
              <a:pPr/>
              <a:t>46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3955969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s-PE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C6BA002-EE9D-4AAD-95D8-611292D92FD3}" type="slidenum">
              <a:rPr lang="en-US" smtClean="0"/>
              <a:pPr/>
              <a:t>47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6093080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s-PE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C6BA002-EE9D-4AAD-95D8-611292D92FD3}" type="slidenum">
              <a:rPr lang="en-US" smtClean="0"/>
              <a:pPr/>
              <a:t>48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1943582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4" name="Google Shape;1194;g176abbfc273_2_1379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95" name="Google Shape;1195;g176abbfc273_2_1379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5A6995-277D-4C47-B075-AD85F466DE52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2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46" name="Google Shape;12246;ge25dcd4bc2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247" name="Google Shape;12247;ge25dcd4bc2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3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60" name="Google Shape;12360;ge25dcd4bc2_0_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361" name="Google Shape;12361;ge25dcd4bc2_0_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4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45" name="Google Shape;7445;g176abbfc273_2_2004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446" name="Google Shape;7446;g176abbfc273_2_2004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8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72" name="Google Shape;7872;g176abbfc273_2_2047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873" name="Google Shape;7873;g176abbfc273_2_2047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35" name="Google Shape;8035;g176abbfc273_2_2063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036" name="Google Shape;8036;g176abbfc273_2_2063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ภาพนิ่ง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8CD501-6BB7-45B6-B183-6435F0E3813A}" type="slidenum">
              <a:rPr lang="th-TH" smtClean="0"/>
              <a:pPr/>
              <a:t>55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545912825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8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81" name="Google Shape;13881;ge25dcd4bc2_0_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882" name="Google Shape;13882;ge25dcd4bc2_0_1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05A6995-277D-4C47-B075-AD85F466DE52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080112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5A6995-277D-4C47-B075-AD85F466DE52}" type="slidenum">
              <a:rPr lang="en-US" smtClean="0"/>
              <a:pPr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5A6995-277D-4C47-B075-AD85F466DE52}" type="slidenum">
              <a:rPr lang="en-US" smtClean="0"/>
              <a:pPr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5A6995-277D-4C47-B075-AD85F466DE52}" type="slidenum">
              <a:rPr lang="en-US" smtClean="0"/>
              <a:pPr/>
              <a:t>9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slide layout"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: Shape 1">
            <a:extLst>
              <a:ext uri="{FF2B5EF4-FFF2-40B4-BE49-F238E27FC236}">
                <a16:creationId xmlns:a16="http://schemas.microsoft.com/office/drawing/2014/main" id="{9AAB0D72-EF64-4427-BF41-BE766B3F0590}"/>
              </a:ext>
            </a:extLst>
          </p:cNvPr>
          <p:cNvSpPr>
            <a:spLocks/>
          </p:cNvSpPr>
          <p:nvPr userDrawn="1"/>
        </p:nvSpPr>
        <p:spPr bwMode="auto">
          <a:xfrm>
            <a:off x="-8316" y="1423107"/>
            <a:ext cx="12208633" cy="5434893"/>
          </a:xfrm>
          <a:custGeom>
            <a:avLst/>
            <a:gdLst>
              <a:gd name="connsiteX0" fmla="*/ 7143321 w 12208633"/>
              <a:gd name="connsiteY0" fmla="*/ 892474 h 5434893"/>
              <a:gd name="connsiteX1" fmla="*/ 7143335 w 12208633"/>
              <a:gd name="connsiteY1" fmla="*/ 895416 h 5434893"/>
              <a:gd name="connsiteX2" fmla="*/ 7147277 w 12208633"/>
              <a:gd name="connsiteY2" fmla="*/ 895507 h 5434893"/>
              <a:gd name="connsiteX3" fmla="*/ 7147099 w 12208633"/>
              <a:gd name="connsiteY3" fmla="*/ 892474 h 5434893"/>
              <a:gd name="connsiteX4" fmla="*/ 6355163 w 12208633"/>
              <a:gd name="connsiteY4" fmla="*/ 727493 h 5434893"/>
              <a:gd name="connsiteX5" fmla="*/ 6355358 w 12208633"/>
              <a:gd name="connsiteY5" fmla="*/ 727687 h 5434893"/>
              <a:gd name="connsiteX6" fmla="*/ 6354969 w 12208633"/>
              <a:gd name="connsiteY6" fmla="*/ 727687 h 5434893"/>
              <a:gd name="connsiteX7" fmla="*/ 6354969 w 12208633"/>
              <a:gd name="connsiteY7" fmla="*/ 728075 h 5434893"/>
              <a:gd name="connsiteX8" fmla="*/ 6355358 w 12208633"/>
              <a:gd name="connsiteY8" fmla="*/ 727687 h 5434893"/>
              <a:gd name="connsiteX9" fmla="*/ 6355552 w 12208633"/>
              <a:gd name="connsiteY9" fmla="*/ 727493 h 5434893"/>
              <a:gd name="connsiteX10" fmla="*/ 6355163 w 12208633"/>
              <a:gd name="connsiteY10" fmla="*/ 727493 h 5434893"/>
              <a:gd name="connsiteX11" fmla="*/ 8604691 w 12208633"/>
              <a:gd name="connsiteY11" fmla="*/ 725788 h 5434893"/>
              <a:gd name="connsiteX12" fmla="*/ 8591193 w 12208633"/>
              <a:gd name="connsiteY12" fmla="*/ 738248 h 5434893"/>
              <a:gd name="connsiteX13" fmla="*/ 8590674 w 12208633"/>
              <a:gd name="connsiteY13" fmla="*/ 889843 h 5434893"/>
              <a:gd name="connsiteX14" fmla="*/ 8603653 w 12208633"/>
              <a:gd name="connsiteY14" fmla="*/ 903341 h 5434893"/>
              <a:gd name="connsiteX15" fmla="*/ 8616632 w 12208633"/>
              <a:gd name="connsiteY15" fmla="*/ 889843 h 5434893"/>
              <a:gd name="connsiteX16" fmla="*/ 8616632 w 12208633"/>
              <a:gd name="connsiteY16" fmla="*/ 815603 h 5434893"/>
              <a:gd name="connsiteX17" fmla="*/ 8616632 w 12208633"/>
              <a:gd name="connsiteY17" fmla="*/ 738767 h 5434893"/>
              <a:gd name="connsiteX18" fmla="*/ 8604691 w 12208633"/>
              <a:gd name="connsiteY18" fmla="*/ 725788 h 5434893"/>
              <a:gd name="connsiteX19" fmla="*/ 8744865 w 12208633"/>
              <a:gd name="connsiteY19" fmla="*/ 683217 h 5434893"/>
              <a:gd name="connsiteX20" fmla="*/ 8735001 w 12208633"/>
              <a:gd name="connsiteY20" fmla="*/ 694119 h 5434893"/>
              <a:gd name="connsiteX21" fmla="*/ 8735520 w 12208633"/>
              <a:gd name="connsiteY21" fmla="*/ 892439 h 5434893"/>
              <a:gd name="connsiteX22" fmla="*/ 8746422 w 12208633"/>
              <a:gd name="connsiteY22" fmla="*/ 903341 h 5434893"/>
              <a:gd name="connsiteX23" fmla="*/ 8787436 w 12208633"/>
              <a:gd name="connsiteY23" fmla="*/ 903341 h 5434893"/>
              <a:gd name="connsiteX24" fmla="*/ 8801454 w 12208633"/>
              <a:gd name="connsiteY24" fmla="*/ 889324 h 5434893"/>
              <a:gd name="connsiteX25" fmla="*/ 8801454 w 12208633"/>
              <a:gd name="connsiteY25" fmla="*/ 818718 h 5434893"/>
              <a:gd name="connsiteX26" fmla="*/ 8807164 w 12208633"/>
              <a:gd name="connsiteY26" fmla="*/ 805739 h 5434893"/>
              <a:gd name="connsiteX27" fmla="*/ 8822739 w 12208633"/>
              <a:gd name="connsiteY27" fmla="*/ 781857 h 5434893"/>
              <a:gd name="connsiteX28" fmla="*/ 8811317 w 12208633"/>
              <a:gd name="connsiteY28" fmla="*/ 771474 h 5434893"/>
              <a:gd name="connsiteX29" fmla="*/ 8773938 w 12208633"/>
              <a:gd name="connsiteY29" fmla="*/ 771474 h 5434893"/>
              <a:gd name="connsiteX30" fmla="*/ 8756286 w 12208633"/>
              <a:gd name="connsiteY30" fmla="*/ 754342 h 5434893"/>
              <a:gd name="connsiteX31" fmla="*/ 8756286 w 12208633"/>
              <a:gd name="connsiteY31" fmla="*/ 725269 h 5434893"/>
              <a:gd name="connsiteX32" fmla="*/ 8755767 w 12208633"/>
              <a:gd name="connsiteY32" fmla="*/ 725269 h 5434893"/>
              <a:gd name="connsiteX33" fmla="*/ 8755767 w 12208633"/>
              <a:gd name="connsiteY33" fmla="*/ 694638 h 5434893"/>
              <a:gd name="connsiteX34" fmla="*/ 8744865 w 12208633"/>
              <a:gd name="connsiteY34" fmla="*/ 683217 h 5434893"/>
              <a:gd name="connsiteX35" fmla="*/ 5999516 w 12208633"/>
              <a:gd name="connsiteY35" fmla="*/ 672943 h 5434893"/>
              <a:gd name="connsiteX36" fmla="*/ 5999516 w 12208633"/>
              <a:gd name="connsiteY36" fmla="*/ 672950 h 5434893"/>
              <a:gd name="connsiteX37" fmla="*/ 6106191 w 12208633"/>
              <a:gd name="connsiteY37" fmla="*/ 672950 h 5434893"/>
              <a:gd name="connsiteX38" fmla="*/ 6106226 w 12208633"/>
              <a:gd name="connsiteY38" fmla="*/ 672943 h 5434893"/>
              <a:gd name="connsiteX39" fmla="*/ 6103287 w 12208633"/>
              <a:gd name="connsiteY39" fmla="*/ 672943 h 5434893"/>
              <a:gd name="connsiteX40" fmla="*/ 6095614 w 12208633"/>
              <a:gd name="connsiteY40" fmla="*/ 672943 h 5434893"/>
              <a:gd name="connsiteX41" fmla="*/ 5844017 w 12208633"/>
              <a:gd name="connsiteY41" fmla="*/ 672943 h 5434893"/>
              <a:gd name="connsiteX42" fmla="*/ 5844017 w 12208633"/>
              <a:gd name="connsiteY42" fmla="*/ 672950 h 5434893"/>
              <a:gd name="connsiteX43" fmla="*/ 5950885 w 12208633"/>
              <a:gd name="connsiteY43" fmla="*/ 672950 h 5434893"/>
              <a:gd name="connsiteX44" fmla="*/ 5950920 w 12208633"/>
              <a:gd name="connsiteY44" fmla="*/ 672943 h 5434893"/>
              <a:gd name="connsiteX45" fmla="*/ 5947738 w 12208633"/>
              <a:gd name="connsiteY45" fmla="*/ 672943 h 5434893"/>
              <a:gd name="connsiteX46" fmla="*/ 5940066 w 12208633"/>
              <a:gd name="connsiteY46" fmla="*/ 672943 h 5434893"/>
              <a:gd name="connsiteX47" fmla="*/ 2661207 w 12208633"/>
              <a:gd name="connsiteY47" fmla="*/ 578320 h 5434893"/>
              <a:gd name="connsiteX48" fmla="*/ 2649387 w 12208633"/>
              <a:gd name="connsiteY48" fmla="*/ 591167 h 5434893"/>
              <a:gd name="connsiteX49" fmla="*/ 2649387 w 12208633"/>
              <a:gd name="connsiteY49" fmla="*/ 660718 h 5434893"/>
              <a:gd name="connsiteX50" fmla="*/ 2661207 w 12208633"/>
              <a:gd name="connsiteY50" fmla="*/ 660966 h 5434893"/>
              <a:gd name="connsiteX51" fmla="*/ 2661207 w 12208633"/>
              <a:gd name="connsiteY51" fmla="*/ 612643 h 5434893"/>
              <a:gd name="connsiteX52" fmla="*/ 2521154 w 12208633"/>
              <a:gd name="connsiteY52" fmla="*/ 535617 h 5434893"/>
              <a:gd name="connsiteX53" fmla="*/ 2510252 w 12208633"/>
              <a:gd name="connsiteY53" fmla="*/ 547038 h 5434893"/>
              <a:gd name="connsiteX54" fmla="*/ 2510252 w 12208633"/>
              <a:gd name="connsiteY54" fmla="*/ 577669 h 5434893"/>
              <a:gd name="connsiteX55" fmla="*/ 2509733 w 12208633"/>
              <a:gd name="connsiteY55" fmla="*/ 577669 h 5434893"/>
              <a:gd name="connsiteX56" fmla="*/ 2509733 w 12208633"/>
              <a:gd name="connsiteY56" fmla="*/ 606742 h 5434893"/>
              <a:gd name="connsiteX57" fmla="*/ 2492081 w 12208633"/>
              <a:gd name="connsiteY57" fmla="*/ 623874 h 5434893"/>
              <a:gd name="connsiteX58" fmla="*/ 2454702 w 12208633"/>
              <a:gd name="connsiteY58" fmla="*/ 623874 h 5434893"/>
              <a:gd name="connsiteX59" fmla="*/ 2443280 w 12208633"/>
              <a:gd name="connsiteY59" fmla="*/ 634257 h 5434893"/>
              <a:gd name="connsiteX60" fmla="*/ 2458855 w 12208633"/>
              <a:gd name="connsiteY60" fmla="*/ 658139 h 5434893"/>
              <a:gd name="connsiteX61" fmla="*/ 2464565 w 12208633"/>
              <a:gd name="connsiteY61" fmla="*/ 671118 h 5434893"/>
              <a:gd name="connsiteX62" fmla="*/ 2464565 w 12208633"/>
              <a:gd name="connsiteY62" fmla="*/ 735104 h 5434893"/>
              <a:gd name="connsiteX63" fmla="*/ 2530525 w 12208633"/>
              <a:gd name="connsiteY63" fmla="*/ 735104 h 5434893"/>
              <a:gd name="connsiteX64" fmla="*/ 2531018 w 12208633"/>
              <a:gd name="connsiteY64" fmla="*/ 546519 h 5434893"/>
              <a:gd name="connsiteX65" fmla="*/ 2521154 w 12208633"/>
              <a:gd name="connsiteY65" fmla="*/ 535617 h 5434893"/>
              <a:gd name="connsiteX66" fmla="*/ 8701774 w 12208633"/>
              <a:gd name="connsiteY66" fmla="*/ 534218 h 5434893"/>
              <a:gd name="connsiteX67" fmla="*/ 8688276 w 12208633"/>
              <a:gd name="connsiteY67" fmla="*/ 540967 h 5434893"/>
              <a:gd name="connsiteX68" fmla="*/ 8695025 w 12208633"/>
              <a:gd name="connsiteY68" fmla="*/ 567963 h 5434893"/>
              <a:gd name="connsiteX69" fmla="*/ 8735520 w 12208633"/>
              <a:gd name="connsiteY69" fmla="*/ 637012 h 5434893"/>
              <a:gd name="connsiteX70" fmla="*/ 8760440 w 12208633"/>
              <a:gd name="connsiteY70" fmla="*/ 664008 h 5434893"/>
              <a:gd name="connsiteX71" fmla="*/ 8767189 w 12208633"/>
              <a:gd name="connsiteY71" fmla="*/ 664527 h 5434893"/>
              <a:gd name="connsiteX72" fmla="*/ 8776534 w 12208633"/>
              <a:gd name="connsiteY72" fmla="*/ 675429 h 5434893"/>
              <a:gd name="connsiteX73" fmla="*/ 8776014 w 12208633"/>
              <a:gd name="connsiteY73" fmla="*/ 724750 h 5434893"/>
              <a:gd name="connsiteX74" fmla="*/ 8799896 w 12208633"/>
              <a:gd name="connsiteY74" fmla="*/ 750708 h 5434893"/>
              <a:gd name="connsiteX75" fmla="*/ 8804049 w 12208633"/>
              <a:gd name="connsiteY75" fmla="*/ 751227 h 5434893"/>
              <a:gd name="connsiteX76" fmla="*/ 8822739 w 12208633"/>
              <a:gd name="connsiteY76" fmla="*/ 740324 h 5434893"/>
              <a:gd name="connsiteX77" fmla="*/ 8806645 w 12208633"/>
              <a:gd name="connsiteY77" fmla="*/ 712809 h 5434893"/>
              <a:gd name="connsiteX78" fmla="*/ 8785359 w 12208633"/>
              <a:gd name="connsiteY78" fmla="*/ 691004 h 5434893"/>
              <a:gd name="connsiteX79" fmla="*/ 8785359 w 12208633"/>
              <a:gd name="connsiteY79" fmla="*/ 620399 h 5434893"/>
              <a:gd name="connsiteX80" fmla="*/ 8784840 w 12208633"/>
              <a:gd name="connsiteY80" fmla="*/ 620399 h 5434893"/>
              <a:gd name="connsiteX81" fmla="*/ 8784840 w 12208633"/>
              <a:gd name="connsiteY81" fmla="*/ 548755 h 5434893"/>
              <a:gd name="connsiteX82" fmla="*/ 8770823 w 12208633"/>
              <a:gd name="connsiteY82" fmla="*/ 534218 h 5434893"/>
              <a:gd name="connsiteX83" fmla="*/ 8701774 w 12208633"/>
              <a:gd name="connsiteY83" fmla="*/ 534218 h 5434893"/>
              <a:gd name="connsiteX84" fmla="*/ 7932693 w 12208633"/>
              <a:gd name="connsiteY84" fmla="*/ 518578 h 5434893"/>
              <a:gd name="connsiteX85" fmla="*/ 7932378 w 12208633"/>
              <a:gd name="connsiteY85" fmla="*/ 519208 h 5434893"/>
              <a:gd name="connsiteX86" fmla="*/ 7932693 w 12208633"/>
              <a:gd name="connsiteY86" fmla="*/ 519208 h 5434893"/>
              <a:gd name="connsiteX87" fmla="*/ 7932693 w 12208633"/>
              <a:gd name="connsiteY87" fmla="*/ 518578 h 5434893"/>
              <a:gd name="connsiteX88" fmla="*/ 7991282 w 12208633"/>
              <a:gd name="connsiteY88" fmla="*/ 518263 h 5434893"/>
              <a:gd name="connsiteX89" fmla="*/ 7991282 w 12208633"/>
              <a:gd name="connsiteY89" fmla="*/ 518892 h 5434893"/>
              <a:gd name="connsiteX90" fmla="*/ 7991597 w 12208633"/>
              <a:gd name="connsiteY90" fmla="*/ 518892 h 5434893"/>
              <a:gd name="connsiteX91" fmla="*/ 7991282 w 12208633"/>
              <a:gd name="connsiteY91" fmla="*/ 518263 h 5434893"/>
              <a:gd name="connsiteX92" fmla="*/ 7933323 w 12208633"/>
              <a:gd name="connsiteY92" fmla="*/ 517633 h 5434893"/>
              <a:gd name="connsiteX93" fmla="*/ 7933008 w 12208633"/>
              <a:gd name="connsiteY93" fmla="*/ 518263 h 5434893"/>
              <a:gd name="connsiteX94" fmla="*/ 7933323 w 12208633"/>
              <a:gd name="connsiteY94" fmla="*/ 518263 h 5434893"/>
              <a:gd name="connsiteX95" fmla="*/ 7933323 w 12208633"/>
              <a:gd name="connsiteY95" fmla="*/ 517633 h 5434893"/>
              <a:gd name="connsiteX96" fmla="*/ 9995853 w 12208633"/>
              <a:gd name="connsiteY96" fmla="*/ 483450 h 5434893"/>
              <a:gd name="connsiteX97" fmla="*/ 9995853 w 12208633"/>
              <a:gd name="connsiteY97" fmla="*/ 547260 h 5434893"/>
              <a:gd name="connsiteX98" fmla="*/ 10005688 w 12208633"/>
              <a:gd name="connsiteY98" fmla="*/ 548252 h 5434893"/>
              <a:gd name="connsiteX99" fmla="*/ 10070193 w 12208633"/>
              <a:gd name="connsiteY99" fmla="*/ 627396 h 5434893"/>
              <a:gd name="connsiteX100" fmla="*/ 10070193 w 12208633"/>
              <a:gd name="connsiteY100" fmla="*/ 839288 h 5434893"/>
              <a:gd name="connsiteX101" fmla="*/ 10098404 w 12208633"/>
              <a:gd name="connsiteY101" fmla="*/ 839288 h 5434893"/>
              <a:gd name="connsiteX102" fmla="*/ 10098404 w 12208633"/>
              <a:gd name="connsiteY102" fmla="*/ 483450 h 5434893"/>
              <a:gd name="connsiteX103" fmla="*/ 9781381 w 12208633"/>
              <a:gd name="connsiteY103" fmla="*/ 483450 h 5434893"/>
              <a:gd name="connsiteX104" fmla="*/ 9781381 w 12208633"/>
              <a:gd name="connsiteY104" fmla="*/ 547123 h 5434893"/>
              <a:gd name="connsiteX105" fmla="*/ 9792075 w 12208633"/>
              <a:gd name="connsiteY105" fmla="*/ 548201 h 5434893"/>
              <a:gd name="connsiteX106" fmla="*/ 9856579 w 12208633"/>
              <a:gd name="connsiteY106" fmla="*/ 627345 h 5434893"/>
              <a:gd name="connsiteX107" fmla="*/ 9856579 w 12208633"/>
              <a:gd name="connsiteY107" fmla="*/ 839288 h 5434893"/>
              <a:gd name="connsiteX108" fmla="*/ 9908622 w 12208633"/>
              <a:gd name="connsiteY108" fmla="*/ 839288 h 5434893"/>
              <a:gd name="connsiteX109" fmla="*/ 9908621 w 12208633"/>
              <a:gd name="connsiteY109" fmla="*/ 627396 h 5434893"/>
              <a:gd name="connsiteX110" fmla="*/ 9908622 w 12208633"/>
              <a:gd name="connsiteY110" fmla="*/ 627394 h 5434893"/>
              <a:gd name="connsiteX111" fmla="*/ 9908622 w 12208633"/>
              <a:gd name="connsiteY111" fmla="*/ 620889 h 5434893"/>
              <a:gd name="connsiteX112" fmla="*/ 9909277 w 12208633"/>
              <a:gd name="connsiteY112" fmla="*/ 620889 h 5434893"/>
              <a:gd name="connsiteX113" fmla="*/ 9910263 w 12208633"/>
              <a:gd name="connsiteY113" fmla="*/ 611115 h 5434893"/>
              <a:gd name="connsiteX114" fmla="*/ 9975107 w 12208633"/>
              <a:gd name="connsiteY114" fmla="*/ 547872 h 5434893"/>
              <a:gd name="connsiteX115" fmla="*/ 9975644 w 12208633"/>
              <a:gd name="connsiteY115" fmla="*/ 547825 h 5434893"/>
              <a:gd name="connsiteX116" fmla="*/ 9975644 w 12208633"/>
              <a:gd name="connsiteY116" fmla="*/ 483450 h 5434893"/>
              <a:gd name="connsiteX117" fmla="*/ 4460613 w 12208633"/>
              <a:gd name="connsiteY117" fmla="*/ 410313 h 5434893"/>
              <a:gd name="connsiteX118" fmla="*/ 4460613 w 12208633"/>
              <a:gd name="connsiteY118" fmla="*/ 474688 h 5434893"/>
              <a:gd name="connsiteX119" fmla="*/ 4461150 w 12208633"/>
              <a:gd name="connsiteY119" fmla="*/ 474735 h 5434893"/>
              <a:gd name="connsiteX120" fmla="*/ 4525994 w 12208633"/>
              <a:gd name="connsiteY120" fmla="*/ 537978 h 5434893"/>
              <a:gd name="connsiteX121" fmla="*/ 4526979 w 12208633"/>
              <a:gd name="connsiteY121" fmla="*/ 547752 h 5434893"/>
              <a:gd name="connsiteX122" fmla="*/ 4527635 w 12208633"/>
              <a:gd name="connsiteY122" fmla="*/ 547752 h 5434893"/>
              <a:gd name="connsiteX123" fmla="*/ 4527635 w 12208633"/>
              <a:gd name="connsiteY123" fmla="*/ 554257 h 5434893"/>
              <a:gd name="connsiteX124" fmla="*/ 4527635 w 12208633"/>
              <a:gd name="connsiteY124" fmla="*/ 554259 h 5434893"/>
              <a:gd name="connsiteX125" fmla="*/ 4527635 w 12208633"/>
              <a:gd name="connsiteY125" fmla="*/ 766151 h 5434893"/>
              <a:gd name="connsiteX126" fmla="*/ 4579677 w 12208633"/>
              <a:gd name="connsiteY126" fmla="*/ 766151 h 5434893"/>
              <a:gd name="connsiteX127" fmla="*/ 4579677 w 12208633"/>
              <a:gd name="connsiteY127" fmla="*/ 554208 h 5434893"/>
              <a:gd name="connsiteX128" fmla="*/ 4644181 w 12208633"/>
              <a:gd name="connsiteY128" fmla="*/ 475064 h 5434893"/>
              <a:gd name="connsiteX129" fmla="*/ 4654875 w 12208633"/>
              <a:gd name="connsiteY129" fmla="*/ 473986 h 5434893"/>
              <a:gd name="connsiteX130" fmla="*/ 4654875 w 12208633"/>
              <a:gd name="connsiteY130" fmla="*/ 410313 h 5434893"/>
              <a:gd name="connsiteX131" fmla="*/ 4337854 w 12208633"/>
              <a:gd name="connsiteY131" fmla="*/ 410313 h 5434893"/>
              <a:gd name="connsiteX132" fmla="*/ 4337854 w 12208633"/>
              <a:gd name="connsiteY132" fmla="*/ 645080 h 5434893"/>
              <a:gd name="connsiteX133" fmla="*/ 4354002 w 12208633"/>
              <a:gd name="connsiteY133" fmla="*/ 645080 h 5434893"/>
              <a:gd name="connsiteX134" fmla="*/ 4366063 w 12208633"/>
              <a:gd name="connsiteY134" fmla="*/ 645080 h 5434893"/>
              <a:gd name="connsiteX135" fmla="*/ 4366063 w 12208633"/>
              <a:gd name="connsiteY135" fmla="*/ 554259 h 5434893"/>
              <a:gd name="connsiteX136" fmla="*/ 4430568 w 12208633"/>
              <a:gd name="connsiteY136" fmla="*/ 475115 h 5434893"/>
              <a:gd name="connsiteX137" fmla="*/ 4440404 w 12208633"/>
              <a:gd name="connsiteY137" fmla="*/ 474123 h 5434893"/>
              <a:gd name="connsiteX138" fmla="*/ 4440404 w 12208633"/>
              <a:gd name="connsiteY138" fmla="*/ 410313 h 5434893"/>
              <a:gd name="connsiteX139" fmla="*/ 2495196 w 12208633"/>
              <a:gd name="connsiteY139" fmla="*/ 386617 h 5434893"/>
              <a:gd name="connsiteX140" fmla="*/ 2481179 w 12208633"/>
              <a:gd name="connsiteY140" fmla="*/ 401154 h 5434893"/>
              <a:gd name="connsiteX141" fmla="*/ 2481179 w 12208633"/>
              <a:gd name="connsiteY141" fmla="*/ 472798 h 5434893"/>
              <a:gd name="connsiteX142" fmla="*/ 2480660 w 12208633"/>
              <a:gd name="connsiteY142" fmla="*/ 472798 h 5434893"/>
              <a:gd name="connsiteX143" fmla="*/ 2480660 w 12208633"/>
              <a:gd name="connsiteY143" fmla="*/ 543404 h 5434893"/>
              <a:gd name="connsiteX144" fmla="*/ 2459374 w 12208633"/>
              <a:gd name="connsiteY144" fmla="*/ 565209 h 5434893"/>
              <a:gd name="connsiteX145" fmla="*/ 2443280 w 12208633"/>
              <a:gd name="connsiteY145" fmla="*/ 592724 h 5434893"/>
              <a:gd name="connsiteX146" fmla="*/ 2461970 w 12208633"/>
              <a:gd name="connsiteY146" fmla="*/ 603627 h 5434893"/>
              <a:gd name="connsiteX147" fmla="*/ 2466123 w 12208633"/>
              <a:gd name="connsiteY147" fmla="*/ 603108 h 5434893"/>
              <a:gd name="connsiteX148" fmla="*/ 2490005 w 12208633"/>
              <a:gd name="connsiteY148" fmla="*/ 577150 h 5434893"/>
              <a:gd name="connsiteX149" fmla="*/ 2489485 w 12208633"/>
              <a:gd name="connsiteY149" fmla="*/ 527829 h 5434893"/>
              <a:gd name="connsiteX150" fmla="*/ 2498830 w 12208633"/>
              <a:gd name="connsiteY150" fmla="*/ 516927 h 5434893"/>
              <a:gd name="connsiteX151" fmla="*/ 2505579 w 12208633"/>
              <a:gd name="connsiteY151" fmla="*/ 516408 h 5434893"/>
              <a:gd name="connsiteX152" fmla="*/ 2530499 w 12208633"/>
              <a:gd name="connsiteY152" fmla="*/ 489411 h 5434893"/>
              <a:gd name="connsiteX153" fmla="*/ 2570994 w 12208633"/>
              <a:gd name="connsiteY153" fmla="*/ 420363 h 5434893"/>
              <a:gd name="connsiteX154" fmla="*/ 2577743 w 12208633"/>
              <a:gd name="connsiteY154" fmla="*/ 393366 h 5434893"/>
              <a:gd name="connsiteX155" fmla="*/ 2564244 w 12208633"/>
              <a:gd name="connsiteY155" fmla="*/ 386617 h 5434893"/>
              <a:gd name="connsiteX156" fmla="*/ 2495196 w 12208633"/>
              <a:gd name="connsiteY156" fmla="*/ 386617 h 5434893"/>
              <a:gd name="connsiteX157" fmla="*/ 9258835 w 12208633"/>
              <a:gd name="connsiteY157" fmla="*/ 0 h 5434893"/>
              <a:gd name="connsiteX158" fmla="*/ 9334633 w 12208633"/>
              <a:gd name="connsiteY158" fmla="*/ 0 h 5434893"/>
              <a:gd name="connsiteX159" fmla="*/ 9369417 w 12208633"/>
              <a:gd name="connsiteY159" fmla="*/ 714886 h 5434893"/>
              <a:gd name="connsiteX160" fmla="*/ 9451963 w 12208633"/>
              <a:gd name="connsiteY160" fmla="*/ 716443 h 5434893"/>
              <a:gd name="connsiteX161" fmla="*/ 9451511 w 12208633"/>
              <a:gd name="connsiteY161" fmla="*/ 839288 h 5434893"/>
              <a:gd name="connsiteX162" fmla="*/ 9695008 w 12208633"/>
              <a:gd name="connsiteY162" fmla="*/ 839288 h 5434893"/>
              <a:gd name="connsiteX163" fmla="*/ 9695008 w 12208633"/>
              <a:gd name="connsiteY163" fmla="*/ 627345 h 5434893"/>
              <a:gd name="connsiteX164" fmla="*/ 9695008 w 12208633"/>
              <a:gd name="connsiteY164" fmla="*/ 627342 h 5434893"/>
              <a:gd name="connsiteX165" fmla="*/ 9695008 w 12208633"/>
              <a:gd name="connsiteY165" fmla="*/ 620838 h 5434893"/>
              <a:gd name="connsiteX166" fmla="*/ 9695582 w 12208633"/>
              <a:gd name="connsiteY166" fmla="*/ 620838 h 5434893"/>
              <a:gd name="connsiteX167" fmla="*/ 9696270 w 12208633"/>
              <a:gd name="connsiteY167" fmla="*/ 613044 h 5434893"/>
              <a:gd name="connsiteX168" fmla="*/ 9759513 w 12208633"/>
              <a:gd name="connsiteY168" fmla="*/ 548201 h 5434893"/>
              <a:gd name="connsiteX169" fmla="*/ 9761172 w 12208633"/>
              <a:gd name="connsiteY169" fmla="*/ 548033 h 5434893"/>
              <a:gd name="connsiteX170" fmla="*/ 9761172 w 12208633"/>
              <a:gd name="connsiteY170" fmla="*/ 452927 h 5434893"/>
              <a:gd name="connsiteX171" fmla="*/ 9781381 w 12208633"/>
              <a:gd name="connsiteY171" fmla="*/ 452927 h 5434893"/>
              <a:gd name="connsiteX172" fmla="*/ 9781381 w 12208633"/>
              <a:gd name="connsiteY172" fmla="*/ 453137 h 5434893"/>
              <a:gd name="connsiteX173" fmla="*/ 10098404 w 12208633"/>
              <a:gd name="connsiteY173" fmla="*/ 453137 h 5434893"/>
              <a:gd name="connsiteX174" fmla="*/ 10098404 w 12208633"/>
              <a:gd name="connsiteY174" fmla="*/ 395857 h 5434893"/>
              <a:gd name="connsiteX175" fmla="*/ 10098404 w 12208633"/>
              <a:gd name="connsiteY175" fmla="*/ 395855 h 5434893"/>
              <a:gd name="connsiteX176" fmla="*/ 10098404 w 12208633"/>
              <a:gd name="connsiteY176" fmla="*/ 322646 h 5434893"/>
              <a:gd name="connsiteX177" fmla="*/ 10147724 w 12208633"/>
              <a:gd name="connsiteY177" fmla="*/ 322646 h 5434893"/>
              <a:gd name="connsiteX178" fmla="*/ 10192315 w 12208633"/>
              <a:gd name="connsiteY178" fmla="*/ 322646 h 5434893"/>
              <a:gd name="connsiteX179" fmla="*/ 10192315 w 12208633"/>
              <a:gd name="connsiteY179" fmla="*/ 412796 h 5434893"/>
              <a:gd name="connsiteX180" fmla="*/ 10192315 w 12208633"/>
              <a:gd name="connsiteY180" fmla="*/ 839288 h 5434893"/>
              <a:gd name="connsiteX181" fmla="*/ 10237382 w 12208633"/>
              <a:gd name="connsiteY181" fmla="*/ 839288 h 5434893"/>
              <a:gd name="connsiteX182" fmla="*/ 10237382 w 12208633"/>
              <a:gd name="connsiteY182" fmla="*/ 787976 h 5434893"/>
              <a:gd name="connsiteX183" fmla="*/ 10237382 w 12208633"/>
              <a:gd name="connsiteY183" fmla="*/ 787525 h 5434893"/>
              <a:gd name="connsiteX184" fmla="*/ 10237382 w 12208633"/>
              <a:gd name="connsiteY184" fmla="*/ 786823 h 5434893"/>
              <a:gd name="connsiteX185" fmla="*/ 10293811 w 12208633"/>
              <a:gd name="connsiteY185" fmla="*/ 786823 h 5434893"/>
              <a:gd name="connsiteX186" fmla="*/ 10293811 w 12208633"/>
              <a:gd name="connsiteY186" fmla="*/ 486617 h 5434893"/>
              <a:gd name="connsiteX187" fmla="*/ 10293811 w 12208633"/>
              <a:gd name="connsiteY187" fmla="*/ 486615 h 5434893"/>
              <a:gd name="connsiteX188" fmla="*/ 10293811 w 12208633"/>
              <a:gd name="connsiteY188" fmla="*/ 412796 h 5434893"/>
              <a:gd name="connsiteX189" fmla="*/ 10293812 w 12208633"/>
              <a:gd name="connsiteY189" fmla="*/ 412796 h 5434893"/>
              <a:gd name="connsiteX190" fmla="*/ 10364543 w 12208633"/>
              <a:gd name="connsiteY190" fmla="*/ 412796 h 5434893"/>
              <a:gd name="connsiteX191" fmla="*/ 10435273 w 12208633"/>
              <a:gd name="connsiteY191" fmla="*/ 412796 h 5434893"/>
              <a:gd name="connsiteX192" fmla="*/ 10435273 w 12208633"/>
              <a:gd name="connsiteY192" fmla="*/ 493478 h 5434893"/>
              <a:gd name="connsiteX193" fmla="*/ 10435272 w 12208633"/>
              <a:gd name="connsiteY193" fmla="*/ 493478 h 5434893"/>
              <a:gd name="connsiteX194" fmla="*/ 10435272 w 12208633"/>
              <a:gd name="connsiteY194" fmla="*/ 787653 h 5434893"/>
              <a:gd name="connsiteX195" fmla="*/ 10479889 w 12208633"/>
              <a:gd name="connsiteY195" fmla="*/ 787653 h 5434893"/>
              <a:gd name="connsiteX196" fmla="*/ 10479889 w 12208633"/>
              <a:gd name="connsiteY196" fmla="*/ 834346 h 5434893"/>
              <a:gd name="connsiteX197" fmla="*/ 10479889 w 12208633"/>
              <a:gd name="connsiteY197" fmla="*/ 883894 h 5434893"/>
              <a:gd name="connsiteX198" fmla="*/ 10634153 w 12208633"/>
              <a:gd name="connsiteY198" fmla="*/ 798062 h 5434893"/>
              <a:gd name="connsiteX199" fmla="*/ 10634153 w 12208633"/>
              <a:gd name="connsiteY199" fmla="*/ 890261 h 5434893"/>
              <a:gd name="connsiteX200" fmla="*/ 10799859 w 12208633"/>
              <a:gd name="connsiteY200" fmla="*/ 798062 h 5434893"/>
              <a:gd name="connsiteX201" fmla="*/ 10799859 w 12208633"/>
              <a:gd name="connsiteY201" fmla="*/ 890261 h 5434893"/>
              <a:gd name="connsiteX202" fmla="*/ 10965565 w 12208633"/>
              <a:gd name="connsiteY202" fmla="*/ 798062 h 5434893"/>
              <a:gd name="connsiteX203" fmla="*/ 10965565 w 12208633"/>
              <a:gd name="connsiteY203" fmla="*/ 890261 h 5434893"/>
              <a:gd name="connsiteX204" fmla="*/ 11131272 w 12208633"/>
              <a:gd name="connsiteY204" fmla="*/ 798062 h 5434893"/>
              <a:gd name="connsiteX205" fmla="*/ 11131272 w 12208633"/>
              <a:gd name="connsiteY205" fmla="*/ 894809 h 5434893"/>
              <a:gd name="connsiteX206" fmla="*/ 10965565 w 12208633"/>
              <a:gd name="connsiteY206" fmla="*/ 894809 h 5434893"/>
              <a:gd name="connsiteX207" fmla="*/ 10957391 w 12208633"/>
              <a:gd name="connsiteY207" fmla="*/ 894809 h 5434893"/>
              <a:gd name="connsiteX208" fmla="*/ 10799859 w 12208633"/>
              <a:gd name="connsiteY208" fmla="*/ 894809 h 5434893"/>
              <a:gd name="connsiteX209" fmla="*/ 10791685 w 12208633"/>
              <a:gd name="connsiteY209" fmla="*/ 894809 h 5434893"/>
              <a:gd name="connsiteX210" fmla="*/ 10634153 w 12208633"/>
              <a:gd name="connsiteY210" fmla="*/ 894809 h 5434893"/>
              <a:gd name="connsiteX211" fmla="*/ 10625978 w 12208633"/>
              <a:gd name="connsiteY211" fmla="*/ 894809 h 5434893"/>
              <a:gd name="connsiteX212" fmla="*/ 10479889 w 12208633"/>
              <a:gd name="connsiteY212" fmla="*/ 894809 h 5434893"/>
              <a:gd name="connsiteX213" fmla="*/ 10479889 w 12208633"/>
              <a:gd name="connsiteY213" fmla="*/ 894815 h 5434893"/>
              <a:gd name="connsiteX214" fmla="*/ 11131272 w 12208633"/>
              <a:gd name="connsiteY214" fmla="*/ 894815 h 5434893"/>
              <a:gd name="connsiteX215" fmla="*/ 11131272 w 12208633"/>
              <a:gd name="connsiteY215" fmla="*/ 930426 h 5434893"/>
              <a:gd name="connsiteX216" fmla="*/ 11131272 w 12208633"/>
              <a:gd name="connsiteY216" fmla="*/ 1058032 h 5434893"/>
              <a:gd name="connsiteX217" fmla="*/ 11135416 w 12208633"/>
              <a:gd name="connsiteY217" fmla="*/ 1058032 h 5434893"/>
              <a:gd name="connsiteX218" fmla="*/ 11135416 w 12208633"/>
              <a:gd name="connsiteY218" fmla="*/ 475513 h 5434893"/>
              <a:gd name="connsiteX219" fmla="*/ 11317073 w 12208633"/>
              <a:gd name="connsiteY219" fmla="*/ 475513 h 5434893"/>
              <a:gd name="connsiteX220" fmla="*/ 11317073 w 12208633"/>
              <a:gd name="connsiteY220" fmla="*/ 957415 h 5434893"/>
              <a:gd name="connsiteX221" fmla="*/ 11385524 w 12208633"/>
              <a:gd name="connsiteY221" fmla="*/ 864742 h 5434893"/>
              <a:gd name="connsiteX222" fmla="*/ 11467139 w 12208633"/>
              <a:gd name="connsiteY222" fmla="*/ 970654 h 5434893"/>
              <a:gd name="connsiteX223" fmla="*/ 11540855 w 12208633"/>
              <a:gd name="connsiteY223" fmla="*/ 864742 h 5434893"/>
              <a:gd name="connsiteX224" fmla="*/ 11622470 w 12208633"/>
              <a:gd name="connsiteY224" fmla="*/ 970654 h 5434893"/>
              <a:gd name="connsiteX225" fmla="*/ 11696186 w 12208633"/>
              <a:gd name="connsiteY225" fmla="*/ 864742 h 5434893"/>
              <a:gd name="connsiteX226" fmla="*/ 11777800 w 12208633"/>
              <a:gd name="connsiteY226" fmla="*/ 970654 h 5434893"/>
              <a:gd name="connsiteX227" fmla="*/ 11777800 w 12208633"/>
              <a:gd name="connsiteY227" fmla="*/ 994485 h 5434893"/>
              <a:gd name="connsiteX228" fmla="*/ 11851517 w 12208633"/>
              <a:gd name="connsiteY228" fmla="*/ 994485 h 5434893"/>
              <a:gd name="connsiteX229" fmla="*/ 11851517 w 12208633"/>
              <a:gd name="connsiteY229" fmla="*/ 920346 h 5434893"/>
              <a:gd name="connsiteX230" fmla="*/ 11759371 w 12208633"/>
              <a:gd name="connsiteY230" fmla="*/ 806490 h 5434893"/>
              <a:gd name="connsiteX231" fmla="*/ 11851517 w 12208633"/>
              <a:gd name="connsiteY231" fmla="*/ 692634 h 5434893"/>
              <a:gd name="connsiteX232" fmla="*/ 11851517 w 12208633"/>
              <a:gd name="connsiteY232" fmla="*/ 562891 h 5434893"/>
              <a:gd name="connsiteX233" fmla="*/ 11898906 w 12208633"/>
              <a:gd name="connsiteY233" fmla="*/ 562891 h 5434893"/>
              <a:gd name="connsiteX234" fmla="*/ 11898906 w 12208633"/>
              <a:gd name="connsiteY234" fmla="*/ 692634 h 5434893"/>
              <a:gd name="connsiteX235" fmla="*/ 11991051 w 12208633"/>
              <a:gd name="connsiteY235" fmla="*/ 806490 h 5434893"/>
              <a:gd name="connsiteX236" fmla="*/ 11898906 w 12208633"/>
              <a:gd name="connsiteY236" fmla="*/ 920346 h 5434893"/>
              <a:gd name="connsiteX237" fmla="*/ 11898906 w 12208633"/>
              <a:gd name="connsiteY237" fmla="*/ 994485 h 5434893"/>
              <a:gd name="connsiteX238" fmla="*/ 11962091 w 12208633"/>
              <a:gd name="connsiteY238" fmla="*/ 994485 h 5434893"/>
              <a:gd name="connsiteX239" fmla="*/ 11962091 w 12208633"/>
              <a:gd name="connsiteY239" fmla="*/ 917698 h 5434893"/>
              <a:gd name="connsiteX240" fmla="*/ 12041073 w 12208633"/>
              <a:gd name="connsiteY240" fmla="*/ 917698 h 5434893"/>
              <a:gd name="connsiteX241" fmla="*/ 12041073 w 12208633"/>
              <a:gd name="connsiteY241" fmla="*/ 817081 h 5434893"/>
              <a:gd name="connsiteX242" fmla="*/ 12155715 w 12208633"/>
              <a:gd name="connsiteY242" fmla="*/ 817081 h 5434893"/>
              <a:gd name="connsiteX243" fmla="*/ 12200316 w 12208633"/>
              <a:gd name="connsiteY243" fmla="*/ 817081 h 5434893"/>
              <a:gd name="connsiteX244" fmla="*/ 12200316 w 12208633"/>
              <a:gd name="connsiteY244" fmla="*/ 1105184 h 5434893"/>
              <a:gd name="connsiteX245" fmla="*/ 12208559 w 12208633"/>
              <a:gd name="connsiteY245" fmla="*/ 1105184 h 5434893"/>
              <a:gd name="connsiteX246" fmla="*/ 12208559 w 12208633"/>
              <a:gd name="connsiteY246" fmla="*/ 1153840 h 5434893"/>
              <a:gd name="connsiteX247" fmla="*/ 12208559 w 12208633"/>
              <a:gd name="connsiteY247" fmla="*/ 1225322 h 5434893"/>
              <a:gd name="connsiteX248" fmla="*/ 12208633 w 12208633"/>
              <a:gd name="connsiteY248" fmla="*/ 1225322 h 5434893"/>
              <a:gd name="connsiteX249" fmla="*/ 12208633 w 12208633"/>
              <a:gd name="connsiteY249" fmla="*/ 1247932 h 5434893"/>
              <a:gd name="connsiteX250" fmla="*/ 12200316 w 12208633"/>
              <a:gd name="connsiteY250" fmla="*/ 1247932 h 5434893"/>
              <a:gd name="connsiteX251" fmla="*/ 12200316 w 12208633"/>
              <a:gd name="connsiteY251" fmla="*/ 5434893 h 5434893"/>
              <a:gd name="connsiteX252" fmla="*/ 8318 w 12208633"/>
              <a:gd name="connsiteY252" fmla="*/ 5434893 h 5434893"/>
              <a:gd name="connsiteX253" fmla="*/ 8318 w 12208633"/>
              <a:gd name="connsiteY253" fmla="*/ 1247932 h 5434893"/>
              <a:gd name="connsiteX254" fmla="*/ 0 w 12208633"/>
              <a:gd name="connsiteY254" fmla="*/ 1247932 h 5434893"/>
              <a:gd name="connsiteX255" fmla="*/ 0 w 12208633"/>
              <a:gd name="connsiteY255" fmla="*/ 1225322 h 5434893"/>
              <a:gd name="connsiteX256" fmla="*/ 0 w 12208633"/>
              <a:gd name="connsiteY256" fmla="*/ 1063433 h 5434893"/>
              <a:gd name="connsiteX257" fmla="*/ 56578 w 12208633"/>
              <a:gd name="connsiteY257" fmla="*/ 1063433 h 5434893"/>
              <a:gd name="connsiteX258" fmla="*/ 146955 w 12208633"/>
              <a:gd name="connsiteY258" fmla="*/ 1063433 h 5434893"/>
              <a:gd name="connsiteX259" fmla="*/ 146955 w 12208633"/>
              <a:gd name="connsiteY259" fmla="*/ 480915 h 5434893"/>
              <a:gd name="connsiteX260" fmla="*/ 328613 w 12208633"/>
              <a:gd name="connsiteY260" fmla="*/ 480915 h 5434893"/>
              <a:gd name="connsiteX261" fmla="*/ 328613 w 12208633"/>
              <a:gd name="connsiteY261" fmla="*/ 962816 h 5434893"/>
              <a:gd name="connsiteX262" fmla="*/ 397064 w 12208633"/>
              <a:gd name="connsiteY262" fmla="*/ 870143 h 5434893"/>
              <a:gd name="connsiteX263" fmla="*/ 478678 w 12208633"/>
              <a:gd name="connsiteY263" fmla="*/ 976055 h 5434893"/>
              <a:gd name="connsiteX264" fmla="*/ 552394 w 12208633"/>
              <a:gd name="connsiteY264" fmla="*/ 870143 h 5434893"/>
              <a:gd name="connsiteX265" fmla="*/ 634009 w 12208633"/>
              <a:gd name="connsiteY265" fmla="*/ 976055 h 5434893"/>
              <a:gd name="connsiteX266" fmla="*/ 707725 w 12208633"/>
              <a:gd name="connsiteY266" fmla="*/ 870143 h 5434893"/>
              <a:gd name="connsiteX267" fmla="*/ 789340 w 12208633"/>
              <a:gd name="connsiteY267" fmla="*/ 976055 h 5434893"/>
              <a:gd name="connsiteX268" fmla="*/ 789340 w 12208633"/>
              <a:gd name="connsiteY268" fmla="*/ 999886 h 5434893"/>
              <a:gd name="connsiteX269" fmla="*/ 863056 w 12208633"/>
              <a:gd name="connsiteY269" fmla="*/ 999886 h 5434893"/>
              <a:gd name="connsiteX270" fmla="*/ 863056 w 12208633"/>
              <a:gd name="connsiteY270" fmla="*/ 925747 h 5434893"/>
              <a:gd name="connsiteX271" fmla="*/ 770911 w 12208633"/>
              <a:gd name="connsiteY271" fmla="*/ 811891 h 5434893"/>
              <a:gd name="connsiteX272" fmla="*/ 863056 w 12208633"/>
              <a:gd name="connsiteY272" fmla="*/ 698035 h 5434893"/>
              <a:gd name="connsiteX273" fmla="*/ 863056 w 12208633"/>
              <a:gd name="connsiteY273" fmla="*/ 568293 h 5434893"/>
              <a:gd name="connsiteX274" fmla="*/ 910445 w 12208633"/>
              <a:gd name="connsiteY274" fmla="*/ 568293 h 5434893"/>
              <a:gd name="connsiteX275" fmla="*/ 910445 w 12208633"/>
              <a:gd name="connsiteY275" fmla="*/ 698035 h 5434893"/>
              <a:gd name="connsiteX276" fmla="*/ 1002590 w 12208633"/>
              <a:gd name="connsiteY276" fmla="*/ 811891 h 5434893"/>
              <a:gd name="connsiteX277" fmla="*/ 910445 w 12208633"/>
              <a:gd name="connsiteY277" fmla="*/ 925747 h 5434893"/>
              <a:gd name="connsiteX278" fmla="*/ 910445 w 12208633"/>
              <a:gd name="connsiteY278" fmla="*/ 999886 h 5434893"/>
              <a:gd name="connsiteX279" fmla="*/ 973630 w 12208633"/>
              <a:gd name="connsiteY279" fmla="*/ 999886 h 5434893"/>
              <a:gd name="connsiteX280" fmla="*/ 973630 w 12208633"/>
              <a:gd name="connsiteY280" fmla="*/ 923099 h 5434893"/>
              <a:gd name="connsiteX281" fmla="*/ 1052612 w 12208633"/>
              <a:gd name="connsiteY281" fmla="*/ 923099 h 5434893"/>
              <a:gd name="connsiteX282" fmla="*/ 1052612 w 12208633"/>
              <a:gd name="connsiteY282" fmla="*/ 822482 h 5434893"/>
              <a:gd name="connsiteX283" fmla="*/ 1223739 w 12208633"/>
              <a:gd name="connsiteY283" fmla="*/ 822482 h 5434893"/>
              <a:gd name="connsiteX284" fmla="*/ 1223739 w 12208633"/>
              <a:gd name="connsiteY284" fmla="*/ 533871 h 5434893"/>
              <a:gd name="connsiteX285" fmla="*/ 1452786 w 12208633"/>
              <a:gd name="connsiteY285" fmla="*/ 533871 h 5434893"/>
              <a:gd name="connsiteX286" fmla="*/ 1452786 w 12208633"/>
              <a:gd name="connsiteY286" fmla="*/ 827778 h 5434893"/>
              <a:gd name="connsiteX287" fmla="*/ 1687099 w 12208633"/>
              <a:gd name="connsiteY287" fmla="*/ 827778 h 5434893"/>
              <a:gd name="connsiteX288" fmla="*/ 1687099 w 12208633"/>
              <a:gd name="connsiteY288" fmla="*/ 645080 h 5434893"/>
              <a:gd name="connsiteX289" fmla="*/ 1795945 w 12208633"/>
              <a:gd name="connsiteY289" fmla="*/ 645080 h 5434893"/>
              <a:gd name="connsiteX290" fmla="*/ 1814336 w 12208633"/>
              <a:gd name="connsiteY290" fmla="*/ 645080 h 5434893"/>
              <a:gd name="connsiteX291" fmla="*/ 1814055 w 12208633"/>
              <a:gd name="connsiteY291" fmla="*/ 568843 h 5434893"/>
              <a:gd name="connsiteX292" fmla="*/ 1896602 w 12208633"/>
              <a:gd name="connsiteY292" fmla="*/ 567286 h 5434893"/>
              <a:gd name="connsiteX293" fmla="*/ 1917630 w 12208633"/>
              <a:gd name="connsiteY293" fmla="*/ 135119 h 5434893"/>
              <a:gd name="connsiteX294" fmla="*/ 2020520 w 12208633"/>
              <a:gd name="connsiteY294" fmla="*/ 135119 h 5434893"/>
              <a:gd name="connsiteX295" fmla="*/ 2040929 w 12208633"/>
              <a:gd name="connsiteY295" fmla="*/ 567805 h 5434893"/>
              <a:gd name="connsiteX296" fmla="*/ 2085058 w 12208633"/>
              <a:gd name="connsiteY296" fmla="*/ 569362 h 5434893"/>
              <a:gd name="connsiteX297" fmla="*/ 2104692 w 12208633"/>
              <a:gd name="connsiteY297" fmla="*/ 247596 h 5434893"/>
              <a:gd name="connsiteX298" fmla="*/ 2211603 w 12208633"/>
              <a:gd name="connsiteY298" fmla="*/ 247596 h 5434893"/>
              <a:gd name="connsiteX299" fmla="*/ 2230423 w 12208633"/>
              <a:gd name="connsiteY299" fmla="*/ 571958 h 5434893"/>
              <a:gd name="connsiteX300" fmla="*/ 2293761 w 12208633"/>
              <a:gd name="connsiteY300" fmla="*/ 575073 h 5434893"/>
              <a:gd name="connsiteX301" fmla="*/ 2293761 w 12208633"/>
              <a:gd name="connsiteY301" fmla="*/ 481105 h 5434893"/>
              <a:gd name="connsiteX302" fmla="*/ 2325430 w 12208633"/>
              <a:gd name="connsiteY302" fmla="*/ 425035 h 5434893"/>
              <a:gd name="connsiteX303" fmla="*/ 2333736 w 12208633"/>
              <a:gd name="connsiteY303" fmla="*/ 417248 h 5434893"/>
              <a:gd name="connsiteX304" fmla="*/ 2370078 w 12208633"/>
              <a:gd name="connsiteY304" fmla="*/ 413614 h 5434893"/>
              <a:gd name="connsiteX305" fmla="*/ 2388249 w 12208633"/>
              <a:gd name="connsiteY305" fmla="*/ 430227 h 5434893"/>
              <a:gd name="connsiteX306" fmla="*/ 2411611 w 12208633"/>
              <a:gd name="connsiteY306" fmla="*/ 474355 h 5434893"/>
              <a:gd name="connsiteX307" fmla="*/ 2428224 w 12208633"/>
              <a:gd name="connsiteY307" fmla="*/ 489411 h 5434893"/>
              <a:gd name="connsiteX308" fmla="*/ 2443799 w 12208633"/>
              <a:gd name="connsiteY308" fmla="*/ 504986 h 5434893"/>
              <a:gd name="connsiteX309" fmla="*/ 2443799 w 12208633"/>
              <a:gd name="connsiteY309" fmla="*/ 530425 h 5434893"/>
              <a:gd name="connsiteX310" fmla="*/ 2448472 w 12208633"/>
              <a:gd name="connsiteY310" fmla="*/ 538732 h 5434893"/>
              <a:gd name="connsiteX311" fmla="*/ 2454182 w 12208633"/>
              <a:gd name="connsiteY311" fmla="*/ 529906 h 5434893"/>
              <a:gd name="connsiteX312" fmla="*/ 2455740 w 12208633"/>
              <a:gd name="connsiteY312" fmla="*/ 488892 h 5434893"/>
              <a:gd name="connsiteX313" fmla="*/ 2455740 w 12208633"/>
              <a:gd name="connsiteY313" fmla="*/ 379868 h 5434893"/>
              <a:gd name="connsiteX314" fmla="*/ 2471834 w 12208633"/>
              <a:gd name="connsiteY314" fmla="*/ 361697 h 5434893"/>
              <a:gd name="connsiteX315" fmla="*/ 2590203 w 12208633"/>
              <a:gd name="connsiteY315" fmla="*/ 361697 h 5434893"/>
              <a:gd name="connsiteX316" fmla="*/ 2604220 w 12208633"/>
              <a:gd name="connsiteY316" fmla="*/ 376753 h 5434893"/>
              <a:gd name="connsiteX317" fmla="*/ 2603701 w 12208633"/>
              <a:gd name="connsiteY317" fmla="*/ 404788 h 5434893"/>
              <a:gd name="connsiteX318" fmla="*/ 2616161 w 12208633"/>
              <a:gd name="connsiteY318" fmla="*/ 425035 h 5434893"/>
              <a:gd name="connsiteX319" fmla="*/ 2648868 w 12208633"/>
              <a:gd name="connsiteY319" fmla="*/ 476951 h 5434893"/>
              <a:gd name="connsiteX320" fmla="*/ 2648868 w 12208633"/>
              <a:gd name="connsiteY320" fmla="*/ 527310 h 5434893"/>
              <a:gd name="connsiteX321" fmla="*/ 2651010 w 12208633"/>
              <a:gd name="connsiteY321" fmla="*/ 551386 h 5434893"/>
              <a:gd name="connsiteX322" fmla="*/ 2661207 w 12208633"/>
              <a:gd name="connsiteY322" fmla="*/ 552175 h 5434893"/>
              <a:gd name="connsiteX323" fmla="*/ 2661207 w 12208633"/>
              <a:gd name="connsiteY323" fmla="*/ 497877 h 5434893"/>
              <a:gd name="connsiteX324" fmla="*/ 2661207 w 12208633"/>
              <a:gd name="connsiteY324" fmla="*/ 274385 h 5434893"/>
              <a:gd name="connsiteX325" fmla="*/ 2916581 w 12208633"/>
              <a:gd name="connsiteY325" fmla="*/ 274385 h 5434893"/>
              <a:gd name="connsiteX326" fmla="*/ 2916581 w 12208633"/>
              <a:gd name="connsiteY326" fmla="*/ 623897 h 5434893"/>
              <a:gd name="connsiteX327" fmla="*/ 3103505 w 12208633"/>
              <a:gd name="connsiteY327" fmla="*/ 623897 h 5434893"/>
              <a:gd name="connsiteX328" fmla="*/ 3103505 w 12208633"/>
              <a:gd name="connsiteY328" fmla="*/ 938986 h 5434893"/>
              <a:gd name="connsiteX329" fmla="*/ 3253570 w 12208633"/>
              <a:gd name="connsiteY329" fmla="*/ 938986 h 5434893"/>
              <a:gd name="connsiteX330" fmla="*/ 3253570 w 12208633"/>
              <a:gd name="connsiteY330" fmla="*/ 833074 h 5434893"/>
              <a:gd name="connsiteX331" fmla="*/ 3458923 w 12208633"/>
              <a:gd name="connsiteY331" fmla="*/ 833074 h 5434893"/>
              <a:gd name="connsiteX332" fmla="*/ 3458923 w 12208633"/>
              <a:gd name="connsiteY332" fmla="*/ 449141 h 5434893"/>
              <a:gd name="connsiteX333" fmla="*/ 3619519 w 12208633"/>
              <a:gd name="connsiteY333" fmla="*/ 449141 h 5434893"/>
              <a:gd name="connsiteX334" fmla="*/ 3619519 w 12208633"/>
              <a:gd name="connsiteY334" fmla="*/ 822482 h 5434893"/>
              <a:gd name="connsiteX335" fmla="*/ 3716929 w 12208633"/>
              <a:gd name="connsiteY335" fmla="*/ 822482 h 5434893"/>
              <a:gd name="connsiteX336" fmla="*/ 3716929 w 12208633"/>
              <a:gd name="connsiteY336" fmla="*/ 533871 h 5434893"/>
              <a:gd name="connsiteX337" fmla="*/ 3948609 w 12208633"/>
              <a:gd name="connsiteY337" fmla="*/ 533871 h 5434893"/>
              <a:gd name="connsiteX338" fmla="*/ 3948609 w 12208633"/>
              <a:gd name="connsiteY338" fmla="*/ 827778 h 5434893"/>
              <a:gd name="connsiteX339" fmla="*/ 3952270 w 12208633"/>
              <a:gd name="connsiteY339" fmla="*/ 827778 h 5434893"/>
              <a:gd name="connsiteX340" fmla="*/ 3956368 w 12208633"/>
              <a:gd name="connsiteY340" fmla="*/ 827778 h 5434893"/>
              <a:gd name="connsiteX341" fmla="*/ 3956368 w 12208633"/>
              <a:gd name="connsiteY341" fmla="*/ 761209 h 5434893"/>
              <a:gd name="connsiteX342" fmla="*/ 3956368 w 12208633"/>
              <a:gd name="connsiteY342" fmla="*/ 714516 h 5434893"/>
              <a:gd name="connsiteX343" fmla="*/ 4000985 w 12208633"/>
              <a:gd name="connsiteY343" fmla="*/ 714516 h 5434893"/>
              <a:gd name="connsiteX344" fmla="*/ 4000985 w 12208633"/>
              <a:gd name="connsiteY344" fmla="*/ 420341 h 5434893"/>
              <a:gd name="connsiteX345" fmla="*/ 4000984 w 12208633"/>
              <a:gd name="connsiteY345" fmla="*/ 420341 h 5434893"/>
              <a:gd name="connsiteX346" fmla="*/ 4000984 w 12208633"/>
              <a:gd name="connsiteY346" fmla="*/ 339659 h 5434893"/>
              <a:gd name="connsiteX347" fmla="*/ 4071715 w 12208633"/>
              <a:gd name="connsiteY347" fmla="*/ 339659 h 5434893"/>
              <a:gd name="connsiteX348" fmla="*/ 4142446 w 12208633"/>
              <a:gd name="connsiteY348" fmla="*/ 339659 h 5434893"/>
              <a:gd name="connsiteX349" fmla="*/ 4142446 w 12208633"/>
              <a:gd name="connsiteY349" fmla="*/ 413478 h 5434893"/>
              <a:gd name="connsiteX350" fmla="*/ 4142446 w 12208633"/>
              <a:gd name="connsiteY350" fmla="*/ 413480 h 5434893"/>
              <a:gd name="connsiteX351" fmla="*/ 4142446 w 12208633"/>
              <a:gd name="connsiteY351" fmla="*/ 713686 h 5434893"/>
              <a:gd name="connsiteX352" fmla="*/ 4182921 w 12208633"/>
              <a:gd name="connsiteY352" fmla="*/ 713686 h 5434893"/>
              <a:gd name="connsiteX353" fmla="*/ 4182921 w 12208633"/>
              <a:gd name="connsiteY353" fmla="*/ 705384 h 5434893"/>
              <a:gd name="connsiteX354" fmla="*/ 4182921 w 12208633"/>
              <a:gd name="connsiteY354" fmla="*/ 645080 h 5434893"/>
              <a:gd name="connsiteX355" fmla="*/ 4214842 w 12208633"/>
              <a:gd name="connsiteY355" fmla="*/ 645080 h 5434893"/>
              <a:gd name="connsiteX356" fmla="*/ 4243942 w 12208633"/>
              <a:gd name="connsiteY356" fmla="*/ 645080 h 5434893"/>
              <a:gd name="connsiteX357" fmla="*/ 4243942 w 12208633"/>
              <a:gd name="connsiteY357" fmla="*/ 339659 h 5434893"/>
              <a:gd name="connsiteX358" fmla="*/ 4243942 w 12208633"/>
              <a:gd name="connsiteY358" fmla="*/ 249509 h 5434893"/>
              <a:gd name="connsiteX359" fmla="*/ 4288534 w 12208633"/>
              <a:gd name="connsiteY359" fmla="*/ 249509 h 5434893"/>
              <a:gd name="connsiteX360" fmla="*/ 4337854 w 12208633"/>
              <a:gd name="connsiteY360" fmla="*/ 249509 h 5434893"/>
              <a:gd name="connsiteX361" fmla="*/ 4337854 w 12208633"/>
              <a:gd name="connsiteY361" fmla="*/ 322718 h 5434893"/>
              <a:gd name="connsiteX362" fmla="*/ 4337854 w 12208633"/>
              <a:gd name="connsiteY362" fmla="*/ 322720 h 5434893"/>
              <a:gd name="connsiteX363" fmla="*/ 4337854 w 12208633"/>
              <a:gd name="connsiteY363" fmla="*/ 380000 h 5434893"/>
              <a:gd name="connsiteX364" fmla="*/ 4654875 w 12208633"/>
              <a:gd name="connsiteY364" fmla="*/ 380000 h 5434893"/>
              <a:gd name="connsiteX365" fmla="*/ 4654875 w 12208633"/>
              <a:gd name="connsiteY365" fmla="*/ 379790 h 5434893"/>
              <a:gd name="connsiteX366" fmla="*/ 4675084 w 12208633"/>
              <a:gd name="connsiteY366" fmla="*/ 379790 h 5434893"/>
              <a:gd name="connsiteX367" fmla="*/ 4675084 w 12208633"/>
              <a:gd name="connsiteY367" fmla="*/ 474896 h 5434893"/>
              <a:gd name="connsiteX368" fmla="*/ 4676745 w 12208633"/>
              <a:gd name="connsiteY368" fmla="*/ 475064 h 5434893"/>
              <a:gd name="connsiteX369" fmla="*/ 4739988 w 12208633"/>
              <a:gd name="connsiteY369" fmla="*/ 539907 h 5434893"/>
              <a:gd name="connsiteX370" fmla="*/ 4740674 w 12208633"/>
              <a:gd name="connsiteY370" fmla="*/ 547701 h 5434893"/>
              <a:gd name="connsiteX371" fmla="*/ 4741248 w 12208633"/>
              <a:gd name="connsiteY371" fmla="*/ 547701 h 5434893"/>
              <a:gd name="connsiteX372" fmla="*/ 4741248 w 12208633"/>
              <a:gd name="connsiteY372" fmla="*/ 554205 h 5434893"/>
              <a:gd name="connsiteX373" fmla="*/ 4741248 w 12208633"/>
              <a:gd name="connsiteY373" fmla="*/ 554208 h 5434893"/>
              <a:gd name="connsiteX374" fmla="*/ 4741248 w 12208633"/>
              <a:gd name="connsiteY374" fmla="*/ 739927 h 5434893"/>
              <a:gd name="connsiteX375" fmla="*/ 4764753 w 12208633"/>
              <a:gd name="connsiteY375" fmla="*/ 740400 h 5434893"/>
              <a:gd name="connsiteX376" fmla="*/ 4764753 w 12208633"/>
              <a:gd name="connsiteY376" fmla="*/ 666262 h 5434893"/>
              <a:gd name="connsiteX377" fmla="*/ 4899024 w 12208633"/>
              <a:gd name="connsiteY377" fmla="*/ 666262 h 5434893"/>
              <a:gd name="connsiteX378" fmla="*/ 4899024 w 12208633"/>
              <a:gd name="connsiteY378" fmla="*/ 735104 h 5434893"/>
              <a:gd name="connsiteX379" fmla="*/ 5028026 w 12208633"/>
              <a:gd name="connsiteY379" fmla="*/ 735104 h 5434893"/>
              <a:gd name="connsiteX380" fmla="*/ 5028026 w 12208633"/>
              <a:gd name="connsiteY380" fmla="*/ 658319 h 5434893"/>
              <a:gd name="connsiteX381" fmla="*/ 5154397 w 12208633"/>
              <a:gd name="connsiteY381" fmla="*/ 660966 h 5434893"/>
              <a:gd name="connsiteX382" fmla="*/ 5154397 w 12208633"/>
              <a:gd name="connsiteY382" fmla="*/ 369707 h 5434893"/>
              <a:gd name="connsiteX383" fmla="*/ 5409771 w 12208633"/>
              <a:gd name="connsiteY383" fmla="*/ 369707 h 5434893"/>
              <a:gd name="connsiteX384" fmla="*/ 5409771 w 12208633"/>
              <a:gd name="connsiteY384" fmla="*/ 623897 h 5434893"/>
              <a:gd name="connsiteX385" fmla="*/ 5599327 w 12208633"/>
              <a:gd name="connsiteY385" fmla="*/ 623897 h 5434893"/>
              <a:gd name="connsiteX386" fmla="*/ 5599327 w 12208633"/>
              <a:gd name="connsiteY386" fmla="*/ 681817 h 5434893"/>
              <a:gd name="connsiteX387" fmla="*/ 5599327 w 12208633"/>
              <a:gd name="connsiteY387" fmla="*/ 692743 h 5434893"/>
              <a:gd name="connsiteX388" fmla="*/ 5628967 w 12208633"/>
              <a:gd name="connsiteY388" fmla="*/ 692743 h 5434893"/>
              <a:gd name="connsiteX389" fmla="*/ 5628967 w 12208633"/>
              <a:gd name="connsiteY389" fmla="*/ 672950 h 5434893"/>
              <a:gd name="connsiteX390" fmla="*/ 5794767 w 12208633"/>
              <a:gd name="connsiteY390" fmla="*/ 672950 h 5434893"/>
              <a:gd name="connsiteX391" fmla="*/ 5794803 w 12208633"/>
              <a:gd name="connsiteY391" fmla="*/ 672943 h 5434893"/>
              <a:gd name="connsiteX392" fmla="*/ 5792189 w 12208633"/>
              <a:gd name="connsiteY392" fmla="*/ 672943 h 5434893"/>
              <a:gd name="connsiteX393" fmla="*/ 5784518 w 12208633"/>
              <a:gd name="connsiteY393" fmla="*/ 672943 h 5434893"/>
              <a:gd name="connsiteX394" fmla="*/ 5628967 w 12208633"/>
              <a:gd name="connsiteY394" fmla="*/ 672943 h 5434893"/>
              <a:gd name="connsiteX395" fmla="*/ 5792189 w 12208633"/>
              <a:gd name="connsiteY395" fmla="*/ 576196 h 5434893"/>
              <a:gd name="connsiteX396" fmla="*/ 5792189 w 12208633"/>
              <a:gd name="connsiteY396" fmla="*/ 668395 h 5434893"/>
              <a:gd name="connsiteX397" fmla="*/ 5947738 w 12208633"/>
              <a:gd name="connsiteY397" fmla="*/ 576196 h 5434893"/>
              <a:gd name="connsiteX398" fmla="*/ 5947738 w 12208633"/>
              <a:gd name="connsiteY398" fmla="*/ 668395 h 5434893"/>
              <a:gd name="connsiteX399" fmla="*/ 6103287 w 12208633"/>
              <a:gd name="connsiteY399" fmla="*/ 576196 h 5434893"/>
              <a:gd name="connsiteX400" fmla="*/ 6103287 w 12208633"/>
              <a:gd name="connsiteY400" fmla="*/ 668395 h 5434893"/>
              <a:gd name="connsiteX401" fmla="*/ 6258836 w 12208633"/>
              <a:gd name="connsiteY401" fmla="*/ 576196 h 5434893"/>
              <a:gd name="connsiteX402" fmla="*/ 6258836 w 12208633"/>
              <a:gd name="connsiteY402" fmla="*/ 672943 h 5434893"/>
              <a:gd name="connsiteX403" fmla="*/ 6154820 w 12208633"/>
              <a:gd name="connsiteY403" fmla="*/ 672943 h 5434893"/>
              <a:gd name="connsiteX404" fmla="*/ 6154820 w 12208633"/>
              <a:gd name="connsiteY404" fmla="*/ 672950 h 5434893"/>
              <a:gd name="connsiteX405" fmla="*/ 6258836 w 12208633"/>
              <a:gd name="connsiteY405" fmla="*/ 672950 h 5434893"/>
              <a:gd name="connsiteX406" fmla="*/ 6258836 w 12208633"/>
              <a:gd name="connsiteY406" fmla="*/ 708560 h 5434893"/>
              <a:gd name="connsiteX407" fmla="*/ 6258836 w 12208633"/>
              <a:gd name="connsiteY407" fmla="*/ 726328 h 5434893"/>
              <a:gd name="connsiteX408" fmla="*/ 6349534 w 12208633"/>
              <a:gd name="connsiteY408" fmla="*/ 726328 h 5434893"/>
              <a:gd name="connsiteX409" fmla="*/ 6354387 w 12208633"/>
              <a:gd name="connsiteY409" fmla="*/ 721669 h 5434893"/>
              <a:gd name="connsiteX410" fmla="*/ 6354387 w 12208633"/>
              <a:gd name="connsiteY410" fmla="*/ 653142 h 5434893"/>
              <a:gd name="connsiteX411" fmla="*/ 6351863 w 12208633"/>
              <a:gd name="connsiteY411" fmla="*/ 648482 h 5434893"/>
              <a:gd name="connsiteX412" fmla="*/ 6352251 w 12208633"/>
              <a:gd name="connsiteY412" fmla="*/ 641882 h 5434893"/>
              <a:gd name="connsiteX413" fmla="*/ 6354581 w 12208633"/>
              <a:gd name="connsiteY413" fmla="*/ 638194 h 5434893"/>
              <a:gd name="connsiteX414" fmla="*/ 6354581 w 12208633"/>
              <a:gd name="connsiteY414" fmla="*/ 589854 h 5434893"/>
              <a:gd name="connsiteX415" fmla="*/ 6351863 w 12208633"/>
              <a:gd name="connsiteY415" fmla="*/ 585584 h 5434893"/>
              <a:gd name="connsiteX416" fmla="*/ 6351863 w 12208633"/>
              <a:gd name="connsiteY416" fmla="*/ 579954 h 5434893"/>
              <a:gd name="connsiteX417" fmla="*/ 6354581 w 12208633"/>
              <a:gd name="connsiteY417" fmla="*/ 574712 h 5434893"/>
              <a:gd name="connsiteX418" fmla="*/ 6354581 w 12208633"/>
              <a:gd name="connsiteY418" fmla="*/ 528121 h 5434893"/>
              <a:gd name="connsiteX419" fmla="*/ 6351669 w 12208633"/>
              <a:gd name="connsiteY419" fmla="*/ 522879 h 5434893"/>
              <a:gd name="connsiteX420" fmla="*/ 6351863 w 12208633"/>
              <a:gd name="connsiteY420" fmla="*/ 516473 h 5434893"/>
              <a:gd name="connsiteX421" fmla="*/ 6354387 w 12208633"/>
              <a:gd name="connsiteY421" fmla="*/ 511814 h 5434893"/>
              <a:gd name="connsiteX422" fmla="*/ 6354387 w 12208633"/>
              <a:gd name="connsiteY422" fmla="*/ 465999 h 5434893"/>
              <a:gd name="connsiteX423" fmla="*/ 6351475 w 12208633"/>
              <a:gd name="connsiteY423" fmla="*/ 460952 h 5434893"/>
              <a:gd name="connsiteX424" fmla="*/ 6351863 w 12208633"/>
              <a:gd name="connsiteY424" fmla="*/ 454545 h 5434893"/>
              <a:gd name="connsiteX425" fmla="*/ 6354387 w 12208633"/>
              <a:gd name="connsiteY425" fmla="*/ 450469 h 5434893"/>
              <a:gd name="connsiteX426" fmla="*/ 6354387 w 12208633"/>
              <a:gd name="connsiteY426" fmla="*/ 402130 h 5434893"/>
              <a:gd name="connsiteX427" fmla="*/ 6351863 w 12208633"/>
              <a:gd name="connsiteY427" fmla="*/ 398054 h 5434893"/>
              <a:gd name="connsiteX428" fmla="*/ 6352057 w 12208633"/>
              <a:gd name="connsiteY428" fmla="*/ 391453 h 5434893"/>
              <a:gd name="connsiteX429" fmla="*/ 6354387 w 12208633"/>
              <a:gd name="connsiteY429" fmla="*/ 387182 h 5434893"/>
              <a:gd name="connsiteX430" fmla="*/ 6354387 w 12208633"/>
              <a:gd name="connsiteY430" fmla="*/ 340591 h 5434893"/>
              <a:gd name="connsiteX431" fmla="*/ 6351863 w 12208633"/>
              <a:gd name="connsiteY431" fmla="*/ 335932 h 5434893"/>
              <a:gd name="connsiteX432" fmla="*/ 6352251 w 12208633"/>
              <a:gd name="connsiteY432" fmla="*/ 329331 h 5434893"/>
              <a:gd name="connsiteX433" fmla="*/ 6354581 w 12208633"/>
              <a:gd name="connsiteY433" fmla="*/ 325643 h 5434893"/>
              <a:gd name="connsiteX434" fmla="*/ 6354581 w 12208633"/>
              <a:gd name="connsiteY434" fmla="*/ 277304 h 5434893"/>
              <a:gd name="connsiteX435" fmla="*/ 6351863 w 12208633"/>
              <a:gd name="connsiteY435" fmla="*/ 273227 h 5434893"/>
              <a:gd name="connsiteX436" fmla="*/ 6349922 w 12208633"/>
              <a:gd name="connsiteY436" fmla="*/ 269539 h 5434893"/>
              <a:gd name="connsiteX437" fmla="*/ 6353610 w 12208633"/>
              <a:gd name="connsiteY437" fmla="*/ 267209 h 5434893"/>
              <a:gd name="connsiteX438" fmla="*/ 6357299 w 12208633"/>
              <a:gd name="connsiteY438" fmla="*/ 267209 h 5434893"/>
              <a:gd name="connsiteX439" fmla="*/ 6426409 w 12208633"/>
              <a:gd name="connsiteY439" fmla="*/ 267209 h 5434893"/>
              <a:gd name="connsiteX440" fmla="*/ 6430680 w 12208633"/>
              <a:gd name="connsiteY440" fmla="*/ 267209 h 5434893"/>
              <a:gd name="connsiteX441" fmla="*/ 6433980 w 12208633"/>
              <a:gd name="connsiteY441" fmla="*/ 270704 h 5434893"/>
              <a:gd name="connsiteX442" fmla="*/ 6430486 w 12208633"/>
              <a:gd name="connsiteY442" fmla="*/ 273033 h 5434893"/>
              <a:gd name="connsiteX443" fmla="*/ 6427962 w 12208633"/>
              <a:gd name="connsiteY443" fmla="*/ 273033 h 5434893"/>
              <a:gd name="connsiteX444" fmla="*/ 6427768 w 12208633"/>
              <a:gd name="connsiteY444" fmla="*/ 274198 h 5434893"/>
              <a:gd name="connsiteX445" fmla="*/ 6427768 w 12208633"/>
              <a:gd name="connsiteY445" fmla="*/ 329137 h 5434893"/>
              <a:gd name="connsiteX446" fmla="*/ 6430874 w 12208633"/>
              <a:gd name="connsiteY446" fmla="*/ 329331 h 5434893"/>
              <a:gd name="connsiteX447" fmla="*/ 6433786 w 12208633"/>
              <a:gd name="connsiteY447" fmla="*/ 332438 h 5434893"/>
              <a:gd name="connsiteX448" fmla="*/ 6430874 w 12208633"/>
              <a:gd name="connsiteY448" fmla="*/ 336126 h 5434893"/>
              <a:gd name="connsiteX449" fmla="*/ 6427768 w 12208633"/>
              <a:gd name="connsiteY449" fmla="*/ 336320 h 5434893"/>
              <a:gd name="connsiteX450" fmla="*/ 6427768 w 12208633"/>
              <a:gd name="connsiteY450" fmla="*/ 391259 h 5434893"/>
              <a:gd name="connsiteX451" fmla="*/ 6430874 w 12208633"/>
              <a:gd name="connsiteY451" fmla="*/ 391453 h 5434893"/>
              <a:gd name="connsiteX452" fmla="*/ 6433786 w 12208633"/>
              <a:gd name="connsiteY452" fmla="*/ 395142 h 5434893"/>
              <a:gd name="connsiteX453" fmla="*/ 6430874 w 12208633"/>
              <a:gd name="connsiteY453" fmla="*/ 398248 h 5434893"/>
              <a:gd name="connsiteX454" fmla="*/ 6427768 w 12208633"/>
              <a:gd name="connsiteY454" fmla="*/ 398248 h 5434893"/>
              <a:gd name="connsiteX455" fmla="*/ 6427768 w 12208633"/>
              <a:gd name="connsiteY455" fmla="*/ 454351 h 5434893"/>
              <a:gd name="connsiteX456" fmla="*/ 6430874 w 12208633"/>
              <a:gd name="connsiteY456" fmla="*/ 454545 h 5434893"/>
              <a:gd name="connsiteX457" fmla="*/ 6433786 w 12208633"/>
              <a:gd name="connsiteY457" fmla="*/ 457652 h 5434893"/>
              <a:gd name="connsiteX458" fmla="*/ 6430874 w 12208633"/>
              <a:gd name="connsiteY458" fmla="*/ 461340 h 5434893"/>
              <a:gd name="connsiteX459" fmla="*/ 6427768 w 12208633"/>
              <a:gd name="connsiteY459" fmla="*/ 461534 h 5434893"/>
              <a:gd name="connsiteX460" fmla="*/ 6427574 w 12208633"/>
              <a:gd name="connsiteY460" fmla="*/ 461534 h 5434893"/>
              <a:gd name="connsiteX461" fmla="*/ 6427574 w 12208633"/>
              <a:gd name="connsiteY461" fmla="*/ 461728 h 5434893"/>
              <a:gd name="connsiteX462" fmla="*/ 6427768 w 12208633"/>
              <a:gd name="connsiteY462" fmla="*/ 461728 h 5434893"/>
              <a:gd name="connsiteX463" fmla="*/ 6427768 w 12208633"/>
              <a:gd name="connsiteY463" fmla="*/ 516667 h 5434893"/>
              <a:gd name="connsiteX464" fmla="*/ 6430874 w 12208633"/>
              <a:gd name="connsiteY464" fmla="*/ 516861 h 5434893"/>
              <a:gd name="connsiteX465" fmla="*/ 6433786 w 12208633"/>
              <a:gd name="connsiteY465" fmla="*/ 520550 h 5434893"/>
              <a:gd name="connsiteX466" fmla="*/ 6430874 w 12208633"/>
              <a:gd name="connsiteY466" fmla="*/ 523656 h 5434893"/>
              <a:gd name="connsiteX467" fmla="*/ 6427768 w 12208633"/>
              <a:gd name="connsiteY467" fmla="*/ 523850 h 5434893"/>
              <a:gd name="connsiteX468" fmla="*/ 6427768 w 12208633"/>
              <a:gd name="connsiteY468" fmla="*/ 579954 h 5434893"/>
              <a:gd name="connsiteX469" fmla="*/ 6431457 w 12208633"/>
              <a:gd name="connsiteY469" fmla="*/ 580148 h 5434893"/>
              <a:gd name="connsiteX470" fmla="*/ 6433786 w 12208633"/>
              <a:gd name="connsiteY470" fmla="*/ 583254 h 5434893"/>
              <a:gd name="connsiteX471" fmla="*/ 6431263 w 12208633"/>
              <a:gd name="connsiteY471" fmla="*/ 585972 h 5434893"/>
              <a:gd name="connsiteX472" fmla="*/ 6427768 w 12208633"/>
              <a:gd name="connsiteY472" fmla="*/ 587137 h 5434893"/>
              <a:gd name="connsiteX473" fmla="*/ 6427768 w 12208633"/>
              <a:gd name="connsiteY473" fmla="*/ 642076 h 5434893"/>
              <a:gd name="connsiteX474" fmla="*/ 6430874 w 12208633"/>
              <a:gd name="connsiteY474" fmla="*/ 642270 h 5434893"/>
              <a:gd name="connsiteX475" fmla="*/ 6433786 w 12208633"/>
              <a:gd name="connsiteY475" fmla="*/ 645959 h 5434893"/>
              <a:gd name="connsiteX476" fmla="*/ 6430874 w 12208633"/>
              <a:gd name="connsiteY476" fmla="*/ 649065 h 5434893"/>
              <a:gd name="connsiteX477" fmla="*/ 6427768 w 12208633"/>
              <a:gd name="connsiteY477" fmla="*/ 649259 h 5434893"/>
              <a:gd name="connsiteX478" fmla="*/ 6427768 w 12208633"/>
              <a:gd name="connsiteY478" fmla="*/ 727687 h 5434893"/>
              <a:gd name="connsiteX479" fmla="*/ 6450870 w 12208633"/>
              <a:gd name="connsiteY479" fmla="*/ 727881 h 5434893"/>
              <a:gd name="connsiteX480" fmla="*/ 6519204 w 12208633"/>
              <a:gd name="connsiteY480" fmla="*/ 727687 h 5434893"/>
              <a:gd name="connsiteX481" fmla="*/ 6519398 w 12208633"/>
              <a:gd name="connsiteY481" fmla="*/ 688473 h 5434893"/>
              <a:gd name="connsiteX482" fmla="*/ 6519398 w 12208633"/>
              <a:gd name="connsiteY482" fmla="*/ 649259 h 5434893"/>
              <a:gd name="connsiteX483" fmla="*/ 6516874 w 12208633"/>
              <a:gd name="connsiteY483" fmla="*/ 649259 h 5434893"/>
              <a:gd name="connsiteX484" fmla="*/ 6513186 w 12208633"/>
              <a:gd name="connsiteY484" fmla="*/ 645570 h 5434893"/>
              <a:gd name="connsiteX485" fmla="*/ 6516680 w 12208633"/>
              <a:gd name="connsiteY485" fmla="*/ 642270 h 5434893"/>
              <a:gd name="connsiteX486" fmla="*/ 6519204 w 12208633"/>
              <a:gd name="connsiteY486" fmla="*/ 642270 h 5434893"/>
              <a:gd name="connsiteX487" fmla="*/ 6519204 w 12208633"/>
              <a:gd name="connsiteY487" fmla="*/ 586166 h 5434893"/>
              <a:gd name="connsiteX488" fmla="*/ 6518039 w 12208633"/>
              <a:gd name="connsiteY488" fmla="*/ 586166 h 5434893"/>
              <a:gd name="connsiteX489" fmla="*/ 6513574 w 12208633"/>
              <a:gd name="connsiteY489" fmla="*/ 583448 h 5434893"/>
              <a:gd name="connsiteX490" fmla="*/ 6518039 w 12208633"/>
              <a:gd name="connsiteY490" fmla="*/ 580148 h 5434893"/>
              <a:gd name="connsiteX491" fmla="*/ 6519204 w 12208633"/>
              <a:gd name="connsiteY491" fmla="*/ 580148 h 5434893"/>
              <a:gd name="connsiteX492" fmla="*/ 6519204 w 12208633"/>
              <a:gd name="connsiteY492" fmla="*/ 524044 h 5434893"/>
              <a:gd name="connsiteX493" fmla="*/ 6516098 w 12208633"/>
              <a:gd name="connsiteY493" fmla="*/ 523850 h 5434893"/>
              <a:gd name="connsiteX494" fmla="*/ 6513186 w 12208633"/>
              <a:gd name="connsiteY494" fmla="*/ 520550 h 5434893"/>
              <a:gd name="connsiteX495" fmla="*/ 6516292 w 12208633"/>
              <a:gd name="connsiteY495" fmla="*/ 516861 h 5434893"/>
              <a:gd name="connsiteX496" fmla="*/ 6519398 w 12208633"/>
              <a:gd name="connsiteY496" fmla="*/ 516667 h 5434893"/>
              <a:gd name="connsiteX497" fmla="*/ 6519398 w 12208633"/>
              <a:gd name="connsiteY497" fmla="*/ 461728 h 5434893"/>
              <a:gd name="connsiteX498" fmla="*/ 6518815 w 12208633"/>
              <a:gd name="connsiteY498" fmla="*/ 461728 h 5434893"/>
              <a:gd name="connsiteX499" fmla="*/ 6513574 w 12208633"/>
              <a:gd name="connsiteY499" fmla="*/ 457263 h 5434893"/>
              <a:gd name="connsiteX500" fmla="*/ 6519398 w 12208633"/>
              <a:gd name="connsiteY500" fmla="*/ 454545 h 5434893"/>
              <a:gd name="connsiteX501" fmla="*/ 6519398 w 12208633"/>
              <a:gd name="connsiteY501" fmla="*/ 398442 h 5434893"/>
              <a:gd name="connsiteX502" fmla="*/ 6513574 w 12208633"/>
              <a:gd name="connsiteY502" fmla="*/ 395724 h 5434893"/>
              <a:gd name="connsiteX503" fmla="*/ 6519592 w 12208633"/>
              <a:gd name="connsiteY503" fmla="*/ 391259 h 5434893"/>
              <a:gd name="connsiteX504" fmla="*/ 6519592 w 12208633"/>
              <a:gd name="connsiteY504" fmla="*/ 336320 h 5434893"/>
              <a:gd name="connsiteX505" fmla="*/ 6517845 w 12208633"/>
              <a:gd name="connsiteY505" fmla="*/ 336320 h 5434893"/>
              <a:gd name="connsiteX506" fmla="*/ 6513574 w 12208633"/>
              <a:gd name="connsiteY506" fmla="*/ 332826 h 5434893"/>
              <a:gd name="connsiteX507" fmla="*/ 6517845 w 12208633"/>
              <a:gd name="connsiteY507" fmla="*/ 329331 h 5434893"/>
              <a:gd name="connsiteX508" fmla="*/ 6519592 w 12208633"/>
              <a:gd name="connsiteY508" fmla="*/ 329331 h 5434893"/>
              <a:gd name="connsiteX509" fmla="*/ 6519592 w 12208633"/>
              <a:gd name="connsiteY509" fmla="*/ 274586 h 5434893"/>
              <a:gd name="connsiteX510" fmla="*/ 6515709 w 12208633"/>
              <a:gd name="connsiteY510" fmla="*/ 273033 h 5434893"/>
              <a:gd name="connsiteX511" fmla="*/ 6513574 w 12208633"/>
              <a:gd name="connsiteY511" fmla="*/ 269927 h 5434893"/>
              <a:gd name="connsiteX512" fmla="*/ 6516486 w 12208633"/>
              <a:gd name="connsiteY512" fmla="*/ 267404 h 5434893"/>
              <a:gd name="connsiteX513" fmla="*/ 6520174 w 12208633"/>
              <a:gd name="connsiteY513" fmla="*/ 267209 h 5434893"/>
              <a:gd name="connsiteX514" fmla="*/ 6591809 w 12208633"/>
              <a:gd name="connsiteY514" fmla="*/ 267209 h 5434893"/>
              <a:gd name="connsiteX515" fmla="*/ 6594332 w 12208633"/>
              <a:gd name="connsiteY515" fmla="*/ 267209 h 5434893"/>
              <a:gd name="connsiteX516" fmla="*/ 6598409 w 12208633"/>
              <a:gd name="connsiteY516" fmla="*/ 269733 h 5434893"/>
              <a:gd name="connsiteX517" fmla="*/ 6596274 w 12208633"/>
              <a:gd name="connsiteY517" fmla="*/ 273227 h 5434893"/>
              <a:gd name="connsiteX518" fmla="*/ 6593556 w 12208633"/>
              <a:gd name="connsiteY518" fmla="*/ 277110 h 5434893"/>
              <a:gd name="connsiteX519" fmla="*/ 6593556 w 12208633"/>
              <a:gd name="connsiteY519" fmla="*/ 325449 h 5434893"/>
              <a:gd name="connsiteX520" fmla="*/ 6596079 w 12208633"/>
              <a:gd name="connsiteY520" fmla="*/ 329525 h 5434893"/>
              <a:gd name="connsiteX521" fmla="*/ 6595885 w 12208633"/>
              <a:gd name="connsiteY521" fmla="*/ 336126 h 5434893"/>
              <a:gd name="connsiteX522" fmla="*/ 6593556 w 12208633"/>
              <a:gd name="connsiteY522" fmla="*/ 340397 h 5434893"/>
              <a:gd name="connsiteX523" fmla="*/ 6593556 w 12208633"/>
              <a:gd name="connsiteY523" fmla="*/ 386988 h 5434893"/>
              <a:gd name="connsiteX524" fmla="*/ 6596079 w 12208633"/>
              <a:gd name="connsiteY524" fmla="*/ 391647 h 5434893"/>
              <a:gd name="connsiteX525" fmla="*/ 6595691 w 12208633"/>
              <a:gd name="connsiteY525" fmla="*/ 398442 h 5434893"/>
              <a:gd name="connsiteX526" fmla="*/ 6593556 w 12208633"/>
              <a:gd name="connsiteY526" fmla="*/ 402324 h 5434893"/>
              <a:gd name="connsiteX527" fmla="*/ 6593556 w 12208633"/>
              <a:gd name="connsiteY527" fmla="*/ 419020 h 5434893"/>
              <a:gd name="connsiteX528" fmla="*/ 6593556 w 12208633"/>
              <a:gd name="connsiteY528" fmla="*/ 449498 h 5434893"/>
              <a:gd name="connsiteX529" fmla="*/ 6596662 w 12208633"/>
              <a:gd name="connsiteY529" fmla="*/ 454934 h 5434893"/>
              <a:gd name="connsiteX530" fmla="*/ 6596662 w 12208633"/>
              <a:gd name="connsiteY530" fmla="*/ 460952 h 5434893"/>
              <a:gd name="connsiteX531" fmla="*/ 6593362 w 12208633"/>
              <a:gd name="connsiteY531" fmla="*/ 467746 h 5434893"/>
              <a:gd name="connsiteX532" fmla="*/ 6593362 w 12208633"/>
              <a:gd name="connsiteY532" fmla="*/ 510649 h 5434893"/>
              <a:gd name="connsiteX533" fmla="*/ 6596662 w 12208633"/>
              <a:gd name="connsiteY533" fmla="*/ 517444 h 5434893"/>
              <a:gd name="connsiteX534" fmla="*/ 6596468 w 12208633"/>
              <a:gd name="connsiteY534" fmla="*/ 523462 h 5434893"/>
              <a:gd name="connsiteX535" fmla="*/ 6593362 w 12208633"/>
              <a:gd name="connsiteY535" fmla="*/ 528315 h 5434893"/>
              <a:gd name="connsiteX536" fmla="*/ 6593362 w 12208633"/>
              <a:gd name="connsiteY536" fmla="*/ 561706 h 5434893"/>
              <a:gd name="connsiteX537" fmla="*/ 6593362 w 12208633"/>
              <a:gd name="connsiteY537" fmla="*/ 575489 h 5434893"/>
              <a:gd name="connsiteX538" fmla="*/ 6596079 w 12208633"/>
              <a:gd name="connsiteY538" fmla="*/ 579954 h 5434893"/>
              <a:gd name="connsiteX539" fmla="*/ 6596274 w 12208633"/>
              <a:gd name="connsiteY539" fmla="*/ 585584 h 5434893"/>
              <a:gd name="connsiteX540" fmla="*/ 6593167 w 12208633"/>
              <a:gd name="connsiteY540" fmla="*/ 590437 h 5434893"/>
              <a:gd name="connsiteX541" fmla="*/ 6593167 w 12208633"/>
              <a:gd name="connsiteY541" fmla="*/ 621498 h 5434893"/>
              <a:gd name="connsiteX542" fmla="*/ 6593167 w 12208633"/>
              <a:gd name="connsiteY542" fmla="*/ 637611 h 5434893"/>
              <a:gd name="connsiteX543" fmla="*/ 6595885 w 12208633"/>
              <a:gd name="connsiteY543" fmla="*/ 642270 h 5434893"/>
              <a:gd name="connsiteX544" fmla="*/ 6595885 w 12208633"/>
              <a:gd name="connsiteY544" fmla="*/ 648676 h 5434893"/>
              <a:gd name="connsiteX545" fmla="*/ 6593167 w 12208633"/>
              <a:gd name="connsiteY545" fmla="*/ 653918 h 5434893"/>
              <a:gd name="connsiteX546" fmla="*/ 6593167 w 12208633"/>
              <a:gd name="connsiteY546" fmla="*/ 721863 h 5434893"/>
              <a:gd name="connsiteX547" fmla="*/ 6598021 w 12208633"/>
              <a:gd name="connsiteY547" fmla="*/ 726716 h 5434893"/>
              <a:gd name="connsiteX548" fmla="*/ 6698387 w 12208633"/>
              <a:gd name="connsiteY548" fmla="*/ 726716 h 5434893"/>
              <a:gd name="connsiteX549" fmla="*/ 6703434 w 12208633"/>
              <a:gd name="connsiteY549" fmla="*/ 720892 h 5434893"/>
              <a:gd name="connsiteX550" fmla="*/ 6703434 w 12208633"/>
              <a:gd name="connsiteY550" fmla="*/ 606356 h 5434893"/>
              <a:gd name="connsiteX551" fmla="*/ 6703434 w 12208633"/>
              <a:gd name="connsiteY551" fmla="*/ 538992 h 5434893"/>
              <a:gd name="connsiteX552" fmla="*/ 6704405 w 12208633"/>
              <a:gd name="connsiteY552" fmla="*/ 532004 h 5434893"/>
              <a:gd name="connsiteX553" fmla="*/ 6704599 w 12208633"/>
              <a:gd name="connsiteY553" fmla="*/ 540351 h 5434893"/>
              <a:gd name="connsiteX554" fmla="*/ 6704599 w 12208633"/>
              <a:gd name="connsiteY554" fmla="*/ 719145 h 5434893"/>
              <a:gd name="connsiteX555" fmla="*/ 6704405 w 12208633"/>
              <a:gd name="connsiteY555" fmla="*/ 727493 h 5434893"/>
              <a:gd name="connsiteX556" fmla="*/ 6705181 w 12208633"/>
              <a:gd name="connsiteY556" fmla="*/ 727493 h 5434893"/>
              <a:gd name="connsiteX557" fmla="*/ 6704987 w 12208633"/>
              <a:gd name="connsiteY557" fmla="*/ 727299 h 5434893"/>
              <a:gd name="connsiteX558" fmla="*/ 6704987 w 12208633"/>
              <a:gd name="connsiteY558" fmla="*/ 535498 h 5434893"/>
              <a:gd name="connsiteX559" fmla="*/ 6705375 w 12208633"/>
              <a:gd name="connsiteY559" fmla="*/ 532004 h 5434893"/>
              <a:gd name="connsiteX560" fmla="*/ 6753132 w 12208633"/>
              <a:gd name="connsiteY560" fmla="*/ 490460 h 5434893"/>
              <a:gd name="connsiteX561" fmla="*/ 6799917 w 12208633"/>
              <a:gd name="connsiteY561" fmla="*/ 535304 h 5434893"/>
              <a:gd name="connsiteX562" fmla="*/ 6799917 w 12208633"/>
              <a:gd name="connsiteY562" fmla="*/ 681290 h 5434893"/>
              <a:gd name="connsiteX563" fmla="*/ 6799917 w 12208633"/>
              <a:gd name="connsiteY563" fmla="*/ 817181 h 5434893"/>
              <a:gd name="connsiteX564" fmla="*/ 6801858 w 12208633"/>
              <a:gd name="connsiteY564" fmla="*/ 823976 h 5434893"/>
              <a:gd name="connsiteX565" fmla="*/ 6814283 w 12208633"/>
              <a:gd name="connsiteY565" fmla="*/ 798933 h 5434893"/>
              <a:gd name="connsiteX566" fmla="*/ 6817389 w 12208633"/>
              <a:gd name="connsiteY566" fmla="*/ 787673 h 5434893"/>
              <a:gd name="connsiteX567" fmla="*/ 6817389 w 12208633"/>
              <a:gd name="connsiteY567" fmla="*/ 586749 h 5434893"/>
              <a:gd name="connsiteX568" fmla="*/ 6817389 w 12208633"/>
              <a:gd name="connsiteY568" fmla="*/ 537245 h 5434893"/>
              <a:gd name="connsiteX569" fmla="*/ 6856991 w 12208633"/>
              <a:gd name="connsiteY569" fmla="*/ 490460 h 5434893"/>
              <a:gd name="connsiteX570" fmla="*/ 6865339 w 12208633"/>
              <a:gd name="connsiteY570" fmla="*/ 490265 h 5434893"/>
              <a:gd name="connsiteX571" fmla="*/ 6912125 w 12208633"/>
              <a:gd name="connsiteY571" fmla="*/ 535110 h 5434893"/>
              <a:gd name="connsiteX572" fmla="*/ 6912125 w 12208633"/>
              <a:gd name="connsiteY572" fmla="*/ 713904 h 5434893"/>
              <a:gd name="connsiteX573" fmla="*/ 6912125 w 12208633"/>
              <a:gd name="connsiteY573" fmla="*/ 719339 h 5434893"/>
              <a:gd name="connsiteX574" fmla="*/ 6915425 w 12208633"/>
              <a:gd name="connsiteY574" fmla="*/ 721669 h 5434893"/>
              <a:gd name="connsiteX575" fmla="*/ 6980847 w 12208633"/>
              <a:gd name="connsiteY575" fmla="*/ 716039 h 5434893"/>
              <a:gd name="connsiteX576" fmla="*/ 7121398 w 12208633"/>
              <a:gd name="connsiteY576" fmla="*/ 816793 h 5434893"/>
              <a:gd name="connsiteX577" fmla="*/ 7130134 w 12208633"/>
              <a:gd name="connsiteY577" fmla="*/ 840865 h 5434893"/>
              <a:gd name="connsiteX578" fmla="*/ 7133434 w 12208633"/>
              <a:gd name="connsiteY578" fmla="*/ 842224 h 5434893"/>
              <a:gd name="connsiteX579" fmla="*/ 7143140 w 12208633"/>
              <a:gd name="connsiteY579" fmla="*/ 854066 h 5434893"/>
              <a:gd name="connsiteX580" fmla="*/ 7143162 w 12208633"/>
              <a:gd name="connsiteY580" fmla="*/ 858635 h 5434893"/>
              <a:gd name="connsiteX581" fmla="*/ 7363499 w 12208633"/>
              <a:gd name="connsiteY581" fmla="*/ 801441 h 5434893"/>
              <a:gd name="connsiteX582" fmla="*/ 7367909 w 12208633"/>
              <a:gd name="connsiteY582" fmla="*/ 799551 h 5434893"/>
              <a:gd name="connsiteX583" fmla="*/ 7367909 w 12208633"/>
              <a:gd name="connsiteY583" fmla="*/ 792936 h 5434893"/>
              <a:gd name="connsiteX584" fmla="*/ 7362239 w 12208633"/>
              <a:gd name="connsiteY584" fmla="*/ 782541 h 5434893"/>
              <a:gd name="connsiteX585" fmla="*/ 7360349 w 12208633"/>
              <a:gd name="connsiteY585" fmla="*/ 769312 h 5434893"/>
              <a:gd name="connsiteX586" fmla="*/ 7365389 w 12208633"/>
              <a:gd name="connsiteY586" fmla="*/ 769627 h 5434893"/>
              <a:gd name="connsiteX587" fmla="*/ 7368854 w 12208633"/>
              <a:gd name="connsiteY587" fmla="*/ 770257 h 5434893"/>
              <a:gd name="connsiteX588" fmla="*/ 7374839 w 12208633"/>
              <a:gd name="connsiteY588" fmla="*/ 772777 h 5434893"/>
              <a:gd name="connsiteX589" fmla="*/ 7378304 w 12208633"/>
              <a:gd name="connsiteY589" fmla="*/ 768682 h 5434893"/>
              <a:gd name="connsiteX590" fmla="*/ 7381769 w 12208633"/>
              <a:gd name="connsiteY590" fmla="*/ 768367 h 5434893"/>
              <a:gd name="connsiteX591" fmla="*/ 7387439 w 12208633"/>
              <a:gd name="connsiteY591" fmla="*/ 768682 h 5434893"/>
              <a:gd name="connsiteX592" fmla="*/ 7392164 w 12208633"/>
              <a:gd name="connsiteY592" fmla="*/ 772462 h 5434893"/>
              <a:gd name="connsiteX593" fmla="*/ 7401299 w 12208633"/>
              <a:gd name="connsiteY593" fmla="*/ 770257 h 5434893"/>
              <a:gd name="connsiteX594" fmla="*/ 7403819 w 12208633"/>
              <a:gd name="connsiteY594" fmla="*/ 768997 h 5434893"/>
              <a:gd name="connsiteX595" fmla="*/ 7409488 w 12208633"/>
              <a:gd name="connsiteY595" fmla="*/ 772462 h 5434893"/>
              <a:gd name="connsiteX596" fmla="*/ 7416103 w 12208633"/>
              <a:gd name="connsiteY596" fmla="*/ 767737 h 5434893"/>
              <a:gd name="connsiteX597" fmla="*/ 7417993 w 12208633"/>
              <a:gd name="connsiteY597" fmla="*/ 769627 h 5434893"/>
              <a:gd name="connsiteX598" fmla="*/ 7413268 w 12208633"/>
              <a:gd name="connsiteY598" fmla="*/ 784116 h 5434893"/>
              <a:gd name="connsiteX599" fmla="*/ 7413268 w 12208633"/>
              <a:gd name="connsiteY599" fmla="*/ 788211 h 5434893"/>
              <a:gd name="connsiteX600" fmla="*/ 7501152 w 12208633"/>
              <a:gd name="connsiteY600" fmla="*/ 765847 h 5434893"/>
              <a:gd name="connsiteX601" fmla="*/ 7648884 w 12208633"/>
              <a:gd name="connsiteY601" fmla="*/ 727417 h 5434893"/>
              <a:gd name="connsiteX602" fmla="*/ 7662113 w 12208633"/>
              <a:gd name="connsiteY602" fmla="*/ 727417 h 5434893"/>
              <a:gd name="connsiteX603" fmla="*/ 7687313 w 12208633"/>
              <a:gd name="connsiteY603" fmla="*/ 733402 h 5434893"/>
              <a:gd name="connsiteX604" fmla="*/ 7687313 w 12208633"/>
              <a:gd name="connsiteY604" fmla="*/ 535272 h 5434893"/>
              <a:gd name="connsiteX605" fmla="*/ 7687313 w 12208633"/>
              <a:gd name="connsiteY605" fmla="*/ 411795 h 5434893"/>
              <a:gd name="connsiteX606" fmla="*/ 7696133 w 12208633"/>
              <a:gd name="connsiteY606" fmla="*/ 402660 h 5434893"/>
              <a:gd name="connsiteX607" fmla="*/ 7710622 w 12208633"/>
              <a:gd name="connsiteY607" fmla="*/ 402975 h 5434893"/>
              <a:gd name="connsiteX608" fmla="*/ 7727002 w 12208633"/>
              <a:gd name="connsiteY608" fmla="*/ 402660 h 5434893"/>
              <a:gd name="connsiteX609" fmla="*/ 7732042 w 12208633"/>
              <a:gd name="connsiteY609" fmla="*/ 408015 h 5434893"/>
              <a:gd name="connsiteX610" fmla="*/ 7732042 w 12208633"/>
              <a:gd name="connsiteY610" fmla="*/ 411795 h 5434893"/>
              <a:gd name="connsiteX611" fmla="*/ 7732042 w 12208633"/>
              <a:gd name="connsiteY611" fmla="*/ 745057 h 5434893"/>
              <a:gd name="connsiteX612" fmla="*/ 7769211 w 12208633"/>
              <a:gd name="connsiteY612" fmla="*/ 755137 h 5434893"/>
              <a:gd name="connsiteX613" fmla="*/ 7783701 w 12208633"/>
              <a:gd name="connsiteY613" fmla="*/ 758602 h 5434893"/>
              <a:gd name="connsiteX614" fmla="*/ 7783701 w 12208633"/>
              <a:gd name="connsiteY614" fmla="*/ 415575 h 5434893"/>
              <a:gd name="connsiteX615" fmla="*/ 7796616 w 12208633"/>
              <a:gd name="connsiteY615" fmla="*/ 402660 h 5434893"/>
              <a:gd name="connsiteX616" fmla="*/ 7807325 w 12208633"/>
              <a:gd name="connsiteY616" fmla="*/ 402975 h 5434893"/>
              <a:gd name="connsiteX617" fmla="*/ 7822760 w 12208633"/>
              <a:gd name="connsiteY617" fmla="*/ 402660 h 5434893"/>
              <a:gd name="connsiteX618" fmla="*/ 7828745 w 12208633"/>
              <a:gd name="connsiteY618" fmla="*/ 408960 h 5434893"/>
              <a:gd name="connsiteX619" fmla="*/ 7828745 w 12208633"/>
              <a:gd name="connsiteY619" fmla="*/ 416835 h 5434893"/>
              <a:gd name="connsiteX620" fmla="*/ 7828745 w 12208633"/>
              <a:gd name="connsiteY620" fmla="*/ 770572 h 5434893"/>
              <a:gd name="connsiteX621" fmla="*/ 7867174 w 12208633"/>
              <a:gd name="connsiteY621" fmla="*/ 780652 h 5434893"/>
              <a:gd name="connsiteX622" fmla="*/ 7870954 w 12208633"/>
              <a:gd name="connsiteY622" fmla="*/ 777186 h 5434893"/>
              <a:gd name="connsiteX623" fmla="*/ 7870954 w 12208633"/>
              <a:gd name="connsiteY623" fmla="*/ 768367 h 5434893"/>
              <a:gd name="connsiteX624" fmla="*/ 7870954 w 12208633"/>
              <a:gd name="connsiteY624" fmla="*/ 553542 h 5434893"/>
              <a:gd name="connsiteX625" fmla="*/ 7871269 w 12208633"/>
              <a:gd name="connsiteY625" fmla="*/ 541887 h 5434893"/>
              <a:gd name="connsiteX626" fmla="*/ 7870639 w 12208633"/>
              <a:gd name="connsiteY626" fmla="*/ 518892 h 5434893"/>
              <a:gd name="connsiteX627" fmla="*/ 7878514 w 12208633"/>
              <a:gd name="connsiteY627" fmla="*/ 511018 h 5434893"/>
              <a:gd name="connsiteX628" fmla="*/ 7929543 w 12208633"/>
              <a:gd name="connsiteY628" fmla="*/ 511018 h 5434893"/>
              <a:gd name="connsiteX629" fmla="*/ 7967972 w 12208633"/>
              <a:gd name="connsiteY629" fmla="*/ 511018 h 5434893"/>
              <a:gd name="connsiteX630" fmla="*/ 7977107 w 12208633"/>
              <a:gd name="connsiteY630" fmla="*/ 509758 h 5434893"/>
              <a:gd name="connsiteX631" fmla="*/ 7976792 w 12208633"/>
              <a:gd name="connsiteY631" fmla="*/ 481093 h 5434893"/>
              <a:gd name="connsiteX632" fmla="*/ 7979627 w 12208633"/>
              <a:gd name="connsiteY632" fmla="*/ 476368 h 5434893"/>
              <a:gd name="connsiteX633" fmla="*/ 7983407 w 12208633"/>
              <a:gd name="connsiteY633" fmla="*/ 481409 h 5434893"/>
              <a:gd name="connsiteX634" fmla="*/ 7983722 w 12208633"/>
              <a:gd name="connsiteY634" fmla="*/ 511018 h 5434893"/>
              <a:gd name="connsiteX635" fmla="*/ 7990967 w 12208633"/>
              <a:gd name="connsiteY635" fmla="*/ 511018 h 5434893"/>
              <a:gd name="connsiteX636" fmla="*/ 7991282 w 12208633"/>
              <a:gd name="connsiteY636" fmla="*/ 486133 h 5434893"/>
              <a:gd name="connsiteX637" fmla="*/ 7991282 w 12208633"/>
              <a:gd name="connsiteY637" fmla="*/ 480463 h 5434893"/>
              <a:gd name="connsiteX638" fmla="*/ 7995062 w 12208633"/>
              <a:gd name="connsiteY638" fmla="*/ 476054 h 5434893"/>
              <a:gd name="connsiteX639" fmla="*/ 7998842 w 12208633"/>
              <a:gd name="connsiteY639" fmla="*/ 480149 h 5434893"/>
              <a:gd name="connsiteX640" fmla="*/ 7998842 w 12208633"/>
              <a:gd name="connsiteY640" fmla="*/ 504088 h 5434893"/>
              <a:gd name="connsiteX641" fmla="*/ 7999157 w 12208633"/>
              <a:gd name="connsiteY641" fmla="*/ 510703 h 5434893"/>
              <a:gd name="connsiteX642" fmla="*/ 8006401 w 12208633"/>
              <a:gd name="connsiteY642" fmla="*/ 510703 h 5434893"/>
              <a:gd name="connsiteX643" fmla="*/ 8006716 w 12208633"/>
              <a:gd name="connsiteY643" fmla="*/ 485818 h 5434893"/>
              <a:gd name="connsiteX644" fmla="*/ 8006716 w 12208633"/>
              <a:gd name="connsiteY644" fmla="*/ 480149 h 5434893"/>
              <a:gd name="connsiteX645" fmla="*/ 8010497 w 12208633"/>
              <a:gd name="connsiteY645" fmla="*/ 475739 h 5434893"/>
              <a:gd name="connsiteX646" fmla="*/ 8014276 w 12208633"/>
              <a:gd name="connsiteY646" fmla="*/ 479833 h 5434893"/>
              <a:gd name="connsiteX647" fmla="*/ 8014276 w 12208633"/>
              <a:gd name="connsiteY647" fmla="*/ 503773 h 5434893"/>
              <a:gd name="connsiteX648" fmla="*/ 8014591 w 12208633"/>
              <a:gd name="connsiteY648" fmla="*/ 510388 h 5434893"/>
              <a:gd name="connsiteX649" fmla="*/ 8104995 w 12208633"/>
              <a:gd name="connsiteY649" fmla="*/ 510388 h 5434893"/>
              <a:gd name="connsiteX650" fmla="*/ 8113184 w 12208633"/>
              <a:gd name="connsiteY650" fmla="*/ 503143 h 5434893"/>
              <a:gd name="connsiteX651" fmla="*/ 8189098 w 12208633"/>
              <a:gd name="connsiteY651" fmla="*/ 503143 h 5434893"/>
              <a:gd name="connsiteX652" fmla="*/ 8199807 w 12208633"/>
              <a:gd name="connsiteY652" fmla="*/ 510703 h 5434893"/>
              <a:gd name="connsiteX653" fmla="*/ 8213037 w 12208633"/>
              <a:gd name="connsiteY653" fmla="*/ 525192 h 5434893"/>
              <a:gd name="connsiteX654" fmla="*/ 8212722 w 12208633"/>
              <a:gd name="connsiteY654" fmla="*/ 542202 h 5434893"/>
              <a:gd name="connsiteX655" fmla="*/ 8213037 w 12208633"/>
              <a:gd name="connsiteY655" fmla="*/ 552912 h 5434893"/>
              <a:gd name="connsiteX656" fmla="*/ 8213037 w 12208633"/>
              <a:gd name="connsiteY656" fmla="*/ 899839 h 5434893"/>
              <a:gd name="connsiteX657" fmla="*/ 8222585 w 12208633"/>
              <a:gd name="connsiteY657" fmla="*/ 899839 h 5434893"/>
              <a:gd name="connsiteX658" fmla="*/ 8222588 w 12208633"/>
              <a:gd name="connsiteY658" fmla="*/ 899188 h 5434893"/>
              <a:gd name="connsiteX659" fmla="*/ 8361723 w 12208633"/>
              <a:gd name="connsiteY659" fmla="*/ 819757 h 5434893"/>
              <a:gd name="connsiteX660" fmla="*/ 8400660 w 12208633"/>
              <a:gd name="connsiteY660" fmla="*/ 891401 h 5434893"/>
              <a:gd name="connsiteX661" fmla="*/ 8528374 w 12208633"/>
              <a:gd name="connsiteY661" fmla="*/ 819237 h 5434893"/>
              <a:gd name="connsiteX662" fmla="*/ 8564716 w 12208633"/>
              <a:gd name="connsiteY662" fmla="*/ 886728 h 5434893"/>
              <a:gd name="connsiteX663" fmla="*/ 8566273 w 12208633"/>
              <a:gd name="connsiteY663" fmla="*/ 724750 h 5434893"/>
              <a:gd name="connsiteX664" fmla="*/ 8590674 w 12208633"/>
              <a:gd name="connsiteY664" fmla="*/ 700868 h 5434893"/>
              <a:gd name="connsiteX665" fmla="*/ 8617151 w 12208633"/>
              <a:gd name="connsiteY665" fmla="*/ 674910 h 5434893"/>
              <a:gd name="connsiteX666" fmla="*/ 8617151 w 12208633"/>
              <a:gd name="connsiteY666" fmla="*/ 624552 h 5434893"/>
              <a:gd name="connsiteX667" fmla="*/ 8649858 w 12208633"/>
              <a:gd name="connsiteY667" fmla="*/ 572636 h 5434893"/>
              <a:gd name="connsiteX668" fmla="*/ 8662318 w 12208633"/>
              <a:gd name="connsiteY668" fmla="*/ 552388 h 5434893"/>
              <a:gd name="connsiteX669" fmla="*/ 8661799 w 12208633"/>
              <a:gd name="connsiteY669" fmla="*/ 524353 h 5434893"/>
              <a:gd name="connsiteX670" fmla="*/ 8675816 w 12208633"/>
              <a:gd name="connsiteY670" fmla="*/ 509298 h 5434893"/>
              <a:gd name="connsiteX671" fmla="*/ 8794185 w 12208633"/>
              <a:gd name="connsiteY671" fmla="*/ 509298 h 5434893"/>
              <a:gd name="connsiteX672" fmla="*/ 8810279 w 12208633"/>
              <a:gd name="connsiteY672" fmla="*/ 527469 h 5434893"/>
              <a:gd name="connsiteX673" fmla="*/ 8810279 w 12208633"/>
              <a:gd name="connsiteY673" fmla="*/ 636493 h 5434893"/>
              <a:gd name="connsiteX674" fmla="*/ 8811837 w 12208633"/>
              <a:gd name="connsiteY674" fmla="*/ 677506 h 5434893"/>
              <a:gd name="connsiteX675" fmla="*/ 8817547 w 12208633"/>
              <a:gd name="connsiteY675" fmla="*/ 686332 h 5434893"/>
              <a:gd name="connsiteX676" fmla="*/ 8822220 w 12208633"/>
              <a:gd name="connsiteY676" fmla="*/ 678025 h 5434893"/>
              <a:gd name="connsiteX677" fmla="*/ 8822220 w 12208633"/>
              <a:gd name="connsiteY677" fmla="*/ 652587 h 5434893"/>
              <a:gd name="connsiteX678" fmla="*/ 8837795 w 12208633"/>
              <a:gd name="connsiteY678" fmla="*/ 637012 h 5434893"/>
              <a:gd name="connsiteX679" fmla="*/ 8854408 w 12208633"/>
              <a:gd name="connsiteY679" fmla="*/ 621956 h 5434893"/>
              <a:gd name="connsiteX680" fmla="*/ 8877770 w 12208633"/>
              <a:gd name="connsiteY680" fmla="*/ 577828 h 5434893"/>
              <a:gd name="connsiteX681" fmla="*/ 8895941 w 12208633"/>
              <a:gd name="connsiteY681" fmla="*/ 561214 h 5434893"/>
              <a:gd name="connsiteX682" fmla="*/ 8932282 w 12208633"/>
              <a:gd name="connsiteY682" fmla="*/ 564848 h 5434893"/>
              <a:gd name="connsiteX683" fmla="*/ 8940589 w 12208633"/>
              <a:gd name="connsiteY683" fmla="*/ 572636 h 5434893"/>
              <a:gd name="connsiteX684" fmla="*/ 8972258 w 12208633"/>
              <a:gd name="connsiteY684" fmla="*/ 628706 h 5434893"/>
              <a:gd name="connsiteX685" fmla="*/ 8972258 w 12208633"/>
              <a:gd name="connsiteY685" fmla="*/ 722673 h 5434893"/>
              <a:gd name="connsiteX686" fmla="*/ 9035595 w 12208633"/>
              <a:gd name="connsiteY686" fmla="*/ 719558 h 5434893"/>
              <a:gd name="connsiteX687" fmla="*/ 9068822 w 12208633"/>
              <a:gd name="connsiteY687" fmla="*/ 146923 h 5434893"/>
              <a:gd name="connsiteX688" fmla="*/ 9146177 w 12208633"/>
              <a:gd name="connsiteY688" fmla="*/ 146923 h 5434893"/>
              <a:gd name="connsiteX689" fmla="*/ 9180961 w 12208633"/>
              <a:gd name="connsiteY689" fmla="*/ 716962 h 5434893"/>
              <a:gd name="connsiteX690" fmla="*/ 9225090 w 12208633"/>
              <a:gd name="connsiteY690" fmla="*/ 715405 h 54348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</a:cxnLst>
            <a:rect l="l" t="t" r="r" b="b"/>
            <a:pathLst>
              <a:path w="12208633" h="5434893">
                <a:moveTo>
                  <a:pt x="7143321" y="892474"/>
                </a:moveTo>
                <a:lnTo>
                  <a:pt x="7143335" y="895416"/>
                </a:lnTo>
                <a:lnTo>
                  <a:pt x="7147277" y="895507"/>
                </a:lnTo>
                <a:lnTo>
                  <a:pt x="7147099" y="892474"/>
                </a:lnTo>
                <a:close/>
                <a:moveTo>
                  <a:pt x="6355163" y="727493"/>
                </a:moveTo>
                <a:lnTo>
                  <a:pt x="6355358" y="727687"/>
                </a:lnTo>
                <a:cubicBezTo>
                  <a:pt x="6355163" y="727687"/>
                  <a:pt x="6355163" y="727687"/>
                  <a:pt x="6354969" y="727687"/>
                </a:cubicBezTo>
                <a:cubicBezTo>
                  <a:pt x="6354969" y="727881"/>
                  <a:pt x="6354775" y="728075"/>
                  <a:pt x="6354969" y="728075"/>
                </a:cubicBezTo>
                <a:cubicBezTo>
                  <a:pt x="6354969" y="727881"/>
                  <a:pt x="6355163" y="727881"/>
                  <a:pt x="6355358" y="727687"/>
                </a:cubicBezTo>
                <a:cubicBezTo>
                  <a:pt x="6355358" y="727687"/>
                  <a:pt x="6355552" y="727493"/>
                  <a:pt x="6355552" y="727493"/>
                </a:cubicBezTo>
                <a:cubicBezTo>
                  <a:pt x="6355358" y="727493"/>
                  <a:pt x="6355358" y="727493"/>
                  <a:pt x="6355163" y="727493"/>
                </a:cubicBezTo>
                <a:close/>
                <a:moveTo>
                  <a:pt x="8604691" y="725788"/>
                </a:moveTo>
                <a:cubicBezTo>
                  <a:pt x="8595865" y="725788"/>
                  <a:pt x="8591193" y="727865"/>
                  <a:pt x="8591193" y="738248"/>
                </a:cubicBezTo>
                <a:cubicBezTo>
                  <a:pt x="8591712" y="788607"/>
                  <a:pt x="8591712" y="839485"/>
                  <a:pt x="8590674" y="889843"/>
                </a:cubicBezTo>
                <a:cubicBezTo>
                  <a:pt x="8590674" y="899188"/>
                  <a:pt x="8593789" y="903341"/>
                  <a:pt x="8603653" y="903341"/>
                </a:cubicBezTo>
                <a:cubicBezTo>
                  <a:pt x="8613517" y="903341"/>
                  <a:pt x="8616632" y="899708"/>
                  <a:pt x="8616632" y="889843"/>
                </a:cubicBezTo>
                <a:cubicBezTo>
                  <a:pt x="8616112" y="864923"/>
                  <a:pt x="8616632" y="840523"/>
                  <a:pt x="8616632" y="815603"/>
                </a:cubicBezTo>
                <a:cubicBezTo>
                  <a:pt x="8616632" y="790164"/>
                  <a:pt x="8616112" y="764206"/>
                  <a:pt x="8616632" y="738767"/>
                </a:cubicBezTo>
                <a:cubicBezTo>
                  <a:pt x="8616632" y="729941"/>
                  <a:pt x="8614555" y="725788"/>
                  <a:pt x="8604691" y="725788"/>
                </a:cubicBezTo>
                <a:close/>
                <a:moveTo>
                  <a:pt x="8744865" y="683217"/>
                </a:moveTo>
                <a:cubicBezTo>
                  <a:pt x="8737078" y="683217"/>
                  <a:pt x="8735001" y="687370"/>
                  <a:pt x="8735001" y="694119"/>
                </a:cubicBezTo>
                <a:cubicBezTo>
                  <a:pt x="8735001" y="760053"/>
                  <a:pt x="8735001" y="825986"/>
                  <a:pt x="8735520" y="892439"/>
                </a:cubicBezTo>
                <a:cubicBezTo>
                  <a:pt x="8735001" y="900226"/>
                  <a:pt x="8738635" y="903341"/>
                  <a:pt x="8746422" y="903341"/>
                </a:cubicBezTo>
                <a:cubicBezTo>
                  <a:pt x="8759921" y="902822"/>
                  <a:pt x="8773938" y="902822"/>
                  <a:pt x="8787436" y="903341"/>
                </a:cubicBezTo>
                <a:cubicBezTo>
                  <a:pt x="8797819" y="903861"/>
                  <a:pt x="8801454" y="899708"/>
                  <a:pt x="8801454" y="889324"/>
                </a:cubicBezTo>
                <a:cubicBezTo>
                  <a:pt x="8800934" y="865443"/>
                  <a:pt x="8801454" y="842080"/>
                  <a:pt x="8801454" y="818718"/>
                </a:cubicBezTo>
                <a:cubicBezTo>
                  <a:pt x="8801454" y="813527"/>
                  <a:pt x="8800415" y="805739"/>
                  <a:pt x="8807164" y="805739"/>
                </a:cubicBezTo>
                <a:cubicBezTo>
                  <a:pt x="8825854" y="805739"/>
                  <a:pt x="8822220" y="792760"/>
                  <a:pt x="8822739" y="781857"/>
                </a:cubicBezTo>
                <a:cubicBezTo>
                  <a:pt x="8822739" y="773551"/>
                  <a:pt x="8819105" y="771474"/>
                  <a:pt x="8811317" y="771474"/>
                </a:cubicBezTo>
                <a:cubicBezTo>
                  <a:pt x="8798858" y="771474"/>
                  <a:pt x="8786398" y="770955"/>
                  <a:pt x="8773938" y="771474"/>
                </a:cubicBezTo>
                <a:cubicBezTo>
                  <a:pt x="8761478" y="771994"/>
                  <a:pt x="8756286" y="766283"/>
                  <a:pt x="8756286" y="754342"/>
                </a:cubicBezTo>
                <a:cubicBezTo>
                  <a:pt x="8756286" y="744997"/>
                  <a:pt x="8756286" y="735133"/>
                  <a:pt x="8756286" y="725269"/>
                </a:cubicBezTo>
                <a:cubicBezTo>
                  <a:pt x="8755767" y="725269"/>
                  <a:pt x="8755767" y="725269"/>
                  <a:pt x="8755767" y="725269"/>
                </a:cubicBezTo>
                <a:cubicBezTo>
                  <a:pt x="8755767" y="714886"/>
                  <a:pt x="8755767" y="705021"/>
                  <a:pt x="8755767" y="694638"/>
                </a:cubicBezTo>
                <a:cubicBezTo>
                  <a:pt x="8755767" y="686851"/>
                  <a:pt x="8753171" y="683217"/>
                  <a:pt x="8744865" y="683217"/>
                </a:cubicBezTo>
                <a:close/>
                <a:moveTo>
                  <a:pt x="5999516" y="672943"/>
                </a:moveTo>
                <a:lnTo>
                  <a:pt x="5999516" y="672950"/>
                </a:lnTo>
                <a:lnTo>
                  <a:pt x="6106191" y="672950"/>
                </a:lnTo>
                <a:lnTo>
                  <a:pt x="6106226" y="672943"/>
                </a:lnTo>
                <a:lnTo>
                  <a:pt x="6103287" y="672943"/>
                </a:lnTo>
                <a:lnTo>
                  <a:pt x="6095614" y="672943"/>
                </a:lnTo>
                <a:close/>
                <a:moveTo>
                  <a:pt x="5844017" y="672943"/>
                </a:moveTo>
                <a:lnTo>
                  <a:pt x="5844017" y="672950"/>
                </a:lnTo>
                <a:lnTo>
                  <a:pt x="5950885" y="672950"/>
                </a:lnTo>
                <a:lnTo>
                  <a:pt x="5950920" y="672943"/>
                </a:lnTo>
                <a:lnTo>
                  <a:pt x="5947738" y="672943"/>
                </a:lnTo>
                <a:lnTo>
                  <a:pt x="5940066" y="672943"/>
                </a:lnTo>
                <a:close/>
                <a:moveTo>
                  <a:pt x="2661207" y="578320"/>
                </a:moveTo>
                <a:lnTo>
                  <a:pt x="2649387" y="591167"/>
                </a:lnTo>
                <a:lnTo>
                  <a:pt x="2649387" y="660718"/>
                </a:lnTo>
                <a:lnTo>
                  <a:pt x="2661207" y="660966"/>
                </a:lnTo>
                <a:cubicBezTo>
                  <a:pt x="2661207" y="660966"/>
                  <a:pt x="2661207" y="660966"/>
                  <a:pt x="2661207" y="612643"/>
                </a:cubicBezTo>
                <a:close/>
                <a:moveTo>
                  <a:pt x="2521154" y="535617"/>
                </a:moveTo>
                <a:cubicBezTo>
                  <a:pt x="2512848" y="535617"/>
                  <a:pt x="2510252" y="539251"/>
                  <a:pt x="2510252" y="547038"/>
                </a:cubicBezTo>
                <a:cubicBezTo>
                  <a:pt x="2510252" y="557421"/>
                  <a:pt x="2510252" y="567286"/>
                  <a:pt x="2510252" y="577669"/>
                </a:cubicBezTo>
                <a:cubicBezTo>
                  <a:pt x="2510252" y="577669"/>
                  <a:pt x="2510252" y="577669"/>
                  <a:pt x="2509733" y="577669"/>
                </a:cubicBezTo>
                <a:cubicBezTo>
                  <a:pt x="2509733" y="587533"/>
                  <a:pt x="2509733" y="597397"/>
                  <a:pt x="2509733" y="606742"/>
                </a:cubicBezTo>
                <a:cubicBezTo>
                  <a:pt x="2509733" y="618683"/>
                  <a:pt x="2504541" y="624394"/>
                  <a:pt x="2492081" y="623874"/>
                </a:cubicBezTo>
                <a:cubicBezTo>
                  <a:pt x="2479621" y="623355"/>
                  <a:pt x="2467161" y="623874"/>
                  <a:pt x="2454702" y="623874"/>
                </a:cubicBezTo>
                <a:cubicBezTo>
                  <a:pt x="2446914" y="623874"/>
                  <a:pt x="2443280" y="625951"/>
                  <a:pt x="2443280" y="634257"/>
                </a:cubicBezTo>
                <a:cubicBezTo>
                  <a:pt x="2443799" y="645160"/>
                  <a:pt x="2440165" y="658139"/>
                  <a:pt x="2458855" y="658139"/>
                </a:cubicBezTo>
                <a:cubicBezTo>
                  <a:pt x="2465604" y="658139"/>
                  <a:pt x="2464565" y="665927"/>
                  <a:pt x="2464565" y="671118"/>
                </a:cubicBezTo>
                <a:lnTo>
                  <a:pt x="2464565" y="735104"/>
                </a:lnTo>
                <a:lnTo>
                  <a:pt x="2530525" y="735104"/>
                </a:lnTo>
                <a:lnTo>
                  <a:pt x="2531018" y="546519"/>
                </a:lnTo>
                <a:cubicBezTo>
                  <a:pt x="2531018" y="539770"/>
                  <a:pt x="2528941" y="535617"/>
                  <a:pt x="2521154" y="535617"/>
                </a:cubicBezTo>
                <a:close/>
                <a:moveTo>
                  <a:pt x="8701774" y="534218"/>
                </a:moveTo>
                <a:cubicBezTo>
                  <a:pt x="8696063" y="534218"/>
                  <a:pt x="8688276" y="532660"/>
                  <a:pt x="8688276" y="540967"/>
                </a:cubicBezTo>
                <a:cubicBezTo>
                  <a:pt x="8688276" y="550312"/>
                  <a:pt x="8681527" y="562253"/>
                  <a:pt x="8695025" y="567963"/>
                </a:cubicBezTo>
                <a:cubicBezTo>
                  <a:pt x="8725656" y="580943"/>
                  <a:pt x="8736558" y="605343"/>
                  <a:pt x="8735520" y="637012"/>
                </a:cubicBezTo>
                <a:cubicBezTo>
                  <a:pt x="8735001" y="666604"/>
                  <a:pt x="8733443" y="664008"/>
                  <a:pt x="8760440" y="664008"/>
                </a:cubicBezTo>
                <a:cubicBezTo>
                  <a:pt x="8763036" y="664008"/>
                  <a:pt x="8765112" y="664008"/>
                  <a:pt x="8767189" y="664527"/>
                </a:cubicBezTo>
                <a:cubicBezTo>
                  <a:pt x="8772899" y="665566"/>
                  <a:pt x="8777053" y="667124"/>
                  <a:pt x="8776534" y="675429"/>
                </a:cubicBezTo>
                <a:cubicBezTo>
                  <a:pt x="8774976" y="692043"/>
                  <a:pt x="8776014" y="708136"/>
                  <a:pt x="8776014" y="724750"/>
                </a:cubicBezTo>
                <a:cubicBezTo>
                  <a:pt x="8776014" y="749669"/>
                  <a:pt x="8776014" y="749669"/>
                  <a:pt x="8799896" y="750708"/>
                </a:cubicBezTo>
                <a:cubicBezTo>
                  <a:pt x="8801454" y="750708"/>
                  <a:pt x="8802492" y="751227"/>
                  <a:pt x="8804049" y="751227"/>
                </a:cubicBezTo>
                <a:cubicBezTo>
                  <a:pt x="8812875" y="751746"/>
                  <a:pt x="8822220" y="754861"/>
                  <a:pt x="8822739" y="740324"/>
                </a:cubicBezTo>
                <a:cubicBezTo>
                  <a:pt x="8823777" y="714886"/>
                  <a:pt x="8823777" y="713328"/>
                  <a:pt x="8806645" y="712809"/>
                </a:cubicBezTo>
                <a:cubicBezTo>
                  <a:pt x="8789513" y="711771"/>
                  <a:pt x="8785359" y="708136"/>
                  <a:pt x="8785359" y="691004"/>
                </a:cubicBezTo>
                <a:cubicBezTo>
                  <a:pt x="8785359" y="667124"/>
                  <a:pt x="8785359" y="643761"/>
                  <a:pt x="8785359" y="620399"/>
                </a:cubicBezTo>
                <a:cubicBezTo>
                  <a:pt x="8784840" y="620399"/>
                  <a:pt x="8784840" y="620399"/>
                  <a:pt x="8784840" y="620399"/>
                </a:cubicBezTo>
                <a:cubicBezTo>
                  <a:pt x="8784840" y="596517"/>
                  <a:pt x="8784321" y="572636"/>
                  <a:pt x="8784840" y="548755"/>
                </a:cubicBezTo>
                <a:cubicBezTo>
                  <a:pt x="8785359" y="538371"/>
                  <a:pt x="8782244" y="533698"/>
                  <a:pt x="8770823" y="534218"/>
                </a:cubicBezTo>
                <a:cubicBezTo>
                  <a:pt x="8747980" y="534737"/>
                  <a:pt x="8724618" y="534218"/>
                  <a:pt x="8701774" y="534218"/>
                </a:cubicBezTo>
                <a:close/>
                <a:moveTo>
                  <a:pt x="7932693" y="518578"/>
                </a:moveTo>
                <a:cubicBezTo>
                  <a:pt x="7932693" y="518892"/>
                  <a:pt x="7932378" y="519208"/>
                  <a:pt x="7932378" y="519208"/>
                </a:cubicBezTo>
                <a:cubicBezTo>
                  <a:pt x="7932378" y="519208"/>
                  <a:pt x="7932693" y="519208"/>
                  <a:pt x="7932693" y="519208"/>
                </a:cubicBezTo>
                <a:cubicBezTo>
                  <a:pt x="7932693" y="519208"/>
                  <a:pt x="7932693" y="518892"/>
                  <a:pt x="7932693" y="518578"/>
                </a:cubicBezTo>
                <a:close/>
                <a:moveTo>
                  <a:pt x="7991282" y="518263"/>
                </a:moveTo>
                <a:cubicBezTo>
                  <a:pt x="7991282" y="518578"/>
                  <a:pt x="7991282" y="518578"/>
                  <a:pt x="7991282" y="518892"/>
                </a:cubicBezTo>
                <a:cubicBezTo>
                  <a:pt x="7991282" y="518892"/>
                  <a:pt x="7991597" y="518892"/>
                  <a:pt x="7991597" y="518892"/>
                </a:cubicBezTo>
                <a:cubicBezTo>
                  <a:pt x="7991597" y="518578"/>
                  <a:pt x="7991282" y="518578"/>
                  <a:pt x="7991282" y="518263"/>
                </a:cubicBezTo>
                <a:close/>
                <a:moveTo>
                  <a:pt x="7933323" y="517633"/>
                </a:moveTo>
                <a:cubicBezTo>
                  <a:pt x="7933008" y="517948"/>
                  <a:pt x="7933008" y="517948"/>
                  <a:pt x="7933008" y="518263"/>
                </a:cubicBezTo>
                <a:cubicBezTo>
                  <a:pt x="7933008" y="518263"/>
                  <a:pt x="7933323" y="518263"/>
                  <a:pt x="7933323" y="518263"/>
                </a:cubicBezTo>
                <a:cubicBezTo>
                  <a:pt x="7933323" y="517948"/>
                  <a:pt x="7933323" y="517948"/>
                  <a:pt x="7933323" y="517633"/>
                </a:cubicBezTo>
                <a:close/>
                <a:moveTo>
                  <a:pt x="9995853" y="483450"/>
                </a:moveTo>
                <a:lnTo>
                  <a:pt x="9995853" y="547260"/>
                </a:lnTo>
                <a:lnTo>
                  <a:pt x="10005688" y="548252"/>
                </a:lnTo>
                <a:cubicBezTo>
                  <a:pt x="10042501" y="555784"/>
                  <a:pt x="10070193" y="588356"/>
                  <a:pt x="10070193" y="627396"/>
                </a:cubicBezTo>
                <a:lnTo>
                  <a:pt x="10070193" y="839288"/>
                </a:lnTo>
                <a:lnTo>
                  <a:pt x="10098404" y="839288"/>
                </a:lnTo>
                <a:lnTo>
                  <a:pt x="10098404" y="483450"/>
                </a:lnTo>
                <a:close/>
                <a:moveTo>
                  <a:pt x="9781381" y="483450"/>
                </a:moveTo>
                <a:lnTo>
                  <a:pt x="9781381" y="547123"/>
                </a:lnTo>
                <a:lnTo>
                  <a:pt x="9792075" y="548201"/>
                </a:lnTo>
                <a:cubicBezTo>
                  <a:pt x="9828888" y="555733"/>
                  <a:pt x="9856579" y="588305"/>
                  <a:pt x="9856579" y="627345"/>
                </a:cubicBezTo>
                <a:lnTo>
                  <a:pt x="9856579" y="839288"/>
                </a:lnTo>
                <a:lnTo>
                  <a:pt x="9908622" y="839288"/>
                </a:lnTo>
                <a:lnTo>
                  <a:pt x="9908621" y="627396"/>
                </a:lnTo>
                <a:lnTo>
                  <a:pt x="9908622" y="627394"/>
                </a:lnTo>
                <a:lnTo>
                  <a:pt x="9908622" y="620889"/>
                </a:lnTo>
                <a:lnTo>
                  <a:pt x="9909277" y="620889"/>
                </a:lnTo>
                <a:lnTo>
                  <a:pt x="9910263" y="611115"/>
                </a:lnTo>
                <a:cubicBezTo>
                  <a:pt x="9916854" y="578904"/>
                  <a:pt x="9942616" y="553676"/>
                  <a:pt x="9975107" y="547872"/>
                </a:cubicBezTo>
                <a:lnTo>
                  <a:pt x="9975644" y="547825"/>
                </a:lnTo>
                <a:lnTo>
                  <a:pt x="9975644" y="483450"/>
                </a:lnTo>
                <a:close/>
                <a:moveTo>
                  <a:pt x="4460613" y="410313"/>
                </a:moveTo>
                <a:lnTo>
                  <a:pt x="4460613" y="474688"/>
                </a:lnTo>
                <a:lnTo>
                  <a:pt x="4461150" y="474735"/>
                </a:lnTo>
                <a:cubicBezTo>
                  <a:pt x="4493641" y="480539"/>
                  <a:pt x="4519403" y="505767"/>
                  <a:pt x="4525994" y="537978"/>
                </a:cubicBezTo>
                <a:lnTo>
                  <a:pt x="4526979" y="547752"/>
                </a:lnTo>
                <a:lnTo>
                  <a:pt x="4527635" y="547752"/>
                </a:lnTo>
                <a:lnTo>
                  <a:pt x="4527635" y="554257"/>
                </a:lnTo>
                <a:lnTo>
                  <a:pt x="4527635" y="554259"/>
                </a:lnTo>
                <a:lnTo>
                  <a:pt x="4527635" y="766151"/>
                </a:lnTo>
                <a:lnTo>
                  <a:pt x="4579677" y="766151"/>
                </a:lnTo>
                <a:lnTo>
                  <a:pt x="4579677" y="554208"/>
                </a:lnTo>
                <a:cubicBezTo>
                  <a:pt x="4579677" y="515168"/>
                  <a:pt x="4607369" y="482596"/>
                  <a:pt x="4644181" y="475064"/>
                </a:cubicBezTo>
                <a:lnTo>
                  <a:pt x="4654875" y="473986"/>
                </a:lnTo>
                <a:lnTo>
                  <a:pt x="4654875" y="410313"/>
                </a:lnTo>
                <a:close/>
                <a:moveTo>
                  <a:pt x="4337854" y="410313"/>
                </a:moveTo>
                <a:lnTo>
                  <a:pt x="4337854" y="645080"/>
                </a:lnTo>
                <a:lnTo>
                  <a:pt x="4354002" y="645080"/>
                </a:lnTo>
                <a:lnTo>
                  <a:pt x="4366063" y="645080"/>
                </a:lnTo>
                <a:lnTo>
                  <a:pt x="4366063" y="554259"/>
                </a:lnTo>
                <a:cubicBezTo>
                  <a:pt x="4366063" y="515219"/>
                  <a:pt x="4393756" y="482648"/>
                  <a:pt x="4430568" y="475115"/>
                </a:cubicBezTo>
                <a:lnTo>
                  <a:pt x="4440404" y="474123"/>
                </a:lnTo>
                <a:lnTo>
                  <a:pt x="4440404" y="410313"/>
                </a:lnTo>
                <a:close/>
                <a:moveTo>
                  <a:pt x="2495196" y="386617"/>
                </a:moveTo>
                <a:cubicBezTo>
                  <a:pt x="2483775" y="386098"/>
                  <a:pt x="2480660" y="390771"/>
                  <a:pt x="2481179" y="401154"/>
                </a:cubicBezTo>
                <a:cubicBezTo>
                  <a:pt x="2481698" y="425035"/>
                  <a:pt x="2481179" y="448917"/>
                  <a:pt x="2481179" y="472798"/>
                </a:cubicBezTo>
                <a:cubicBezTo>
                  <a:pt x="2481179" y="472798"/>
                  <a:pt x="2481179" y="472798"/>
                  <a:pt x="2480660" y="472798"/>
                </a:cubicBezTo>
                <a:cubicBezTo>
                  <a:pt x="2480660" y="496160"/>
                  <a:pt x="2480660" y="519523"/>
                  <a:pt x="2480660" y="543404"/>
                </a:cubicBezTo>
                <a:cubicBezTo>
                  <a:pt x="2480660" y="560536"/>
                  <a:pt x="2476506" y="564171"/>
                  <a:pt x="2459374" y="565209"/>
                </a:cubicBezTo>
                <a:cubicBezTo>
                  <a:pt x="2442242" y="565728"/>
                  <a:pt x="2442242" y="567286"/>
                  <a:pt x="2443280" y="592724"/>
                </a:cubicBezTo>
                <a:cubicBezTo>
                  <a:pt x="2443799" y="607261"/>
                  <a:pt x="2453144" y="604146"/>
                  <a:pt x="2461970" y="603627"/>
                </a:cubicBezTo>
                <a:cubicBezTo>
                  <a:pt x="2463527" y="603627"/>
                  <a:pt x="2464565" y="603108"/>
                  <a:pt x="2466123" y="603108"/>
                </a:cubicBezTo>
                <a:cubicBezTo>
                  <a:pt x="2490005" y="602069"/>
                  <a:pt x="2490005" y="602069"/>
                  <a:pt x="2490005" y="577150"/>
                </a:cubicBezTo>
                <a:cubicBezTo>
                  <a:pt x="2490005" y="560536"/>
                  <a:pt x="2491043" y="544443"/>
                  <a:pt x="2489485" y="527829"/>
                </a:cubicBezTo>
                <a:cubicBezTo>
                  <a:pt x="2488966" y="519523"/>
                  <a:pt x="2493120" y="517965"/>
                  <a:pt x="2498830" y="516927"/>
                </a:cubicBezTo>
                <a:cubicBezTo>
                  <a:pt x="2500907" y="516408"/>
                  <a:pt x="2502983" y="516408"/>
                  <a:pt x="2505579" y="516408"/>
                </a:cubicBezTo>
                <a:cubicBezTo>
                  <a:pt x="2532576" y="516408"/>
                  <a:pt x="2531018" y="519003"/>
                  <a:pt x="2530499" y="489411"/>
                </a:cubicBezTo>
                <a:cubicBezTo>
                  <a:pt x="2529461" y="457742"/>
                  <a:pt x="2540363" y="433342"/>
                  <a:pt x="2570994" y="420363"/>
                </a:cubicBezTo>
                <a:cubicBezTo>
                  <a:pt x="2584492" y="414652"/>
                  <a:pt x="2577743" y="402711"/>
                  <a:pt x="2577743" y="393366"/>
                </a:cubicBezTo>
                <a:cubicBezTo>
                  <a:pt x="2577743" y="385060"/>
                  <a:pt x="2569956" y="386617"/>
                  <a:pt x="2564244" y="386617"/>
                </a:cubicBezTo>
                <a:cubicBezTo>
                  <a:pt x="2541401" y="386617"/>
                  <a:pt x="2518039" y="387136"/>
                  <a:pt x="2495196" y="386617"/>
                </a:cubicBezTo>
                <a:close/>
                <a:moveTo>
                  <a:pt x="9258835" y="0"/>
                </a:moveTo>
                <a:lnTo>
                  <a:pt x="9334633" y="0"/>
                </a:lnTo>
                <a:lnTo>
                  <a:pt x="9369417" y="714886"/>
                </a:lnTo>
                <a:lnTo>
                  <a:pt x="9451963" y="716443"/>
                </a:lnTo>
                <a:lnTo>
                  <a:pt x="9451511" y="839288"/>
                </a:lnTo>
                <a:lnTo>
                  <a:pt x="9695008" y="839288"/>
                </a:lnTo>
                <a:lnTo>
                  <a:pt x="9695008" y="627345"/>
                </a:lnTo>
                <a:lnTo>
                  <a:pt x="9695008" y="627342"/>
                </a:lnTo>
                <a:lnTo>
                  <a:pt x="9695008" y="620838"/>
                </a:lnTo>
                <a:lnTo>
                  <a:pt x="9695582" y="620838"/>
                </a:lnTo>
                <a:lnTo>
                  <a:pt x="9696270" y="613044"/>
                </a:lnTo>
                <a:cubicBezTo>
                  <a:pt x="9702073" y="580553"/>
                  <a:pt x="9727301" y="554792"/>
                  <a:pt x="9759513" y="548201"/>
                </a:cubicBezTo>
                <a:lnTo>
                  <a:pt x="9761172" y="548033"/>
                </a:lnTo>
                <a:lnTo>
                  <a:pt x="9761172" y="452927"/>
                </a:lnTo>
                <a:lnTo>
                  <a:pt x="9781381" y="452927"/>
                </a:lnTo>
                <a:lnTo>
                  <a:pt x="9781381" y="453137"/>
                </a:lnTo>
                <a:lnTo>
                  <a:pt x="10098404" y="453137"/>
                </a:lnTo>
                <a:lnTo>
                  <a:pt x="10098404" y="395857"/>
                </a:lnTo>
                <a:lnTo>
                  <a:pt x="10098404" y="395855"/>
                </a:lnTo>
                <a:lnTo>
                  <a:pt x="10098404" y="322646"/>
                </a:lnTo>
                <a:lnTo>
                  <a:pt x="10147724" y="322646"/>
                </a:lnTo>
                <a:lnTo>
                  <a:pt x="10192315" y="322646"/>
                </a:lnTo>
                <a:lnTo>
                  <a:pt x="10192315" y="412796"/>
                </a:lnTo>
                <a:lnTo>
                  <a:pt x="10192315" y="839288"/>
                </a:lnTo>
                <a:lnTo>
                  <a:pt x="10237382" y="839288"/>
                </a:lnTo>
                <a:lnTo>
                  <a:pt x="10237382" y="787976"/>
                </a:lnTo>
                <a:lnTo>
                  <a:pt x="10237382" y="787525"/>
                </a:lnTo>
                <a:lnTo>
                  <a:pt x="10237382" y="786823"/>
                </a:lnTo>
                <a:lnTo>
                  <a:pt x="10293811" y="786823"/>
                </a:lnTo>
                <a:lnTo>
                  <a:pt x="10293811" y="486617"/>
                </a:lnTo>
                <a:lnTo>
                  <a:pt x="10293811" y="486615"/>
                </a:lnTo>
                <a:lnTo>
                  <a:pt x="10293811" y="412796"/>
                </a:lnTo>
                <a:lnTo>
                  <a:pt x="10293812" y="412796"/>
                </a:lnTo>
                <a:lnTo>
                  <a:pt x="10364543" y="412796"/>
                </a:lnTo>
                <a:lnTo>
                  <a:pt x="10435273" y="412796"/>
                </a:lnTo>
                <a:lnTo>
                  <a:pt x="10435273" y="493478"/>
                </a:lnTo>
                <a:lnTo>
                  <a:pt x="10435272" y="493478"/>
                </a:lnTo>
                <a:lnTo>
                  <a:pt x="10435272" y="787653"/>
                </a:lnTo>
                <a:lnTo>
                  <a:pt x="10479889" y="787653"/>
                </a:lnTo>
                <a:lnTo>
                  <a:pt x="10479889" y="834346"/>
                </a:lnTo>
                <a:lnTo>
                  <a:pt x="10479889" y="883894"/>
                </a:lnTo>
                <a:lnTo>
                  <a:pt x="10634153" y="798062"/>
                </a:lnTo>
                <a:lnTo>
                  <a:pt x="10634153" y="890261"/>
                </a:lnTo>
                <a:lnTo>
                  <a:pt x="10799859" y="798062"/>
                </a:lnTo>
                <a:lnTo>
                  <a:pt x="10799859" y="890261"/>
                </a:lnTo>
                <a:lnTo>
                  <a:pt x="10965565" y="798062"/>
                </a:lnTo>
                <a:lnTo>
                  <a:pt x="10965565" y="890261"/>
                </a:lnTo>
                <a:lnTo>
                  <a:pt x="11131272" y="798062"/>
                </a:lnTo>
                <a:lnTo>
                  <a:pt x="11131272" y="894809"/>
                </a:lnTo>
                <a:lnTo>
                  <a:pt x="10965565" y="894809"/>
                </a:lnTo>
                <a:lnTo>
                  <a:pt x="10957391" y="894809"/>
                </a:lnTo>
                <a:lnTo>
                  <a:pt x="10799859" y="894809"/>
                </a:lnTo>
                <a:lnTo>
                  <a:pt x="10791685" y="894809"/>
                </a:lnTo>
                <a:lnTo>
                  <a:pt x="10634153" y="894809"/>
                </a:lnTo>
                <a:lnTo>
                  <a:pt x="10625978" y="894809"/>
                </a:lnTo>
                <a:lnTo>
                  <a:pt x="10479889" y="894809"/>
                </a:lnTo>
                <a:lnTo>
                  <a:pt x="10479889" y="894815"/>
                </a:lnTo>
                <a:lnTo>
                  <a:pt x="11131272" y="894815"/>
                </a:lnTo>
                <a:lnTo>
                  <a:pt x="11131272" y="930426"/>
                </a:lnTo>
                <a:lnTo>
                  <a:pt x="11131272" y="1058032"/>
                </a:lnTo>
                <a:lnTo>
                  <a:pt x="11135416" y="1058032"/>
                </a:lnTo>
                <a:cubicBezTo>
                  <a:pt x="11135416" y="1058032"/>
                  <a:pt x="11135416" y="1058032"/>
                  <a:pt x="11135416" y="475513"/>
                </a:cubicBezTo>
                <a:cubicBezTo>
                  <a:pt x="11135416" y="475513"/>
                  <a:pt x="11135416" y="475513"/>
                  <a:pt x="11317073" y="475513"/>
                </a:cubicBezTo>
                <a:cubicBezTo>
                  <a:pt x="11317073" y="475513"/>
                  <a:pt x="11317073" y="475513"/>
                  <a:pt x="11317073" y="957415"/>
                </a:cubicBezTo>
                <a:cubicBezTo>
                  <a:pt x="11327605" y="928290"/>
                  <a:pt x="11356564" y="864742"/>
                  <a:pt x="11385524" y="864742"/>
                </a:cubicBezTo>
                <a:cubicBezTo>
                  <a:pt x="11427648" y="864742"/>
                  <a:pt x="11467139" y="970654"/>
                  <a:pt x="11467139" y="970654"/>
                </a:cubicBezTo>
                <a:cubicBezTo>
                  <a:pt x="11467139" y="970654"/>
                  <a:pt x="11501364" y="864742"/>
                  <a:pt x="11540855" y="864742"/>
                </a:cubicBezTo>
                <a:cubicBezTo>
                  <a:pt x="11580346" y="864742"/>
                  <a:pt x="11622470" y="970654"/>
                  <a:pt x="11622470" y="970654"/>
                </a:cubicBezTo>
                <a:cubicBezTo>
                  <a:pt x="11622470" y="970654"/>
                  <a:pt x="11656695" y="864742"/>
                  <a:pt x="11696186" y="864742"/>
                </a:cubicBezTo>
                <a:cubicBezTo>
                  <a:pt x="11735677" y="864742"/>
                  <a:pt x="11777800" y="970654"/>
                  <a:pt x="11777800" y="970654"/>
                </a:cubicBezTo>
                <a:cubicBezTo>
                  <a:pt x="11777800" y="970654"/>
                  <a:pt x="11777800" y="970654"/>
                  <a:pt x="11777800" y="994485"/>
                </a:cubicBezTo>
                <a:cubicBezTo>
                  <a:pt x="11777800" y="994485"/>
                  <a:pt x="11777800" y="994485"/>
                  <a:pt x="11851517" y="994485"/>
                </a:cubicBezTo>
                <a:cubicBezTo>
                  <a:pt x="11851517" y="994485"/>
                  <a:pt x="11851517" y="994485"/>
                  <a:pt x="11851517" y="920346"/>
                </a:cubicBezTo>
                <a:cubicBezTo>
                  <a:pt x="11798862" y="909755"/>
                  <a:pt x="11759371" y="862094"/>
                  <a:pt x="11759371" y="806490"/>
                </a:cubicBezTo>
                <a:cubicBezTo>
                  <a:pt x="11759371" y="750886"/>
                  <a:pt x="11798862" y="703225"/>
                  <a:pt x="11851517" y="692634"/>
                </a:cubicBezTo>
                <a:cubicBezTo>
                  <a:pt x="11851517" y="692634"/>
                  <a:pt x="11851517" y="692634"/>
                  <a:pt x="11851517" y="562891"/>
                </a:cubicBezTo>
                <a:cubicBezTo>
                  <a:pt x="11851517" y="562891"/>
                  <a:pt x="11851517" y="562891"/>
                  <a:pt x="11898906" y="562891"/>
                </a:cubicBezTo>
                <a:cubicBezTo>
                  <a:pt x="11898906" y="562891"/>
                  <a:pt x="11898906" y="562891"/>
                  <a:pt x="11898906" y="692634"/>
                </a:cubicBezTo>
                <a:cubicBezTo>
                  <a:pt x="11951560" y="703225"/>
                  <a:pt x="11991051" y="750886"/>
                  <a:pt x="11991051" y="806490"/>
                </a:cubicBezTo>
                <a:cubicBezTo>
                  <a:pt x="11991051" y="864742"/>
                  <a:pt x="11951560" y="909755"/>
                  <a:pt x="11898906" y="920346"/>
                </a:cubicBezTo>
                <a:cubicBezTo>
                  <a:pt x="11898906" y="920346"/>
                  <a:pt x="11898906" y="920346"/>
                  <a:pt x="11898906" y="994485"/>
                </a:cubicBezTo>
                <a:cubicBezTo>
                  <a:pt x="11898906" y="994485"/>
                  <a:pt x="11898906" y="994485"/>
                  <a:pt x="11962091" y="994485"/>
                </a:cubicBezTo>
                <a:cubicBezTo>
                  <a:pt x="11962091" y="994485"/>
                  <a:pt x="11962091" y="994485"/>
                  <a:pt x="11962091" y="917698"/>
                </a:cubicBezTo>
                <a:cubicBezTo>
                  <a:pt x="11962091" y="917698"/>
                  <a:pt x="11962091" y="917698"/>
                  <a:pt x="12041073" y="917698"/>
                </a:cubicBezTo>
                <a:cubicBezTo>
                  <a:pt x="12041073" y="917698"/>
                  <a:pt x="12041073" y="917698"/>
                  <a:pt x="12041073" y="817081"/>
                </a:cubicBezTo>
                <a:cubicBezTo>
                  <a:pt x="12041073" y="817081"/>
                  <a:pt x="12041073" y="817081"/>
                  <a:pt x="12155715" y="817081"/>
                </a:cubicBezTo>
                <a:lnTo>
                  <a:pt x="12200316" y="817081"/>
                </a:lnTo>
                <a:lnTo>
                  <a:pt x="12200316" y="1105184"/>
                </a:lnTo>
                <a:lnTo>
                  <a:pt x="12208559" y="1105184"/>
                </a:lnTo>
                <a:lnTo>
                  <a:pt x="12208559" y="1153840"/>
                </a:lnTo>
                <a:lnTo>
                  <a:pt x="12208559" y="1225322"/>
                </a:lnTo>
                <a:lnTo>
                  <a:pt x="12208633" y="1225322"/>
                </a:lnTo>
                <a:lnTo>
                  <a:pt x="12208633" y="1247932"/>
                </a:lnTo>
                <a:lnTo>
                  <a:pt x="12200316" y="1247932"/>
                </a:lnTo>
                <a:lnTo>
                  <a:pt x="12200316" y="5434893"/>
                </a:lnTo>
                <a:lnTo>
                  <a:pt x="8318" y="5434893"/>
                </a:lnTo>
                <a:lnTo>
                  <a:pt x="8318" y="1247932"/>
                </a:lnTo>
                <a:lnTo>
                  <a:pt x="0" y="1247932"/>
                </a:lnTo>
                <a:lnTo>
                  <a:pt x="0" y="1225322"/>
                </a:lnTo>
                <a:lnTo>
                  <a:pt x="0" y="1063433"/>
                </a:lnTo>
                <a:lnTo>
                  <a:pt x="56578" y="1063433"/>
                </a:lnTo>
                <a:cubicBezTo>
                  <a:pt x="82782" y="1063433"/>
                  <a:pt x="112730" y="1063433"/>
                  <a:pt x="146955" y="1063433"/>
                </a:cubicBezTo>
                <a:cubicBezTo>
                  <a:pt x="146955" y="1063433"/>
                  <a:pt x="146955" y="1063433"/>
                  <a:pt x="146955" y="480915"/>
                </a:cubicBezTo>
                <a:cubicBezTo>
                  <a:pt x="146955" y="480915"/>
                  <a:pt x="146955" y="480915"/>
                  <a:pt x="328613" y="480915"/>
                </a:cubicBezTo>
                <a:cubicBezTo>
                  <a:pt x="328613" y="480915"/>
                  <a:pt x="328613" y="480915"/>
                  <a:pt x="328613" y="962816"/>
                </a:cubicBezTo>
                <a:cubicBezTo>
                  <a:pt x="339144" y="933691"/>
                  <a:pt x="368104" y="870143"/>
                  <a:pt x="397064" y="870143"/>
                </a:cubicBezTo>
                <a:cubicBezTo>
                  <a:pt x="439187" y="870143"/>
                  <a:pt x="478678" y="976055"/>
                  <a:pt x="478678" y="976055"/>
                </a:cubicBezTo>
                <a:cubicBezTo>
                  <a:pt x="478678" y="976055"/>
                  <a:pt x="512903" y="870143"/>
                  <a:pt x="552394" y="870143"/>
                </a:cubicBezTo>
                <a:cubicBezTo>
                  <a:pt x="591885" y="870143"/>
                  <a:pt x="634009" y="976055"/>
                  <a:pt x="634009" y="976055"/>
                </a:cubicBezTo>
                <a:cubicBezTo>
                  <a:pt x="634009" y="976055"/>
                  <a:pt x="668234" y="870143"/>
                  <a:pt x="707725" y="870143"/>
                </a:cubicBezTo>
                <a:cubicBezTo>
                  <a:pt x="747216" y="870143"/>
                  <a:pt x="789340" y="976055"/>
                  <a:pt x="789340" y="976055"/>
                </a:cubicBezTo>
                <a:cubicBezTo>
                  <a:pt x="789340" y="976055"/>
                  <a:pt x="789340" y="976055"/>
                  <a:pt x="789340" y="999886"/>
                </a:cubicBezTo>
                <a:cubicBezTo>
                  <a:pt x="789340" y="999886"/>
                  <a:pt x="789340" y="999886"/>
                  <a:pt x="863056" y="999886"/>
                </a:cubicBezTo>
                <a:cubicBezTo>
                  <a:pt x="863056" y="999886"/>
                  <a:pt x="863056" y="999886"/>
                  <a:pt x="863056" y="925747"/>
                </a:cubicBezTo>
                <a:cubicBezTo>
                  <a:pt x="810402" y="915156"/>
                  <a:pt x="770911" y="867495"/>
                  <a:pt x="770911" y="811891"/>
                </a:cubicBezTo>
                <a:cubicBezTo>
                  <a:pt x="770911" y="756287"/>
                  <a:pt x="810402" y="708626"/>
                  <a:pt x="863056" y="698035"/>
                </a:cubicBezTo>
                <a:cubicBezTo>
                  <a:pt x="863056" y="698035"/>
                  <a:pt x="863056" y="698035"/>
                  <a:pt x="863056" y="568293"/>
                </a:cubicBezTo>
                <a:cubicBezTo>
                  <a:pt x="863056" y="568293"/>
                  <a:pt x="863056" y="568293"/>
                  <a:pt x="910445" y="568293"/>
                </a:cubicBezTo>
                <a:cubicBezTo>
                  <a:pt x="910445" y="568293"/>
                  <a:pt x="910445" y="568293"/>
                  <a:pt x="910445" y="698035"/>
                </a:cubicBezTo>
                <a:cubicBezTo>
                  <a:pt x="963099" y="708626"/>
                  <a:pt x="1002590" y="756287"/>
                  <a:pt x="1002590" y="811891"/>
                </a:cubicBezTo>
                <a:cubicBezTo>
                  <a:pt x="1002590" y="870143"/>
                  <a:pt x="963099" y="915156"/>
                  <a:pt x="910445" y="925747"/>
                </a:cubicBezTo>
                <a:cubicBezTo>
                  <a:pt x="910445" y="925747"/>
                  <a:pt x="910445" y="925747"/>
                  <a:pt x="910445" y="999886"/>
                </a:cubicBezTo>
                <a:cubicBezTo>
                  <a:pt x="910445" y="999886"/>
                  <a:pt x="910445" y="999886"/>
                  <a:pt x="973630" y="999886"/>
                </a:cubicBezTo>
                <a:cubicBezTo>
                  <a:pt x="973630" y="999886"/>
                  <a:pt x="973630" y="999886"/>
                  <a:pt x="973630" y="923099"/>
                </a:cubicBezTo>
                <a:cubicBezTo>
                  <a:pt x="973630" y="923099"/>
                  <a:pt x="973630" y="923099"/>
                  <a:pt x="1052612" y="923099"/>
                </a:cubicBezTo>
                <a:cubicBezTo>
                  <a:pt x="1052612" y="923099"/>
                  <a:pt x="1052612" y="923099"/>
                  <a:pt x="1052612" y="822482"/>
                </a:cubicBezTo>
                <a:cubicBezTo>
                  <a:pt x="1052612" y="822482"/>
                  <a:pt x="1052612" y="822482"/>
                  <a:pt x="1223739" y="822482"/>
                </a:cubicBezTo>
                <a:cubicBezTo>
                  <a:pt x="1223739" y="822482"/>
                  <a:pt x="1223739" y="822482"/>
                  <a:pt x="1223739" y="533871"/>
                </a:cubicBezTo>
                <a:cubicBezTo>
                  <a:pt x="1223739" y="533871"/>
                  <a:pt x="1223739" y="533871"/>
                  <a:pt x="1452786" y="533871"/>
                </a:cubicBezTo>
                <a:cubicBezTo>
                  <a:pt x="1452786" y="533871"/>
                  <a:pt x="1452786" y="533871"/>
                  <a:pt x="1452786" y="827778"/>
                </a:cubicBezTo>
                <a:cubicBezTo>
                  <a:pt x="1452786" y="827778"/>
                  <a:pt x="1452786" y="827778"/>
                  <a:pt x="1687099" y="827778"/>
                </a:cubicBezTo>
                <a:cubicBezTo>
                  <a:pt x="1687099" y="827778"/>
                  <a:pt x="1687099" y="827778"/>
                  <a:pt x="1687099" y="645080"/>
                </a:cubicBezTo>
                <a:cubicBezTo>
                  <a:pt x="1687099" y="645080"/>
                  <a:pt x="1687099" y="645080"/>
                  <a:pt x="1795945" y="645080"/>
                </a:cubicBezTo>
                <a:lnTo>
                  <a:pt x="1814336" y="645080"/>
                </a:lnTo>
                <a:lnTo>
                  <a:pt x="1814055" y="568843"/>
                </a:lnTo>
                <a:lnTo>
                  <a:pt x="1896602" y="567286"/>
                </a:lnTo>
                <a:lnTo>
                  <a:pt x="1917630" y="135119"/>
                </a:lnTo>
                <a:lnTo>
                  <a:pt x="2020520" y="135119"/>
                </a:lnTo>
                <a:lnTo>
                  <a:pt x="2040929" y="567805"/>
                </a:lnTo>
                <a:lnTo>
                  <a:pt x="2085058" y="569362"/>
                </a:lnTo>
                <a:lnTo>
                  <a:pt x="2104692" y="247596"/>
                </a:lnTo>
                <a:lnTo>
                  <a:pt x="2211603" y="247596"/>
                </a:lnTo>
                <a:lnTo>
                  <a:pt x="2230423" y="571958"/>
                </a:lnTo>
                <a:lnTo>
                  <a:pt x="2293761" y="575073"/>
                </a:lnTo>
                <a:cubicBezTo>
                  <a:pt x="2293761" y="543923"/>
                  <a:pt x="2293761" y="512255"/>
                  <a:pt x="2293761" y="481105"/>
                </a:cubicBezTo>
                <a:cubicBezTo>
                  <a:pt x="2293761" y="456704"/>
                  <a:pt x="2303625" y="437495"/>
                  <a:pt x="2325430" y="425035"/>
                </a:cubicBezTo>
                <a:cubicBezTo>
                  <a:pt x="2329064" y="422959"/>
                  <a:pt x="2331660" y="420882"/>
                  <a:pt x="2333736" y="417248"/>
                </a:cubicBezTo>
                <a:cubicBezTo>
                  <a:pt x="2338409" y="408422"/>
                  <a:pt x="2365406" y="405307"/>
                  <a:pt x="2370078" y="413614"/>
                </a:cubicBezTo>
                <a:cubicBezTo>
                  <a:pt x="2374751" y="421920"/>
                  <a:pt x="2382019" y="425035"/>
                  <a:pt x="2388249" y="430227"/>
                </a:cubicBezTo>
                <a:cubicBezTo>
                  <a:pt x="2402785" y="441648"/>
                  <a:pt x="2411611" y="456185"/>
                  <a:pt x="2411611" y="474355"/>
                </a:cubicBezTo>
                <a:cubicBezTo>
                  <a:pt x="2411611" y="487335"/>
                  <a:pt x="2416802" y="490969"/>
                  <a:pt x="2428224" y="489411"/>
                </a:cubicBezTo>
                <a:cubicBezTo>
                  <a:pt x="2439646" y="487854"/>
                  <a:pt x="2444318" y="494084"/>
                  <a:pt x="2443799" y="504986"/>
                </a:cubicBezTo>
                <a:cubicBezTo>
                  <a:pt x="2443280" y="513293"/>
                  <a:pt x="2443799" y="521599"/>
                  <a:pt x="2443799" y="530425"/>
                </a:cubicBezTo>
                <a:cubicBezTo>
                  <a:pt x="2443799" y="534059"/>
                  <a:pt x="2443280" y="538213"/>
                  <a:pt x="2448472" y="538732"/>
                </a:cubicBezTo>
                <a:cubicBezTo>
                  <a:pt x="2454182" y="539251"/>
                  <a:pt x="2454182" y="534059"/>
                  <a:pt x="2454182" y="529906"/>
                </a:cubicBezTo>
                <a:cubicBezTo>
                  <a:pt x="2454702" y="516408"/>
                  <a:pt x="2455740" y="502390"/>
                  <a:pt x="2455740" y="488892"/>
                </a:cubicBezTo>
                <a:cubicBezTo>
                  <a:pt x="2456259" y="452551"/>
                  <a:pt x="2456259" y="416209"/>
                  <a:pt x="2455740" y="379868"/>
                </a:cubicBezTo>
                <a:cubicBezTo>
                  <a:pt x="2455740" y="368966"/>
                  <a:pt x="2459374" y="361697"/>
                  <a:pt x="2471834" y="361697"/>
                </a:cubicBezTo>
                <a:cubicBezTo>
                  <a:pt x="2511290" y="361697"/>
                  <a:pt x="2550746" y="361697"/>
                  <a:pt x="2590203" y="361697"/>
                </a:cubicBezTo>
                <a:cubicBezTo>
                  <a:pt x="2600067" y="361697"/>
                  <a:pt x="2604739" y="366889"/>
                  <a:pt x="2604220" y="376753"/>
                </a:cubicBezTo>
                <a:cubicBezTo>
                  <a:pt x="2604220" y="386098"/>
                  <a:pt x="2604739" y="395443"/>
                  <a:pt x="2603701" y="404788"/>
                </a:cubicBezTo>
                <a:cubicBezTo>
                  <a:pt x="2602662" y="415171"/>
                  <a:pt x="2606297" y="420882"/>
                  <a:pt x="2616161" y="425035"/>
                </a:cubicBezTo>
                <a:cubicBezTo>
                  <a:pt x="2637965" y="434899"/>
                  <a:pt x="2648349" y="453070"/>
                  <a:pt x="2648868" y="476951"/>
                </a:cubicBezTo>
                <a:cubicBezTo>
                  <a:pt x="2648868" y="493565"/>
                  <a:pt x="2648868" y="510697"/>
                  <a:pt x="2648868" y="527310"/>
                </a:cubicBezTo>
                <a:cubicBezTo>
                  <a:pt x="2648868" y="542106"/>
                  <a:pt x="2648090" y="548596"/>
                  <a:pt x="2651010" y="551386"/>
                </a:cubicBezTo>
                <a:lnTo>
                  <a:pt x="2661207" y="552175"/>
                </a:lnTo>
                <a:lnTo>
                  <a:pt x="2661207" y="497877"/>
                </a:lnTo>
                <a:cubicBezTo>
                  <a:pt x="2661207" y="443514"/>
                  <a:pt x="2661207" y="371030"/>
                  <a:pt x="2661207" y="274385"/>
                </a:cubicBezTo>
                <a:cubicBezTo>
                  <a:pt x="2661207" y="274385"/>
                  <a:pt x="2661207" y="274385"/>
                  <a:pt x="2916581" y="274385"/>
                </a:cubicBezTo>
                <a:cubicBezTo>
                  <a:pt x="2916581" y="274385"/>
                  <a:pt x="2916581" y="274385"/>
                  <a:pt x="2916581" y="623897"/>
                </a:cubicBezTo>
                <a:cubicBezTo>
                  <a:pt x="2916581" y="623897"/>
                  <a:pt x="2916581" y="623897"/>
                  <a:pt x="3103505" y="623897"/>
                </a:cubicBezTo>
                <a:cubicBezTo>
                  <a:pt x="3103505" y="623897"/>
                  <a:pt x="3103505" y="623897"/>
                  <a:pt x="3103505" y="938986"/>
                </a:cubicBezTo>
                <a:cubicBezTo>
                  <a:pt x="3103505" y="938986"/>
                  <a:pt x="3103505" y="938986"/>
                  <a:pt x="3253570" y="938986"/>
                </a:cubicBezTo>
                <a:cubicBezTo>
                  <a:pt x="3253570" y="938986"/>
                  <a:pt x="3253570" y="938986"/>
                  <a:pt x="3253570" y="833074"/>
                </a:cubicBezTo>
                <a:cubicBezTo>
                  <a:pt x="3253570" y="833074"/>
                  <a:pt x="3253570" y="833074"/>
                  <a:pt x="3458923" y="833074"/>
                </a:cubicBezTo>
                <a:cubicBezTo>
                  <a:pt x="3458923" y="833074"/>
                  <a:pt x="3458923" y="833074"/>
                  <a:pt x="3458923" y="449141"/>
                </a:cubicBezTo>
                <a:cubicBezTo>
                  <a:pt x="3458923" y="449141"/>
                  <a:pt x="3458923" y="449141"/>
                  <a:pt x="3619519" y="449141"/>
                </a:cubicBezTo>
                <a:cubicBezTo>
                  <a:pt x="3619519" y="449141"/>
                  <a:pt x="3619519" y="449141"/>
                  <a:pt x="3619519" y="822482"/>
                </a:cubicBezTo>
                <a:cubicBezTo>
                  <a:pt x="3619519" y="822482"/>
                  <a:pt x="3619519" y="822482"/>
                  <a:pt x="3716929" y="822482"/>
                </a:cubicBezTo>
                <a:cubicBezTo>
                  <a:pt x="3716929" y="822482"/>
                  <a:pt x="3716929" y="822482"/>
                  <a:pt x="3716929" y="533871"/>
                </a:cubicBezTo>
                <a:cubicBezTo>
                  <a:pt x="3716929" y="533871"/>
                  <a:pt x="3716929" y="533871"/>
                  <a:pt x="3948609" y="533871"/>
                </a:cubicBezTo>
                <a:cubicBezTo>
                  <a:pt x="3948609" y="533871"/>
                  <a:pt x="3948609" y="533871"/>
                  <a:pt x="3948609" y="827778"/>
                </a:cubicBezTo>
                <a:cubicBezTo>
                  <a:pt x="3948609" y="827778"/>
                  <a:pt x="3948609" y="827778"/>
                  <a:pt x="3952270" y="827778"/>
                </a:cubicBezTo>
                <a:lnTo>
                  <a:pt x="3956368" y="827778"/>
                </a:lnTo>
                <a:lnTo>
                  <a:pt x="3956368" y="761209"/>
                </a:lnTo>
                <a:lnTo>
                  <a:pt x="3956368" y="714516"/>
                </a:lnTo>
                <a:lnTo>
                  <a:pt x="4000985" y="714516"/>
                </a:lnTo>
                <a:lnTo>
                  <a:pt x="4000985" y="420341"/>
                </a:lnTo>
                <a:lnTo>
                  <a:pt x="4000984" y="420341"/>
                </a:lnTo>
                <a:lnTo>
                  <a:pt x="4000984" y="339659"/>
                </a:lnTo>
                <a:lnTo>
                  <a:pt x="4071715" y="339659"/>
                </a:lnTo>
                <a:lnTo>
                  <a:pt x="4142446" y="339659"/>
                </a:lnTo>
                <a:lnTo>
                  <a:pt x="4142446" y="413478"/>
                </a:lnTo>
                <a:lnTo>
                  <a:pt x="4142446" y="413480"/>
                </a:lnTo>
                <a:lnTo>
                  <a:pt x="4142446" y="713686"/>
                </a:lnTo>
                <a:lnTo>
                  <a:pt x="4182921" y="713686"/>
                </a:lnTo>
                <a:lnTo>
                  <a:pt x="4182921" y="705384"/>
                </a:lnTo>
                <a:cubicBezTo>
                  <a:pt x="4182921" y="687899"/>
                  <a:pt x="4182921" y="667917"/>
                  <a:pt x="4182921" y="645080"/>
                </a:cubicBezTo>
                <a:cubicBezTo>
                  <a:pt x="4182921" y="645080"/>
                  <a:pt x="4182921" y="645080"/>
                  <a:pt x="4214842" y="645080"/>
                </a:cubicBezTo>
                <a:lnTo>
                  <a:pt x="4243942" y="645080"/>
                </a:lnTo>
                <a:lnTo>
                  <a:pt x="4243942" y="339659"/>
                </a:lnTo>
                <a:lnTo>
                  <a:pt x="4243942" y="249509"/>
                </a:lnTo>
                <a:lnTo>
                  <a:pt x="4288534" y="249509"/>
                </a:lnTo>
                <a:lnTo>
                  <a:pt x="4337854" y="249509"/>
                </a:lnTo>
                <a:lnTo>
                  <a:pt x="4337854" y="322718"/>
                </a:lnTo>
                <a:lnTo>
                  <a:pt x="4337854" y="322720"/>
                </a:lnTo>
                <a:lnTo>
                  <a:pt x="4337854" y="380000"/>
                </a:lnTo>
                <a:lnTo>
                  <a:pt x="4654875" y="380000"/>
                </a:lnTo>
                <a:lnTo>
                  <a:pt x="4654875" y="379790"/>
                </a:lnTo>
                <a:lnTo>
                  <a:pt x="4675084" y="379790"/>
                </a:lnTo>
                <a:lnTo>
                  <a:pt x="4675084" y="474896"/>
                </a:lnTo>
                <a:lnTo>
                  <a:pt x="4676745" y="475064"/>
                </a:lnTo>
                <a:cubicBezTo>
                  <a:pt x="4708955" y="481655"/>
                  <a:pt x="4734183" y="507417"/>
                  <a:pt x="4739988" y="539907"/>
                </a:cubicBezTo>
                <a:lnTo>
                  <a:pt x="4740674" y="547701"/>
                </a:lnTo>
                <a:lnTo>
                  <a:pt x="4741248" y="547701"/>
                </a:lnTo>
                <a:lnTo>
                  <a:pt x="4741248" y="554205"/>
                </a:lnTo>
                <a:lnTo>
                  <a:pt x="4741248" y="554208"/>
                </a:lnTo>
                <a:lnTo>
                  <a:pt x="4741248" y="739927"/>
                </a:lnTo>
                <a:lnTo>
                  <a:pt x="4764753" y="740400"/>
                </a:lnTo>
                <a:cubicBezTo>
                  <a:pt x="4764753" y="740400"/>
                  <a:pt x="4764753" y="740400"/>
                  <a:pt x="4764753" y="666262"/>
                </a:cubicBezTo>
                <a:cubicBezTo>
                  <a:pt x="4764753" y="666262"/>
                  <a:pt x="4764753" y="666262"/>
                  <a:pt x="4899024" y="666262"/>
                </a:cubicBezTo>
                <a:cubicBezTo>
                  <a:pt x="4899024" y="666262"/>
                  <a:pt x="4899024" y="666262"/>
                  <a:pt x="4899024" y="735104"/>
                </a:cubicBezTo>
                <a:cubicBezTo>
                  <a:pt x="4899024" y="735104"/>
                  <a:pt x="4899024" y="735104"/>
                  <a:pt x="5028026" y="735104"/>
                </a:cubicBezTo>
                <a:cubicBezTo>
                  <a:pt x="5028026" y="735104"/>
                  <a:pt x="5028026" y="735104"/>
                  <a:pt x="5028026" y="658319"/>
                </a:cubicBezTo>
                <a:cubicBezTo>
                  <a:pt x="5028026" y="658319"/>
                  <a:pt x="5028026" y="658319"/>
                  <a:pt x="5154397" y="660966"/>
                </a:cubicBezTo>
                <a:cubicBezTo>
                  <a:pt x="5154397" y="660966"/>
                  <a:pt x="5154397" y="660966"/>
                  <a:pt x="5154397" y="369707"/>
                </a:cubicBezTo>
                <a:cubicBezTo>
                  <a:pt x="5154397" y="369707"/>
                  <a:pt x="5154397" y="369707"/>
                  <a:pt x="5409771" y="369707"/>
                </a:cubicBezTo>
                <a:cubicBezTo>
                  <a:pt x="5409771" y="369707"/>
                  <a:pt x="5409771" y="369707"/>
                  <a:pt x="5409771" y="623897"/>
                </a:cubicBezTo>
                <a:cubicBezTo>
                  <a:pt x="5409771" y="623897"/>
                  <a:pt x="5409771" y="623897"/>
                  <a:pt x="5599327" y="623897"/>
                </a:cubicBezTo>
                <a:cubicBezTo>
                  <a:pt x="5599327" y="623897"/>
                  <a:pt x="5599327" y="623897"/>
                  <a:pt x="5599327" y="681817"/>
                </a:cubicBezTo>
                <a:lnTo>
                  <a:pt x="5599327" y="692743"/>
                </a:lnTo>
                <a:lnTo>
                  <a:pt x="5628967" y="692743"/>
                </a:lnTo>
                <a:lnTo>
                  <a:pt x="5628967" y="672950"/>
                </a:lnTo>
                <a:lnTo>
                  <a:pt x="5794767" y="672950"/>
                </a:lnTo>
                <a:lnTo>
                  <a:pt x="5794803" y="672943"/>
                </a:lnTo>
                <a:lnTo>
                  <a:pt x="5792189" y="672943"/>
                </a:lnTo>
                <a:lnTo>
                  <a:pt x="5784518" y="672943"/>
                </a:lnTo>
                <a:lnTo>
                  <a:pt x="5628967" y="672943"/>
                </a:lnTo>
                <a:lnTo>
                  <a:pt x="5792189" y="576196"/>
                </a:lnTo>
                <a:lnTo>
                  <a:pt x="5792189" y="668395"/>
                </a:lnTo>
                <a:lnTo>
                  <a:pt x="5947738" y="576196"/>
                </a:lnTo>
                <a:lnTo>
                  <a:pt x="5947738" y="668395"/>
                </a:lnTo>
                <a:lnTo>
                  <a:pt x="6103287" y="576196"/>
                </a:lnTo>
                <a:lnTo>
                  <a:pt x="6103287" y="668395"/>
                </a:lnTo>
                <a:lnTo>
                  <a:pt x="6258836" y="576196"/>
                </a:lnTo>
                <a:lnTo>
                  <a:pt x="6258836" y="672943"/>
                </a:lnTo>
                <a:lnTo>
                  <a:pt x="6154820" y="672943"/>
                </a:lnTo>
                <a:lnTo>
                  <a:pt x="6154820" y="672950"/>
                </a:lnTo>
                <a:lnTo>
                  <a:pt x="6258836" y="672950"/>
                </a:lnTo>
                <a:lnTo>
                  <a:pt x="6258836" y="708560"/>
                </a:lnTo>
                <a:lnTo>
                  <a:pt x="6258836" y="726328"/>
                </a:lnTo>
                <a:lnTo>
                  <a:pt x="6349534" y="726328"/>
                </a:lnTo>
                <a:cubicBezTo>
                  <a:pt x="6354193" y="726328"/>
                  <a:pt x="6354387" y="726134"/>
                  <a:pt x="6354387" y="721669"/>
                </a:cubicBezTo>
                <a:cubicBezTo>
                  <a:pt x="6354387" y="698761"/>
                  <a:pt x="6354387" y="676048"/>
                  <a:pt x="6354387" y="653142"/>
                </a:cubicBezTo>
                <a:cubicBezTo>
                  <a:pt x="6354387" y="651200"/>
                  <a:pt x="6354193" y="649647"/>
                  <a:pt x="6351863" y="648482"/>
                </a:cubicBezTo>
                <a:cubicBezTo>
                  <a:pt x="6348369" y="646735"/>
                  <a:pt x="6348563" y="644018"/>
                  <a:pt x="6352251" y="641882"/>
                </a:cubicBezTo>
                <a:cubicBezTo>
                  <a:pt x="6353999" y="640911"/>
                  <a:pt x="6354581" y="639941"/>
                  <a:pt x="6354581" y="638194"/>
                </a:cubicBezTo>
                <a:cubicBezTo>
                  <a:pt x="6354581" y="622081"/>
                  <a:pt x="6354581" y="605967"/>
                  <a:pt x="6354581" y="589854"/>
                </a:cubicBezTo>
                <a:cubicBezTo>
                  <a:pt x="6354581" y="587719"/>
                  <a:pt x="6353610" y="586554"/>
                  <a:pt x="6351863" y="585584"/>
                </a:cubicBezTo>
                <a:cubicBezTo>
                  <a:pt x="6348757" y="583836"/>
                  <a:pt x="6348757" y="581507"/>
                  <a:pt x="6351863" y="579954"/>
                </a:cubicBezTo>
                <a:cubicBezTo>
                  <a:pt x="6354581" y="578595"/>
                  <a:pt x="6354581" y="576848"/>
                  <a:pt x="6354581" y="574712"/>
                </a:cubicBezTo>
                <a:cubicBezTo>
                  <a:pt x="6354581" y="559182"/>
                  <a:pt x="6354581" y="543651"/>
                  <a:pt x="6354581" y="528121"/>
                </a:cubicBezTo>
                <a:cubicBezTo>
                  <a:pt x="6354581" y="525792"/>
                  <a:pt x="6354387" y="524238"/>
                  <a:pt x="6351669" y="522879"/>
                </a:cubicBezTo>
                <a:cubicBezTo>
                  <a:pt x="6348369" y="521326"/>
                  <a:pt x="6348563" y="518026"/>
                  <a:pt x="6351863" y="516473"/>
                </a:cubicBezTo>
                <a:cubicBezTo>
                  <a:pt x="6354193" y="515308"/>
                  <a:pt x="6354387" y="513755"/>
                  <a:pt x="6354387" y="511814"/>
                </a:cubicBezTo>
                <a:cubicBezTo>
                  <a:pt x="6354387" y="496672"/>
                  <a:pt x="6354387" y="481335"/>
                  <a:pt x="6354387" y="465999"/>
                </a:cubicBezTo>
                <a:cubicBezTo>
                  <a:pt x="6354387" y="463864"/>
                  <a:pt x="6353999" y="462311"/>
                  <a:pt x="6351475" y="460952"/>
                </a:cubicBezTo>
                <a:cubicBezTo>
                  <a:pt x="6348369" y="459399"/>
                  <a:pt x="6348563" y="456293"/>
                  <a:pt x="6351863" y="454545"/>
                </a:cubicBezTo>
                <a:cubicBezTo>
                  <a:pt x="6353999" y="453575"/>
                  <a:pt x="6354387" y="452410"/>
                  <a:pt x="6354387" y="450469"/>
                </a:cubicBezTo>
                <a:cubicBezTo>
                  <a:pt x="6354387" y="434356"/>
                  <a:pt x="6354387" y="418243"/>
                  <a:pt x="6354387" y="402130"/>
                </a:cubicBezTo>
                <a:cubicBezTo>
                  <a:pt x="6354387" y="400189"/>
                  <a:pt x="6353805" y="399218"/>
                  <a:pt x="6351863" y="398054"/>
                </a:cubicBezTo>
                <a:cubicBezTo>
                  <a:pt x="6348369" y="396112"/>
                  <a:pt x="6348369" y="393394"/>
                  <a:pt x="6352057" y="391453"/>
                </a:cubicBezTo>
                <a:cubicBezTo>
                  <a:pt x="6354193" y="390288"/>
                  <a:pt x="6354387" y="388929"/>
                  <a:pt x="6354387" y="387182"/>
                </a:cubicBezTo>
                <a:cubicBezTo>
                  <a:pt x="6354387" y="371652"/>
                  <a:pt x="6354387" y="356121"/>
                  <a:pt x="6354387" y="340591"/>
                </a:cubicBezTo>
                <a:cubicBezTo>
                  <a:pt x="6354387" y="338650"/>
                  <a:pt x="6354193" y="337096"/>
                  <a:pt x="6351863" y="335932"/>
                </a:cubicBezTo>
                <a:cubicBezTo>
                  <a:pt x="6348369" y="334185"/>
                  <a:pt x="6348563" y="331467"/>
                  <a:pt x="6352251" y="329331"/>
                </a:cubicBezTo>
                <a:cubicBezTo>
                  <a:pt x="6353999" y="328361"/>
                  <a:pt x="6354581" y="327390"/>
                  <a:pt x="6354581" y="325643"/>
                </a:cubicBezTo>
                <a:cubicBezTo>
                  <a:pt x="6354581" y="309530"/>
                  <a:pt x="6354581" y="293417"/>
                  <a:pt x="6354581" y="277304"/>
                </a:cubicBezTo>
                <a:cubicBezTo>
                  <a:pt x="6354581" y="275363"/>
                  <a:pt x="6353999" y="273810"/>
                  <a:pt x="6351863" y="273227"/>
                </a:cubicBezTo>
                <a:cubicBezTo>
                  <a:pt x="6349922" y="272645"/>
                  <a:pt x="6349534" y="271286"/>
                  <a:pt x="6349922" y="269539"/>
                </a:cubicBezTo>
                <a:cubicBezTo>
                  <a:pt x="6350310" y="267792"/>
                  <a:pt x="6351863" y="267209"/>
                  <a:pt x="6353610" y="267209"/>
                </a:cubicBezTo>
                <a:cubicBezTo>
                  <a:pt x="6354775" y="267209"/>
                  <a:pt x="6356134" y="267209"/>
                  <a:pt x="6357299" y="267209"/>
                </a:cubicBezTo>
                <a:cubicBezTo>
                  <a:pt x="6380206" y="267209"/>
                  <a:pt x="6403308" y="267209"/>
                  <a:pt x="6426409" y="267209"/>
                </a:cubicBezTo>
                <a:cubicBezTo>
                  <a:pt x="6427768" y="267209"/>
                  <a:pt x="6429321" y="267015"/>
                  <a:pt x="6430680" y="267209"/>
                </a:cubicBezTo>
                <a:cubicBezTo>
                  <a:pt x="6433010" y="267404"/>
                  <a:pt x="6433980" y="268568"/>
                  <a:pt x="6433980" y="270704"/>
                </a:cubicBezTo>
                <a:cubicBezTo>
                  <a:pt x="6433786" y="272839"/>
                  <a:pt x="6432233" y="273033"/>
                  <a:pt x="6430486" y="273033"/>
                </a:cubicBezTo>
                <a:cubicBezTo>
                  <a:pt x="6429515" y="273033"/>
                  <a:pt x="6428739" y="273033"/>
                  <a:pt x="6427962" y="273033"/>
                </a:cubicBezTo>
                <a:cubicBezTo>
                  <a:pt x="6427962" y="273422"/>
                  <a:pt x="6427768" y="273810"/>
                  <a:pt x="6427768" y="274198"/>
                </a:cubicBezTo>
                <a:cubicBezTo>
                  <a:pt x="6427768" y="292641"/>
                  <a:pt x="6427768" y="310889"/>
                  <a:pt x="6427768" y="329137"/>
                </a:cubicBezTo>
                <a:cubicBezTo>
                  <a:pt x="6428933" y="329331"/>
                  <a:pt x="6429904" y="329137"/>
                  <a:pt x="6430874" y="329331"/>
                </a:cubicBezTo>
                <a:cubicBezTo>
                  <a:pt x="6432622" y="329525"/>
                  <a:pt x="6433786" y="330690"/>
                  <a:pt x="6433786" y="332438"/>
                </a:cubicBezTo>
                <a:cubicBezTo>
                  <a:pt x="6433980" y="334379"/>
                  <a:pt x="6433010" y="335737"/>
                  <a:pt x="6430874" y="336126"/>
                </a:cubicBezTo>
                <a:cubicBezTo>
                  <a:pt x="6429710" y="336320"/>
                  <a:pt x="6428739" y="336320"/>
                  <a:pt x="6427768" y="336320"/>
                </a:cubicBezTo>
                <a:cubicBezTo>
                  <a:pt x="6427768" y="354763"/>
                  <a:pt x="6427768" y="373011"/>
                  <a:pt x="6427768" y="391259"/>
                </a:cubicBezTo>
                <a:cubicBezTo>
                  <a:pt x="6428933" y="391259"/>
                  <a:pt x="6429904" y="391259"/>
                  <a:pt x="6430874" y="391453"/>
                </a:cubicBezTo>
                <a:cubicBezTo>
                  <a:pt x="6433010" y="391647"/>
                  <a:pt x="6433786" y="393006"/>
                  <a:pt x="6433786" y="395142"/>
                </a:cubicBezTo>
                <a:cubicBezTo>
                  <a:pt x="6433786" y="396889"/>
                  <a:pt x="6432816" y="398054"/>
                  <a:pt x="6430874" y="398248"/>
                </a:cubicBezTo>
                <a:cubicBezTo>
                  <a:pt x="6429710" y="398248"/>
                  <a:pt x="6428739" y="398248"/>
                  <a:pt x="6427768" y="398248"/>
                </a:cubicBezTo>
                <a:cubicBezTo>
                  <a:pt x="6427768" y="417078"/>
                  <a:pt x="6427768" y="435715"/>
                  <a:pt x="6427768" y="454351"/>
                </a:cubicBezTo>
                <a:cubicBezTo>
                  <a:pt x="6428933" y="454545"/>
                  <a:pt x="6429904" y="454351"/>
                  <a:pt x="6430874" y="454545"/>
                </a:cubicBezTo>
                <a:cubicBezTo>
                  <a:pt x="6432622" y="454740"/>
                  <a:pt x="6433786" y="455904"/>
                  <a:pt x="6433786" y="457652"/>
                </a:cubicBezTo>
                <a:cubicBezTo>
                  <a:pt x="6433980" y="459593"/>
                  <a:pt x="6433010" y="460952"/>
                  <a:pt x="6430874" y="461340"/>
                </a:cubicBezTo>
                <a:cubicBezTo>
                  <a:pt x="6429710" y="461534"/>
                  <a:pt x="6428739" y="461534"/>
                  <a:pt x="6427768" y="461534"/>
                </a:cubicBezTo>
                <a:cubicBezTo>
                  <a:pt x="6427574" y="461534"/>
                  <a:pt x="6427574" y="461534"/>
                  <a:pt x="6427574" y="461534"/>
                </a:cubicBezTo>
                <a:cubicBezTo>
                  <a:pt x="6427574" y="461728"/>
                  <a:pt x="6427574" y="461728"/>
                  <a:pt x="6427574" y="461728"/>
                </a:cubicBezTo>
                <a:lnTo>
                  <a:pt x="6427768" y="461728"/>
                </a:lnTo>
                <a:cubicBezTo>
                  <a:pt x="6427768" y="480171"/>
                  <a:pt x="6427768" y="498419"/>
                  <a:pt x="6427768" y="516667"/>
                </a:cubicBezTo>
                <a:cubicBezTo>
                  <a:pt x="6428933" y="516861"/>
                  <a:pt x="6429904" y="516667"/>
                  <a:pt x="6430874" y="516861"/>
                </a:cubicBezTo>
                <a:cubicBezTo>
                  <a:pt x="6433010" y="517055"/>
                  <a:pt x="6433980" y="518608"/>
                  <a:pt x="6433786" y="520550"/>
                </a:cubicBezTo>
                <a:cubicBezTo>
                  <a:pt x="6433786" y="522297"/>
                  <a:pt x="6432816" y="523462"/>
                  <a:pt x="6430874" y="523656"/>
                </a:cubicBezTo>
                <a:cubicBezTo>
                  <a:pt x="6429710" y="523850"/>
                  <a:pt x="6428739" y="523850"/>
                  <a:pt x="6427768" y="523850"/>
                </a:cubicBezTo>
                <a:cubicBezTo>
                  <a:pt x="6427768" y="542681"/>
                  <a:pt x="6427768" y="561317"/>
                  <a:pt x="6427768" y="579954"/>
                </a:cubicBezTo>
                <a:cubicBezTo>
                  <a:pt x="6429127" y="579954"/>
                  <a:pt x="6430292" y="579954"/>
                  <a:pt x="6431457" y="580148"/>
                </a:cubicBezTo>
                <a:cubicBezTo>
                  <a:pt x="6433010" y="580536"/>
                  <a:pt x="6433786" y="581701"/>
                  <a:pt x="6433786" y="583254"/>
                </a:cubicBezTo>
                <a:cubicBezTo>
                  <a:pt x="6433786" y="585001"/>
                  <a:pt x="6433010" y="585778"/>
                  <a:pt x="6431263" y="585972"/>
                </a:cubicBezTo>
                <a:cubicBezTo>
                  <a:pt x="6430098" y="586166"/>
                  <a:pt x="6428933" y="586749"/>
                  <a:pt x="6427768" y="587137"/>
                </a:cubicBezTo>
                <a:cubicBezTo>
                  <a:pt x="6427768" y="605580"/>
                  <a:pt x="6427768" y="623828"/>
                  <a:pt x="6427768" y="642076"/>
                </a:cubicBezTo>
                <a:cubicBezTo>
                  <a:pt x="6428933" y="642270"/>
                  <a:pt x="6429904" y="642076"/>
                  <a:pt x="6430874" y="642270"/>
                </a:cubicBezTo>
                <a:cubicBezTo>
                  <a:pt x="6433010" y="642465"/>
                  <a:pt x="6433980" y="643823"/>
                  <a:pt x="6433786" y="645959"/>
                </a:cubicBezTo>
                <a:cubicBezTo>
                  <a:pt x="6433786" y="647706"/>
                  <a:pt x="6432816" y="648871"/>
                  <a:pt x="6430874" y="649065"/>
                </a:cubicBezTo>
                <a:cubicBezTo>
                  <a:pt x="6429710" y="649259"/>
                  <a:pt x="6428739" y="649259"/>
                  <a:pt x="6427768" y="649259"/>
                </a:cubicBezTo>
                <a:cubicBezTo>
                  <a:pt x="6427768" y="675272"/>
                  <a:pt x="6427768" y="701479"/>
                  <a:pt x="6427768" y="727687"/>
                </a:cubicBezTo>
                <a:cubicBezTo>
                  <a:pt x="6435339" y="727687"/>
                  <a:pt x="6443105" y="727881"/>
                  <a:pt x="6450870" y="727881"/>
                </a:cubicBezTo>
                <a:cubicBezTo>
                  <a:pt x="6473583" y="727881"/>
                  <a:pt x="6496490" y="727687"/>
                  <a:pt x="6519204" y="727687"/>
                </a:cubicBezTo>
                <a:cubicBezTo>
                  <a:pt x="6519204" y="714680"/>
                  <a:pt x="6519398" y="701479"/>
                  <a:pt x="6519398" y="688473"/>
                </a:cubicBezTo>
                <a:cubicBezTo>
                  <a:pt x="6519398" y="675466"/>
                  <a:pt x="6519398" y="662266"/>
                  <a:pt x="6519398" y="649259"/>
                </a:cubicBezTo>
                <a:cubicBezTo>
                  <a:pt x="6518427" y="649259"/>
                  <a:pt x="6517651" y="649259"/>
                  <a:pt x="6516874" y="649259"/>
                </a:cubicBezTo>
                <a:cubicBezTo>
                  <a:pt x="6514545" y="649259"/>
                  <a:pt x="6513186" y="647900"/>
                  <a:pt x="6513186" y="645570"/>
                </a:cubicBezTo>
                <a:cubicBezTo>
                  <a:pt x="6513186" y="643435"/>
                  <a:pt x="6514545" y="642465"/>
                  <a:pt x="6516680" y="642270"/>
                </a:cubicBezTo>
                <a:cubicBezTo>
                  <a:pt x="6517651" y="642270"/>
                  <a:pt x="6518427" y="642270"/>
                  <a:pt x="6519204" y="642270"/>
                </a:cubicBezTo>
                <a:cubicBezTo>
                  <a:pt x="6519204" y="623440"/>
                  <a:pt x="6519204" y="604803"/>
                  <a:pt x="6519204" y="586166"/>
                </a:cubicBezTo>
                <a:cubicBezTo>
                  <a:pt x="6518815" y="586166"/>
                  <a:pt x="6518427" y="586166"/>
                  <a:pt x="6518039" y="586166"/>
                </a:cubicBezTo>
                <a:cubicBezTo>
                  <a:pt x="6515904" y="586166"/>
                  <a:pt x="6513768" y="585972"/>
                  <a:pt x="6513574" y="583448"/>
                </a:cubicBezTo>
                <a:cubicBezTo>
                  <a:pt x="6513186" y="580342"/>
                  <a:pt x="6515709" y="580148"/>
                  <a:pt x="6518039" y="580148"/>
                </a:cubicBezTo>
                <a:cubicBezTo>
                  <a:pt x="6518427" y="580148"/>
                  <a:pt x="6518815" y="580148"/>
                  <a:pt x="6519204" y="580148"/>
                </a:cubicBezTo>
                <a:cubicBezTo>
                  <a:pt x="6519204" y="561317"/>
                  <a:pt x="6519204" y="542681"/>
                  <a:pt x="6519204" y="524044"/>
                </a:cubicBezTo>
                <a:cubicBezTo>
                  <a:pt x="6518039" y="523850"/>
                  <a:pt x="6517068" y="524044"/>
                  <a:pt x="6516098" y="523850"/>
                </a:cubicBezTo>
                <a:cubicBezTo>
                  <a:pt x="6514156" y="523462"/>
                  <a:pt x="6513186" y="522297"/>
                  <a:pt x="6513186" y="520550"/>
                </a:cubicBezTo>
                <a:cubicBezTo>
                  <a:pt x="6513186" y="518415"/>
                  <a:pt x="6514156" y="517250"/>
                  <a:pt x="6516292" y="516861"/>
                </a:cubicBezTo>
                <a:cubicBezTo>
                  <a:pt x="6517457" y="516667"/>
                  <a:pt x="6518427" y="516667"/>
                  <a:pt x="6519398" y="516667"/>
                </a:cubicBezTo>
                <a:cubicBezTo>
                  <a:pt x="6519398" y="498225"/>
                  <a:pt x="6519398" y="479977"/>
                  <a:pt x="6519398" y="461728"/>
                </a:cubicBezTo>
                <a:cubicBezTo>
                  <a:pt x="6519204" y="461728"/>
                  <a:pt x="6519010" y="461728"/>
                  <a:pt x="6518815" y="461728"/>
                </a:cubicBezTo>
                <a:cubicBezTo>
                  <a:pt x="6515904" y="461534"/>
                  <a:pt x="6513380" y="460369"/>
                  <a:pt x="6513574" y="457263"/>
                </a:cubicBezTo>
                <a:cubicBezTo>
                  <a:pt x="6513768" y="453963"/>
                  <a:pt x="6517068" y="454740"/>
                  <a:pt x="6519398" y="454545"/>
                </a:cubicBezTo>
                <a:cubicBezTo>
                  <a:pt x="6519398" y="435715"/>
                  <a:pt x="6519398" y="417078"/>
                  <a:pt x="6519398" y="398442"/>
                </a:cubicBezTo>
                <a:cubicBezTo>
                  <a:pt x="6517068" y="398442"/>
                  <a:pt x="6514156" y="399024"/>
                  <a:pt x="6513574" y="395724"/>
                </a:cubicBezTo>
                <a:cubicBezTo>
                  <a:pt x="6513186" y="393589"/>
                  <a:pt x="6515321" y="392036"/>
                  <a:pt x="6519592" y="391259"/>
                </a:cubicBezTo>
                <a:cubicBezTo>
                  <a:pt x="6519592" y="372817"/>
                  <a:pt x="6519592" y="354568"/>
                  <a:pt x="6519592" y="336320"/>
                </a:cubicBezTo>
                <a:cubicBezTo>
                  <a:pt x="6519010" y="336320"/>
                  <a:pt x="6518427" y="336320"/>
                  <a:pt x="6517845" y="336320"/>
                </a:cubicBezTo>
                <a:cubicBezTo>
                  <a:pt x="6515515" y="336320"/>
                  <a:pt x="6513574" y="335543"/>
                  <a:pt x="6513574" y="332826"/>
                </a:cubicBezTo>
                <a:cubicBezTo>
                  <a:pt x="6513574" y="330108"/>
                  <a:pt x="6515321" y="329331"/>
                  <a:pt x="6517845" y="329331"/>
                </a:cubicBezTo>
                <a:cubicBezTo>
                  <a:pt x="6518427" y="329331"/>
                  <a:pt x="6519010" y="329331"/>
                  <a:pt x="6519592" y="329331"/>
                </a:cubicBezTo>
                <a:cubicBezTo>
                  <a:pt x="6519592" y="311083"/>
                  <a:pt x="6519592" y="292835"/>
                  <a:pt x="6519592" y="274586"/>
                </a:cubicBezTo>
                <a:cubicBezTo>
                  <a:pt x="6518621" y="273227"/>
                  <a:pt x="6517068" y="273422"/>
                  <a:pt x="6515709" y="273033"/>
                </a:cubicBezTo>
                <a:cubicBezTo>
                  <a:pt x="6514156" y="272645"/>
                  <a:pt x="6513380" y="271480"/>
                  <a:pt x="6513574" y="269927"/>
                </a:cubicBezTo>
                <a:cubicBezTo>
                  <a:pt x="6513768" y="268374"/>
                  <a:pt x="6514933" y="267598"/>
                  <a:pt x="6516486" y="267404"/>
                </a:cubicBezTo>
                <a:cubicBezTo>
                  <a:pt x="6517651" y="267209"/>
                  <a:pt x="6519010" y="267209"/>
                  <a:pt x="6520174" y="267209"/>
                </a:cubicBezTo>
                <a:cubicBezTo>
                  <a:pt x="6544052" y="267209"/>
                  <a:pt x="6567930" y="267209"/>
                  <a:pt x="6591809" y="267209"/>
                </a:cubicBezTo>
                <a:cubicBezTo>
                  <a:pt x="6592779" y="267209"/>
                  <a:pt x="6593556" y="267209"/>
                  <a:pt x="6594332" y="267209"/>
                </a:cubicBezTo>
                <a:cubicBezTo>
                  <a:pt x="6595885" y="267209"/>
                  <a:pt x="6597632" y="267404"/>
                  <a:pt x="6598409" y="269733"/>
                </a:cubicBezTo>
                <a:cubicBezTo>
                  <a:pt x="6598603" y="271286"/>
                  <a:pt x="6598409" y="273033"/>
                  <a:pt x="6596274" y="273227"/>
                </a:cubicBezTo>
                <a:cubicBezTo>
                  <a:pt x="6593750" y="273616"/>
                  <a:pt x="6593556" y="275169"/>
                  <a:pt x="6593556" y="277110"/>
                </a:cubicBezTo>
                <a:cubicBezTo>
                  <a:pt x="6593556" y="293223"/>
                  <a:pt x="6593556" y="309336"/>
                  <a:pt x="6593556" y="325449"/>
                </a:cubicBezTo>
                <a:cubicBezTo>
                  <a:pt x="6593556" y="327390"/>
                  <a:pt x="6594138" y="328361"/>
                  <a:pt x="6596079" y="329525"/>
                </a:cubicBezTo>
                <a:cubicBezTo>
                  <a:pt x="6599574" y="331467"/>
                  <a:pt x="6599574" y="334185"/>
                  <a:pt x="6595885" y="336126"/>
                </a:cubicBezTo>
                <a:cubicBezTo>
                  <a:pt x="6593750" y="337291"/>
                  <a:pt x="6593556" y="338650"/>
                  <a:pt x="6593556" y="340397"/>
                </a:cubicBezTo>
                <a:cubicBezTo>
                  <a:pt x="6593556" y="355927"/>
                  <a:pt x="6593556" y="371458"/>
                  <a:pt x="6593556" y="386988"/>
                </a:cubicBezTo>
                <a:cubicBezTo>
                  <a:pt x="6593556" y="388929"/>
                  <a:pt x="6593750" y="390482"/>
                  <a:pt x="6596079" y="391647"/>
                </a:cubicBezTo>
                <a:cubicBezTo>
                  <a:pt x="6599768" y="393589"/>
                  <a:pt x="6599574" y="396501"/>
                  <a:pt x="6595691" y="398442"/>
                </a:cubicBezTo>
                <a:cubicBezTo>
                  <a:pt x="6593750" y="399412"/>
                  <a:pt x="6593556" y="400771"/>
                  <a:pt x="6593556" y="402324"/>
                </a:cubicBezTo>
                <a:cubicBezTo>
                  <a:pt x="6593556" y="407954"/>
                  <a:pt x="6593556" y="413390"/>
                  <a:pt x="6593556" y="419020"/>
                </a:cubicBezTo>
                <a:cubicBezTo>
                  <a:pt x="6593556" y="429309"/>
                  <a:pt x="6593556" y="439403"/>
                  <a:pt x="6593556" y="449498"/>
                </a:cubicBezTo>
                <a:cubicBezTo>
                  <a:pt x="6593556" y="451828"/>
                  <a:pt x="6593167" y="453963"/>
                  <a:pt x="6596662" y="454934"/>
                </a:cubicBezTo>
                <a:cubicBezTo>
                  <a:pt x="6599186" y="455516"/>
                  <a:pt x="6599380" y="459981"/>
                  <a:pt x="6596662" y="460952"/>
                </a:cubicBezTo>
                <a:cubicBezTo>
                  <a:pt x="6592779" y="462505"/>
                  <a:pt x="6593362" y="465029"/>
                  <a:pt x="6593362" y="467746"/>
                </a:cubicBezTo>
                <a:cubicBezTo>
                  <a:pt x="6593362" y="482112"/>
                  <a:pt x="6593362" y="496283"/>
                  <a:pt x="6593362" y="510649"/>
                </a:cubicBezTo>
                <a:cubicBezTo>
                  <a:pt x="6593362" y="513367"/>
                  <a:pt x="6592973" y="515891"/>
                  <a:pt x="6596662" y="517444"/>
                </a:cubicBezTo>
                <a:cubicBezTo>
                  <a:pt x="6599380" y="518415"/>
                  <a:pt x="6599186" y="522685"/>
                  <a:pt x="6596468" y="523462"/>
                </a:cubicBezTo>
                <a:cubicBezTo>
                  <a:pt x="6593362" y="524238"/>
                  <a:pt x="6593362" y="525986"/>
                  <a:pt x="6593362" y="528315"/>
                </a:cubicBezTo>
                <a:cubicBezTo>
                  <a:pt x="6593362" y="539381"/>
                  <a:pt x="6593362" y="550640"/>
                  <a:pt x="6593362" y="561706"/>
                </a:cubicBezTo>
                <a:cubicBezTo>
                  <a:pt x="6593362" y="566365"/>
                  <a:pt x="6593362" y="570830"/>
                  <a:pt x="6593362" y="575489"/>
                </a:cubicBezTo>
                <a:cubicBezTo>
                  <a:pt x="6593362" y="577430"/>
                  <a:pt x="6593362" y="578983"/>
                  <a:pt x="6596079" y="579954"/>
                </a:cubicBezTo>
                <a:cubicBezTo>
                  <a:pt x="6598991" y="581119"/>
                  <a:pt x="6599186" y="584613"/>
                  <a:pt x="6596274" y="585584"/>
                </a:cubicBezTo>
                <a:cubicBezTo>
                  <a:pt x="6593167" y="586360"/>
                  <a:pt x="6593167" y="588107"/>
                  <a:pt x="6593167" y="590437"/>
                </a:cubicBezTo>
                <a:cubicBezTo>
                  <a:pt x="6593167" y="600920"/>
                  <a:pt x="6593167" y="611209"/>
                  <a:pt x="6593167" y="621498"/>
                </a:cubicBezTo>
                <a:cubicBezTo>
                  <a:pt x="6593167" y="626934"/>
                  <a:pt x="6593167" y="632175"/>
                  <a:pt x="6593167" y="637611"/>
                </a:cubicBezTo>
                <a:cubicBezTo>
                  <a:pt x="6593167" y="639747"/>
                  <a:pt x="6593556" y="641105"/>
                  <a:pt x="6595885" y="642270"/>
                </a:cubicBezTo>
                <a:cubicBezTo>
                  <a:pt x="6598991" y="644018"/>
                  <a:pt x="6599186" y="647124"/>
                  <a:pt x="6595885" y="648676"/>
                </a:cubicBezTo>
                <a:cubicBezTo>
                  <a:pt x="6593167" y="650036"/>
                  <a:pt x="6593167" y="651783"/>
                  <a:pt x="6593167" y="653918"/>
                </a:cubicBezTo>
                <a:cubicBezTo>
                  <a:pt x="6593167" y="676631"/>
                  <a:pt x="6593167" y="699150"/>
                  <a:pt x="6593167" y="721863"/>
                </a:cubicBezTo>
                <a:cubicBezTo>
                  <a:pt x="6593167" y="726522"/>
                  <a:pt x="6593362" y="726716"/>
                  <a:pt x="6598021" y="726716"/>
                </a:cubicBezTo>
                <a:cubicBezTo>
                  <a:pt x="6631412" y="726716"/>
                  <a:pt x="6664996" y="726716"/>
                  <a:pt x="6698387" y="726716"/>
                </a:cubicBezTo>
                <a:cubicBezTo>
                  <a:pt x="6703434" y="726716"/>
                  <a:pt x="6703434" y="726522"/>
                  <a:pt x="6703434" y="720892"/>
                </a:cubicBezTo>
                <a:cubicBezTo>
                  <a:pt x="6703434" y="682649"/>
                  <a:pt x="6703434" y="644600"/>
                  <a:pt x="6703434" y="606356"/>
                </a:cubicBezTo>
                <a:cubicBezTo>
                  <a:pt x="6703434" y="583836"/>
                  <a:pt x="6703434" y="561511"/>
                  <a:pt x="6703434" y="538992"/>
                </a:cubicBezTo>
                <a:cubicBezTo>
                  <a:pt x="6703434" y="536663"/>
                  <a:pt x="6702658" y="534139"/>
                  <a:pt x="6704405" y="532004"/>
                </a:cubicBezTo>
                <a:cubicBezTo>
                  <a:pt x="6704599" y="534721"/>
                  <a:pt x="6704599" y="537633"/>
                  <a:pt x="6704599" y="540351"/>
                </a:cubicBezTo>
                <a:cubicBezTo>
                  <a:pt x="6704599" y="599949"/>
                  <a:pt x="6704599" y="659548"/>
                  <a:pt x="6704599" y="719145"/>
                </a:cubicBezTo>
                <a:cubicBezTo>
                  <a:pt x="6704599" y="721863"/>
                  <a:pt x="6704405" y="724775"/>
                  <a:pt x="6704405" y="727493"/>
                </a:cubicBezTo>
                <a:cubicBezTo>
                  <a:pt x="6704599" y="727493"/>
                  <a:pt x="6704987" y="727493"/>
                  <a:pt x="6705181" y="727493"/>
                </a:cubicBezTo>
                <a:cubicBezTo>
                  <a:pt x="6705181" y="727493"/>
                  <a:pt x="6704987" y="727299"/>
                  <a:pt x="6704987" y="727299"/>
                </a:cubicBezTo>
                <a:cubicBezTo>
                  <a:pt x="6704987" y="663430"/>
                  <a:pt x="6704987" y="599367"/>
                  <a:pt x="6704987" y="535498"/>
                </a:cubicBezTo>
                <a:cubicBezTo>
                  <a:pt x="6704987" y="534333"/>
                  <a:pt x="6704793" y="533169"/>
                  <a:pt x="6705375" y="532004"/>
                </a:cubicBezTo>
                <a:cubicBezTo>
                  <a:pt x="6708482" y="504049"/>
                  <a:pt x="6734301" y="488518"/>
                  <a:pt x="6753132" y="490460"/>
                </a:cubicBezTo>
                <a:cubicBezTo>
                  <a:pt x="6777592" y="488907"/>
                  <a:pt x="6800111" y="511814"/>
                  <a:pt x="6799917" y="535304"/>
                </a:cubicBezTo>
                <a:cubicBezTo>
                  <a:pt x="6799723" y="583836"/>
                  <a:pt x="6799917" y="632564"/>
                  <a:pt x="6799917" y="681290"/>
                </a:cubicBezTo>
                <a:cubicBezTo>
                  <a:pt x="6799917" y="726522"/>
                  <a:pt x="6799917" y="771949"/>
                  <a:pt x="6799917" y="817181"/>
                </a:cubicBezTo>
                <a:cubicBezTo>
                  <a:pt x="6799917" y="819511"/>
                  <a:pt x="6798558" y="822423"/>
                  <a:pt x="6801858" y="823976"/>
                </a:cubicBezTo>
                <a:cubicBezTo>
                  <a:pt x="6804964" y="815046"/>
                  <a:pt x="6809429" y="806892"/>
                  <a:pt x="6814283" y="798933"/>
                </a:cubicBezTo>
                <a:cubicBezTo>
                  <a:pt x="6816612" y="795244"/>
                  <a:pt x="6817389" y="791750"/>
                  <a:pt x="6817389" y="787673"/>
                </a:cubicBezTo>
                <a:cubicBezTo>
                  <a:pt x="6817389" y="720698"/>
                  <a:pt x="6817389" y="653724"/>
                  <a:pt x="6817389" y="586749"/>
                </a:cubicBezTo>
                <a:cubicBezTo>
                  <a:pt x="6817389" y="570247"/>
                  <a:pt x="6817777" y="553746"/>
                  <a:pt x="6817389" y="537245"/>
                </a:cubicBezTo>
                <a:cubicBezTo>
                  <a:pt x="6816806" y="517055"/>
                  <a:pt x="6831366" y="495313"/>
                  <a:pt x="6856991" y="490460"/>
                </a:cubicBezTo>
                <a:cubicBezTo>
                  <a:pt x="6859709" y="489877"/>
                  <a:pt x="6862621" y="489877"/>
                  <a:pt x="6865339" y="490265"/>
                </a:cubicBezTo>
                <a:cubicBezTo>
                  <a:pt x="6890770" y="489101"/>
                  <a:pt x="6912125" y="512202"/>
                  <a:pt x="6912125" y="535110"/>
                </a:cubicBezTo>
                <a:cubicBezTo>
                  <a:pt x="6911930" y="594708"/>
                  <a:pt x="6912125" y="654306"/>
                  <a:pt x="6912125" y="713904"/>
                </a:cubicBezTo>
                <a:cubicBezTo>
                  <a:pt x="6912125" y="715845"/>
                  <a:pt x="6912125" y="717592"/>
                  <a:pt x="6912125" y="719339"/>
                </a:cubicBezTo>
                <a:cubicBezTo>
                  <a:pt x="6912125" y="721475"/>
                  <a:pt x="6913872" y="721669"/>
                  <a:pt x="6915425" y="721669"/>
                </a:cubicBezTo>
                <a:cubicBezTo>
                  <a:pt x="6936780" y="715068"/>
                  <a:pt x="6958910" y="713321"/>
                  <a:pt x="6980847" y="716039"/>
                </a:cubicBezTo>
                <a:cubicBezTo>
                  <a:pt x="7045687" y="724193"/>
                  <a:pt x="7092666" y="757971"/>
                  <a:pt x="7121398" y="816793"/>
                </a:cubicBezTo>
                <a:cubicBezTo>
                  <a:pt x="7125086" y="824558"/>
                  <a:pt x="7128386" y="832517"/>
                  <a:pt x="7130134" y="840865"/>
                </a:cubicBezTo>
                <a:cubicBezTo>
                  <a:pt x="7131298" y="841447"/>
                  <a:pt x="7132269" y="842030"/>
                  <a:pt x="7133434" y="842224"/>
                </a:cubicBezTo>
                <a:cubicBezTo>
                  <a:pt x="7140423" y="843777"/>
                  <a:pt x="7143140" y="846883"/>
                  <a:pt x="7143140" y="854066"/>
                </a:cubicBezTo>
                <a:lnTo>
                  <a:pt x="7143162" y="858635"/>
                </a:lnTo>
                <a:lnTo>
                  <a:pt x="7363499" y="801441"/>
                </a:lnTo>
                <a:cubicBezTo>
                  <a:pt x="7365074" y="800811"/>
                  <a:pt x="7366334" y="800181"/>
                  <a:pt x="7367909" y="799551"/>
                </a:cubicBezTo>
                <a:cubicBezTo>
                  <a:pt x="7367909" y="797346"/>
                  <a:pt x="7367909" y="795141"/>
                  <a:pt x="7367909" y="792936"/>
                </a:cubicBezTo>
                <a:cubicBezTo>
                  <a:pt x="7368224" y="788211"/>
                  <a:pt x="7367594" y="785061"/>
                  <a:pt x="7362239" y="782541"/>
                </a:cubicBezTo>
                <a:cubicBezTo>
                  <a:pt x="7355625" y="779392"/>
                  <a:pt x="7355625" y="775296"/>
                  <a:pt x="7360349" y="769312"/>
                </a:cubicBezTo>
                <a:cubicBezTo>
                  <a:pt x="7362239" y="767107"/>
                  <a:pt x="7364129" y="766792"/>
                  <a:pt x="7365389" y="769627"/>
                </a:cubicBezTo>
                <a:cubicBezTo>
                  <a:pt x="7366334" y="772462"/>
                  <a:pt x="7366649" y="772777"/>
                  <a:pt x="7368854" y="770257"/>
                </a:cubicBezTo>
                <a:cubicBezTo>
                  <a:pt x="7372319" y="766162"/>
                  <a:pt x="7372634" y="766477"/>
                  <a:pt x="7374839" y="772777"/>
                </a:cubicBezTo>
                <a:cubicBezTo>
                  <a:pt x="7377044" y="772462"/>
                  <a:pt x="7376729" y="769942"/>
                  <a:pt x="7378304" y="768682"/>
                </a:cubicBezTo>
                <a:cubicBezTo>
                  <a:pt x="7379564" y="768052"/>
                  <a:pt x="7381139" y="767107"/>
                  <a:pt x="7381769" y="768367"/>
                </a:cubicBezTo>
                <a:cubicBezTo>
                  <a:pt x="7383659" y="772462"/>
                  <a:pt x="7384289" y="771517"/>
                  <a:pt x="7387439" y="768682"/>
                </a:cubicBezTo>
                <a:cubicBezTo>
                  <a:pt x="7391534" y="764902"/>
                  <a:pt x="7391219" y="770257"/>
                  <a:pt x="7392164" y="772462"/>
                </a:cubicBezTo>
                <a:cubicBezTo>
                  <a:pt x="7395314" y="772147"/>
                  <a:pt x="7396259" y="763327"/>
                  <a:pt x="7401299" y="770257"/>
                </a:cubicBezTo>
                <a:cubicBezTo>
                  <a:pt x="7402244" y="771832"/>
                  <a:pt x="7402874" y="769627"/>
                  <a:pt x="7403819" y="768997"/>
                </a:cubicBezTo>
                <a:cubicBezTo>
                  <a:pt x="7408858" y="764587"/>
                  <a:pt x="7408544" y="769312"/>
                  <a:pt x="7409488" y="772462"/>
                </a:cubicBezTo>
                <a:cubicBezTo>
                  <a:pt x="7412008" y="771517"/>
                  <a:pt x="7412638" y="767737"/>
                  <a:pt x="7416103" y="767737"/>
                </a:cubicBezTo>
                <a:cubicBezTo>
                  <a:pt x="7416733" y="768367"/>
                  <a:pt x="7417678" y="768997"/>
                  <a:pt x="7417993" y="769627"/>
                </a:cubicBezTo>
                <a:cubicBezTo>
                  <a:pt x="7423978" y="780336"/>
                  <a:pt x="7422403" y="778762"/>
                  <a:pt x="7413268" y="784116"/>
                </a:cubicBezTo>
                <a:cubicBezTo>
                  <a:pt x="7410434" y="785691"/>
                  <a:pt x="7411694" y="786636"/>
                  <a:pt x="7413268" y="788211"/>
                </a:cubicBezTo>
                <a:cubicBezTo>
                  <a:pt x="7442563" y="780966"/>
                  <a:pt x="7471857" y="773406"/>
                  <a:pt x="7501152" y="765847"/>
                </a:cubicBezTo>
                <a:cubicBezTo>
                  <a:pt x="7550291" y="753247"/>
                  <a:pt x="7599745" y="740332"/>
                  <a:pt x="7648884" y="727417"/>
                </a:cubicBezTo>
                <a:cubicBezTo>
                  <a:pt x="7653609" y="726157"/>
                  <a:pt x="7657703" y="726157"/>
                  <a:pt x="7662113" y="727417"/>
                </a:cubicBezTo>
                <a:cubicBezTo>
                  <a:pt x="7670303" y="729307"/>
                  <a:pt x="7678493" y="732457"/>
                  <a:pt x="7687313" y="733402"/>
                </a:cubicBezTo>
                <a:cubicBezTo>
                  <a:pt x="7687313" y="667255"/>
                  <a:pt x="7687313" y="601421"/>
                  <a:pt x="7687313" y="535272"/>
                </a:cubicBezTo>
                <a:cubicBezTo>
                  <a:pt x="7687313" y="494323"/>
                  <a:pt x="7687313" y="453059"/>
                  <a:pt x="7687313" y="411795"/>
                </a:cubicBezTo>
                <a:cubicBezTo>
                  <a:pt x="7687313" y="402660"/>
                  <a:pt x="7687313" y="402660"/>
                  <a:pt x="7696133" y="402660"/>
                </a:cubicBezTo>
                <a:cubicBezTo>
                  <a:pt x="7700858" y="402660"/>
                  <a:pt x="7705898" y="402975"/>
                  <a:pt x="7710622" y="402975"/>
                </a:cubicBezTo>
                <a:cubicBezTo>
                  <a:pt x="7715977" y="402975"/>
                  <a:pt x="7721647" y="402660"/>
                  <a:pt x="7727002" y="402660"/>
                </a:cubicBezTo>
                <a:cubicBezTo>
                  <a:pt x="7730467" y="402660"/>
                  <a:pt x="7732042" y="404550"/>
                  <a:pt x="7732042" y="408015"/>
                </a:cubicBezTo>
                <a:cubicBezTo>
                  <a:pt x="7732042" y="409275"/>
                  <a:pt x="7732042" y="410535"/>
                  <a:pt x="7732042" y="411795"/>
                </a:cubicBezTo>
                <a:cubicBezTo>
                  <a:pt x="7732042" y="522673"/>
                  <a:pt x="7732042" y="633865"/>
                  <a:pt x="7732042" y="745057"/>
                </a:cubicBezTo>
                <a:cubicBezTo>
                  <a:pt x="7744012" y="749467"/>
                  <a:pt x="7756926" y="751987"/>
                  <a:pt x="7769211" y="755137"/>
                </a:cubicBezTo>
                <a:cubicBezTo>
                  <a:pt x="7773936" y="756397"/>
                  <a:pt x="7778346" y="760177"/>
                  <a:pt x="7783701" y="758602"/>
                </a:cubicBezTo>
                <a:cubicBezTo>
                  <a:pt x="7783701" y="644260"/>
                  <a:pt x="7783701" y="529917"/>
                  <a:pt x="7783701" y="415575"/>
                </a:cubicBezTo>
                <a:cubicBezTo>
                  <a:pt x="7783701" y="401085"/>
                  <a:pt x="7782126" y="402660"/>
                  <a:pt x="7796616" y="402660"/>
                </a:cubicBezTo>
                <a:cubicBezTo>
                  <a:pt x="7800396" y="402660"/>
                  <a:pt x="7803860" y="402975"/>
                  <a:pt x="7807325" y="402975"/>
                </a:cubicBezTo>
                <a:cubicBezTo>
                  <a:pt x="7812365" y="402975"/>
                  <a:pt x="7817720" y="402975"/>
                  <a:pt x="7822760" y="402660"/>
                </a:cubicBezTo>
                <a:cubicBezTo>
                  <a:pt x="7827485" y="402345"/>
                  <a:pt x="7829060" y="404550"/>
                  <a:pt x="7828745" y="408960"/>
                </a:cubicBezTo>
                <a:cubicBezTo>
                  <a:pt x="7828745" y="411795"/>
                  <a:pt x="7828745" y="414315"/>
                  <a:pt x="7828745" y="416835"/>
                </a:cubicBezTo>
                <a:cubicBezTo>
                  <a:pt x="7828745" y="534642"/>
                  <a:pt x="7828745" y="652765"/>
                  <a:pt x="7828745" y="770572"/>
                </a:cubicBezTo>
                <a:cubicBezTo>
                  <a:pt x="7841660" y="774036"/>
                  <a:pt x="7854260" y="777186"/>
                  <a:pt x="7867174" y="780652"/>
                </a:cubicBezTo>
                <a:cubicBezTo>
                  <a:pt x="7869064" y="780022"/>
                  <a:pt x="7870954" y="779706"/>
                  <a:pt x="7870954" y="777186"/>
                </a:cubicBezTo>
                <a:cubicBezTo>
                  <a:pt x="7870954" y="774036"/>
                  <a:pt x="7870954" y="771202"/>
                  <a:pt x="7870954" y="768367"/>
                </a:cubicBezTo>
                <a:cubicBezTo>
                  <a:pt x="7870954" y="696548"/>
                  <a:pt x="7870954" y="625046"/>
                  <a:pt x="7870954" y="553542"/>
                </a:cubicBezTo>
                <a:cubicBezTo>
                  <a:pt x="7870954" y="549762"/>
                  <a:pt x="7871269" y="545667"/>
                  <a:pt x="7871269" y="541887"/>
                </a:cubicBezTo>
                <a:cubicBezTo>
                  <a:pt x="7870954" y="534327"/>
                  <a:pt x="7870639" y="526452"/>
                  <a:pt x="7870639" y="518892"/>
                </a:cubicBezTo>
                <a:cubicBezTo>
                  <a:pt x="7870639" y="511018"/>
                  <a:pt x="7870954" y="511018"/>
                  <a:pt x="7878514" y="511018"/>
                </a:cubicBezTo>
                <a:cubicBezTo>
                  <a:pt x="7895524" y="511018"/>
                  <a:pt x="7912533" y="511018"/>
                  <a:pt x="7929543" y="511018"/>
                </a:cubicBezTo>
                <a:cubicBezTo>
                  <a:pt x="7942458" y="511018"/>
                  <a:pt x="7955058" y="511018"/>
                  <a:pt x="7967972" y="511018"/>
                </a:cubicBezTo>
                <a:cubicBezTo>
                  <a:pt x="7970807" y="511018"/>
                  <a:pt x="7974272" y="511963"/>
                  <a:pt x="7977107" y="509758"/>
                </a:cubicBezTo>
                <a:cubicBezTo>
                  <a:pt x="7976792" y="500308"/>
                  <a:pt x="7976792" y="490543"/>
                  <a:pt x="7976792" y="481093"/>
                </a:cubicBezTo>
                <a:cubicBezTo>
                  <a:pt x="7976792" y="479203"/>
                  <a:pt x="7976477" y="476683"/>
                  <a:pt x="7979627" y="476368"/>
                </a:cubicBezTo>
                <a:cubicBezTo>
                  <a:pt x="7983722" y="476054"/>
                  <a:pt x="7983407" y="478888"/>
                  <a:pt x="7983407" y="481409"/>
                </a:cubicBezTo>
                <a:cubicBezTo>
                  <a:pt x="7983722" y="491173"/>
                  <a:pt x="7983722" y="501253"/>
                  <a:pt x="7983722" y="511018"/>
                </a:cubicBezTo>
                <a:cubicBezTo>
                  <a:pt x="7986242" y="511018"/>
                  <a:pt x="7988447" y="511018"/>
                  <a:pt x="7990967" y="511018"/>
                </a:cubicBezTo>
                <a:cubicBezTo>
                  <a:pt x="7990967" y="502828"/>
                  <a:pt x="7991282" y="494323"/>
                  <a:pt x="7991282" y="486133"/>
                </a:cubicBezTo>
                <a:cubicBezTo>
                  <a:pt x="7991282" y="484243"/>
                  <a:pt x="7991282" y="482353"/>
                  <a:pt x="7991282" y="480463"/>
                </a:cubicBezTo>
                <a:cubicBezTo>
                  <a:pt x="7991282" y="477944"/>
                  <a:pt x="7992227" y="476054"/>
                  <a:pt x="7995062" y="476054"/>
                </a:cubicBezTo>
                <a:cubicBezTo>
                  <a:pt x="7998212" y="475739"/>
                  <a:pt x="7998842" y="477629"/>
                  <a:pt x="7998842" y="480149"/>
                </a:cubicBezTo>
                <a:cubicBezTo>
                  <a:pt x="7998842" y="488023"/>
                  <a:pt x="7998842" y="496213"/>
                  <a:pt x="7998842" y="504088"/>
                </a:cubicBezTo>
                <a:cubicBezTo>
                  <a:pt x="7998842" y="506293"/>
                  <a:pt x="7999157" y="508498"/>
                  <a:pt x="7999157" y="510703"/>
                </a:cubicBezTo>
                <a:cubicBezTo>
                  <a:pt x="8001676" y="510703"/>
                  <a:pt x="8003881" y="510703"/>
                  <a:pt x="8006401" y="510703"/>
                </a:cubicBezTo>
                <a:cubicBezTo>
                  <a:pt x="8006401" y="502513"/>
                  <a:pt x="8006716" y="494008"/>
                  <a:pt x="8006716" y="485818"/>
                </a:cubicBezTo>
                <a:cubicBezTo>
                  <a:pt x="8006716" y="483929"/>
                  <a:pt x="8006716" y="482039"/>
                  <a:pt x="8006716" y="480149"/>
                </a:cubicBezTo>
                <a:cubicBezTo>
                  <a:pt x="8006716" y="477313"/>
                  <a:pt x="8007661" y="475739"/>
                  <a:pt x="8010497" y="475739"/>
                </a:cubicBezTo>
                <a:cubicBezTo>
                  <a:pt x="8013646" y="475424"/>
                  <a:pt x="8014276" y="477313"/>
                  <a:pt x="8014276" y="479833"/>
                </a:cubicBezTo>
                <a:cubicBezTo>
                  <a:pt x="8014276" y="487709"/>
                  <a:pt x="8014276" y="495898"/>
                  <a:pt x="8014276" y="503773"/>
                </a:cubicBezTo>
                <a:cubicBezTo>
                  <a:pt x="8014276" y="505978"/>
                  <a:pt x="8014591" y="508183"/>
                  <a:pt x="8014591" y="510388"/>
                </a:cubicBezTo>
                <a:cubicBezTo>
                  <a:pt x="8044515" y="510388"/>
                  <a:pt x="8074755" y="510388"/>
                  <a:pt x="8104995" y="510388"/>
                </a:cubicBezTo>
                <a:cubicBezTo>
                  <a:pt x="8104679" y="504718"/>
                  <a:pt x="8107514" y="503143"/>
                  <a:pt x="8113184" y="503143"/>
                </a:cubicBezTo>
                <a:cubicBezTo>
                  <a:pt x="8138384" y="503458"/>
                  <a:pt x="8163898" y="503773"/>
                  <a:pt x="8189098" y="503143"/>
                </a:cubicBezTo>
                <a:cubicBezTo>
                  <a:pt x="8195398" y="502828"/>
                  <a:pt x="8198548" y="505033"/>
                  <a:pt x="8199807" y="510703"/>
                </a:cubicBezTo>
                <a:cubicBezTo>
                  <a:pt x="8213982" y="510703"/>
                  <a:pt x="8213982" y="510703"/>
                  <a:pt x="8213037" y="525192"/>
                </a:cubicBezTo>
                <a:cubicBezTo>
                  <a:pt x="8213037" y="530862"/>
                  <a:pt x="8213037" y="536532"/>
                  <a:pt x="8212722" y="542202"/>
                </a:cubicBezTo>
                <a:cubicBezTo>
                  <a:pt x="8212722" y="545982"/>
                  <a:pt x="8213037" y="549447"/>
                  <a:pt x="8213037" y="552912"/>
                </a:cubicBezTo>
                <a:lnTo>
                  <a:pt x="8213037" y="899839"/>
                </a:lnTo>
                <a:lnTo>
                  <a:pt x="8222585" y="899839"/>
                </a:lnTo>
                <a:lnTo>
                  <a:pt x="8222588" y="899188"/>
                </a:lnTo>
                <a:lnTo>
                  <a:pt x="8361723" y="819757"/>
                </a:lnTo>
                <a:lnTo>
                  <a:pt x="8400660" y="891401"/>
                </a:lnTo>
                <a:lnTo>
                  <a:pt x="8528374" y="819237"/>
                </a:lnTo>
                <a:lnTo>
                  <a:pt x="8564716" y="886728"/>
                </a:lnTo>
                <a:cubicBezTo>
                  <a:pt x="8564716" y="832735"/>
                  <a:pt x="8565754" y="778742"/>
                  <a:pt x="8566273" y="724750"/>
                </a:cubicBezTo>
                <a:cubicBezTo>
                  <a:pt x="8566273" y="702426"/>
                  <a:pt x="8567831" y="700868"/>
                  <a:pt x="8590674" y="700868"/>
                </a:cubicBezTo>
                <a:cubicBezTo>
                  <a:pt x="8620266" y="700868"/>
                  <a:pt x="8617151" y="704503"/>
                  <a:pt x="8617151" y="674910"/>
                </a:cubicBezTo>
                <a:cubicBezTo>
                  <a:pt x="8617151" y="658297"/>
                  <a:pt x="8617151" y="641165"/>
                  <a:pt x="8617151" y="624552"/>
                </a:cubicBezTo>
                <a:cubicBezTo>
                  <a:pt x="8617670" y="600671"/>
                  <a:pt x="8628053" y="582500"/>
                  <a:pt x="8649858" y="572636"/>
                </a:cubicBezTo>
                <a:cubicBezTo>
                  <a:pt x="8659722" y="568483"/>
                  <a:pt x="8663356" y="562771"/>
                  <a:pt x="8662318" y="552388"/>
                </a:cubicBezTo>
                <a:cubicBezTo>
                  <a:pt x="8661280" y="543043"/>
                  <a:pt x="8661799" y="533698"/>
                  <a:pt x="8661799" y="524353"/>
                </a:cubicBezTo>
                <a:cubicBezTo>
                  <a:pt x="8661280" y="514490"/>
                  <a:pt x="8665952" y="509298"/>
                  <a:pt x="8675816" y="509298"/>
                </a:cubicBezTo>
                <a:cubicBezTo>
                  <a:pt x="8715273" y="509298"/>
                  <a:pt x="8754729" y="509298"/>
                  <a:pt x="8794185" y="509298"/>
                </a:cubicBezTo>
                <a:cubicBezTo>
                  <a:pt x="8806645" y="509298"/>
                  <a:pt x="8810279" y="516566"/>
                  <a:pt x="8810279" y="527469"/>
                </a:cubicBezTo>
                <a:cubicBezTo>
                  <a:pt x="8809760" y="563810"/>
                  <a:pt x="8809760" y="600151"/>
                  <a:pt x="8810279" y="636493"/>
                </a:cubicBezTo>
                <a:cubicBezTo>
                  <a:pt x="8810279" y="649991"/>
                  <a:pt x="8811317" y="664008"/>
                  <a:pt x="8811837" y="677506"/>
                </a:cubicBezTo>
                <a:cubicBezTo>
                  <a:pt x="8811837" y="681659"/>
                  <a:pt x="8811837" y="686851"/>
                  <a:pt x="8817547" y="686332"/>
                </a:cubicBezTo>
                <a:cubicBezTo>
                  <a:pt x="8822739" y="685813"/>
                  <a:pt x="8822220" y="681659"/>
                  <a:pt x="8822220" y="678025"/>
                </a:cubicBezTo>
                <a:cubicBezTo>
                  <a:pt x="8822220" y="669200"/>
                  <a:pt x="8822739" y="660893"/>
                  <a:pt x="8822220" y="652587"/>
                </a:cubicBezTo>
                <a:cubicBezTo>
                  <a:pt x="8821701" y="641684"/>
                  <a:pt x="8826373" y="635454"/>
                  <a:pt x="8837795" y="637012"/>
                </a:cubicBezTo>
                <a:cubicBezTo>
                  <a:pt x="8849216" y="638569"/>
                  <a:pt x="8854408" y="634935"/>
                  <a:pt x="8854408" y="621956"/>
                </a:cubicBezTo>
                <a:cubicBezTo>
                  <a:pt x="8854408" y="603786"/>
                  <a:pt x="8863234" y="589249"/>
                  <a:pt x="8877770" y="577828"/>
                </a:cubicBezTo>
                <a:cubicBezTo>
                  <a:pt x="8884000" y="572636"/>
                  <a:pt x="8891268" y="569521"/>
                  <a:pt x="8895941" y="561214"/>
                </a:cubicBezTo>
                <a:cubicBezTo>
                  <a:pt x="8900613" y="552908"/>
                  <a:pt x="8927610" y="556023"/>
                  <a:pt x="8932282" y="564848"/>
                </a:cubicBezTo>
                <a:cubicBezTo>
                  <a:pt x="8934359" y="568483"/>
                  <a:pt x="8936955" y="570559"/>
                  <a:pt x="8940589" y="572636"/>
                </a:cubicBezTo>
                <a:cubicBezTo>
                  <a:pt x="8962394" y="585096"/>
                  <a:pt x="8972258" y="604305"/>
                  <a:pt x="8972258" y="628706"/>
                </a:cubicBezTo>
                <a:cubicBezTo>
                  <a:pt x="8972258" y="659855"/>
                  <a:pt x="8972258" y="691523"/>
                  <a:pt x="8972258" y="722673"/>
                </a:cubicBezTo>
                <a:lnTo>
                  <a:pt x="9035595" y="719558"/>
                </a:lnTo>
                <a:lnTo>
                  <a:pt x="9068822" y="146923"/>
                </a:lnTo>
                <a:lnTo>
                  <a:pt x="9146177" y="146923"/>
                </a:lnTo>
                <a:lnTo>
                  <a:pt x="9180961" y="716962"/>
                </a:lnTo>
                <a:lnTo>
                  <a:pt x="9225090" y="715405"/>
                </a:lnTo>
                <a:close/>
              </a:path>
            </a:pathLst>
          </a:custGeom>
          <a:solidFill>
            <a:schemeClr val="bg1">
              <a:alpha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 dirty="0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D3D5F95E-A64B-4CF3-896F-F3B321903429}"/>
              </a:ext>
            </a:extLst>
          </p:cNvPr>
          <p:cNvGrpSpPr/>
          <p:nvPr userDrawn="1"/>
        </p:nvGrpSpPr>
        <p:grpSpPr>
          <a:xfrm>
            <a:off x="218787" y="2622975"/>
            <a:ext cx="11517590" cy="3946317"/>
            <a:chOff x="218787" y="2622975"/>
            <a:chExt cx="11517590" cy="3946317"/>
          </a:xfrm>
          <a:solidFill>
            <a:schemeClr val="bg1">
              <a:alpha val="5000"/>
            </a:schemeClr>
          </a:solidFill>
        </p:grpSpPr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AC598B69-F9FE-4154-B147-8335AB2E2E58}"/>
                </a:ext>
              </a:extLst>
            </p:cNvPr>
            <p:cNvGrpSpPr/>
            <p:nvPr/>
          </p:nvGrpSpPr>
          <p:grpSpPr>
            <a:xfrm rot="12366785">
              <a:off x="10129411" y="5122363"/>
              <a:ext cx="1606966" cy="1446929"/>
              <a:chOff x="6486650" y="2648852"/>
              <a:chExt cx="2745260" cy="2471860"/>
            </a:xfrm>
            <a:grpFill/>
          </p:grpSpPr>
          <p:sp>
            <p:nvSpPr>
              <p:cNvPr id="39" name="Freeform: Shape 38">
                <a:extLst>
                  <a:ext uri="{FF2B5EF4-FFF2-40B4-BE49-F238E27FC236}">
                    <a16:creationId xmlns:a16="http://schemas.microsoft.com/office/drawing/2014/main" id="{B2891B34-6F88-4D11-AD5C-410F7771AEA2}"/>
                  </a:ext>
                </a:extLst>
              </p:cNvPr>
              <p:cNvSpPr/>
              <p:nvPr/>
            </p:nvSpPr>
            <p:spPr>
              <a:xfrm>
                <a:off x="6486650" y="3806165"/>
                <a:ext cx="1318090" cy="1314547"/>
              </a:xfrm>
              <a:custGeom>
                <a:avLst/>
                <a:gdLst>
                  <a:gd name="connsiteX0" fmla="*/ 0 w 1919435"/>
                  <a:gd name="connsiteY0" fmla="*/ 987194 h 1914275"/>
                  <a:gd name="connsiteX1" fmla="*/ 37667 w 1919435"/>
                  <a:gd name="connsiteY1" fmla="*/ 959846 h 1914275"/>
                  <a:gd name="connsiteX2" fmla="*/ 169757 w 1919435"/>
                  <a:gd name="connsiteY2" fmla="*/ 922696 h 1914275"/>
                  <a:gd name="connsiteX3" fmla="*/ 215163 w 1919435"/>
                  <a:gd name="connsiteY3" fmla="*/ 872130 h 1914275"/>
                  <a:gd name="connsiteX4" fmla="*/ 217743 w 1919435"/>
                  <a:gd name="connsiteY4" fmla="*/ 850459 h 1914275"/>
                  <a:gd name="connsiteX5" fmla="*/ 189364 w 1919435"/>
                  <a:gd name="connsiteY5" fmla="*/ 797830 h 1914275"/>
                  <a:gd name="connsiteX6" fmla="*/ 69657 w 1919435"/>
                  <a:gd name="connsiteY6" fmla="*/ 727657 h 1914275"/>
                  <a:gd name="connsiteX7" fmla="*/ 43858 w 1919435"/>
                  <a:gd name="connsiteY7" fmla="*/ 664708 h 1914275"/>
                  <a:gd name="connsiteX8" fmla="*/ 46438 w 1919435"/>
                  <a:gd name="connsiteY8" fmla="*/ 655936 h 1914275"/>
                  <a:gd name="connsiteX9" fmla="*/ 114547 w 1919435"/>
                  <a:gd name="connsiteY9" fmla="*/ 608982 h 1914275"/>
                  <a:gd name="connsiteX10" fmla="*/ 241478 w 1919435"/>
                  <a:gd name="connsiteY10" fmla="*/ 623429 h 1914275"/>
                  <a:gd name="connsiteX11" fmla="*/ 306491 w 1919435"/>
                  <a:gd name="connsiteY11" fmla="*/ 593503 h 1914275"/>
                  <a:gd name="connsiteX12" fmla="*/ 301331 w 1919435"/>
                  <a:gd name="connsiteY12" fmla="*/ 505271 h 1914275"/>
                  <a:gd name="connsiteX13" fmla="*/ 222386 w 1919435"/>
                  <a:gd name="connsiteY13" fmla="*/ 400527 h 1914275"/>
                  <a:gd name="connsiteX14" fmla="*/ 222386 w 1919435"/>
                  <a:gd name="connsiteY14" fmla="*/ 342222 h 1914275"/>
                  <a:gd name="connsiteX15" fmla="*/ 248185 w 1919435"/>
                  <a:gd name="connsiteY15" fmla="*/ 313327 h 1914275"/>
                  <a:gd name="connsiteX16" fmla="*/ 303395 w 1919435"/>
                  <a:gd name="connsiteY16" fmla="*/ 307135 h 1914275"/>
                  <a:gd name="connsiteX17" fmla="*/ 420522 w 1919435"/>
                  <a:gd name="connsiteY17" fmla="*/ 373180 h 1914275"/>
                  <a:gd name="connsiteX18" fmla="*/ 525265 w 1919435"/>
                  <a:gd name="connsiteY18" fmla="*/ 343770 h 1914275"/>
                  <a:gd name="connsiteX19" fmla="*/ 527845 w 1919435"/>
                  <a:gd name="connsiteY19" fmla="*/ 298364 h 1914275"/>
                  <a:gd name="connsiteX20" fmla="*/ 493791 w 1919435"/>
                  <a:gd name="connsiteY20" fmla="*/ 166789 h 1914275"/>
                  <a:gd name="connsiteX21" fmla="*/ 518557 w 1919435"/>
                  <a:gd name="connsiteY21" fmla="*/ 105904 h 1914275"/>
                  <a:gd name="connsiteX22" fmla="*/ 537649 w 1919435"/>
                  <a:gd name="connsiteY22" fmla="*/ 95585 h 1914275"/>
                  <a:gd name="connsiteX23" fmla="*/ 608853 w 1919435"/>
                  <a:gd name="connsiteY23" fmla="*/ 113128 h 1914275"/>
                  <a:gd name="connsiteX24" fmla="*/ 690894 w 1919435"/>
                  <a:gd name="connsiteY24" fmla="*/ 217355 h 1914275"/>
                  <a:gd name="connsiteX25" fmla="*/ 802861 w 1919435"/>
                  <a:gd name="connsiteY25" fmla="*/ 216839 h 1914275"/>
                  <a:gd name="connsiteX26" fmla="*/ 816277 w 1919435"/>
                  <a:gd name="connsiteY26" fmla="*/ 169369 h 1914275"/>
                  <a:gd name="connsiteX27" fmla="*/ 832788 w 1919435"/>
                  <a:gd name="connsiteY27" fmla="*/ 48631 h 1914275"/>
                  <a:gd name="connsiteX28" fmla="*/ 877677 w 1919435"/>
                  <a:gd name="connsiteY28" fmla="*/ 2193 h 1914275"/>
                  <a:gd name="connsiteX29" fmla="*/ 917924 w 1919435"/>
                  <a:gd name="connsiteY29" fmla="*/ 645 h 1914275"/>
                  <a:gd name="connsiteX30" fmla="*/ 956106 w 1919435"/>
                  <a:gd name="connsiteY30" fmla="*/ 31603 h 1914275"/>
                  <a:gd name="connsiteX31" fmla="*/ 993772 w 1919435"/>
                  <a:gd name="connsiteY31" fmla="*/ 163693 h 1914275"/>
                  <a:gd name="connsiteX32" fmla="*/ 1089745 w 1919435"/>
                  <a:gd name="connsiteY32" fmla="*/ 217871 h 1914275"/>
                  <a:gd name="connsiteX33" fmla="*/ 1120703 w 1919435"/>
                  <a:gd name="connsiteY33" fmla="*/ 191040 h 1914275"/>
                  <a:gd name="connsiteX34" fmla="*/ 1192940 w 1919435"/>
                  <a:gd name="connsiteY34" fmla="*/ 68754 h 1914275"/>
                  <a:gd name="connsiteX35" fmla="*/ 1251245 w 1919435"/>
                  <a:gd name="connsiteY35" fmla="*/ 44503 h 1914275"/>
                  <a:gd name="connsiteX36" fmla="*/ 1309035 w 1919435"/>
                  <a:gd name="connsiteY36" fmla="*/ 137895 h 1914275"/>
                  <a:gd name="connsiteX37" fmla="*/ 1294587 w 1919435"/>
                  <a:gd name="connsiteY37" fmla="*/ 255538 h 1914275"/>
                  <a:gd name="connsiteX38" fmla="*/ 1294587 w 1919435"/>
                  <a:gd name="connsiteY38" fmla="*/ 267921 h 1914275"/>
                  <a:gd name="connsiteX39" fmla="*/ 1399331 w 1919435"/>
                  <a:gd name="connsiteY39" fmla="*/ 314359 h 1914275"/>
                  <a:gd name="connsiteX40" fmla="*/ 1514394 w 1919435"/>
                  <a:gd name="connsiteY40" fmla="*/ 228191 h 1914275"/>
                  <a:gd name="connsiteX41" fmla="*/ 1584050 w 1919435"/>
                  <a:gd name="connsiteY41" fmla="*/ 229223 h 1914275"/>
                  <a:gd name="connsiteX42" fmla="*/ 1594886 w 1919435"/>
                  <a:gd name="connsiteY42" fmla="*/ 238510 h 1914275"/>
                  <a:gd name="connsiteX43" fmla="*/ 1606754 w 1919435"/>
                  <a:gd name="connsiteY43" fmla="*/ 317971 h 1914275"/>
                  <a:gd name="connsiteX44" fmla="*/ 1543288 w 1919435"/>
                  <a:gd name="connsiteY44" fmla="*/ 430970 h 1914275"/>
                  <a:gd name="connsiteX45" fmla="*/ 1552060 w 1919435"/>
                  <a:gd name="connsiteY45" fmla="*/ 504239 h 1914275"/>
                  <a:gd name="connsiteX46" fmla="*/ 1619137 w 1919435"/>
                  <a:gd name="connsiteY46" fmla="*/ 531069 h 1914275"/>
                  <a:gd name="connsiteX47" fmla="*/ 1754839 w 1919435"/>
                  <a:gd name="connsiteY47" fmla="*/ 495467 h 1914275"/>
                  <a:gd name="connsiteX48" fmla="*/ 1812629 w 1919435"/>
                  <a:gd name="connsiteY48" fmla="*/ 517654 h 1914275"/>
                  <a:gd name="connsiteX49" fmla="*/ 1830172 w 1919435"/>
                  <a:gd name="connsiteY49" fmla="*/ 552225 h 1914275"/>
                  <a:gd name="connsiteX50" fmla="*/ 1815724 w 1919435"/>
                  <a:gd name="connsiteY50" fmla="*/ 603306 h 1914275"/>
                  <a:gd name="connsiteX51" fmla="*/ 1699630 w 1919435"/>
                  <a:gd name="connsiteY51" fmla="*/ 695666 h 1914275"/>
                  <a:gd name="connsiteX52" fmla="*/ 1678990 w 1919435"/>
                  <a:gd name="connsiteY52" fmla="*/ 751908 h 1914275"/>
                  <a:gd name="connsiteX53" fmla="*/ 1685182 w 1919435"/>
                  <a:gd name="connsiteY53" fmla="*/ 774611 h 1914275"/>
                  <a:gd name="connsiteX54" fmla="*/ 1732652 w 1919435"/>
                  <a:gd name="connsiteY54" fmla="*/ 815373 h 1914275"/>
                  <a:gd name="connsiteX55" fmla="*/ 1872998 w 1919435"/>
                  <a:gd name="connsiteY55" fmla="*/ 834464 h 1914275"/>
                  <a:gd name="connsiteX56" fmla="*/ 1918404 w 1919435"/>
                  <a:gd name="connsiteY56" fmla="*/ 879354 h 1914275"/>
                  <a:gd name="connsiteX57" fmla="*/ 1919952 w 1919435"/>
                  <a:gd name="connsiteY57" fmla="*/ 919600 h 1914275"/>
                  <a:gd name="connsiteX58" fmla="*/ 1886930 w 1919435"/>
                  <a:gd name="connsiteY58" fmla="*/ 958299 h 1914275"/>
                  <a:gd name="connsiteX59" fmla="*/ 1754839 w 1919435"/>
                  <a:gd name="connsiteY59" fmla="*/ 995965 h 1914275"/>
                  <a:gd name="connsiteX60" fmla="*/ 1701178 w 1919435"/>
                  <a:gd name="connsiteY60" fmla="*/ 1085229 h 1914275"/>
                  <a:gd name="connsiteX61" fmla="*/ 1728524 w 1919435"/>
                  <a:gd name="connsiteY61" fmla="*/ 1121348 h 1914275"/>
                  <a:gd name="connsiteX62" fmla="*/ 1849779 w 1919435"/>
                  <a:gd name="connsiteY62" fmla="*/ 1192552 h 1914275"/>
                  <a:gd name="connsiteX63" fmla="*/ 1876094 w 1919435"/>
                  <a:gd name="connsiteY63" fmla="*/ 1253954 h 1914275"/>
                  <a:gd name="connsiteX64" fmla="*/ 1875062 w 1919435"/>
                  <a:gd name="connsiteY64" fmla="*/ 1260145 h 1914275"/>
                  <a:gd name="connsiteX65" fmla="*/ 1802309 w 1919435"/>
                  <a:gd name="connsiteY65" fmla="*/ 1312259 h 1914275"/>
                  <a:gd name="connsiteX66" fmla="*/ 1675379 w 1919435"/>
                  <a:gd name="connsiteY66" fmla="*/ 1296264 h 1914275"/>
                  <a:gd name="connsiteX67" fmla="*/ 1611398 w 1919435"/>
                  <a:gd name="connsiteY67" fmla="*/ 1329286 h 1914275"/>
                  <a:gd name="connsiteX68" fmla="*/ 1610365 w 1919435"/>
                  <a:gd name="connsiteY68" fmla="*/ 1405651 h 1914275"/>
                  <a:gd name="connsiteX69" fmla="*/ 1692406 w 1919435"/>
                  <a:gd name="connsiteY69" fmla="*/ 1514006 h 1914275"/>
                  <a:gd name="connsiteX70" fmla="*/ 1692406 w 1919435"/>
                  <a:gd name="connsiteY70" fmla="*/ 1584695 h 1914275"/>
                  <a:gd name="connsiteX71" fmla="*/ 1689310 w 1919435"/>
                  <a:gd name="connsiteY71" fmla="*/ 1588307 h 1914275"/>
                  <a:gd name="connsiteX72" fmla="*/ 1600562 w 1919435"/>
                  <a:gd name="connsiteY72" fmla="*/ 1605850 h 1914275"/>
                  <a:gd name="connsiteX73" fmla="*/ 1490659 w 1919435"/>
                  <a:gd name="connsiteY73" fmla="*/ 1543933 h 1914275"/>
                  <a:gd name="connsiteX74" fmla="*/ 1415326 w 1919435"/>
                  <a:gd name="connsiteY74" fmla="*/ 1554769 h 1914275"/>
                  <a:gd name="connsiteX75" fmla="*/ 1391075 w 1919435"/>
                  <a:gd name="connsiteY75" fmla="*/ 1622877 h 1914275"/>
                  <a:gd name="connsiteX76" fmla="*/ 1426677 w 1919435"/>
                  <a:gd name="connsiteY76" fmla="*/ 1760128 h 1914275"/>
                  <a:gd name="connsiteX77" fmla="*/ 1406554 w 1919435"/>
                  <a:gd name="connsiteY77" fmla="*/ 1811725 h 1914275"/>
                  <a:gd name="connsiteX78" fmla="*/ 1370436 w 1919435"/>
                  <a:gd name="connsiteY78" fmla="*/ 1830300 h 1914275"/>
                  <a:gd name="connsiteX79" fmla="*/ 1316258 w 1919435"/>
                  <a:gd name="connsiteY79" fmla="*/ 1815337 h 1914275"/>
                  <a:gd name="connsiteX80" fmla="*/ 1231122 w 1919435"/>
                  <a:gd name="connsiteY80" fmla="*/ 1707498 h 1914275"/>
                  <a:gd name="connsiteX81" fmla="*/ 1121219 w 1919435"/>
                  <a:gd name="connsiteY81" fmla="*/ 1698210 h 1914275"/>
                  <a:gd name="connsiteX82" fmla="*/ 1106771 w 1919435"/>
                  <a:gd name="connsiteY82" fmla="*/ 1727105 h 1914275"/>
                  <a:gd name="connsiteX83" fmla="*/ 1087165 w 1919435"/>
                  <a:gd name="connsiteY83" fmla="*/ 1868999 h 1914275"/>
                  <a:gd name="connsiteX84" fmla="*/ 1050014 w 1919435"/>
                  <a:gd name="connsiteY84" fmla="*/ 1919049 h 1914275"/>
                  <a:gd name="connsiteX85" fmla="*/ 987581 w 1919435"/>
                  <a:gd name="connsiteY85" fmla="*/ 1919049 h 1914275"/>
                  <a:gd name="connsiteX86" fmla="*/ 960234 w 1919435"/>
                  <a:gd name="connsiteY86" fmla="*/ 1880866 h 1914275"/>
                  <a:gd name="connsiteX87" fmla="*/ 921535 w 1919435"/>
                  <a:gd name="connsiteY87" fmla="*/ 1744132 h 1914275"/>
                  <a:gd name="connsiteX88" fmla="*/ 875614 w 1919435"/>
                  <a:gd name="connsiteY88" fmla="*/ 1703886 h 1914275"/>
                  <a:gd name="connsiteX89" fmla="*/ 847751 w 1919435"/>
                  <a:gd name="connsiteY89" fmla="*/ 1700790 h 1914275"/>
                  <a:gd name="connsiteX90" fmla="*/ 800281 w 1919435"/>
                  <a:gd name="connsiteY90" fmla="*/ 1727105 h 1914275"/>
                  <a:gd name="connsiteX91" fmla="*/ 788414 w 1919435"/>
                  <a:gd name="connsiteY91" fmla="*/ 1747228 h 1914275"/>
                  <a:gd name="connsiteX92" fmla="*/ 723401 w 1919435"/>
                  <a:gd name="connsiteY92" fmla="*/ 1857131 h 1914275"/>
                  <a:gd name="connsiteX93" fmla="*/ 674383 w 1919435"/>
                  <a:gd name="connsiteY93" fmla="*/ 1877254 h 1914275"/>
                  <a:gd name="connsiteX94" fmla="*/ 634652 w 1919435"/>
                  <a:gd name="connsiteY94" fmla="*/ 1863839 h 1914275"/>
                  <a:gd name="connsiteX95" fmla="*/ 607822 w 1919435"/>
                  <a:gd name="connsiteY95" fmla="*/ 1813789 h 1914275"/>
                  <a:gd name="connsiteX96" fmla="*/ 624848 w 1919435"/>
                  <a:gd name="connsiteY96" fmla="*/ 1672927 h 1914275"/>
                  <a:gd name="connsiteX97" fmla="*/ 586150 w 1919435"/>
                  <a:gd name="connsiteY97" fmla="*/ 1607398 h 1914275"/>
                  <a:gd name="connsiteX98" fmla="*/ 514430 w 1919435"/>
                  <a:gd name="connsiteY98" fmla="*/ 1611010 h 1914275"/>
                  <a:gd name="connsiteX99" fmla="*/ 413814 w 1919435"/>
                  <a:gd name="connsiteY99" fmla="*/ 1687375 h 1914275"/>
                  <a:gd name="connsiteX100" fmla="*/ 324550 w 1919435"/>
                  <a:gd name="connsiteY100" fmla="*/ 1682215 h 1914275"/>
                  <a:gd name="connsiteX101" fmla="*/ 316810 w 1919435"/>
                  <a:gd name="connsiteY101" fmla="*/ 1674475 h 1914275"/>
                  <a:gd name="connsiteX102" fmla="*/ 309071 w 1919435"/>
                  <a:gd name="connsiteY102" fmla="*/ 1612558 h 1914275"/>
                  <a:gd name="connsiteX103" fmla="*/ 376148 w 1919435"/>
                  <a:gd name="connsiteY103" fmla="*/ 1492851 h 1914275"/>
                  <a:gd name="connsiteX104" fmla="*/ 387499 w 1919435"/>
                  <a:gd name="connsiteY104" fmla="*/ 1456217 h 1914275"/>
                  <a:gd name="connsiteX105" fmla="*/ 297203 w 1919435"/>
                  <a:gd name="connsiteY105" fmla="*/ 1391720 h 1914275"/>
                  <a:gd name="connsiteX106" fmla="*/ 158405 w 1919435"/>
                  <a:gd name="connsiteY106" fmla="*/ 1427838 h 1914275"/>
                  <a:gd name="connsiteX107" fmla="*/ 114031 w 1919435"/>
                  <a:gd name="connsiteY107" fmla="*/ 1412875 h 1914275"/>
                  <a:gd name="connsiteX108" fmla="*/ 91844 w 1919435"/>
                  <a:gd name="connsiteY108" fmla="*/ 1373660 h 1914275"/>
                  <a:gd name="connsiteX109" fmla="*/ 106808 w 1919435"/>
                  <a:gd name="connsiteY109" fmla="*/ 1315871 h 1914275"/>
                  <a:gd name="connsiteX110" fmla="*/ 209487 w 1919435"/>
                  <a:gd name="connsiteY110" fmla="*/ 1234347 h 1914275"/>
                  <a:gd name="connsiteX111" fmla="*/ 236834 w 1919435"/>
                  <a:gd name="connsiteY111" fmla="*/ 1151274 h 1914275"/>
                  <a:gd name="connsiteX112" fmla="*/ 181624 w 1919435"/>
                  <a:gd name="connsiteY112" fmla="*/ 1104836 h 1914275"/>
                  <a:gd name="connsiteX113" fmla="*/ 52114 w 1919435"/>
                  <a:gd name="connsiteY113" fmla="*/ 1087293 h 1914275"/>
                  <a:gd name="connsiteX114" fmla="*/ 1032 w 1919435"/>
                  <a:gd name="connsiteY114" fmla="*/ 1051175 h 1914275"/>
                  <a:gd name="connsiteX115" fmla="*/ 0 w 1919435"/>
                  <a:gd name="connsiteY115" fmla="*/ 987194 h 1914275"/>
                  <a:gd name="connsiteX116" fmla="*/ 1198616 w 1919435"/>
                  <a:gd name="connsiteY116" fmla="*/ 960879 h 1914275"/>
                  <a:gd name="connsiteX117" fmla="*/ 958686 w 1919435"/>
                  <a:gd name="connsiteY117" fmla="*/ 720949 h 1914275"/>
                  <a:gd name="connsiteX118" fmla="*/ 720304 w 1919435"/>
                  <a:gd name="connsiteY118" fmla="*/ 959331 h 1914275"/>
                  <a:gd name="connsiteX119" fmla="*/ 957654 w 1919435"/>
                  <a:gd name="connsiteY119" fmla="*/ 1198744 h 1914275"/>
                  <a:gd name="connsiteX120" fmla="*/ 1198616 w 1919435"/>
                  <a:gd name="connsiteY120" fmla="*/ 960879 h 19142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</a:cxnLst>
                <a:rect l="l" t="t" r="r" b="b"/>
                <a:pathLst>
                  <a:path w="1919435" h="1914275">
                    <a:moveTo>
                      <a:pt x="0" y="987194"/>
                    </a:moveTo>
                    <a:cubicBezTo>
                      <a:pt x="8256" y="971714"/>
                      <a:pt x="21155" y="963975"/>
                      <a:pt x="37667" y="959846"/>
                    </a:cubicBezTo>
                    <a:cubicBezTo>
                      <a:pt x="82041" y="947979"/>
                      <a:pt x="125383" y="934564"/>
                      <a:pt x="169757" y="922696"/>
                    </a:cubicBezTo>
                    <a:cubicBezTo>
                      <a:pt x="196587" y="915473"/>
                      <a:pt x="212583" y="900509"/>
                      <a:pt x="215163" y="872130"/>
                    </a:cubicBezTo>
                    <a:cubicBezTo>
                      <a:pt x="215679" y="864907"/>
                      <a:pt x="216710" y="857683"/>
                      <a:pt x="217743" y="850459"/>
                    </a:cubicBezTo>
                    <a:cubicBezTo>
                      <a:pt x="220323" y="826209"/>
                      <a:pt x="209487" y="809697"/>
                      <a:pt x="189364" y="797830"/>
                    </a:cubicBezTo>
                    <a:cubicBezTo>
                      <a:pt x="149118" y="774611"/>
                      <a:pt x="109388" y="750876"/>
                      <a:pt x="69657" y="727657"/>
                    </a:cubicBezTo>
                    <a:cubicBezTo>
                      <a:pt x="40246" y="710629"/>
                      <a:pt x="35087" y="697730"/>
                      <a:pt x="43858" y="664708"/>
                    </a:cubicBezTo>
                    <a:cubicBezTo>
                      <a:pt x="44890" y="661612"/>
                      <a:pt x="45406" y="658516"/>
                      <a:pt x="46438" y="655936"/>
                    </a:cubicBezTo>
                    <a:cubicBezTo>
                      <a:pt x="59337" y="613110"/>
                      <a:pt x="70689" y="604854"/>
                      <a:pt x="114547" y="608982"/>
                    </a:cubicBezTo>
                    <a:cubicBezTo>
                      <a:pt x="156857" y="613110"/>
                      <a:pt x="199167" y="617754"/>
                      <a:pt x="241478" y="623429"/>
                    </a:cubicBezTo>
                    <a:cubicBezTo>
                      <a:pt x="275016" y="627557"/>
                      <a:pt x="289463" y="621881"/>
                      <a:pt x="306491" y="593503"/>
                    </a:cubicBezTo>
                    <a:cubicBezTo>
                      <a:pt x="330741" y="554288"/>
                      <a:pt x="329710" y="541905"/>
                      <a:pt x="301331" y="505271"/>
                    </a:cubicBezTo>
                    <a:cubicBezTo>
                      <a:pt x="274500" y="470700"/>
                      <a:pt x="248185" y="435614"/>
                      <a:pt x="222386" y="400527"/>
                    </a:cubicBezTo>
                    <a:cubicBezTo>
                      <a:pt x="206907" y="379888"/>
                      <a:pt x="206907" y="362861"/>
                      <a:pt x="222386" y="342222"/>
                    </a:cubicBezTo>
                    <a:cubicBezTo>
                      <a:pt x="230126" y="331902"/>
                      <a:pt x="238382" y="321583"/>
                      <a:pt x="248185" y="313327"/>
                    </a:cubicBezTo>
                    <a:cubicBezTo>
                      <a:pt x="267792" y="296816"/>
                      <a:pt x="281208" y="294752"/>
                      <a:pt x="303395" y="307135"/>
                    </a:cubicBezTo>
                    <a:cubicBezTo>
                      <a:pt x="342609" y="328806"/>
                      <a:pt x="382856" y="348929"/>
                      <a:pt x="420522" y="373180"/>
                    </a:cubicBezTo>
                    <a:cubicBezTo>
                      <a:pt x="463864" y="401043"/>
                      <a:pt x="493791" y="382468"/>
                      <a:pt x="525265" y="343770"/>
                    </a:cubicBezTo>
                    <a:cubicBezTo>
                      <a:pt x="535585" y="330870"/>
                      <a:pt x="531973" y="313843"/>
                      <a:pt x="527845" y="298364"/>
                    </a:cubicBezTo>
                    <a:cubicBezTo>
                      <a:pt x="516493" y="254506"/>
                      <a:pt x="505142" y="210647"/>
                      <a:pt x="493791" y="166789"/>
                    </a:cubicBezTo>
                    <a:cubicBezTo>
                      <a:pt x="485535" y="135315"/>
                      <a:pt x="490694" y="122415"/>
                      <a:pt x="518557" y="105904"/>
                    </a:cubicBezTo>
                    <a:cubicBezTo>
                      <a:pt x="524749" y="102292"/>
                      <a:pt x="530941" y="98680"/>
                      <a:pt x="537649" y="95585"/>
                    </a:cubicBezTo>
                    <a:cubicBezTo>
                      <a:pt x="571187" y="80105"/>
                      <a:pt x="586150" y="83717"/>
                      <a:pt x="608853" y="113128"/>
                    </a:cubicBezTo>
                    <a:cubicBezTo>
                      <a:pt x="636200" y="147698"/>
                      <a:pt x="663547" y="182785"/>
                      <a:pt x="690894" y="217355"/>
                    </a:cubicBezTo>
                    <a:cubicBezTo>
                      <a:pt x="716693" y="249346"/>
                      <a:pt x="777062" y="249346"/>
                      <a:pt x="802861" y="216839"/>
                    </a:cubicBezTo>
                    <a:cubicBezTo>
                      <a:pt x="813697" y="202908"/>
                      <a:pt x="813697" y="185365"/>
                      <a:pt x="816277" y="169369"/>
                    </a:cubicBezTo>
                    <a:cubicBezTo>
                      <a:pt x="822468" y="129123"/>
                      <a:pt x="827628" y="88877"/>
                      <a:pt x="832788" y="48631"/>
                    </a:cubicBezTo>
                    <a:cubicBezTo>
                      <a:pt x="836916" y="16640"/>
                      <a:pt x="845687" y="7868"/>
                      <a:pt x="877677" y="2193"/>
                    </a:cubicBezTo>
                    <a:cubicBezTo>
                      <a:pt x="891093" y="-387"/>
                      <a:pt x="904509" y="-387"/>
                      <a:pt x="917924" y="645"/>
                    </a:cubicBezTo>
                    <a:cubicBezTo>
                      <a:pt x="937531" y="1677"/>
                      <a:pt x="950947" y="11996"/>
                      <a:pt x="956106" y="31603"/>
                    </a:cubicBezTo>
                    <a:cubicBezTo>
                      <a:pt x="968490" y="75461"/>
                      <a:pt x="981389" y="119835"/>
                      <a:pt x="993772" y="163693"/>
                    </a:cubicBezTo>
                    <a:cubicBezTo>
                      <a:pt x="1006672" y="208584"/>
                      <a:pt x="1043822" y="229739"/>
                      <a:pt x="1089745" y="217871"/>
                    </a:cubicBezTo>
                    <a:cubicBezTo>
                      <a:pt x="1104707" y="214259"/>
                      <a:pt x="1113479" y="203424"/>
                      <a:pt x="1120703" y="191040"/>
                    </a:cubicBezTo>
                    <a:cubicBezTo>
                      <a:pt x="1144438" y="150278"/>
                      <a:pt x="1168689" y="109516"/>
                      <a:pt x="1192940" y="68754"/>
                    </a:cubicBezTo>
                    <a:cubicBezTo>
                      <a:pt x="1208419" y="42439"/>
                      <a:pt x="1221835" y="36763"/>
                      <a:pt x="1251245" y="44503"/>
                    </a:cubicBezTo>
                    <a:cubicBezTo>
                      <a:pt x="1310067" y="59466"/>
                      <a:pt x="1317806" y="72366"/>
                      <a:pt x="1309035" y="137895"/>
                    </a:cubicBezTo>
                    <a:cubicBezTo>
                      <a:pt x="1303875" y="177109"/>
                      <a:pt x="1299231" y="216323"/>
                      <a:pt x="1294587" y="255538"/>
                    </a:cubicBezTo>
                    <a:cubicBezTo>
                      <a:pt x="1294071" y="259665"/>
                      <a:pt x="1294071" y="263793"/>
                      <a:pt x="1294587" y="267921"/>
                    </a:cubicBezTo>
                    <a:cubicBezTo>
                      <a:pt x="1301295" y="309715"/>
                      <a:pt x="1364760" y="338610"/>
                      <a:pt x="1399331" y="314359"/>
                    </a:cubicBezTo>
                    <a:cubicBezTo>
                      <a:pt x="1438545" y="286496"/>
                      <a:pt x="1476211" y="257085"/>
                      <a:pt x="1514394" y="228191"/>
                    </a:cubicBezTo>
                    <a:cubicBezTo>
                      <a:pt x="1542256" y="207036"/>
                      <a:pt x="1556188" y="207552"/>
                      <a:pt x="1584050" y="229223"/>
                    </a:cubicBezTo>
                    <a:cubicBezTo>
                      <a:pt x="1587663" y="232319"/>
                      <a:pt x="1591274" y="234898"/>
                      <a:pt x="1594886" y="238510"/>
                    </a:cubicBezTo>
                    <a:cubicBezTo>
                      <a:pt x="1627393" y="269469"/>
                      <a:pt x="1628941" y="278757"/>
                      <a:pt x="1606754" y="317971"/>
                    </a:cubicBezTo>
                    <a:cubicBezTo>
                      <a:pt x="1585599" y="355637"/>
                      <a:pt x="1565475" y="393819"/>
                      <a:pt x="1543288" y="430970"/>
                    </a:cubicBezTo>
                    <a:cubicBezTo>
                      <a:pt x="1527293" y="458317"/>
                      <a:pt x="1534517" y="481020"/>
                      <a:pt x="1552060" y="504239"/>
                    </a:cubicBezTo>
                    <a:cubicBezTo>
                      <a:pt x="1569604" y="527458"/>
                      <a:pt x="1589726" y="538809"/>
                      <a:pt x="1619137" y="531069"/>
                    </a:cubicBezTo>
                    <a:cubicBezTo>
                      <a:pt x="1664543" y="519202"/>
                      <a:pt x="1709949" y="507850"/>
                      <a:pt x="1754839" y="495467"/>
                    </a:cubicBezTo>
                    <a:cubicBezTo>
                      <a:pt x="1783734" y="487727"/>
                      <a:pt x="1796634" y="492371"/>
                      <a:pt x="1812629" y="517654"/>
                    </a:cubicBezTo>
                    <a:cubicBezTo>
                      <a:pt x="1819853" y="528490"/>
                      <a:pt x="1826044" y="539841"/>
                      <a:pt x="1830172" y="552225"/>
                    </a:cubicBezTo>
                    <a:cubicBezTo>
                      <a:pt x="1837912" y="574412"/>
                      <a:pt x="1834299" y="588343"/>
                      <a:pt x="1815724" y="603306"/>
                    </a:cubicBezTo>
                    <a:cubicBezTo>
                      <a:pt x="1777026" y="634265"/>
                      <a:pt x="1738844" y="665224"/>
                      <a:pt x="1699630" y="695666"/>
                    </a:cubicBezTo>
                    <a:cubicBezTo>
                      <a:pt x="1680022" y="710629"/>
                      <a:pt x="1674862" y="729205"/>
                      <a:pt x="1678990" y="751908"/>
                    </a:cubicBezTo>
                    <a:cubicBezTo>
                      <a:pt x="1680539" y="759647"/>
                      <a:pt x="1683119" y="766871"/>
                      <a:pt x="1685182" y="774611"/>
                    </a:cubicBezTo>
                    <a:cubicBezTo>
                      <a:pt x="1691890" y="798862"/>
                      <a:pt x="1707885" y="812277"/>
                      <a:pt x="1732652" y="815373"/>
                    </a:cubicBezTo>
                    <a:cubicBezTo>
                      <a:pt x="1779606" y="821565"/>
                      <a:pt x="1826560" y="828272"/>
                      <a:pt x="1872998" y="834464"/>
                    </a:cubicBezTo>
                    <a:cubicBezTo>
                      <a:pt x="1900861" y="838076"/>
                      <a:pt x="1915308" y="851491"/>
                      <a:pt x="1918404" y="879354"/>
                    </a:cubicBezTo>
                    <a:cubicBezTo>
                      <a:pt x="1919952" y="892770"/>
                      <a:pt x="1921500" y="906185"/>
                      <a:pt x="1919952" y="919600"/>
                    </a:cubicBezTo>
                    <a:cubicBezTo>
                      <a:pt x="1917372" y="940755"/>
                      <a:pt x="1906536" y="952623"/>
                      <a:pt x="1886930" y="958299"/>
                    </a:cubicBezTo>
                    <a:cubicBezTo>
                      <a:pt x="1843071" y="970682"/>
                      <a:pt x="1798697" y="983065"/>
                      <a:pt x="1754839" y="995965"/>
                    </a:cubicBezTo>
                    <a:cubicBezTo>
                      <a:pt x="1712013" y="1008348"/>
                      <a:pt x="1692406" y="1040855"/>
                      <a:pt x="1701178" y="1085229"/>
                    </a:cubicBezTo>
                    <a:cubicBezTo>
                      <a:pt x="1704273" y="1102256"/>
                      <a:pt x="1714077" y="1113092"/>
                      <a:pt x="1728524" y="1121348"/>
                    </a:cubicBezTo>
                    <a:cubicBezTo>
                      <a:pt x="1768771" y="1145083"/>
                      <a:pt x="1809016" y="1168817"/>
                      <a:pt x="1849779" y="1192552"/>
                    </a:cubicBezTo>
                    <a:cubicBezTo>
                      <a:pt x="1879706" y="1210096"/>
                      <a:pt x="1884350" y="1220415"/>
                      <a:pt x="1876094" y="1253954"/>
                    </a:cubicBezTo>
                    <a:cubicBezTo>
                      <a:pt x="1875578" y="1256018"/>
                      <a:pt x="1875578" y="1258082"/>
                      <a:pt x="1875062" y="1260145"/>
                    </a:cubicBezTo>
                    <a:cubicBezTo>
                      <a:pt x="1862678" y="1300908"/>
                      <a:pt x="1848747" y="1321031"/>
                      <a:pt x="1802309" y="1312259"/>
                    </a:cubicBezTo>
                    <a:cubicBezTo>
                      <a:pt x="1760515" y="1304003"/>
                      <a:pt x="1717689" y="1302456"/>
                      <a:pt x="1675379" y="1296264"/>
                    </a:cubicBezTo>
                    <a:cubicBezTo>
                      <a:pt x="1645452" y="1292136"/>
                      <a:pt x="1625845" y="1304003"/>
                      <a:pt x="1611398" y="1329286"/>
                    </a:cubicBezTo>
                    <a:cubicBezTo>
                      <a:pt x="1596434" y="1355085"/>
                      <a:pt x="1589726" y="1379336"/>
                      <a:pt x="1610365" y="1405651"/>
                    </a:cubicBezTo>
                    <a:cubicBezTo>
                      <a:pt x="1638228" y="1441254"/>
                      <a:pt x="1665059" y="1477888"/>
                      <a:pt x="1692406" y="1514006"/>
                    </a:cubicBezTo>
                    <a:cubicBezTo>
                      <a:pt x="1715109" y="1543417"/>
                      <a:pt x="1715109" y="1555285"/>
                      <a:pt x="1692406" y="1584695"/>
                    </a:cubicBezTo>
                    <a:cubicBezTo>
                      <a:pt x="1691374" y="1585727"/>
                      <a:pt x="1690342" y="1587275"/>
                      <a:pt x="1689310" y="1588307"/>
                    </a:cubicBezTo>
                    <a:cubicBezTo>
                      <a:pt x="1659383" y="1620298"/>
                      <a:pt x="1647516" y="1634229"/>
                      <a:pt x="1600562" y="1605850"/>
                    </a:cubicBezTo>
                    <a:cubicBezTo>
                      <a:pt x="1564444" y="1584179"/>
                      <a:pt x="1526261" y="1565604"/>
                      <a:pt x="1490659" y="1543933"/>
                    </a:cubicBezTo>
                    <a:cubicBezTo>
                      <a:pt x="1461248" y="1526390"/>
                      <a:pt x="1438545" y="1536709"/>
                      <a:pt x="1415326" y="1554769"/>
                    </a:cubicBezTo>
                    <a:cubicBezTo>
                      <a:pt x="1392107" y="1572312"/>
                      <a:pt x="1382819" y="1593467"/>
                      <a:pt x="1391075" y="1622877"/>
                    </a:cubicBezTo>
                    <a:cubicBezTo>
                      <a:pt x="1403974" y="1668284"/>
                      <a:pt x="1415326" y="1714205"/>
                      <a:pt x="1426677" y="1760128"/>
                    </a:cubicBezTo>
                    <a:cubicBezTo>
                      <a:pt x="1432870" y="1784894"/>
                      <a:pt x="1427710" y="1798310"/>
                      <a:pt x="1406554" y="1811725"/>
                    </a:cubicBezTo>
                    <a:cubicBezTo>
                      <a:pt x="1395203" y="1818949"/>
                      <a:pt x="1383335" y="1825657"/>
                      <a:pt x="1370436" y="1830300"/>
                    </a:cubicBezTo>
                    <a:cubicBezTo>
                      <a:pt x="1347733" y="1838556"/>
                      <a:pt x="1331222" y="1834428"/>
                      <a:pt x="1316258" y="1815337"/>
                    </a:cubicBezTo>
                    <a:cubicBezTo>
                      <a:pt x="1287879" y="1779735"/>
                      <a:pt x="1259501" y="1743616"/>
                      <a:pt x="1231122" y="1707498"/>
                    </a:cubicBezTo>
                    <a:cubicBezTo>
                      <a:pt x="1203775" y="1673443"/>
                      <a:pt x="1154242" y="1668800"/>
                      <a:pt x="1121219" y="1698210"/>
                    </a:cubicBezTo>
                    <a:cubicBezTo>
                      <a:pt x="1112447" y="1705950"/>
                      <a:pt x="1108320" y="1715753"/>
                      <a:pt x="1106771" y="1727105"/>
                    </a:cubicBezTo>
                    <a:cubicBezTo>
                      <a:pt x="1100064" y="1774575"/>
                      <a:pt x="1092324" y="1821529"/>
                      <a:pt x="1087165" y="1868999"/>
                    </a:cubicBezTo>
                    <a:cubicBezTo>
                      <a:pt x="1084068" y="1893766"/>
                      <a:pt x="1074265" y="1911309"/>
                      <a:pt x="1050014" y="1919049"/>
                    </a:cubicBezTo>
                    <a:cubicBezTo>
                      <a:pt x="1029375" y="1919049"/>
                      <a:pt x="1008220" y="1919049"/>
                      <a:pt x="987581" y="1919049"/>
                    </a:cubicBezTo>
                    <a:cubicBezTo>
                      <a:pt x="973133" y="1910277"/>
                      <a:pt x="964878" y="1897377"/>
                      <a:pt x="960234" y="1880866"/>
                    </a:cubicBezTo>
                    <a:cubicBezTo>
                      <a:pt x="947851" y="1835460"/>
                      <a:pt x="933919" y="1790054"/>
                      <a:pt x="921535" y="1744132"/>
                    </a:cubicBezTo>
                    <a:cubicBezTo>
                      <a:pt x="914828" y="1719881"/>
                      <a:pt x="899865" y="1706982"/>
                      <a:pt x="875614" y="1703886"/>
                    </a:cubicBezTo>
                    <a:cubicBezTo>
                      <a:pt x="866326" y="1702854"/>
                      <a:pt x="857038" y="1701306"/>
                      <a:pt x="847751" y="1700790"/>
                    </a:cubicBezTo>
                    <a:cubicBezTo>
                      <a:pt x="826080" y="1699242"/>
                      <a:pt x="811117" y="1709046"/>
                      <a:pt x="800281" y="1727105"/>
                    </a:cubicBezTo>
                    <a:cubicBezTo>
                      <a:pt x="796153" y="1733813"/>
                      <a:pt x="792541" y="1740520"/>
                      <a:pt x="788414" y="1747228"/>
                    </a:cubicBezTo>
                    <a:cubicBezTo>
                      <a:pt x="766742" y="1783862"/>
                      <a:pt x="745587" y="1821013"/>
                      <a:pt x="723401" y="1857131"/>
                    </a:cubicBezTo>
                    <a:cubicBezTo>
                      <a:pt x="711533" y="1877254"/>
                      <a:pt x="697085" y="1882414"/>
                      <a:pt x="674383" y="1877254"/>
                    </a:cubicBezTo>
                    <a:cubicBezTo>
                      <a:pt x="660451" y="1874158"/>
                      <a:pt x="647552" y="1869515"/>
                      <a:pt x="634652" y="1863839"/>
                    </a:cubicBezTo>
                    <a:cubicBezTo>
                      <a:pt x="611949" y="1853003"/>
                      <a:pt x="604726" y="1839072"/>
                      <a:pt x="607822" y="1813789"/>
                    </a:cubicBezTo>
                    <a:cubicBezTo>
                      <a:pt x="613497" y="1766835"/>
                      <a:pt x="618141" y="1719881"/>
                      <a:pt x="624848" y="1672927"/>
                    </a:cubicBezTo>
                    <a:cubicBezTo>
                      <a:pt x="629492" y="1639905"/>
                      <a:pt x="611949" y="1621846"/>
                      <a:pt x="586150" y="1607398"/>
                    </a:cubicBezTo>
                    <a:cubicBezTo>
                      <a:pt x="560868" y="1593467"/>
                      <a:pt x="538165" y="1591403"/>
                      <a:pt x="514430" y="1611010"/>
                    </a:cubicBezTo>
                    <a:cubicBezTo>
                      <a:pt x="481407" y="1637325"/>
                      <a:pt x="446836" y="1661576"/>
                      <a:pt x="413814" y="1687375"/>
                    </a:cubicBezTo>
                    <a:cubicBezTo>
                      <a:pt x="380276" y="1713690"/>
                      <a:pt x="365828" y="1719365"/>
                      <a:pt x="324550" y="1682215"/>
                    </a:cubicBezTo>
                    <a:cubicBezTo>
                      <a:pt x="321970" y="1679635"/>
                      <a:pt x="319390" y="1677055"/>
                      <a:pt x="316810" y="1674475"/>
                    </a:cubicBezTo>
                    <a:cubicBezTo>
                      <a:pt x="296687" y="1653836"/>
                      <a:pt x="294623" y="1637841"/>
                      <a:pt x="309071" y="1612558"/>
                    </a:cubicBezTo>
                    <a:cubicBezTo>
                      <a:pt x="331258" y="1572828"/>
                      <a:pt x="353960" y="1532581"/>
                      <a:pt x="376148" y="1492851"/>
                    </a:cubicBezTo>
                    <a:cubicBezTo>
                      <a:pt x="382339" y="1481500"/>
                      <a:pt x="389047" y="1470148"/>
                      <a:pt x="387499" y="1456217"/>
                    </a:cubicBezTo>
                    <a:cubicBezTo>
                      <a:pt x="383887" y="1414423"/>
                      <a:pt x="337449" y="1381400"/>
                      <a:pt x="297203" y="1391720"/>
                    </a:cubicBezTo>
                    <a:cubicBezTo>
                      <a:pt x="250765" y="1403587"/>
                      <a:pt x="204327" y="1415455"/>
                      <a:pt x="158405" y="1427838"/>
                    </a:cubicBezTo>
                    <a:cubicBezTo>
                      <a:pt x="139830" y="1432998"/>
                      <a:pt x="125899" y="1427322"/>
                      <a:pt x="114031" y="1412875"/>
                    </a:cubicBezTo>
                    <a:cubicBezTo>
                      <a:pt x="104228" y="1401007"/>
                      <a:pt x="98036" y="1387592"/>
                      <a:pt x="91844" y="1373660"/>
                    </a:cubicBezTo>
                    <a:cubicBezTo>
                      <a:pt x="81525" y="1349409"/>
                      <a:pt x="86169" y="1331866"/>
                      <a:pt x="106808" y="1315871"/>
                    </a:cubicBezTo>
                    <a:cubicBezTo>
                      <a:pt x="140862" y="1288524"/>
                      <a:pt x="175432" y="1261693"/>
                      <a:pt x="209487" y="1234347"/>
                    </a:cubicBezTo>
                    <a:cubicBezTo>
                      <a:pt x="245605" y="1206484"/>
                      <a:pt x="248701" y="1194616"/>
                      <a:pt x="236834" y="1151274"/>
                    </a:cubicBezTo>
                    <a:cubicBezTo>
                      <a:pt x="228578" y="1122896"/>
                      <a:pt x="211551" y="1107932"/>
                      <a:pt x="181624" y="1104836"/>
                    </a:cubicBezTo>
                    <a:cubicBezTo>
                      <a:pt x="138282" y="1100192"/>
                      <a:pt x="95456" y="1091937"/>
                      <a:pt x="52114" y="1087293"/>
                    </a:cubicBezTo>
                    <a:cubicBezTo>
                      <a:pt x="27347" y="1084713"/>
                      <a:pt x="9804" y="1074910"/>
                      <a:pt x="1032" y="1051175"/>
                    </a:cubicBezTo>
                    <a:cubicBezTo>
                      <a:pt x="0" y="1028988"/>
                      <a:pt x="0" y="1008348"/>
                      <a:pt x="0" y="987194"/>
                    </a:cubicBezTo>
                    <a:close/>
                    <a:moveTo>
                      <a:pt x="1198616" y="960879"/>
                    </a:moveTo>
                    <a:cubicBezTo>
                      <a:pt x="1200163" y="838592"/>
                      <a:pt x="1104192" y="720433"/>
                      <a:pt x="958686" y="720949"/>
                    </a:cubicBezTo>
                    <a:cubicBezTo>
                      <a:pt x="824016" y="721465"/>
                      <a:pt x="720821" y="824145"/>
                      <a:pt x="720304" y="959331"/>
                    </a:cubicBezTo>
                    <a:cubicBezTo>
                      <a:pt x="719788" y="1096581"/>
                      <a:pt x="827628" y="1197712"/>
                      <a:pt x="957654" y="1198744"/>
                    </a:cubicBezTo>
                    <a:cubicBezTo>
                      <a:pt x="1090776" y="1199776"/>
                      <a:pt x="1198100" y="1092969"/>
                      <a:pt x="1198616" y="960879"/>
                    </a:cubicBezTo>
                    <a:close/>
                  </a:path>
                </a:pathLst>
              </a:custGeom>
              <a:grpFill/>
              <a:ln w="515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grpSp>
            <p:nvGrpSpPr>
              <p:cNvPr id="40" name="Group 39">
                <a:extLst>
                  <a:ext uri="{FF2B5EF4-FFF2-40B4-BE49-F238E27FC236}">
                    <a16:creationId xmlns:a16="http://schemas.microsoft.com/office/drawing/2014/main" id="{31D81169-CACA-4F00-B325-E9872F60ED27}"/>
                  </a:ext>
                </a:extLst>
              </p:cNvPr>
              <p:cNvGrpSpPr/>
              <p:nvPr/>
            </p:nvGrpSpPr>
            <p:grpSpPr>
              <a:xfrm>
                <a:off x="7392963" y="2648852"/>
                <a:ext cx="1838947" cy="1835405"/>
                <a:chOff x="7167947" y="1624190"/>
                <a:chExt cx="2677922" cy="2672763"/>
              </a:xfrm>
              <a:grpFill/>
            </p:grpSpPr>
            <p:sp>
              <p:nvSpPr>
                <p:cNvPr id="41" name="Freeform: Shape 40">
                  <a:extLst>
                    <a:ext uri="{FF2B5EF4-FFF2-40B4-BE49-F238E27FC236}">
                      <a16:creationId xmlns:a16="http://schemas.microsoft.com/office/drawing/2014/main" id="{F939FB8C-F4E6-45BF-BE92-A0D7E337E986}"/>
                    </a:ext>
                  </a:extLst>
                </p:cNvPr>
                <p:cNvSpPr/>
                <p:nvPr/>
              </p:nvSpPr>
              <p:spPr>
                <a:xfrm>
                  <a:off x="7167947" y="1624190"/>
                  <a:ext cx="2677922" cy="2672763"/>
                </a:xfrm>
                <a:custGeom>
                  <a:avLst/>
                  <a:gdLst>
                    <a:gd name="connsiteX0" fmla="*/ 2538684 w 2677922"/>
                    <a:gd name="connsiteY0" fmla="*/ 1897505 h 2672762"/>
                    <a:gd name="connsiteX1" fmla="*/ 2456643 w 2677922"/>
                    <a:gd name="connsiteY1" fmla="*/ 1879446 h 2672762"/>
                    <a:gd name="connsiteX2" fmla="*/ 2389566 w 2677922"/>
                    <a:gd name="connsiteY2" fmla="*/ 1863966 h 2672762"/>
                    <a:gd name="connsiteX3" fmla="*/ 2354479 w 2677922"/>
                    <a:gd name="connsiteY3" fmla="*/ 1874802 h 2672762"/>
                    <a:gd name="connsiteX4" fmla="*/ 2312170 w 2677922"/>
                    <a:gd name="connsiteY4" fmla="*/ 1950651 h 2672762"/>
                    <a:gd name="connsiteX5" fmla="*/ 2322489 w 2677922"/>
                    <a:gd name="connsiteY5" fmla="*/ 1983157 h 2672762"/>
                    <a:gd name="connsiteX6" fmla="*/ 2412785 w 2677922"/>
                    <a:gd name="connsiteY6" fmla="*/ 2080161 h 2672762"/>
                    <a:gd name="connsiteX7" fmla="*/ 2418461 w 2677922"/>
                    <a:gd name="connsiteY7" fmla="*/ 2146722 h 2672762"/>
                    <a:gd name="connsiteX8" fmla="*/ 2414849 w 2677922"/>
                    <a:gd name="connsiteY8" fmla="*/ 2151882 h 2672762"/>
                    <a:gd name="connsiteX9" fmla="*/ 2324037 w 2677922"/>
                    <a:gd name="connsiteY9" fmla="*/ 2174585 h 2672762"/>
                    <a:gd name="connsiteX10" fmla="*/ 2219294 w 2677922"/>
                    <a:gd name="connsiteY10" fmla="*/ 2118859 h 2672762"/>
                    <a:gd name="connsiteX11" fmla="*/ 2178531 w 2677922"/>
                    <a:gd name="connsiteY11" fmla="*/ 2120407 h 2672762"/>
                    <a:gd name="connsiteX12" fmla="*/ 2125386 w 2677922"/>
                    <a:gd name="connsiteY12" fmla="*/ 2172521 h 2672762"/>
                    <a:gd name="connsiteX13" fmla="*/ 2122806 w 2677922"/>
                    <a:gd name="connsiteY13" fmla="*/ 2217411 h 2672762"/>
                    <a:gd name="connsiteX14" fmla="*/ 2184723 w 2677922"/>
                    <a:gd name="connsiteY14" fmla="*/ 2334538 h 2672762"/>
                    <a:gd name="connsiteX15" fmla="*/ 2174404 w 2677922"/>
                    <a:gd name="connsiteY15" fmla="*/ 2395423 h 2672762"/>
                    <a:gd name="connsiteX16" fmla="*/ 2164084 w 2677922"/>
                    <a:gd name="connsiteY16" fmla="*/ 2404711 h 2672762"/>
                    <a:gd name="connsiteX17" fmla="*/ 2075336 w 2677922"/>
                    <a:gd name="connsiteY17" fmla="*/ 2401615 h 2672762"/>
                    <a:gd name="connsiteX18" fmla="*/ 1988652 w 2677922"/>
                    <a:gd name="connsiteY18" fmla="*/ 2320606 h 2672762"/>
                    <a:gd name="connsiteX19" fmla="*/ 1944277 w 2677922"/>
                    <a:gd name="connsiteY19" fmla="*/ 2311835 h 2672762"/>
                    <a:gd name="connsiteX20" fmla="*/ 1883392 w 2677922"/>
                    <a:gd name="connsiteY20" fmla="*/ 2346405 h 2672762"/>
                    <a:gd name="connsiteX21" fmla="*/ 1868429 w 2677922"/>
                    <a:gd name="connsiteY21" fmla="*/ 2391811 h 2672762"/>
                    <a:gd name="connsiteX22" fmla="*/ 1899388 w 2677922"/>
                    <a:gd name="connsiteY22" fmla="*/ 2526997 h 2672762"/>
                    <a:gd name="connsiteX23" fmla="*/ 1879264 w 2677922"/>
                    <a:gd name="connsiteY23" fmla="*/ 2571887 h 2672762"/>
                    <a:gd name="connsiteX24" fmla="*/ 1841082 w 2677922"/>
                    <a:gd name="connsiteY24" fmla="*/ 2588915 h 2672762"/>
                    <a:gd name="connsiteX25" fmla="*/ 1782777 w 2677922"/>
                    <a:gd name="connsiteY25" fmla="*/ 2568276 h 2672762"/>
                    <a:gd name="connsiteX26" fmla="*/ 1715184 w 2677922"/>
                    <a:gd name="connsiteY26" fmla="*/ 2459404 h 2672762"/>
                    <a:gd name="connsiteX27" fmla="*/ 1664618 w 2677922"/>
                    <a:gd name="connsiteY27" fmla="*/ 2435669 h 2672762"/>
                    <a:gd name="connsiteX28" fmla="*/ 1610440 w 2677922"/>
                    <a:gd name="connsiteY28" fmla="*/ 2450117 h 2672762"/>
                    <a:gd name="connsiteX29" fmla="*/ 1577418 w 2677922"/>
                    <a:gd name="connsiteY29" fmla="*/ 2495007 h 2672762"/>
                    <a:gd name="connsiteX30" fmla="*/ 1573806 w 2677922"/>
                    <a:gd name="connsiteY30" fmla="*/ 2616777 h 2672762"/>
                    <a:gd name="connsiteX31" fmla="*/ 1526852 w 2677922"/>
                    <a:gd name="connsiteY31" fmla="*/ 2672503 h 2672762"/>
                    <a:gd name="connsiteX32" fmla="*/ 1497441 w 2677922"/>
                    <a:gd name="connsiteY32" fmla="*/ 2676115 h 2672762"/>
                    <a:gd name="connsiteX33" fmla="*/ 1449972 w 2677922"/>
                    <a:gd name="connsiteY33" fmla="*/ 2644124 h 2672762"/>
                    <a:gd name="connsiteX34" fmla="*/ 1410241 w 2677922"/>
                    <a:gd name="connsiteY34" fmla="*/ 2514614 h 2672762"/>
                    <a:gd name="connsiteX35" fmla="*/ 1373091 w 2677922"/>
                    <a:gd name="connsiteY35" fmla="*/ 2482623 h 2672762"/>
                    <a:gd name="connsiteX36" fmla="*/ 1304982 w 2677922"/>
                    <a:gd name="connsiteY36" fmla="*/ 2483139 h 2672762"/>
                    <a:gd name="connsiteX37" fmla="*/ 1271959 w 2677922"/>
                    <a:gd name="connsiteY37" fmla="*/ 2511518 h 2672762"/>
                    <a:gd name="connsiteX38" fmla="*/ 1234293 w 2677922"/>
                    <a:gd name="connsiteY38" fmla="*/ 2633805 h 2672762"/>
                    <a:gd name="connsiteX39" fmla="*/ 1170828 w 2677922"/>
                    <a:gd name="connsiteY39" fmla="*/ 2674567 h 2672762"/>
                    <a:gd name="connsiteX40" fmla="*/ 1106847 w 2677922"/>
                    <a:gd name="connsiteY40" fmla="*/ 2602330 h 2672762"/>
                    <a:gd name="connsiteX41" fmla="*/ 1103751 w 2677922"/>
                    <a:gd name="connsiteY41" fmla="*/ 2491395 h 2672762"/>
                    <a:gd name="connsiteX42" fmla="*/ 1080532 w 2677922"/>
                    <a:gd name="connsiteY42" fmla="*/ 2454244 h 2672762"/>
                    <a:gd name="connsiteX43" fmla="*/ 1005199 w 2677922"/>
                    <a:gd name="connsiteY43" fmla="*/ 2435153 h 2672762"/>
                    <a:gd name="connsiteX44" fmla="*/ 969080 w 2677922"/>
                    <a:gd name="connsiteY44" fmla="*/ 2454244 h 2672762"/>
                    <a:gd name="connsiteX45" fmla="*/ 900456 w 2677922"/>
                    <a:gd name="connsiteY45" fmla="*/ 2564148 h 2672762"/>
                    <a:gd name="connsiteX46" fmla="*/ 836474 w 2677922"/>
                    <a:gd name="connsiteY46" fmla="*/ 2587367 h 2672762"/>
                    <a:gd name="connsiteX47" fmla="*/ 831830 w 2677922"/>
                    <a:gd name="connsiteY47" fmla="*/ 2585819 h 2672762"/>
                    <a:gd name="connsiteX48" fmla="*/ 785392 w 2677922"/>
                    <a:gd name="connsiteY48" fmla="*/ 2504810 h 2672762"/>
                    <a:gd name="connsiteX49" fmla="*/ 811707 w 2677922"/>
                    <a:gd name="connsiteY49" fmla="*/ 2390779 h 2672762"/>
                    <a:gd name="connsiteX50" fmla="*/ 794680 w 2677922"/>
                    <a:gd name="connsiteY50" fmla="*/ 2344341 h 2672762"/>
                    <a:gd name="connsiteX51" fmla="*/ 739470 w 2677922"/>
                    <a:gd name="connsiteY51" fmla="*/ 2312351 h 2672762"/>
                    <a:gd name="connsiteX52" fmla="*/ 689421 w 2677922"/>
                    <a:gd name="connsiteY52" fmla="*/ 2321638 h 2672762"/>
                    <a:gd name="connsiteX53" fmla="*/ 596029 w 2677922"/>
                    <a:gd name="connsiteY53" fmla="*/ 2408838 h 2672762"/>
                    <a:gd name="connsiteX54" fmla="*/ 530500 w 2677922"/>
                    <a:gd name="connsiteY54" fmla="*/ 2415030 h 2672762"/>
                    <a:gd name="connsiteX55" fmla="*/ 521212 w 2677922"/>
                    <a:gd name="connsiteY55" fmla="*/ 2408838 h 2672762"/>
                    <a:gd name="connsiteX56" fmla="*/ 500573 w 2677922"/>
                    <a:gd name="connsiteY56" fmla="*/ 2322670 h 2672762"/>
                    <a:gd name="connsiteX57" fmla="*/ 556298 w 2677922"/>
                    <a:gd name="connsiteY57" fmla="*/ 2217927 h 2672762"/>
                    <a:gd name="connsiteX58" fmla="*/ 552171 w 2677922"/>
                    <a:gd name="connsiteY58" fmla="*/ 2168909 h 2672762"/>
                    <a:gd name="connsiteX59" fmla="*/ 505733 w 2677922"/>
                    <a:gd name="connsiteY59" fmla="*/ 2122987 h 2672762"/>
                    <a:gd name="connsiteX60" fmla="*/ 457747 w 2677922"/>
                    <a:gd name="connsiteY60" fmla="*/ 2119375 h 2672762"/>
                    <a:gd name="connsiteX61" fmla="*/ 341652 w 2677922"/>
                    <a:gd name="connsiteY61" fmla="*/ 2180777 h 2672762"/>
                    <a:gd name="connsiteX62" fmla="*/ 278187 w 2677922"/>
                    <a:gd name="connsiteY62" fmla="*/ 2168909 h 2672762"/>
                    <a:gd name="connsiteX63" fmla="*/ 274059 w 2677922"/>
                    <a:gd name="connsiteY63" fmla="*/ 2164265 h 2672762"/>
                    <a:gd name="connsiteX64" fmla="*/ 276639 w 2677922"/>
                    <a:gd name="connsiteY64" fmla="*/ 2069325 h 2672762"/>
                    <a:gd name="connsiteX65" fmla="*/ 354551 w 2677922"/>
                    <a:gd name="connsiteY65" fmla="*/ 1986253 h 2672762"/>
                    <a:gd name="connsiteX66" fmla="*/ 363839 w 2677922"/>
                    <a:gd name="connsiteY66" fmla="*/ 1940847 h 2672762"/>
                    <a:gd name="connsiteX67" fmla="*/ 328237 w 2677922"/>
                    <a:gd name="connsiteY67" fmla="*/ 1878930 h 2672762"/>
                    <a:gd name="connsiteX68" fmla="*/ 283347 w 2677922"/>
                    <a:gd name="connsiteY68" fmla="*/ 1866030 h 2672762"/>
                    <a:gd name="connsiteX69" fmla="*/ 170864 w 2677922"/>
                    <a:gd name="connsiteY69" fmla="*/ 1891829 h 2672762"/>
                    <a:gd name="connsiteX70" fmla="*/ 155900 w 2677922"/>
                    <a:gd name="connsiteY70" fmla="*/ 1895441 h 2672762"/>
                    <a:gd name="connsiteX71" fmla="*/ 100175 w 2677922"/>
                    <a:gd name="connsiteY71" fmla="*/ 1868094 h 2672762"/>
                    <a:gd name="connsiteX72" fmla="*/ 87275 w 2677922"/>
                    <a:gd name="connsiteY72" fmla="*/ 1838168 h 2672762"/>
                    <a:gd name="connsiteX73" fmla="*/ 107915 w 2677922"/>
                    <a:gd name="connsiteY73" fmla="*/ 1779862 h 2672762"/>
                    <a:gd name="connsiteX74" fmla="*/ 213690 w 2677922"/>
                    <a:gd name="connsiteY74" fmla="*/ 1713817 h 2672762"/>
                    <a:gd name="connsiteX75" fmla="*/ 238972 w 2677922"/>
                    <a:gd name="connsiteY75" fmla="*/ 1654480 h 2672762"/>
                    <a:gd name="connsiteX76" fmla="*/ 222977 w 2677922"/>
                    <a:gd name="connsiteY76" fmla="*/ 1600818 h 2672762"/>
                    <a:gd name="connsiteX77" fmla="*/ 184279 w 2677922"/>
                    <a:gd name="connsiteY77" fmla="*/ 1575019 h 2672762"/>
                    <a:gd name="connsiteX78" fmla="*/ 59413 w 2677922"/>
                    <a:gd name="connsiteY78" fmla="*/ 1571407 h 2672762"/>
                    <a:gd name="connsiteX79" fmla="*/ 3687 w 2677922"/>
                    <a:gd name="connsiteY79" fmla="*/ 1524453 h 2672762"/>
                    <a:gd name="connsiteX80" fmla="*/ 1623 w 2677922"/>
                    <a:gd name="connsiteY80" fmla="*/ 1513618 h 2672762"/>
                    <a:gd name="connsiteX81" fmla="*/ 48577 w 2677922"/>
                    <a:gd name="connsiteY81" fmla="*/ 1442413 h 2672762"/>
                    <a:gd name="connsiteX82" fmla="*/ 160544 w 2677922"/>
                    <a:gd name="connsiteY82" fmla="*/ 1408358 h 2672762"/>
                    <a:gd name="connsiteX83" fmla="*/ 194083 w 2677922"/>
                    <a:gd name="connsiteY83" fmla="*/ 1370692 h 2672762"/>
                    <a:gd name="connsiteX84" fmla="*/ 192534 w 2677922"/>
                    <a:gd name="connsiteY84" fmla="*/ 1298971 h 2672762"/>
                    <a:gd name="connsiteX85" fmla="*/ 166220 w 2677922"/>
                    <a:gd name="connsiteY85" fmla="*/ 1269560 h 2672762"/>
                    <a:gd name="connsiteX86" fmla="*/ 47029 w 2677922"/>
                    <a:gd name="connsiteY86" fmla="*/ 1232926 h 2672762"/>
                    <a:gd name="connsiteX87" fmla="*/ 1623 w 2677922"/>
                    <a:gd name="connsiteY87" fmla="*/ 1166881 h 2672762"/>
                    <a:gd name="connsiteX88" fmla="*/ 6267 w 2677922"/>
                    <a:gd name="connsiteY88" fmla="*/ 1139534 h 2672762"/>
                    <a:gd name="connsiteX89" fmla="*/ 49093 w 2677922"/>
                    <a:gd name="connsiteY89" fmla="*/ 1105480 h 2672762"/>
                    <a:gd name="connsiteX90" fmla="*/ 164672 w 2677922"/>
                    <a:gd name="connsiteY90" fmla="*/ 1101868 h 2672762"/>
                    <a:gd name="connsiteX91" fmla="*/ 181699 w 2677922"/>
                    <a:gd name="connsiteY91" fmla="*/ 1101352 h 2672762"/>
                    <a:gd name="connsiteX92" fmla="*/ 227621 w 2677922"/>
                    <a:gd name="connsiteY92" fmla="*/ 1065233 h 2672762"/>
                    <a:gd name="connsiteX93" fmla="*/ 241036 w 2677922"/>
                    <a:gd name="connsiteY93" fmla="*/ 1014152 h 2672762"/>
                    <a:gd name="connsiteX94" fmla="*/ 219366 w 2677922"/>
                    <a:gd name="connsiteY94" fmla="*/ 965650 h 2672762"/>
                    <a:gd name="connsiteX95" fmla="*/ 113590 w 2677922"/>
                    <a:gd name="connsiteY95" fmla="*/ 899605 h 2672762"/>
                    <a:gd name="connsiteX96" fmla="*/ 89855 w 2677922"/>
                    <a:gd name="connsiteY96" fmla="*/ 832012 h 2672762"/>
                    <a:gd name="connsiteX97" fmla="*/ 104818 w 2677922"/>
                    <a:gd name="connsiteY97" fmla="*/ 799505 h 2672762"/>
                    <a:gd name="connsiteX98" fmla="*/ 151256 w 2677922"/>
                    <a:gd name="connsiteY98" fmla="*/ 779898 h 2672762"/>
                    <a:gd name="connsiteX99" fmla="*/ 283347 w 2677922"/>
                    <a:gd name="connsiteY99" fmla="*/ 810341 h 2672762"/>
                    <a:gd name="connsiteX100" fmla="*/ 331332 w 2677922"/>
                    <a:gd name="connsiteY100" fmla="*/ 794345 h 2672762"/>
                    <a:gd name="connsiteX101" fmla="*/ 363839 w 2677922"/>
                    <a:gd name="connsiteY101" fmla="*/ 737588 h 2672762"/>
                    <a:gd name="connsiteX102" fmla="*/ 354551 w 2677922"/>
                    <a:gd name="connsiteY102" fmla="*/ 689086 h 2672762"/>
                    <a:gd name="connsiteX103" fmla="*/ 266835 w 2677922"/>
                    <a:gd name="connsiteY103" fmla="*/ 595694 h 2672762"/>
                    <a:gd name="connsiteX104" fmla="*/ 261675 w 2677922"/>
                    <a:gd name="connsiteY104" fmla="*/ 529133 h 2672762"/>
                    <a:gd name="connsiteX105" fmla="*/ 270447 w 2677922"/>
                    <a:gd name="connsiteY105" fmla="*/ 516233 h 2672762"/>
                    <a:gd name="connsiteX106" fmla="*/ 349907 w 2677922"/>
                    <a:gd name="connsiteY106" fmla="*/ 498690 h 2672762"/>
                    <a:gd name="connsiteX107" fmla="*/ 457231 w 2677922"/>
                    <a:gd name="connsiteY107" fmla="*/ 555964 h 2672762"/>
                    <a:gd name="connsiteX108" fmla="*/ 507797 w 2677922"/>
                    <a:gd name="connsiteY108" fmla="*/ 551320 h 2672762"/>
                    <a:gd name="connsiteX109" fmla="*/ 551139 w 2677922"/>
                    <a:gd name="connsiteY109" fmla="*/ 508494 h 2672762"/>
                    <a:gd name="connsiteX110" fmla="*/ 556815 w 2677922"/>
                    <a:gd name="connsiteY110" fmla="*/ 456896 h 2672762"/>
                    <a:gd name="connsiteX111" fmla="*/ 494381 w 2677922"/>
                    <a:gd name="connsiteY111" fmla="*/ 339769 h 2672762"/>
                    <a:gd name="connsiteX112" fmla="*/ 505217 w 2677922"/>
                    <a:gd name="connsiteY112" fmla="*/ 280432 h 2672762"/>
                    <a:gd name="connsiteX113" fmla="*/ 537723 w 2677922"/>
                    <a:gd name="connsiteY113" fmla="*/ 256181 h 2672762"/>
                    <a:gd name="connsiteX114" fmla="*/ 590353 w 2677922"/>
                    <a:gd name="connsiteY114" fmla="*/ 261857 h 2672762"/>
                    <a:gd name="connsiteX115" fmla="*/ 679617 w 2677922"/>
                    <a:gd name="connsiteY115" fmla="*/ 344929 h 2672762"/>
                    <a:gd name="connsiteX116" fmla="*/ 754950 w 2677922"/>
                    <a:gd name="connsiteY116" fmla="*/ 355765 h 2672762"/>
                    <a:gd name="connsiteX117" fmla="*/ 797260 w 2677922"/>
                    <a:gd name="connsiteY117" fmla="*/ 329450 h 2672762"/>
                    <a:gd name="connsiteX118" fmla="*/ 811707 w 2677922"/>
                    <a:gd name="connsiteY118" fmla="*/ 285076 h 2672762"/>
                    <a:gd name="connsiteX119" fmla="*/ 781781 w 2677922"/>
                    <a:gd name="connsiteY119" fmla="*/ 156081 h 2672762"/>
                    <a:gd name="connsiteX120" fmla="*/ 807064 w 2677922"/>
                    <a:gd name="connsiteY120" fmla="*/ 100872 h 2672762"/>
                    <a:gd name="connsiteX121" fmla="*/ 841634 w 2677922"/>
                    <a:gd name="connsiteY121" fmla="*/ 86424 h 2672762"/>
                    <a:gd name="connsiteX122" fmla="*/ 896328 w 2677922"/>
                    <a:gd name="connsiteY122" fmla="*/ 106031 h 2672762"/>
                    <a:gd name="connsiteX123" fmla="*/ 965469 w 2677922"/>
                    <a:gd name="connsiteY123" fmla="*/ 217483 h 2672762"/>
                    <a:gd name="connsiteX124" fmla="*/ 1013455 w 2677922"/>
                    <a:gd name="connsiteY124" fmla="*/ 240702 h 2672762"/>
                    <a:gd name="connsiteX125" fmla="*/ 1077952 w 2677922"/>
                    <a:gd name="connsiteY125" fmla="*/ 222642 h 2672762"/>
                    <a:gd name="connsiteX126" fmla="*/ 1101687 w 2677922"/>
                    <a:gd name="connsiteY126" fmla="*/ 188072 h 2672762"/>
                    <a:gd name="connsiteX127" fmla="*/ 1106847 w 2677922"/>
                    <a:gd name="connsiteY127" fmla="*/ 53918 h 2672762"/>
                    <a:gd name="connsiteX128" fmla="*/ 1145029 w 2677922"/>
                    <a:gd name="connsiteY128" fmla="*/ 4900 h 2672762"/>
                    <a:gd name="connsiteX129" fmla="*/ 1158960 w 2677922"/>
                    <a:gd name="connsiteY129" fmla="*/ 1804 h 2672762"/>
                    <a:gd name="connsiteX130" fmla="*/ 1235841 w 2677922"/>
                    <a:gd name="connsiteY130" fmla="*/ 48758 h 2672762"/>
                    <a:gd name="connsiteX131" fmla="*/ 1269895 w 2677922"/>
                    <a:gd name="connsiteY131" fmla="*/ 162273 h 2672762"/>
                    <a:gd name="connsiteX132" fmla="*/ 1303434 w 2677922"/>
                    <a:gd name="connsiteY132" fmla="*/ 192716 h 2672762"/>
                    <a:gd name="connsiteX133" fmla="*/ 1376702 w 2677922"/>
                    <a:gd name="connsiteY133" fmla="*/ 192716 h 2672762"/>
                    <a:gd name="connsiteX134" fmla="*/ 1409209 w 2677922"/>
                    <a:gd name="connsiteY134" fmla="*/ 163305 h 2672762"/>
                    <a:gd name="connsiteX135" fmla="*/ 1447392 w 2677922"/>
                    <a:gd name="connsiteY135" fmla="*/ 37922 h 2672762"/>
                    <a:gd name="connsiteX136" fmla="*/ 1499505 w 2677922"/>
                    <a:gd name="connsiteY136" fmla="*/ 256 h 2672762"/>
                    <a:gd name="connsiteX137" fmla="*/ 1513436 w 2677922"/>
                    <a:gd name="connsiteY137" fmla="*/ 772 h 2672762"/>
                    <a:gd name="connsiteX138" fmla="*/ 1573290 w 2677922"/>
                    <a:gd name="connsiteY138" fmla="*/ 65269 h 2672762"/>
                    <a:gd name="connsiteX139" fmla="*/ 1576902 w 2677922"/>
                    <a:gd name="connsiteY139" fmla="*/ 185492 h 2672762"/>
                    <a:gd name="connsiteX140" fmla="*/ 1598057 w 2677922"/>
                    <a:gd name="connsiteY140" fmla="*/ 220578 h 2672762"/>
                    <a:gd name="connsiteX141" fmla="*/ 1674422 w 2677922"/>
                    <a:gd name="connsiteY141" fmla="*/ 240702 h 2672762"/>
                    <a:gd name="connsiteX142" fmla="*/ 1710540 w 2677922"/>
                    <a:gd name="connsiteY142" fmla="*/ 221610 h 2672762"/>
                    <a:gd name="connsiteX143" fmla="*/ 1779165 w 2677922"/>
                    <a:gd name="connsiteY143" fmla="*/ 111707 h 2672762"/>
                    <a:gd name="connsiteX144" fmla="*/ 1845726 w 2677922"/>
                    <a:gd name="connsiteY144" fmla="*/ 88488 h 2672762"/>
                    <a:gd name="connsiteX145" fmla="*/ 1857594 w 2677922"/>
                    <a:gd name="connsiteY145" fmla="*/ 92616 h 2672762"/>
                    <a:gd name="connsiteX146" fmla="*/ 1895260 w 2677922"/>
                    <a:gd name="connsiteY146" fmla="*/ 166401 h 2672762"/>
                    <a:gd name="connsiteX147" fmla="*/ 1868429 w 2677922"/>
                    <a:gd name="connsiteY147" fmla="*/ 281980 h 2672762"/>
                    <a:gd name="connsiteX148" fmla="*/ 1887004 w 2677922"/>
                    <a:gd name="connsiteY148" fmla="*/ 332030 h 2672762"/>
                    <a:gd name="connsiteX149" fmla="*/ 1946857 w 2677922"/>
                    <a:gd name="connsiteY149" fmla="*/ 365052 h 2672762"/>
                    <a:gd name="connsiteX150" fmla="*/ 1986588 w 2677922"/>
                    <a:gd name="connsiteY150" fmla="*/ 355765 h 2672762"/>
                    <a:gd name="connsiteX151" fmla="*/ 2081528 w 2677922"/>
                    <a:gd name="connsiteY151" fmla="*/ 267532 h 2672762"/>
                    <a:gd name="connsiteX152" fmla="*/ 2151701 w 2677922"/>
                    <a:gd name="connsiteY152" fmla="*/ 261857 h 2672762"/>
                    <a:gd name="connsiteX153" fmla="*/ 2155312 w 2677922"/>
                    <a:gd name="connsiteY153" fmla="*/ 264437 h 2672762"/>
                    <a:gd name="connsiteX154" fmla="*/ 2177500 w 2677922"/>
                    <a:gd name="connsiteY154" fmla="*/ 353701 h 2672762"/>
                    <a:gd name="connsiteX155" fmla="*/ 2122290 w 2677922"/>
                    <a:gd name="connsiteY155" fmla="*/ 456896 h 2672762"/>
                    <a:gd name="connsiteX156" fmla="*/ 2126934 w 2677922"/>
                    <a:gd name="connsiteY156" fmla="*/ 505914 h 2672762"/>
                    <a:gd name="connsiteX157" fmla="*/ 2173372 w 2677922"/>
                    <a:gd name="connsiteY157" fmla="*/ 551836 h 2672762"/>
                    <a:gd name="connsiteX158" fmla="*/ 2219810 w 2677922"/>
                    <a:gd name="connsiteY158" fmla="*/ 555964 h 2672762"/>
                    <a:gd name="connsiteX159" fmla="*/ 2336937 w 2677922"/>
                    <a:gd name="connsiteY159" fmla="*/ 494046 h 2672762"/>
                    <a:gd name="connsiteX160" fmla="*/ 2400917 w 2677922"/>
                    <a:gd name="connsiteY160" fmla="*/ 507462 h 2672762"/>
                    <a:gd name="connsiteX161" fmla="*/ 2420525 w 2677922"/>
                    <a:gd name="connsiteY161" fmla="*/ 533777 h 2672762"/>
                    <a:gd name="connsiteX162" fmla="*/ 2415365 w 2677922"/>
                    <a:gd name="connsiteY162" fmla="*/ 591566 h 2672762"/>
                    <a:gd name="connsiteX163" fmla="*/ 2321973 w 2677922"/>
                    <a:gd name="connsiteY163" fmla="*/ 692182 h 2672762"/>
                    <a:gd name="connsiteX164" fmla="*/ 2313718 w 2677922"/>
                    <a:gd name="connsiteY164" fmla="*/ 733460 h 2672762"/>
                    <a:gd name="connsiteX165" fmla="*/ 2349320 w 2677922"/>
                    <a:gd name="connsiteY165" fmla="*/ 795377 h 2672762"/>
                    <a:gd name="connsiteX166" fmla="*/ 2394726 w 2677922"/>
                    <a:gd name="connsiteY166" fmla="*/ 810341 h 2672762"/>
                    <a:gd name="connsiteX167" fmla="*/ 2526816 w 2677922"/>
                    <a:gd name="connsiteY167" fmla="*/ 780414 h 2672762"/>
                    <a:gd name="connsiteX168" fmla="*/ 2575834 w 2677922"/>
                    <a:gd name="connsiteY168" fmla="*/ 803117 h 2672762"/>
                    <a:gd name="connsiteX169" fmla="*/ 2591313 w 2677922"/>
                    <a:gd name="connsiteY169" fmla="*/ 838719 h 2672762"/>
                    <a:gd name="connsiteX170" fmla="*/ 2570158 w 2677922"/>
                    <a:gd name="connsiteY170" fmla="*/ 896509 h 2672762"/>
                    <a:gd name="connsiteX171" fmla="*/ 2461287 w 2677922"/>
                    <a:gd name="connsiteY171" fmla="*/ 964102 h 2672762"/>
                    <a:gd name="connsiteX172" fmla="*/ 2438068 w 2677922"/>
                    <a:gd name="connsiteY172" fmla="*/ 1014668 h 2672762"/>
                    <a:gd name="connsiteX173" fmla="*/ 2454063 w 2677922"/>
                    <a:gd name="connsiteY173" fmla="*/ 1073489 h 2672762"/>
                    <a:gd name="connsiteX174" fmla="*/ 2492762 w 2677922"/>
                    <a:gd name="connsiteY174" fmla="*/ 1100836 h 2672762"/>
                    <a:gd name="connsiteX175" fmla="*/ 2628464 w 2677922"/>
                    <a:gd name="connsiteY175" fmla="*/ 1105996 h 2672762"/>
                    <a:gd name="connsiteX176" fmla="*/ 2672322 w 2677922"/>
                    <a:gd name="connsiteY176" fmla="*/ 1140566 h 2672762"/>
                    <a:gd name="connsiteX177" fmla="*/ 2677998 w 2677922"/>
                    <a:gd name="connsiteY177" fmla="*/ 1182360 h 2672762"/>
                    <a:gd name="connsiteX178" fmla="*/ 2644459 w 2677922"/>
                    <a:gd name="connsiteY178" fmla="*/ 1229830 h 2672762"/>
                    <a:gd name="connsiteX179" fmla="*/ 2522172 w 2677922"/>
                    <a:gd name="connsiteY179" fmla="*/ 1267497 h 2672762"/>
                    <a:gd name="connsiteX180" fmla="*/ 2483990 w 2677922"/>
                    <a:gd name="connsiteY180" fmla="*/ 1315998 h 2672762"/>
                    <a:gd name="connsiteX181" fmla="*/ 2486570 w 2677922"/>
                    <a:gd name="connsiteY181" fmla="*/ 1379980 h 2672762"/>
                    <a:gd name="connsiteX182" fmla="*/ 2512885 w 2677922"/>
                    <a:gd name="connsiteY182" fmla="*/ 1407842 h 2672762"/>
                    <a:gd name="connsiteX183" fmla="*/ 2641363 w 2677922"/>
                    <a:gd name="connsiteY183" fmla="*/ 1447057 h 2672762"/>
                    <a:gd name="connsiteX184" fmla="*/ 2677998 w 2677922"/>
                    <a:gd name="connsiteY184" fmla="*/ 1498138 h 2672762"/>
                    <a:gd name="connsiteX185" fmla="*/ 2677998 w 2677922"/>
                    <a:gd name="connsiteY185" fmla="*/ 1507426 h 2672762"/>
                    <a:gd name="connsiteX186" fmla="*/ 2611952 w 2677922"/>
                    <a:gd name="connsiteY186" fmla="*/ 1572955 h 2672762"/>
                    <a:gd name="connsiteX187" fmla="*/ 2490182 w 2677922"/>
                    <a:gd name="connsiteY187" fmla="*/ 1576567 h 2672762"/>
                    <a:gd name="connsiteX188" fmla="*/ 2457675 w 2677922"/>
                    <a:gd name="connsiteY188" fmla="*/ 1596690 h 2672762"/>
                    <a:gd name="connsiteX189" fmla="*/ 2437036 w 2677922"/>
                    <a:gd name="connsiteY189" fmla="*/ 1673055 h 2672762"/>
                    <a:gd name="connsiteX190" fmla="*/ 2457159 w 2677922"/>
                    <a:gd name="connsiteY190" fmla="*/ 1710205 h 2672762"/>
                    <a:gd name="connsiteX191" fmla="*/ 2564483 w 2677922"/>
                    <a:gd name="connsiteY191" fmla="*/ 1777282 h 2672762"/>
                    <a:gd name="connsiteX192" fmla="*/ 2588733 w 2677922"/>
                    <a:gd name="connsiteY192" fmla="*/ 1845907 h 2672762"/>
                    <a:gd name="connsiteX193" fmla="*/ 2571706 w 2677922"/>
                    <a:gd name="connsiteY193" fmla="*/ 1880994 h 2672762"/>
                    <a:gd name="connsiteX194" fmla="*/ 2538684 w 2677922"/>
                    <a:gd name="connsiteY194" fmla="*/ 1897505 h 2672762"/>
                    <a:gd name="connsiteX195" fmla="*/ 1338521 w 2677922"/>
                    <a:gd name="connsiteY195" fmla="*/ 2312867 h 2672762"/>
                    <a:gd name="connsiteX196" fmla="*/ 2316814 w 2677922"/>
                    <a:gd name="connsiteY196" fmla="*/ 1335605 h 2672762"/>
                    <a:gd name="connsiteX197" fmla="*/ 1340068 w 2677922"/>
                    <a:gd name="connsiteY197" fmla="*/ 359376 h 2672762"/>
                    <a:gd name="connsiteX198" fmla="*/ 361775 w 2677922"/>
                    <a:gd name="connsiteY198" fmla="*/ 1331994 h 2672762"/>
                    <a:gd name="connsiteX199" fmla="*/ 1338521 w 2677922"/>
                    <a:gd name="connsiteY199" fmla="*/ 2312867 h 26727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  <a:cxn ang="0">
                      <a:pos x="connsiteX151" y="connsiteY151"/>
                    </a:cxn>
                    <a:cxn ang="0">
                      <a:pos x="connsiteX152" y="connsiteY152"/>
                    </a:cxn>
                    <a:cxn ang="0">
                      <a:pos x="connsiteX153" y="connsiteY153"/>
                    </a:cxn>
                    <a:cxn ang="0">
                      <a:pos x="connsiteX154" y="connsiteY154"/>
                    </a:cxn>
                    <a:cxn ang="0">
                      <a:pos x="connsiteX155" y="connsiteY155"/>
                    </a:cxn>
                    <a:cxn ang="0">
                      <a:pos x="connsiteX156" y="connsiteY156"/>
                    </a:cxn>
                    <a:cxn ang="0">
                      <a:pos x="connsiteX157" y="connsiteY157"/>
                    </a:cxn>
                    <a:cxn ang="0">
                      <a:pos x="connsiteX158" y="connsiteY158"/>
                    </a:cxn>
                    <a:cxn ang="0">
                      <a:pos x="connsiteX159" y="connsiteY159"/>
                    </a:cxn>
                    <a:cxn ang="0">
                      <a:pos x="connsiteX160" y="connsiteY160"/>
                    </a:cxn>
                    <a:cxn ang="0">
                      <a:pos x="connsiteX161" y="connsiteY161"/>
                    </a:cxn>
                    <a:cxn ang="0">
                      <a:pos x="connsiteX162" y="connsiteY162"/>
                    </a:cxn>
                    <a:cxn ang="0">
                      <a:pos x="connsiteX163" y="connsiteY163"/>
                    </a:cxn>
                    <a:cxn ang="0">
                      <a:pos x="connsiteX164" y="connsiteY164"/>
                    </a:cxn>
                    <a:cxn ang="0">
                      <a:pos x="connsiteX165" y="connsiteY165"/>
                    </a:cxn>
                    <a:cxn ang="0">
                      <a:pos x="connsiteX166" y="connsiteY166"/>
                    </a:cxn>
                    <a:cxn ang="0">
                      <a:pos x="connsiteX167" y="connsiteY167"/>
                    </a:cxn>
                    <a:cxn ang="0">
                      <a:pos x="connsiteX168" y="connsiteY168"/>
                    </a:cxn>
                    <a:cxn ang="0">
                      <a:pos x="connsiteX169" y="connsiteY169"/>
                    </a:cxn>
                    <a:cxn ang="0">
                      <a:pos x="connsiteX170" y="connsiteY170"/>
                    </a:cxn>
                    <a:cxn ang="0">
                      <a:pos x="connsiteX171" y="connsiteY171"/>
                    </a:cxn>
                    <a:cxn ang="0">
                      <a:pos x="connsiteX172" y="connsiteY172"/>
                    </a:cxn>
                    <a:cxn ang="0">
                      <a:pos x="connsiteX173" y="connsiteY173"/>
                    </a:cxn>
                    <a:cxn ang="0">
                      <a:pos x="connsiteX174" y="connsiteY174"/>
                    </a:cxn>
                    <a:cxn ang="0">
                      <a:pos x="connsiteX175" y="connsiteY175"/>
                    </a:cxn>
                    <a:cxn ang="0">
                      <a:pos x="connsiteX176" y="connsiteY176"/>
                    </a:cxn>
                    <a:cxn ang="0">
                      <a:pos x="connsiteX177" y="connsiteY177"/>
                    </a:cxn>
                    <a:cxn ang="0">
                      <a:pos x="connsiteX178" y="connsiteY178"/>
                    </a:cxn>
                    <a:cxn ang="0">
                      <a:pos x="connsiteX179" y="connsiteY179"/>
                    </a:cxn>
                    <a:cxn ang="0">
                      <a:pos x="connsiteX180" y="connsiteY180"/>
                    </a:cxn>
                    <a:cxn ang="0">
                      <a:pos x="connsiteX181" y="connsiteY181"/>
                    </a:cxn>
                    <a:cxn ang="0">
                      <a:pos x="connsiteX182" y="connsiteY182"/>
                    </a:cxn>
                    <a:cxn ang="0">
                      <a:pos x="connsiteX183" y="connsiteY183"/>
                    </a:cxn>
                    <a:cxn ang="0">
                      <a:pos x="connsiteX184" y="connsiteY184"/>
                    </a:cxn>
                    <a:cxn ang="0">
                      <a:pos x="connsiteX185" y="connsiteY185"/>
                    </a:cxn>
                    <a:cxn ang="0">
                      <a:pos x="connsiteX186" y="connsiteY186"/>
                    </a:cxn>
                    <a:cxn ang="0">
                      <a:pos x="connsiteX187" y="connsiteY187"/>
                    </a:cxn>
                    <a:cxn ang="0">
                      <a:pos x="connsiteX188" y="connsiteY188"/>
                    </a:cxn>
                    <a:cxn ang="0">
                      <a:pos x="connsiteX189" y="connsiteY189"/>
                    </a:cxn>
                    <a:cxn ang="0">
                      <a:pos x="connsiteX190" y="connsiteY190"/>
                    </a:cxn>
                    <a:cxn ang="0">
                      <a:pos x="connsiteX191" y="connsiteY191"/>
                    </a:cxn>
                    <a:cxn ang="0">
                      <a:pos x="connsiteX192" y="connsiteY192"/>
                    </a:cxn>
                    <a:cxn ang="0">
                      <a:pos x="connsiteX193" y="connsiteY193"/>
                    </a:cxn>
                    <a:cxn ang="0">
                      <a:pos x="connsiteX194" y="connsiteY194"/>
                    </a:cxn>
                    <a:cxn ang="0">
                      <a:pos x="connsiteX195" y="connsiteY195"/>
                    </a:cxn>
                    <a:cxn ang="0">
                      <a:pos x="connsiteX196" y="connsiteY196"/>
                    </a:cxn>
                    <a:cxn ang="0">
                      <a:pos x="connsiteX197" y="connsiteY197"/>
                    </a:cxn>
                    <a:cxn ang="0">
                      <a:pos x="connsiteX198" y="connsiteY198"/>
                    </a:cxn>
                    <a:cxn ang="0">
                      <a:pos x="connsiteX199" y="connsiteY199"/>
                    </a:cxn>
                  </a:cxnLst>
                  <a:rect l="l" t="t" r="r" b="b"/>
                  <a:pathLst>
                    <a:path w="2677922" h="2672762">
                      <a:moveTo>
                        <a:pt x="2538684" y="1897505"/>
                      </a:moveTo>
                      <a:cubicBezTo>
                        <a:pt x="2511337" y="1891313"/>
                        <a:pt x="2483990" y="1885121"/>
                        <a:pt x="2456643" y="1879446"/>
                      </a:cubicBezTo>
                      <a:cubicBezTo>
                        <a:pt x="2434456" y="1874286"/>
                        <a:pt x="2411753" y="1869642"/>
                        <a:pt x="2389566" y="1863966"/>
                      </a:cubicBezTo>
                      <a:cubicBezTo>
                        <a:pt x="2375119" y="1860354"/>
                        <a:pt x="2363767" y="1864482"/>
                        <a:pt x="2354479" y="1874802"/>
                      </a:cubicBezTo>
                      <a:cubicBezTo>
                        <a:pt x="2335389" y="1896989"/>
                        <a:pt x="2320425" y="1922272"/>
                        <a:pt x="2312170" y="1950651"/>
                      </a:cubicBezTo>
                      <a:cubicBezTo>
                        <a:pt x="2308042" y="1964066"/>
                        <a:pt x="2314234" y="1973869"/>
                        <a:pt x="2322489" y="1983157"/>
                      </a:cubicBezTo>
                      <a:cubicBezTo>
                        <a:pt x="2352416" y="2015664"/>
                        <a:pt x="2382858" y="2048170"/>
                        <a:pt x="2412785" y="2080161"/>
                      </a:cubicBezTo>
                      <a:cubicBezTo>
                        <a:pt x="2435488" y="2104412"/>
                        <a:pt x="2436520" y="2118859"/>
                        <a:pt x="2418461" y="2146722"/>
                      </a:cubicBezTo>
                      <a:cubicBezTo>
                        <a:pt x="2417429" y="2148270"/>
                        <a:pt x="2416397" y="2150334"/>
                        <a:pt x="2414849" y="2151882"/>
                      </a:cubicBezTo>
                      <a:cubicBezTo>
                        <a:pt x="2380795" y="2197804"/>
                        <a:pt x="2365831" y="2198320"/>
                        <a:pt x="2324037" y="2174585"/>
                      </a:cubicBezTo>
                      <a:cubicBezTo>
                        <a:pt x="2289982" y="2154978"/>
                        <a:pt x="2253864" y="2137434"/>
                        <a:pt x="2219294" y="2118859"/>
                      </a:cubicBezTo>
                      <a:cubicBezTo>
                        <a:pt x="2204846" y="2111120"/>
                        <a:pt x="2191431" y="2111120"/>
                        <a:pt x="2178531" y="2120407"/>
                      </a:cubicBezTo>
                      <a:cubicBezTo>
                        <a:pt x="2157892" y="2134855"/>
                        <a:pt x="2140349" y="2152398"/>
                        <a:pt x="2125386" y="2172521"/>
                      </a:cubicBezTo>
                      <a:cubicBezTo>
                        <a:pt x="2114550" y="2186968"/>
                        <a:pt x="2114034" y="2201416"/>
                        <a:pt x="2122806" y="2217411"/>
                      </a:cubicBezTo>
                      <a:cubicBezTo>
                        <a:pt x="2143961" y="2256109"/>
                        <a:pt x="2164600" y="2295323"/>
                        <a:pt x="2184723" y="2334538"/>
                      </a:cubicBezTo>
                      <a:cubicBezTo>
                        <a:pt x="2198655" y="2361885"/>
                        <a:pt x="2196591" y="2374268"/>
                        <a:pt x="2174404" y="2395423"/>
                      </a:cubicBezTo>
                      <a:cubicBezTo>
                        <a:pt x="2170792" y="2398519"/>
                        <a:pt x="2167696" y="2402131"/>
                        <a:pt x="2164084" y="2404711"/>
                      </a:cubicBezTo>
                      <a:cubicBezTo>
                        <a:pt x="2131062" y="2428962"/>
                        <a:pt x="2114034" y="2440829"/>
                        <a:pt x="2075336" y="2401615"/>
                      </a:cubicBezTo>
                      <a:cubicBezTo>
                        <a:pt x="2047473" y="2373236"/>
                        <a:pt x="2017547" y="2347953"/>
                        <a:pt x="1988652" y="2320606"/>
                      </a:cubicBezTo>
                      <a:cubicBezTo>
                        <a:pt x="1975236" y="2307707"/>
                        <a:pt x="1960789" y="2305127"/>
                        <a:pt x="1944277" y="2311835"/>
                      </a:cubicBezTo>
                      <a:cubicBezTo>
                        <a:pt x="1922607" y="2320606"/>
                        <a:pt x="1901968" y="2331958"/>
                        <a:pt x="1883392" y="2346405"/>
                      </a:cubicBezTo>
                      <a:cubicBezTo>
                        <a:pt x="1867913" y="2358273"/>
                        <a:pt x="1863785" y="2373236"/>
                        <a:pt x="1868429" y="2391811"/>
                      </a:cubicBezTo>
                      <a:cubicBezTo>
                        <a:pt x="1879264" y="2436701"/>
                        <a:pt x="1889584" y="2482107"/>
                        <a:pt x="1899388" y="2526997"/>
                      </a:cubicBezTo>
                      <a:cubicBezTo>
                        <a:pt x="1903516" y="2546604"/>
                        <a:pt x="1896808" y="2561568"/>
                        <a:pt x="1879264" y="2571887"/>
                      </a:cubicBezTo>
                      <a:cubicBezTo>
                        <a:pt x="1867397" y="2579111"/>
                        <a:pt x="1854498" y="2584787"/>
                        <a:pt x="1841082" y="2588915"/>
                      </a:cubicBezTo>
                      <a:cubicBezTo>
                        <a:pt x="1813736" y="2597686"/>
                        <a:pt x="1798256" y="2592526"/>
                        <a:pt x="1782777" y="2568276"/>
                      </a:cubicBezTo>
                      <a:cubicBezTo>
                        <a:pt x="1760074" y="2532157"/>
                        <a:pt x="1736855" y="2496555"/>
                        <a:pt x="1715184" y="2459404"/>
                      </a:cubicBezTo>
                      <a:cubicBezTo>
                        <a:pt x="1703316" y="2439281"/>
                        <a:pt x="1687837" y="2431542"/>
                        <a:pt x="1664618" y="2435669"/>
                      </a:cubicBezTo>
                      <a:cubicBezTo>
                        <a:pt x="1646043" y="2439281"/>
                        <a:pt x="1627984" y="2443925"/>
                        <a:pt x="1610440" y="2450117"/>
                      </a:cubicBezTo>
                      <a:cubicBezTo>
                        <a:pt x="1586190" y="2458888"/>
                        <a:pt x="1578450" y="2469208"/>
                        <a:pt x="1577418" y="2495007"/>
                      </a:cubicBezTo>
                      <a:cubicBezTo>
                        <a:pt x="1575870" y="2535769"/>
                        <a:pt x="1574838" y="2576015"/>
                        <a:pt x="1573806" y="2616777"/>
                      </a:cubicBezTo>
                      <a:cubicBezTo>
                        <a:pt x="1572774" y="2653928"/>
                        <a:pt x="1563487" y="2665795"/>
                        <a:pt x="1526852" y="2672503"/>
                      </a:cubicBezTo>
                      <a:cubicBezTo>
                        <a:pt x="1517049" y="2674567"/>
                        <a:pt x="1507245" y="2675599"/>
                        <a:pt x="1497441" y="2676115"/>
                      </a:cubicBezTo>
                      <a:cubicBezTo>
                        <a:pt x="1473191" y="2677663"/>
                        <a:pt x="1457711" y="2667859"/>
                        <a:pt x="1449972" y="2644124"/>
                      </a:cubicBezTo>
                      <a:cubicBezTo>
                        <a:pt x="1436040" y="2600782"/>
                        <a:pt x="1422624" y="2557956"/>
                        <a:pt x="1410241" y="2514614"/>
                      </a:cubicBezTo>
                      <a:cubicBezTo>
                        <a:pt x="1404565" y="2495007"/>
                        <a:pt x="1392698" y="2485719"/>
                        <a:pt x="1373091" y="2482623"/>
                      </a:cubicBezTo>
                      <a:cubicBezTo>
                        <a:pt x="1350388" y="2479527"/>
                        <a:pt x="1327685" y="2479527"/>
                        <a:pt x="1304982" y="2483139"/>
                      </a:cubicBezTo>
                      <a:cubicBezTo>
                        <a:pt x="1287955" y="2485719"/>
                        <a:pt x="1277119" y="2494491"/>
                        <a:pt x="1271959" y="2511518"/>
                      </a:cubicBezTo>
                      <a:cubicBezTo>
                        <a:pt x="1260092" y="2552280"/>
                        <a:pt x="1247192" y="2593042"/>
                        <a:pt x="1234293" y="2633805"/>
                      </a:cubicBezTo>
                      <a:cubicBezTo>
                        <a:pt x="1222941" y="2670439"/>
                        <a:pt x="1208494" y="2679727"/>
                        <a:pt x="1170828" y="2674567"/>
                      </a:cubicBezTo>
                      <a:cubicBezTo>
                        <a:pt x="1114070" y="2666827"/>
                        <a:pt x="1107362" y="2659087"/>
                        <a:pt x="1106847" y="2602330"/>
                      </a:cubicBezTo>
                      <a:cubicBezTo>
                        <a:pt x="1106331" y="2565180"/>
                        <a:pt x="1104783" y="2528545"/>
                        <a:pt x="1103751" y="2491395"/>
                      </a:cubicBezTo>
                      <a:cubicBezTo>
                        <a:pt x="1103234" y="2474368"/>
                        <a:pt x="1096527" y="2460952"/>
                        <a:pt x="1080532" y="2454244"/>
                      </a:cubicBezTo>
                      <a:cubicBezTo>
                        <a:pt x="1056281" y="2443925"/>
                        <a:pt x="1031514" y="2436701"/>
                        <a:pt x="1005199" y="2435153"/>
                      </a:cubicBezTo>
                      <a:cubicBezTo>
                        <a:pt x="989203" y="2434121"/>
                        <a:pt x="977852" y="2440313"/>
                        <a:pt x="969080" y="2454244"/>
                      </a:cubicBezTo>
                      <a:cubicBezTo>
                        <a:pt x="946894" y="2491395"/>
                        <a:pt x="923159" y="2527513"/>
                        <a:pt x="900456" y="2564148"/>
                      </a:cubicBezTo>
                      <a:cubicBezTo>
                        <a:pt x="882396" y="2593042"/>
                        <a:pt x="868465" y="2598202"/>
                        <a:pt x="836474" y="2587367"/>
                      </a:cubicBezTo>
                      <a:cubicBezTo>
                        <a:pt x="834926" y="2586851"/>
                        <a:pt x="833379" y="2586335"/>
                        <a:pt x="831830" y="2585819"/>
                      </a:cubicBezTo>
                      <a:cubicBezTo>
                        <a:pt x="782297" y="2565696"/>
                        <a:pt x="772493" y="2554344"/>
                        <a:pt x="785392" y="2504810"/>
                      </a:cubicBezTo>
                      <a:cubicBezTo>
                        <a:pt x="795196" y="2467144"/>
                        <a:pt x="802420" y="2428962"/>
                        <a:pt x="811707" y="2390779"/>
                      </a:cubicBezTo>
                      <a:cubicBezTo>
                        <a:pt x="816351" y="2371172"/>
                        <a:pt x="811191" y="2356209"/>
                        <a:pt x="794680" y="2344341"/>
                      </a:cubicBezTo>
                      <a:cubicBezTo>
                        <a:pt x="777137" y="2331958"/>
                        <a:pt x="759078" y="2321122"/>
                        <a:pt x="739470" y="2312351"/>
                      </a:cubicBezTo>
                      <a:cubicBezTo>
                        <a:pt x="720895" y="2304095"/>
                        <a:pt x="704900" y="2307191"/>
                        <a:pt x="689421" y="2321638"/>
                      </a:cubicBezTo>
                      <a:cubicBezTo>
                        <a:pt x="658462" y="2351049"/>
                        <a:pt x="626988" y="2379944"/>
                        <a:pt x="596029" y="2408838"/>
                      </a:cubicBezTo>
                      <a:cubicBezTo>
                        <a:pt x="572810" y="2431026"/>
                        <a:pt x="557847" y="2432057"/>
                        <a:pt x="530500" y="2415030"/>
                      </a:cubicBezTo>
                      <a:cubicBezTo>
                        <a:pt x="527404" y="2412966"/>
                        <a:pt x="524308" y="2410902"/>
                        <a:pt x="521212" y="2408838"/>
                      </a:cubicBezTo>
                      <a:cubicBezTo>
                        <a:pt x="481482" y="2380460"/>
                        <a:pt x="477870" y="2365496"/>
                        <a:pt x="500573" y="2322670"/>
                      </a:cubicBezTo>
                      <a:cubicBezTo>
                        <a:pt x="519148" y="2287584"/>
                        <a:pt x="537207" y="2252497"/>
                        <a:pt x="556298" y="2217927"/>
                      </a:cubicBezTo>
                      <a:cubicBezTo>
                        <a:pt x="566102" y="2199868"/>
                        <a:pt x="564555" y="2184388"/>
                        <a:pt x="552171" y="2168909"/>
                      </a:cubicBezTo>
                      <a:cubicBezTo>
                        <a:pt x="538756" y="2151882"/>
                        <a:pt x="523276" y="2136402"/>
                        <a:pt x="505733" y="2122987"/>
                      </a:cubicBezTo>
                      <a:cubicBezTo>
                        <a:pt x="490254" y="2111120"/>
                        <a:pt x="474774" y="2110088"/>
                        <a:pt x="457747" y="2119375"/>
                      </a:cubicBezTo>
                      <a:cubicBezTo>
                        <a:pt x="419564" y="2140014"/>
                        <a:pt x="380866" y="2160653"/>
                        <a:pt x="341652" y="2180777"/>
                      </a:cubicBezTo>
                      <a:cubicBezTo>
                        <a:pt x="314305" y="2195224"/>
                        <a:pt x="298310" y="2191612"/>
                        <a:pt x="278187" y="2168909"/>
                      </a:cubicBezTo>
                      <a:cubicBezTo>
                        <a:pt x="276639" y="2167361"/>
                        <a:pt x="275607" y="2165813"/>
                        <a:pt x="274059" y="2164265"/>
                      </a:cubicBezTo>
                      <a:cubicBezTo>
                        <a:pt x="238456" y="2122987"/>
                        <a:pt x="238972" y="2108540"/>
                        <a:pt x="276639" y="2069325"/>
                      </a:cubicBezTo>
                      <a:cubicBezTo>
                        <a:pt x="302954" y="2041463"/>
                        <a:pt x="327721" y="2013084"/>
                        <a:pt x="354551" y="1986253"/>
                      </a:cubicBezTo>
                      <a:cubicBezTo>
                        <a:pt x="367967" y="1972322"/>
                        <a:pt x="370547" y="1957874"/>
                        <a:pt x="363839" y="1940847"/>
                      </a:cubicBezTo>
                      <a:cubicBezTo>
                        <a:pt x="355067" y="1918660"/>
                        <a:pt x="342684" y="1898021"/>
                        <a:pt x="328237" y="1878930"/>
                      </a:cubicBezTo>
                      <a:cubicBezTo>
                        <a:pt x="316369" y="1863450"/>
                        <a:pt x="300374" y="1861902"/>
                        <a:pt x="283347" y="1866030"/>
                      </a:cubicBezTo>
                      <a:cubicBezTo>
                        <a:pt x="245680" y="1874802"/>
                        <a:pt x="208530" y="1883573"/>
                        <a:pt x="170864" y="1891829"/>
                      </a:cubicBezTo>
                      <a:cubicBezTo>
                        <a:pt x="165704" y="1892861"/>
                        <a:pt x="160544" y="1894409"/>
                        <a:pt x="155900" y="1895441"/>
                      </a:cubicBezTo>
                      <a:cubicBezTo>
                        <a:pt x="127521" y="1900601"/>
                        <a:pt x="113074" y="1893893"/>
                        <a:pt x="100175" y="1868094"/>
                      </a:cubicBezTo>
                      <a:cubicBezTo>
                        <a:pt x="95531" y="1858291"/>
                        <a:pt x="90887" y="1848487"/>
                        <a:pt x="87275" y="1838168"/>
                      </a:cubicBezTo>
                      <a:cubicBezTo>
                        <a:pt x="77988" y="1810821"/>
                        <a:pt x="83147" y="1795341"/>
                        <a:pt x="107915" y="1779862"/>
                      </a:cubicBezTo>
                      <a:cubicBezTo>
                        <a:pt x="143001" y="1757675"/>
                        <a:pt x="178603" y="1735488"/>
                        <a:pt x="213690" y="1713817"/>
                      </a:cubicBezTo>
                      <a:cubicBezTo>
                        <a:pt x="241552" y="1696274"/>
                        <a:pt x="245680" y="1686470"/>
                        <a:pt x="238972" y="1654480"/>
                      </a:cubicBezTo>
                      <a:cubicBezTo>
                        <a:pt x="234845" y="1636420"/>
                        <a:pt x="230201" y="1617845"/>
                        <a:pt x="222977" y="1600818"/>
                      </a:cubicBezTo>
                      <a:cubicBezTo>
                        <a:pt x="215753" y="1583791"/>
                        <a:pt x="203370" y="1575535"/>
                        <a:pt x="184279" y="1575019"/>
                      </a:cubicBezTo>
                      <a:cubicBezTo>
                        <a:pt x="142485" y="1574503"/>
                        <a:pt x="101207" y="1572955"/>
                        <a:pt x="59413" y="1571407"/>
                      </a:cubicBezTo>
                      <a:cubicBezTo>
                        <a:pt x="21746" y="1570375"/>
                        <a:pt x="10395" y="1560572"/>
                        <a:pt x="3687" y="1524453"/>
                      </a:cubicBezTo>
                      <a:cubicBezTo>
                        <a:pt x="3171" y="1520841"/>
                        <a:pt x="2139" y="1517230"/>
                        <a:pt x="1623" y="1513618"/>
                      </a:cubicBezTo>
                      <a:cubicBezTo>
                        <a:pt x="-4053" y="1467696"/>
                        <a:pt x="3687" y="1455828"/>
                        <a:pt x="48577" y="1442413"/>
                      </a:cubicBezTo>
                      <a:cubicBezTo>
                        <a:pt x="85727" y="1431061"/>
                        <a:pt x="122877" y="1418678"/>
                        <a:pt x="160544" y="1408358"/>
                      </a:cubicBezTo>
                      <a:cubicBezTo>
                        <a:pt x="181183" y="1402683"/>
                        <a:pt x="192018" y="1390815"/>
                        <a:pt x="194083" y="1370692"/>
                      </a:cubicBezTo>
                      <a:cubicBezTo>
                        <a:pt x="196147" y="1346957"/>
                        <a:pt x="197178" y="1322706"/>
                        <a:pt x="192534" y="1298971"/>
                      </a:cubicBezTo>
                      <a:cubicBezTo>
                        <a:pt x="189954" y="1283492"/>
                        <a:pt x="181183" y="1274204"/>
                        <a:pt x="166220" y="1269560"/>
                      </a:cubicBezTo>
                      <a:cubicBezTo>
                        <a:pt x="126490" y="1257693"/>
                        <a:pt x="86759" y="1245310"/>
                        <a:pt x="47029" y="1232926"/>
                      </a:cubicBezTo>
                      <a:cubicBezTo>
                        <a:pt x="3687" y="1219511"/>
                        <a:pt x="-957" y="1212287"/>
                        <a:pt x="1623" y="1166881"/>
                      </a:cubicBezTo>
                      <a:cubicBezTo>
                        <a:pt x="2139" y="1157593"/>
                        <a:pt x="4203" y="1148306"/>
                        <a:pt x="6267" y="1139534"/>
                      </a:cubicBezTo>
                      <a:cubicBezTo>
                        <a:pt x="12459" y="1116831"/>
                        <a:pt x="25358" y="1106512"/>
                        <a:pt x="49093" y="1105480"/>
                      </a:cubicBezTo>
                      <a:cubicBezTo>
                        <a:pt x="87791" y="1103932"/>
                        <a:pt x="125974" y="1102900"/>
                        <a:pt x="164672" y="1101868"/>
                      </a:cubicBezTo>
                      <a:cubicBezTo>
                        <a:pt x="170348" y="1101868"/>
                        <a:pt x="176023" y="1101352"/>
                        <a:pt x="181699" y="1101352"/>
                      </a:cubicBezTo>
                      <a:cubicBezTo>
                        <a:pt x="207498" y="1102384"/>
                        <a:pt x="220913" y="1087936"/>
                        <a:pt x="227621" y="1065233"/>
                      </a:cubicBezTo>
                      <a:cubicBezTo>
                        <a:pt x="232781" y="1048206"/>
                        <a:pt x="237425" y="1031179"/>
                        <a:pt x="241036" y="1014152"/>
                      </a:cubicBezTo>
                      <a:cubicBezTo>
                        <a:pt x="245680" y="990417"/>
                        <a:pt x="240005" y="979065"/>
                        <a:pt x="219366" y="965650"/>
                      </a:cubicBezTo>
                      <a:cubicBezTo>
                        <a:pt x="184279" y="943463"/>
                        <a:pt x="148676" y="921276"/>
                        <a:pt x="113590" y="899605"/>
                      </a:cubicBezTo>
                      <a:cubicBezTo>
                        <a:pt x="82116" y="879997"/>
                        <a:pt x="77472" y="867614"/>
                        <a:pt x="89855" y="832012"/>
                      </a:cubicBezTo>
                      <a:cubicBezTo>
                        <a:pt x="93467" y="820660"/>
                        <a:pt x="98111" y="809309"/>
                        <a:pt x="104818" y="799505"/>
                      </a:cubicBezTo>
                      <a:cubicBezTo>
                        <a:pt x="115654" y="782994"/>
                        <a:pt x="130617" y="774738"/>
                        <a:pt x="151256" y="779898"/>
                      </a:cubicBezTo>
                      <a:cubicBezTo>
                        <a:pt x="195114" y="790217"/>
                        <a:pt x="239489" y="799505"/>
                        <a:pt x="283347" y="810341"/>
                      </a:cubicBezTo>
                      <a:cubicBezTo>
                        <a:pt x="303469" y="815500"/>
                        <a:pt x="318949" y="810857"/>
                        <a:pt x="331332" y="794345"/>
                      </a:cubicBezTo>
                      <a:cubicBezTo>
                        <a:pt x="344232" y="776802"/>
                        <a:pt x="355584" y="757711"/>
                        <a:pt x="363839" y="737588"/>
                      </a:cubicBezTo>
                      <a:cubicBezTo>
                        <a:pt x="371063" y="719529"/>
                        <a:pt x="368999" y="704049"/>
                        <a:pt x="354551" y="689086"/>
                      </a:cubicBezTo>
                      <a:cubicBezTo>
                        <a:pt x="324625" y="658643"/>
                        <a:pt x="296246" y="627169"/>
                        <a:pt x="266835" y="595694"/>
                      </a:cubicBezTo>
                      <a:cubicBezTo>
                        <a:pt x="244132" y="570927"/>
                        <a:pt x="243100" y="556996"/>
                        <a:pt x="261675" y="529133"/>
                      </a:cubicBezTo>
                      <a:cubicBezTo>
                        <a:pt x="264771" y="525005"/>
                        <a:pt x="267351" y="520361"/>
                        <a:pt x="270447" y="516233"/>
                      </a:cubicBezTo>
                      <a:cubicBezTo>
                        <a:pt x="296762" y="481663"/>
                        <a:pt x="311209" y="478567"/>
                        <a:pt x="349907" y="498690"/>
                      </a:cubicBezTo>
                      <a:cubicBezTo>
                        <a:pt x="386026" y="517781"/>
                        <a:pt x="422144" y="536357"/>
                        <a:pt x="457231" y="555964"/>
                      </a:cubicBezTo>
                      <a:cubicBezTo>
                        <a:pt x="475806" y="566283"/>
                        <a:pt x="492318" y="564219"/>
                        <a:pt x="507797" y="551320"/>
                      </a:cubicBezTo>
                      <a:cubicBezTo>
                        <a:pt x="523276" y="538421"/>
                        <a:pt x="537723" y="523973"/>
                        <a:pt x="551139" y="508494"/>
                      </a:cubicBezTo>
                      <a:cubicBezTo>
                        <a:pt x="564555" y="492499"/>
                        <a:pt x="567650" y="476503"/>
                        <a:pt x="556815" y="456896"/>
                      </a:cubicBezTo>
                      <a:cubicBezTo>
                        <a:pt x="535143" y="418198"/>
                        <a:pt x="515020" y="378983"/>
                        <a:pt x="494381" y="339769"/>
                      </a:cubicBezTo>
                      <a:cubicBezTo>
                        <a:pt x="480966" y="313970"/>
                        <a:pt x="484062" y="300039"/>
                        <a:pt x="505217" y="280432"/>
                      </a:cubicBezTo>
                      <a:cubicBezTo>
                        <a:pt x="515020" y="271144"/>
                        <a:pt x="525856" y="263405"/>
                        <a:pt x="537723" y="256181"/>
                      </a:cubicBezTo>
                      <a:cubicBezTo>
                        <a:pt x="558362" y="244313"/>
                        <a:pt x="572810" y="245861"/>
                        <a:pt x="590353" y="261857"/>
                      </a:cubicBezTo>
                      <a:cubicBezTo>
                        <a:pt x="620280" y="289203"/>
                        <a:pt x="650207" y="317066"/>
                        <a:pt x="679617" y="344929"/>
                      </a:cubicBezTo>
                      <a:cubicBezTo>
                        <a:pt x="710576" y="374340"/>
                        <a:pt x="717284" y="375372"/>
                        <a:pt x="754950" y="355765"/>
                      </a:cubicBezTo>
                      <a:cubicBezTo>
                        <a:pt x="769913" y="348025"/>
                        <a:pt x="783845" y="339769"/>
                        <a:pt x="797260" y="329450"/>
                      </a:cubicBezTo>
                      <a:cubicBezTo>
                        <a:pt x="811707" y="317582"/>
                        <a:pt x="816351" y="303651"/>
                        <a:pt x="811707" y="285076"/>
                      </a:cubicBezTo>
                      <a:cubicBezTo>
                        <a:pt x="800872" y="242249"/>
                        <a:pt x="791585" y="198907"/>
                        <a:pt x="781781" y="156081"/>
                      </a:cubicBezTo>
                      <a:cubicBezTo>
                        <a:pt x="775589" y="128218"/>
                        <a:pt x="782297" y="114287"/>
                        <a:pt x="807064" y="100872"/>
                      </a:cubicBezTo>
                      <a:cubicBezTo>
                        <a:pt x="818415" y="95196"/>
                        <a:pt x="829766" y="90552"/>
                        <a:pt x="841634" y="86424"/>
                      </a:cubicBezTo>
                      <a:cubicBezTo>
                        <a:pt x="866917" y="78685"/>
                        <a:pt x="881364" y="83328"/>
                        <a:pt x="896328" y="106031"/>
                      </a:cubicBezTo>
                      <a:cubicBezTo>
                        <a:pt x="920062" y="142666"/>
                        <a:pt x="943798" y="179300"/>
                        <a:pt x="965469" y="217483"/>
                      </a:cubicBezTo>
                      <a:cubicBezTo>
                        <a:pt x="976820" y="237090"/>
                        <a:pt x="992299" y="243797"/>
                        <a:pt x="1013455" y="240702"/>
                      </a:cubicBezTo>
                      <a:cubicBezTo>
                        <a:pt x="1035641" y="237090"/>
                        <a:pt x="1057313" y="231414"/>
                        <a:pt x="1077952" y="222642"/>
                      </a:cubicBezTo>
                      <a:cubicBezTo>
                        <a:pt x="1092915" y="215935"/>
                        <a:pt x="1101171" y="205615"/>
                        <a:pt x="1101687" y="188072"/>
                      </a:cubicBezTo>
                      <a:cubicBezTo>
                        <a:pt x="1102719" y="143182"/>
                        <a:pt x="1105298" y="98808"/>
                        <a:pt x="1106847" y="53918"/>
                      </a:cubicBezTo>
                      <a:cubicBezTo>
                        <a:pt x="1107878" y="25023"/>
                        <a:pt x="1117166" y="12640"/>
                        <a:pt x="1145029" y="4900"/>
                      </a:cubicBezTo>
                      <a:cubicBezTo>
                        <a:pt x="1149672" y="3868"/>
                        <a:pt x="1154316" y="2320"/>
                        <a:pt x="1158960" y="1804"/>
                      </a:cubicBezTo>
                      <a:cubicBezTo>
                        <a:pt x="1210042" y="-3872"/>
                        <a:pt x="1222426" y="1804"/>
                        <a:pt x="1235841" y="48758"/>
                      </a:cubicBezTo>
                      <a:cubicBezTo>
                        <a:pt x="1246676" y="86940"/>
                        <a:pt x="1259576" y="124091"/>
                        <a:pt x="1269895" y="162273"/>
                      </a:cubicBezTo>
                      <a:cubicBezTo>
                        <a:pt x="1275055" y="180332"/>
                        <a:pt x="1285890" y="190136"/>
                        <a:pt x="1303434" y="192716"/>
                      </a:cubicBezTo>
                      <a:cubicBezTo>
                        <a:pt x="1327685" y="195812"/>
                        <a:pt x="1352452" y="195812"/>
                        <a:pt x="1376702" y="192716"/>
                      </a:cubicBezTo>
                      <a:cubicBezTo>
                        <a:pt x="1393730" y="190652"/>
                        <a:pt x="1404049" y="180332"/>
                        <a:pt x="1409209" y="163305"/>
                      </a:cubicBezTo>
                      <a:cubicBezTo>
                        <a:pt x="1421593" y="121511"/>
                        <a:pt x="1434492" y="79717"/>
                        <a:pt x="1447392" y="37922"/>
                      </a:cubicBezTo>
                      <a:cubicBezTo>
                        <a:pt x="1457195" y="6964"/>
                        <a:pt x="1466998" y="-260"/>
                        <a:pt x="1499505" y="256"/>
                      </a:cubicBezTo>
                      <a:cubicBezTo>
                        <a:pt x="1504149" y="256"/>
                        <a:pt x="1508793" y="256"/>
                        <a:pt x="1513436" y="772"/>
                      </a:cubicBezTo>
                      <a:cubicBezTo>
                        <a:pt x="1559358" y="5416"/>
                        <a:pt x="1572258" y="19347"/>
                        <a:pt x="1573290" y="65269"/>
                      </a:cubicBezTo>
                      <a:cubicBezTo>
                        <a:pt x="1574322" y="105515"/>
                        <a:pt x="1575870" y="145246"/>
                        <a:pt x="1576902" y="185492"/>
                      </a:cubicBezTo>
                      <a:cubicBezTo>
                        <a:pt x="1577418" y="201487"/>
                        <a:pt x="1583093" y="213871"/>
                        <a:pt x="1598057" y="220578"/>
                      </a:cubicBezTo>
                      <a:cubicBezTo>
                        <a:pt x="1622308" y="231414"/>
                        <a:pt x="1647590" y="238638"/>
                        <a:pt x="1674422" y="240702"/>
                      </a:cubicBezTo>
                      <a:cubicBezTo>
                        <a:pt x="1690933" y="241733"/>
                        <a:pt x="1702285" y="235026"/>
                        <a:pt x="1710540" y="221610"/>
                      </a:cubicBezTo>
                      <a:cubicBezTo>
                        <a:pt x="1733243" y="184976"/>
                        <a:pt x="1756462" y="148342"/>
                        <a:pt x="1779165" y="111707"/>
                      </a:cubicBezTo>
                      <a:cubicBezTo>
                        <a:pt x="1798772" y="80749"/>
                        <a:pt x="1810640" y="76621"/>
                        <a:pt x="1845726" y="88488"/>
                      </a:cubicBezTo>
                      <a:cubicBezTo>
                        <a:pt x="1849854" y="90036"/>
                        <a:pt x="1853466" y="91068"/>
                        <a:pt x="1857594" y="92616"/>
                      </a:cubicBezTo>
                      <a:cubicBezTo>
                        <a:pt x="1898356" y="110159"/>
                        <a:pt x="1905063" y="123059"/>
                        <a:pt x="1895260" y="166401"/>
                      </a:cubicBezTo>
                      <a:cubicBezTo>
                        <a:pt x="1886488" y="205099"/>
                        <a:pt x="1877717" y="243281"/>
                        <a:pt x="1868429" y="281980"/>
                      </a:cubicBezTo>
                      <a:cubicBezTo>
                        <a:pt x="1863269" y="303135"/>
                        <a:pt x="1868429" y="319646"/>
                        <a:pt x="1887004" y="332030"/>
                      </a:cubicBezTo>
                      <a:cubicBezTo>
                        <a:pt x="1906096" y="344929"/>
                        <a:pt x="1925187" y="356796"/>
                        <a:pt x="1946857" y="365052"/>
                      </a:cubicBezTo>
                      <a:cubicBezTo>
                        <a:pt x="1962337" y="370728"/>
                        <a:pt x="1974720" y="367116"/>
                        <a:pt x="1986588" y="355765"/>
                      </a:cubicBezTo>
                      <a:cubicBezTo>
                        <a:pt x="2018062" y="325838"/>
                        <a:pt x="2049537" y="296943"/>
                        <a:pt x="2081528" y="267532"/>
                      </a:cubicBezTo>
                      <a:cubicBezTo>
                        <a:pt x="2107843" y="242765"/>
                        <a:pt x="2122290" y="241733"/>
                        <a:pt x="2151701" y="261857"/>
                      </a:cubicBezTo>
                      <a:cubicBezTo>
                        <a:pt x="2153248" y="262889"/>
                        <a:pt x="2154281" y="263405"/>
                        <a:pt x="2155312" y="264437"/>
                      </a:cubicBezTo>
                      <a:cubicBezTo>
                        <a:pt x="2205363" y="300555"/>
                        <a:pt x="2198139" y="316034"/>
                        <a:pt x="2177500" y="353701"/>
                      </a:cubicBezTo>
                      <a:cubicBezTo>
                        <a:pt x="2158925" y="387755"/>
                        <a:pt x="2141381" y="422842"/>
                        <a:pt x="2122290" y="456896"/>
                      </a:cubicBezTo>
                      <a:cubicBezTo>
                        <a:pt x="2112487" y="474955"/>
                        <a:pt x="2114550" y="490435"/>
                        <a:pt x="2126934" y="505914"/>
                      </a:cubicBezTo>
                      <a:cubicBezTo>
                        <a:pt x="2140865" y="522941"/>
                        <a:pt x="2156345" y="538421"/>
                        <a:pt x="2173372" y="551836"/>
                      </a:cubicBezTo>
                      <a:cubicBezTo>
                        <a:pt x="2187819" y="563187"/>
                        <a:pt x="2202783" y="564735"/>
                        <a:pt x="2219810" y="555964"/>
                      </a:cubicBezTo>
                      <a:cubicBezTo>
                        <a:pt x="2258508" y="534809"/>
                        <a:pt x="2297722" y="514170"/>
                        <a:pt x="2336937" y="494046"/>
                      </a:cubicBezTo>
                      <a:cubicBezTo>
                        <a:pt x="2364799" y="479599"/>
                        <a:pt x="2380795" y="482695"/>
                        <a:pt x="2400917" y="507462"/>
                      </a:cubicBezTo>
                      <a:cubicBezTo>
                        <a:pt x="2408141" y="515717"/>
                        <a:pt x="2414849" y="524489"/>
                        <a:pt x="2420525" y="533777"/>
                      </a:cubicBezTo>
                      <a:cubicBezTo>
                        <a:pt x="2434972" y="556480"/>
                        <a:pt x="2433424" y="571443"/>
                        <a:pt x="2415365" y="591566"/>
                      </a:cubicBezTo>
                      <a:cubicBezTo>
                        <a:pt x="2384406" y="625105"/>
                        <a:pt x="2353448" y="659159"/>
                        <a:pt x="2321973" y="692182"/>
                      </a:cubicBezTo>
                      <a:cubicBezTo>
                        <a:pt x="2310106" y="704565"/>
                        <a:pt x="2307526" y="717981"/>
                        <a:pt x="2313718" y="733460"/>
                      </a:cubicBezTo>
                      <a:cubicBezTo>
                        <a:pt x="2323005" y="755647"/>
                        <a:pt x="2334357" y="776286"/>
                        <a:pt x="2349320" y="795377"/>
                      </a:cubicBezTo>
                      <a:cubicBezTo>
                        <a:pt x="2361187" y="810857"/>
                        <a:pt x="2375635" y="814984"/>
                        <a:pt x="2394726" y="810341"/>
                      </a:cubicBezTo>
                      <a:cubicBezTo>
                        <a:pt x="2438584" y="799505"/>
                        <a:pt x="2482958" y="789701"/>
                        <a:pt x="2526816" y="780414"/>
                      </a:cubicBezTo>
                      <a:cubicBezTo>
                        <a:pt x="2550035" y="775254"/>
                        <a:pt x="2563967" y="781962"/>
                        <a:pt x="2575834" y="803117"/>
                      </a:cubicBezTo>
                      <a:cubicBezTo>
                        <a:pt x="2582026" y="814468"/>
                        <a:pt x="2587186" y="826336"/>
                        <a:pt x="2591313" y="838719"/>
                      </a:cubicBezTo>
                      <a:cubicBezTo>
                        <a:pt x="2600085" y="867098"/>
                        <a:pt x="2595441" y="880514"/>
                        <a:pt x="2570158" y="896509"/>
                      </a:cubicBezTo>
                      <a:cubicBezTo>
                        <a:pt x="2534040" y="919212"/>
                        <a:pt x="2498437" y="942947"/>
                        <a:pt x="2461287" y="964102"/>
                      </a:cubicBezTo>
                      <a:cubicBezTo>
                        <a:pt x="2440132" y="976485"/>
                        <a:pt x="2434456" y="992997"/>
                        <a:pt x="2438068" y="1014668"/>
                      </a:cubicBezTo>
                      <a:cubicBezTo>
                        <a:pt x="2441164" y="1034791"/>
                        <a:pt x="2446840" y="1054398"/>
                        <a:pt x="2454063" y="1073489"/>
                      </a:cubicBezTo>
                      <a:cubicBezTo>
                        <a:pt x="2460771" y="1091032"/>
                        <a:pt x="2472638" y="1100320"/>
                        <a:pt x="2492762" y="1100836"/>
                      </a:cubicBezTo>
                      <a:cubicBezTo>
                        <a:pt x="2538168" y="1101352"/>
                        <a:pt x="2583058" y="1104448"/>
                        <a:pt x="2628464" y="1105996"/>
                      </a:cubicBezTo>
                      <a:cubicBezTo>
                        <a:pt x="2653230" y="1107028"/>
                        <a:pt x="2665614" y="1116831"/>
                        <a:pt x="2672322" y="1140566"/>
                      </a:cubicBezTo>
                      <a:cubicBezTo>
                        <a:pt x="2676449" y="1153982"/>
                        <a:pt x="2677998" y="1167913"/>
                        <a:pt x="2677998" y="1182360"/>
                      </a:cubicBezTo>
                      <a:cubicBezTo>
                        <a:pt x="2677998" y="1210223"/>
                        <a:pt x="2670258" y="1221575"/>
                        <a:pt x="2644459" y="1229830"/>
                      </a:cubicBezTo>
                      <a:cubicBezTo>
                        <a:pt x="2603697" y="1242730"/>
                        <a:pt x="2562934" y="1255113"/>
                        <a:pt x="2522172" y="1267497"/>
                      </a:cubicBezTo>
                      <a:cubicBezTo>
                        <a:pt x="2492762" y="1276268"/>
                        <a:pt x="2485022" y="1285556"/>
                        <a:pt x="2483990" y="1315998"/>
                      </a:cubicBezTo>
                      <a:cubicBezTo>
                        <a:pt x="2483474" y="1337153"/>
                        <a:pt x="2481926" y="1358824"/>
                        <a:pt x="2486570" y="1379980"/>
                      </a:cubicBezTo>
                      <a:cubicBezTo>
                        <a:pt x="2489666" y="1394427"/>
                        <a:pt x="2498437" y="1403199"/>
                        <a:pt x="2512885" y="1407842"/>
                      </a:cubicBezTo>
                      <a:cubicBezTo>
                        <a:pt x="2555711" y="1420742"/>
                        <a:pt x="2598537" y="1433641"/>
                        <a:pt x="2641363" y="1447057"/>
                      </a:cubicBezTo>
                      <a:cubicBezTo>
                        <a:pt x="2671290" y="1456344"/>
                        <a:pt x="2678514" y="1466664"/>
                        <a:pt x="2677998" y="1498138"/>
                      </a:cubicBezTo>
                      <a:cubicBezTo>
                        <a:pt x="2677998" y="1501234"/>
                        <a:pt x="2677998" y="1504330"/>
                        <a:pt x="2677998" y="1507426"/>
                      </a:cubicBezTo>
                      <a:cubicBezTo>
                        <a:pt x="2675934" y="1555928"/>
                        <a:pt x="2660454" y="1571407"/>
                        <a:pt x="2611952" y="1572955"/>
                      </a:cubicBezTo>
                      <a:cubicBezTo>
                        <a:pt x="2571190" y="1573987"/>
                        <a:pt x="2530944" y="1576051"/>
                        <a:pt x="2490182" y="1576567"/>
                      </a:cubicBezTo>
                      <a:cubicBezTo>
                        <a:pt x="2474702" y="1577083"/>
                        <a:pt x="2463867" y="1583791"/>
                        <a:pt x="2457675" y="1596690"/>
                      </a:cubicBezTo>
                      <a:cubicBezTo>
                        <a:pt x="2446324" y="1620941"/>
                        <a:pt x="2439100" y="1646224"/>
                        <a:pt x="2437036" y="1673055"/>
                      </a:cubicBezTo>
                      <a:cubicBezTo>
                        <a:pt x="2435488" y="1690082"/>
                        <a:pt x="2442712" y="1701434"/>
                        <a:pt x="2457159" y="1710205"/>
                      </a:cubicBezTo>
                      <a:cubicBezTo>
                        <a:pt x="2493278" y="1732392"/>
                        <a:pt x="2528880" y="1754579"/>
                        <a:pt x="2564483" y="1777282"/>
                      </a:cubicBezTo>
                      <a:cubicBezTo>
                        <a:pt x="2596989" y="1797405"/>
                        <a:pt x="2601117" y="1809789"/>
                        <a:pt x="2588733" y="1845907"/>
                      </a:cubicBezTo>
                      <a:cubicBezTo>
                        <a:pt x="2584606" y="1858291"/>
                        <a:pt x="2578930" y="1870158"/>
                        <a:pt x="2571706" y="1880994"/>
                      </a:cubicBezTo>
                      <a:cubicBezTo>
                        <a:pt x="2564998" y="1890797"/>
                        <a:pt x="2554163" y="1897505"/>
                        <a:pt x="2538684" y="1897505"/>
                      </a:cubicBezTo>
                      <a:close/>
                      <a:moveTo>
                        <a:pt x="1338521" y="2312867"/>
                      </a:moveTo>
                      <a:cubicBezTo>
                        <a:pt x="1869461" y="2314931"/>
                        <a:pt x="2317329" y="1887701"/>
                        <a:pt x="2316814" y="1335605"/>
                      </a:cubicBezTo>
                      <a:cubicBezTo>
                        <a:pt x="2316298" y="792797"/>
                        <a:pt x="1880813" y="359892"/>
                        <a:pt x="1340068" y="359376"/>
                      </a:cubicBezTo>
                      <a:cubicBezTo>
                        <a:pt x="796228" y="358860"/>
                        <a:pt x="363839" y="794861"/>
                        <a:pt x="361775" y="1331994"/>
                      </a:cubicBezTo>
                      <a:cubicBezTo>
                        <a:pt x="359711" y="1882026"/>
                        <a:pt x="806032" y="2314415"/>
                        <a:pt x="1338521" y="2312867"/>
                      </a:cubicBezTo>
                      <a:close/>
                    </a:path>
                  </a:pathLst>
                </a:custGeom>
                <a:grpFill/>
                <a:ln w="515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2" name="Freeform: Shape 41">
                  <a:extLst>
                    <a:ext uri="{FF2B5EF4-FFF2-40B4-BE49-F238E27FC236}">
                      <a16:creationId xmlns:a16="http://schemas.microsoft.com/office/drawing/2014/main" id="{E7D2F5C8-112A-47AC-8EBA-CA3BCCFFD653}"/>
                    </a:ext>
                  </a:extLst>
                </p:cNvPr>
                <p:cNvSpPr/>
                <p:nvPr/>
              </p:nvSpPr>
              <p:spPr>
                <a:xfrm>
                  <a:off x="7558586" y="2011427"/>
                  <a:ext cx="1898797" cy="1893637"/>
                </a:xfrm>
                <a:custGeom>
                  <a:avLst/>
                  <a:gdLst>
                    <a:gd name="connsiteX0" fmla="*/ 30 w 1898796"/>
                    <a:gd name="connsiteY0" fmla="*/ 947852 h 1893636"/>
                    <a:gd name="connsiteX1" fmla="*/ 950461 w 1898796"/>
                    <a:gd name="connsiteY1" fmla="*/ 2 h 1893636"/>
                    <a:gd name="connsiteX2" fmla="*/ 1898827 w 1898796"/>
                    <a:gd name="connsiteY2" fmla="*/ 950948 h 1893636"/>
                    <a:gd name="connsiteX3" fmla="*/ 946849 w 1898796"/>
                    <a:gd name="connsiteY3" fmla="*/ 1898283 h 1893636"/>
                    <a:gd name="connsiteX4" fmla="*/ 30 w 1898796"/>
                    <a:gd name="connsiteY4" fmla="*/ 947852 h 1893636"/>
                    <a:gd name="connsiteX5" fmla="*/ 1187811 w 1898796"/>
                    <a:gd name="connsiteY5" fmla="*/ 949916 h 1893636"/>
                    <a:gd name="connsiteX6" fmla="*/ 949429 w 1898796"/>
                    <a:gd name="connsiteY6" fmla="*/ 710503 h 1893636"/>
                    <a:gd name="connsiteX7" fmla="*/ 710532 w 1898796"/>
                    <a:gd name="connsiteY7" fmla="*/ 948368 h 1893636"/>
                    <a:gd name="connsiteX8" fmla="*/ 948397 w 1898796"/>
                    <a:gd name="connsiteY8" fmla="*/ 1188298 h 1893636"/>
                    <a:gd name="connsiteX9" fmla="*/ 1187811 w 1898796"/>
                    <a:gd name="connsiteY9" fmla="*/ 949916 h 18936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898796" h="1893636">
                      <a:moveTo>
                        <a:pt x="30" y="947852"/>
                      </a:moveTo>
                      <a:cubicBezTo>
                        <a:pt x="-3065" y="428263"/>
                        <a:pt x="426228" y="-1030"/>
                        <a:pt x="950461" y="2"/>
                      </a:cubicBezTo>
                      <a:cubicBezTo>
                        <a:pt x="1472114" y="1034"/>
                        <a:pt x="1899859" y="427747"/>
                        <a:pt x="1898827" y="950948"/>
                      </a:cubicBezTo>
                      <a:cubicBezTo>
                        <a:pt x="1897795" y="1468473"/>
                        <a:pt x="1477790" y="1899315"/>
                        <a:pt x="946849" y="1898283"/>
                      </a:cubicBezTo>
                      <a:cubicBezTo>
                        <a:pt x="411781" y="1896735"/>
                        <a:pt x="-4097" y="1460218"/>
                        <a:pt x="30" y="947852"/>
                      </a:cubicBezTo>
                      <a:close/>
                      <a:moveTo>
                        <a:pt x="1187811" y="949916"/>
                      </a:moveTo>
                      <a:cubicBezTo>
                        <a:pt x="1188327" y="817310"/>
                        <a:pt x="1084099" y="710503"/>
                        <a:pt x="949429" y="710503"/>
                      </a:cubicBezTo>
                      <a:cubicBezTo>
                        <a:pt x="805987" y="710503"/>
                        <a:pt x="710015" y="828146"/>
                        <a:pt x="710532" y="948368"/>
                      </a:cubicBezTo>
                      <a:cubicBezTo>
                        <a:pt x="711048" y="1081490"/>
                        <a:pt x="815791" y="1188298"/>
                        <a:pt x="948397" y="1188298"/>
                      </a:cubicBezTo>
                      <a:cubicBezTo>
                        <a:pt x="1081003" y="1188298"/>
                        <a:pt x="1187294" y="1083038"/>
                        <a:pt x="1187811" y="949916"/>
                      </a:cubicBezTo>
                      <a:close/>
                    </a:path>
                  </a:pathLst>
                </a:custGeom>
                <a:grpFill/>
                <a:ln w="515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  <p:sp>
          <p:nvSpPr>
            <p:cNvPr id="5" name="Freeform: Shape 4">
              <a:extLst>
                <a:ext uri="{FF2B5EF4-FFF2-40B4-BE49-F238E27FC236}">
                  <a16:creationId xmlns:a16="http://schemas.microsoft.com/office/drawing/2014/main" id="{B07F2CD7-68E5-49F5-BBED-77DA2BFBE7AD}"/>
                </a:ext>
              </a:extLst>
            </p:cNvPr>
            <p:cNvSpPr/>
            <p:nvPr/>
          </p:nvSpPr>
          <p:spPr>
            <a:xfrm>
              <a:off x="10132589" y="4237994"/>
              <a:ext cx="577306" cy="577307"/>
            </a:xfrm>
            <a:custGeom>
              <a:avLst/>
              <a:gdLst>
                <a:gd name="connsiteX0" fmla="*/ 686157 w 1243505"/>
                <a:gd name="connsiteY0" fmla="*/ 1016068 h 1243505"/>
                <a:gd name="connsiteX1" fmla="*/ 560258 w 1243505"/>
                <a:gd name="connsiteY1" fmla="*/ 1016068 h 1243505"/>
                <a:gd name="connsiteX2" fmla="*/ 545811 w 1243505"/>
                <a:gd name="connsiteY2" fmla="*/ 1026903 h 1243505"/>
                <a:gd name="connsiteX3" fmla="*/ 533944 w 1243505"/>
                <a:gd name="connsiteY3" fmla="*/ 1088821 h 1243505"/>
                <a:gd name="connsiteX4" fmla="*/ 505565 w 1243505"/>
                <a:gd name="connsiteY4" fmla="*/ 1169829 h 1243505"/>
                <a:gd name="connsiteX5" fmla="*/ 469447 w 1243505"/>
                <a:gd name="connsiteY5" fmla="*/ 1240002 h 1243505"/>
                <a:gd name="connsiteX6" fmla="*/ 452935 w 1243505"/>
                <a:gd name="connsiteY6" fmla="*/ 1246710 h 1243505"/>
                <a:gd name="connsiteX7" fmla="*/ 305366 w 1243505"/>
                <a:gd name="connsiteY7" fmla="*/ 1185824 h 1243505"/>
                <a:gd name="connsiteX8" fmla="*/ 298142 w 1243505"/>
                <a:gd name="connsiteY8" fmla="*/ 1168281 h 1243505"/>
                <a:gd name="connsiteX9" fmla="*/ 333744 w 1243505"/>
                <a:gd name="connsiteY9" fmla="*/ 1059410 h 1243505"/>
                <a:gd name="connsiteX10" fmla="*/ 342000 w 1243505"/>
                <a:gd name="connsiteY10" fmla="*/ 1043415 h 1243505"/>
                <a:gd name="connsiteX11" fmla="*/ 395662 w 1243505"/>
                <a:gd name="connsiteY11" fmla="*/ 962922 h 1243505"/>
                <a:gd name="connsiteX12" fmla="*/ 393598 w 1243505"/>
                <a:gd name="connsiteY12" fmla="*/ 947959 h 1243505"/>
                <a:gd name="connsiteX13" fmla="*/ 299174 w 1243505"/>
                <a:gd name="connsiteY13" fmla="*/ 853535 h 1243505"/>
                <a:gd name="connsiteX14" fmla="*/ 285243 w 1243505"/>
                <a:gd name="connsiteY14" fmla="*/ 851471 h 1243505"/>
                <a:gd name="connsiteX15" fmla="*/ 230549 w 1243505"/>
                <a:gd name="connsiteY15" fmla="*/ 888106 h 1243505"/>
                <a:gd name="connsiteX16" fmla="*/ 148509 w 1243505"/>
                <a:gd name="connsiteY16" fmla="*/ 926804 h 1243505"/>
                <a:gd name="connsiteX17" fmla="*/ 78852 w 1243505"/>
                <a:gd name="connsiteY17" fmla="*/ 949507 h 1243505"/>
                <a:gd name="connsiteX18" fmla="*/ 62340 w 1243505"/>
                <a:gd name="connsiteY18" fmla="*/ 942799 h 1243505"/>
                <a:gd name="connsiteX19" fmla="*/ 939 w 1243505"/>
                <a:gd name="connsiteY19" fmla="*/ 794198 h 1243505"/>
                <a:gd name="connsiteX20" fmla="*/ 7131 w 1243505"/>
                <a:gd name="connsiteY20" fmla="*/ 778718 h 1243505"/>
                <a:gd name="connsiteX21" fmla="*/ 114454 w 1243505"/>
                <a:gd name="connsiteY21" fmla="*/ 725056 h 1243505"/>
                <a:gd name="connsiteX22" fmla="*/ 189787 w 1243505"/>
                <a:gd name="connsiteY22" fmla="*/ 708545 h 1243505"/>
                <a:gd name="connsiteX23" fmla="*/ 221261 w 1243505"/>
                <a:gd name="connsiteY23" fmla="*/ 702354 h 1243505"/>
                <a:gd name="connsiteX24" fmla="*/ 231581 w 1243505"/>
                <a:gd name="connsiteY24" fmla="*/ 688938 h 1243505"/>
                <a:gd name="connsiteX25" fmla="*/ 225905 w 1243505"/>
                <a:gd name="connsiteY25" fmla="*/ 631149 h 1243505"/>
                <a:gd name="connsiteX26" fmla="*/ 231581 w 1243505"/>
                <a:gd name="connsiteY26" fmla="*/ 559428 h 1243505"/>
                <a:gd name="connsiteX27" fmla="*/ 220745 w 1243505"/>
                <a:gd name="connsiteY27" fmla="*/ 544980 h 1243505"/>
                <a:gd name="connsiteX28" fmla="*/ 172760 w 1243505"/>
                <a:gd name="connsiteY28" fmla="*/ 535693 h 1243505"/>
                <a:gd name="connsiteX29" fmla="*/ 27770 w 1243505"/>
                <a:gd name="connsiteY29" fmla="*/ 478419 h 1243505"/>
                <a:gd name="connsiteX30" fmla="*/ 8163 w 1243505"/>
                <a:gd name="connsiteY30" fmla="*/ 431465 h 1243505"/>
                <a:gd name="connsiteX31" fmla="*/ 62340 w 1243505"/>
                <a:gd name="connsiteY31" fmla="*/ 305051 h 1243505"/>
                <a:gd name="connsiteX32" fmla="*/ 79884 w 1243505"/>
                <a:gd name="connsiteY32" fmla="*/ 297827 h 1243505"/>
                <a:gd name="connsiteX33" fmla="*/ 188755 w 1243505"/>
                <a:gd name="connsiteY33" fmla="*/ 333430 h 1243505"/>
                <a:gd name="connsiteX34" fmla="*/ 204750 w 1243505"/>
                <a:gd name="connsiteY34" fmla="*/ 341685 h 1243505"/>
                <a:gd name="connsiteX35" fmla="*/ 285243 w 1243505"/>
                <a:gd name="connsiteY35" fmla="*/ 395347 h 1243505"/>
                <a:gd name="connsiteX36" fmla="*/ 300206 w 1243505"/>
                <a:gd name="connsiteY36" fmla="*/ 393283 h 1243505"/>
                <a:gd name="connsiteX37" fmla="*/ 393598 w 1243505"/>
                <a:gd name="connsiteY37" fmla="*/ 299891 h 1243505"/>
                <a:gd name="connsiteX38" fmla="*/ 395662 w 1243505"/>
                <a:gd name="connsiteY38" fmla="*/ 283896 h 1243505"/>
                <a:gd name="connsiteX39" fmla="*/ 353352 w 1243505"/>
                <a:gd name="connsiteY39" fmla="*/ 220947 h 1243505"/>
                <a:gd name="connsiteX40" fmla="*/ 325489 w 1243505"/>
                <a:gd name="connsiteY40" fmla="*/ 162125 h 1243505"/>
                <a:gd name="connsiteX41" fmla="*/ 299690 w 1243505"/>
                <a:gd name="connsiteY41" fmla="*/ 82665 h 1243505"/>
                <a:gd name="connsiteX42" fmla="*/ 307946 w 1243505"/>
                <a:gd name="connsiteY42" fmla="*/ 61510 h 1243505"/>
                <a:gd name="connsiteX43" fmla="*/ 451903 w 1243505"/>
                <a:gd name="connsiteY43" fmla="*/ 2172 h 1243505"/>
                <a:gd name="connsiteX44" fmla="*/ 470478 w 1243505"/>
                <a:gd name="connsiteY44" fmla="*/ 9396 h 1243505"/>
                <a:gd name="connsiteX45" fmla="*/ 522076 w 1243505"/>
                <a:gd name="connsiteY45" fmla="*/ 111559 h 1243505"/>
                <a:gd name="connsiteX46" fmla="*/ 537555 w 1243505"/>
                <a:gd name="connsiteY46" fmla="*/ 177605 h 1243505"/>
                <a:gd name="connsiteX47" fmla="*/ 546843 w 1243505"/>
                <a:gd name="connsiteY47" fmla="*/ 223011 h 1243505"/>
                <a:gd name="connsiteX48" fmla="*/ 559227 w 1243505"/>
                <a:gd name="connsiteY48" fmla="*/ 231782 h 1243505"/>
                <a:gd name="connsiteX49" fmla="*/ 688737 w 1243505"/>
                <a:gd name="connsiteY49" fmla="*/ 231782 h 1243505"/>
                <a:gd name="connsiteX50" fmla="*/ 704216 w 1243505"/>
                <a:gd name="connsiteY50" fmla="*/ 220431 h 1243505"/>
                <a:gd name="connsiteX51" fmla="*/ 716600 w 1243505"/>
                <a:gd name="connsiteY51" fmla="*/ 156966 h 1243505"/>
                <a:gd name="connsiteX52" fmla="*/ 743430 w 1243505"/>
                <a:gd name="connsiteY52" fmla="*/ 79569 h 1243505"/>
                <a:gd name="connsiteX53" fmla="*/ 780065 w 1243505"/>
                <a:gd name="connsiteY53" fmla="*/ 8364 h 1243505"/>
                <a:gd name="connsiteX54" fmla="*/ 797092 w 1243505"/>
                <a:gd name="connsiteY54" fmla="*/ 1140 h 1243505"/>
                <a:gd name="connsiteX55" fmla="*/ 944146 w 1243505"/>
                <a:gd name="connsiteY55" fmla="*/ 62542 h 1243505"/>
                <a:gd name="connsiteX56" fmla="*/ 950853 w 1243505"/>
                <a:gd name="connsiteY56" fmla="*/ 79053 h 1243505"/>
                <a:gd name="connsiteX57" fmla="*/ 914735 w 1243505"/>
                <a:gd name="connsiteY57" fmla="*/ 189472 h 1243505"/>
                <a:gd name="connsiteX58" fmla="*/ 906479 w 1243505"/>
                <a:gd name="connsiteY58" fmla="*/ 205467 h 1243505"/>
                <a:gd name="connsiteX59" fmla="*/ 853334 w 1243505"/>
                <a:gd name="connsiteY59" fmla="*/ 284928 h 1243505"/>
                <a:gd name="connsiteX60" fmla="*/ 855398 w 1243505"/>
                <a:gd name="connsiteY60" fmla="*/ 300923 h 1243505"/>
                <a:gd name="connsiteX61" fmla="*/ 948789 w 1243505"/>
                <a:gd name="connsiteY61" fmla="*/ 394315 h 1243505"/>
                <a:gd name="connsiteX62" fmla="*/ 963753 w 1243505"/>
                <a:gd name="connsiteY62" fmla="*/ 396379 h 1243505"/>
                <a:gd name="connsiteX63" fmla="*/ 1015866 w 1243505"/>
                <a:gd name="connsiteY63" fmla="*/ 360777 h 1243505"/>
                <a:gd name="connsiteX64" fmla="*/ 1099971 w 1243505"/>
                <a:gd name="connsiteY64" fmla="*/ 320530 h 1243505"/>
                <a:gd name="connsiteX65" fmla="*/ 1168596 w 1243505"/>
                <a:gd name="connsiteY65" fmla="*/ 298343 h 1243505"/>
                <a:gd name="connsiteX66" fmla="*/ 1186139 w 1243505"/>
                <a:gd name="connsiteY66" fmla="*/ 305567 h 1243505"/>
                <a:gd name="connsiteX67" fmla="*/ 1247024 w 1243505"/>
                <a:gd name="connsiteY67" fmla="*/ 453136 h 1243505"/>
                <a:gd name="connsiteX68" fmla="*/ 1240317 w 1243505"/>
                <a:gd name="connsiteY68" fmla="*/ 469648 h 1243505"/>
                <a:gd name="connsiteX69" fmla="*/ 1135573 w 1243505"/>
                <a:gd name="connsiteY69" fmla="*/ 522277 h 1243505"/>
                <a:gd name="connsiteX70" fmla="*/ 1059209 w 1243505"/>
                <a:gd name="connsiteY70" fmla="*/ 539821 h 1243505"/>
                <a:gd name="connsiteX71" fmla="*/ 1040117 w 1243505"/>
                <a:gd name="connsiteY71" fmla="*/ 543433 h 1243505"/>
                <a:gd name="connsiteX72" fmla="*/ 1017930 w 1243505"/>
                <a:gd name="connsiteY72" fmla="*/ 572843 h 1243505"/>
                <a:gd name="connsiteX73" fmla="*/ 1016383 w 1243505"/>
                <a:gd name="connsiteY73" fmla="*/ 688422 h 1243505"/>
                <a:gd name="connsiteX74" fmla="*/ 1028250 w 1243505"/>
                <a:gd name="connsiteY74" fmla="*/ 703386 h 1243505"/>
                <a:gd name="connsiteX75" fmla="*/ 1118030 w 1243505"/>
                <a:gd name="connsiteY75" fmla="*/ 720929 h 1243505"/>
                <a:gd name="connsiteX76" fmla="*/ 1142281 w 1243505"/>
                <a:gd name="connsiteY76" fmla="*/ 729184 h 1243505"/>
                <a:gd name="connsiteX77" fmla="*/ 1237737 w 1243505"/>
                <a:gd name="connsiteY77" fmla="*/ 777686 h 1243505"/>
                <a:gd name="connsiteX78" fmla="*/ 1246508 w 1243505"/>
                <a:gd name="connsiteY78" fmla="*/ 797809 h 1243505"/>
                <a:gd name="connsiteX79" fmla="*/ 1186655 w 1243505"/>
                <a:gd name="connsiteY79" fmla="*/ 941767 h 1243505"/>
                <a:gd name="connsiteX80" fmla="*/ 1167564 w 1243505"/>
                <a:gd name="connsiteY80" fmla="*/ 950023 h 1243505"/>
                <a:gd name="connsiteX81" fmla="*/ 1062304 w 1243505"/>
                <a:gd name="connsiteY81" fmla="*/ 915452 h 1243505"/>
                <a:gd name="connsiteX82" fmla="*/ 1042697 w 1243505"/>
                <a:gd name="connsiteY82" fmla="*/ 905649 h 1243505"/>
                <a:gd name="connsiteX83" fmla="*/ 963237 w 1243505"/>
                <a:gd name="connsiteY83" fmla="*/ 852503 h 1243505"/>
                <a:gd name="connsiteX84" fmla="*/ 947241 w 1243505"/>
                <a:gd name="connsiteY84" fmla="*/ 855083 h 1243505"/>
                <a:gd name="connsiteX85" fmla="*/ 855914 w 1243505"/>
                <a:gd name="connsiteY85" fmla="*/ 946927 h 1243505"/>
                <a:gd name="connsiteX86" fmla="*/ 853850 w 1243505"/>
                <a:gd name="connsiteY86" fmla="*/ 966018 h 1243505"/>
                <a:gd name="connsiteX87" fmla="*/ 890484 w 1243505"/>
                <a:gd name="connsiteY87" fmla="*/ 1020711 h 1243505"/>
                <a:gd name="connsiteX88" fmla="*/ 925054 w 1243505"/>
                <a:gd name="connsiteY88" fmla="*/ 1093464 h 1243505"/>
                <a:gd name="connsiteX89" fmla="*/ 949821 w 1243505"/>
                <a:gd name="connsiteY89" fmla="*/ 1169313 h 1243505"/>
                <a:gd name="connsiteX90" fmla="*/ 943114 w 1243505"/>
                <a:gd name="connsiteY90" fmla="*/ 1185824 h 1243505"/>
                <a:gd name="connsiteX91" fmla="*/ 794512 w 1243505"/>
                <a:gd name="connsiteY91" fmla="*/ 1247226 h 1243505"/>
                <a:gd name="connsiteX92" fmla="*/ 779033 w 1243505"/>
                <a:gd name="connsiteY92" fmla="*/ 1241034 h 1243505"/>
                <a:gd name="connsiteX93" fmla="*/ 724855 w 1243505"/>
                <a:gd name="connsiteY93" fmla="*/ 1134226 h 1243505"/>
                <a:gd name="connsiteX94" fmla="*/ 718148 w 1243505"/>
                <a:gd name="connsiteY94" fmla="*/ 1105332 h 1243505"/>
                <a:gd name="connsiteX95" fmla="*/ 703184 w 1243505"/>
                <a:gd name="connsiteY95" fmla="*/ 1031031 h 1243505"/>
                <a:gd name="connsiteX96" fmla="*/ 686157 w 1243505"/>
                <a:gd name="connsiteY96" fmla="*/ 1016068 h 1243505"/>
                <a:gd name="connsiteX97" fmla="*/ 624240 w 1243505"/>
                <a:gd name="connsiteY97" fmla="*/ 791102 h 1243505"/>
                <a:gd name="connsiteX98" fmla="*/ 790900 w 1243505"/>
                <a:gd name="connsiteY98" fmla="*/ 623925 h 1243505"/>
                <a:gd name="connsiteX99" fmla="*/ 624240 w 1243505"/>
                <a:gd name="connsiteY99" fmla="*/ 458296 h 1243505"/>
                <a:gd name="connsiteX100" fmla="*/ 458095 w 1243505"/>
                <a:gd name="connsiteY100" fmla="*/ 624441 h 1243505"/>
                <a:gd name="connsiteX101" fmla="*/ 624240 w 1243505"/>
                <a:gd name="connsiteY101" fmla="*/ 791102 h 12435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</a:cxnLst>
              <a:rect l="l" t="t" r="r" b="b"/>
              <a:pathLst>
                <a:path w="1243505" h="1243505">
                  <a:moveTo>
                    <a:pt x="686157" y="1016068"/>
                  </a:moveTo>
                  <a:cubicBezTo>
                    <a:pt x="644363" y="1024840"/>
                    <a:pt x="602053" y="1021743"/>
                    <a:pt x="560258" y="1016068"/>
                  </a:cubicBezTo>
                  <a:cubicBezTo>
                    <a:pt x="550455" y="1015036"/>
                    <a:pt x="547359" y="1018132"/>
                    <a:pt x="545811" y="1026903"/>
                  </a:cubicBezTo>
                  <a:cubicBezTo>
                    <a:pt x="542199" y="1047542"/>
                    <a:pt x="537039" y="1068181"/>
                    <a:pt x="533944" y="1088821"/>
                  </a:cubicBezTo>
                  <a:cubicBezTo>
                    <a:pt x="529816" y="1117715"/>
                    <a:pt x="519496" y="1144030"/>
                    <a:pt x="505565" y="1169829"/>
                  </a:cubicBezTo>
                  <a:cubicBezTo>
                    <a:pt x="492666" y="1192532"/>
                    <a:pt x="481314" y="1216267"/>
                    <a:pt x="469447" y="1240002"/>
                  </a:cubicBezTo>
                  <a:cubicBezTo>
                    <a:pt x="465835" y="1247741"/>
                    <a:pt x="461191" y="1249290"/>
                    <a:pt x="452935" y="1246710"/>
                  </a:cubicBezTo>
                  <a:cubicBezTo>
                    <a:pt x="401853" y="1231230"/>
                    <a:pt x="352836" y="1211107"/>
                    <a:pt x="305366" y="1185824"/>
                  </a:cubicBezTo>
                  <a:cubicBezTo>
                    <a:pt x="297110" y="1181696"/>
                    <a:pt x="295562" y="1177053"/>
                    <a:pt x="298142" y="1168281"/>
                  </a:cubicBezTo>
                  <a:cubicBezTo>
                    <a:pt x="310525" y="1132163"/>
                    <a:pt x="321877" y="1095528"/>
                    <a:pt x="333744" y="1059410"/>
                  </a:cubicBezTo>
                  <a:cubicBezTo>
                    <a:pt x="335808" y="1053734"/>
                    <a:pt x="338904" y="1048574"/>
                    <a:pt x="342000" y="1043415"/>
                  </a:cubicBezTo>
                  <a:cubicBezTo>
                    <a:pt x="360059" y="1016584"/>
                    <a:pt x="377602" y="989753"/>
                    <a:pt x="395662" y="962922"/>
                  </a:cubicBezTo>
                  <a:cubicBezTo>
                    <a:pt x="399790" y="956730"/>
                    <a:pt x="399790" y="952603"/>
                    <a:pt x="393598" y="947959"/>
                  </a:cubicBezTo>
                  <a:cubicBezTo>
                    <a:pt x="356963" y="921644"/>
                    <a:pt x="326005" y="889653"/>
                    <a:pt x="299174" y="853535"/>
                  </a:cubicBezTo>
                  <a:cubicBezTo>
                    <a:pt x="295046" y="847859"/>
                    <a:pt x="290918" y="847859"/>
                    <a:pt x="285243" y="851471"/>
                  </a:cubicBezTo>
                  <a:cubicBezTo>
                    <a:pt x="267183" y="863855"/>
                    <a:pt x="248092" y="875206"/>
                    <a:pt x="230549" y="888106"/>
                  </a:cubicBezTo>
                  <a:cubicBezTo>
                    <a:pt x="205782" y="906681"/>
                    <a:pt x="178435" y="918548"/>
                    <a:pt x="148509" y="926804"/>
                  </a:cubicBezTo>
                  <a:cubicBezTo>
                    <a:pt x="124774" y="933511"/>
                    <a:pt x="101555" y="941767"/>
                    <a:pt x="78852" y="949507"/>
                  </a:cubicBezTo>
                  <a:cubicBezTo>
                    <a:pt x="71112" y="952087"/>
                    <a:pt x="66468" y="950539"/>
                    <a:pt x="62340" y="942799"/>
                  </a:cubicBezTo>
                  <a:cubicBezTo>
                    <a:pt x="36541" y="895329"/>
                    <a:pt x="15902" y="845795"/>
                    <a:pt x="939" y="794198"/>
                  </a:cubicBezTo>
                  <a:cubicBezTo>
                    <a:pt x="-1125" y="786458"/>
                    <a:pt x="-93" y="782330"/>
                    <a:pt x="7131" y="778718"/>
                  </a:cubicBezTo>
                  <a:cubicBezTo>
                    <a:pt x="42733" y="760659"/>
                    <a:pt x="77820" y="741052"/>
                    <a:pt x="114454" y="725056"/>
                  </a:cubicBezTo>
                  <a:cubicBezTo>
                    <a:pt x="137673" y="714737"/>
                    <a:pt x="164504" y="714221"/>
                    <a:pt x="189787" y="708545"/>
                  </a:cubicBezTo>
                  <a:cubicBezTo>
                    <a:pt x="200106" y="705965"/>
                    <a:pt x="210942" y="704417"/>
                    <a:pt x="221261" y="702354"/>
                  </a:cubicBezTo>
                  <a:cubicBezTo>
                    <a:pt x="229001" y="700806"/>
                    <a:pt x="233129" y="698226"/>
                    <a:pt x="231581" y="688938"/>
                  </a:cubicBezTo>
                  <a:cubicBezTo>
                    <a:pt x="229001" y="669847"/>
                    <a:pt x="226937" y="650756"/>
                    <a:pt x="225905" y="631149"/>
                  </a:cubicBezTo>
                  <a:cubicBezTo>
                    <a:pt x="224873" y="606898"/>
                    <a:pt x="229517" y="583163"/>
                    <a:pt x="231581" y="559428"/>
                  </a:cubicBezTo>
                  <a:cubicBezTo>
                    <a:pt x="232613" y="549624"/>
                    <a:pt x="229001" y="546528"/>
                    <a:pt x="220745" y="544980"/>
                  </a:cubicBezTo>
                  <a:cubicBezTo>
                    <a:pt x="204750" y="542401"/>
                    <a:pt x="188755" y="537757"/>
                    <a:pt x="172760" y="535693"/>
                  </a:cubicBezTo>
                  <a:cubicBezTo>
                    <a:pt x="118582" y="530533"/>
                    <a:pt x="74208" y="502154"/>
                    <a:pt x="27770" y="478419"/>
                  </a:cubicBezTo>
                  <a:cubicBezTo>
                    <a:pt x="-2157" y="463456"/>
                    <a:pt x="-1125" y="463456"/>
                    <a:pt x="8163" y="431465"/>
                  </a:cubicBezTo>
                  <a:cubicBezTo>
                    <a:pt x="21062" y="387091"/>
                    <a:pt x="41701" y="345813"/>
                    <a:pt x="62340" y="305051"/>
                  </a:cubicBezTo>
                  <a:cubicBezTo>
                    <a:pt x="66468" y="296795"/>
                    <a:pt x="71112" y="295247"/>
                    <a:pt x="79884" y="297827"/>
                  </a:cubicBezTo>
                  <a:cubicBezTo>
                    <a:pt x="116002" y="310211"/>
                    <a:pt x="152636" y="321562"/>
                    <a:pt x="188755" y="333430"/>
                  </a:cubicBezTo>
                  <a:cubicBezTo>
                    <a:pt x="194430" y="335494"/>
                    <a:pt x="199590" y="338589"/>
                    <a:pt x="204750" y="341685"/>
                  </a:cubicBezTo>
                  <a:cubicBezTo>
                    <a:pt x="231581" y="359745"/>
                    <a:pt x="258412" y="377288"/>
                    <a:pt x="285243" y="395347"/>
                  </a:cubicBezTo>
                  <a:cubicBezTo>
                    <a:pt x="291434" y="399475"/>
                    <a:pt x="295562" y="399475"/>
                    <a:pt x="300206" y="393283"/>
                  </a:cubicBezTo>
                  <a:cubicBezTo>
                    <a:pt x="326521" y="357165"/>
                    <a:pt x="357479" y="326206"/>
                    <a:pt x="393598" y="299891"/>
                  </a:cubicBezTo>
                  <a:cubicBezTo>
                    <a:pt x="400305" y="294731"/>
                    <a:pt x="399790" y="290604"/>
                    <a:pt x="395662" y="283896"/>
                  </a:cubicBezTo>
                  <a:cubicBezTo>
                    <a:pt x="381214" y="263257"/>
                    <a:pt x="367799" y="241586"/>
                    <a:pt x="353352" y="220947"/>
                  </a:cubicBezTo>
                  <a:cubicBezTo>
                    <a:pt x="340452" y="202887"/>
                    <a:pt x="331681" y="183280"/>
                    <a:pt x="325489" y="162125"/>
                  </a:cubicBezTo>
                  <a:cubicBezTo>
                    <a:pt x="317749" y="135294"/>
                    <a:pt x="308978" y="108980"/>
                    <a:pt x="299690" y="82665"/>
                  </a:cubicBezTo>
                  <a:cubicBezTo>
                    <a:pt x="296078" y="72345"/>
                    <a:pt x="297626" y="66669"/>
                    <a:pt x="307946" y="61510"/>
                  </a:cubicBezTo>
                  <a:cubicBezTo>
                    <a:pt x="353867" y="37259"/>
                    <a:pt x="401853" y="17136"/>
                    <a:pt x="451903" y="2172"/>
                  </a:cubicBezTo>
                  <a:cubicBezTo>
                    <a:pt x="461191" y="-408"/>
                    <a:pt x="465835" y="624"/>
                    <a:pt x="470478" y="9396"/>
                  </a:cubicBezTo>
                  <a:cubicBezTo>
                    <a:pt x="487506" y="43451"/>
                    <a:pt x="505565" y="77505"/>
                    <a:pt x="522076" y="111559"/>
                  </a:cubicBezTo>
                  <a:cubicBezTo>
                    <a:pt x="531880" y="132199"/>
                    <a:pt x="532396" y="155934"/>
                    <a:pt x="537555" y="177605"/>
                  </a:cubicBezTo>
                  <a:cubicBezTo>
                    <a:pt x="541167" y="192568"/>
                    <a:pt x="543747" y="208047"/>
                    <a:pt x="546843" y="223011"/>
                  </a:cubicBezTo>
                  <a:cubicBezTo>
                    <a:pt x="548391" y="230234"/>
                    <a:pt x="550971" y="232814"/>
                    <a:pt x="559227" y="231782"/>
                  </a:cubicBezTo>
                  <a:cubicBezTo>
                    <a:pt x="602569" y="225590"/>
                    <a:pt x="645395" y="225074"/>
                    <a:pt x="688737" y="231782"/>
                  </a:cubicBezTo>
                  <a:cubicBezTo>
                    <a:pt x="699056" y="233330"/>
                    <a:pt x="702152" y="229718"/>
                    <a:pt x="704216" y="220431"/>
                  </a:cubicBezTo>
                  <a:cubicBezTo>
                    <a:pt x="707828" y="199276"/>
                    <a:pt x="713504" y="178636"/>
                    <a:pt x="716600" y="156966"/>
                  </a:cubicBezTo>
                  <a:cubicBezTo>
                    <a:pt x="720727" y="129103"/>
                    <a:pt x="730531" y="103820"/>
                    <a:pt x="743430" y="79569"/>
                  </a:cubicBezTo>
                  <a:cubicBezTo>
                    <a:pt x="756330" y="56350"/>
                    <a:pt x="768197" y="32099"/>
                    <a:pt x="780065" y="8364"/>
                  </a:cubicBezTo>
                  <a:cubicBezTo>
                    <a:pt x="784193" y="108"/>
                    <a:pt x="788320" y="-1440"/>
                    <a:pt x="797092" y="1140"/>
                  </a:cubicBezTo>
                  <a:cubicBezTo>
                    <a:pt x="848174" y="16620"/>
                    <a:pt x="897192" y="36743"/>
                    <a:pt x="944146" y="62542"/>
                  </a:cubicBezTo>
                  <a:cubicBezTo>
                    <a:pt x="951885" y="66669"/>
                    <a:pt x="953949" y="70797"/>
                    <a:pt x="950853" y="79053"/>
                  </a:cubicBezTo>
                  <a:cubicBezTo>
                    <a:pt x="938470" y="115687"/>
                    <a:pt x="927118" y="152838"/>
                    <a:pt x="914735" y="189472"/>
                  </a:cubicBezTo>
                  <a:cubicBezTo>
                    <a:pt x="912671" y="195148"/>
                    <a:pt x="909575" y="200308"/>
                    <a:pt x="906479" y="205467"/>
                  </a:cubicBezTo>
                  <a:cubicBezTo>
                    <a:pt x="888936" y="231782"/>
                    <a:pt x="871393" y="258613"/>
                    <a:pt x="853334" y="284928"/>
                  </a:cubicBezTo>
                  <a:cubicBezTo>
                    <a:pt x="848690" y="291635"/>
                    <a:pt x="849206" y="296279"/>
                    <a:pt x="855398" y="300923"/>
                  </a:cubicBezTo>
                  <a:cubicBezTo>
                    <a:pt x="891516" y="327238"/>
                    <a:pt x="922475" y="358713"/>
                    <a:pt x="948789" y="394315"/>
                  </a:cubicBezTo>
                  <a:cubicBezTo>
                    <a:pt x="953433" y="401023"/>
                    <a:pt x="957561" y="400507"/>
                    <a:pt x="963753" y="396379"/>
                  </a:cubicBezTo>
                  <a:cubicBezTo>
                    <a:pt x="981296" y="384511"/>
                    <a:pt x="999355" y="373676"/>
                    <a:pt x="1015866" y="360777"/>
                  </a:cubicBezTo>
                  <a:cubicBezTo>
                    <a:pt x="1041149" y="341685"/>
                    <a:pt x="1069528" y="329302"/>
                    <a:pt x="1099971" y="320530"/>
                  </a:cubicBezTo>
                  <a:cubicBezTo>
                    <a:pt x="1123190" y="314339"/>
                    <a:pt x="1145893" y="306083"/>
                    <a:pt x="1168596" y="298343"/>
                  </a:cubicBezTo>
                  <a:cubicBezTo>
                    <a:pt x="1177368" y="295247"/>
                    <a:pt x="1181495" y="297311"/>
                    <a:pt x="1186139" y="305567"/>
                  </a:cubicBezTo>
                  <a:cubicBezTo>
                    <a:pt x="1211422" y="352521"/>
                    <a:pt x="1232061" y="401539"/>
                    <a:pt x="1247024" y="453136"/>
                  </a:cubicBezTo>
                  <a:cubicBezTo>
                    <a:pt x="1249604" y="461392"/>
                    <a:pt x="1247540" y="465520"/>
                    <a:pt x="1240317" y="469648"/>
                  </a:cubicBezTo>
                  <a:cubicBezTo>
                    <a:pt x="1205230" y="487191"/>
                    <a:pt x="1171176" y="506282"/>
                    <a:pt x="1135573" y="522277"/>
                  </a:cubicBezTo>
                  <a:cubicBezTo>
                    <a:pt x="1111838" y="533113"/>
                    <a:pt x="1084492" y="533629"/>
                    <a:pt x="1059209" y="539821"/>
                  </a:cubicBezTo>
                  <a:cubicBezTo>
                    <a:pt x="1053017" y="541369"/>
                    <a:pt x="1046309" y="542401"/>
                    <a:pt x="1040117" y="543433"/>
                  </a:cubicBezTo>
                  <a:cubicBezTo>
                    <a:pt x="1015866" y="548592"/>
                    <a:pt x="1014318" y="548592"/>
                    <a:pt x="1017930" y="572843"/>
                  </a:cubicBezTo>
                  <a:cubicBezTo>
                    <a:pt x="1024122" y="611541"/>
                    <a:pt x="1021542" y="649724"/>
                    <a:pt x="1016383" y="688422"/>
                  </a:cubicBezTo>
                  <a:cubicBezTo>
                    <a:pt x="1014835" y="699258"/>
                    <a:pt x="1019478" y="701837"/>
                    <a:pt x="1028250" y="703386"/>
                  </a:cubicBezTo>
                  <a:cubicBezTo>
                    <a:pt x="1058177" y="709061"/>
                    <a:pt x="1088103" y="715253"/>
                    <a:pt x="1118030" y="720929"/>
                  </a:cubicBezTo>
                  <a:cubicBezTo>
                    <a:pt x="1126802" y="722477"/>
                    <a:pt x="1134541" y="725572"/>
                    <a:pt x="1142281" y="729184"/>
                  </a:cubicBezTo>
                  <a:cubicBezTo>
                    <a:pt x="1173756" y="745696"/>
                    <a:pt x="1205746" y="762207"/>
                    <a:pt x="1237737" y="777686"/>
                  </a:cubicBezTo>
                  <a:cubicBezTo>
                    <a:pt x="1247024" y="782330"/>
                    <a:pt x="1249604" y="786974"/>
                    <a:pt x="1246508" y="797809"/>
                  </a:cubicBezTo>
                  <a:cubicBezTo>
                    <a:pt x="1231545" y="847859"/>
                    <a:pt x="1211422" y="895329"/>
                    <a:pt x="1186655" y="941767"/>
                  </a:cubicBezTo>
                  <a:cubicBezTo>
                    <a:pt x="1182011" y="950539"/>
                    <a:pt x="1177368" y="953634"/>
                    <a:pt x="1167564" y="950023"/>
                  </a:cubicBezTo>
                  <a:cubicBezTo>
                    <a:pt x="1132477" y="938155"/>
                    <a:pt x="1097391" y="926804"/>
                    <a:pt x="1062304" y="915452"/>
                  </a:cubicBezTo>
                  <a:cubicBezTo>
                    <a:pt x="1055081" y="913388"/>
                    <a:pt x="1048889" y="909776"/>
                    <a:pt x="1042697" y="905649"/>
                  </a:cubicBezTo>
                  <a:cubicBezTo>
                    <a:pt x="1016383" y="888106"/>
                    <a:pt x="989552" y="870562"/>
                    <a:pt x="963237" y="852503"/>
                  </a:cubicBezTo>
                  <a:cubicBezTo>
                    <a:pt x="956529" y="847859"/>
                    <a:pt x="952401" y="848375"/>
                    <a:pt x="947241" y="855083"/>
                  </a:cubicBezTo>
                  <a:cubicBezTo>
                    <a:pt x="921443" y="890169"/>
                    <a:pt x="891000" y="921128"/>
                    <a:pt x="855914" y="946927"/>
                  </a:cubicBezTo>
                  <a:cubicBezTo>
                    <a:pt x="847658" y="953119"/>
                    <a:pt x="848174" y="958278"/>
                    <a:pt x="853850" y="966018"/>
                  </a:cubicBezTo>
                  <a:cubicBezTo>
                    <a:pt x="866749" y="984077"/>
                    <a:pt x="877584" y="1002652"/>
                    <a:pt x="890484" y="1020711"/>
                  </a:cubicBezTo>
                  <a:cubicBezTo>
                    <a:pt x="906479" y="1042899"/>
                    <a:pt x="917831" y="1067149"/>
                    <a:pt x="925054" y="1093464"/>
                  </a:cubicBezTo>
                  <a:cubicBezTo>
                    <a:pt x="932278" y="1119263"/>
                    <a:pt x="941050" y="1144030"/>
                    <a:pt x="949821" y="1169313"/>
                  </a:cubicBezTo>
                  <a:cubicBezTo>
                    <a:pt x="952401" y="1177053"/>
                    <a:pt x="950853" y="1181696"/>
                    <a:pt x="943114" y="1185824"/>
                  </a:cubicBezTo>
                  <a:cubicBezTo>
                    <a:pt x="895644" y="1211623"/>
                    <a:pt x="846110" y="1232262"/>
                    <a:pt x="794512" y="1247226"/>
                  </a:cubicBezTo>
                  <a:cubicBezTo>
                    <a:pt x="786773" y="1249290"/>
                    <a:pt x="782645" y="1248258"/>
                    <a:pt x="779033" y="1241034"/>
                  </a:cubicBezTo>
                  <a:cubicBezTo>
                    <a:pt x="760974" y="1205432"/>
                    <a:pt x="742399" y="1169829"/>
                    <a:pt x="724855" y="1134226"/>
                  </a:cubicBezTo>
                  <a:cubicBezTo>
                    <a:pt x="720211" y="1125455"/>
                    <a:pt x="720211" y="1115136"/>
                    <a:pt x="718148" y="1105332"/>
                  </a:cubicBezTo>
                  <a:cubicBezTo>
                    <a:pt x="712988" y="1080565"/>
                    <a:pt x="708344" y="1055798"/>
                    <a:pt x="703184" y="1031031"/>
                  </a:cubicBezTo>
                  <a:cubicBezTo>
                    <a:pt x="700604" y="1015552"/>
                    <a:pt x="701120" y="1015552"/>
                    <a:pt x="686157" y="1016068"/>
                  </a:cubicBezTo>
                  <a:close/>
                  <a:moveTo>
                    <a:pt x="624240" y="791102"/>
                  </a:moveTo>
                  <a:cubicBezTo>
                    <a:pt x="720211" y="788522"/>
                    <a:pt x="791416" y="716801"/>
                    <a:pt x="790900" y="623925"/>
                  </a:cubicBezTo>
                  <a:cubicBezTo>
                    <a:pt x="790384" y="528985"/>
                    <a:pt x="717632" y="457780"/>
                    <a:pt x="624240" y="458296"/>
                  </a:cubicBezTo>
                  <a:cubicBezTo>
                    <a:pt x="530332" y="458296"/>
                    <a:pt x="458095" y="530533"/>
                    <a:pt x="458095" y="624441"/>
                  </a:cubicBezTo>
                  <a:cubicBezTo>
                    <a:pt x="458095" y="718349"/>
                    <a:pt x="530848" y="788522"/>
                    <a:pt x="624240" y="791102"/>
                  </a:cubicBezTo>
                  <a:close/>
                </a:path>
              </a:pathLst>
            </a:custGeom>
            <a:grpFill/>
            <a:ln w="51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FCD81010-EBF6-414C-927A-9FFCBAFAE158}"/>
                </a:ext>
              </a:extLst>
            </p:cNvPr>
            <p:cNvGrpSpPr/>
            <p:nvPr/>
          </p:nvGrpSpPr>
          <p:grpSpPr>
            <a:xfrm rot="2159485">
              <a:off x="10055501" y="2964359"/>
              <a:ext cx="1639387" cy="985059"/>
              <a:chOff x="2753518" y="3556278"/>
              <a:chExt cx="2028524" cy="1218879"/>
            </a:xfrm>
            <a:grpFill/>
          </p:grpSpPr>
          <p:sp>
            <p:nvSpPr>
              <p:cNvPr id="35" name="Freeform: Shape 34">
                <a:extLst>
                  <a:ext uri="{FF2B5EF4-FFF2-40B4-BE49-F238E27FC236}">
                    <a16:creationId xmlns:a16="http://schemas.microsoft.com/office/drawing/2014/main" id="{C935FFD8-C758-4E69-865F-0D3F0FF08A12}"/>
                  </a:ext>
                </a:extLst>
              </p:cNvPr>
              <p:cNvSpPr/>
              <p:nvPr/>
            </p:nvSpPr>
            <p:spPr>
              <a:xfrm>
                <a:off x="2753518" y="3683131"/>
                <a:ext cx="796648" cy="799367"/>
              </a:xfrm>
              <a:custGeom>
                <a:avLst/>
                <a:gdLst>
                  <a:gd name="connsiteX0" fmla="*/ 817500 w 1511813"/>
                  <a:gd name="connsiteY0" fmla="*/ 1518710 h 1516973"/>
                  <a:gd name="connsiteX1" fmla="*/ 802537 w 1511813"/>
                  <a:gd name="connsiteY1" fmla="*/ 1507875 h 1516973"/>
                  <a:gd name="connsiteX2" fmla="*/ 780866 w 1511813"/>
                  <a:gd name="connsiteY2" fmla="*/ 1442862 h 1516973"/>
                  <a:gd name="connsiteX3" fmla="*/ 776738 w 1511813"/>
                  <a:gd name="connsiteY3" fmla="*/ 1385072 h 1516973"/>
                  <a:gd name="connsiteX4" fmla="*/ 760227 w 1511813"/>
                  <a:gd name="connsiteY4" fmla="*/ 1369593 h 1516973"/>
                  <a:gd name="connsiteX5" fmla="*/ 694698 w 1511813"/>
                  <a:gd name="connsiteY5" fmla="*/ 1366497 h 1516973"/>
                  <a:gd name="connsiteX6" fmla="*/ 676638 w 1511813"/>
                  <a:gd name="connsiteY6" fmla="*/ 1379912 h 1516973"/>
                  <a:gd name="connsiteX7" fmla="*/ 637940 w 1511813"/>
                  <a:gd name="connsiteY7" fmla="*/ 1501683 h 1516973"/>
                  <a:gd name="connsiteX8" fmla="*/ 622977 w 1511813"/>
                  <a:gd name="connsiteY8" fmla="*/ 1508907 h 1516973"/>
                  <a:gd name="connsiteX9" fmla="*/ 430517 w 1511813"/>
                  <a:gd name="connsiteY9" fmla="*/ 1447505 h 1516973"/>
                  <a:gd name="connsiteX10" fmla="*/ 422262 w 1511813"/>
                  <a:gd name="connsiteY10" fmla="*/ 1431510 h 1516973"/>
                  <a:gd name="connsiteX11" fmla="*/ 435677 w 1511813"/>
                  <a:gd name="connsiteY11" fmla="*/ 1364433 h 1516973"/>
                  <a:gd name="connsiteX12" fmla="*/ 461992 w 1511813"/>
                  <a:gd name="connsiteY12" fmla="*/ 1310255 h 1516973"/>
                  <a:gd name="connsiteX13" fmla="*/ 456316 w 1511813"/>
                  <a:gd name="connsiteY13" fmla="*/ 1290132 h 1516973"/>
                  <a:gd name="connsiteX14" fmla="*/ 395431 w 1511813"/>
                  <a:gd name="connsiteY14" fmla="*/ 1251434 h 1516973"/>
                  <a:gd name="connsiteX15" fmla="*/ 378919 w 1511813"/>
                  <a:gd name="connsiteY15" fmla="*/ 1254014 h 1516973"/>
                  <a:gd name="connsiteX16" fmla="*/ 283464 w 1511813"/>
                  <a:gd name="connsiteY16" fmla="*/ 1342246 h 1516973"/>
                  <a:gd name="connsiteX17" fmla="*/ 265920 w 1511813"/>
                  <a:gd name="connsiteY17" fmla="*/ 1341214 h 1516973"/>
                  <a:gd name="connsiteX18" fmla="*/ 130218 w 1511813"/>
                  <a:gd name="connsiteY18" fmla="*/ 1191580 h 1516973"/>
                  <a:gd name="connsiteX19" fmla="*/ 130734 w 1511813"/>
                  <a:gd name="connsiteY19" fmla="*/ 1174553 h 1516973"/>
                  <a:gd name="connsiteX20" fmla="*/ 177688 w 1511813"/>
                  <a:gd name="connsiteY20" fmla="*/ 1121408 h 1516973"/>
                  <a:gd name="connsiteX21" fmla="*/ 225674 w 1511813"/>
                  <a:gd name="connsiteY21" fmla="*/ 1089417 h 1516973"/>
                  <a:gd name="connsiteX22" fmla="*/ 230834 w 1511813"/>
                  <a:gd name="connsiteY22" fmla="*/ 1067230 h 1516973"/>
                  <a:gd name="connsiteX23" fmla="*/ 198327 w 1511813"/>
                  <a:gd name="connsiteY23" fmla="*/ 1004281 h 1516973"/>
                  <a:gd name="connsiteX24" fmla="*/ 183880 w 1511813"/>
                  <a:gd name="connsiteY24" fmla="*/ 998089 h 1516973"/>
                  <a:gd name="connsiteX25" fmla="*/ 67269 w 1511813"/>
                  <a:gd name="connsiteY25" fmla="*/ 1025952 h 1516973"/>
                  <a:gd name="connsiteX26" fmla="*/ 55918 w 1511813"/>
                  <a:gd name="connsiteY26" fmla="*/ 1027500 h 1516973"/>
                  <a:gd name="connsiteX27" fmla="*/ 41470 w 1511813"/>
                  <a:gd name="connsiteY27" fmla="*/ 1018212 h 1516973"/>
                  <a:gd name="connsiteX28" fmla="*/ 1224 w 1511813"/>
                  <a:gd name="connsiteY28" fmla="*/ 841748 h 1516973"/>
                  <a:gd name="connsiteX29" fmla="*/ 30635 w 1511813"/>
                  <a:gd name="connsiteY29" fmla="*/ 797374 h 1516973"/>
                  <a:gd name="connsiteX30" fmla="*/ 134862 w 1511813"/>
                  <a:gd name="connsiteY30" fmla="*/ 778799 h 1516973"/>
                  <a:gd name="connsiteX31" fmla="*/ 147246 w 1511813"/>
                  <a:gd name="connsiteY31" fmla="*/ 765899 h 1516973"/>
                  <a:gd name="connsiteX32" fmla="*/ 150342 w 1511813"/>
                  <a:gd name="connsiteY32" fmla="*/ 696242 h 1516973"/>
                  <a:gd name="connsiteX33" fmla="*/ 137442 w 1511813"/>
                  <a:gd name="connsiteY33" fmla="*/ 678699 h 1516973"/>
                  <a:gd name="connsiteX34" fmla="*/ 14639 w 1511813"/>
                  <a:gd name="connsiteY34" fmla="*/ 639485 h 1516973"/>
                  <a:gd name="connsiteX35" fmla="*/ 7932 w 1511813"/>
                  <a:gd name="connsiteY35" fmla="*/ 625037 h 1516973"/>
                  <a:gd name="connsiteX36" fmla="*/ 69333 w 1511813"/>
                  <a:gd name="connsiteY36" fmla="*/ 432578 h 1516973"/>
                  <a:gd name="connsiteX37" fmla="*/ 86360 w 1511813"/>
                  <a:gd name="connsiteY37" fmla="*/ 423806 h 1516973"/>
                  <a:gd name="connsiteX38" fmla="*/ 150858 w 1511813"/>
                  <a:gd name="connsiteY38" fmla="*/ 436706 h 1516973"/>
                  <a:gd name="connsiteX39" fmla="*/ 206583 w 1511813"/>
                  <a:gd name="connsiteY39" fmla="*/ 463536 h 1516973"/>
                  <a:gd name="connsiteX40" fmla="*/ 227738 w 1511813"/>
                  <a:gd name="connsiteY40" fmla="*/ 457345 h 1516973"/>
                  <a:gd name="connsiteX41" fmla="*/ 266952 w 1511813"/>
                  <a:gd name="connsiteY41" fmla="*/ 396459 h 1516973"/>
                  <a:gd name="connsiteX42" fmla="*/ 264373 w 1511813"/>
                  <a:gd name="connsiteY42" fmla="*/ 380980 h 1516973"/>
                  <a:gd name="connsiteX43" fmla="*/ 175108 w 1511813"/>
                  <a:gd name="connsiteY43" fmla="*/ 284492 h 1516973"/>
                  <a:gd name="connsiteX44" fmla="*/ 176140 w 1511813"/>
                  <a:gd name="connsiteY44" fmla="*/ 267981 h 1516973"/>
                  <a:gd name="connsiteX45" fmla="*/ 325258 w 1511813"/>
                  <a:gd name="connsiteY45" fmla="*/ 132279 h 1516973"/>
                  <a:gd name="connsiteX46" fmla="*/ 343317 w 1511813"/>
                  <a:gd name="connsiteY46" fmla="*/ 132795 h 1516973"/>
                  <a:gd name="connsiteX47" fmla="*/ 395431 w 1511813"/>
                  <a:gd name="connsiteY47" fmla="*/ 178717 h 1516973"/>
                  <a:gd name="connsiteX48" fmla="*/ 426389 w 1511813"/>
                  <a:gd name="connsiteY48" fmla="*/ 224639 h 1516973"/>
                  <a:gd name="connsiteX49" fmla="*/ 451156 w 1511813"/>
                  <a:gd name="connsiteY49" fmla="*/ 231347 h 1516973"/>
                  <a:gd name="connsiteX50" fmla="*/ 512042 w 1511813"/>
                  <a:gd name="connsiteY50" fmla="*/ 200388 h 1516973"/>
                  <a:gd name="connsiteX51" fmla="*/ 518233 w 1511813"/>
                  <a:gd name="connsiteY51" fmla="*/ 183877 h 1516973"/>
                  <a:gd name="connsiteX52" fmla="*/ 491403 w 1511813"/>
                  <a:gd name="connsiteY52" fmla="*/ 69846 h 1516973"/>
                  <a:gd name="connsiteX53" fmla="*/ 489855 w 1511813"/>
                  <a:gd name="connsiteY53" fmla="*/ 58494 h 1516973"/>
                  <a:gd name="connsiteX54" fmla="*/ 499658 w 1511813"/>
                  <a:gd name="connsiteY54" fmla="*/ 43015 h 1516973"/>
                  <a:gd name="connsiteX55" fmla="*/ 695730 w 1511813"/>
                  <a:gd name="connsiteY55" fmla="*/ 189 h 1516973"/>
                  <a:gd name="connsiteX56" fmla="*/ 713273 w 1511813"/>
                  <a:gd name="connsiteY56" fmla="*/ 12056 h 1516973"/>
                  <a:gd name="connsiteX57" fmla="*/ 721012 w 1511813"/>
                  <a:gd name="connsiteY57" fmla="*/ 35275 h 1516973"/>
                  <a:gd name="connsiteX58" fmla="*/ 738556 w 1511813"/>
                  <a:gd name="connsiteY58" fmla="*/ 134343 h 1516973"/>
                  <a:gd name="connsiteX59" fmla="*/ 753519 w 1511813"/>
                  <a:gd name="connsiteY59" fmla="*/ 148790 h 1516973"/>
                  <a:gd name="connsiteX60" fmla="*/ 820596 w 1511813"/>
                  <a:gd name="connsiteY60" fmla="*/ 151886 h 1516973"/>
                  <a:gd name="connsiteX61" fmla="*/ 838655 w 1511813"/>
                  <a:gd name="connsiteY61" fmla="*/ 138471 h 1516973"/>
                  <a:gd name="connsiteX62" fmla="*/ 877354 w 1511813"/>
                  <a:gd name="connsiteY62" fmla="*/ 16700 h 1516973"/>
                  <a:gd name="connsiteX63" fmla="*/ 892317 w 1511813"/>
                  <a:gd name="connsiteY63" fmla="*/ 9476 h 1516973"/>
                  <a:gd name="connsiteX64" fmla="*/ 1084777 w 1511813"/>
                  <a:gd name="connsiteY64" fmla="*/ 70878 h 1516973"/>
                  <a:gd name="connsiteX65" fmla="*/ 1093032 w 1511813"/>
                  <a:gd name="connsiteY65" fmla="*/ 86873 h 1516973"/>
                  <a:gd name="connsiteX66" fmla="*/ 1079617 w 1511813"/>
                  <a:gd name="connsiteY66" fmla="*/ 152402 h 1516973"/>
                  <a:gd name="connsiteX67" fmla="*/ 1053302 w 1511813"/>
                  <a:gd name="connsiteY67" fmla="*/ 206580 h 1516973"/>
                  <a:gd name="connsiteX68" fmla="*/ 1060010 w 1511813"/>
                  <a:gd name="connsiteY68" fmla="*/ 228251 h 1516973"/>
                  <a:gd name="connsiteX69" fmla="*/ 1118315 w 1511813"/>
                  <a:gd name="connsiteY69" fmla="*/ 265917 h 1516973"/>
                  <a:gd name="connsiteX70" fmla="*/ 1136374 w 1511813"/>
                  <a:gd name="connsiteY70" fmla="*/ 262821 h 1516973"/>
                  <a:gd name="connsiteX71" fmla="*/ 1232346 w 1511813"/>
                  <a:gd name="connsiteY71" fmla="*/ 174589 h 1516973"/>
                  <a:gd name="connsiteX72" fmla="*/ 1247825 w 1511813"/>
                  <a:gd name="connsiteY72" fmla="*/ 175621 h 1516973"/>
                  <a:gd name="connsiteX73" fmla="*/ 1384559 w 1511813"/>
                  <a:gd name="connsiteY73" fmla="*/ 325770 h 1516973"/>
                  <a:gd name="connsiteX74" fmla="*/ 1384043 w 1511813"/>
                  <a:gd name="connsiteY74" fmla="*/ 342798 h 1516973"/>
                  <a:gd name="connsiteX75" fmla="*/ 1336057 w 1511813"/>
                  <a:gd name="connsiteY75" fmla="*/ 396975 h 1516973"/>
                  <a:gd name="connsiteX76" fmla="*/ 1291167 w 1511813"/>
                  <a:gd name="connsiteY76" fmla="*/ 426902 h 1516973"/>
                  <a:gd name="connsiteX77" fmla="*/ 1284976 w 1511813"/>
                  <a:gd name="connsiteY77" fmla="*/ 451153 h 1516973"/>
                  <a:gd name="connsiteX78" fmla="*/ 1316450 w 1511813"/>
                  <a:gd name="connsiteY78" fmla="*/ 513070 h 1516973"/>
                  <a:gd name="connsiteX79" fmla="*/ 1330898 w 1511813"/>
                  <a:gd name="connsiteY79" fmla="*/ 519262 h 1516973"/>
                  <a:gd name="connsiteX80" fmla="*/ 1447509 w 1511813"/>
                  <a:gd name="connsiteY80" fmla="*/ 491399 h 1516973"/>
                  <a:gd name="connsiteX81" fmla="*/ 1458860 w 1511813"/>
                  <a:gd name="connsiteY81" fmla="*/ 489851 h 1516973"/>
                  <a:gd name="connsiteX82" fmla="*/ 1473307 w 1511813"/>
                  <a:gd name="connsiteY82" fmla="*/ 499139 h 1516973"/>
                  <a:gd name="connsiteX83" fmla="*/ 1513554 w 1511813"/>
                  <a:gd name="connsiteY83" fmla="*/ 675603 h 1516973"/>
                  <a:gd name="connsiteX84" fmla="*/ 1514070 w 1511813"/>
                  <a:gd name="connsiteY84" fmla="*/ 679215 h 1516973"/>
                  <a:gd name="connsiteX85" fmla="*/ 1490335 w 1511813"/>
                  <a:gd name="connsiteY85" fmla="*/ 717397 h 1516973"/>
                  <a:gd name="connsiteX86" fmla="*/ 1379916 w 1511813"/>
                  <a:gd name="connsiteY86" fmla="*/ 738036 h 1516973"/>
                  <a:gd name="connsiteX87" fmla="*/ 1367532 w 1511813"/>
                  <a:gd name="connsiteY87" fmla="*/ 749904 h 1516973"/>
                  <a:gd name="connsiteX88" fmla="*/ 1363920 w 1511813"/>
                  <a:gd name="connsiteY88" fmla="*/ 822141 h 1516973"/>
                  <a:gd name="connsiteX89" fmla="*/ 1375788 w 1511813"/>
                  <a:gd name="connsiteY89" fmla="*/ 838136 h 1516973"/>
                  <a:gd name="connsiteX90" fmla="*/ 1498590 w 1511813"/>
                  <a:gd name="connsiteY90" fmla="*/ 876834 h 1516973"/>
                  <a:gd name="connsiteX91" fmla="*/ 1506330 w 1511813"/>
                  <a:gd name="connsiteY91" fmla="*/ 891798 h 1516973"/>
                  <a:gd name="connsiteX92" fmla="*/ 1444413 w 1511813"/>
                  <a:gd name="connsiteY92" fmla="*/ 1085289 h 1516973"/>
                  <a:gd name="connsiteX93" fmla="*/ 1429449 w 1511813"/>
                  <a:gd name="connsiteY93" fmla="*/ 1093029 h 1516973"/>
                  <a:gd name="connsiteX94" fmla="*/ 1306647 w 1511813"/>
                  <a:gd name="connsiteY94" fmla="*/ 1052783 h 1516973"/>
                  <a:gd name="connsiteX95" fmla="*/ 1287556 w 1511813"/>
                  <a:gd name="connsiteY95" fmla="*/ 1057942 h 1516973"/>
                  <a:gd name="connsiteX96" fmla="*/ 1248857 w 1511813"/>
                  <a:gd name="connsiteY96" fmla="*/ 1118828 h 1516973"/>
                  <a:gd name="connsiteX97" fmla="*/ 1250405 w 1511813"/>
                  <a:gd name="connsiteY97" fmla="*/ 1135339 h 1516973"/>
                  <a:gd name="connsiteX98" fmla="*/ 1339153 w 1511813"/>
                  <a:gd name="connsiteY98" fmla="*/ 1230795 h 1516973"/>
                  <a:gd name="connsiteX99" fmla="*/ 1337605 w 1511813"/>
                  <a:gd name="connsiteY99" fmla="*/ 1249370 h 1516973"/>
                  <a:gd name="connsiteX100" fmla="*/ 1189004 w 1511813"/>
                  <a:gd name="connsiteY100" fmla="*/ 1384040 h 1516973"/>
                  <a:gd name="connsiteX101" fmla="*/ 1170945 w 1511813"/>
                  <a:gd name="connsiteY101" fmla="*/ 1383524 h 1516973"/>
                  <a:gd name="connsiteX102" fmla="*/ 1118831 w 1511813"/>
                  <a:gd name="connsiteY102" fmla="*/ 1337602 h 1516973"/>
                  <a:gd name="connsiteX103" fmla="*/ 1086840 w 1511813"/>
                  <a:gd name="connsiteY103" fmla="*/ 1289616 h 1516973"/>
                  <a:gd name="connsiteX104" fmla="*/ 1064137 w 1511813"/>
                  <a:gd name="connsiteY104" fmla="*/ 1284456 h 1516973"/>
                  <a:gd name="connsiteX105" fmla="*/ 1002220 w 1511813"/>
                  <a:gd name="connsiteY105" fmla="*/ 1316447 h 1516973"/>
                  <a:gd name="connsiteX106" fmla="*/ 996028 w 1511813"/>
                  <a:gd name="connsiteY106" fmla="*/ 1332958 h 1516973"/>
                  <a:gd name="connsiteX107" fmla="*/ 1022859 w 1511813"/>
                  <a:gd name="connsiteY107" fmla="*/ 1446989 h 1516973"/>
                  <a:gd name="connsiteX108" fmla="*/ 1024407 w 1511813"/>
                  <a:gd name="connsiteY108" fmla="*/ 1459889 h 1516973"/>
                  <a:gd name="connsiteX109" fmla="*/ 1015636 w 1511813"/>
                  <a:gd name="connsiteY109" fmla="*/ 1473304 h 1516973"/>
                  <a:gd name="connsiteX110" fmla="*/ 817500 w 1511813"/>
                  <a:gd name="connsiteY110" fmla="*/ 1518710 h 1516973"/>
                  <a:gd name="connsiteX111" fmla="*/ 758163 w 1511813"/>
                  <a:gd name="connsiteY111" fmla="*/ 1148238 h 1516973"/>
                  <a:gd name="connsiteX112" fmla="*/ 1145146 w 1511813"/>
                  <a:gd name="connsiteY112" fmla="*/ 758675 h 1516973"/>
                  <a:gd name="connsiteX113" fmla="*/ 757131 w 1511813"/>
                  <a:gd name="connsiteY113" fmla="*/ 371176 h 1516973"/>
                  <a:gd name="connsiteX114" fmla="*/ 368600 w 1511813"/>
                  <a:gd name="connsiteY114" fmla="*/ 759707 h 1516973"/>
                  <a:gd name="connsiteX115" fmla="*/ 758163 w 1511813"/>
                  <a:gd name="connsiteY115" fmla="*/ 1148238 h 15169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</a:cxnLst>
                <a:rect l="l" t="t" r="r" b="b"/>
                <a:pathLst>
                  <a:path w="1511813" h="1516973">
                    <a:moveTo>
                      <a:pt x="817500" y="1518710"/>
                    </a:moveTo>
                    <a:cubicBezTo>
                      <a:pt x="809245" y="1520774"/>
                      <a:pt x="805633" y="1516130"/>
                      <a:pt x="802537" y="1507875"/>
                    </a:cubicBezTo>
                    <a:cubicBezTo>
                      <a:pt x="795829" y="1486204"/>
                      <a:pt x="788090" y="1464532"/>
                      <a:pt x="780866" y="1442862"/>
                    </a:cubicBezTo>
                    <a:cubicBezTo>
                      <a:pt x="774674" y="1424286"/>
                      <a:pt x="777770" y="1404679"/>
                      <a:pt x="776738" y="1385072"/>
                    </a:cubicBezTo>
                    <a:cubicBezTo>
                      <a:pt x="776222" y="1369593"/>
                      <a:pt x="775706" y="1370109"/>
                      <a:pt x="760227" y="1369593"/>
                    </a:cubicBezTo>
                    <a:cubicBezTo>
                      <a:pt x="738556" y="1369593"/>
                      <a:pt x="716369" y="1368045"/>
                      <a:pt x="694698" y="1366497"/>
                    </a:cubicBezTo>
                    <a:cubicBezTo>
                      <a:pt x="683346" y="1365465"/>
                      <a:pt x="676638" y="1365981"/>
                      <a:pt x="676638" y="1379912"/>
                    </a:cubicBezTo>
                    <a:cubicBezTo>
                      <a:pt x="676638" y="1424286"/>
                      <a:pt x="655483" y="1462469"/>
                      <a:pt x="637940" y="1501683"/>
                    </a:cubicBezTo>
                    <a:cubicBezTo>
                      <a:pt x="634844" y="1508907"/>
                      <a:pt x="630716" y="1510454"/>
                      <a:pt x="622977" y="1508907"/>
                    </a:cubicBezTo>
                    <a:cubicBezTo>
                      <a:pt x="556416" y="1496523"/>
                      <a:pt x="492434" y="1475368"/>
                      <a:pt x="430517" y="1447505"/>
                    </a:cubicBezTo>
                    <a:cubicBezTo>
                      <a:pt x="423294" y="1443893"/>
                      <a:pt x="420198" y="1440282"/>
                      <a:pt x="422262" y="1431510"/>
                    </a:cubicBezTo>
                    <a:cubicBezTo>
                      <a:pt x="427421" y="1409323"/>
                      <a:pt x="431033" y="1386620"/>
                      <a:pt x="435677" y="1364433"/>
                    </a:cubicBezTo>
                    <a:cubicBezTo>
                      <a:pt x="439805" y="1344310"/>
                      <a:pt x="452704" y="1327798"/>
                      <a:pt x="461992" y="1310255"/>
                    </a:cubicBezTo>
                    <a:cubicBezTo>
                      <a:pt x="467152" y="1300452"/>
                      <a:pt x="466120" y="1295808"/>
                      <a:pt x="456316" y="1290132"/>
                    </a:cubicBezTo>
                    <a:cubicBezTo>
                      <a:pt x="435677" y="1278265"/>
                      <a:pt x="415554" y="1264849"/>
                      <a:pt x="395431" y="1251434"/>
                    </a:cubicBezTo>
                    <a:cubicBezTo>
                      <a:pt x="388207" y="1246274"/>
                      <a:pt x="383563" y="1246274"/>
                      <a:pt x="378919" y="1254014"/>
                    </a:cubicBezTo>
                    <a:cubicBezTo>
                      <a:pt x="356216" y="1293228"/>
                      <a:pt x="319066" y="1317479"/>
                      <a:pt x="283464" y="1342246"/>
                    </a:cubicBezTo>
                    <a:cubicBezTo>
                      <a:pt x="276240" y="1346890"/>
                      <a:pt x="272112" y="1346374"/>
                      <a:pt x="265920" y="1341214"/>
                    </a:cubicBezTo>
                    <a:cubicBezTo>
                      <a:pt x="214323" y="1297356"/>
                      <a:pt x="169433" y="1246790"/>
                      <a:pt x="130218" y="1191580"/>
                    </a:cubicBezTo>
                    <a:cubicBezTo>
                      <a:pt x="125575" y="1185389"/>
                      <a:pt x="125059" y="1180745"/>
                      <a:pt x="130734" y="1174553"/>
                    </a:cubicBezTo>
                    <a:cubicBezTo>
                      <a:pt x="146730" y="1157010"/>
                      <a:pt x="161177" y="1138435"/>
                      <a:pt x="177688" y="1121408"/>
                    </a:cubicBezTo>
                    <a:cubicBezTo>
                      <a:pt x="191104" y="1107476"/>
                      <a:pt x="209163" y="1099221"/>
                      <a:pt x="225674" y="1089417"/>
                    </a:cubicBezTo>
                    <a:cubicBezTo>
                      <a:pt x="236510" y="1083225"/>
                      <a:pt x="237026" y="1078065"/>
                      <a:pt x="230834" y="1067230"/>
                    </a:cubicBezTo>
                    <a:cubicBezTo>
                      <a:pt x="218967" y="1047107"/>
                      <a:pt x="208647" y="1025436"/>
                      <a:pt x="198327" y="1004281"/>
                    </a:cubicBezTo>
                    <a:cubicBezTo>
                      <a:pt x="194716" y="997057"/>
                      <a:pt x="192136" y="993445"/>
                      <a:pt x="183880" y="998089"/>
                    </a:cubicBezTo>
                    <a:cubicBezTo>
                      <a:pt x="147246" y="1017180"/>
                      <a:pt x="108031" y="1024920"/>
                      <a:pt x="67269" y="1025952"/>
                    </a:cubicBezTo>
                    <a:cubicBezTo>
                      <a:pt x="63657" y="1025952"/>
                      <a:pt x="59529" y="1026984"/>
                      <a:pt x="55918" y="1027500"/>
                    </a:cubicBezTo>
                    <a:cubicBezTo>
                      <a:pt x="48694" y="1028532"/>
                      <a:pt x="44050" y="1025952"/>
                      <a:pt x="41470" y="1018212"/>
                    </a:cubicBezTo>
                    <a:cubicBezTo>
                      <a:pt x="21347" y="960939"/>
                      <a:pt x="6384" y="902117"/>
                      <a:pt x="1224" y="841748"/>
                    </a:cubicBezTo>
                    <a:cubicBezTo>
                      <a:pt x="-1872" y="808725"/>
                      <a:pt x="-1356" y="809241"/>
                      <a:pt x="30635" y="797374"/>
                    </a:cubicBezTo>
                    <a:cubicBezTo>
                      <a:pt x="64173" y="784474"/>
                      <a:pt x="98744" y="775703"/>
                      <a:pt x="134862" y="778799"/>
                    </a:cubicBezTo>
                    <a:cubicBezTo>
                      <a:pt x="144150" y="779315"/>
                      <a:pt x="147246" y="775187"/>
                      <a:pt x="147246" y="765899"/>
                    </a:cubicBezTo>
                    <a:cubicBezTo>
                      <a:pt x="147246" y="742680"/>
                      <a:pt x="148278" y="719461"/>
                      <a:pt x="150342" y="696242"/>
                    </a:cubicBezTo>
                    <a:cubicBezTo>
                      <a:pt x="151373" y="685923"/>
                      <a:pt x="150858" y="678699"/>
                      <a:pt x="137442" y="678699"/>
                    </a:cubicBezTo>
                    <a:cubicBezTo>
                      <a:pt x="92552" y="678699"/>
                      <a:pt x="53854" y="657544"/>
                      <a:pt x="14639" y="639485"/>
                    </a:cubicBezTo>
                    <a:cubicBezTo>
                      <a:pt x="7932" y="636389"/>
                      <a:pt x="6384" y="632261"/>
                      <a:pt x="7932" y="625037"/>
                    </a:cubicBezTo>
                    <a:cubicBezTo>
                      <a:pt x="20315" y="558476"/>
                      <a:pt x="40954" y="494495"/>
                      <a:pt x="69333" y="432578"/>
                    </a:cubicBezTo>
                    <a:cubicBezTo>
                      <a:pt x="72945" y="424838"/>
                      <a:pt x="77073" y="421742"/>
                      <a:pt x="86360" y="423806"/>
                    </a:cubicBezTo>
                    <a:cubicBezTo>
                      <a:pt x="107515" y="428450"/>
                      <a:pt x="129186" y="432578"/>
                      <a:pt x="150858" y="436706"/>
                    </a:cubicBezTo>
                    <a:cubicBezTo>
                      <a:pt x="171497" y="440833"/>
                      <a:pt x="188008" y="453733"/>
                      <a:pt x="206583" y="463536"/>
                    </a:cubicBezTo>
                    <a:cubicBezTo>
                      <a:pt x="216903" y="468696"/>
                      <a:pt x="221546" y="467664"/>
                      <a:pt x="227738" y="457345"/>
                    </a:cubicBezTo>
                    <a:cubicBezTo>
                      <a:pt x="239606" y="436706"/>
                      <a:pt x="253021" y="416582"/>
                      <a:pt x="266952" y="396459"/>
                    </a:cubicBezTo>
                    <a:cubicBezTo>
                      <a:pt x="271596" y="389752"/>
                      <a:pt x="271596" y="385108"/>
                      <a:pt x="264373" y="380980"/>
                    </a:cubicBezTo>
                    <a:cubicBezTo>
                      <a:pt x="225158" y="357761"/>
                      <a:pt x="200391" y="320611"/>
                      <a:pt x="175108" y="284492"/>
                    </a:cubicBezTo>
                    <a:cubicBezTo>
                      <a:pt x="170465" y="277785"/>
                      <a:pt x="170981" y="273657"/>
                      <a:pt x="176140" y="267981"/>
                    </a:cubicBezTo>
                    <a:cubicBezTo>
                      <a:pt x="219998" y="216383"/>
                      <a:pt x="270048" y="171493"/>
                      <a:pt x="325258" y="132279"/>
                    </a:cubicBezTo>
                    <a:cubicBezTo>
                      <a:pt x="331966" y="127635"/>
                      <a:pt x="336609" y="126603"/>
                      <a:pt x="343317" y="132795"/>
                    </a:cubicBezTo>
                    <a:cubicBezTo>
                      <a:pt x="360344" y="148274"/>
                      <a:pt x="378404" y="162722"/>
                      <a:pt x="395431" y="178717"/>
                    </a:cubicBezTo>
                    <a:cubicBezTo>
                      <a:pt x="409362" y="191616"/>
                      <a:pt x="416070" y="209160"/>
                      <a:pt x="426389" y="224639"/>
                    </a:cubicBezTo>
                    <a:cubicBezTo>
                      <a:pt x="437741" y="241666"/>
                      <a:pt x="435161" y="240634"/>
                      <a:pt x="451156" y="231347"/>
                    </a:cubicBezTo>
                    <a:cubicBezTo>
                      <a:pt x="470763" y="219995"/>
                      <a:pt x="491403" y="209676"/>
                      <a:pt x="512042" y="200388"/>
                    </a:cubicBezTo>
                    <a:cubicBezTo>
                      <a:pt x="521329" y="196260"/>
                      <a:pt x="522361" y="192132"/>
                      <a:pt x="518233" y="183877"/>
                    </a:cubicBezTo>
                    <a:cubicBezTo>
                      <a:pt x="499142" y="148274"/>
                      <a:pt x="492434" y="109576"/>
                      <a:pt x="491403" y="69846"/>
                    </a:cubicBezTo>
                    <a:cubicBezTo>
                      <a:pt x="491403" y="66234"/>
                      <a:pt x="490371" y="62106"/>
                      <a:pt x="489855" y="58494"/>
                    </a:cubicBezTo>
                    <a:cubicBezTo>
                      <a:pt x="488307" y="50239"/>
                      <a:pt x="491403" y="46111"/>
                      <a:pt x="499658" y="43015"/>
                    </a:cubicBezTo>
                    <a:cubicBezTo>
                      <a:pt x="563123" y="20312"/>
                      <a:pt x="628653" y="6380"/>
                      <a:pt x="695730" y="189"/>
                    </a:cubicBezTo>
                    <a:cubicBezTo>
                      <a:pt x="706049" y="-843"/>
                      <a:pt x="710693" y="2253"/>
                      <a:pt x="713273" y="12056"/>
                    </a:cubicBezTo>
                    <a:cubicBezTo>
                      <a:pt x="715337" y="19796"/>
                      <a:pt x="717917" y="27536"/>
                      <a:pt x="721012" y="35275"/>
                    </a:cubicBezTo>
                    <a:cubicBezTo>
                      <a:pt x="734428" y="67266"/>
                      <a:pt x="741136" y="99772"/>
                      <a:pt x="738556" y="134343"/>
                    </a:cubicBezTo>
                    <a:cubicBezTo>
                      <a:pt x="737524" y="145694"/>
                      <a:pt x="742168" y="148790"/>
                      <a:pt x="753519" y="148790"/>
                    </a:cubicBezTo>
                    <a:cubicBezTo>
                      <a:pt x="775706" y="148274"/>
                      <a:pt x="797893" y="149822"/>
                      <a:pt x="820596" y="151886"/>
                    </a:cubicBezTo>
                    <a:cubicBezTo>
                      <a:pt x="831948" y="152918"/>
                      <a:pt x="838655" y="152402"/>
                      <a:pt x="838655" y="138471"/>
                    </a:cubicBezTo>
                    <a:cubicBezTo>
                      <a:pt x="838655" y="94097"/>
                      <a:pt x="859810" y="55914"/>
                      <a:pt x="877354" y="16700"/>
                    </a:cubicBezTo>
                    <a:cubicBezTo>
                      <a:pt x="880449" y="9476"/>
                      <a:pt x="885093" y="7928"/>
                      <a:pt x="892317" y="9476"/>
                    </a:cubicBezTo>
                    <a:cubicBezTo>
                      <a:pt x="958878" y="21860"/>
                      <a:pt x="1022859" y="42499"/>
                      <a:pt x="1084777" y="70878"/>
                    </a:cubicBezTo>
                    <a:cubicBezTo>
                      <a:pt x="1092000" y="74489"/>
                      <a:pt x="1095096" y="78617"/>
                      <a:pt x="1093032" y="86873"/>
                    </a:cubicBezTo>
                    <a:cubicBezTo>
                      <a:pt x="1088388" y="108544"/>
                      <a:pt x="1084261" y="130731"/>
                      <a:pt x="1079617" y="152402"/>
                    </a:cubicBezTo>
                    <a:cubicBezTo>
                      <a:pt x="1075489" y="172525"/>
                      <a:pt x="1062590" y="189036"/>
                      <a:pt x="1053302" y="206580"/>
                    </a:cubicBezTo>
                    <a:cubicBezTo>
                      <a:pt x="1047626" y="217415"/>
                      <a:pt x="1048658" y="222575"/>
                      <a:pt x="1060010" y="228251"/>
                    </a:cubicBezTo>
                    <a:cubicBezTo>
                      <a:pt x="1080133" y="239602"/>
                      <a:pt x="1099740" y="252502"/>
                      <a:pt x="1118315" y="265917"/>
                    </a:cubicBezTo>
                    <a:cubicBezTo>
                      <a:pt x="1126571" y="272109"/>
                      <a:pt x="1131214" y="271593"/>
                      <a:pt x="1136374" y="262821"/>
                    </a:cubicBezTo>
                    <a:cubicBezTo>
                      <a:pt x="1159077" y="223607"/>
                      <a:pt x="1196744" y="199872"/>
                      <a:pt x="1232346" y="174589"/>
                    </a:cubicBezTo>
                    <a:cubicBezTo>
                      <a:pt x="1238538" y="170461"/>
                      <a:pt x="1242666" y="170977"/>
                      <a:pt x="1247825" y="175621"/>
                    </a:cubicBezTo>
                    <a:cubicBezTo>
                      <a:pt x="1299939" y="219995"/>
                      <a:pt x="1345345" y="270045"/>
                      <a:pt x="1384559" y="325770"/>
                    </a:cubicBezTo>
                    <a:cubicBezTo>
                      <a:pt x="1389203" y="331962"/>
                      <a:pt x="1389719" y="336606"/>
                      <a:pt x="1384043" y="342798"/>
                    </a:cubicBezTo>
                    <a:cubicBezTo>
                      <a:pt x="1368048" y="360857"/>
                      <a:pt x="1352569" y="379432"/>
                      <a:pt x="1336057" y="396975"/>
                    </a:cubicBezTo>
                    <a:cubicBezTo>
                      <a:pt x="1323674" y="409875"/>
                      <a:pt x="1306131" y="417098"/>
                      <a:pt x="1291167" y="426902"/>
                    </a:cubicBezTo>
                    <a:cubicBezTo>
                      <a:pt x="1276720" y="436706"/>
                      <a:pt x="1276720" y="436190"/>
                      <a:pt x="1284976" y="451153"/>
                    </a:cubicBezTo>
                    <a:cubicBezTo>
                      <a:pt x="1295811" y="471792"/>
                      <a:pt x="1306647" y="492431"/>
                      <a:pt x="1316450" y="513070"/>
                    </a:cubicBezTo>
                    <a:cubicBezTo>
                      <a:pt x="1320062" y="520294"/>
                      <a:pt x="1323158" y="523390"/>
                      <a:pt x="1330898" y="519262"/>
                    </a:cubicBezTo>
                    <a:cubicBezTo>
                      <a:pt x="1367532" y="500171"/>
                      <a:pt x="1406746" y="492431"/>
                      <a:pt x="1447509" y="491399"/>
                    </a:cubicBezTo>
                    <a:cubicBezTo>
                      <a:pt x="1451120" y="491399"/>
                      <a:pt x="1455248" y="490367"/>
                      <a:pt x="1458860" y="489851"/>
                    </a:cubicBezTo>
                    <a:cubicBezTo>
                      <a:pt x="1466600" y="488819"/>
                      <a:pt x="1470728" y="491399"/>
                      <a:pt x="1473307" y="499139"/>
                    </a:cubicBezTo>
                    <a:cubicBezTo>
                      <a:pt x="1493431" y="556412"/>
                      <a:pt x="1508394" y="615234"/>
                      <a:pt x="1513554" y="675603"/>
                    </a:cubicBezTo>
                    <a:cubicBezTo>
                      <a:pt x="1513554" y="676635"/>
                      <a:pt x="1513554" y="678183"/>
                      <a:pt x="1514070" y="679215"/>
                    </a:cubicBezTo>
                    <a:cubicBezTo>
                      <a:pt x="1518713" y="714301"/>
                      <a:pt x="1519745" y="706046"/>
                      <a:pt x="1490335" y="717397"/>
                    </a:cubicBezTo>
                    <a:cubicBezTo>
                      <a:pt x="1454732" y="730813"/>
                      <a:pt x="1418614" y="741648"/>
                      <a:pt x="1379916" y="738036"/>
                    </a:cubicBezTo>
                    <a:cubicBezTo>
                      <a:pt x="1371144" y="737004"/>
                      <a:pt x="1368048" y="740616"/>
                      <a:pt x="1367532" y="749904"/>
                    </a:cubicBezTo>
                    <a:cubicBezTo>
                      <a:pt x="1367016" y="774155"/>
                      <a:pt x="1365984" y="797890"/>
                      <a:pt x="1363920" y="822141"/>
                    </a:cubicBezTo>
                    <a:cubicBezTo>
                      <a:pt x="1363404" y="831944"/>
                      <a:pt x="1363920" y="838136"/>
                      <a:pt x="1375788" y="838136"/>
                    </a:cubicBezTo>
                    <a:cubicBezTo>
                      <a:pt x="1420678" y="838136"/>
                      <a:pt x="1459376" y="858775"/>
                      <a:pt x="1498590" y="876834"/>
                    </a:cubicBezTo>
                    <a:cubicBezTo>
                      <a:pt x="1505298" y="879930"/>
                      <a:pt x="1507878" y="883542"/>
                      <a:pt x="1506330" y="891798"/>
                    </a:cubicBezTo>
                    <a:cubicBezTo>
                      <a:pt x="1493947" y="958875"/>
                      <a:pt x="1472791" y="1023372"/>
                      <a:pt x="1444413" y="1085289"/>
                    </a:cubicBezTo>
                    <a:cubicBezTo>
                      <a:pt x="1441317" y="1092513"/>
                      <a:pt x="1437189" y="1094577"/>
                      <a:pt x="1429449" y="1093029"/>
                    </a:cubicBezTo>
                    <a:cubicBezTo>
                      <a:pt x="1386623" y="1085289"/>
                      <a:pt x="1343797" y="1078581"/>
                      <a:pt x="1306647" y="1052783"/>
                    </a:cubicBezTo>
                    <a:cubicBezTo>
                      <a:pt x="1297875" y="1046591"/>
                      <a:pt x="1293231" y="1048655"/>
                      <a:pt x="1287556" y="1057942"/>
                    </a:cubicBezTo>
                    <a:cubicBezTo>
                      <a:pt x="1275688" y="1078581"/>
                      <a:pt x="1262273" y="1098705"/>
                      <a:pt x="1248857" y="1118828"/>
                    </a:cubicBezTo>
                    <a:cubicBezTo>
                      <a:pt x="1244214" y="1125535"/>
                      <a:pt x="1242150" y="1130179"/>
                      <a:pt x="1250405" y="1135339"/>
                    </a:cubicBezTo>
                    <a:cubicBezTo>
                      <a:pt x="1289620" y="1158558"/>
                      <a:pt x="1313871" y="1194676"/>
                      <a:pt x="1339153" y="1230795"/>
                    </a:cubicBezTo>
                    <a:cubicBezTo>
                      <a:pt x="1344313" y="1238018"/>
                      <a:pt x="1343797" y="1242662"/>
                      <a:pt x="1337605" y="1249370"/>
                    </a:cubicBezTo>
                    <a:cubicBezTo>
                      <a:pt x="1293747" y="1300968"/>
                      <a:pt x="1244214" y="1345342"/>
                      <a:pt x="1189004" y="1384040"/>
                    </a:cubicBezTo>
                    <a:cubicBezTo>
                      <a:pt x="1182296" y="1388684"/>
                      <a:pt x="1177652" y="1389716"/>
                      <a:pt x="1170945" y="1383524"/>
                    </a:cubicBezTo>
                    <a:cubicBezTo>
                      <a:pt x="1153918" y="1368045"/>
                      <a:pt x="1135858" y="1353597"/>
                      <a:pt x="1118831" y="1337602"/>
                    </a:cubicBezTo>
                    <a:cubicBezTo>
                      <a:pt x="1104384" y="1324187"/>
                      <a:pt x="1096644" y="1306128"/>
                      <a:pt x="1086840" y="1289616"/>
                    </a:cubicBezTo>
                    <a:cubicBezTo>
                      <a:pt x="1080133" y="1278265"/>
                      <a:pt x="1074973" y="1277749"/>
                      <a:pt x="1064137" y="1284456"/>
                    </a:cubicBezTo>
                    <a:cubicBezTo>
                      <a:pt x="1044530" y="1296324"/>
                      <a:pt x="1023375" y="1306643"/>
                      <a:pt x="1002220" y="1316447"/>
                    </a:cubicBezTo>
                    <a:cubicBezTo>
                      <a:pt x="993449" y="1320575"/>
                      <a:pt x="991385" y="1324703"/>
                      <a:pt x="996028" y="1332958"/>
                    </a:cubicBezTo>
                    <a:cubicBezTo>
                      <a:pt x="1015120" y="1368561"/>
                      <a:pt x="1021827" y="1407259"/>
                      <a:pt x="1022859" y="1446989"/>
                    </a:cubicBezTo>
                    <a:cubicBezTo>
                      <a:pt x="1022859" y="1451117"/>
                      <a:pt x="1023891" y="1455245"/>
                      <a:pt x="1024407" y="1459889"/>
                    </a:cubicBezTo>
                    <a:cubicBezTo>
                      <a:pt x="1025439" y="1466596"/>
                      <a:pt x="1022859" y="1470724"/>
                      <a:pt x="1015636" y="1473304"/>
                    </a:cubicBezTo>
                    <a:cubicBezTo>
                      <a:pt x="970745" y="1493943"/>
                      <a:pt x="870646" y="1516130"/>
                      <a:pt x="817500" y="1518710"/>
                    </a:cubicBezTo>
                    <a:close/>
                    <a:moveTo>
                      <a:pt x="758163" y="1148238"/>
                    </a:moveTo>
                    <a:cubicBezTo>
                      <a:pt x="974357" y="1144627"/>
                      <a:pt x="1145146" y="976418"/>
                      <a:pt x="1145146" y="758675"/>
                    </a:cubicBezTo>
                    <a:cubicBezTo>
                      <a:pt x="1145146" y="542481"/>
                      <a:pt x="974357" y="371176"/>
                      <a:pt x="757131" y="371176"/>
                    </a:cubicBezTo>
                    <a:cubicBezTo>
                      <a:pt x="539904" y="371176"/>
                      <a:pt x="368600" y="542481"/>
                      <a:pt x="368600" y="759707"/>
                    </a:cubicBezTo>
                    <a:cubicBezTo>
                      <a:pt x="369116" y="977966"/>
                      <a:pt x="541452" y="1145659"/>
                      <a:pt x="758163" y="1148238"/>
                    </a:cubicBezTo>
                    <a:close/>
                  </a:path>
                </a:pathLst>
              </a:custGeom>
              <a:grpFill/>
              <a:ln w="515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grpSp>
            <p:nvGrpSpPr>
              <p:cNvPr id="36" name="Group 35">
                <a:extLst>
                  <a:ext uri="{FF2B5EF4-FFF2-40B4-BE49-F238E27FC236}">
                    <a16:creationId xmlns:a16="http://schemas.microsoft.com/office/drawing/2014/main" id="{5B2E929D-2A5A-4E4D-8AFF-089163D7F028}"/>
                  </a:ext>
                </a:extLst>
              </p:cNvPr>
              <p:cNvGrpSpPr/>
              <p:nvPr/>
            </p:nvGrpSpPr>
            <p:grpSpPr>
              <a:xfrm>
                <a:off x="3563163" y="3556278"/>
                <a:ext cx="1218879" cy="1218879"/>
                <a:chOff x="3264582" y="1870309"/>
                <a:chExt cx="1774962" cy="1774962"/>
              </a:xfrm>
              <a:grpFill/>
            </p:grpSpPr>
            <p:sp>
              <p:nvSpPr>
                <p:cNvPr id="37" name="Freeform: Shape 36">
                  <a:extLst>
                    <a:ext uri="{FF2B5EF4-FFF2-40B4-BE49-F238E27FC236}">
                      <a16:creationId xmlns:a16="http://schemas.microsoft.com/office/drawing/2014/main" id="{8A8A0495-30E8-45A0-B48A-6EFDF9C8B696}"/>
                    </a:ext>
                  </a:extLst>
                </p:cNvPr>
                <p:cNvSpPr/>
                <p:nvPr/>
              </p:nvSpPr>
              <p:spPr>
                <a:xfrm>
                  <a:off x="3264582" y="1870309"/>
                  <a:ext cx="1774962" cy="1774962"/>
                </a:xfrm>
                <a:custGeom>
                  <a:avLst/>
                  <a:gdLst>
                    <a:gd name="connsiteX0" fmla="*/ 894776 w 1774962"/>
                    <a:gd name="connsiteY0" fmla="*/ 1775736 h 1774962"/>
                    <a:gd name="connsiteX1" fmla="*/ 852466 w 1774962"/>
                    <a:gd name="connsiteY1" fmla="*/ 1775736 h 1774962"/>
                    <a:gd name="connsiteX2" fmla="*/ 839567 w 1774962"/>
                    <a:gd name="connsiteY2" fmla="*/ 1764901 h 1774962"/>
                    <a:gd name="connsiteX3" fmla="*/ 819960 w 1774962"/>
                    <a:gd name="connsiteY3" fmla="*/ 1666349 h 1774962"/>
                    <a:gd name="connsiteX4" fmla="*/ 822024 w 1774962"/>
                    <a:gd name="connsiteY4" fmla="*/ 1636938 h 1774962"/>
                    <a:gd name="connsiteX5" fmla="*/ 811704 w 1774962"/>
                    <a:gd name="connsiteY5" fmla="*/ 1623523 h 1774962"/>
                    <a:gd name="connsiteX6" fmla="*/ 695093 w 1774962"/>
                    <a:gd name="connsiteY6" fmla="*/ 1601852 h 1774962"/>
                    <a:gd name="connsiteX7" fmla="*/ 680130 w 1774962"/>
                    <a:gd name="connsiteY7" fmla="*/ 1610623 h 1774962"/>
                    <a:gd name="connsiteX8" fmla="*/ 615116 w 1774962"/>
                    <a:gd name="connsiteY8" fmla="*/ 1727234 h 1774962"/>
                    <a:gd name="connsiteX9" fmla="*/ 603765 w 1774962"/>
                    <a:gd name="connsiteY9" fmla="*/ 1730330 h 1774962"/>
                    <a:gd name="connsiteX10" fmla="*/ 512953 w 1774962"/>
                    <a:gd name="connsiteY10" fmla="*/ 1694212 h 1774962"/>
                    <a:gd name="connsiteX11" fmla="*/ 507277 w 1774962"/>
                    <a:gd name="connsiteY11" fmla="*/ 1681828 h 1774962"/>
                    <a:gd name="connsiteX12" fmla="*/ 527400 w 1774962"/>
                    <a:gd name="connsiteY12" fmla="*/ 1583277 h 1774962"/>
                    <a:gd name="connsiteX13" fmla="*/ 541848 w 1774962"/>
                    <a:gd name="connsiteY13" fmla="*/ 1552834 h 1774962"/>
                    <a:gd name="connsiteX14" fmla="*/ 537720 w 1774962"/>
                    <a:gd name="connsiteY14" fmla="*/ 1539418 h 1774962"/>
                    <a:gd name="connsiteX15" fmla="*/ 435041 w 1774962"/>
                    <a:gd name="connsiteY15" fmla="*/ 1472857 h 1774962"/>
                    <a:gd name="connsiteX16" fmla="*/ 420593 w 1774962"/>
                    <a:gd name="connsiteY16" fmla="*/ 1474921 h 1774962"/>
                    <a:gd name="connsiteX17" fmla="*/ 315334 w 1774962"/>
                    <a:gd name="connsiteY17" fmla="*/ 1559026 h 1774962"/>
                    <a:gd name="connsiteX18" fmla="*/ 302950 w 1774962"/>
                    <a:gd name="connsiteY18" fmla="*/ 1557478 h 1774962"/>
                    <a:gd name="connsiteX19" fmla="*/ 233809 w 1774962"/>
                    <a:gd name="connsiteY19" fmla="*/ 1490401 h 1774962"/>
                    <a:gd name="connsiteX20" fmla="*/ 232777 w 1774962"/>
                    <a:gd name="connsiteY20" fmla="*/ 1476985 h 1774962"/>
                    <a:gd name="connsiteX21" fmla="*/ 289019 w 1774962"/>
                    <a:gd name="connsiteY21" fmla="*/ 1393397 h 1774962"/>
                    <a:gd name="connsiteX22" fmla="*/ 312754 w 1774962"/>
                    <a:gd name="connsiteY22" fmla="*/ 1371726 h 1774962"/>
                    <a:gd name="connsiteX23" fmla="*/ 314818 w 1774962"/>
                    <a:gd name="connsiteY23" fmla="*/ 1355731 h 1774962"/>
                    <a:gd name="connsiteX24" fmla="*/ 246193 w 1774962"/>
                    <a:gd name="connsiteY24" fmla="*/ 1255631 h 1774962"/>
                    <a:gd name="connsiteX25" fmla="*/ 230713 w 1774962"/>
                    <a:gd name="connsiteY25" fmla="*/ 1253051 h 1774962"/>
                    <a:gd name="connsiteX26" fmla="*/ 102751 w 1774962"/>
                    <a:gd name="connsiteY26" fmla="*/ 1289685 h 1774962"/>
                    <a:gd name="connsiteX27" fmla="*/ 91916 w 1774962"/>
                    <a:gd name="connsiteY27" fmla="*/ 1282978 h 1774962"/>
                    <a:gd name="connsiteX28" fmla="*/ 53733 w 1774962"/>
                    <a:gd name="connsiteY28" fmla="*/ 1194230 h 1774962"/>
                    <a:gd name="connsiteX29" fmla="*/ 58377 w 1774962"/>
                    <a:gd name="connsiteY29" fmla="*/ 1181330 h 1774962"/>
                    <a:gd name="connsiteX30" fmla="*/ 142481 w 1774962"/>
                    <a:gd name="connsiteY30" fmla="*/ 1125605 h 1774962"/>
                    <a:gd name="connsiteX31" fmla="*/ 173956 w 1774962"/>
                    <a:gd name="connsiteY31" fmla="*/ 1114253 h 1774962"/>
                    <a:gd name="connsiteX32" fmla="*/ 180664 w 1774962"/>
                    <a:gd name="connsiteY32" fmla="*/ 1101870 h 1774962"/>
                    <a:gd name="connsiteX33" fmla="*/ 154865 w 1774962"/>
                    <a:gd name="connsiteY33" fmla="*/ 981131 h 1774962"/>
                    <a:gd name="connsiteX34" fmla="*/ 144029 w 1774962"/>
                    <a:gd name="connsiteY34" fmla="*/ 973391 h 1774962"/>
                    <a:gd name="connsiteX35" fmla="*/ 10391 w 1774962"/>
                    <a:gd name="connsiteY35" fmla="*/ 958428 h 1774962"/>
                    <a:gd name="connsiteX36" fmla="*/ 2135 w 1774962"/>
                    <a:gd name="connsiteY36" fmla="*/ 948624 h 1774962"/>
                    <a:gd name="connsiteX37" fmla="*/ 588 w 1774962"/>
                    <a:gd name="connsiteY37" fmla="*/ 850589 h 1774962"/>
                    <a:gd name="connsiteX38" fmla="*/ 10391 w 1774962"/>
                    <a:gd name="connsiteY38" fmla="*/ 840785 h 1774962"/>
                    <a:gd name="connsiteX39" fmla="*/ 110491 w 1774962"/>
                    <a:gd name="connsiteY39" fmla="*/ 820662 h 1774962"/>
                    <a:gd name="connsiteX40" fmla="*/ 139901 w 1774962"/>
                    <a:gd name="connsiteY40" fmla="*/ 822726 h 1774962"/>
                    <a:gd name="connsiteX41" fmla="*/ 153317 w 1774962"/>
                    <a:gd name="connsiteY41" fmla="*/ 811890 h 1774962"/>
                    <a:gd name="connsiteX42" fmla="*/ 174472 w 1774962"/>
                    <a:gd name="connsiteY42" fmla="*/ 696827 h 1774962"/>
                    <a:gd name="connsiteX43" fmla="*/ 164152 w 1774962"/>
                    <a:gd name="connsiteY43" fmla="*/ 680316 h 1774962"/>
                    <a:gd name="connsiteX44" fmla="*/ 49090 w 1774962"/>
                    <a:gd name="connsiteY44" fmla="*/ 615819 h 1774962"/>
                    <a:gd name="connsiteX45" fmla="*/ 45993 w 1774962"/>
                    <a:gd name="connsiteY45" fmla="*/ 606015 h 1774962"/>
                    <a:gd name="connsiteX46" fmla="*/ 82628 w 1774962"/>
                    <a:gd name="connsiteY46" fmla="*/ 513655 h 1774962"/>
                    <a:gd name="connsiteX47" fmla="*/ 93979 w 1774962"/>
                    <a:gd name="connsiteY47" fmla="*/ 508496 h 1774962"/>
                    <a:gd name="connsiteX48" fmla="*/ 224006 w 1774962"/>
                    <a:gd name="connsiteY48" fmla="*/ 543066 h 1774962"/>
                    <a:gd name="connsiteX49" fmla="*/ 236905 w 1774962"/>
                    <a:gd name="connsiteY49" fmla="*/ 538938 h 1774962"/>
                    <a:gd name="connsiteX50" fmla="*/ 302434 w 1774962"/>
                    <a:gd name="connsiteY50" fmla="*/ 437291 h 1774962"/>
                    <a:gd name="connsiteX51" fmla="*/ 302950 w 1774962"/>
                    <a:gd name="connsiteY51" fmla="*/ 423359 h 1774962"/>
                    <a:gd name="connsiteX52" fmla="*/ 238453 w 1774962"/>
                    <a:gd name="connsiteY52" fmla="*/ 346995 h 1774962"/>
                    <a:gd name="connsiteX53" fmla="*/ 228650 w 1774962"/>
                    <a:gd name="connsiteY53" fmla="*/ 333063 h 1774962"/>
                    <a:gd name="connsiteX54" fmla="*/ 230713 w 1774962"/>
                    <a:gd name="connsiteY54" fmla="*/ 290237 h 1774962"/>
                    <a:gd name="connsiteX55" fmla="*/ 283859 w 1774962"/>
                    <a:gd name="connsiteY55" fmla="*/ 236060 h 1774962"/>
                    <a:gd name="connsiteX56" fmla="*/ 300370 w 1774962"/>
                    <a:gd name="connsiteY56" fmla="*/ 234512 h 1774962"/>
                    <a:gd name="connsiteX57" fmla="*/ 380863 w 1774962"/>
                    <a:gd name="connsiteY57" fmla="*/ 288173 h 1774962"/>
                    <a:gd name="connsiteX58" fmla="*/ 403050 w 1774962"/>
                    <a:gd name="connsiteY58" fmla="*/ 311392 h 1774962"/>
                    <a:gd name="connsiteX59" fmla="*/ 422141 w 1774962"/>
                    <a:gd name="connsiteY59" fmla="*/ 313972 h 1774962"/>
                    <a:gd name="connsiteX60" fmla="*/ 519661 w 1774962"/>
                    <a:gd name="connsiteY60" fmla="*/ 246895 h 1774962"/>
                    <a:gd name="connsiteX61" fmla="*/ 524820 w 1774962"/>
                    <a:gd name="connsiteY61" fmla="*/ 233996 h 1774962"/>
                    <a:gd name="connsiteX62" fmla="*/ 492314 w 1774962"/>
                    <a:gd name="connsiteY62" fmla="*/ 127704 h 1774962"/>
                    <a:gd name="connsiteX63" fmla="*/ 514501 w 1774962"/>
                    <a:gd name="connsiteY63" fmla="*/ 82298 h 1774962"/>
                    <a:gd name="connsiteX64" fmla="*/ 578482 w 1774962"/>
                    <a:gd name="connsiteY64" fmla="*/ 55468 h 1774962"/>
                    <a:gd name="connsiteX65" fmla="*/ 595509 w 1774962"/>
                    <a:gd name="connsiteY65" fmla="*/ 60111 h 1774962"/>
                    <a:gd name="connsiteX66" fmla="*/ 648655 w 1774962"/>
                    <a:gd name="connsiteY66" fmla="*/ 139572 h 1774962"/>
                    <a:gd name="connsiteX67" fmla="*/ 661039 w 1774962"/>
                    <a:gd name="connsiteY67" fmla="*/ 172078 h 1774962"/>
                    <a:gd name="connsiteX68" fmla="*/ 675486 w 1774962"/>
                    <a:gd name="connsiteY68" fmla="*/ 180334 h 1774962"/>
                    <a:gd name="connsiteX69" fmla="*/ 792613 w 1774962"/>
                    <a:gd name="connsiteY69" fmla="*/ 155567 h 1774962"/>
                    <a:gd name="connsiteX70" fmla="*/ 801900 w 1774962"/>
                    <a:gd name="connsiteY70" fmla="*/ 143700 h 1774962"/>
                    <a:gd name="connsiteX71" fmla="*/ 816864 w 1774962"/>
                    <a:gd name="connsiteY71" fmla="*/ 11094 h 1774962"/>
                    <a:gd name="connsiteX72" fmla="*/ 826151 w 1774962"/>
                    <a:gd name="connsiteY72" fmla="*/ 2322 h 1774962"/>
                    <a:gd name="connsiteX73" fmla="*/ 925219 w 1774962"/>
                    <a:gd name="connsiteY73" fmla="*/ 774 h 1774962"/>
                    <a:gd name="connsiteX74" fmla="*/ 934507 w 1774962"/>
                    <a:gd name="connsiteY74" fmla="*/ 10062 h 1774962"/>
                    <a:gd name="connsiteX75" fmla="*/ 954114 w 1774962"/>
                    <a:gd name="connsiteY75" fmla="*/ 111193 h 1774962"/>
                    <a:gd name="connsiteX76" fmla="*/ 952050 w 1774962"/>
                    <a:gd name="connsiteY76" fmla="*/ 140604 h 1774962"/>
                    <a:gd name="connsiteX77" fmla="*/ 962369 w 1774962"/>
                    <a:gd name="connsiteY77" fmla="*/ 152987 h 1774962"/>
                    <a:gd name="connsiteX78" fmla="*/ 1078980 w 1774962"/>
                    <a:gd name="connsiteY78" fmla="*/ 174658 h 1774962"/>
                    <a:gd name="connsiteX79" fmla="*/ 1093428 w 1774962"/>
                    <a:gd name="connsiteY79" fmla="*/ 168467 h 1774962"/>
                    <a:gd name="connsiteX80" fmla="*/ 1147089 w 1774962"/>
                    <a:gd name="connsiteY80" fmla="*/ 69399 h 1774962"/>
                    <a:gd name="connsiteX81" fmla="*/ 1192495 w 1774962"/>
                    <a:gd name="connsiteY81" fmla="*/ 54436 h 1774962"/>
                    <a:gd name="connsiteX82" fmla="*/ 1258024 w 1774962"/>
                    <a:gd name="connsiteY82" fmla="*/ 81266 h 1774962"/>
                    <a:gd name="connsiteX83" fmla="*/ 1267312 w 1774962"/>
                    <a:gd name="connsiteY83" fmla="*/ 96746 h 1774962"/>
                    <a:gd name="connsiteX84" fmla="*/ 1247705 w 1774962"/>
                    <a:gd name="connsiteY84" fmla="*/ 192718 h 1774962"/>
                    <a:gd name="connsiteX85" fmla="*/ 1233258 w 1774962"/>
                    <a:gd name="connsiteY85" fmla="*/ 224192 h 1774962"/>
                    <a:gd name="connsiteX86" fmla="*/ 1237385 w 1774962"/>
                    <a:gd name="connsiteY86" fmla="*/ 237608 h 1774962"/>
                    <a:gd name="connsiteX87" fmla="*/ 1340065 w 1774962"/>
                    <a:gd name="connsiteY87" fmla="*/ 304169 h 1774962"/>
                    <a:gd name="connsiteX88" fmla="*/ 1354512 w 1774962"/>
                    <a:gd name="connsiteY88" fmla="*/ 302621 h 1774962"/>
                    <a:gd name="connsiteX89" fmla="*/ 1459771 w 1774962"/>
                    <a:gd name="connsiteY89" fmla="*/ 218516 h 1774962"/>
                    <a:gd name="connsiteX90" fmla="*/ 1472155 w 1774962"/>
                    <a:gd name="connsiteY90" fmla="*/ 220064 h 1774962"/>
                    <a:gd name="connsiteX91" fmla="*/ 1541296 w 1774962"/>
                    <a:gd name="connsiteY91" fmla="*/ 287657 h 1774962"/>
                    <a:gd name="connsiteX92" fmla="*/ 1542328 w 1774962"/>
                    <a:gd name="connsiteY92" fmla="*/ 301073 h 1774962"/>
                    <a:gd name="connsiteX93" fmla="*/ 1485570 w 1774962"/>
                    <a:gd name="connsiteY93" fmla="*/ 385693 h 1774962"/>
                    <a:gd name="connsiteX94" fmla="*/ 1462868 w 1774962"/>
                    <a:gd name="connsiteY94" fmla="*/ 406332 h 1774962"/>
                    <a:gd name="connsiteX95" fmla="*/ 1460803 w 1774962"/>
                    <a:gd name="connsiteY95" fmla="*/ 422327 h 1774962"/>
                    <a:gd name="connsiteX96" fmla="*/ 1529428 w 1774962"/>
                    <a:gd name="connsiteY96" fmla="*/ 522427 h 1774962"/>
                    <a:gd name="connsiteX97" fmla="*/ 1544908 w 1774962"/>
                    <a:gd name="connsiteY97" fmla="*/ 525007 h 1774962"/>
                    <a:gd name="connsiteX98" fmla="*/ 1672870 w 1774962"/>
                    <a:gd name="connsiteY98" fmla="*/ 488373 h 1774962"/>
                    <a:gd name="connsiteX99" fmla="*/ 1683706 w 1774962"/>
                    <a:gd name="connsiteY99" fmla="*/ 495080 h 1774962"/>
                    <a:gd name="connsiteX100" fmla="*/ 1721888 w 1774962"/>
                    <a:gd name="connsiteY100" fmla="*/ 583828 h 1774962"/>
                    <a:gd name="connsiteX101" fmla="*/ 1717244 w 1774962"/>
                    <a:gd name="connsiteY101" fmla="*/ 596728 h 1774962"/>
                    <a:gd name="connsiteX102" fmla="*/ 1633140 w 1774962"/>
                    <a:gd name="connsiteY102" fmla="*/ 652453 h 1774962"/>
                    <a:gd name="connsiteX103" fmla="*/ 1601665 w 1774962"/>
                    <a:gd name="connsiteY103" fmla="*/ 663805 h 1774962"/>
                    <a:gd name="connsiteX104" fmla="*/ 1594958 w 1774962"/>
                    <a:gd name="connsiteY104" fmla="*/ 676188 h 1774962"/>
                    <a:gd name="connsiteX105" fmla="*/ 1620241 w 1774962"/>
                    <a:gd name="connsiteY105" fmla="*/ 795895 h 1774962"/>
                    <a:gd name="connsiteX106" fmla="*/ 1631076 w 1774962"/>
                    <a:gd name="connsiteY106" fmla="*/ 804667 h 1774962"/>
                    <a:gd name="connsiteX107" fmla="*/ 1763682 w 1774962"/>
                    <a:gd name="connsiteY107" fmla="*/ 819630 h 1774962"/>
                    <a:gd name="connsiteX108" fmla="*/ 1773486 w 1774962"/>
                    <a:gd name="connsiteY108" fmla="*/ 829950 h 1774962"/>
                    <a:gd name="connsiteX109" fmla="*/ 1775034 w 1774962"/>
                    <a:gd name="connsiteY109" fmla="*/ 927985 h 1774962"/>
                    <a:gd name="connsiteX110" fmla="*/ 1766262 w 1774962"/>
                    <a:gd name="connsiteY110" fmla="*/ 937273 h 1774962"/>
                    <a:gd name="connsiteX111" fmla="*/ 1663583 w 1774962"/>
                    <a:gd name="connsiteY111" fmla="*/ 957396 h 1774962"/>
                    <a:gd name="connsiteX112" fmla="*/ 1636752 w 1774962"/>
                    <a:gd name="connsiteY112" fmla="*/ 955332 h 1774962"/>
                    <a:gd name="connsiteX113" fmla="*/ 1622304 w 1774962"/>
                    <a:gd name="connsiteY113" fmla="*/ 966684 h 1774962"/>
                    <a:gd name="connsiteX114" fmla="*/ 1601149 w 1774962"/>
                    <a:gd name="connsiteY114" fmla="*/ 1081746 h 1774962"/>
                    <a:gd name="connsiteX115" fmla="*/ 1610437 w 1774962"/>
                    <a:gd name="connsiteY115" fmla="*/ 1097742 h 1774962"/>
                    <a:gd name="connsiteX116" fmla="*/ 1726016 w 1774962"/>
                    <a:gd name="connsiteY116" fmla="*/ 1161723 h 1774962"/>
                    <a:gd name="connsiteX117" fmla="*/ 1729112 w 1774962"/>
                    <a:gd name="connsiteY117" fmla="*/ 1174107 h 1774962"/>
                    <a:gd name="connsiteX118" fmla="*/ 1693509 w 1774962"/>
                    <a:gd name="connsiteY118" fmla="*/ 1263887 h 1774962"/>
                    <a:gd name="connsiteX119" fmla="*/ 1681126 w 1774962"/>
                    <a:gd name="connsiteY119" fmla="*/ 1270078 h 1774962"/>
                    <a:gd name="connsiteX120" fmla="*/ 1581542 w 1774962"/>
                    <a:gd name="connsiteY120" fmla="*/ 1249955 h 1774962"/>
                    <a:gd name="connsiteX121" fmla="*/ 1552647 w 1774962"/>
                    <a:gd name="connsiteY121" fmla="*/ 1236024 h 1774962"/>
                    <a:gd name="connsiteX122" fmla="*/ 1538200 w 1774962"/>
                    <a:gd name="connsiteY122" fmla="*/ 1240152 h 1774962"/>
                    <a:gd name="connsiteX123" fmla="*/ 1473187 w 1774962"/>
                    <a:gd name="connsiteY123" fmla="*/ 1340767 h 1774962"/>
                    <a:gd name="connsiteX124" fmla="*/ 1475251 w 1774962"/>
                    <a:gd name="connsiteY124" fmla="*/ 1358310 h 1774962"/>
                    <a:gd name="connsiteX125" fmla="*/ 1535104 w 1774962"/>
                    <a:gd name="connsiteY125" fmla="*/ 1430031 h 1774962"/>
                    <a:gd name="connsiteX126" fmla="*/ 1545424 w 1774962"/>
                    <a:gd name="connsiteY126" fmla="*/ 1444995 h 1774962"/>
                    <a:gd name="connsiteX127" fmla="*/ 1542844 w 1774962"/>
                    <a:gd name="connsiteY127" fmla="*/ 1489885 h 1774962"/>
                    <a:gd name="connsiteX128" fmla="*/ 1491246 w 1774962"/>
                    <a:gd name="connsiteY128" fmla="*/ 1542514 h 1774962"/>
                    <a:gd name="connsiteX129" fmla="*/ 1472155 w 1774962"/>
                    <a:gd name="connsiteY129" fmla="*/ 1544062 h 1774962"/>
                    <a:gd name="connsiteX130" fmla="*/ 1393726 w 1774962"/>
                    <a:gd name="connsiteY130" fmla="*/ 1491948 h 1774962"/>
                    <a:gd name="connsiteX131" fmla="*/ 1369992 w 1774962"/>
                    <a:gd name="connsiteY131" fmla="*/ 1466666 h 1774962"/>
                    <a:gd name="connsiteX132" fmla="*/ 1352964 w 1774962"/>
                    <a:gd name="connsiteY132" fmla="*/ 1464602 h 1774962"/>
                    <a:gd name="connsiteX133" fmla="*/ 1254413 w 1774962"/>
                    <a:gd name="connsiteY133" fmla="*/ 1532711 h 1774962"/>
                    <a:gd name="connsiteX134" fmla="*/ 1248737 w 1774962"/>
                    <a:gd name="connsiteY134" fmla="*/ 1544578 h 1774962"/>
                    <a:gd name="connsiteX135" fmla="*/ 1284339 w 1774962"/>
                    <a:gd name="connsiteY135" fmla="*/ 1662221 h 1774962"/>
                    <a:gd name="connsiteX136" fmla="*/ 1268860 w 1774962"/>
                    <a:gd name="connsiteY136" fmla="*/ 1693180 h 1774962"/>
                    <a:gd name="connsiteX137" fmla="*/ 1195591 w 1774962"/>
                    <a:gd name="connsiteY137" fmla="*/ 1724654 h 1774962"/>
                    <a:gd name="connsiteX138" fmla="*/ 1178564 w 1774962"/>
                    <a:gd name="connsiteY138" fmla="*/ 1719495 h 1774962"/>
                    <a:gd name="connsiteX139" fmla="*/ 1125418 w 1774962"/>
                    <a:gd name="connsiteY139" fmla="*/ 1640034 h 1774962"/>
                    <a:gd name="connsiteX140" fmla="*/ 1113035 w 1774962"/>
                    <a:gd name="connsiteY140" fmla="*/ 1606496 h 1774962"/>
                    <a:gd name="connsiteX141" fmla="*/ 1099619 w 1774962"/>
                    <a:gd name="connsiteY141" fmla="*/ 1599272 h 1774962"/>
                    <a:gd name="connsiteX142" fmla="*/ 979913 w 1774962"/>
                    <a:gd name="connsiteY142" fmla="*/ 1624555 h 1774962"/>
                    <a:gd name="connsiteX143" fmla="*/ 972173 w 1774962"/>
                    <a:gd name="connsiteY143" fmla="*/ 1634874 h 1774962"/>
                    <a:gd name="connsiteX144" fmla="*/ 957726 w 1774962"/>
                    <a:gd name="connsiteY144" fmla="*/ 1767481 h 1774962"/>
                    <a:gd name="connsiteX145" fmla="*/ 945858 w 1774962"/>
                    <a:gd name="connsiteY145" fmla="*/ 1777800 h 1774962"/>
                    <a:gd name="connsiteX146" fmla="*/ 895808 w 1774962"/>
                    <a:gd name="connsiteY146" fmla="*/ 1779864 h 1774962"/>
                    <a:gd name="connsiteX147" fmla="*/ 894776 w 1774962"/>
                    <a:gd name="connsiteY147" fmla="*/ 1775736 h 1774962"/>
                    <a:gd name="connsiteX148" fmla="*/ 890648 w 1774962"/>
                    <a:gd name="connsiteY148" fmla="*/ 1454798 h 1774962"/>
                    <a:gd name="connsiteX149" fmla="*/ 1452548 w 1774962"/>
                    <a:gd name="connsiteY149" fmla="*/ 884127 h 1774962"/>
                    <a:gd name="connsiteX150" fmla="*/ 881361 w 1774962"/>
                    <a:gd name="connsiteY150" fmla="*/ 322228 h 1774962"/>
                    <a:gd name="connsiteX151" fmla="*/ 320494 w 1774962"/>
                    <a:gd name="connsiteY151" fmla="*/ 893415 h 1774962"/>
                    <a:gd name="connsiteX152" fmla="*/ 890648 w 1774962"/>
                    <a:gd name="connsiteY152" fmla="*/ 1454798 h 17749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  <a:cxn ang="0">
                      <a:pos x="connsiteX151" y="connsiteY151"/>
                    </a:cxn>
                    <a:cxn ang="0">
                      <a:pos x="connsiteX152" y="connsiteY152"/>
                    </a:cxn>
                  </a:cxnLst>
                  <a:rect l="l" t="t" r="r" b="b"/>
                  <a:pathLst>
                    <a:path w="1774962" h="1774962">
                      <a:moveTo>
                        <a:pt x="894776" y="1775736"/>
                      </a:moveTo>
                      <a:cubicBezTo>
                        <a:pt x="880845" y="1775736"/>
                        <a:pt x="866397" y="1775736"/>
                        <a:pt x="852466" y="1775736"/>
                      </a:cubicBezTo>
                      <a:cubicBezTo>
                        <a:pt x="844726" y="1775736"/>
                        <a:pt x="840599" y="1772640"/>
                        <a:pt x="839567" y="1764901"/>
                      </a:cubicBezTo>
                      <a:cubicBezTo>
                        <a:pt x="833375" y="1731878"/>
                        <a:pt x="826151" y="1699371"/>
                        <a:pt x="819960" y="1666349"/>
                      </a:cubicBezTo>
                      <a:cubicBezTo>
                        <a:pt x="817896" y="1656545"/>
                        <a:pt x="820992" y="1646742"/>
                        <a:pt x="822024" y="1636938"/>
                      </a:cubicBezTo>
                      <a:cubicBezTo>
                        <a:pt x="823056" y="1628682"/>
                        <a:pt x="820992" y="1624555"/>
                        <a:pt x="811704" y="1623523"/>
                      </a:cubicBezTo>
                      <a:cubicBezTo>
                        <a:pt x="772490" y="1619395"/>
                        <a:pt x="733275" y="1612171"/>
                        <a:pt x="695093" y="1601852"/>
                      </a:cubicBezTo>
                      <a:cubicBezTo>
                        <a:pt x="686837" y="1599788"/>
                        <a:pt x="682194" y="1602368"/>
                        <a:pt x="680130" y="1610623"/>
                      </a:cubicBezTo>
                      <a:cubicBezTo>
                        <a:pt x="669294" y="1655513"/>
                        <a:pt x="636788" y="1688020"/>
                        <a:pt x="615116" y="1727234"/>
                      </a:cubicBezTo>
                      <a:cubicBezTo>
                        <a:pt x="612537" y="1731878"/>
                        <a:pt x="608409" y="1731878"/>
                        <a:pt x="603765" y="1730330"/>
                      </a:cubicBezTo>
                      <a:cubicBezTo>
                        <a:pt x="572807" y="1720011"/>
                        <a:pt x="542364" y="1707627"/>
                        <a:pt x="512953" y="1694212"/>
                      </a:cubicBezTo>
                      <a:cubicBezTo>
                        <a:pt x="506761" y="1691632"/>
                        <a:pt x="506245" y="1686988"/>
                        <a:pt x="507277" y="1681828"/>
                      </a:cubicBezTo>
                      <a:cubicBezTo>
                        <a:pt x="513985" y="1648806"/>
                        <a:pt x="519661" y="1615783"/>
                        <a:pt x="527400" y="1583277"/>
                      </a:cubicBezTo>
                      <a:cubicBezTo>
                        <a:pt x="529980" y="1572441"/>
                        <a:pt x="536172" y="1562637"/>
                        <a:pt x="541848" y="1552834"/>
                      </a:cubicBezTo>
                      <a:cubicBezTo>
                        <a:pt x="545460" y="1546642"/>
                        <a:pt x="544428" y="1543030"/>
                        <a:pt x="537720" y="1539418"/>
                      </a:cubicBezTo>
                      <a:cubicBezTo>
                        <a:pt x="501601" y="1520327"/>
                        <a:pt x="467547" y="1497624"/>
                        <a:pt x="435041" y="1472857"/>
                      </a:cubicBezTo>
                      <a:cubicBezTo>
                        <a:pt x="429365" y="1468214"/>
                        <a:pt x="425237" y="1468214"/>
                        <a:pt x="420593" y="1474921"/>
                      </a:cubicBezTo>
                      <a:cubicBezTo>
                        <a:pt x="393762" y="1512588"/>
                        <a:pt x="350936" y="1531163"/>
                        <a:pt x="315334" y="1559026"/>
                      </a:cubicBezTo>
                      <a:cubicBezTo>
                        <a:pt x="310690" y="1562637"/>
                        <a:pt x="307078" y="1561090"/>
                        <a:pt x="302950" y="1557478"/>
                      </a:cubicBezTo>
                      <a:cubicBezTo>
                        <a:pt x="278699" y="1536323"/>
                        <a:pt x="255996" y="1513104"/>
                        <a:pt x="233809" y="1490401"/>
                      </a:cubicBezTo>
                      <a:cubicBezTo>
                        <a:pt x="229682" y="1485757"/>
                        <a:pt x="229165" y="1482145"/>
                        <a:pt x="232777" y="1476985"/>
                      </a:cubicBezTo>
                      <a:cubicBezTo>
                        <a:pt x="251352" y="1449122"/>
                        <a:pt x="269928" y="1421260"/>
                        <a:pt x="289019" y="1393397"/>
                      </a:cubicBezTo>
                      <a:cubicBezTo>
                        <a:pt x="295210" y="1384625"/>
                        <a:pt x="304498" y="1378949"/>
                        <a:pt x="312754" y="1371726"/>
                      </a:cubicBezTo>
                      <a:cubicBezTo>
                        <a:pt x="318946" y="1366566"/>
                        <a:pt x="319978" y="1361922"/>
                        <a:pt x="314818" y="1355731"/>
                      </a:cubicBezTo>
                      <a:cubicBezTo>
                        <a:pt x="289535" y="1324256"/>
                        <a:pt x="266316" y="1291233"/>
                        <a:pt x="246193" y="1255631"/>
                      </a:cubicBezTo>
                      <a:cubicBezTo>
                        <a:pt x="241549" y="1247375"/>
                        <a:pt x="236905" y="1248923"/>
                        <a:pt x="230713" y="1253051"/>
                      </a:cubicBezTo>
                      <a:cubicBezTo>
                        <a:pt x="191499" y="1277302"/>
                        <a:pt x="145577" y="1277818"/>
                        <a:pt x="102751" y="1289685"/>
                      </a:cubicBezTo>
                      <a:cubicBezTo>
                        <a:pt x="97075" y="1291233"/>
                        <a:pt x="93979" y="1288137"/>
                        <a:pt x="91916" y="1282978"/>
                      </a:cubicBezTo>
                      <a:cubicBezTo>
                        <a:pt x="77984" y="1254083"/>
                        <a:pt x="65085" y="1224156"/>
                        <a:pt x="53733" y="1194230"/>
                      </a:cubicBezTo>
                      <a:cubicBezTo>
                        <a:pt x="51669" y="1188038"/>
                        <a:pt x="53217" y="1184426"/>
                        <a:pt x="58377" y="1181330"/>
                      </a:cubicBezTo>
                      <a:cubicBezTo>
                        <a:pt x="86240" y="1162755"/>
                        <a:pt x="113587" y="1143664"/>
                        <a:pt x="142481" y="1125605"/>
                      </a:cubicBezTo>
                      <a:cubicBezTo>
                        <a:pt x="151769" y="1119929"/>
                        <a:pt x="163120" y="1117349"/>
                        <a:pt x="173956" y="1114253"/>
                      </a:cubicBezTo>
                      <a:cubicBezTo>
                        <a:pt x="180664" y="1112189"/>
                        <a:pt x="182727" y="1109093"/>
                        <a:pt x="180664" y="1101870"/>
                      </a:cubicBezTo>
                      <a:cubicBezTo>
                        <a:pt x="168796" y="1062139"/>
                        <a:pt x="160541" y="1021893"/>
                        <a:pt x="154865" y="981131"/>
                      </a:cubicBezTo>
                      <a:cubicBezTo>
                        <a:pt x="153833" y="974423"/>
                        <a:pt x="150737" y="972359"/>
                        <a:pt x="144029" y="973391"/>
                      </a:cubicBezTo>
                      <a:cubicBezTo>
                        <a:pt x="98107" y="981131"/>
                        <a:pt x="54765" y="963588"/>
                        <a:pt x="10391" y="958428"/>
                      </a:cubicBezTo>
                      <a:cubicBezTo>
                        <a:pt x="4715" y="957912"/>
                        <a:pt x="2652" y="954300"/>
                        <a:pt x="2135" y="948624"/>
                      </a:cubicBezTo>
                      <a:cubicBezTo>
                        <a:pt x="-960" y="916118"/>
                        <a:pt x="72" y="883611"/>
                        <a:pt x="588" y="850589"/>
                      </a:cubicBezTo>
                      <a:cubicBezTo>
                        <a:pt x="588" y="844397"/>
                        <a:pt x="4715" y="841817"/>
                        <a:pt x="10391" y="840785"/>
                      </a:cubicBezTo>
                      <a:cubicBezTo>
                        <a:pt x="43930" y="834077"/>
                        <a:pt x="76952" y="827370"/>
                        <a:pt x="110491" y="820662"/>
                      </a:cubicBezTo>
                      <a:cubicBezTo>
                        <a:pt x="120294" y="818598"/>
                        <a:pt x="130098" y="821694"/>
                        <a:pt x="139901" y="822726"/>
                      </a:cubicBezTo>
                      <a:cubicBezTo>
                        <a:pt x="148157" y="823758"/>
                        <a:pt x="152285" y="820662"/>
                        <a:pt x="153317" y="811890"/>
                      </a:cubicBezTo>
                      <a:cubicBezTo>
                        <a:pt x="157445" y="773192"/>
                        <a:pt x="164668" y="734494"/>
                        <a:pt x="174472" y="696827"/>
                      </a:cubicBezTo>
                      <a:cubicBezTo>
                        <a:pt x="177052" y="687024"/>
                        <a:pt x="173440" y="682380"/>
                        <a:pt x="164152" y="680316"/>
                      </a:cubicBezTo>
                      <a:cubicBezTo>
                        <a:pt x="120294" y="668965"/>
                        <a:pt x="87272" y="636974"/>
                        <a:pt x="49090" y="615819"/>
                      </a:cubicBezTo>
                      <a:cubicBezTo>
                        <a:pt x="44961" y="613755"/>
                        <a:pt x="44961" y="610143"/>
                        <a:pt x="45993" y="606015"/>
                      </a:cubicBezTo>
                      <a:cubicBezTo>
                        <a:pt x="56313" y="574541"/>
                        <a:pt x="69212" y="544098"/>
                        <a:pt x="82628" y="513655"/>
                      </a:cubicBezTo>
                      <a:cubicBezTo>
                        <a:pt x="85208" y="507980"/>
                        <a:pt x="89336" y="506948"/>
                        <a:pt x="93979" y="508496"/>
                      </a:cubicBezTo>
                      <a:cubicBezTo>
                        <a:pt x="137322" y="519847"/>
                        <a:pt x="183760" y="518815"/>
                        <a:pt x="224006" y="543066"/>
                      </a:cubicBezTo>
                      <a:cubicBezTo>
                        <a:pt x="230713" y="547194"/>
                        <a:pt x="233809" y="544614"/>
                        <a:pt x="236905" y="538938"/>
                      </a:cubicBezTo>
                      <a:cubicBezTo>
                        <a:pt x="255996" y="503336"/>
                        <a:pt x="278183" y="469281"/>
                        <a:pt x="302434" y="437291"/>
                      </a:cubicBezTo>
                      <a:cubicBezTo>
                        <a:pt x="305530" y="433163"/>
                        <a:pt x="310690" y="428519"/>
                        <a:pt x="302950" y="423359"/>
                      </a:cubicBezTo>
                      <a:cubicBezTo>
                        <a:pt x="273540" y="404268"/>
                        <a:pt x="258576" y="373826"/>
                        <a:pt x="238453" y="346995"/>
                      </a:cubicBezTo>
                      <a:cubicBezTo>
                        <a:pt x="234841" y="342351"/>
                        <a:pt x="232262" y="337707"/>
                        <a:pt x="228650" y="333063"/>
                      </a:cubicBezTo>
                      <a:cubicBezTo>
                        <a:pt x="212654" y="310360"/>
                        <a:pt x="212138" y="309844"/>
                        <a:pt x="230713" y="290237"/>
                      </a:cubicBezTo>
                      <a:cubicBezTo>
                        <a:pt x="248257" y="271662"/>
                        <a:pt x="266316" y="254119"/>
                        <a:pt x="283859" y="236060"/>
                      </a:cubicBezTo>
                      <a:cubicBezTo>
                        <a:pt x="289535" y="230384"/>
                        <a:pt x="294179" y="229868"/>
                        <a:pt x="300370" y="234512"/>
                      </a:cubicBezTo>
                      <a:cubicBezTo>
                        <a:pt x="327201" y="252571"/>
                        <a:pt x="354032" y="270114"/>
                        <a:pt x="380863" y="288173"/>
                      </a:cubicBezTo>
                      <a:cubicBezTo>
                        <a:pt x="390150" y="294365"/>
                        <a:pt x="396342" y="303137"/>
                        <a:pt x="403050" y="311392"/>
                      </a:cubicBezTo>
                      <a:cubicBezTo>
                        <a:pt x="408726" y="319132"/>
                        <a:pt x="413885" y="320680"/>
                        <a:pt x="422141" y="313972"/>
                      </a:cubicBezTo>
                      <a:cubicBezTo>
                        <a:pt x="452584" y="288689"/>
                        <a:pt x="485606" y="266502"/>
                        <a:pt x="519661" y="246895"/>
                      </a:cubicBezTo>
                      <a:cubicBezTo>
                        <a:pt x="524820" y="243799"/>
                        <a:pt x="529464" y="240703"/>
                        <a:pt x="524820" y="233996"/>
                      </a:cubicBezTo>
                      <a:cubicBezTo>
                        <a:pt x="502633" y="202005"/>
                        <a:pt x="501086" y="163823"/>
                        <a:pt x="492314" y="127704"/>
                      </a:cubicBezTo>
                      <a:cubicBezTo>
                        <a:pt x="484574" y="96230"/>
                        <a:pt x="485606" y="96746"/>
                        <a:pt x="514501" y="82298"/>
                      </a:cubicBezTo>
                      <a:cubicBezTo>
                        <a:pt x="535140" y="71979"/>
                        <a:pt x="557327" y="64239"/>
                        <a:pt x="578482" y="55468"/>
                      </a:cubicBezTo>
                      <a:cubicBezTo>
                        <a:pt x="586222" y="52372"/>
                        <a:pt x="590866" y="52888"/>
                        <a:pt x="595509" y="60111"/>
                      </a:cubicBezTo>
                      <a:cubicBezTo>
                        <a:pt x="613053" y="86942"/>
                        <a:pt x="630596" y="113257"/>
                        <a:pt x="648655" y="139572"/>
                      </a:cubicBezTo>
                      <a:cubicBezTo>
                        <a:pt x="655363" y="149375"/>
                        <a:pt x="657427" y="160727"/>
                        <a:pt x="661039" y="172078"/>
                      </a:cubicBezTo>
                      <a:cubicBezTo>
                        <a:pt x="663618" y="180334"/>
                        <a:pt x="667230" y="182914"/>
                        <a:pt x="675486" y="180334"/>
                      </a:cubicBezTo>
                      <a:cubicBezTo>
                        <a:pt x="713668" y="168983"/>
                        <a:pt x="752882" y="160727"/>
                        <a:pt x="792613" y="155567"/>
                      </a:cubicBezTo>
                      <a:cubicBezTo>
                        <a:pt x="800352" y="154535"/>
                        <a:pt x="802932" y="151439"/>
                        <a:pt x="801900" y="143700"/>
                      </a:cubicBezTo>
                      <a:cubicBezTo>
                        <a:pt x="795193" y="98294"/>
                        <a:pt x="811704" y="55468"/>
                        <a:pt x="816864" y="11094"/>
                      </a:cubicBezTo>
                      <a:cubicBezTo>
                        <a:pt x="817380" y="5934"/>
                        <a:pt x="820476" y="2838"/>
                        <a:pt x="826151" y="2322"/>
                      </a:cubicBezTo>
                      <a:cubicBezTo>
                        <a:pt x="859174" y="-1290"/>
                        <a:pt x="892196" y="258"/>
                        <a:pt x="925219" y="774"/>
                      </a:cubicBezTo>
                      <a:cubicBezTo>
                        <a:pt x="930895" y="774"/>
                        <a:pt x="933475" y="4902"/>
                        <a:pt x="934507" y="10062"/>
                      </a:cubicBezTo>
                      <a:cubicBezTo>
                        <a:pt x="941214" y="43600"/>
                        <a:pt x="948438" y="77139"/>
                        <a:pt x="954114" y="111193"/>
                      </a:cubicBezTo>
                      <a:cubicBezTo>
                        <a:pt x="955662" y="120481"/>
                        <a:pt x="953082" y="130800"/>
                        <a:pt x="952050" y="140604"/>
                      </a:cubicBezTo>
                      <a:cubicBezTo>
                        <a:pt x="951018" y="148343"/>
                        <a:pt x="954114" y="151955"/>
                        <a:pt x="962369" y="152987"/>
                      </a:cubicBezTo>
                      <a:cubicBezTo>
                        <a:pt x="1001584" y="157115"/>
                        <a:pt x="1040798" y="164339"/>
                        <a:pt x="1078980" y="174658"/>
                      </a:cubicBezTo>
                      <a:cubicBezTo>
                        <a:pt x="1085172" y="176206"/>
                        <a:pt x="1091364" y="176722"/>
                        <a:pt x="1093428" y="168467"/>
                      </a:cubicBezTo>
                      <a:cubicBezTo>
                        <a:pt x="1101683" y="130284"/>
                        <a:pt x="1127482" y="101390"/>
                        <a:pt x="1147089" y="69399"/>
                      </a:cubicBezTo>
                      <a:cubicBezTo>
                        <a:pt x="1162569" y="43084"/>
                        <a:pt x="1163601" y="43600"/>
                        <a:pt x="1192495" y="54436"/>
                      </a:cubicBezTo>
                      <a:cubicBezTo>
                        <a:pt x="1214682" y="62691"/>
                        <a:pt x="1236353" y="71979"/>
                        <a:pt x="1258024" y="81266"/>
                      </a:cubicBezTo>
                      <a:cubicBezTo>
                        <a:pt x="1265764" y="84362"/>
                        <a:pt x="1268860" y="88490"/>
                        <a:pt x="1267312" y="96746"/>
                      </a:cubicBezTo>
                      <a:cubicBezTo>
                        <a:pt x="1260604" y="128736"/>
                        <a:pt x="1254928" y="160727"/>
                        <a:pt x="1247705" y="192718"/>
                      </a:cubicBezTo>
                      <a:cubicBezTo>
                        <a:pt x="1245125" y="203553"/>
                        <a:pt x="1238417" y="213873"/>
                        <a:pt x="1233258" y="224192"/>
                      </a:cubicBezTo>
                      <a:cubicBezTo>
                        <a:pt x="1229646" y="230384"/>
                        <a:pt x="1230678" y="233996"/>
                        <a:pt x="1237385" y="237608"/>
                      </a:cubicBezTo>
                      <a:cubicBezTo>
                        <a:pt x="1273504" y="256699"/>
                        <a:pt x="1307558" y="279402"/>
                        <a:pt x="1340065" y="304169"/>
                      </a:cubicBezTo>
                      <a:cubicBezTo>
                        <a:pt x="1345741" y="308812"/>
                        <a:pt x="1349868" y="309328"/>
                        <a:pt x="1354512" y="302621"/>
                      </a:cubicBezTo>
                      <a:cubicBezTo>
                        <a:pt x="1381343" y="264954"/>
                        <a:pt x="1424169" y="246379"/>
                        <a:pt x="1459771" y="218516"/>
                      </a:cubicBezTo>
                      <a:cubicBezTo>
                        <a:pt x="1464415" y="214905"/>
                        <a:pt x="1468027" y="216452"/>
                        <a:pt x="1472155" y="220064"/>
                      </a:cubicBezTo>
                      <a:cubicBezTo>
                        <a:pt x="1496406" y="241219"/>
                        <a:pt x="1519109" y="264438"/>
                        <a:pt x="1541296" y="287657"/>
                      </a:cubicBezTo>
                      <a:cubicBezTo>
                        <a:pt x="1545424" y="292301"/>
                        <a:pt x="1545940" y="296429"/>
                        <a:pt x="1542328" y="301073"/>
                      </a:cubicBezTo>
                      <a:cubicBezTo>
                        <a:pt x="1523237" y="329452"/>
                        <a:pt x="1505177" y="357830"/>
                        <a:pt x="1485570" y="385693"/>
                      </a:cubicBezTo>
                      <a:cubicBezTo>
                        <a:pt x="1479895" y="393949"/>
                        <a:pt x="1470607" y="400140"/>
                        <a:pt x="1462868" y="406332"/>
                      </a:cubicBezTo>
                      <a:cubicBezTo>
                        <a:pt x="1456676" y="411492"/>
                        <a:pt x="1455644" y="416136"/>
                        <a:pt x="1460803" y="422327"/>
                      </a:cubicBezTo>
                      <a:cubicBezTo>
                        <a:pt x="1486086" y="453802"/>
                        <a:pt x="1509305" y="487341"/>
                        <a:pt x="1529428" y="522427"/>
                      </a:cubicBezTo>
                      <a:cubicBezTo>
                        <a:pt x="1534072" y="530167"/>
                        <a:pt x="1538716" y="529135"/>
                        <a:pt x="1544908" y="525007"/>
                      </a:cubicBezTo>
                      <a:cubicBezTo>
                        <a:pt x="1584122" y="500756"/>
                        <a:pt x="1630044" y="500240"/>
                        <a:pt x="1672870" y="488373"/>
                      </a:cubicBezTo>
                      <a:cubicBezTo>
                        <a:pt x="1678546" y="486825"/>
                        <a:pt x="1681642" y="489921"/>
                        <a:pt x="1683706" y="495080"/>
                      </a:cubicBezTo>
                      <a:cubicBezTo>
                        <a:pt x="1697637" y="523975"/>
                        <a:pt x="1710537" y="553902"/>
                        <a:pt x="1721888" y="583828"/>
                      </a:cubicBezTo>
                      <a:cubicBezTo>
                        <a:pt x="1723952" y="590020"/>
                        <a:pt x="1722404" y="593632"/>
                        <a:pt x="1717244" y="596728"/>
                      </a:cubicBezTo>
                      <a:cubicBezTo>
                        <a:pt x="1689381" y="615303"/>
                        <a:pt x="1662035" y="634394"/>
                        <a:pt x="1633140" y="652453"/>
                      </a:cubicBezTo>
                      <a:cubicBezTo>
                        <a:pt x="1623852" y="658129"/>
                        <a:pt x="1612501" y="660709"/>
                        <a:pt x="1601665" y="663805"/>
                      </a:cubicBezTo>
                      <a:cubicBezTo>
                        <a:pt x="1594958" y="665869"/>
                        <a:pt x="1592894" y="668965"/>
                        <a:pt x="1594958" y="676188"/>
                      </a:cubicBezTo>
                      <a:cubicBezTo>
                        <a:pt x="1606309" y="715403"/>
                        <a:pt x="1615081" y="755133"/>
                        <a:pt x="1620241" y="795895"/>
                      </a:cubicBezTo>
                      <a:cubicBezTo>
                        <a:pt x="1621272" y="803119"/>
                        <a:pt x="1624368" y="805699"/>
                        <a:pt x="1631076" y="804667"/>
                      </a:cubicBezTo>
                      <a:cubicBezTo>
                        <a:pt x="1676482" y="797959"/>
                        <a:pt x="1719308" y="814470"/>
                        <a:pt x="1763682" y="819630"/>
                      </a:cubicBezTo>
                      <a:cubicBezTo>
                        <a:pt x="1769874" y="820146"/>
                        <a:pt x="1772454" y="823758"/>
                        <a:pt x="1773486" y="829950"/>
                      </a:cubicBezTo>
                      <a:cubicBezTo>
                        <a:pt x="1776582" y="862456"/>
                        <a:pt x="1775034" y="895479"/>
                        <a:pt x="1775034" y="927985"/>
                      </a:cubicBezTo>
                      <a:cubicBezTo>
                        <a:pt x="1775034" y="933661"/>
                        <a:pt x="1771422" y="936241"/>
                        <a:pt x="1766262" y="937273"/>
                      </a:cubicBezTo>
                      <a:cubicBezTo>
                        <a:pt x="1732207" y="943981"/>
                        <a:pt x="1698153" y="951204"/>
                        <a:pt x="1663583" y="957396"/>
                      </a:cubicBezTo>
                      <a:cubicBezTo>
                        <a:pt x="1654811" y="958944"/>
                        <a:pt x="1645523" y="956364"/>
                        <a:pt x="1636752" y="955332"/>
                      </a:cubicBezTo>
                      <a:cubicBezTo>
                        <a:pt x="1627980" y="954300"/>
                        <a:pt x="1623336" y="956364"/>
                        <a:pt x="1622304" y="966684"/>
                      </a:cubicBezTo>
                      <a:cubicBezTo>
                        <a:pt x="1618177" y="1005382"/>
                        <a:pt x="1610953" y="1044080"/>
                        <a:pt x="1601149" y="1081746"/>
                      </a:cubicBezTo>
                      <a:cubicBezTo>
                        <a:pt x="1598569" y="1091034"/>
                        <a:pt x="1601665" y="1095678"/>
                        <a:pt x="1610437" y="1097742"/>
                      </a:cubicBezTo>
                      <a:cubicBezTo>
                        <a:pt x="1654811" y="1108577"/>
                        <a:pt x="1687318" y="1140568"/>
                        <a:pt x="1726016" y="1161723"/>
                      </a:cubicBezTo>
                      <a:cubicBezTo>
                        <a:pt x="1731176" y="1164819"/>
                        <a:pt x="1731176" y="1168947"/>
                        <a:pt x="1729112" y="1174107"/>
                      </a:cubicBezTo>
                      <a:cubicBezTo>
                        <a:pt x="1718792" y="1204549"/>
                        <a:pt x="1706409" y="1234476"/>
                        <a:pt x="1693509" y="1263887"/>
                      </a:cubicBezTo>
                      <a:cubicBezTo>
                        <a:pt x="1690929" y="1269562"/>
                        <a:pt x="1687318" y="1271626"/>
                        <a:pt x="1681126" y="1270078"/>
                      </a:cubicBezTo>
                      <a:cubicBezTo>
                        <a:pt x="1648103" y="1263371"/>
                        <a:pt x="1614565" y="1257179"/>
                        <a:pt x="1581542" y="1249955"/>
                      </a:cubicBezTo>
                      <a:cubicBezTo>
                        <a:pt x="1571223" y="1247375"/>
                        <a:pt x="1561935" y="1241184"/>
                        <a:pt x="1552647" y="1236024"/>
                      </a:cubicBezTo>
                      <a:cubicBezTo>
                        <a:pt x="1545940" y="1232412"/>
                        <a:pt x="1542328" y="1232928"/>
                        <a:pt x="1538200" y="1240152"/>
                      </a:cubicBezTo>
                      <a:cubicBezTo>
                        <a:pt x="1519109" y="1275238"/>
                        <a:pt x="1497954" y="1309293"/>
                        <a:pt x="1473187" y="1340767"/>
                      </a:cubicBezTo>
                      <a:cubicBezTo>
                        <a:pt x="1467511" y="1347991"/>
                        <a:pt x="1466479" y="1352635"/>
                        <a:pt x="1475251" y="1358310"/>
                      </a:cubicBezTo>
                      <a:cubicBezTo>
                        <a:pt x="1502598" y="1375854"/>
                        <a:pt x="1516013" y="1405264"/>
                        <a:pt x="1535104" y="1430031"/>
                      </a:cubicBezTo>
                      <a:cubicBezTo>
                        <a:pt x="1538716" y="1434675"/>
                        <a:pt x="1541812" y="1439835"/>
                        <a:pt x="1545424" y="1444995"/>
                      </a:cubicBezTo>
                      <a:cubicBezTo>
                        <a:pt x="1566063" y="1474921"/>
                        <a:pt x="1565031" y="1464602"/>
                        <a:pt x="1542844" y="1489885"/>
                      </a:cubicBezTo>
                      <a:cubicBezTo>
                        <a:pt x="1526849" y="1508460"/>
                        <a:pt x="1508273" y="1524971"/>
                        <a:pt x="1491246" y="1542514"/>
                      </a:cubicBezTo>
                      <a:cubicBezTo>
                        <a:pt x="1485054" y="1549222"/>
                        <a:pt x="1479895" y="1549222"/>
                        <a:pt x="1472155" y="1544062"/>
                      </a:cubicBezTo>
                      <a:cubicBezTo>
                        <a:pt x="1446356" y="1526519"/>
                        <a:pt x="1420041" y="1508976"/>
                        <a:pt x="1393726" y="1491948"/>
                      </a:cubicBezTo>
                      <a:cubicBezTo>
                        <a:pt x="1383923" y="1485241"/>
                        <a:pt x="1377215" y="1475437"/>
                        <a:pt x="1369992" y="1466666"/>
                      </a:cubicBezTo>
                      <a:cubicBezTo>
                        <a:pt x="1364316" y="1459958"/>
                        <a:pt x="1359672" y="1458926"/>
                        <a:pt x="1352964" y="1464602"/>
                      </a:cubicBezTo>
                      <a:cubicBezTo>
                        <a:pt x="1322005" y="1489885"/>
                        <a:pt x="1288983" y="1512588"/>
                        <a:pt x="1254413" y="1532711"/>
                      </a:cubicBezTo>
                      <a:cubicBezTo>
                        <a:pt x="1249769" y="1535291"/>
                        <a:pt x="1244609" y="1537871"/>
                        <a:pt x="1248737" y="1544578"/>
                      </a:cubicBezTo>
                      <a:cubicBezTo>
                        <a:pt x="1272472" y="1580181"/>
                        <a:pt x="1274020" y="1622491"/>
                        <a:pt x="1284339" y="1662221"/>
                      </a:cubicBezTo>
                      <a:cubicBezTo>
                        <a:pt x="1290531" y="1685440"/>
                        <a:pt x="1292079" y="1682344"/>
                        <a:pt x="1268860" y="1693180"/>
                      </a:cubicBezTo>
                      <a:cubicBezTo>
                        <a:pt x="1244609" y="1704531"/>
                        <a:pt x="1219842" y="1714335"/>
                        <a:pt x="1195591" y="1724654"/>
                      </a:cubicBezTo>
                      <a:cubicBezTo>
                        <a:pt x="1187851" y="1727750"/>
                        <a:pt x="1183208" y="1726718"/>
                        <a:pt x="1178564" y="1719495"/>
                      </a:cubicBezTo>
                      <a:cubicBezTo>
                        <a:pt x="1161021" y="1692664"/>
                        <a:pt x="1142962" y="1666865"/>
                        <a:pt x="1125418" y="1640034"/>
                      </a:cubicBezTo>
                      <a:cubicBezTo>
                        <a:pt x="1118711" y="1629715"/>
                        <a:pt x="1116131" y="1617847"/>
                        <a:pt x="1113035" y="1606496"/>
                      </a:cubicBezTo>
                      <a:cubicBezTo>
                        <a:pt x="1110971" y="1599272"/>
                        <a:pt x="1107359" y="1597208"/>
                        <a:pt x="1099619" y="1599272"/>
                      </a:cubicBezTo>
                      <a:cubicBezTo>
                        <a:pt x="1060405" y="1611139"/>
                        <a:pt x="1020675" y="1619395"/>
                        <a:pt x="979913" y="1624555"/>
                      </a:cubicBezTo>
                      <a:cubicBezTo>
                        <a:pt x="973205" y="1625587"/>
                        <a:pt x="971141" y="1628682"/>
                        <a:pt x="972173" y="1634874"/>
                      </a:cubicBezTo>
                      <a:cubicBezTo>
                        <a:pt x="979397" y="1680280"/>
                        <a:pt x="962885" y="1723106"/>
                        <a:pt x="957726" y="1767481"/>
                      </a:cubicBezTo>
                      <a:cubicBezTo>
                        <a:pt x="956694" y="1775220"/>
                        <a:pt x="952566" y="1777800"/>
                        <a:pt x="945858" y="1777800"/>
                      </a:cubicBezTo>
                      <a:cubicBezTo>
                        <a:pt x="929347" y="1778316"/>
                        <a:pt x="912320" y="1779348"/>
                        <a:pt x="895808" y="1779864"/>
                      </a:cubicBezTo>
                      <a:cubicBezTo>
                        <a:pt x="894776" y="1776252"/>
                        <a:pt x="894776" y="1776252"/>
                        <a:pt x="894776" y="1775736"/>
                      </a:cubicBezTo>
                      <a:close/>
                      <a:moveTo>
                        <a:pt x="890648" y="1454798"/>
                      </a:moveTo>
                      <a:cubicBezTo>
                        <a:pt x="1199203" y="1449638"/>
                        <a:pt x="1454096" y="1207645"/>
                        <a:pt x="1452548" y="884127"/>
                      </a:cubicBezTo>
                      <a:cubicBezTo>
                        <a:pt x="1451516" y="575057"/>
                        <a:pt x="1205395" y="320164"/>
                        <a:pt x="881361" y="322228"/>
                      </a:cubicBezTo>
                      <a:cubicBezTo>
                        <a:pt x="571775" y="324292"/>
                        <a:pt x="318429" y="570929"/>
                        <a:pt x="320494" y="893415"/>
                      </a:cubicBezTo>
                      <a:cubicBezTo>
                        <a:pt x="323073" y="1202485"/>
                        <a:pt x="569195" y="1452218"/>
                        <a:pt x="890648" y="1454798"/>
                      </a:cubicBezTo>
                      <a:close/>
                    </a:path>
                  </a:pathLst>
                </a:custGeom>
                <a:grpFill/>
                <a:ln w="515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8" name="Freeform: Shape 37">
                  <a:extLst>
                    <a:ext uri="{FF2B5EF4-FFF2-40B4-BE49-F238E27FC236}">
                      <a16:creationId xmlns:a16="http://schemas.microsoft.com/office/drawing/2014/main" id="{86DEB52C-C941-4797-8322-11F1C0AD0C40}"/>
                    </a:ext>
                  </a:extLst>
                </p:cNvPr>
                <p:cNvSpPr/>
                <p:nvPr/>
              </p:nvSpPr>
              <p:spPr>
                <a:xfrm>
                  <a:off x="3733675" y="2339591"/>
                  <a:ext cx="835883" cy="835883"/>
                </a:xfrm>
                <a:custGeom>
                  <a:avLst/>
                  <a:gdLst>
                    <a:gd name="connsiteX0" fmla="*/ 836916 w 835883"/>
                    <a:gd name="connsiteY0" fmla="*/ 418458 h 835883"/>
                    <a:gd name="connsiteX1" fmla="*/ 418459 w 835883"/>
                    <a:gd name="connsiteY1" fmla="*/ 836399 h 835883"/>
                    <a:gd name="connsiteX2" fmla="*/ 1 w 835883"/>
                    <a:gd name="connsiteY2" fmla="*/ 417426 h 835883"/>
                    <a:gd name="connsiteX3" fmla="*/ 418975 w 835883"/>
                    <a:gd name="connsiteY3" fmla="*/ 0 h 835883"/>
                    <a:gd name="connsiteX4" fmla="*/ 836916 w 835883"/>
                    <a:gd name="connsiteY4" fmla="*/ 418458 h 8358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35883" h="835883">
                      <a:moveTo>
                        <a:pt x="836916" y="418458"/>
                      </a:moveTo>
                      <a:cubicBezTo>
                        <a:pt x="833821" y="651679"/>
                        <a:pt x="651165" y="836915"/>
                        <a:pt x="418459" y="836399"/>
                      </a:cubicBezTo>
                      <a:cubicBezTo>
                        <a:pt x="182657" y="836399"/>
                        <a:pt x="-515" y="649615"/>
                        <a:pt x="1" y="417426"/>
                      </a:cubicBezTo>
                      <a:cubicBezTo>
                        <a:pt x="517" y="181624"/>
                        <a:pt x="187301" y="0"/>
                        <a:pt x="418975" y="0"/>
                      </a:cubicBezTo>
                      <a:cubicBezTo>
                        <a:pt x="651680" y="516"/>
                        <a:pt x="833821" y="186268"/>
                        <a:pt x="836916" y="418458"/>
                      </a:cubicBezTo>
                      <a:close/>
                    </a:path>
                  </a:pathLst>
                </a:custGeom>
                <a:grpFill/>
                <a:ln w="515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B25B6E65-0935-40EC-806D-53C1E043E564}"/>
                </a:ext>
              </a:extLst>
            </p:cNvPr>
            <p:cNvSpPr/>
            <p:nvPr/>
          </p:nvSpPr>
          <p:spPr>
            <a:xfrm>
              <a:off x="5436819" y="3673417"/>
              <a:ext cx="936646" cy="931442"/>
            </a:xfrm>
            <a:custGeom>
              <a:avLst/>
              <a:gdLst>
                <a:gd name="connsiteX0" fmla="*/ 959201 w 1857518"/>
                <a:gd name="connsiteY0" fmla="*/ 1852264 h 1847198"/>
                <a:gd name="connsiteX1" fmla="*/ 910700 w 1857518"/>
                <a:gd name="connsiteY1" fmla="*/ 1852264 h 1847198"/>
                <a:gd name="connsiteX2" fmla="*/ 891608 w 1857518"/>
                <a:gd name="connsiteY2" fmla="*/ 1830593 h 1847198"/>
                <a:gd name="connsiteX3" fmla="*/ 838463 w 1857518"/>
                <a:gd name="connsiteY3" fmla="*/ 1669608 h 1847198"/>
                <a:gd name="connsiteX4" fmla="*/ 813180 w 1857518"/>
                <a:gd name="connsiteY4" fmla="*/ 1646905 h 1847198"/>
                <a:gd name="connsiteX5" fmla="*/ 730624 w 1857518"/>
                <a:gd name="connsiteY5" fmla="*/ 1628330 h 1847198"/>
                <a:gd name="connsiteX6" fmla="*/ 693990 w 1857518"/>
                <a:gd name="connsiteY6" fmla="*/ 1639165 h 1847198"/>
                <a:gd name="connsiteX7" fmla="*/ 573251 w 1857518"/>
                <a:gd name="connsiteY7" fmla="*/ 1761452 h 1847198"/>
                <a:gd name="connsiteX8" fmla="*/ 542292 w 1857518"/>
                <a:gd name="connsiteY8" fmla="*/ 1766612 h 1847198"/>
                <a:gd name="connsiteX9" fmla="*/ 412782 w 1857518"/>
                <a:gd name="connsiteY9" fmla="*/ 1693859 h 1847198"/>
                <a:gd name="connsiteX10" fmla="*/ 398334 w 1857518"/>
                <a:gd name="connsiteY10" fmla="*/ 1660836 h 1847198"/>
                <a:gd name="connsiteX11" fmla="*/ 440644 w 1857518"/>
                <a:gd name="connsiteY11" fmla="*/ 1494176 h 1847198"/>
                <a:gd name="connsiteX12" fmla="*/ 432904 w 1857518"/>
                <a:gd name="connsiteY12" fmla="*/ 1462185 h 1847198"/>
                <a:gd name="connsiteX13" fmla="*/ 370471 w 1857518"/>
                <a:gd name="connsiteY13" fmla="*/ 1397172 h 1847198"/>
                <a:gd name="connsiteX14" fmla="*/ 340545 w 1857518"/>
                <a:gd name="connsiteY14" fmla="*/ 1388400 h 1847198"/>
                <a:gd name="connsiteX15" fmla="*/ 310618 w 1857518"/>
                <a:gd name="connsiteY15" fmla="*/ 1395108 h 1847198"/>
                <a:gd name="connsiteX16" fmla="*/ 170273 w 1857518"/>
                <a:gd name="connsiteY16" fmla="*/ 1426583 h 1847198"/>
                <a:gd name="connsiteX17" fmla="*/ 141377 w 1857518"/>
                <a:gd name="connsiteY17" fmla="*/ 1413683 h 1847198"/>
                <a:gd name="connsiteX18" fmla="*/ 70689 w 1857518"/>
                <a:gd name="connsiteY18" fmla="*/ 1276949 h 1847198"/>
                <a:gd name="connsiteX19" fmla="*/ 75848 w 1857518"/>
                <a:gd name="connsiteY19" fmla="*/ 1247539 h 1847198"/>
                <a:gd name="connsiteX20" fmla="*/ 206391 w 1857518"/>
                <a:gd name="connsiteY20" fmla="*/ 1126284 h 1847198"/>
                <a:gd name="connsiteX21" fmla="*/ 216710 w 1857518"/>
                <a:gd name="connsiteY21" fmla="*/ 1096873 h 1847198"/>
                <a:gd name="connsiteX22" fmla="*/ 201231 w 1857518"/>
                <a:gd name="connsiteY22" fmla="*/ 1012769 h 1847198"/>
                <a:gd name="connsiteX23" fmla="*/ 181108 w 1857518"/>
                <a:gd name="connsiteY23" fmla="*/ 989034 h 1847198"/>
                <a:gd name="connsiteX24" fmla="*/ 67077 w 1857518"/>
                <a:gd name="connsiteY24" fmla="*/ 947240 h 1847198"/>
                <a:gd name="connsiteX25" fmla="*/ 0 w 1857518"/>
                <a:gd name="connsiteY25" fmla="*/ 921957 h 1847198"/>
                <a:gd name="connsiteX26" fmla="*/ 0 w 1857518"/>
                <a:gd name="connsiteY26" fmla="*/ 893062 h 1847198"/>
                <a:gd name="connsiteX27" fmla="*/ 4643 w 1857518"/>
                <a:gd name="connsiteY27" fmla="*/ 842496 h 1847198"/>
                <a:gd name="connsiteX28" fmla="*/ 17543 w 1857518"/>
                <a:gd name="connsiteY28" fmla="*/ 743945 h 1847198"/>
                <a:gd name="connsiteX29" fmla="*/ 38182 w 1857518"/>
                <a:gd name="connsiteY29" fmla="*/ 723305 h 1847198"/>
                <a:gd name="connsiteX30" fmla="*/ 214131 w 1857518"/>
                <a:gd name="connsiteY30" fmla="*/ 691315 h 1847198"/>
                <a:gd name="connsiteX31" fmla="*/ 239929 w 1857518"/>
                <a:gd name="connsiteY31" fmla="*/ 671192 h 1847198"/>
                <a:gd name="connsiteX32" fmla="*/ 266760 w 1857518"/>
                <a:gd name="connsiteY32" fmla="*/ 606695 h 1847198"/>
                <a:gd name="connsiteX33" fmla="*/ 262116 w 1857518"/>
                <a:gd name="connsiteY33" fmla="*/ 570060 h 1847198"/>
                <a:gd name="connsiteX34" fmla="*/ 159437 w 1857518"/>
                <a:gd name="connsiteY34" fmla="*/ 434874 h 1847198"/>
                <a:gd name="connsiteX35" fmla="*/ 159953 w 1857518"/>
                <a:gd name="connsiteY35" fmla="*/ 401336 h 1847198"/>
                <a:gd name="connsiteX36" fmla="*/ 259536 w 1857518"/>
                <a:gd name="connsiteY36" fmla="*/ 278017 h 1847198"/>
                <a:gd name="connsiteX37" fmla="*/ 294623 w 1857518"/>
                <a:gd name="connsiteY37" fmla="*/ 268729 h 1847198"/>
                <a:gd name="connsiteX38" fmla="*/ 457672 w 1857518"/>
                <a:gd name="connsiteY38" fmla="*/ 336322 h 1847198"/>
                <a:gd name="connsiteX39" fmla="*/ 489146 w 1857518"/>
                <a:gd name="connsiteY39" fmla="*/ 333743 h 1847198"/>
                <a:gd name="connsiteX40" fmla="*/ 540744 w 1857518"/>
                <a:gd name="connsiteY40" fmla="*/ 298140 h 1847198"/>
                <a:gd name="connsiteX41" fmla="*/ 553127 w 1857518"/>
                <a:gd name="connsiteY41" fmla="*/ 273889 h 1847198"/>
                <a:gd name="connsiteX42" fmla="*/ 552096 w 1857518"/>
                <a:gd name="connsiteY42" fmla="*/ 255830 h 1847198"/>
                <a:gd name="connsiteX43" fmla="*/ 545904 w 1857518"/>
                <a:gd name="connsiteY43" fmla="*/ 175854 h 1847198"/>
                <a:gd name="connsiteX44" fmla="*/ 539712 w 1857518"/>
                <a:gd name="connsiteY44" fmla="*/ 95877 h 1847198"/>
                <a:gd name="connsiteX45" fmla="*/ 556739 w 1857518"/>
                <a:gd name="connsiteY45" fmla="*/ 69562 h 1847198"/>
                <a:gd name="connsiteX46" fmla="*/ 716176 w 1857518"/>
                <a:gd name="connsiteY46" fmla="*/ 15901 h 1847198"/>
                <a:gd name="connsiteX47" fmla="*/ 726496 w 1857518"/>
                <a:gd name="connsiteY47" fmla="*/ 14353 h 1847198"/>
                <a:gd name="connsiteX48" fmla="*/ 748167 w 1857518"/>
                <a:gd name="connsiteY48" fmla="*/ 28800 h 1847198"/>
                <a:gd name="connsiteX49" fmla="*/ 847750 w 1857518"/>
                <a:gd name="connsiteY49" fmla="*/ 172758 h 1847198"/>
                <a:gd name="connsiteX50" fmla="*/ 878709 w 1857518"/>
                <a:gd name="connsiteY50" fmla="*/ 187721 h 1847198"/>
                <a:gd name="connsiteX51" fmla="*/ 931855 w 1857518"/>
                <a:gd name="connsiteY51" fmla="*/ 185657 h 1847198"/>
                <a:gd name="connsiteX52" fmla="*/ 948366 w 1857518"/>
                <a:gd name="connsiteY52" fmla="*/ 177401 h 1847198"/>
                <a:gd name="connsiteX53" fmla="*/ 954042 w 1857518"/>
                <a:gd name="connsiteY53" fmla="*/ 169146 h 1847198"/>
                <a:gd name="connsiteX54" fmla="*/ 979840 w 1857518"/>
                <a:gd name="connsiteY54" fmla="*/ 121676 h 1847198"/>
                <a:gd name="connsiteX55" fmla="*/ 1037630 w 1857518"/>
                <a:gd name="connsiteY55" fmla="*/ 13837 h 1847198"/>
                <a:gd name="connsiteX56" fmla="*/ 1066525 w 1857518"/>
                <a:gd name="connsiteY56" fmla="*/ 937 h 1847198"/>
                <a:gd name="connsiteX57" fmla="*/ 1233702 w 1857518"/>
                <a:gd name="connsiteY57" fmla="*/ 40667 h 1847198"/>
                <a:gd name="connsiteX58" fmla="*/ 1253309 w 1857518"/>
                <a:gd name="connsiteY58" fmla="*/ 64918 h 1847198"/>
                <a:gd name="connsiteX59" fmla="*/ 1254341 w 1857518"/>
                <a:gd name="connsiteY59" fmla="*/ 85042 h 1847198"/>
                <a:gd name="connsiteX60" fmla="*/ 1258468 w 1857518"/>
                <a:gd name="connsiteY60" fmla="*/ 209908 h 1847198"/>
                <a:gd name="connsiteX61" fmla="*/ 1260016 w 1857518"/>
                <a:gd name="connsiteY61" fmla="*/ 244478 h 1847198"/>
                <a:gd name="connsiteX62" fmla="*/ 1276012 w 1857518"/>
                <a:gd name="connsiteY62" fmla="*/ 270277 h 1847198"/>
                <a:gd name="connsiteX63" fmla="*/ 1313678 w 1857518"/>
                <a:gd name="connsiteY63" fmla="*/ 291948 h 1847198"/>
                <a:gd name="connsiteX64" fmla="*/ 1349797 w 1857518"/>
                <a:gd name="connsiteY64" fmla="*/ 291948 h 1847198"/>
                <a:gd name="connsiteX65" fmla="*/ 1502526 w 1857518"/>
                <a:gd name="connsiteY65" fmla="*/ 206812 h 1847198"/>
                <a:gd name="connsiteX66" fmla="*/ 1535033 w 1857518"/>
                <a:gd name="connsiteY66" fmla="*/ 211456 h 1847198"/>
                <a:gd name="connsiteX67" fmla="*/ 1653707 w 1857518"/>
                <a:gd name="connsiteY67" fmla="*/ 332711 h 1847198"/>
                <a:gd name="connsiteX68" fmla="*/ 1657835 w 1857518"/>
                <a:gd name="connsiteY68" fmla="*/ 366249 h 1847198"/>
                <a:gd name="connsiteX69" fmla="*/ 1569087 w 1857518"/>
                <a:gd name="connsiteY69" fmla="*/ 515883 h 1847198"/>
                <a:gd name="connsiteX70" fmla="*/ 1568571 w 1857518"/>
                <a:gd name="connsiteY70" fmla="*/ 550453 h 1847198"/>
                <a:gd name="connsiteX71" fmla="*/ 1591274 w 1857518"/>
                <a:gd name="connsiteY71" fmla="*/ 592247 h 1847198"/>
                <a:gd name="connsiteX72" fmla="*/ 1617589 w 1857518"/>
                <a:gd name="connsiteY72" fmla="*/ 608759 h 1847198"/>
                <a:gd name="connsiteX73" fmla="*/ 1676926 w 1857518"/>
                <a:gd name="connsiteY73" fmla="*/ 612886 h 1847198"/>
                <a:gd name="connsiteX74" fmla="*/ 1797665 w 1857518"/>
                <a:gd name="connsiteY74" fmla="*/ 620626 h 1847198"/>
                <a:gd name="connsiteX75" fmla="*/ 1820884 w 1857518"/>
                <a:gd name="connsiteY75" fmla="*/ 640233 h 1847198"/>
                <a:gd name="connsiteX76" fmla="*/ 1857518 w 1857518"/>
                <a:gd name="connsiteY76" fmla="*/ 808442 h 1847198"/>
                <a:gd name="connsiteX77" fmla="*/ 1851842 w 1857518"/>
                <a:gd name="connsiteY77" fmla="*/ 829081 h 1847198"/>
                <a:gd name="connsiteX78" fmla="*/ 1841523 w 1857518"/>
                <a:gd name="connsiteY78" fmla="*/ 836305 h 1847198"/>
                <a:gd name="connsiteX79" fmla="*/ 1686214 w 1857518"/>
                <a:gd name="connsiteY79" fmla="*/ 913701 h 1847198"/>
                <a:gd name="connsiteX80" fmla="*/ 1668670 w 1857518"/>
                <a:gd name="connsiteY80" fmla="*/ 940016 h 1847198"/>
                <a:gd name="connsiteX81" fmla="*/ 1665059 w 1857518"/>
                <a:gd name="connsiteY81" fmla="*/ 998322 h 1847198"/>
                <a:gd name="connsiteX82" fmla="*/ 1678474 w 1857518"/>
                <a:gd name="connsiteY82" fmla="*/ 1026184 h 1847198"/>
                <a:gd name="connsiteX83" fmla="*/ 1821916 w 1857518"/>
                <a:gd name="connsiteY83" fmla="*/ 1131960 h 1847198"/>
                <a:gd name="connsiteX84" fmla="*/ 1831720 w 1857518"/>
                <a:gd name="connsiteY84" fmla="*/ 1163950 h 1847198"/>
                <a:gd name="connsiteX85" fmla="*/ 1805404 w 1857518"/>
                <a:gd name="connsiteY85" fmla="*/ 1236703 h 1847198"/>
                <a:gd name="connsiteX86" fmla="*/ 1775478 w 1857518"/>
                <a:gd name="connsiteY86" fmla="*/ 1317711 h 1847198"/>
                <a:gd name="connsiteX87" fmla="*/ 1750195 w 1857518"/>
                <a:gd name="connsiteY87" fmla="*/ 1334223 h 1847198"/>
                <a:gd name="connsiteX88" fmla="*/ 1685698 w 1857518"/>
                <a:gd name="connsiteY88" fmla="*/ 1327515 h 1847198"/>
                <a:gd name="connsiteX89" fmla="*/ 1574247 w 1857518"/>
                <a:gd name="connsiteY89" fmla="*/ 1315648 h 1847198"/>
                <a:gd name="connsiteX90" fmla="*/ 1545868 w 1857518"/>
                <a:gd name="connsiteY90" fmla="*/ 1328547 h 1847198"/>
                <a:gd name="connsiteX91" fmla="*/ 1505622 w 1857518"/>
                <a:gd name="connsiteY91" fmla="*/ 1383241 h 1847198"/>
                <a:gd name="connsiteX92" fmla="*/ 1500978 w 1857518"/>
                <a:gd name="connsiteY92" fmla="*/ 1417811 h 1847198"/>
                <a:gd name="connsiteX93" fmla="*/ 1563411 w 1857518"/>
                <a:gd name="connsiteY93" fmla="*/ 1581892 h 1847198"/>
                <a:gd name="connsiteX94" fmla="*/ 1554124 w 1857518"/>
                <a:gd name="connsiteY94" fmla="*/ 1615430 h 1847198"/>
                <a:gd name="connsiteX95" fmla="*/ 1430805 w 1857518"/>
                <a:gd name="connsiteY95" fmla="*/ 1708822 h 1847198"/>
                <a:gd name="connsiteX96" fmla="*/ 1397266 w 1857518"/>
                <a:gd name="connsiteY96" fmla="*/ 1708306 h 1847198"/>
                <a:gd name="connsiteX97" fmla="*/ 1263628 w 1857518"/>
                <a:gd name="connsiteY97" fmla="*/ 1600467 h 1847198"/>
                <a:gd name="connsiteX98" fmla="*/ 1232154 w 1857518"/>
                <a:gd name="connsiteY98" fmla="*/ 1594275 h 1847198"/>
                <a:gd name="connsiteX99" fmla="*/ 1153725 w 1857518"/>
                <a:gd name="connsiteY99" fmla="*/ 1624202 h 1847198"/>
                <a:gd name="connsiteX100" fmla="*/ 1134634 w 1857518"/>
                <a:gd name="connsiteY100" fmla="*/ 1646905 h 1847198"/>
                <a:gd name="connsiteX101" fmla="*/ 1123798 w 1857518"/>
                <a:gd name="connsiteY101" fmla="*/ 1698503 h 1847198"/>
                <a:gd name="connsiteX102" fmla="*/ 1097999 w 1857518"/>
                <a:gd name="connsiteY102" fmla="*/ 1821821 h 1847198"/>
                <a:gd name="connsiteX103" fmla="*/ 1076329 w 1857518"/>
                <a:gd name="connsiteY103" fmla="*/ 1842460 h 1847198"/>
                <a:gd name="connsiteX104" fmla="*/ 994288 w 1857518"/>
                <a:gd name="connsiteY104" fmla="*/ 1851232 h 1847198"/>
                <a:gd name="connsiteX105" fmla="*/ 959201 w 1857518"/>
                <a:gd name="connsiteY105" fmla="*/ 1852264 h 1847198"/>
                <a:gd name="connsiteX106" fmla="*/ 928759 w 1857518"/>
                <a:gd name="connsiteY106" fmla="*/ 382245 h 1847198"/>
                <a:gd name="connsiteX107" fmla="*/ 386983 w 1857518"/>
                <a:gd name="connsiteY107" fmla="*/ 921957 h 1847198"/>
                <a:gd name="connsiteX108" fmla="*/ 926695 w 1857518"/>
                <a:gd name="connsiteY108" fmla="*/ 1465797 h 1847198"/>
                <a:gd name="connsiteX109" fmla="*/ 1470535 w 1857518"/>
                <a:gd name="connsiteY109" fmla="*/ 924537 h 1847198"/>
                <a:gd name="connsiteX110" fmla="*/ 928759 w 1857518"/>
                <a:gd name="connsiteY110" fmla="*/ 382245 h 18471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</a:cxnLst>
              <a:rect l="l" t="t" r="r" b="b"/>
              <a:pathLst>
                <a:path w="1857518" h="1847198">
                  <a:moveTo>
                    <a:pt x="959201" y="1852264"/>
                  </a:moveTo>
                  <a:cubicBezTo>
                    <a:pt x="943206" y="1852264"/>
                    <a:pt x="927211" y="1852264"/>
                    <a:pt x="910700" y="1852264"/>
                  </a:cubicBezTo>
                  <a:cubicBezTo>
                    <a:pt x="900380" y="1848652"/>
                    <a:pt x="894704" y="1840913"/>
                    <a:pt x="891608" y="1830593"/>
                  </a:cubicBezTo>
                  <a:cubicBezTo>
                    <a:pt x="874065" y="1776931"/>
                    <a:pt x="856006" y="1723270"/>
                    <a:pt x="838463" y="1669608"/>
                  </a:cubicBezTo>
                  <a:cubicBezTo>
                    <a:pt x="834335" y="1657224"/>
                    <a:pt x="826080" y="1649485"/>
                    <a:pt x="813180" y="1646905"/>
                  </a:cubicBezTo>
                  <a:cubicBezTo>
                    <a:pt x="785833" y="1640713"/>
                    <a:pt x="757970" y="1635037"/>
                    <a:pt x="730624" y="1628330"/>
                  </a:cubicBezTo>
                  <a:cubicBezTo>
                    <a:pt x="716176" y="1624718"/>
                    <a:pt x="704309" y="1628330"/>
                    <a:pt x="693990" y="1639165"/>
                  </a:cubicBezTo>
                  <a:cubicBezTo>
                    <a:pt x="654259" y="1680443"/>
                    <a:pt x="613497" y="1720690"/>
                    <a:pt x="573251" y="1761452"/>
                  </a:cubicBezTo>
                  <a:cubicBezTo>
                    <a:pt x="563963" y="1770739"/>
                    <a:pt x="553127" y="1772804"/>
                    <a:pt x="542292" y="1766612"/>
                  </a:cubicBezTo>
                  <a:cubicBezTo>
                    <a:pt x="498950" y="1742361"/>
                    <a:pt x="456123" y="1718110"/>
                    <a:pt x="412782" y="1693859"/>
                  </a:cubicBezTo>
                  <a:cubicBezTo>
                    <a:pt x="397818" y="1685603"/>
                    <a:pt x="394206" y="1676832"/>
                    <a:pt x="398334" y="1660836"/>
                  </a:cubicBezTo>
                  <a:cubicBezTo>
                    <a:pt x="412265" y="1605111"/>
                    <a:pt x="426713" y="1549901"/>
                    <a:pt x="440644" y="1494176"/>
                  </a:cubicBezTo>
                  <a:cubicBezTo>
                    <a:pt x="443741" y="1482308"/>
                    <a:pt x="441676" y="1471473"/>
                    <a:pt x="432904" y="1462185"/>
                  </a:cubicBezTo>
                  <a:cubicBezTo>
                    <a:pt x="412265" y="1440514"/>
                    <a:pt x="391110" y="1418843"/>
                    <a:pt x="370471" y="1397172"/>
                  </a:cubicBezTo>
                  <a:cubicBezTo>
                    <a:pt x="362216" y="1388400"/>
                    <a:pt x="351896" y="1385820"/>
                    <a:pt x="340545" y="1388400"/>
                  </a:cubicBezTo>
                  <a:cubicBezTo>
                    <a:pt x="330226" y="1390464"/>
                    <a:pt x="320422" y="1393044"/>
                    <a:pt x="310618" y="1395108"/>
                  </a:cubicBezTo>
                  <a:cubicBezTo>
                    <a:pt x="263664" y="1405428"/>
                    <a:pt x="217226" y="1416263"/>
                    <a:pt x="170273" y="1426583"/>
                  </a:cubicBezTo>
                  <a:cubicBezTo>
                    <a:pt x="157373" y="1429679"/>
                    <a:pt x="147054" y="1425035"/>
                    <a:pt x="141377" y="1413683"/>
                  </a:cubicBezTo>
                  <a:cubicBezTo>
                    <a:pt x="117642" y="1368277"/>
                    <a:pt x="94423" y="1322355"/>
                    <a:pt x="70689" y="1276949"/>
                  </a:cubicBezTo>
                  <a:cubicBezTo>
                    <a:pt x="65529" y="1266630"/>
                    <a:pt x="67593" y="1255278"/>
                    <a:pt x="75848" y="1247539"/>
                  </a:cubicBezTo>
                  <a:cubicBezTo>
                    <a:pt x="119191" y="1207292"/>
                    <a:pt x="163049" y="1166530"/>
                    <a:pt x="206391" y="1126284"/>
                  </a:cubicBezTo>
                  <a:cubicBezTo>
                    <a:pt x="215162" y="1118544"/>
                    <a:pt x="218258" y="1108225"/>
                    <a:pt x="216710" y="1096873"/>
                  </a:cubicBezTo>
                  <a:cubicBezTo>
                    <a:pt x="211551" y="1069010"/>
                    <a:pt x="206391" y="1040631"/>
                    <a:pt x="201231" y="1012769"/>
                  </a:cubicBezTo>
                  <a:cubicBezTo>
                    <a:pt x="199167" y="1000901"/>
                    <a:pt x="192459" y="993162"/>
                    <a:pt x="181108" y="989034"/>
                  </a:cubicBezTo>
                  <a:cubicBezTo>
                    <a:pt x="142925" y="975103"/>
                    <a:pt x="104743" y="961171"/>
                    <a:pt x="67077" y="947240"/>
                  </a:cubicBezTo>
                  <a:cubicBezTo>
                    <a:pt x="44890" y="938984"/>
                    <a:pt x="22187" y="931760"/>
                    <a:pt x="0" y="921957"/>
                  </a:cubicBezTo>
                  <a:cubicBezTo>
                    <a:pt x="0" y="912153"/>
                    <a:pt x="0" y="902866"/>
                    <a:pt x="0" y="893062"/>
                  </a:cubicBezTo>
                  <a:cubicBezTo>
                    <a:pt x="1548" y="876035"/>
                    <a:pt x="3096" y="859524"/>
                    <a:pt x="4643" y="842496"/>
                  </a:cubicBezTo>
                  <a:cubicBezTo>
                    <a:pt x="7740" y="809474"/>
                    <a:pt x="12383" y="776451"/>
                    <a:pt x="17543" y="743945"/>
                  </a:cubicBezTo>
                  <a:cubicBezTo>
                    <a:pt x="19091" y="733109"/>
                    <a:pt x="26831" y="725369"/>
                    <a:pt x="38182" y="723305"/>
                  </a:cubicBezTo>
                  <a:cubicBezTo>
                    <a:pt x="97003" y="712470"/>
                    <a:pt x="155309" y="702150"/>
                    <a:pt x="214131" y="691315"/>
                  </a:cubicBezTo>
                  <a:cubicBezTo>
                    <a:pt x="226514" y="689251"/>
                    <a:pt x="234770" y="682543"/>
                    <a:pt x="239929" y="671192"/>
                  </a:cubicBezTo>
                  <a:cubicBezTo>
                    <a:pt x="248701" y="649521"/>
                    <a:pt x="257989" y="627850"/>
                    <a:pt x="266760" y="606695"/>
                  </a:cubicBezTo>
                  <a:cubicBezTo>
                    <a:pt x="272436" y="593279"/>
                    <a:pt x="270888" y="581928"/>
                    <a:pt x="262116" y="570060"/>
                  </a:cubicBezTo>
                  <a:cubicBezTo>
                    <a:pt x="227546" y="525170"/>
                    <a:pt x="193492" y="479764"/>
                    <a:pt x="159437" y="434874"/>
                  </a:cubicBezTo>
                  <a:cubicBezTo>
                    <a:pt x="150665" y="423007"/>
                    <a:pt x="150665" y="412687"/>
                    <a:pt x="159953" y="401336"/>
                  </a:cubicBezTo>
                  <a:cubicBezTo>
                    <a:pt x="192975" y="360058"/>
                    <a:pt x="225998" y="319295"/>
                    <a:pt x="259536" y="278017"/>
                  </a:cubicBezTo>
                  <a:cubicBezTo>
                    <a:pt x="270372" y="265118"/>
                    <a:pt x="279144" y="262538"/>
                    <a:pt x="294623" y="268729"/>
                  </a:cubicBezTo>
                  <a:cubicBezTo>
                    <a:pt x="348801" y="291433"/>
                    <a:pt x="402978" y="313620"/>
                    <a:pt x="457672" y="336322"/>
                  </a:cubicBezTo>
                  <a:cubicBezTo>
                    <a:pt x="468507" y="340966"/>
                    <a:pt x="479342" y="340450"/>
                    <a:pt x="489146" y="333743"/>
                  </a:cubicBezTo>
                  <a:cubicBezTo>
                    <a:pt x="506690" y="321875"/>
                    <a:pt x="523717" y="310008"/>
                    <a:pt x="540744" y="298140"/>
                  </a:cubicBezTo>
                  <a:cubicBezTo>
                    <a:pt x="548999" y="292464"/>
                    <a:pt x="553127" y="284209"/>
                    <a:pt x="553127" y="273889"/>
                  </a:cubicBezTo>
                  <a:cubicBezTo>
                    <a:pt x="553127" y="267697"/>
                    <a:pt x="552612" y="261506"/>
                    <a:pt x="552096" y="255830"/>
                  </a:cubicBezTo>
                  <a:cubicBezTo>
                    <a:pt x="550032" y="228999"/>
                    <a:pt x="547968" y="202684"/>
                    <a:pt x="545904" y="175854"/>
                  </a:cubicBezTo>
                  <a:cubicBezTo>
                    <a:pt x="543840" y="149023"/>
                    <a:pt x="541776" y="122708"/>
                    <a:pt x="539712" y="95877"/>
                  </a:cubicBezTo>
                  <a:cubicBezTo>
                    <a:pt x="538680" y="83493"/>
                    <a:pt x="544872" y="73690"/>
                    <a:pt x="556739" y="69562"/>
                  </a:cubicBezTo>
                  <a:cubicBezTo>
                    <a:pt x="609885" y="51503"/>
                    <a:pt x="663031" y="33444"/>
                    <a:pt x="716176" y="15901"/>
                  </a:cubicBezTo>
                  <a:cubicBezTo>
                    <a:pt x="719788" y="14869"/>
                    <a:pt x="722884" y="14353"/>
                    <a:pt x="726496" y="14353"/>
                  </a:cubicBezTo>
                  <a:cubicBezTo>
                    <a:pt x="736299" y="14869"/>
                    <a:pt x="742491" y="21060"/>
                    <a:pt x="748167" y="28800"/>
                  </a:cubicBezTo>
                  <a:cubicBezTo>
                    <a:pt x="781189" y="76786"/>
                    <a:pt x="814728" y="124772"/>
                    <a:pt x="847750" y="172758"/>
                  </a:cubicBezTo>
                  <a:cubicBezTo>
                    <a:pt x="855490" y="183593"/>
                    <a:pt x="865810" y="188753"/>
                    <a:pt x="878709" y="187721"/>
                  </a:cubicBezTo>
                  <a:cubicBezTo>
                    <a:pt x="896252" y="186173"/>
                    <a:pt x="914312" y="185657"/>
                    <a:pt x="931855" y="185657"/>
                  </a:cubicBezTo>
                  <a:cubicBezTo>
                    <a:pt x="939079" y="185657"/>
                    <a:pt x="944239" y="183077"/>
                    <a:pt x="948366" y="177401"/>
                  </a:cubicBezTo>
                  <a:cubicBezTo>
                    <a:pt x="950430" y="174822"/>
                    <a:pt x="952494" y="171726"/>
                    <a:pt x="954042" y="169146"/>
                  </a:cubicBezTo>
                  <a:cubicBezTo>
                    <a:pt x="962814" y="153150"/>
                    <a:pt x="971069" y="137155"/>
                    <a:pt x="979840" y="121676"/>
                  </a:cubicBezTo>
                  <a:cubicBezTo>
                    <a:pt x="998932" y="85558"/>
                    <a:pt x="1018539" y="49955"/>
                    <a:pt x="1037630" y="13837"/>
                  </a:cubicBezTo>
                  <a:cubicBezTo>
                    <a:pt x="1043822" y="2485"/>
                    <a:pt x="1053626" y="-2159"/>
                    <a:pt x="1066525" y="937"/>
                  </a:cubicBezTo>
                  <a:cubicBezTo>
                    <a:pt x="1122251" y="14353"/>
                    <a:pt x="1177976" y="27252"/>
                    <a:pt x="1233702" y="40667"/>
                  </a:cubicBezTo>
                  <a:cubicBezTo>
                    <a:pt x="1245569" y="43763"/>
                    <a:pt x="1252793" y="52535"/>
                    <a:pt x="1253309" y="64918"/>
                  </a:cubicBezTo>
                  <a:cubicBezTo>
                    <a:pt x="1253825" y="71626"/>
                    <a:pt x="1253825" y="78334"/>
                    <a:pt x="1254341" y="85042"/>
                  </a:cubicBezTo>
                  <a:cubicBezTo>
                    <a:pt x="1255888" y="126836"/>
                    <a:pt x="1256921" y="168630"/>
                    <a:pt x="1258468" y="209908"/>
                  </a:cubicBezTo>
                  <a:cubicBezTo>
                    <a:pt x="1258985" y="221260"/>
                    <a:pt x="1259501" y="233127"/>
                    <a:pt x="1260016" y="244478"/>
                  </a:cubicBezTo>
                  <a:cubicBezTo>
                    <a:pt x="1260532" y="255830"/>
                    <a:pt x="1266208" y="264602"/>
                    <a:pt x="1276012" y="270277"/>
                  </a:cubicBezTo>
                  <a:cubicBezTo>
                    <a:pt x="1288395" y="277501"/>
                    <a:pt x="1301295" y="284209"/>
                    <a:pt x="1313678" y="291948"/>
                  </a:cubicBezTo>
                  <a:cubicBezTo>
                    <a:pt x="1326062" y="299172"/>
                    <a:pt x="1337413" y="298656"/>
                    <a:pt x="1349797" y="291948"/>
                  </a:cubicBezTo>
                  <a:cubicBezTo>
                    <a:pt x="1400879" y="263570"/>
                    <a:pt x="1451444" y="235191"/>
                    <a:pt x="1502526" y="206812"/>
                  </a:cubicBezTo>
                  <a:cubicBezTo>
                    <a:pt x="1514394" y="200105"/>
                    <a:pt x="1525745" y="202168"/>
                    <a:pt x="1535033" y="211456"/>
                  </a:cubicBezTo>
                  <a:cubicBezTo>
                    <a:pt x="1574763" y="251702"/>
                    <a:pt x="1613977" y="292464"/>
                    <a:pt x="1653707" y="332711"/>
                  </a:cubicBezTo>
                  <a:cubicBezTo>
                    <a:pt x="1664027" y="343546"/>
                    <a:pt x="1665575" y="353350"/>
                    <a:pt x="1657835" y="366249"/>
                  </a:cubicBezTo>
                  <a:cubicBezTo>
                    <a:pt x="1628424" y="416299"/>
                    <a:pt x="1598497" y="465833"/>
                    <a:pt x="1569087" y="515883"/>
                  </a:cubicBezTo>
                  <a:cubicBezTo>
                    <a:pt x="1562379" y="527234"/>
                    <a:pt x="1561863" y="539102"/>
                    <a:pt x="1568571" y="550453"/>
                  </a:cubicBezTo>
                  <a:cubicBezTo>
                    <a:pt x="1576311" y="564384"/>
                    <a:pt x="1583534" y="578316"/>
                    <a:pt x="1591274" y="592247"/>
                  </a:cubicBezTo>
                  <a:cubicBezTo>
                    <a:pt x="1596950" y="602567"/>
                    <a:pt x="1605721" y="608243"/>
                    <a:pt x="1617589" y="608759"/>
                  </a:cubicBezTo>
                  <a:cubicBezTo>
                    <a:pt x="1637196" y="610307"/>
                    <a:pt x="1657319" y="611339"/>
                    <a:pt x="1676926" y="612886"/>
                  </a:cubicBezTo>
                  <a:cubicBezTo>
                    <a:pt x="1717172" y="615466"/>
                    <a:pt x="1757419" y="618046"/>
                    <a:pt x="1797665" y="620626"/>
                  </a:cubicBezTo>
                  <a:cubicBezTo>
                    <a:pt x="1809016" y="621142"/>
                    <a:pt x="1818304" y="628882"/>
                    <a:pt x="1820884" y="640233"/>
                  </a:cubicBezTo>
                  <a:cubicBezTo>
                    <a:pt x="1833267" y="695959"/>
                    <a:pt x="1845135" y="752200"/>
                    <a:pt x="1857518" y="808442"/>
                  </a:cubicBezTo>
                  <a:cubicBezTo>
                    <a:pt x="1859066" y="816181"/>
                    <a:pt x="1857002" y="822889"/>
                    <a:pt x="1851842" y="829081"/>
                  </a:cubicBezTo>
                  <a:cubicBezTo>
                    <a:pt x="1849262" y="832177"/>
                    <a:pt x="1845135" y="834241"/>
                    <a:pt x="1841523" y="836305"/>
                  </a:cubicBezTo>
                  <a:cubicBezTo>
                    <a:pt x="1789925" y="862103"/>
                    <a:pt x="1738327" y="887902"/>
                    <a:pt x="1686214" y="913701"/>
                  </a:cubicBezTo>
                  <a:cubicBezTo>
                    <a:pt x="1675378" y="919377"/>
                    <a:pt x="1669187" y="927633"/>
                    <a:pt x="1668670" y="940016"/>
                  </a:cubicBezTo>
                  <a:cubicBezTo>
                    <a:pt x="1667639" y="959623"/>
                    <a:pt x="1666090" y="978714"/>
                    <a:pt x="1665059" y="998322"/>
                  </a:cubicBezTo>
                  <a:cubicBezTo>
                    <a:pt x="1664543" y="1009673"/>
                    <a:pt x="1668670" y="1019477"/>
                    <a:pt x="1678474" y="1026184"/>
                  </a:cubicBezTo>
                  <a:cubicBezTo>
                    <a:pt x="1726460" y="1061271"/>
                    <a:pt x="1773930" y="1096873"/>
                    <a:pt x="1821916" y="1131960"/>
                  </a:cubicBezTo>
                  <a:cubicBezTo>
                    <a:pt x="1833267" y="1140215"/>
                    <a:pt x="1836879" y="1150535"/>
                    <a:pt x="1831720" y="1163950"/>
                  </a:cubicBezTo>
                  <a:cubicBezTo>
                    <a:pt x="1822948" y="1188201"/>
                    <a:pt x="1814176" y="1212452"/>
                    <a:pt x="1805404" y="1236703"/>
                  </a:cubicBezTo>
                  <a:cubicBezTo>
                    <a:pt x="1795601" y="1263534"/>
                    <a:pt x="1785798" y="1290881"/>
                    <a:pt x="1775478" y="1317711"/>
                  </a:cubicBezTo>
                  <a:cubicBezTo>
                    <a:pt x="1771350" y="1329063"/>
                    <a:pt x="1761546" y="1335255"/>
                    <a:pt x="1750195" y="1334223"/>
                  </a:cubicBezTo>
                  <a:cubicBezTo>
                    <a:pt x="1728524" y="1332159"/>
                    <a:pt x="1707369" y="1329579"/>
                    <a:pt x="1685698" y="1327515"/>
                  </a:cubicBezTo>
                  <a:cubicBezTo>
                    <a:pt x="1648548" y="1323387"/>
                    <a:pt x="1611397" y="1319259"/>
                    <a:pt x="1574247" y="1315648"/>
                  </a:cubicBezTo>
                  <a:cubicBezTo>
                    <a:pt x="1562379" y="1314616"/>
                    <a:pt x="1553092" y="1318743"/>
                    <a:pt x="1545868" y="1328547"/>
                  </a:cubicBezTo>
                  <a:cubicBezTo>
                    <a:pt x="1532453" y="1346606"/>
                    <a:pt x="1519553" y="1365181"/>
                    <a:pt x="1505622" y="1383241"/>
                  </a:cubicBezTo>
                  <a:cubicBezTo>
                    <a:pt x="1497366" y="1394076"/>
                    <a:pt x="1496334" y="1405428"/>
                    <a:pt x="1500978" y="1417811"/>
                  </a:cubicBezTo>
                  <a:cubicBezTo>
                    <a:pt x="1521617" y="1472505"/>
                    <a:pt x="1542772" y="1527198"/>
                    <a:pt x="1563411" y="1581892"/>
                  </a:cubicBezTo>
                  <a:cubicBezTo>
                    <a:pt x="1569087" y="1596339"/>
                    <a:pt x="1565991" y="1606143"/>
                    <a:pt x="1554124" y="1615430"/>
                  </a:cubicBezTo>
                  <a:cubicBezTo>
                    <a:pt x="1512845" y="1646389"/>
                    <a:pt x="1472083" y="1677864"/>
                    <a:pt x="1430805" y="1708822"/>
                  </a:cubicBezTo>
                  <a:cubicBezTo>
                    <a:pt x="1418938" y="1717594"/>
                    <a:pt x="1408618" y="1717594"/>
                    <a:pt x="1397266" y="1708306"/>
                  </a:cubicBezTo>
                  <a:cubicBezTo>
                    <a:pt x="1352892" y="1672704"/>
                    <a:pt x="1308003" y="1636585"/>
                    <a:pt x="1263628" y="1600467"/>
                  </a:cubicBezTo>
                  <a:cubicBezTo>
                    <a:pt x="1253825" y="1592727"/>
                    <a:pt x="1243505" y="1590147"/>
                    <a:pt x="1232154" y="1594275"/>
                  </a:cubicBezTo>
                  <a:cubicBezTo>
                    <a:pt x="1205839" y="1604079"/>
                    <a:pt x="1179524" y="1613883"/>
                    <a:pt x="1153725" y="1624202"/>
                  </a:cubicBezTo>
                  <a:cubicBezTo>
                    <a:pt x="1143406" y="1628330"/>
                    <a:pt x="1137214" y="1636070"/>
                    <a:pt x="1134634" y="1646905"/>
                  </a:cubicBezTo>
                  <a:cubicBezTo>
                    <a:pt x="1131022" y="1663932"/>
                    <a:pt x="1127411" y="1681475"/>
                    <a:pt x="1123798" y="1698503"/>
                  </a:cubicBezTo>
                  <a:cubicBezTo>
                    <a:pt x="1115027" y="1739781"/>
                    <a:pt x="1106771" y="1780543"/>
                    <a:pt x="1097999" y="1821821"/>
                  </a:cubicBezTo>
                  <a:cubicBezTo>
                    <a:pt x="1095420" y="1833689"/>
                    <a:pt x="1088196" y="1840913"/>
                    <a:pt x="1076329" y="1842460"/>
                  </a:cubicBezTo>
                  <a:cubicBezTo>
                    <a:pt x="1048982" y="1846072"/>
                    <a:pt x="1021635" y="1848652"/>
                    <a:pt x="994288" y="1851232"/>
                  </a:cubicBezTo>
                  <a:cubicBezTo>
                    <a:pt x="980873" y="1850200"/>
                    <a:pt x="970037" y="1851232"/>
                    <a:pt x="959201" y="1852264"/>
                  </a:cubicBezTo>
                  <a:close/>
                  <a:moveTo>
                    <a:pt x="928759" y="382245"/>
                  </a:moveTo>
                  <a:cubicBezTo>
                    <a:pt x="633620" y="381729"/>
                    <a:pt x="388015" y="619594"/>
                    <a:pt x="386983" y="921957"/>
                  </a:cubicBezTo>
                  <a:cubicBezTo>
                    <a:pt x="385951" y="1222772"/>
                    <a:pt x="627428" y="1464765"/>
                    <a:pt x="926695" y="1465797"/>
                  </a:cubicBezTo>
                  <a:cubicBezTo>
                    <a:pt x="1229058" y="1466829"/>
                    <a:pt x="1470019" y="1222772"/>
                    <a:pt x="1470535" y="924537"/>
                  </a:cubicBezTo>
                  <a:cubicBezTo>
                    <a:pt x="1470535" y="625270"/>
                    <a:pt x="1228026" y="381729"/>
                    <a:pt x="928759" y="382245"/>
                  </a:cubicBezTo>
                  <a:close/>
                </a:path>
              </a:pathLst>
            </a:custGeom>
            <a:grpFill/>
            <a:ln w="51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77478775-9720-4065-9D9F-0A2FCB97F2F0}"/>
                </a:ext>
              </a:extLst>
            </p:cNvPr>
            <p:cNvSpPr/>
            <p:nvPr/>
          </p:nvSpPr>
          <p:spPr>
            <a:xfrm>
              <a:off x="4032637" y="2622975"/>
              <a:ext cx="1051669" cy="1070562"/>
            </a:xfrm>
            <a:custGeom>
              <a:avLst/>
              <a:gdLst>
                <a:gd name="connsiteX0" fmla="*/ 879664 w 1723364"/>
                <a:gd name="connsiteY0" fmla="*/ 267 h 1754322"/>
                <a:gd name="connsiteX1" fmla="*/ 964801 w 1723364"/>
                <a:gd name="connsiteY1" fmla="*/ 5943 h 1754322"/>
                <a:gd name="connsiteX2" fmla="*/ 979248 w 1723364"/>
                <a:gd name="connsiteY2" fmla="*/ 18843 h 1754322"/>
                <a:gd name="connsiteX3" fmla="*/ 977700 w 1723364"/>
                <a:gd name="connsiteY3" fmla="*/ 158673 h 1754322"/>
                <a:gd name="connsiteX4" fmla="*/ 968928 w 1723364"/>
                <a:gd name="connsiteY4" fmla="*/ 213366 h 1754322"/>
                <a:gd name="connsiteX5" fmla="*/ 979764 w 1723364"/>
                <a:gd name="connsiteY5" fmla="*/ 229877 h 1754322"/>
                <a:gd name="connsiteX6" fmla="*/ 1149520 w 1723364"/>
                <a:gd name="connsiteY6" fmla="*/ 285087 h 1754322"/>
                <a:gd name="connsiteX7" fmla="*/ 1166548 w 1723364"/>
                <a:gd name="connsiteY7" fmla="*/ 278379 h 1754322"/>
                <a:gd name="connsiteX8" fmla="*/ 1210406 w 1723364"/>
                <a:gd name="connsiteY8" fmla="*/ 190663 h 1754322"/>
                <a:gd name="connsiteX9" fmla="*/ 1263035 w 1723364"/>
                <a:gd name="connsiteY9" fmla="*/ 123070 h 1754322"/>
                <a:gd name="connsiteX10" fmla="*/ 1304314 w 1723364"/>
                <a:gd name="connsiteY10" fmla="*/ 119458 h 1754322"/>
                <a:gd name="connsiteX11" fmla="*/ 1458075 w 1723364"/>
                <a:gd name="connsiteY11" fmla="*/ 231941 h 1754322"/>
                <a:gd name="connsiteX12" fmla="*/ 1462203 w 1723364"/>
                <a:gd name="connsiteY12" fmla="*/ 251549 h 1754322"/>
                <a:gd name="connsiteX13" fmla="*/ 1461171 w 1723364"/>
                <a:gd name="connsiteY13" fmla="*/ 254128 h 1754322"/>
                <a:gd name="connsiteX14" fmla="*/ 1396158 w 1723364"/>
                <a:gd name="connsiteY14" fmla="*/ 347004 h 1754322"/>
                <a:gd name="connsiteX15" fmla="*/ 1337336 w 1723364"/>
                <a:gd name="connsiteY15" fmla="*/ 404794 h 1754322"/>
                <a:gd name="connsiteX16" fmla="*/ 1336304 w 1723364"/>
                <a:gd name="connsiteY16" fmla="*/ 419757 h 1754322"/>
                <a:gd name="connsiteX17" fmla="*/ 1369327 w 1723364"/>
                <a:gd name="connsiteY17" fmla="*/ 457939 h 1754322"/>
                <a:gd name="connsiteX18" fmla="*/ 1442596 w 1723364"/>
                <a:gd name="connsiteY18" fmla="*/ 565263 h 1754322"/>
                <a:gd name="connsiteX19" fmla="*/ 1462719 w 1723364"/>
                <a:gd name="connsiteY19" fmla="*/ 570938 h 1754322"/>
                <a:gd name="connsiteX20" fmla="*/ 1573138 w 1723364"/>
                <a:gd name="connsiteY20" fmla="*/ 514697 h 1754322"/>
                <a:gd name="connsiteX21" fmla="*/ 1650018 w 1723364"/>
                <a:gd name="connsiteY21" fmla="*/ 501281 h 1754322"/>
                <a:gd name="connsiteX22" fmla="*/ 1659822 w 1723364"/>
                <a:gd name="connsiteY22" fmla="*/ 509537 h 1754322"/>
                <a:gd name="connsiteX23" fmla="*/ 1724835 w 1723364"/>
                <a:gd name="connsiteY23" fmla="*/ 709220 h 1754322"/>
                <a:gd name="connsiteX24" fmla="*/ 1717611 w 1723364"/>
                <a:gd name="connsiteY24" fmla="*/ 723668 h 1754322"/>
                <a:gd name="connsiteX25" fmla="*/ 1671173 w 1723364"/>
                <a:gd name="connsiteY25" fmla="*/ 748950 h 1754322"/>
                <a:gd name="connsiteX26" fmla="*/ 1618544 w 1723364"/>
                <a:gd name="connsiteY26" fmla="*/ 760302 h 1754322"/>
                <a:gd name="connsiteX27" fmla="*/ 1529280 w 1723364"/>
                <a:gd name="connsiteY27" fmla="*/ 774234 h 1754322"/>
                <a:gd name="connsiteX28" fmla="*/ 1515349 w 1723364"/>
                <a:gd name="connsiteY28" fmla="*/ 791777 h 1754322"/>
                <a:gd name="connsiteX29" fmla="*/ 1521024 w 1723364"/>
                <a:gd name="connsiteY29" fmla="*/ 857306 h 1754322"/>
                <a:gd name="connsiteX30" fmla="*/ 1516380 w 1723364"/>
                <a:gd name="connsiteY30" fmla="*/ 953794 h 1754322"/>
                <a:gd name="connsiteX31" fmla="*/ 1538567 w 1723364"/>
                <a:gd name="connsiteY31" fmla="*/ 983720 h 1754322"/>
                <a:gd name="connsiteX32" fmla="*/ 1653114 w 1723364"/>
                <a:gd name="connsiteY32" fmla="*/ 1001779 h 1754322"/>
                <a:gd name="connsiteX33" fmla="*/ 1700584 w 1723364"/>
                <a:gd name="connsiteY33" fmla="*/ 1024483 h 1754322"/>
                <a:gd name="connsiteX34" fmla="*/ 1719675 w 1723364"/>
                <a:gd name="connsiteY34" fmla="*/ 1067825 h 1754322"/>
                <a:gd name="connsiteX35" fmla="*/ 1661370 w 1723364"/>
                <a:gd name="connsiteY35" fmla="*/ 1243773 h 1754322"/>
                <a:gd name="connsiteX36" fmla="*/ 1641763 w 1723364"/>
                <a:gd name="connsiteY36" fmla="*/ 1255124 h 1754322"/>
                <a:gd name="connsiteX37" fmla="*/ 1541663 w 1723364"/>
                <a:gd name="connsiteY37" fmla="*/ 1226230 h 1754322"/>
                <a:gd name="connsiteX38" fmla="*/ 1461687 w 1723364"/>
                <a:gd name="connsiteY38" fmla="*/ 1184436 h 1754322"/>
                <a:gd name="connsiteX39" fmla="*/ 1444143 w 1723364"/>
                <a:gd name="connsiteY39" fmla="*/ 1189079 h 1754322"/>
                <a:gd name="connsiteX40" fmla="*/ 1339400 w 1723364"/>
                <a:gd name="connsiteY40" fmla="*/ 1333553 h 1754322"/>
                <a:gd name="connsiteX41" fmla="*/ 1339916 w 1723364"/>
                <a:gd name="connsiteY41" fmla="*/ 1353160 h 1754322"/>
                <a:gd name="connsiteX42" fmla="*/ 1430212 w 1723364"/>
                <a:gd name="connsiteY42" fmla="*/ 1443456 h 1754322"/>
                <a:gd name="connsiteX43" fmla="*/ 1465814 w 1723364"/>
                <a:gd name="connsiteY43" fmla="*/ 1511565 h 1754322"/>
                <a:gd name="connsiteX44" fmla="*/ 1461171 w 1723364"/>
                <a:gd name="connsiteY44" fmla="*/ 1521369 h 1754322"/>
                <a:gd name="connsiteX45" fmla="*/ 1290382 w 1723364"/>
                <a:gd name="connsiteY45" fmla="*/ 1645203 h 1754322"/>
                <a:gd name="connsiteX46" fmla="*/ 1275419 w 1723364"/>
                <a:gd name="connsiteY46" fmla="*/ 1643655 h 1754322"/>
                <a:gd name="connsiteX47" fmla="*/ 1207310 w 1723364"/>
                <a:gd name="connsiteY47" fmla="*/ 1558003 h 1754322"/>
                <a:gd name="connsiteX48" fmla="*/ 1167064 w 1723364"/>
                <a:gd name="connsiteY48" fmla="*/ 1477511 h 1754322"/>
                <a:gd name="connsiteX49" fmla="*/ 1150036 w 1723364"/>
                <a:gd name="connsiteY49" fmla="*/ 1470803 h 1754322"/>
                <a:gd name="connsiteX50" fmla="*/ 981312 w 1723364"/>
                <a:gd name="connsiteY50" fmla="*/ 1526013 h 1754322"/>
                <a:gd name="connsiteX51" fmla="*/ 969960 w 1723364"/>
                <a:gd name="connsiteY51" fmla="*/ 1544072 h 1754322"/>
                <a:gd name="connsiteX52" fmla="*/ 989052 w 1723364"/>
                <a:gd name="connsiteY52" fmla="*/ 1663779 h 1754322"/>
                <a:gd name="connsiteX53" fmla="*/ 978216 w 1723364"/>
                <a:gd name="connsiteY53" fmla="*/ 1743755 h 1754322"/>
                <a:gd name="connsiteX54" fmla="*/ 966864 w 1723364"/>
                <a:gd name="connsiteY54" fmla="*/ 1749947 h 1754322"/>
                <a:gd name="connsiteX55" fmla="*/ 758410 w 1723364"/>
                <a:gd name="connsiteY55" fmla="*/ 1749947 h 1754322"/>
                <a:gd name="connsiteX56" fmla="*/ 745510 w 1723364"/>
                <a:gd name="connsiteY56" fmla="*/ 1737047 h 1754322"/>
                <a:gd name="connsiteX57" fmla="*/ 747058 w 1723364"/>
                <a:gd name="connsiteY57" fmla="*/ 1598249 h 1754322"/>
                <a:gd name="connsiteX58" fmla="*/ 756346 w 1723364"/>
                <a:gd name="connsiteY58" fmla="*/ 1543556 h 1754322"/>
                <a:gd name="connsiteX59" fmla="*/ 744478 w 1723364"/>
                <a:gd name="connsiteY59" fmla="*/ 1525496 h 1754322"/>
                <a:gd name="connsiteX60" fmla="*/ 575754 w 1723364"/>
                <a:gd name="connsiteY60" fmla="*/ 1470287 h 1754322"/>
                <a:gd name="connsiteX61" fmla="*/ 559758 w 1723364"/>
                <a:gd name="connsiteY61" fmla="*/ 1475963 h 1754322"/>
                <a:gd name="connsiteX62" fmla="*/ 504549 w 1723364"/>
                <a:gd name="connsiteY62" fmla="*/ 1585350 h 1754322"/>
                <a:gd name="connsiteX63" fmla="*/ 447275 w 1723364"/>
                <a:gd name="connsiteY63" fmla="*/ 1645719 h 1754322"/>
                <a:gd name="connsiteX64" fmla="*/ 434376 w 1723364"/>
                <a:gd name="connsiteY64" fmla="*/ 1643655 h 1754322"/>
                <a:gd name="connsiteX65" fmla="*/ 290418 w 1723364"/>
                <a:gd name="connsiteY65" fmla="*/ 1542008 h 1754322"/>
                <a:gd name="connsiteX66" fmla="*/ 265651 w 1723364"/>
                <a:gd name="connsiteY66" fmla="*/ 1521369 h 1754322"/>
                <a:gd name="connsiteX67" fmla="*/ 262039 w 1723364"/>
                <a:gd name="connsiteY67" fmla="*/ 1505889 h 1754322"/>
                <a:gd name="connsiteX68" fmla="*/ 321893 w 1723364"/>
                <a:gd name="connsiteY68" fmla="*/ 1415593 h 1754322"/>
                <a:gd name="connsiteX69" fmla="*/ 386906 w 1723364"/>
                <a:gd name="connsiteY69" fmla="*/ 1351096 h 1754322"/>
                <a:gd name="connsiteX70" fmla="*/ 387938 w 1723364"/>
                <a:gd name="connsiteY70" fmla="*/ 1334069 h 1754322"/>
                <a:gd name="connsiteX71" fmla="*/ 354915 w 1723364"/>
                <a:gd name="connsiteY71" fmla="*/ 1295887 h 1754322"/>
                <a:gd name="connsiteX72" fmla="*/ 282678 w 1723364"/>
                <a:gd name="connsiteY72" fmla="*/ 1189595 h 1754322"/>
                <a:gd name="connsiteX73" fmla="*/ 262555 w 1723364"/>
                <a:gd name="connsiteY73" fmla="*/ 1183920 h 1754322"/>
                <a:gd name="connsiteX74" fmla="*/ 152136 w 1723364"/>
                <a:gd name="connsiteY74" fmla="*/ 1240161 h 1754322"/>
                <a:gd name="connsiteX75" fmla="*/ 75256 w 1723364"/>
                <a:gd name="connsiteY75" fmla="*/ 1253577 h 1754322"/>
                <a:gd name="connsiteX76" fmla="*/ 65452 w 1723364"/>
                <a:gd name="connsiteY76" fmla="*/ 1245321 h 1754322"/>
                <a:gd name="connsiteX77" fmla="*/ 439 w 1723364"/>
                <a:gd name="connsiteY77" fmla="*/ 1045637 h 1754322"/>
                <a:gd name="connsiteX78" fmla="*/ 7663 w 1723364"/>
                <a:gd name="connsiteY78" fmla="*/ 1031190 h 1754322"/>
                <a:gd name="connsiteX79" fmla="*/ 54101 w 1723364"/>
                <a:gd name="connsiteY79" fmla="*/ 1005907 h 1754322"/>
                <a:gd name="connsiteX80" fmla="*/ 106730 w 1723364"/>
                <a:gd name="connsiteY80" fmla="*/ 994556 h 1754322"/>
                <a:gd name="connsiteX81" fmla="*/ 197026 w 1723364"/>
                <a:gd name="connsiteY81" fmla="*/ 980109 h 1754322"/>
                <a:gd name="connsiteX82" fmla="*/ 209410 w 1723364"/>
                <a:gd name="connsiteY82" fmla="*/ 964113 h 1754322"/>
                <a:gd name="connsiteX83" fmla="*/ 203734 w 1723364"/>
                <a:gd name="connsiteY83" fmla="*/ 897552 h 1754322"/>
                <a:gd name="connsiteX84" fmla="*/ 208378 w 1723364"/>
                <a:gd name="connsiteY84" fmla="*/ 801064 h 1754322"/>
                <a:gd name="connsiteX85" fmla="*/ 185159 w 1723364"/>
                <a:gd name="connsiteY85" fmla="*/ 770622 h 1754322"/>
                <a:gd name="connsiteX86" fmla="*/ 73192 w 1723364"/>
                <a:gd name="connsiteY86" fmla="*/ 753079 h 1754322"/>
                <a:gd name="connsiteX87" fmla="*/ 24690 w 1723364"/>
                <a:gd name="connsiteY87" fmla="*/ 730375 h 1754322"/>
                <a:gd name="connsiteX88" fmla="*/ 5599 w 1723364"/>
                <a:gd name="connsiteY88" fmla="*/ 687033 h 1754322"/>
                <a:gd name="connsiteX89" fmla="*/ 63904 w 1723364"/>
                <a:gd name="connsiteY89" fmla="*/ 511085 h 1754322"/>
                <a:gd name="connsiteX90" fmla="*/ 83511 w 1723364"/>
                <a:gd name="connsiteY90" fmla="*/ 499733 h 1754322"/>
                <a:gd name="connsiteX91" fmla="*/ 183611 w 1723364"/>
                <a:gd name="connsiteY91" fmla="*/ 528628 h 1754322"/>
                <a:gd name="connsiteX92" fmla="*/ 262555 w 1723364"/>
                <a:gd name="connsiteY92" fmla="*/ 569390 h 1754322"/>
                <a:gd name="connsiteX93" fmla="*/ 282163 w 1723364"/>
                <a:gd name="connsiteY93" fmla="*/ 564231 h 1754322"/>
                <a:gd name="connsiteX94" fmla="*/ 386906 w 1723364"/>
                <a:gd name="connsiteY94" fmla="*/ 419757 h 1754322"/>
                <a:gd name="connsiteX95" fmla="*/ 386390 w 1723364"/>
                <a:gd name="connsiteY95" fmla="*/ 402214 h 1754322"/>
                <a:gd name="connsiteX96" fmla="*/ 296094 w 1723364"/>
                <a:gd name="connsiteY96" fmla="*/ 311918 h 1754322"/>
                <a:gd name="connsiteX97" fmla="*/ 259975 w 1723364"/>
                <a:gd name="connsiteY97" fmla="*/ 242777 h 1754322"/>
                <a:gd name="connsiteX98" fmla="*/ 264619 w 1723364"/>
                <a:gd name="connsiteY98" fmla="*/ 232973 h 1754322"/>
                <a:gd name="connsiteX99" fmla="*/ 435408 w 1723364"/>
                <a:gd name="connsiteY99" fmla="*/ 109139 h 1754322"/>
                <a:gd name="connsiteX100" fmla="*/ 450371 w 1723364"/>
                <a:gd name="connsiteY100" fmla="*/ 110687 h 1754322"/>
                <a:gd name="connsiteX101" fmla="*/ 518480 w 1723364"/>
                <a:gd name="connsiteY101" fmla="*/ 196339 h 1754322"/>
                <a:gd name="connsiteX102" fmla="*/ 559758 w 1723364"/>
                <a:gd name="connsiteY102" fmla="*/ 277863 h 1754322"/>
                <a:gd name="connsiteX103" fmla="*/ 574722 w 1723364"/>
                <a:gd name="connsiteY103" fmla="*/ 283539 h 1754322"/>
                <a:gd name="connsiteX104" fmla="*/ 746026 w 1723364"/>
                <a:gd name="connsiteY104" fmla="*/ 227813 h 1754322"/>
                <a:gd name="connsiteX105" fmla="*/ 756346 w 1723364"/>
                <a:gd name="connsiteY105" fmla="*/ 211302 h 1754322"/>
                <a:gd name="connsiteX106" fmla="*/ 737254 w 1723364"/>
                <a:gd name="connsiteY106" fmla="*/ 91596 h 1754322"/>
                <a:gd name="connsiteX107" fmla="*/ 748090 w 1723364"/>
                <a:gd name="connsiteY107" fmla="*/ 10587 h 1754322"/>
                <a:gd name="connsiteX108" fmla="*/ 758410 w 1723364"/>
                <a:gd name="connsiteY108" fmla="*/ 4395 h 1754322"/>
                <a:gd name="connsiteX109" fmla="*/ 879664 w 1723364"/>
                <a:gd name="connsiteY109" fmla="*/ 267 h 1754322"/>
                <a:gd name="connsiteX110" fmla="*/ 861605 w 1723364"/>
                <a:gd name="connsiteY110" fmla="*/ 1409918 h 1754322"/>
                <a:gd name="connsiteX111" fmla="*/ 1392546 w 1723364"/>
                <a:gd name="connsiteY111" fmla="*/ 879493 h 1754322"/>
                <a:gd name="connsiteX112" fmla="*/ 862637 w 1723364"/>
                <a:gd name="connsiteY112" fmla="*/ 348552 h 1754322"/>
                <a:gd name="connsiteX113" fmla="*/ 331180 w 1723364"/>
                <a:gd name="connsiteY113" fmla="*/ 879493 h 1754322"/>
                <a:gd name="connsiteX114" fmla="*/ 861605 w 1723364"/>
                <a:gd name="connsiteY114" fmla="*/ 1409918 h 17543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</a:cxnLst>
              <a:rect l="l" t="t" r="r" b="b"/>
              <a:pathLst>
                <a:path w="1723364" h="1754322">
                  <a:moveTo>
                    <a:pt x="879664" y="267"/>
                  </a:moveTo>
                  <a:cubicBezTo>
                    <a:pt x="907527" y="2332"/>
                    <a:pt x="935906" y="4395"/>
                    <a:pt x="964801" y="5943"/>
                  </a:cubicBezTo>
                  <a:cubicBezTo>
                    <a:pt x="974088" y="6459"/>
                    <a:pt x="976668" y="11103"/>
                    <a:pt x="979248" y="18843"/>
                  </a:cubicBezTo>
                  <a:cubicBezTo>
                    <a:pt x="994727" y="65797"/>
                    <a:pt x="985956" y="112235"/>
                    <a:pt x="977700" y="158673"/>
                  </a:cubicBezTo>
                  <a:cubicBezTo>
                    <a:pt x="974604" y="176732"/>
                    <a:pt x="972024" y="195307"/>
                    <a:pt x="968928" y="213366"/>
                  </a:cubicBezTo>
                  <a:cubicBezTo>
                    <a:pt x="967380" y="222654"/>
                    <a:pt x="969960" y="227813"/>
                    <a:pt x="979764" y="229877"/>
                  </a:cubicBezTo>
                  <a:cubicBezTo>
                    <a:pt x="1038585" y="240713"/>
                    <a:pt x="1095343" y="259804"/>
                    <a:pt x="1149520" y="285087"/>
                  </a:cubicBezTo>
                  <a:cubicBezTo>
                    <a:pt x="1158808" y="289215"/>
                    <a:pt x="1162420" y="286119"/>
                    <a:pt x="1166548" y="278379"/>
                  </a:cubicBezTo>
                  <a:cubicBezTo>
                    <a:pt x="1180995" y="248969"/>
                    <a:pt x="1197506" y="220590"/>
                    <a:pt x="1210406" y="190663"/>
                  </a:cubicBezTo>
                  <a:cubicBezTo>
                    <a:pt x="1222273" y="163316"/>
                    <a:pt x="1240848" y="142161"/>
                    <a:pt x="1263035" y="123070"/>
                  </a:cubicBezTo>
                  <a:cubicBezTo>
                    <a:pt x="1282643" y="106043"/>
                    <a:pt x="1282127" y="106559"/>
                    <a:pt x="1304314" y="119458"/>
                  </a:cubicBezTo>
                  <a:cubicBezTo>
                    <a:pt x="1359523" y="151449"/>
                    <a:pt x="1409573" y="190663"/>
                    <a:pt x="1458075" y="231941"/>
                  </a:cubicBezTo>
                  <a:cubicBezTo>
                    <a:pt x="1465299" y="238133"/>
                    <a:pt x="1467362" y="243809"/>
                    <a:pt x="1462203" y="251549"/>
                  </a:cubicBezTo>
                  <a:cubicBezTo>
                    <a:pt x="1461687" y="252064"/>
                    <a:pt x="1461171" y="253096"/>
                    <a:pt x="1461171" y="254128"/>
                  </a:cubicBezTo>
                  <a:cubicBezTo>
                    <a:pt x="1448271" y="291279"/>
                    <a:pt x="1425052" y="320689"/>
                    <a:pt x="1396158" y="347004"/>
                  </a:cubicBezTo>
                  <a:cubicBezTo>
                    <a:pt x="1375518" y="365064"/>
                    <a:pt x="1356943" y="385703"/>
                    <a:pt x="1337336" y="404794"/>
                  </a:cubicBezTo>
                  <a:cubicBezTo>
                    <a:pt x="1332177" y="409954"/>
                    <a:pt x="1330628" y="413565"/>
                    <a:pt x="1336304" y="419757"/>
                  </a:cubicBezTo>
                  <a:cubicBezTo>
                    <a:pt x="1347656" y="432141"/>
                    <a:pt x="1357459" y="445556"/>
                    <a:pt x="1369327" y="457939"/>
                  </a:cubicBezTo>
                  <a:cubicBezTo>
                    <a:pt x="1399769" y="489930"/>
                    <a:pt x="1419893" y="528628"/>
                    <a:pt x="1442596" y="565263"/>
                  </a:cubicBezTo>
                  <a:cubicBezTo>
                    <a:pt x="1448271" y="574550"/>
                    <a:pt x="1452915" y="576098"/>
                    <a:pt x="1462719" y="570938"/>
                  </a:cubicBezTo>
                  <a:cubicBezTo>
                    <a:pt x="1499353" y="551847"/>
                    <a:pt x="1535988" y="533272"/>
                    <a:pt x="1573138" y="514697"/>
                  </a:cubicBezTo>
                  <a:cubicBezTo>
                    <a:pt x="1597389" y="502830"/>
                    <a:pt x="1624220" y="504893"/>
                    <a:pt x="1650018" y="501281"/>
                  </a:cubicBezTo>
                  <a:cubicBezTo>
                    <a:pt x="1655694" y="500250"/>
                    <a:pt x="1658274" y="505409"/>
                    <a:pt x="1659822" y="509537"/>
                  </a:cubicBezTo>
                  <a:cubicBezTo>
                    <a:pt x="1687685" y="574034"/>
                    <a:pt x="1709872" y="640595"/>
                    <a:pt x="1724835" y="709220"/>
                  </a:cubicBezTo>
                  <a:cubicBezTo>
                    <a:pt x="1726383" y="716444"/>
                    <a:pt x="1723803" y="720572"/>
                    <a:pt x="1717611" y="723668"/>
                  </a:cubicBezTo>
                  <a:cubicBezTo>
                    <a:pt x="1702132" y="731923"/>
                    <a:pt x="1686653" y="740695"/>
                    <a:pt x="1671173" y="748950"/>
                  </a:cubicBezTo>
                  <a:cubicBezTo>
                    <a:pt x="1654662" y="757722"/>
                    <a:pt x="1636087" y="757206"/>
                    <a:pt x="1618544" y="760302"/>
                  </a:cubicBezTo>
                  <a:cubicBezTo>
                    <a:pt x="1589133" y="765462"/>
                    <a:pt x="1559207" y="770106"/>
                    <a:pt x="1529280" y="774234"/>
                  </a:cubicBezTo>
                  <a:cubicBezTo>
                    <a:pt x="1517412" y="775781"/>
                    <a:pt x="1514316" y="780941"/>
                    <a:pt x="1515349" y="791777"/>
                  </a:cubicBezTo>
                  <a:cubicBezTo>
                    <a:pt x="1517412" y="813448"/>
                    <a:pt x="1518444" y="835635"/>
                    <a:pt x="1521024" y="857306"/>
                  </a:cubicBezTo>
                  <a:cubicBezTo>
                    <a:pt x="1524636" y="889813"/>
                    <a:pt x="1518960" y="921803"/>
                    <a:pt x="1516380" y="953794"/>
                  </a:cubicBezTo>
                  <a:cubicBezTo>
                    <a:pt x="1514316" y="980109"/>
                    <a:pt x="1513284" y="980109"/>
                    <a:pt x="1538567" y="983720"/>
                  </a:cubicBezTo>
                  <a:cubicBezTo>
                    <a:pt x="1576750" y="989912"/>
                    <a:pt x="1614932" y="995588"/>
                    <a:pt x="1653114" y="1001779"/>
                  </a:cubicBezTo>
                  <a:cubicBezTo>
                    <a:pt x="1671173" y="1004875"/>
                    <a:pt x="1685105" y="1016227"/>
                    <a:pt x="1700584" y="1024483"/>
                  </a:cubicBezTo>
                  <a:cubicBezTo>
                    <a:pt x="1726899" y="1038414"/>
                    <a:pt x="1725867" y="1038930"/>
                    <a:pt x="1719675" y="1067825"/>
                  </a:cubicBezTo>
                  <a:cubicBezTo>
                    <a:pt x="1706260" y="1128710"/>
                    <a:pt x="1685105" y="1186500"/>
                    <a:pt x="1661370" y="1243773"/>
                  </a:cubicBezTo>
                  <a:cubicBezTo>
                    <a:pt x="1657242" y="1253577"/>
                    <a:pt x="1651566" y="1256157"/>
                    <a:pt x="1641763" y="1255124"/>
                  </a:cubicBezTo>
                  <a:cubicBezTo>
                    <a:pt x="1606160" y="1252028"/>
                    <a:pt x="1572622" y="1244805"/>
                    <a:pt x="1541663" y="1226230"/>
                  </a:cubicBezTo>
                  <a:cubicBezTo>
                    <a:pt x="1515864" y="1210750"/>
                    <a:pt x="1488001" y="1198883"/>
                    <a:pt x="1461687" y="1184436"/>
                  </a:cubicBezTo>
                  <a:cubicBezTo>
                    <a:pt x="1453947" y="1180308"/>
                    <a:pt x="1448787" y="1180308"/>
                    <a:pt x="1444143" y="1189079"/>
                  </a:cubicBezTo>
                  <a:cubicBezTo>
                    <a:pt x="1415249" y="1241709"/>
                    <a:pt x="1380162" y="1290211"/>
                    <a:pt x="1339400" y="1333553"/>
                  </a:cubicBezTo>
                  <a:cubicBezTo>
                    <a:pt x="1332177" y="1341293"/>
                    <a:pt x="1332177" y="1345936"/>
                    <a:pt x="1339916" y="1353160"/>
                  </a:cubicBezTo>
                  <a:cubicBezTo>
                    <a:pt x="1370359" y="1382571"/>
                    <a:pt x="1400801" y="1412498"/>
                    <a:pt x="1430212" y="1443456"/>
                  </a:cubicBezTo>
                  <a:cubicBezTo>
                    <a:pt x="1448271" y="1462547"/>
                    <a:pt x="1453947" y="1488862"/>
                    <a:pt x="1465814" y="1511565"/>
                  </a:cubicBezTo>
                  <a:cubicBezTo>
                    <a:pt x="1467879" y="1515693"/>
                    <a:pt x="1464267" y="1518789"/>
                    <a:pt x="1461171" y="1521369"/>
                  </a:cubicBezTo>
                  <a:cubicBezTo>
                    <a:pt x="1408025" y="1568323"/>
                    <a:pt x="1351784" y="1610117"/>
                    <a:pt x="1290382" y="1645203"/>
                  </a:cubicBezTo>
                  <a:cubicBezTo>
                    <a:pt x="1284707" y="1648815"/>
                    <a:pt x="1280579" y="1648299"/>
                    <a:pt x="1275419" y="1643655"/>
                  </a:cubicBezTo>
                  <a:cubicBezTo>
                    <a:pt x="1247040" y="1619404"/>
                    <a:pt x="1221757" y="1593606"/>
                    <a:pt x="1207310" y="1558003"/>
                  </a:cubicBezTo>
                  <a:cubicBezTo>
                    <a:pt x="1195958" y="1530140"/>
                    <a:pt x="1179963" y="1504341"/>
                    <a:pt x="1167064" y="1477511"/>
                  </a:cubicBezTo>
                  <a:cubicBezTo>
                    <a:pt x="1162936" y="1469255"/>
                    <a:pt x="1158808" y="1467191"/>
                    <a:pt x="1150036" y="1470803"/>
                  </a:cubicBezTo>
                  <a:cubicBezTo>
                    <a:pt x="1096375" y="1496086"/>
                    <a:pt x="1040133" y="1514661"/>
                    <a:pt x="981312" y="1526013"/>
                  </a:cubicBezTo>
                  <a:cubicBezTo>
                    <a:pt x="969960" y="1528076"/>
                    <a:pt x="967896" y="1534268"/>
                    <a:pt x="969960" y="1544072"/>
                  </a:cubicBezTo>
                  <a:cubicBezTo>
                    <a:pt x="976668" y="1583802"/>
                    <a:pt x="982860" y="1623532"/>
                    <a:pt x="989052" y="1663779"/>
                  </a:cubicBezTo>
                  <a:cubicBezTo>
                    <a:pt x="993179" y="1691641"/>
                    <a:pt x="982344" y="1716924"/>
                    <a:pt x="978216" y="1743755"/>
                  </a:cubicBezTo>
                  <a:cubicBezTo>
                    <a:pt x="977184" y="1749431"/>
                    <a:pt x="971508" y="1749431"/>
                    <a:pt x="966864" y="1749947"/>
                  </a:cubicBezTo>
                  <a:cubicBezTo>
                    <a:pt x="897207" y="1757170"/>
                    <a:pt x="828067" y="1756655"/>
                    <a:pt x="758410" y="1749947"/>
                  </a:cubicBezTo>
                  <a:cubicBezTo>
                    <a:pt x="749638" y="1748915"/>
                    <a:pt x="748090" y="1744271"/>
                    <a:pt x="745510" y="1737047"/>
                  </a:cubicBezTo>
                  <a:cubicBezTo>
                    <a:pt x="730031" y="1690609"/>
                    <a:pt x="738286" y="1644687"/>
                    <a:pt x="747058" y="1598249"/>
                  </a:cubicBezTo>
                  <a:cubicBezTo>
                    <a:pt x="750154" y="1580190"/>
                    <a:pt x="752734" y="1561615"/>
                    <a:pt x="756346" y="1543556"/>
                  </a:cubicBezTo>
                  <a:cubicBezTo>
                    <a:pt x="758410" y="1533236"/>
                    <a:pt x="755314" y="1527560"/>
                    <a:pt x="744478" y="1525496"/>
                  </a:cubicBezTo>
                  <a:cubicBezTo>
                    <a:pt x="685657" y="1514661"/>
                    <a:pt x="629931" y="1496086"/>
                    <a:pt x="575754" y="1470287"/>
                  </a:cubicBezTo>
                  <a:cubicBezTo>
                    <a:pt x="568014" y="1466675"/>
                    <a:pt x="563886" y="1467707"/>
                    <a:pt x="559758" y="1475963"/>
                  </a:cubicBezTo>
                  <a:cubicBezTo>
                    <a:pt x="541699" y="1512597"/>
                    <a:pt x="522608" y="1548715"/>
                    <a:pt x="504549" y="1585350"/>
                  </a:cubicBezTo>
                  <a:cubicBezTo>
                    <a:pt x="491649" y="1611149"/>
                    <a:pt x="466882" y="1626112"/>
                    <a:pt x="447275" y="1645719"/>
                  </a:cubicBezTo>
                  <a:cubicBezTo>
                    <a:pt x="442631" y="1650363"/>
                    <a:pt x="438504" y="1646235"/>
                    <a:pt x="434376" y="1643655"/>
                  </a:cubicBezTo>
                  <a:cubicBezTo>
                    <a:pt x="384326" y="1612697"/>
                    <a:pt x="334276" y="1581738"/>
                    <a:pt x="290418" y="1542008"/>
                  </a:cubicBezTo>
                  <a:cubicBezTo>
                    <a:pt x="282678" y="1534784"/>
                    <a:pt x="273907" y="1528076"/>
                    <a:pt x="265651" y="1521369"/>
                  </a:cubicBezTo>
                  <a:cubicBezTo>
                    <a:pt x="259975" y="1516725"/>
                    <a:pt x="259459" y="1512597"/>
                    <a:pt x="262039" y="1505889"/>
                  </a:cubicBezTo>
                  <a:cubicBezTo>
                    <a:pt x="276487" y="1472351"/>
                    <a:pt x="292998" y="1440360"/>
                    <a:pt x="321893" y="1415593"/>
                  </a:cubicBezTo>
                  <a:cubicBezTo>
                    <a:pt x="345112" y="1395986"/>
                    <a:pt x="365235" y="1372767"/>
                    <a:pt x="386906" y="1351096"/>
                  </a:cubicBezTo>
                  <a:cubicBezTo>
                    <a:pt x="393098" y="1345421"/>
                    <a:pt x="394129" y="1341293"/>
                    <a:pt x="387938" y="1334069"/>
                  </a:cubicBezTo>
                  <a:cubicBezTo>
                    <a:pt x="376586" y="1321685"/>
                    <a:pt x="366783" y="1308270"/>
                    <a:pt x="354915" y="1295887"/>
                  </a:cubicBezTo>
                  <a:cubicBezTo>
                    <a:pt x="324989" y="1264412"/>
                    <a:pt x="305382" y="1225714"/>
                    <a:pt x="282678" y="1189595"/>
                  </a:cubicBezTo>
                  <a:cubicBezTo>
                    <a:pt x="277003" y="1180308"/>
                    <a:pt x="272359" y="1178760"/>
                    <a:pt x="262555" y="1183920"/>
                  </a:cubicBezTo>
                  <a:cubicBezTo>
                    <a:pt x="225921" y="1203011"/>
                    <a:pt x="189287" y="1221586"/>
                    <a:pt x="152136" y="1240161"/>
                  </a:cubicBezTo>
                  <a:cubicBezTo>
                    <a:pt x="127885" y="1252545"/>
                    <a:pt x="101054" y="1249965"/>
                    <a:pt x="75256" y="1253577"/>
                  </a:cubicBezTo>
                  <a:cubicBezTo>
                    <a:pt x="69580" y="1254608"/>
                    <a:pt x="67000" y="1249965"/>
                    <a:pt x="65452" y="1245321"/>
                  </a:cubicBezTo>
                  <a:cubicBezTo>
                    <a:pt x="37589" y="1180824"/>
                    <a:pt x="15402" y="1114263"/>
                    <a:pt x="439" y="1045637"/>
                  </a:cubicBezTo>
                  <a:cubicBezTo>
                    <a:pt x="-1109" y="1038414"/>
                    <a:pt x="1471" y="1034286"/>
                    <a:pt x="7663" y="1031190"/>
                  </a:cubicBezTo>
                  <a:cubicBezTo>
                    <a:pt x="23142" y="1022935"/>
                    <a:pt x="38621" y="1014163"/>
                    <a:pt x="54101" y="1005907"/>
                  </a:cubicBezTo>
                  <a:cubicBezTo>
                    <a:pt x="70612" y="997136"/>
                    <a:pt x="89187" y="997652"/>
                    <a:pt x="106730" y="994556"/>
                  </a:cubicBezTo>
                  <a:cubicBezTo>
                    <a:pt x="136657" y="989396"/>
                    <a:pt x="167099" y="984236"/>
                    <a:pt x="197026" y="980109"/>
                  </a:cubicBezTo>
                  <a:cubicBezTo>
                    <a:pt x="207346" y="978560"/>
                    <a:pt x="210442" y="973917"/>
                    <a:pt x="209410" y="964113"/>
                  </a:cubicBezTo>
                  <a:cubicBezTo>
                    <a:pt x="207346" y="941926"/>
                    <a:pt x="206314" y="919739"/>
                    <a:pt x="203734" y="897552"/>
                  </a:cubicBezTo>
                  <a:cubicBezTo>
                    <a:pt x="200122" y="865045"/>
                    <a:pt x="205798" y="833055"/>
                    <a:pt x="208378" y="801064"/>
                  </a:cubicBezTo>
                  <a:cubicBezTo>
                    <a:pt x="210442" y="774749"/>
                    <a:pt x="211474" y="774749"/>
                    <a:pt x="185159" y="770622"/>
                  </a:cubicBezTo>
                  <a:cubicBezTo>
                    <a:pt x="148009" y="764430"/>
                    <a:pt x="110342" y="758754"/>
                    <a:pt x="73192" y="753079"/>
                  </a:cubicBezTo>
                  <a:cubicBezTo>
                    <a:pt x="54616" y="750499"/>
                    <a:pt x="40169" y="738631"/>
                    <a:pt x="24690" y="730375"/>
                  </a:cubicBezTo>
                  <a:cubicBezTo>
                    <a:pt x="-1625" y="715928"/>
                    <a:pt x="-593" y="715928"/>
                    <a:pt x="5599" y="687033"/>
                  </a:cubicBezTo>
                  <a:cubicBezTo>
                    <a:pt x="19014" y="626148"/>
                    <a:pt x="40169" y="568358"/>
                    <a:pt x="63904" y="511085"/>
                  </a:cubicBezTo>
                  <a:cubicBezTo>
                    <a:pt x="68032" y="501281"/>
                    <a:pt x="73192" y="498701"/>
                    <a:pt x="83511" y="499733"/>
                  </a:cubicBezTo>
                  <a:cubicBezTo>
                    <a:pt x="119114" y="502830"/>
                    <a:pt x="152652" y="510053"/>
                    <a:pt x="183611" y="528628"/>
                  </a:cubicBezTo>
                  <a:cubicBezTo>
                    <a:pt x="208894" y="543592"/>
                    <a:pt x="236241" y="555459"/>
                    <a:pt x="262555" y="569390"/>
                  </a:cubicBezTo>
                  <a:cubicBezTo>
                    <a:pt x="271327" y="574034"/>
                    <a:pt x="277003" y="574034"/>
                    <a:pt x="282163" y="564231"/>
                  </a:cubicBezTo>
                  <a:cubicBezTo>
                    <a:pt x="311057" y="511601"/>
                    <a:pt x="346144" y="463615"/>
                    <a:pt x="386906" y="419757"/>
                  </a:cubicBezTo>
                  <a:cubicBezTo>
                    <a:pt x="393614" y="412534"/>
                    <a:pt x="393098" y="408922"/>
                    <a:pt x="386390" y="402214"/>
                  </a:cubicBezTo>
                  <a:cubicBezTo>
                    <a:pt x="355947" y="372287"/>
                    <a:pt x="325505" y="342360"/>
                    <a:pt x="296094" y="311918"/>
                  </a:cubicBezTo>
                  <a:cubicBezTo>
                    <a:pt x="277519" y="292827"/>
                    <a:pt x="271843" y="265996"/>
                    <a:pt x="259975" y="242777"/>
                  </a:cubicBezTo>
                  <a:cubicBezTo>
                    <a:pt x="257912" y="238649"/>
                    <a:pt x="261524" y="235553"/>
                    <a:pt x="264619" y="232973"/>
                  </a:cubicBezTo>
                  <a:cubicBezTo>
                    <a:pt x="317765" y="186019"/>
                    <a:pt x="374007" y="144225"/>
                    <a:pt x="435408" y="109139"/>
                  </a:cubicBezTo>
                  <a:cubicBezTo>
                    <a:pt x="441084" y="105527"/>
                    <a:pt x="445211" y="106043"/>
                    <a:pt x="450371" y="110687"/>
                  </a:cubicBezTo>
                  <a:cubicBezTo>
                    <a:pt x="478750" y="134937"/>
                    <a:pt x="504033" y="160736"/>
                    <a:pt x="518480" y="196339"/>
                  </a:cubicBezTo>
                  <a:cubicBezTo>
                    <a:pt x="530348" y="224202"/>
                    <a:pt x="545827" y="250516"/>
                    <a:pt x="559758" y="277863"/>
                  </a:cubicBezTo>
                  <a:cubicBezTo>
                    <a:pt x="563370" y="285087"/>
                    <a:pt x="566982" y="287151"/>
                    <a:pt x="574722" y="283539"/>
                  </a:cubicBezTo>
                  <a:cubicBezTo>
                    <a:pt x="629415" y="257740"/>
                    <a:pt x="686173" y="238649"/>
                    <a:pt x="746026" y="227813"/>
                  </a:cubicBezTo>
                  <a:cubicBezTo>
                    <a:pt x="756346" y="225750"/>
                    <a:pt x="757893" y="220074"/>
                    <a:pt x="756346" y="211302"/>
                  </a:cubicBezTo>
                  <a:cubicBezTo>
                    <a:pt x="749638" y="171572"/>
                    <a:pt x="743446" y="131326"/>
                    <a:pt x="737254" y="91596"/>
                  </a:cubicBezTo>
                  <a:cubicBezTo>
                    <a:pt x="732611" y="63217"/>
                    <a:pt x="743446" y="37418"/>
                    <a:pt x="748090" y="10587"/>
                  </a:cubicBezTo>
                  <a:cubicBezTo>
                    <a:pt x="749122" y="5427"/>
                    <a:pt x="753766" y="4395"/>
                    <a:pt x="758410" y="4395"/>
                  </a:cubicBezTo>
                  <a:cubicBezTo>
                    <a:pt x="797624" y="4395"/>
                    <a:pt x="837870" y="-1280"/>
                    <a:pt x="879664" y="267"/>
                  </a:cubicBezTo>
                  <a:close/>
                  <a:moveTo>
                    <a:pt x="861605" y="1409918"/>
                  </a:moveTo>
                  <a:cubicBezTo>
                    <a:pt x="1155712" y="1407338"/>
                    <a:pt x="1392030" y="1176180"/>
                    <a:pt x="1392546" y="879493"/>
                  </a:cubicBezTo>
                  <a:cubicBezTo>
                    <a:pt x="1393062" y="585902"/>
                    <a:pt x="1160356" y="349068"/>
                    <a:pt x="862637" y="348552"/>
                  </a:cubicBezTo>
                  <a:cubicBezTo>
                    <a:pt x="568014" y="348036"/>
                    <a:pt x="331180" y="581774"/>
                    <a:pt x="331180" y="879493"/>
                  </a:cubicBezTo>
                  <a:cubicBezTo>
                    <a:pt x="331180" y="1173600"/>
                    <a:pt x="565950" y="1406822"/>
                    <a:pt x="861605" y="1409918"/>
                  </a:cubicBezTo>
                  <a:close/>
                </a:path>
              </a:pathLst>
            </a:custGeom>
            <a:grpFill/>
            <a:ln w="51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9466B1FD-A1C4-48E5-82F9-88F257D12E08}"/>
                </a:ext>
              </a:extLst>
            </p:cNvPr>
            <p:cNvSpPr/>
            <p:nvPr/>
          </p:nvSpPr>
          <p:spPr>
            <a:xfrm>
              <a:off x="4673077" y="4204265"/>
              <a:ext cx="853923" cy="853924"/>
            </a:xfrm>
            <a:custGeom>
              <a:avLst/>
              <a:gdLst>
                <a:gd name="connsiteX0" fmla="*/ 686157 w 1243505"/>
                <a:gd name="connsiteY0" fmla="*/ 1016068 h 1243505"/>
                <a:gd name="connsiteX1" fmla="*/ 560258 w 1243505"/>
                <a:gd name="connsiteY1" fmla="*/ 1016068 h 1243505"/>
                <a:gd name="connsiteX2" fmla="*/ 545811 w 1243505"/>
                <a:gd name="connsiteY2" fmla="*/ 1026903 h 1243505"/>
                <a:gd name="connsiteX3" fmla="*/ 533944 w 1243505"/>
                <a:gd name="connsiteY3" fmla="*/ 1088821 h 1243505"/>
                <a:gd name="connsiteX4" fmla="*/ 505565 w 1243505"/>
                <a:gd name="connsiteY4" fmla="*/ 1169829 h 1243505"/>
                <a:gd name="connsiteX5" fmla="*/ 469447 w 1243505"/>
                <a:gd name="connsiteY5" fmla="*/ 1240002 h 1243505"/>
                <a:gd name="connsiteX6" fmla="*/ 452935 w 1243505"/>
                <a:gd name="connsiteY6" fmla="*/ 1246710 h 1243505"/>
                <a:gd name="connsiteX7" fmla="*/ 305366 w 1243505"/>
                <a:gd name="connsiteY7" fmla="*/ 1185824 h 1243505"/>
                <a:gd name="connsiteX8" fmla="*/ 298142 w 1243505"/>
                <a:gd name="connsiteY8" fmla="*/ 1168281 h 1243505"/>
                <a:gd name="connsiteX9" fmla="*/ 333744 w 1243505"/>
                <a:gd name="connsiteY9" fmla="*/ 1059410 h 1243505"/>
                <a:gd name="connsiteX10" fmla="*/ 342000 w 1243505"/>
                <a:gd name="connsiteY10" fmla="*/ 1043415 h 1243505"/>
                <a:gd name="connsiteX11" fmla="*/ 395662 w 1243505"/>
                <a:gd name="connsiteY11" fmla="*/ 962922 h 1243505"/>
                <a:gd name="connsiteX12" fmla="*/ 393598 w 1243505"/>
                <a:gd name="connsiteY12" fmla="*/ 947959 h 1243505"/>
                <a:gd name="connsiteX13" fmla="*/ 299174 w 1243505"/>
                <a:gd name="connsiteY13" fmla="*/ 853535 h 1243505"/>
                <a:gd name="connsiteX14" fmla="*/ 285243 w 1243505"/>
                <a:gd name="connsiteY14" fmla="*/ 851471 h 1243505"/>
                <a:gd name="connsiteX15" fmla="*/ 230549 w 1243505"/>
                <a:gd name="connsiteY15" fmla="*/ 888106 h 1243505"/>
                <a:gd name="connsiteX16" fmla="*/ 148509 w 1243505"/>
                <a:gd name="connsiteY16" fmla="*/ 926804 h 1243505"/>
                <a:gd name="connsiteX17" fmla="*/ 78852 w 1243505"/>
                <a:gd name="connsiteY17" fmla="*/ 949507 h 1243505"/>
                <a:gd name="connsiteX18" fmla="*/ 62340 w 1243505"/>
                <a:gd name="connsiteY18" fmla="*/ 942799 h 1243505"/>
                <a:gd name="connsiteX19" fmla="*/ 939 w 1243505"/>
                <a:gd name="connsiteY19" fmla="*/ 794198 h 1243505"/>
                <a:gd name="connsiteX20" fmla="*/ 7131 w 1243505"/>
                <a:gd name="connsiteY20" fmla="*/ 778718 h 1243505"/>
                <a:gd name="connsiteX21" fmla="*/ 114454 w 1243505"/>
                <a:gd name="connsiteY21" fmla="*/ 725056 h 1243505"/>
                <a:gd name="connsiteX22" fmla="*/ 189787 w 1243505"/>
                <a:gd name="connsiteY22" fmla="*/ 708545 h 1243505"/>
                <a:gd name="connsiteX23" fmla="*/ 221261 w 1243505"/>
                <a:gd name="connsiteY23" fmla="*/ 702354 h 1243505"/>
                <a:gd name="connsiteX24" fmla="*/ 231581 w 1243505"/>
                <a:gd name="connsiteY24" fmla="*/ 688938 h 1243505"/>
                <a:gd name="connsiteX25" fmla="*/ 225905 w 1243505"/>
                <a:gd name="connsiteY25" fmla="*/ 631149 h 1243505"/>
                <a:gd name="connsiteX26" fmla="*/ 231581 w 1243505"/>
                <a:gd name="connsiteY26" fmla="*/ 559428 h 1243505"/>
                <a:gd name="connsiteX27" fmla="*/ 220745 w 1243505"/>
                <a:gd name="connsiteY27" fmla="*/ 544980 h 1243505"/>
                <a:gd name="connsiteX28" fmla="*/ 172760 w 1243505"/>
                <a:gd name="connsiteY28" fmla="*/ 535693 h 1243505"/>
                <a:gd name="connsiteX29" fmla="*/ 27770 w 1243505"/>
                <a:gd name="connsiteY29" fmla="*/ 478419 h 1243505"/>
                <a:gd name="connsiteX30" fmla="*/ 8163 w 1243505"/>
                <a:gd name="connsiteY30" fmla="*/ 431465 h 1243505"/>
                <a:gd name="connsiteX31" fmla="*/ 62340 w 1243505"/>
                <a:gd name="connsiteY31" fmla="*/ 305051 h 1243505"/>
                <a:gd name="connsiteX32" fmla="*/ 79884 w 1243505"/>
                <a:gd name="connsiteY32" fmla="*/ 297827 h 1243505"/>
                <a:gd name="connsiteX33" fmla="*/ 188755 w 1243505"/>
                <a:gd name="connsiteY33" fmla="*/ 333430 h 1243505"/>
                <a:gd name="connsiteX34" fmla="*/ 204750 w 1243505"/>
                <a:gd name="connsiteY34" fmla="*/ 341685 h 1243505"/>
                <a:gd name="connsiteX35" fmla="*/ 285243 w 1243505"/>
                <a:gd name="connsiteY35" fmla="*/ 395347 h 1243505"/>
                <a:gd name="connsiteX36" fmla="*/ 300206 w 1243505"/>
                <a:gd name="connsiteY36" fmla="*/ 393283 h 1243505"/>
                <a:gd name="connsiteX37" fmla="*/ 393598 w 1243505"/>
                <a:gd name="connsiteY37" fmla="*/ 299891 h 1243505"/>
                <a:gd name="connsiteX38" fmla="*/ 395662 w 1243505"/>
                <a:gd name="connsiteY38" fmla="*/ 283896 h 1243505"/>
                <a:gd name="connsiteX39" fmla="*/ 353352 w 1243505"/>
                <a:gd name="connsiteY39" fmla="*/ 220947 h 1243505"/>
                <a:gd name="connsiteX40" fmla="*/ 325489 w 1243505"/>
                <a:gd name="connsiteY40" fmla="*/ 162125 h 1243505"/>
                <a:gd name="connsiteX41" fmla="*/ 299690 w 1243505"/>
                <a:gd name="connsiteY41" fmla="*/ 82665 h 1243505"/>
                <a:gd name="connsiteX42" fmla="*/ 307946 w 1243505"/>
                <a:gd name="connsiteY42" fmla="*/ 61510 h 1243505"/>
                <a:gd name="connsiteX43" fmla="*/ 451903 w 1243505"/>
                <a:gd name="connsiteY43" fmla="*/ 2172 h 1243505"/>
                <a:gd name="connsiteX44" fmla="*/ 470478 w 1243505"/>
                <a:gd name="connsiteY44" fmla="*/ 9396 h 1243505"/>
                <a:gd name="connsiteX45" fmla="*/ 522076 w 1243505"/>
                <a:gd name="connsiteY45" fmla="*/ 111559 h 1243505"/>
                <a:gd name="connsiteX46" fmla="*/ 537555 w 1243505"/>
                <a:gd name="connsiteY46" fmla="*/ 177605 h 1243505"/>
                <a:gd name="connsiteX47" fmla="*/ 546843 w 1243505"/>
                <a:gd name="connsiteY47" fmla="*/ 223011 h 1243505"/>
                <a:gd name="connsiteX48" fmla="*/ 559227 w 1243505"/>
                <a:gd name="connsiteY48" fmla="*/ 231782 h 1243505"/>
                <a:gd name="connsiteX49" fmla="*/ 688737 w 1243505"/>
                <a:gd name="connsiteY49" fmla="*/ 231782 h 1243505"/>
                <a:gd name="connsiteX50" fmla="*/ 704216 w 1243505"/>
                <a:gd name="connsiteY50" fmla="*/ 220431 h 1243505"/>
                <a:gd name="connsiteX51" fmla="*/ 716600 w 1243505"/>
                <a:gd name="connsiteY51" fmla="*/ 156966 h 1243505"/>
                <a:gd name="connsiteX52" fmla="*/ 743430 w 1243505"/>
                <a:gd name="connsiteY52" fmla="*/ 79569 h 1243505"/>
                <a:gd name="connsiteX53" fmla="*/ 780065 w 1243505"/>
                <a:gd name="connsiteY53" fmla="*/ 8364 h 1243505"/>
                <a:gd name="connsiteX54" fmla="*/ 797092 w 1243505"/>
                <a:gd name="connsiteY54" fmla="*/ 1140 h 1243505"/>
                <a:gd name="connsiteX55" fmla="*/ 944146 w 1243505"/>
                <a:gd name="connsiteY55" fmla="*/ 62542 h 1243505"/>
                <a:gd name="connsiteX56" fmla="*/ 950853 w 1243505"/>
                <a:gd name="connsiteY56" fmla="*/ 79053 h 1243505"/>
                <a:gd name="connsiteX57" fmla="*/ 914735 w 1243505"/>
                <a:gd name="connsiteY57" fmla="*/ 189472 h 1243505"/>
                <a:gd name="connsiteX58" fmla="*/ 906479 w 1243505"/>
                <a:gd name="connsiteY58" fmla="*/ 205467 h 1243505"/>
                <a:gd name="connsiteX59" fmla="*/ 853334 w 1243505"/>
                <a:gd name="connsiteY59" fmla="*/ 284928 h 1243505"/>
                <a:gd name="connsiteX60" fmla="*/ 855398 w 1243505"/>
                <a:gd name="connsiteY60" fmla="*/ 300923 h 1243505"/>
                <a:gd name="connsiteX61" fmla="*/ 948789 w 1243505"/>
                <a:gd name="connsiteY61" fmla="*/ 394315 h 1243505"/>
                <a:gd name="connsiteX62" fmla="*/ 963753 w 1243505"/>
                <a:gd name="connsiteY62" fmla="*/ 396379 h 1243505"/>
                <a:gd name="connsiteX63" fmla="*/ 1015866 w 1243505"/>
                <a:gd name="connsiteY63" fmla="*/ 360777 h 1243505"/>
                <a:gd name="connsiteX64" fmla="*/ 1099971 w 1243505"/>
                <a:gd name="connsiteY64" fmla="*/ 320530 h 1243505"/>
                <a:gd name="connsiteX65" fmla="*/ 1168596 w 1243505"/>
                <a:gd name="connsiteY65" fmla="*/ 298343 h 1243505"/>
                <a:gd name="connsiteX66" fmla="*/ 1186139 w 1243505"/>
                <a:gd name="connsiteY66" fmla="*/ 305567 h 1243505"/>
                <a:gd name="connsiteX67" fmla="*/ 1247024 w 1243505"/>
                <a:gd name="connsiteY67" fmla="*/ 453136 h 1243505"/>
                <a:gd name="connsiteX68" fmla="*/ 1240317 w 1243505"/>
                <a:gd name="connsiteY68" fmla="*/ 469648 h 1243505"/>
                <a:gd name="connsiteX69" fmla="*/ 1135573 w 1243505"/>
                <a:gd name="connsiteY69" fmla="*/ 522277 h 1243505"/>
                <a:gd name="connsiteX70" fmla="*/ 1059209 w 1243505"/>
                <a:gd name="connsiteY70" fmla="*/ 539821 h 1243505"/>
                <a:gd name="connsiteX71" fmla="*/ 1040117 w 1243505"/>
                <a:gd name="connsiteY71" fmla="*/ 543433 h 1243505"/>
                <a:gd name="connsiteX72" fmla="*/ 1017930 w 1243505"/>
                <a:gd name="connsiteY72" fmla="*/ 572843 h 1243505"/>
                <a:gd name="connsiteX73" fmla="*/ 1016383 w 1243505"/>
                <a:gd name="connsiteY73" fmla="*/ 688422 h 1243505"/>
                <a:gd name="connsiteX74" fmla="*/ 1028250 w 1243505"/>
                <a:gd name="connsiteY74" fmla="*/ 703386 h 1243505"/>
                <a:gd name="connsiteX75" fmla="*/ 1118030 w 1243505"/>
                <a:gd name="connsiteY75" fmla="*/ 720929 h 1243505"/>
                <a:gd name="connsiteX76" fmla="*/ 1142281 w 1243505"/>
                <a:gd name="connsiteY76" fmla="*/ 729184 h 1243505"/>
                <a:gd name="connsiteX77" fmla="*/ 1237737 w 1243505"/>
                <a:gd name="connsiteY77" fmla="*/ 777686 h 1243505"/>
                <a:gd name="connsiteX78" fmla="*/ 1246508 w 1243505"/>
                <a:gd name="connsiteY78" fmla="*/ 797809 h 1243505"/>
                <a:gd name="connsiteX79" fmla="*/ 1186655 w 1243505"/>
                <a:gd name="connsiteY79" fmla="*/ 941767 h 1243505"/>
                <a:gd name="connsiteX80" fmla="*/ 1167564 w 1243505"/>
                <a:gd name="connsiteY80" fmla="*/ 950023 h 1243505"/>
                <a:gd name="connsiteX81" fmla="*/ 1062304 w 1243505"/>
                <a:gd name="connsiteY81" fmla="*/ 915452 h 1243505"/>
                <a:gd name="connsiteX82" fmla="*/ 1042697 w 1243505"/>
                <a:gd name="connsiteY82" fmla="*/ 905649 h 1243505"/>
                <a:gd name="connsiteX83" fmla="*/ 963237 w 1243505"/>
                <a:gd name="connsiteY83" fmla="*/ 852503 h 1243505"/>
                <a:gd name="connsiteX84" fmla="*/ 947241 w 1243505"/>
                <a:gd name="connsiteY84" fmla="*/ 855083 h 1243505"/>
                <a:gd name="connsiteX85" fmla="*/ 855914 w 1243505"/>
                <a:gd name="connsiteY85" fmla="*/ 946927 h 1243505"/>
                <a:gd name="connsiteX86" fmla="*/ 853850 w 1243505"/>
                <a:gd name="connsiteY86" fmla="*/ 966018 h 1243505"/>
                <a:gd name="connsiteX87" fmla="*/ 890484 w 1243505"/>
                <a:gd name="connsiteY87" fmla="*/ 1020711 h 1243505"/>
                <a:gd name="connsiteX88" fmla="*/ 925054 w 1243505"/>
                <a:gd name="connsiteY88" fmla="*/ 1093464 h 1243505"/>
                <a:gd name="connsiteX89" fmla="*/ 949821 w 1243505"/>
                <a:gd name="connsiteY89" fmla="*/ 1169313 h 1243505"/>
                <a:gd name="connsiteX90" fmla="*/ 943114 w 1243505"/>
                <a:gd name="connsiteY90" fmla="*/ 1185824 h 1243505"/>
                <a:gd name="connsiteX91" fmla="*/ 794512 w 1243505"/>
                <a:gd name="connsiteY91" fmla="*/ 1247226 h 1243505"/>
                <a:gd name="connsiteX92" fmla="*/ 779033 w 1243505"/>
                <a:gd name="connsiteY92" fmla="*/ 1241034 h 1243505"/>
                <a:gd name="connsiteX93" fmla="*/ 724855 w 1243505"/>
                <a:gd name="connsiteY93" fmla="*/ 1134226 h 1243505"/>
                <a:gd name="connsiteX94" fmla="*/ 718148 w 1243505"/>
                <a:gd name="connsiteY94" fmla="*/ 1105332 h 1243505"/>
                <a:gd name="connsiteX95" fmla="*/ 703184 w 1243505"/>
                <a:gd name="connsiteY95" fmla="*/ 1031031 h 1243505"/>
                <a:gd name="connsiteX96" fmla="*/ 686157 w 1243505"/>
                <a:gd name="connsiteY96" fmla="*/ 1016068 h 1243505"/>
                <a:gd name="connsiteX97" fmla="*/ 624240 w 1243505"/>
                <a:gd name="connsiteY97" fmla="*/ 791102 h 1243505"/>
                <a:gd name="connsiteX98" fmla="*/ 790900 w 1243505"/>
                <a:gd name="connsiteY98" fmla="*/ 623925 h 1243505"/>
                <a:gd name="connsiteX99" fmla="*/ 624240 w 1243505"/>
                <a:gd name="connsiteY99" fmla="*/ 458296 h 1243505"/>
                <a:gd name="connsiteX100" fmla="*/ 458095 w 1243505"/>
                <a:gd name="connsiteY100" fmla="*/ 624441 h 1243505"/>
                <a:gd name="connsiteX101" fmla="*/ 624240 w 1243505"/>
                <a:gd name="connsiteY101" fmla="*/ 791102 h 12435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</a:cxnLst>
              <a:rect l="l" t="t" r="r" b="b"/>
              <a:pathLst>
                <a:path w="1243505" h="1243505">
                  <a:moveTo>
                    <a:pt x="686157" y="1016068"/>
                  </a:moveTo>
                  <a:cubicBezTo>
                    <a:pt x="644363" y="1024840"/>
                    <a:pt x="602053" y="1021743"/>
                    <a:pt x="560258" y="1016068"/>
                  </a:cubicBezTo>
                  <a:cubicBezTo>
                    <a:pt x="550455" y="1015036"/>
                    <a:pt x="547359" y="1018132"/>
                    <a:pt x="545811" y="1026903"/>
                  </a:cubicBezTo>
                  <a:cubicBezTo>
                    <a:pt x="542199" y="1047542"/>
                    <a:pt x="537039" y="1068181"/>
                    <a:pt x="533944" y="1088821"/>
                  </a:cubicBezTo>
                  <a:cubicBezTo>
                    <a:pt x="529816" y="1117715"/>
                    <a:pt x="519496" y="1144030"/>
                    <a:pt x="505565" y="1169829"/>
                  </a:cubicBezTo>
                  <a:cubicBezTo>
                    <a:pt x="492666" y="1192532"/>
                    <a:pt x="481314" y="1216267"/>
                    <a:pt x="469447" y="1240002"/>
                  </a:cubicBezTo>
                  <a:cubicBezTo>
                    <a:pt x="465835" y="1247741"/>
                    <a:pt x="461191" y="1249290"/>
                    <a:pt x="452935" y="1246710"/>
                  </a:cubicBezTo>
                  <a:cubicBezTo>
                    <a:pt x="401853" y="1231230"/>
                    <a:pt x="352836" y="1211107"/>
                    <a:pt x="305366" y="1185824"/>
                  </a:cubicBezTo>
                  <a:cubicBezTo>
                    <a:pt x="297110" y="1181696"/>
                    <a:pt x="295562" y="1177053"/>
                    <a:pt x="298142" y="1168281"/>
                  </a:cubicBezTo>
                  <a:cubicBezTo>
                    <a:pt x="310525" y="1132163"/>
                    <a:pt x="321877" y="1095528"/>
                    <a:pt x="333744" y="1059410"/>
                  </a:cubicBezTo>
                  <a:cubicBezTo>
                    <a:pt x="335808" y="1053734"/>
                    <a:pt x="338904" y="1048574"/>
                    <a:pt x="342000" y="1043415"/>
                  </a:cubicBezTo>
                  <a:cubicBezTo>
                    <a:pt x="360059" y="1016584"/>
                    <a:pt x="377602" y="989753"/>
                    <a:pt x="395662" y="962922"/>
                  </a:cubicBezTo>
                  <a:cubicBezTo>
                    <a:pt x="399790" y="956730"/>
                    <a:pt x="399790" y="952603"/>
                    <a:pt x="393598" y="947959"/>
                  </a:cubicBezTo>
                  <a:cubicBezTo>
                    <a:pt x="356963" y="921644"/>
                    <a:pt x="326005" y="889653"/>
                    <a:pt x="299174" y="853535"/>
                  </a:cubicBezTo>
                  <a:cubicBezTo>
                    <a:pt x="295046" y="847859"/>
                    <a:pt x="290918" y="847859"/>
                    <a:pt x="285243" y="851471"/>
                  </a:cubicBezTo>
                  <a:cubicBezTo>
                    <a:pt x="267183" y="863855"/>
                    <a:pt x="248092" y="875206"/>
                    <a:pt x="230549" y="888106"/>
                  </a:cubicBezTo>
                  <a:cubicBezTo>
                    <a:pt x="205782" y="906681"/>
                    <a:pt x="178435" y="918548"/>
                    <a:pt x="148509" y="926804"/>
                  </a:cubicBezTo>
                  <a:cubicBezTo>
                    <a:pt x="124774" y="933511"/>
                    <a:pt x="101555" y="941767"/>
                    <a:pt x="78852" y="949507"/>
                  </a:cubicBezTo>
                  <a:cubicBezTo>
                    <a:pt x="71112" y="952087"/>
                    <a:pt x="66468" y="950539"/>
                    <a:pt x="62340" y="942799"/>
                  </a:cubicBezTo>
                  <a:cubicBezTo>
                    <a:pt x="36541" y="895329"/>
                    <a:pt x="15902" y="845795"/>
                    <a:pt x="939" y="794198"/>
                  </a:cubicBezTo>
                  <a:cubicBezTo>
                    <a:pt x="-1125" y="786458"/>
                    <a:pt x="-93" y="782330"/>
                    <a:pt x="7131" y="778718"/>
                  </a:cubicBezTo>
                  <a:cubicBezTo>
                    <a:pt x="42733" y="760659"/>
                    <a:pt x="77820" y="741052"/>
                    <a:pt x="114454" y="725056"/>
                  </a:cubicBezTo>
                  <a:cubicBezTo>
                    <a:pt x="137673" y="714737"/>
                    <a:pt x="164504" y="714221"/>
                    <a:pt x="189787" y="708545"/>
                  </a:cubicBezTo>
                  <a:cubicBezTo>
                    <a:pt x="200106" y="705965"/>
                    <a:pt x="210942" y="704417"/>
                    <a:pt x="221261" y="702354"/>
                  </a:cubicBezTo>
                  <a:cubicBezTo>
                    <a:pt x="229001" y="700806"/>
                    <a:pt x="233129" y="698226"/>
                    <a:pt x="231581" y="688938"/>
                  </a:cubicBezTo>
                  <a:cubicBezTo>
                    <a:pt x="229001" y="669847"/>
                    <a:pt x="226937" y="650756"/>
                    <a:pt x="225905" y="631149"/>
                  </a:cubicBezTo>
                  <a:cubicBezTo>
                    <a:pt x="224873" y="606898"/>
                    <a:pt x="229517" y="583163"/>
                    <a:pt x="231581" y="559428"/>
                  </a:cubicBezTo>
                  <a:cubicBezTo>
                    <a:pt x="232613" y="549624"/>
                    <a:pt x="229001" y="546528"/>
                    <a:pt x="220745" y="544980"/>
                  </a:cubicBezTo>
                  <a:cubicBezTo>
                    <a:pt x="204750" y="542401"/>
                    <a:pt x="188755" y="537757"/>
                    <a:pt x="172760" y="535693"/>
                  </a:cubicBezTo>
                  <a:cubicBezTo>
                    <a:pt x="118582" y="530533"/>
                    <a:pt x="74208" y="502154"/>
                    <a:pt x="27770" y="478419"/>
                  </a:cubicBezTo>
                  <a:cubicBezTo>
                    <a:pt x="-2157" y="463456"/>
                    <a:pt x="-1125" y="463456"/>
                    <a:pt x="8163" y="431465"/>
                  </a:cubicBezTo>
                  <a:cubicBezTo>
                    <a:pt x="21062" y="387091"/>
                    <a:pt x="41701" y="345813"/>
                    <a:pt x="62340" y="305051"/>
                  </a:cubicBezTo>
                  <a:cubicBezTo>
                    <a:pt x="66468" y="296795"/>
                    <a:pt x="71112" y="295247"/>
                    <a:pt x="79884" y="297827"/>
                  </a:cubicBezTo>
                  <a:cubicBezTo>
                    <a:pt x="116002" y="310211"/>
                    <a:pt x="152636" y="321562"/>
                    <a:pt x="188755" y="333430"/>
                  </a:cubicBezTo>
                  <a:cubicBezTo>
                    <a:pt x="194430" y="335494"/>
                    <a:pt x="199590" y="338589"/>
                    <a:pt x="204750" y="341685"/>
                  </a:cubicBezTo>
                  <a:cubicBezTo>
                    <a:pt x="231581" y="359745"/>
                    <a:pt x="258412" y="377288"/>
                    <a:pt x="285243" y="395347"/>
                  </a:cubicBezTo>
                  <a:cubicBezTo>
                    <a:pt x="291434" y="399475"/>
                    <a:pt x="295562" y="399475"/>
                    <a:pt x="300206" y="393283"/>
                  </a:cubicBezTo>
                  <a:cubicBezTo>
                    <a:pt x="326521" y="357165"/>
                    <a:pt x="357479" y="326206"/>
                    <a:pt x="393598" y="299891"/>
                  </a:cubicBezTo>
                  <a:cubicBezTo>
                    <a:pt x="400305" y="294731"/>
                    <a:pt x="399790" y="290604"/>
                    <a:pt x="395662" y="283896"/>
                  </a:cubicBezTo>
                  <a:cubicBezTo>
                    <a:pt x="381214" y="263257"/>
                    <a:pt x="367799" y="241586"/>
                    <a:pt x="353352" y="220947"/>
                  </a:cubicBezTo>
                  <a:cubicBezTo>
                    <a:pt x="340452" y="202887"/>
                    <a:pt x="331681" y="183280"/>
                    <a:pt x="325489" y="162125"/>
                  </a:cubicBezTo>
                  <a:cubicBezTo>
                    <a:pt x="317749" y="135294"/>
                    <a:pt x="308978" y="108980"/>
                    <a:pt x="299690" y="82665"/>
                  </a:cubicBezTo>
                  <a:cubicBezTo>
                    <a:pt x="296078" y="72345"/>
                    <a:pt x="297626" y="66669"/>
                    <a:pt x="307946" y="61510"/>
                  </a:cubicBezTo>
                  <a:cubicBezTo>
                    <a:pt x="353867" y="37259"/>
                    <a:pt x="401853" y="17136"/>
                    <a:pt x="451903" y="2172"/>
                  </a:cubicBezTo>
                  <a:cubicBezTo>
                    <a:pt x="461191" y="-408"/>
                    <a:pt x="465835" y="624"/>
                    <a:pt x="470478" y="9396"/>
                  </a:cubicBezTo>
                  <a:cubicBezTo>
                    <a:pt x="487506" y="43451"/>
                    <a:pt x="505565" y="77505"/>
                    <a:pt x="522076" y="111559"/>
                  </a:cubicBezTo>
                  <a:cubicBezTo>
                    <a:pt x="531880" y="132199"/>
                    <a:pt x="532396" y="155934"/>
                    <a:pt x="537555" y="177605"/>
                  </a:cubicBezTo>
                  <a:cubicBezTo>
                    <a:pt x="541167" y="192568"/>
                    <a:pt x="543747" y="208047"/>
                    <a:pt x="546843" y="223011"/>
                  </a:cubicBezTo>
                  <a:cubicBezTo>
                    <a:pt x="548391" y="230234"/>
                    <a:pt x="550971" y="232814"/>
                    <a:pt x="559227" y="231782"/>
                  </a:cubicBezTo>
                  <a:cubicBezTo>
                    <a:pt x="602569" y="225590"/>
                    <a:pt x="645395" y="225074"/>
                    <a:pt x="688737" y="231782"/>
                  </a:cubicBezTo>
                  <a:cubicBezTo>
                    <a:pt x="699056" y="233330"/>
                    <a:pt x="702152" y="229718"/>
                    <a:pt x="704216" y="220431"/>
                  </a:cubicBezTo>
                  <a:cubicBezTo>
                    <a:pt x="707828" y="199276"/>
                    <a:pt x="713504" y="178636"/>
                    <a:pt x="716600" y="156966"/>
                  </a:cubicBezTo>
                  <a:cubicBezTo>
                    <a:pt x="720727" y="129103"/>
                    <a:pt x="730531" y="103820"/>
                    <a:pt x="743430" y="79569"/>
                  </a:cubicBezTo>
                  <a:cubicBezTo>
                    <a:pt x="756330" y="56350"/>
                    <a:pt x="768197" y="32099"/>
                    <a:pt x="780065" y="8364"/>
                  </a:cubicBezTo>
                  <a:cubicBezTo>
                    <a:pt x="784193" y="108"/>
                    <a:pt x="788320" y="-1440"/>
                    <a:pt x="797092" y="1140"/>
                  </a:cubicBezTo>
                  <a:cubicBezTo>
                    <a:pt x="848174" y="16620"/>
                    <a:pt x="897192" y="36743"/>
                    <a:pt x="944146" y="62542"/>
                  </a:cubicBezTo>
                  <a:cubicBezTo>
                    <a:pt x="951885" y="66669"/>
                    <a:pt x="953949" y="70797"/>
                    <a:pt x="950853" y="79053"/>
                  </a:cubicBezTo>
                  <a:cubicBezTo>
                    <a:pt x="938470" y="115687"/>
                    <a:pt x="927118" y="152838"/>
                    <a:pt x="914735" y="189472"/>
                  </a:cubicBezTo>
                  <a:cubicBezTo>
                    <a:pt x="912671" y="195148"/>
                    <a:pt x="909575" y="200308"/>
                    <a:pt x="906479" y="205467"/>
                  </a:cubicBezTo>
                  <a:cubicBezTo>
                    <a:pt x="888936" y="231782"/>
                    <a:pt x="871393" y="258613"/>
                    <a:pt x="853334" y="284928"/>
                  </a:cubicBezTo>
                  <a:cubicBezTo>
                    <a:pt x="848690" y="291635"/>
                    <a:pt x="849206" y="296279"/>
                    <a:pt x="855398" y="300923"/>
                  </a:cubicBezTo>
                  <a:cubicBezTo>
                    <a:pt x="891516" y="327238"/>
                    <a:pt x="922475" y="358713"/>
                    <a:pt x="948789" y="394315"/>
                  </a:cubicBezTo>
                  <a:cubicBezTo>
                    <a:pt x="953433" y="401023"/>
                    <a:pt x="957561" y="400507"/>
                    <a:pt x="963753" y="396379"/>
                  </a:cubicBezTo>
                  <a:cubicBezTo>
                    <a:pt x="981296" y="384511"/>
                    <a:pt x="999355" y="373676"/>
                    <a:pt x="1015866" y="360777"/>
                  </a:cubicBezTo>
                  <a:cubicBezTo>
                    <a:pt x="1041149" y="341685"/>
                    <a:pt x="1069528" y="329302"/>
                    <a:pt x="1099971" y="320530"/>
                  </a:cubicBezTo>
                  <a:cubicBezTo>
                    <a:pt x="1123190" y="314339"/>
                    <a:pt x="1145893" y="306083"/>
                    <a:pt x="1168596" y="298343"/>
                  </a:cubicBezTo>
                  <a:cubicBezTo>
                    <a:pt x="1177368" y="295247"/>
                    <a:pt x="1181495" y="297311"/>
                    <a:pt x="1186139" y="305567"/>
                  </a:cubicBezTo>
                  <a:cubicBezTo>
                    <a:pt x="1211422" y="352521"/>
                    <a:pt x="1232061" y="401539"/>
                    <a:pt x="1247024" y="453136"/>
                  </a:cubicBezTo>
                  <a:cubicBezTo>
                    <a:pt x="1249604" y="461392"/>
                    <a:pt x="1247540" y="465520"/>
                    <a:pt x="1240317" y="469648"/>
                  </a:cubicBezTo>
                  <a:cubicBezTo>
                    <a:pt x="1205230" y="487191"/>
                    <a:pt x="1171176" y="506282"/>
                    <a:pt x="1135573" y="522277"/>
                  </a:cubicBezTo>
                  <a:cubicBezTo>
                    <a:pt x="1111838" y="533113"/>
                    <a:pt x="1084492" y="533629"/>
                    <a:pt x="1059209" y="539821"/>
                  </a:cubicBezTo>
                  <a:cubicBezTo>
                    <a:pt x="1053017" y="541369"/>
                    <a:pt x="1046309" y="542401"/>
                    <a:pt x="1040117" y="543433"/>
                  </a:cubicBezTo>
                  <a:cubicBezTo>
                    <a:pt x="1015866" y="548592"/>
                    <a:pt x="1014318" y="548592"/>
                    <a:pt x="1017930" y="572843"/>
                  </a:cubicBezTo>
                  <a:cubicBezTo>
                    <a:pt x="1024122" y="611541"/>
                    <a:pt x="1021542" y="649724"/>
                    <a:pt x="1016383" y="688422"/>
                  </a:cubicBezTo>
                  <a:cubicBezTo>
                    <a:pt x="1014835" y="699258"/>
                    <a:pt x="1019478" y="701837"/>
                    <a:pt x="1028250" y="703386"/>
                  </a:cubicBezTo>
                  <a:cubicBezTo>
                    <a:pt x="1058177" y="709061"/>
                    <a:pt x="1088103" y="715253"/>
                    <a:pt x="1118030" y="720929"/>
                  </a:cubicBezTo>
                  <a:cubicBezTo>
                    <a:pt x="1126802" y="722477"/>
                    <a:pt x="1134541" y="725572"/>
                    <a:pt x="1142281" y="729184"/>
                  </a:cubicBezTo>
                  <a:cubicBezTo>
                    <a:pt x="1173756" y="745696"/>
                    <a:pt x="1205746" y="762207"/>
                    <a:pt x="1237737" y="777686"/>
                  </a:cubicBezTo>
                  <a:cubicBezTo>
                    <a:pt x="1247024" y="782330"/>
                    <a:pt x="1249604" y="786974"/>
                    <a:pt x="1246508" y="797809"/>
                  </a:cubicBezTo>
                  <a:cubicBezTo>
                    <a:pt x="1231545" y="847859"/>
                    <a:pt x="1211422" y="895329"/>
                    <a:pt x="1186655" y="941767"/>
                  </a:cubicBezTo>
                  <a:cubicBezTo>
                    <a:pt x="1182011" y="950539"/>
                    <a:pt x="1177368" y="953634"/>
                    <a:pt x="1167564" y="950023"/>
                  </a:cubicBezTo>
                  <a:cubicBezTo>
                    <a:pt x="1132477" y="938155"/>
                    <a:pt x="1097391" y="926804"/>
                    <a:pt x="1062304" y="915452"/>
                  </a:cubicBezTo>
                  <a:cubicBezTo>
                    <a:pt x="1055081" y="913388"/>
                    <a:pt x="1048889" y="909776"/>
                    <a:pt x="1042697" y="905649"/>
                  </a:cubicBezTo>
                  <a:cubicBezTo>
                    <a:pt x="1016383" y="888106"/>
                    <a:pt x="989552" y="870562"/>
                    <a:pt x="963237" y="852503"/>
                  </a:cubicBezTo>
                  <a:cubicBezTo>
                    <a:pt x="956529" y="847859"/>
                    <a:pt x="952401" y="848375"/>
                    <a:pt x="947241" y="855083"/>
                  </a:cubicBezTo>
                  <a:cubicBezTo>
                    <a:pt x="921443" y="890169"/>
                    <a:pt x="891000" y="921128"/>
                    <a:pt x="855914" y="946927"/>
                  </a:cubicBezTo>
                  <a:cubicBezTo>
                    <a:pt x="847658" y="953119"/>
                    <a:pt x="848174" y="958278"/>
                    <a:pt x="853850" y="966018"/>
                  </a:cubicBezTo>
                  <a:cubicBezTo>
                    <a:pt x="866749" y="984077"/>
                    <a:pt x="877584" y="1002652"/>
                    <a:pt x="890484" y="1020711"/>
                  </a:cubicBezTo>
                  <a:cubicBezTo>
                    <a:pt x="906479" y="1042899"/>
                    <a:pt x="917831" y="1067149"/>
                    <a:pt x="925054" y="1093464"/>
                  </a:cubicBezTo>
                  <a:cubicBezTo>
                    <a:pt x="932278" y="1119263"/>
                    <a:pt x="941050" y="1144030"/>
                    <a:pt x="949821" y="1169313"/>
                  </a:cubicBezTo>
                  <a:cubicBezTo>
                    <a:pt x="952401" y="1177053"/>
                    <a:pt x="950853" y="1181696"/>
                    <a:pt x="943114" y="1185824"/>
                  </a:cubicBezTo>
                  <a:cubicBezTo>
                    <a:pt x="895644" y="1211623"/>
                    <a:pt x="846110" y="1232262"/>
                    <a:pt x="794512" y="1247226"/>
                  </a:cubicBezTo>
                  <a:cubicBezTo>
                    <a:pt x="786773" y="1249290"/>
                    <a:pt x="782645" y="1248258"/>
                    <a:pt x="779033" y="1241034"/>
                  </a:cubicBezTo>
                  <a:cubicBezTo>
                    <a:pt x="760974" y="1205432"/>
                    <a:pt x="742399" y="1169829"/>
                    <a:pt x="724855" y="1134226"/>
                  </a:cubicBezTo>
                  <a:cubicBezTo>
                    <a:pt x="720211" y="1125455"/>
                    <a:pt x="720211" y="1115136"/>
                    <a:pt x="718148" y="1105332"/>
                  </a:cubicBezTo>
                  <a:cubicBezTo>
                    <a:pt x="712988" y="1080565"/>
                    <a:pt x="708344" y="1055798"/>
                    <a:pt x="703184" y="1031031"/>
                  </a:cubicBezTo>
                  <a:cubicBezTo>
                    <a:pt x="700604" y="1015552"/>
                    <a:pt x="701120" y="1015552"/>
                    <a:pt x="686157" y="1016068"/>
                  </a:cubicBezTo>
                  <a:close/>
                  <a:moveTo>
                    <a:pt x="624240" y="791102"/>
                  </a:moveTo>
                  <a:cubicBezTo>
                    <a:pt x="720211" y="788522"/>
                    <a:pt x="791416" y="716801"/>
                    <a:pt x="790900" y="623925"/>
                  </a:cubicBezTo>
                  <a:cubicBezTo>
                    <a:pt x="790384" y="528985"/>
                    <a:pt x="717632" y="457780"/>
                    <a:pt x="624240" y="458296"/>
                  </a:cubicBezTo>
                  <a:cubicBezTo>
                    <a:pt x="530332" y="458296"/>
                    <a:pt x="458095" y="530533"/>
                    <a:pt x="458095" y="624441"/>
                  </a:cubicBezTo>
                  <a:cubicBezTo>
                    <a:pt x="458095" y="718349"/>
                    <a:pt x="530848" y="788522"/>
                    <a:pt x="624240" y="791102"/>
                  </a:cubicBezTo>
                  <a:close/>
                </a:path>
              </a:pathLst>
            </a:custGeom>
            <a:grpFill/>
            <a:ln w="51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84777225-2D61-4C66-B198-7D070CA8492F}"/>
                </a:ext>
              </a:extLst>
            </p:cNvPr>
            <p:cNvGrpSpPr/>
            <p:nvPr/>
          </p:nvGrpSpPr>
          <p:grpSpPr>
            <a:xfrm rot="2246763">
              <a:off x="932314" y="2900862"/>
              <a:ext cx="3054679" cy="1218879"/>
              <a:chOff x="1727363" y="3556278"/>
              <a:chExt cx="3054679" cy="1218879"/>
            </a:xfrm>
            <a:grpFill/>
          </p:grpSpPr>
          <p:sp>
            <p:nvSpPr>
              <p:cNvPr id="30" name="Freeform: Shape 29">
                <a:extLst>
                  <a:ext uri="{FF2B5EF4-FFF2-40B4-BE49-F238E27FC236}">
                    <a16:creationId xmlns:a16="http://schemas.microsoft.com/office/drawing/2014/main" id="{83E67246-C28F-4691-8DF2-21886E878D44}"/>
                  </a:ext>
                </a:extLst>
              </p:cNvPr>
              <p:cNvSpPr/>
              <p:nvPr/>
            </p:nvSpPr>
            <p:spPr>
              <a:xfrm>
                <a:off x="2753518" y="3683131"/>
                <a:ext cx="796648" cy="799367"/>
              </a:xfrm>
              <a:custGeom>
                <a:avLst/>
                <a:gdLst>
                  <a:gd name="connsiteX0" fmla="*/ 817500 w 1511813"/>
                  <a:gd name="connsiteY0" fmla="*/ 1518710 h 1516973"/>
                  <a:gd name="connsiteX1" fmla="*/ 802537 w 1511813"/>
                  <a:gd name="connsiteY1" fmla="*/ 1507875 h 1516973"/>
                  <a:gd name="connsiteX2" fmla="*/ 780866 w 1511813"/>
                  <a:gd name="connsiteY2" fmla="*/ 1442862 h 1516973"/>
                  <a:gd name="connsiteX3" fmla="*/ 776738 w 1511813"/>
                  <a:gd name="connsiteY3" fmla="*/ 1385072 h 1516973"/>
                  <a:gd name="connsiteX4" fmla="*/ 760227 w 1511813"/>
                  <a:gd name="connsiteY4" fmla="*/ 1369593 h 1516973"/>
                  <a:gd name="connsiteX5" fmla="*/ 694698 w 1511813"/>
                  <a:gd name="connsiteY5" fmla="*/ 1366497 h 1516973"/>
                  <a:gd name="connsiteX6" fmla="*/ 676638 w 1511813"/>
                  <a:gd name="connsiteY6" fmla="*/ 1379912 h 1516973"/>
                  <a:gd name="connsiteX7" fmla="*/ 637940 w 1511813"/>
                  <a:gd name="connsiteY7" fmla="*/ 1501683 h 1516973"/>
                  <a:gd name="connsiteX8" fmla="*/ 622977 w 1511813"/>
                  <a:gd name="connsiteY8" fmla="*/ 1508907 h 1516973"/>
                  <a:gd name="connsiteX9" fmla="*/ 430517 w 1511813"/>
                  <a:gd name="connsiteY9" fmla="*/ 1447505 h 1516973"/>
                  <a:gd name="connsiteX10" fmla="*/ 422262 w 1511813"/>
                  <a:gd name="connsiteY10" fmla="*/ 1431510 h 1516973"/>
                  <a:gd name="connsiteX11" fmla="*/ 435677 w 1511813"/>
                  <a:gd name="connsiteY11" fmla="*/ 1364433 h 1516973"/>
                  <a:gd name="connsiteX12" fmla="*/ 461992 w 1511813"/>
                  <a:gd name="connsiteY12" fmla="*/ 1310255 h 1516973"/>
                  <a:gd name="connsiteX13" fmla="*/ 456316 w 1511813"/>
                  <a:gd name="connsiteY13" fmla="*/ 1290132 h 1516973"/>
                  <a:gd name="connsiteX14" fmla="*/ 395431 w 1511813"/>
                  <a:gd name="connsiteY14" fmla="*/ 1251434 h 1516973"/>
                  <a:gd name="connsiteX15" fmla="*/ 378919 w 1511813"/>
                  <a:gd name="connsiteY15" fmla="*/ 1254014 h 1516973"/>
                  <a:gd name="connsiteX16" fmla="*/ 283464 w 1511813"/>
                  <a:gd name="connsiteY16" fmla="*/ 1342246 h 1516973"/>
                  <a:gd name="connsiteX17" fmla="*/ 265920 w 1511813"/>
                  <a:gd name="connsiteY17" fmla="*/ 1341214 h 1516973"/>
                  <a:gd name="connsiteX18" fmla="*/ 130218 w 1511813"/>
                  <a:gd name="connsiteY18" fmla="*/ 1191580 h 1516973"/>
                  <a:gd name="connsiteX19" fmla="*/ 130734 w 1511813"/>
                  <a:gd name="connsiteY19" fmla="*/ 1174553 h 1516973"/>
                  <a:gd name="connsiteX20" fmla="*/ 177688 w 1511813"/>
                  <a:gd name="connsiteY20" fmla="*/ 1121408 h 1516973"/>
                  <a:gd name="connsiteX21" fmla="*/ 225674 w 1511813"/>
                  <a:gd name="connsiteY21" fmla="*/ 1089417 h 1516973"/>
                  <a:gd name="connsiteX22" fmla="*/ 230834 w 1511813"/>
                  <a:gd name="connsiteY22" fmla="*/ 1067230 h 1516973"/>
                  <a:gd name="connsiteX23" fmla="*/ 198327 w 1511813"/>
                  <a:gd name="connsiteY23" fmla="*/ 1004281 h 1516973"/>
                  <a:gd name="connsiteX24" fmla="*/ 183880 w 1511813"/>
                  <a:gd name="connsiteY24" fmla="*/ 998089 h 1516973"/>
                  <a:gd name="connsiteX25" fmla="*/ 67269 w 1511813"/>
                  <a:gd name="connsiteY25" fmla="*/ 1025952 h 1516973"/>
                  <a:gd name="connsiteX26" fmla="*/ 55918 w 1511813"/>
                  <a:gd name="connsiteY26" fmla="*/ 1027500 h 1516973"/>
                  <a:gd name="connsiteX27" fmla="*/ 41470 w 1511813"/>
                  <a:gd name="connsiteY27" fmla="*/ 1018212 h 1516973"/>
                  <a:gd name="connsiteX28" fmla="*/ 1224 w 1511813"/>
                  <a:gd name="connsiteY28" fmla="*/ 841748 h 1516973"/>
                  <a:gd name="connsiteX29" fmla="*/ 30635 w 1511813"/>
                  <a:gd name="connsiteY29" fmla="*/ 797374 h 1516973"/>
                  <a:gd name="connsiteX30" fmla="*/ 134862 w 1511813"/>
                  <a:gd name="connsiteY30" fmla="*/ 778799 h 1516973"/>
                  <a:gd name="connsiteX31" fmla="*/ 147246 w 1511813"/>
                  <a:gd name="connsiteY31" fmla="*/ 765899 h 1516973"/>
                  <a:gd name="connsiteX32" fmla="*/ 150342 w 1511813"/>
                  <a:gd name="connsiteY32" fmla="*/ 696242 h 1516973"/>
                  <a:gd name="connsiteX33" fmla="*/ 137442 w 1511813"/>
                  <a:gd name="connsiteY33" fmla="*/ 678699 h 1516973"/>
                  <a:gd name="connsiteX34" fmla="*/ 14639 w 1511813"/>
                  <a:gd name="connsiteY34" fmla="*/ 639485 h 1516973"/>
                  <a:gd name="connsiteX35" fmla="*/ 7932 w 1511813"/>
                  <a:gd name="connsiteY35" fmla="*/ 625037 h 1516973"/>
                  <a:gd name="connsiteX36" fmla="*/ 69333 w 1511813"/>
                  <a:gd name="connsiteY36" fmla="*/ 432578 h 1516973"/>
                  <a:gd name="connsiteX37" fmla="*/ 86360 w 1511813"/>
                  <a:gd name="connsiteY37" fmla="*/ 423806 h 1516973"/>
                  <a:gd name="connsiteX38" fmla="*/ 150858 w 1511813"/>
                  <a:gd name="connsiteY38" fmla="*/ 436706 h 1516973"/>
                  <a:gd name="connsiteX39" fmla="*/ 206583 w 1511813"/>
                  <a:gd name="connsiteY39" fmla="*/ 463536 h 1516973"/>
                  <a:gd name="connsiteX40" fmla="*/ 227738 w 1511813"/>
                  <a:gd name="connsiteY40" fmla="*/ 457345 h 1516973"/>
                  <a:gd name="connsiteX41" fmla="*/ 266952 w 1511813"/>
                  <a:gd name="connsiteY41" fmla="*/ 396459 h 1516973"/>
                  <a:gd name="connsiteX42" fmla="*/ 264373 w 1511813"/>
                  <a:gd name="connsiteY42" fmla="*/ 380980 h 1516973"/>
                  <a:gd name="connsiteX43" fmla="*/ 175108 w 1511813"/>
                  <a:gd name="connsiteY43" fmla="*/ 284492 h 1516973"/>
                  <a:gd name="connsiteX44" fmla="*/ 176140 w 1511813"/>
                  <a:gd name="connsiteY44" fmla="*/ 267981 h 1516973"/>
                  <a:gd name="connsiteX45" fmla="*/ 325258 w 1511813"/>
                  <a:gd name="connsiteY45" fmla="*/ 132279 h 1516973"/>
                  <a:gd name="connsiteX46" fmla="*/ 343317 w 1511813"/>
                  <a:gd name="connsiteY46" fmla="*/ 132795 h 1516973"/>
                  <a:gd name="connsiteX47" fmla="*/ 395431 w 1511813"/>
                  <a:gd name="connsiteY47" fmla="*/ 178717 h 1516973"/>
                  <a:gd name="connsiteX48" fmla="*/ 426389 w 1511813"/>
                  <a:gd name="connsiteY48" fmla="*/ 224639 h 1516973"/>
                  <a:gd name="connsiteX49" fmla="*/ 451156 w 1511813"/>
                  <a:gd name="connsiteY49" fmla="*/ 231347 h 1516973"/>
                  <a:gd name="connsiteX50" fmla="*/ 512042 w 1511813"/>
                  <a:gd name="connsiteY50" fmla="*/ 200388 h 1516973"/>
                  <a:gd name="connsiteX51" fmla="*/ 518233 w 1511813"/>
                  <a:gd name="connsiteY51" fmla="*/ 183877 h 1516973"/>
                  <a:gd name="connsiteX52" fmla="*/ 491403 w 1511813"/>
                  <a:gd name="connsiteY52" fmla="*/ 69846 h 1516973"/>
                  <a:gd name="connsiteX53" fmla="*/ 489855 w 1511813"/>
                  <a:gd name="connsiteY53" fmla="*/ 58494 h 1516973"/>
                  <a:gd name="connsiteX54" fmla="*/ 499658 w 1511813"/>
                  <a:gd name="connsiteY54" fmla="*/ 43015 h 1516973"/>
                  <a:gd name="connsiteX55" fmla="*/ 695730 w 1511813"/>
                  <a:gd name="connsiteY55" fmla="*/ 189 h 1516973"/>
                  <a:gd name="connsiteX56" fmla="*/ 713273 w 1511813"/>
                  <a:gd name="connsiteY56" fmla="*/ 12056 h 1516973"/>
                  <a:gd name="connsiteX57" fmla="*/ 721012 w 1511813"/>
                  <a:gd name="connsiteY57" fmla="*/ 35275 h 1516973"/>
                  <a:gd name="connsiteX58" fmla="*/ 738556 w 1511813"/>
                  <a:gd name="connsiteY58" fmla="*/ 134343 h 1516973"/>
                  <a:gd name="connsiteX59" fmla="*/ 753519 w 1511813"/>
                  <a:gd name="connsiteY59" fmla="*/ 148790 h 1516973"/>
                  <a:gd name="connsiteX60" fmla="*/ 820596 w 1511813"/>
                  <a:gd name="connsiteY60" fmla="*/ 151886 h 1516973"/>
                  <a:gd name="connsiteX61" fmla="*/ 838655 w 1511813"/>
                  <a:gd name="connsiteY61" fmla="*/ 138471 h 1516973"/>
                  <a:gd name="connsiteX62" fmla="*/ 877354 w 1511813"/>
                  <a:gd name="connsiteY62" fmla="*/ 16700 h 1516973"/>
                  <a:gd name="connsiteX63" fmla="*/ 892317 w 1511813"/>
                  <a:gd name="connsiteY63" fmla="*/ 9476 h 1516973"/>
                  <a:gd name="connsiteX64" fmla="*/ 1084777 w 1511813"/>
                  <a:gd name="connsiteY64" fmla="*/ 70878 h 1516973"/>
                  <a:gd name="connsiteX65" fmla="*/ 1093032 w 1511813"/>
                  <a:gd name="connsiteY65" fmla="*/ 86873 h 1516973"/>
                  <a:gd name="connsiteX66" fmla="*/ 1079617 w 1511813"/>
                  <a:gd name="connsiteY66" fmla="*/ 152402 h 1516973"/>
                  <a:gd name="connsiteX67" fmla="*/ 1053302 w 1511813"/>
                  <a:gd name="connsiteY67" fmla="*/ 206580 h 1516973"/>
                  <a:gd name="connsiteX68" fmla="*/ 1060010 w 1511813"/>
                  <a:gd name="connsiteY68" fmla="*/ 228251 h 1516973"/>
                  <a:gd name="connsiteX69" fmla="*/ 1118315 w 1511813"/>
                  <a:gd name="connsiteY69" fmla="*/ 265917 h 1516973"/>
                  <a:gd name="connsiteX70" fmla="*/ 1136374 w 1511813"/>
                  <a:gd name="connsiteY70" fmla="*/ 262821 h 1516973"/>
                  <a:gd name="connsiteX71" fmla="*/ 1232346 w 1511813"/>
                  <a:gd name="connsiteY71" fmla="*/ 174589 h 1516973"/>
                  <a:gd name="connsiteX72" fmla="*/ 1247825 w 1511813"/>
                  <a:gd name="connsiteY72" fmla="*/ 175621 h 1516973"/>
                  <a:gd name="connsiteX73" fmla="*/ 1384559 w 1511813"/>
                  <a:gd name="connsiteY73" fmla="*/ 325770 h 1516973"/>
                  <a:gd name="connsiteX74" fmla="*/ 1384043 w 1511813"/>
                  <a:gd name="connsiteY74" fmla="*/ 342798 h 1516973"/>
                  <a:gd name="connsiteX75" fmla="*/ 1336057 w 1511813"/>
                  <a:gd name="connsiteY75" fmla="*/ 396975 h 1516973"/>
                  <a:gd name="connsiteX76" fmla="*/ 1291167 w 1511813"/>
                  <a:gd name="connsiteY76" fmla="*/ 426902 h 1516973"/>
                  <a:gd name="connsiteX77" fmla="*/ 1284976 w 1511813"/>
                  <a:gd name="connsiteY77" fmla="*/ 451153 h 1516973"/>
                  <a:gd name="connsiteX78" fmla="*/ 1316450 w 1511813"/>
                  <a:gd name="connsiteY78" fmla="*/ 513070 h 1516973"/>
                  <a:gd name="connsiteX79" fmla="*/ 1330898 w 1511813"/>
                  <a:gd name="connsiteY79" fmla="*/ 519262 h 1516973"/>
                  <a:gd name="connsiteX80" fmla="*/ 1447509 w 1511813"/>
                  <a:gd name="connsiteY80" fmla="*/ 491399 h 1516973"/>
                  <a:gd name="connsiteX81" fmla="*/ 1458860 w 1511813"/>
                  <a:gd name="connsiteY81" fmla="*/ 489851 h 1516973"/>
                  <a:gd name="connsiteX82" fmla="*/ 1473307 w 1511813"/>
                  <a:gd name="connsiteY82" fmla="*/ 499139 h 1516973"/>
                  <a:gd name="connsiteX83" fmla="*/ 1513554 w 1511813"/>
                  <a:gd name="connsiteY83" fmla="*/ 675603 h 1516973"/>
                  <a:gd name="connsiteX84" fmla="*/ 1514070 w 1511813"/>
                  <a:gd name="connsiteY84" fmla="*/ 679215 h 1516973"/>
                  <a:gd name="connsiteX85" fmla="*/ 1490335 w 1511813"/>
                  <a:gd name="connsiteY85" fmla="*/ 717397 h 1516973"/>
                  <a:gd name="connsiteX86" fmla="*/ 1379916 w 1511813"/>
                  <a:gd name="connsiteY86" fmla="*/ 738036 h 1516973"/>
                  <a:gd name="connsiteX87" fmla="*/ 1367532 w 1511813"/>
                  <a:gd name="connsiteY87" fmla="*/ 749904 h 1516973"/>
                  <a:gd name="connsiteX88" fmla="*/ 1363920 w 1511813"/>
                  <a:gd name="connsiteY88" fmla="*/ 822141 h 1516973"/>
                  <a:gd name="connsiteX89" fmla="*/ 1375788 w 1511813"/>
                  <a:gd name="connsiteY89" fmla="*/ 838136 h 1516973"/>
                  <a:gd name="connsiteX90" fmla="*/ 1498590 w 1511813"/>
                  <a:gd name="connsiteY90" fmla="*/ 876834 h 1516973"/>
                  <a:gd name="connsiteX91" fmla="*/ 1506330 w 1511813"/>
                  <a:gd name="connsiteY91" fmla="*/ 891798 h 1516973"/>
                  <a:gd name="connsiteX92" fmla="*/ 1444413 w 1511813"/>
                  <a:gd name="connsiteY92" fmla="*/ 1085289 h 1516973"/>
                  <a:gd name="connsiteX93" fmla="*/ 1429449 w 1511813"/>
                  <a:gd name="connsiteY93" fmla="*/ 1093029 h 1516973"/>
                  <a:gd name="connsiteX94" fmla="*/ 1306647 w 1511813"/>
                  <a:gd name="connsiteY94" fmla="*/ 1052783 h 1516973"/>
                  <a:gd name="connsiteX95" fmla="*/ 1287556 w 1511813"/>
                  <a:gd name="connsiteY95" fmla="*/ 1057942 h 1516973"/>
                  <a:gd name="connsiteX96" fmla="*/ 1248857 w 1511813"/>
                  <a:gd name="connsiteY96" fmla="*/ 1118828 h 1516973"/>
                  <a:gd name="connsiteX97" fmla="*/ 1250405 w 1511813"/>
                  <a:gd name="connsiteY97" fmla="*/ 1135339 h 1516973"/>
                  <a:gd name="connsiteX98" fmla="*/ 1339153 w 1511813"/>
                  <a:gd name="connsiteY98" fmla="*/ 1230795 h 1516973"/>
                  <a:gd name="connsiteX99" fmla="*/ 1337605 w 1511813"/>
                  <a:gd name="connsiteY99" fmla="*/ 1249370 h 1516973"/>
                  <a:gd name="connsiteX100" fmla="*/ 1189004 w 1511813"/>
                  <a:gd name="connsiteY100" fmla="*/ 1384040 h 1516973"/>
                  <a:gd name="connsiteX101" fmla="*/ 1170945 w 1511813"/>
                  <a:gd name="connsiteY101" fmla="*/ 1383524 h 1516973"/>
                  <a:gd name="connsiteX102" fmla="*/ 1118831 w 1511813"/>
                  <a:gd name="connsiteY102" fmla="*/ 1337602 h 1516973"/>
                  <a:gd name="connsiteX103" fmla="*/ 1086840 w 1511813"/>
                  <a:gd name="connsiteY103" fmla="*/ 1289616 h 1516973"/>
                  <a:gd name="connsiteX104" fmla="*/ 1064137 w 1511813"/>
                  <a:gd name="connsiteY104" fmla="*/ 1284456 h 1516973"/>
                  <a:gd name="connsiteX105" fmla="*/ 1002220 w 1511813"/>
                  <a:gd name="connsiteY105" fmla="*/ 1316447 h 1516973"/>
                  <a:gd name="connsiteX106" fmla="*/ 996028 w 1511813"/>
                  <a:gd name="connsiteY106" fmla="*/ 1332958 h 1516973"/>
                  <a:gd name="connsiteX107" fmla="*/ 1022859 w 1511813"/>
                  <a:gd name="connsiteY107" fmla="*/ 1446989 h 1516973"/>
                  <a:gd name="connsiteX108" fmla="*/ 1024407 w 1511813"/>
                  <a:gd name="connsiteY108" fmla="*/ 1459889 h 1516973"/>
                  <a:gd name="connsiteX109" fmla="*/ 1015636 w 1511813"/>
                  <a:gd name="connsiteY109" fmla="*/ 1473304 h 1516973"/>
                  <a:gd name="connsiteX110" fmla="*/ 817500 w 1511813"/>
                  <a:gd name="connsiteY110" fmla="*/ 1518710 h 1516973"/>
                  <a:gd name="connsiteX111" fmla="*/ 758163 w 1511813"/>
                  <a:gd name="connsiteY111" fmla="*/ 1148238 h 1516973"/>
                  <a:gd name="connsiteX112" fmla="*/ 1145146 w 1511813"/>
                  <a:gd name="connsiteY112" fmla="*/ 758675 h 1516973"/>
                  <a:gd name="connsiteX113" fmla="*/ 757131 w 1511813"/>
                  <a:gd name="connsiteY113" fmla="*/ 371176 h 1516973"/>
                  <a:gd name="connsiteX114" fmla="*/ 368600 w 1511813"/>
                  <a:gd name="connsiteY114" fmla="*/ 759707 h 1516973"/>
                  <a:gd name="connsiteX115" fmla="*/ 758163 w 1511813"/>
                  <a:gd name="connsiteY115" fmla="*/ 1148238 h 15169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</a:cxnLst>
                <a:rect l="l" t="t" r="r" b="b"/>
                <a:pathLst>
                  <a:path w="1511813" h="1516973">
                    <a:moveTo>
                      <a:pt x="817500" y="1518710"/>
                    </a:moveTo>
                    <a:cubicBezTo>
                      <a:pt x="809245" y="1520774"/>
                      <a:pt x="805633" y="1516130"/>
                      <a:pt x="802537" y="1507875"/>
                    </a:cubicBezTo>
                    <a:cubicBezTo>
                      <a:pt x="795829" y="1486204"/>
                      <a:pt x="788090" y="1464532"/>
                      <a:pt x="780866" y="1442862"/>
                    </a:cubicBezTo>
                    <a:cubicBezTo>
                      <a:pt x="774674" y="1424286"/>
                      <a:pt x="777770" y="1404679"/>
                      <a:pt x="776738" y="1385072"/>
                    </a:cubicBezTo>
                    <a:cubicBezTo>
                      <a:pt x="776222" y="1369593"/>
                      <a:pt x="775706" y="1370109"/>
                      <a:pt x="760227" y="1369593"/>
                    </a:cubicBezTo>
                    <a:cubicBezTo>
                      <a:pt x="738556" y="1369593"/>
                      <a:pt x="716369" y="1368045"/>
                      <a:pt x="694698" y="1366497"/>
                    </a:cubicBezTo>
                    <a:cubicBezTo>
                      <a:pt x="683346" y="1365465"/>
                      <a:pt x="676638" y="1365981"/>
                      <a:pt x="676638" y="1379912"/>
                    </a:cubicBezTo>
                    <a:cubicBezTo>
                      <a:pt x="676638" y="1424286"/>
                      <a:pt x="655483" y="1462469"/>
                      <a:pt x="637940" y="1501683"/>
                    </a:cubicBezTo>
                    <a:cubicBezTo>
                      <a:pt x="634844" y="1508907"/>
                      <a:pt x="630716" y="1510454"/>
                      <a:pt x="622977" y="1508907"/>
                    </a:cubicBezTo>
                    <a:cubicBezTo>
                      <a:pt x="556416" y="1496523"/>
                      <a:pt x="492434" y="1475368"/>
                      <a:pt x="430517" y="1447505"/>
                    </a:cubicBezTo>
                    <a:cubicBezTo>
                      <a:pt x="423294" y="1443893"/>
                      <a:pt x="420198" y="1440282"/>
                      <a:pt x="422262" y="1431510"/>
                    </a:cubicBezTo>
                    <a:cubicBezTo>
                      <a:pt x="427421" y="1409323"/>
                      <a:pt x="431033" y="1386620"/>
                      <a:pt x="435677" y="1364433"/>
                    </a:cubicBezTo>
                    <a:cubicBezTo>
                      <a:pt x="439805" y="1344310"/>
                      <a:pt x="452704" y="1327798"/>
                      <a:pt x="461992" y="1310255"/>
                    </a:cubicBezTo>
                    <a:cubicBezTo>
                      <a:pt x="467152" y="1300452"/>
                      <a:pt x="466120" y="1295808"/>
                      <a:pt x="456316" y="1290132"/>
                    </a:cubicBezTo>
                    <a:cubicBezTo>
                      <a:pt x="435677" y="1278265"/>
                      <a:pt x="415554" y="1264849"/>
                      <a:pt x="395431" y="1251434"/>
                    </a:cubicBezTo>
                    <a:cubicBezTo>
                      <a:pt x="388207" y="1246274"/>
                      <a:pt x="383563" y="1246274"/>
                      <a:pt x="378919" y="1254014"/>
                    </a:cubicBezTo>
                    <a:cubicBezTo>
                      <a:pt x="356216" y="1293228"/>
                      <a:pt x="319066" y="1317479"/>
                      <a:pt x="283464" y="1342246"/>
                    </a:cubicBezTo>
                    <a:cubicBezTo>
                      <a:pt x="276240" y="1346890"/>
                      <a:pt x="272112" y="1346374"/>
                      <a:pt x="265920" y="1341214"/>
                    </a:cubicBezTo>
                    <a:cubicBezTo>
                      <a:pt x="214323" y="1297356"/>
                      <a:pt x="169433" y="1246790"/>
                      <a:pt x="130218" y="1191580"/>
                    </a:cubicBezTo>
                    <a:cubicBezTo>
                      <a:pt x="125575" y="1185389"/>
                      <a:pt x="125059" y="1180745"/>
                      <a:pt x="130734" y="1174553"/>
                    </a:cubicBezTo>
                    <a:cubicBezTo>
                      <a:pt x="146730" y="1157010"/>
                      <a:pt x="161177" y="1138435"/>
                      <a:pt x="177688" y="1121408"/>
                    </a:cubicBezTo>
                    <a:cubicBezTo>
                      <a:pt x="191104" y="1107476"/>
                      <a:pt x="209163" y="1099221"/>
                      <a:pt x="225674" y="1089417"/>
                    </a:cubicBezTo>
                    <a:cubicBezTo>
                      <a:pt x="236510" y="1083225"/>
                      <a:pt x="237026" y="1078065"/>
                      <a:pt x="230834" y="1067230"/>
                    </a:cubicBezTo>
                    <a:cubicBezTo>
                      <a:pt x="218967" y="1047107"/>
                      <a:pt x="208647" y="1025436"/>
                      <a:pt x="198327" y="1004281"/>
                    </a:cubicBezTo>
                    <a:cubicBezTo>
                      <a:pt x="194716" y="997057"/>
                      <a:pt x="192136" y="993445"/>
                      <a:pt x="183880" y="998089"/>
                    </a:cubicBezTo>
                    <a:cubicBezTo>
                      <a:pt x="147246" y="1017180"/>
                      <a:pt x="108031" y="1024920"/>
                      <a:pt x="67269" y="1025952"/>
                    </a:cubicBezTo>
                    <a:cubicBezTo>
                      <a:pt x="63657" y="1025952"/>
                      <a:pt x="59529" y="1026984"/>
                      <a:pt x="55918" y="1027500"/>
                    </a:cubicBezTo>
                    <a:cubicBezTo>
                      <a:pt x="48694" y="1028532"/>
                      <a:pt x="44050" y="1025952"/>
                      <a:pt x="41470" y="1018212"/>
                    </a:cubicBezTo>
                    <a:cubicBezTo>
                      <a:pt x="21347" y="960939"/>
                      <a:pt x="6384" y="902117"/>
                      <a:pt x="1224" y="841748"/>
                    </a:cubicBezTo>
                    <a:cubicBezTo>
                      <a:pt x="-1872" y="808725"/>
                      <a:pt x="-1356" y="809241"/>
                      <a:pt x="30635" y="797374"/>
                    </a:cubicBezTo>
                    <a:cubicBezTo>
                      <a:pt x="64173" y="784474"/>
                      <a:pt x="98744" y="775703"/>
                      <a:pt x="134862" y="778799"/>
                    </a:cubicBezTo>
                    <a:cubicBezTo>
                      <a:pt x="144150" y="779315"/>
                      <a:pt x="147246" y="775187"/>
                      <a:pt x="147246" y="765899"/>
                    </a:cubicBezTo>
                    <a:cubicBezTo>
                      <a:pt x="147246" y="742680"/>
                      <a:pt x="148278" y="719461"/>
                      <a:pt x="150342" y="696242"/>
                    </a:cubicBezTo>
                    <a:cubicBezTo>
                      <a:pt x="151373" y="685923"/>
                      <a:pt x="150858" y="678699"/>
                      <a:pt x="137442" y="678699"/>
                    </a:cubicBezTo>
                    <a:cubicBezTo>
                      <a:pt x="92552" y="678699"/>
                      <a:pt x="53854" y="657544"/>
                      <a:pt x="14639" y="639485"/>
                    </a:cubicBezTo>
                    <a:cubicBezTo>
                      <a:pt x="7932" y="636389"/>
                      <a:pt x="6384" y="632261"/>
                      <a:pt x="7932" y="625037"/>
                    </a:cubicBezTo>
                    <a:cubicBezTo>
                      <a:pt x="20315" y="558476"/>
                      <a:pt x="40954" y="494495"/>
                      <a:pt x="69333" y="432578"/>
                    </a:cubicBezTo>
                    <a:cubicBezTo>
                      <a:pt x="72945" y="424838"/>
                      <a:pt x="77073" y="421742"/>
                      <a:pt x="86360" y="423806"/>
                    </a:cubicBezTo>
                    <a:cubicBezTo>
                      <a:pt x="107515" y="428450"/>
                      <a:pt x="129186" y="432578"/>
                      <a:pt x="150858" y="436706"/>
                    </a:cubicBezTo>
                    <a:cubicBezTo>
                      <a:pt x="171497" y="440833"/>
                      <a:pt x="188008" y="453733"/>
                      <a:pt x="206583" y="463536"/>
                    </a:cubicBezTo>
                    <a:cubicBezTo>
                      <a:pt x="216903" y="468696"/>
                      <a:pt x="221546" y="467664"/>
                      <a:pt x="227738" y="457345"/>
                    </a:cubicBezTo>
                    <a:cubicBezTo>
                      <a:pt x="239606" y="436706"/>
                      <a:pt x="253021" y="416582"/>
                      <a:pt x="266952" y="396459"/>
                    </a:cubicBezTo>
                    <a:cubicBezTo>
                      <a:pt x="271596" y="389752"/>
                      <a:pt x="271596" y="385108"/>
                      <a:pt x="264373" y="380980"/>
                    </a:cubicBezTo>
                    <a:cubicBezTo>
                      <a:pt x="225158" y="357761"/>
                      <a:pt x="200391" y="320611"/>
                      <a:pt x="175108" y="284492"/>
                    </a:cubicBezTo>
                    <a:cubicBezTo>
                      <a:pt x="170465" y="277785"/>
                      <a:pt x="170981" y="273657"/>
                      <a:pt x="176140" y="267981"/>
                    </a:cubicBezTo>
                    <a:cubicBezTo>
                      <a:pt x="219998" y="216383"/>
                      <a:pt x="270048" y="171493"/>
                      <a:pt x="325258" y="132279"/>
                    </a:cubicBezTo>
                    <a:cubicBezTo>
                      <a:pt x="331966" y="127635"/>
                      <a:pt x="336609" y="126603"/>
                      <a:pt x="343317" y="132795"/>
                    </a:cubicBezTo>
                    <a:cubicBezTo>
                      <a:pt x="360344" y="148274"/>
                      <a:pt x="378404" y="162722"/>
                      <a:pt x="395431" y="178717"/>
                    </a:cubicBezTo>
                    <a:cubicBezTo>
                      <a:pt x="409362" y="191616"/>
                      <a:pt x="416070" y="209160"/>
                      <a:pt x="426389" y="224639"/>
                    </a:cubicBezTo>
                    <a:cubicBezTo>
                      <a:pt x="437741" y="241666"/>
                      <a:pt x="435161" y="240634"/>
                      <a:pt x="451156" y="231347"/>
                    </a:cubicBezTo>
                    <a:cubicBezTo>
                      <a:pt x="470763" y="219995"/>
                      <a:pt x="491403" y="209676"/>
                      <a:pt x="512042" y="200388"/>
                    </a:cubicBezTo>
                    <a:cubicBezTo>
                      <a:pt x="521329" y="196260"/>
                      <a:pt x="522361" y="192132"/>
                      <a:pt x="518233" y="183877"/>
                    </a:cubicBezTo>
                    <a:cubicBezTo>
                      <a:pt x="499142" y="148274"/>
                      <a:pt x="492434" y="109576"/>
                      <a:pt x="491403" y="69846"/>
                    </a:cubicBezTo>
                    <a:cubicBezTo>
                      <a:pt x="491403" y="66234"/>
                      <a:pt x="490371" y="62106"/>
                      <a:pt x="489855" y="58494"/>
                    </a:cubicBezTo>
                    <a:cubicBezTo>
                      <a:pt x="488307" y="50239"/>
                      <a:pt x="491403" y="46111"/>
                      <a:pt x="499658" y="43015"/>
                    </a:cubicBezTo>
                    <a:cubicBezTo>
                      <a:pt x="563123" y="20312"/>
                      <a:pt x="628653" y="6380"/>
                      <a:pt x="695730" y="189"/>
                    </a:cubicBezTo>
                    <a:cubicBezTo>
                      <a:pt x="706049" y="-843"/>
                      <a:pt x="710693" y="2253"/>
                      <a:pt x="713273" y="12056"/>
                    </a:cubicBezTo>
                    <a:cubicBezTo>
                      <a:pt x="715337" y="19796"/>
                      <a:pt x="717917" y="27536"/>
                      <a:pt x="721012" y="35275"/>
                    </a:cubicBezTo>
                    <a:cubicBezTo>
                      <a:pt x="734428" y="67266"/>
                      <a:pt x="741136" y="99772"/>
                      <a:pt x="738556" y="134343"/>
                    </a:cubicBezTo>
                    <a:cubicBezTo>
                      <a:pt x="737524" y="145694"/>
                      <a:pt x="742168" y="148790"/>
                      <a:pt x="753519" y="148790"/>
                    </a:cubicBezTo>
                    <a:cubicBezTo>
                      <a:pt x="775706" y="148274"/>
                      <a:pt x="797893" y="149822"/>
                      <a:pt x="820596" y="151886"/>
                    </a:cubicBezTo>
                    <a:cubicBezTo>
                      <a:pt x="831948" y="152918"/>
                      <a:pt x="838655" y="152402"/>
                      <a:pt x="838655" y="138471"/>
                    </a:cubicBezTo>
                    <a:cubicBezTo>
                      <a:pt x="838655" y="94097"/>
                      <a:pt x="859810" y="55914"/>
                      <a:pt x="877354" y="16700"/>
                    </a:cubicBezTo>
                    <a:cubicBezTo>
                      <a:pt x="880449" y="9476"/>
                      <a:pt x="885093" y="7928"/>
                      <a:pt x="892317" y="9476"/>
                    </a:cubicBezTo>
                    <a:cubicBezTo>
                      <a:pt x="958878" y="21860"/>
                      <a:pt x="1022859" y="42499"/>
                      <a:pt x="1084777" y="70878"/>
                    </a:cubicBezTo>
                    <a:cubicBezTo>
                      <a:pt x="1092000" y="74489"/>
                      <a:pt x="1095096" y="78617"/>
                      <a:pt x="1093032" y="86873"/>
                    </a:cubicBezTo>
                    <a:cubicBezTo>
                      <a:pt x="1088388" y="108544"/>
                      <a:pt x="1084261" y="130731"/>
                      <a:pt x="1079617" y="152402"/>
                    </a:cubicBezTo>
                    <a:cubicBezTo>
                      <a:pt x="1075489" y="172525"/>
                      <a:pt x="1062590" y="189036"/>
                      <a:pt x="1053302" y="206580"/>
                    </a:cubicBezTo>
                    <a:cubicBezTo>
                      <a:pt x="1047626" y="217415"/>
                      <a:pt x="1048658" y="222575"/>
                      <a:pt x="1060010" y="228251"/>
                    </a:cubicBezTo>
                    <a:cubicBezTo>
                      <a:pt x="1080133" y="239602"/>
                      <a:pt x="1099740" y="252502"/>
                      <a:pt x="1118315" y="265917"/>
                    </a:cubicBezTo>
                    <a:cubicBezTo>
                      <a:pt x="1126571" y="272109"/>
                      <a:pt x="1131214" y="271593"/>
                      <a:pt x="1136374" y="262821"/>
                    </a:cubicBezTo>
                    <a:cubicBezTo>
                      <a:pt x="1159077" y="223607"/>
                      <a:pt x="1196744" y="199872"/>
                      <a:pt x="1232346" y="174589"/>
                    </a:cubicBezTo>
                    <a:cubicBezTo>
                      <a:pt x="1238538" y="170461"/>
                      <a:pt x="1242666" y="170977"/>
                      <a:pt x="1247825" y="175621"/>
                    </a:cubicBezTo>
                    <a:cubicBezTo>
                      <a:pt x="1299939" y="219995"/>
                      <a:pt x="1345345" y="270045"/>
                      <a:pt x="1384559" y="325770"/>
                    </a:cubicBezTo>
                    <a:cubicBezTo>
                      <a:pt x="1389203" y="331962"/>
                      <a:pt x="1389719" y="336606"/>
                      <a:pt x="1384043" y="342798"/>
                    </a:cubicBezTo>
                    <a:cubicBezTo>
                      <a:pt x="1368048" y="360857"/>
                      <a:pt x="1352569" y="379432"/>
                      <a:pt x="1336057" y="396975"/>
                    </a:cubicBezTo>
                    <a:cubicBezTo>
                      <a:pt x="1323674" y="409875"/>
                      <a:pt x="1306131" y="417098"/>
                      <a:pt x="1291167" y="426902"/>
                    </a:cubicBezTo>
                    <a:cubicBezTo>
                      <a:pt x="1276720" y="436706"/>
                      <a:pt x="1276720" y="436190"/>
                      <a:pt x="1284976" y="451153"/>
                    </a:cubicBezTo>
                    <a:cubicBezTo>
                      <a:pt x="1295811" y="471792"/>
                      <a:pt x="1306647" y="492431"/>
                      <a:pt x="1316450" y="513070"/>
                    </a:cubicBezTo>
                    <a:cubicBezTo>
                      <a:pt x="1320062" y="520294"/>
                      <a:pt x="1323158" y="523390"/>
                      <a:pt x="1330898" y="519262"/>
                    </a:cubicBezTo>
                    <a:cubicBezTo>
                      <a:pt x="1367532" y="500171"/>
                      <a:pt x="1406746" y="492431"/>
                      <a:pt x="1447509" y="491399"/>
                    </a:cubicBezTo>
                    <a:cubicBezTo>
                      <a:pt x="1451120" y="491399"/>
                      <a:pt x="1455248" y="490367"/>
                      <a:pt x="1458860" y="489851"/>
                    </a:cubicBezTo>
                    <a:cubicBezTo>
                      <a:pt x="1466600" y="488819"/>
                      <a:pt x="1470728" y="491399"/>
                      <a:pt x="1473307" y="499139"/>
                    </a:cubicBezTo>
                    <a:cubicBezTo>
                      <a:pt x="1493431" y="556412"/>
                      <a:pt x="1508394" y="615234"/>
                      <a:pt x="1513554" y="675603"/>
                    </a:cubicBezTo>
                    <a:cubicBezTo>
                      <a:pt x="1513554" y="676635"/>
                      <a:pt x="1513554" y="678183"/>
                      <a:pt x="1514070" y="679215"/>
                    </a:cubicBezTo>
                    <a:cubicBezTo>
                      <a:pt x="1518713" y="714301"/>
                      <a:pt x="1519745" y="706046"/>
                      <a:pt x="1490335" y="717397"/>
                    </a:cubicBezTo>
                    <a:cubicBezTo>
                      <a:pt x="1454732" y="730813"/>
                      <a:pt x="1418614" y="741648"/>
                      <a:pt x="1379916" y="738036"/>
                    </a:cubicBezTo>
                    <a:cubicBezTo>
                      <a:pt x="1371144" y="737004"/>
                      <a:pt x="1368048" y="740616"/>
                      <a:pt x="1367532" y="749904"/>
                    </a:cubicBezTo>
                    <a:cubicBezTo>
                      <a:pt x="1367016" y="774155"/>
                      <a:pt x="1365984" y="797890"/>
                      <a:pt x="1363920" y="822141"/>
                    </a:cubicBezTo>
                    <a:cubicBezTo>
                      <a:pt x="1363404" y="831944"/>
                      <a:pt x="1363920" y="838136"/>
                      <a:pt x="1375788" y="838136"/>
                    </a:cubicBezTo>
                    <a:cubicBezTo>
                      <a:pt x="1420678" y="838136"/>
                      <a:pt x="1459376" y="858775"/>
                      <a:pt x="1498590" y="876834"/>
                    </a:cubicBezTo>
                    <a:cubicBezTo>
                      <a:pt x="1505298" y="879930"/>
                      <a:pt x="1507878" y="883542"/>
                      <a:pt x="1506330" y="891798"/>
                    </a:cubicBezTo>
                    <a:cubicBezTo>
                      <a:pt x="1493947" y="958875"/>
                      <a:pt x="1472791" y="1023372"/>
                      <a:pt x="1444413" y="1085289"/>
                    </a:cubicBezTo>
                    <a:cubicBezTo>
                      <a:pt x="1441317" y="1092513"/>
                      <a:pt x="1437189" y="1094577"/>
                      <a:pt x="1429449" y="1093029"/>
                    </a:cubicBezTo>
                    <a:cubicBezTo>
                      <a:pt x="1386623" y="1085289"/>
                      <a:pt x="1343797" y="1078581"/>
                      <a:pt x="1306647" y="1052783"/>
                    </a:cubicBezTo>
                    <a:cubicBezTo>
                      <a:pt x="1297875" y="1046591"/>
                      <a:pt x="1293231" y="1048655"/>
                      <a:pt x="1287556" y="1057942"/>
                    </a:cubicBezTo>
                    <a:cubicBezTo>
                      <a:pt x="1275688" y="1078581"/>
                      <a:pt x="1262273" y="1098705"/>
                      <a:pt x="1248857" y="1118828"/>
                    </a:cubicBezTo>
                    <a:cubicBezTo>
                      <a:pt x="1244214" y="1125535"/>
                      <a:pt x="1242150" y="1130179"/>
                      <a:pt x="1250405" y="1135339"/>
                    </a:cubicBezTo>
                    <a:cubicBezTo>
                      <a:pt x="1289620" y="1158558"/>
                      <a:pt x="1313871" y="1194676"/>
                      <a:pt x="1339153" y="1230795"/>
                    </a:cubicBezTo>
                    <a:cubicBezTo>
                      <a:pt x="1344313" y="1238018"/>
                      <a:pt x="1343797" y="1242662"/>
                      <a:pt x="1337605" y="1249370"/>
                    </a:cubicBezTo>
                    <a:cubicBezTo>
                      <a:pt x="1293747" y="1300968"/>
                      <a:pt x="1244214" y="1345342"/>
                      <a:pt x="1189004" y="1384040"/>
                    </a:cubicBezTo>
                    <a:cubicBezTo>
                      <a:pt x="1182296" y="1388684"/>
                      <a:pt x="1177652" y="1389716"/>
                      <a:pt x="1170945" y="1383524"/>
                    </a:cubicBezTo>
                    <a:cubicBezTo>
                      <a:pt x="1153918" y="1368045"/>
                      <a:pt x="1135858" y="1353597"/>
                      <a:pt x="1118831" y="1337602"/>
                    </a:cubicBezTo>
                    <a:cubicBezTo>
                      <a:pt x="1104384" y="1324187"/>
                      <a:pt x="1096644" y="1306128"/>
                      <a:pt x="1086840" y="1289616"/>
                    </a:cubicBezTo>
                    <a:cubicBezTo>
                      <a:pt x="1080133" y="1278265"/>
                      <a:pt x="1074973" y="1277749"/>
                      <a:pt x="1064137" y="1284456"/>
                    </a:cubicBezTo>
                    <a:cubicBezTo>
                      <a:pt x="1044530" y="1296324"/>
                      <a:pt x="1023375" y="1306643"/>
                      <a:pt x="1002220" y="1316447"/>
                    </a:cubicBezTo>
                    <a:cubicBezTo>
                      <a:pt x="993449" y="1320575"/>
                      <a:pt x="991385" y="1324703"/>
                      <a:pt x="996028" y="1332958"/>
                    </a:cubicBezTo>
                    <a:cubicBezTo>
                      <a:pt x="1015120" y="1368561"/>
                      <a:pt x="1021827" y="1407259"/>
                      <a:pt x="1022859" y="1446989"/>
                    </a:cubicBezTo>
                    <a:cubicBezTo>
                      <a:pt x="1022859" y="1451117"/>
                      <a:pt x="1023891" y="1455245"/>
                      <a:pt x="1024407" y="1459889"/>
                    </a:cubicBezTo>
                    <a:cubicBezTo>
                      <a:pt x="1025439" y="1466596"/>
                      <a:pt x="1022859" y="1470724"/>
                      <a:pt x="1015636" y="1473304"/>
                    </a:cubicBezTo>
                    <a:cubicBezTo>
                      <a:pt x="970745" y="1493943"/>
                      <a:pt x="870646" y="1516130"/>
                      <a:pt x="817500" y="1518710"/>
                    </a:cubicBezTo>
                    <a:close/>
                    <a:moveTo>
                      <a:pt x="758163" y="1148238"/>
                    </a:moveTo>
                    <a:cubicBezTo>
                      <a:pt x="974357" y="1144627"/>
                      <a:pt x="1145146" y="976418"/>
                      <a:pt x="1145146" y="758675"/>
                    </a:cubicBezTo>
                    <a:cubicBezTo>
                      <a:pt x="1145146" y="542481"/>
                      <a:pt x="974357" y="371176"/>
                      <a:pt x="757131" y="371176"/>
                    </a:cubicBezTo>
                    <a:cubicBezTo>
                      <a:pt x="539904" y="371176"/>
                      <a:pt x="368600" y="542481"/>
                      <a:pt x="368600" y="759707"/>
                    </a:cubicBezTo>
                    <a:cubicBezTo>
                      <a:pt x="369116" y="977966"/>
                      <a:pt x="541452" y="1145659"/>
                      <a:pt x="758163" y="1148238"/>
                    </a:cubicBezTo>
                    <a:close/>
                  </a:path>
                </a:pathLst>
              </a:custGeom>
              <a:grpFill/>
              <a:ln w="515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grpSp>
            <p:nvGrpSpPr>
              <p:cNvPr id="31" name="Group 30">
                <a:extLst>
                  <a:ext uri="{FF2B5EF4-FFF2-40B4-BE49-F238E27FC236}">
                    <a16:creationId xmlns:a16="http://schemas.microsoft.com/office/drawing/2014/main" id="{25925A4A-CBF1-48EF-AB30-CEBB54EC947A}"/>
                  </a:ext>
                </a:extLst>
              </p:cNvPr>
              <p:cNvGrpSpPr/>
              <p:nvPr/>
            </p:nvGrpSpPr>
            <p:grpSpPr>
              <a:xfrm>
                <a:off x="3563163" y="3556278"/>
                <a:ext cx="1218879" cy="1218879"/>
                <a:chOff x="3264582" y="1870309"/>
                <a:chExt cx="1774962" cy="1774962"/>
              </a:xfrm>
              <a:grpFill/>
            </p:grpSpPr>
            <p:sp>
              <p:nvSpPr>
                <p:cNvPr id="33" name="Freeform: Shape 32">
                  <a:extLst>
                    <a:ext uri="{FF2B5EF4-FFF2-40B4-BE49-F238E27FC236}">
                      <a16:creationId xmlns:a16="http://schemas.microsoft.com/office/drawing/2014/main" id="{59AB121F-74A9-4A6A-B896-45331194465F}"/>
                    </a:ext>
                  </a:extLst>
                </p:cNvPr>
                <p:cNvSpPr/>
                <p:nvPr/>
              </p:nvSpPr>
              <p:spPr>
                <a:xfrm>
                  <a:off x="3264582" y="1870309"/>
                  <a:ext cx="1774962" cy="1774962"/>
                </a:xfrm>
                <a:custGeom>
                  <a:avLst/>
                  <a:gdLst>
                    <a:gd name="connsiteX0" fmla="*/ 894776 w 1774962"/>
                    <a:gd name="connsiteY0" fmla="*/ 1775736 h 1774962"/>
                    <a:gd name="connsiteX1" fmla="*/ 852466 w 1774962"/>
                    <a:gd name="connsiteY1" fmla="*/ 1775736 h 1774962"/>
                    <a:gd name="connsiteX2" fmla="*/ 839567 w 1774962"/>
                    <a:gd name="connsiteY2" fmla="*/ 1764901 h 1774962"/>
                    <a:gd name="connsiteX3" fmla="*/ 819960 w 1774962"/>
                    <a:gd name="connsiteY3" fmla="*/ 1666349 h 1774962"/>
                    <a:gd name="connsiteX4" fmla="*/ 822024 w 1774962"/>
                    <a:gd name="connsiteY4" fmla="*/ 1636938 h 1774962"/>
                    <a:gd name="connsiteX5" fmla="*/ 811704 w 1774962"/>
                    <a:gd name="connsiteY5" fmla="*/ 1623523 h 1774962"/>
                    <a:gd name="connsiteX6" fmla="*/ 695093 w 1774962"/>
                    <a:gd name="connsiteY6" fmla="*/ 1601852 h 1774962"/>
                    <a:gd name="connsiteX7" fmla="*/ 680130 w 1774962"/>
                    <a:gd name="connsiteY7" fmla="*/ 1610623 h 1774962"/>
                    <a:gd name="connsiteX8" fmla="*/ 615116 w 1774962"/>
                    <a:gd name="connsiteY8" fmla="*/ 1727234 h 1774962"/>
                    <a:gd name="connsiteX9" fmla="*/ 603765 w 1774962"/>
                    <a:gd name="connsiteY9" fmla="*/ 1730330 h 1774962"/>
                    <a:gd name="connsiteX10" fmla="*/ 512953 w 1774962"/>
                    <a:gd name="connsiteY10" fmla="*/ 1694212 h 1774962"/>
                    <a:gd name="connsiteX11" fmla="*/ 507277 w 1774962"/>
                    <a:gd name="connsiteY11" fmla="*/ 1681828 h 1774962"/>
                    <a:gd name="connsiteX12" fmla="*/ 527400 w 1774962"/>
                    <a:gd name="connsiteY12" fmla="*/ 1583277 h 1774962"/>
                    <a:gd name="connsiteX13" fmla="*/ 541848 w 1774962"/>
                    <a:gd name="connsiteY13" fmla="*/ 1552834 h 1774962"/>
                    <a:gd name="connsiteX14" fmla="*/ 537720 w 1774962"/>
                    <a:gd name="connsiteY14" fmla="*/ 1539418 h 1774962"/>
                    <a:gd name="connsiteX15" fmla="*/ 435041 w 1774962"/>
                    <a:gd name="connsiteY15" fmla="*/ 1472857 h 1774962"/>
                    <a:gd name="connsiteX16" fmla="*/ 420593 w 1774962"/>
                    <a:gd name="connsiteY16" fmla="*/ 1474921 h 1774962"/>
                    <a:gd name="connsiteX17" fmla="*/ 315334 w 1774962"/>
                    <a:gd name="connsiteY17" fmla="*/ 1559026 h 1774962"/>
                    <a:gd name="connsiteX18" fmla="*/ 302950 w 1774962"/>
                    <a:gd name="connsiteY18" fmla="*/ 1557478 h 1774962"/>
                    <a:gd name="connsiteX19" fmla="*/ 233809 w 1774962"/>
                    <a:gd name="connsiteY19" fmla="*/ 1490401 h 1774962"/>
                    <a:gd name="connsiteX20" fmla="*/ 232777 w 1774962"/>
                    <a:gd name="connsiteY20" fmla="*/ 1476985 h 1774962"/>
                    <a:gd name="connsiteX21" fmla="*/ 289019 w 1774962"/>
                    <a:gd name="connsiteY21" fmla="*/ 1393397 h 1774962"/>
                    <a:gd name="connsiteX22" fmla="*/ 312754 w 1774962"/>
                    <a:gd name="connsiteY22" fmla="*/ 1371726 h 1774962"/>
                    <a:gd name="connsiteX23" fmla="*/ 314818 w 1774962"/>
                    <a:gd name="connsiteY23" fmla="*/ 1355731 h 1774962"/>
                    <a:gd name="connsiteX24" fmla="*/ 246193 w 1774962"/>
                    <a:gd name="connsiteY24" fmla="*/ 1255631 h 1774962"/>
                    <a:gd name="connsiteX25" fmla="*/ 230713 w 1774962"/>
                    <a:gd name="connsiteY25" fmla="*/ 1253051 h 1774962"/>
                    <a:gd name="connsiteX26" fmla="*/ 102751 w 1774962"/>
                    <a:gd name="connsiteY26" fmla="*/ 1289685 h 1774962"/>
                    <a:gd name="connsiteX27" fmla="*/ 91916 w 1774962"/>
                    <a:gd name="connsiteY27" fmla="*/ 1282978 h 1774962"/>
                    <a:gd name="connsiteX28" fmla="*/ 53733 w 1774962"/>
                    <a:gd name="connsiteY28" fmla="*/ 1194230 h 1774962"/>
                    <a:gd name="connsiteX29" fmla="*/ 58377 w 1774962"/>
                    <a:gd name="connsiteY29" fmla="*/ 1181330 h 1774962"/>
                    <a:gd name="connsiteX30" fmla="*/ 142481 w 1774962"/>
                    <a:gd name="connsiteY30" fmla="*/ 1125605 h 1774962"/>
                    <a:gd name="connsiteX31" fmla="*/ 173956 w 1774962"/>
                    <a:gd name="connsiteY31" fmla="*/ 1114253 h 1774962"/>
                    <a:gd name="connsiteX32" fmla="*/ 180664 w 1774962"/>
                    <a:gd name="connsiteY32" fmla="*/ 1101870 h 1774962"/>
                    <a:gd name="connsiteX33" fmla="*/ 154865 w 1774962"/>
                    <a:gd name="connsiteY33" fmla="*/ 981131 h 1774962"/>
                    <a:gd name="connsiteX34" fmla="*/ 144029 w 1774962"/>
                    <a:gd name="connsiteY34" fmla="*/ 973391 h 1774962"/>
                    <a:gd name="connsiteX35" fmla="*/ 10391 w 1774962"/>
                    <a:gd name="connsiteY35" fmla="*/ 958428 h 1774962"/>
                    <a:gd name="connsiteX36" fmla="*/ 2135 w 1774962"/>
                    <a:gd name="connsiteY36" fmla="*/ 948624 h 1774962"/>
                    <a:gd name="connsiteX37" fmla="*/ 588 w 1774962"/>
                    <a:gd name="connsiteY37" fmla="*/ 850589 h 1774962"/>
                    <a:gd name="connsiteX38" fmla="*/ 10391 w 1774962"/>
                    <a:gd name="connsiteY38" fmla="*/ 840785 h 1774962"/>
                    <a:gd name="connsiteX39" fmla="*/ 110491 w 1774962"/>
                    <a:gd name="connsiteY39" fmla="*/ 820662 h 1774962"/>
                    <a:gd name="connsiteX40" fmla="*/ 139901 w 1774962"/>
                    <a:gd name="connsiteY40" fmla="*/ 822726 h 1774962"/>
                    <a:gd name="connsiteX41" fmla="*/ 153317 w 1774962"/>
                    <a:gd name="connsiteY41" fmla="*/ 811890 h 1774962"/>
                    <a:gd name="connsiteX42" fmla="*/ 174472 w 1774962"/>
                    <a:gd name="connsiteY42" fmla="*/ 696827 h 1774962"/>
                    <a:gd name="connsiteX43" fmla="*/ 164152 w 1774962"/>
                    <a:gd name="connsiteY43" fmla="*/ 680316 h 1774962"/>
                    <a:gd name="connsiteX44" fmla="*/ 49090 w 1774962"/>
                    <a:gd name="connsiteY44" fmla="*/ 615819 h 1774962"/>
                    <a:gd name="connsiteX45" fmla="*/ 45993 w 1774962"/>
                    <a:gd name="connsiteY45" fmla="*/ 606015 h 1774962"/>
                    <a:gd name="connsiteX46" fmla="*/ 82628 w 1774962"/>
                    <a:gd name="connsiteY46" fmla="*/ 513655 h 1774962"/>
                    <a:gd name="connsiteX47" fmla="*/ 93979 w 1774962"/>
                    <a:gd name="connsiteY47" fmla="*/ 508496 h 1774962"/>
                    <a:gd name="connsiteX48" fmla="*/ 224006 w 1774962"/>
                    <a:gd name="connsiteY48" fmla="*/ 543066 h 1774962"/>
                    <a:gd name="connsiteX49" fmla="*/ 236905 w 1774962"/>
                    <a:gd name="connsiteY49" fmla="*/ 538938 h 1774962"/>
                    <a:gd name="connsiteX50" fmla="*/ 302434 w 1774962"/>
                    <a:gd name="connsiteY50" fmla="*/ 437291 h 1774962"/>
                    <a:gd name="connsiteX51" fmla="*/ 302950 w 1774962"/>
                    <a:gd name="connsiteY51" fmla="*/ 423359 h 1774962"/>
                    <a:gd name="connsiteX52" fmla="*/ 238453 w 1774962"/>
                    <a:gd name="connsiteY52" fmla="*/ 346995 h 1774962"/>
                    <a:gd name="connsiteX53" fmla="*/ 228650 w 1774962"/>
                    <a:gd name="connsiteY53" fmla="*/ 333063 h 1774962"/>
                    <a:gd name="connsiteX54" fmla="*/ 230713 w 1774962"/>
                    <a:gd name="connsiteY54" fmla="*/ 290237 h 1774962"/>
                    <a:gd name="connsiteX55" fmla="*/ 283859 w 1774962"/>
                    <a:gd name="connsiteY55" fmla="*/ 236060 h 1774962"/>
                    <a:gd name="connsiteX56" fmla="*/ 300370 w 1774962"/>
                    <a:gd name="connsiteY56" fmla="*/ 234512 h 1774962"/>
                    <a:gd name="connsiteX57" fmla="*/ 380863 w 1774962"/>
                    <a:gd name="connsiteY57" fmla="*/ 288173 h 1774962"/>
                    <a:gd name="connsiteX58" fmla="*/ 403050 w 1774962"/>
                    <a:gd name="connsiteY58" fmla="*/ 311392 h 1774962"/>
                    <a:gd name="connsiteX59" fmla="*/ 422141 w 1774962"/>
                    <a:gd name="connsiteY59" fmla="*/ 313972 h 1774962"/>
                    <a:gd name="connsiteX60" fmla="*/ 519661 w 1774962"/>
                    <a:gd name="connsiteY60" fmla="*/ 246895 h 1774962"/>
                    <a:gd name="connsiteX61" fmla="*/ 524820 w 1774962"/>
                    <a:gd name="connsiteY61" fmla="*/ 233996 h 1774962"/>
                    <a:gd name="connsiteX62" fmla="*/ 492314 w 1774962"/>
                    <a:gd name="connsiteY62" fmla="*/ 127704 h 1774962"/>
                    <a:gd name="connsiteX63" fmla="*/ 514501 w 1774962"/>
                    <a:gd name="connsiteY63" fmla="*/ 82298 h 1774962"/>
                    <a:gd name="connsiteX64" fmla="*/ 578482 w 1774962"/>
                    <a:gd name="connsiteY64" fmla="*/ 55468 h 1774962"/>
                    <a:gd name="connsiteX65" fmla="*/ 595509 w 1774962"/>
                    <a:gd name="connsiteY65" fmla="*/ 60111 h 1774962"/>
                    <a:gd name="connsiteX66" fmla="*/ 648655 w 1774962"/>
                    <a:gd name="connsiteY66" fmla="*/ 139572 h 1774962"/>
                    <a:gd name="connsiteX67" fmla="*/ 661039 w 1774962"/>
                    <a:gd name="connsiteY67" fmla="*/ 172078 h 1774962"/>
                    <a:gd name="connsiteX68" fmla="*/ 675486 w 1774962"/>
                    <a:gd name="connsiteY68" fmla="*/ 180334 h 1774962"/>
                    <a:gd name="connsiteX69" fmla="*/ 792613 w 1774962"/>
                    <a:gd name="connsiteY69" fmla="*/ 155567 h 1774962"/>
                    <a:gd name="connsiteX70" fmla="*/ 801900 w 1774962"/>
                    <a:gd name="connsiteY70" fmla="*/ 143700 h 1774962"/>
                    <a:gd name="connsiteX71" fmla="*/ 816864 w 1774962"/>
                    <a:gd name="connsiteY71" fmla="*/ 11094 h 1774962"/>
                    <a:gd name="connsiteX72" fmla="*/ 826151 w 1774962"/>
                    <a:gd name="connsiteY72" fmla="*/ 2322 h 1774962"/>
                    <a:gd name="connsiteX73" fmla="*/ 925219 w 1774962"/>
                    <a:gd name="connsiteY73" fmla="*/ 774 h 1774962"/>
                    <a:gd name="connsiteX74" fmla="*/ 934507 w 1774962"/>
                    <a:gd name="connsiteY74" fmla="*/ 10062 h 1774962"/>
                    <a:gd name="connsiteX75" fmla="*/ 954114 w 1774962"/>
                    <a:gd name="connsiteY75" fmla="*/ 111193 h 1774962"/>
                    <a:gd name="connsiteX76" fmla="*/ 952050 w 1774962"/>
                    <a:gd name="connsiteY76" fmla="*/ 140604 h 1774962"/>
                    <a:gd name="connsiteX77" fmla="*/ 962369 w 1774962"/>
                    <a:gd name="connsiteY77" fmla="*/ 152987 h 1774962"/>
                    <a:gd name="connsiteX78" fmla="*/ 1078980 w 1774962"/>
                    <a:gd name="connsiteY78" fmla="*/ 174658 h 1774962"/>
                    <a:gd name="connsiteX79" fmla="*/ 1093428 w 1774962"/>
                    <a:gd name="connsiteY79" fmla="*/ 168467 h 1774962"/>
                    <a:gd name="connsiteX80" fmla="*/ 1147089 w 1774962"/>
                    <a:gd name="connsiteY80" fmla="*/ 69399 h 1774962"/>
                    <a:gd name="connsiteX81" fmla="*/ 1192495 w 1774962"/>
                    <a:gd name="connsiteY81" fmla="*/ 54436 h 1774962"/>
                    <a:gd name="connsiteX82" fmla="*/ 1258024 w 1774962"/>
                    <a:gd name="connsiteY82" fmla="*/ 81266 h 1774962"/>
                    <a:gd name="connsiteX83" fmla="*/ 1267312 w 1774962"/>
                    <a:gd name="connsiteY83" fmla="*/ 96746 h 1774962"/>
                    <a:gd name="connsiteX84" fmla="*/ 1247705 w 1774962"/>
                    <a:gd name="connsiteY84" fmla="*/ 192718 h 1774962"/>
                    <a:gd name="connsiteX85" fmla="*/ 1233258 w 1774962"/>
                    <a:gd name="connsiteY85" fmla="*/ 224192 h 1774962"/>
                    <a:gd name="connsiteX86" fmla="*/ 1237385 w 1774962"/>
                    <a:gd name="connsiteY86" fmla="*/ 237608 h 1774962"/>
                    <a:gd name="connsiteX87" fmla="*/ 1340065 w 1774962"/>
                    <a:gd name="connsiteY87" fmla="*/ 304169 h 1774962"/>
                    <a:gd name="connsiteX88" fmla="*/ 1354512 w 1774962"/>
                    <a:gd name="connsiteY88" fmla="*/ 302621 h 1774962"/>
                    <a:gd name="connsiteX89" fmla="*/ 1459771 w 1774962"/>
                    <a:gd name="connsiteY89" fmla="*/ 218516 h 1774962"/>
                    <a:gd name="connsiteX90" fmla="*/ 1472155 w 1774962"/>
                    <a:gd name="connsiteY90" fmla="*/ 220064 h 1774962"/>
                    <a:gd name="connsiteX91" fmla="*/ 1541296 w 1774962"/>
                    <a:gd name="connsiteY91" fmla="*/ 287657 h 1774962"/>
                    <a:gd name="connsiteX92" fmla="*/ 1542328 w 1774962"/>
                    <a:gd name="connsiteY92" fmla="*/ 301073 h 1774962"/>
                    <a:gd name="connsiteX93" fmla="*/ 1485570 w 1774962"/>
                    <a:gd name="connsiteY93" fmla="*/ 385693 h 1774962"/>
                    <a:gd name="connsiteX94" fmla="*/ 1462868 w 1774962"/>
                    <a:gd name="connsiteY94" fmla="*/ 406332 h 1774962"/>
                    <a:gd name="connsiteX95" fmla="*/ 1460803 w 1774962"/>
                    <a:gd name="connsiteY95" fmla="*/ 422327 h 1774962"/>
                    <a:gd name="connsiteX96" fmla="*/ 1529428 w 1774962"/>
                    <a:gd name="connsiteY96" fmla="*/ 522427 h 1774962"/>
                    <a:gd name="connsiteX97" fmla="*/ 1544908 w 1774962"/>
                    <a:gd name="connsiteY97" fmla="*/ 525007 h 1774962"/>
                    <a:gd name="connsiteX98" fmla="*/ 1672870 w 1774962"/>
                    <a:gd name="connsiteY98" fmla="*/ 488373 h 1774962"/>
                    <a:gd name="connsiteX99" fmla="*/ 1683706 w 1774962"/>
                    <a:gd name="connsiteY99" fmla="*/ 495080 h 1774962"/>
                    <a:gd name="connsiteX100" fmla="*/ 1721888 w 1774962"/>
                    <a:gd name="connsiteY100" fmla="*/ 583828 h 1774962"/>
                    <a:gd name="connsiteX101" fmla="*/ 1717244 w 1774962"/>
                    <a:gd name="connsiteY101" fmla="*/ 596728 h 1774962"/>
                    <a:gd name="connsiteX102" fmla="*/ 1633140 w 1774962"/>
                    <a:gd name="connsiteY102" fmla="*/ 652453 h 1774962"/>
                    <a:gd name="connsiteX103" fmla="*/ 1601665 w 1774962"/>
                    <a:gd name="connsiteY103" fmla="*/ 663805 h 1774962"/>
                    <a:gd name="connsiteX104" fmla="*/ 1594958 w 1774962"/>
                    <a:gd name="connsiteY104" fmla="*/ 676188 h 1774962"/>
                    <a:gd name="connsiteX105" fmla="*/ 1620241 w 1774962"/>
                    <a:gd name="connsiteY105" fmla="*/ 795895 h 1774962"/>
                    <a:gd name="connsiteX106" fmla="*/ 1631076 w 1774962"/>
                    <a:gd name="connsiteY106" fmla="*/ 804667 h 1774962"/>
                    <a:gd name="connsiteX107" fmla="*/ 1763682 w 1774962"/>
                    <a:gd name="connsiteY107" fmla="*/ 819630 h 1774962"/>
                    <a:gd name="connsiteX108" fmla="*/ 1773486 w 1774962"/>
                    <a:gd name="connsiteY108" fmla="*/ 829950 h 1774962"/>
                    <a:gd name="connsiteX109" fmla="*/ 1775034 w 1774962"/>
                    <a:gd name="connsiteY109" fmla="*/ 927985 h 1774962"/>
                    <a:gd name="connsiteX110" fmla="*/ 1766262 w 1774962"/>
                    <a:gd name="connsiteY110" fmla="*/ 937273 h 1774962"/>
                    <a:gd name="connsiteX111" fmla="*/ 1663583 w 1774962"/>
                    <a:gd name="connsiteY111" fmla="*/ 957396 h 1774962"/>
                    <a:gd name="connsiteX112" fmla="*/ 1636752 w 1774962"/>
                    <a:gd name="connsiteY112" fmla="*/ 955332 h 1774962"/>
                    <a:gd name="connsiteX113" fmla="*/ 1622304 w 1774962"/>
                    <a:gd name="connsiteY113" fmla="*/ 966684 h 1774962"/>
                    <a:gd name="connsiteX114" fmla="*/ 1601149 w 1774962"/>
                    <a:gd name="connsiteY114" fmla="*/ 1081746 h 1774962"/>
                    <a:gd name="connsiteX115" fmla="*/ 1610437 w 1774962"/>
                    <a:gd name="connsiteY115" fmla="*/ 1097742 h 1774962"/>
                    <a:gd name="connsiteX116" fmla="*/ 1726016 w 1774962"/>
                    <a:gd name="connsiteY116" fmla="*/ 1161723 h 1774962"/>
                    <a:gd name="connsiteX117" fmla="*/ 1729112 w 1774962"/>
                    <a:gd name="connsiteY117" fmla="*/ 1174107 h 1774962"/>
                    <a:gd name="connsiteX118" fmla="*/ 1693509 w 1774962"/>
                    <a:gd name="connsiteY118" fmla="*/ 1263887 h 1774962"/>
                    <a:gd name="connsiteX119" fmla="*/ 1681126 w 1774962"/>
                    <a:gd name="connsiteY119" fmla="*/ 1270078 h 1774962"/>
                    <a:gd name="connsiteX120" fmla="*/ 1581542 w 1774962"/>
                    <a:gd name="connsiteY120" fmla="*/ 1249955 h 1774962"/>
                    <a:gd name="connsiteX121" fmla="*/ 1552647 w 1774962"/>
                    <a:gd name="connsiteY121" fmla="*/ 1236024 h 1774962"/>
                    <a:gd name="connsiteX122" fmla="*/ 1538200 w 1774962"/>
                    <a:gd name="connsiteY122" fmla="*/ 1240152 h 1774962"/>
                    <a:gd name="connsiteX123" fmla="*/ 1473187 w 1774962"/>
                    <a:gd name="connsiteY123" fmla="*/ 1340767 h 1774962"/>
                    <a:gd name="connsiteX124" fmla="*/ 1475251 w 1774962"/>
                    <a:gd name="connsiteY124" fmla="*/ 1358310 h 1774962"/>
                    <a:gd name="connsiteX125" fmla="*/ 1535104 w 1774962"/>
                    <a:gd name="connsiteY125" fmla="*/ 1430031 h 1774962"/>
                    <a:gd name="connsiteX126" fmla="*/ 1545424 w 1774962"/>
                    <a:gd name="connsiteY126" fmla="*/ 1444995 h 1774962"/>
                    <a:gd name="connsiteX127" fmla="*/ 1542844 w 1774962"/>
                    <a:gd name="connsiteY127" fmla="*/ 1489885 h 1774962"/>
                    <a:gd name="connsiteX128" fmla="*/ 1491246 w 1774962"/>
                    <a:gd name="connsiteY128" fmla="*/ 1542514 h 1774962"/>
                    <a:gd name="connsiteX129" fmla="*/ 1472155 w 1774962"/>
                    <a:gd name="connsiteY129" fmla="*/ 1544062 h 1774962"/>
                    <a:gd name="connsiteX130" fmla="*/ 1393726 w 1774962"/>
                    <a:gd name="connsiteY130" fmla="*/ 1491948 h 1774962"/>
                    <a:gd name="connsiteX131" fmla="*/ 1369992 w 1774962"/>
                    <a:gd name="connsiteY131" fmla="*/ 1466666 h 1774962"/>
                    <a:gd name="connsiteX132" fmla="*/ 1352964 w 1774962"/>
                    <a:gd name="connsiteY132" fmla="*/ 1464602 h 1774962"/>
                    <a:gd name="connsiteX133" fmla="*/ 1254413 w 1774962"/>
                    <a:gd name="connsiteY133" fmla="*/ 1532711 h 1774962"/>
                    <a:gd name="connsiteX134" fmla="*/ 1248737 w 1774962"/>
                    <a:gd name="connsiteY134" fmla="*/ 1544578 h 1774962"/>
                    <a:gd name="connsiteX135" fmla="*/ 1284339 w 1774962"/>
                    <a:gd name="connsiteY135" fmla="*/ 1662221 h 1774962"/>
                    <a:gd name="connsiteX136" fmla="*/ 1268860 w 1774962"/>
                    <a:gd name="connsiteY136" fmla="*/ 1693180 h 1774962"/>
                    <a:gd name="connsiteX137" fmla="*/ 1195591 w 1774962"/>
                    <a:gd name="connsiteY137" fmla="*/ 1724654 h 1774962"/>
                    <a:gd name="connsiteX138" fmla="*/ 1178564 w 1774962"/>
                    <a:gd name="connsiteY138" fmla="*/ 1719495 h 1774962"/>
                    <a:gd name="connsiteX139" fmla="*/ 1125418 w 1774962"/>
                    <a:gd name="connsiteY139" fmla="*/ 1640034 h 1774962"/>
                    <a:gd name="connsiteX140" fmla="*/ 1113035 w 1774962"/>
                    <a:gd name="connsiteY140" fmla="*/ 1606496 h 1774962"/>
                    <a:gd name="connsiteX141" fmla="*/ 1099619 w 1774962"/>
                    <a:gd name="connsiteY141" fmla="*/ 1599272 h 1774962"/>
                    <a:gd name="connsiteX142" fmla="*/ 979913 w 1774962"/>
                    <a:gd name="connsiteY142" fmla="*/ 1624555 h 1774962"/>
                    <a:gd name="connsiteX143" fmla="*/ 972173 w 1774962"/>
                    <a:gd name="connsiteY143" fmla="*/ 1634874 h 1774962"/>
                    <a:gd name="connsiteX144" fmla="*/ 957726 w 1774962"/>
                    <a:gd name="connsiteY144" fmla="*/ 1767481 h 1774962"/>
                    <a:gd name="connsiteX145" fmla="*/ 945858 w 1774962"/>
                    <a:gd name="connsiteY145" fmla="*/ 1777800 h 1774962"/>
                    <a:gd name="connsiteX146" fmla="*/ 895808 w 1774962"/>
                    <a:gd name="connsiteY146" fmla="*/ 1779864 h 1774962"/>
                    <a:gd name="connsiteX147" fmla="*/ 894776 w 1774962"/>
                    <a:gd name="connsiteY147" fmla="*/ 1775736 h 1774962"/>
                    <a:gd name="connsiteX148" fmla="*/ 890648 w 1774962"/>
                    <a:gd name="connsiteY148" fmla="*/ 1454798 h 1774962"/>
                    <a:gd name="connsiteX149" fmla="*/ 1452548 w 1774962"/>
                    <a:gd name="connsiteY149" fmla="*/ 884127 h 1774962"/>
                    <a:gd name="connsiteX150" fmla="*/ 881361 w 1774962"/>
                    <a:gd name="connsiteY150" fmla="*/ 322228 h 1774962"/>
                    <a:gd name="connsiteX151" fmla="*/ 320494 w 1774962"/>
                    <a:gd name="connsiteY151" fmla="*/ 893415 h 1774962"/>
                    <a:gd name="connsiteX152" fmla="*/ 890648 w 1774962"/>
                    <a:gd name="connsiteY152" fmla="*/ 1454798 h 17749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  <a:cxn ang="0">
                      <a:pos x="connsiteX151" y="connsiteY151"/>
                    </a:cxn>
                    <a:cxn ang="0">
                      <a:pos x="connsiteX152" y="connsiteY152"/>
                    </a:cxn>
                  </a:cxnLst>
                  <a:rect l="l" t="t" r="r" b="b"/>
                  <a:pathLst>
                    <a:path w="1774962" h="1774962">
                      <a:moveTo>
                        <a:pt x="894776" y="1775736"/>
                      </a:moveTo>
                      <a:cubicBezTo>
                        <a:pt x="880845" y="1775736"/>
                        <a:pt x="866397" y="1775736"/>
                        <a:pt x="852466" y="1775736"/>
                      </a:cubicBezTo>
                      <a:cubicBezTo>
                        <a:pt x="844726" y="1775736"/>
                        <a:pt x="840599" y="1772640"/>
                        <a:pt x="839567" y="1764901"/>
                      </a:cubicBezTo>
                      <a:cubicBezTo>
                        <a:pt x="833375" y="1731878"/>
                        <a:pt x="826151" y="1699371"/>
                        <a:pt x="819960" y="1666349"/>
                      </a:cubicBezTo>
                      <a:cubicBezTo>
                        <a:pt x="817896" y="1656545"/>
                        <a:pt x="820992" y="1646742"/>
                        <a:pt x="822024" y="1636938"/>
                      </a:cubicBezTo>
                      <a:cubicBezTo>
                        <a:pt x="823056" y="1628682"/>
                        <a:pt x="820992" y="1624555"/>
                        <a:pt x="811704" y="1623523"/>
                      </a:cubicBezTo>
                      <a:cubicBezTo>
                        <a:pt x="772490" y="1619395"/>
                        <a:pt x="733275" y="1612171"/>
                        <a:pt x="695093" y="1601852"/>
                      </a:cubicBezTo>
                      <a:cubicBezTo>
                        <a:pt x="686837" y="1599788"/>
                        <a:pt x="682194" y="1602368"/>
                        <a:pt x="680130" y="1610623"/>
                      </a:cubicBezTo>
                      <a:cubicBezTo>
                        <a:pt x="669294" y="1655513"/>
                        <a:pt x="636788" y="1688020"/>
                        <a:pt x="615116" y="1727234"/>
                      </a:cubicBezTo>
                      <a:cubicBezTo>
                        <a:pt x="612537" y="1731878"/>
                        <a:pt x="608409" y="1731878"/>
                        <a:pt x="603765" y="1730330"/>
                      </a:cubicBezTo>
                      <a:cubicBezTo>
                        <a:pt x="572807" y="1720011"/>
                        <a:pt x="542364" y="1707627"/>
                        <a:pt x="512953" y="1694212"/>
                      </a:cubicBezTo>
                      <a:cubicBezTo>
                        <a:pt x="506761" y="1691632"/>
                        <a:pt x="506245" y="1686988"/>
                        <a:pt x="507277" y="1681828"/>
                      </a:cubicBezTo>
                      <a:cubicBezTo>
                        <a:pt x="513985" y="1648806"/>
                        <a:pt x="519661" y="1615783"/>
                        <a:pt x="527400" y="1583277"/>
                      </a:cubicBezTo>
                      <a:cubicBezTo>
                        <a:pt x="529980" y="1572441"/>
                        <a:pt x="536172" y="1562637"/>
                        <a:pt x="541848" y="1552834"/>
                      </a:cubicBezTo>
                      <a:cubicBezTo>
                        <a:pt x="545460" y="1546642"/>
                        <a:pt x="544428" y="1543030"/>
                        <a:pt x="537720" y="1539418"/>
                      </a:cubicBezTo>
                      <a:cubicBezTo>
                        <a:pt x="501601" y="1520327"/>
                        <a:pt x="467547" y="1497624"/>
                        <a:pt x="435041" y="1472857"/>
                      </a:cubicBezTo>
                      <a:cubicBezTo>
                        <a:pt x="429365" y="1468214"/>
                        <a:pt x="425237" y="1468214"/>
                        <a:pt x="420593" y="1474921"/>
                      </a:cubicBezTo>
                      <a:cubicBezTo>
                        <a:pt x="393762" y="1512588"/>
                        <a:pt x="350936" y="1531163"/>
                        <a:pt x="315334" y="1559026"/>
                      </a:cubicBezTo>
                      <a:cubicBezTo>
                        <a:pt x="310690" y="1562637"/>
                        <a:pt x="307078" y="1561090"/>
                        <a:pt x="302950" y="1557478"/>
                      </a:cubicBezTo>
                      <a:cubicBezTo>
                        <a:pt x="278699" y="1536323"/>
                        <a:pt x="255996" y="1513104"/>
                        <a:pt x="233809" y="1490401"/>
                      </a:cubicBezTo>
                      <a:cubicBezTo>
                        <a:pt x="229682" y="1485757"/>
                        <a:pt x="229165" y="1482145"/>
                        <a:pt x="232777" y="1476985"/>
                      </a:cubicBezTo>
                      <a:cubicBezTo>
                        <a:pt x="251352" y="1449122"/>
                        <a:pt x="269928" y="1421260"/>
                        <a:pt x="289019" y="1393397"/>
                      </a:cubicBezTo>
                      <a:cubicBezTo>
                        <a:pt x="295210" y="1384625"/>
                        <a:pt x="304498" y="1378949"/>
                        <a:pt x="312754" y="1371726"/>
                      </a:cubicBezTo>
                      <a:cubicBezTo>
                        <a:pt x="318946" y="1366566"/>
                        <a:pt x="319978" y="1361922"/>
                        <a:pt x="314818" y="1355731"/>
                      </a:cubicBezTo>
                      <a:cubicBezTo>
                        <a:pt x="289535" y="1324256"/>
                        <a:pt x="266316" y="1291233"/>
                        <a:pt x="246193" y="1255631"/>
                      </a:cubicBezTo>
                      <a:cubicBezTo>
                        <a:pt x="241549" y="1247375"/>
                        <a:pt x="236905" y="1248923"/>
                        <a:pt x="230713" y="1253051"/>
                      </a:cubicBezTo>
                      <a:cubicBezTo>
                        <a:pt x="191499" y="1277302"/>
                        <a:pt x="145577" y="1277818"/>
                        <a:pt x="102751" y="1289685"/>
                      </a:cubicBezTo>
                      <a:cubicBezTo>
                        <a:pt x="97075" y="1291233"/>
                        <a:pt x="93979" y="1288137"/>
                        <a:pt x="91916" y="1282978"/>
                      </a:cubicBezTo>
                      <a:cubicBezTo>
                        <a:pt x="77984" y="1254083"/>
                        <a:pt x="65085" y="1224156"/>
                        <a:pt x="53733" y="1194230"/>
                      </a:cubicBezTo>
                      <a:cubicBezTo>
                        <a:pt x="51669" y="1188038"/>
                        <a:pt x="53217" y="1184426"/>
                        <a:pt x="58377" y="1181330"/>
                      </a:cubicBezTo>
                      <a:cubicBezTo>
                        <a:pt x="86240" y="1162755"/>
                        <a:pt x="113587" y="1143664"/>
                        <a:pt x="142481" y="1125605"/>
                      </a:cubicBezTo>
                      <a:cubicBezTo>
                        <a:pt x="151769" y="1119929"/>
                        <a:pt x="163120" y="1117349"/>
                        <a:pt x="173956" y="1114253"/>
                      </a:cubicBezTo>
                      <a:cubicBezTo>
                        <a:pt x="180664" y="1112189"/>
                        <a:pt x="182727" y="1109093"/>
                        <a:pt x="180664" y="1101870"/>
                      </a:cubicBezTo>
                      <a:cubicBezTo>
                        <a:pt x="168796" y="1062139"/>
                        <a:pt x="160541" y="1021893"/>
                        <a:pt x="154865" y="981131"/>
                      </a:cubicBezTo>
                      <a:cubicBezTo>
                        <a:pt x="153833" y="974423"/>
                        <a:pt x="150737" y="972359"/>
                        <a:pt x="144029" y="973391"/>
                      </a:cubicBezTo>
                      <a:cubicBezTo>
                        <a:pt x="98107" y="981131"/>
                        <a:pt x="54765" y="963588"/>
                        <a:pt x="10391" y="958428"/>
                      </a:cubicBezTo>
                      <a:cubicBezTo>
                        <a:pt x="4715" y="957912"/>
                        <a:pt x="2652" y="954300"/>
                        <a:pt x="2135" y="948624"/>
                      </a:cubicBezTo>
                      <a:cubicBezTo>
                        <a:pt x="-960" y="916118"/>
                        <a:pt x="72" y="883611"/>
                        <a:pt x="588" y="850589"/>
                      </a:cubicBezTo>
                      <a:cubicBezTo>
                        <a:pt x="588" y="844397"/>
                        <a:pt x="4715" y="841817"/>
                        <a:pt x="10391" y="840785"/>
                      </a:cubicBezTo>
                      <a:cubicBezTo>
                        <a:pt x="43930" y="834077"/>
                        <a:pt x="76952" y="827370"/>
                        <a:pt x="110491" y="820662"/>
                      </a:cubicBezTo>
                      <a:cubicBezTo>
                        <a:pt x="120294" y="818598"/>
                        <a:pt x="130098" y="821694"/>
                        <a:pt x="139901" y="822726"/>
                      </a:cubicBezTo>
                      <a:cubicBezTo>
                        <a:pt x="148157" y="823758"/>
                        <a:pt x="152285" y="820662"/>
                        <a:pt x="153317" y="811890"/>
                      </a:cubicBezTo>
                      <a:cubicBezTo>
                        <a:pt x="157445" y="773192"/>
                        <a:pt x="164668" y="734494"/>
                        <a:pt x="174472" y="696827"/>
                      </a:cubicBezTo>
                      <a:cubicBezTo>
                        <a:pt x="177052" y="687024"/>
                        <a:pt x="173440" y="682380"/>
                        <a:pt x="164152" y="680316"/>
                      </a:cubicBezTo>
                      <a:cubicBezTo>
                        <a:pt x="120294" y="668965"/>
                        <a:pt x="87272" y="636974"/>
                        <a:pt x="49090" y="615819"/>
                      </a:cubicBezTo>
                      <a:cubicBezTo>
                        <a:pt x="44961" y="613755"/>
                        <a:pt x="44961" y="610143"/>
                        <a:pt x="45993" y="606015"/>
                      </a:cubicBezTo>
                      <a:cubicBezTo>
                        <a:pt x="56313" y="574541"/>
                        <a:pt x="69212" y="544098"/>
                        <a:pt x="82628" y="513655"/>
                      </a:cubicBezTo>
                      <a:cubicBezTo>
                        <a:pt x="85208" y="507980"/>
                        <a:pt x="89336" y="506948"/>
                        <a:pt x="93979" y="508496"/>
                      </a:cubicBezTo>
                      <a:cubicBezTo>
                        <a:pt x="137322" y="519847"/>
                        <a:pt x="183760" y="518815"/>
                        <a:pt x="224006" y="543066"/>
                      </a:cubicBezTo>
                      <a:cubicBezTo>
                        <a:pt x="230713" y="547194"/>
                        <a:pt x="233809" y="544614"/>
                        <a:pt x="236905" y="538938"/>
                      </a:cubicBezTo>
                      <a:cubicBezTo>
                        <a:pt x="255996" y="503336"/>
                        <a:pt x="278183" y="469281"/>
                        <a:pt x="302434" y="437291"/>
                      </a:cubicBezTo>
                      <a:cubicBezTo>
                        <a:pt x="305530" y="433163"/>
                        <a:pt x="310690" y="428519"/>
                        <a:pt x="302950" y="423359"/>
                      </a:cubicBezTo>
                      <a:cubicBezTo>
                        <a:pt x="273540" y="404268"/>
                        <a:pt x="258576" y="373826"/>
                        <a:pt x="238453" y="346995"/>
                      </a:cubicBezTo>
                      <a:cubicBezTo>
                        <a:pt x="234841" y="342351"/>
                        <a:pt x="232262" y="337707"/>
                        <a:pt x="228650" y="333063"/>
                      </a:cubicBezTo>
                      <a:cubicBezTo>
                        <a:pt x="212654" y="310360"/>
                        <a:pt x="212138" y="309844"/>
                        <a:pt x="230713" y="290237"/>
                      </a:cubicBezTo>
                      <a:cubicBezTo>
                        <a:pt x="248257" y="271662"/>
                        <a:pt x="266316" y="254119"/>
                        <a:pt x="283859" y="236060"/>
                      </a:cubicBezTo>
                      <a:cubicBezTo>
                        <a:pt x="289535" y="230384"/>
                        <a:pt x="294179" y="229868"/>
                        <a:pt x="300370" y="234512"/>
                      </a:cubicBezTo>
                      <a:cubicBezTo>
                        <a:pt x="327201" y="252571"/>
                        <a:pt x="354032" y="270114"/>
                        <a:pt x="380863" y="288173"/>
                      </a:cubicBezTo>
                      <a:cubicBezTo>
                        <a:pt x="390150" y="294365"/>
                        <a:pt x="396342" y="303137"/>
                        <a:pt x="403050" y="311392"/>
                      </a:cubicBezTo>
                      <a:cubicBezTo>
                        <a:pt x="408726" y="319132"/>
                        <a:pt x="413885" y="320680"/>
                        <a:pt x="422141" y="313972"/>
                      </a:cubicBezTo>
                      <a:cubicBezTo>
                        <a:pt x="452584" y="288689"/>
                        <a:pt x="485606" y="266502"/>
                        <a:pt x="519661" y="246895"/>
                      </a:cubicBezTo>
                      <a:cubicBezTo>
                        <a:pt x="524820" y="243799"/>
                        <a:pt x="529464" y="240703"/>
                        <a:pt x="524820" y="233996"/>
                      </a:cubicBezTo>
                      <a:cubicBezTo>
                        <a:pt x="502633" y="202005"/>
                        <a:pt x="501086" y="163823"/>
                        <a:pt x="492314" y="127704"/>
                      </a:cubicBezTo>
                      <a:cubicBezTo>
                        <a:pt x="484574" y="96230"/>
                        <a:pt x="485606" y="96746"/>
                        <a:pt x="514501" y="82298"/>
                      </a:cubicBezTo>
                      <a:cubicBezTo>
                        <a:pt x="535140" y="71979"/>
                        <a:pt x="557327" y="64239"/>
                        <a:pt x="578482" y="55468"/>
                      </a:cubicBezTo>
                      <a:cubicBezTo>
                        <a:pt x="586222" y="52372"/>
                        <a:pt x="590866" y="52888"/>
                        <a:pt x="595509" y="60111"/>
                      </a:cubicBezTo>
                      <a:cubicBezTo>
                        <a:pt x="613053" y="86942"/>
                        <a:pt x="630596" y="113257"/>
                        <a:pt x="648655" y="139572"/>
                      </a:cubicBezTo>
                      <a:cubicBezTo>
                        <a:pt x="655363" y="149375"/>
                        <a:pt x="657427" y="160727"/>
                        <a:pt x="661039" y="172078"/>
                      </a:cubicBezTo>
                      <a:cubicBezTo>
                        <a:pt x="663618" y="180334"/>
                        <a:pt x="667230" y="182914"/>
                        <a:pt x="675486" y="180334"/>
                      </a:cubicBezTo>
                      <a:cubicBezTo>
                        <a:pt x="713668" y="168983"/>
                        <a:pt x="752882" y="160727"/>
                        <a:pt x="792613" y="155567"/>
                      </a:cubicBezTo>
                      <a:cubicBezTo>
                        <a:pt x="800352" y="154535"/>
                        <a:pt x="802932" y="151439"/>
                        <a:pt x="801900" y="143700"/>
                      </a:cubicBezTo>
                      <a:cubicBezTo>
                        <a:pt x="795193" y="98294"/>
                        <a:pt x="811704" y="55468"/>
                        <a:pt x="816864" y="11094"/>
                      </a:cubicBezTo>
                      <a:cubicBezTo>
                        <a:pt x="817380" y="5934"/>
                        <a:pt x="820476" y="2838"/>
                        <a:pt x="826151" y="2322"/>
                      </a:cubicBezTo>
                      <a:cubicBezTo>
                        <a:pt x="859174" y="-1290"/>
                        <a:pt x="892196" y="258"/>
                        <a:pt x="925219" y="774"/>
                      </a:cubicBezTo>
                      <a:cubicBezTo>
                        <a:pt x="930895" y="774"/>
                        <a:pt x="933475" y="4902"/>
                        <a:pt x="934507" y="10062"/>
                      </a:cubicBezTo>
                      <a:cubicBezTo>
                        <a:pt x="941214" y="43600"/>
                        <a:pt x="948438" y="77139"/>
                        <a:pt x="954114" y="111193"/>
                      </a:cubicBezTo>
                      <a:cubicBezTo>
                        <a:pt x="955662" y="120481"/>
                        <a:pt x="953082" y="130800"/>
                        <a:pt x="952050" y="140604"/>
                      </a:cubicBezTo>
                      <a:cubicBezTo>
                        <a:pt x="951018" y="148343"/>
                        <a:pt x="954114" y="151955"/>
                        <a:pt x="962369" y="152987"/>
                      </a:cubicBezTo>
                      <a:cubicBezTo>
                        <a:pt x="1001584" y="157115"/>
                        <a:pt x="1040798" y="164339"/>
                        <a:pt x="1078980" y="174658"/>
                      </a:cubicBezTo>
                      <a:cubicBezTo>
                        <a:pt x="1085172" y="176206"/>
                        <a:pt x="1091364" y="176722"/>
                        <a:pt x="1093428" y="168467"/>
                      </a:cubicBezTo>
                      <a:cubicBezTo>
                        <a:pt x="1101683" y="130284"/>
                        <a:pt x="1127482" y="101390"/>
                        <a:pt x="1147089" y="69399"/>
                      </a:cubicBezTo>
                      <a:cubicBezTo>
                        <a:pt x="1162569" y="43084"/>
                        <a:pt x="1163601" y="43600"/>
                        <a:pt x="1192495" y="54436"/>
                      </a:cubicBezTo>
                      <a:cubicBezTo>
                        <a:pt x="1214682" y="62691"/>
                        <a:pt x="1236353" y="71979"/>
                        <a:pt x="1258024" y="81266"/>
                      </a:cubicBezTo>
                      <a:cubicBezTo>
                        <a:pt x="1265764" y="84362"/>
                        <a:pt x="1268860" y="88490"/>
                        <a:pt x="1267312" y="96746"/>
                      </a:cubicBezTo>
                      <a:cubicBezTo>
                        <a:pt x="1260604" y="128736"/>
                        <a:pt x="1254928" y="160727"/>
                        <a:pt x="1247705" y="192718"/>
                      </a:cubicBezTo>
                      <a:cubicBezTo>
                        <a:pt x="1245125" y="203553"/>
                        <a:pt x="1238417" y="213873"/>
                        <a:pt x="1233258" y="224192"/>
                      </a:cubicBezTo>
                      <a:cubicBezTo>
                        <a:pt x="1229646" y="230384"/>
                        <a:pt x="1230678" y="233996"/>
                        <a:pt x="1237385" y="237608"/>
                      </a:cubicBezTo>
                      <a:cubicBezTo>
                        <a:pt x="1273504" y="256699"/>
                        <a:pt x="1307558" y="279402"/>
                        <a:pt x="1340065" y="304169"/>
                      </a:cubicBezTo>
                      <a:cubicBezTo>
                        <a:pt x="1345741" y="308812"/>
                        <a:pt x="1349868" y="309328"/>
                        <a:pt x="1354512" y="302621"/>
                      </a:cubicBezTo>
                      <a:cubicBezTo>
                        <a:pt x="1381343" y="264954"/>
                        <a:pt x="1424169" y="246379"/>
                        <a:pt x="1459771" y="218516"/>
                      </a:cubicBezTo>
                      <a:cubicBezTo>
                        <a:pt x="1464415" y="214905"/>
                        <a:pt x="1468027" y="216452"/>
                        <a:pt x="1472155" y="220064"/>
                      </a:cubicBezTo>
                      <a:cubicBezTo>
                        <a:pt x="1496406" y="241219"/>
                        <a:pt x="1519109" y="264438"/>
                        <a:pt x="1541296" y="287657"/>
                      </a:cubicBezTo>
                      <a:cubicBezTo>
                        <a:pt x="1545424" y="292301"/>
                        <a:pt x="1545940" y="296429"/>
                        <a:pt x="1542328" y="301073"/>
                      </a:cubicBezTo>
                      <a:cubicBezTo>
                        <a:pt x="1523237" y="329452"/>
                        <a:pt x="1505177" y="357830"/>
                        <a:pt x="1485570" y="385693"/>
                      </a:cubicBezTo>
                      <a:cubicBezTo>
                        <a:pt x="1479895" y="393949"/>
                        <a:pt x="1470607" y="400140"/>
                        <a:pt x="1462868" y="406332"/>
                      </a:cubicBezTo>
                      <a:cubicBezTo>
                        <a:pt x="1456676" y="411492"/>
                        <a:pt x="1455644" y="416136"/>
                        <a:pt x="1460803" y="422327"/>
                      </a:cubicBezTo>
                      <a:cubicBezTo>
                        <a:pt x="1486086" y="453802"/>
                        <a:pt x="1509305" y="487341"/>
                        <a:pt x="1529428" y="522427"/>
                      </a:cubicBezTo>
                      <a:cubicBezTo>
                        <a:pt x="1534072" y="530167"/>
                        <a:pt x="1538716" y="529135"/>
                        <a:pt x="1544908" y="525007"/>
                      </a:cubicBezTo>
                      <a:cubicBezTo>
                        <a:pt x="1584122" y="500756"/>
                        <a:pt x="1630044" y="500240"/>
                        <a:pt x="1672870" y="488373"/>
                      </a:cubicBezTo>
                      <a:cubicBezTo>
                        <a:pt x="1678546" y="486825"/>
                        <a:pt x="1681642" y="489921"/>
                        <a:pt x="1683706" y="495080"/>
                      </a:cubicBezTo>
                      <a:cubicBezTo>
                        <a:pt x="1697637" y="523975"/>
                        <a:pt x="1710537" y="553902"/>
                        <a:pt x="1721888" y="583828"/>
                      </a:cubicBezTo>
                      <a:cubicBezTo>
                        <a:pt x="1723952" y="590020"/>
                        <a:pt x="1722404" y="593632"/>
                        <a:pt x="1717244" y="596728"/>
                      </a:cubicBezTo>
                      <a:cubicBezTo>
                        <a:pt x="1689381" y="615303"/>
                        <a:pt x="1662035" y="634394"/>
                        <a:pt x="1633140" y="652453"/>
                      </a:cubicBezTo>
                      <a:cubicBezTo>
                        <a:pt x="1623852" y="658129"/>
                        <a:pt x="1612501" y="660709"/>
                        <a:pt x="1601665" y="663805"/>
                      </a:cubicBezTo>
                      <a:cubicBezTo>
                        <a:pt x="1594958" y="665869"/>
                        <a:pt x="1592894" y="668965"/>
                        <a:pt x="1594958" y="676188"/>
                      </a:cubicBezTo>
                      <a:cubicBezTo>
                        <a:pt x="1606309" y="715403"/>
                        <a:pt x="1615081" y="755133"/>
                        <a:pt x="1620241" y="795895"/>
                      </a:cubicBezTo>
                      <a:cubicBezTo>
                        <a:pt x="1621272" y="803119"/>
                        <a:pt x="1624368" y="805699"/>
                        <a:pt x="1631076" y="804667"/>
                      </a:cubicBezTo>
                      <a:cubicBezTo>
                        <a:pt x="1676482" y="797959"/>
                        <a:pt x="1719308" y="814470"/>
                        <a:pt x="1763682" y="819630"/>
                      </a:cubicBezTo>
                      <a:cubicBezTo>
                        <a:pt x="1769874" y="820146"/>
                        <a:pt x="1772454" y="823758"/>
                        <a:pt x="1773486" y="829950"/>
                      </a:cubicBezTo>
                      <a:cubicBezTo>
                        <a:pt x="1776582" y="862456"/>
                        <a:pt x="1775034" y="895479"/>
                        <a:pt x="1775034" y="927985"/>
                      </a:cubicBezTo>
                      <a:cubicBezTo>
                        <a:pt x="1775034" y="933661"/>
                        <a:pt x="1771422" y="936241"/>
                        <a:pt x="1766262" y="937273"/>
                      </a:cubicBezTo>
                      <a:cubicBezTo>
                        <a:pt x="1732207" y="943981"/>
                        <a:pt x="1698153" y="951204"/>
                        <a:pt x="1663583" y="957396"/>
                      </a:cubicBezTo>
                      <a:cubicBezTo>
                        <a:pt x="1654811" y="958944"/>
                        <a:pt x="1645523" y="956364"/>
                        <a:pt x="1636752" y="955332"/>
                      </a:cubicBezTo>
                      <a:cubicBezTo>
                        <a:pt x="1627980" y="954300"/>
                        <a:pt x="1623336" y="956364"/>
                        <a:pt x="1622304" y="966684"/>
                      </a:cubicBezTo>
                      <a:cubicBezTo>
                        <a:pt x="1618177" y="1005382"/>
                        <a:pt x="1610953" y="1044080"/>
                        <a:pt x="1601149" y="1081746"/>
                      </a:cubicBezTo>
                      <a:cubicBezTo>
                        <a:pt x="1598569" y="1091034"/>
                        <a:pt x="1601665" y="1095678"/>
                        <a:pt x="1610437" y="1097742"/>
                      </a:cubicBezTo>
                      <a:cubicBezTo>
                        <a:pt x="1654811" y="1108577"/>
                        <a:pt x="1687318" y="1140568"/>
                        <a:pt x="1726016" y="1161723"/>
                      </a:cubicBezTo>
                      <a:cubicBezTo>
                        <a:pt x="1731176" y="1164819"/>
                        <a:pt x="1731176" y="1168947"/>
                        <a:pt x="1729112" y="1174107"/>
                      </a:cubicBezTo>
                      <a:cubicBezTo>
                        <a:pt x="1718792" y="1204549"/>
                        <a:pt x="1706409" y="1234476"/>
                        <a:pt x="1693509" y="1263887"/>
                      </a:cubicBezTo>
                      <a:cubicBezTo>
                        <a:pt x="1690929" y="1269562"/>
                        <a:pt x="1687318" y="1271626"/>
                        <a:pt x="1681126" y="1270078"/>
                      </a:cubicBezTo>
                      <a:cubicBezTo>
                        <a:pt x="1648103" y="1263371"/>
                        <a:pt x="1614565" y="1257179"/>
                        <a:pt x="1581542" y="1249955"/>
                      </a:cubicBezTo>
                      <a:cubicBezTo>
                        <a:pt x="1571223" y="1247375"/>
                        <a:pt x="1561935" y="1241184"/>
                        <a:pt x="1552647" y="1236024"/>
                      </a:cubicBezTo>
                      <a:cubicBezTo>
                        <a:pt x="1545940" y="1232412"/>
                        <a:pt x="1542328" y="1232928"/>
                        <a:pt x="1538200" y="1240152"/>
                      </a:cubicBezTo>
                      <a:cubicBezTo>
                        <a:pt x="1519109" y="1275238"/>
                        <a:pt x="1497954" y="1309293"/>
                        <a:pt x="1473187" y="1340767"/>
                      </a:cubicBezTo>
                      <a:cubicBezTo>
                        <a:pt x="1467511" y="1347991"/>
                        <a:pt x="1466479" y="1352635"/>
                        <a:pt x="1475251" y="1358310"/>
                      </a:cubicBezTo>
                      <a:cubicBezTo>
                        <a:pt x="1502598" y="1375854"/>
                        <a:pt x="1516013" y="1405264"/>
                        <a:pt x="1535104" y="1430031"/>
                      </a:cubicBezTo>
                      <a:cubicBezTo>
                        <a:pt x="1538716" y="1434675"/>
                        <a:pt x="1541812" y="1439835"/>
                        <a:pt x="1545424" y="1444995"/>
                      </a:cubicBezTo>
                      <a:cubicBezTo>
                        <a:pt x="1566063" y="1474921"/>
                        <a:pt x="1565031" y="1464602"/>
                        <a:pt x="1542844" y="1489885"/>
                      </a:cubicBezTo>
                      <a:cubicBezTo>
                        <a:pt x="1526849" y="1508460"/>
                        <a:pt x="1508273" y="1524971"/>
                        <a:pt x="1491246" y="1542514"/>
                      </a:cubicBezTo>
                      <a:cubicBezTo>
                        <a:pt x="1485054" y="1549222"/>
                        <a:pt x="1479895" y="1549222"/>
                        <a:pt x="1472155" y="1544062"/>
                      </a:cubicBezTo>
                      <a:cubicBezTo>
                        <a:pt x="1446356" y="1526519"/>
                        <a:pt x="1420041" y="1508976"/>
                        <a:pt x="1393726" y="1491948"/>
                      </a:cubicBezTo>
                      <a:cubicBezTo>
                        <a:pt x="1383923" y="1485241"/>
                        <a:pt x="1377215" y="1475437"/>
                        <a:pt x="1369992" y="1466666"/>
                      </a:cubicBezTo>
                      <a:cubicBezTo>
                        <a:pt x="1364316" y="1459958"/>
                        <a:pt x="1359672" y="1458926"/>
                        <a:pt x="1352964" y="1464602"/>
                      </a:cubicBezTo>
                      <a:cubicBezTo>
                        <a:pt x="1322005" y="1489885"/>
                        <a:pt x="1288983" y="1512588"/>
                        <a:pt x="1254413" y="1532711"/>
                      </a:cubicBezTo>
                      <a:cubicBezTo>
                        <a:pt x="1249769" y="1535291"/>
                        <a:pt x="1244609" y="1537871"/>
                        <a:pt x="1248737" y="1544578"/>
                      </a:cubicBezTo>
                      <a:cubicBezTo>
                        <a:pt x="1272472" y="1580181"/>
                        <a:pt x="1274020" y="1622491"/>
                        <a:pt x="1284339" y="1662221"/>
                      </a:cubicBezTo>
                      <a:cubicBezTo>
                        <a:pt x="1290531" y="1685440"/>
                        <a:pt x="1292079" y="1682344"/>
                        <a:pt x="1268860" y="1693180"/>
                      </a:cubicBezTo>
                      <a:cubicBezTo>
                        <a:pt x="1244609" y="1704531"/>
                        <a:pt x="1219842" y="1714335"/>
                        <a:pt x="1195591" y="1724654"/>
                      </a:cubicBezTo>
                      <a:cubicBezTo>
                        <a:pt x="1187851" y="1727750"/>
                        <a:pt x="1183208" y="1726718"/>
                        <a:pt x="1178564" y="1719495"/>
                      </a:cubicBezTo>
                      <a:cubicBezTo>
                        <a:pt x="1161021" y="1692664"/>
                        <a:pt x="1142962" y="1666865"/>
                        <a:pt x="1125418" y="1640034"/>
                      </a:cubicBezTo>
                      <a:cubicBezTo>
                        <a:pt x="1118711" y="1629715"/>
                        <a:pt x="1116131" y="1617847"/>
                        <a:pt x="1113035" y="1606496"/>
                      </a:cubicBezTo>
                      <a:cubicBezTo>
                        <a:pt x="1110971" y="1599272"/>
                        <a:pt x="1107359" y="1597208"/>
                        <a:pt x="1099619" y="1599272"/>
                      </a:cubicBezTo>
                      <a:cubicBezTo>
                        <a:pt x="1060405" y="1611139"/>
                        <a:pt x="1020675" y="1619395"/>
                        <a:pt x="979913" y="1624555"/>
                      </a:cubicBezTo>
                      <a:cubicBezTo>
                        <a:pt x="973205" y="1625587"/>
                        <a:pt x="971141" y="1628682"/>
                        <a:pt x="972173" y="1634874"/>
                      </a:cubicBezTo>
                      <a:cubicBezTo>
                        <a:pt x="979397" y="1680280"/>
                        <a:pt x="962885" y="1723106"/>
                        <a:pt x="957726" y="1767481"/>
                      </a:cubicBezTo>
                      <a:cubicBezTo>
                        <a:pt x="956694" y="1775220"/>
                        <a:pt x="952566" y="1777800"/>
                        <a:pt x="945858" y="1777800"/>
                      </a:cubicBezTo>
                      <a:cubicBezTo>
                        <a:pt x="929347" y="1778316"/>
                        <a:pt x="912320" y="1779348"/>
                        <a:pt x="895808" y="1779864"/>
                      </a:cubicBezTo>
                      <a:cubicBezTo>
                        <a:pt x="894776" y="1776252"/>
                        <a:pt x="894776" y="1776252"/>
                        <a:pt x="894776" y="1775736"/>
                      </a:cubicBezTo>
                      <a:close/>
                      <a:moveTo>
                        <a:pt x="890648" y="1454798"/>
                      </a:moveTo>
                      <a:cubicBezTo>
                        <a:pt x="1199203" y="1449638"/>
                        <a:pt x="1454096" y="1207645"/>
                        <a:pt x="1452548" y="884127"/>
                      </a:cubicBezTo>
                      <a:cubicBezTo>
                        <a:pt x="1451516" y="575057"/>
                        <a:pt x="1205395" y="320164"/>
                        <a:pt x="881361" y="322228"/>
                      </a:cubicBezTo>
                      <a:cubicBezTo>
                        <a:pt x="571775" y="324292"/>
                        <a:pt x="318429" y="570929"/>
                        <a:pt x="320494" y="893415"/>
                      </a:cubicBezTo>
                      <a:cubicBezTo>
                        <a:pt x="323073" y="1202485"/>
                        <a:pt x="569195" y="1452218"/>
                        <a:pt x="890648" y="1454798"/>
                      </a:cubicBezTo>
                      <a:close/>
                    </a:path>
                  </a:pathLst>
                </a:custGeom>
                <a:grpFill/>
                <a:ln w="515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4" name="Freeform: Shape 33">
                  <a:extLst>
                    <a:ext uri="{FF2B5EF4-FFF2-40B4-BE49-F238E27FC236}">
                      <a16:creationId xmlns:a16="http://schemas.microsoft.com/office/drawing/2014/main" id="{CC131B02-5DBE-4634-A680-3DE71C853BD5}"/>
                    </a:ext>
                  </a:extLst>
                </p:cNvPr>
                <p:cNvSpPr/>
                <p:nvPr/>
              </p:nvSpPr>
              <p:spPr>
                <a:xfrm>
                  <a:off x="3733675" y="2339591"/>
                  <a:ext cx="835883" cy="835883"/>
                </a:xfrm>
                <a:custGeom>
                  <a:avLst/>
                  <a:gdLst>
                    <a:gd name="connsiteX0" fmla="*/ 836916 w 835883"/>
                    <a:gd name="connsiteY0" fmla="*/ 418458 h 835883"/>
                    <a:gd name="connsiteX1" fmla="*/ 418459 w 835883"/>
                    <a:gd name="connsiteY1" fmla="*/ 836399 h 835883"/>
                    <a:gd name="connsiteX2" fmla="*/ 1 w 835883"/>
                    <a:gd name="connsiteY2" fmla="*/ 417426 h 835883"/>
                    <a:gd name="connsiteX3" fmla="*/ 418975 w 835883"/>
                    <a:gd name="connsiteY3" fmla="*/ 0 h 835883"/>
                    <a:gd name="connsiteX4" fmla="*/ 836916 w 835883"/>
                    <a:gd name="connsiteY4" fmla="*/ 418458 h 8358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35883" h="835883">
                      <a:moveTo>
                        <a:pt x="836916" y="418458"/>
                      </a:moveTo>
                      <a:cubicBezTo>
                        <a:pt x="833821" y="651679"/>
                        <a:pt x="651165" y="836915"/>
                        <a:pt x="418459" y="836399"/>
                      </a:cubicBezTo>
                      <a:cubicBezTo>
                        <a:pt x="182657" y="836399"/>
                        <a:pt x="-515" y="649615"/>
                        <a:pt x="1" y="417426"/>
                      </a:cubicBezTo>
                      <a:cubicBezTo>
                        <a:pt x="517" y="181624"/>
                        <a:pt x="187301" y="0"/>
                        <a:pt x="418975" y="0"/>
                      </a:cubicBezTo>
                      <a:cubicBezTo>
                        <a:pt x="651680" y="516"/>
                        <a:pt x="833821" y="186268"/>
                        <a:pt x="836916" y="418458"/>
                      </a:cubicBezTo>
                      <a:close/>
                    </a:path>
                  </a:pathLst>
                </a:custGeom>
                <a:grpFill/>
                <a:ln w="515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sp>
            <p:nvSpPr>
              <p:cNvPr id="32" name="Freeform: Shape 31">
                <a:extLst>
                  <a:ext uri="{FF2B5EF4-FFF2-40B4-BE49-F238E27FC236}">
                    <a16:creationId xmlns:a16="http://schemas.microsoft.com/office/drawing/2014/main" id="{0D8BF0D2-0FDC-4959-85DD-F748038440E1}"/>
                  </a:ext>
                </a:extLst>
              </p:cNvPr>
              <p:cNvSpPr/>
              <p:nvPr/>
            </p:nvSpPr>
            <p:spPr>
              <a:xfrm>
                <a:off x="1727363" y="4086481"/>
                <a:ext cx="683882" cy="686216"/>
              </a:xfrm>
              <a:custGeom>
                <a:avLst/>
                <a:gdLst>
                  <a:gd name="connsiteX0" fmla="*/ 817500 w 1511813"/>
                  <a:gd name="connsiteY0" fmla="*/ 1518710 h 1516973"/>
                  <a:gd name="connsiteX1" fmla="*/ 802537 w 1511813"/>
                  <a:gd name="connsiteY1" fmla="*/ 1507875 h 1516973"/>
                  <a:gd name="connsiteX2" fmla="*/ 780866 w 1511813"/>
                  <a:gd name="connsiteY2" fmla="*/ 1442862 h 1516973"/>
                  <a:gd name="connsiteX3" fmla="*/ 776738 w 1511813"/>
                  <a:gd name="connsiteY3" fmla="*/ 1385072 h 1516973"/>
                  <a:gd name="connsiteX4" fmla="*/ 760227 w 1511813"/>
                  <a:gd name="connsiteY4" fmla="*/ 1369593 h 1516973"/>
                  <a:gd name="connsiteX5" fmla="*/ 694698 w 1511813"/>
                  <a:gd name="connsiteY5" fmla="*/ 1366497 h 1516973"/>
                  <a:gd name="connsiteX6" fmla="*/ 676638 w 1511813"/>
                  <a:gd name="connsiteY6" fmla="*/ 1379912 h 1516973"/>
                  <a:gd name="connsiteX7" fmla="*/ 637940 w 1511813"/>
                  <a:gd name="connsiteY7" fmla="*/ 1501683 h 1516973"/>
                  <a:gd name="connsiteX8" fmla="*/ 622977 w 1511813"/>
                  <a:gd name="connsiteY8" fmla="*/ 1508907 h 1516973"/>
                  <a:gd name="connsiteX9" fmla="*/ 430517 w 1511813"/>
                  <a:gd name="connsiteY9" fmla="*/ 1447505 h 1516973"/>
                  <a:gd name="connsiteX10" fmla="*/ 422262 w 1511813"/>
                  <a:gd name="connsiteY10" fmla="*/ 1431510 h 1516973"/>
                  <a:gd name="connsiteX11" fmla="*/ 435677 w 1511813"/>
                  <a:gd name="connsiteY11" fmla="*/ 1364433 h 1516973"/>
                  <a:gd name="connsiteX12" fmla="*/ 461992 w 1511813"/>
                  <a:gd name="connsiteY12" fmla="*/ 1310255 h 1516973"/>
                  <a:gd name="connsiteX13" fmla="*/ 456316 w 1511813"/>
                  <a:gd name="connsiteY13" fmla="*/ 1290132 h 1516973"/>
                  <a:gd name="connsiteX14" fmla="*/ 395431 w 1511813"/>
                  <a:gd name="connsiteY14" fmla="*/ 1251434 h 1516973"/>
                  <a:gd name="connsiteX15" fmla="*/ 378919 w 1511813"/>
                  <a:gd name="connsiteY15" fmla="*/ 1254014 h 1516973"/>
                  <a:gd name="connsiteX16" fmla="*/ 283464 w 1511813"/>
                  <a:gd name="connsiteY16" fmla="*/ 1342246 h 1516973"/>
                  <a:gd name="connsiteX17" fmla="*/ 265920 w 1511813"/>
                  <a:gd name="connsiteY17" fmla="*/ 1341214 h 1516973"/>
                  <a:gd name="connsiteX18" fmla="*/ 130218 w 1511813"/>
                  <a:gd name="connsiteY18" fmla="*/ 1191580 h 1516973"/>
                  <a:gd name="connsiteX19" fmla="*/ 130734 w 1511813"/>
                  <a:gd name="connsiteY19" fmla="*/ 1174553 h 1516973"/>
                  <a:gd name="connsiteX20" fmla="*/ 177688 w 1511813"/>
                  <a:gd name="connsiteY20" fmla="*/ 1121408 h 1516973"/>
                  <a:gd name="connsiteX21" fmla="*/ 225674 w 1511813"/>
                  <a:gd name="connsiteY21" fmla="*/ 1089417 h 1516973"/>
                  <a:gd name="connsiteX22" fmla="*/ 230834 w 1511813"/>
                  <a:gd name="connsiteY22" fmla="*/ 1067230 h 1516973"/>
                  <a:gd name="connsiteX23" fmla="*/ 198327 w 1511813"/>
                  <a:gd name="connsiteY23" fmla="*/ 1004281 h 1516973"/>
                  <a:gd name="connsiteX24" fmla="*/ 183880 w 1511813"/>
                  <a:gd name="connsiteY24" fmla="*/ 998089 h 1516973"/>
                  <a:gd name="connsiteX25" fmla="*/ 67269 w 1511813"/>
                  <a:gd name="connsiteY25" fmla="*/ 1025952 h 1516973"/>
                  <a:gd name="connsiteX26" fmla="*/ 55918 w 1511813"/>
                  <a:gd name="connsiteY26" fmla="*/ 1027500 h 1516973"/>
                  <a:gd name="connsiteX27" fmla="*/ 41470 w 1511813"/>
                  <a:gd name="connsiteY27" fmla="*/ 1018212 h 1516973"/>
                  <a:gd name="connsiteX28" fmla="*/ 1224 w 1511813"/>
                  <a:gd name="connsiteY28" fmla="*/ 841748 h 1516973"/>
                  <a:gd name="connsiteX29" fmla="*/ 30635 w 1511813"/>
                  <a:gd name="connsiteY29" fmla="*/ 797374 h 1516973"/>
                  <a:gd name="connsiteX30" fmla="*/ 134862 w 1511813"/>
                  <a:gd name="connsiteY30" fmla="*/ 778799 h 1516973"/>
                  <a:gd name="connsiteX31" fmla="*/ 147246 w 1511813"/>
                  <a:gd name="connsiteY31" fmla="*/ 765899 h 1516973"/>
                  <a:gd name="connsiteX32" fmla="*/ 150342 w 1511813"/>
                  <a:gd name="connsiteY32" fmla="*/ 696242 h 1516973"/>
                  <a:gd name="connsiteX33" fmla="*/ 137442 w 1511813"/>
                  <a:gd name="connsiteY33" fmla="*/ 678699 h 1516973"/>
                  <a:gd name="connsiteX34" fmla="*/ 14639 w 1511813"/>
                  <a:gd name="connsiteY34" fmla="*/ 639485 h 1516973"/>
                  <a:gd name="connsiteX35" fmla="*/ 7932 w 1511813"/>
                  <a:gd name="connsiteY35" fmla="*/ 625037 h 1516973"/>
                  <a:gd name="connsiteX36" fmla="*/ 69333 w 1511813"/>
                  <a:gd name="connsiteY36" fmla="*/ 432578 h 1516973"/>
                  <a:gd name="connsiteX37" fmla="*/ 86360 w 1511813"/>
                  <a:gd name="connsiteY37" fmla="*/ 423806 h 1516973"/>
                  <a:gd name="connsiteX38" fmla="*/ 150858 w 1511813"/>
                  <a:gd name="connsiteY38" fmla="*/ 436706 h 1516973"/>
                  <a:gd name="connsiteX39" fmla="*/ 206583 w 1511813"/>
                  <a:gd name="connsiteY39" fmla="*/ 463536 h 1516973"/>
                  <a:gd name="connsiteX40" fmla="*/ 227738 w 1511813"/>
                  <a:gd name="connsiteY40" fmla="*/ 457345 h 1516973"/>
                  <a:gd name="connsiteX41" fmla="*/ 266952 w 1511813"/>
                  <a:gd name="connsiteY41" fmla="*/ 396459 h 1516973"/>
                  <a:gd name="connsiteX42" fmla="*/ 264373 w 1511813"/>
                  <a:gd name="connsiteY42" fmla="*/ 380980 h 1516973"/>
                  <a:gd name="connsiteX43" fmla="*/ 175108 w 1511813"/>
                  <a:gd name="connsiteY43" fmla="*/ 284492 h 1516973"/>
                  <a:gd name="connsiteX44" fmla="*/ 176140 w 1511813"/>
                  <a:gd name="connsiteY44" fmla="*/ 267981 h 1516973"/>
                  <a:gd name="connsiteX45" fmla="*/ 325258 w 1511813"/>
                  <a:gd name="connsiteY45" fmla="*/ 132279 h 1516973"/>
                  <a:gd name="connsiteX46" fmla="*/ 343317 w 1511813"/>
                  <a:gd name="connsiteY46" fmla="*/ 132795 h 1516973"/>
                  <a:gd name="connsiteX47" fmla="*/ 395431 w 1511813"/>
                  <a:gd name="connsiteY47" fmla="*/ 178717 h 1516973"/>
                  <a:gd name="connsiteX48" fmla="*/ 426389 w 1511813"/>
                  <a:gd name="connsiteY48" fmla="*/ 224639 h 1516973"/>
                  <a:gd name="connsiteX49" fmla="*/ 451156 w 1511813"/>
                  <a:gd name="connsiteY49" fmla="*/ 231347 h 1516973"/>
                  <a:gd name="connsiteX50" fmla="*/ 512042 w 1511813"/>
                  <a:gd name="connsiteY50" fmla="*/ 200388 h 1516973"/>
                  <a:gd name="connsiteX51" fmla="*/ 518233 w 1511813"/>
                  <a:gd name="connsiteY51" fmla="*/ 183877 h 1516973"/>
                  <a:gd name="connsiteX52" fmla="*/ 491403 w 1511813"/>
                  <a:gd name="connsiteY52" fmla="*/ 69846 h 1516973"/>
                  <a:gd name="connsiteX53" fmla="*/ 489855 w 1511813"/>
                  <a:gd name="connsiteY53" fmla="*/ 58494 h 1516973"/>
                  <a:gd name="connsiteX54" fmla="*/ 499658 w 1511813"/>
                  <a:gd name="connsiteY54" fmla="*/ 43015 h 1516973"/>
                  <a:gd name="connsiteX55" fmla="*/ 695730 w 1511813"/>
                  <a:gd name="connsiteY55" fmla="*/ 189 h 1516973"/>
                  <a:gd name="connsiteX56" fmla="*/ 713273 w 1511813"/>
                  <a:gd name="connsiteY56" fmla="*/ 12056 h 1516973"/>
                  <a:gd name="connsiteX57" fmla="*/ 721012 w 1511813"/>
                  <a:gd name="connsiteY57" fmla="*/ 35275 h 1516973"/>
                  <a:gd name="connsiteX58" fmla="*/ 738556 w 1511813"/>
                  <a:gd name="connsiteY58" fmla="*/ 134343 h 1516973"/>
                  <a:gd name="connsiteX59" fmla="*/ 753519 w 1511813"/>
                  <a:gd name="connsiteY59" fmla="*/ 148790 h 1516973"/>
                  <a:gd name="connsiteX60" fmla="*/ 820596 w 1511813"/>
                  <a:gd name="connsiteY60" fmla="*/ 151886 h 1516973"/>
                  <a:gd name="connsiteX61" fmla="*/ 838655 w 1511813"/>
                  <a:gd name="connsiteY61" fmla="*/ 138471 h 1516973"/>
                  <a:gd name="connsiteX62" fmla="*/ 877354 w 1511813"/>
                  <a:gd name="connsiteY62" fmla="*/ 16700 h 1516973"/>
                  <a:gd name="connsiteX63" fmla="*/ 892317 w 1511813"/>
                  <a:gd name="connsiteY63" fmla="*/ 9476 h 1516973"/>
                  <a:gd name="connsiteX64" fmla="*/ 1084777 w 1511813"/>
                  <a:gd name="connsiteY64" fmla="*/ 70878 h 1516973"/>
                  <a:gd name="connsiteX65" fmla="*/ 1093032 w 1511813"/>
                  <a:gd name="connsiteY65" fmla="*/ 86873 h 1516973"/>
                  <a:gd name="connsiteX66" fmla="*/ 1079617 w 1511813"/>
                  <a:gd name="connsiteY66" fmla="*/ 152402 h 1516973"/>
                  <a:gd name="connsiteX67" fmla="*/ 1053302 w 1511813"/>
                  <a:gd name="connsiteY67" fmla="*/ 206580 h 1516973"/>
                  <a:gd name="connsiteX68" fmla="*/ 1060010 w 1511813"/>
                  <a:gd name="connsiteY68" fmla="*/ 228251 h 1516973"/>
                  <a:gd name="connsiteX69" fmla="*/ 1118315 w 1511813"/>
                  <a:gd name="connsiteY69" fmla="*/ 265917 h 1516973"/>
                  <a:gd name="connsiteX70" fmla="*/ 1136374 w 1511813"/>
                  <a:gd name="connsiteY70" fmla="*/ 262821 h 1516973"/>
                  <a:gd name="connsiteX71" fmla="*/ 1232346 w 1511813"/>
                  <a:gd name="connsiteY71" fmla="*/ 174589 h 1516973"/>
                  <a:gd name="connsiteX72" fmla="*/ 1247825 w 1511813"/>
                  <a:gd name="connsiteY72" fmla="*/ 175621 h 1516973"/>
                  <a:gd name="connsiteX73" fmla="*/ 1384559 w 1511813"/>
                  <a:gd name="connsiteY73" fmla="*/ 325770 h 1516973"/>
                  <a:gd name="connsiteX74" fmla="*/ 1384043 w 1511813"/>
                  <a:gd name="connsiteY74" fmla="*/ 342798 h 1516973"/>
                  <a:gd name="connsiteX75" fmla="*/ 1336057 w 1511813"/>
                  <a:gd name="connsiteY75" fmla="*/ 396975 h 1516973"/>
                  <a:gd name="connsiteX76" fmla="*/ 1291167 w 1511813"/>
                  <a:gd name="connsiteY76" fmla="*/ 426902 h 1516973"/>
                  <a:gd name="connsiteX77" fmla="*/ 1284976 w 1511813"/>
                  <a:gd name="connsiteY77" fmla="*/ 451153 h 1516973"/>
                  <a:gd name="connsiteX78" fmla="*/ 1316450 w 1511813"/>
                  <a:gd name="connsiteY78" fmla="*/ 513070 h 1516973"/>
                  <a:gd name="connsiteX79" fmla="*/ 1330898 w 1511813"/>
                  <a:gd name="connsiteY79" fmla="*/ 519262 h 1516973"/>
                  <a:gd name="connsiteX80" fmla="*/ 1447509 w 1511813"/>
                  <a:gd name="connsiteY80" fmla="*/ 491399 h 1516973"/>
                  <a:gd name="connsiteX81" fmla="*/ 1458860 w 1511813"/>
                  <a:gd name="connsiteY81" fmla="*/ 489851 h 1516973"/>
                  <a:gd name="connsiteX82" fmla="*/ 1473307 w 1511813"/>
                  <a:gd name="connsiteY82" fmla="*/ 499139 h 1516973"/>
                  <a:gd name="connsiteX83" fmla="*/ 1513554 w 1511813"/>
                  <a:gd name="connsiteY83" fmla="*/ 675603 h 1516973"/>
                  <a:gd name="connsiteX84" fmla="*/ 1514070 w 1511813"/>
                  <a:gd name="connsiteY84" fmla="*/ 679215 h 1516973"/>
                  <a:gd name="connsiteX85" fmla="*/ 1490335 w 1511813"/>
                  <a:gd name="connsiteY85" fmla="*/ 717397 h 1516973"/>
                  <a:gd name="connsiteX86" fmla="*/ 1379916 w 1511813"/>
                  <a:gd name="connsiteY86" fmla="*/ 738036 h 1516973"/>
                  <a:gd name="connsiteX87" fmla="*/ 1367532 w 1511813"/>
                  <a:gd name="connsiteY87" fmla="*/ 749904 h 1516973"/>
                  <a:gd name="connsiteX88" fmla="*/ 1363920 w 1511813"/>
                  <a:gd name="connsiteY88" fmla="*/ 822141 h 1516973"/>
                  <a:gd name="connsiteX89" fmla="*/ 1375788 w 1511813"/>
                  <a:gd name="connsiteY89" fmla="*/ 838136 h 1516973"/>
                  <a:gd name="connsiteX90" fmla="*/ 1498590 w 1511813"/>
                  <a:gd name="connsiteY90" fmla="*/ 876834 h 1516973"/>
                  <a:gd name="connsiteX91" fmla="*/ 1506330 w 1511813"/>
                  <a:gd name="connsiteY91" fmla="*/ 891798 h 1516973"/>
                  <a:gd name="connsiteX92" fmla="*/ 1444413 w 1511813"/>
                  <a:gd name="connsiteY92" fmla="*/ 1085289 h 1516973"/>
                  <a:gd name="connsiteX93" fmla="*/ 1429449 w 1511813"/>
                  <a:gd name="connsiteY93" fmla="*/ 1093029 h 1516973"/>
                  <a:gd name="connsiteX94" fmla="*/ 1306647 w 1511813"/>
                  <a:gd name="connsiteY94" fmla="*/ 1052783 h 1516973"/>
                  <a:gd name="connsiteX95" fmla="*/ 1287556 w 1511813"/>
                  <a:gd name="connsiteY95" fmla="*/ 1057942 h 1516973"/>
                  <a:gd name="connsiteX96" fmla="*/ 1248857 w 1511813"/>
                  <a:gd name="connsiteY96" fmla="*/ 1118828 h 1516973"/>
                  <a:gd name="connsiteX97" fmla="*/ 1250405 w 1511813"/>
                  <a:gd name="connsiteY97" fmla="*/ 1135339 h 1516973"/>
                  <a:gd name="connsiteX98" fmla="*/ 1339153 w 1511813"/>
                  <a:gd name="connsiteY98" fmla="*/ 1230795 h 1516973"/>
                  <a:gd name="connsiteX99" fmla="*/ 1337605 w 1511813"/>
                  <a:gd name="connsiteY99" fmla="*/ 1249370 h 1516973"/>
                  <a:gd name="connsiteX100" fmla="*/ 1189004 w 1511813"/>
                  <a:gd name="connsiteY100" fmla="*/ 1384040 h 1516973"/>
                  <a:gd name="connsiteX101" fmla="*/ 1170945 w 1511813"/>
                  <a:gd name="connsiteY101" fmla="*/ 1383524 h 1516973"/>
                  <a:gd name="connsiteX102" fmla="*/ 1118831 w 1511813"/>
                  <a:gd name="connsiteY102" fmla="*/ 1337602 h 1516973"/>
                  <a:gd name="connsiteX103" fmla="*/ 1086840 w 1511813"/>
                  <a:gd name="connsiteY103" fmla="*/ 1289616 h 1516973"/>
                  <a:gd name="connsiteX104" fmla="*/ 1064137 w 1511813"/>
                  <a:gd name="connsiteY104" fmla="*/ 1284456 h 1516973"/>
                  <a:gd name="connsiteX105" fmla="*/ 1002220 w 1511813"/>
                  <a:gd name="connsiteY105" fmla="*/ 1316447 h 1516973"/>
                  <a:gd name="connsiteX106" fmla="*/ 996028 w 1511813"/>
                  <a:gd name="connsiteY106" fmla="*/ 1332958 h 1516973"/>
                  <a:gd name="connsiteX107" fmla="*/ 1022859 w 1511813"/>
                  <a:gd name="connsiteY107" fmla="*/ 1446989 h 1516973"/>
                  <a:gd name="connsiteX108" fmla="*/ 1024407 w 1511813"/>
                  <a:gd name="connsiteY108" fmla="*/ 1459889 h 1516973"/>
                  <a:gd name="connsiteX109" fmla="*/ 1015636 w 1511813"/>
                  <a:gd name="connsiteY109" fmla="*/ 1473304 h 1516973"/>
                  <a:gd name="connsiteX110" fmla="*/ 817500 w 1511813"/>
                  <a:gd name="connsiteY110" fmla="*/ 1518710 h 1516973"/>
                  <a:gd name="connsiteX111" fmla="*/ 758163 w 1511813"/>
                  <a:gd name="connsiteY111" fmla="*/ 1148238 h 1516973"/>
                  <a:gd name="connsiteX112" fmla="*/ 1145146 w 1511813"/>
                  <a:gd name="connsiteY112" fmla="*/ 758675 h 1516973"/>
                  <a:gd name="connsiteX113" fmla="*/ 757131 w 1511813"/>
                  <a:gd name="connsiteY113" fmla="*/ 371176 h 1516973"/>
                  <a:gd name="connsiteX114" fmla="*/ 368600 w 1511813"/>
                  <a:gd name="connsiteY114" fmla="*/ 759707 h 1516973"/>
                  <a:gd name="connsiteX115" fmla="*/ 758163 w 1511813"/>
                  <a:gd name="connsiteY115" fmla="*/ 1148238 h 15169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</a:cxnLst>
                <a:rect l="l" t="t" r="r" b="b"/>
                <a:pathLst>
                  <a:path w="1511813" h="1516973">
                    <a:moveTo>
                      <a:pt x="817500" y="1518710"/>
                    </a:moveTo>
                    <a:cubicBezTo>
                      <a:pt x="809245" y="1520774"/>
                      <a:pt x="805633" y="1516130"/>
                      <a:pt x="802537" y="1507875"/>
                    </a:cubicBezTo>
                    <a:cubicBezTo>
                      <a:pt x="795829" y="1486204"/>
                      <a:pt x="788090" y="1464532"/>
                      <a:pt x="780866" y="1442862"/>
                    </a:cubicBezTo>
                    <a:cubicBezTo>
                      <a:pt x="774674" y="1424286"/>
                      <a:pt x="777770" y="1404679"/>
                      <a:pt x="776738" y="1385072"/>
                    </a:cubicBezTo>
                    <a:cubicBezTo>
                      <a:pt x="776222" y="1369593"/>
                      <a:pt x="775706" y="1370109"/>
                      <a:pt x="760227" y="1369593"/>
                    </a:cubicBezTo>
                    <a:cubicBezTo>
                      <a:pt x="738556" y="1369593"/>
                      <a:pt x="716369" y="1368045"/>
                      <a:pt x="694698" y="1366497"/>
                    </a:cubicBezTo>
                    <a:cubicBezTo>
                      <a:pt x="683346" y="1365465"/>
                      <a:pt x="676638" y="1365981"/>
                      <a:pt x="676638" y="1379912"/>
                    </a:cubicBezTo>
                    <a:cubicBezTo>
                      <a:pt x="676638" y="1424286"/>
                      <a:pt x="655483" y="1462469"/>
                      <a:pt x="637940" y="1501683"/>
                    </a:cubicBezTo>
                    <a:cubicBezTo>
                      <a:pt x="634844" y="1508907"/>
                      <a:pt x="630716" y="1510454"/>
                      <a:pt x="622977" y="1508907"/>
                    </a:cubicBezTo>
                    <a:cubicBezTo>
                      <a:pt x="556416" y="1496523"/>
                      <a:pt x="492434" y="1475368"/>
                      <a:pt x="430517" y="1447505"/>
                    </a:cubicBezTo>
                    <a:cubicBezTo>
                      <a:pt x="423294" y="1443893"/>
                      <a:pt x="420198" y="1440282"/>
                      <a:pt x="422262" y="1431510"/>
                    </a:cubicBezTo>
                    <a:cubicBezTo>
                      <a:pt x="427421" y="1409323"/>
                      <a:pt x="431033" y="1386620"/>
                      <a:pt x="435677" y="1364433"/>
                    </a:cubicBezTo>
                    <a:cubicBezTo>
                      <a:pt x="439805" y="1344310"/>
                      <a:pt x="452704" y="1327798"/>
                      <a:pt x="461992" y="1310255"/>
                    </a:cubicBezTo>
                    <a:cubicBezTo>
                      <a:pt x="467152" y="1300452"/>
                      <a:pt x="466120" y="1295808"/>
                      <a:pt x="456316" y="1290132"/>
                    </a:cubicBezTo>
                    <a:cubicBezTo>
                      <a:pt x="435677" y="1278265"/>
                      <a:pt x="415554" y="1264849"/>
                      <a:pt x="395431" y="1251434"/>
                    </a:cubicBezTo>
                    <a:cubicBezTo>
                      <a:pt x="388207" y="1246274"/>
                      <a:pt x="383563" y="1246274"/>
                      <a:pt x="378919" y="1254014"/>
                    </a:cubicBezTo>
                    <a:cubicBezTo>
                      <a:pt x="356216" y="1293228"/>
                      <a:pt x="319066" y="1317479"/>
                      <a:pt x="283464" y="1342246"/>
                    </a:cubicBezTo>
                    <a:cubicBezTo>
                      <a:pt x="276240" y="1346890"/>
                      <a:pt x="272112" y="1346374"/>
                      <a:pt x="265920" y="1341214"/>
                    </a:cubicBezTo>
                    <a:cubicBezTo>
                      <a:pt x="214323" y="1297356"/>
                      <a:pt x="169433" y="1246790"/>
                      <a:pt x="130218" y="1191580"/>
                    </a:cubicBezTo>
                    <a:cubicBezTo>
                      <a:pt x="125575" y="1185389"/>
                      <a:pt x="125059" y="1180745"/>
                      <a:pt x="130734" y="1174553"/>
                    </a:cubicBezTo>
                    <a:cubicBezTo>
                      <a:pt x="146730" y="1157010"/>
                      <a:pt x="161177" y="1138435"/>
                      <a:pt x="177688" y="1121408"/>
                    </a:cubicBezTo>
                    <a:cubicBezTo>
                      <a:pt x="191104" y="1107476"/>
                      <a:pt x="209163" y="1099221"/>
                      <a:pt x="225674" y="1089417"/>
                    </a:cubicBezTo>
                    <a:cubicBezTo>
                      <a:pt x="236510" y="1083225"/>
                      <a:pt x="237026" y="1078065"/>
                      <a:pt x="230834" y="1067230"/>
                    </a:cubicBezTo>
                    <a:cubicBezTo>
                      <a:pt x="218967" y="1047107"/>
                      <a:pt x="208647" y="1025436"/>
                      <a:pt x="198327" y="1004281"/>
                    </a:cubicBezTo>
                    <a:cubicBezTo>
                      <a:pt x="194716" y="997057"/>
                      <a:pt x="192136" y="993445"/>
                      <a:pt x="183880" y="998089"/>
                    </a:cubicBezTo>
                    <a:cubicBezTo>
                      <a:pt x="147246" y="1017180"/>
                      <a:pt x="108031" y="1024920"/>
                      <a:pt x="67269" y="1025952"/>
                    </a:cubicBezTo>
                    <a:cubicBezTo>
                      <a:pt x="63657" y="1025952"/>
                      <a:pt x="59529" y="1026984"/>
                      <a:pt x="55918" y="1027500"/>
                    </a:cubicBezTo>
                    <a:cubicBezTo>
                      <a:pt x="48694" y="1028532"/>
                      <a:pt x="44050" y="1025952"/>
                      <a:pt x="41470" y="1018212"/>
                    </a:cubicBezTo>
                    <a:cubicBezTo>
                      <a:pt x="21347" y="960939"/>
                      <a:pt x="6384" y="902117"/>
                      <a:pt x="1224" y="841748"/>
                    </a:cubicBezTo>
                    <a:cubicBezTo>
                      <a:pt x="-1872" y="808725"/>
                      <a:pt x="-1356" y="809241"/>
                      <a:pt x="30635" y="797374"/>
                    </a:cubicBezTo>
                    <a:cubicBezTo>
                      <a:pt x="64173" y="784474"/>
                      <a:pt x="98744" y="775703"/>
                      <a:pt x="134862" y="778799"/>
                    </a:cubicBezTo>
                    <a:cubicBezTo>
                      <a:pt x="144150" y="779315"/>
                      <a:pt x="147246" y="775187"/>
                      <a:pt x="147246" y="765899"/>
                    </a:cubicBezTo>
                    <a:cubicBezTo>
                      <a:pt x="147246" y="742680"/>
                      <a:pt x="148278" y="719461"/>
                      <a:pt x="150342" y="696242"/>
                    </a:cubicBezTo>
                    <a:cubicBezTo>
                      <a:pt x="151373" y="685923"/>
                      <a:pt x="150858" y="678699"/>
                      <a:pt x="137442" y="678699"/>
                    </a:cubicBezTo>
                    <a:cubicBezTo>
                      <a:pt x="92552" y="678699"/>
                      <a:pt x="53854" y="657544"/>
                      <a:pt x="14639" y="639485"/>
                    </a:cubicBezTo>
                    <a:cubicBezTo>
                      <a:pt x="7932" y="636389"/>
                      <a:pt x="6384" y="632261"/>
                      <a:pt x="7932" y="625037"/>
                    </a:cubicBezTo>
                    <a:cubicBezTo>
                      <a:pt x="20315" y="558476"/>
                      <a:pt x="40954" y="494495"/>
                      <a:pt x="69333" y="432578"/>
                    </a:cubicBezTo>
                    <a:cubicBezTo>
                      <a:pt x="72945" y="424838"/>
                      <a:pt x="77073" y="421742"/>
                      <a:pt x="86360" y="423806"/>
                    </a:cubicBezTo>
                    <a:cubicBezTo>
                      <a:pt x="107515" y="428450"/>
                      <a:pt x="129186" y="432578"/>
                      <a:pt x="150858" y="436706"/>
                    </a:cubicBezTo>
                    <a:cubicBezTo>
                      <a:pt x="171497" y="440833"/>
                      <a:pt x="188008" y="453733"/>
                      <a:pt x="206583" y="463536"/>
                    </a:cubicBezTo>
                    <a:cubicBezTo>
                      <a:pt x="216903" y="468696"/>
                      <a:pt x="221546" y="467664"/>
                      <a:pt x="227738" y="457345"/>
                    </a:cubicBezTo>
                    <a:cubicBezTo>
                      <a:pt x="239606" y="436706"/>
                      <a:pt x="253021" y="416582"/>
                      <a:pt x="266952" y="396459"/>
                    </a:cubicBezTo>
                    <a:cubicBezTo>
                      <a:pt x="271596" y="389752"/>
                      <a:pt x="271596" y="385108"/>
                      <a:pt x="264373" y="380980"/>
                    </a:cubicBezTo>
                    <a:cubicBezTo>
                      <a:pt x="225158" y="357761"/>
                      <a:pt x="200391" y="320611"/>
                      <a:pt x="175108" y="284492"/>
                    </a:cubicBezTo>
                    <a:cubicBezTo>
                      <a:pt x="170465" y="277785"/>
                      <a:pt x="170981" y="273657"/>
                      <a:pt x="176140" y="267981"/>
                    </a:cubicBezTo>
                    <a:cubicBezTo>
                      <a:pt x="219998" y="216383"/>
                      <a:pt x="270048" y="171493"/>
                      <a:pt x="325258" y="132279"/>
                    </a:cubicBezTo>
                    <a:cubicBezTo>
                      <a:pt x="331966" y="127635"/>
                      <a:pt x="336609" y="126603"/>
                      <a:pt x="343317" y="132795"/>
                    </a:cubicBezTo>
                    <a:cubicBezTo>
                      <a:pt x="360344" y="148274"/>
                      <a:pt x="378404" y="162722"/>
                      <a:pt x="395431" y="178717"/>
                    </a:cubicBezTo>
                    <a:cubicBezTo>
                      <a:pt x="409362" y="191616"/>
                      <a:pt x="416070" y="209160"/>
                      <a:pt x="426389" y="224639"/>
                    </a:cubicBezTo>
                    <a:cubicBezTo>
                      <a:pt x="437741" y="241666"/>
                      <a:pt x="435161" y="240634"/>
                      <a:pt x="451156" y="231347"/>
                    </a:cubicBezTo>
                    <a:cubicBezTo>
                      <a:pt x="470763" y="219995"/>
                      <a:pt x="491403" y="209676"/>
                      <a:pt x="512042" y="200388"/>
                    </a:cubicBezTo>
                    <a:cubicBezTo>
                      <a:pt x="521329" y="196260"/>
                      <a:pt x="522361" y="192132"/>
                      <a:pt x="518233" y="183877"/>
                    </a:cubicBezTo>
                    <a:cubicBezTo>
                      <a:pt x="499142" y="148274"/>
                      <a:pt x="492434" y="109576"/>
                      <a:pt x="491403" y="69846"/>
                    </a:cubicBezTo>
                    <a:cubicBezTo>
                      <a:pt x="491403" y="66234"/>
                      <a:pt x="490371" y="62106"/>
                      <a:pt x="489855" y="58494"/>
                    </a:cubicBezTo>
                    <a:cubicBezTo>
                      <a:pt x="488307" y="50239"/>
                      <a:pt x="491403" y="46111"/>
                      <a:pt x="499658" y="43015"/>
                    </a:cubicBezTo>
                    <a:cubicBezTo>
                      <a:pt x="563123" y="20312"/>
                      <a:pt x="628653" y="6380"/>
                      <a:pt x="695730" y="189"/>
                    </a:cubicBezTo>
                    <a:cubicBezTo>
                      <a:pt x="706049" y="-843"/>
                      <a:pt x="710693" y="2253"/>
                      <a:pt x="713273" y="12056"/>
                    </a:cubicBezTo>
                    <a:cubicBezTo>
                      <a:pt x="715337" y="19796"/>
                      <a:pt x="717917" y="27536"/>
                      <a:pt x="721012" y="35275"/>
                    </a:cubicBezTo>
                    <a:cubicBezTo>
                      <a:pt x="734428" y="67266"/>
                      <a:pt x="741136" y="99772"/>
                      <a:pt x="738556" y="134343"/>
                    </a:cubicBezTo>
                    <a:cubicBezTo>
                      <a:pt x="737524" y="145694"/>
                      <a:pt x="742168" y="148790"/>
                      <a:pt x="753519" y="148790"/>
                    </a:cubicBezTo>
                    <a:cubicBezTo>
                      <a:pt x="775706" y="148274"/>
                      <a:pt x="797893" y="149822"/>
                      <a:pt x="820596" y="151886"/>
                    </a:cubicBezTo>
                    <a:cubicBezTo>
                      <a:pt x="831948" y="152918"/>
                      <a:pt x="838655" y="152402"/>
                      <a:pt x="838655" y="138471"/>
                    </a:cubicBezTo>
                    <a:cubicBezTo>
                      <a:pt x="838655" y="94097"/>
                      <a:pt x="859810" y="55914"/>
                      <a:pt x="877354" y="16700"/>
                    </a:cubicBezTo>
                    <a:cubicBezTo>
                      <a:pt x="880449" y="9476"/>
                      <a:pt x="885093" y="7928"/>
                      <a:pt x="892317" y="9476"/>
                    </a:cubicBezTo>
                    <a:cubicBezTo>
                      <a:pt x="958878" y="21860"/>
                      <a:pt x="1022859" y="42499"/>
                      <a:pt x="1084777" y="70878"/>
                    </a:cubicBezTo>
                    <a:cubicBezTo>
                      <a:pt x="1092000" y="74489"/>
                      <a:pt x="1095096" y="78617"/>
                      <a:pt x="1093032" y="86873"/>
                    </a:cubicBezTo>
                    <a:cubicBezTo>
                      <a:pt x="1088388" y="108544"/>
                      <a:pt x="1084261" y="130731"/>
                      <a:pt x="1079617" y="152402"/>
                    </a:cubicBezTo>
                    <a:cubicBezTo>
                      <a:pt x="1075489" y="172525"/>
                      <a:pt x="1062590" y="189036"/>
                      <a:pt x="1053302" y="206580"/>
                    </a:cubicBezTo>
                    <a:cubicBezTo>
                      <a:pt x="1047626" y="217415"/>
                      <a:pt x="1048658" y="222575"/>
                      <a:pt x="1060010" y="228251"/>
                    </a:cubicBezTo>
                    <a:cubicBezTo>
                      <a:pt x="1080133" y="239602"/>
                      <a:pt x="1099740" y="252502"/>
                      <a:pt x="1118315" y="265917"/>
                    </a:cubicBezTo>
                    <a:cubicBezTo>
                      <a:pt x="1126571" y="272109"/>
                      <a:pt x="1131214" y="271593"/>
                      <a:pt x="1136374" y="262821"/>
                    </a:cubicBezTo>
                    <a:cubicBezTo>
                      <a:pt x="1159077" y="223607"/>
                      <a:pt x="1196744" y="199872"/>
                      <a:pt x="1232346" y="174589"/>
                    </a:cubicBezTo>
                    <a:cubicBezTo>
                      <a:pt x="1238538" y="170461"/>
                      <a:pt x="1242666" y="170977"/>
                      <a:pt x="1247825" y="175621"/>
                    </a:cubicBezTo>
                    <a:cubicBezTo>
                      <a:pt x="1299939" y="219995"/>
                      <a:pt x="1345345" y="270045"/>
                      <a:pt x="1384559" y="325770"/>
                    </a:cubicBezTo>
                    <a:cubicBezTo>
                      <a:pt x="1389203" y="331962"/>
                      <a:pt x="1389719" y="336606"/>
                      <a:pt x="1384043" y="342798"/>
                    </a:cubicBezTo>
                    <a:cubicBezTo>
                      <a:pt x="1368048" y="360857"/>
                      <a:pt x="1352569" y="379432"/>
                      <a:pt x="1336057" y="396975"/>
                    </a:cubicBezTo>
                    <a:cubicBezTo>
                      <a:pt x="1323674" y="409875"/>
                      <a:pt x="1306131" y="417098"/>
                      <a:pt x="1291167" y="426902"/>
                    </a:cubicBezTo>
                    <a:cubicBezTo>
                      <a:pt x="1276720" y="436706"/>
                      <a:pt x="1276720" y="436190"/>
                      <a:pt x="1284976" y="451153"/>
                    </a:cubicBezTo>
                    <a:cubicBezTo>
                      <a:pt x="1295811" y="471792"/>
                      <a:pt x="1306647" y="492431"/>
                      <a:pt x="1316450" y="513070"/>
                    </a:cubicBezTo>
                    <a:cubicBezTo>
                      <a:pt x="1320062" y="520294"/>
                      <a:pt x="1323158" y="523390"/>
                      <a:pt x="1330898" y="519262"/>
                    </a:cubicBezTo>
                    <a:cubicBezTo>
                      <a:pt x="1367532" y="500171"/>
                      <a:pt x="1406746" y="492431"/>
                      <a:pt x="1447509" y="491399"/>
                    </a:cubicBezTo>
                    <a:cubicBezTo>
                      <a:pt x="1451120" y="491399"/>
                      <a:pt x="1455248" y="490367"/>
                      <a:pt x="1458860" y="489851"/>
                    </a:cubicBezTo>
                    <a:cubicBezTo>
                      <a:pt x="1466600" y="488819"/>
                      <a:pt x="1470728" y="491399"/>
                      <a:pt x="1473307" y="499139"/>
                    </a:cubicBezTo>
                    <a:cubicBezTo>
                      <a:pt x="1493431" y="556412"/>
                      <a:pt x="1508394" y="615234"/>
                      <a:pt x="1513554" y="675603"/>
                    </a:cubicBezTo>
                    <a:cubicBezTo>
                      <a:pt x="1513554" y="676635"/>
                      <a:pt x="1513554" y="678183"/>
                      <a:pt x="1514070" y="679215"/>
                    </a:cubicBezTo>
                    <a:cubicBezTo>
                      <a:pt x="1518713" y="714301"/>
                      <a:pt x="1519745" y="706046"/>
                      <a:pt x="1490335" y="717397"/>
                    </a:cubicBezTo>
                    <a:cubicBezTo>
                      <a:pt x="1454732" y="730813"/>
                      <a:pt x="1418614" y="741648"/>
                      <a:pt x="1379916" y="738036"/>
                    </a:cubicBezTo>
                    <a:cubicBezTo>
                      <a:pt x="1371144" y="737004"/>
                      <a:pt x="1368048" y="740616"/>
                      <a:pt x="1367532" y="749904"/>
                    </a:cubicBezTo>
                    <a:cubicBezTo>
                      <a:pt x="1367016" y="774155"/>
                      <a:pt x="1365984" y="797890"/>
                      <a:pt x="1363920" y="822141"/>
                    </a:cubicBezTo>
                    <a:cubicBezTo>
                      <a:pt x="1363404" y="831944"/>
                      <a:pt x="1363920" y="838136"/>
                      <a:pt x="1375788" y="838136"/>
                    </a:cubicBezTo>
                    <a:cubicBezTo>
                      <a:pt x="1420678" y="838136"/>
                      <a:pt x="1459376" y="858775"/>
                      <a:pt x="1498590" y="876834"/>
                    </a:cubicBezTo>
                    <a:cubicBezTo>
                      <a:pt x="1505298" y="879930"/>
                      <a:pt x="1507878" y="883542"/>
                      <a:pt x="1506330" y="891798"/>
                    </a:cubicBezTo>
                    <a:cubicBezTo>
                      <a:pt x="1493947" y="958875"/>
                      <a:pt x="1472791" y="1023372"/>
                      <a:pt x="1444413" y="1085289"/>
                    </a:cubicBezTo>
                    <a:cubicBezTo>
                      <a:pt x="1441317" y="1092513"/>
                      <a:pt x="1437189" y="1094577"/>
                      <a:pt x="1429449" y="1093029"/>
                    </a:cubicBezTo>
                    <a:cubicBezTo>
                      <a:pt x="1386623" y="1085289"/>
                      <a:pt x="1343797" y="1078581"/>
                      <a:pt x="1306647" y="1052783"/>
                    </a:cubicBezTo>
                    <a:cubicBezTo>
                      <a:pt x="1297875" y="1046591"/>
                      <a:pt x="1293231" y="1048655"/>
                      <a:pt x="1287556" y="1057942"/>
                    </a:cubicBezTo>
                    <a:cubicBezTo>
                      <a:pt x="1275688" y="1078581"/>
                      <a:pt x="1262273" y="1098705"/>
                      <a:pt x="1248857" y="1118828"/>
                    </a:cubicBezTo>
                    <a:cubicBezTo>
                      <a:pt x="1244214" y="1125535"/>
                      <a:pt x="1242150" y="1130179"/>
                      <a:pt x="1250405" y="1135339"/>
                    </a:cubicBezTo>
                    <a:cubicBezTo>
                      <a:pt x="1289620" y="1158558"/>
                      <a:pt x="1313871" y="1194676"/>
                      <a:pt x="1339153" y="1230795"/>
                    </a:cubicBezTo>
                    <a:cubicBezTo>
                      <a:pt x="1344313" y="1238018"/>
                      <a:pt x="1343797" y="1242662"/>
                      <a:pt x="1337605" y="1249370"/>
                    </a:cubicBezTo>
                    <a:cubicBezTo>
                      <a:pt x="1293747" y="1300968"/>
                      <a:pt x="1244214" y="1345342"/>
                      <a:pt x="1189004" y="1384040"/>
                    </a:cubicBezTo>
                    <a:cubicBezTo>
                      <a:pt x="1182296" y="1388684"/>
                      <a:pt x="1177652" y="1389716"/>
                      <a:pt x="1170945" y="1383524"/>
                    </a:cubicBezTo>
                    <a:cubicBezTo>
                      <a:pt x="1153918" y="1368045"/>
                      <a:pt x="1135858" y="1353597"/>
                      <a:pt x="1118831" y="1337602"/>
                    </a:cubicBezTo>
                    <a:cubicBezTo>
                      <a:pt x="1104384" y="1324187"/>
                      <a:pt x="1096644" y="1306128"/>
                      <a:pt x="1086840" y="1289616"/>
                    </a:cubicBezTo>
                    <a:cubicBezTo>
                      <a:pt x="1080133" y="1278265"/>
                      <a:pt x="1074973" y="1277749"/>
                      <a:pt x="1064137" y="1284456"/>
                    </a:cubicBezTo>
                    <a:cubicBezTo>
                      <a:pt x="1044530" y="1296324"/>
                      <a:pt x="1023375" y="1306643"/>
                      <a:pt x="1002220" y="1316447"/>
                    </a:cubicBezTo>
                    <a:cubicBezTo>
                      <a:pt x="993449" y="1320575"/>
                      <a:pt x="991385" y="1324703"/>
                      <a:pt x="996028" y="1332958"/>
                    </a:cubicBezTo>
                    <a:cubicBezTo>
                      <a:pt x="1015120" y="1368561"/>
                      <a:pt x="1021827" y="1407259"/>
                      <a:pt x="1022859" y="1446989"/>
                    </a:cubicBezTo>
                    <a:cubicBezTo>
                      <a:pt x="1022859" y="1451117"/>
                      <a:pt x="1023891" y="1455245"/>
                      <a:pt x="1024407" y="1459889"/>
                    </a:cubicBezTo>
                    <a:cubicBezTo>
                      <a:pt x="1025439" y="1466596"/>
                      <a:pt x="1022859" y="1470724"/>
                      <a:pt x="1015636" y="1473304"/>
                    </a:cubicBezTo>
                    <a:cubicBezTo>
                      <a:pt x="970745" y="1493943"/>
                      <a:pt x="870646" y="1516130"/>
                      <a:pt x="817500" y="1518710"/>
                    </a:cubicBezTo>
                    <a:close/>
                    <a:moveTo>
                      <a:pt x="758163" y="1148238"/>
                    </a:moveTo>
                    <a:cubicBezTo>
                      <a:pt x="974357" y="1144627"/>
                      <a:pt x="1145146" y="976418"/>
                      <a:pt x="1145146" y="758675"/>
                    </a:cubicBezTo>
                    <a:cubicBezTo>
                      <a:pt x="1145146" y="542481"/>
                      <a:pt x="974357" y="371176"/>
                      <a:pt x="757131" y="371176"/>
                    </a:cubicBezTo>
                    <a:cubicBezTo>
                      <a:pt x="539904" y="371176"/>
                      <a:pt x="368600" y="542481"/>
                      <a:pt x="368600" y="759707"/>
                    </a:cubicBezTo>
                    <a:cubicBezTo>
                      <a:pt x="369116" y="977966"/>
                      <a:pt x="541452" y="1145659"/>
                      <a:pt x="758163" y="1148238"/>
                    </a:cubicBezTo>
                    <a:close/>
                  </a:path>
                </a:pathLst>
              </a:custGeom>
              <a:grpFill/>
              <a:ln w="515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3C9083CC-CC13-4BCC-8521-7079F8EBE42B}"/>
                </a:ext>
              </a:extLst>
            </p:cNvPr>
            <p:cNvGrpSpPr/>
            <p:nvPr/>
          </p:nvGrpSpPr>
          <p:grpSpPr>
            <a:xfrm>
              <a:off x="6486650" y="2648852"/>
              <a:ext cx="2745260" cy="2471860"/>
              <a:chOff x="6486650" y="2648852"/>
              <a:chExt cx="2745260" cy="2471860"/>
            </a:xfrm>
            <a:grpFill/>
          </p:grpSpPr>
          <p:sp>
            <p:nvSpPr>
              <p:cNvPr id="26" name="Freeform: Shape 25">
                <a:extLst>
                  <a:ext uri="{FF2B5EF4-FFF2-40B4-BE49-F238E27FC236}">
                    <a16:creationId xmlns:a16="http://schemas.microsoft.com/office/drawing/2014/main" id="{7CC45CD8-C56F-467E-BEF3-DF307BE9C4B4}"/>
                  </a:ext>
                </a:extLst>
              </p:cNvPr>
              <p:cNvSpPr/>
              <p:nvPr/>
            </p:nvSpPr>
            <p:spPr>
              <a:xfrm>
                <a:off x="6486650" y="3806165"/>
                <a:ext cx="1318090" cy="1314547"/>
              </a:xfrm>
              <a:custGeom>
                <a:avLst/>
                <a:gdLst>
                  <a:gd name="connsiteX0" fmla="*/ 0 w 1919435"/>
                  <a:gd name="connsiteY0" fmla="*/ 987194 h 1914275"/>
                  <a:gd name="connsiteX1" fmla="*/ 37667 w 1919435"/>
                  <a:gd name="connsiteY1" fmla="*/ 959846 h 1914275"/>
                  <a:gd name="connsiteX2" fmla="*/ 169757 w 1919435"/>
                  <a:gd name="connsiteY2" fmla="*/ 922696 h 1914275"/>
                  <a:gd name="connsiteX3" fmla="*/ 215163 w 1919435"/>
                  <a:gd name="connsiteY3" fmla="*/ 872130 h 1914275"/>
                  <a:gd name="connsiteX4" fmla="*/ 217743 w 1919435"/>
                  <a:gd name="connsiteY4" fmla="*/ 850459 h 1914275"/>
                  <a:gd name="connsiteX5" fmla="*/ 189364 w 1919435"/>
                  <a:gd name="connsiteY5" fmla="*/ 797830 h 1914275"/>
                  <a:gd name="connsiteX6" fmla="*/ 69657 w 1919435"/>
                  <a:gd name="connsiteY6" fmla="*/ 727657 h 1914275"/>
                  <a:gd name="connsiteX7" fmla="*/ 43858 w 1919435"/>
                  <a:gd name="connsiteY7" fmla="*/ 664708 h 1914275"/>
                  <a:gd name="connsiteX8" fmla="*/ 46438 w 1919435"/>
                  <a:gd name="connsiteY8" fmla="*/ 655936 h 1914275"/>
                  <a:gd name="connsiteX9" fmla="*/ 114547 w 1919435"/>
                  <a:gd name="connsiteY9" fmla="*/ 608982 h 1914275"/>
                  <a:gd name="connsiteX10" fmla="*/ 241478 w 1919435"/>
                  <a:gd name="connsiteY10" fmla="*/ 623429 h 1914275"/>
                  <a:gd name="connsiteX11" fmla="*/ 306491 w 1919435"/>
                  <a:gd name="connsiteY11" fmla="*/ 593503 h 1914275"/>
                  <a:gd name="connsiteX12" fmla="*/ 301331 w 1919435"/>
                  <a:gd name="connsiteY12" fmla="*/ 505271 h 1914275"/>
                  <a:gd name="connsiteX13" fmla="*/ 222386 w 1919435"/>
                  <a:gd name="connsiteY13" fmla="*/ 400527 h 1914275"/>
                  <a:gd name="connsiteX14" fmla="*/ 222386 w 1919435"/>
                  <a:gd name="connsiteY14" fmla="*/ 342222 h 1914275"/>
                  <a:gd name="connsiteX15" fmla="*/ 248185 w 1919435"/>
                  <a:gd name="connsiteY15" fmla="*/ 313327 h 1914275"/>
                  <a:gd name="connsiteX16" fmla="*/ 303395 w 1919435"/>
                  <a:gd name="connsiteY16" fmla="*/ 307135 h 1914275"/>
                  <a:gd name="connsiteX17" fmla="*/ 420522 w 1919435"/>
                  <a:gd name="connsiteY17" fmla="*/ 373180 h 1914275"/>
                  <a:gd name="connsiteX18" fmla="*/ 525265 w 1919435"/>
                  <a:gd name="connsiteY18" fmla="*/ 343770 h 1914275"/>
                  <a:gd name="connsiteX19" fmla="*/ 527845 w 1919435"/>
                  <a:gd name="connsiteY19" fmla="*/ 298364 h 1914275"/>
                  <a:gd name="connsiteX20" fmla="*/ 493791 w 1919435"/>
                  <a:gd name="connsiteY20" fmla="*/ 166789 h 1914275"/>
                  <a:gd name="connsiteX21" fmla="*/ 518557 w 1919435"/>
                  <a:gd name="connsiteY21" fmla="*/ 105904 h 1914275"/>
                  <a:gd name="connsiteX22" fmla="*/ 537649 w 1919435"/>
                  <a:gd name="connsiteY22" fmla="*/ 95585 h 1914275"/>
                  <a:gd name="connsiteX23" fmla="*/ 608853 w 1919435"/>
                  <a:gd name="connsiteY23" fmla="*/ 113128 h 1914275"/>
                  <a:gd name="connsiteX24" fmla="*/ 690894 w 1919435"/>
                  <a:gd name="connsiteY24" fmla="*/ 217355 h 1914275"/>
                  <a:gd name="connsiteX25" fmla="*/ 802861 w 1919435"/>
                  <a:gd name="connsiteY25" fmla="*/ 216839 h 1914275"/>
                  <a:gd name="connsiteX26" fmla="*/ 816277 w 1919435"/>
                  <a:gd name="connsiteY26" fmla="*/ 169369 h 1914275"/>
                  <a:gd name="connsiteX27" fmla="*/ 832788 w 1919435"/>
                  <a:gd name="connsiteY27" fmla="*/ 48631 h 1914275"/>
                  <a:gd name="connsiteX28" fmla="*/ 877677 w 1919435"/>
                  <a:gd name="connsiteY28" fmla="*/ 2193 h 1914275"/>
                  <a:gd name="connsiteX29" fmla="*/ 917924 w 1919435"/>
                  <a:gd name="connsiteY29" fmla="*/ 645 h 1914275"/>
                  <a:gd name="connsiteX30" fmla="*/ 956106 w 1919435"/>
                  <a:gd name="connsiteY30" fmla="*/ 31603 h 1914275"/>
                  <a:gd name="connsiteX31" fmla="*/ 993772 w 1919435"/>
                  <a:gd name="connsiteY31" fmla="*/ 163693 h 1914275"/>
                  <a:gd name="connsiteX32" fmla="*/ 1089745 w 1919435"/>
                  <a:gd name="connsiteY32" fmla="*/ 217871 h 1914275"/>
                  <a:gd name="connsiteX33" fmla="*/ 1120703 w 1919435"/>
                  <a:gd name="connsiteY33" fmla="*/ 191040 h 1914275"/>
                  <a:gd name="connsiteX34" fmla="*/ 1192940 w 1919435"/>
                  <a:gd name="connsiteY34" fmla="*/ 68754 h 1914275"/>
                  <a:gd name="connsiteX35" fmla="*/ 1251245 w 1919435"/>
                  <a:gd name="connsiteY35" fmla="*/ 44503 h 1914275"/>
                  <a:gd name="connsiteX36" fmla="*/ 1309035 w 1919435"/>
                  <a:gd name="connsiteY36" fmla="*/ 137895 h 1914275"/>
                  <a:gd name="connsiteX37" fmla="*/ 1294587 w 1919435"/>
                  <a:gd name="connsiteY37" fmla="*/ 255538 h 1914275"/>
                  <a:gd name="connsiteX38" fmla="*/ 1294587 w 1919435"/>
                  <a:gd name="connsiteY38" fmla="*/ 267921 h 1914275"/>
                  <a:gd name="connsiteX39" fmla="*/ 1399331 w 1919435"/>
                  <a:gd name="connsiteY39" fmla="*/ 314359 h 1914275"/>
                  <a:gd name="connsiteX40" fmla="*/ 1514394 w 1919435"/>
                  <a:gd name="connsiteY40" fmla="*/ 228191 h 1914275"/>
                  <a:gd name="connsiteX41" fmla="*/ 1584050 w 1919435"/>
                  <a:gd name="connsiteY41" fmla="*/ 229223 h 1914275"/>
                  <a:gd name="connsiteX42" fmla="*/ 1594886 w 1919435"/>
                  <a:gd name="connsiteY42" fmla="*/ 238510 h 1914275"/>
                  <a:gd name="connsiteX43" fmla="*/ 1606754 w 1919435"/>
                  <a:gd name="connsiteY43" fmla="*/ 317971 h 1914275"/>
                  <a:gd name="connsiteX44" fmla="*/ 1543288 w 1919435"/>
                  <a:gd name="connsiteY44" fmla="*/ 430970 h 1914275"/>
                  <a:gd name="connsiteX45" fmla="*/ 1552060 w 1919435"/>
                  <a:gd name="connsiteY45" fmla="*/ 504239 h 1914275"/>
                  <a:gd name="connsiteX46" fmla="*/ 1619137 w 1919435"/>
                  <a:gd name="connsiteY46" fmla="*/ 531069 h 1914275"/>
                  <a:gd name="connsiteX47" fmla="*/ 1754839 w 1919435"/>
                  <a:gd name="connsiteY47" fmla="*/ 495467 h 1914275"/>
                  <a:gd name="connsiteX48" fmla="*/ 1812629 w 1919435"/>
                  <a:gd name="connsiteY48" fmla="*/ 517654 h 1914275"/>
                  <a:gd name="connsiteX49" fmla="*/ 1830172 w 1919435"/>
                  <a:gd name="connsiteY49" fmla="*/ 552225 h 1914275"/>
                  <a:gd name="connsiteX50" fmla="*/ 1815724 w 1919435"/>
                  <a:gd name="connsiteY50" fmla="*/ 603306 h 1914275"/>
                  <a:gd name="connsiteX51" fmla="*/ 1699630 w 1919435"/>
                  <a:gd name="connsiteY51" fmla="*/ 695666 h 1914275"/>
                  <a:gd name="connsiteX52" fmla="*/ 1678990 w 1919435"/>
                  <a:gd name="connsiteY52" fmla="*/ 751908 h 1914275"/>
                  <a:gd name="connsiteX53" fmla="*/ 1685182 w 1919435"/>
                  <a:gd name="connsiteY53" fmla="*/ 774611 h 1914275"/>
                  <a:gd name="connsiteX54" fmla="*/ 1732652 w 1919435"/>
                  <a:gd name="connsiteY54" fmla="*/ 815373 h 1914275"/>
                  <a:gd name="connsiteX55" fmla="*/ 1872998 w 1919435"/>
                  <a:gd name="connsiteY55" fmla="*/ 834464 h 1914275"/>
                  <a:gd name="connsiteX56" fmla="*/ 1918404 w 1919435"/>
                  <a:gd name="connsiteY56" fmla="*/ 879354 h 1914275"/>
                  <a:gd name="connsiteX57" fmla="*/ 1919952 w 1919435"/>
                  <a:gd name="connsiteY57" fmla="*/ 919600 h 1914275"/>
                  <a:gd name="connsiteX58" fmla="*/ 1886930 w 1919435"/>
                  <a:gd name="connsiteY58" fmla="*/ 958299 h 1914275"/>
                  <a:gd name="connsiteX59" fmla="*/ 1754839 w 1919435"/>
                  <a:gd name="connsiteY59" fmla="*/ 995965 h 1914275"/>
                  <a:gd name="connsiteX60" fmla="*/ 1701178 w 1919435"/>
                  <a:gd name="connsiteY60" fmla="*/ 1085229 h 1914275"/>
                  <a:gd name="connsiteX61" fmla="*/ 1728524 w 1919435"/>
                  <a:gd name="connsiteY61" fmla="*/ 1121348 h 1914275"/>
                  <a:gd name="connsiteX62" fmla="*/ 1849779 w 1919435"/>
                  <a:gd name="connsiteY62" fmla="*/ 1192552 h 1914275"/>
                  <a:gd name="connsiteX63" fmla="*/ 1876094 w 1919435"/>
                  <a:gd name="connsiteY63" fmla="*/ 1253954 h 1914275"/>
                  <a:gd name="connsiteX64" fmla="*/ 1875062 w 1919435"/>
                  <a:gd name="connsiteY64" fmla="*/ 1260145 h 1914275"/>
                  <a:gd name="connsiteX65" fmla="*/ 1802309 w 1919435"/>
                  <a:gd name="connsiteY65" fmla="*/ 1312259 h 1914275"/>
                  <a:gd name="connsiteX66" fmla="*/ 1675379 w 1919435"/>
                  <a:gd name="connsiteY66" fmla="*/ 1296264 h 1914275"/>
                  <a:gd name="connsiteX67" fmla="*/ 1611398 w 1919435"/>
                  <a:gd name="connsiteY67" fmla="*/ 1329286 h 1914275"/>
                  <a:gd name="connsiteX68" fmla="*/ 1610365 w 1919435"/>
                  <a:gd name="connsiteY68" fmla="*/ 1405651 h 1914275"/>
                  <a:gd name="connsiteX69" fmla="*/ 1692406 w 1919435"/>
                  <a:gd name="connsiteY69" fmla="*/ 1514006 h 1914275"/>
                  <a:gd name="connsiteX70" fmla="*/ 1692406 w 1919435"/>
                  <a:gd name="connsiteY70" fmla="*/ 1584695 h 1914275"/>
                  <a:gd name="connsiteX71" fmla="*/ 1689310 w 1919435"/>
                  <a:gd name="connsiteY71" fmla="*/ 1588307 h 1914275"/>
                  <a:gd name="connsiteX72" fmla="*/ 1600562 w 1919435"/>
                  <a:gd name="connsiteY72" fmla="*/ 1605850 h 1914275"/>
                  <a:gd name="connsiteX73" fmla="*/ 1490659 w 1919435"/>
                  <a:gd name="connsiteY73" fmla="*/ 1543933 h 1914275"/>
                  <a:gd name="connsiteX74" fmla="*/ 1415326 w 1919435"/>
                  <a:gd name="connsiteY74" fmla="*/ 1554769 h 1914275"/>
                  <a:gd name="connsiteX75" fmla="*/ 1391075 w 1919435"/>
                  <a:gd name="connsiteY75" fmla="*/ 1622877 h 1914275"/>
                  <a:gd name="connsiteX76" fmla="*/ 1426677 w 1919435"/>
                  <a:gd name="connsiteY76" fmla="*/ 1760128 h 1914275"/>
                  <a:gd name="connsiteX77" fmla="*/ 1406554 w 1919435"/>
                  <a:gd name="connsiteY77" fmla="*/ 1811725 h 1914275"/>
                  <a:gd name="connsiteX78" fmla="*/ 1370436 w 1919435"/>
                  <a:gd name="connsiteY78" fmla="*/ 1830300 h 1914275"/>
                  <a:gd name="connsiteX79" fmla="*/ 1316258 w 1919435"/>
                  <a:gd name="connsiteY79" fmla="*/ 1815337 h 1914275"/>
                  <a:gd name="connsiteX80" fmla="*/ 1231122 w 1919435"/>
                  <a:gd name="connsiteY80" fmla="*/ 1707498 h 1914275"/>
                  <a:gd name="connsiteX81" fmla="*/ 1121219 w 1919435"/>
                  <a:gd name="connsiteY81" fmla="*/ 1698210 h 1914275"/>
                  <a:gd name="connsiteX82" fmla="*/ 1106771 w 1919435"/>
                  <a:gd name="connsiteY82" fmla="*/ 1727105 h 1914275"/>
                  <a:gd name="connsiteX83" fmla="*/ 1087165 w 1919435"/>
                  <a:gd name="connsiteY83" fmla="*/ 1868999 h 1914275"/>
                  <a:gd name="connsiteX84" fmla="*/ 1050014 w 1919435"/>
                  <a:gd name="connsiteY84" fmla="*/ 1919049 h 1914275"/>
                  <a:gd name="connsiteX85" fmla="*/ 987581 w 1919435"/>
                  <a:gd name="connsiteY85" fmla="*/ 1919049 h 1914275"/>
                  <a:gd name="connsiteX86" fmla="*/ 960234 w 1919435"/>
                  <a:gd name="connsiteY86" fmla="*/ 1880866 h 1914275"/>
                  <a:gd name="connsiteX87" fmla="*/ 921535 w 1919435"/>
                  <a:gd name="connsiteY87" fmla="*/ 1744132 h 1914275"/>
                  <a:gd name="connsiteX88" fmla="*/ 875614 w 1919435"/>
                  <a:gd name="connsiteY88" fmla="*/ 1703886 h 1914275"/>
                  <a:gd name="connsiteX89" fmla="*/ 847751 w 1919435"/>
                  <a:gd name="connsiteY89" fmla="*/ 1700790 h 1914275"/>
                  <a:gd name="connsiteX90" fmla="*/ 800281 w 1919435"/>
                  <a:gd name="connsiteY90" fmla="*/ 1727105 h 1914275"/>
                  <a:gd name="connsiteX91" fmla="*/ 788414 w 1919435"/>
                  <a:gd name="connsiteY91" fmla="*/ 1747228 h 1914275"/>
                  <a:gd name="connsiteX92" fmla="*/ 723401 w 1919435"/>
                  <a:gd name="connsiteY92" fmla="*/ 1857131 h 1914275"/>
                  <a:gd name="connsiteX93" fmla="*/ 674383 w 1919435"/>
                  <a:gd name="connsiteY93" fmla="*/ 1877254 h 1914275"/>
                  <a:gd name="connsiteX94" fmla="*/ 634652 w 1919435"/>
                  <a:gd name="connsiteY94" fmla="*/ 1863839 h 1914275"/>
                  <a:gd name="connsiteX95" fmla="*/ 607822 w 1919435"/>
                  <a:gd name="connsiteY95" fmla="*/ 1813789 h 1914275"/>
                  <a:gd name="connsiteX96" fmla="*/ 624848 w 1919435"/>
                  <a:gd name="connsiteY96" fmla="*/ 1672927 h 1914275"/>
                  <a:gd name="connsiteX97" fmla="*/ 586150 w 1919435"/>
                  <a:gd name="connsiteY97" fmla="*/ 1607398 h 1914275"/>
                  <a:gd name="connsiteX98" fmla="*/ 514430 w 1919435"/>
                  <a:gd name="connsiteY98" fmla="*/ 1611010 h 1914275"/>
                  <a:gd name="connsiteX99" fmla="*/ 413814 w 1919435"/>
                  <a:gd name="connsiteY99" fmla="*/ 1687375 h 1914275"/>
                  <a:gd name="connsiteX100" fmla="*/ 324550 w 1919435"/>
                  <a:gd name="connsiteY100" fmla="*/ 1682215 h 1914275"/>
                  <a:gd name="connsiteX101" fmla="*/ 316810 w 1919435"/>
                  <a:gd name="connsiteY101" fmla="*/ 1674475 h 1914275"/>
                  <a:gd name="connsiteX102" fmla="*/ 309071 w 1919435"/>
                  <a:gd name="connsiteY102" fmla="*/ 1612558 h 1914275"/>
                  <a:gd name="connsiteX103" fmla="*/ 376148 w 1919435"/>
                  <a:gd name="connsiteY103" fmla="*/ 1492851 h 1914275"/>
                  <a:gd name="connsiteX104" fmla="*/ 387499 w 1919435"/>
                  <a:gd name="connsiteY104" fmla="*/ 1456217 h 1914275"/>
                  <a:gd name="connsiteX105" fmla="*/ 297203 w 1919435"/>
                  <a:gd name="connsiteY105" fmla="*/ 1391720 h 1914275"/>
                  <a:gd name="connsiteX106" fmla="*/ 158405 w 1919435"/>
                  <a:gd name="connsiteY106" fmla="*/ 1427838 h 1914275"/>
                  <a:gd name="connsiteX107" fmla="*/ 114031 w 1919435"/>
                  <a:gd name="connsiteY107" fmla="*/ 1412875 h 1914275"/>
                  <a:gd name="connsiteX108" fmla="*/ 91844 w 1919435"/>
                  <a:gd name="connsiteY108" fmla="*/ 1373660 h 1914275"/>
                  <a:gd name="connsiteX109" fmla="*/ 106808 w 1919435"/>
                  <a:gd name="connsiteY109" fmla="*/ 1315871 h 1914275"/>
                  <a:gd name="connsiteX110" fmla="*/ 209487 w 1919435"/>
                  <a:gd name="connsiteY110" fmla="*/ 1234347 h 1914275"/>
                  <a:gd name="connsiteX111" fmla="*/ 236834 w 1919435"/>
                  <a:gd name="connsiteY111" fmla="*/ 1151274 h 1914275"/>
                  <a:gd name="connsiteX112" fmla="*/ 181624 w 1919435"/>
                  <a:gd name="connsiteY112" fmla="*/ 1104836 h 1914275"/>
                  <a:gd name="connsiteX113" fmla="*/ 52114 w 1919435"/>
                  <a:gd name="connsiteY113" fmla="*/ 1087293 h 1914275"/>
                  <a:gd name="connsiteX114" fmla="*/ 1032 w 1919435"/>
                  <a:gd name="connsiteY114" fmla="*/ 1051175 h 1914275"/>
                  <a:gd name="connsiteX115" fmla="*/ 0 w 1919435"/>
                  <a:gd name="connsiteY115" fmla="*/ 987194 h 1914275"/>
                  <a:gd name="connsiteX116" fmla="*/ 1198616 w 1919435"/>
                  <a:gd name="connsiteY116" fmla="*/ 960879 h 1914275"/>
                  <a:gd name="connsiteX117" fmla="*/ 958686 w 1919435"/>
                  <a:gd name="connsiteY117" fmla="*/ 720949 h 1914275"/>
                  <a:gd name="connsiteX118" fmla="*/ 720304 w 1919435"/>
                  <a:gd name="connsiteY118" fmla="*/ 959331 h 1914275"/>
                  <a:gd name="connsiteX119" fmla="*/ 957654 w 1919435"/>
                  <a:gd name="connsiteY119" fmla="*/ 1198744 h 1914275"/>
                  <a:gd name="connsiteX120" fmla="*/ 1198616 w 1919435"/>
                  <a:gd name="connsiteY120" fmla="*/ 960879 h 19142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</a:cxnLst>
                <a:rect l="l" t="t" r="r" b="b"/>
                <a:pathLst>
                  <a:path w="1919435" h="1914275">
                    <a:moveTo>
                      <a:pt x="0" y="987194"/>
                    </a:moveTo>
                    <a:cubicBezTo>
                      <a:pt x="8256" y="971714"/>
                      <a:pt x="21155" y="963975"/>
                      <a:pt x="37667" y="959846"/>
                    </a:cubicBezTo>
                    <a:cubicBezTo>
                      <a:pt x="82041" y="947979"/>
                      <a:pt x="125383" y="934564"/>
                      <a:pt x="169757" y="922696"/>
                    </a:cubicBezTo>
                    <a:cubicBezTo>
                      <a:pt x="196587" y="915473"/>
                      <a:pt x="212583" y="900509"/>
                      <a:pt x="215163" y="872130"/>
                    </a:cubicBezTo>
                    <a:cubicBezTo>
                      <a:pt x="215679" y="864907"/>
                      <a:pt x="216710" y="857683"/>
                      <a:pt x="217743" y="850459"/>
                    </a:cubicBezTo>
                    <a:cubicBezTo>
                      <a:pt x="220323" y="826209"/>
                      <a:pt x="209487" y="809697"/>
                      <a:pt x="189364" y="797830"/>
                    </a:cubicBezTo>
                    <a:cubicBezTo>
                      <a:pt x="149118" y="774611"/>
                      <a:pt x="109388" y="750876"/>
                      <a:pt x="69657" y="727657"/>
                    </a:cubicBezTo>
                    <a:cubicBezTo>
                      <a:pt x="40246" y="710629"/>
                      <a:pt x="35087" y="697730"/>
                      <a:pt x="43858" y="664708"/>
                    </a:cubicBezTo>
                    <a:cubicBezTo>
                      <a:pt x="44890" y="661612"/>
                      <a:pt x="45406" y="658516"/>
                      <a:pt x="46438" y="655936"/>
                    </a:cubicBezTo>
                    <a:cubicBezTo>
                      <a:pt x="59337" y="613110"/>
                      <a:pt x="70689" y="604854"/>
                      <a:pt x="114547" y="608982"/>
                    </a:cubicBezTo>
                    <a:cubicBezTo>
                      <a:pt x="156857" y="613110"/>
                      <a:pt x="199167" y="617754"/>
                      <a:pt x="241478" y="623429"/>
                    </a:cubicBezTo>
                    <a:cubicBezTo>
                      <a:pt x="275016" y="627557"/>
                      <a:pt x="289463" y="621881"/>
                      <a:pt x="306491" y="593503"/>
                    </a:cubicBezTo>
                    <a:cubicBezTo>
                      <a:pt x="330741" y="554288"/>
                      <a:pt x="329710" y="541905"/>
                      <a:pt x="301331" y="505271"/>
                    </a:cubicBezTo>
                    <a:cubicBezTo>
                      <a:pt x="274500" y="470700"/>
                      <a:pt x="248185" y="435614"/>
                      <a:pt x="222386" y="400527"/>
                    </a:cubicBezTo>
                    <a:cubicBezTo>
                      <a:pt x="206907" y="379888"/>
                      <a:pt x="206907" y="362861"/>
                      <a:pt x="222386" y="342222"/>
                    </a:cubicBezTo>
                    <a:cubicBezTo>
                      <a:pt x="230126" y="331902"/>
                      <a:pt x="238382" y="321583"/>
                      <a:pt x="248185" y="313327"/>
                    </a:cubicBezTo>
                    <a:cubicBezTo>
                      <a:pt x="267792" y="296816"/>
                      <a:pt x="281208" y="294752"/>
                      <a:pt x="303395" y="307135"/>
                    </a:cubicBezTo>
                    <a:cubicBezTo>
                      <a:pt x="342609" y="328806"/>
                      <a:pt x="382856" y="348929"/>
                      <a:pt x="420522" y="373180"/>
                    </a:cubicBezTo>
                    <a:cubicBezTo>
                      <a:pt x="463864" y="401043"/>
                      <a:pt x="493791" y="382468"/>
                      <a:pt x="525265" y="343770"/>
                    </a:cubicBezTo>
                    <a:cubicBezTo>
                      <a:pt x="535585" y="330870"/>
                      <a:pt x="531973" y="313843"/>
                      <a:pt x="527845" y="298364"/>
                    </a:cubicBezTo>
                    <a:cubicBezTo>
                      <a:pt x="516493" y="254506"/>
                      <a:pt x="505142" y="210647"/>
                      <a:pt x="493791" y="166789"/>
                    </a:cubicBezTo>
                    <a:cubicBezTo>
                      <a:pt x="485535" y="135315"/>
                      <a:pt x="490694" y="122415"/>
                      <a:pt x="518557" y="105904"/>
                    </a:cubicBezTo>
                    <a:cubicBezTo>
                      <a:pt x="524749" y="102292"/>
                      <a:pt x="530941" y="98680"/>
                      <a:pt x="537649" y="95585"/>
                    </a:cubicBezTo>
                    <a:cubicBezTo>
                      <a:pt x="571187" y="80105"/>
                      <a:pt x="586150" y="83717"/>
                      <a:pt x="608853" y="113128"/>
                    </a:cubicBezTo>
                    <a:cubicBezTo>
                      <a:pt x="636200" y="147698"/>
                      <a:pt x="663547" y="182785"/>
                      <a:pt x="690894" y="217355"/>
                    </a:cubicBezTo>
                    <a:cubicBezTo>
                      <a:pt x="716693" y="249346"/>
                      <a:pt x="777062" y="249346"/>
                      <a:pt x="802861" y="216839"/>
                    </a:cubicBezTo>
                    <a:cubicBezTo>
                      <a:pt x="813697" y="202908"/>
                      <a:pt x="813697" y="185365"/>
                      <a:pt x="816277" y="169369"/>
                    </a:cubicBezTo>
                    <a:cubicBezTo>
                      <a:pt x="822468" y="129123"/>
                      <a:pt x="827628" y="88877"/>
                      <a:pt x="832788" y="48631"/>
                    </a:cubicBezTo>
                    <a:cubicBezTo>
                      <a:pt x="836916" y="16640"/>
                      <a:pt x="845687" y="7868"/>
                      <a:pt x="877677" y="2193"/>
                    </a:cubicBezTo>
                    <a:cubicBezTo>
                      <a:pt x="891093" y="-387"/>
                      <a:pt x="904509" y="-387"/>
                      <a:pt x="917924" y="645"/>
                    </a:cubicBezTo>
                    <a:cubicBezTo>
                      <a:pt x="937531" y="1677"/>
                      <a:pt x="950947" y="11996"/>
                      <a:pt x="956106" y="31603"/>
                    </a:cubicBezTo>
                    <a:cubicBezTo>
                      <a:pt x="968490" y="75461"/>
                      <a:pt x="981389" y="119835"/>
                      <a:pt x="993772" y="163693"/>
                    </a:cubicBezTo>
                    <a:cubicBezTo>
                      <a:pt x="1006672" y="208584"/>
                      <a:pt x="1043822" y="229739"/>
                      <a:pt x="1089745" y="217871"/>
                    </a:cubicBezTo>
                    <a:cubicBezTo>
                      <a:pt x="1104707" y="214259"/>
                      <a:pt x="1113479" y="203424"/>
                      <a:pt x="1120703" y="191040"/>
                    </a:cubicBezTo>
                    <a:cubicBezTo>
                      <a:pt x="1144438" y="150278"/>
                      <a:pt x="1168689" y="109516"/>
                      <a:pt x="1192940" y="68754"/>
                    </a:cubicBezTo>
                    <a:cubicBezTo>
                      <a:pt x="1208419" y="42439"/>
                      <a:pt x="1221835" y="36763"/>
                      <a:pt x="1251245" y="44503"/>
                    </a:cubicBezTo>
                    <a:cubicBezTo>
                      <a:pt x="1310067" y="59466"/>
                      <a:pt x="1317806" y="72366"/>
                      <a:pt x="1309035" y="137895"/>
                    </a:cubicBezTo>
                    <a:cubicBezTo>
                      <a:pt x="1303875" y="177109"/>
                      <a:pt x="1299231" y="216323"/>
                      <a:pt x="1294587" y="255538"/>
                    </a:cubicBezTo>
                    <a:cubicBezTo>
                      <a:pt x="1294071" y="259665"/>
                      <a:pt x="1294071" y="263793"/>
                      <a:pt x="1294587" y="267921"/>
                    </a:cubicBezTo>
                    <a:cubicBezTo>
                      <a:pt x="1301295" y="309715"/>
                      <a:pt x="1364760" y="338610"/>
                      <a:pt x="1399331" y="314359"/>
                    </a:cubicBezTo>
                    <a:cubicBezTo>
                      <a:pt x="1438545" y="286496"/>
                      <a:pt x="1476211" y="257085"/>
                      <a:pt x="1514394" y="228191"/>
                    </a:cubicBezTo>
                    <a:cubicBezTo>
                      <a:pt x="1542256" y="207036"/>
                      <a:pt x="1556188" y="207552"/>
                      <a:pt x="1584050" y="229223"/>
                    </a:cubicBezTo>
                    <a:cubicBezTo>
                      <a:pt x="1587663" y="232319"/>
                      <a:pt x="1591274" y="234898"/>
                      <a:pt x="1594886" y="238510"/>
                    </a:cubicBezTo>
                    <a:cubicBezTo>
                      <a:pt x="1627393" y="269469"/>
                      <a:pt x="1628941" y="278757"/>
                      <a:pt x="1606754" y="317971"/>
                    </a:cubicBezTo>
                    <a:cubicBezTo>
                      <a:pt x="1585599" y="355637"/>
                      <a:pt x="1565475" y="393819"/>
                      <a:pt x="1543288" y="430970"/>
                    </a:cubicBezTo>
                    <a:cubicBezTo>
                      <a:pt x="1527293" y="458317"/>
                      <a:pt x="1534517" y="481020"/>
                      <a:pt x="1552060" y="504239"/>
                    </a:cubicBezTo>
                    <a:cubicBezTo>
                      <a:pt x="1569604" y="527458"/>
                      <a:pt x="1589726" y="538809"/>
                      <a:pt x="1619137" y="531069"/>
                    </a:cubicBezTo>
                    <a:cubicBezTo>
                      <a:pt x="1664543" y="519202"/>
                      <a:pt x="1709949" y="507850"/>
                      <a:pt x="1754839" y="495467"/>
                    </a:cubicBezTo>
                    <a:cubicBezTo>
                      <a:pt x="1783734" y="487727"/>
                      <a:pt x="1796634" y="492371"/>
                      <a:pt x="1812629" y="517654"/>
                    </a:cubicBezTo>
                    <a:cubicBezTo>
                      <a:pt x="1819853" y="528490"/>
                      <a:pt x="1826044" y="539841"/>
                      <a:pt x="1830172" y="552225"/>
                    </a:cubicBezTo>
                    <a:cubicBezTo>
                      <a:pt x="1837912" y="574412"/>
                      <a:pt x="1834299" y="588343"/>
                      <a:pt x="1815724" y="603306"/>
                    </a:cubicBezTo>
                    <a:cubicBezTo>
                      <a:pt x="1777026" y="634265"/>
                      <a:pt x="1738844" y="665224"/>
                      <a:pt x="1699630" y="695666"/>
                    </a:cubicBezTo>
                    <a:cubicBezTo>
                      <a:pt x="1680022" y="710629"/>
                      <a:pt x="1674862" y="729205"/>
                      <a:pt x="1678990" y="751908"/>
                    </a:cubicBezTo>
                    <a:cubicBezTo>
                      <a:pt x="1680539" y="759647"/>
                      <a:pt x="1683119" y="766871"/>
                      <a:pt x="1685182" y="774611"/>
                    </a:cubicBezTo>
                    <a:cubicBezTo>
                      <a:pt x="1691890" y="798862"/>
                      <a:pt x="1707885" y="812277"/>
                      <a:pt x="1732652" y="815373"/>
                    </a:cubicBezTo>
                    <a:cubicBezTo>
                      <a:pt x="1779606" y="821565"/>
                      <a:pt x="1826560" y="828272"/>
                      <a:pt x="1872998" y="834464"/>
                    </a:cubicBezTo>
                    <a:cubicBezTo>
                      <a:pt x="1900861" y="838076"/>
                      <a:pt x="1915308" y="851491"/>
                      <a:pt x="1918404" y="879354"/>
                    </a:cubicBezTo>
                    <a:cubicBezTo>
                      <a:pt x="1919952" y="892770"/>
                      <a:pt x="1921500" y="906185"/>
                      <a:pt x="1919952" y="919600"/>
                    </a:cubicBezTo>
                    <a:cubicBezTo>
                      <a:pt x="1917372" y="940755"/>
                      <a:pt x="1906536" y="952623"/>
                      <a:pt x="1886930" y="958299"/>
                    </a:cubicBezTo>
                    <a:cubicBezTo>
                      <a:pt x="1843071" y="970682"/>
                      <a:pt x="1798697" y="983065"/>
                      <a:pt x="1754839" y="995965"/>
                    </a:cubicBezTo>
                    <a:cubicBezTo>
                      <a:pt x="1712013" y="1008348"/>
                      <a:pt x="1692406" y="1040855"/>
                      <a:pt x="1701178" y="1085229"/>
                    </a:cubicBezTo>
                    <a:cubicBezTo>
                      <a:pt x="1704273" y="1102256"/>
                      <a:pt x="1714077" y="1113092"/>
                      <a:pt x="1728524" y="1121348"/>
                    </a:cubicBezTo>
                    <a:cubicBezTo>
                      <a:pt x="1768771" y="1145083"/>
                      <a:pt x="1809016" y="1168817"/>
                      <a:pt x="1849779" y="1192552"/>
                    </a:cubicBezTo>
                    <a:cubicBezTo>
                      <a:pt x="1879706" y="1210096"/>
                      <a:pt x="1884350" y="1220415"/>
                      <a:pt x="1876094" y="1253954"/>
                    </a:cubicBezTo>
                    <a:cubicBezTo>
                      <a:pt x="1875578" y="1256018"/>
                      <a:pt x="1875578" y="1258082"/>
                      <a:pt x="1875062" y="1260145"/>
                    </a:cubicBezTo>
                    <a:cubicBezTo>
                      <a:pt x="1862678" y="1300908"/>
                      <a:pt x="1848747" y="1321031"/>
                      <a:pt x="1802309" y="1312259"/>
                    </a:cubicBezTo>
                    <a:cubicBezTo>
                      <a:pt x="1760515" y="1304003"/>
                      <a:pt x="1717689" y="1302456"/>
                      <a:pt x="1675379" y="1296264"/>
                    </a:cubicBezTo>
                    <a:cubicBezTo>
                      <a:pt x="1645452" y="1292136"/>
                      <a:pt x="1625845" y="1304003"/>
                      <a:pt x="1611398" y="1329286"/>
                    </a:cubicBezTo>
                    <a:cubicBezTo>
                      <a:pt x="1596434" y="1355085"/>
                      <a:pt x="1589726" y="1379336"/>
                      <a:pt x="1610365" y="1405651"/>
                    </a:cubicBezTo>
                    <a:cubicBezTo>
                      <a:pt x="1638228" y="1441254"/>
                      <a:pt x="1665059" y="1477888"/>
                      <a:pt x="1692406" y="1514006"/>
                    </a:cubicBezTo>
                    <a:cubicBezTo>
                      <a:pt x="1715109" y="1543417"/>
                      <a:pt x="1715109" y="1555285"/>
                      <a:pt x="1692406" y="1584695"/>
                    </a:cubicBezTo>
                    <a:cubicBezTo>
                      <a:pt x="1691374" y="1585727"/>
                      <a:pt x="1690342" y="1587275"/>
                      <a:pt x="1689310" y="1588307"/>
                    </a:cubicBezTo>
                    <a:cubicBezTo>
                      <a:pt x="1659383" y="1620298"/>
                      <a:pt x="1647516" y="1634229"/>
                      <a:pt x="1600562" y="1605850"/>
                    </a:cubicBezTo>
                    <a:cubicBezTo>
                      <a:pt x="1564444" y="1584179"/>
                      <a:pt x="1526261" y="1565604"/>
                      <a:pt x="1490659" y="1543933"/>
                    </a:cubicBezTo>
                    <a:cubicBezTo>
                      <a:pt x="1461248" y="1526390"/>
                      <a:pt x="1438545" y="1536709"/>
                      <a:pt x="1415326" y="1554769"/>
                    </a:cubicBezTo>
                    <a:cubicBezTo>
                      <a:pt x="1392107" y="1572312"/>
                      <a:pt x="1382819" y="1593467"/>
                      <a:pt x="1391075" y="1622877"/>
                    </a:cubicBezTo>
                    <a:cubicBezTo>
                      <a:pt x="1403974" y="1668284"/>
                      <a:pt x="1415326" y="1714205"/>
                      <a:pt x="1426677" y="1760128"/>
                    </a:cubicBezTo>
                    <a:cubicBezTo>
                      <a:pt x="1432870" y="1784894"/>
                      <a:pt x="1427710" y="1798310"/>
                      <a:pt x="1406554" y="1811725"/>
                    </a:cubicBezTo>
                    <a:cubicBezTo>
                      <a:pt x="1395203" y="1818949"/>
                      <a:pt x="1383335" y="1825657"/>
                      <a:pt x="1370436" y="1830300"/>
                    </a:cubicBezTo>
                    <a:cubicBezTo>
                      <a:pt x="1347733" y="1838556"/>
                      <a:pt x="1331222" y="1834428"/>
                      <a:pt x="1316258" y="1815337"/>
                    </a:cubicBezTo>
                    <a:cubicBezTo>
                      <a:pt x="1287879" y="1779735"/>
                      <a:pt x="1259501" y="1743616"/>
                      <a:pt x="1231122" y="1707498"/>
                    </a:cubicBezTo>
                    <a:cubicBezTo>
                      <a:pt x="1203775" y="1673443"/>
                      <a:pt x="1154242" y="1668800"/>
                      <a:pt x="1121219" y="1698210"/>
                    </a:cubicBezTo>
                    <a:cubicBezTo>
                      <a:pt x="1112447" y="1705950"/>
                      <a:pt x="1108320" y="1715753"/>
                      <a:pt x="1106771" y="1727105"/>
                    </a:cubicBezTo>
                    <a:cubicBezTo>
                      <a:pt x="1100064" y="1774575"/>
                      <a:pt x="1092324" y="1821529"/>
                      <a:pt x="1087165" y="1868999"/>
                    </a:cubicBezTo>
                    <a:cubicBezTo>
                      <a:pt x="1084068" y="1893766"/>
                      <a:pt x="1074265" y="1911309"/>
                      <a:pt x="1050014" y="1919049"/>
                    </a:cubicBezTo>
                    <a:cubicBezTo>
                      <a:pt x="1029375" y="1919049"/>
                      <a:pt x="1008220" y="1919049"/>
                      <a:pt x="987581" y="1919049"/>
                    </a:cubicBezTo>
                    <a:cubicBezTo>
                      <a:pt x="973133" y="1910277"/>
                      <a:pt x="964878" y="1897377"/>
                      <a:pt x="960234" y="1880866"/>
                    </a:cubicBezTo>
                    <a:cubicBezTo>
                      <a:pt x="947851" y="1835460"/>
                      <a:pt x="933919" y="1790054"/>
                      <a:pt x="921535" y="1744132"/>
                    </a:cubicBezTo>
                    <a:cubicBezTo>
                      <a:pt x="914828" y="1719881"/>
                      <a:pt x="899865" y="1706982"/>
                      <a:pt x="875614" y="1703886"/>
                    </a:cubicBezTo>
                    <a:cubicBezTo>
                      <a:pt x="866326" y="1702854"/>
                      <a:pt x="857038" y="1701306"/>
                      <a:pt x="847751" y="1700790"/>
                    </a:cubicBezTo>
                    <a:cubicBezTo>
                      <a:pt x="826080" y="1699242"/>
                      <a:pt x="811117" y="1709046"/>
                      <a:pt x="800281" y="1727105"/>
                    </a:cubicBezTo>
                    <a:cubicBezTo>
                      <a:pt x="796153" y="1733813"/>
                      <a:pt x="792541" y="1740520"/>
                      <a:pt x="788414" y="1747228"/>
                    </a:cubicBezTo>
                    <a:cubicBezTo>
                      <a:pt x="766742" y="1783862"/>
                      <a:pt x="745587" y="1821013"/>
                      <a:pt x="723401" y="1857131"/>
                    </a:cubicBezTo>
                    <a:cubicBezTo>
                      <a:pt x="711533" y="1877254"/>
                      <a:pt x="697085" y="1882414"/>
                      <a:pt x="674383" y="1877254"/>
                    </a:cubicBezTo>
                    <a:cubicBezTo>
                      <a:pt x="660451" y="1874158"/>
                      <a:pt x="647552" y="1869515"/>
                      <a:pt x="634652" y="1863839"/>
                    </a:cubicBezTo>
                    <a:cubicBezTo>
                      <a:pt x="611949" y="1853003"/>
                      <a:pt x="604726" y="1839072"/>
                      <a:pt x="607822" y="1813789"/>
                    </a:cubicBezTo>
                    <a:cubicBezTo>
                      <a:pt x="613497" y="1766835"/>
                      <a:pt x="618141" y="1719881"/>
                      <a:pt x="624848" y="1672927"/>
                    </a:cubicBezTo>
                    <a:cubicBezTo>
                      <a:pt x="629492" y="1639905"/>
                      <a:pt x="611949" y="1621846"/>
                      <a:pt x="586150" y="1607398"/>
                    </a:cubicBezTo>
                    <a:cubicBezTo>
                      <a:pt x="560868" y="1593467"/>
                      <a:pt x="538165" y="1591403"/>
                      <a:pt x="514430" y="1611010"/>
                    </a:cubicBezTo>
                    <a:cubicBezTo>
                      <a:pt x="481407" y="1637325"/>
                      <a:pt x="446836" y="1661576"/>
                      <a:pt x="413814" y="1687375"/>
                    </a:cubicBezTo>
                    <a:cubicBezTo>
                      <a:pt x="380276" y="1713690"/>
                      <a:pt x="365828" y="1719365"/>
                      <a:pt x="324550" y="1682215"/>
                    </a:cubicBezTo>
                    <a:cubicBezTo>
                      <a:pt x="321970" y="1679635"/>
                      <a:pt x="319390" y="1677055"/>
                      <a:pt x="316810" y="1674475"/>
                    </a:cubicBezTo>
                    <a:cubicBezTo>
                      <a:pt x="296687" y="1653836"/>
                      <a:pt x="294623" y="1637841"/>
                      <a:pt x="309071" y="1612558"/>
                    </a:cubicBezTo>
                    <a:cubicBezTo>
                      <a:pt x="331258" y="1572828"/>
                      <a:pt x="353960" y="1532581"/>
                      <a:pt x="376148" y="1492851"/>
                    </a:cubicBezTo>
                    <a:cubicBezTo>
                      <a:pt x="382339" y="1481500"/>
                      <a:pt x="389047" y="1470148"/>
                      <a:pt x="387499" y="1456217"/>
                    </a:cubicBezTo>
                    <a:cubicBezTo>
                      <a:pt x="383887" y="1414423"/>
                      <a:pt x="337449" y="1381400"/>
                      <a:pt x="297203" y="1391720"/>
                    </a:cubicBezTo>
                    <a:cubicBezTo>
                      <a:pt x="250765" y="1403587"/>
                      <a:pt x="204327" y="1415455"/>
                      <a:pt x="158405" y="1427838"/>
                    </a:cubicBezTo>
                    <a:cubicBezTo>
                      <a:pt x="139830" y="1432998"/>
                      <a:pt x="125899" y="1427322"/>
                      <a:pt x="114031" y="1412875"/>
                    </a:cubicBezTo>
                    <a:cubicBezTo>
                      <a:pt x="104228" y="1401007"/>
                      <a:pt x="98036" y="1387592"/>
                      <a:pt x="91844" y="1373660"/>
                    </a:cubicBezTo>
                    <a:cubicBezTo>
                      <a:pt x="81525" y="1349409"/>
                      <a:pt x="86169" y="1331866"/>
                      <a:pt x="106808" y="1315871"/>
                    </a:cubicBezTo>
                    <a:cubicBezTo>
                      <a:pt x="140862" y="1288524"/>
                      <a:pt x="175432" y="1261693"/>
                      <a:pt x="209487" y="1234347"/>
                    </a:cubicBezTo>
                    <a:cubicBezTo>
                      <a:pt x="245605" y="1206484"/>
                      <a:pt x="248701" y="1194616"/>
                      <a:pt x="236834" y="1151274"/>
                    </a:cubicBezTo>
                    <a:cubicBezTo>
                      <a:pt x="228578" y="1122896"/>
                      <a:pt x="211551" y="1107932"/>
                      <a:pt x="181624" y="1104836"/>
                    </a:cubicBezTo>
                    <a:cubicBezTo>
                      <a:pt x="138282" y="1100192"/>
                      <a:pt x="95456" y="1091937"/>
                      <a:pt x="52114" y="1087293"/>
                    </a:cubicBezTo>
                    <a:cubicBezTo>
                      <a:pt x="27347" y="1084713"/>
                      <a:pt x="9804" y="1074910"/>
                      <a:pt x="1032" y="1051175"/>
                    </a:cubicBezTo>
                    <a:cubicBezTo>
                      <a:pt x="0" y="1028988"/>
                      <a:pt x="0" y="1008348"/>
                      <a:pt x="0" y="987194"/>
                    </a:cubicBezTo>
                    <a:close/>
                    <a:moveTo>
                      <a:pt x="1198616" y="960879"/>
                    </a:moveTo>
                    <a:cubicBezTo>
                      <a:pt x="1200163" y="838592"/>
                      <a:pt x="1104192" y="720433"/>
                      <a:pt x="958686" y="720949"/>
                    </a:cubicBezTo>
                    <a:cubicBezTo>
                      <a:pt x="824016" y="721465"/>
                      <a:pt x="720821" y="824145"/>
                      <a:pt x="720304" y="959331"/>
                    </a:cubicBezTo>
                    <a:cubicBezTo>
                      <a:pt x="719788" y="1096581"/>
                      <a:pt x="827628" y="1197712"/>
                      <a:pt x="957654" y="1198744"/>
                    </a:cubicBezTo>
                    <a:cubicBezTo>
                      <a:pt x="1090776" y="1199776"/>
                      <a:pt x="1198100" y="1092969"/>
                      <a:pt x="1198616" y="960879"/>
                    </a:cubicBezTo>
                    <a:close/>
                  </a:path>
                </a:pathLst>
              </a:custGeom>
              <a:grpFill/>
              <a:ln w="515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grpSp>
            <p:nvGrpSpPr>
              <p:cNvPr id="27" name="Group 26">
                <a:extLst>
                  <a:ext uri="{FF2B5EF4-FFF2-40B4-BE49-F238E27FC236}">
                    <a16:creationId xmlns:a16="http://schemas.microsoft.com/office/drawing/2014/main" id="{A74DC46F-EE01-49F6-894A-71B37D0AC15C}"/>
                  </a:ext>
                </a:extLst>
              </p:cNvPr>
              <p:cNvGrpSpPr/>
              <p:nvPr/>
            </p:nvGrpSpPr>
            <p:grpSpPr>
              <a:xfrm>
                <a:off x="7392963" y="2648852"/>
                <a:ext cx="1838947" cy="1835405"/>
                <a:chOff x="7167947" y="1624190"/>
                <a:chExt cx="2677922" cy="2672763"/>
              </a:xfrm>
              <a:grpFill/>
            </p:grpSpPr>
            <p:sp>
              <p:nvSpPr>
                <p:cNvPr id="28" name="Freeform: Shape 27">
                  <a:extLst>
                    <a:ext uri="{FF2B5EF4-FFF2-40B4-BE49-F238E27FC236}">
                      <a16:creationId xmlns:a16="http://schemas.microsoft.com/office/drawing/2014/main" id="{1AB69D80-C161-41AB-A5DD-3B118793A012}"/>
                    </a:ext>
                  </a:extLst>
                </p:cNvPr>
                <p:cNvSpPr/>
                <p:nvPr/>
              </p:nvSpPr>
              <p:spPr>
                <a:xfrm>
                  <a:off x="7167947" y="1624190"/>
                  <a:ext cx="2677922" cy="2672763"/>
                </a:xfrm>
                <a:custGeom>
                  <a:avLst/>
                  <a:gdLst>
                    <a:gd name="connsiteX0" fmla="*/ 2538684 w 2677922"/>
                    <a:gd name="connsiteY0" fmla="*/ 1897505 h 2672762"/>
                    <a:gd name="connsiteX1" fmla="*/ 2456643 w 2677922"/>
                    <a:gd name="connsiteY1" fmla="*/ 1879446 h 2672762"/>
                    <a:gd name="connsiteX2" fmla="*/ 2389566 w 2677922"/>
                    <a:gd name="connsiteY2" fmla="*/ 1863966 h 2672762"/>
                    <a:gd name="connsiteX3" fmla="*/ 2354479 w 2677922"/>
                    <a:gd name="connsiteY3" fmla="*/ 1874802 h 2672762"/>
                    <a:gd name="connsiteX4" fmla="*/ 2312170 w 2677922"/>
                    <a:gd name="connsiteY4" fmla="*/ 1950651 h 2672762"/>
                    <a:gd name="connsiteX5" fmla="*/ 2322489 w 2677922"/>
                    <a:gd name="connsiteY5" fmla="*/ 1983157 h 2672762"/>
                    <a:gd name="connsiteX6" fmla="*/ 2412785 w 2677922"/>
                    <a:gd name="connsiteY6" fmla="*/ 2080161 h 2672762"/>
                    <a:gd name="connsiteX7" fmla="*/ 2418461 w 2677922"/>
                    <a:gd name="connsiteY7" fmla="*/ 2146722 h 2672762"/>
                    <a:gd name="connsiteX8" fmla="*/ 2414849 w 2677922"/>
                    <a:gd name="connsiteY8" fmla="*/ 2151882 h 2672762"/>
                    <a:gd name="connsiteX9" fmla="*/ 2324037 w 2677922"/>
                    <a:gd name="connsiteY9" fmla="*/ 2174585 h 2672762"/>
                    <a:gd name="connsiteX10" fmla="*/ 2219294 w 2677922"/>
                    <a:gd name="connsiteY10" fmla="*/ 2118859 h 2672762"/>
                    <a:gd name="connsiteX11" fmla="*/ 2178531 w 2677922"/>
                    <a:gd name="connsiteY11" fmla="*/ 2120407 h 2672762"/>
                    <a:gd name="connsiteX12" fmla="*/ 2125386 w 2677922"/>
                    <a:gd name="connsiteY12" fmla="*/ 2172521 h 2672762"/>
                    <a:gd name="connsiteX13" fmla="*/ 2122806 w 2677922"/>
                    <a:gd name="connsiteY13" fmla="*/ 2217411 h 2672762"/>
                    <a:gd name="connsiteX14" fmla="*/ 2184723 w 2677922"/>
                    <a:gd name="connsiteY14" fmla="*/ 2334538 h 2672762"/>
                    <a:gd name="connsiteX15" fmla="*/ 2174404 w 2677922"/>
                    <a:gd name="connsiteY15" fmla="*/ 2395423 h 2672762"/>
                    <a:gd name="connsiteX16" fmla="*/ 2164084 w 2677922"/>
                    <a:gd name="connsiteY16" fmla="*/ 2404711 h 2672762"/>
                    <a:gd name="connsiteX17" fmla="*/ 2075336 w 2677922"/>
                    <a:gd name="connsiteY17" fmla="*/ 2401615 h 2672762"/>
                    <a:gd name="connsiteX18" fmla="*/ 1988652 w 2677922"/>
                    <a:gd name="connsiteY18" fmla="*/ 2320606 h 2672762"/>
                    <a:gd name="connsiteX19" fmla="*/ 1944277 w 2677922"/>
                    <a:gd name="connsiteY19" fmla="*/ 2311835 h 2672762"/>
                    <a:gd name="connsiteX20" fmla="*/ 1883392 w 2677922"/>
                    <a:gd name="connsiteY20" fmla="*/ 2346405 h 2672762"/>
                    <a:gd name="connsiteX21" fmla="*/ 1868429 w 2677922"/>
                    <a:gd name="connsiteY21" fmla="*/ 2391811 h 2672762"/>
                    <a:gd name="connsiteX22" fmla="*/ 1899388 w 2677922"/>
                    <a:gd name="connsiteY22" fmla="*/ 2526997 h 2672762"/>
                    <a:gd name="connsiteX23" fmla="*/ 1879264 w 2677922"/>
                    <a:gd name="connsiteY23" fmla="*/ 2571887 h 2672762"/>
                    <a:gd name="connsiteX24" fmla="*/ 1841082 w 2677922"/>
                    <a:gd name="connsiteY24" fmla="*/ 2588915 h 2672762"/>
                    <a:gd name="connsiteX25" fmla="*/ 1782777 w 2677922"/>
                    <a:gd name="connsiteY25" fmla="*/ 2568276 h 2672762"/>
                    <a:gd name="connsiteX26" fmla="*/ 1715184 w 2677922"/>
                    <a:gd name="connsiteY26" fmla="*/ 2459404 h 2672762"/>
                    <a:gd name="connsiteX27" fmla="*/ 1664618 w 2677922"/>
                    <a:gd name="connsiteY27" fmla="*/ 2435669 h 2672762"/>
                    <a:gd name="connsiteX28" fmla="*/ 1610440 w 2677922"/>
                    <a:gd name="connsiteY28" fmla="*/ 2450117 h 2672762"/>
                    <a:gd name="connsiteX29" fmla="*/ 1577418 w 2677922"/>
                    <a:gd name="connsiteY29" fmla="*/ 2495007 h 2672762"/>
                    <a:gd name="connsiteX30" fmla="*/ 1573806 w 2677922"/>
                    <a:gd name="connsiteY30" fmla="*/ 2616777 h 2672762"/>
                    <a:gd name="connsiteX31" fmla="*/ 1526852 w 2677922"/>
                    <a:gd name="connsiteY31" fmla="*/ 2672503 h 2672762"/>
                    <a:gd name="connsiteX32" fmla="*/ 1497441 w 2677922"/>
                    <a:gd name="connsiteY32" fmla="*/ 2676115 h 2672762"/>
                    <a:gd name="connsiteX33" fmla="*/ 1449972 w 2677922"/>
                    <a:gd name="connsiteY33" fmla="*/ 2644124 h 2672762"/>
                    <a:gd name="connsiteX34" fmla="*/ 1410241 w 2677922"/>
                    <a:gd name="connsiteY34" fmla="*/ 2514614 h 2672762"/>
                    <a:gd name="connsiteX35" fmla="*/ 1373091 w 2677922"/>
                    <a:gd name="connsiteY35" fmla="*/ 2482623 h 2672762"/>
                    <a:gd name="connsiteX36" fmla="*/ 1304982 w 2677922"/>
                    <a:gd name="connsiteY36" fmla="*/ 2483139 h 2672762"/>
                    <a:gd name="connsiteX37" fmla="*/ 1271959 w 2677922"/>
                    <a:gd name="connsiteY37" fmla="*/ 2511518 h 2672762"/>
                    <a:gd name="connsiteX38" fmla="*/ 1234293 w 2677922"/>
                    <a:gd name="connsiteY38" fmla="*/ 2633805 h 2672762"/>
                    <a:gd name="connsiteX39" fmla="*/ 1170828 w 2677922"/>
                    <a:gd name="connsiteY39" fmla="*/ 2674567 h 2672762"/>
                    <a:gd name="connsiteX40" fmla="*/ 1106847 w 2677922"/>
                    <a:gd name="connsiteY40" fmla="*/ 2602330 h 2672762"/>
                    <a:gd name="connsiteX41" fmla="*/ 1103751 w 2677922"/>
                    <a:gd name="connsiteY41" fmla="*/ 2491395 h 2672762"/>
                    <a:gd name="connsiteX42" fmla="*/ 1080532 w 2677922"/>
                    <a:gd name="connsiteY42" fmla="*/ 2454244 h 2672762"/>
                    <a:gd name="connsiteX43" fmla="*/ 1005199 w 2677922"/>
                    <a:gd name="connsiteY43" fmla="*/ 2435153 h 2672762"/>
                    <a:gd name="connsiteX44" fmla="*/ 969080 w 2677922"/>
                    <a:gd name="connsiteY44" fmla="*/ 2454244 h 2672762"/>
                    <a:gd name="connsiteX45" fmla="*/ 900456 w 2677922"/>
                    <a:gd name="connsiteY45" fmla="*/ 2564148 h 2672762"/>
                    <a:gd name="connsiteX46" fmla="*/ 836474 w 2677922"/>
                    <a:gd name="connsiteY46" fmla="*/ 2587367 h 2672762"/>
                    <a:gd name="connsiteX47" fmla="*/ 831830 w 2677922"/>
                    <a:gd name="connsiteY47" fmla="*/ 2585819 h 2672762"/>
                    <a:gd name="connsiteX48" fmla="*/ 785392 w 2677922"/>
                    <a:gd name="connsiteY48" fmla="*/ 2504810 h 2672762"/>
                    <a:gd name="connsiteX49" fmla="*/ 811707 w 2677922"/>
                    <a:gd name="connsiteY49" fmla="*/ 2390779 h 2672762"/>
                    <a:gd name="connsiteX50" fmla="*/ 794680 w 2677922"/>
                    <a:gd name="connsiteY50" fmla="*/ 2344341 h 2672762"/>
                    <a:gd name="connsiteX51" fmla="*/ 739470 w 2677922"/>
                    <a:gd name="connsiteY51" fmla="*/ 2312351 h 2672762"/>
                    <a:gd name="connsiteX52" fmla="*/ 689421 w 2677922"/>
                    <a:gd name="connsiteY52" fmla="*/ 2321638 h 2672762"/>
                    <a:gd name="connsiteX53" fmla="*/ 596029 w 2677922"/>
                    <a:gd name="connsiteY53" fmla="*/ 2408838 h 2672762"/>
                    <a:gd name="connsiteX54" fmla="*/ 530500 w 2677922"/>
                    <a:gd name="connsiteY54" fmla="*/ 2415030 h 2672762"/>
                    <a:gd name="connsiteX55" fmla="*/ 521212 w 2677922"/>
                    <a:gd name="connsiteY55" fmla="*/ 2408838 h 2672762"/>
                    <a:gd name="connsiteX56" fmla="*/ 500573 w 2677922"/>
                    <a:gd name="connsiteY56" fmla="*/ 2322670 h 2672762"/>
                    <a:gd name="connsiteX57" fmla="*/ 556298 w 2677922"/>
                    <a:gd name="connsiteY57" fmla="*/ 2217927 h 2672762"/>
                    <a:gd name="connsiteX58" fmla="*/ 552171 w 2677922"/>
                    <a:gd name="connsiteY58" fmla="*/ 2168909 h 2672762"/>
                    <a:gd name="connsiteX59" fmla="*/ 505733 w 2677922"/>
                    <a:gd name="connsiteY59" fmla="*/ 2122987 h 2672762"/>
                    <a:gd name="connsiteX60" fmla="*/ 457747 w 2677922"/>
                    <a:gd name="connsiteY60" fmla="*/ 2119375 h 2672762"/>
                    <a:gd name="connsiteX61" fmla="*/ 341652 w 2677922"/>
                    <a:gd name="connsiteY61" fmla="*/ 2180777 h 2672762"/>
                    <a:gd name="connsiteX62" fmla="*/ 278187 w 2677922"/>
                    <a:gd name="connsiteY62" fmla="*/ 2168909 h 2672762"/>
                    <a:gd name="connsiteX63" fmla="*/ 274059 w 2677922"/>
                    <a:gd name="connsiteY63" fmla="*/ 2164265 h 2672762"/>
                    <a:gd name="connsiteX64" fmla="*/ 276639 w 2677922"/>
                    <a:gd name="connsiteY64" fmla="*/ 2069325 h 2672762"/>
                    <a:gd name="connsiteX65" fmla="*/ 354551 w 2677922"/>
                    <a:gd name="connsiteY65" fmla="*/ 1986253 h 2672762"/>
                    <a:gd name="connsiteX66" fmla="*/ 363839 w 2677922"/>
                    <a:gd name="connsiteY66" fmla="*/ 1940847 h 2672762"/>
                    <a:gd name="connsiteX67" fmla="*/ 328237 w 2677922"/>
                    <a:gd name="connsiteY67" fmla="*/ 1878930 h 2672762"/>
                    <a:gd name="connsiteX68" fmla="*/ 283347 w 2677922"/>
                    <a:gd name="connsiteY68" fmla="*/ 1866030 h 2672762"/>
                    <a:gd name="connsiteX69" fmla="*/ 170864 w 2677922"/>
                    <a:gd name="connsiteY69" fmla="*/ 1891829 h 2672762"/>
                    <a:gd name="connsiteX70" fmla="*/ 155900 w 2677922"/>
                    <a:gd name="connsiteY70" fmla="*/ 1895441 h 2672762"/>
                    <a:gd name="connsiteX71" fmla="*/ 100175 w 2677922"/>
                    <a:gd name="connsiteY71" fmla="*/ 1868094 h 2672762"/>
                    <a:gd name="connsiteX72" fmla="*/ 87275 w 2677922"/>
                    <a:gd name="connsiteY72" fmla="*/ 1838168 h 2672762"/>
                    <a:gd name="connsiteX73" fmla="*/ 107915 w 2677922"/>
                    <a:gd name="connsiteY73" fmla="*/ 1779862 h 2672762"/>
                    <a:gd name="connsiteX74" fmla="*/ 213690 w 2677922"/>
                    <a:gd name="connsiteY74" fmla="*/ 1713817 h 2672762"/>
                    <a:gd name="connsiteX75" fmla="*/ 238972 w 2677922"/>
                    <a:gd name="connsiteY75" fmla="*/ 1654480 h 2672762"/>
                    <a:gd name="connsiteX76" fmla="*/ 222977 w 2677922"/>
                    <a:gd name="connsiteY76" fmla="*/ 1600818 h 2672762"/>
                    <a:gd name="connsiteX77" fmla="*/ 184279 w 2677922"/>
                    <a:gd name="connsiteY77" fmla="*/ 1575019 h 2672762"/>
                    <a:gd name="connsiteX78" fmla="*/ 59413 w 2677922"/>
                    <a:gd name="connsiteY78" fmla="*/ 1571407 h 2672762"/>
                    <a:gd name="connsiteX79" fmla="*/ 3687 w 2677922"/>
                    <a:gd name="connsiteY79" fmla="*/ 1524453 h 2672762"/>
                    <a:gd name="connsiteX80" fmla="*/ 1623 w 2677922"/>
                    <a:gd name="connsiteY80" fmla="*/ 1513618 h 2672762"/>
                    <a:gd name="connsiteX81" fmla="*/ 48577 w 2677922"/>
                    <a:gd name="connsiteY81" fmla="*/ 1442413 h 2672762"/>
                    <a:gd name="connsiteX82" fmla="*/ 160544 w 2677922"/>
                    <a:gd name="connsiteY82" fmla="*/ 1408358 h 2672762"/>
                    <a:gd name="connsiteX83" fmla="*/ 194083 w 2677922"/>
                    <a:gd name="connsiteY83" fmla="*/ 1370692 h 2672762"/>
                    <a:gd name="connsiteX84" fmla="*/ 192534 w 2677922"/>
                    <a:gd name="connsiteY84" fmla="*/ 1298971 h 2672762"/>
                    <a:gd name="connsiteX85" fmla="*/ 166220 w 2677922"/>
                    <a:gd name="connsiteY85" fmla="*/ 1269560 h 2672762"/>
                    <a:gd name="connsiteX86" fmla="*/ 47029 w 2677922"/>
                    <a:gd name="connsiteY86" fmla="*/ 1232926 h 2672762"/>
                    <a:gd name="connsiteX87" fmla="*/ 1623 w 2677922"/>
                    <a:gd name="connsiteY87" fmla="*/ 1166881 h 2672762"/>
                    <a:gd name="connsiteX88" fmla="*/ 6267 w 2677922"/>
                    <a:gd name="connsiteY88" fmla="*/ 1139534 h 2672762"/>
                    <a:gd name="connsiteX89" fmla="*/ 49093 w 2677922"/>
                    <a:gd name="connsiteY89" fmla="*/ 1105480 h 2672762"/>
                    <a:gd name="connsiteX90" fmla="*/ 164672 w 2677922"/>
                    <a:gd name="connsiteY90" fmla="*/ 1101868 h 2672762"/>
                    <a:gd name="connsiteX91" fmla="*/ 181699 w 2677922"/>
                    <a:gd name="connsiteY91" fmla="*/ 1101352 h 2672762"/>
                    <a:gd name="connsiteX92" fmla="*/ 227621 w 2677922"/>
                    <a:gd name="connsiteY92" fmla="*/ 1065233 h 2672762"/>
                    <a:gd name="connsiteX93" fmla="*/ 241036 w 2677922"/>
                    <a:gd name="connsiteY93" fmla="*/ 1014152 h 2672762"/>
                    <a:gd name="connsiteX94" fmla="*/ 219366 w 2677922"/>
                    <a:gd name="connsiteY94" fmla="*/ 965650 h 2672762"/>
                    <a:gd name="connsiteX95" fmla="*/ 113590 w 2677922"/>
                    <a:gd name="connsiteY95" fmla="*/ 899605 h 2672762"/>
                    <a:gd name="connsiteX96" fmla="*/ 89855 w 2677922"/>
                    <a:gd name="connsiteY96" fmla="*/ 832012 h 2672762"/>
                    <a:gd name="connsiteX97" fmla="*/ 104818 w 2677922"/>
                    <a:gd name="connsiteY97" fmla="*/ 799505 h 2672762"/>
                    <a:gd name="connsiteX98" fmla="*/ 151256 w 2677922"/>
                    <a:gd name="connsiteY98" fmla="*/ 779898 h 2672762"/>
                    <a:gd name="connsiteX99" fmla="*/ 283347 w 2677922"/>
                    <a:gd name="connsiteY99" fmla="*/ 810341 h 2672762"/>
                    <a:gd name="connsiteX100" fmla="*/ 331332 w 2677922"/>
                    <a:gd name="connsiteY100" fmla="*/ 794345 h 2672762"/>
                    <a:gd name="connsiteX101" fmla="*/ 363839 w 2677922"/>
                    <a:gd name="connsiteY101" fmla="*/ 737588 h 2672762"/>
                    <a:gd name="connsiteX102" fmla="*/ 354551 w 2677922"/>
                    <a:gd name="connsiteY102" fmla="*/ 689086 h 2672762"/>
                    <a:gd name="connsiteX103" fmla="*/ 266835 w 2677922"/>
                    <a:gd name="connsiteY103" fmla="*/ 595694 h 2672762"/>
                    <a:gd name="connsiteX104" fmla="*/ 261675 w 2677922"/>
                    <a:gd name="connsiteY104" fmla="*/ 529133 h 2672762"/>
                    <a:gd name="connsiteX105" fmla="*/ 270447 w 2677922"/>
                    <a:gd name="connsiteY105" fmla="*/ 516233 h 2672762"/>
                    <a:gd name="connsiteX106" fmla="*/ 349907 w 2677922"/>
                    <a:gd name="connsiteY106" fmla="*/ 498690 h 2672762"/>
                    <a:gd name="connsiteX107" fmla="*/ 457231 w 2677922"/>
                    <a:gd name="connsiteY107" fmla="*/ 555964 h 2672762"/>
                    <a:gd name="connsiteX108" fmla="*/ 507797 w 2677922"/>
                    <a:gd name="connsiteY108" fmla="*/ 551320 h 2672762"/>
                    <a:gd name="connsiteX109" fmla="*/ 551139 w 2677922"/>
                    <a:gd name="connsiteY109" fmla="*/ 508494 h 2672762"/>
                    <a:gd name="connsiteX110" fmla="*/ 556815 w 2677922"/>
                    <a:gd name="connsiteY110" fmla="*/ 456896 h 2672762"/>
                    <a:gd name="connsiteX111" fmla="*/ 494381 w 2677922"/>
                    <a:gd name="connsiteY111" fmla="*/ 339769 h 2672762"/>
                    <a:gd name="connsiteX112" fmla="*/ 505217 w 2677922"/>
                    <a:gd name="connsiteY112" fmla="*/ 280432 h 2672762"/>
                    <a:gd name="connsiteX113" fmla="*/ 537723 w 2677922"/>
                    <a:gd name="connsiteY113" fmla="*/ 256181 h 2672762"/>
                    <a:gd name="connsiteX114" fmla="*/ 590353 w 2677922"/>
                    <a:gd name="connsiteY114" fmla="*/ 261857 h 2672762"/>
                    <a:gd name="connsiteX115" fmla="*/ 679617 w 2677922"/>
                    <a:gd name="connsiteY115" fmla="*/ 344929 h 2672762"/>
                    <a:gd name="connsiteX116" fmla="*/ 754950 w 2677922"/>
                    <a:gd name="connsiteY116" fmla="*/ 355765 h 2672762"/>
                    <a:gd name="connsiteX117" fmla="*/ 797260 w 2677922"/>
                    <a:gd name="connsiteY117" fmla="*/ 329450 h 2672762"/>
                    <a:gd name="connsiteX118" fmla="*/ 811707 w 2677922"/>
                    <a:gd name="connsiteY118" fmla="*/ 285076 h 2672762"/>
                    <a:gd name="connsiteX119" fmla="*/ 781781 w 2677922"/>
                    <a:gd name="connsiteY119" fmla="*/ 156081 h 2672762"/>
                    <a:gd name="connsiteX120" fmla="*/ 807064 w 2677922"/>
                    <a:gd name="connsiteY120" fmla="*/ 100872 h 2672762"/>
                    <a:gd name="connsiteX121" fmla="*/ 841634 w 2677922"/>
                    <a:gd name="connsiteY121" fmla="*/ 86424 h 2672762"/>
                    <a:gd name="connsiteX122" fmla="*/ 896328 w 2677922"/>
                    <a:gd name="connsiteY122" fmla="*/ 106031 h 2672762"/>
                    <a:gd name="connsiteX123" fmla="*/ 965469 w 2677922"/>
                    <a:gd name="connsiteY123" fmla="*/ 217483 h 2672762"/>
                    <a:gd name="connsiteX124" fmla="*/ 1013455 w 2677922"/>
                    <a:gd name="connsiteY124" fmla="*/ 240702 h 2672762"/>
                    <a:gd name="connsiteX125" fmla="*/ 1077952 w 2677922"/>
                    <a:gd name="connsiteY125" fmla="*/ 222642 h 2672762"/>
                    <a:gd name="connsiteX126" fmla="*/ 1101687 w 2677922"/>
                    <a:gd name="connsiteY126" fmla="*/ 188072 h 2672762"/>
                    <a:gd name="connsiteX127" fmla="*/ 1106847 w 2677922"/>
                    <a:gd name="connsiteY127" fmla="*/ 53918 h 2672762"/>
                    <a:gd name="connsiteX128" fmla="*/ 1145029 w 2677922"/>
                    <a:gd name="connsiteY128" fmla="*/ 4900 h 2672762"/>
                    <a:gd name="connsiteX129" fmla="*/ 1158960 w 2677922"/>
                    <a:gd name="connsiteY129" fmla="*/ 1804 h 2672762"/>
                    <a:gd name="connsiteX130" fmla="*/ 1235841 w 2677922"/>
                    <a:gd name="connsiteY130" fmla="*/ 48758 h 2672762"/>
                    <a:gd name="connsiteX131" fmla="*/ 1269895 w 2677922"/>
                    <a:gd name="connsiteY131" fmla="*/ 162273 h 2672762"/>
                    <a:gd name="connsiteX132" fmla="*/ 1303434 w 2677922"/>
                    <a:gd name="connsiteY132" fmla="*/ 192716 h 2672762"/>
                    <a:gd name="connsiteX133" fmla="*/ 1376702 w 2677922"/>
                    <a:gd name="connsiteY133" fmla="*/ 192716 h 2672762"/>
                    <a:gd name="connsiteX134" fmla="*/ 1409209 w 2677922"/>
                    <a:gd name="connsiteY134" fmla="*/ 163305 h 2672762"/>
                    <a:gd name="connsiteX135" fmla="*/ 1447392 w 2677922"/>
                    <a:gd name="connsiteY135" fmla="*/ 37922 h 2672762"/>
                    <a:gd name="connsiteX136" fmla="*/ 1499505 w 2677922"/>
                    <a:gd name="connsiteY136" fmla="*/ 256 h 2672762"/>
                    <a:gd name="connsiteX137" fmla="*/ 1513436 w 2677922"/>
                    <a:gd name="connsiteY137" fmla="*/ 772 h 2672762"/>
                    <a:gd name="connsiteX138" fmla="*/ 1573290 w 2677922"/>
                    <a:gd name="connsiteY138" fmla="*/ 65269 h 2672762"/>
                    <a:gd name="connsiteX139" fmla="*/ 1576902 w 2677922"/>
                    <a:gd name="connsiteY139" fmla="*/ 185492 h 2672762"/>
                    <a:gd name="connsiteX140" fmla="*/ 1598057 w 2677922"/>
                    <a:gd name="connsiteY140" fmla="*/ 220578 h 2672762"/>
                    <a:gd name="connsiteX141" fmla="*/ 1674422 w 2677922"/>
                    <a:gd name="connsiteY141" fmla="*/ 240702 h 2672762"/>
                    <a:gd name="connsiteX142" fmla="*/ 1710540 w 2677922"/>
                    <a:gd name="connsiteY142" fmla="*/ 221610 h 2672762"/>
                    <a:gd name="connsiteX143" fmla="*/ 1779165 w 2677922"/>
                    <a:gd name="connsiteY143" fmla="*/ 111707 h 2672762"/>
                    <a:gd name="connsiteX144" fmla="*/ 1845726 w 2677922"/>
                    <a:gd name="connsiteY144" fmla="*/ 88488 h 2672762"/>
                    <a:gd name="connsiteX145" fmla="*/ 1857594 w 2677922"/>
                    <a:gd name="connsiteY145" fmla="*/ 92616 h 2672762"/>
                    <a:gd name="connsiteX146" fmla="*/ 1895260 w 2677922"/>
                    <a:gd name="connsiteY146" fmla="*/ 166401 h 2672762"/>
                    <a:gd name="connsiteX147" fmla="*/ 1868429 w 2677922"/>
                    <a:gd name="connsiteY147" fmla="*/ 281980 h 2672762"/>
                    <a:gd name="connsiteX148" fmla="*/ 1887004 w 2677922"/>
                    <a:gd name="connsiteY148" fmla="*/ 332030 h 2672762"/>
                    <a:gd name="connsiteX149" fmla="*/ 1946857 w 2677922"/>
                    <a:gd name="connsiteY149" fmla="*/ 365052 h 2672762"/>
                    <a:gd name="connsiteX150" fmla="*/ 1986588 w 2677922"/>
                    <a:gd name="connsiteY150" fmla="*/ 355765 h 2672762"/>
                    <a:gd name="connsiteX151" fmla="*/ 2081528 w 2677922"/>
                    <a:gd name="connsiteY151" fmla="*/ 267532 h 2672762"/>
                    <a:gd name="connsiteX152" fmla="*/ 2151701 w 2677922"/>
                    <a:gd name="connsiteY152" fmla="*/ 261857 h 2672762"/>
                    <a:gd name="connsiteX153" fmla="*/ 2155312 w 2677922"/>
                    <a:gd name="connsiteY153" fmla="*/ 264437 h 2672762"/>
                    <a:gd name="connsiteX154" fmla="*/ 2177500 w 2677922"/>
                    <a:gd name="connsiteY154" fmla="*/ 353701 h 2672762"/>
                    <a:gd name="connsiteX155" fmla="*/ 2122290 w 2677922"/>
                    <a:gd name="connsiteY155" fmla="*/ 456896 h 2672762"/>
                    <a:gd name="connsiteX156" fmla="*/ 2126934 w 2677922"/>
                    <a:gd name="connsiteY156" fmla="*/ 505914 h 2672762"/>
                    <a:gd name="connsiteX157" fmla="*/ 2173372 w 2677922"/>
                    <a:gd name="connsiteY157" fmla="*/ 551836 h 2672762"/>
                    <a:gd name="connsiteX158" fmla="*/ 2219810 w 2677922"/>
                    <a:gd name="connsiteY158" fmla="*/ 555964 h 2672762"/>
                    <a:gd name="connsiteX159" fmla="*/ 2336937 w 2677922"/>
                    <a:gd name="connsiteY159" fmla="*/ 494046 h 2672762"/>
                    <a:gd name="connsiteX160" fmla="*/ 2400917 w 2677922"/>
                    <a:gd name="connsiteY160" fmla="*/ 507462 h 2672762"/>
                    <a:gd name="connsiteX161" fmla="*/ 2420525 w 2677922"/>
                    <a:gd name="connsiteY161" fmla="*/ 533777 h 2672762"/>
                    <a:gd name="connsiteX162" fmla="*/ 2415365 w 2677922"/>
                    <a:gd name="connsiteY162" fmla="*/ 591566 h 2672762"/>
                    <a:gd name="connsiteX163" fmla="*/ 2321973 w 2677922"/>
                    <a:gd name="connsiteY163" fmla="*/ 692182 h 2672762"/>
                    <a:gd name="connsiteX164" fmla="*/ 2313718 w 2677922"/>
                    <a:gd name="connsiteY164" fmla="*/ 733460 h 2672762"/>
                    <a:gd name="connsiteX165" fmla="*/ 2349320 w 2677922"/>
                    <a:gd name="connsiteY165" fmla="*/ 795377 h 2672762"/>
                    <a:gd name="connsiteX166" fmla="*/ 2394726 w 2677922"/>
                    <a:gd name="connsiteY166" fmla="*/ 810341 h 2672762"/>
                    <a:gd name="connsiteX167" fmla="*/ 2526816 w 2677922"/>
                    <a:gd name="connsiteY167" fmla="*/ 780414 h 2672762"/>
                    <a:gd name="connsiteX168" fmla="*/ 2575834 w 2677922"/>
                    <a:gd name="connsiteY168" fmla="*/ 803117 h 2672762"/>
                    <a:gd name="connsiteX169" fmla="*/ 2591313 w 2677922"/>
                    <a:gd name="connsiteY169" fmla="*/ 838719 h 2672762"/>
                    <a:gd name="connsiteX170" fmla="*/ 2570158 w 2677922"/>
                    <a:gd name="connsiteY170" fmla="*/ 896509 h 2672762"/>
                    <a:gd name="connsiteX171" fmla="*/ 2461287 w 2677922"/>
                    <a:gd name="connsiteY171" fmla="*/ 964102 h 2672762"/>
                    <a:gd name="connsiteX172" fmla="*/ 2438068 w 2677922"/>
                    <a:gd name="connsiteY172" fmla="*/ 1014668 h 2672762"/>
                    <a:gd name="connsiteX173" fmla="*/ 2454063 w 2677922"/>
                    <a:gd name="connsiteY173" fmla="*/ 1073489 h 2672762"/>
                    <a:gd name="connsiteX174" fmla="*/ 2492762 w 2677922"/>
                    <a:gd name="connsiteY174" fmla="*/ 1100836 h 2672762"/>
                    <a:gd name="connsiteX175" fmla="*/ 2628464 w 2677922"/>
                    <a:gd name="connsiteY175" fmla="*/ 1105996 h 2672762"/>
                    <a:gd name="connsiteX176" fmla="*/ 2672322 w 2677922"/>
                    <a:gd name="connsiteY176" fmla="*/ 1140566 h 2672762"/>
                    <a:gd name="connsiteX177" fmla="*/ 2677998 w 2677922"/>
                    <a:gd name="connsiteY177" fmla="*/ 1182360 h 2672762"/>
                    <a:gd name="connsiteX178" fmla="*/ 2644459 w 2677922"/>
                    <a:gd name="connsiteY178" fmla="*/ 1229830 h 2672762"/>
                    <a:gd name="connsiteX179" fmla="*/ 2522172 w 2677922"/>
                    <a:gd name="connsiteY179" fmla="*/ 1267497 h 2672762"/>
                    <a:gd name="connsiteX180" fmla="*/ 2483990 w 2677922"/>
                    <a:gd name="connsiteY180" fmla="*/ 1315998 h 2672762"/>
                    <a:gd name="connsiteX181" fmla="*/ 2486570 w 2677922"/>
                    <a:gd name="connsiteY181" fmla="*/ 1379980 h 2672762"/>
                    <a:gd name="connsiteX182" fmla="*/ 2512885 w 2677922"/>
                    <a:gd name="connsiteY182" fmla="*/ 1407842 h 2672762"/>
                    <a:gd name="connsiteX183" fmla="*/ 2641363 w 2677922"/>
                    <a:gd name="connsiteY183" fmla="*/ 1447057 h 2672762"/>
                    <a:gd name="connsiteX184" fmla="*/ 2677998 w 2677922"/>
                    <a:gd name="connsiteY184" fmla="*/ 1498138 h 2672762"/>
                    <a:gd name="connsiteX185" fmla="*/ 2677998 w 2677922"/>
                    <a:gd name="connsiteY185" fmla="*/ 1507426 h 2672762"/>
                    <a:gd name="connsiteX186" fmla="*/ 2611952 w 2677922"/>
                    <a:gd name="connsiteY186" fmla="*/ 1572955 h 2672762"/>
                    <a:gd name="connsiteX187" fmla="*/ 2490182 w 2677922"/>
                    <a:gd name="connsiteY187" fmla="*/ 1576567 h 2672762"/>
                    <a:gd name="connsiteX188" fmla="*/ 2457675 w 2677922"/>
                    <a:gd name="connsiteY188" fmla="*/ 1596690 h 2672762"/>
                    <a:gd name="connsiteX189" fmla="*/ 2437036 w 2677922"/>
                    <a:gd name="connsiteY189" fmla="*/ 1673055 h 2672762"/>
                    <a:gd name="connsiteX190" fmla="*/ 2457159 w 2677922"/>
                    <a:gd name="connsiteY190" fmla="*/ 1710205 h 2672762"/>
                    <a:gd name="connsiteX191" fmla="*/ 2564483 w 2677922"/>
                    <a:gd name="connsiteY191" fmla="*/ 1777282 h 2672762"/>
                    <a:gd name="connsiteX192" fmla="*/ 2588733 w 2677922"/>
                    <a:gd name="connsiteY192" fmla="*/ 1845907 h 2672762"/>
                    <a:gd name="connsiteX193" fmla="*/ 2571706 w 2677922"/>
                    <a:gd name="connsiteY193" fmla="*/ 1880994 h 2672762"/>
                    <a:gd name="connsiteX194" fmla="*/ 2538684 w 2677922"/>
                    <a:gd name="connsiteY194" fmla="*/ 1897505 h 2672762"/>
                    <a:gd name="connsiteX195" fmla="*/ 1338521 w 2677922"/>
                    <a:gd name="connsiteY195" fmla="*/ 2312867 h 2672762"/>
                    <a:gd name="connsiteX196" fmla="*/ 2316814 w 2677922"/>
                    <a:gd name="connsiteY196" fmla="*/ 1335605 h 2672762"/>
                    <a:gd name="connsiteX197" fmla="*/ 1340068 w 2677922"/>
                    <a:gd name="connsiteY197" fmla="*/ 359376 h 2672762"/>
                    <a:gd name="connsiteX198" fmla="*/ 361775 w 2677922"/>
                    <a:gd name="connsiteY198" fmla="*/ 1331994 h 2672762"/>
                    <a:gd name="connsiteX199" fmla="*/ 1338521 w 2677922"/>
                    <a:gd name="connsiteY199" fmla="*/ 2312867 h 26727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  <a:cxn ang="0">
                      <a:pos x="connsiteX151" y="connsiteY151"/>
                    </a:cxn>
                    <a:cxn ang="0">
                      <a:pos x="connsiteX152" y="connsiteY152"/>
                    </a:cxn>
                    <a:cxn ang="0">
                      <a:pos x="connsiteX153" y="connsiteY153"/>
                    </a:cxn>
                    <a:cxn ang="0">
                      <a:pos x="connsiteX154" y="connsiteY154"/>
                    </a:cxn>
                    <a:cxn ang="0">
                      <a:pos x="connsiteX155" y="connsiteY155"/>
                    </a:cxn>
                    <a:cxn ang="0">
                      <a:pos x="connsiteX156" y="connsiteY156"/>
                    </a:cxn>
                    <a:cxn ang="0">
                      <a:pos x="connsiteX157" y="connsiteY157"/>
                    </a:cxn>
                    <a:cxn ang="0">
                      <a:pos x="connsiteX158" y="connsiteY158"/>
                    </a:cxn>
                    <a:cxn ang="0">
                      <a:pos x="connsiteX159" y="connsiteY159"/>
                    </a:cxn>
                    <a:cxn ang="0">
                      <a:pos x="connsiteX160" y="connsiteY160"/>
                    </a:cxn>
                    <a:cxn ang="0">
                      <a:pos x="connsiteX161" y="connsiteY161"/>
                    </a:cxn>
                    <a:cxn ang="0">
                      <a:pos x="connsiteX162" y="connsiteY162"/>
                    </a:cxn>
                    <a:cxn ang="0">
                      <a:pos x="connsiteX163" y="connsiteY163"/>
                    </a:cxn>
                    <a:cxn ang="0">
                      <a:pos x="connsiteX164" y="connsiteY164"/>
                    </a:cxn>
                    <a:cxn ang="0">
                      <a:pos x="connsiteX165" y="connsiteY165"/>
                    </a:cxn>
                    <a:cxn ang="0">
                      <a:pos x="connsiteX166" y="connsiteY166"/>
                    </a:cxn>
                    <a:cxn ang="0">
                      <a:pos x="connsiteX167" y="connsiteY167"/>
                    </a:cxn>
                    <a:cxn ang="0">
                      <a:pos x="connsiteX168" y="connsiteY168"/>
                    </a:cxn>
                    <a:cxn ang="0">
                      <a:pos x="connsiteX169" y="connsiteY169"/>
                    </a:cxn>
                    <a:cxn ang="0">
                      <a:pos x="connsiteX170" y="connsiteY170"/>
                    </a:cxn>
                    <a:cxn ang="0">
                      <a:pos x="connsiteX171" y="connsiteY171"/>
                    </a:cxn>
                    <a:cxn ang="0">
                      <a:pos x="connsiteX172" y="connsiteY172"/>
                    </a:cxn>
                    <a:cxn ang="0">
                      <a:pos x="connsiteX173" y="connsiteY173"/>
                    </a:cxn>
                    <a:cxn ang="0">
                      <a:pos x="connsiteX174" y="connsiteY174"/>
                    </a:cxn>
                    <a:cxn ang="0">
                      <a:pos x="connsiteX175" y="connsiteY175"/>
                    </a:cxn>
                    <a:cxn ang="0">
                      <a:pos x="connsiteX176" y="connsiteY176"/>
                    </a:cxn>
                    <a:cxn ang="0">
                      <a:pos x="connsiteX177" y="connsiteY177"/>
                    </a:cxn>
                    <a:cxn ang="0">
                      <a:pos x="connsiteX178" y="connsiteY178"/>
                    </a:cxn>
                    <a:cxn ang="0">
                      <a:pos x="connsiteX179" y="connsiteY179"/>
                    </a:cxn>
                    <a:cxn ang="0">
                      <a:pos x="connsiteX180" y="connsiteY180"/>
                    </a:cxn>
                    <a:cxn ang="0">
                      <a:pos x="connsiteX181" y="connsiteY181"/>
                    </a:cxn>
                    <a:cxn ang="0">
                      <a:pos x="connsiteX182" y="connsiteY182"/>
                    </a:cxn>
                    <a:cxn ang="0">
                      <a:pos x="connsiteX183" y="connsiteY183"/>
                    </a:cxn>
                    <a:cxn ang="0">
                      <a:pos x="connsiteX184" y="connsiteY184"/>
                    </a:cxn>
                    <a:cxn ang="0">
                      <a:pos x="connsiteX185" y="connsiteY185"/>
                    </a:cxn>
                    <a:cxn ang="0">
                      <a:pos x="connsiteX186" y="connsiteY186"/>
                    </a:cxn>
                    <a:cxn ang="0">
                      <a:pos x="connsiteX187" y="connsiteY187"/>
                    </a:cxn>
                    <a:cxn ang="0">
                      <a:pos x="connsiteX188" y="connsiteY188"/>
                    </a:cxn>
                    <a:cxn ang="0">
                      <a:pos x="connsiteX189" y="connsiteY189"/>
                    </a:cxn>
                    <a:cxn ang="0">
                      <a:pos x="connsiteX190" y="connsiteY190"/>
                    </a:cxn>
                    <a:cxn ang="0">
                      <a:pos x="connsiteX191" y="connsiteY191"/>
                    </a:cxn>
                    <a:cxn ang="0">
                      <a:pos x="connsiteX192" y="connsiteY192"/>
                    </a:cxn>
                    <a:cxn ang="0">
                      <a:pos x="connsiteX193" y="connsiteY193"/>
                    </a:cxn>
                    <a:cxn ang="0">
                      <a:pos x="connsiteX194" y="connsiteY194"/>
                    </a:cxn>
                    <a:cxn ang="0">
                      <a:pos x="connsiteX195" y="connsiteY195"/>
                    </a:cxn>
                    <a:cxn ang="0">
                      <a:pos x="connsiteX196" y="connsiteY196"/>
                    </a:cxn>
                    <a:cxn ang="0">
                      <a:pos x="connsiteX197" y="connsiteY197"/>
                    </a:cxn>
                    <a:cxn ang="0">
                      <a:pos x="connsiteX198" y="connsiteY198"/>
                    </a:cxn>
                    <a:cxn ang="0">
                      <a:pos x="connsiteX199" y="connsiteY199"/>
                    </a:cxn>
                  </a:cxnLst>
                  <a:rect l="l" t="t" r="r" b="b"/>
                  <a:pathLst>
                    <a:path w="2677922" h="2672762">
                      <a:moveTo>
                        <a:pt x="2538684" y="1897505"/>
                      </a:moveTo>
                      <a:cubicBezTo>
                        <a:pt x="2511337" y="1891313"/>
                        <a:pt x="2483990" y="1885121"/>
                        <a:pt x="2456643" y="1879446"/>
                      </a:cubicBezTo>
                      <a:cubicBezTo>
                        <a:pt x="2434456" y="1874286"/>
                        <a:pt x="2411753" y="1869642"/>
                        <a:pt x="2389566" y="1863966"/>
                      </a:cubicBezTo>
                      <a:cubicBezTo>
                        <a:pt x="2375119" y="1860354"/>
                        <a:pt x="2363767" y="1864482"/>
                        <a:pt x="2354479" y="1874802"/>
                      </a:cubicBezTo>
                      <a:cubicBezTo>
                        <a:pt x="2335389" y="1896989"/>
                        <a:pt x="2320425" y="1922272"/>
                        <a:pt x="2312170" y="1950651"/>
                      </a:cubicBezTo>
                      <a:cubicBezTo>
                        <a:pt x="2308042" y="1964066"/>
                        <a:pt x="2314234" y="1973869"/>
                        <a:pt x="2322489" y="1983157"/>
                      </a:cubicBezTo>
                      <a:cubicBezTo>
                        <a:pt x="2352416" y="2015664"/>
                        <a:pt x="2382858" y="2048170"/>
                        <a:pt x="2412785" y="2080161"/>
                      </a:cubicBezTo>
                      <a:cubicBezTo>
                        <a:pt x="2435488" y="2104412"/>
                        <a:pt x="2436520" y="2118859"/>
                        <a:pt x="2418461" y="2146722"/>
                      </a:cubicBezTo>
                      <a:cubicBezTo>
                        <a:pt x="2417429" y="2148270"/>
                        <a:pt x="2416397" y="2150334"/>
                        <a:pt x="2414849" y="2151882"/>
                      </a:cubicBezTo>
                      <a:cubicBezTo>
                        <a:pt x="2380795" y="2197804"/>
                        <a:pt x="2365831" y="2198320"/>
                        <a:pt x="2324037" y="2174585"/>
                      </a:cubicBezTo>
                      <a:cubicBezTo>
                        <a:pt x="2289982" y="2154978"/>
                        <a:pt x="2253864" y="2137434"/>
                        <a:pt x="2219294" y="2118859"/>
                      </a:cubicBezTo>
                      <a:cubicBezTo>
                        <a:pt x="2204846" y="2111120"/>
                        <a:pt x="2191431" y="2111120"/>
                        <a:pt x="2178531" y="2120407"/>
                      </a:cubicBezTo>
                      <a:cubicBezTo>
                        <a:pt x="2157892" y="2134855"/>
                        <a:pt x="2140349" y="2152398"/>
                        <a:pt x="2125386" y="2172521"/>
                      </a:cubicBezTo>
                      <a:cubicBezTo>
                        <a:pt x="2114550" y="2186968"/>
                        <a:pt x="2114034" y="2201416"/>
                        <a:pt x="2122806" y="2217411"/>
                      </a:cubicBezTo>
                      <a:cubicBezTo>
                        <a:pt x="2143961" y="2256109"/>
                        <a:pt x="2164600" y="2295323"/>
                        <a:pt x="2184723" y="2334538"/>
                      </a:cubicBezTo>
                      <a:cubicBezTo>
                        <a:pt x="2198655" y="2361885"/>
                        <a:pt x="2196591" y="2374268"/>
                        <a:pt x="2174404" y="2395423"/>
                      </a:cubicBezTo>
                      <a:cubicBezTo>
                        <a:pt x="2170792" y="2398519"/>
                        <a:pt x="2167696" y="2402131"/>
                        <a:pt x="2164084" y="2404711"/>
                      </a:cubicBezTo>
                      <a:cubicBezTo>
                        <a:pt x="2131062" y="2428962"/>
                        <a:pt x="2114034" y="2440829"/>
                        <a:pt x="2075336" y="2401615"/>
                      </a:cubicBezTo>
                      <a:cubicBezTo>
                        <a:pt x="2047473" y="2373236"/>
                        <a:pt x="2017547" y="2347953"/>
                        <a:pt x="1988652" y="2320606"/>
                      </a:cubicBezTo>
                      <a:cubicBezTo>
                        <a:pt x="1975236" y="2307707"/>
                        <a:pt x="1960789" y="2305127"/>
                        <a:pt x="1944277" y="2311835"/>
                      </a:cubicBezTo>
                      <a:cubicBezTo>
                        <a:pt x="1922607" y="2320606"/>
                        <a:pt x="1901968" y="2331958"/>
                        <a:pt x="1883392" y="2346405"/>
                      </a:cubicBezTo>
                      <a:cubicBezTo>
                        <a:pt x="1867913" y="2358273"/>
                        <a:pt x="1863785" y="2373236"/>
                        <a:pt x="1868429" y="2391811"/>
                      </a:cubicBezTo>
                      <a:cubicBezTo>
                        <a:pt x="1879264" y="2436701"/>
                        <a:pt x="1889584" y="2482107"/>
                        <a:pt x="1899388" y="2526997"/>
                      </a:cubicBezTo>
                      <a:cubicBezTo>
                        <a:pt x="1903516" y="2546604"/>
                        <a:pt x="1896808" y="2561568"/>
                        <a:pt x="1879264" y="2571887"/>
                      </a:cubicBezTo>
                      <a:cubicBezTo>
                        <a:pt x="1867397" y="2579111"/>
                        <a:pt x="1854498" y="2584787"/>
                        <a:pt x="1841082" y="2588915"/>
                      </a:cubicBezTo>
                      <a:cubicBezTo>
                        <a:pt x="1813736" y="2597686"/>
                        <a:pt x="1798256" y="2592526"/>
                        <a:pt x="1782777" y="2568276"/>
                      </a:cubicBezTo>
                      <a:cubicBezTo>
                        <a:pt x="1760074" y="2532157"/>
                        <a:pt x="1736855" y="2496555"/>
                        <a:pt x="1715184" y="2459404"/>
                      </a:cubicBezTo>
                      <a:cubicBezTo>
                        <a:pt x="1703316" y="2439281"/>
                        <a:pt x="1687837" y="2431542"/>
                        <a:pt x="1664618" y="2435669"/>
                      </a:cubicBezTo>
                      <a:cubicBezTo>
                        <a:pt x="1646043" y="2439281"/>
                        <a:pt x="1627984" y="2443925"/>
                        <a:pt x="1610440" y="2450117"/>
                      </a:cubicBezTo>
                      <a:cubicBezTo>
                        <a:pt x="1586190" y="2458888"/>
                        <a:pt x="1578450" y="2469208"/>
                        <a:pt x="1577418" y="2495007"/>
                      </a:cubicBezTo>
                      <a:cubicBezTo>
                        <a:pt x="1575870" y="2535769"/>
                        <a:pt x="1574838" y="2576015"/>
                        <a:pt x="1573806" y="2616777"/>
                      </a:cubicBezTo>
                      <a:cubicBezTo>
                        <a:pt x="1572774" y="2653928"/>
                        <a:pt x="1563487" y="2665795"/>
                        <a:pt x="1526852" y="2672503"/>
                      </a:cubicBezTo>
                      <a:cubicBezTo>
                        <a:pt x="1517049" y="2674567"/>
                        <a:pt x="1507245" y="2675599"/>
                        <a:pt x="1497441" y="2676115"/>
                      </a:cubicBezTo>
                      <a:cubicBezTo>
                        <a:pt x="1473191" y="2677663"/>
                        <a:pt x="1457711" y="2667859"/>
                        <a:pt x="1449972" y="2644124"/>
                      </a:cubicBezTo>
                      <a:cubicBezTo>
                        <a:pt x="1436040" y="2600782"/>
                        <a:pt x="1422624" y="2557956"/>
                        <a:pt x="1410241" y="2514614"/>
                      </a:cubicBezTo>
                      <a:cubicBezTo>
                        <a:pt x="1404565" y="2495007"/>
                        <a:pt x="1392698" y="2485719"/>
                        <a:pt x="1373091" y="2482623"/>
                      </a:cubicBezTo>
                      <a:cubicBezTo>
                        <a:pt x="1350388" y="2479527"/>
                        <a:pt x="1327685" y="2479527"/>
                        <a:pt x="1304982" y="2483139"/>
                      </a:cubicBezTo>
                      <a:cubicBezTo>
                        <a:pt x="1287955" y="2485719"/>
                        <a:pt x="1277119" y="2494491"/>
                        <a:pt x="1271959" y="2511518"/>
                      </a:cubicBezTo>
                      <a:cubicBezTo>
                        <a:pt x="1260092" y="2552280"/>
                        <a:pt x="1247192" y="2593042"/>
                        <a:pt x="1234293" y="2633805"/>
                      </a:cubicBezTo>
                      <a:cubicBezTo>
                        <a:pt x="1222941" y="2670439"/>
                        <a:pt x="1208494" y="2679727"/>
                        <a:pt x="1170828" y="2674567"/>
                      </a:cubicBezTo>
                      <a:cubicBezTo>
                        <a:pt x="1114070" y="2666827"/>
                        <a:pt x="1107362" y="2659087"/>
                        <a:pt x="1106847" y="2602330"/>
                      </a:cubicBezTo>
                      <a:cubicBezTo>
                        <a:pt x="1106331" y="2565180"/>
                        <a:pt x="1104783" y="2528545"/>
                        <a:pt x="1103751" y="2491395"/>
                      </a:cubicBezTo>
                      <a:cubicBezTo>
                        <a:pt x="1103234" y="2474368"/>
                        <a:pt x="1096527" y="2460952"/>
                        <a:pt x="1080532" y="2454244"/>
                      </a:cubicBezTo>
                      <a:cubicBezTo>
                        <a:pt x="1056281" y="2443925"/>
                        <a:pt x="1031514" y="2436701"/>
                        <a:pt x="1005199" y="2435153"/>
                      </a:cubicBezTo>
                      <a:cubicBezTo>
                        <a:pt x="989203" y="2434121"/>
                        <a:pt x="977852" y="2440313"/>
                        <a:pt x="969080" y="2454244"/>
                      </a:cubicBezTo>
                      <a:cubicBezTo>
                        <a:pt x="946894" y="2491395"/>
                        <a:pt x="923159" y="2527513"/>
                        <a:pt x="900456" y="2564148"/>
                      </a:cubicBezTo>
                      <a:cubicBezTo>
                        <a:pt x="882396" y="2593042"/>
                        <a:pt x="868465" y="2598202"/>
                        <a:pt x="836474" y="2587367"/>
                      </a:cubicBezTo>
                      <a:cubicBezTo>
                        <a:pt x="834926" y="2586851"/>
                        <a:pt x="833379" y="2586335"/>
                        <a:pt x="831830" y="2585819"/>
                      </a:cubicBezTo>
                      <a:cubicBezTo>
                        <a:pt x="782297" y="2565696"/>
                        <a:pt x="772493" y="2554344"/>
                        <a:pt x="785392" y="2504810"/>
                      </a:cubicBezTo>
                      <a:cubicBezTo>
                        <a:pt x="795196" y="2467144"/>
                        <a:pt x="802420" y="2428962"/>
                        <a:pt x="811707" y="2390779"/>
                      </a:cubicBezTo>
                      <a:cubicBezTo>
                        <a:pt x="816351" y="2371172"/>
                        <a:pt x="811191" y="2356209"/>
                        <a:pt x="794680" y="2344341"/>
                      </a:cubicBezTo>
                      <a:cubicBezTo>
                        <a:pt x="777137" y="2331958"/>
                        <a:pt x="759078" y="2321122"/>
                        <a:pt x="739470" y="2312351"/>
                      </a:cubicBezTo>
                      <a:cubicBezTo>
                        <a:pt x="720895" y="2304095"/>
                        <a:pt x="704900" y="2307191"/>
                        <a:pt x="689421" y="2321638"/>
                      </a:cubicBezTo>
                      <a:cubicBezTo>
                        <a:pt x="658462" y="2351049"/>
                        <a:pt x="626988" y="2379944"/>
                        <a:pt x="596029" y="2408838"/>
                      </a:cubicBezTo>
                      <a:cubicBezTo>
                        <a:pt x="572810" y="2431026"/>
                        <a:pt x="557847" y="2432057"/>
                        <a:pt x="530500" y="2415030"/>
                      </a:cubicBezTo>
                      <a:cubicBezTo>
                        <a:pt x="527404" y="2412966"/>
                        <a:pt x="524308" y="2410902"/>
                        <a:pt x="521212" y="2408838"/>
                      </a:cubicBezTo>
                      <a:cubicBezTo>
                        <a:pt x="481482" y="2380460"/>
                        <a:pt x="477870" y="2365496"/>
                        <a:pt x="500573" y="2322670"/>
                      </a:cubicBezTo>
                      <a:cubicBezTo>
                        <a:pt x="519148" y="2287584"/>
                        <a:pt x="537207" y="2252497"/>
                        <a:pt x="556298" y="2217927"/>
                      </a:cubicBezTo>
                      <a:cubicBezTo>
                        <a:pt x="566102" y="2199868"/>
                        <a:pt x="564555" y="2184388"/>
                        <a:pt x="552171" y="2168909"/>
                      </a:cubicBezTo>
                      <a:cubicBezTo>
                        <a:pt x="538756" y="2151882"/>
                        <a:pt x="523276" y="2136402"/>
                        <a:pt x="505733" y="2122987"/>
                      </a:cubicBezTo>
                      <a:cubicBezTo>
                        <a:pt x="490254" y="2111120"/>
                        <a:pt x="474774" y="2110088"/>
                        <a:pt x="457747" y="2119375"/>
                      </a:cubicBezTo>
                      <a:cubicBezTo>
                        <a:pt x="419564" y="2140014"/>
                        <a:pt x="380866" y="2160653"/>
                        <a:pt x="341652" y="2180777"/>
                      </a:cubicBezTo>
                      <a:cubicBezTo>
                        <a:pt x="314305" y="2195224"/>
                        <a:pt x="298310" y="2191612"/>
                        <a:pt x="278187" y="2168909"/>
                      </a:cubicBezTo>
                      <a:cubicBezTo>
                        <a:pt x="276639" y="2167361"/>
                        <a:pt x="275607" y="2165813"/>
                        <a:pt x="274059" y="2164265"/>
                      </a:cubicBezTo>
                      <a:cubicBezTo>
                        <a:pt x="238456" y="2122987"/>
                        <a:pt x="238972" y="2108540"/>
                        <a:pt x="276639" y="2069325"/>
                      </a:cubicBezTo>
                      <a:cubicBezTo>
                        <a:pt x="302954" y="2041463"/>
                        <a:pt x="327721" y="2013084"/>
                        <a:pt x="354551" y="1986253"/>
                      </a:cubicBezTo>
                      <a:cubicBezTo>
                        <a:pt x="367967" y="1972322"/>
                        <a:pt x="370547" y="1957874"/>
                        <a:pt x="363839" y="1940847"/>
                      </a:cubicBezTo>
                      <a:cubicBezTo>
                        <a:pt x="355067" y="1918660"/>
                        <a:pt x="342684" y="1898021"/>
                        <a:pt x="328237" y="1878930"/>
                      </a:cubicBezTo>
                      <a:cubicBezTo>
                        <a:pt x="316369" y="1863450"/>
                        <a:pt x="300374" y="1861902"/>
                        <a:pt x="283347" y="1866030"/>
                      </a:cubicBezTo>
                      <a:cubicBezTo>
                        <a:pt x="245680" y="1874802"/>
                        <a:pt x="208530" y="1883573"/>
                        <a:pt x="170864" y="1891829"/>
                      </a:cubicBezTo>
                      <a:cubicBezTo>
                        <a:pt x="165704" y="1892861"/>
                        <a:pt x="160544" y="1894409"/>
                        <a:pt x="155900" y="1895441"/>
                      </a:cubicBezTo>
                      <a:cubicBezTo>
                        <a:pt x="127521" y="1900601"/>
                        <a:pt x="113074" y="1893893"/>
                        <a:pt x="100175" y="1868094"/>
                      </a:cubicBezTo>
                      <a:cubicBezTo>
                        <a:pt x="95531" y="1858291"/>
                        <a:pt x="90887" y="1848487"/>
                        <a:pt x="87275" y="1838168"/>
                      </a:cubicBezTo>
                      <a:cubicBezTo>
                        <a:pt x="77988" y="1810821"/>
                        <a:pt x="83147" y="1795341"/>
                        <a:pt x="107915" y="1779862"/>
                      </a:cubicBezTo>
                      <a:cubicBezTo>
                        <a:pt x="143001" y="1757675"/>
                        <a:pt x="178603" y="1735488"/>
                        <a:pt x="213690" y="1713817"/>
                      </a:cubicBezTo>
                      <a:cubicBezTo>
                        <a:pt x="241552" y="1696274"/>
                        <a:pt x="245680" y="1686470"/>
                        <a:pt x="238972" y="1654480"/>
                      </a:cubicBezTo>
                      <a:cubicBezTo>
                        <a:pt x="234845" y="1636420"/>
                        <a:pt x="230201" y="1617845"/>
                        <a:pt x="222977" y="1600818"/>
                      </a:cubicBezTo>
                      <a:cubicBezTo>
                        <a:pt x="215753" y="1583791"/>
                        <a:pt x="203370" y="1575535"/>
                        <a:pt x="184279" y="1575019"/>
                      </a:cubicBezTo>
                      <a:cubicBezTo>
                        <a:pt x="142485" y="1574503"/>
                        <a:pt x="101207" y="1572955"/>
                        <a:pt x="59413" y="1571407"/>
                      </a:cubicBezTo>
                      <a:cubicBezTo>
                        <a:pt x="21746" y="1570375"/>
                        <a:pt x="10395" y="1560572"/>
                        <a:pt x="3687" y="1524453"/>
                      </a:cubicBezTo>
                      <a:cubicBezTo>
                        <a:pt x="3171" y="1520841"/>
                        <a:pt x="2139" y="1517230"/>
                        <a:pt x="1623" y="1513618"/>
                      </a:cubicBezTo>
                      <a:cubicBezTo>
                        <a:pt x="-4053" y="1467696"/>
                        <a:pt x="3687" y="1455828"/>
                        <a:pt x="48577" y="1442413"/>
                      </a:cubicBezTo>
                      <a:cubicBezTo>
                        <a:pt x="85727" y="1431061"/>
                        <a:pt x="122877" y="1418678"/>
                        <a:pt x="160544" y="1408358"/>
                      </a:cubicBezTo>
                      <a:cubicBezTo>
                        <a:pt x="181183" y="1402683"/>
                        <a:pt x="192018" y="1390815"/>
                        <a:pt x="194083" y="1370692"/>
                      </a:cubicBezTo>
                      <a:cubicBezTo>
                        <a:pt x="196147" y="1346957"/>
                        <a:pt x="197178" y="1322706"/>
                        <a:pt x="192534" y="1298971"/>
                      </a:cubicBezTo>
                      <a:cubicBezTo>
                        <a:pt x="189954" y="1283492"/>
                        <a:pt x="181183" y="1274204"/>
                        <a:pt x="166220" y="1269560"/>
                      </a:cubicBezTo>
                      <a:cubicBezTo>
                        <a:pt x="126490" y="1257693"/>
                        <a:pt x="86759" y="1245310"/>
                        <a:pt x="47029" y="1232926"/>
                      </a:cubicBezTo>
                      <a:cubicBezTo>
                        <a:pt x="3687" y="1219511"/>
                        <a:pt x="-957" y="1212287"/>
                        <a:pt x="1623" y="1166881"/>
                      </a:cubicBezTo>
                      <a:cubicBezTo>
                        <a:pt x="2139" y="1157593"/>
                        <a:pt x="4203" y="1148306"/>
                        <a:pt x="6267" y="1139534"/>
                      </a:cubicBezTo>
                      <a:cubicBezTo>
                        <a:pt x="12459" y="1116831"/>
                        <a:pt x="25358" y="1106512"/>
                        <a:pt x="49093" y="1105480"/>
                      </a:cubicBezTo>
                      <a:cubicBezTo>
                        <a:pt x="87791" y="1103932"/>
                        <a:pt x="125974" y="1102900"/>
                        <a:pt x="164672" y="1101868"/>
                      </a:cubicBezTo>
                      <a:cubicBezTo>
                        <a:pt x="170348" y="1101868"/>
                        <a:pt x="176023" y="1101352"/>
                        <a:pt x="181699" y="1101352"/>
                      </a:cubicBezTo>
                      <a:cubicBezTo>
                        <a:pt x="207498" y="1102384"/>
                        <a:pt x="220913" y="1087936"/>
                        <a:pt x="227621" y="1065233"/>
                      </a:cubicBezTo>
                      <a:cubicBezTo>
                        <a:pt x="232781" y="1048206"/>
                        <a:pt x="237425" y="1031179"/>
                        <a:pt x="241036" y="1014152"/>
                      </a:cubicBezTo>
                      <a:cubicBezTo>
                        <a:pt x="245680" y="990417"/>
                        <a:pt x="240005" y="979065"/>
                        <a:pt x="219366" y="965650"/>
                      </a:cubicBezTo>
                      <a:cubicBezTo>
                        <a:pt x="184279" y="943463"/>
                        <a:pt x="148676" y="921276"/>
                        <a:pt x="113590" y="899605"/>
                      </a:cubicBezTo>
                      <a:cubicBezTo>
                        <a:pt x="82116" y="879997"/>
                        <a:pt x="77472" y="867614"/>
                        <a:pt x="89855" y="832012"/>
                      </a:cubicBezTo>
                      <a:cubicBezTo>
                        <a:pt x="93467" y="820660"/>
                        <a:pt x="98111" y="809309"/>
                        <a:pt x="104818" y="799505"/>
                      </a:cubicBezTo>
                      <a:cubicBezTo>
                        <a:pt x="115654" y="782994"/>
                        <a:pt x="130617" y="774738"/>
                        <a:pt x="151256" y="779898"/>
                      </a:cubicBezTo>
                      <a:cubicBezTo>
                        <a:pt x="195114" y="790217"/>
                        <a:pt x="239489" y="799505"/>
                        <a:pt x="283347" y="810341"/>
                      </a:cubicBezTo>
                      <a:cubicBezTo>
                        <a:pt x="303469" y="815500"/>
                        <a:pt x="318949" y="810857"/>
                        <a:pt x="331332" y="794345"/>
                      </a:cubicBezTo>
                      <a:cubicBezTo>
                        <a:pt x="344232" y="776802"/>
                        <a:pt x="355584" y="757711"/>
                        <a:pt x="363839" y="737588"/>
                      </a:cubicBezTo>
                      <a:cubicBezTo>
                        <a:pt x="371063" y="719529"/>
                        <a:pt x="368999" y="704049"/>
                        <a:pt x="354551" y="689086"/>
                      </a:cubicBezTo>
                      <a:cubicBezTo>
                        <a:pt x="324625" y="658643"/>
                        <a:pt x="296246" y="627169"/>
                        <a:pt x="266835" y="595694"/>
                      </a:cubicBezTo>
                      <a:cubicBezTo>
                        <a:pt x="244132" y="570927"/>
                        <a:pt x="243100" y="556996"/>
                        <a:pt x="261675" y="529133"/>
                      </a:cubicBezTo>
                      <a:cubicBezTo>
                        <a:pt x="264771" y="525005"/>
                        <a:pt x="267351" y="520361"/>
                        <a:pt x="270447" y="516233"/>
                      </a:cubicBezTo>
                      <a:cubicBezTo>
                        <a:pt x="296762" y="481663"/>
                        <a:pt x="311209" y="478567"/>
                        <a:pt x="349907" y="498690"/>
                      </a:cubicBezTo>
                      <a:cubicBezTo>
                        <a:pt x="386026" y="517781"/>
                        <a:pt x="422144" y="536357"/>
                        <a:pt x="457231" y="555964"/>
                      </a:cubicBezTo>
                      <a:cubicBezTo>
                        <a:pt x="475806" y="566283"/>
                        <a:pt x="492318" y="564219"/>
                        <a:pt x="507797" y="551320"/>
                      </a:cubicBezTo>
                      <a:cubicBezTo>
                        <a:pt x="523276" y="538421"/>
                        <a:pt x="537723" y="523973"/>
                        <a:pt x="551139" y="508494"/>
                      </a:cubicBezTo>
                      <a:cubicBezTo>
                        <a:pt x="564555" y="492499"/>
                        <a:pt x="567650" y="476503"/>
                        <a:pt x="556815" y="456896"/>
                      </a:cubicBezTo>
                      <a:cubicBezTo>
                        <a:pt x="535143" y="418198"/>
                        <a:pt x="515020" y="378983"/>
                        <a:pt x="494381" y="339769"/>
                      </a:cubicBezTo>
                      <a:cubicBezTo>
                        <a:pt x="480966" y="313970"/>
                        <a:pt x="484062" y="300039"/>
                        <a:pt x="505217" y="280432"/>
                      </a:cubicBezTo>
                      <a:cubicBezTo>
                        <a:pt x="515020" y="271144"/>
                        <a:pt x="525856" y="263405"/>
                        <a:pt x="537723" y="256181"/>
                      </a:cubicBezTo>
                      <a:cubicBezTo>
                        <a:pt x="558362" y="244313"/>
                        <a:pt x="572810" y="245861"/>
                        <a:pt x="590353" y="261857"/>
                      </a:cubicBezTo>
                      <a:cubicBezTo>
                        <a:pt x="620280" y="289203"/>
                        <a:pt x="650207" y="317066"/>
                        <a:pt x="679617" y="344929"/>
                      </a:cubicBezTo>
                      <a:cubicBezTo>
                        <a:pt x="710576" y="374340"/>
                        <a:pt x="717284" y="375372"/>
                        <a:pt x="754950" y="355765"/>
                      </a:cubicBezTo>
                      <a:cubicBezTo>
                        <a:pt x="769913" y="348025"/>
                        <a:pt x="783845" y="339769"/>
                        <a:pt x="797260" y="329450"/>
                      </a:cubicBezTo>
                      <a:cubicBezTo>
                        <a:pt x="811707" y="317582"/>
                        <a:pt x="816351" y="303651"/>
                        <a:pt x="811707" y="285076"/>
                      </a:cubicBezTo>
                      <a:cubicBezTo>
                        <a:pt x="800872" y="242249"/>
                        <a:pt x="791585" y="198907"/>
                        <a:pt x="781781" y="156081"/>
                      </a:cubicBezTo>
                      <a:cubicBezTo>
                        <a:pt x="775589" y="128218"/>
                        <a:pt x="782297" y="114287"/>
                        <a:pt x="807064" y="100872"/>
                      </a:cubicBezTo>
                      <a:cubicBezTo>
                        <a:pt x="818415" y="95196"/>
                        <a:pt x="829766" y="90552"/>
                        <a:pt x="841634" y="86424"/>
                      </a:cubicBezTo>
                      <a:cubicBezTo>
                        <a:pt x="866917" y="78685"/>
                        <a:pt x="881364" y="83328"/>
                        <a:pt x="896328" y="106031"/>
                      </a:cubicBezTo>
                      <a:cubicBezTo>
                        <a:pt x="920062" y="142666"/>
                        <a:pt x="943798" y="179300"/>
                        <a:pt x="965469" y="217483"/>
                      </a:cubicBezTo>
                      <a:cubicBezTo>
                        <a:pt x="976820" y="237090"/>
                        <a:pt x="992299" y="243797"/>
                        <a:pt x="1013455" y="240702"/>
                      </a:cubicBezTo>
                      <a:cubicBezTo>
                        <a:pt x="1035641" y="237090"/>
                        <a:pt x="1057313" y="231414"/>
                        <a:pt x="1077952" y="222642"/>
                      </a:cubicBezTo>
                      <a:cubicBezTo>
                        <a:pt x="1092915" y="215935"/>
                        <a:pt x="1101171" y="205615"/>
                        <a:pt x="1101687" y="188072"/>
                      </a:cubicBezTo>
                      <a:cubicBezTo>
                        <a:pt x="1102719" y="143182"/>
                        <a:pt x="1105298" y="98808"/>
                        <a:pt x="1106847" y="53918"/>
                      </a:cubicBezTo>
                      <a:cubicBezTo>
                        <a:pt x="1107878" y="25023"/>
                        <a:pt x="1117166" y="12640"/>
                        <a:pt x="1145029" y="4900"/>
                      </a:cubicBezTo>
                      <a:cubicBezTo>
                        <a:pt x="1149672" y="3868"/>
                        <a:pt x="1154316" y="2320"/>
                        <a:pt x="1158960" y="1804"/>
                      </a:cubicBezTo>
                      <a:cubicBezTo>
                        <a:pt x="1210042" y="-3872"/>
                        <a:pt x="1222426" y="1804"/>
                        <a:pt x="1235841" y="48758"/>
                      </a:cubicBezTo>
                      <a:cubicBezTo>
                        <a:pt x="1246676" y="86940"/>
                        <a:pt x="1259576" y="124091"/>
                        <a:pt x="1269895" y="162273"/>
                      </a:cubicBezTo>
                      <a:cubicBezTo>
                        <a:pt x="1275055" y="180332"/>
                        <a:pt x="1285890" y="190136"/>
                        <a:pt x="1303434" y="192716"/>
                      </a:cubicBezTo>
                      <a:cubicBezTo>
                        <a:pt x="1327685" y="195812"/>
                        <a:pt x="1352452" y="195812"/>
                        <a:pt x="1376702" y="192716"/>
                      </a:cubicBezTo>
                      <a:cubicBezTo>
                        <a:pt x="1393730" y="190652"/>
                        <a:pt x="1404049" y="180332"/>
                        <a:pt x="1409209" y="163305"/>
                      </a:cubicBezTo>
                      <a:cubicBezTo>
                        <a:pt x="1421593" y="121511"/>
                        <a:pt x="1434492" y="79717"/>
                        <a:pt x="1447392" y="37922"/>
                      </a:cubicBezTo>
                      <a:cubicBezTo>
                        <a:pt x="1457195" y="6964"/>
                        <a:pt x="1466998" y="-260"/>
                        <a:pt x="1499505" y="256"/>
                      </a:cubicBezTo>
                      <a:cubicBezTo>
                        <a:pt x="1504149" y="256"/>
                        <a:pt x="1508793" y="256"/>
                        <a:pt x="1513436" y="772"/>
                      </a:cubicBezTo>
                      <a:cubicBezTo>
                        <a:pt x="1559358" y="5416"/>
                        <a:pt x="1572258" y="19347"/>
                        <a:pt x="1573290" y="65269"/>
                      </a:cubicBezTo>
                      <a:cubicBezTo>
                        <a:pt x="1574322" y="105515"/>
                        <a:pt x="1575870" y="145246"/>
                        <a:pt x="1576902" y="185492"/>
                      </a:cubicBezTo>
                      <a:cubicBezTo>
                        <a:pt x="1577418" y="201487"/>
                        <a:pt x="1583093" y="213871"/>
                        <a:pt x="1598057" y="220578"/>
                      </a:cubicBezTo>
                      <a:cubicBezTo>
                        <a:pt x="1622308" y="231414"/>
                        <a:pt x="1647590" y="238638"/>
                        <a:pt x="1674422" y="240702"/>
                      </a:cubicBezTo>
                      <a:cubicBezTo>
                        <a:pt x="1690933" y="241733"/>
                        <a:pt x="1702285" y="235026"/>
                        <a:pt x="1710540" y="221610"/>
                      </a:cubicBezTo>
                      <a:cubicBezTo>
                        <a:pt x="1733243" y="184976"/>
                        <a:pt x="1756462" y="148342"/>
                        <a:pt x="1779165" y="111707"/>
                      </a:cubicBezTo>
                      <a:cubicBezTo>
                        <a:pt x="1798772" y="80749"/>
                        <a:pt x="1810640" y="76621"/>
                        <a:pt x="1845726" y="88488"/>
                      </a:cubicBezTo>
                      <a:cubicBezTo>
                        <a:pt x="1849854" y="90036"/>
                        <a:pt x="1853466" y="91068"/>
                        <a:pt x="1857594" y="92616"/>
                      </a:cubicBezTo>
                      <a:cubicBezTo>
                        <a:pt x="1898356" y="110159"/>
                        <a:pt x="1905063" y="123059"/>
                        <a:pt x="1895260" y="166401"/>
                      </a:cubicBezTo>
                      <a:cubicBezTo>
                        <a:pt x="1886488" y="205099"/>
                        <a:pt x="1877717" y="243281"/>
                        <a:pt x="1868429" y="281980"/>
                      </a:cubicBezTo>
                      <a:cubicBezTo>
                        <a:pt x="1863269" y="303135"/>
                        <a:pt x="1868429" y="319646"/>
                        <a:pt x="1887004" y="332030"/>
                      </a:cubicBezTo>
                      <a:cubicBezTo>
                        <a:pt x="1906096" y="344929"/>
                        <a:pt x="1925187" y="356796"/>
                        <a:pt x="1946857" y="365052"/>
                      </a:cubicBezTo>
                      <a:cubicBezTo>
                        <a:pt x="1962337" y="370728"/>
                        <a:pt x="1974720" y="367116"/>
                        <a:pt x="1986588" y="355765"/>
                      </a:cubicBezTo>
                      <a:cubicBezTo>
                        <a:pt x="2018062" y="325838"/>
                        <a:pt x="2049537" y="296943"/>
                        <a:pt x="2081528" y="267532"/>
                      </a:cubicBezTo>
                      <a:cubicBezTo>
                        <a:pt x="2107843" y="242765"/>
                        <a:pt x="2122290" y="241733"/>
                        <a:pt x="2151701" y="261857"/>
                      </a:cubicBezTo>
                      <a:cubicBezTo>
                        <a:pt x="2153248" y="262889"/>
                        <a:pt x="2154281" y="263405"/>
                        <a:pt x="2155312" y="264437"/>
                      </a:cubicBezTo>
                      <a:cubicBezTo>
                        <a:pt x="2205363" y="300555"/>
                        <a:pt x="2198139" y="316034"/>
                        <a:pt x="2177500" y="353701"/>
                      </a:cubicBezTo>
                      <a:cubicBezTo>
                        <a:pt x="2158925" y="387755"/>
                        <a:pt x="2141381" y="422842"/>
                        <a:pt x="2122290" y="456896"/>
                      </a:cubicBezTo>
                      <a:cubicBezTo>
                        <a:pt x="2112487" y="474955"/>
                        <a:pt x="2114550" y="490435"/>
                        <a:pt x="2126934" y="505914"/>
                      </a:cubicBezTo>
                      <a:cubicBezTo>
                        <a:pt x="2140865" y="522941"/>
                        <a:pt x="2156345" y="538421"/>
                        <a:pt x="2173372" y="551836"/>
                      </a:cubicBezTo>
                      <a:cubicBezTo>
                        <a:pt x="2187819" y="563187"/>
                        <a:pt x="2202783" y="564735"/>
                        <a:pt x="2219810" y="555964"/>
                      </a:cubicBezTo>
                      <a:cubicBezTo>
                        <a:pt x="2258508" y="534809"/>
                        <a:pt x="2297722" y="514170"/>
                        <a:pt x="2336937" y="494046"/>
                      </a:cubicBezTo>
                      <a:cubicBezTo>
                        <a:pt x="2364799" y="479599"/>
                        <a:pt x="2380795" y="482695"/>
                        <a:pt x="2400917" y="507462"/>
                      </a:cubicBezTo>
                      <a:cubicBezTo>
                        <a:pt x="2408141" y="515717"/>
                        <a:pt x="2414849" y="524489"/>
                        <a:pt x="2420525" y="533777"/>
                      </a:cubicBezTo>
                      <a:cubicBezTo>
                        <a:pt x="2434972" y="556480"/>
                        <a:pt x="2433424" y="571443"/>
                        <a:pt x="2415365" y="591566"/>
                      </a:cubicBezTo>
                      <a:cubicBezTo>
                        <a:pt x="2384406" y="625105"/>
                        <a:pt x="2353448" y="659159"/>
                        <a:pt x="2321973" y="692182"/>
                      </a:cubicBezTo>
                      <a:cubicBezTo>
                        <a:pt x="2310106" y="704565"/>
                        <a:pt x="2307526" y="717981"/>
                        <a:pt x="2313718" y="733460"/>
                      </a:cubicBezTo>
                      <a:cubicBezTo>
                        <a:pt x="2323005" y="755647"/>
                        <a:pt x="2334357" y="776286"/>
                        <a:pt x="2349320" y="795377"/>
                      </a:cubicBezTo>
                      <a:cubicBezTo>
                        <a:pt x="2361187" y="810857"/>
                        <a:pt x="2375635" y="814984"/>
                        <a:pt x="2394726" y="810341"/>
                      </a:cubicBezTo>
                      <a:cubicBezTo>
                        <a:pt x="2438584" y="799505"/>
                        <a:pt x="2482958" y="789701"/>
                        <a:pt x="2526816" y="780414"/>
                      </a:cubicBezTo>
                      <a:cubicBezTo>
                        <a:pt x="2550035" y="775254"/>
                        <a:pt x="2563967" y="781962"/>
                        <a:pt x="2575834" y="803117"/>
                      </a:cubicBezTo>
                      <a:cubicBezTo>
                        <a:pt x="2582026" y="814468"/>
                        <a:pt x="2587186" y="826336"/>
                        <a:pt x="2591313" y="838719"/>
                      </a:cubicBezTo>
                      <a:cubicBezTo>
                        <a:pt x="2600085" y="867098"/>
                        <a:pt x="2595441" y="880514"/>
                        <a:pt x="2570158" y="896509"/>
                      </a:cubicBezTo>
                      <a:cubicBezTo>
                        <a:pt x="2534040" y="919212"/>
                        <a:pt x="2498437" y="942947"/>
                        <a:pt x="2461287" y="964102"/>
                      </a:cubicBezTo>
                      <a:cubicBezTo>
                        <a:pt x="2440132" y="976485"/>
                        <a:pt x="2434456" y="992997"/>
                        <a:pt x="2438068" y="1014668"/>
                      </a:cubicBezTo>
                      <a:cubicBezTo>
                        <a:pt x="2441164" y="1034791"/>
                        <a:pt x="2446840" y="1054398"/>
                        <a:pt x="2454063" y="1073489"/>
                      </a:cubicBezTo>
                      <a:cubicBezTo>
                        <a:pt x="2460771" y="1091032"/>
                        <a:pt x="2472638" y="1100320"/>
                        <a:pt x="2492762" y="1100836"/>
                      </a:cubicBezTo>
                      <a:cubicBezTo>
                        <a:pt x="2538168" y="1101352"/>
                        <a:pt x="2583058" y="1104448"/>
                        <a:pt x="2628464" y="1105996"/>
                      </a:cubicBezTo>
                      <a:cubicBezTo>
                        <a:pt x="2653230" y="1107028"/>
                        <a:pt x="2665614" y="1116831"/>
                        <a:pt x="2672322" y="1140566"/>
                      </a:cubicBezTo>
                      <a:cubicBezTo>
                        <a:pt x="2676449" y="1153982"/>
                        <a:pt x="2677998" y="1167913"/>
                        <a:pt x="2677998" y="1182360"/>
                      </a:cubicBezTo>
                      <a:cubicBezTo>
                        <a:pt x="2677998" y="1210223"/>
                        <a:pt x="2670258" y="1221575"/>
                        <a:pt x="2644459" y="1229830"/>
                      </a:cubicBezTo>
                      <a:cubicBezTo>
                        <a:pt x="2603697" y="1242730"/>
                        <a:pt x="2562934" y="1255113"/>
                        <a:pt x="2522172" y="1267497"/>
                      </a:cubicBezTo>
                      <a:cubicBezTo>
                        <a:pt x="2492762" y="1276268"/>
                        <a:pt x="2485022" y="1285556"/>
                        <a:pt x="2483990" y="1315998"/>
                      </a:cubicBezTo>
                      <a:cubicBezTo>
                        <a:pt x="2483474" y="1337153"/>
                        <a:pt x="2481926" y="1358824"/>
                        <a:pt x="2486570" y="1379980"/>
                      </a:cubicBezTo>
                      <a:cubicBezTo>
                        <a:pt x="2489666" y="1394427"/>
                        <a:pt x="2498437" y="1403199"/>
                        <a:pt x="2512885" y="1407842"/>
                      </a:cubicBezTo>
                      <a:cubicBezTo>
                        <a:pt x="2555711" y="1420742"/>
                        <a:pt x="2598537" y="1433641"/>
                        <a:pt x="2641363" y="1447057"/>
                      </a:cubicBezTo>
                      <a:cubicBezTo>
                        <a:pt x="2671290" y="1456344"/>
                        <a:pt x="2678514" y="1466664"/>
                        <a:pt x="2677998" y="1498138"/>
                      </a:cubicBezTo>
                      <a:cubicBezTo>
                        <a:pt x="2677998" y="1501234"/>
                        <a:pt x="2677998" y="1504330"/>
                        <a:pt x="2677998" y="1507426"/>
                      </a:cubicBezTo>
                      <a:cubicBezTo>
                        <a:pt x="2675934" y="1555928"/>
                        <a:pt x="2660454" y="1571407"/>
                        <a:pt x="2611952" y="1572955"/>
                      </a:cubicBezTo>
                      <a:cubicBezTo>
                        <a:pt x="2571190" y="1573987"/>
                        <a:pt x="2530944" y="1576051"/>
                        <a:pt x="2490182" y="1576567"/>
                      </a:cubicBezTo>
                      <a:cubicBezTo>
                        <a:pt x="2474702" y="1577083"/>
                        <a:pt x="2463867" y="1583791"/>
                        <a:pt x="2457675" y="1596690"/>
                      </a:cubicBezTo>
                      <a:cubicBezTo>
                        <a:pt x="2446324" y="1620941"/>
                        <a:pt x="2439100" y="1646224"/>
                        <a:pt x="2437036" y="1673055"/>
                      </a:cubicBezTo>
                      <a:cubicBezTo>
                        <a:pt x="2435488" y="1690082"/>
                        <a:pt x="2442712" y="1701434"/>
                        <a:pt x="2457159" y="1710205"/>
                      </a:cubicBezTo>
                      <a:cubicBezTo>
                        <a:pt x="2493278" y="1732392"/>
                        <a:pt x="2528880" y="1754579"/>
                        <a:pt x="2564483" y="1777282"/>
                      </a:cubicBezTo>
                      <a:cubicBezTo>
                        <a:pt x="2596989" y="1797405"/>
                        <a:pt x="2601117" y="1809789"/>
                        <a:pt x="2588733" y="1845907"/>
                      </a:cubicBezTo>
                      <a:cubicBezTo>
                        <a:pt x="2584606" y="1858291"/>
                        <a:pt x="2578930" y="1870158"/>
                        <a:pt x="2571706" y="1880994"/>
                      </a:cubicBezTo>
                      <a:cubicBezTo>
                        <a:pt x="2564998" y="1890797"/>
                        <a:pt x="2554163" y="1897505"/>
                        <a:pt x="2538684" y="1897505"/>
                      </a:cubicBezTo>
                      <a:close/>
                      <a:moveTo>
                        <a:pt x="1338521" y="2312867"/>
                      </a:moveTo>
                      <a:cubicBezTo>
                        <a:pt x="1869461" y="2314931"/>
                        <a:pt x="2317329" y="1887701"/>
                        <a:pt x="2316814" y="1335605"/>
                      </a:cubicBezTo>
                      <a:cubicBezTo>
                        <a:pt x="2316298" y="792797"/>
                        <a:pt x="1880813" y="359892"/>
                        <a:pt x="1340068" y="359376"/>
                      </a:cubicBezTo>
                      <a:cubicBezTo>
                        <a:pt x="796228" y="358860"/>
                        <a:pt x="363839" y="794861"/>
                        <a:pt x="361775" y="1331994"/>
                      </a:cubicBezTo>
                      <a:cubicBezTo>
                        <a:pt x="359711" y="1882026"/>
                        <a:pt x="806032" y="2314415"/>
                        <a:pt x="1338521" y="2312867"/>
                      </a:cubicBezTo>
                      <a:close/>
                    </a:path>
                  </a:pathLst>
                </a:custGeom>
                <a:grpFill/>
                <a:ln w="515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9" name="Freeform: Shape 28">
                  <a:extLst>
                    <a:ext uri="{FF2B5EF4-FFF2-40B4-BE49-F238E27FC236}">
                      <a16:creationId xmlns:a16="http://schemas.microsoft.com/office/drawing/2014/main" id="{718FFC3D-130E-4587-9FAD-F134E15CA98A}"/>
                    </a:ext>
                  </a:extLst>
                </p:cNvPr>
                <p:cNvSpPr/>
                <p:nvPr/>
              </p:nvSpPr>
              <p:spPr>
                <a:xfrm>
                  <a:off x="7558586" y="2011427"/>
                  <a:ext cx="1898797" cy="1893637"/>
                </a:xfrm>
                <a:custGeom>
                  <a:avLst/>
                  <a:gdLst>
                    <a:gd name="connsiteX0" fmla="*/ 30 w 1898796"/>
                    <a:gd name="connsiteY0" fmla="*/ 947852 h 1893636"/>
                    <a:gd name="connsiteX1" fmla="*/ 950461 w 1898796"/>
                    <a:gd name="connsiteY1" fmla="*/ 2 h 1893636"/>
                    <a:gd name="connsiteX2" fmla="*/ 1898827 w 1898796"/>
                    <a:gd name="connsiteY2" fmla="*/ 950948 h 1893636"/>
                    <a:gd name="connsiteX3" fmla="*/ 946849 w 1898796"/>
                    <a:gd name="connsiteY3" fmla="*/ 1898283 h 1893636"/>
                    <a:gd name="connsiteX4" fmla="*/ 30 w 1898796"/>
                    <a:gd name="connsiteY4" fmla="*/ 947852 h 1893636"/>
                    <a:gd name="connsiteX5" fmla="*/ 1187811 w 1898796"/>
                    <a:gd name="connsiteY5" fmla="*/ 949916 h 1893636"/>
                    <a:gd name="connsiteX6" fmla="*/ 949429 w 1898796"/>
                    <a:gd name="connsiteY6" fmla="*/ 710503 h 1893636"/>
                    <a:gd name="connsiteX7" fmla="*/ 710532 w 1898796"/>
                    <a:gd name="connsiteY7" fmla="*/ 948368 h 1893636"/>
                    <a:gd name="connsiteX8" fmla="*/ 948397 w 1898796"/>
                    <a:gd name="connsiteY8" fmla="*/ 1188298 h 1893636"/>
                    <a:gd name="connsiteX9" fmla="*/ 1187811 w 1898796"/>
                    <a:gd name="connsiteY9" fmla="*/ 949916 h 18936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898796" h="1893636">
                      <a:moveTo>
                        <a:pt x="30" y="947852"/>
                      </a:moveTo>
                      <a:cubicBezTo>
                        <a:pt x="-3065" y="428263"/>
                        <a:pt x="426228" y="-1030"/>
                        <a:pt x="950461" y="2"/>
                      </a:cubicBezTo>
                      <a:cubicBezTo>
                        <a:pt x="1472114" y="1034"/>
                        <a:pt x="1899859" y="427747"/>
                        <a:pt x="1898827" y="950948"/>
                      </a:cubicBezTo>
                      <a:cubicBezTo>
                        <a:pt x="1897795" y="1468473"/>
                        <a:pt x="1477790" y="1899315"/>
                        <a:pt x="946849" y="1898283"/>
                      </a:cubicBezTo>
                      <a:cubicBezTo>
                        <a:pt x="411781" y="1896735"/>
                        <a:pt x="-4097" y="1460218"/>
                        <a:pt x="30" y="947852"/>
                      </a:cubicBezTo>
                      <a:close/>
                      <a:moveTo>
                        <a:pt x="1187811" y="949916"/>
                      </a:moveTo>
                      <a:cubicBezTo>
                        <a:pt x="1188327" y="817310"/>
                        <a:pt x="1084099" y="710503"/>
                        <a:pt x="949429" y="710503"/>
                      </a:cubicBezTo>
                      <a:cubicBezTo>
                        <a:pt x="805987" y="710503"/>
                        <a:pt x="710015" y="828146"/>
                        <a:pt x="710532" y="948368"/>
                      </a:cubicBezTo>
                      <a:cubicBezTo>
                        <a:pt x="711048" y="1081490"/>
                        <a:pt x="815791" y="1188298"/>
                        <a:pt x="948397" y="1188298"/>
                      </a:cubicBezTo>
                      <a:cubicBezTo>
                        <a:pt x="1081003" y="1188298"/>
                        <a:pt x="1187294" y="1083038"/>
                        <a:pt x="1187811" y="949916"/>
                      </a:cubicBezTo>
                      <a:close/>
                    </a:path>
                  </a:pathLst>
                </a:custGeom>
                <a:grpFill/>
                <a:ln w="515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4AE715F5-3FF5-4CC0-99F7-2396CA9783A9}"/>
                </a:ext>
              </a:extLst>
            </p:cNvPr>
            <p:cNvGrpSpPr/>
            <p:nvPr/>
          </p:nvGrpSpPr>
          <p:grpSpPr>
            <a:xfrm rot="18655185">
              <a:off x="7923365" y="4809769"/>
              <a:ext cx="1639387" cy="985059"/>
              <a:chOff x="2753518" y="3556278"/>
              <a:chExt cx="2028524" cy="1218879"/>
            </a:xfrm>
            <a:grpFill/>
          </p:grpSpPr>
          <p:sp>
            <p:nvSpPr>
              <p:cNvPr id="22" name="Freeform: Shape 21">
                <a:extLst>
                  <a:ext uri="{FF2B5EF4-FFF2-40B4-BE49-F238E27FC236}">
                    <a16:creationId xmlns:a16="http://schemas.microsoft.com/office/drawing/2014/main" id="{D307BAC0-5062-49C4-A10C-F15443D0B43E}"/>
                  </a:ext>
                </a:extLst>
              </p:cNvPr>
              <p:cNvSpPr/>
              <p:nvPr/>
            </p:nvSpPr>
            <p:spPr>
              <a:xfrm>
                <a:off x="2753518" y="3683131"/>
                <a:ext cx="796648" cy="799367"/>
              </a:xfrm>
              <a:custGeom>
                <a:avLst/>
                <a:gdLst>
                  <a:gd name="connsiteX0" fmla="*/ 817500 w 1511813"/>
                  <a:gd name="connsiteY0" fmla="*/ 1518710 h 1516973"/>
                  <a:gd name="connsiteX1" fmla="*/ 802537 w 1511813"/>
                  <a:gd name="connsiteY1" fmla="*/ 1507875 h 1516973"/>
                  <a:gd name="connsiteX2" fmla="*/ 780866 w 1511813"/>
                  <a:gd name="connsiteY2" fmla="*/ 1442862 h 1516973"/>
                  <a:gd name="connsiteX3" fmla="*/ 776738 w 1511813"/>
                  <a:gd name="connsiteY3" fmla="*/ 1385072 h 1516973"/>
                  <a:gd name="connsiteX4" fmla="*/ 760227 w 1511813"/>
                  <a:gd name="connsiteY4" fmla="*/ 1369593 h 1516973"/>
                  <a:gd name="connsiteX5" fmla="*/ 694698 w 1511813"/>
                  <a:gd name="connsiteY5" fmla="*/ 1366497 h 1516973"/>
                  <a:gd name="connsiteX6" fmla="*/ 676638 w 1511813"/>
                  <a:gd name="connsiteY6" fmla="*/ 1379912 h 1516973"/>
                  <a:gd name="connsiteX7" fmla="*/ 637940 w 1511813"/>
                  <a:gd name="connsiteY7" fmla="*/ 1501683 h 1516973"/>
                  <a:gd name="connsiteX8" fmla="*/ 622977 w 1511813"/>
                  <a:gd name="connsiteY8" fmla="*/ 1508907 h 1516973"/>
                  <a:gd name="connsiteX9" fmla="*/ 430517 w 1511813"/>
                  <a:gd name="connsiteY9" fmla="*/ 1447505 h 1516973"/>
                  <a:gd name="connsiteX10" fmla="*/ 422262 w 1511813"/>
                  <a:gd name="connsiteY10" fmla="*/ 1431510 h 1516973"/>
                  <a:gd name="connsiteX11" fmla="*/ 435677 w 1511813"/>
                  <a:gd name="connsiteY11" fmla="*/ 1364433 h 1516973"/>
                  <a:gd name="connsiteX12" fmla="*/ 461992 w 1511813"/>
                  <a:gd name="connsiteY12" fmla="*/ 1310255 h 1516973"/>
                  <a:gd name="connsiteX13" fmla="*/ 456316 w 1511813"/>
                  <a:gd name="connsiteY13" fmla="*/ 1290132 h 1516973"/>
                  <a:gd name="connsiteX14" fmla="*/ 395431 w 1511813"/>
                  <a:gd name="connsiteY14" fmla="*/ 1251434 h 1516973"/>
                  <a:gd name="connsiteX15" fmla="*/ 378919 w 1511813"/>
                  <a:gd name="connsiteY15" fmla="*/ 1254014 h 1516973"/>
                  <a:gd name="connsiteX16" fmla="*/ 283464 w 1511813"/>
                  <a:gd name="connsiteY16" fmla="*/ 1342246 h 1516973"/>
                  <a:gd name="connsiteX17" fmla="*/ 265920 w 1511813"/>
                  <a:gd name="connsiteY17" fmla="*/ 1341214 h 1516973"/>
                  <a:gd name="connsiteX18" fmla="*/ 130218 w 1511813"/>
                  <a:gd name="connsiteY18" fmla="*/ 1191580 h 1516973"/>
                  <a:gd name="connsiteX19" fmla="*/ 130734 w 1511813"/>
                  <a:gd name="connsiteY19" fmla="*/ 1174553 h 1516973"/>
                  <a:gd name="connsiteX20" fmla="*/ 177688 w 1511813"/>
                  <a:gd name="connsiteY20" fmla="*/ 1121408 h 1516973"/>
                  <a:gd name="connsiteX21" fmla="*/ 225674 w 1511813"/>
                  <a:gd name="connsiteY21" fmla="*/ 1089417 h 1516973"/>
                  <a:gd name="connsiteX22" fmla="*/ 230834 w 1511813"/>
                  <a:gd name="connsiteY22" fmla="*/ 1067230 h 1516973"/>
                  <a:gd name="connsiteX23" fmla="*/ 198327 w 1511813"/>
                  <a:gd name="connsiteY23" fmla="*/ 1004281 h 1516973"/>
                  <a:gd name="connsiteX24" fmla="*/ 183880 w 1511813"/>
                  <a:gd name="connsiteY24" fmla="*/ 998089 h 1516973"/>
                  <a:gd name="connsiteX25" fmla="*/ 67269 w 1511813"/>
                  <a:gd name="connsiteY25" fmla="*/ 1025952 h 1516973"/>
                  <a:gd name="connsiteX26" fmla="*/ 55918 w 1511813"/>
                  <a:gd name="connsiteY26" fmla="*/ 1027500 h 1516973"/>
                  <a:gd name="connsiteX27" fmla="*/ 41470 w 1511813"/>
                  <a:gd name="connsiteY27" fmla="*/ 1018212 h 1516973"/>
                  <a:gd name="connsiteX28" fmla="*/ 1224 w 1511813"/>
                  <a:gd name="connsiteY28" fmla="*/ 841748 h 1516973"/>
                  <a:gd name="connsiteX29" fmla="*/ 30635 w 1511813"/>
                  <a:gd name="connsiteY29" fmla="*/ 797374 h 1516973"/>
                  <a:gd name="connsiteX30" fmla="*/ 134862 w 1511813"/>
                  <a:gd name="connsiteY30" fmla="*/ 778799 h 1516973"/>
                  <a:gd name="connsiteX31" fmla="*/ 147246 w 1511813"/>
                  <a:gd name="connsiteY31" fmla="*/ 765899 h 1516973"/>
                  <a:gd name="connsiteX32" fmla="*/ 150342 w 1511813"/>
                  <a:gd name="connsiteY32" fmla="*/ 696242 h 1516973"/>
                  <a:gd name="connsiteX33" fmla="*/ 137442 w 1511813"/>
                  <a:gd name="connsiteY33" fmla="*/ 678699 h 1516973"/>
                  <a:gd name="connsiteX34" fmla="*/ 14639 w 1511813"/>
                  <a:gd name="connsiteY34" fmla="*/ 639485 h 1516973"/>
                  <a:gd name="connsiteX35" fmla="*/ 7932 w 1511813"/>
                  <a:gd name="connsiteY35" fmla="*/ 625037 h 1516973"/>
                  <a:gd name="connsiteX36" fmla="*/ 69333 w 1511813"/>
                  <a:gd name="connsiteY36" fmla="*/ 432578 h 1516973"/>
                  <a:gd name="connsiteX37" fmla="*/ 86360 w 1511813"/>
                  <a:gd name="connsiteY37" fmla="*/ 423806 h 1516973"/>
                  <a:gd name="connsiteX38" fmla="*/ 150858 w 1511813"/>
                  <a:gd name="connsiteY38" fmla="*/ 436706 h 1516973"/>
                  <a:gd name="connsiteX39" fmla="*/ 206583 w 1511813"/>
                  <a:gd name="connsiteY39" fmla="*/ 463536 h 1516973"/>
                  <a:gd name="connsiteX40" fmla="*/ 227738 w 1511813"/>
                  <a:gd name="connsiteY40" fmla="*/ 457345 h 1516973"/>
                  <a:gd name="connsiteX41" fmla="*/ 266952 w 1511813"/>
                  <a:gd name="connsiteY41" fmla="*/ 396459 h 1516973"/>
                  <a:gd name="connsiteX42" fmla="*/ 264373 w 1511813"/>
                  <a:gd name="connsiteY42" fmla="*/ 380980 h 1516973"/>
                  <a:gd name="connsiteX43" fmla="*/ 175108 w 1511813"/>
                  <a:gd name="connsiteY43" fmla="*/ 284492 h 1516973"/>
                  <a:gd name="connsiteX44" fmla="*/ 176140 w 1511813"/>
                  <a:gd name="connsiteY44" fmla="*/ 267981 h 1516973"/>
                  <a:gd name="connsiteX45" fmla="*/ 325258 w 1511813"/>
                  <a:gd name="connsiteY45" fmla="*/ 132279 h 1516973"/>
                  <a:gd name="connsiteX46" fmla="*/ 343317 w 1511813"/>
                  <a:gd name="connsiteY46" fmla="*/ 132795 h 1516973"/>
                  <a:gd name="connsiteX47" fmla="*/ 395431 w 1511813"/>
                  <a:gd name="connsiteY47" fmla="*/ 178717 h 1516973"/>
                  <a:gd name="connsiteX48" fmla="*/ 426389 w 1511813"/>
                  <a:gd name="connsiteY48" fmla="*/ 224639 h 1516973"/>
                  <a:gd name="connsiteX49" fmla="*/ 451156 w 1511813"/>
                  <a:gd name="connsiteY49" fmla="*/ 231347 h 1516973"/>
                  <a:gd name="connsiteX50" fmla="*/ 512042 w 1511813"/>
                  <a:gd name="connsiteY50" fmla="*/ 200388 h 1516973"/>
                  <a:gd name="connsiteX51" fmla="*/ 518233 w 1511813"/>
                  <a:gd name="connsiteY51" fmla="*/ 183877 h 1516973"/>
                  <a:gd name="connsiteX52" fmla="*/ 491403 w 1511813"/>
                  <a:gd name="connsiteY52" fmla="*/ 69846 h 1516973"/>
                  <a:gd name="connsiteX53" fmla="*/ 489855 w 1511813"/>
                  <a:gd name="connsiteY53" fmla="*/ 58494 h 1516973"/>
                  <a:gd name="connsiteX54" fmla="*/ 499658 w 1511813"/>
                  <a:gd name="connsiteY54" fmla="*/ 43015 h 1516973"/>
                  <a:gd name="connsiteX55" fmla="*/ 695730 w 1511813"/>
                  <a:gd name="connsiteY55" fmla="*/ 189 h 1516973"/>
                  <a:gd name="connsiteX56" fmla="*/ 713273 w 1511813"/>
                  <a:gd name="connsiteY56" fmla="*/ 12056 h 1516973"/>
                  <a:gd name="connsiteX57" fmla="*/ 721012 w 1511813"/>
                  <a:gd name="connsiteY57" fmla="*/ 35275 h 1516973"/>
                  <a:gd name="connsiteX58" fmla="*/ 738556 w 1511813"/>
                  <a:gd name="connsiteY58" fmla="*/ 134343 h 1516973"/>
                  <a:gd name="connsiteX59" fmla="*/ 753519 w 1511813"/>
                  <a:gd name="connsiteY59" fmla="*/ 148790 h 1516973"/>
                  <a:gd name="connsiteX60" fmla="*/ 820596 w 1511813"/>
                  <a:gd name="connsiteY60" fmla="*/ 151886 h 1516973"/>
                  <a:gd name="connsiteX61" fmla="*/ 838655 w 1511813"/>
                  <a:gd name="connsiteY61" fmla="*/ 138471 h 1516973"/>
                  <a:gd name="connsiteX62" fmla="*/ 877354 w 1511813"/>
                  <a:gd name="connsiteY62" fmla="*/ 16700 h 1516973"/>
                  <a:gd name="connsiteX63" fmla="*/ 892317 w 1511813"/>
                  <a:gd name="connsiteY63" fmla="*/ 9476 h 1516973"/>
                  <a:gd name="connsiteX64" fmla="*/ 1084777 w 1511813"/>
                  <a:gd name="connsiteY64" fmla="*/ 70878 h 1516973"/>
                  <a:gd name="connsiteX65" fmla="*/ 1093032 w 1511813"/>
                  <a:gd name="connsiteY65" fmla="*/ 86873 h 1516973"/>
                  <a:gd name="connsiteX66" fmla="*/ 1079617 w 1511813"/>
                  <a:gd name="connsiteY66" fmla="*/ 152402 h 1516973"/>
                  <a:gd name="connsiteX67" fmla="*/ 1053302 w 1511813"/>
                  <a:gd name="connsiteY67" fmla="*/ 206580 h 1516973"/>
                  <a:gd name="connsiteX68" fmla="*/ 1060010 w 1511813"/>
                  <a:gd name="connsiteY68" fmla="*/ 228251 h 1516973"/>
                  <a:gd name="connsiteX69" fmla="*/ 1118315 w 1511813"/>
                  <a:gd name="connsiteY69" fmla="*/ 265917 h 1516973"/>
                  <a:gd name="connsiteX70" fmla="*/ 1136374 w 1511813"/>
                  <a:gd name="connsiteY70" fmla="*/ 262821 h 1516973"/>
                  <a:gd name="connsiteX71" fmla="*/ 1232346 w 1511813"/>
                  <a:gd name="connsiteY71" fmla="*/ 174589 h 1516973"/>
                  <a:gd name="connsiteX72" fmla="*/ 1247825 w 1511813"/>
                  <a:gd name="connsiteY72" fmla="*/ 175621 h 1516973"/>
                  <a:gd name="connsiteX73" fmla="*/ 1384559 w 1511813"/>
                  <a:gd name="connsiteY73" fmla="*/ 325770 h 1516973"/>
                  <a:gd name="connsiteX74" fmla="*/ 1384043 w 1511813"/>
                  <a:gd name="connsiteY74" fmla="*/ 342798 h 1516973"/>
                  <a:gd name="connsiteX75" fmla="*/ 1336057 w 1511813"/>
                  <a:gd name="connsiteY75" fmla="*/ 396975 h 1516973"/>
                  <a:gd name="connsiteX76" fmla="*/ 1291167 w 1511813"/>
                  <a:gd name="connsiteY76" fmla="*/ 426902 h 1516973"/>
                  <a:gd name="connsiteX77" fmla="*/ 1284976 w 1511813"/>
                  <a:gd name="connsiteY77" fmla="*/ 451153 h 1516973"/>
                  <a:gd name="connsiteX78" fmla="*/ 1316450 w 1511813"/>
                  <a:gd name="connsiteY78" fmla="*/ 513070 h 1516973"/>
                  <a:gd name="connsiteX79" fmla="*/ 1330898 w 1511813"/>
                  <a:gd name="connsiteY79" fmla="*/ 519262 h 1516973"/>
                  <a:gd name="connsiteX80" fmla="*/ 1447509 w 1511813"/>
                  <a:gd name="connsiteY80" fmla="*/ 491399 h 1516973"/>
                  <a:gd name="connsiteX81" fmla="*/ 1458860 w 1511813"/>
                  <a:gd name="connsiteY81" fmla="*/ 489851 h 1516973"/>
                  <a:gd name="connsiteX82" fmla="*/ 1473307 w 1511813"/>
                  <a:gd name="connsiteY82" fmla="*/ 499139 h 1516973"/>
                  <a:gd name="connsiteX83" fmla="*/ 1513554 w 1511813"/>
                  <a:gd name="connsiteY83" fmla="*/ 675603 h 1516973"/>
                  <a:gd name="connsiteX84" fmla="*/ 1514070 w 1511813"/>
                  <a:gd name="connsiteY84" fmla="*/ 679215 h 1516973"/>
                  <a:gd name="connsiteX85" fmla="*/ 1490335 w 1511813"/>
                  <a:gd name="connsiteY85" fmla="*/ 717397 h 1516973"/>
                  <a:gd name="connsiteX86" fmla="*/ 1379916 w 1511813"/>
                  <a:gd name="connsiteY86" fmla="*/ 738036 h 1516973"/>
                  <a:gd name="connsiteX87" fmla="*/ 1367532 w 1511813"/>
                  <a:gd name="connsiteY87" fmla="*/ 749904 h 1516973"/>
                  <a:gd name="connsiteX88" fmla="*/ 1363920 w 1511813"/>
                  <a:gd name="connsiteY88" fmla="*/ 822141 h 1516973"/>
                  <a:gd name="connsiteX89" fmla="*/ 1375788 w 1511813"/>
                  <a:gd name="connsiteY89" fmla="*/ 838136 h 1516973"/>
                  <a:gd name="connsiteX90" fmla="*/ 1498590 w 1511813"/>
                  <a:gd name="connsiteY90" fmla="*/ 876834 h 1516973"/>
                  <a:gd name="connsiteX91" fmla="*/ 1506330 w 1511813"/>
                  <a:gd name="connsiteY91" fmla="*/ 891798 h 1516973"/>
                  <a:gd name="connsiteX92" fmla="*/ 1444413 w 1511813"/>
                  <a:gd name="connsiteY92" fmla="*/ 1085289 h 1516973"/>
                  <a:gd name="connsiteX93" fmla="*/ 1429449 w 1511813"/>
                  <a:gd name="connsiteY93" fmla="*/ 1093029 h 1516973"/>
                  <a:gd name="connsiteX94" fmla="*/ 1306647 w 1511813"/>
                  <a:gd name="connsiteY94" fmla="*/ 1052783 h 1516973"/>
                  <a:gd name="connsiteX95" fmla="*/ 1287556 w 1511813"/>
                  <a:gd name="connsiteY95" fmla="*/ 1057942 h 1516973"/>
                  <a:gd name="connsiteX96" fmla="*/ 1248857 w 1511813"/>
                  <a:gd name="connsiteY96" fmla="*/ 1118828 h 1516973"/>
                  <a:gd name="connsiteX97" fmla="*/ 1250405 w 1511813"/>
                  <a:gd name="connsiteY97" fmla="*/ 1135339 h 1516973"/>
                  <a:gd name="connsiteX98" fmla="*/ 1339153 w 1511813"/>
                  <a:gd name="connsiteY98" fmla="*/ 1230795 h 1516973"/>
                  <a:gd name="connsiteX99" fmla="*/ 1337605 w 1511813"/>
                  <a:gd name="connsiteY99" fmla="*/ 1249370 h 1516973"/>
                  <a:gd name="connsiteX100" fmla="*/ 1189004 w 1511813"/>
                  <a:gd name="connsiteY100" fmla="*/ 1384040 h 1516973"/>
                  <a:gd name="connsiteX101" fmla="*/ 1170945 w 1511813"/>
                  <a:gd name="connsiteY101" fmla="*/ 1383524 h 1516973"/>
                  <a:gd name="connsiteX102" fmla="*/ 1118831 w 1511813"/>
                  <a:gd name="connsiteY102" fmla="*/ 1337602 h 1516973"/>
                  <a:gd name="connsiteX103" fmla="*/ 1086840 w 1511813"/>
                  <a:gd name="connsiteY103" fmla="*/ 1289616 h 1516973"/>
                  <a:gd name="connsiteX104" fmla="*/ 1064137 w 1511813"/>
                  <a:gd name="connsiteY104" fmla="*/ 1284456 h 1516973"/>
                  <a:gd name="connsiteX105" fmla="*/ 1002220 w 1511813"/>
                  <a:gd name="connsiteY105" fmla="*/ 1316447 h 1516973"/>
                  <a:gd name="connsiteX106" fmla="*/ 996028 w 1511813"/>
                  <a:gd name="connsiteY106" fmla="*/ 1332958 h 1516973"/>
                  <a:gd name="connsiteX107" fmla="*/ 1022859 w 1511813"/>
                  <a:gd name="connsiteY107" fmla="*/ 1446989 h 1516973"/>
                  <a:gd name="connsiteX108" fmla="*/ 1024407 w 1511813"/>
                  <a:gd name="connsiteY108" fmla="*/ 1459889 h 1516973"/>
                  <a:gd name="connsiteX109" fmla="*/ 1015636 w 1511813"/>
                  <a:gd name="connsiteY109" fmla="*/ 1473304 h 1516973"/>
                  <a:gd name="connsiteX110" fmla="*/ 817500 w 1511813"/>
                  <a:gd name="connsiteY110" fmla="*/ 1518710 h 1516973"/>
                  <a:gd name="connsiteX111" fmla="*/ 758163 w 1511813"/>
                  <a:gd name="connsiteY111" fmla="*/ 1148238 h 1516973"/>
                  <a:gd name="connsiteX112" fmla="*/ 1145146 w 1511813"/>
                  <a:gd name="connsiteY112" fmla="*/ 758675 h 1516973"/>
                  <a:gd name="connsiteX113" fmla="*/ 757131 w 1511813"/>
                  <a:gd name="connsiteY113" fmla="*/ 371176 h 1516973"/>
                  <a:gd name="connsiteX114" fmla="*/ 368600 w 1511813"/>
                  <a:gd name="connsiteY114" fmla="*/ 759707 h 1516973"/>
                  <a:gd name="connsiteX115" fmla="*/ 758163 w 1511813"/>
                  <a:gd name="connsiteY115" fmla="*/ 1148238 h 15169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</a:cxnLst>
                <a:rect l="l" t="t" r="r" b="b"/>
                <a:pathLst>
                  <a:path w="1511813" h="1516973">
                    <a:moveTo>
                      <a:pt x="817500" y="1518710"/>
                    </a:moveTo>
                    <a:cubicBezTo>
                      <a:pt x="809245" y="1520774"/>
                      <a:pt x="805633" y="1516130"/>
                      <a:pt x="802537" y="1507875"/>
                    </a:cubicBezTo>
                    <a:cubicBezTo>
                      <a:pt x="795829" y="1486204"/>
                      <a:pt x="788090" y="1464532"/>
                      <a:pt x="780866" y="1442862"/>
                    </a:cubicBezTo>
                    <a:cubicBezTo>
                      <a:pt x="774674" y="1424286"/>
                      <a:pt x="777770" y="1404679"/>
                      <a:pt x="776738" y="1385072"/>
                    </a:cubicBezTo>
                    <a:cubicBezTo>
                      <a:pt x="776222" y="1369593"/>
                      <a:pt x="775706" y="1370109"/>
                      <a:pt x="760227" y="1369593"/>
                    </a:cubicBezTo>
                    <a:cubicBezTo>
                      <a:pt x="738556" y="1369593"/>
                      <a:pt x="716369" y="1368045"/>
                      <a:pt x="694698" y="1366497"/>
                    </a:cubicBezTo>
                    <a:cubicBezTo>
                      <a:pt x="683346" y="1365465"/>
                      <a:pt x="676638" y="1365981"/>
                      <a:pt x="676638" y="1379912"/>
                    </a:cubicBezTo>
                    <a:cubicBezTo>
                      <a:pt x="676638" y="1424286"/>
                      <a:pt x="655483" y="1462469"/>
                      <a:pt x="637940" y="1501683"/>
                    </a:cubicBezTo>
                    <a:cubicBezTo>
                      <a:pt x="634844" y="1508907"/>
                      <a:pt x="630716" y="1510454"/>
                      <a:pt x="622977" y="1508907"/>
                    </a:cubicBezTo>
                    <a:cubicBezTo>
                      <a:pt x="556416" y="1496523"/>
                      <a:pt x="492434" y="1475368"/>
                      <a:pt x="430517" y="1447505"/>
                    </a:cubicBezTo>
                    <a:cubicBezTo>
                      <a:pt x="423294" y="1443893"/>
                      <a:pt x="420198" y="1440282"/>
                      <a:pt x="422262" y="1431510"/>
                    </a:cubicBezTo>
                    <a:cubicBezTo>
                      <a:pt x="427421" y="1409323"/>
                      <a:pt x="431033" y="1386620"/>
                      <a:pt x="435677" y="1364433"/>
                    </a:cubicBezTo>
                    <a:cubicBezTo>
                      <a:pt x="439805" y="1344310"/>
                      <a:pt x="452704" y="1327798"/>
                      <a:pt x="461992" y="1310255"/>
                    </a:cubicBezTo>
                    <a:cubicBezTo>
                      <a:pt x="467152" y="1300452"/>
                      <a:pt x="466120" y="1295808"/>
                      <a:pt x="456316" y="1290132"/>
                    </a:cubicBezTo>
                    <a:cubicBezTo>
                      <a:pt x="435677" y="1278265"/>
                      <a:pt x="415554" y="1264849"/>
                      <a:pt x="395431" y="1251434"/>
                    </a:cubicBezTo>
                    <a:cubicBezTo>
                      <a:pt x="388207" y="1246274"/>
                      <a:pt x="383563" y="1246274"/>
                      <a:pt x="378919" y="1254014"/>
                    </a:cubicBezTo>
                    <a:cubicBezTo>
                      <a:pt x="356216" y="1293228"/>
                      <a:pt x="319066" y="1317479"/>
                      <a:pt x="283464" y="1342246"/>
                    </a:cubicBezTo>
                    <a:cubicBezTo>
                      <a:pt x="276240" y="1346890"/>
                      <a:pt x="272112" y="1346374"/>
                      <a:pt x="265920" y="1341214"/>
                    </a:cubicBezTo>
                    <a:cubicBezTo>
                      <a:pt x="214323" y="1297356"/>
                      <a:pt x="169433" y="1246790"/>
                      <a:pt x="130218" y="1191580"/>
                    </a:cubicBezTo>
                    <a:cubicBezTo>
                      <a:pt x="125575" y="1185389"/>
                      <a:pt x="125059" y="1180745"/>
                      <a:pt x="130734" y="1174553"/>
                    </a:cubicBezTo>
                    <a:cubicBezTo>
                      <a:pt x="146730" y="1157010"/>
                      <a:pt x="161177" y="1138435"/>
                      <a:pt x="177688" y="1121408"/>
                    </a:cubicBezTo>
                    <a:cubicBezTo>
                      <a:pt x="191104" y="1107476"/>
                      <a:pt x="209163" y="1099221"/>
                      <a:pt x="225674" y="1089417"/>
                    </a:cubicBezTo>
                    <a:cubicBezTo>
                      <a:pt x="236510" y="1083225"/>
                      <a:pt x="237026" y="1078065"/>
                      <a:pt x="230834" y="1067230"/>
                    </a:cubicBezTo>
                    <a:cubicBezTo>
                      <a:pt x="218967" y="1047107"/>
                      <a:pt x="208647" y="1025436"/>
                      <a:pt x="198327" y="1004281"/>
                    </a:cubicBezTo>
                    <a:cubicBezTo>
                      <a:pt x="194716" y="997057"/>
                      <a:pt x="192136" y="993445"/>
                      <a:pt x="183880" y="998089"/>
                    </a:cubicBezTo>
                    <a:cubicBezTo>
                      <a:pt x="147246" y="1017180"/>
                      <a:pt x="108031" y="1024920"/>
                      <a:pt x="67269" y="1025952"/>
                    </a:cubicBezTo>
                    <a:cubicBezTo>
                      <a:pt x="63657" y="1025952"/>
                      <a:pt x="59529" y="1026984"/>
                      <a:pt x="55918" y="1027500"/>
                    </a:cubicBezTo>
                    <a:cubicBezTo>
                      <a:pt x="48694" y="1028532"/>
                      <a:pt x="44050" y="1025952"/>
                      <a:pt x="41470" y="1018212"/>
                    </a:cubicBezTo>
                    <a:cubicBezTo>
                      <a:pt x="21347" y="960939"/>
                      <a:pt x="6384" y="902117"/>
                      <a:pt x="1224" y="841748"/>
                    </a:cubicBezTo>
                    <a:cubicBezTo>
                      <a:pt x="-1872" y="808725"/>
                      <a:pt x="-1356" y="809241"/>
                      <a:pt x="30635" y="797374"/>
                    </a:cubicBezTo>
                    <a:cubicBezTo>
                      <a:pt x="64173" y="784474"/>
                      <a:pt x="98744" y="775703"/>
                      <a:pt x="134862" y="778799"/>
                    </a:cubicBezTo>
                    <a:cubicBezTo>
                      <a:pt x="144150" y="779315"/>
                      <a:pt x="147246" y="775187"/>
                      <a:pt x="147246" y="765899"/>
                    </a:cubicBezTo>
                    <a:cubicBezTo>
                      <a:pt x="147246" y="742680"/>
                      <a:pt x="148278" y="719461"/>
                      <a:pt x="150342" y="696242"/>
                    </a:cubicBezTo>
                    <a:cubicBezTo>
                      <a:pt x="151373" y="685923"/>
                      <a:pt x="150858" y="678699"/>
                      <a:pt x="137442" y="678699"/>
                    </a:cubicBezTo>
                    <a:cubicBezTo>
                      <a:pt x="92552" y="678699"/>
                      <a:pt x="53854" y="657544"/>
                      <a:pt x="14639" y="639485"/>
                    </a:cubicBezTo>
                    <a:cubicBezTo>
                      <a:pt x="7932" y="636389"/>
                      <a:pt x="6384" y="632261"/>
                      <a:pt x="7932" y="625037"/>
                    </a:cubicBezTo>
                    <a:cubicBezTo>
                      <a:pt x="20315" y="558476"/>
                      <a:pt x="40954" y="494495"/>
                      <a:pt x="69333" y="432578"/>
                    </a:cubicBezTo>
                    <a:cubicBezTo>
                      <a:pt x="72945" y="424838"/>
                      <a:pt x="77073" y="421742"/>
                      <a:pt x="86360" y="423806"/>
                    </a:cubicBezTo>
                    <a:cubicBezTo>
                      <a:pt x="107515" y="428450"/>
                      <a:pt x="129186" y="432578"/>
                      <a:pt x="150858" y="436706"/>
                    </a:cubicBezTo>
                    <a:cubicBezTo>
                      <a:pt x="171497" y="440833"/>
                      <a:pt x="188008" y="453733"/>
                      <a:pt x="206583" y="463536"/>
                    </a:cubicBezTo>
                    <a:cubicBezTo>
                      <a:pt x="216903" y="468696"/>
                      <a:pt x="221546" y="467664"/>
                      <a:pt x="227738" y="457345"/>
                    </a:cubicBezTo>
                    <a:cubicBezTo>
                      <a:pt x="239606" y="436706"/>
                      <a:pt x="253021" y="416582"/>
                      <a:pt x="266952" y="396459"/>
                    </a:cubicBezTo>
                    <a:cubicBezTo>
                      <a:pt x="271596" y="389752"/>
                      <a:pt x="271596" y="385108"/>
                      <a:pt x="264373" y="380980"/>
                    </a:cubicBezTo>
                    <a:cubicBezTo>
                      <a:pt x="225158" y="357761"/>
                      <a:pt x="200391" y="320611"/>
                      <a:pt x="175108" y="284492"/>
                    </a:cubicBezTo>
                    <a:cubicBezTo>
                      <a:pt x="170465" y="277785"/>
                      <a:pt x="170981" y="273657"/>
                      <a:pt x="176140" y="267981"/>
                    </a:cubicBezTo>
                    <a:cubicBezTo>
                      <a:pt x="219998" y="216383"/>
                      <a:pt x="270048" y="171493"/>
                      <a:pt x="325258" y="132279"/>
                    </a:cubicBezTo>
                    <a:cubicBezTo>
                      <a:pt x="331966" y="127635"/>
                      <a:pt x="336609" y="126603"/>
                      <a:pt x="343317" y="132795"/>
                    </a:cubicBezTo>
                    <a:cubicBezTo>
                      <a:pt x="360344" y="148274"/>
                      <a:pt x="378404" y="162722"/>
                      <a:pt x="395431" y="178717"/>
                    </a:cubicBezTo>
                    <a:cubicBezTo>
                      <a:pt x="409362" y="191616"/>
                      <a:pt x="416070" y="209160"/>
                      <a:pt x="426389" y="224639"/>
                    </a:cubicBezTo>
                    <a:cubicBezTo>
                      <a:pt x="437741" y="241666"/>
                      <a:pt x="435161" y="240634"/>
                      <a:pt x="451156" y="231347"/>
                    </a:cubicBezTo>
                    <a:cubicBezTo>
                      <a:pt x="470763" y="219995"/>
                      <a:pt x="491403" y="209676"/>
                      <a:pt x="512042" y="200388"/>
                    </a:cubicBezTo>
                    <a:cubicBezTo>
                      <a:pt x="521329" y="196260"/>
                      <a:pt x="522361" y="192132"/>
                      <a:pt x="518233" y="183877"/>
                    </a:cubicBezTo>
                    <a:cubicBezTo>
                      <a:pt x="499142" y="148274"/>
                      <a:pt x="492434" y="109576"/>
                      <a:pt x="491403" y="69846"/>
                    </a:cubicBezTo>
                    <a:cubicBezTo>
                      <a:pt x="491403" y="66234"/>
                      <a:pt x="490371" y="62106"/>
                      <a:pt x="489855" y="58494"/>
                    </a:cubicBezTo>
                    <a:cubicBezTo>
                      <a:pt x="488307" y="50239"/>
                      <a:pt x="491403" y="46111"/>
                      <a:pt x="499658" y="43015"/>
                    </a:cubicBezTo>
                    <a:cubicBezTo>
                      <a:pt x="563123" y="20312"/>
                      <a:pt x="628653" y="6380"/>
                      <a:pt x="695730" y="189"/>
                    </a:cubicBezTo>
                    <a:cubicBezTo>
                      <a:pt x="706049" y="-843"/>
                      <a:pt x="710693" y="2253"/>
                      <a:pt x="713273" y="12056"/>
                    </a:cubicBezTo>
                    <a:cubicBezTo>
                      <a:pt x="715337" y="19796"/>
                      <a:pt x="717917" y="27536"/>
                      <a:pt x="721012" y="35275"/>
                    </a:cubicBezTo>
                    <a:cubicBezTo>
                      <a:pt x="734428" y="67266"/>
                      <a:pt x="741136" y="99772"/>
                      <a:pt x="738556" y="134343"/>
                    </a:cubicBezTo>
                    <a:cubicBezTo>
                      <a:pt x="737524" y="145694"/>
                      <a:pt x="742168" y="148790"/>
                      <a:pt x="753519" y="148790"/>
                    </a:cubicBezTo>
                    <a:cubicBezTo>
                      <a:pt x="775706" y="148274"/>
                      <a:pt x="797893" y="149822"/>
                      <a:pt x="820596" y="151886"/>
                    </a:cubicBezTo>
                    <a:cubicBezTo>
                      <a:pt x="831948" y="152918"/>
                      <a:pt x="838655" y="152402"/>
                      <a:pt x="838655" y="138471"/>
                    </a:cubicBezTo>
                    <a:cubicBezTo>
                      <a:pt x="838655" y="94097"/>
                      <a:pt x="859810" y="55914"/>
                      <a:pt x="877354" y="16700"/>
                    </a:cubicBezTo>
                    <a:cubicBezTo>
                      <a:pt x="880449" y="9476"/>
                      <a:pt x="885093" y="7928"/>
                      <a:pt x="892317" y="9476"/>
                    </a:cubicBezTo>
                    <a:cubicBezTo>
                      <a:pt x="958878" y="21860"/>
                      <a:pt x="1022859" y="42499"/>
                      <a:pt x="1084777" y="70878"/>
                    </a:cubicBezTo>
                    <a:cubicBezTo>
                      <a:pt x="1092000" y="74489"/>
                      <a:pt x="1095096" y="78617"/>
                      <a:pt x="1093032" y="86873"/>
                    </a:cubicBezTo>
                    <a:cubicBezTo>
                      <a:pt x="1088388" y="108544"/>
                      <a:pt x="1084261" y="130731"/>
                      <a:pt x="1079617" y="152402"/>
                    </a:cubicBezTo>
                    <a:cubicBezTo>
                      <a:pt x="1075489" y="172525"/>
                      <a:pt x="1062590" y="189036"/>
                      <a:pt x="1053302" y="206580"/>
                    </a:cubicBezTo>
                    <a:cubicBezTo>
                      <a:pt x="1047626" y="217415"/>
                      <a:pt x="1048658" y="222575"/>
                      <a:pt x="1060010" y="228251"/>
                    </a:cubicBezTo>
                    <a:cubicBezTo>
                      <a:pt x="1080133" y="239602"/>
                      <a:pt x="1099740" y="252502"/>
                      <a:pt x="1118315" y="265917"/>
                    </a:cubicBezTo>
                    <a:cubicBezTo>
                      <a:pt x="1126571" y="272109"/>
                      <a:pt x="1131214" y="271593"/>
                      <a:pt x="1136374" y="262821"/>
                    </a:cubicBezTo>
                    <a:cubicBezTo>
                      <a:pt x="1159077" y="223607"/>
                      <a:pt x="1196744" y="199872"/>
                      <a:pt x="1232346" y="174589"/>
                    </a:cubicBezTo>
                    <a:cubicBezTo>
                      <a:pt x="1238538" y="170461"/>
                      <a:pt x="1242666" y="170977"/>
                      <a:pt x="1247825" y="175621"/>
                    </a:cubicBezTo>
                    <a:cubicBezTo>
                      <a:pt x="1299939" y="219995"/>
                      <a:pt x="1345345" y="270045"/>
                      <a:pt x="1384559" y="325770"/>
                    </a:cubicBezTo>
                    <a:cubicBezTo>
                      <a:pt x="1389203" y="331962"/>
                      <a:pt x="1389719" y="336606"/>
                      <a:pt x="1384043" y="342798"/>
                    </a:cubicBezTo>
                    <a:cubicBezTo>
                      <a:pt x="1368048" y="360857"/>
                      <a:pt x="1352569" y="379432"/>
                      <a:pt x="1336057" y="396975"/>
                    </a:cubicBezTo>
                    <a:cubicBezTo>
                      <a:pt x="1323674" y="409875"/>
                      <a:pt x="1306131" y="417098"/>
                      <a:pt x="1291167" y="426902"/>
                    </a:cubicBezTo>
                    <a:cubicBezTo>
                      <a:pt x="1276720" y="436706"/>
                      <a:pt x="1276720" y="436190"/>
                      <a:pt x="1284976" y="451153"/>
                    </a:cubicBezTo>
                    <a:cubicBezTo>
                      <a:pt x="1295811" y="471792"/>
                      <a:pt x="1306647" y="492431"/>
                      <a:pt x="1316450" y="513070"/>
                    </a:cubicBezTo>
                    <a:cubicBezTo>
                      <a:pt x="1320062" y="520294"/>
                      <a:pt x="1323158" y="523390"/>
                      <a:pt x="1330898" y="519262"/>
                    </a:cubicBezTo>
                    <a:cubicBezTo>
                      <a:pt x="1367532" y="500171"/>
                      <a:pt x="1406746" y="492431"/>
                      <a:pt x="1447509" y="491399"/>
                    </a:cubicBezTo>
                    <a:cubicBezTo>
                      <a:pt x="1451120" y="491399"/>
                      <a:pt x="1455248" y="490367"/>
                      <a:pt x="1458860" y="489851"/>
                    </a:cubicBezTo>
                    <a:cubicBezTo>
                      <a:pt x="1466600" y="488819"/>
                      <a:pt x="1470728" y="491399"/>
                      <a:pt x="1473307" y="499139"/>
                    </a:cubicBezTo>
                    <a:cubicBezTo>
                      <a:pt x="1493431" y="556412"/>
                      <a:pt x="1508394" y="615234"/>
                      <a:pt x="1513554" y="675603"/>
                    </a:cubicBezTo>
                    <a:cubicBezTo>
                      <a:pt x="1513554" y="676635"/>
                      <a:pt x="1513554" y="678183"/>
                      <a:pt x="1514070" y="679215"/>
                    </a:cubicBezTo>
                    <a:cubicBezTo>
                      <a:pt x="1518713" y="714301"/>
                      <a:pt x="1519745" y="706046"/>
                      <a:pt x="1490335" y="717397"/>
                    </a:cubicBezTo>
                    <a:cubicBezTo>
                      <a:pt x="1454732" y="730813"/>
                      <a:pt x="1418614" y="741648"/>
                      <a:pt x="1379916" y="738036"/>
                    </a:cubicBezTo>
                    <a:cubicBezTo>
                      <a:pt x="1371144" y="737004"/>
                      <a:pt x="1368048" y="740616"/>
                      <a:pt x="1367532" y="749904"/>
                    </a:cubicBezTo>
                    <a:cubicBezTo>
                      <a:pt x="1367016" y="774155"/>
                      <a:pt x="1365984" y="797890"/>
                      <a:pt x="1363920" y="822141"/>
                    </a:cubicBezTo>
                    <a:cubicBezTo>
                      <a:pt x="1363404" y="831944"/>
                      <a:pt x="1363920" y="838136"/>
                      <a:pt x="1375788" y="838136"/>
                    </a:cubicBezTo>
                    <a:cubicBezTo>
                      <a:pt x="1420678" y="838136"/>
                      <a:pt x="1459376" y="858775"/>
                      <a:pt x="1498590" y="876834"/>
                    </a:cubicBezTo>
                    <a:cubicBezTo>
                      <a:pt x="1505298" y="879930"/>
                      <a:pt x="1507878" y="883542"/>
                      <a:pt x="1506330" y="891798"/>
                    </a:cubicBezTo>
                    <a:cubicBezTo>
                      <a:pt x="1493947" y="958875"/>
                      <a:pt x="1472791" y="1023372"/>
                      <a:pt x="1444413" y="1085289"/>
                    </a:cubicBezTo>
                    <a:cubicBezTo>
                      <a:pt x="1441317" y="1092513"/>
                      <a:pt x="1437189" y="1094577"/>
                      <a:pt x="1429449" y="1093029"/>
                    </a:cubicBezTo>
                    <a:cubicBezTo>
                      <a:pt x="1386623" y="1085289"/>
                      <a:pt x="1343797" y="1078581"/>
                      <a:pt x="1306647" y="1052783"/>
                    </a:cubicBezTo>
                    <a:cubicBezTo>
                      <a:pt x="1297875" y="1046591"/>
                      <a:pt x="1293231" y="1048655"/>
                      <a:pt x="1287556" y="1057942"/>
                    </a:cubicBezTo>
                    <a:cubicBezTo>
                      <a:pt x="1275688" y="1078581"/>
                      <a:pt x="1262273" y="1098705"/>
                      <a:pt x="1248857" y="1118828"/>
                    </a:cubicBezTo>
                    <a:cubicBezTo>
                      <a:pt x="1244214" y="1125535"/>
                      <a:pt x="1242150" y="1130179"/>
                      <a:pt x="1250405" y="1135339"/>
                    </a:cubicBezTo>
                    <a:cubicBezTo>
                      <a:pt x="1289620" y="1158558"/>
                      <a:pt x="1313871" y="1194676"/>
                      <a:pt x="1339153" y="1230795"/>
                    </a:cubicBezTo>
                    <a:cubicBezTo>
                      <a:pt x="1344313" y="1238018"/>
                      <a:pt x="1343797" y="1242662"/>
                      <a:pt x="1337605" y="1249370"/>
                    </a:cubicBezTo>
                    <a:cubicBezTo>
                      <a:pt x="1293747" y="1300968"/>
                      <a:pt x="1244214" y="1345342"/>
                      <a:pt x="1189004" y="1384040"/>
                    </a:cubicBezTo>
                    <a:cubicBezTo>
                      <a:pt x="1182296" y="1388684"/>
                      <a:pt x="1177652" y="1389716"/>
                      <a:pt x="1170945" y="1383524"/>
                    </a:cubicBezTo>
                    <a:cubicBezTo>
                      <a:pt x="1153918" y="1368045"/>
                      <a:pt x="1135858" y="1353597"/>
                      <a:pt x="1118831" y="1337602"/>
                    </a:cubicBezTo>
                    <a:cubicBezTo>
                      <a:pt x="1104384" y="1324187"/>
                      <a:pt x="1096644" y="1306128"/>
                      <a:pt x="1086840" y="1289616"/>
                    </a:cubicBezTo>
                    <a:cubicBezTo>
                      <a:pt x="1080133" y="1278265"/>
                      <a:pt x="1074973" y="1277749"/>
                      <a:pt x="1064137" y="1284456"/>
                    </a:cubicBezTo>
                    <a:cubicBezTo>
                      <a:pt x="1044530" y="1296324"/>
                      <a:pt x="1023375" y="1306643"/>
                      <a:pt x="1002220" y="1316447"/>
                    </a:cubicBezTo>
                    <a:cubicBezTo>
                      <a:pt x="993449" y="1320575"/>
                      <a:pt x="991385" y="1324703"/>
                      <a:pt x="996028" y="1332958"/>
                    </a:cubicBezTo>
                    <a:cubicBezTo>
                      <a:pt x="1015120" y="1368561"/>
                      <a:pt x="1021827" y="1407259"/>
                      <a:pt x="1022859" y="1446989"/>
                    </a:cubicBezTo>
                    <a:cubicBezTo>
                      <a:pt x="1022859" y="1451117"/>
                      <a:pt x="1023891" y="1455245"/>
                      <a:pt x="1024407" y="1459889"/>
                    </a:cubicBezTo>
                    <a:cubicBezTo>
                      <a:pt x="1025439" y="1466596"/>
                      <a:pt x="1022859" y="1470724"/>
                      <a:pt x="1015636" y="1473304"/>
                    </a:cubicBezTo>
                    <a:cubicBezTo>
                      <a:pt x="970745" y="1493943"/>
                      <a:pt x="870646" y="1516130"/>
                      <a:pt x="817500" y="1518710"/>
                    </a:cubicBezTo>
                    <a:close/>
                    <a:moveTo>
                      <a:pt x="758163" y="1148238"/>
                    </a:moveTo>
                    <a:cubicBezTo>
                      <a:pt x="974357" y="1144627"/>
                      <a:pt x="1145146" y="976418"/>
                      <a:pt x="1145146" y="758675"/>
                    </a:cubicBezTo>
                    <a:cubicBezTo>
                      <a:pt x="1145146" y="542481"/>
                      <a:pt x="974357" y="371176"/>
                      <a:pt x="757131" y="371176"/>
                    </a:cubicBezTo>
                    <a:cubicBezTo>
                      <a:pt x="539904" y="371176"/>
                      <a:pt x="368600" y="542481"/>
                      <a:pt x="368600" y="759707"/>
                    </a:cubicBezTo>
                    <a:cubicBezTo>
                      <a:pt x="369116" y="977966"/>
                      <a:pt x="541452" y="1145659"/>
                      <a:pt x="758163" y="1148238"/>
                    </a:cubicBezTo>
                    <a:close/>
                  </a:path>
                </a:pathLst>
              </a:custGeom>
              <a:grpFill/>
              <a:ln w="515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grpSp>
            <p:nvGrpSpPr>
              <p:cNvPr id="23" name="Group 22">
                <a:extLst>
                  <a:ext uri="{FF2B5EF4-FFF2-40B4-BE49-F238E27FC236}">
                    <a16:creationId xmlns:a16="http://schemas.microsoft.com/office/drawing/2014/main" id="{1CF69320-9037-483C-B337-9C3798F9516C}"/>
                  </a:ext>
                </a:extLst>
              </p:cNvPr>
              <p:cNvGrpSpPr/>
              <p:nvPr/>
            </p:nvGrpSpPr>
            <p:grpSpPr>
              <a:xfrm>
                <a:off x="3563163" y="3556278"/>
                <a:ext cx="1218879" cy="1218879"/>
                <a:chOff x="3264582" y="1870309"/>
                <a:chExt cx="1774962" cy="1774962"/>
              </a:xfrm>
              <a:grpFill/>
            </p:grpSpPr>
            <p:sp>
              <p:nvSpPr>
                <p:cNvPr id="24" name="Freeform: Shape 23">
                  <a:extLst>
                    <a:ext uri="{FF2B5EF4-FFF2-40B4-BE49-F238E27FC236}">
                      <a16:creationId xmlns:a16="http://schemas.microsoft.com/office/drawing/2014/main" id="{E8FAEED8-8E0A-4D16-BC31-1DD02EB1FE84}"/>
                    </a:ext>
                  </a:extLst>
                </p:cNvPr>
                <p:cNvSpPr/>
                <p:nvPr/>
              </p:nvSpPr>
              <p:spPr>
                <a:xfrm>
                  <a:off x="3264582" y="1870309"/>
                  <a:ext cx="1774962" cy="1774962"/>
                </a:xfrm>
                <a:custGeom>
                  <a:avLst/>
                  <a:gdLst>
                    <a:gd name="connsiteX0" fmla="*/ 894776 w 1774962"/>
                    <a:gd name="connsiteY0" fmla="*/ 1775736 h 1774962"/>
                    <a:gd name="connsiteX1" fmla="*/ 852466 w 1774962"/>
                    <a:gd name="connsiteY1" fmla="*/ 1775736 h 1774962"/>
                    <a:gd name="connsiteX2" fmla="*/ 839567 w 1774962"/>
                    <a:gd name="connsiteY2" fmla="*/ 1764901 h 1774962"/>
                    <a:gd name="connsiteX3" fmla="*/ 819960 w 1774962"/>
                    <a:gd name="connsiteY3" fmla="*/ 1666349 h 1774962"/>
                    <a:gd name="connsiteX4" fmla="*/ 822024 w 1774962"/>
                    <a:gd name="connsiteY4" fmla="*/ 1636938 h 1774962"/>
                    <a:gd name="connsiteX5" fmla="*/ 811704 w 1774962"/>
                    <a:gd name="connsiteY5" fmla="*/ 1623523 h 1774962"/>
                    <a:gd name="connsiteX6" fmla="*/ 695093 w 1774962"/>
                    <a:gd name="connsiteY6" fmla="*/ 1601852 h 1774962"/>
                    <a:gd name="connsiteX7" fmla="*/ 680130 w 1774962"/>
                    <a:gd name="connsiteY7" fmla="*/ 1610623 h 1774962"/>
                    <a:gd name="connsiteX8" fmla="*/ 615116 w 1774962"/>
                    <a:gd name="connsiteY8" fmla="*/ 1727234 h 1774962"/>
                    <a:gd name="connsiteX9" fmla="*/ 603765 w 1774962"/>
                    <a:gd name="connsiteY9" fmla="*/ 1730330 h 1774962"/>
                    <a:gd name="connsiteX10" fmla="*/ 512953 w 1774962"/>
                    <a:gd name="connsiteY10" fmla="*/ 1694212 h 1774962"/>
                    <a:gd name="connsiteX11" fmla="*/ 507277 w 1774962"/>
                    <a:gd name="connsiteY11" fmla="*/ 1681828 h 1774962"/>
                    <a:gd name="connsiteX12" fmla="*/ 527400 w 1774962"/>
                    <a:gd name="connsiteY12" fmla="*/ 1583277 h 1774962"/>
                    <a:gd name="connsiteX13" fmla="*/ 541848 w 1774962"/>
                    <a:gd name="connsiteY13" fmla="*/ 1552834 h 1774962"/>
                    <a:gd name="connsiteX14" fmla="*/ 537720 w 1774962"/>
                    <a:gd name="connsiteY14" fmla="*/ 1539418 h 1774962"/>
                    <a:gd name="connsiteX15" fmla="*/ 435041 w 1774962"/>
                    <a:gd name="connsiteY15" fmla="*/ 1472857 h 1774962"/>
                    <a:gd name="connsiteX16" fmla="*/ 420593 w 1774962"/>
                    <a:gd name="connsiteY16" fmla="*/ 1474921 h 1774962"/>
                    <a:gd name="connsiteX17" fmla="*/ 315334 w 1774962"/>
                    <a:gd name="connsiteY17" fmla="*/ 1559026 h 1774962"/>
                    <a:gd name="connsiteX18" fmla="*/ 302950 w 1774962"/>
                    <a:gd name="connsiteY18" fmla="*/ 1557478 h 1774962"/>
                    <a:gd name="connsiteX19" fmla="*/ 233809 w 1774962"/>
                    <a:gd name="connsiteY19" fmla="*/ 1490401 h 1774962"/>
                    <a:gd name="connsiteX20" fmla="*/ 232777 w 1774962"/>
                    <a:gd name="connsiteY20" fmla="*/ 1476985 h 1774962"/>
                    <a:gd name="connsiteX21" fmla="*/ 289019 w 1774962"/>
                    <a:gd name="connsiteY21" fmla="*/ 1393397 h 1774962"/>
                    <a:gd name="connsiteX22" fmla="*/ 312754 w 1774962"/>
                    <a:gd name="connsiteY22" fmla="*/ 1371726 h 1774962"/>
                    <a:gd name="connsiteX23" fmla="*/ 314818 w 1774962"/>
                    <a:gd name="connsiteY23" fmla="*/ 1355731 h 1774962"/>
                    <a:gd name="connsiteX24" fmla="*/ 246193 w 1774962"/>
                    <a:gd name="connsiteY24" fmla="*/ 1255631 h 1774962"/>
                    <a:gd name="connsiteX25" fmla="*/ 230713 w 1774962"/>
                    <a:gd name="connsiteY25" fmla="*/ 1253051 h 1774962"/>
                    <a:gd name="connsiteX26" fmla="*/ 102751 w 1774962"/>
                    <a:gd name="connsiteY26" fmla="*/ 1289685 h 1774962"/>
                    <a:gd name="connsiteX27" fmla="*/ 91916 w 1774962"/>
                    <a:gd name="connsiteY27" fmla="*/ 1282978 h 1774962"/>
                    <a:gd name="connsiteX28" fmla="*/ 53733 w 1774962"/>
                    <a:gd name="connsiteY28" fmla="*/ 1194230 h 1774962"/>
                    <a:gd name="connsiteX29" fmla="*/ 58377 w 1774962"/>
                    <a:gd name="connsiteY29" fmla="*/ 1181330 h 1774962"/>
                    <a:gd name="connsiteX30" fmla="*/ 142481 w 1774962"/>
                    <a:gd name="connsiteY30" fmla="*/ 1125605 h 1774962"/>
                    <a:gd name="connsiteX31" fmla="*/ 173956 w 1774962"/>
                    <a:gd name="connsiteY31" fmla="*/ 1114253 h 1774962"/>
                    <a:gd name="connsiteX32" fmla="*/ 180664 w 1774962"/>
                    <a:gd name="connsiteY32" fmla="*/ 1101870 h 1774962"/>
                    <a:gd name="connsiteX33" fmla="*/ 154865 w 1774962"/>
                    <a:gd name="connsiteY33" fmla="*/ 981131 h 1774962"/>
                    <a:gd name="connsiteX34" fmla="*/ 144029 w 1774962"/>
                    <a:gd name="connsiteY34" fmla="*/ 973391 h 1774962"/>
                    <a:gd name="connsiteX35" fmla="*/ 10391 w 1774962"/>
                    <a:gd name="connsiteY35" fmla="*/ 958428 h 1774962"/>
                    <a:gd name="connsiteX36" fmla="*/ 2135 w 1774962"/>
                    <a:gd name="connsiteY36" fmla="*/ 948624 h 1774962"/>
                    <a:gd name="connsiteX37" fmla="*/ 588 w 1774962"/>
                    <a:gd name="connsiteY37" fmla="*/ 850589 h 1774962"/>
                    <a:gd name="connsiteX38" fmla="*/ 10391 w 1774962"/>
                    <a:gd name="connsiteY38" fmla="*/ 840785 h 1774962"/>
                    <a:gd name="connsiteX39" fmla="*/ 110491 w 1774962"/>
                    <a:gd name="connsiteY39" fmla="*/ 820662 h 1774962"/>
                    <a:gd name="connsiteX40" fmla="*/ 139901 w 1774962"/>
                    <a:gd name="connsiteY40" fmla="*/ 822726 h 1774962"/>
                    <a:gd name="connsiteX41" fmla="*/ 153317 w 1774962"/>
                    <a:gd name="connsiteY41" fmla="*/ 811890 h 1774962"/>
                    <a:gd name="connsiteX42" fmla="*/ 174472 w 1774962"/>
                    <a:gd name="connsiteY42" fmla="*/ 696827 h 1774962"/>
                    <a:gd name="connsiteX43" fmla="*/ 164152 w 1774962"/>
                    <a:gd name="connsiteY43" fmla="*/ 680316 h 1774962"/>
                    <a:gd name="connsiteX44" fmla="*/ 49090 w 1774962"/>
                    <a:gd name="connsiteY44" fmla="*/ 615819 h 1774962"/>
                    <a:gd name="connsiteX45" fmla="*/ 45993 w 1774962"/>
                    <a:gd name="connsiteY45" fmla="*/ 606015 h 1774962"/>
                    <a:gd name="connsiteX46" fmla="*/ 82628 w 1774962"/>
                    <a:gd name="connsiteY46" fmla="*/ 513655 h 1774962"/>
                    <a:gd name="connsiteX47" fmla="*/ 93979 w 1774962"/>
                    <a:gd name="connsiteY47" fmla="*/ 508496 h 1774962"/>
                    <a:gd name="connsiteX48" fmla="*/ 224006 w 1774962"/>
                    <a:gd name="connsiteY48" fmla="*/ 543066 h 1774962"/>
                    <a:gd name="connsiteX49" fmla="*/ 236905 w 1774962"/>
                    <a:gd name="connsiteY49" fmla="*/ 538938 h 1774962"/>
                    <a:gd name="connsiteX50" fmla="*/ 302434 w 1774962"/>
                    <a:gd name="connsiteY50" fmla="*/ 437291 h 1774962"/>
                    <a:gd name="connsiteX51" fmla="*/ 302950 w 1774962"/>
                    <a:gd name="connsiteY51" fmla="*/ 423359 h 1774962"/>
                    <a:gd name="connsiteX52" fmla="*/ 238453 w 1774962"/>
                    <a:gd name="connsiteY52" fmla="*/ 346995 h 1774962"/>
                    <a:gd name="connsiteX53" fmla="*/ 228650 w 1774962"/>
                    <a:gd name="connsiteY53" fmla="*/ 333063 h 1774962"/>
                    <a:gd name="connsiteX54" fmla="*/ 230713 w 1774962"/>
                    <a:gd name="connsiteY54" fmla="*/ 290237 h 1774962"/>
                    <a:gd name="connsiteX55" fmla="*/ 283859 w 1774962"/>
                    <a:gd name="connsiteY55" fmla="*/ 236060 h 1774962"/>
                    <a:gd name="connsiteX56" fmla="*/ 300370 w 1774962"/>
                    <a:gd name="connsiteY56" fmla="*/ 234512 h 1774962"/>
                    <a:gd name="connsiteX57" fmla="*/ 380863 w 1774962"/>
                    <a:gd name="connsiteY57" fmla="*/ 288173 h 1774962"/>
                    <a:gd name="connsiteX58" fmla="*/ 403050 w 1774962"/>
                    <a:gd name="connsiteY58" fmla="*/ 311392 h 1774962"/>
                    <a:gd name="connsiteX59" fmla="*/ 422141 w 1774962"/>
                    <a:gd name="connsiteY59" fmla="*/ 313972 h 1774962"/>
                    <a:gd name="connsiteX60" fmla="*/ 519661 w 1774962"/>
                    <a:gd name="connsiteY60" fmla="*/ 246895 h 1774962"/>
                    <a:gd name="connsiteX61" fmla="*/ 524820 w 1774962"/>
                    <a:gd name="connsiteY61" fmla="*/ 233996 h 1774962"/>
                    <a:gd name="connsiteX62" fmla="*/ 492314 w 1774962"/>
                    <a:gd name="connsiteY62" fmla="*/ 127704 h 1774962"/>
                    <a:gd name="connsiteX63" fmla="*/ 514501 w 1774962"/>
                    <a:gd name="connsiteY63" fmla="*/ 82298 h 1774962"/>
                    <a:gd name="connsiteX64" fmla="*/ 578482 w 1774962"/>
                    <a:gd name="connsiteY64" fmla="*/ 55468 h 1774962"/>
                    <a:gd name="connsiteX65" fmla="*/ 595509 w 1774962"/>
                    <a:gd name="connsiteY65" fmla="*/ 60111 h 1774962"/>
                    <a:gd name="connsiteX66" fmla="*/ 648655 w 1774962"/>
                    <a:gd name="connsiteY66" fmla="*/ 139572 h 1774962"/>
                    <a:gd name="connsiteX67" fmla="*/ 661039 w 1774962"/>
                    <a:gd name="connsiteY67" fmla="*/ 172078 h 1774962"/>
                    <a:gd name="connsiteX68" fmla="*/ 675486 w 1774962"/>
                    <a:gd name="connsiteY68" fmla="*/ 180334 h 1774962"/>
                    <a:gd name="connsiteX69" fmla="*/ 792613 w 1774962"/>
                    <a:gd name="connsiteY69" fmla="*/ 155567 h 1774962"/>
                    <a:gd name="connsiteX70" fmla="*/ 801900 w 1774962"/>
                    <a:gd name="connsiteY70" fmla="*/ 143700 h 1774962"/>
                    <a:gd name="connsiteX71" fmla="*/ 816864 w 1774962"/>
                    <a:gd name="connsiteY71" fmla="*/ 11094 h 1774962"/>
                    <a:gd name="connsiteX72" fmla="*/ 826151 w 1774962"/>
                    <a:gd name="connsiteY72" fmla="*/ 2322 h 1774962"/>
                    <a:gd name="connsiteX73" fmla="*/ 925219 w 1774962"/>
                    <a:gd name="connsiteY73" fmla="*/ 774 h 1774962"/>
                    <a:gd name="connsiteX74" fmla="*/ 934507 w 1774962"/>
                    <a:gd name="connsiteY74" fmla="*/ 10062 h 1774962"/>
                    <a:gd name="connsiteX75" fmla="*/ 954114 w 1774962"/>
                    <a:gd name="connsiteY75" fmla="*/ 111193 h 1774962"/>
                    <a:gd name="connsiteX76" fmla="*/ 952050 w 1774962"/>
                    <a:gd name="connsiteY76" fmla="*/ 140604 h 1774962"/>
                    <a:gd name="connsiteX77" fmla="*/ 962369 w 1774962"/>
                    <a:gd name="connsiteY77" fmla="*/ 152987 h 1774962"/>
                    <a:gd name="connsiteX78" fmla="*/ 1078980 w 1774962"/>
                    <a:gd name="connsiteY78" fmla="*/ 174658 h 1774962"/>
                    <a:gd name="connsiteX79" fmla="*/ 1093428 w 1774962"/>
                    <a:gd name="connsiteY79" fmla="*/ 168467 h 1774962"/>
                    <a:gd name="connsiteX80" fmla="*/ 1147089 w 1774962"/>
                    <a:gd name="connsiteY80" fmla="*/ 69399 h 1774962"/>
                    <a:gd name="connsiteX81" fmla="*/ 1192495 w 1774962"/>
                    <a:gd name="connsiteY81" fmla="*/ 54436 h 1774962"/>
                    <a:gd name="connsiteX82" fmla="*/ 1258024 w 1774962"/>
                    <a:gd name="connsiteY82" fmla="*/ 81266 h 1774962"/>
                    <a:gd name="connsiteX83" fmla="*/ 1267312 w 1774962"/>
                    <a:gd name="connsiteY83" fmla="*/ 96746 h 1774962"/>
                    <a:gd name="connsiteX84" fmla="*/ 1247705 w 1774962"/>
                    <a:gd name="connsiteY84" fmla="*/ 192718 h 1774962"/>
                    <a:gd name="connsiteX85" fmla="*/ 1233258 w 1774962"/>
                    <a:gd name="connsiteY85" fmla="*/ 224192 h 1774962"/>
                    <a:gd name="connsiteX86" fmla="*/ 1237385 w 1774962"/>
                    <a:gd name="connsiteY86" fmla="*/ 237608 h 1774962"/>
                    <a:gd name="connsiteX87" fmla="*/ 1340065 w 1774962"/>
                    <a:gd name="connsiteY87" fmla="*/ 304169 h 1774962"/>
                    <a:gd name="connsiteX88" fmla="*/ 1354512 w 1774962"/>
                    <a:gd name="connsiteY88" fmla="*/ 302621 h 1774962"/>
                    <a:gd name="connsiteX89" fmla="*/ 1459771 w 1774962"/>
                    <a:gd name="connsiteY89" fmla="*/ 218516 h 1774962"/>
                    <a:gd name="connsiteX90" fmla="*/ 1472155 w 1774962"/>
                    <a:gd name="connsiteY90" fmla="*/ 220064 h 1774962"/>
                    <a:gd name="connsiteX91" fmla="*/ 1541296 w 1774962"/>
                    <a:gd name="connsiteY91" fmla="*/ 287657 h 1774962"/>
                    <a:gd name="connsiteX92" fmla="*/ 1542328 w 1774962"/>
                    <a:gd name="connsiteY92" fmla="*/ 301073 h 1774962"/>
                    <a:gd name="connsiteX93" fmla="*/ 1485570 w 1774962"/>
                    <a:gd name="connsiteY93" fmla="*/ 385693 h 1774962"/>
                    <a:gd name="connsiteX94" fmla="*/ 1462868 w 1774962"/>
                    <a:gd name="connsiteY94" fmla="*/ 406332 h 1774962"/>
                    <a:gd name="connsiteX95" fmla="*/ 1460803 w 1774962"/>
                    <a:gd name="connsiteY95" fmla="*/ 422327 h 1774962"/>
                    <a:gd name="connsiteX96" fmla="*/ 1529428 w 1774962"/>
                    <a:gd name="connsiteY96" fmla="*/ 522427 h 1774962"/>
                    <a:gd name="connsiteX97" fmla="*/ 1544908 w 1774962"/>
                    <a:gd name="connsiteY97" fmla="*/ 525007 h 1774962"/>
                    <a:gd name="connsiteX98" fmla="*/ 1672870 w 1774962"/>
                    <a:gd name="connsiteY98" fmla="*/ 488373 h 1774962"/>
                    <a:gd name="connsiteX99" fmla="*/ 1683706 w 1774962"/>
                    <a:gd name="connsiteY99" fmla="*/ 495080 h 1774962"/>
                    <a:gd name="connsiteX100" fmla="*/ 1721888 w 1774962"/>
                    <a:gd name="connsiteY100" fmla="*/ 583828 h 1774962"/>
                    <a:gd name="connsiteX101" fmla="*/ 1717244 w 1774962"/>
                    <a:gd name="connsiteY101" fmla="*/ 596728 h 1774962"/>
                    <a:gd name="connsiteX102" fmla="*/ 1633140 w 1774962"/>
                    <a:gd name="connsiteY102" fmla="*/ 652453 h 1774962"/>
                    <a:gd name="connsiteX103" fmla="*/ 1601665 w 1774962"/>
                    <a:gd name="connsiteY103" fmla="*/ 663805 h 1774962"/>
                    <a:gd name="connsiteX104" fmla="*/ 1594958 w 1774962"/>
                    <a:gd name="connsiteY104" fmla="*/ 676188 h 1774962"/>
                    <a:gd name="connsiteX105" fmla="*/ 1620241 w 1774962"/>
                    <a:gd name="connsiteY105" fmla="*/ 795895 h 1774962"/>
                    <a:gd name="connsiteX106" fmla="*/ 1631076 w 1774962"/>
                    <a:gd name="connsiteY106" fmla="*/ 804667 h 1774962"/>
                    <a:gd name="connsiteX107" fmla="*/ 1763682 w 1774962"/>
                    <a:gd name="connsiteY107" fmla="*/ 819630 h 1774962"/>
                    <a:gd name="connsiteX108" fmla="*/ 1773486 w 1774962"/>
                    <a:gd name="connsiteY108" fmla="*/ 829950 h 1774962"/>
                    <a:gd name="connsiteX109" fmla="*/ 1775034 w 1774962"/>
                    <a:gd name="connsiteY109" fmla="*/ 927985 h 1774962"/>
                    <a:gd name="connsiteX110" fmla="*/ 1766262 w 1774962"/>
                    <a:gd name="connsiteY110" fmla="*/ 937273 h 1774962"/>
                    <a:gd name="connsiteX111" fmla="*/ 1663583 w 1774962"/>
                    <a:gd name="connsiteY111" fmla="*/ 957396 h 1774962"/>
                    <a:gd name="connsiteX112" fmla="*/ 1636752 w 1774962"/>
                    <a:gd name="connsiteY112" fmla="*/ 955332 h 1774962"/>
                    <a:gd name="connsiteX113" fmla="*/ 1622304 w 1774962"/>
                    <a:gd name="connsiteY113" fmla="*/ 966684 h 1774962"/>
                    <a:gd name="connsiteX114" fmla="*/ 1601149 w 1774962"/>
                    <a:gd name="connsiteY114" fmla="*/ 1081746 h 1774962"/>
                    <a:gd name="connsiteX115" fmla="*/ 1610437 w 1774962"/>
                    <a:gd name="connsiteY115" fmla="*/ 1097742 h 1774962"/>
                    <a:gd name="connsiteX116" fmla="*/ 1726016 w 1774962"/>
                    <a:gd name="connsiteY116" fmla="*/ 1161723 h 1774962"/>
                    <a:gd name="connsiteX117" fmla="*/ 1729112 w 1774962"/>
                    <a:gd name="connsiteY117" fmla="*/ 1174107 h 1774962"/>
                    <a:gd name="connsiteX118" fmla="*/ 1693509 w 1774962"/>
                    <a:gd name="connsiteY118" fmla="*/ 1263887 h 1774962"/>
                    <a:gd name="connsiteX119" fmla="*/ 1681126 w 1774962"/>
                    <a:gd name="connsiteY119" fmla="*/ 1270078 h 1774962"/>
                    <a:gd name="connsiteX120" fmla="*/ 1581542 w 1774962"/>
                    <a:gd name="connsiteY120" fmla="*/ 1249955 h 1774962"/>
                    <a:gd name="connsiteX121" fmla="*/ 1552647 w 1774962"/>
                    <a:gd name="connsiteY121" fmla="*/ 1236024 h 1774962"/>
                    <a:gd name="connsiteX122" fmla="*/ 1538200 w 1774962"/>
                    <a:gd name="connsiteY122" fmla="*/ 1240152 h 1774962"/>
                    <a:gd name="connsiteX123" fmla="*/ 1473187 w 1774962"/>
                    <a:gd name="connsiteY123" fmla="*/ 1340767 h 1774962"/>
                    <a:gd name="connsiteX124" fmla="*/ 1475251 w 1774962"/>
                    <a:gd name="connsiteY124" fmla="*/ 1358310 h 1774962"/>
                    <a:gd name="connsiteX125" fmla="*/ 1535104 w 1774962"/>
                    <a:gd name="connsiteY125" fmla="*/ 1430031 h 1774962"/>
                    <a:gd name="connsiteX126" fmla="*/ 1545424 w 1774962"/>
                    <a:gd name="connsiteY126" fmla="*/ 1444995 h 1774962"/>
                    <a:gd name="connsiteX127" fmla="*/ 1542844 w 1774962"/>
                    <a:gd name="connsiteY127" fmla="*/ 1489885 h 1774962"/>
                    <a:gd name="connsiteX128" fmla="*/ 1491246 w 1774962"/>
                    <a:gd name="connsiteY128" fmla="*/ 1542514 h 1774962"/>
                    <a:gd name="connsiteX129" fmla="*/ 1472155 w 1774962"/>
                    <a:gd name="connsiteY129" fmla="*/ 1544062 h 1774962"/>
                    <a:gd name="connsiteX130" fmla="*/ 1393726 w 1774962"/>
                    <a:gd name="connsiteY130" fmla="*/ 1491948 h 1774962"/>
                    <a:gd name="connsiteX131" fmla="*/ 1369992 w 1774962"/>
                    <a:gd name="connsiteY131" fmla="*/ 1466666 h 1774962"/>
                    <a:gd name="connsiteX132" fmla="*/ 1352964 w 1774962"/>
                    <a:gd name="connsiteY132" fmla="*/ 1464602 h 1774962"/>
                    <a:gd name="connsiteX133" fmla="*/ 1254413 w 1774962"/>
                    <a:gd name="connsiteY133" fmla="*/ 1532711 h 1774962"/>
                    <a:gd name="connsiteX134" fmla="*/ 1248737 w 1774962"/>
                    <a:gd name="connsiteY134" fmla="*/ 1544578 h 1774962"/>
                    <a:gd name="connsiteX135" fmla="*/ 1284339 w 1774962"/>
                    <a:gd name="connsiteY135" fmla="*/ 1662221 h 1774962"/>
                    <a:gd name="connsiteX136" fmla="*/ 1268860 w 1774962"/>
                    <a:gd name="connsiteY136" fmla="*/ 1693180 h 1774962"/>
                    <a:gd name="connsiteX137" fmla="*/ 1195591 w 1774962"/>
                    <a:gd name="connsiteY137" fmla="*/ 1724654 h 1774962"/>
                    <a:gd name="connsiteX138" fmla="*/ 1178564 w 1774962"/>
                    <a:gd name="connsiteY138" fmla="*/ 1719495 h 1774962"/>
                    <a:gd name="connsiteX139" fmla="*/ 1125418 w 1774962"/>
                    <a:gd name="connsiteY139" fmla="*/ 1640034 h 1774962"/>
                    <a:gd name="connsiteX140" fmla="*/ 1113035 w 1774962"/>
                    <a:gd name="connsiteY140" fmla="*/ 1606496 h 1774962"/>
                    <a:gd name="connsiteX141" fmla="*/ 1099619 w 1774962"/>
                    <a:gd name="connsiteY141" fmla="*/ 1599272 h 1774962"/>
                    <a:gd name="connsiteX142" fmla="*/ 979913 w 1774962"/>
                    <a:gd name="connsiteY142" fmla="*/ 1624555 h 1774962"/>
                    <a:gd name="connsiteX143" fmla="*/ 972173 w 1774962"/>
                    <a:gd name="connsiteY143" fmla="*/ 1634874 h 1774962"/>
                    <a:gd name="connsiteX144" fmla="*/ 957726 w 1774962"/>
                    <a:gd name="connsiteY144" fmla="*/ 1767481 h 1774962"/>
                    <a:gd name="connsiteX145" fmla="*/ 945858 w 1774962"/>
                    <a:gd name="connsiteY145" fmla="*/ 1777800 h 1774962"/>
                    <a:gd name="connsiteX146" fmla="*/ 895808 w 1774962"/>
                    <a:gd name="connsiteY146" fmla="*/ 1779864 h 1774962"/>
                    <a:gd name="connsiteX147" fmla="*/ 894776 w 1774962"/>
                    <a:gd name="connsiteY147" fmla="*/ 1775736 h 1774962"/>
                    <a:gd name="connsiteX148" fmla="*/ 890648 w 1774962"/>
                    <a:gd name="connsiteY148" fmla="*/ 1454798 h 1774962"/>
                    <a:gd name="connsiteX149" fmla="*/ 1452548 w 1774962"/>
                    <a:gd name="connsiteY149" fmla="*/ 884127 h 1774962"/>
                    <a:gd name="connsiteX150" fmla="*/ 881361 w 1774962"/>
                    <a:gd name="connsiteY150" fmla="*/ 322228 h 1774962"/>
                    <a:gd name="connsiteX151" fmla="*/ 320494 w 1774962"/>
                    <a:gd name="connsiteY151" fmla="*/ 893415 h 1774962"/>
                    <a:gd name="connsiteX152" fmla="*/ 890648 w 1774962"/>
                    <a:gd name="connsiteY152" fmla="*/ 1454798 h 17749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  <a:cxn ang="0">
                      <a:pos x="connsiteX151" y="connsiteY151"/>
                    </a:cxn>
                    <a:cxn ang="0">
                      <a:pos x="connsiteX152" y="connsiteY152"/>
                    </a:cxn>
                  </a:cxnLst>
                  <a:rect l="l" t="t" r="r" b="b"/>
                  <a:pathLst>
                    <a:path w="1774962" h="1774962">
                      <a:moveTo>
                        <a:pt x="894776" y="1775736"/>
                      </a:moveTo>
                      <a:cubicBezTo>
                        <a:pt x="880845" y="1775736"/>
                        <a:pt x="866397" y="1775736"/>
                        <a:pt x="852466" y="1775736"/>
                      </a:cubicBezTo>
                      <a:cubicBezTo>
                        <a:pt x="844726" y="1775736"/>
                        <a:pt x="840599" y="1772640"/>
                        <a:pt x="839567" y="1764901"/>
                      </a:cubicBezTo>
                      <a:cubicBezTo>
                        <a:pt x="833375" y="1731878"/>
                        <a:pt x="826151" y="1699371"/>
                        <a:pt x="819960" y="1666349"/>
                      </a:cubicBezTo>
                      <a:cubicBezTo>
                        <a:pt x="817896" y="1656545"/>
                        <a:pt x="820992" y="1646742"/>
                        <a:pt x="822024" y="1636938"/>
                      </a:cubicBezTo>
                      <a:cubicBezTo>
                        <a:pt x="823056" y="1628682"/>
                        <a:pt x="820992" y="1624555"/>
                        <a:pt x="811704" y="1623523"/>
                      </a:cubicBezTo>
                      <a:cubicBezTo>
                        <a:pt x="772490" y="1619395"/>
                        <a:pt x="733275" y="1612171"/>
                        <a:pt x="695093" y="1601852"/>
                      </a:cubicBezTo>
                      <a:cubicBezTo>
                        <a:pt x="686837" y="1599788"/>
                        <a:pt x="682194" y="1602368"/>
                        <a:pt x="680130" y="1610623"/>
                      </a:cubicBezTo>
                      <a:cubicBezTo>
                        <a:pt x="669294" y="1655513"/>
                        <a:pt x="636788" y="1688020"/>
                        <a:pt x="615116" y="1727234"/>
                      </a:cubicBezTo>
                      <a:cubicBezTo>
                        <a:pt x="612537" y="1731878"/>
                        <a:pt x="608409" y="1731878"/>
                        <a:pt x="603765" y="1730330"/>
                      </a:cubicBezTo>
                      <a:cubicBezTo>
                        <a:pt x="572807" y="1720011"/>
                        <a:pt x="542364" y="1707627"/>
                        <a:pt x="512953" y="1694212"/>
                      </a:cubicBezTo>
                      <a:cubicBezTo>
                        <a:pt x="506761" y="1691632"/>
                        <a:pt x="506245" y="1686988"/>
                        <a:pt x="507277" y="1681828"/>
                      </a:cubicBezTo>
                      <a:cubicBezTo>
                        <a:pt x="513985" y="1648806"/>
                        <a:pt x="519661" y="1615783"/>
                        <a:pt x="527400" y="1583277"/>
                      </a:cubicBezTo>
                      <a:cubicBezTo>
                        <a:pt x="529980" y="1572441"/>
                        <a:pt x="536172" y="1562637"/>
                        <a:pt x="541848" y="1552834"/>
                      </a:cubicBezTo>
                      <a:cubicBezTo>
                        <a:pt x="545460" y="1546642"/>
                        <a:pt x="544428" y="1543030"/>
                        <a:pt x="537720" y="1539418"/>
                      </a:cubicBezTo>
                      <a:cubicBezTo>
                        <a:pt x="501601" y="1520327"/>
                        <a:pt x="467547" y="1497624"/>
                        <a:pt x="435041" y="1472857"/>
                      </a:cubicBezTo>
                      <a:cubicBezTo>
                        <a:pt x="429365" y="1468214"/>
                        <a:pt x="425237" y="1468214"/>
                        <a:pt x="420593" y="1474921"/>
                      </a:cubicBezTo>
                      <a:cubicBezTo>
                        <a:pt x="393762" y="1512588"/>
                        <a:pt x="350936" y="1531163"/>
                        <a:pt x="315334" y="1559026"/>
                      </a:cubicBezTo>
                      <a:cubicBezTo>
                        <a:pt x="310690" y="1562637"/>
                        <a:pt x="307078" y="1561090"/>
                        <a:pt x="302950" y="1557478"/>
                      </a:cubicBezTo>
                      <a:cubicBezTo>
                        <a:pt x="278699" y="1536323"/>
                        <a:pt x="255996" y="1513104"/>
                        <a:pt x="233809" y="1490401"/>
                      </a:cubicBezTo>
                      <a:cubicBezTo>
                        <a:pt x="229682" y="1485757"/>
                        <a:pt x="229165" y="1482145"/>
                        <a:pt x="232777" y="1476985"/>
                      </a:cubicBezTo>
                      <a:cubicBezTo>
                        <a:pt x="251352" y="1449122"/>
                        <a:pt x="269928" y="1421260"/>
                        <a:pt x="289019" y="1393397"/>
                      </a:cubicBezTo>
                      <a:cubicBezTo>
                        <a:pt x="295210" y="1384625"/>
                        <a:pt x="304498" y="1378949"/>
                        <a:pt x="312754" y="1371726"/>
                      </a:cubicBezTo>
                      <a:cubicBezTo>
                        <a:pt x="318946" y="1366566"/>
                        <a:pt x="319978" y="1361922"/>
                        <a:pt x="314818" y="1355731"/>
                      </a:cubicBezTo>
                      <a:cubicBezTo>
                        <a:pt x="289535" y="1324256"/>
                        <a:pt x="266316" y="1291233"/>
                        <a:pt x="246193" y="1255631"/>
                      </a:cubicBezTo>
                      <a:cubicBezTo>
                        <a:pt x="241549" y="1247375"/>
                        <a:pt x="236905" y="1248923"/>
                        <a:pt x="230713" y="1253051"/>
                      </a:cubicBezTo>
                      <a:cubicBezTo>
                        <a:pt x="191499" y="1277302"/>
                        <a:pt x="145577" y="1277818"/>
                        <a:pt x="102751" y="1289685"/>
                      </a:cubicBezTo>
                      <a:cubicBezTo>
                        <a:pt x="97075" y="1291233"/>
                        <a:pt x="93979" y="1288137"/>
                        <a:pt x="91916" y="1282978"/>
                      </a:cubicBezTo>
                      <a:cubicBezTo>
                        <a:pt x="77984" y="1254083"/>
                        <a:pt x="65085" y="1224156"/>
                        <a:pt x="53733" y="1194230"/>
                      </a:cubicBezTo>
                      <a:cubicBezTo>
                        <a:pt x="51669" y="1188038"/>
                        <a:pt x="53217" y="1184426"/>
                        <a:pt x="58377" y="1181330"/>
                      </a:cubicBezTo>
                      <a:cubicBezTo>
                        <a:pt x="86240" y="1162755"/>
                        <a:pt x="113587" y="1143664"/>
                        <a:pt x="142481" y="1125605"/>
                      </a:cubicBezTo>
                      <a:cubicBezTo>
                        <a:pt x="151769" y="1119929"/>
                        <a:pt x="163120" y="1117349"/>
                        <a:pt x="173956" y="1114253"/>
                      </a:cubicBezTo>
                      <a:cubicBezTo>
                        <a:pt x="180664" y="1112189"/>
                        <a:pt x="182727" y="1109093"/>
                        <a:pt x="180664" y="1101870"/>
                      </a:cubicBezTo>
                      <a:cubicBezTo>
                        <a:pt x="168796" y="1062139"/>
                        <a:pt x="160541" y="1021893"/>
                        <a:pt x="154865" y="981131"/>
                      </a:cubicBezTo>
                      <a:cubicBezTo>
                        <a:pt x="153833" y="974423"/>
                        <a:pt x="150737" y="972359"/>
                        <a:pt x="144029" y="973391"/>
                      </a:cubicBezTo>
                      <a:cubicBezTo>
                        <a:pt x="98107" y="981131"/>
                        <a:pt x="54765" y="963588"/>
                        <a:pt x="10391" y="958428"/>
                      </a:cubicBezTo>
                      <a:cubicBezTo>
                        <a:pt x="4715" y="957912"/>
                        <a:pt x="2652" y="954300"/>
                        <a:pt x="2135" y="948624"/>
                      </a:cubicBezTo>
                      <a:cubicBezTo>
                        <a:pt x="-960" y="916118"/>
                        <a:pt x="72" y="883611"/>
                        <a:pt x="588" y="850589"/>
                      </a:cubicBezTo>
                      <a:cubicBezTo>
                        <a:pt x="588" y="844397"/>
                        <a:pt x="4715" y="841817"/>
                        <a:pt x="10391" y="840785"/>
                      </a:cubicBezTo>
                      <a:cubicBezTo>
                        <a:pt x="43930" y="834077"/>
                        <a:pt x="76952" y="827370"/>
                        <a:pt x="110491" y="820662"/>
                      </a:cubicBezTo>
                      <a:cubicBezTo>
                        <a:pt x="120294" y="818598"/>
                        <a:pt x="130098" y="821694"/>
                        <a:pt x="139901" y="822726"/>
                      </a:cubicBezTo>
                      <a:cubicBezTo>
                        <a:pt x="148157" y="823758"/>
                        <a:pt x="152285" y="820662"/>
                        <a:pt x="153317" y="811890"/>
                      </a:cubicBezTo>
                      <a:cubicBezTo>
                        <a:pt x="157445" y="773192"/>
                        <a:pt x="164668" y="734494"/>
                        <a:pt x="174472" y="696827"/>
                      </a:cubicBezTo>
                      <a:cubicBezTo>
                        <a:pt x="177052" y="687024"/>
                        <a:pt x="173440" y="682380"/>
                        <a:pt x="164152" y="680316"/>
                      </a:cubicBezTo>
                      <a:cubicBezTo>
                        <a:pt x="120294" y="668965"/>
                        <a:pt x="87272" y="636974"/>
                        <a:pt x="49090" y="615819"/>
                      </a:cubicBezTo>
                      <a:cubicBezTo>
                        <a:pt x="44961" y="613755"/>
                        <a:pt x="44961" y="610143"/>
                        <a:pt x="45993" y="606015"/>
                      </a:cubicBezTo>
                      <a:cubicBezTo>
                        <a:pt x="56313" y="574541"/>
                        <a:pt x="69212" y="544098"/>
                        <a:pt x="82628" y="513655"/>
                      </a:cubicBezTo>
                      <a:cubicBezTo>
                        <a:pt x="85208" y="507980"/>
                        <a:pt x="89336" y="506948"/>
                        <a:pt x="93979" y="508496"/>
                      </a:cubicBezTo>
                      <a:cubicBezTo>
                        <a:pt x="137322" y="519847"/>
                        <a:pt x="183760" y="518815"/>
                        <a:pt x="224006" y="543066"/>
                      </a:cubicBezTo>
                      <a:cubicBezTo>
                        <a:pt x="230713" y="547194"/>
                        <a:pt x="233809" y="544614"/>
                        <a:pt x="236905" y="538938"/>
                      </a:cubicBezTo>
                      <a:cubicBezTo>
                        <a:pt x="255996" y="503336"/>
                        <a:pt x="278183" y="469281"/>
                        <a:pt x="302434" y="437291"/>
                      </a:cubicBezTo>
                      <a:cubicBezTo>
                        <a:pt x="305530" y="433163"/>
                        <a:pt x="310690" y="428519"/>
                        <a:pt x="302950" y="423359"/>
                      </a:cubicBezTo>
                      <a:cubicBezTo>
                        <a:pt x="273540" y="404268"/>
                        <a:pt x="258576" y="373826"/>
                        <a:pt x="238453" y="346995"/>
                      </a:cubicBezTo>
                      <a:cubicBezTo>
                        <a:pt x="234841" y="342351"/>
                        <a:pt x="232262" y="337707"/>
                        <a:pt x="228650" y="333063"/>
                      </a:cubicBezTo>
                      <a:cubicBezTo>
                        <a:pt x="212654" y="310360"/>
                        <a:pt x="212138" y="309844"/>
                        <a:pt x="230713" y="290237"/>
                      </a:cubicBezTo>
                      <a:cubicBezTo>
                        <a:pt x="248257" y="271662"/>
                        <a:pt x="266316" y="254119"/>
                        <a:pt x="283859" y="236060"/>
                      </a:cubicBezTo>
                      <a:cubicBezTo>
                        <a:pt x="289535" y="230384"/>
                        <a:pt x="294179" y="229868"/>
                        <a:pt x="300370" y="234512"/>
                      </a:cubicBezTo>
                      <a:cubicBezTo>
                        <a:pt x="327201" y="252571"/>
                        <a:pt x="354032" y="270114"/>
                        <a:pt x="380863" y="288173"/>
                      </a:cubicBezTo>
                      <a:cubicBezTo>
                        <a:pt x="390150" y="294365"/>
                        <a:pt x="396342" y="303137"/>
                        <a:pt x="403050" y="311392"/>
                      </a:cubicBezTo>
                      <a:cubicBezTo>
                        <a:pt x="408726" y="319132"/>
                        <a:pt x="413885" y="320680"/>
                        <a:pt x="422141" y="313972"/>
                      </a:cubicBezTo>
                      <a:cubicBezTo>
                        <a:pt x="452584" y="288689"/>
                        <a:pt x="485606" y="266502"/>
                        <a:pt x="519661" y="246895"/>
                      </a:cubicBezTo>
                      <a:cubicBezTo>
                        <a:pt x="524820" y="243799"/>
                        <a:pt x="529464" y="240703"/>
                        <a:pt x="524820" y="233996"/>
                      </a:cubicBezTo>
                      <a:cubicBezTo>
                        <a:pt x="502633" y="202005"/>
                        <a:pt x="501086" y="163823"/>
                        <a:pt x="492314" y="127704"/>
                      </a:cubicBezTo>
                      <a:cubicBezTo>
                        <a:pt x="484574" y="96230"/>
                        <a:pt x="485606" y="96746"/>
                        <a:pt x="514501" y="82298"/>
                      </a:cubicBezTo>
                      <a:cubicBezTo>
                        <a:pt x="535140" y="71979"/>
                        <a:pt x="557327" y="64239"/>
                        <a:pt x="578482" y="55468"/>
                      </a:cubicBezTo>
                      <a:cubicBezTo>
                        <a:pt x="586222" y="52372"/>
                        <a:pt x="590866" y="52888"/>
                        <a:pt x="595509" y="60111"/>
                      </a:cubicBezTo>
                      <a:cubicBezTo>
                        <a:pt x="613053" y="86942"/>
                        <a:pt x="630596" y="113257"/>
                        <a:pt x="648655" y="139572"/>
                      </a:cubicBezTo>
                      <a:cubicBezTo>
                        <a:pt x="655363" y="149375"/>
                        <a:pt x="657427" y="160727"/>
                        <a:pt x="661039" y="172078"/>
                      </a:cubicBezTo>
                      <a:cubicBezTo>
                        <a:pt x="663618" y="180334"/>
                        <a:pt x="667230" y="182914"/>
                        <a:pt x="675486" y="180334"/>
                      </a:cubicBezTo>
                      <a:cubicBezTo>
                        <a:pt x="713668" y="168983"/>
                        <a:pt x="752882" y="160727"/>
                        <a:pt x="792613" y="155567"/>
                      </a:cubicBezTo>
                      <a:cubicBezTo>
                        <a:pt x="800352" y="154535"/>
                        <a:pt x="802932" y="151439"/>
                        <a:pt x="801900" y="143700"/>
                      </a:cubicBezTo>
                      <a:cubicBezTo>
                        <a:pt x="795193" y="98294"/>
                        <a:pt x="811704" y="55468"/>
                        <a:pt x="816864" y="11094"/>
                      </a:cubicBezTo>
                      <a:cubicBezTo>
                        <a:pt x="817380" y="5934"/>
                        <a:pt x="820476" y="2838"/>
                        <a:pt x="826151" y="2322"/>
                      </a:cubicBezTo>
                      <a:cubicBezTo>
                        <a:pt x="859174" y="-1290"/>
                        <a:pt x="892196" y="258"/>
                        <a:pt x="925219" y="774"/>
                      </a:cubicBezTo>
                      <a:cubicBezTo>
                        <a:pt x="930895" y="774"/>
                        <a:pt x="933475" y="4902"/>
                        <a:pt x="934507" y="10062"/>
                      </a:cubicBezTo>
                      <a:cubicBezTo>
                        <a:pt x="941214" y="43600"/>
                        <a:pt x="948438" y="77139"/>
                        <a:pt x="954114" y="111193"/>
                      </a:cubicBezTo>
                      <a:cubicBezTo>
                        <a:pt x="955662" y="120481"/>
                        <a:pt x="953082" y="130800"/>
                        <a:pt x="952050" y="140604"/>
                      </a:cubicBezTo>
                      <a:cubicBezTo>
                        <a:pt x="951018" y="148343"/>
                        <a:pt x="954114" y="151955"/>
                        <a:pt x="962369" y="152987"/>
                      </a:cubicBezTo>
                      <a:cubicBezTo>
                        <a:pt x="1001584" y="157115"/>
                        <a:pt x="1040798" y="164339"/>
                        <a:pt x="1078980" y="174658"/>
                      </a:cubicBezTo>
                      <a:cubicBezTo>
                        <a:pt x="1085172" y="176206"/>
                        <a:pt x="1091364" y="176722"/>
                        <a:pt x="1093428" y="168467"/>
                      </a:cubicBezTo>
                      <a:cubicBezTo>
                        <a:pt x="1101683" y="130284"/>
                        <a:pt x="1127482" y="101390"/>
                        <a:pt x="1147089" y="69399"/>
                      </a:cubicBezTo>
                      <a:cubicBezTo>
                        <a:pt x="1162569" y="43084"/>
                        <a:pt x="1163601" y="43600"/>
                        <a:pt x="1192495" y="54436"/>
                      </a:cubicBezTo>
                      <a:cubicBezTo>
                        <a:pt x="1214682" y="62691"/>
                        <a:pt x="1236353" y="71979"/>
                        <a:pt x="1258024" y="81266"/>
                      </a:cubicBezTo>
                      <a:cubicBezTo>
                        <a:pt x="1265764" y="84362"/>
                        <a:pt x="1268860" y="88490"/>
                        <a:pt x="1267312" y="96746"/>
                      </a:cubicBezTo>
                      <a:cubicBezTo>
                        <a:pt x="1260604" y="128736"/>
                        <a:pt x="1254928" y="160727"/>
                        <a:pt x="1247705" y="192718"/>
                      </a:cubicBezTo>
                      <a:cubicBezTo>
                        <a:pt x="1245125" y="203553"/>
                        <a:pt x="1238417" y="213873"/>
                        <a:pt x="1233258" y="224192"/>
                      </a:cubicBezTo>
                      <a:cubicBezTo>
                        <a:pt x="1229646" y="230384"/>
                        <a:pt x="1230678" y="233996"/>
                        <a:pt x="1237385" y="237608"/>
                      </a:cubicBezTo>
                      <a:cubicBezTo>
                        <a:pt x="1273504" y="256699"/>
                        <a:pt x="1307558" y="279402"/>
                        <a:pt x="1340065" y="304169"/>
                      </a:cubicBezTo>
                      <a:cubicBezTo>
                        <a:pt x="1345741" y="308812"/>
                        <a:pt x="1349868" y="309328"/>
                        <a:pt x="1354512" y="302621"/>
                      </a:cubicBezTo>
                      <a:cubicBezTo>
                        <a:pt x="1381343" y="264954"/>
                        <a:pt x="1424169" y="246379"/>
                        <a:pt x="1459771" y="218516"/>
                      </a:cubicBezTo>
                      <a:cubicBezTo>
                        <a:pt x="1464415" y="214905"/>
                        <a:pt x="1468027" y="216452"/>
                        <a:pt x="1472155" y="220064"/>
                      </a:cubicBezTo>
                      <a:cubicBezTo>
                        <a:pt x="1496406" y="241219"/>
                        <a:pt x="1519109" y="264438"/>
                        <a:pt x="1541296" y="287657"/>
                      </a:cubicBezTo>
                      <a:cubicBezTo>
                        <a:pt x="1545424" y="292301"/>
                        <a:pt x="1545940" y="296429"/>
                        <a:pt x="1542328" y="301073"/>
                      </a:cubicBezTo>
                      <a:cubicBezTo>
                        <a:pt x="1523237" y="329452"/>
                        <a:pt x="1505177" y="357830"/>
                        <a:pt x="1485570" y="385693"/>
                      </a:cubicBezTo>
                      <a:cubicBezTo>
                        <a:pt x="1479895" y="393949"/>
                        <a:pt x="1470607" y="400140"/>
                        <a:pt x="1462868" y="406332"/>
                      </a:cubicBezTo>
                      <a:cubicBezTo>
                        <a:pt x="1456676" y="411492"/>
                        <a:pt x="1455644" y="416136"/>
                        <a:pt x="1460803" y="422327"/>
                      </a:cubicBezTo>
                      <a:cubicBezTo>
                        <a:pt x="1486086" y="453802"/>
                        <a:pt x="1509305" y="487341"/>
                        <a:pt x="1529428" y="522427"/>
                      </a:cubicBezTo>
                      <a:cubicBezTo>
                        <a:pt x="1534072" y="530167"/>
                        <a:pt x="1538716" y="529135"/>
                        <a:pt x="1544908" y="525007"/>
                      </a:cubicBezTo>
                      <a:cubicBezTo>
                        <a:pt x="1584122" y="500756"/>
                        <a:pt x="1630044" y="500240"/>
                        <a:pt x="1672870" y="488373"/>
                      </a:cubicBezTo>
                      <a:cubicBezTo>
                        <a:pt x="1678546" y="486825"/>
                        <a:pt x="1681642" y="489921"/>
                        <a:pt x="1683706" y="495080"/>
                      </a:cubicBezTo>
                      <a:cubicBezTo>
                        <a:pt x="1697637" y="523975"/>
                        <a:pt x="1710537" y="553902"/>
                        <a:pt x="1721888" y="583828"/>
                      </a:cubicBezTo>
                      <a:cubicBezTo>
                        <a:pt x="1723952" y="590020"/>
                        <a:pt x="1722404" y="593632"/>
                        <a:pt x="1717244" y="596728"/>
                      </a:cubicBezTo>
                      <a:cubicBezTo>
                        <a:pt x="1689381" y="615303"/>
                        <a:pt x="1662035" y="634394"/>
                        <a:pt x="1633140" y="652453"/>
                      </a:cubicBezTo>
                      <a:cubicBezTo>
                        <a:pt x="1623852" y="658129"/>
                        <a:pt x="1612501" y="660709"/>
                        <a:pt x="1601665" y="663805"/>
                      </a:cubicBezTo>
                      <a:cubicBezTo>
                        <a:pt x="1594958" y="665869"/>
                        <a:pt x="1592894" y="668965"/>
                        <a:pt x="1594958" y="676188"/>
                      </a:cubicBezTo>
                      <a:cubicBezTo>
                        <a:pt x="1606309" y="715403"/>
                        <a:pt x="1615081" y="755133"/>
                        <a:pt x="1620241" y="795895"/>
                      </a:cubicBezTo>
                      <a:cubicBezTo>
                        <a:pt x="1621272" y="803119"/>
                        <a:pt x="1624368" y="805699"/>
                        <a:pt x="1631076" y="804667"/>
                      </a:cubicBezTo>
                      <a:cubicBezTo>
                        <a:pt x="1676482" y="797959"/>
                        <a:pt x="1719308" y="814470"/>
                        <a:pt x="1763682" y="819630"/>
                      </a:cubicBezTo>
                      <a:cubicBezTo>
                        <a:pt x="1769874" y="820146"/>
                        <a:pt x="1772454" y="823758"/>
                        <a:pt x="1773486" y="829950"/>
                      </a:cubicBezTo>
                      <a:cubicBezTo>
                        <a:pt x="1776582" y="862456"/>
                        <a:pt x="1775034" y="895479"/>
                        <a:pt x="1775034" y="927985"/>
                      </a:cubicBezTo>
                      <a:cubicBezTo>
                        <a:pt x="1775034" y="933661"/>
                        <a:pt x="1771422" y="936241"/>
                        <a:pt x="1766262" y="937273"/>
                      </a:cubicBezTo>
                      <a:cubicBezTo>
                        <a:pt x="1732207" y="943981"/>
                        <a:pt x="1698153" y="951204"/>
                        <a:pt x="1663583" y="957396"/>
                      </a:cubicBezTo>
                      <a:cubicBezTo>
                        <a:pt x="1654811" y="958944"/>
                        <a:pt x="1645523" y="956364"/>
                        <a:pt x="1636752" y="955332"/>
                      </a:cubicBezTo>
                      <a:cubicBezTo>
                        <a:pt x="1627980" y="954300"/>
                        <a:pt x="1623336" y="956364"/>
                        <a:pt x="1622304" y="966684"/>
                      </a:cubicBezTo>
                      <a:cubicBezTo>
                        <a:pt x="1618177" y="1005382"/>
                        <a:pt x="1610953" y="1044080"/>
                        <a:pt x="1601149" y="1081746"/>
                      </a:cubicBezTo>
                      <a:cubicBezTo>
                        <a:pt x="1598569" y="1091034"/>
                        <a:pt x="1601665" y="1095678"/>
                        <a:pt x="1610437" y="1097742"/>
                      </a:cubicBezTo>
                      <a:cubicBezTo>
                        <a:pt x="1654811" y="1108577"/>
                        <a:pt x="1687318" y="1140568"/>
                        <a:pt x="1726016" y="1161723"/>
                      </a:cubicBezTo>
                      <a:cubicBezTo>
                        <a:pt x="1731176" y="1164819"/>
                        <a:pt x="1731176" y="1168947"/>
                        <a:pt x="1729112" y="1174107"/>
                      </a:cubicBezTo>
                      <a:cubicBezTo>
                        <a:pt x="1718792" y="1204549"/>
                        <a:pt x="1706409" y="1234476"/>
                        <a:pt x="1693509" y="1263887"/>
                      </a:cubicBezTo>
                      <a:cubicBezTo>
                        <a:pt x="1690929" y="1269562"/>
                        <a:pt x="1687318" y="1271626"/>
                        <a:pt x="1681126" y="1270078"/>
                      </a:cubicBezTo>
                      <a:cubicBezTo>
                        <a:pt x="1648103" y="1263371"/>
                        <a:pt x="1614565" y="1257179"/>
                        <a:pt x="1581542" y="1249955"/>
                      </a:cubicBezTo>
                      <a:cubicBezTo>
                        <a:pt x="1571223" y="1247375"/>
                        <a:pt x="1561935" y="1241184"/>
                        <a:pt x="1552647" y="1236024"/>
                      </a:cubicBezTo>
                      <a:cubicBezTo>
                        <a:pt x="1545940" y="1232412"/>
                        <a:pt x="1542328" y="1232928"/>
                        <a:pt x="1538200" y="1240152"/>
                      </a:cubicBezTo>
                      <a:cubicBezTo>
                        <a:pt x="1519109" y="1275238"/>
                        <a:pt x="1497954" y="1309293"/>
                        <a:pt x="1473187" y="1340767"/>
                      </a:cubicBezTo>
                      <a:cubicBezTo>
                        <a:pt x="1467511" y="1347991"/>
                        <a:pt x="1466479" y="1352635"/>
                        <a:pt x="1475251" y="1358310"/>
                      </a:cubicBezTo>
                      <a:cubicBezTo>
                        <a:pt x="1502598" y="1375854"/>
                        <a:pt x="1516013" y="1405264"/>
                        <a:pt x="1535104" y="1430031"/>
                      </a:cubicBezTo>
                      <a:cubicBezTo>
                        <a:pt x="1538716" y="1434675"/>
                        <a:pt x="1541812" y="1439835"/>
                        <a:pt x="1545424" y="1444995"/>
                      </a:cubicBezTo>
                      <a:cubicBezTo>
                        <a:pt x="1566063" y="1474921"/>
                        <a:pt x="1565031" y="1464602"/>
                        <a:pt x="1542844" y="1489885"/>
                      </a:cubicBezTo>
                      <a:cubicBezTo>
                        <a:pt x="1526849" y="1508460"/>
                        <a:pt x="1508273" y="1524971"/>
                        <a:pt x="1491246" y="1542514"/>
                      </a:cubicBezTo>
                      <a:cubicBezTo>
                        <a:pt x="1485054" y="1549222"/>
                        <a:pt x="1479895" y="1549222"/>
                        <a:pt x="1472155" y="1544062"/>
                      </a:cubicBezTo>
                      <a:cubicBezTo>
                        <a:pt x="1446356" y="1526519"/>
                        <a:pt x="1420041" y="1508976"/>
                        <a:pt x="1393726" y="1491948"/>
                      </a:cubicBezTo>
                      <a:cubicBezTo>
                        <a:pt x="1383923" y="1485241"/>
                        <a:pt x="1377215" y="1475437"/>
                        <a:pt x="1369992" y="1466666"/>
                      </a:cubicBezTo>
                      <a:cubicBezTo>
                        <a:pt x="1364316" y="1459958"/>
                        <a:pt x="1359672" y="1458926"/>
                        <a:pt x="1352964" y="1464602"/>
                      </a:cubicBezTo>
                      <a:cubicBezTo>
                        <a:pt x="1322005" y="1489885"/>
                        <a:pt x="1288983" y="1512588"/>
                        <a:pt x="1254413" y="1532711"/>
                      </a:cubicBezTo>
                      <a:cubicBezTo>
                        <a:pt x="1249769" y="1535291"/>
                        <a:pt x="1244609" y="1537871"/>
                        <a:pt x="1248737" y="1544578"/>
                      </a:cubicBezTo>
                      <a:cubicBezTo>
                        <a:pt x="1272472" y="1580181"/>
                        <a:pt x="1274020" y="1622491"/>
                        <a:pt x="1284339" y="1662221"/>
                      </a:cubicBezTo>
                      <a:cubicBezTo>
                        <a:pt x="1290531" y="1685440"/>
                        <a:pt x="1292079" y="1682344"/>
                        <a:pt x="1268860" y="1693180"/>
                      </a:cubicBezTo>
                      <a:cubicBezTo>
                        <a:pt x="1244609" y="1704531"/>
                        <a:pt x="1219842" y="1714335"/>
                        <a:pt x="1195591" y="1724654"/>
                      </a:cubicBezTo>
                      <a:cubicBezTo>
                        <a:pt x="1187851" y="1727750"/>
                        <a:pt x="1183208" y="1726718"/>
                        <a:pt x="1178564" y="1719495"/>
                      </a:cubicBezTo>
                      <a:cubicBezTo>
                        <a:pt x="1161021" y="1692664"/>
                        <a:pt x="1142962" y="1666865"/>
                        <a:pt x="1125418" y="1640034"/>
                      </a:cubicBezTo>
                      <a:cubicBezTo>
                        <a:pt x="1118711" y="1629715"/>
                        <a:pt x="1116131" y="1617847"/>
                        <a:pt x="1113035" y="1606496"/>
                      </a:cubicBezTo>
                      <a:cubicBezTo>
                        <a:pt x="1110971" y="1599272"/>
                        <a:pt x="1107359" y="1597208"/>
                        <a:pt x="1099619" y="1599272"/>
                      </a:cubicBezTo>
                      <a:cubicBezTo>
                        <a:pt x="1060405" y="1611139"/>
                        <a:pt x="1020675" y="1619395"/>
                        <a:pt x="979913" y="1624555"/>
                      </a:cubicBezTo>
                      <a:cubicBezTo>
                        <a:pt x="973205" y="1625587"/>
                        <a:pt x="971141" y="1628682"/>
                        <a:pt x="972173" y="1634874"/>
                      </a:cubicBezTo>
                      <a:cubicBezTo>
                        <a:pt x="979397" y="1680280"/>
                        <a:pt x="962885" y="1723106"/>
                        <a:pt x="957726" y="1767481"/>
                      </a:cubicBezTo>
                      <a:cubicBezTo>
                        <a:pt x="956694" y="1775220"/>
                        <a:pt x="952566" y="1777800"/>
                        <a:pt x="945858" y="1777800"/>
                      </a:cubicBezTo>
                      <a:cubicBezTo>
                        <a:pt x="929347" y="1778316"/>
                        <a:pt x="912320" y="1779348"/>
                        <a:pt x="895808" y="1779864"/>
                      </a:cubicBezTo>
                      <a:cubicBezTo>
                        <a:pt x="894776" y="1776252"/>
                        <a:pt x="894776" y="1776252"/>
                        <a:pt x="894776" y="1775736"/>
                      </a:cubicBezTo>
                      <a:close/>
                      <a:moveTo>
                        <a:pt x="890648" y="1454798"/>
                      </a:moveTo>
                      <a:cubicBezTo>
                        <a:pt x="1199203" y="1449638"/>
                        <a:pt x="1454096" y="1207645"/>
                        <a:pt x="1452548" y="884127"/>
                      </a:cubicBezTo>
                      <a:cubicBezTo>
                        <a:pt x="1451516" y="575057"/>
                        <a:pt x="1205395" y="320164"/>
                        <a:pt x="881361" y="322228"/>
                      </a:cubicBezTo>
                      <a:cubicBezTo>
                        <a:pt x="571775" y="324292"/>
                        <a:pt x="318429" y="570929"/>
                        <a:pt x="320494" y="893415"/>
                      </a:cubicBezTo>
                      <a:cubicBezTo>
                        <a:pt x="323073" y="1202485"/>
                        <a:pt x="569195" y="1452218"/>
                        <a:pt x="890648" y="1454798"/>
                      </a:cubicBezTo>
                      <a:close/>
                    </a:path>
                  </a:pathLst>
                </a:custGeom>
                <a:grpFill/>
                <a:ln w="515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5" name="Freeform: Shape 24">
                  <a:extLst>
                    <a:ext uri="{FF2B5EF4-FFF2-40B4-BE49-F238E27FC236}">
                      <a16:creationId xmlns:a16="http://schemas.microsoft.com/office/drawing/2014/main" id="{ABEF1D94-1333-4CA0-B29B-49A00AFB5E03}"/>
                    </a:ext>
                  </a:extLst>
                </p:cNvPr>
                <p:cNvSpPr/>
                <p:nvPr/>
              </p:nvSpPr>
              <p:spPr>
                <a:xfrm>
                  <a:off x="3733675" y="2339591"/>
                  <a:ext cx="835883" cy="835883"/>
                </a:xfrm>
                <a:custGeom>
                  <a:avLst/>
                  <a:gdLst>
                    <a:gd name="connsiteX0" fmla="*/ 836916 w 835883"/>
                    <a:gd name="connsiteY0" fmla="*/ 418458 h 835883"/>
                    <a:gd name="connsiteX1" fmla="*/ 418459 w 835883"/>
                    <a:gd name="connsiteY1" fmla="*/ 836399 h 835883"/>
                    <a:gd name="connsiteX2" fmla="*/ 1 w 835883"/>
                    <a:gd name="connsiteY2" fmla="*/ 417426 h 835883"/>
                    <a:gd name="connsiteX3" fmla="*/ 418975 w 835883"/>
                    <a:gd name="connsiteY3" fmla="*/ 0 h 835883"/>
                    <a:gd name="connsiteX4" fmla="*/ 836916 w 835883"/>
                    <a:gd name="connsiteY4" fmla="*/ 418458 h 8358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35883" h="835883">
                      <a:moveTo>
                        <a:pt x="836916" y="418458"/>
                      </a:moveTo>
                      <a:cubicBezTo>
                        <a:pt x="833821" y="651679"/>
                        <a:pt x="651165" y="836915"/>
                        <a:pt x="418459" y="836399"/>
                      </a:cubicBezTo>
                      <a:cubicBezTo>
                        <a:pt x="182657" y="836399"/>
                        <a:pt x="-515" y="649615"/>
                        <a:pt x="1" y="417426"/>
                      </a:cubicBezTo>
                      <a:cubicBezTo>
                        <a:pt x="517" y="181624"/>
                        <a:pt x="187301" y="0"/>
                        <a:pt x="418975" y="0"/>
                      </a:cubicBezTo>
                      <a:cubicBezTo>
                        <a:pt x="651680" y="516"/>
                        <a:pt x="833821" y="186268"/>
                        <a:pt x="836916" y="418458"/>
                      </a:cubicBezTo>
                      <a:close/>
                    </a:path>
                  </a:pathLst>
                </a:custGeom>
                <a:grpFill/>
                <a:ln w="515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id="{A6943520-8E50-4DAD-A59E-7A5A1DEE2133}"/>
                </a:ext>
              </a:extLst>
            </p:cNvPr>
            <p:cNvGrpSpPr/>
            <p:nvPr/>
          </p:nvGrpSpPr>
          <p:grpSpPr>
            <a:xfrm>
              <a:off x="218787" y="4076953"/>
              <a:ext cx="2745260" cy="2471860"/>
              <a:chOff x="6486650" y="2648852"/>
              <a:chExt cx="2745260" cy="2471860"/>
            </a:xfrm>
            <a:grpFill/>
          </p:grpSpPr>
          <p:sp>
            <p:nvSpPr>
              <p:cNvPr id="18" name="Freeform: Shape 17">
                <a:extLst>
                  <a:ext uri="{FF2B5EF4-FFF2-40B4-BE49-F238E27FC236}">
                    <a16:creationId xmlns:a16="http://schemas.microsoft.com/office/drawing/2014/main" id="{CA826ACA-0EB1-4F7B-86EA-A2622410F84A}"/>
                  </a:ext>
                </a:extLst>
              </p:cNvPr>
              <p:cNvSpPr/>
              <p:nvPr/>
            </p:nvSpPr>
            <p:spPr>
              <a:xfrm>
                <a:off x="6486650" y="3806165"/>
                <a:ext cx="1318090" cy="1314547"/>
              </a:xfrm>
              <a:custGeom>
                <a:avLst/>
                <a:gdLst>
                  <a:gd name="connsiteX0" fmla="*/ 0 w 1919435"/>
                  <a:gd name="connsiteY0" fmla="*/ 987194 h 1914275"/>
                  <a:gd name="connsiteX1" fmla="*/ 37667 w 1919435"/>
                  <a:gd name="connsiteY1" fmla="*/ 959846 h 1914275"/>
                  <a:gd name="connsiteX2" fmla="*/ 169757 w 1919435"/>
                  <a:gd name="connsiteY2" fmla="*/ 922696 h 1914275"/>
                  <a:gd name="connsiteX3" fmla="*/ 215163 w 1919435"/>
                  <a:gd name="connsiteY3" fmla="*/ 872130 h 1914275"/>
                  <a:gd name="connsiteX4" fmla="*/ 217743 w 1919435"/>
                  <a:gd name="connsiteY4" fmla="*/ 850459 h 1914275"/>
                  <a:gd name="connsiteX5" fmla="*/ 189364 w 1919435"/>
                  <a:gd name="connsiteY5" fmla="*/ 797830 h 1914275"/>
                  <a:gd name="connsiteX6" fmla="*/ 69657 w 1919435"/>
                  <a:gd name="connsiteY6" fmla="*/ 727657 h 1914275"/>
                  <a:gd name="connsiteX7" fmla="*/ 43858 w 1919435"/>
                  <a:gd name="connsiteY7" fmla="*/ 664708 h 1914275"/>
                  <a:gd name="connsiteX8" fmla="*/ 46438 w 1919435"/>
                  <a:gd name="connsiteY8" fmla="*/ 655936 h 1914275"/>
                  <a:gd name="connsiteX9" fmla="*/ 114547 w 1919435"/>
                  <a:gd name="connsiteY9" fmla="*/ 608982 h 1914275"/>
                  <a:gd name="connsiteX10" fmla="*/ 241478 w 1919435"/>
                  <a:gd name="connsiteY10" fmla="*/ 623429 h 1914275"/>
                  <a:gd name="connsiteX11" fmla="*/ 306491 w 1919435"/>
                  <a:gd name="connsiteY11" fmla="*/ 593503 h 1914275"/>
                  <a:gd name="connsiteX12" fmla="*/ 301331 w 1919435"/>
                  <a:gd name="connsiteY12" fmla="*/ 505271 h 1914275"/>
                  <a:gd name="connsiteX13" fmla="*/ 222386 w 1919435"/>
                  <a:gd name="connsiteY13" fmla="*/ 400527 h 1914275"/>
                  <a:gd name="connsiteX14" fmla="*/ 222386 w 1919435"/>
                  <a:gd name="connsiteY14" fmla="*/ 342222 h 1914275"/>
                  <a:gd name="connsiteX15" fmla="*/ 248185 w 1919435"/>
                  <a:gd name="connsiteY15" fmla="*/ 313327 h 1914275"/>
                  <a:gd name="connsiteX16" fmla="*/ 303395 w 1919435"/>
                  <a:gd name="connsiteY16" fmla="*/ 307135 h 1914275"/>
                  <a:gd name="connsiteX17" fmla="*/ 420522 w 1919435"/>
                  <a:gd name="connsiteY17" fmla="*/ 373180 h 1914275"/>
                  <a:gd name="connsiteX18" fmla="*/ 525265 w 1919435"/>
                  <a:gd name="connsiteY18" fmla="*/ 343770 h 1914275"/>
                  <a:gd name="connsiteX19" fmla="*/ 527845 w 1919435"/>
                  <a:gd name="connsiteY19" fmla="*/ 298364 h 1914275"/>
                  <a:gd name="connsiteX20" fmla="*/ 493791 w 1919435"/>
                  <a:gd name="connsiteY20" fmla="*/ 166789 h 1914275"/>
                  <a:gd name="connsiteX21" fmla="*/ 518557 w 1919435"/>
                  <a:gd name="connsiteY21" fmla="*/ 105904 h 1914275"/>
                  <a:gd name="connsiteX22" fmla="*/ 537649 w 1919435"/>
                  <a:gd name="connsiteY22" fmla="*/ 95585 h 1914275"/>
                  <a:gd name="connsiteX23" fmla="*/ 608853 w 1919435"/>
                  <a:gd name="connsiteY23" fmla="*/ 113128 h 1914275"/>
                  <a:gd name="connsiteX24" fmla="*/ 690894 w 1919435"/>
                  <a:gd name="connsiteY24" fmla="*/ 217355 h 1914275"/>
                  <a:gd name="connsiteX25" fmla="*/ 802861 w 1919435"/>
                  <a:gd name="connsiteY25" fmla="*/ 216839 h 1914275"/>
                  <a:gd name="connsiteX26" fmla="*/ 816277 w 1919435"/>
                  <a:gd name="connsiteY26" fmla="*/ 169369 h 1914275"/>
                  <a:gd name="connsiteX27" fmla="*/ 832788 w 1919435"/>
                  <a:gd name="connsiteY27" fmla="*/ 48631 h 1914275"/>
                  <a:gd name="connsiteX28" fmla="*/ 877677 w 1919435"/>
                  <a:gd name="connsiteY28" fmla="*/ 2193 h 1914275"/>
                  <a:gd name="connsiteX29" fmla="*/ 917924 w 1919435"/>
                  <a:gd name="connsiteY29" fmla="*/ 645 h 1914275"/>
                  <a:gd name="connsiteX30" fmla="*/ 956106 w 1919435"/>
                  <a:gd name="connsiteY30" fmla="*/ 31603 h 1914275"/>
                  <a:gd name="connsiteX31" fmla="*/ 993772 w 1919435"/>
                  <a:gd name="connsiteY31" fmla="*/ 163693 h 1914275"/>
                  <a:gd name="connsiteX32" fmla="*/ 1089745 w 1919435"/>
                  <a:gd name="connsiteY32" fmla="*/ 217871 h 1914275"/>
                  <a:gd name="connsiteX33" fmla="*/ 1120703 w 1919435"/>
                  <a:gd name="connsiteY33" fmla="*/ 191040 h 1914275"/>
                  <a:gd name="connsiteX34" fmla="*/ 1192940 w 1919435"/>
                  <a:gd name="connsiteY34" fmla="*/ 68754 h 1914275"/>
                  <a:gd name="connsiteX35" fmla="*/ 1251245 w 1919435"/>
                  <a:gd name="connsiteY35" fmla="*/ 44503 h 1914275"/>
                  <a:gd name="connsiteX36" fmla="*/ 1309035 w 1919435"/>
                  <a:gd name="connsiteY36" fmla="*/ 137895 h 1914275"/>
                  <a:gd name="connsiteX37" fmla="*/ 1294587 w 1919435"/>
                  <a:gd name="connsiteY37" fmla="*/ 255538 h 1914275"/>
                  <a:gd name="connsiteX38" fmla="*/ 1294587 w 1919435"/>
                  <a:gd name="connsiteY38" fmla="*/ 267921 h 1914275"/>
                  <a:gd name="connsiteX39" fmla="*/ 1399331 w 1919435"/>
                  <a:gd name="connsiteY39" fmla="*/ 314359 h 1914275"/>
                  <a:gd name="connsiteX40" fmla="*/ 1514394 w 1919435"/>
                  <a:gd name="connsiteY40" fmla="*/ 228191 h 1914275"/>
                  <a:gd name="connsiteX41" fmla="*/ 1584050 w 1919435"/>
                  <a:gd name="connsiteY41" fmla="*/ 229223 h 1914275"/>
                  <a:gd name="connsiteX42" fmla="*/ 1594886 w 1919435"/>
                  <a:gd name="connsiteY42" fmla="*/ 238510 h 1914275"/>
                  <a:gd name="connsiteX43" fmla="*/ 1606754 w 1919435"/>
                  <a:gd name="connsiteY43" fmla="*/ 317971 h 1914275"/>
                  <a:gd name="connsiteX44" fmla="*/ 1543288 w 1919435"/>
                  <a:gd name="connsiteY44" fmla="*/ 430970 h 1914275"/>
                  <a:gd name="connsiteX45" fmla="*/ 1552060 w 1919435"/>
                  <a:gd name="connsiteY45" fmla="*/ 504239 h 1914275"/>
                  <a:gd name="connsiteX46" fmla="*/ 1619137 w 1919435"/>
                  <a:gd name="connsiteY46" fmla="*/ 531069 h 1914275"/>
                  <a:gd name="connsiteX47" fmla="*/ 1754839 w 1919435"/>
                  <a:gd name="connsiteY47" fmla="*/ 495467 h 1914275"/>
                  <a:gd name="connsiteX48" fmla="*/ 1812629 w 1919435"/>
                  <a:gd name="connsiteY48" fmla="*/ 517654 h 1914275"/>
                  <a:gd name="connsiteX49" fmla="*/ 1830172 w 1919435"/>
                  <a:gd name="connsiteY49" fmla="*/ 552225 h 1914275"/>
                  <a:gd name="connsiteX50" fmla="*/ 1815724 w 1919435"/>
                  <a:gd name="connsiteY50" fmla="*/ 603306 h 1914275"/>
                  <a:gd name="connsiteX51" fmla="*/ 1699630 w 1919435"/>
                  <a:gd name="connsiteY51" fmla="*/ 695666 h 1914275"/>
                  <a:gd name="connsiteX52" fmla="*/ 1678990 w 1919435"/>
                  <a:gd name="connsiteY52" fmla="*/ 751908 h 1914275"/>
                  <a:gd name="connsiteX53" fmla="*/ 1685182 w 1919435"/>
                  <a:gd name="connsiteY53" fmla="*/ 774611 h 1914275"/>
                  <a:gd name="connsiteX54" fmla="*/ 1732652 w 1919435"/>
                  <a:gd name="connsiteY54" fmla="*/ 815373 h 1914275"/>
                  <a:gd name="connsiteX55" fmla="*/ 1872998 w 1919435"/>
                  <a:gd name="connsiteY55" fmla="*/ 834464 h 1914275"/>
                  <a:gd name="connsiteX56" fmla="*/ 1918404 w 1919435"/>
                  <a:gd name="connsiteY56" fmla="*/ 879354 h 1914275"/>
                  <a:gd name="connsiteX57" fmla="*/ 1919952 w 1919435"/>
                  <a:gd name="connsiteY57" fmla="*/ 919600 h 1914275"/>
                  <a:gd name="connsiteX58" fmla="*/ 1886930 w 1919435"/>
                  <a:gd name="connsiteY58" fmla="*/ 958299 h 1914275"/>
                  <a:gd name="connsiteX59" fmla="*/ 1754839 w 1919435"/>
                  <a:gd name="connsiteY59" fmla="*/ 995965 h 1914275"/>
                  <a:gd name="connsiteX60" fmla="*/ 1701178 w 1919435"/>
                  <a:gd name="connsiteY60" fmla="*/ 1085229 h 1914275"/>
                  <a:gd name="connsiteX61" fmla="*/ 1728524 w 1919435"/>
                  <a:gd name="connsiteY61" fmla="*/ 1121348 h 1914275"/>
                  <a:gd name="connsiteX62" fmla="*/ 1849779 w 1919435"/>
                  <a:gd name="connsiteY62" fmla="*/ 1192552 h 1914275"/>
                  <a:gd name="connsiteX63" fmla="*/ 1876094 w 1919435"/>
                  <a:gd name="connsiteY63" fmla="*/ 1253954 h 1914275"/>
                  <a:gd name="connsiteX64" fmla="*/ 1875062 w 1919435"/>
                  <a:gd name="connsiteY64" fmla="*/ 1260145 h 1914275"/>
                  <a:gd name="connsiteX65" fmla="*/ 1802309 w 1919435"/>
                  <a:gd name="connsiteY65" fmla="*/ 1312259 h 1914275"/>
                  <a:gd name="connsiteX66" fmla="*/ 1675379 w 1919435"/>
                  <a:gd name="connsiteY66" fmla="*/ 1296264 h 1914275"/>
                  <a:gd name="connsiteX67" fmla="*/ 1611398 w 1919435"/>
                  <a:gd name="connsiteY67" fmla="*/ 1329286 h 1914275"/>
                  <a:gd name="connsiteX68" fmla="*/ 1610365 w 1919435"/>
                  <a:gd name="connsiteY68" fmla="*/ 1405651 h 1914275"/>
                  <a:gd name="connsiteX69" fmla="*/ 1692406 w 1919435"/>
                  <a:gd name="connsiteY69" fmla="*/ 1514006 h 1914275"/>
                  <a:gd name="connsiteX70" fmla="*/ 1692406 w 1919435"/>
                  <a:gd name="connsiteY70" fmla="*/ 1584695 h 1914275"/>
                  <a:gd name="connsiteX71" fmla="*/ 1689310 w 1919435"/>
                  <a:gd name="connsiteY71" fmla="*/ 1588307 h 1914275"/>
                  <a:gd name="connsiteX72" fmla="*/ 1600562 w 1919435"/>
                  <a:gd name="connsiteY72" fmla="*/ 1605850 h 1914275"/>
                  <a:gd name="connsiteX73" fmla="*/ 1490659 w 1919435"/>
                  <a:gd name="connsiteY73" fmla="*/ 1543933 h 1914275"/>
                  <a:gd name="connsiteX74" fmla="*/ 1415326 w 1919435"/>
                  <a:gd name="connsiteY74" fmla="*/ 1554769 h 1914275"/>
                  <a:gd name="connsiteX75" fmla="*/ 1391075 w 1919435"/>
                  <a:gd name="connsiteY75" fmla="*/ 1622877 h 1914275"/>
                  <a:gd name="connsiteX76" fmla="*/ 1426677 w 1919435"/>
                  <a:gd name="connsiteY76" fmla="*/ 1760128 h 1914275"/>
                  <a:gd name="connsiteX77" fmla="*/ 1406554 w 1919435"/>
                  <a:gd name="connsiteY77" fmla="*/ 1811725 h 1914275"/>
                  <a:gd name="connsiteX78" fmla="*/ 1370436 w 1919435"/>
                  <a:gd name="connsiteY78" fmla="*/ 1830300 h 1914275"/>
                  <a:gd name="connsiteX79" fmla="*/ 1316258 w 1919435"/>
                  <a:gd name="connsiteY79" fmla="*/ 1815337 h 1914275"/>
                  <a:gd name="connsiteX80" fmla="*/ 1231122 w 1919435"/>
                  <a:gd name="connsiteY80" fmla="*/ 1707498 h 1914275"/>
                  <a:gd name="connsiteX81" fmla="*/ 1121219 w 1919435"/>
                  <a:gd name="connsiteY81" fmla="*/ 1698210 h 1914275"/>
                  <a:gd name="connsiteX82" fmla="*/ 1106771 w 1919435"/>
                  <a:gd name="connsiteY82" fmla="*/ 1727105 h 1914275"/>
                  <a:gd name="connsiteX83" fmla="*/ 1087165 w 1919435"/>
                  <a:gd name="connsiteY83" fmla="*/ 1868999 h 1914275"/>
                  <a:gd name="connsiteX84" fmla="*/ 1050014 w 1919435"/>
                  <a:gd name="connsiteY84" fmla="*/ 1919049 h 1914275"/>
                  <a:gd name="connsiteX85" fmla="*/ 987581 w 1919435"/>
                  <a:gd name="connsiteY85" fmla="*/ 1919049 h 1914275"/>
                  <a:gd name="connsiteX86" fmla="*/ 960234 w 1919435"/>
                  <a:gd name="connsiteY86" fmla="*/ 1880866 h 1914275"/>
                  <a:gd name="connsiteX87" fmla="*/ 921535 w 1919435"/>
                  <a:gd name="connsiteY87" fmla="*/ 1744132 h 1914275"/>
                  <a:gd name="connsiteX88" fmla="*/ 875614 w 1919435"/>
                  <a:gd name="connsiteY88" fmla="*/ 1703886 h 1914275"/>
                  <a:gd name="connsiteX89" fmla="*/ 847751 w 1919435"/>
                  <a:gd name="connsiteY89" fmla="*/ 1700790 h 1914275"/>
                  <a:gd name="connsiteX90" fmla="*/ 800281 w 1919435"/>
                  <a:gd name="connsiteY90" fmla="*/ 1727105 h 1914275"/>
                  <a:gd name="connsiteX91" fmla="*/ 788414 w 1919435"/>
                  <a:gd name="connsiteY91" fmla="*/ 1747228 h 1914275"/>
                  <a:gd name="connsiteX92" fmla="*/ 723401 w 1919435"/>
                  <a:gd name="connsiteY92" fmla="*/ 1857131 h 1914275"/>
                  <a:gd name="connsiteX93" fmla="*/ 674383 w 1919435"/>
                  <a:gd name="connsiteY93" fmla="*/ 1877254 h 1914275"/>
                  <a:gd name="connsiteX94" fmla="*/ 634652 w 1919435"/>
                  <a:gd name="connsiteY94" fmla="*/ 1863839 h 1914275"/>
                  <a:gd name="connsiteX95" fmla="*/ 607822 w 1919435"/>
                  <a:gd name="connsiteY95" fmla="*/ 1813789 h 1914275"/>
                  <a:gd name="connsiteX96" fmla="*/ 624848 w 1919435"/>
                  <a:gd name="connsiteY96" fmla="*/ 1672927 h 1914275"/>
                  <a:gd name="connsiteX97" fmla="*/ 586150 w 1919435"/>
                  <a:gd name="connsiteY97" fmla="*/ 1607398 h 1914275"/>
                  <a:gd name="connsiteX98" fmla="*/ 514430 w 1919435"/>
                  <a:gd name="connsiteY98" fmla="*/ 1611010 h 1914275"/>
                  <a:gd name="connsiteX99" fmla="*/ 413814 w 1919435"/>
                  <a:gd name="connsiteY99" fmla="*/ 1687375 h 1914275"/>
                  <a:gd name="connsiteX100" fmla="*/ 324550 w 1919435"/>
                  <a:gd name="connsiteY100" fmla="*/ 1682215 h 1914275"/>
                  <a:gd name="connsiteX101" fmla="*/ 316810 w 1919435"/>
                  <a:gd name="connsiteY101" fmla="*/ 1674475 h 1914275"/>
                  <a:gd name="connsiteX102" fmla="*/ 309071 w 1919435"/>
                  <a:gd name="connsiteY102" fmla="*/ 1612558 h 1914275"/>
                  <a:gd name="connsiteX103" fmla="*/ 376148 w 1919435"/>
                  <a:gd name="connsiteY103" fmla="*/ 1492851 h 1914275"/>
                  <a:gd name="connsiteX104" fmla="*/ 387499 w 1919435"/>
                  <a:gd name="connsiteY104" fmla="*/ 1456217 h 1914275"/>
                  <a:gd name="connsiteX105" fmla="*/ 297203 w 1919435"/>
                  <a:gd name="connsiteY105" fmla="*/ 1391720 h 1914275"/>
                  <a:gd name="connsiteX106" fmla="*/ 158405 w 1919435"/>
                  <a:gd name="connsiteY106" fmla="*/ 1427838 h 1914275"/>
                  <a:gd name="connsiteX107" fmla="*/ 114031 w 1919435"/>
                  <a:gd name="connsiteY107" fmla="*/ 1412875 h 1914275"/>
                  <a:gd name="connsiteX108" fmla="*/ 91844 w 1919435"/>
                  <a:gd name="connsiteY108" fmla="*/ 1373660 h 1914275"/>
                  <a:gd name="connsiteX109" fmla="*/ 106808 w 1919435"/>
                  <a:gd name="connsiteY109" fmla="*/ 1315871 h 1914275"/>
                  <a:gd name="connsiteX110" fmla="*/ 209487 w 1919435"/>
                  <a:gd name="connsiteY110" fmla="*/ 1234347 h 1914275"/>
                  <a:gd name="connsiteX111" fmla="*/ 236834 w 1919435"/>
                  <a:gd name="connsiteY111" fmla="*/ 1151274 h 1914275"/>
                  <a:gd name="connsiteX112" fmla="*/ 181624 w 1919435"/>
                  <a:gd name="connsiteY112" fmla="*/ 1104836 h 1914275"/>
                  <a:gd name="connsiteX113" fmla="*/ 52114 w 1919435"/>
                  <a:gd name="connsiteY113" fmla="*/ 1087293 h 1914275"/>
                  <a:gd name="connsiteX114" fmla="*/ 1032 w 1919435"/>
                  <a:gd name="connsiteY114" fmla="*/ 1051175 h 1914275"/>
                  <a:gd name="connsiteX115" fmla="*/ 0 w 1919435"/>
                  <a:gd name="connsiteY115" fmla="*/ 987194 h 1914275"/>
                  <a:gd name="connsiteX116" fmla="*/ 1198616 w 1919435"/>
                  <a:gd name="connsiteY116" fmla="*/ 960879 h 1914275"/>
                  <a:gd name="connsiteX117" fmla="*/ 958686 w 1919435"/>
                  <a:gd name="connsiteY117" fmla="*/ 720949 h 1914275"/>
                  <a:gd name="connsiteX118" fmla="*/ 720304 w 1919435"/>
                  <a:gd name="connsiteY118" fmla="*/ 959331 h 1914275"/>
                  <a:gd name="connsiteX119" fmla="*/ 957654 w 1919435"/>
                  <a:gd name="connsiteY119" fmla="*/ 1198744 h 1914275"/>
                  <a:gd name="connsiteX120" fmla="*/ 1198616 w 1919435"/>
                  <a:gd name="connsiteY120" fmla="*/ 960879 h 19142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</a:cxnLst>
                <a:rect l="l" t="t" r="r" b="b"/>
                <a:pathLst>
                  <a:path w="1919435" h="1914275">
                    <a:moveTo>
                      <a:pt x="0" y="987194"/>
                    </a:moveTo>
                    <a:cubicBezTo>
                      <a:pt x="8256" y="971714"/>
                      <a:pt x="21155" y="963975"/>
                      <a:pt x="37667" y="959846"/>
                    </a:cubicBezTo>
                    <a:cubicBezTo>
                      <a:pt x="82041" y="947979"/>
                      <a:pt x="125383" y="934564"/>
                      <a:pt x="169757" y="922696"/>
                    </a:cubicBezTo>
                    <a:cubicBezTo>
                      <a:pt x="196587" y="915473"/>
                      <a:pt x="212583" y="900509"/>
                      <a:pt x="215163" y="872130"/>
                    </a:cubicBezTo>
                    <a:cubicBezTo>
                      <a:pt x="215679" y="864907"/>
                      <a:pt x="216710" y="857683"/>
                      <a:pt x="217743" y="850459"/>
                    </a:cubicBezTo>
                    <a:cubicBezTo>
                      <a:pt x="220323" y="826209"/>
                      <a:pt x="209487" y="809697"/>
                      <a:pt x="189364" y="797830"/>
                    </a:cubicBezTo>
                    <a:cubicBezTo>
                      <a:pt x="149118" y="774611"/>
                      <a:pt x="109388" y="750876"/>
                      <a:pt x="69657" y="727657"/>
                    </a:cubicBezTo>
                    <a:cubicBezTo>
                      <a:pt x="40246" y="710629"/>
                      <a:pt x="35087" y="697730"/>
                      <a:pt x="43858" y="664708"/>
                    </a:cubicBezTo>
                    <a:cubicBezTo>
                      <a:pt x="44890" y="661612"/>
                      <a:pt x="45406" y="658516"/>
                      <a:pt x="46438" y="655936"/>
                    </a:cubicBezTo>
                    <a:cubicBezTo>
                      <a:pt x="59337" y="613110"/>
                      <a:pt x="70689" y="604854"/>
                      <a:pt x="114547" y="608982"/>
                    </a:cubicBezTo>
                    <a:cubicBezTo>
                      <a:pt x="156857" y="613110"/>
                      <a:pt x="199167" y="617754"/>
                      <a:pt x="241478" y="623429"/>
                    </a:cubicBezTo>
                    <a:cubicBezTo>
                      <a:pt x="275016" y="627557"/>
                      <a:pt x="289463" y="621881"/>
                      <a:pt x="306491" y="593503"/>
                    </a:cubicBezTo>
                    <a:cubicBezTo>
                      <a:pt x="330741" y="554288"/>
                      <a:pt x="329710" y="541905"/>
                      <a:pt x="301331" y="505271"/>
                    </a:cubicBezTo>
                    <a:cubicBezTo>
                      <a:pt x="274500" y="470700"/>
                      <a:pt x="248185" y="435614"/>
                      <a:pt x="222386" y="400527"/>
                    </a:cubicBezTo>
                    <a:cubicBezTo>
                      <a:pt x="206907" y="379888"/>
                      <a:pt x="206907" y="362861"/>
                      <a:pt x="222386" y="342222"/>
                    </a:cubicBezTo>
                    <a:cubicBezTo>
                      <a:pt x="230126" y="331902"/>
                      <a:pt x="238382" y="321583"/>
                      <a:pt x="248185" y="313327"/>
                    </a:cubicBezTo>
                    <a:cubicBezTo>
                      <a:pt x="267792" y="296816"/>
                      <a:pt x="281208" y="294752"/>
                      <a:pt x="303395" y="307135"/>
                    </a:cubicBezTo>
                    <a:cubicBezTo>
                      <a:pt x="342609" y="328806"/>
                      <a:pt x="382856" y="348929"/>
                      <a:pt x="420522" y="373180"/>
                    </a:cubicBezTo>
                    <a:cubicBezTo>
                      <a:pt x="463864" y="401043"/>
                      <a:pt x="493791" y="382468"/>
                      <a:pt x="525265" y="343770"/>
                    </a:cubicBezTo>
                    <a:cubicBezTo>
                      <a:pt x="535585" y="330870"/>
                      <a:pt x="531973" y="313843"/>
                      <a:pt x="527845" y="298364"/>
                    </a:cubicBezTo>
                    <a:cubicBezTo>
                      <a:pt x="516493" y="254506"/>
                      <a:pt x="505142" y="210647"/>
                      <a:pt x="493791" y="166789"/>
                    </a:cubicBezTo>
                    <a:cubicBezTo>
                      <a:pt x="485535" y="135315"/>
                      <a:pt x="490694" y="122415"/>
                      <a:pt x="518557" y="105904"/>
                    </a:cubicBezTo>
                    <a:cubicBezTo>
                      <a:pt x="524749" y="102292"/>
                      <a:pt x="530941" y="98680"/>
                      <a:pt x="537649" y="95585"/>
                    </a:cubicBezTo>
                    <a:cubicBezTo>
                      <a:pt x="571187" y="80105"/>
                      <a:pt x="586150" y="83717"/>
                      <a:pt x="608853" y="113128"/>
                    </a:cubicBezTo>
                    <a:cubicBezTo>
                      <a:pt x="636200" y="147698"/>
                      <a:pt x="663547" y="182785"/>
                      <a:pt x="690894" y="217355"/>
                    </a:cubicBezTo>
                    <a:cubicBezTo>
                      <a:pt x="716693" y="249346"/>
                      <a:pt x="777062" y="249346"/>
                      <a:pt x="802861" y="216839"/>
                    </a:cubicBezTo>
                    <a:cubicBezTo>
                      <a:pt x="813697" y="202908"/>
                      <a:pt x="813697" y="185365"/>
                      <a:pt x="816277" y="169369"/>
                    </a:cubicBezTo>
                    <a:cubicBezTo>
                      <a:pt x="822468" y="129123"/>
                      <a:pt x="827628" y="88877"/>
                      <a:pt x="832788" y="48631"/>
                    </a:cubicBezTo>
                    <a:cubicBezTo>
                      <a:pt x="836916" y="16640"/>
                      <a:pt x="845687" y="7868"/>
                      <a:pt x="877677" y="2193"/>
                    </a:cubicBezTo>
                    <a:cubicBezTo>
                      <a:pt x="891093" y="-387"/>
                      <a:pt x="904509" y="-387"/>
                      <a:pt x="917924" y="645"/>
                    </a:cubicBezTo>
                    <a:cubicBezTo>
                      <a:pt x="937531" y="1677"/>
                      <a:pt x="950947" y="11996"/>
                      <a:pt x="956106" y="31603"/>
                    </a:cubicBezTo>
                    <a:cubicBezTo>
                      <a:pt x="968490" y="75461"/>
                      <a:pt x="981389" y="119835"/>
                      <a:pt x="993772" y="163693"/>
                    </a:cubicBezTo>
                    <a:cubicBezTo>
                      <a:pt x="1006672" y="208584"/>
                      <a:pt x="1043822" y="229739"/>
                      <a:pt x="1089745" y="217871"/>
                    </a:cubicBezTo>
                    <a:cubicBezTo>
                      <a:pt x="1104707" y="214259"/>
                      <a:pt x="1113479" y="203424"/>
                      <a:pt x="1120703" y="191040"/>
                    </a:cubicBezTo>
                    <a:cubicBezTo>
                      <a:pt x="1144438" y="150278"/>
                      <a:pt x="1168689" y="109516"/>
                      <a:pt x="1192940" y="68754"/>
                    </a:cubicBezTo>
                    <a:cubicBezTo>
                      <a:pt x="1208419" y="42439"/>
                      <a:pt x="1221835" y="36763"/>
                      <a:pt x="1251245" y="44503"/>
                    </a:cubicBezTo>
                    <a:cubicBezTo>
                      <a:pt x="1310067" y="59466"/>
                      <a:pt x="1317806" y="72366"/>
                      <a:pt x="1309035" y="137895"/>
                    </a:cubicBezTo>
                    <a:cubicBezTo>
                      <a:pt x="1303875" y="177109"/>
                      <a:pt x="1299231" y="216323"/>
                      <a:pt x="1294587" y="255538"/>
                    </a:cubicBezTo>
                    <a:cubicBezTo>
                      <a:pt x="1294071" y="259665"/>
                      <a:pt x="1294071" y="263793"/>
                      <a:pt x="1294587" y="267921"/>
                    </a:cubicBezTo>
                    <a:cubicBezTo>
                      <a:pt x="1301295" y="309715"/>
                      <a:pt x="1364760" y="338610"/>
                      <a:pt x="1399331" y="314359"/>
                    </a:cubicBezTo>
                    <a:cubicBezTo>
                      <a:pt x="1438545" y="286496"/>
                      <a:pt x="1476211" y="257085"/>
                      <a:pt x="1514394" y="228191"/>
                    </a:cubicBezTo>
                    <a:cubicBezTo>
                      <a:pt x="1542256" y="207036"/>
                      <a:pt x="1556188" y="207552"/>
                      <a:pt x="1584050" y="229223"/>
                    </a:cubicBezTo>
                    <a:cubicBezTo>
                      <a:pt x="1587663" y="232319"/>
                      <a:pt x="1591274" y="234898"/>
                      <a:pt x="1594886" y="238510"/>
                    </a:cubicBezTo>
                    <a:cubicBezTo>
                      <a:pt x="1627393" y="269469"/>
                      <a:pt x="1628941" y="278757"/>
                      <a:pt x="1606754" y="317971"/>
                    </a:cubicBezTo>
                    <a:cubicBezTo>
                      <a:pt x="1585599" y="355637"/>
                      <a:pt x="1565475" y="393819"/>
                      <a:pt x="1543288" y="430970"/>
                    </a:cubicBezTo>
                    <a:cubicBezTo>
                      <a:pt x="1527293" y="458317"/>
                      <a:pt x="1534517" y="481020"/>
                      <a:pt x="1552060" y="504239"/>
                    </a:cubicBezTo>
                    <a:cubicBezTo>
                      <a:pt x="1569604" y="527458"/>
                      <a:pt x="1589726" y="538809"/>
                      <a:pt x="1619137" y="531069"/>
                    </a:cubicBezTo>
                    <a:cubicBezTo>
                      <a:pt x="1664543" y="519202"/>
                      <a:pt x="1709949" y="507850"/>
                      <a:pt x="1754839" y="495467"/>
                    </a:cubicBezTo>
                    <a:cubicBezTo>
                      <a:pt x="1783734" y="487727"/>
                      <a:pt x="1796634" y="492371"/>
                      <a:pt x="1812629" y="517654"/>
                    </a:cubicBezTo>
                    <a:cubicBezTo>
                      <a:pt x="1819853" y="528490"/>
                      <a:pt x="1826044" y="539841"/>
                      <a:pt x="1830172" y="552225"/>
                    </a:cubicBezTo>
                    <a:cubicBezTo>
                      <a:pt x="1837912" y="574412"/>
                      <a:pt x="1834299" y="588343"/>
                      <a:pt x="1815724" y="603306"/>
                    </a:cubicBezTo>
                    <a:cubicBezTo>
                      <a:pt x="1777026" y="634265"/>
                      <a:pt x="1738844" y="665224"/>
                      <a:pt x="1699630" y="695666"/>
                    </a:cubicBezTo>
                    <a:cubicBezTo>
                      <a:pt x="1680022" y="710629"/>
                      <a:pt x="1674862" y="729205"/>
                      <a:pt x="1678990" y="751908"/>
                    </a:cubicBezTo>
                    <a:cubicBezTo>
                      <a:pt x="1680539" y="759647"/>
                      <a:pt x="1683119" y="766871"/>
                      <a:pt x="1685182" y="774611"/>
                    </a:cubicBezTo>
                    <a:cubicBezTo>
                      <a:pt x="1691890" y="798862"/>
                      <a:pt x="1707885" y="812277"/>
                      <a:pt x="1732652" y="815373"/>
                    </a:cubicBezTo>
                    <a:cubicBezTo>
                      <a:pt x="1779606" y="821565"/>
                      <a:pt x="1826560" y="828272"/>
                      <a:pt x="1872998" y="834464"/>
                    </a:cubicBezTo>
                    <a:cubicBezTo>
                      <a:pt x="1900861" y="838076"/>
                      <a:pt x="1915308" y="851491"/>
                      <a:pt x="1918404" y="879354"/>
                    </a:cubicBezTo>
                    <a:cubicBezTo>
                      <a:pt x="1919952" y="892770"/>
                      <a:pt x="1921500" y="906185"/>
                      <a:pt x="1919952" y="919600"/>
                    </a:cubicBezTo>
                    <a:cubicBezTo>
                      <a:pt x="1917372" y="940755"/>
                      <a:pt x="1906536" y="952623"/>
                      <a:pt x="1886930" y="958299"/>
                    </a:cubicBezTo>
                    <a:cubicBezTo>
                      <a:pt x="1843071" y="970682"/>
                      <a:pt x="1798697" y="983065"/>
                      <a:pt x="1754839" y="995965"/>
                    </a:cubicBezTo>
                    <a:cubicBezTo>
                      <a:pt x="1712013" y="1008348"/>
                      <a:pt x="1692406" y="1040855"/>
                      <a:pt x="1701178" y="1085229"/>
                    </a:cubicBezTo>
                    <a:cubicBezTo>
                      <a:pt x="1704273" y="1102256"/>
                      <a:pt x="1714077" y="1113092"/>
                      <a:pt x="1728524" y="1121348"/>
                    </a:cubicBezTo>
                    <a:cubicBezTo>
                      <a:pt x="1768771" y="1145083"/>
                      <a:pt x="1809016" y="1168817"/>
                      <a:pt x="1849779" y="1192552"/>
                    </a:cubicBezTo>
                    <a:cubicBezTo>
                      <a:pt x="1879706" y="1210096"/>
                      <a:pt x="1884350" y="1220415"/>
                      <a:pt x="1876094" y="1253954"/>
                    </a:cubicBezTo>
                    <a:cubicBezTo>
                      <a:pt x="1875578" y="1256018"/>
                      <a:pt x="1875578" y="1258082"/>
                      <a:pt x="1875062" y="1260145"/>
                    </a:cubicBezTo>
                    <a:cubicBezTo>
                      <a:pt x="1862678" y="1300908"/>
                      <a:pt x="1848747" y="1321031"/>
                      <a:pt x="1802309" y="1312259"/>
                    </a:cubicBezTo>
                    <a:cubicBezTo>
                      <a:pt x="1760515" y="1304003"/>
                      <a:pt x="1717689" y="1302456"/>
                      <a:pt x="1675379" y="1296264"/>
                    </a:cubicBezTo>
                    <a:cubicBezTo>
                      <a:pt x="1645452" y="1292136"/>
                      <a:pt x="1625845" y="1304003"/>
                      <a:pt x="1611398" y="1329286"/>
                    </a:cubicBezTo>
                    <a:cubicBezTo>
                      <a:pt x="1596434" y="1355085"/>
                      <a:pt x="1589726" y="1379336"/>
                      <a:pt x="1610365" y="1405651"/>
                    </a:cubicBezTo>
                    <a:cubicBezTo>
                      <a:pt x="1638228" y="1441254"/>
                      <a:pt x="1665059" y="1477888"/>
                      <a:pt x="1692406" y="1514006"/>
                    </a:cubicBezTo>
                    <a:cubicBezTo>
                      <a:pt x="1715109" y="1543417"/>
                      <a:pt x="1715109" y="1555285"/>
                      <a:pt x="1692406" y="1584695"/>
                    </a:cubicBezTo>
                    <a:cubicBezTo>
                      <a:pt x="1691374" y="1585727"/>
                      <a:pt x="1690342" y="1587275"/>
                      <a:pt x="1689310" y="1588307"/>
                    </a:cubicBezTo>
                    <a:cubicBezTo>
                      <a:pt x="1659383" y="1620298"/>
                      <a:pt x="1647516" y="1634229"/>
                      <a:pt x="1600562" y="1605850"/>
                    </a:cubicBezTo>
                    <a:cubicBezTo>
                      <a:pt x="1564444" y="1584179"/>
                      <a:pt x="1526261" y="1565604"/>
                      <a:pt x="1490659" y="1543933"/>
                    </a:cubicBezTo>
                    <a:cubicBezTo>
                      <a:pt x="1461248" y="1526390"/>
                      <a:pt x="1438545" y="1536709"/>
                      <a:pt x="1415326" y="1554769"/>
                    </a:cubicBezTo>
                    <a:cubicBezTo>
                      <a:pt x="1392107" y="1572312"/>
                      <a:pt x="1382819" y="1593467"/>
                      <a:pt x="1391075" y="1622877"/>
                    </a:cubicBezTo>
                    <a:cubicBezTo>
                      <a:pt x="1403974" y="1668284"/>
                      <a:pt x="1415326" y="1714205"/>
                      <a:pt x="1426677" y="1760128"/>
                    </a:cubicBezTo>
                    <a:cubicBezTo>
                      <a:pt x="1432870" y="1784894"/>
                      <a:pt x="1427710" y="1798310"/>
                      <a:pt x="1406554" y="1811725"/>
                    </a:cubicBezTo>
                    <a:cubicBezTo>
                      <a:pt x="1395203" y="1818949"/>
                      <a:pt x="1383335" y="1825657"/>
                      <a:pt x="1370436" y="1830300"/>
                    </a:cubicBezTo>
                    <a:cubicBezTo>
                      <a:pt x="1347733" y="1838556"/>
                      <a:pt x="1331222" y="1834428"/>
                      <a:pt x="1316258" y="1815337"/>
                    </a:cubicBezTo>
                    <a:cubicBezTo>
                      <a:pt x="1287879" y="1779735"/>
                      <a:pt x="1259501" y="1743616"/>
                      <a:pt x="1231122" y="1707498"/>
                    </a:cubicBezTo>
                    <a:cubicBezTo>
                      <a:pt x="1203775" y="1673443"/>
                      <a:pt x="1154242" y="1668800"/>
                      <a:pt x="1121219" y="1698210"/>
                    </a:cubicBezTo>
                    <a:cubicBezTo>
                      <a:pt x="1112447" y="1705950"/>
                      <a:pt x="1108320" y="1715753"/>
                      <a:pt x="1106771" y="1727105"/>
                    </a:cubicBezTo>
                    <a:cubicBezTo>
                      <a:pt x="1100064" y="1774575"/>
                      <a:pt x="1092324" y="1821529"/>
                      <a:pt x="1087165" y="1868999"/>
                    </a:cubicBezTo>
                    <a:cubicBezTo>
                      <a:pt x="1084068" y="1893766"/>
                      <a:pt x="1074265" y="1911309"/>
                      <a:pt x="1050014" y="1919049"/>
                    </a:cubicBezTo>
                    <a:cubicBezTo>
                      <a:pt x="1029375" y="1919049"/>
                      <a:pt x="1008220" y="1919049"/>
                      <a:pt x="987581" y="1919049"/>
                    </a:cubicBezTo>
                    <a:cubicBezTo>
                      <a:pt x="973133" y="1910277"/>
                      <a:pt x="964878" y="1897377"/>
                      <a:pt x="960234" y="1880866"/>
                    </a:cubicBezTo>
                    <a:cubicBezTo>
                      <a:pt x="947851" y="1835460"/>
                      <a:pt x="933919" y="1790054"/>
                      <a:pt x="921535" y="1744132"/>
                    </a:cubicBezTo>
                    <a:cubicBezTo>
                      <a:pt x="914828" y="1719881"/>
                      <a:pt x="899865" y="1706982"/>
                      <a:pt x="875614" y="1703886"/>
                    </a:cubicBezTo>
                    <a:cubicBezTo>
                      <a:pt x="866326" y="1702854"/>
                      <a:pt x="857038" y="1701306"/>
                      <a:pt x="847751" y="1700790"/>
                    </a:cubicBezTo>
                    <a:cubicBezTo>
                      <a:pt x="826080" y="1699242"/>
                      <a:pt x="811117" y="1709046"/>
                      <a:pt x="800281" y="1727105"/>
                    </a:cubicBezTo>
                    <a:cubicBezTo>
                      <a:pt x="796153" y="1733813"/>
                      <a:pt x="792541" y="1740520"/>
                      <a:pt x="788414" y="1747228"/>
                    </a:cubicBezTo>
                    <a:cubicBezTo>
                      <a:pt x="766742" y="1783862"/>
                      <a:pt x="745587" y="1821013"/>
                      <a:pt x="723401" y="1857131"/>
                    </a:cubicBezTo>
                    <a:cubicBezTo>
                      <a:pt x="711533" y="1877254"/>
                      <a:pt x="697085" y="1882414"/>
                      <a:pt x="674383" y="1877254"/>
                    </a:cubicBezTo>
                    <a:cubicBezTo>
                      <a:pt x="660451" y="1874158"/>
                      <a:pt x="647552" y="1869515"/>
                      <a:pt x="634652" y="1863839"/>
                    </a:cubicBezTo>
                    <a:cubicBezTo>
                      <a:pt x="611949" y="1853003"/>
                      <a:pt x="604726" y="1839072"/>
                      <a:pt x="607822" y="1813789"/>
                    </a:cubicBezTo>
                    <a:cubicBezTo>
                      <a:pt x="613497" y="1766835"/>
                      <a:pt x="618141" y="1719881"/>
                      <a:pt x="624848" y="1672927"/>
                    </a:cubicBezTo>
                    <a:cubicBezTo>
                      <a:pt x="629492" y="1639905"/>
                      <a:pt x="611949" y="1621846"/>
                      <a:pt x="586150" y="1607398"/>
                    </a:cubicBezTo>
                    <a:cubicBezTo>
                      <a:pt x="560868" y="1593467"/>
                      <a:pt x="538165" y="1591403"/>
                      <a:pt x="514430" y="1611010"/>
                    </a:cubicBezTo>
                    <a:cubicBezTo>
                      <a:pt x="481407" y="1637325"/>
                      <a:pt x="446836" y="1661576"/>
                      <a:pt x="413814" y="1687375"/>
                    </a:cubicBezTo>
                    <a:cubicBezTo>
                      <a:pt x="380276" y="1713690"/>
                      <a:pt x="365828" y="1719365"/>
                      <a:pt x="324550" y="1682215"/>
                    </a:cubicBezTo>
                    <a:cubicBezTo>
                      <a:pt x="321970" y="1679635"/>
                      <a:pt x="319390" y="1677055"/>
                      <a:pt x="316810" y="1674475"/>
                    </a:cubicBezTo>
                    <a:cubicBezTo>
                      <a:pt x="296687" y="1653836"/>
                      <a:pt x="294623" y="1637841"/>
                      <a:pt x="309071" y="1612558"/>
                    </a:cubicBezTo>
                    <a:cubicBezTo>
                      <a:pt x="331258" y="1572828"/>
                      <a:pt x="353960" y="1532581"/>
                      <a:pt x="376148" y="1492851"/>
                    </a:cubicBezTo>
                    <a:cubicBezTo>
                      <a:pt x="382339" y="1481500"/>
                      <a:pt x="389047" y="1470148"/>
                      <a:pt x="387499" y="1456217"/>
                    </a:cubicBezTo>
                    <a:cubicBezTo>
                      <a:pt x="383887" y="1414423"/>
                      <a:pt x="337449" y="1381400"/>
                      <a:pt x="297203" y="1391720"/>
                    </a:cubicBezTo>
                    <a:cubicBezTo>
                      <a:pt x="250765" y="1403587"/>
                      <a:pt x="204327" y="1415455"/>
                      <a:pt x="158405" y="1427838"/>
                    </a:cubicBezTo>
                    <a:cubicBezTo>
                      <a:pt x="139830" y="1432998"/>
                      <a:pt x="125899" y="1427322"/>
                      <a:pt x="114031" y="1412875"/>
                    </a:cubicBezTo>
                    <a:cubicBezTo>
                      <a:pt x="104228" y="1401007"/>
                      <a:pt x="98036" y="1387592"/>
                      <a:pt x="91844" y="1373660"/>
                    </a:cubicBezTo>
                    <a:cubicBezTo>
                      <a:pt x="81525" y="1349409"/>
                      <a:pt x="86169" y="1331866"/>
                      <a:pt x="106808" y="1315871"/>
                    </a:cubicBezTo>
                    <a:cubicBezTo>
                      <a:pt x="140862" y="1288524"/>
                      <a:pt x="175432" y="1261693"/>
                      <a:pt x="209487" y="1234347"/>
                    </a:cubicBezTo>
                    <a:cubicBezTo>
                      <a:pt x="245605" y="1206484"/>
                      <a:pt x="248701" y="1194616"/>
                      <a:pt x="236834" y="1151274"/>
                    </a:cubicBezTo>
                    <a:cubicBezTo>
                      <a:pt x="228578" y="1122896"/>
                      <a:pt x="211551" y="1107932"/>
                      <a:pt x="181624" y="1104836"/>
                    </a:cubicBezTo>
                    <a:cubicBezTo>
                      <a:pt x="138282" y="1100192"/>
                      <a:pt x="95456" y="1091937"/>
                      <a:pt x="52114" y="1087293"/>
                    </a:cubicBezTo>
                    <a:cubicBezTo>
                      <a:pt x="27347" y="1084713"/>
                      <a:pt x="9804" y="1074910"/>
                      <a:pt x="1032" y="1051175"/>
                    </a:cubicBezTo>
                    <a:cubicBezTo>
                      <a:pt x="0" y="1028988"/>
                      <a:pt x="0" y="1008348"/>
                      <a:pt x="0" y="987194"/>
                    </a:cubicBezTo>
                    <a:close/>
                    <a:moveTo>
                      <a:pt x="1198616" y="960879"/>
                    </a:moveTo>
                    <a:cubicBezTo>
                      <a:pt x="1200163" y="838592"/>
                      <a:pt x="1104192" y="720433"/>
                      <a:pt x="958686" y="720949"/>
                    </a:cubicBezTo>
                    <a:cubicBezTo>
                      <a:pt x="824016" y="721465"/>
                      <a:pt x="720821" y="824145"/>
                      <a:pt x="720304" y="959331"/>
                    </a:cubicBezTo>
                    <a:cubicBezTo>
                      <a:pt x="719788" y="1096581"/>
                      <a:pt x="827628" y="1197712"/>
                      <a:pt x="957654" y="1198744"/>
                    </a:cubicBezTo>
                    <a:cubicBezTo>
                      <a:pt x="1090776" y="1199776"/>
                      <a:pt x="1198100" y="1092969"/>
                      <a:pt x="1198616" y="960879"/>
                    </a:cubicBezTo>
                    <a:close/>
                  </a:path>
                </a:pathLst>
              </a:custGeom>
              <a:grpFill/>
              <a:ln w="515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grpSp>
            <p:nvGrpSpPr>
              <p:cNvPr id="19" name="Group 18">
                <a:extLst>
                  <a:ext uri="{FF2B5EF4-FFF2-40B4-BE49-F238E27FC236}">
                    <a16:creationId xmlns:a16="http://schemas.microsoft.com/office/drawing/2014/main" id="{C1613B70-341B-437A-A0D4-569BDB3F76E5}"/>
                  </a:ext>
                </a:extLst>
              </p:cNvPr>
              <p:cNvGrpSpPr/>
              <p:nvPr/>
            </p:nvGrpSpPr>
            <p:grpSpPr>
              <a:xfrm>
                <a:off x="7392963" y="2648852"/>
                <a:ext cx="1838947" cy="1835405"/>
                <a:chOff x="7167947" y="1624190"/>
                <a:chExt cx="2677922" cy="2672763"/>
              </a:xfrm>
              <a:grpFill/>
            </p:grpSpPr>
            <p:sp>
              <p:nvSpPr>
                <p:cNvPr id="20" name="Freeform: Shape 19">
                  <a:extLst>
                    <a:ext uri="{FF2B5EF4-FFF2-40B4-BE49-F238E27FC236}">
                      <a16:creationId xmlns:a16="http://schemas.microsoft.com/office/drawing/2014/main" id="{A96EF5B8-28BF-47BD-A097-7ADED01EDC98}"/>
                    </a:ext>
                  </a:extLst>
                </p:cNvPr>
                <p:cNvSpPr/>
                <p:nvPr/>
              </p:nvSpPr>
              <p:spPr>
                <a:xfrm>
                  <a:off x="7167947" y="1624190"/>
                  <a:ext cx="2677922" cy="2672763"/>
                </a:xfrm>
                <a:custGeom>
                  <a:avLst/>
                  <a:gdLst>
                    <a:gd name="connsiteX0" fmla="*/ 2538684 w 2677922"/>
                    <a:gd name="connsiteY0" fmla="*/ 1897505 h 2672762"/>
                    <a:gd name="connsiteX1" fmla="*/ 2456643 w 2677922"/>
                    <a:gd name="connsiteY1" fmla="*/ 1879446 h 2672762"/>
                    <a:gd name="connsiteX2" fmla="*/ 2389566 w 2677922"/>
                    <a:gd name="connsiteY2" fmla="*/ 1863966 h 2672762"/>
                    <a:gd name="connsiteX3" fmla="*/ 2354479 w 2677922"/>
                    <a:gd name="connsiteY3" fmla="*/ 1874802 h 2672762"/>
                    <a:gd name="connsiteX4" fmla="*/ 2312170 w 2677922"/>
                    <a:gd name="connsiteY4" fmla="*/ 1950651 h 2672762"/>
                    <a:gd name="connsiteX5" fmla="*/ 2322489 w 2677922"/>
                    <a:gd name="connsiteY5" fmla="*/ 1983157 h 2672762"/>
                    <a:gd name="connsiteX6" fmla="*/ 2412785 w 2677922"/>
                    <a:gd name="connsiteY6" fmla="*/ 2080161 h 2672762"/>
                    <a:gd name="connsiteX7" fmla="*/ 2418461 w 2677922"/>
                    <a:gd name="connsiteY7" fmla="*/ 2146722 h 2672762"/>
                    <a:gd name="connsiteX8" fmla="*/ 2414849 w 2677922"/>
                    <a:gd name="connsiteY8" fmla="*/ 2151882 h 2672762"/>
                    <a:gd name="connsiteX9" fmla="*/ 2324037 w 2677922"/>
                    <a:gd name="connsiteY9" fmla="*/ 2174585 h 2672762"/>
                    <a:gd name="connsiteX10" fmla="*/ 2219294 w 2677922"/>
                    <a:gd name="connsiteY10" fmla="*/ 2118859 h 2672762"/>
                    <a:gd name="connsiteX11" fmla="*/ 2178531 w 2677922"/>
                    <a:gd name="connsiteY11" fmla="*/ 2120407 h 2672762"/>
                    <a:gd name="connsiteX12" fmla="*/ 2125386 w 2677922"/>
                    <a:gd name="connsiteY12" fmla="*/ 2172521 h 2672762"/>
                    <a:gd name="connsiteX13" fmla="*/ 2122806 w 2677922"/>
                    <a:gd name="connsiteY13" fmla="*/ 2217411 h 2672762"/>
                    <a:gd name="connsiteX14" fmla="*/ 2184723 w 2677922"/>
                    <a:gd name="connsiteY14" fmla="*/ 2334538 h 2672762"/>
                    <a:gd name="connsiteX15" fmla="*/ 2174404 w 2677922"/>
                    <a:gd name="connsiteY15" fmla="*/ 2395423 h 2672762"/>
                    <a:gd name="connsiteX16" fmla="*/ 2164084 w 2677922"/>
                    <a:gd name="connsiteY16" fmla="*/ 2404711 h 2672762"/>
                    <a:gd name="connsiteX17" fmla="*/ 2075336 w 2677922"/>
                    <a:gd name="connsiteY17" fmla="*/ 2401615 h 2672762"/>
                    <a:gd name="connsiteX18" fmla="*/ 1988652 w 2677922"/>
                    <a:gd name="connsiteY18" fmla="*/ 2320606 h 2672762"/>
                    <a:gd name="connsiteX19" fmla="*/ 1944277 w 2677922"/>
                    <a:gd name="connsiteY19" fmla="*/ 2311835 h 2672762"/>
                    <a:gd name="connsiteX20" fmla="*/ 1883392 w 2677922"/>
                    <a:gd name="connsiteY20" fmla="*/ 2346405 h 2672762"/>
                    <a:gd name="connsiteX21" fmla="*/ 1868429 w 2677922"/>
                    <a:gd name="connsiteY21" fmla="*/ 2391811 h 2672762"/>
                    <a:gd name="connsiteX22" fmla="*/ 1899388 w 2677922"/>
                    <a:gd name="connsiteY22" fmla="*/ 2526997 h 2672762"/>
                    <a:gd name="connsiteX23" fmla="*/ 1879264 w 2677922"/>
                    <a:gd name="connsiteY23" fmla="*/ 2571887 h 2672762"/>
                    <a:gd name="connsiteX24" fmla="*/ 1841082 w 2677922"/>
                    <a:gd name="connsiteY24" fmla="*/ 2588915 h 2672762"/>
                    <a:gd name="connsiteX25" fmla="*/ 1782777 w 2677922"/>
                    <a:gd name="connsiteY25" fmla="*/ 2568276 h 2672762"/>
                    <a:gd name="connsiteX26" fmla="*/ 1715184 w 2677922"/>
                    <a:gd name="connsiteY26" fmla="*/ 2459404 h 2672762"/>
                    <a:gd name="connsiteX27" fmla="*/ 1664618 w 2677922"/>
                    <a:gd name="connsiteY27" fmla="*/ 2435669 h 2672762"/>
                    <a:gd name="connsiteX28" fmla="*/ 1610440 w 2677922"/>
                    <a:gd name="connsiteY28" fmla="*/ 2450117 h 2672762"/>
                    <a:gd name="connsiteX29" fmla="*/ 1577418 w 2677922"/>
                    <a:gd name="connsiteY29" fmla="*/ 2495007 h 2672762"/>
                    <a:gd name="connsiteX30" fmla="*/ 1573806 w 2677922"/>
                    <a:gd name="connsiteY30" fmla="*/ 2616777 h 2672762"/>
                    <a:gd name="connsiteX31" fmla="*/ 1526852 w 2677922"/>
                    <a:gd name="connsiteY31" fmla="*/ 2672503 h 2672762"/>
                    <a:gd name="connsiteX32" fmla="*/ 1497441 w 2677922"/>
                    <a:gd name="connsiteY32" fmla="*/ 2676115 h 2672762"/>
                    <a:gd name="connsiteX33" fmla="*/ 1449972 w 2677922"/>
                    <a:gd name="connsiteY33" fmla="*/ 2644124 h 2672762"/>
                    <a:gd name="connsiteX34" fmla="*/ 1410241 w 2677922"/>
                    <a:gd name="connsiteY34" fmla="*/ 2514614 h 2672762"/>
                    <a:gd name="connsiteX35" fmla="*/ 1373091 w 2677922"/>
                    <a:gd name="connsiteY35" fmla="*/ 2482623 h 2672762"/>
                    <a:gd name="connsiteX36" fmla="*/ 1304982 w 2677922"/>
                    <a:gd name="connsiteY36" fmla="*/ 2483139 h 2672762"/>
                    <a:gd name="connsiteX37" fmla="*/ 1271959 w 2677922"/>
                    <a:gd name="connsiteY37" fmla="*/ 2511518 h 2672762"/>
                    <a:gd name="connsiteX38" fmla="*/ 1234293 w 2677922"/>
                    <a:gd name="connsiteY38" fmla="*/ 2633805 h 2672762"/>
                    <a:gd name="connsiteX39" fmla="*/ 1170828 w 2677922"/>
                    <a:gd name="connsiteY39" fmla="*/ 2674567 h 2672762"/>
                    <a:gd name="connsiteX40" fmla="*/ 1106847 w 2677922"/>
                    <a:gd name="connsiteY40" fmla="*/ 2602330 h 2672762"/>
                    <a:gd name="connsiteX41" fmla="*/ 1103751 w 2677922"/>
                    <a:gd name="connsiteY41" fmla="*/ 2491395 h 2672762"/>
                    <a:gd name="connsiteX42" fmla="*/ 1080532 w 2677922"/>
                    <a:gd name="connsiteY42" fmla="*/ 2454244 h 2672762"/>
                    <a:gd name="connsiteX43" fmla="*/ 1005199 w 2677922"/>
                    <a:gd name="connsiteY43" fmla="*/ 2435153 h 2672762"/>
                    <a:gd name="connsiteX44" fmla="*/ 969080 w 2677922"/>
                    <a:gd name="connsiteY44" fmla="*/ 2454244 h 2672762"/>
                    <a:gd name="connsiteX45" fmla="*/ 900456 w 2677922"/>
                    <a:gd name="connsiteY45" fmla="*/ 2564148 h 2672762"/>
                    <a:gd name="connsiteX46" fmla="*/ 836474 w 2677922"/>
                    <a:gd name="connsiteY46" fmla="*/ 2587367 h 2672762"/>
                    <a:gd name="connsiteX47" fmla="*/ 831830 w 2677922"/>
                    <a:gd name="connsiteY47" fmla="*/ 2585819 h 2672762"/>
                    <a:gd name="connsiteX48" fmla="*/ 785392 w 2677922"/>
                    <a:gd name="connsiteY48" fmla="*/ 2504810 h 2672762"/>
                    <a:gd name="connsiteX49" fmla="*/ 811707 w 2677922"/>
                    <a:gd name="connsiteY49" fmla="*/ 2390779 h 2672762"/>
                    <a:gd name="connsiteX50" fmla="*/ 794680 w 2677922"/>
                    <a:gd name="connsiteY50" fmla="*/ 2344341 h 2672762"/>
                    <a:gd name="connsiteX51" fmla="*/ 739470 w 2677922"/>
                    <a:gd name="connsiteY51" fmla="*/ 2312351 h 2672762"/>
                    <a:gd name="connsiteX52" fmla="*/ 689421 w 2677922"/>
                    <a:gd name="connsiteY52" fmla="*/ 2321638 h 2672762"/>
                    <a:gd name="connsiteX53" fmla="*/ 596029 w 2677922"/>
                    <a:gd name="connsiteY53" fmla="*/ 2408838 h 2672762"/>
                    <a:gd name="connsiteX54" fmla="*/ 530500 w 2677922"/>
                    <a:gd name="connsiteY54" fmla="*/ 2415030 h 2672762"/>
                    <a:gd name="connsiteX55" fmla="*/ 521212 w 2677922"/>
                    <a:gd name="connsiteY55" fmla="*/ 2408838 h 2672762"/>
                    <a:gd name="connsiteX56" fmla="*/ 500573 w 2677922"/>
                    <a:gd name="connsiteY56" fmla="*/ 2322670 h 2672762"/>
                    <a:gd name="connsiteX57" fmla="*/ 556298 w 2677922"/>
                    <a:gd name="connsiteY57" fmla="*/ 2217927 h 2672762"/>
                    <a:gd name="connsiteX58" fmla="*/ 552171 w 2677922"/>
                    <a:gd name="connsiteY58" fmla="*/ 2168909 h 2672762"/>
                    <a:gd name="connsiteX59" fmla="*/ 505733 w 2677922"/>
                    <a:gd name="connsiteY59" fmla="*/ 2122987 h 2672762"/>
                    <a:gd name="connsiteX60" fmla="*/ 457747 w 2677922"/>
                    <a:gd name="connsiteY60" fmla="*/ 2119375 h 2672762"/>
                    <a:gd name="connsiteX61" fmla="*/ 341652 w 2677922"/>
                    <a:gd name="connsiteY61" fmla="*/ 2180777 h 2672762"/>
                    <a:gd name="connsiteX62" fmla="*/ 278187 w 2677922"/>
                    <a:gd name="connsiteY62" fmla="*/ 2168909 h 2672762"/>
                    <a:gd name="connsiteX63" fmla="*/ 274059 w 2677922"/>
                    <a:gd name="connsiteY63" fmla="*/ 2164265 h 2672762"/>
                    <a:gd name="connsiteX64" fmla="*/ 276639 w 2677922"/>
                    <a:gd name="connsiteY64" fmla="*/ 2069325 h 2672762"/>
                    <a:gd name="connsiteX65" fmla="*/ 354551 w 2677922"/>
                    <a:gd name="connsiteY65" fmla="*/ 1986253 h 2672762"/>
                    <a:gd name="connsiteX66" fmla="*/ 363839 w 2677922"/>
                    <a:gd name="connsiteY66" fmla="*/ 1940847 h 2672762"/>
                    <a:gd name="connsiteX67" fmla="*/ 328237 w 2677922"/>
                    <a:gd name="connsiteY67" fmla="*/ 1878930 h 2672762"/>
                    <a:gd name="connsiteX68" fmla="*/ 283347 w 2677922"/>
                    <a:gd name="connsiteY68" fmla="*/ 1866030 h 2672762"/>
                    <a:gd name="connsiteX69" fmla="*/ 170864 w 2677922"/>
                    <a:gd name="connsiteY69" fmla="*/ 1891829 h 2672762"/>
                    <a:gd name="connsiteX70" fmla="*/ 155900 w 2677922"/>
                    <a:gd name="connsiteY70" fmla="*/ 1895441 h 2672762"/>
                    <a:gd name="connsiteX71" fmla="*/ 100175 w 2677922"/>
                    <a:gd name="connsiteY71" fmla="*/ 1868094 h 2672762"/>
                    <a:gd name="connsiteX72" fmla="*/ 87275 w 2677922"/>
                    <a:gd name="connsiteY72" fmla="*/ 1838168 h 2672762"/>
                    <a:gd name="connsiteX73" fmla="*/ 107915 w 2677922"/>
                    <a:gd name="connsiteY73" fmla="*/ 1779862 h 2672762"/>
                    <a:gd name="connsiteX74" fmla="*/ 213690 w 2677922"/>
                    <a:gd name="connsiteY74" fmla="*/ 1713817 h 2672762"/>
                    <a:gd name="connsiteX75" fmla="*/ 238972 w 2677922"/>
                    <a:gd name="connsiteY75" fmla="*/ 1654480 h 2672762"/>
                    <a:gd name="connsiteX76" fmla="*/ 222977 w 2677922"/>
                    <a:gd name="connsiteY76" fmla="*/ 1600818 h 2672762"/>
                    <a:gd name="connsiteX77" fmla="*/ 184279 w 2677922"/>
                    <a:gd name="connsiteY77" fmla="*/ 1575019 h 2672762"/>
                    <a:gd name="connsiteX78" fmla="*/ 59413 w 2677922"/>
                    <a:gd name="connsiteY78" fmla="*/ 1571407 h 2672762"/>
                    <a:gd name="connsiteX79" fmla="*/ 3687 w 2677922"/>
                    <a:gd name="connsiteY79" fmla="*/ 1524453 h 2672762"/>
                    <a:gd name="connsiteX80" fmla="*/ 1623 w 2677922"/>
                    <a:gd name="connsiteY80" fmla="*/ 1513618 h 2672762"/>
                    <a:gd name="connsiteX81" fmla="*/ 48577 w 2677922"/>
                    <a:gd name="connsiteY81" fmla="*/ 1442413 h 2672762"/>
                    <a:gd name="connsiteX82" fmla="*/ 160544 w 2677922"/>
                    <a:gd name="connsiteY82" fmla="*/ 1408358 h 2672762"/>
                    <a:gd name="connsiteX83" fmla="*/ 194083 w 2677922"/>
                    <a:gd name="connsiteY83" fmla="*/ 1370692 h 2672762"/>
                    <a:gd name="connsiteX84" fmla="*/ 192534 w 2677922"/>
                    <a:gd name="connsiteY84" fmla="*/ 1298971 h 2672762"/>
                    <a:gd name="connsiteX85" fmla="*/ 166220 w 2677922"/>
                    <a:gd name="connsiteY85" fmla="*/ 1269560 h 2672762"/>
                    <a:gd name="connsiteX86" fmla="*/ 47029 w 2677922"/>
                    <a:gd name="connsiteY86" fmla="*/ 1232926 h 2672762"/>
                    <a:gd name="connsiteX87" fmla="*/ 1623 w 2677922"/>
                    <a:gd name="connsiteY87" fmla="*/ 1166881 h 2672762"/>
                    <a:gd name="connsiteX88" fmla="*/ 6267 w 2677922"/>
                    <a:gd name="connsiteY88" fmla="*/ 1139534 h 2672762"/>
                    <a:gd name="connsiteX89" fmla="*/ 49093 w 2677922"/>
                    <a:gd name="connsiteY89" fmla="*/ 1105480 h 2672762"/>
                    <a:gd name="connsiteX90" fmla="*/ 164672 w 2677922"/>
                    <a:gd name="connsiteY90" fmla="*/ 1101868 h 2672762"/>
                    <a:gd name="connsiteX91" fmla="*/ 181699 w 2677922"/>
                    <a:gd name="connsiteY91" fmla="*/ 1101352 h 2672762"/>
                    <a:gd name="connsiteX92" fmla="*/ 227621 w 2677922"/>
                    <a:gd name="connsiteY92" fmla="*/ 1065233 h 2672762"/>
                    <a:gd name="connsiteX93" fmla="*/ 241036 w 2677922"/>
                    <a:gd name="connsiteY93" fmla="*/ 1014152 h 2672762"/>
                    <a:gd name="connsiteX94" fmla="*/ 219366 w 2677922"/>
                    <a:gd name="connsiteY94" fmla="*/ 965650 h 2672762"/>
                    <a:gd name="connsiteX95" fmla="*/ 113590 w 2677922"/>
                    <a:gd name="connsiteY95" fmla="*/ 899605 h 2672762"/>
                    <a:gd name="connsiteX96" fmla="*/ 89855 w 2677922"/>
                    <a:gd name="connsiteY96" fmla="*/ 832012 h 2672762"/>
                    <a:gd name="connsiteX97" fmla="*/ 104818 w 2677922"/>
                    <a:gd name="connsiteY97" fmla="*/ 799505 h 2672762"/>
                    <a:gd name="connsiteX98" fmla="*/ 151256 w 2677922"/>
                    <a:gd name="connsiteY98" fmla="*/ 779898 h 2672762"/>
                    <a:gd name="connsiteX99" fmla="*/ 283347 w 2677922"/>
                    <a:gd name="connsiteY99" fmla="*/ 810341 h 2672762"/>
                    <a:gd name="connsiteX100" fmla="*/ 331332 w 2677922"/>
                    <a:gd name="connsiteY100" fmla="*/ 794345 h 2672762"/>
                    <a:gd name="connsiteX101" fmla="*/ 363839 w 2677922"/>
                    <a:gd name="connsiteY101" fmla="*/ 737588 h 2672762"/>
                    <a:gd name="connsiteX102" fmla="*/ 354551 w 2677922"/>
                    <a:gd name="connsiteY102" fmla="*/ 689086 h 2672762"/>
                    <a:gd name="connsiteX103" fmla="*/ 266835 w 2677922"/>
                    <a:gd name="connsiteY103" fmla="*/ 595694 h 2672762"/>
                    <a:gd name="connsiteX104" fmla="*/ 261675 w 2677922"/>
                    <a:gd name="connsiteY104" fmla="*/ 529133 h 2672762"/>
                    <a:gd name="connsiteX105" fmla="*/ 270447 w 2677922"/>
                    <a:gd name="connsiteY105" fmla="*/ 516233 h 2672762"/>
                    <a:gd name="connsiteX106" fmla="*/ 349907 w 2677922"/>
                    <a:gd name="connsiteY106" fmla="*/ 498690 h 2672762"/>
                    <a:gd name="connsiteX107" fmla="*/ 457231 w 2677922"/>
                    <a:gd name="connsiteY107" fmla="*/ 555964 h 2672762"/>
                    <a:gd name="connsiteX108" fmla="*/ 507797 w 2677922"/>
                    <a:gd name="connsiteY108" fmla="*/ 551320 h 2672762"/>
                    <a:gd name="connsiteX109" fmla="*/ 551139 w 2677922"/>
                    <a:gd name="connsiteY109" fmla="*/ 508494 h 2672762"/>
                    <a:gd name="connsiteX110" fmla="*/ 556815 w 2677922"/>
                    <a:gd name="connsiteY110" fmla="*/ 456896 h 2672762"/>
                    <a:gd name="connsiteX111" fmla="*/ 494381 w 2677922"/>
                    <a:gd name="connsiteY111" fmla="*/ 339769 h 2672762"/>
                    <a:gd name="connsiteX112" fmla="*/ 505217 w 2677922"/>
                    <a:gd name="connsiteY112" fmla="*/ 280432 h 2672762"/>
                    <a:gd name="connsiteX113" fmla="*/ 537723 w 2677922"/>
                    <a:gd name="connsiteY113" fmla="*/ 256181 h 2672762"/>
                    <a:gd name="connsiteX114" fmla="*/ 590353 w 2677922"/>
                    <a:gd name="connsiteY114" fmla="*/ 261857 h 2672762"/>
                    <a:gd name="connsiteX115" fmla="*/ 679617 w 2677922"/>
                    <a:gd name="connsiteY115" fmla="*/ 344929 h 2672762"/>
                    <a:gd name="connsiteX116" fmla="*/ 754950 w 2677922"/>
                    <a:gd name="connsiteY116" fmla="*/ 355765 h 2672762"/>
                    <a:gd name="connsiteX117" fmla="*/ 797260 w 2677922"/>
                    <a:gd name="connsiteY117" fmla="*/ 329450 h 2672762"/>
                    <a:gd name="connsiteX118" fmla="*/ 811707 w 2677922"/>
                    <a:gd name="connsiteY118" fmla="*/ 285076 h 2672762"/>
                    <a:gd name="connsiteX119" fmla="*/ 781781 w 2677922"/>
                    <a:gd name="connsiteY119" fmla="*/ 156081 h 2672762"/>
                    <a:gd name="connsiteX120" fmla="*/ 807064 w 2677922"/>
                    <a:gd name="connsiteY120" fmla="*/ 100872 h 2672762"/>
                    <a:gd name="connsiteX121" fmla="*/ 841634 w 2677922"/>
                    <a:gd name="connsiteY121" fmla="*/ 86424 h 2672762"/>
                    <a:gd name="connsiteX122" fmla="*/ 896328 w 2677922"/>
                    <a:gd name="connsiteY122" fmla="*/ 106031 h 2672762"/>
                    <a:gd name="connsiteX123" fmla="*/ 965469 w 2677922"/>
                    <a:gd name="connsiteY123" fmla="*/ 217483 h 2672762"/>
                    <a:gd name="connsiteX124" fmla="*/ 1013455 w 2677922"/>
                    <a:gd name="connsiteY124" fmla="*/ 240702 h 2672762"/>
                    <a:gd name="connsiteX125" fmla="*/ 1077952 w 2677922"/>
                    <a:gd name="connsiteY125" fmla="*/ 222642 h 2672762"/>
                    <a:gd name="connsiteX126" fmla="*/ 1101687 w 2677922"/>
                    <a:gd name="connsiteY126" fmla="*/ 188072 h 2672762"/>
                    <a:gd name="connsiteX127" fmla="*/ 1106847 w 2677922"/>
                    <a:gd name="connsiteY127" fmla="*/ 53918 h 2672762"/>
                    <a:gd name="connsiteX128" fmla="*/ 1145029 w 2677922"/>
                    <a:gd name="connsiteY128" fmla="*/ 4900 h 2672762"/>
                    <a:gd name="connsiteX129" fmla="*/ 1158960 w 2677922"/>
                    <a:gd name="connsiteY129" fmla="*/ 1804 h 2672762"/>
                    <a:gd name="connsiteX130" fmla="*/ 1235841 w 2677922"/>
                    <a:gd name="connsiteY130" fmla="*/ 48758 h 2672762"/>
                    <a:gd name="connsiteX131" fmla="*/ 1269895 w 2677922"/>
                    <a:gd name="connsiteY131" fmla="*/ 162273 h 2672762"/>
                    <a:gd name="connsiteX132" fmla="*/ 1303434 w 2677922"/>
                    <a:gd name="connsiteY132" fmla="*/ 192716 h 2672762"/>
                    <a:gd name="connsiteX133" fmla="*/ 1376702 w 2677922"/>
                    <a:gd name="connsiteY133" fmla="*/ 192716 h 2672762"/>
                    <a:gd name="connsiteX134" fmla="*/ 1409209 w 2677922"/>
                    <a:gd name="connsiteY134" fmla="*/ 163305 h 2672762"/>
                    <a:gd name="connsiteX135" fmla="*/ 1447392 w 2677922"/>
                    <a:gd name="connsiteY135" fmla="*/ 37922 h 2672762"/>
                    <a:gd name="connsiteX136" fmla="*/ 1499505 w 2677922"/>
                    <a:gd name="connsiteY136" fmla="*/ 256 h 2672762"/>
                    <a:gd name="connsiteX137" fmla="*/ 1513436 w 2677922"/>
                    <a:gd name="connsiteY137" fmla="*/ 772 h 2672762"/>
                    <a:gd name="connsiteX138" fmla="*/ 1573290 w 2677922"/>
                    <a:gd name="connsiteY138" fmla="*/ 65269 h 2672762"/>
                    <a:gd name="connsiteX139" fmla="*/ 1576902 w 2677922"/>
                    <a:gd name="connsiteY139" fmla="*/ 185492 h 2672762"/>
                    <a:gd name="connsiteX140" fmla="*/ 1598057 w 2677922"/>
                    <a:gd name="connsiteY140" fmla="*/ 220578 h 2672762"/>
                    <a:gd name="connsiteX141" fmla="*/ 1674422 w 2677922"/>
                    <a:gd name="connsiteY141" fmla="*/ 240702 h 2672762"/>
                    <a:gd name="connsiteX142" fmla="*/ 1710540 w 2677922"/>
                    <a:gd name="connsiteY142" fmla="*/ 221610 h 2672762"/>
                    <a:gd name="connsiteX143" fmla="*/ 1779165 w 2677922"/>
                    <a:gd name="connsiteY143" fmla="*/ 111707 h 2672762"/>
                    <a:gd name="connsiteX144" fmla="*/ 1845726 w 2677922"/>
                    <a:gd name="connsiteY144" fmla="*/ 88488 h 2672762"/>
                    <a:gd name="connsiteX145" fmla="*/ 1857594 w 2677922"/>
                    <a:gd name="connsiteY145" fmla="*/ 92616 h 2672762"/>
                    <a:gd name="connsiteX146" fmla="*/ 1895260 w 2677922"/>
                    <a:gd name="connsiteY146" fmla="*/ 166401 h 2672762"/>
                    <a:gd name="connsiteX147" fmla="*/ 1868429 w 2677922"/>
                    <a:gd name="connsiteY147" fmla="*/ 281980 h 2672762"/>
                    <a:gd name="connsiteX148" fmla="*/ 1887004 w 2677922"/>
                    <a:gd name="connsiteY148" fmla="*/ 332030 h 2672762"/>
                    <a:gd name="connsiteX149" fmla="*/ 1946857 w 2677922"/>
                    <a:gd name="connsiteY149" fmla="*/ 365052 h 2672762"/>
                    <a:gd name="connsiteX150" fmla="*/ 1986588 w 2677922"/>
                    <a:gd name="connsiteY150" fmla="*/ 355765 h 2672762"/>
                    <a:gd name="connsiteX151" fmla="*/ 2081528 w 2677922"/>
                    <a:gd name="connsiteY151" fmla="*/ 267532 h 2672762"/>
                    <a:gd name="connsiteX152" fmla="*/ 2151701 w 2677922"/>
                    <a:gd name="connsiteY152" fmla="*/ 261857 h 2672762"/>
                    <a:gd name="connsiteX153" fmla="*/ 2155312 w 2677922"/>
                    <a:gd name="connsiteY153" fmla="*/ 264437 h 2672762"/>
                    <a:gd name="connsiteX154" fmla="*/ 2177500 w 2677922"/>
                    <a:gd name="connsiteY154" fmla="*/ 353701 h 2672762"/>
                    <a:gd name="connsiteX155" fmla="*/ 2122290 w 2677922"/>
                    <a:gd name="connsiteY155" fmla="*/ 456896 h 2672762"/>
                    <a:gd name="connsiteX156" fmla="*/ 2126934 w 2677922"/>
                    <a:gd name="connsiteY156" fmla="*/ 505914 h 2672762"/>
                    <a:gd name="connsiteX157" fmla="*/ 2173372 w 2677922"/>
                    <a:gd name="connsiteY157" fmla="*/ 551836 h 2672762"/>
                    <a:gd name="connsiteX158" fmla="*/ 2219810 w 2677922"/>
                    <a:gd name="connsiteY158" fmla="*/ 555964 h 2672762"/>
                    <a:gd name="connsiteX159" fmla="*/ 2336937 w 2677922"/>
                    <a:gd name="connsiteY159" fmla="*/ 494046 h 2672762"/>
                    <a:gd name="connsiteX160" fmla="*/ 2400917 w 2677922"/>
                    <a:gd name="connsiteY160" fmla="*/ 507462 h 2672762"/>
                    <a:gd name="connsiteX161" fmla="*/ 2420525 w 2677922"/>
                    <a:gd name="connsiteY161" fmla="*/ 533777 h 2672762"/>
                    <a:gd name="connsiteX162" fmla="*/ 2415365 w 2677922"/>
                    <a:gd name="connsiteY162" fmla="*/ 591566 h 2672762"/>
                    <a:gd name="connsiteX163" fmla="*/ 2321973 w 2677922"/>
                    <a:gd name="connsiteY163" fmla="*/ 692182 h 2672762"/>
                    <a:gd name="connsiteX164" fmla="*/ 2313718 w 2677922"/>
                    <a:gd name="connsiteY164" fmla="*/ 733460 h 2672762"/>
                    <a:gd name="connsiteX165" fmla="*/ 2349320 w 2677922"/>
                    <a:gd name="connsiteY165" fmla="*/ 795377 h 2672762"/>
                    <a:gd name="connsiteX166" fmla="*/ 2394726 w 2677922"/>
                    <a:gd name="connsiteY166" fmla="*/ 810341 h 2672762"/>
                    <a:gd name="connsiteX167" fmla="*/ 2526816 w 2677922"/>
                    <a:gd name="connsiteY167" fmla="*/ 780414 h 2672762"/>
                    <a:gd name="connsiteX168" fmla="*/ 2575834 w 2677922"/>
                    <a:gd name="connsiteY168" fmla="*/ 803117 h 2672762"/>
                    <a:gd name="connsiteX169" fmla="*/ 2591313 w 2677922"/>
                    <a:gd name="connsiteY169" fmla="*/ 838719 h 2672762"/>
                    <a:gd name="connsiteX170" fmla="*/ 2570158 w 2677922"/>
                    <a:gd name="connsiteY170" fmla="*/ 896509 h 2672762"/>
                    <a:gd name="connsiteX171" fmla="*/ 2461287 w 2677922"/>
                    <a:gd name="connsiteY171" fmla="*/ 964102 h 2672762"/>
                    <a:gd name="connsiteX172" fmla="*/ 2438068 w 2677922"/>
                    <a:gd name="connsiteY172" fmla="*/ 1014668 h 2672762"/>
                    <a:gd name="connsiteX173" fmla="*/ 2454063 w 2677922"/>
                    <a:gd name="connsiteY173" fmla="*/ 1073489 h 2672762"/>
                    <a:gd name="connsiteX174" fmla="*/ 2492762 w 2677922"/>
                    <a:gd name="connsiteY174" fmla="*/ 1100836 h 2672762"/>
                    <a:gd name="connsiteX175" fmla="*/ 2628464 w 2677922"/>
                    <a:gd name="connsiteY175" fmla="*/ 1105996 h 2672762"/>
                    <a:gd name="connsiteX176" fmla="*/ 2672322 w 2677922"/>
                    <a:gd name="connsiteY176" fmla="*/ 1140566 h 2672762"/>
                    <a:gd name="connsiteX177" fmla="*/ 2677998 w 2677922"/>
                    <a:gd name="connsiteY177" fmla="*/ 1182360 h 2672762"/>
                    <a:gd name="connsiteX178" fmla="*/ 2644459 w 2677922"/>
                    <a:gd name="connsiteY178" fmla="*/ 1229830 h 2672762"/>
                    <a:gd name="connsiteX179" fmla="*/ 2522172 w 2677922"/>
                    <a:gd name="connsiteY179" fmla="*/ 1267497 h 2672762"/>
                    <a:gd name="connsiteX180" fmla="*/ 2483990 w 2677922"/>
                    <a:gd name="connsiteY180" fmla="*/ 1315998 h 2672762"/>
                    <a:gd name="connsiteX181" fmla="*/ 2486570 w 2677922"/>
                    <a:gd name="connsiteY181" fmla="*/ 1379980 h 2672762"/>
                    <a:gd name="connsiteX182" fmla="*/ 2512885 w 2677922"/>
                    <a:gd name="connsiteY182" fmla="*/ 1407842 h 2672762"/>
                    <a:gd name="connsiteX183" fmla="*/ 2641363 w 2677922"/>
                    <a:gd name="connsiteY183" fmla="*/ 1447057 h 2672762"/>
                    <a:gd name="connsiteX184" fmla="*/ 2677998 w 2677922"/>
                    <a:gd name="connsiteY184" fmla="*/ 1498138 h 2672762"/>
                    <a:gd name="connsiteX185" fmla="*/ 2677998 w 2677922"/>
                    <a:gd name="connsiteY185" fmla="*/ 1507426 h 2672762"/>
                    <a:gd name="connsiteX186" fmla="*/ 2611952 w 2677922"/>
                    <a:gd name="connsiteY186" fmla="*/ 1572955 h 2672762"/>
                    <a:gd name="connsiteX187" fmla="*/ 2490182 w 2677922"/>
                    <a:gd name="connsiteY187" fmla="*/ 1576567 h 2672762"/>
                    <a:gd name="connsiteX188" fmla="*/ 2457675 w 2677922"/>
                    <a:gd name="connsiteY188" fmla="*/ 1596690 h 2672762"/>
                    <a:gd name="connsiteX189" fmla="*/ 2437036 w 2677922"/>
                    <a:gd name="connsiteY189" fmla="*/ 1673055 h 2672762"/>
                    <a:gd name="connsiteX190" fmla="*/ 2457159 w 2677922"/>
                    <a:gd name="connsiteY190" fmla="*/ 1710205 h 2672762"/>
                    <a:gd name="connsiteX191" fmla="*/ 2564483 w 2677922"/>
                    <a:gd name="connsiteY191" fmla="*/ 1777282 h 2672762"/>
                    <a:gd name="connsiteX192" fmla="*/ 2588733 w 2677922"/>
                    <a:gd name="connsiteY192" fmla="*/ 1845907 h 2672762"/>
                    <a:gd name="connsiteX193" fmla="*/ 2571706 w 2677922"/>
                    <a:gd name="connsiteY193" fmla="*/ 1880994 h 2672762"/>
                    <a:gd name="connsiteX194" fmla="*/ 2538684 w 2677922"/>
                    <a:gd name="connsiteY194" fmla="*/ 1897505 h 2672762"/>
                    <a:gd name="connsiteX195" fmla="*/ 1338521 w 2677922"/>
                    <a:gd name="connsiteY195" fmla="*/ 2312867 h 2672762"/>
                    <a:gd name="connsiteX196" fmla="*/ 2316814 w 2677922"/>
                    <a:gd name="connsiteY196" fmla="*/ 1335605 h 2672762"/>
                    <a:gd name="connsiteX197" fmla="*/ 1340068 w 2677922"/>
                    <a:gd name="connsiteY197" fmla="*/ 359376 h 2672762"/>
                    <a:gd name="connsiteX198" fmla="*/ 361775 w 2677922"/>
                    <a:gd name="connsiteY198" fmla="*/ 1331994 h 2672762"/>
                    <a:gd name="connsiteX199" fmla="*/ 1338521 w 2677922"/>
                    <a:gd name="connsiteY199" fmla="*/ 2312867 h 26727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  <a:cxn ang="0">
                      <a:pos x="connsiteX151" y="connsiteY151"/>
                    </a:cxn>
                    <a:cxn ang="0">
                      <a:pos x="connsiteX152" y="connsiteY152"/>
                    </a:cxn>
                    <a:cxn ang="0">
                      <a:pos x="connsiteX153" y="connsiteY153"/>
                    </a:cxn>
                    <a:cxn ang="0">
                      <a:pos x="connsiteX154" y="connsiteY154"/>
                    </a:cxn>
                    <a:cxn ang="0">
                      <a:pos x="connsiteX155" y="connsiteY155"/>
                    </a:cxn>
                    <a:cxn ang="0">
                      <a:pos x="connsiteX156" y="connsiteY156"/>
                    </a:cxn>
                    <a:cxn ang="0">
                      <a:pos x="connsiteX157" y="connsiteY157"/>
                    </a:cxn>
                    <a:cxn ang="0">
                      <a:pos x="connsiteX158" y="connsiteY158"/>
                    </a:cxn>
                    <a:cxn ang="0">
                      <a:pos x="connsiteX159" y="connsiteY159"/>
                    </a:cxn>
                    <a:cxn ang="0">
                      <a:pos x="connsiteX160" y="connsiteY160"/>
                    </a:cxn>
                    <a:cxn ang="0">
                      <a:pos x="connsiteX161" y="connsiteY161"/>
                    </a:cxn>
                    <a:cxn ang="0">
                      <a:pos x="connsiteX162" y="connsiteY162"/>
                    </a:cxn>
                    <a:cxn ang="0">
                      <a:pos x="connsiteX163" y="connsiteY163"/>
                    </a:cxn>
                    <a:cxn ang="0">
                      <a:pos x="connsiteX164" y="connsiteY164"/>
                    </a:cxn>
                    <a:cxn ang="0">
                      <a:pos x="connsiteX165" y="connsiteY165"/>
                    </a:cxn>
                    <a:cxn ang="0">
                      <a:pos x="connsiteX166" y="connsiteY166"/>
                    </a:cxn>
                    <a:cxn ang="0">
                      <a:pos x="connsiteX167" y="connsiteY167"/>
                    </a:cxn>
                    <a:cxn ang="0">
                      <a:pos x="connsiteX168" y="connsiteY168"/>
                    </a:cxn>
                    <a:cxn ang="0">
                      <a:pos x="connsiteX169" y="connsiteY169"/>
                    </a:cxn>
                    <a:cxn ang="0">
                      <a:pos x="connsiteX170" y="connsiteY170"/>
                    </a:cxn>
                    <a:cxn ang="0">
                      <a:pos x="connsiteX171" y="connsiteY171"/>
                    </a:cxn>
                    <a:cxn ang="0">
                      <a:pos x="connsiteX172" y="connsiteY172"/>
                    </a:cxn>
                    <a:cxn ang="0">
                      <a:pos x="connsiteX173" y="connsiteY173"/>
                    </a:cxn>
                    <a:cxn ang="0">
                      <a:pos x="connsiteX174" y="connsiteY174"/>
                    </a:cxn>
                    <a:cxn ang="0">
                      <a:pos x="connsiteX175" y="connsiteY175"/>
                    </a:cxn>
                    <a:cxn ang="0">
                      <a:pos x="connsiteX176" y="connsiteY176"/>
                    </a:cxn>
                    <a:cxn ang="0">
                      <a:pos x="connsiteX177" y="connsiteY177"/>
                    </a:cxn>
                    <a:cxn ang="0">
                      <a:pos x="connsiteX178" y="connsiteY178"/>
                    </a:cxn>
                    <a:cxn ang="0">
                      <a:pos x="connsiteX179" y="connsiteY179"/>
                    </a:cxn>
                    <a:cxn ang="0">
                      <a:pos x="connsiteX180" y="connsiteY180"/>
                    </a:cxn>
                    <a:cxn ang="0">
                      <a:pos x="connsiteX181" y="connsiteY181"/>
                    </a:cxn>
                    <a:cxn ang="0">
                      <a:pos x="connsiteX182" y="connsiteY182"/>
                    </a:cxn>
                    <a:cxn ang="0">
                      <a:pos x="connsiteX183" y="connsiteY183"/>
                    </a:cxn>
                    <a:cxn ang="0">
                      <a:pos x="connsiteX184" y="connsiteY184"/>
                    </a:cxn>
                    <a:cxn ang="0">
                      <a:pos x="connsiteX185" y="connsiteY185"/>
                    </a:cxn>
                    <a:cxn ang="0">
                      <a:pos x="connsiteX186" y="connsiteY186"/>
                    </a:cxn>
                    <a:cxn ang="0">
                      <a:pos x="connsiteX187" y="connsiteY187"/>
                    </a:cxn>
                    <a:cxn ang="0">
                      <a:pos x="connsiteX188" y="connsiteY188"/>
                    </a:cxn>
                    <a:cxn ang="0">
                      <a:pos x="connsiteX189" y="connsiteY189"/>
                    </a:cxn>
                    <a:cxn ang="0">
                      <a:pos x="connsiteX190" y="connsiteY190"/>
                    </a:cxn>
                    <a:cxn ang="0">
                      <a:pos x="connsiteX191" y="connsiteY191"/>
                    </a:cxn>
                    <a:cxn ang="0">
                      <a:pos x="connsiteX192" y="connsiteY192"/>
                    </a:cxn>
                    <a:cxn ang="0">
                      <a:pos x="connsiteX193" y="connsiteY193"/>
                    </a:cxn>
                    <a:cxn ang="0">
                      <a:pos x="connsiteX194" y="connsiteY194"/>
                    </a:cxn>
                    <a:cxn ang="0">
                      <a:pos x="connsiteX195" y="connsiteY195"/>
                    </a:cxn>
                    <a:cxn ang="0">
                      <a:pos x="connsiteX196" y="connsiteY196"/>
                    </a:cxn>
                    <a:cxn ang="0">
                      <a:pos x="connsiteX197" y="connsiteY197"/>
                    </a:cxn>
                    <a:cxn ang="0">
                      <a:pos x="connsiteX198" y="connsiteY198"/>
                    </a:cxn>
                    <a:cxn ang="0">
                      <a:pos x="connsiteX199" y="connsiteY199"/>
                    </a:cxn>
                  </a:cxnLst>
                  <a:rect l="l" t="t" r="r" b="b"/>
                  <a:pathLst>
                    <a:path w="2677922" h="2672762">
                      <a:moveTo>
                        <a:pt x="2538684" y="1897505"/>
                      </a:moveTo>
                      <a:cubicBezTo>
                        <a:pt x="2511337" y="1891313"/>
                        <a:pt x="2483990" y="1885121"/>
                        <a:pt x="2456643" y="1879446"/>
                      </a:cubicBezTo>
                      <a:cubicBezTo>
                        <a:pt x="2434456" y="1874286"/>
                        <a:pt x="2411753" y="1869642"/>
                        <a:pt x="2389566" y="1863966"/>
                      </a:cubicBezTo>
                      <a:cubicBezTo>
                        <a:pt x="2375119" y="1860354"/>
                        <a:pt x="2363767" y="1864482"/>
                        <a:pt x="2354479" y="1874802"/>
                      </a:cubicBezTo>
                      <a:cubicBezTo>
                        <a:pt x="2335389" y="1896989"/>
                        <a:pt x="2320425" y="1922272"/>
                        <a:pt x="2312170" y="1950651"/>
                      </a:cubicBezTo>
                      <a:cubicBezTo>
                        <a:pt x="2308042" y="1964066"/>
                        <a:pt x="2314234" y="1973869"/>
                        <a:pt x="2322489" y="1983157"/>
                      </a:cubicBezTo>
                      <a:cubicBezTo>
                        <a:pt x="2352416" y="2015664"/>
                        <a:pt x="2382858" y="2048170"/>
                        <a:pt x="2412785" y="2080161"/>
                      </a:cubicBezTo>
                      <a:cubicBezTo>
                        <a:pt x="2435488" y="2104412"/>
                        <a:pt x="2436520" y="2118859"/>
                        <a:pt x="2418461" y="2146722"/>
                      </a:cubicBezTo>
                      <a:cubicBezTo>
                        <a:pt x="2417429" y="2148270"/>
                        <a:pt x="2416397" y="2150334"/>
                        <a:pt x="2414849" y="2151882"/>
                      </a:cubicBezTo>
                      <a:cubicBezTo>
                        <a:pt x="2380795" y="2197804"/>
                        <a:pt x="2365831" y="2198320"/>
                        <a:pt x="2324037" y="2174585"/>
                      </a:cubicBezTo>
                      <a:cubicBezTo>
                        <a:pt x="2289982" y="2154978"/>
                        <a:pt x="2253864" y="2137434"/>
                        <a:pt x="2219294" y="2118859"/>
                      </a:cubicBezTo>
                      <a:cubicBezTo>
                        <a:pt x="2204846" y="2111120"/>
                        <a:pt x="2191431" y="2111120"/>
                        <a:pt x="2178531" y="2120407"/>
                      </a:cubicBezTo>
                      <a:cubicBezTo>
                        <a:pt x="2157892" y="2134855"/>
                        <a:pt x="2140349" y="2152398"/>
                        <a:pt x="2125386" y="2172521"/>
                      </a:cubicBezTo>
                      <a:cubicBezTo>
                        <a:pt x="2114550" y="2186968"/>
                        <a:pt x="2114034" y="2201416"/>
                        <a:pt x="2122806" y="2217411"/>
                      </a:cubicBezTo>
                      <a:cubicBezTo>
                        <a:pt x="2143961" y="2256109"/>
                        <a:pt x="2164600" y="2295323"/>
                        <a:pt x="2184723" y="2334538"/>
                      </a:cubicBezTo>
                      <a:cubicBezTo>
                        <a:pt x="2198655" y="2361885"/>
                        <a:pt x="2196591" y="2374268"/>
                        <a:pt x="2174404" y="2395423"/>
                      </a:cubicBezTo>
                      <a:cubicBezTo>
                        <a:pt x="2170792" y="2398519"/>
                        <a:pt x="2167696" y="2402131"/>
                        <a:pt x="2164084" y="2404711"/>
                      </a:cubicBezTo>
                      <a:cubicBezTo>
                        <a:pt x="2131062" y="2428962"/>
                        <a:pt x="2114034" y="2440829"/>
                        <a:pt x="2075336" y="2401615"/>
                      </a:cubicBezTo>
                      <a:cubicBezTo>
                        <a:pt x="2047473" y="2373236"/>
                        <a:pt x="2017547" y="2347953"/>
                        <a:pt x="1988652" y="2320606"/>
                      </a:cubicBezTo>
                      <a:cubicBezTo>
                        <a:pt x="1975236" y="2307707"/>
                        <a:pt x="1960789" y="2305127"/>
                        <a:pt x="1944277" y="2311835"/>
                      </a:cubicBezTo>
                      <a:cubicBezTo>
                        <a:pt x="1922607" y="2320606"/>
                        <a:pt x="1901968" y="2331958"/>
                        <a:pt x="1883392" y="2346405"/>
                      </a:cubicBezTo>
                      <a:cubicBezTo>
                        <a:pt x="1867913" y="2358273"/>
                        <a:pt x="1863785" y="2373236"/>
                        <a:pt x="1868429" y="2391811"/>
                      </a:cubicBezTo>
                      <a:cubicBezTo>
                        <a:pt x="1879264" y="2436701"/>
                        <a:pt x="1889584" y="2482107"/>
                        <a:pt x="1899388" y="2526997"/>
                      </a:cubicBezTo>
                      <a:cubicBezTo>
                        <a:pt x="1903516" y="2546604"/>
                        <a:pt x="1896808" y="2561568"/>
                        <a:pt x="1879264" y="2571887"/>
                      </a:cubicBezTo>
                      <a:cubicBezTo>
                        <a:pt x="1867397" y="2579111"/>
                        <a:pt x="1854498" y="2584787"/>
                        <a:pt x="1841082" y="2588915"/>
                      </a:cubicBezTo>
                      <a:cubicBezTo>
                        <a:pt x="1813736" y="2597686"/>
                        <a:pt x="1798256" y="2592526"/>
                        <a:pt x="1782777" y="2568276"/>
                      </a:cubicBezTo>
                      <a:cubicBezTo>
                        <a:pt x="1760074" y="2532157"/>
                        <a:pt x="1736855" y="2496555"/>
                        <a:pt x="1715184" y="2459404"/>
                      </a:cubicBezTo>
                      <a:cubicBezTo>
                        <a:pt x="1703316" y="2439281"/>
                        <a:pt x="1687837" y="2431542"/>
                        <a:pt x="1664618" y="2435669"/>
                      </a:cubicBezTo>
                      <a:cubicBezTo>
                        <a:pt x="1646043" y="2439281"/>
                        <a:pt x="1627984" y="2443925"/>
                        <a:pt x="1610440" y="2450117"/>
                      </a:cubicBezTo>
                      <a:cubicBezTo>
                        <a:pt x="1586190" y="2458888"/>
                        <a:pt x="1578450" y="2469208"/>
                        <a:pt x="1577418" y="2495007"/>
                      </a:cubicBezTo>
                      <a:cubicBezTo>
                        <a:pt x="1575870" y="2535769"/>
                        <a:pt x="1574838" y="2576015"/>
                        <a:pt x="1573806" y="2616777"/>
                      </a:cubicBezTo>
                      <a:cubicBezTo>
                        <a:pt x="1572774" y="2653928"/>
                        <a:pt x="1563487" y="2665795"/>
                        <a:pt x="1526852" y="2672503"/>
                      </a:cubicBezTo>
                      <a:cubicBezTo>
                        <a:pt x="1517049" y="2674567"/>
                        <a:pt x="1507245" y="2675599"/>
                        <a:pt x="1497441" y="2676115"/>
                      </a:cubicBezTo>
                      <a:cubicBezTo>
                        <a:pt x="1473191" y="2677663"/>
                        <a:pt x="1457711" y="2667859"/>
                        <a:pt x="1449972" y="2644124"/>
                      </a:cubicBezTo>
                      <a:cubicBezTo>
                        <a:pt x="1436040" y="2600782"/>
                        <a:pt x="1422624" y="2557956"/>
                        <a:pt x="1410241" y="2514614"/>
                      </a:cubicBezTo>
                      <a:cubicBezTo>
                        <a:pt x="1404565" y="2495007"/>
                        <a:pt x="1392698" y="2485719"/>
                        <a:pt x="1373091" y="2482623"/>
                      </a:cubicBezTo>
                      <a:cubicBezTo>
                        <a:pt x="1350388" y="2479527"/>
                        <a:pt x="1327685" y="2479527"/>
                        <a:pt x="1304982" y="2483139"/>
                      </a:cubicBezTo>
                      <a:cubicBezTo>
                        <a:pt x="1287955" y="2485719"/>
                        <a:pt x="1277119" y="2494491"/>
                        <a:pt x="1271959" y="2511518"/>
                      </a:cubicBezTo>
                      <a:cubicBezTo>
                        <a:pt x="1260092" y="2552280"/>
                        <a:pt x="1247192" y="2593042"/>
                        <a:pt x="1234293" y="2633805"/>
                      </a:cubicBezTo>
                      <a:cubicBezTo>
                        <a:pt x="1222941" y="2670439"/>
                        <a:pt x="1208494" y="2679727"/>
                        <a:pt x="1170828" y="2674567"/>
                      </a:cubicBezTo>
                      <a:cubicBezTo>
                        <a:pt x="1114070" y="2666827"/>
                        <a:pt x="1107362" y="2659087"/>
                        <a:pt x="1106847" y="2602330"/>
                      </a:cubicBezTo>
                      <a:cubicBezTo>
                        <a:pt x="1106331" y="2565180"/>
                        <a:pt x="1104783" y="2528545"/>
                        <a:pt x="1103751" y="2491395"/>
                      </a:cubicBezTo>
                      <a:cubicBezTo>
                        <a:pt x="1103234" y="2474368"/>
                        <a:pt x="1096527" y="2460952"/>
                        <a:pt x="1080532" y="2454244"/>
                      </a:cubicBezTo>
                      <a:cubicBezTo>
                        <a:pt x="1056281" y="2443925"/>
                        <a:pt x="1031514" y="2436701"/>
                        <a:pt x="1005199" y="2435153"/>
                      </a:cubicBezTo>
                      <a:cubicBezTo>
                        <a:pt x="989203" y="2434121"/>
                        <a:pt x="977852" y="2440313"/>
                        <a:pt x="969080" y="2454244"/>
                      </a:cubicBezTo>
                      <a:cubicBezTo>
                        <a:pt x="946894" y="2491395"/>
                        <a:pt x="923159" y="2527513"/>
                        <a:pt x="900456" y="2564148"/>
                      </a:cubicBezTo>
                      <a:cubicBezTo>
                        <a:pt x="882396" y="2593042"/>
                        <a:pt x="868465" y="2598202"/>
                        <a:pt x="836474" y="2587367"/>
                      </a:cubicBezTo>
                      <a:cubicBezTo>
                        <a:pt x="834926" y="2586851"/>
                        <a:pt x="833379" y="2586335"/>
                        <a:pt x="831830" y="2585819"/>
                      </a:cubicBezTo>
                      <a:cubicBezTo>
                        <a:pt x="782297" y="2565696"/>
                        <a:pt x="772493" y="2554344"/>
                        <a:pt x="785392" y="2504810"/>
                      </a:cubicBezTo>
                      <a:cubicBezTo>
                        <a:pt x="795196" y="2467144"/>
                        <a:pt x="802420" y="2428962"/>
                        <a:pt x="811707" y="2390779"/>
                      </a:cubicBezTo>
                      <a:cubicBezTo>
                        <a:pt x="816351" y="2371172"/>
                        <a:pt x="811191" y="2356209"/>
                        <a:pt x="794680" y="2344341"/>
                      </a:cubicBezTo>
                      <a:cubicBezTo>
                        <a:pt x="777137" y="2331958"/>
                        <a:pt x="759078" y="2321122"/>
                        <a:pt x="739470" y="2312351"/>
                      </a:cubicBezTo>
                      <a:cubicBezTo>
                        <a:pt x="720895" y="2304095"/>
                        <a:pt x="704900" y="2307191"/>
                        <a:pt x="689421" y="2321638"/>
                      </a:cubicBezTo>
                      <a:cubicBezTo>
                        <a:pt x="658462" y="2351049"/>
                        <a:pt x="626988" y="2379944"/>
                        <a:pt x="596029" y="2408838"/>
                      </a:cubicBezTo>
                      <a:cubicBezTo>
                        <a:pt x="572810" y="2431026"/>
                        <a:pt x="557847" y="2432057"/>
                        <a:pt x="530500" y="2415030"/>
                      </a:cubicBezTo>
                      <a:cubicBezTo>
                        <a:pt x="527404" y="2412966"/>
                        <a:pt x="524308" y="2410902"/>
                        <a:pt x="521212" y="2408838"/>
                      </a:cubicBezTo>
                      <a:cubicBezTo>
                        <a:pt x="481482" y="2380460"/>
                        <a:pt x="477870" y="2365496"/>
                        <a:pt x="500573" y="2322670"/>
                      </a:cubicBezTo>
                      <a:cubicBezTo>
                        <a:pt x="519148" y="2287584"/>
                        <a:pt x="537207" y="2252497"/>
                        <a:pt x="556298" y="2217927"/>
                      </a:cubicBezTo>
                      <a:cubicBezTo>
                        <a:pt x="566102" y="2199868"/>
                        <a:pt x="564555" y="2184388"/>
                        <a:pt x="552171" y="2168909"/>
                      </a:cubicBezTo>
                      <a:cubicBezTo>
                        <a:pt x="538756" y="2151882"/>
                        <a:pt x="523276" y="2136402"/>
                        <a:pt x="505733" y="2122987"/>
                      </a:cubicBezTo>
                      <a:cubicBezTo>
                        <a:pt x="490254" y="2111120"/>
                        <a:pt x="474774" y="2110088"/>
                        <a:pt x="457747" y="2119375"/>
                      </a:cubicBezTo>
                      <a:cubicBezTo>
                        <a:pt x="419564" y="2140014"/>
                        <a:pt x="380866" y="2160653"/>
                        <a:pt x="341652" y="2180777"/>
                      </a:cubicBezTo>
                      <a:cubicBezTo>
                        <a:pt x="314305" y="2195224"/>
                        <a:pt x="298310" y="2191612"/>
                        <a:pt x="278187" y="2168909"/>
                      </a:cubicBezTo>
                      <a:cubicBezTo>
                        <a:pt x="276639" y="2167361"/>
                        <a:pt x="275607" y="2165813"/>
                        <a:pt x="274059" y="2164265"/>
                      </a:cubicBezTo>
                      <a:cubicBezTo>
                        <a:pt x="238456" y="2122987"/>
                        <a:pt x="238972" y="2108540"/>
                        <a:pt x="276639" y="2069325"/>
                      </a:cubicBezTo>
                      <a:cubicBezTo>
                        <a:pt x="302954" y="2041463"/>
                        <a:pt x="327721" y="2013084"/>
                        <a:pt x="354551" y="1986253"/>
                      </a:cubicBezTo>
                      <a:cubicBezTo>
                        <a:pt x="367967" y="1972322"/>
                        <a:pt x="370547" y="1957874"/>
                        <a:pt x="363839" y="1940847"/>
                      </a:cubicBezTo>
                      <a:cubicBezTo>
                        <a:pt x="355067" y="1918660"/>
                        <a:pt x="342684" y="1898021"/>
                        <a:pt x="328237" y="1878930"/>
                      </a:cubicBezTo>
                      <a:cubicBezTo>
                        <a:pt x="316369" y="1863450"/>
                        <a:pt x="300374" y="1861902"/>
                        <a:pt x="283347" y="1866030"/>
                      </a:cubicBezTo>
                      <a:cubicBezTo>
                        <a:pt x="245680" y="1874802"/>
                        <a:pt x="208530" y="1883573"/>
                        <a:pt x="170864" y="1891829"/>
                      </a:cubicBezTo>
                      <a:cubicBezTo>
                        <a:pt x="165704" y="1892861"/>
                        <a:pt x="160544" y="1894409"/>
                        <a:pt x="155900" y="1895441"/>
                      </a:cubicBezTo>
                      <a:cubicBezTo>
                        <a:pt x="127521" y="1900601"/>
                        <a:pt x="113074" y="1893893"/>
                        <a:pt x="100175" y="1868094"/>
                      </a:cubicBezTo>
                      <a:cubicBezTo>
                        <a:pt x="95531" y="1858291"/>
                        <a:pt x="90887" y="1848487"/>
                        <a:pt x="87275" y="1838168"/>
                      </a:cubicBezTo>
                      <a:cubicBezTo>
                        <a:pt x="77988" y="1810821"/>
                        <a:pt x="83147" y="1795341"/>
                        <a:pt x="107915" y="1779862"/>
                      </a:cubicBezTo>
                      <a:cubicBezTo>
                        <a:pt x="143001" y="1757675"/>
                        <a:pt x="178603" y="1735488"/>
                        <a:pt x="213690" y="1713817"/>
                      </a:cubicBezTo>
                      <a:cubicBezTo>
                        <a:pt x="241552" y="1696274"/>
                        <a:pt x="245680" y="1686470"/>
                        <a:pt x="238972" y="1654480"/>
                      </a:cubicBezTo>
                      <a:cubicBezTo>
                        <a:pt x="234845" y="1636420"/>
                        <a:pt x="230201" y="1617845"/>
                        <a:pt x="222977" y="1600818"/>
                      </a:cubicBezTo>
                      <a:cubicBezTo>
                        <a:pt x="215753" y="1583791"/>
                        <a:pt x="203370" y="1575535"/>
                        <a:pt x="184279" y="1575019"/>
                      </a:cubicBezTo>
                      <a:cubicBezTo>
                        <a:pt x="142485" y="1574503"/>
                        <a:pt x="101207" y="1572955"/>
                        <a:pt x="59413" y="1571407"/>
                      </a:cubicBezTo>
                      <a:cubicBezTo>
                        <a:pt x="21746" y="1570375"/>
                        <a:pt x="10395" y="1560572"/>
                        <a:pt x="3687" y="1524453"/>
                      </a:cubicBezTo>
                      <a:cubicBezTo>
                        <a:pt x="3171" y="1520841"/>
                        <a:pt x="2139" y="1517230"/>
                        <a:pt x="1623" y="1513618"/>
                      </a:cubicBezTo>
                      <a:cubicBezTo>
                        <a:pt x="-4053" y="1467696"/>
                        <a:pt x="3687" y="1455828"/>
                        <a:pt x="48577" y="1442413"/>
                      </a:cubicBezTo>
                      <a:cubicBezTo>
                        <a:pt x="85727" y="1431061"/>
                        <a:pt x="122877" y="1418678"/>
                        <a:pt x="160544" y="1408358"/>
                      </a:cubicBezTo>
                      <a:cubicBezTo>
                        <a:pt x="181183" y="1402683"/>
                        <a:pt x="192018" y="1390815"/>
                        <a:pt x="194083" y="1370692"/>
                      </a:cubicBezTo>
                      <a:cubicBezTo>
                        <a:pt x="196147" y="1346957"/>
                        <a:pt x="197178" y="1322706"/>
                        <a:pt x="192534" y="1298971"/>
                      </a:cubicBezTo>
                      <a:cubicBezTo>
                        <a:pt x="189954" y="1283492"/>
                        <a:pt x="181183" y="1274204"/>
                        <a:pt x="166220" y="1269560"/>
                      </a:cubicBezTo>
                      <a:cubicBezTo>
                        <a:pt x="126490" y="1257693"/>
                        <a:pt x="86759" y="1245310"/>
                        <a:pt x="47029" y="1232926"/>
                      </a:cubicBezTo>
                      <a:cubicBezTo>
                        <a:pt x="3687" y="1219511"/>
                        <a:pt x="-957" y="1212287"/>
                        <a:pt x="1623" y="1166881"/>
                      </a:cubicBezTo>
                      <a:cubicBezTo>
                        <a:pt x="2139" y="1157593"/>
                        <a:pt x="4203" y="1148306"/>
                        <a:pt x="6267" y="1139534"/>
                      </a:cubicBezTo>
                      <a:cubicBezTo>
                        <a:pt x="12459" y="1116831"/>
                        <a:pt x="25358" y="1106512"/>
                        <a:pt x="49093" y="1105480"/>
                      </a:cubicBezTo>
                      <a:cubicBezTo>
                        <a:pt x="87791" y="1103932"/>
                        <a:pt x="125974" y="1102900"/>
                        <a:pt x="164672" y="1101868"/>
                      </a:cubicBezTo>
                      <a:cubicBezTo>
                        <a:pt x="170348" y="1101868"/>
                        <a:pt x="176023" y="1101352"/>
                        <a:pt x="181699" y="1101352"/>
                      </a:cubicBezTo>
                      <a:cubicBezTo>
                        <a:pt x="207498" y="1102384"/>
                        <a:pt x="220913" y="1087936"/>
                        <a:pt x="227621" y="1065233"/>
                      </a:cubicBezTo>
                      <a:cubicBezTo>
                        <a:pt x="232781" y="1048206"/>
                        <a:pt x="237425" y="1031179"/>
                        <a:pt x="241036" y="1014152"/>
                      </a:cubicBezTo>
                      <a:cubicBezTo>
                        <a:pt x="245680" y="990417"/>
                        <a:pt x="240005" y="979065"/>
                        <a:pt x="219366" y="965650"/>
                      </a:cubicBezTo>
                      <a:cubicBezTo>
                        <a:pt x="184279" y="943463"/>
                        <a:pt x="148676" y="921276"/>
                        <a:pt x="113590" y="899605"/>
                      </a:cubicBezTo>
                      <a:cubicBezTo>
                        <a:pt x="82116" y="879997"/>
                        <a:pt x="77472" y="867614"/>
                        <a:pt x="89855" y="832012"/>
                      </a:cubicBezTo>
                      <a:cubicBezTo>
                        <a:pt x="93467" y="820660"/>
                        <a:pt x="98111" y="809309"/>
                        <a:pt x="104818" y="799505"/>
                      </a:cubicBezTo>
                      <a:cubicBezTo>
                        <a:pt x="115654" y="782994"/>
                        <a:pt x="130617" y="774738"/>
                        <a:pt x="151256" y="779898"/>
                      </a:cubicBezTo>
                      <a:cubicBezTo>
                        <a:pt x="195114" y="790217"/>
                        <a:pt x="239489" y="799505"/>
                        <a:pt x="283347" y="810341"/>
                      </a:cubicBezTo>
                      <a:cubicBezTo>
                        <a:pt x="303469" y="815500"/>
                        <a:pt x="318949" y="810857"/>
                        <a:pt x="331332" y="794345"/>
                      </a:cubicBezTo>
                      <a:cubicBezTo>
                        <a:pt x="344232" y="776802"/>
                        <a:pt x="355584" y="757711"/>
                        <a:pt x="363839" y="737588"/>
                      </a:cubicBezTo>
                      <a:cubicBezTo>
                        <a:pt x="371063" y="719529"/>
                        <a:pt x="368999" y="704049"/>
                        <a:pt x="354551" y="689086"/>
                      </a:cubicBezTo>
                      <a:cubicBezTo>
                        <a:pt x="324625" y="658643"/>
                        <a:pt x="296246" y="627169"/>
                        <a:pt x="266835" y="595694"/>
                      </a:cubicBezTo>
                      <a:cubicBezTo>
                        <a:pt x="244132" y="570927"/>
                        <a:pt x="243100" y="556996"/>
                        <a:pt x="261675" y="529133"/>
                      </a:cubicBezTo>
                      <a:cubicBezTo>
                        <a:pt x="264771" y="525005"/>
                        <a:pt x="267351" y="520361"/>
                        <a:pt x="270447" y="516233"/>
                      </a:cubicBezTo>
                      <a:cubicBezTo>
                        <a:pt x="296762" y="481663"/>
                        <a:pt x="311209" y="478567"/>
                        <a:pt x="349907" y="498690"/>
                      </a:cubicBezTo>
                      <a:cubicBezTo>
                        <a:pt x="386026" y="517781"/>
                        <a:pt x="422144" y="536357"/>
                        <a:pt x="457231" y="555964"/>
                      </a:cubicBezTo>
                      <a:cubicBezTo>
                        <a:pt x="475806" y="566283"/>
                        <a:pt x="492318" y="564219"/>
                        <a:pt x="507797" y="551320"/>
                      </a:cubicBezTo>
                      <a:cubicBezTo>
                        <a:pt x="523276" y="538421"/>
                        <a:pt x="537723" y="523973"/>
                        <a:pt x="551139" y="508494"/>
                      </a:cubicBezTo>
                      <a:cubicBezTo>
                        <a:pt x="564555" y="492499"/>
                        <a:pt x="567650" y="476503"/>
                        <a:pt x="556815" y="456896"/>
                      </a:cubicBezTo>
                      <a:cubicBezTo>
                        <a:pt x="535143" y="418198"/>
                        <a:pt x="515020" y="378983"/>
                        <a:pt x="494381" y="339769"/>
                      </a:cubicBezTo>
                      <a:cubicBezTo>
                        <a:pt x="480966" y="313970"/>
                        <a:pt x="484062" y="300039"/>
                        <a:pt x="505217" y="280432"/>
                      </a:cubicBezTo>
                      <a:cubicBezTo>
                        <a:pt x="515020" y="271144"/>
                        <a:pt x="525856" y="263405"/>
                        <a:pt x="537723" y="256181"/>
                      </a:cubicBezTo>
                      <a:cubicBezTo>
                        <a:pt x="558362" y="244313"/>
                        <a:pt x="572810" y="245861"/>
                        <a:pt x="590353" y="261857"/>
                      </a:cubicBezTo>
                      <a:cubicBezTo>
                        <a:pt x="620280" y="289203"/>
                        <a:pt x="650207" y="317066"/>
                        <a:pt x="679617" y="344929"/>
                      </a:cubicBezTo>
                      <a:cubicBezTo>
                        <a:pt x="710576" y="374340"/>
                        <a:pt x="717284" y="375372"/>
                        <a:pt x="754950" y="355765"/>
                      </a:cubicBezTo>
                      <a:cubicBezTo>
                        <a:pt x="769913" y="348025"/>
                        <a:pt x="783845" y="339769"/>
                        <a:pt x="797260" y="329450"/>
                      </a:cubicBezTo>
                      <a:cubicBezTo>
                        <a:pt x="811707" y="317582"/>
                        <a:pt x="816351" y="303651"/>
                        <a:pt x="811707" y="285076"/>
                      </a:cubicBezTo>
                      <a:cubicBezTo>
                        <a:pt x="800872" y="242249"/>
                        <a:pt x="791585" y="198907"/>
                        <a:pt x="781781" y="156081"/>
                      </a:cubicBezTo>
                      <a:cubicBezTo>
                        <a:pt x="775589" y="128218"/>
                        <a:pt x="782297" y="114287"/>
                        <a:pt x="807064" y="100872"/>
                      </a:cubicBezTo>
                      <a:cubicBezTo>
                        <a:pt x="818415" y="95196"/>
                        <a:pt x="829766" y="90552"/>
                        <a:pt x="841634" y="86424"/>
                      </a:cubicBezTo>
                      <a:cubicBezTo>
                        <a:pt x="866917" y="78685"/>
                        <a:pt x="881364" y="83328"/>
                        <a:pt x="896328" y="106031"/>
                      </a:cubicBezTo>
                      <a:cubicBezTo>
                        <a:pt x="920062" y="142666"/>
                        <a:pt x="943798" y="179300"/>
                        <a:pt x="965469" y="217483"/>
                      </a:cubicBezTo>
                      <a:cubicBezTo>
                        <a:pt x="976820" y="237090"/>
                        <a:pt x="992299" y="243797"/>
                        <a:pt x="1013455" y="240702"/>
                      </a:cubicBezTo>
                      <a:cubicBezTo>
                        <a:pt x="1035641" y="237090"/>
                        <a:pt x="1057313" y="231414"/>
                        <a:pt x="1077952" y="222642"/>
                      </a:cubicBezTo>
                      <a:cubicBezTo>
                        <a:pt x="1092915" y="215935"/>
                        <a:pt x="1101171" y="205615"/>
                        <a:pt x="1101687" y="188072"/>
                      </a:cubicBezTo>
                      <a:cubicBezTo>
                        <a:pt x="1102719" y="143182"/>
                        <a:pt x="1105298" y="98808"/>
                        <a:pt x="1106847" y="53918"/>
                      </a:cubicBezTo>
                      <a:cubicBezTo>
                        <a:pt x="1107878" y="25023"/>
                        <a:pt x="1117166" y="12640"/>
                        <a:pt x="1145029" y="4900"/>
                      </a:cubicBezTo>
                      <a:cubicBezTo>
                        <a:pt x="1149672" y="3868"/>
                        <a:pt x="1154316" y="2320"/>
                        <a:pt x="1158960" y="1804"/>
                      </a:cubicBezTo>
                      <a:cubicBezTo>
                        <a:pt x="1210042" y="-3872"/>
                        <a:pt x="1222426" y="1804"/>
                        <a:pt x="1235841" y="48758"/>
                      </a:cubicBezTo>
                      <a:cubicBezTo>
                        <a:pt x="1246676" y="86940"/>
                        <a:pt x="1259576" y="124091"/>
                        <a:pt x="1269895" y="162273"/>
                      </a:cubicBezTo>
                      <a:cubicBezTo>
                        <a:pt x="1275055" y="180332"/>
                        <a:pt x="1285890" y="190136"/>
                        <a:pt x="1303434" y="192716"/>
                      </a:cubicBezTo>
                      <a:cubicBezTo>
                        <a:pt x="1327685" y="195812"/>
                        <a:pt x="1352452" y="195812"/>
                        <a:pt x="1376702" y="192716"/>
                      </a:cubicBezTo>
                      <a:cubicBezTo>
                        <a:pt x="1393730" y="190652"/>
                        <a:pt x="1404049" y="180332"/>
                        <a:pt x="1409209" y="163305"/>
                      </a:cubicBezTo>
                      <a:cubicBezTo>
                        <a:pt x="1421593" y="121511"/>
                        <a:pt x="1434492" y="79717"/>
                        <a:pt x="1447392" y="37922"/>
                      </a:cubicBezTo>
                      <a:cubicBezTo>
                        <a:pt x="1457195" y="6964"/>
                        <a:pt x="1466998" y="-260"/>
                        <a:pt x="1499505" y="256"/>
                      </a:cubicBezTo>
                      <a:cubicBezTo>
                        <a:pt x="1504149" y="256"/>
                        <a:pt x="1508793" y="256"/>
                        <a:pt x="1513436" y="772"/>
                      </a:cubicBezTo>
                      <a:cubicBezTo>
                        <a:pt x="1559358" y="5416"/>
                        <a:pt x="1572258" y="19347"/>
                        <a:pt x="1573290" y="65269"/>
                      </a:cubicBezTo>
                      <a:cubicBezTo>
                        <a:pt x="1574322" y="105515"/>
                        <a:pt x="1575870" y="145246"/>
                        <a:pt x="1576902" y="185492"/>
                      </a:cubicBezTo>
                      <a:cubicBezTo>
                        <a:pt x="1577418" y="201487"/>
                        <a:pt x="1583093" y="213871"/>
                        <a:pt x="1598057" y="220578"/>
                      </a:cubicBezTo>
                      <a:cubicBezTo>
                        <a:pt x="1622308" y="231414"/>
                        <a:pt x="1647590" y="238638"/>
                        <a:pt x="1674422" y="240702"/>
                      </a:cubicBezTo>
                      <a:cubicBezTo>
                        <a:pt x="1690933" y="241733"/>
                        <a:pt x="1702285" y="235026"/>
                        <a:pt x="1710540" y="221610"/>
                      </a:cubicBezTo>
                      <a:cubicBezTo>
                        <a:pt x="1733243" y="184976"/>
                        <a:pt x="1756462" y="148342"/>
                        <a:pt x="1779165" y="111707"/>
                      </a:cubicBezTo>
                      <a:cubicBezTo>
                        <a:pt x="1798772" y="80749"/>
                        <a:pt x="1810640" y="76621"/>
                        <a:pt x="1845726" y="88488"/>
                      </a:cubicBezTo>
                      <a:cubicBezTo>
                        <a:pt x="1849854" y="90036"/>
                        <a:pt x="1853466" y="91068"/>
                        <a:pt x="1857594" y="92616"/>
                      </a:cubicBezTo>
                      <a:cubicBezTo>
                        <a:pt x="1898356" y="110159"/>
                        <a:pt x="1905063" y="123059"/>
                        <a:pt x="1895260" y="166401"/>
                      </a:cubicBezTo>
                      <a:cubicBezTo>
                        <a:pt x="1886488" y="205099"/>
                        <a:pt x="1877717" y="243281"/>
                        <a:pt x="1868429" y="281980"/>
                      </a:cubicBezTo>
                      <a:cubicBezTo>
                        <a:pt x="1863269" y="303135"/>
                        <a:pt x="1868429" y="319646"/>
                        <a:pt x="1887004" y="332030"/>
                      </a:cubicBezTo>
                      <a:cubicBezTo>
                        <a:pt x="1906096" y="344929"/>
                        <a:pt x="1925187" y="356796"/>
                        <a:pt x="1946857" y="365052"/>
                      </a:cubicBezTo>
                      <a:cubicBezTo>
                        <a:pt x="1962337" y="370728"/>
                        <a:pt x="1974720" y="367116"/>
                        <a:pt x="1986588" y="355765"/>
                      </a:cubicBezTo>
                      <a:cubicBezTo>
                        <a:pt x="2018062" y="325838"/>
                        <a:pt x="2049537" y="296943"/>
                        <a:pt x="2081528" y="267532"/>
                      </a:cubicBezTo>
                      <a:cubicBezTo>
                        <a:pt x="2107843" y="242765"/>
                        <a:pt x="2122290" y="241733"/>
                        <a:pt x="2151701" y="261857"/>
                      </a:cubicBezTo>
                      <a:cubicBezTo>
                        <a:pt x="2153248" y="262889"/>
                        <a:pt x="2154281" y="263405"/>
                        <a:pt x="2155312" y="264437"/>
                      </a:cubicBezTo>
                      <a:cubicBezTo>
                        <a:pt x="2205363" y="300555"/>
                        <a:pt x="2198139" y="316034"/>
                        <a:pt x="2177500" y="353701"/>
                      </a:cubicBezTo>
                      <a:cubicBezTo>
                        <a:pt x="2158925" y="387755"/>
                        <a:pt x="2141381" y="422842"/>
                        <a:pt x="2122290" y="456896"/>
                      </a:cubicBezTo>
                      <a:cubicBezTo>
                        <a:pt x="2112487" y="474955"/>
                        <a:pt x="2114550" y="490435"/>
                        <a:pt x="2126934" y="505914"/>
                      </a:cubicBezTo>
                      <a:cubicBezTo>
                        <a:pt x="2140865" y="522941"/>
                        <a:pt x="2156345" y="538421"/>
                        <a:pt x="2173372" y="551836"/>
                      </a:cubicBezTo>
                      <a:cubicBezTo>
                        <a:pt x="2187819" y="563187"/>
                        <a:pt x="2202783" y="564735"/>
                        <a:pt x="2219810" y="555964"/>
                      </a:cubicBezTo>
                      <a:cubicBezTo>
                        <a:pt x="2258508" y="534809"/>
                        <a:pt x="2297722" y="514170"/>
                        <a:pt x="2336937" y="494046"/>
                      </a:cubicBezTo>
                      <a:cubicBezTo>
                        <a:pt x="2364799" y="479599"/>
                        <a:pt x="2380795" y="482695"/>
                        <a:pt x="2400917" y="507462"/>
                      </a:cubicBezTo>
                      <a:cubicBezTo>
                        <a:pt x="2408141" y="515717"/>
                        <a:pt x="2414849" y="524489"/>
                        <a:pt x="2420525" y="533777"/>
                      </a:cubicBezTo>
                      <a:cubicBezTo>
                        <a:pt x="2434972" y="556480"/>
                        <a:pt x="2433424" y="571443"/>
                        <a:pt x="2415365" y="591566"/>
                      </a:cubicBezTo>
                      <a:cubicBezTo>
                        <a:pt x="2384406" y="625105"/>
                        <a:pt x="2353448" y="659159"/>
                        <a:pt x="2321973" y="692182"/>
                      </a:cubicBezTo>
                      <a:cubicBezTo>
                        <a:pt x="2310106" y="704565"/>
                        <a:pt x="2307526" y="717981"/>
                        <a:pt x="2313718" y="733460"/>
                      </a:cubicBezTo>
                      <a:cubicBezTo>
                        <a:pt x="2323005" y="755647"/>
                        <a:pt x="2334357" y="776286"/>
                        <a:pt x="2349320" y="795377"/>
                      </a:cubicBezTo>
                      <a:cubicBezTo>
                        <a:pt x="2361187" y="810857"/>
                        <a:pt x="2375635" y="814984"/>
                        <a:pt x="2394726" y="810341"/>
                      </a:cubicBezTo>
                      <a:cubicBezTo>
                        <a:pt x="2438584" y="799505"/>
                        <a:pt x="2482958" y="789701"/>
                        <a:pt x="2526816" y="780414"/>
                      </a:cubicBezTo>
                      <a:cubicBezTo>
                        <a:pt x="2550035" y="775254"/>
                        <a:pt x="2563967" y="781962"/>
                        <a:pt x="2575834" y="803117"/>
                      </a:cubicBezTo>
                      <a:cubicBezTo>
                        <a:pt x="2582026" y="814468"/>
                        <a:pt x="2587186" y="826336"/>
                        <a:pt x="2591313" y="838719"/>
                      </a:cubicBezTo>
                      <a:cubicBezTo>
                        <a:pt x="2600085" y="867098"/>
                        <a:pt x="2595441" y="880514"/>
                        <a:pt x="2570158" y="896509"/>
                      </a:cubicBezTo>
                      <a:cubicBezTo>
                        <a:pt x="2534040" y="919212"/>
                        <a:pt x="2498437" y="942947"/>
                        <a:pt x="2461287" y="964102"/>
                      </a:cubicBezTo>
                      <a:cubicBezTo>
                        <a:pt x="2440132" y="976485"/>
                        <a:pt x="2434456" y="992997"/>
                        <a:pt x="2438068" y="1014668"/>
                      </a:cubicBezTo>
                      <a:cubicBezTo>
                        <a:pt x="2441164" y="1034791"/>
                        <a:pt x="2446840" y="1054398"/>
                        <a:pt x="2454063" y="1073489"/>
                      </a:cubicBezTo>
                      <a:cubicBezTo>
                        <a:pt x="2460771" y="1091032"/>
                        <a:pt x="2472638" y="1100320"/>
                        <a:pt x="2492762" y="1100836"/>
                      </a:cubicBezTo>
                      <a:cubicBezTo>
                        <a:pt x="2538168" y="1101352"/>
                        <a:pt x="2583058" y="1104448"/>
                        <a:pt x="2628464" y="1105996"/>
                      </a:cubicBezTo>
                      <a:cubicBezTo>
                        <a:pt x="2653230" y="1107028"/>
                        <a:pt x="2665614" y="1116831"/>
                        <a:pt x="2672322" y="1140566"/>
                      </a:cubicBezTo>
                      <a:cubicBezTo>
                        <a:pt x="2676449" y="1153982"/>
                        <a:pt x="2677998" y="1167913"/>
                        <a:pt x="2677998" y="1182360"/>
                      </a:cubicBezTo>
                      <a:cubicBezTo>
                        <a:pt x="2677998" y="1210223"/>
                        <a:pt x="2670258" y="1221575"/>
                        <a:pt x="2644459" y="1229830"/>
                      </a:cubicBezTo>
                      <a:cubicBezTo>
                        <a:pt x="2603697" y="1242730"/>
                        <a:pt x="2562934" y="1255113"/>
                        <a:pt x="2522172" y="1267497"/>
                      </a:cubicBezTo>
                      <a:cubicBezTo>
                        <a:pt x="2492762" y="1276268"/>
                        <a:pt x="2485022" y="1285556"/>
                        <a:pt x="2483990" y="1315998"/>
                      </a:cubicBezTo>
                      <a:cubicBezTo>
                        <a:pt x="2483474" y="1337153"/>
                        <a:pt x="2481926" y="1358824"/>
                        <a:pt x="2486570" y="1379980"/>
                      </a:cubicBezTo>
                      <a:cubicBezTo>
                        <a:pt x="2489666" y="1394427"/>
                        <a:pt x="2498437" y="1403199"/>
                        <a:pt x="2512885" y="1407842"/>
                      </a:cubicBezTo>
                      <a:cubicBezTo>
                        <a:pt x="2555711" y="1420742"/>
                        <a:pt x="2598537" y="1433641"/>
                        <a:pt x="2641363" y="1447057"/>
                      </a:cubicBezTo>
                      <a:cubicBezTo>
                        <a:pt x="2671290" y="1456344"/>
                        <a:pt x="2678514" y="1466664"/>
                        <a:pt x="2677998" y="1498138"/>
                      </a:cubicBezTo>
                      <a:cubicBezTo>
                        <a:pt x="2677998" y="1501234"/>
                        <a:pt x="2677998" y="1504330"/>
                        <a:pt x="2677998" y="1507426"/>
                      </a:cubicBezTo>
                      <a:cubicBezTo>
                        <a:pt x="2675934" y="1555928"/>
                        <a:pt x="2660454" y="1571407"/>
                        <a:pt x="2611952" y="1572955"/>
                      </a:cubicBezTo>
                      <a:cubicBezTo>
                        <a:pt x="2571190" y="1573987"/>
                        <a:pt x="2530944" y="1576051"/>
                        <a:pt x="2490182" y="1576567"/>
                      </a:cubicBezTo>
                      <a:cubicBezTo>
                        <a:pt x="2474702" y="1577083"/>
                        <a:pt x="2463867" y="1583791"/>
                        <a:pt x="2457675" y="1596690"/>
                      </a:cubicBezTo>
                      <a:cubicBezTo>
                        <a:pt x="2446324" y="1620941"/>
                        <a:pt x="2439100" y="1646224"/>
                        <a:pt x="2437036" y="1673055"/>
                      </a:cubicBezTo>
                      <a:cubicBezTo>
                        <a:pt x="2435488" y="1690082"/>
                        <a:pt x="2442712" y="1701434"/>
                        <a:pt x="2457159" y="1710205"/>
                      </a:cubicBezTo>
                      <a:cubicBezTo>
                        <a:pt x="2493278" y="1732392"/>
                        <a:pt x="2528880" y="1754579"/>
                        <a:pt x="2564483" y="1777282"/>
                      </a:cubicBezTo>
                      <a:cubicBezTo>
                        <a:pt x="2596989" y="1797405"/>
                        <a:pt x="2601117" y="1809789"/>
                        <a:pt x="2588733" y="1845907"/>
                      </a:cubicBezTo>
                      <a:cubicBezTo>
                        <a:pt x="2584606" y="1858291"/>
                        <a:pt x="2578930" y="1870158"/>
                        <a:pt x="2571706" y="1880994"/>
                      </a:cubicBezTo>
                      <a:cubicBezTo>
                        <a:pt x="2564998" y="1890797"/>
                        <a:pt x="2554163" y="1897505"/>
                        <a:pt x="2538684" y="1897505"/>
                      </a:cubicBezTo>
                      <a:close/>
                      <a:moveTo>
                        <a:pt x="1338521" y="2312867"/>
                      </a:moveTo>
                      <a:cubicBezTo>
                        <a:pt x="1869461" y="2314931"/>
                        <a:pt x="2317329" y="1887701"/>
                        <a:pt x="2316814" y="1335605"/>
                      </a:cubicBezTo>
                      <a:cubicBezTo>
                        <a:pt x="2316298" y="792797"/>
                        <a:pt x="1880813" y="359892"/>
                        <a:pt x="1340068" y="359376"/>
                      </a:cubicBezTo>
                      <a:cubicBezTo>
                        <a:pt x="796228" y="358860"/>
                        <a:pt x="363839" y="794861"/>
                        <a:pt x="361775" y="1331994"/>
                      </a:cubicBezTo>
                      <a:cubicBezTo>
                        <a:pt x="359711" y="1882026"/>
                        <a:pt x="806032" y="2314415"/>
                        <a:pt x="1338521" y="2312867"/>
                      </a:cubicBezTo>
                      <a:close/>
                    </a:path>
                  </a:pathLst>
                </a:custGeom>
                <a:grpFill/>
                <a:ln w="515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1" name="Freeform: Shape 20">
                  <a:extLst>
                    <a:ext uri="{FF2B5EF4-FFF2-40B4-BE49-F238E27FC236}">
                      <a16:creationId xmlns:a16="http://schemas.microsoft.com/office/drawing/2014/main" id="{A9D3A2AA-E3A6-42DB-936E-D30F8E2F943A}"/>
                    </a:ext>
                  </a:extLst>
                </p:cNvPr>
                <p:cNvSpPr/>
                <p:nvPr/>
              </p:nvSpPr>
              <p:spPr>
                <a:xfrm>
                  <a:off x="7558586" y="2011427"/>
                  <a:ext cx="1898797" cy="1893637"/>
                </a:xfrm>
                <a:custGeom>
                  <a:avLst/>
                  <a:gdLst>
                    <a:gd name="connsiteX0" fmla="*/ 30 w 1898796"/>
                    <a:gd name="connsiteY0" fmla="*/ 947852 h 1893636"/>
                    <a:gd name="connsiteX1" fmla="*/ 950461 w 1898796"/>
                    <a:gd name="connsiteY1" fmla="*/ 2 h 1893636"/>
                    <a:gd name="connsiteX2" fmla="*/ 1898827 w 1898796"/>
                    <a:gd name="connsiteY2" fmla="*/ 950948 h 1893636"/>
                    <a:gd name="connsiteX3" fmla="*/ 946849 w 1898796"/>
                    <a:gd name="connsiteY3" fmla="*/ 1898283 h 1893636"/>
                    <a:gd name="connsiteX4" fmla="*/ 30 w 1898796"/>
                    <a:gd name="connsiteY4" fmla="*/ 947852 h 1893636"/>
                    <a:gd name="connsiteX5" fmla="*/ 1187811 w 1898796"/>
                    <a:gd name="connsiteY5" fmla="*/ 949916 h 1893636"/>
                    <a:gd name="connsiteX6" fmla="*/ 949429 w 1898796"/>
                    <a:gd name="connsiteY6" fmla="*/ 710503 h 1893636"/>
                    <a:gd name="connsiteX7" fmla="*/ 710532 w 1898796"/>
                    <a:gd name="connsiteY7" fmla="*/ 948368 h 1893636"/>
                    <a:gd name="connsiteX8" fmla="*/ 948397 w 1898796"/>
                    <a:gd name="connsiteY8" fmla="*/ 1188298 h 1893636"/>
                    <a:gd name="connsiteX9" fmla="*/ 1187811 w 1898796"/>
                    <a:gd name="connsiteY9" fmla="*/ 949916 h 18936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898796" h="1893636">
                      <a:moveTo>
                        <a:pt x="30" y="947852"/>
                      </a:moveTo>
                      <a:cubicBezTo>
                        <a:pt x="-3065" y="428263"/>
                        <a:pt x="426228" y="-1030"/>
                        <a:pt x="950461" y="2"/>
                      </a:cubicBezTo>
                      <a:cubicBezTo>
                        <a:pt x="1472114" y="1034"/>
                        <a:pt x="1899859" y="427747"/>
                        <a:pt x="1898827" y="950948"/>
                      </a:cubicBezTo>
                      <a:cubicBezTo>
                        <a:pt x="1897795" y="1468473"/>
                        <a:pt x="1477790" y="1899315"/>
                        <a:pt x="946849" y="1898283"/>
                      </a:cubicBezTo>
                      <a:cubicBezTo>
                        <a:pt x="411781" y="1896735"/>
                        <a:pt x="-4097" y="1460218"/>
                        <a:pt x="30" y="947852"/>
                      </a:cubicBezTo>
                      <a:close/>
                      <a:moveTo>
                        <a:pt x="1187811" y="949916"/>
                      </a:moveTo>
                      <a:cubicBezTo>
                        <a:pt x="1188327" y="817310"/>
                        <a:pt x="1084099" y="710503"/>
                        <a:pt x="949429" y="710503"/>
                      </a:cubicBezTo>
                      <a:cubicBezTo>
                        <a:pt x="805987" y="710503"/>
                        <a:pt x="710015" y="828146"/>
                        <a:pt x="710532" y="948368"/>
                      </a:cubicBezTo>
                      <a:cubicBezTo>
                        <a:pt x="711048" y="1081490"/>
                        <a:pt x="815791" y="1188298"/>
                        <a:pt x="948397" y="1188298"/>
                      </a:cubicBezTo>
                      <a:cubicBezTo>
                        <a:pt x="1081003" y="1188298"/>
                        <a:pt x="1187294" y="1083038"/>
                        <a:pt x="1187811" y="949916"/>
                      </a:cubicBezTo>
                      <a:close/>
                    </a:path>
                  </a:pathLst>
                </a:custGeom>
                <a:grpFill/>
                <a:ln w="515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07C996FD-CF0A-4F68-895E-6062455A1573}"/>
                </a:ext>
              </a:extLst>
            </p:cNvPr>
            <p:cNvSpPr/>
            <p:nvPr/>
          </p:nvSpPr>
          <p:spPr>
            <a:xfrm>
              <a:off x="4309443" y="5224203"/>
              <a:ext cx="936646" cy="931442"/>
            </a:xfrm>
            <a:custGeom>
              <a:avLst/>
              <a:gdLst>
                <a:gd name="connsiteX0" fmla="*/ 959201 w 1857518"/>
                <a:gd name="connsiteY0" fmla="*/ 1852264 h 1847198"/>
                <a:gd name="connsiteX1" fmla="*/ 910700 w 1857518"/>
                <a:gd name="connsiteY1" fmla="*/ 1852264 h 1847198"/>
                <a:gd name="connsiteX2" fmla="*/ 891608 w 1857518"/>
                <a:gd name="connsiteY2" fmla="*/ 1830593 h 1847198"/>
                <a:gd name="connsiteX3" fmla="*/ 838463 w 1857518"/>
                <a:gd name="connsiteY3" fmla="*/ 1669608 h 1847198"/>
                <a:gd name="connsiteX4" fmla="*/ 813180 w 1857518"/>
                <a:gd name="connsiteY4" fmla="*/ 1646905 h 1847198"/>
                <a:gd name="connsiteX5" fmla="*/ 730624 w 1857518"/>
                <a:gd name="connsiteY5" fmla="*/ 1628330 h 1847198"/>
                <a:gd name="connsiteX6" fmla="*/ 693990 w 1857518"/>
                <a:gd name="connsiteY6" fmla="*/ 1639165 h 1847198"/>
                <a:gd name="connsiteX7" fmla="*/ 573251 w 1857518"/>
                <a:gd name="connsiteY7" fmla="*/ 1761452 h 1847198"/>
                <a:gd name="connsiteX8" fmla="*/ 542292 w 1857518"/>
                <a:gd name="connsiteY8" fmla="*/ 1766612 h 1847198"/>
                <a:gd name="connsiteX9" fmla="*/ 412782 w 1857518"/>
                <a:gd name="connsiteY9" fmla="*/ 1693859 h 1847198"/>
                <a:gd name="connsiteX10" fmla="*/ 398334 w 1857518"/>
                <a:gd name="connsiteY10" fmla="*/ 1660836 h 1847198"/>
                <a:gd name="connsiteX11" fmla="*/ 440644 w 1857518"/>
                <a:gd name="connsiteY11" fmla="*/ 1494176 h 1847198"/>
                <a:gd name="connsiteX12" fmla="*/ 432904 w 1857518"/>
                <a:gd name="connsiteY12" fmla="*/ 1462185 h 1847198"/>
                <a:gd name="connsiteX13" fmla="*/ 370471 w 1857518"/>
                <a:gd name="connsiteY13" fmla="*/ 1397172 h 1847198"/>
                <a:gd name="connsiteX14" fmla="*/ 340545 w 1857518"/>
                <a:gd name="connsiteY14" fmla="*/ 1388400 h 1847198"/>
                <a:gd name="connsiteX15" fmla="*/ 310618 w 1857518"/>
                <a:gd name="connsiteY15" fmla="*/ 1395108 h 1847198"/>
                <a:gd name="connsiteX16" fmla="*/ 170273 w 1857518"/>
                <a:gd name="connsiteY16" fmla="*/ 1426583 h 1847198"/>
                <a:gd name="connsiteX17" fmla="*/ 141377 w 1857518"/>
                <a:gd name="connsiteY17" fmla="*/ 1413683 h 1847198"/>
                <a:gd name="connsiteX18" fmla="*/ 70689 w 1857518"/>
                <a:gd name="connsiteY18" fmla="*/ 1276949 h 1847198"/>
                <a:gd name="connsiteX19" fmla="*/ 75848 w 1857518"/>
                <a:gd name="connsiteY19" fmla="*/ 1247539 h 1847198"/>
                <a:gd name="connsiteX20" fmla="*/ 206391 w 1857518"/>
                <a:gd name="connsiteY20" fmla="*/ 1126284 h 1847198"/>
                <a:gd name="connsiteX21" fmla="*/ 216710 w 1857518"/>
                <a:gd name="connsiteY21" fmla="*/ 1096873 h 1847198"/>
                <a:gd name="connsiteX22" fmla="*/ 201231 w 1857518"/>
                <a:gd name="connsiteY22" fmla="*/ 1012769 h 1847198"/>
                <a:gd name="connsiteX23" fmla="*/ 181108 w 1857518"/>
                <a:gd name="connsiteY23" fmla="*/ 989034 h 1847198"/>
                <a:gd name="connsiteX24" fmla="*/ 67077 w 1857518"/>
                <a:gd name="connsiteY24" fmla="*/ 947240 h 1847198"/>
                <a:gd name="connsiteX25" fmla="*/ 0 w 1857518"/>
                <a:gd name="connsiteY25" fmla="*/ 921957 h 1847198"/>
                <a:gd name="connsiteX26" fmla="*/ 0 w 1857518"/>
                <a:gd name="connsiteY26" fmla="*/ 893062 h 1847198"/>
                <a:gd name="connsiteX27" fmla="*/ 4643 w 1857518"/>
                <a:gd name="connsiteY27" fmla="*/ 842496 h 1847198"/>
                <a:gd name="connsiteX28" fmla="*/ 17543 w 1857518"/>
                <a:gd name="connsiteY28" fmla="*/ 743945 h 1847198"/>
                <a:gd name="connsiteX29" fmla="*/ 38182 w 1857518"/>
                <a:gd name="connsiteY29" fmla="*/ 723305 h 1847198"/>
                <a:gd name="connsiteX30" fmla="*/ 214131 w 1857518"/>
                <a:gd name="connsiteY30" fmla="*/ 691315 h 1847198"/>
                <a:gd name="connsiteX31" fmla="*/ 239929 w 1857518"/>
                <a:gd name="connsiteY31" fmla="*/ 671192 h 1847198"/>
                <a:gd name="connsiteX32" fmla="*/ 266760 w 1857518"/>
                <a:gd name="connsiteY32" fmla="*/ 606695 h 1847198"/>
                <a:gd name="connsiteX33" fmla="*/ 262116 w 1857518"/>
                <a:gd name="connsiteY33" fmla="*/ 570060 h 1847198"/>
                <a:gd name="connsiteX34" fmla="*/ 159437 w 1857518"/>
                <a:gd name="connsiteY34" fmla="*/ 434874 h 1847198"/>
                <a:gd name="connsiteX35" fmla="*/ 159953 w 1857518"/>
                <a:gd name="connsiteY35" fmla="*/ 401336 h 1847198"/>
                <a:gd name="connsiteX36" fmla="*/ 259536 w 1857518"/>
                <a:gd name="connsiteY36" fmla="*/ 278017 h 1847198"/>
                <a:gd name="connsiteX37" fmla="*/ 294623 w 1857518"/>
                <a:gd name="connsiteY37" fmla="*/ 268729 h 1847198"/>
                <a:gd name="connsiteX38" fmla="*/ 457672 w 1857518"/>
                <a:gd name="connsiteY38" fmla="*/ 336322 h 1847198"/>
                <a:gd name="connsiteX39" fmla="*/ 489146 w 1857518"/>
                <a:gd name="connsiteY39" fmla="*/ 333743 h 1847198"/>
                <a:gd name="connsiteX40" fmla="*/ 540744 w 1857518"/>
                <a:gd name="connsiteY40" fmla="*/ 298140 h 1847198"/>
                <a:gd name="connsiteX41" fmla="*/ 553127 w 1857518"/>
                <a:gd name="connsiteY41" fmla="*/ 273889 h 1847198"/>
                <a:gd name="connsiteX42" fmla="*/ 552096 w 1857518"/>
                <a:gd name="connsiteY42" fmla="*/ 255830 h 1847198"/>
                <a:gd name="connsiteX43" fmla="*/ 545904 w 1857518"/>
                <a:gd name="connsiteY43" fmla="*/ 175854 h 1847198"/>
                <a:gd name="connsiteX44" fmla="*/ 539712 w 1857518"/>
                <a:gd name="connsiteY44" fmla="*/ 95877 h 1847198"/>
                <a:gd name="connsiteX45" fmla="*/ 556739 w 1857518"/>
                <a:gd name="connsiteY45" fmla="*/ 69562 h 1847198"/>
                <a:gd name="connsiteX46" fmla="*/ 716176 w 1857518"/>
                <a:gd name="connsiteY46" fmla="*/ 15901 h 1847198"/>
                <a:gd name="connsiteX47" fmla="*/ 726496 w 1857518"/>
                <a:gd name="connsiteY47" fmla="*/ 14353 h 1847198"/>
                <a:gd name="connsiteX48" fmla="*/ 748167 w 1857518"/>
                <a:gd name="connsiteY48" fmla="*/ 28800 h 1847198"/>
                <a:gd name="connsiteX49" fmla="*/ 847750 w 1857518"/>
                <a:gd name="connsiteY49" fmla="*/ 172758 h 1847198"/>
                <a:gd name="connsiteX50" fmla="*/ 878709 w 1857518"/>
                <a:gd name="connsiteY50" fmla="*/ 187721 h 1847198"/>
                <a:gd name="connsiteX51" fmla="*/ 931855 w 1857518"/>
                <a:gd name="connsiteY51" fmla="*/ 185657 h 1847198"/>
                <a:gd name="connsiteX52" fmla="*/ 948366 w 1857518"/>
                <a:gd name="connsiteY52" fmla="*/ 177401 h 1847198"/>
                <a:gd name="connsiteX53" fmla="*/ 954042 w 1857518"/>
                <a:gd name="connsiteY53" fmla="*/ 169146 h 1847198"/>
                <a:gd name="connsiteX54" fmla="*/ 979840 w 1857518"/>
                <a:gd name="connsiteY54" fmla="*/ 121676 h 1847198"/>
                <a:gd name="connsiteX55" fmla="*/ 1037630 w 1857518"/>
                <a:gd name="connsiteY55" fmla="*/ 13837 h 1847198"/>
                <a:gd name="connsiteX56" fmla="*/ 1066525 w 1857518"/>
                <a:gd name="connsiteY56" fmla="*/ 937 h 1847198"/>
                <a:gd name="connsiteX57" fmla="*/ 1233702 w 1857518"/>
                <a:gd name="connsiteY57" fmla="*/ 40667 h 1847198"/>
                <a:gd name="connsiteX58" fmla="*/ 1253309 w 1857518"/>
                <a:gd name="connsiteY58" fmla="*/ 64918 h 1847198"/>
                <a:gd name="connsiteX59" fmla="*/ 1254341 w 1857518"/>
                <a:gd name="connsiteY59" fmla="*/ 85042 h 1847198"/>
                <a:gd name="connsiteX60" fmla="*/ 1258468 w 1857518"/>
                <a:gd name="connsiteY60" fmla="*/ 209908 h 1847198"/>
                <a:gd name="connsiteX61" fmla="*/ 1260016 w 1857518"/>
                <a:gd name="connsiteY61" fmla="*/ 244478 h 1847198"/>
                <a:gd name="connsiteX62" fmla="*/ 1276012 w 1857518"/>
                <a:gd name="connsiteY62" fmla="*/ 270277 h 1847198"/>
                <a:gd name="connsiteX63" fmla="*/ 1313678 w 1857518"/>
                <a:gd name="connsiteY63" fmla="*/ 291948 h 1847198"/>
                <a:gd name="connsiteX64" fmla="*/ 1349797 w 1857518"/>
                <a:gd name="connsiteY64" fmla="*/ 291948 h 1847198"/>
                <a:gd name="connsiteX65" fmla="*/ 1502526 w 1857518"/>
                <a:gd name="connsiteY65" fmla="*/ 206812 h 1847198"/>
                <a:gd name="connsiteX66" fmla="*/ 1535033 w 1857518"/>
                <a:gd name="connsiteY66" fmla="*/ 211456 h 1847198"/>
                <a:gd name="connsiteX67" fmla="*/ 1653707 w 1857518"/>
                <a:gd name="connsiteY67" fmla="*/ 332711 h 1847198"/>
                <a:gd name="connsiteX68" fmla="*/ 1657835 w 1857518"/>
                <a:gd name="connsiteY68" fmla="*/ 366249 h 1847198"/>
                <a:gd name="connsiteX69" fmla="*/ 1569087 w 1857518"/>
                <a:gd name="connsiteY69" fmla="*/ 515883 h 1847198"/>
                <a:gd name="connsiteX70" fmla="*/ 1568571 w 1857518"/>
                <a:gd name="connsiteY70" fmla="*/ 550453 h 1847198"/>
                <a:gd name="connsiteX71" fmla="*/ 1591274 w 1857518"/>
                <a:gd name="connsiteY71" fmla="*/ 592247 h 1847198"/>
                <a:gd name="connsiteX72" fmla="*/ 1617589 w 1857518"/>
                <a:gd name="connsiteY72" fmla="*/ 608759 h 1847198"/>
                <a:gd name="connsiteX73" fmla="*/ 1676926 w 1857518"/>
                <a:gd name="connsiteY73" fmla="*/ 612886 h 1847198"/>
                <a:gd name="connsiteX74" fmla="*/ 1797665 w 1857518"/>
                <a:gd name="connsiteY74" fmla="*/ 620626 h 1847198"/>
                <a:gd name="connsiteX75" fmla="*/ 1820884 w 1857518"/>
                <a:gd name="connsiteY75" fmla="*/ 640233 h 1847198"/>
                <a:gd name="connsiteX76" fmla="*/ 1857518 w 1857518"/>
                <a:gd name="connsiteY76" fmla="*/ 808442 h 1847198"/>
                <a:gd name="connsiteX77" fmla="*/ 1851842 w 1857518"/>
                <a:gd name="connsiteY77" fmla="*/ 829081 h 1847198"/>
                <a:gd name="connsiteX78" fmla="*/ 1841523 w 1857518"/>
                <a:gd name="connsiteY78" fmla="*/ 836305 h 1847198"/>
                <a:gd name="connsiteX79" fmla="*/ 1686214 w 1857518"/>
                <a:gd name="connsiteY79" fmla="*/ 913701 h 1847198"/>
                <a:gd name="connsiteX80" fmla="*/ 1668670 w 1857518"/>
                <a:gd name="connsiteY80" fmla="*/ 940016 h 1847198"/>
                <a:gd name="connsiteX81" fmla="*/ 1665059 w 1857518"/>
                <a:gd name="connsiteY81" fmla="*/ 998322 h 1847198"/>
                <a:gd name="connsiteX82" fmla="*/ 1678474 w 1857518"/>
                <a:gd name="connsiteY82" fmla="*/ 1026184 h 1847198"/>
                <a:gd name="connsiteX83" fmla="*/ 1821916 w 1857518"/>
                <a:gd name="connsiteY83" fmla="*/ 1131960 h 1847198"/>
                <a:gd name="connsiteX84" fmla="*/ 1831720 w 1857518"/>
                <a:gd name="connsiteY84" fmla="*/ 1163950 h 1847198"/>
                <a:gd name="connsiteX85" fmla="*/ 1805404 w 1857518"/>
                <a:gd name="connsiteY85" fmla="*/ 1236703 h 1847198"/>
                <a:gd name="connsiteX86" fmla="*/ 1775478 w 1857518"/>
                <a:gd name="connsiteY86" fmla="*/ 1317711 h 1847198"/>
                <a:gd name="connsiteX87" fmla="*/ 1750195 w 1857518"/>
                <a:gd name="connsiteY87" fmla="*/ 1334223 h 1847198"/>
                <a:gd name="connsiteX88" fmla="*/ 1685698 w 1857518"/>
                <a:gd name="connsiteY88" fmla="*/ 1327515 h 1847198"/>
                <a:gd name="connsiteX89" fmla="*/ 1574247 w 1857518"/>
                <a:gd name="connsiteY89" fmla="*/ 1315648 h 1847198"/>
                <a:gd name="connsiteX90" fmla="*/ 1545868 w 1857518"/>
                <a:gd name="connsiteY90" fmla="*/ 1328547 h 1847198"/>
                <a:gd name="connsiteX91" fmla="*/ 1505622 w 1857518"/>
                <a:gd name="connsiteY91" fmla="*/ 1383241 h 1847198"/>
                <a:gd name="connsiteX92" fmla="*/ 1500978 w 1857518"/>
                <a:gd name="connsiteY92" fmla="*/ 1417811 h 1847198"/>
                <a:gd name="connsiteX93" fmla="*/ 1563411 w 1857518"/>
                <a:gd name="connsiteY93" fmla="*/ 1581892 h 1847198"/>
                <a:gd name="connsiteX94" fmla="*/ 1554124 w 1857518"/>
                <a:gd name="connsiteY94" fmla="*/ 1615430 h 1847198"/>
                <a:gd name="connsiteX95" fmla="*/ 1430805 w 1857518"/>
                <a:gd name="connsiteY95" fmla="*/ 1708822 h 1847198"/>
                <a:gd name="connsiteX96" fmla="*/ 1397266 w 1857518"/>
                <a:gd name="connsiteY96" fmla="*/ 1708306 h 1847198"/>
                <a:gd name="connsiteX97" fmla="*/ 1263628 w 1857518"/>
                <a:gd name="connsiteY97" fmla="*/ 1600467 h 1847198"/>
                <a:gd name="connsiteX98" fmla="*/ 1232154 w 1857518"/>
                <a:gd name="connsiteY98" fmla="*/ 1594275 h 1847198"/>
                <a:gd name="connsiteX99" fmla="*/ 1153725 w 1857518"/>
                <a:gd name="connsiteY99" fmla="*/ 1624202 h 1847198"/>
                <a:gd name="connsiteX100" fmla="*/ 1134634 w 1857518"/>
                <a:gd name="connsiteY100" fmla="*/ 1646905 h 1847198"/>
                <a:gd name="connsiteX101" fmla="*/ 1123798 w 1857518"/>
                <a:gd name="connsiteY101" fmla="*/ 1698503 h 1847198"/>
                <a:gd name="connsiteX102" fmla="*/ 1097999 w 1857518"/>
                <a:gd name="connsiteY102" fmla="*/ 1821821 h 1847198"/>
                <a:gd name="connsiteX103" fmla="*/ 1076329 w 1857518"/>
                <a:gd name="connsiteY103" fmla="*/ 1842460 h 1847198"/>
                <a:gd name="connsiteX104" fmla="*/ 994288 w 1857518"/>
                <a:gd name="connsiteY104" fmla="*/ 1851232 h 1847198"/>
                <a:gd name="connsiteX105" fmla="*/ 959201 w 1857518"/>
                <a:gd name="connsiteY105" fmla="*/ 1852264 h 1847198"/>
                <a:gd name="connsiteX106" fmla="*/ 928759 w 1857518"/>
                <a:gd name="connsiteY106" fmla="*/ 382245 h 1847198"/>
                <a:gd name="connsiteX107" fmla="*/ 386983 w 1857518"/>
                <a:gd name="connsiteY107" fmla="*/ 921957 h 1847198"/>
                <a:gd name="connsiteX108" fmla="*/ 926695 w 1857518"/>
                <a:gd name="connsiteY108" fmla="*/ 1465797 h 1847198"/>
                <a:gd name="connsiteX109" fmla="*/ 1470535 w 1857518"/>
                <a:gd name="connsiteY109" fmla="*/ 924537 h 1847198"/>
                <a:gd name="connsiteX110" fmla="*/ 928759 w 1857518"/>
                <a:gd name="connsiteY110" fmla="*/ 382245 h 18471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</a:cxnLst>
              <a:rect l="l" t="t" r="r" b="b"/>
              <a:pathLst>
                <a:path w="1857518" h="1847198">
                  <a:moveTo>
                    <a:pt x="959201" y="1852264"/>
                  </a:moveTo>
                  <a:cubicBezTo>
                    <a:pt x="943206" y="1852264"/>
                    <a:pt x="927211" y="1852264"/>
                    <a:pt x="910700" y="1852264"/>
                  </a:cubicBezTo>
                  <a:cubicBezTo>
                    <a:pt x="900380" y="1848652"/>
                    <a:pt x="894704" y="1840913"/>
                    <a:pt x="891608" y="1830593"/>
                  </a:cubicBezTo>
                  <a:cubicBezTo>
                    <a:pt x="874065" y="1776931"/>
                    <a:pt x="856006" y="1723270"/>
                    <a:pt x="838463" y="1669608"/>
                  </a:cubicBezTo>
                  <a:cubicBezTo>
                    <a:pt x="834335" y="1657224"/>
                    <a:pt x="826080" y="1649485"/>
                    <a:pt x="813180" y="1646905"/>
                  </a:cubicBezTo>
                  <a:cubicBezTo>
                    <a:pt x="785833" y="1640713"/>
                    <a:pt x="757970" y="1635037"/>
                    <a:pt x="730624" y="1628330"/>
                  </a:cubicBezTo>
                  <a:cubicBezTo>
                    <a:pt x="716176" y="1624718"/>
                    <a:pt x="704309" y="1628330"/>
                    <a:pt x="693990" y="1639165"/>
                  </a:cubicBezTo>
                  <a:cubicBezTo>
                    <a:pt x="654259" y="1680443"/>
                    <a:pt x="613497" y="1720690"/>
                    <a:pt x="573251" y="1761452"/>
                  </a:cubicBezTo>
                  <a:cubicBezTo>
                    <a:pt x="563963" y="1770739"/>
                    <a:pt x="553127" y="1772804"/>
                    <a:pt x="542292" y="1766612"/>
                  </a:cubicBezTo>
                  <a:cubicBezTo>
                    <a:pt x="498950" y="1742361"/>
                    <a:pt x="456123" y="1718110"/>
                    <a:pt x="412782" y="1693859"/>
                  </a:cubicBezTo>
                  <a:cubicBezTo>
                    <a:pt x="397818" y="1685603"/>
                    <a:pt x="394206" y="1676832"/>
                    <a:pt x="398334" y="1660836"/>
                  </a:cubicBezTo>
                  <a:cubicBezTo>
                    <a:pt x="412265" y="1605111"/>
                    <a:pt x="426713" y="1549901"/>
                    <a:pt x="440644" y="1494176"/>
                  </a:cubicBezTo>
                  <a:cubicBezTo>
                    <a:pt x="443741" y="1482308"/>
                    <a:pt x="441676" y="1471473"/>
                    <a:pt x="432904" y="1462185"/>
                  </a:cubicBezTo>
                  <a:cubicBezTo>
                    <a:pt x="412265" y="1440514"/>
                    <a:pt x="391110" y="1418843"/>
                    <a:pt x="370471" y="1397172"/>
                  </a:cubicBezTo>
                  <a:cubicBezTo>
                    <a:pt x="362216" y="1388400"/>
                    <a:pt x="351896" y="1385820"/>
                    <a:pt x="340545" y="1388400"/>
                  </a:cubicBezTo>
                  <a:cubicBezTo>
                    <a:pt x="330226" y="1390464"/>
                    <a:pt x="320422" y="1393044"/>
                    <a:pt x="310618" y="1395108"/>
                  </a:cubicBezTo>
                  <a:cubicBezTo>
                    <a:pt x="263664" y="1405428"/>
                    <a:pt x="217226" y="1416263"/>
                    <a:pt x="170273" y="1426583"/>
                  </a:cubicBezTo>
                  <a:cubicBezTo>
                    <a:pt x="157373" y="1429679"/>
                    <a:pt x="147054" y="1425035"/>
                    <a:pt x="141377" y="1413683"/>
                  </a:cubicBezTo>
                  <a:cubicBezTo>
                    <a:pt x="117642" y="1368277"/>
                    <a:pt x="94423" y="1322355"/>
                    <a:pt x="70689" y="1276949"/>
                  </a:cubicBezTo>
                  <a:cubicBezTo>
                    <a:pt x="65529" y="1266630"/>
                    <a:pt x="67593" y="1255278"/>
                    <a:pt x="75848" y="1247539"/>
                  </a:cubicBezTo>
                  <a:cubicBezTo>
                    <a:pt x="119191" y="1207292"/>
                    <a:pt x="163049" y="1166530"/>
                    <a:pt x="206391" y="1126284"/>
                  </a:cubicBezTo>
                  <a:cubicBezTo>
                    <a:pt x="215162" y="1118544"/>
                    <a:pt x="218258" y="1108225"/>
                    <a:pt x="216710" y="1096873"/>
                  </a:cubicBezTo>
                  <a:cubicBezTo>
                    <a:pt x="211551" y="1069010"/>
                    <a:pt x="206391" y="1040631"/>
                    <a:pt x="201231" y="1012769"/>
                  </a:cubicBezTo>
                  <a:cubicBezTo>
                    <a:pt x="199167" y="1000901"/>
                    <a:pt x="192459" y="993162"/>
                    <a:pt x="181108" y="989034"/>
                  </a:cubicBezTo>
                  <a:cubicBezTo>
                    <a:pt x="142925" y="975103"/>
                    <a:pt x="104743" y="961171"/>
                    <a:pt x="67077" y="947240"/>
                  </a:cubicBezTo>
                  <a:cubicBezTo>
                    <a:pt x="44890" y="938984"/>
                    <a:pt x="22187" y="931760"/>
                    <a:pt x="0" y="921957"/>
                  </a:cubicBezTo>
                  <a:cubicBezTo>
                    <a:pt x="0" y="912153"/>
                    <a:pt x="0" y="902866"/>
                    <a:pt x="0" y="893062"/>
                  </a:cubicBezTo>
                  <a:cubicBezTo>
                    <a:pt x="1548" y="876035"/>
                    <a:pt x="3096" y="859524"/>
                    <a:pt x="4643" y="842496"/>
                  </a:cubicBezTo>
                  <a:cubicBezTo>
                    <a:pt x="7740" y="809474"/>
                    <a:pt x="12383" y="776451"/>
                    <a:pt x="17543" y="743945"/>
                  </a:cubicBezTo>
                  <a:cubicBezTo>
                    <a:pt x="19091" y="733109"/>
                    <a:pt x="26831" y="725369"/>
                    <a:pt x="38182" y="723305"/>
                  </a:cubicBezTo>
                  <a:cubicBezTo>
                    <a:pt x="97003" y="712470"/>
                    <a:pt x="155309" y="702150"/>
                    <a:pt x="214131" y="691315"/>
                  </a:cubicBezTo>
                  <a:cubicBezTo>
                    <a:pt x="226514" y="689251"/>
                    <a:pt x="234770" y="682543"/>
                    <a:pt x="239929" y="671192"/>
                  </a:cubicBezTo>
                  <a:cubicBezTo>
                    <a:pt x="248701" y="649521"/>
                    <a:pt x="257989" y="627850"/>
                    <a:pt x="266760" y="606695"/>
                  </a:cubicBezTo>
                  <a:cubicBezTo>
                    <a:pt x="272436" y="593279"/>
                    <a:pt x="270888" y="581928"/>
                    <a:pt x="262116" y="570060"/>
                  </a:cubicBezTo>
                  <a:cubicBezTo>
                    <a:pt x="227546" y="525170"/>
                    <a:pt x="193492" y="479764"/>
                    <a:pt x="159437" y="434874"/>
                  </a:cubicBezTo>
                  <a:cubicBezTo>
                    <a:pt x="150665" y="423007"/>
                    <a:pt x="150665" y="412687"/>
                    <a:pt x="159953" y="401336"/>
                  </a:cubicBezTo>
                  <a:cubicBezTo>
                    <a:pt x="192975" y="360058"/>
                    <a:pt x="225998" y="319295"/>
                    <a:pt x="259536" y="278017"/>
                  </a:cubicBezTo>
                  <a:cubicBezTo>
                    <a:pt x="270372" y="265118"/>
                    <a:pt x="279144" y="262538"/>
                    <a:pt x="294623" y="268729"/>
                  </a:cubicBezTo>
                  <a:cubicBezTo>
                    <a:pt x="348801" y="291433"/>
                    <a:pt x="402978" y="313620"/>
                    <a:pt x="457672" y="336322"/>
                  </a:cubicBezTo>
                  <a:cubicBezTo>
                    <a:pt x="468507" y="340966"/>
                    <a:pt x="479342" y="340450"/>
                    <a:pt x="489146" y="333743"/>
                  </a:cubicBezTo>
                  <a:cubicBezTo>
                    <a:pt x="506690" y="321875"/>
                    <a:pt x="523717" y="310008"/>
                    <a:pt x="540744" y="298140"/>
                  </a:cubicBezTo>
                  <a:cubicBezTo>
                    <a:pt x="548999" y="292464"/>
                    <a:pt x="553127" y="284209"/>
                    <a:pt x="553127" y="273889"/>
                  </a:cubicBezTo>
                  <a:cubicBezTo>
                    <a:pt x="553127" y="267697"/>
                    <a:pt x="552612" y="261506"/>
                    <a:pt x="552096" y="255830"/>
                  </a:cubicBezTo>
                  <a:cubicBezTo>
                    <a:pt x="550032" y="228999"/>
                    <a:pt x="547968" y="202684"/>
                    <a:pt x="545904" y="175854"/>
                  </a:cubicBezTo>
                  <a:cubicBezTo>
                    <a:pt x="543840" y="149023"/>
                    <a:pt x="541776" y="122708"/>
                    <a:pt x="539712" y="95877"/>
                  </a:cubicBezTo>
                  <a:cubicBezTo>
                    <a:pt x="538680" y="83493"/>
                    <a:pt x="544872" y="73690"/>
                    <a:pt x="556739" y="69562"/>
                  </a:cubicBezTo>
                  <a:cubicBezTo>
                    <a:pt x="609885" y="51503"/>
                    <a:pt x="663031" y="33444"/>
                    <a:pt x="716176" y="15901"/>
                  </a:cubicBezTo>
                  <a:cubicBezTo>
                    <a:pt x="719788" y="14869"/>
                    <a:pt x="722884" y="14353"/>
                    <a:pt x="726496" y="14353"/>
                  </a:cubicBezTo>
                  <a:cubicBezTo>
                    <a:pt x="736299" y="14869"/>
                    <a:pt x="742491" y="21060"/>
                    <a:pt x="748167" y="28800"/>
                  </a:cubicBezTo>
                  <a:cubicBezTo>
                    <a:pt x="781189" y="76786"/>
                    <a:pt x="814728" y="124772"/>
                    <a:pt x="847750" y="172758"/>
                  </a:cubicBezTo>
                  <a:cubicBezTo>
                    <a:pt x="855490" y="183593"/>
                    <a:pt x="865810" y="188753"/>
                    <a:pt x="878709" y="187721"/>
                  </a:cubicBezTo>
                  <a:cubicBezTo>
                    <a:pt x="896252" y="186173"/>
                    <a:pt x="914312" y="185657"/>
                    <a:pt x="931855" y="185657"/>
                  </a:cubicBezTo>
                  <a:cubicBezTo>
                    <a:pt x="939079" y="185657"/>
                    <a:pt x="944239" y="183077"/>
                    <a:pt x="948366" y="177401"/>
                  </a:cubicBezTo>
                  <a:cubicBezTo>
                    <a:pt x="950430" y="174822"/>
                    <a:pt x="952494" y="171726"/>
                    <a:pt x="954042" y="169146"/>
                  </a:cubicBezTo>
                  <a:cubicBezTo>
                    <a:pt x="962814" y="153150"/>
                    <a:pt x="971069" y="137155"/>
                    <a:pt x="979840" y="121676"/>
                  </a:cubicBezTo>
                  <a:cubicBezTo>
                    <a:pt x="998932" y="85558"/>
                    <a:pt x="1018539" y="49955"/>
                    <a:pt x="1037630" y="13837"/>
                  </a:cubicBezTo>
                  <a:cubicBezTo>
                    <a:pt x="1043822" y="2485"/>
                    <a:pt x="1053626" y="-2159"/>
                    <a:pt x="1066525" y="937"/>
                  </a:cubicBezTo>
                  <a:cubicBezTo>
                    <a:pt x="1122251" y="14353"/>
                    <a:pt x="1177976" y="27252"/>
                    <a:pt x="1233702" y="40667"/>
                  </a:cubicBezTo>
                  <a:cubicBezTo>
                    <a:pt x="1245569" y="43763"/>
                    <a:pt x="1252793" y="52535"/>
                    <a:pt x="1253309" y="64918"/>
                  </a:cubicBezTo>
                  <a:cubicBezTo>
                    <a:pt x="1253825" y="71626"/>
                    <a:pt x="1253825" y="78334"/>
                    <a:pt x="1254341" y="85042"/>
                  </a:cubicBezTo>
                  <a:cubicBezTo>
                    <a:pt x="1255888" y="126836"/>
                    <a:pt x="1256921" y="168630"/>
                    <a:pt x="1258468" y="209908"/>
                  </a:cubicBezTo>
                  <a:cubicBezTo>
                    <a:pt x="1258985" y="221260"/>
                    <a:pt x="1259501" y="233127"/>
                    <a:pt x="1260016" y="244478"/>
                  </a:cubicBezTo>
                  <a:cubicBezTo>
                    <a:pt x="1260532" y="255830"/>
                    <a:pt x="1266208" y="264602"/>
                    <a:pt x="1276012" y="270277"/>
                  </a:cubicBezTo>
                  <a:cubicBezTo>
                    <a:pt x="1288395" y="277501"/>
                    <a:pt x="1301295" y="284209"/>
                    <a:pt x="1313678" y="291948"/>
                  </a:cubicBezTo>
                  <a:cubicBezTo>
                    <a:pt x="1326062" y="299172"/>
                    <a:pt x="1337413" y="298656"/>
                    <a:pt x="1349797" y="291948"/>
                  </a:cubicBezTo>
                  <a:cubicBezTo>
                    <a:pt x="1400879" y="263570"/>
                    <a:pt x="1451444" y="235191"/>
                    <a:pt x="1502526" y="206812"/>
                  </a:cubicBezTo>
                  <a:cubicBezTo>
                    <a:pt x="1514394" y="200105"/>
                    <a:pt x="1525745" y="202168"/>
                    <a:pt x="1535033" y="211456"/>
                  </a:cubicBezTo>
                  <a:cubicBezTo>
                    <a:pt x="1574763" y="251702"/>
                    <a:pt x="1613977" y="292464"/>
                    <a:pt x="1653707" y="332711"/>
                  </a:cubicBezTo>
                  <a:cubicBezTo>
                    <a:pt x="1664027" y="343546"/>
                    <a:pt x="1665575" y="353350"/>
                    <a:pt x="1657835" y="366249"/>
                  </a:cubicBezTo>
                  <a:cubicBezTo>
                    <a:pt x="1628424" y="416299"/>
                    <a:pt x="1598497" y="465833"/>
                    <a:pt x="1569087" y="515883"/>
                  </a:cubicBezTo>
                  <a:cubicBezTo>
                    <a:pt x="1562379" y="527234"/>
                    <a:pt x="1561863" y="539102"/>
                    <a:pt x="1568571" y="550453"/>
                  </a:cubicBezTo>
                  <a:cubicBezTo>
                    <a:pt x="1576311" y="564384"/>
                    <a:pt x="1583534" y="578316"/>
                    <a:pt x="1591274" y="592247"/>
                  </a:cubicBezTo>
                  <a:cubicBezTo>
                    <a:pt x="1596950" y="602567"/>
                    <a:pt x="1605721" y="608243"/>
                    <a:pt x="1617589" y="608759"/>
                  </a:cubicBezTo>
                  <a:cubicBezTo>
                    <a:pt x="1637196" y="610307"/>
                    <a:pt x="1657319" y="611339"/>
                    <a:pt x="1676926" y="612886"/>
                  </a:cubicBezTo>
                  <a:cubicBezTo>
                    <a:pt x="1717172" y="615466"/>
                    <a:pt x="1757419" y="618046"/>
                    <a:pt x="1797665" y="620626"/>
                  </a:cubicBezTo>
                  <a:cubicBezTo>
                    <a:pt x="1809016" y="621142"/>
                    <a:pt x="1818304" y="628882"/>
                    <a:pt x="1820884" y="640233"/>
                  </a:cubicBezTo>
                  <a:cubicBezTo>
                    <a:pt x="1833267" y="695959"/>
                    <a:pt x="1845135" y="752200"/>
                    <a:pt x="1857518" y="808442"/>
                  </a:cubicBezTo>
                  <a:cubicBezTo>
                    <a:pt x="1859066" y="816181"/>
                    <a:pt x="1857002" y="822889"/>
                    <a:pt x="1851842" y="829081"/>
                  </a:cubicBezTo>
                  <a:cubicBezTo>
                    <a:pt x="1849262" y="832177"/>
                    <a:pt x="1845135" y="834241"/>
                    <a:pt x="1841523" y="836305"/>
                  </a:cubicBezTo>
                  <a:cubicBezTo>
                    <a:pt x="1789925" y="862103"/>
                    <a:pt x="1738327" y="887902"/>
                    <a:pt x="1686214" y="913701"/>
                  </a:cubicBezTo>
                  <a:cubicBezTo>
                    <a:pt x="1675378" y="919377"/>
                    <a:pt x="1669187" y="927633"/>
                    <a:pt x="1668670" y="940016"/>
                  </a:cubicBezTo>
                  <a:cubicBezTo>
                    <a:pt x="1667639" y="959623"/>
                    <a:pt x="1666090" y="978714"/>
                    <a:pt x="1665059" y="998322"/>
                  </a:cubicBezTo>
                  <a:cubicBezTo>
                    <a:pt x="1664543" y="1009673"/>
                    <a:pt x="1668670" y="1019477"/>
                    <a:pt x="1678474" y="1026184"/>
                  </a:cubicBezTo>
                  <a:cubicBezTo>
                    <a:pt x="1726460" y="1061271"/>
                    <a:pt x="1773930" y="1096873"/>
                    <a:pt x="1821916" y="1131960"/>
                  </a:cubicBezTo>
                  <a:cubicBezTo>
                    <a:pt x="1833267" y="1140215"/>
                    <a:pt x="1836879" y="1150535"/>
                    <a:pt x="1831720" y="1163950"/>
                  </a:cubicBezTo>
                  <a:cubicBezTo>
                    <a:pt x="1822948" y="1188201"/>
                    <a:pt x="1814176" y="1212452"/>
                    <a:pt x="1805404" y="1236703"/>
                  </a:cubicBezTo>
                  <a:cubicBezTo>
                    <a:pt x="1795601" y="1263534"/>
                    <a:pt x="1785798" y="1290881"/>
                    <a:pt x="1775478" y="1317711"/>
                  </a:cubicBezTo>
                  <a:cubicBezTo>
                    <a:pt x="1771350" y="1329063"/>
                    <a:pt x="1761546" y="1335255"/>
                    <a:pt x="1750195" y="1334223"/>
                  </a:cubicBezTo>
                  <a:cubicBezTo>
                    <a:pt x="1728524" y="1332159"/>
                    <a:pt x="1707369" y="1329579"/>
                    <a:pt x="1685698" y="1327515"/>
                  </a:cubicBezTo>
                  <a:cubicBezTo>
                    <a:pt x="1648548" y="1323387"/>
                    <a:pt x="1611397" y="1319259"/>
                    <a:pt x="1574247" y="1315648"/>
                  </a:cubicBezTo>
                  <a:cubicBezTo>
                    <a:pt x="1562379" y="1314616"/>
                    <a:pt x="1553092" y="1318743"/>
                    <a:pt x="1545868" y="1328547"/>
                  </a:cubicBezTo>
                  <a:cubicBezTo>
                    <a:pt x="1532453" y="1346606"/>
                    <a:pt x="1519553" y="1365181"/>
                    <a:pt x="1505622" y="1383241"/>
                  </a:cubicBezTo>
                  <a:cubicBezTo>
                    <a:pt x="1497366" y="1394076"/>
                    <a:pt x="1496334" y="1405428"/>
                    <a:pt x="1500978" y="1417811"/>
                  </a:cubicBezTo>
                  <a:cubicBezTo>
                    <a:pt x="1521617" y="1472505"/>
                    <a:pt x="1542772" y="1527198"/>
                    <a:pt x="1563411" y="1581892"/>
                  </a:cubicBezTo>
                  <a:cubicBezTo>
                    <a:pt x="1569087" y="1596339"/>
                    <a:pt x="1565991" y="1606143"/>
                    <a:pt x="1554124" y="1615430"/>
                  </a:cubicBezTo>
                  <a:cubicBezTo>
                    <a:pt x="1512845" y="1646389"/>
                    <a:pt x="1472083" y="1677864"/>
                    <a:pt x="1430805" y="1708822"/>
                  </a:cubicBezTo>
                  <a:cubicBezTo>
                    <a:pt x="1418938" y="1717594"/>
                    <a:pt x="1408618" y="1717594"/>
                    <a:pt x="1397266" y="1708306"/>
                  </a:cubicBezTo>
                  <a:cubicBezTo>
                    <a:pt x="1352892" y="1672704"/>
                    <a:pt x="1308003" y="1636585"/>
                    <a:pt x="1263628" y="1600467"/>
                  </a:cubicBezTo>
                  <a:cubicBezTo>
                    <a:pt x="1253825" y="1592727"/>
                    <a:pt x="1243505" y="1590147"/>
                    <a:pt x="1232154" y="1594275"/>
                  </a:cubicBezTo>
                  <a:cubicBezTo>
                    <a:pt x="1205839" y="1604079"/>
                    <a:pt x="1179524" y="1613883"/>
                    <a:pt x="1153725" y="1624202"/>
                  </a:cubicBezTo>
                  <a:cubicBezTo>
                    <a:pt x="1143406" y="1628330"/>
                    <a:pt x="1137214" y="1636070"/>
                    <a:pt x="1134634" y="1646905"/>
                  </a:cubicBezTo>
                  <a:cubicBezTo>
                    <a:pt x="1131022" y="1663932"/>
                    <a:pt x="1127411" y="1681475"/>
                    <a:pt x="1123798" y="1698503"/>
                  </a:cubicBezTo>
                  <a:cubicBezTo>
                    <a:pt x="1115027" y="1739781"/>
                    <a:pt x="1106771" y="1780543"/>
                    <a:pt x="1097999" y="1821821"/>
                  </a:cubicBezTo>
                  <a:cubicBezTo>
                    <a:pt x="1095420" y="1833689"/>
                    <a:pt x="1088196" y="1840913"/>
                    <a:pt x="1076329" y="1842460"/>
                  </a:cubicBezTo>
                  <a:cubicBezTo>
                    <a:pt x="1048982" y="1846072"/>
                    <a:pt x="1021635" y="1848652"/>
                    <a:pt x="994288" y="1851232"/>
                  </a:cubicBezTo>
                  <a:cubicBezTo>
                    <a:pt x="980873" y="1850200"/>
                    <a:pt x="970037" y="1851232"/>
                    <a:pt x="959201" y="1852264"/>
                  </a:cubicBezTo>
                  <a:close/>
                  <a:moveTo>
                    <a:pt x="928759" y="382245"/>
                  </a:moveTo>
                  <a:cubicBezTo>
                    <a:pt x="633620" y="381729"/>
                    <a:pt x="388015" y="619594"/>
                    <a:pt x="386983" y="921957"/>
                  </a:cubicBezTo>
                  <a:cubicBezTo>
                    <a:pt x="385951" y="1222772"/>
                    <a:pt x="627428" y="1464765"/>
                    <a:pt x="926695" y="1465797"/>
                  </a:cubicBezTo>
                  <a:cubicBezTo>
                    <a:pt x="1229058" y="1466829"/>
                    <a:pt x="1470019" y="1222772"/>
                    <a:pt x="1470535" y="924537"/>
                  </a:cubicBezTo>
                  <a:cubicBezTo>
                    <a:pt x="1470535" y="625270"/>
                    <a:pt x="1228026" y="381729"/>
                    <a:pt x="928759" y="382245"/>
                  </a:cubicBezTo>
                  <a:close/>
                </a:path>
              </a:pathLst>
            </a:custGeom>
            <a:grpFill/>
            <a:ln w="51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96A48627-8991-4822-BA51-E0B5CA3A4F9C}"/>
                </a:ext>
              </a:extLst>
            </p:cNvPr>
            <p:cNvSpPr/>
            <p:nvPr/>
          </p:nvSpPr>
          <p:spPr>
            <a:xfrm>
              <a:off x="3167084" y="4595897"/>
              <a:ext cx="1051669" cy="1070562"/>
            </a:xfrm>
            <a:custGeom>
              <a:avLst/>
              <a:gdLst>
                <a:gd name="connsiteX0" fmla="*/ 879664 w 1723364"/>
                <a:gd name="connsiteY0" fmla="*/ 267 h 1754322"/>
                <a:gd name="connsiteX1" fmla="*/ 964801 w 1723364"/>
                <a:gd name="connsiteY1" fmla="*/ 5943 h 1754322"/>
                <a:gd name="connsiteX2" fmla="*/ 979248 w 1723364"/>
                <a:gd name="connsiteY2" fmla="*/ 18843 h 1754322"/>
                <a:gd name="connsiteX3" fmla="*/ 977700 w 1723364"/>
                <a:gd name="connsiteY3" fmla="*/ 158673 h 1754322"/>
                <a:gd name="connsiteX4" fmla="*/ 968928 w 1723364"/>
                <a:gd name="connsiteY4" fmla="*/ 213366 h 1754322"/>
                <a:gd name="connsiteX5" fmla="*/ 979764 w 1723364"/>
                <a:gd name="connsiteY5" fmla="*/ 229877 h 1754322"/>
                <a:gd name="connsiteX6" fmla="*/ 1149520 w 1723364"/>
                <a:gd name="connsiteY6" fmla="*/ 285087 h 1754322"/>
                <a:gd name="connsiteX7" fmla="*/ 1166548 w 1723364"/>
                <a:gd name="connsiteY7" fmla="*/ 278379 h 1754322"/>
                <a:gd name="connsiteX8" fmla="*/ 1210406 w 1723364"/>
                <a:gd name="connsiteY8" fmla="*/ 190663 h 1754322"/>
                <a:gd name="connsiteX9" fmla="*/ 1263035 w 1723364"/>
                <a:gd name="connsiteY9" fmla="*/ 123070 h 1754322"/>
                <a:gd name="connsiteX10" fmla="*/ 1304314 w 1723364"/>
                <a:gd name="connsiteY10" fmla="*/ 119458 h 1754322"/>
                <a:gd name="connsiteX11" fmla="*/ 1458075 w 1723364"/>
                <a:gd name="connsiteY11" fmla="*/ 231941 h 1754322"/>
                <a:gd name="connsiteX12" fmla="*/ 1462203 w 1723364"/>
                <a:gd name="connsiteY12" fmla="*/ 251549 h 1754322"/>
                <a:gd name="connsiteX13" fmla="*/ 1461171 w 1723364"/>
                <a:gd name="connsiteY13" fmla="*/ 254128 h 1754322"/>
                <a:gd name="connsiteX14" fmla="*/ 1396158 w 1723364"/>
                <a:gd name="connsiteY14" fmla="*/ 347004 h 1754322"/>
                <a:gd name="connsiteX15" fmla="*/ 1337336 w 1723364"/>
                <a:gd name="connsiteY15" fmla="*/ 404794 h 1754322"/>
                <a:gd name="connsiteX16" fmla="*/ 1336304 w 1723364"/>
                <a:gd name="connsiteY16" fmla="*/ 419757 h 1754322"/>
                <a:gd name="connsiteX17" fmla="*/ 1369327 w 1723364"/>
                <a:gd name="connsiteY17" fmla="*/ 457939 h 1754322"/>
                <a:gd name="connsiteX18" fmla="*/ 1442596 w 1723364"/>
                <a:gd name="connsiteY18" fmla="*/ 565263 h 1754322"/>
                <a:gd name="connsiteX19" fmla="*/ 1462719 w 1723364"/>
                <a:gd name="connsiteY19" fmla="*/ 570938 h 1754322"/>
                <a:gd name="connsiteX20" fmla="*/ 1573138 w 1723364"/>
                <a:gd name="connsiteY20" fmla="*/ 514697 h 1754322"/>
                <a:gd name="connsiteX21" fmla="*/ 1650018 w 1723364"/>
                <a:gd name="connsiteY21" fmla="*/ 501281 h 1754322"/>
                <a:gd name="connsiteX22" fmla="*/ 1659822 w 1723364"/>
                <a:gd name="connsiteY22" fmla="*/ 509537 h 1754322"/>
                <a:gd name="connsiteX23" fmla="*/ 1724835 w 1723364"/>
                <a:gd name="connsiteY23" fmla="*/ 709220 h 1754322"/>
                <a:gd name="connsiteX24" fmla="*/ 1717611 w 1723364"/>
                <a:gd name="connsiteY24" fmla="*/ 723668 h 1754322"/>
                <a:gd name="connsiteX25" fmla="*/ 1671173 w 1723364"/>
                <a:gd name="connsiteY25" fmla="*/ 748950 h 1754322"/>
                <a:gd name="connsiteX26" fmla="*/ 1618544 w 1723364"/>
                <a:gd name="connsiteY26" fmla="*/ 760302 h 1754322"/>
                <a:gd name="connsiteX27" fmla="*/ 1529280 w 1723364"/>
                <a:gd name="connsiteY27" fmla="*/ 774234 h 1754322"/>
                <a:gd name="connsiteX28" fmla="*/ 1515349 w 1723364"/>
                <a:gd name="connsiteY28" fmla="*/ 791777 h 1754322"/>
                <a:gd name="connsiteX29" fmla="*/ 1521024 w 1723364"/>
                <a:gd name="connsiteY29" fmla="*/ 857306 h 1754322"/>
                <a:gd name="connsiteX30" fmla="*/ 1516380 w 1723364"/>
                <a:gd name="connsiteY30" fmla="*/ 953794 h 1754322"/>
                <a:gd name="connsiteX31" fmla="*/ 1538567 w 1723364"/>
                <a:gd name="connsiteY31" fmla="*/ 983720 h 1754322"/>
                <a:gd name="connsiteX32" fmla="*/ 1653114 w 1723364"/>
                <a:gd name="connsiteY32" fmla="*/ 1001779 h 1754322"/>
                <a:gd name="connsiteX33" fmla="*/ 1700584 w 1723364"/>
                <a:gd name="connsiteY33" fmla="*/ 1024483 h 1754322"/>
                <a:gd name="connsiteX34" fmla="*/ 1719675 w 1723364"/>
                <a:gd name="connsiteY34" fmla="*/ 1067825 h 1754322"/>
                <a:gd name="connsiteX35" fmla="*/ 1661370 w 1723364"/>
                <a:gd name="connsiteY35" fmla="*/ 1243773 h 1754322"/>
                <a:gd name="connsiteX36" fmla="*/ 1641763 w 1723364"/>
                <a:gd name="connsiteY36" fmla="*/ 1255124 h 1754322"/>
                <a:gd name="connsiteX37" fmla="*/ 1541663 w 1723364"/>
                <a:gd name="connsiteY37" fmla="*/ 1226230 h 1754322"/>
                <a:gd name="connsiteX38" fmla="*/ 1461687 w 1723364"/>
                <a:gd name="connsiteY38" fmla="*/ 1184436 h 1754322"/>
                <a:gd name="connsiteX39" fmla="*/ 1444143 w 1723364"/>
                <a:gd name="connsiteY39" fmla="*/ 1189079 h 1754322"/>
                <a:gd name="connsiteX40" fmla="*/ 1339400 w 1723364"/>
                <a:gd name="connsiteY40" fmla="*/ 1333553 h 1754322"/>
                <a:gd name="connsiteX41" fmla="*/ 1339916 w 1723364"/>
                <a:gd name="connsiteY41" fmla="*/ 1353160 h 1754322"/>
                <a:gd name="connsiteX42" fmla="*/ 1430212 w 1723364"/>
                <a:gd name="connsiteY42" fmla="*/ 1443456 h 1754322"/>
                <a:gd name="connsiteX43" fmla="*/ 1465814 w 1723364"/>
                <a:gd name="connsiteY43" fmla="*/ 1511565 h 1754322"/>
                <a:gd name="connsiteX44" fmla="*/ 1461171 w 1723364"/>
                <a:gd name="connsiteY44" fmla="*/ 1521369 h 1754322"/>
                <a:gd name="connsiteX45" fmla="*/ 1290382 w 1723364"/>
                <a:gd name="connsiteY45" fmla="*/ 1645203 h 1754322"/>
                <a:gd name="connsiteX46" fmla="*/ 1275419 w 1723364"/>
                <a:gd name="connsiteY46" fmla="*/ 1643655 h 1754322"/>
                <a:gd name="connsiteX47" fmla="*/ 1207310 w 1723364"/>
                <a:gd name="connsiteY47" fmla="*/ 1558003 h 1754322"/>
                <a:gd name="connsiteX48" fmla="*/ 1167064 w 1723364"/>
                <a:gd name="connsiteY48" fmla="*/ 1477511 h 1754322"/>
                <a:gd name="connsiteX49" fmla="*/ 1150036 w 1723364"/>
                <a:gd name="connsiteY49" fmla="*/ 1470803 h 1754322"/>
                <a:gd name="connsiteX50" fmla="*/ 981312 w 1723364"/>
                <a:gd name="connsiteY50" fmla="*/ 1526013 h 1754322"/>
                <a:gd name="connsiteX51" fmla="*/ 969960 w 1723364"/>
                <a:gd name="connsiteY51" fmla="*/ 1544072 h 1754322"/>
                <a:gd name="connsiteX52" fmla="*/ 989052 w 1723364"/>
                <a:gd name="connsiteY52" fmla="*/ 1663779 h 1754322"/>
                <a:gd name="connsiteX53" fmla="*/ 978216 w 1723364"/>
                <a:gd name="connsiteY53" fmla="*/ 1743755 h 1754322"/>
                <a:gd name="connsiteX54" fmla="*/ 966864 w 1723364"/>
                <a:gd name="connsiteY54" fmla="*/ 1749947 h 1754322"/>
                <a:gd name="connsiteX55" fmla="*/ 758410 w 1723364"/>
                <a:gd name="connsiteY55" fmla="*/ 1749947 h 1754322"/>
                <a:gd name="connsiteX56" fmla="*/ 745510 w 1723364"/>
                <a:gd name="connsiteY56" fmla="*/ 1737047 h 1754322"/>
                <a:gd name="connsiteX57" fmla="*/ 747058 w 1723364"/>
                <a:gd name="connsiteY57" fmla="*/ 1598249 h 1754322"/>
                <a:gd name="connsiteX58" fmla="*/ 756346 w 1723364"/>
                <a:gd name="connsiteY58" fmla="*/ 1543556 h 1754322"/>
                <a:gd name="connsiteX59" fmla="*/ 744478 w 1723364"/>
                <a:gd name="connsiteY59" fmla="*/ 1525496 h 1754322"/>
                <a:gd name="connsiteX60" fmla="*/ 575754 w 1723364"/>
                <a:gd name="connsiteY60" fmla="*/ 1470287 h 1754322"/>
                <a:gd name="connsiteX61" fmla="*/ 559758 w 1723364"/>
                <a:gd name="connsiteY61" fmla="*/ 1475963 h 1754322"/>
                <a:gd name="connsiteX62" fmla="*/ 504549 w 1723364"/>
                <a:gd name="connsiteY62" fmla="*/ 1585350 h 1754322"/>
                <a:gd name="connsiteX63" fmla="*/ 447275 w 1723364"/>
                <a:gd name="connsiteY63" fmla="*/ 1645719 h 1754322"/>
                <a:gd name="connsiteX64" fmla="*/ 434376 w 1723364"/>
                <a:gd name="connsiteY64" fmla="*/ 1643655 h 1754322"/>
                <a:gd name="connsiteX65" fmla="*/ 290418 w 1723364"/>
                <a:gd name="connsiteY65" fmla="*/ 1542008 h 1754322"/>
                <a:gd name="connsiteX66" fmla="*/ 265651 w 1723364"/>
                <a:gd name="connsiteY66" fmla="*/ 1521369 h 1754322"/>
                <a:gd name="connsiteX67" fmla="*/ 262039 w 1723364"/>
                <a:gd name="connsiteY67" fmla="*/ 1505889 h 1754322"/>
                <a:gd name="connsiteX68" fmla="*/ 321893 w 1723364"/>
                <a:gd name="connsiteY68" fmla="*/ 1415593 h 1754322"/>
                <a:gd name="connsiteX69" fmla="*/ 386906 w 1723364"/>
                <a:gd name="connsiteY69" fmla="*/ 1351096 h 1754322"/>
                <a:gd name="connsiteX70" fmla="*/ 387938 w 1723364"/>
                <a:gd name="connsiteY70" fmla="*/ 1334069 h 1754322"/>
                <a:gd name="connsiteX71" fmla="*/ 354915 w 1723364"/>
                <a:gd name="connsiteY71" fmla="*/ 1295887 h 1754322"/>
                <a:gd name="connsiteX72" fmla="*/ 282678 w 1723364"/>
                <a:gd name="connsiteY72" fmla="*/ 1189595 h 1754322"/>
                <a:gd name="connsiteX73" fmla="*/ 262555 w 1723364"/>
                <a:gd name="connsiteY73" fmla="*/ 1183920 h 1754322"/>
                <a:gd name="connsiteX74" fmla="*/ 152136 w 1723364"/>
                <a:gd name="connsiteY74" fmla="*/ 1240161 h 1754322"/>
                <a:gd name="connsiteX75" fmla="*/ 75256 w 1723364"/>
                <a:gd name="connsiteY75" fmla="*/ 1253577 h 1754322"/>
                <a:gd name="connsiteX76" fmla="*/ 65452 w 1723364"/>
                <a:gd name="connsiteY76" fmla="*/ 1245321 h 1754322"/>
                <a:gd name="connsiteX77" fmla="*/ 439 w 1723364"/>
                <a:gd name="connsiteY77" fmla="*/ 1045637 h 1754322"/>
                <a:gd name="connsiteX78" fmla="*/ 7663 w 1723364"/>
                <a:gd name="connsiteY78" fmla="*/ 1031190 h 1754322"/>
                <a:gd name="connsiteX79" fmla="*/ 54101 w 1723364"/>
                <a:gd name="connsiteY79" fmla="*/ 1005907 h 1754322"/>
                <a:gd name="connsiteX80" fmla="*/ 106730 w 1723364"/>
                <a:gd name="connsiteY80" fmla="*/ 994556 h 1754322"/>
                <a:gd name="connsiteX81" fmla="*/ 197026 w 1723364"/>
                <a:gd name="connsiteY81" fmla="*/ 980109 h 1754322"/>
                <a:gd name="connsiteX82" fmla="*/ 209410 w 1723364"/>
                <a:gd name="connsiteY82" fmla="*/ 964113 h 1754322"/>
                <a:gd name="connsiteX83" fmla="*/ 203734 w 1723364"/>
                <a:gd name="connsiteY83" fmla="*/ 897552 h 1754322"/>
                <a:gd name="connsiteX84" fmla="*/ 208378 w 1723364"/>
                <a:gd name="connsiteY84" fmla="*/ 801064 h 1754322"/>
                <a:gd name="connsiteX85" fmla="*/ 185159 w 1723364"/>
                <a:gd name="connsiteY85" fmla="*/ 770622 h 1754322"/>
                <a:gd name="connsiteX86" fmla="*/ 73192 w 1723364"/>
                <a:gd name="connsiteY86" fmla="*/ 753079 h 1754322"/>
                <a:gd name="connsiteX87" fmla="*/ 24690 w 1723364"/>
                <a:gd name="connsiteY87" fmla="*/ 730375 h 1754322"/>
                <a:gd name="connsiteX88" fmla="*/ 5599 w 1723364"/>
                <a:gd name="connsiteY88" fmla="*/ 687033 h 1754322"/>
                <a:gd name="connsiteX89" fmla="*/ 63904 w 1723364"/>
                <a:gd name="connsiteY89" fmla="*/ 511085 h 1754322"/>
                <a:gd name="connsiteX90" fmla="*/ 83511 w 1723364"/>
                <a:gd name="connsiteY90" fmla="*/ 499733 h 1754322"/>
                <a:gd name="connsiteX91" fmla="*/ 183611 w 1723364"/>
                <a:gd name="connsiteY91" fmla="*/ 528628 h 1754322"/>
                <a:gd name="connsiteX92" fmla="*/ 262555 w 1723364"/>
                <a:gd name="connsiteY92" fmla="*/ 569390 h 1754322"/>
                <a:gd name="connsiteX93" fmla="*/ 282163 w 1723364"/>
                <a:gd name="connsiteY93" fmla="*/ 564231 h 1754322"/>
                <a:gd name="connsiteX94" fmla="*/ 386906 w 1723364"/>
                <a:gd name="connsiteY94" fmla="*/ 419757 h 1754322"/>
                <a:gd name="connsiteX95" fmla="*/ 386390 w 1723364"/>
                <a:gd name="connsiteY95" fmla="*/ 402214 h 1754322"/>
                <a:gd name="connsiteX96" fmla="*/ 296094 w 1723364"/>
                <a:gd name="connsiteY96" fmla="*/ 311918 h 1754322"/>
                <a:gd name="connsiteX97" fmla="*/ 259975 w 1723364"/>
                <a:gd name="connsiteY97" fmla="*/ 242777 h 1754322"/>
                <a:gd name="connsiteX98" fmla="*/ 264619 w 1723364"/>
                <a:gd name="connsiteY98" fmla="*/ 232973 h 1754322"/>
                <a:gd name="connsiteX99" fmla="*/ 435408 w 1723364"/>
                <a:gd name="connsiteY99" fmla="*/ 109139 h 1754322"/>
                <a:gd name="connsiteX100" fmla="*/ 450371 w 1723364"/>
                <a:gd name="connsiteY100" fmla="*/ 110687 h 1754322"/>
                <a:gd name="connsiteX101" fmla="*/ 518480 w 1723364"/>
                <a:gd name="connsiteY101" fmla="*/ 196339 h 1754322"/>
                <a:gd name="connsiteX102" fmla="*/ 559758 w 1723364"/>
                <a:gd name="connsiteY102" fmla="*/ 277863 h 1754322"/>
                <a:gd name="connsiteX103" fmla="*/ 574722 w 1723364"/>
                <a:gd name="connsiteY103" fmla="*/ 283539 h 1754322"/>
                <a:gd name="connsiteX104" fmla="*/ 746026 w 1723364"/>
                <a:gd name="connsiteY104" fmla="*/ 227813 h 1754322"/>
                <a:gd name="connsiteX105" fmla="*/ 756346 w 1723364"/>
                <a:gd name="connsiteY105" fmla="*/ 211302 h 1754322"/>
                <a:gd name="connsiteX106" fmla="*/ 737254 w 1723364"/>
                <a:gd name="connsiteY106" fmla="*/ 91596 h 1754322"/>
                <a:gd name="connsiteX107" fmla="*/ 748090 w 1723364"/>
                <a:gd name="connsiteY107" fmla="*/ 10587 h 1754322"/>
                <a:gd name="connsiteX108" fmla="*/ 758410 w 1723364"/>
                <a:gd name="connsiteY108" fmla="*/ 4395 h 1754322"/>
                <a:gd name="connsiteX109" fmla="*/ 879664 w 1723364"/>
                <a:gd name="connsiteY109" fmla="*/ 267 h 1754322"/>
                <a:gd name="connsiteX110" fmla="*/ 861605 w 1723364"/>
                <a:gd name="connsiteY110" fmla="*/ 1409918 h 1754322"/>
                <a:gd name="connsiteX111" fmla="*/ 1392546 w 1723364"/>
                <a:gd name="connsiteY111" fmla="*/ 879493 h 1754322"/>
                <a:gd name="connsiteX112" fmla="*/ 862637 w 1723364"/>
                <a:gd name="connsiteY112" fmla="*/ 348552 h 1754322"/>
                <a:gd name="connsiteX113" fmla="*/ 331180 w 1723364"/>
                <a:gd name="connsiteY113" fmla="*/ 879493 h 1754322"/>
                <a:gd name="connsiteX114" fmla="*/ 861605 w 1723364"/>
                <a:gd name="connsiteY114" fmla="*/ 1409918 h 17543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</a:cxnLst>
              <a:rect l="l" t="t" r="r" b="b"/>
              <a:pathLst>
                <a:path w="1723364" h="1754322">
                  <a:moveTo>
                    <a:pt x="879664" y="267"/>
                  </a:moveTo>
                  <a:cubicBezTo>
                    <a:pt x="907527" y="2332"/>
                    <a:pt x="935906" y="4395"/>
                    <a:pt x="964801" y="5943"/>
                  </a:cubicBezTo>
                  <a:cubicBezTo>
                    <a:pt x="974088" y="6459"/>
                    <a:pt x="976668" y="11103"/>
                    <a:pt x="979248" y="18843"/>
                  </a:cubicBezTo>
                  <a:cubicBezTo>
                    <a:pt x="994727" y="65797"/>
                    <a:pt x="985956" y="112235"/>
                    <a:pt x="977700" y="158673"/>
                  </a:cubicBezTo>
                  <a:cubicBezTo>
                    <a:pt x="974604" y="176732"/>
                    <a:pt x="972024" y="195307"/>
                    <a:pt x="968928" y="213366"/>
                  </a:cubicBezTo>
                  <a:cubicBezTo>
                    <a:pt x="967380" y="222654"/>
                    <a:pt x="969960" y="227813"/>
                    <a:pt x="979764" y="229877"/>
                  </a:cubicBezTo>
                  <a:cubicBezTo>
                    <a:pt x="1038585" y="240713"/>
                    <a:pt x="1095343" y="259804"/>
                    <a:pt x="1149520" y="285087"/>
                  </a:cubicBezTo>
                  <a:cubicBezTo>
                    <a:pt x="1158808" y="289215"/>
                    <a:pt x="1162420" y="286119"/>
                    <a:pt x="1166548" y="278379"/>
                  </a:cubicBezTo>
                  <a:cubicBezTo>
                    <a:pt x="1180995" y="248969"/>
                    <a:pt x="1197506" y="220590"/>
                    <a:pt x="1210406" y="190663"/>
                  </a:cubicBezTo>
                  <a:cubicBezTo>
                    <a:pt x="1222273" y="163316"/>
                    <a:pt x="1240848" y="142161"/>
                    <a:pt x="1263035" y="123070"/>
                  </a:cubicBezTo>
                  <a:cubicBezTo>
                    <a:pt x="1282643" y="106043"/>
                    <a:pt x="1282127" y="106559"/>
                    <a:pt x="1304314" y="119458"/>
                  </a:cubicBezTo>
                  <a:cubicBezTo>
                    <a:pt x="1359523" y="151449"/>
                    <a:pt x="1409573" y="190663"/>
                    <a:pt x="1458075" y="231941"/>
                  </a:cubicBezTo>
                  <a:cubicBezTo>
                    <a:pt x="1465299" y="238133"/>
                    <a:pt x="1467362" y="243809"/>
                    <a:pt x="1462203" y="251549"/>
                  </a:cubicBezTo>
                  <a:cubicBezTo>
                    <a:pt x="1461687" y="252064"/>
                    <a:pt x="1461171" y="253096"/>
                    <a:pt x="1461171" y="254128"/>
                  </a:cubicBezTo>
                  <a:cubicBezTo>
                    <a:pt x="1448271" y="291279"/>
                    <a:pt x="1425052" y="320689"/>
                    <a:pt x="1396158" y="347004"/>
                  </a:cubicBezTo>
                  <a:cubicBezTo>
                    <a:pt x="1375518" y="365064"/>
                    <a:pt x="1356943" y="385703"/>
                    <a:pt x="1337336" y="404794"/>
                  </a:cubicBezTo>
                  <a:cubicBezTo>
                    <a:pt x="1332177" y="409954"/>
                    <a:pt x="1330628" y="413565"/>
                    <a:pt x="1336304" y="419757"/>
                  </a:cubicBezTo>
                  <a:cubicBezTo>
                    <a:pt x="1347656" y="432141"/>
                    <a:pt x="1357459" y="445556"/>
                    <a:pt x="1369327" y="457939"/>
                  </a:cubicBezTo>
                  <a:cubicBezTo>
                    <a:pt x="1399769" y="489930"/>
                    <a:pt x="1419893" y="528628"/>
                    <a:pt x="1442596" y="565263"/>
                  </a:cubicBezTo>
                  <a:cubicBezTo>
                    <a:pt x="1448271" y="574550"/>
                    <a:pt x="1452915" y="576098"/>
                    <a:pt x="1462719" y="570938"/>
                  </a:cubicBezTo>
                  <a:cubicBezTo>
                    <a:pt x="1499353" y="551847"/>
                    <a:pt x="1535988" y="533272"/>
                    <a:pt x="1573138" y="514697"/>
                  </a:cubicBezTo>
                  <a:cubicBezTo>
                    <a:pt x="1597389" y="502830"/>
                    <a:pt x="1624220" y="504893"/>
                    <a:pt x="1650018" y="501281"/>
                  </a:cubicBezTo>
                  <a:cubicBezTo>
                    <a:pt x="1655694" y="500250"/>
                    <a:pt x="1658274" y="505409"/>
                    <a:pt x="1659822" y="509537"/>
                  </a:cubicBezTo>
                  <a:cubicBezTo>
                    <a:pt x="1687685" y="574034"/>
                    <a:pt x="1709872" y="640595"/>
                    <a:pt x="1724835" y="709220"/>
                  </a:cubicBezTo>
                  <a:cubicBezTo>
                    <a:pt x="1726383" y="716444"/>
                    <a:pt x="1723803" y="720572"/>
                    <a:pt x="1717611" y="723668"/>
                  </a:cubicBezTo>
                  <a:cubicBezTo>
                    <a:pt x="1702132" y="731923"/>
                    <a:pt x="1686653" y="740695"/>
                    <a:pt x="1671173" y="748950"/>
                  </a:cubicBezTo>
                  <a:cubicBezTo>
                    <a:pt x="1654662" y="757722"/>
                    <a:pt x="1636087" y="757206"/>
                    <a:pt x="1618544" y="760302"/>
                  </a:cubicBezTo>
                  <a:cubicBezTo>
                    <a:pt x="1589133" y="765462"/>
                    <a:pt x="1559207" y="770106"/>
                    <a:pt x="1529280" y="774234"/>
                  </a:cubicBezTo>
                  <a:cubicBezTo>
                    <a:pt x="1517412" y="775781"/>
                    <a:pt x="1514316" y="780941"/>
                    <a:pt x="1515349" y="791777"/>
                  </a:cubicBezTo>
                  <a:cubicBezTo>
                    <a:pt x="1517412" y="813448"/>
                    <a:pt x="1518444" y="835635"/>
                    <a:pt x="1521024" y="857306"/>
                  </a:cubicBezTo>
                  <a:cubicBezTo>
                    <a:pt x="1524636" y="889813"/>
                    <a:pt x="1518960" y="921803"/>
                    <a:pt x="1516380" y="953794"/>
                  </a:cubicBezTo>
                  <a:cubicBezTo>
                    <a:pt x="1514316" y="980109"/>
                    <a:pt x="1513284" y="980109"/>
                    <a:pt x="1538567" y="983720"/>
                  </a:cubicBezTo>
                  <a:cubicBezTo>
                    <a:pt x="1576750" y="989912"/>
                    <a:pt x="1614932" y="995588"/>
                    <a:pt x="1653114" y="1001779"/>
                  </a:cubicBezTo>
                  <a:cubicBezTo>
                    <a:pt x="1671173" y="1004875"/>
                    <a:pt x="1685105" y="1016227"/>
                    <a:pt x="1700584" y="1024483"/>
                  </a:cubicBezTo>
                  <a:cubicBezTo>
                    <a:pt x="1726899" y="1038414"/>
                    <a:pt x="1725867" y="1038930"/>
                    <a:pt x="1719675" y="1067825"/>
                  </a:cubicBezTo>
                  <a:cubicBezTo>
                    <a:pt x="1706260" y="1128710"/>
                    <a:pt x="1685105" y="1186500"/>
                    <a:pt x="1661370" y="1243773"/>
                  </a:cubicBezTo>
                  <a:cubicBezTo>
                    <a:pt x="1657242" y="1253577"/>
                    <a:pt x="1651566" y="1256157"/>
                    <a:pt x="1641763" y="1255124"/>
                  </a:cubicBezTo>
                  <a:cubicBezTo>
                    <a:pt x="1606160" y="1252028"/>
                    <a:pt x="1572622" y="1244805"/>
                    <a:pt x="1541663" y="1226230"/>
                  </a:cubicBezTo>
                  <a:cubicBezTo>
                    <a:pt x="1515864" y="1210750"/>
                    <a:pt x="1488001" y="1198883"/>
                    <a:pt x="1461687" y="1184436"/>
                  </a:cubicBezTo>
                  <a:cubicBezTo>
                    <a:pt x="1453947" y="1180308"/>
                    <a:pt x="1448787" y="1180308"/>
                    <a:pt x="1444143" y="1189079"/>
                  </a:cubicBezTo>
                  <a:cubicBezTo>
                    <a:pt x="1415249" y="1241709"/>
                    <a:pt x="1380162" y="1290211"/>
                    <a:pt x="1339400" y="1333553"/>
                  </a:cubicBezTo>
                  <a:cubicBezTo>
                    <a:pt x="1332177" y="1341293"/>
                    <a:pt x="1332177" y="1345936"/>
                    <a:pt x="1339916" y="1353160"/>
                  </a:cubicBezTo>
                  <a:cubicBezTo>
                    <a:pt x="1370359" y="1382571"/>
                    <a:pt x="1400801" y="1412498"/>
                    <a:pt x="1430212" y="1443456"/>
                  </a:cubicBezTo>
                  <a:cubicBezTo>
                    <a:pt x="1448271" y="1462547"/>
                    <a:pt x="1453947" y="1488862"/>
                    <a:pt x="1465814" y="1511565"/>
                  </a:cubicBezTo>
                  <a:cubicBezTo>
                    <a:pt x="1467879" y="1515693"/>
                    <a:pt x="1464267" y="1518789"/>
                    <a:pt x="1461171" y="1521369"/>
                  </a:cubicBezTo>
                  <a:cubicBezTo>
                    <a:pt x="1408025" y="1568323"/>
                    <a:pt x="1351784" y="1610117"/>
                    <a:pt x="1290382" y="1645203"/>
                  </a:cubicBezTo>
                  <a:cubicBezTo>
                    <a:pt x="1284707" y="1648815"/>
                    <a:pt x="1280579" y="1648299"/>
                    <a:pt x="1275419" y="1643655"/>
                  </a:cubicBezTo>
                  <a:cubicBezTo>
                    <a:pt x="1247040" y="1619404"/>
                    <a:pt x="1221757" y="1593606"/>
                    <a:pt x="1207310" y="1558003"/>
                  </a:cubicBezTo>
                  <a:cubicBezTo>
                    <a:pt x="1195958" y="1530140"/>
                    <a:pt x="1179963" y="1504341"/>
                    <a:pt x="1167064" y="1477511"/>
                  </a:cubicBezTo>
                  <a:cubicBezTo>
                    <a:pt x="1162936" y="1469255"/>
                    <a:pt x="1158808" y="1467191"/>
                    <a:pt x="1150036" y="1470803"/>
                  </a:cubicBezTo>
                  <a:cubicBezTo>
                    <a:pt x="1096375" y="1496086"/>
                    <a:pt x="1040133" y="1514661"/>
                    <a:pt x="981312" y="1526013"/>
                  </a:cubicBezTo>
                  <a:cubicBezTo>
                    <a:pt x="969960" y="1528076"/>
                    <a:pt x="967896" y="1534268"/>
                    <a:pt x="969960" y="1544072"/>
                  </a:cubicBezTo>
                  <a:cubicBezTo>
                    <a:pt x="976668" y="1583802"/>
                    <a:pt x="982860" y="1623532"/>
                    <a:pt x="989052" y="1663779"/>
                  </a:cubicBezTo>
                  <a:cubicBezTo>
                    <a:pt x="993179" y="1691641"/>
                    <a:pt x="982344" y="1716924"/>
                    <a:pt x="978216" y="1743755"/>
                  </a:cubicBezTo>
                  <a:cubicBezTo>
                    <a:pt x="977184" y="1749431"/>
                    <a:pt x="971508" y="1749431"/>
                    <a:pt x="966864" y="1749947"/>
                  </a:cubicBezTo>
                  <a:cubicBezTo>
                    <a:pt x="897207" y="1757170"/>
                    <a:pt x="828067" y="1756655"/>
                    <a:pt x="758410" y="1749947"/>
                  </a:cubicBezTo>
                  <a:cubicBezTo>
                    <a:pt x="749638" y="1748915"/>
                    <a:pt x="748090" y="1744271"/>
                    <a:pt x="745510" y="1737047"/>
                  </a:cubicBezTo>
                  <a:cubicBezTo>
                    <a:pt x="730031" y="1690609"/>
                    <a:pt x="738286" y="1644687"/>
                    <a:pt x="747058" y="1598249"/>
                  </a:cubicBezTo>
                  <a:cubicBezTo>
                    <a:pt x="750154" y="1580190"/>
                    <a:pt x="752734" y="1561615"/>
                    <a:pt x="756346" y="1543556"/>
                  </a:cubicBezTo>
                  <a:cubicBezTo>
                    <a:pt x="758410" y="1533236"/>
                    <a:pt x="755314" y="1527560"/>
                    <a:pt x="744478" y="1525496"/>
                  </a:cubicBezTo>
                  <a:cubicBezTo>
                    <a:pt x="685657" y="1514661"/>
                    <a:pt x="629931" y="1496086"/>
                    <a:pt x="575754" y="1470287"/>
                  </a:cubicBezTo>
                  <a:cubicBezTo>
                    <a:pt x="568014" y="1466675"/>
                    <a:pt x="563886" y="1467707"/>
                    <a:pt x="559758" y="1475963"/>
                  </a:cubicBezTo>
                  <a:cubicBezTo>
                    <a:pt x="541699" y="1512597"/>
                    <a:pt x="522608" y="1548715"/>
                    <a:pt x="504549" y="1585350"/>
                  </a:cubicBezTo>
                  <a:cubicBezTo>
                    <a:pt x="491649" y="1611149"/>
                    <a:pt x="466882" y="1626112"/>
                    <a:pt x="447275" y="1645719"/>
                  </a:cubicBezTo>
                  <a:cubicBezTo>
                    <a:pt x="442631" y="1650363"/>
                    <a:pt x="438504" y="1646235"/>
                    <a:pt x="434376" y="1643655"/>
                  </a:cubicBezTo>
                  <a:cubicBezTo>
                    <a:pt x="384326" y="1612697"/>
                    <a:pt x="334276" y="1581738"/>
                    <a:pt x="290418" y="1542008"/>
                  </a:cubicBezTo>
                  <a:cubicBezTo>
                    <a:pt x="282678" y="1534784"/>
                    <a:pt x="273907" y="1528076"/>
                    <a:pt x="265651" y="1521369"/>
                  </a:cubicBezTo>
                  <a:cubicBezTo>
                    <a:pt x="259975" y="1516725"/>
                    <a:pt x="259459" y="1512597"/>
                    <a:pt x="262039" y="1505889"/>
                  </a:cubicBezTo>
                  <a:cubicBezTo>
                    <a:pt x="276487" y="1472351"/>
                    <a:pt x="292998" y="1440360"/>
                    <a:pt x="321893" y="1415593"/>
                  </a:cubicBezTo>
                  <a:cubicBezTo>
                    <a:pt x="345112" y="1395986"/>
                    <a:pt x="365235" y="1372767"/>
                    <a:pt x="386906" y="1351096"/>
                  </a:cubicBezTo>
                  <a:cubicBezTo>
                    <a:pt x="393098" y="1345421"/>
                    <a:pt x="394129" y="1341293"/>
                    <a:pt x="387938" y="1334069"/>
                  </a:cubicBezTo>
                  <a:cubicBezTo>
                    <a:pt x="376586" y="1321685"/>
                    <a:pt x="366783" y="1308270"/>
                    <a:pt x="354915" y="1295887"/>
                  </a:cubicBezTo>
                  <a:cubicBezTo>
                    <a:pt x="324989" y="1264412"/>
                    <a:pt x="305382" y="1225714"/>
                    <a:pt x="282678" y="1189595"/>
                  </a:cubicBezTo>
                  <a:cubicBezTo>
                    <a:pt x="277003" y="1180308"/>
                    <a:pt x="272359" y="1178760"/>
                    <a:pt x="262555" y="1183920"/>
                  </a:cubicBezTo>
                  <a:cubicBezTo>
                    <a:pt x="225921" y="1203011"/>
                    <a:pt x="189287" y="1221586"/>
                    <a:pt x="152136" y="1240161"/>
                  </a:cubicBezTo>
                  <a:cubicBezTo>
                    <a:pt x="127885" y="1252545"/>
                    <a:pt x="101054" y="1249965"/>
                    <a:pt x="75256" y="1253577"/>
                  </a:cubicBezTo>
                  <a:cubicBezTo>
                    <a:pt x="69580" y="1254608"/>
                    <a:pt x="67000" y="1249965"/>
                    <a:pt x="65452" y="1245321"/>
                  </a:cubicBezTo>
                  <a:cubicBezTo>
                    <a:pt x="37589" y="1180824"/>
                    <a:pt x="15402" y="1114263"/>
                    <a:pt x="439" y="1045637"/>
                  </a:cubicBezTo>
                  <a:cubicBezTo>
                    <a:pt x="-1109" y="1038414"/>
                    <a:pt x="1471" y="1034286"/>
                    <a:pt x="7663" y="1031190"/>
                  </a:cubicBezTo>
                  <a:cubicBezTo>
                    <a:pt x="23142" y="1022935"/>
                    <a:pt x="38621" y="1014163"/>
                    <a:pt x="54101" y="1005907"/>
                  </a:cubicBezTo>
                  <a:cubicBezTo>
                    <a:pt x="70612" y="997136"/>
                    <a:pt x="89187" y="997652"/>
                    <a:pt x="106730" y="994556"/>
                  </a:cubicBezTo>
                  <a:cubicBezTo>
                    <a:pt x="136657" y="989396"/>
                    <a:pt x="167099" y="984236"/>
                    <a:pt x="197026" y="980109"/>
                  </a:cubicBezTo>
                  <a:cubicBezTo>
                    <a:pt x="207346" y="978560"/>
                    <a:pt x="210442" y="973917"/>
                    <a:pt x="209410" y="964113"/>
                  </a:cubicBezTo>
                  <a:cubicBezTo>
                    <a:pt x="207346" y="941926"/>
                    <a:pt x="206314" y="919739"/>
                    <a:pt x="203734" y="897552"/>
                  </a:cubicBezTo>
                  <a:cubicBezTo>
                    <a:pt x="200122" y="865045"/>
                    <a:pt x="205798" y="833055"/>
                    <a:pt x="208378" y="801064"/>
                  </a:cubicBezTo>
                  <a:cubicBezTo>
                    <a:pt x="210442" y="774749"/>
                    <a:pt x="211474" y="774749"/>
                    <a:pt x="185159" y="770622"/>
                  </a:cubicBezTo>
                  <a:cubicBezTo>
                    <a:pt x="148009" y="764430"/>
                    <a:pt x="110342" y="758754"/>
                    <a:pt x="73192" y="753079"/>
                  </a:cubicBezTo>
                  <a:cubicBezTo>
                    <a:pt x="54616" y="750499"/>
                    <a:pt x="40169" y="738631"/>
                    <a:pt x="24690" y="730375"/>
                  </a:cubicBezTo>
                  <a:cubicBezTo>
                    <a:pt x="-1625" y="715928"/>
                    <a:pt x="-593" y="715928"/>
                    <a:pt x="5599" y="687033"/>
                  </a:cubicBezTo>
                  <a:cubicBezTo>
                    <a:pt x="19014" y="626148"/>
                    <a:pt x="40169" y="568358"/>
                    <a:pt x="63904" y="511085"/>
                  </a:cubicBezTo>
                  <a:cubicBezTo>
                    <a:pt x="68032" y="501281"/>
                    <a:pt x="73192" y="498701"/>
                    <a:pt x="83511" y="499733"/>
                  </a:cubicBezTo>
                  <a:cubicBezTo>
                    <a:pt x="119114" y="502830"/>
                    <a:pt x="152652" y="510053"/>
                    <a:pt x="183611" y="528628"/>
                  </a:cubicBezTo>
                  <a:cubicBezTo>
                    <a:pt x="208894" y="543592"/>
                    <a:pt x="236241" y="555459"/>
                    <a:pt x="262555" y="569390"/>
                  </a:cubicBezTo>
                  <a:cubicBezTo>
                    <a:pt x="271327" y="574034"/>
                    <a:pt x="277003" y="574034"/>
                    <a:pt x="282163" y="564231"/>
                  </a:cubicBezTo>
                  <a:cubicBezTo>
                    <a:pt x="311057" y="511601"/>
                    <a:pt x="346144" y="463615"/>
                    <a:pt x="386906" y="419757"/>
                  </a:cubicBezTo>
                  <a:cubicBezTo>
                    <a:pt x="393614" y="412534"/>
                    <a:pt x="393098" y="408922"/>
                    <a:pt x="386390" y="402214"/>
                  </a:cubicBezTo>
                  <a:cubicBezTo>
                    <a:pt x="355947" y="372287"/>
                    <a:pt x="325505" y="342360"/>
                    <a:pt x="296094" y="311918"/>
                  </a:cubicBezTo>
                  <a:cubicBezTo>
                    <a:pt x="277519" y="292827"/>
                    <a:pt x="271843" y="265996"/>
                    <a:pt x="259975" y="242777"/>
                  </a:cubicBezTo>
                  <a:cubicBezTo>
                    <a:pt x="257912" y="238649"/>
                    <a:pt x="261524" y="235553"/>
                    <a:pt x="264619" y="232973"/>
                  </a:cubicBezTo>
                  <a:cubicBezTo>
                    <a:pt x="317765" y="186019"/>
                    <a:pt x="374007" y="144225"/>
                    <a:pt x="435408" y="109139"/>
                  </a:cubicBezTo>
                  <a:cubicBezTo>
                    <a:pt x="441084" y="105527"/>
                    <a:pt x="445211" y="106043"/>
                    <a:pt x="450371" y="110687"/>
                  </a:cubicBezTo>
                  <a:cubicBezTo>
                    <a:pt x="478750" y="134937"/>
                    <a:pt x="504033" y="160736"/>
                    <a:pt x="518480" y="196339"/>
                  </a:cubicBezTo>
                  <a:cubicBezTo>
                    <a:pt x="530348" y="224202"/>
                    <a:pt x="545827" y="250516"/>
                    <a:pt x="559758" y="277863"/>
                  </a:cubicBezTo>
                  <a:cubicBezTo>
                    <a:pt x="563370" y="285087"/>
                    <a:pt x="566982" y="287151"/>
                    <a:pt x="574722" y="283539"/>
                  </a:cubicBezTo>
                  <a:cubicBezTo>
                    <a:pt x="629415" y="257740"/>
                    <a:pt x="686173" y="238649"/>
                    <a:pt x="746026" y="227813"/>
                  </a:cubicBezTo>
                  <a:cubicBezTo>
                    <a:pt x="756346" y="225750"/>
                    <a:pt x="757893" y="220074"/>
                    <a:pt x="756346" y="211302"/>
                  </a:cubicBezTo>
                  <a:cubicBezTo>
                    <a:pt x="749638" y="171572"/>
                    <a:pt x="743446" y="131326"/>
                    <a:pt x="737254" y="91596"/>
                  </a:cubicBezTo>
                  <a:cubicBezTo>
                    <a:pt x="732611" y="63217"/>
                    <a:pt x="743446" y="37418"/>
                    <a:pt x="748090" y="10587"/>
                  </a:cubicBezTo>
                  <a:cubicBezTo>
                    <a:pt x="749122" y="5427"/>
                    <a:pt x="753766" y="4395"/>
                    <a:pt x="758410" y="4395"/>
                  </a:cubicBezTo>
                  <a:cubicBezTo>
                    <a:pt x="797624" y="4395"/>
                    <a:pt x="837870" y="-1280"/>
                    <a:pt x="879664" y="267"/>
                  </a:cubicBezTo>
                  <a:close/>
                  <a:moveTo>
                    <a:pt x="861605" y="1409918"/>
                  </a:moveTo>
                  <a:cubicBezTo>
                    <a:pt x="1155712" y="1407338"/>
                    <a:pt x="1392030" y="1176180"/>
                    <a:pt x="1392546" y="879493"/>
                  </a:cubicBezTo>
                  <a:cubicBezTo>
                    <a:pt x="1393062" y="585902"/>
                    <a:pt x="1160356" y="349068"/>
                    <a:pt x="862637" y="348552"/>
                  </a:cubicBezTo>
                  <a:cubicBezTo>
                    <a:pt x="568014" y="348036"/>
                    <a:pt x="331180" y="581774"/>
                    <a:pt x="331180" y="879493"/>
                  </a:cubicBezTo>
                  <a:cubicBezTo>
                    <a:pt x="331180" y="1173600"/>
                    <a:pt x="565950" y="1406822"/>
                    <a:pt x="861605" y="1409918"/>
                  </a:cubicBezTo>
                  <a:close/>
                </a:path>
              </a:pathLst>
            </a:custGeom>
            <a:grpFill/>
            <a:ln w="51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95F068BD-5041-4E65-88AE-B9DC621AE8FB}"/>
                </a:ext>
              </a:extLst>
            </p:cNvPr>
            <p:cNvSpPr/>
            <p:nvPr/>
          </p:nvSpPr>
          <p:spPr>
            <a:xfrm rot="2246763">
              <a:off x="322349" y="3332008"/>
              <a:ext cx="1218879" cy="1218879"/>
            </a:xfrm>
            <a:custGeom>
              <a:avLst/>
              <a:gdLst>
                <a:gd name="connsiteX0" fmla="*/ 894776 w 1774962"/>
                <a:gd name="connsiteY0" fmla="*/ 1775736 h 1774962"/>
                <a:gd name="connsiteX1" fmla="*/ 852466 w 1774962"/>
                <a:gd name="connsiteY1" fmla="*/ 1775736 h 1774962"/>
                <a:gd name="connsiteX2" fmla="*/ 839567 w 1774962"/>
                <a:gd name="connsiteY2" fmla="*/ 1764901 h 1774962"/>
                <a:gd name="connsiteX3" fmla="*/ 819960 w 1774962"/>
                <a:gd name="connsiteY3" fmla="*/ 1666349 h 1774962"/>
                <a:gd name="connsiteX4" fmla="*/ 822024 w 1774962"/>
                <a:gd name="connsiteY4" fmla="*/ 1636938 h 1774962"/>
                <a:gd name="connsiteX5" fmla="*/ 811704 w 1774962"/>
                <a:gd name="connsiteY5" fmla="*/ 1623523 h 1774962"/>
                <a:gd name="connsiteX6" fmla="*/ 695093 w 1774962"/>
                <a:gd name="connsiteY6" fmla="*/ 1601852 h 1774962"/>
                <a:gd name="connsiteX7" fmla="*/ 680130 w 1774962"/>
                <a:gd name="connsiteY7" fmla="*/ 1610623 h 1774962"/>
                <a:gd name="connsiteX8" fmla="*/ 615116 w 1774962"/>
                <a:gd name="connsiteY8" fmla="*/ 1727234 h 1774962"/>
                <a:gd name="connsiteX9" fmla="*/ 603765 w 1774962"/>
                <a:gd name="connsiteY9" fmla="*/ 1730330 h 1774962"/>
                <a:gd name="connsiteX10" fmla="*/ 512953 w 1774962"/>
                <a:gd name="connsiteY10" fmla="*/ 1694212 h 1774962"/>
                <a:gd name="connsiteX11" fmla="*/ 507277 w 1774962"/>
                <a:gd name="connsiteY11" fmla="*/ 1681828 h 1774962"/>
                <a:gd name="connsiteX12" fmla="*/ 527400 w 1774962"/>
                <a:gd name="connsiteY12" fmla="*/ 1583277 h 1774962"/>
                <a:gd name="connsiteX13" fmla="*/ 541848 w 1774962"/>
                <a:gd name="connsiteY13" fmla="*/ 1552834 h 1774962"/>
                <a:gd name="connsiteX14" fmla="*/ 537720 w 1774962"/>
                <a:gd name="connsiteY14" fmla="*/ 1539418 h 1774962"/>
                <a:gd name="connsiteX15" fmla="*/ 435041 w 1774962"/>
                <a:gd name="connsiteY15" fmla="*/ 1472857 h 1774962"/>
                <a:gd name="connsiteX16" fmla="*/ 420593 w 1774962"/>
                <a:gd name="connsiteY16" fmla="*/ 1474921 h 1774962"/>
                <a:gd name="connsiteX17" fmla="*/ 315334 w 1774962"/>
                <a:gd name="connsiteY17" fmla="*/ 1559026 h 1774962"/>
                <a:gd name="connsiteX18" fmla="*/ 302950 w 1774962"/>
                <a:gd name="connsiteY18" fmla="*/ 1557478 h 1774962"/>
                <a:gd name="connsiteX19" fmla="*/ 233809 w 1774962"/>
                <a:gd name="connsiteY19" fmla="*/ 1490401 h 1774962"/>
                <a:gd name="connsiteX20" fmla="*/ 232777 w 1774962"/>
                <a:gd name="connsiteY20" fmla="*/ 1476985 h 1774962"/>
                <a:gd name="connsiteX21" fmla="*/ 289019 w 1774962"/>
                <a:gd name="connsiteY21" fmla="*/ 1393397 h 1774962"/>
                <a:gd name="connsiteX22" fmla="*/ 312754 w 1774962"/>
                <a:gd name="connsiteY22" fmla="*/ 1371726 h 1774962"/>
                <a:gd name="connsiteX23" fmla="*/ 314818 w 1774962"/>
                <a:gd name="connsiteY23" fmla="*/ 1355731 h 1774962"/>
                <a:gd name="connsiteX24" fmla="*/ 246193 w 1774962"/>
                <a:gd name="connsiteY24" fmla="*/ 1255631 h 1774962"/>
                <a:gd name="connsiteX25" fmla="*/ 230713 w 1774962"/>
                <a:gd name="connsiteY25" fmla="*/ 1253051 h 1774962"/>
                <a:gd name="connsiteX26" fmla="*/ 102751 w 1774962"/>
                <a:gd name="connsiteY26" fmla="*/ 1289685 h 1774962"/>
                <a:gd name="connsiteX27" fmla="*/ 91916 w 1774962"/>
                <a:gd name="connsiteY27" fmla="*/ 1282978 h 1774962"/>
                <a:gd name="connsiteX28" fmla="*/ 53733 w 1774962"/>
                <a:gd name="connsiteY28" fmla="*/ 1194230 h 1774962"/>
                <a:gd name="connsiteX29" fmla="*/ 58377 w 1774962"/>
                <a:gd name="connsiteY29" fmla="*/ 1181330 h 1774962"/>
                <a:gd name="connsiteX30" fmla="*/ 142481 w 1774962"/>
                <a:gd name="connsiteY30" fmla="*/ 1125605 h 1774962"/>
                <a:gd name="connsiteX31" fmla="*/ 173956 w 1774962"/>
                <a:gd name="connsiteY31" fmla="*/ 1114253 h 1774962"/>
                <a:gd name="connsiteX32" fmla="*/ 180664 w 1774962"/>
                <a:gd name="connsiteY32" fmla="*/ 1101870 h 1774962"/>
                <a:gd name="connsiteX33" fmla="*/ 154865 w 1774962"/>
                <a:gd name="connsiteY33" fmla="*/ 981131 h 1774962"/>
                <a:gd name="connsiteX34" fmla="*/ 144029 w 1774962"/>
                <a:gd name="connsiteY34" fmla="*/ 973391 h 1774962"/>
                <a:gd name="connsiteX35" fmla="*/ 10391 w 1774962"/>
                <a:gd name="connsiteY35" fmla="*/ 958428 h 1774962"/>
                <a:gd name="connsiteX36" fmla="*/ 2135 w 1774962"/>
                <a:gd name="connsiteY36" fmla="*/ 948624 h 1774962"/>
                <a:gd name="connsiteX37" fmla="*/ 588 w 1774962"/>
                <a:gd name="connsiteY37" fmla="*/ 850589 h 1774962"/>
                <a:gd name="connsiteX38" fmla="*/ 10391 w 1774962"/>
                <a:gd name="connsiteY38" fmla="*/ 840785 h 1774962"/>
                <a:gd name="connsiteX39" fmla="*/ 110491 w 1774962"/>
                <a:gd name="connsiteY39" fmla="*/ 820662 h 1774962"/>
                <a:gd name="connsiteX40" fmla="*/ 139901 w 1774962"/>
                <a:gd name="connsiteY40" fmla="*/ 822726 h 1774962"/>
                <a:gd name="connsiteX41" fmla="*/ 153317 w 1774962"/>
                <a:gd name="connsiteY41" fmla="*/ 811890 h 1774962"/>
                <a:gd name="connsiteX42" fmla="*/ 174472 w 1774962"/>
                <a:gd name="connsiteY42" fmla="*/ 696827 h 1774962"/>
                <a:gd name="connsiteX43" fmla="*/ 164152 w 1774962"/>
                <a:gd name="connsiteY43" fmla="*/ 680316 h 1774962"/>
                <a:gd name="connsiteX44" fmla="*/ 49090 w 1774962"/>
                <a:gd name="connsiteY44" fmla="*/ 615819 h 1774962"/>
                <a:gd name="connsiteX45" fmla="*/ 45993 w 1774962"/>
                <a:gd name="connsiteY45" fmla="*/ 606015 h 1774962"/>
                <a:gd name="connsiteX46" fmla="*/ 82628 w 1774962"/>
                <a:gd name="connsiteY46" fmla="*/ 513655 h 1774962"/>
                <a:gd name="connsiteX47" fmla="*/ 93979 w 1774962"/>
                <a:gd name="connsiteY47" fmla="*/ 508496 h 1774962"/>
                <a:gd name="connsiteX48" fmla="*/ 224006 w 1774962"/>
                <a:gd name="connsiteY48" fmla="*/ 543066 h 1774962"/>
                <a:gd name="connsiteX49" fmla="*/ 236905 w 1774962"/>
                <a:gd name="connsiteY49" fmla="*/ 538938 h 1774962"/>
                <a:gd name="connsiteX50" fmla="*/ 302434 w 1774962"/>
                <a:gd name="connsiteY50" fmla="*/ 437291 h 1774962"/>
                <a:gd name="connsiteX51" fmla="*/ 302950 w 1774962"/>
                <a:gd name="connsiteY51" fmla="*/ 423359 h 1774962"/>
                <a:gd name="connsiteX52" fmla="*/ 238453 w 1774962"/>
                <a:gd name="connsiteY52" fmla="*/ 346995 h 1774962"/>
                <a:gd name="connsiteX53" fmla="*/ 228650 w 1774962"/>
                <a:gd name="connsiteY53" fmla="*/ 333063 h 1774962"/>
                <a:gd name="connsiteX54" fmla="*/ 230713 w 1774962"/>
                <a:gd name="connsiteY54" fmla="*/ 290237 h 1774962"/>
                <a:gd name="connsiteX55" fmla="*/ 283859 w 1774962"/>
                <a:gd name="connsiteY55" fmla="*/ 236060 h 1774962"/>
                <a:gd name="connsiteX56" fmla="*/ 300370 w 1774962"/>
                <a:gd name="connsiteY56" fmla="*/ 234512 h 1774962"/>
                <a:gd name="connsiteX57" fmla="*/ 380863 w 1774962"/>
                <a:gd name="connsiteY57" fmla="*/ 288173 h 1774962"/>
                <a:gd name="connsiteX58" fmla="*/ 403050 w 1774962"/>
                <a:gd name="connsiteY58" fmla="*/ 311392 h 1774962"/>
                <a:gd name="connsiteX59" fmla="*/ 422141 w 1774962"/>
                <a:gd name="connsiteY59" fmla="*/ 313972 h 1774962"/>
                <a:gd name="connsiteX60" fmla="*/ 519661 w 1774962"/>
                <a:gd name="connsiteY60" fmla="*/ 246895 h 1774962"/>
                <a:gd name="connsiteX61" fmla="*/ 524820 w 1774962"/>
                <a:gd name="connsiteY61" fmla="*/ 233996 h 1774962"/>
                <a:gd name="connsiteX62" fmla="*/ 492314 w 1774962"/>
                <a:gd name="connsiteY62" fmla="*/ 127704 h 1774962"/>
                <a:gd name="connsiteX63" fmla="*/ 514501 w 1774962"/>
                <a:gd name="connsiteY63" fmla="*/ 82298 h 1774962"/>
                <a:gd name="connsiteX64" fmla="*/ 578482 w 1774962"/>
                <a:gd name="connsiteY64" fmla="*/ 55468 h 1774962"/>
                <a:gd name="connsiteX65" fmla="*/ 595509 w 1774962"/>
                <a:gd name="connsiteY65" fmla="*/ 60111 h 1774962"/>
                <a:gd name="connsiteX66" fmla="*/ 648655 w 1774962"/>
                <a:gd name="connsiteY66" fmla="*/ 139572 h 1774962"/>
                <a:gd name="connsiteX67" fmla="*/ 661039 w 1774962"/>
                <a:gd name="connsiteY67" fmla="*/ 172078 h 1774962"/>
                <a:gd name="connsiteX68" fmla="*/ 675486 w 1774962"/>
                <a:gd name="connsiteY68" fmla="*/ 180334 h 1774962"/>
                <a:gd name="connsiteX69" fmla="*/ 792613 w 1774962"/>
                <a:gd name="connsiteY69" fmla="*/ 155567 h 1774962"/>
                <a:gd name="connsiteX70" fmla="*/ 801900 w 1774962"/>
                <a:gd name="connsiteY70" fmla="*/ 143700 h 1774962"/>
                <a:gd name="connsiteX71" fmla="*/ 816864 w 1774962"/>
                <a:gd name="connsiteY71" fmla="*/ 11094 h 1774962"/>
                <a:gd name="connsiteX72" fmla="*/ 826151 w 1774962"/>
                <a:gd name="connsiteY72" fmla="*/ 2322 h 1774962"/>
                <a:gd name="connsiteX73" fmla="*/ 925219 w 1774962"/>
                <a:gd name="connsiteY73" fmla="*/ 774 h 1774962"/>
                <a:gd name="connsiteX74" fmla="*/ 934507 w 1774962"/>
                <a:gd name="connsiteY74" fmla="*/ 10062 h 1774962"/>
                <a:gd name="connsiteX75" fmla="*/ 954114 w 1774962"/>
                <a:gd name="connsiteY75" fmla="*/ 111193 h 1774962"/>
                <a:gd name="connsiteX76" fmla="*/ 952050 w 1774962"/>
                <a:gd name="connsiteY76" fmla="*/ 140604 h 1774962"/>
                <a:gd name="connsiteX77" fmla="*/ 962369 w 1774962"/>
                <a:gd name="connsiteY77" fmla="*/ 152987 h 1774962"/>
                <a:gd name="connsiteX78" fmla="*/ 1078980 w 1774962"/>
                <a:gd name="connsiteY78" fmla="*/ 174658 h 1774962"/>
                <a:gd name="connsiteX79" fmla="*/ 1093428 w 1774962"/>
                <a:gd name="connsiteY79" fmla="*/ 168467 h 1774962"/>
                <a:gd name="connsiteX80" fmla="*/ 1147089 w 1774962"/>
                <a:gd name="connsiteY80" fmla="*/ 69399 h 1774962"/>
                <a:gd name="connsiteX81" fmla="*/ 1192495 w 1774962"/>
                <a:gd name="connsiteY81" fmla="*/ 54436 h 1774962"/>
                <a:gd name="connsiteX82" fmla="*/ 1258024 w 1774962"/>
                <a:gd name="connsiteY82" fmla="*/ 81266 h 1774962"/>
                <a:gd name="connsiteX83" fmla="*/ 1267312 w 1774962"/>
                <a:gd name="connsiteY83" fmla="*/ 96746 h 1774962"/>
                <a:gd name="connsiteX84" fmla="*/ 1247705 w 1774962"/>
                <a:gd name="connsiteY84" fmla="*/ 192718 h 1774962"/>
                <a:gd name="connsiteX85" fmla="*/ 1233258 w 1774962"/>
                <a:gd name="connsiteY85" fmla="*/ 224192 h 1774962"/>
                <a:gd name="connsiteX86" fmla="*/ 1237385 w 1774962"/>
                <a:gd name="connsiteY86" fmla="*/ 237608 h 1774962"/>
                <a:gd name="connsiteX87" fmla="*/ 1340065 w 1774962"/>
                <a:gd name="connsiteY87" fmla="*/ 304169 h 1774962"/>
                <a:gd name="connsiteX88" fmla="*/ 1354512 w 1774962"/>
                <a:gd name="connsiteY88" fmla="*/ 302621 h 1774962"/>
                <a:gd name="connsiteX89" fmla="*/ 1459771 w 1774962"/>
                <a:gd name="connsiteY89" fmla="*/ 218516 h 1774962"/>
                <a:gd name="connsiteX90" fmla="*/ 1472155 w 1774962"/>
                <a:gd name="connsiteY90" fmla="*/ 220064 h 1774962"/>
                <a:gd name="connsiteX91" fmla="*/ 1541296 w 1774962"/>
                <a:gd name="connsiteY91" fmla="*/ 287657 h 1774962"/>
                <a:gd name="connsiteX92" fmla="*/ 1542328 w 1774962"/>
                <a:gd name="connsiteY92" fmla="*/ 301073 h 1774962"/>
                <a:gd name="connsiteX93" fmla="*/ 1485570 w 1774962"/>
                <a:gd name="connsiteY93" fmla="*/ 385693 h 1774962"/>
                <a:gd name="connsiteX94" fmla="*/ 1462868 w 1774962"/>
                <a:gd name="connsiteY94" fmla="*/ 406332 h 1774962"/>
                <a:gd name="connsiteX95" fmla="*/ 1460803 w 1774962"/>
                <a:gd name="connsiteY95" fmla="*/ 422327 h 1774962"/>
                <a:gd name="connsiteX96" fmla="*/ 1529428 w 1774962"/>
                <a:gd name="connsiteY96" fmla="*/ 522427 h 1774962"/>
                <a:gd name="connsiteX97" fmla="*/ 1544908 w 1774962"/>
                <a:gd name="connsiteY97" fmla="*/ 525007 h 1774962"/>
                <a:gd name="connsiteX98" fmla="*/ 1672870 w 1774962"/>
                <a:gd name="connsiteY98" fmla="*/ 488373 h 1774962"/>
                <a:gd name="connsiteX99" fmla="*/ 1683706 w 1774962"/>
                <a:gd name="connsiteY99" fmla="*/ 495080 h 1774962"/>
                <a:gd name="connsiteX100" fmla="*/ 1721888 w 1774962"/>
                <a:gd name="connsiteY100" fmla="*/ 583828 h 1774962"/>
                <a:gd name="connsiteX101" fmla="*/ 1717244 w 1774962"/>
                <a:gd name="connsiteY101" fmla="*/ 596728 h 1774962"/>
                <a:gd name="connsiteX102" fmla="*/ 1633140 w 1774962"/>
                <a:gd name="connsiteY102" fmla="*/ 652453 h 1774962"/>
                <a:gd name="connsiteX103" fmla="*/ 1601665 w 1774962"/>
                <a:gd name="connsiteY103" fmla="*/ 663805 h 1774962"/>
                <a:gd name="connsiteX104" fmla="*/ 1594958 w 1774962"/>
                <a:gd name="connsiteY104" fmla="*/ 676188 h 1774962"/>
                <a:gd name="connsiteX105" fmla="*/ 1620241 w 1774962"/>
                <a:gd name="connsiteY105" fmla="*/ 795895 h 1774962"/>
                <a:gd name="connsiteX106" fmla="*/ 1631076 w 1774962"/>
                <a:gd name="connsiteY106" fmla="*/ 804667 h 1774962"/>
                <a:gd name="connsiteX107" fmla="*/ 1763682 w 1774962"/>
                <a:gd name="connsiteY107" fmla="*/ 819630 h 1774962"/>
                <a:gd name="connsiteX108" fmla="*/ 1773486 w 1774962"/>
                <a:gd name="connsiteY108" fmla="*/ 829950 h 1774962"/>
                <a:gd name="connsiteX109" fmla="*/ 1775034 w 1774962"/>
                <a:gd name="connsiteY109" fmla="*/ 927985 h 1774962"/>
                <a:gd name="connsiteX110" fmla="*/ 1766262 w 1774962"/>
                <a:gd name="connsiteY110" fmla="*/ 937273 h 1774962"/>
                <a:gd name="connsiteX111" fmla="*/ 1663583 w 1774962"/>
                <a:gd name="connsiteY111" fmla="*/ 957396 h 1774962"/>
                <a:gd name="connsiteX112" fmla="*/ 1636752 w 1774962"/>
                <a:gd name="connsiteY112" fmla="*/ 955332 h 1774962"/>
                <a:gd name="connsiteX113" fmla="*/ 1622304 w 1774962"/>
                <a:gd name="connsiteY113" fmla="*/ 966684 h 1774962"/>
                <a:gd name="connsiteX114" fmla="*/ 1601149 w 1774962"/>
                <a:gd name="connsiteY114" fmla="*/ 1081746 h 1774962"/>
                <a:gd name="connsiteX115" fmla="*/ 1610437 w 1774962"/>
                <a:gd name="connsiteY115" fmla="*/ 1097742 h 1774962"/>
                <a:gd name="connsiteX116" fmla="*/ 1726016 w 1774962"/>
                <a:gd name="connsiteY116" fmla="*/ 1161723 h 1774962"/>
                <a:gd name="connsiteX117" fmla="*/ 1729112 w 1774962"/>
                <a:gd name="connsiteY117" fmla="*/ 1174107 h 1774962"/>
                <a:gd name="connsiteX118" fmla="*/ 1693509 w 1774962"/>
                <a:gd name="connsiteY118" fmla="*/ 1263887 h 1774962"/>
                <a:gd name="connsiteX119" fmla="*/ 1681126 w 1774962"/>
                <a:gd name="connsiteY119" fmla="*/ 1270078 h 1774962"/>
                <a:gd name="connsiteX120" fmla="*/ 1581542 w 1774962"/>
                <a:gd name="connsiteY120" fmla="*/ 1249955 h 1774962"/>
                <a:gd name="connsiteX121" fmla="*/ 1552647 w 1774962"/>
                <a:gd name="connsiteY121" fmla="*/ 1236024 h 1774962"/>
                <a:gd name="connsiteX122" fmla="*/ 1538200 w 1774962"/>
                <a:gd name="connsiteY122" fmla="*/ 1240152 h 1774962"/>
                <a:gd name="connsiteX123" fmla="*/ 1473187 w 1774962"/>
                <a:gd name="connsiteY123" fmla="*/ 1340767 h 1774962"/>
                <a:gd name="connsiteX124" fmla="*/ 1475251 w 1774962"/>
                <a:gd name="connsiteY124" fmla="*/ 1358310 h 1774962"/>
                <a:gd name="connsiteX125" fmla="*/ 1535104 w 1774962"/>
                <a:gd name="connsiteY125" fmla="*/ 1430031 h 1774962"/>
                <a:gd name="connsiteX126" fmla="*/ 1545424 w 1774962"/>
                <a:gd name="connsiteY126" fmla="*/ 1444995 h 1774962"/>
                <a:gd name="connsiteX127" fmla="*/ 1542844 w 1774962"/>
                <a:gd name="connsiteY127" fmla="*/ 1489885 h 1774962"/>
                <a:gd name="connsiteX128" fmla="*/ 1491246 w 1774962"/>
                <a:gd name="connsiteY128" fmla="*/ 1542514 h 1774962"/>
                <a:gd name="connsiteX129" fmla="*/ 1472155 w 1774962"/>
                <a:gd name="connsiteY129" fmla="*/ 1544062 h 1774962"/>
                <a:gd name="connsiteX130" fmla="*/ 1393726 w 1774962"/>
                <a:gd name="connsiteY130" fmla="*/ 1491948 h 1774962"/>
                <a:gd name="connsiteX131" fmla="*/ 1369992 w 1774962"/>
                <a:gd name="connsiteY131" fmla="*/ 1466666 h 1774962"/>
                <a:gd name="connsiteX132" fmla="*/ 1352964 w 1774962"/>
                <a:gd name="connsiteY132" fmla="*/ 1464602 h 1774962"/>
                <a:gd name="connsiteX133" fmla="*/ 1254413 w 1774962"/>
                <a:gd name="connsiteY133" fmla="*/ 1532711 h 1774962"/>
                <a:gd name="connsiteX134" fmla="*/ 1248737 w 1774962"/>
                <a:gd name="connsiteY134" fmla="*/ 1544578 h 1774962"/>
                <a:gd name="connsiteX135" fmla="*/ 1284339 w 1774962"/>
                <a:gd name="connsiteY135" fmla="*/ 1662221 h 1774962"/>
                <a:gd name="connsiteX136" fmla="*/ 1268860 w 1774962"/>
                <a:gd name="connsiteY136" fmla="*/ 1693180 h 1774962"/>
                <a:gd name="connsiteX137" fmla="*/ 1195591 w 1774962"/>
                <a:gd name="connsiteY137" fmla="*/ 1724654 h 1774962"/>
                <a:gd name="connsiteX138" fmla="*/ 1178564 w 1774962"/>
                <a:gd name="connsiteY138" fmla="*/ 1719495 h 1774962"/>
                <a:gd name="connsiteX139" fmla="*/ 1125418 w 1774962"/>
                <a:gd name="connsiteY139" fmla="*/ 1640034 h 1774962"/>
                <a:gd name="connsiteX140" fmla="*/ 1113035 w 1774962"/>
                <a:gd name="connsiteY140" fmla="*/ 1606496 h 1774962"/>
                <a:gd name="connsiteX141" fmla="*/ 1099619 w 1774962"/>
                <a:gd name="connsiteY141" fmla="*/ 1599272 h 1774962"/>
                <a:gd name="connsiteX142" fmla="*/ 979913 w 1774962"/>
                <a:gd name="connsiteY142" fmla="*/ 1624555 h 1774962"/>
                <a:gd name="connsiteX143" fmla="*/ 972173 w 1774962"/>
                <a:gd name="connsiteY143" fmla="*/ 1634874 h 1774962"/>
                <a:gd name="connsiteX144" fmla="*/ 957726 w 1774962"/>
                <a:gd name="connsiteY144" fmla="*/ 1767481 h 1774962"/>
                <a:gd name="connsiteX145" fmla="*/ 945858 w 1774962"/>
                <a:gd name="connsiteY145" fmla="*/ 1777800 h 1774962"/>
                <a:gd name="connsiteX146" fmla="*/ 895808 w 1774962"/>
                <a:gd name="connsiteY146" fmla="*/ 1779864 h 1774962"/>
                <a:gd name="connsiteX147" fmla="*/ 894776 w 1774962"/>
                <a:gd name="connsiteY147" fmla="*/ 1775736 h 1774962"/>
                <a:gd name="connsiteX148" fmla="*/ 890648 w 1774962"/>
                <a:gd name="connsiteY148" fmla="*/ 1454798 h 1774962"/>
                <a:gd name="connsiteX149" fmla="*/ 1452548 w 1774962"/>
                <a:gd name="connsiteY149" fmla="*/ 884127 h 1774962"/>
                <a:gd name="connsiteX150" fmla="*/ 881361 w 1774962"/>
                <a:gd name="connsiteY150" fmla="*/ 322228 h 1774962"/>
                <a:gd name="connsiteX151" fmla="*/ 320494 w 1774962"/>
                <a:gd name="connsiteY151" fmla="*/ 893415 h 1774962"/>
                <a:gd name="connsiteX152" fmla="*/ 890648 w 1774962"/>
                <a:gd name="connsiteY152" fmla="*/ 1454798 h 1774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</a:cxnLst>
              <a:rect l="l" t="t" r="r" b="b"/>
              <a:pathLst>
                <a:path w="1774962" h="1774962">
                  <a:moveTo>
                    <a:pt x="894776" y="1775736"/>
                  </a:moveTo>
                  <a:cubicBezTo>
                    <a:pt x="880845" y="1775736"/>
                    <a:pt x="866397" y="1775736"/>
                    <a:pt x="852466" y="1775736"/>
                  </a:cubicBezTo>
                  <a:cubicBezTo>
                    <a:pt x="844726" y="1775736"/>
                    <a:pt x="840599" y="1772640"/>
                    <a:pt x="839567" y="1764901"/>
                  </a:cubicBezTo>
                  <a:cubicBezTo>
                    <a:pt x="833375" y="1731878"/>
                    <a:pt x="826151" y="1699371"/>
                    <a:pt x="819960" y="1666349"/>
                  </a:cubicBezTo>
                  <a:cubicBezTo>
                    <a:pt x="817896" y="1656545"/>
                    <a:pt x="820992" y="1646742"/>
                    <a:pt x="822024" y="1636938"/>
                  </a:cubicBezTo>
                  <a:cubicBezTo>
                    <a:pt x="823056" y="1628682"/>
                    <a:pt x="820992" y="1624555"/>
                    <a:pt x="811704" y="1623523"/>
                  </a:cubicBezTo>
                  <a:cubicBezTo>
                    <a:pt x="772490" y="1619395"/>
                    <a:pt x="733275" y="1612171"/>
                    <a:pt x="695093" y="1601852"/>
                  </a:cubicBezTo>
                  <a:cubicBezTo>
                    <a:pt x="686837" y="1599788"/>
                    <a:pt x="682194" y="1602368"/>
                    <a:pt x="680130" y="1610623"/>
                  </a:cubicBezTo>
                  <a:cubicBezTo>
                    <a:pt x="669294" y="1655513"/>
                    <a:pt x="636788" y="1688020"/>
                    <a:pt x="615116" y="1727234"/>
                  </a:cubicBezTo>
                  <a:cubicBezTo>
                    <a:pt x="612537" y="1731878"/>
                    <a:pt x="608409" y="1731878"/>
                    <a:pt x="603765" y="1730330"/>
                  </a:cubicBezTo>
                  <a:cubicBezTo>
                    <a:pt x="572807" y="1720011"/>
                    <a:pt x="542364" y="1707627"/>
                    <a:pt x="512953" y="1694212"/>
                  </a:cubicBezTo>
                  <a:cubicBezTo>
                    <a:pt x="506761" y="1691632"/>
                    <a:pt x="506245" y="1686988"/>
                    <a:pt x="507277" y="1681828"/>
                  </a:cubicBezTo>
                  <a:cubicBezTo>
                    <a:pt x="513985" y="1648806"/>
                    <a:pt x="519661" y="1615783"/>
                    <a:pt x="527400" y="1583277"/>
                  </a:cubicBezTo>
                  <a:cubicBezTo>
                    <a:pt x="529980" y="1572441"/>
                    <a:pt x="536172" y="1562637"/>
                    <a:pt x="541848" y="1552834"/>
                  </a:cubicBezTo>
                  <a:cubicBezTo>
                    <a:pt x="545460" y="1546642"/>
                    <a:pt x="544428" y="1543030"/>
                    <a:pt x="537720" y="1539418"/>
                  </a:cubicBezTo>
                  <a:cubicBezTo>
                    <a:pt x="501601" y="1520327"/>
                    <a:pt x="467547" y="1497624"/>
                    <a:pt x="435041" y="1472857"/>
                  </a:cubicBezTo>
                  <a:cubicBezTo>
                    <a:pt x="429365" y="1468214"/>
                    <a:pt x="425237" y="1468214"/>
                    <a:pt x="420593" y="1474921"/>
                  </a:cubicBezTo>
                  <a:cubicBezTo>
                    <a:pt x="393762" y="1512588"/>
                    <a:pt x="350936" y="1531163"/>
                    <a:pt x="315334" y="1559026"/>
                  </a:cubicBezTo>
                  <a:cubicBezTo>
                    <a:pt x="310690" y="1562637"/>
                    <a:pt x="307078" y="1561090"/>
                    <a:pt x="302950" y="1557478"/>
                  </a:cubicBezTo>
                  <a:cubicBezTo>
                    <a:pt x="278699" y="1536323"/>
                    <a:pt x="255996" y="1513104"/>
                    <a:pt x="233809" y="1490401"/>
                  </a:cubicBezTo>
                  <a:cubicBezTo>
                    <a:pt x="229682" y="1485757"/>
                    <a:pt x="229165" y="1482145"/>
                    <a:pt x="232777" y="1476985"/>
                  </a:cubicBezTo>
                  <a:cubicBezTo>
                    <a:pt x="251352" y="1449122"/>
                    <a:pt x="269928" y="1421260"/>
                    <a:pt x="289019" y="1393397"/>
                  </a:cubicBezTo>
                  <a:cubicBezTo>
                    <a:pt x="295210" y="1384625"/>
                    <a:pt x="304498" y="1378949"/>
                    <a:pt x="312754" y="1371726"/>
                  </a:cubicBezTo>
                  <a:cubicBezTo>
                    <a:pt x="318946" y="1366566"/>
                    <a:pt x="319978" y="1361922"/>
                    <a:pt x="314818" y="1355731"/>
                  </a:cubicBezTo>
                  <a:cubicBezTo>
                    <a:pt x="289535" y="1324256"/>
                    <a:pt x="266316" y="1291233"/>
                    <a:pt x="246193" y="1255631"/>
                  </a:cubicBezTo>
                  <a:cubicBezTo>
                    <a:pt x="241549" y="1247375"/>
                    <a:pt x="236905" y="1248923"/>
                    <a:pt x="230713" y="1253051"/>
                  </a:cubicBezTo>
                  <a:cubicBezTo>
                    <a:pt x="191499" y="1277302"/>
                    <a:pt x="145577" y="1277818"/>
                    <a:pt x="102751" y="1289685"/>
                  </a:cubicBezTo>
                  <a:cubicBezTo>
                    <a:pt x="97075" y="1291233"/>
                    <a:pt x="93979" y="1288137"/>
                    <a:pt x="91916" y="1282978"/>
                  </a:cubicBezTo>
                  <a:cubicBezTo>
                    <a:pt x="77984" y="1254083"/>
                    <a:pt x="65085" y="1224156"/>
                    <a:pt x="53733" y="1194230"/>
                  </a:cubicBezTo>
                  <a:cubicBezTo>
                    <a:pt x="51669" y="1188038"/>
                    <a:pt x="53217" y="1184426"/>
                    <a:pt x="58377" y="1181330"/>
                  </a:cubicBezTo>
                  <a:cubicBezTo>
                    <a:pt x="86240" y="1162755"/>
                    <a:pt x="113587" y="1143664"/>
                    <a:pt x="142481" y="1125605"/>
                  </a:cubicBezTo>
                  <a:cubicBezTo>
                    <a:pt x="151769" y="1119929"/>
                    <a:pt x="163120" y="1117349"/>
                    <a:pt x="173956" y="1114253"/>
                  </a:cubicBezTo>
                  <a:cubicBezTo>
                    <a:pt x="180664" y="1112189"/>
                    <a:pt x="182727" y="1109093"/>
                    <a:pt x="180664" y="1101870"/>
                  </a:cubicBezTo>
                  <a:cubicBezTo>
                    <a:pt x="168796" y="1062139"/>
                    <a:pt x="160541" y="1021893"/>
                    <a:pt x="154865" y="981131"/>
                  </a:cubicBezTo>
                  <a:cubicBezTo>
                    <a:pt x="153833" y="974423"/>
                    <a:pt x="150737" y="972359"/>
                    <a:pt x="144029" y="973391"/>
                  </a:cubicBezTo>
                  <a:cubicBezTo>
                    <a:pt x="98107" y="981131"/>
                    <a:pt x="54765" y="963588"/>
                    <a:pt x="10391" y="958428"/>
                  </a:cubicBezTo>
                  <a:cubicBezTo>
                    <a:pt x="4715" y="957912"/>
                    <a:pt x="2652" y="954300"/>
                    <a:pt x="2135" y="948624"/>
                  </a:cubicBezTo>
                  <a:cubicBezTo>
                    <a:pt x="-960" y="916118"/>
                    <a:pt x="72" y="883611"/>
                    <a:pt x="588" y="850589"/>
                  </a:cubicBezTo>
                  <a:cubicBezTo>
                    <a:pt x="588" y="844397"/>
                    <a:pt x="4715" y="841817"/>
                    <a:pt x="10391" y="840785"/>
                  </a:cubicBezTo>
                  <a:cubicBezTo>
                    <a:pt x="43930" y="834077"/>
                    <a:pt x="76952" y="827370"/>
                    <a:pt x="110491" y="820662"/>
                  </a:cubicBezTo>
                  <a:cubicBezTo>
                    <a:pt x="120294" y="818598"/>
                    <a:pt x="130098" y="821694"/>
                    <a:pt x="139901" y="822726"/>
                  </a:cubicBezTo>
                  <a:cubicBezTo>
                    <a:pt x="148157" y="823758"/>
                    <a:pt x="152285" y="820662"/>
                    <a:pt x="153317" y="811890"/>
                  </a:cubicBezTo>
                  <a:cubicBezTo>
                    <a:pt x="157445" y="773192"/>
                    <a:pt x="164668" y="734494"/>
                    <a:pt x="174472" y="696827"/>
                  </a:cubicBezTo>
                  <a:cubicBezTo>
                    <a:pt x="177052" y="687024"/>
                    <a:pt x="173440" y="682380"/>
                    <a:pt x="164152" y="680316"/>
                  </a:cubicBezTo>
                  <a:cubicBezTo>
                    <a:pt x="120294" y="668965"/>
                    <a:pt x="87272" y="636974"/>
                    <a:pt x="49090" y="615819"/>
                  </a:cubicBezTo>
                  <a:cubicBezTo>
                    <a:pt x="44961" y="613755"/>
                    <a:pt x="44961" y="610143"/>
                    <a:pt x="45993" y="606015"/>
                  </a:cubicBezTo>
                  <a:cubicBezTo>
                    <a:pt x="56313" y="574541"/>
                    <a:pt x="69212" y="544098"/>
                    <a:pt x="82628" y="513655"/>
                  </a:cubicBezTo>
                  <a:cubicBezTo>
                    <a:pt x="85208" y="507980"/>
                    <a:pt x="89336" y="506948"/>
                    <a:pt x="93979" y="508496"/>
                  </a:cubicBezTo>
                  <a:cubicBezTo>
                    <a:pt x="137322" y="519847"/>
                    <a:pt x="183760" y="518815"/>
                    <a:pt x="224006" y="543066"/>
                  </a:cubicBezTo>
                  <a:cubicBezTo>
                    <a:pt x="230713" y="547194"/>
                    <a:pt x="233809" y="544614"/>
                    <a:pt x="236905" y="538938"/>
                  </a:cubicBezTo>
                  <a:cubicBezTo>
                    <a:pt x="255996" y="503336"/>
                    <a:pt x="278183" y="469281"/>
                    <a:pt x="302434" y="437291"/>
                  </a:cubicBezTo>
                  <a:cubicBezTo>
                    <a:pt x="305530" y="433163"/>
                    <a:pt x="310690" y="428519"/>
                    <a:pt x="302950" y="423359"/>
                  </a:cubicBezTo>
                  <a:cubicBezTo>
                    <a:pt x="273540" y="404268"/>
                    <a:pt x="258576" y="373826"/>
                    <a:pt x="238453" y="346995"/>
                  </a:cubicBezTo>
                  <a:cubicBezTo>
                    <a:pt x="234841" y="342351"/>
                    <a:pt x="232262" y="337707"/>
                    <a:pt x="228650" y="333063"/>
                  </a:cubicBezTo>
                  <a:cubicBezTo>
                    <a:pt x="212654" y="310360"/>
                    <a:pt x="212138" y="309844"/>
                    <a:pt x="230713" y="290237"/>
                  </a:cubicBezTo>
                  <a:cubicBezTo>
                    <a:pt x="248257" y="271662"/>
                    <a:pt x="266316" y="254119"/>
                    <a:pt x="283859" y="236060"/>
                  </a:cubicBezTo>
                  <a:cubicBezTo>
                    <a:pt x="289535" y="230384"/>
                    <a:pt x="294179" y="229868"/>
                    <a:pt x="300370" y="234512"/>
                  </a:cubicBezTo>
                  <a:cubicBezTo>
                    <a:pt x="327201" y="252571"/>
                    <a:pt x="354032" y="270114"/>
                    <a:pt x="380863" y="288173"/>
                  </a:cubicBezTo>
                  <a:cubicBezTo>
                    <a:pt x="390150" y="294365"/>
                    <a:pt x="396342" y="303137"/>
                    <a:pt x="403050" y="311392"/>
                  </a:cubicBezTo>
                  <a:cubicBezTo>
                    <a:pt x="408726" y="319132"/>
                    <a:pt x="413885" y="320680"/>
                    <a:pt x="422141" y="313972"/>
                  </a:cubicBezTo>
                  <a:cubicBezTo>
                    <a:pt x="452584" y="288689"/>
                    <a:pt x="485606" y="266502"/>
                    <a:pt x="519661" y="246895"/>
                  </a:cubicBezTo>
                  <a:cubicBezTo>
                    <a:pt x="524820" y="243799"/>
                    <a:pt x="529464" y="240703"/>
                    <a:pt x="524820" y="233996"/>
                  </a:cubicBezTo>
                  <a:cubicBezTo>
                    <a:pt x="502633" y="202005"/>
                    <a:pt x="501086" y="163823"/>
                    <a:pt x="492314" y="127704"/>
                  </a:cubicBezTo>
                  <a:cubicBezTo>
                    <a:pt x="484574" y="96230"/>
                    <a:pt x="485606" y="96746"/>
                    <a:pt x="514501" y="82298"/>
                  </a:cubicBezTo>
                  <a:cubicBezTo>
                    <a:pt x="535140" y="71979"/>
                    <a:pt x="557327" y="64239"/>
                    <a:pt x="578482" y="55468"/>
                  </a:cubicBezTo>
                  <a:cubicBezTo>
                    <a:pt x="586222" y="52372"/>
                    <a:pt x="590866" y="52888"/>
                    <a:pt x="595509" y="60111"/>
                  </a:cubicBezTo>
                  <a:cubicBezTo>
                    <a:pt x="613053" y="86942"/>
                    <a:pt x="630596" y="113257"/>
                    <a:pt x="648655" y="139572"/>
                  </a:cubicBezTo>
                  <a:cubicBezTo>
                    <a:pt x="655363" y="149375"/>
                    <a:pt x="657427" y="160727"/>
                    <a:pt x="661039" y="172078"/>
                  </a:cubicBezTo>
                  <a:cubicBezTo>
                    <a:pt x="663618" y="180334"/>
                    <a:pt x="667230" y="182914"/>
                    <a:pt x="675486" y="180334"/>
                  </a:cubicBezTo>
                  <a:cubicBezTo>
                    <a:pt x="713668" y="168983"/>
                    <a:pt x="752882" y="160727"/>
                    <a:pt x="792613" y="155567"/>
                  </a:cubicBezTo>
                  <a:cubicBezTo>
                    <a:pt x="800352" y="154535"/>
                    <a:pt x="802932" y="151439"/>
                    <a:pt x="801900" y="143700"/>
                  </a:cubicBezTo>
                  <a:cubicBezTo>
                    <a:pt x="795193" y="98294"/>
                    <a:pt x="811704" y="55468"/>
                    <a:pt x="816864" y="11094"/>
                  </a:cubicBezTo>
                  <a:cubicBezTo>
                    <a:pt x="817380" y="5934"/>
                    <a:pt x="820476" y="2838"/>
                    <a:pt x="826151" y="2322"/>
                  </a:cubicBezTo>
                  <a:cubicBezTo>
                    <a:pt x="859174" y="-1290"/>
                    <a:pt x="892196" y="258"/>
                    <a:pt x="925219" y="774"/>
                  </a:cubicBezTo>
                  <a:cubicBezTo>
                    <a:pt x="930895" y="774"/>
                    <a:pt x="933475" y="4902"/>
                    <a:pt x="934507" y="10062"/>
                  </a:cubicBezTo>
                  <a:cubicBezTo>
                    <a:pt x="941214" y="43600"/>
                    <a:pt x="948438" y="77139"/>
                    <a:pt x="954114" y="111193"/>
                  </a:cubicBezTo>
                  <a:cubicBezTo>
                    <a:pt x="955662" y="120481"/>
                    <a:pt x="953082" y="130800"/>
                    <a:pt x="952050" y="140604"/>
                  </a:cubicBezTo>
                  <a:cubicBezTo>
                    <a:pt x="951018" y="148343"/>
                    <a:pt x="954114" y="151955"/>
                    <a:pt x="962369" y="152987"/>
                  </a:cubicBezTo>
                  <a:cubicBezTo>
                    <a:pt x="1001584" y="157115"/>
                    <a:pt x="1040798" y="164339"/>
                    <a:pt x="1078980" y="174658"/>
                  </a:cubicBezTo>
                  <a:cubicBezTo>
                    <a:pt x="1085172" y="176206"/>
                    <a:pt x="1091364" y="176722"/>
                    <a:pt x="1093428" y="168467"/>
                  </a:cubicBezTo>
                  <a:cubicBezTo>
                    <a:pt x="1101683" y="130284"/>
                    <a:pt x="1127482" y="101390"/>
                    <a:pt x="1147089" y="69399"/>
                  </a:cubicBezTo>
                  <a:cubicBezTo>
                    <a:pt x="1162569" y="43084"/>
                    <a:pt x="1163601" y="43600"/>
                    <a:pt x="1192495" y="54436"/>
                  </a:cubicBezTo>
                  <a:cubicBezTo>
                    <a:pt x="1214682" y="62691"/>
                    <a:pt x="1236353" y="71979"/>
                    <a:pt x="1258024" y="81266"/>
                  </a:cubicBezTo>
                  <a:cubicBezTo>
                    <a:pt x="1265764" y="84362"/>
                    <a:pt x="1268860" y="88490"/>
                    <a:pt x="1267312" y="96746"/>
                  </a:cubicBezTo>
                  <a:cubicBezTo>
                    <a:pt x="1260604" y="128736"/>
                    <a:pt x="1254928" y="160727"/>
                    <a:pt x="1247705" y="192718"/>
                  </a:cubicBezTo>
                  <a:cubicBezTo>
                    <a:pt x="1245125" y="203553"/>
                    <a:pt x="1238417" y="213873"/>
                    <a:pt x="1233258" y="224192"/>
                  </a:cubicBezTo>
                  <a:cubicBezTo>
                    <a:pt x="1229646" y="230384"/>
                    <a:pt x="1230678" y="233996"/>
                    <a:pt x="1237385" y="237608"/>
                  </a:cubicBezTo>
                  <a:cubicBezTo>
                    <a:pt x="1273504" y="256699"/>
                    <a:pt x="1307558" y="279402"/>
                    <a:pt x="1340065" y="304169"/>
                  </a:cubicBezTo>
                  <a:cubicBezTo>
                    <a:pt x="1345741" y="308812"/>
                    <a:pt x="1349868" y="309328"/>
                    <a:pt x="1354512" y="302621"/>
                  </a:cubicBezTo>
                  <a:cubicBezTo>
                    <a:pt x="1381343" y="264954"/>
                    <a:pt x="1424169" y="246379"/>
                    <a:pt x="1459771" y="218516"/>
                  </a:cubicBezTo>
                  <a:cubicBezTo>
                    <a:pt x="1464415" y="214905"/>
                    <a:pt x="1468027" y="216452"/>
                    <a:pt x="1472155" y="220064"/>
                  </a:cubicBezTo>
                  <a:cubicBezTo>
                    <a:pt x="1496406" y="241219"/>
                    <a:pt x="1519109" y="264438"/>
                    <a:pt x="1541296" y="287657"/>
                  </a:cubicBezTo>
                  <a:cubicBezTo>
                    <a:pt x="1545424" y="292301"/>
                    <a:pt x="1545940" y="296429"/>
                    <a:pt x="1542328" y="301073"/>
                  </a:cubicBezTo>
                  <a:cubicBezTo>
                    <a:pt x="1523237" y="329452"/>
                    <a:pt x="1505177" y="357830"/>
                    <a:pt x="1485570" y="385693"/>
                  </a:cubicBezTo>
                  <a:cubicBezTo>
                    <a:pt x="1479895" y="393949"/>
                    <a:pt x="1470607" y="400140"/>
                    <a:pt x="1462868" y="406332"/>
                  </a:cubicBezTo>
                  <a:cubicBezTo>
                    <a:pt x="1456676" y="411492"/>
                    <a:pt x="1455644" y="416136"/>
                    <a:pt x="1460803" y="422327"/>
                  </a:cubicBezTo>
                  <a:cubicBezTo>
                    <a:pt x="1486086" y="453802"/>
                    <a:pt x="1509305" y="487341"/>
                    <a:pt x="1529428" y="522427"/>
                  </a:cubicBezTo>
                  <a:cubicBezTo>
                    <a:pt x="1534072" y="530167"/>
                    <a:pt x="1538716" y="529135"/>
                    <a:pt x="1544908" y="525007"/>
                  </a:cubicBezTo>
                  <a:cubicBezTo>
                    <a:pt x="1584122" y="500756"/>
                    <a:pt x="1630044" y="500240"/>
                    <a:pt x="1672870" y="488373"/>
                  </a:cubicBezTo>
                  <a:cubicBezTo>
                    <a:pt x="1678546" y="486825"/>
                    <a:pt x="1681642" y="489921"/>
                    <a:pt x="1683706" y="495080"/>
                  </a:cubicBezTo>
                  <a:cubicBezTo>
                    <a:pt x="1697637" y="523975"/>
                    <a:pt x="1710537" y="553902"/>
                    <a:pt x="1721888" y="583828"/>
                  </a:cubicBezTo>
                  <a:cubicBezTo>
                    <a:pt x="1723952" y="590020"/>
                    <a:pt x="1722404" y="593632"/>
                    <a:pt x="1717244" y="596728"/>
                  </a:cubicBezTo>
                  <a:cubicBezTo>
                    <a:pt x="1689381" y="615303"/>
                    <a:pt x="1662035" y="634394"/>
                    <a:pt x="1633140" y="652453"/>
                  </a:cubicBezTo>
                  <a:cubicBezTo>
                    <a:pt x="1623852" y="658129"/>
                    <a:pt x="1612501" y="660709"/>
                    <a:pt x="1601665" y="663805"/>
                  </a:cubicBezTo>
                  <a:cubicBezTo>
                    <a:pt x="1594958" y="665869"/>
                    <a:pt x="1592894" y="668965"/>
                    <a:pt x="1594958" y="676188"/>
                  </a:cubicBezTo>
                  <a:cubicBezTo>
                    <a:pt x="1606309" y="715403"/>
                    <a:pt x="1615081" y="755133"/>
                    <a:pt x="1620241" y="795895"/>
                  </a:cubicBezTo>
                  <a:cubicBezTo>
                    <a:pt x="1621272" y="803119"/>
                    <a:pt x="1624368" y="805699"/>
                    <a:pt x="1631076" y="804667"/>
                  </a:cubicBezTo>
                  <a:cubicBezTo>
                    <a:pt x="1676482" y="797959"/>
                    <a:pt x="1719308" y="814470"/>
                    <a:pt x="1763682" y="819630"/>
                  </a:cubicBezTo>
                  <a:cubicBezTo>
                    <a:pt x="1769874" y="820146"/>
                    <a:pt x="1772454" y="823758"/>
                    <a:pt x="1773486" y="829950"/>
                  </a:cubicBezTo>
                  <a:cubicBezTo>
                    <a:pt x="1776582" y="862456"/>
                    <a:pt x="1775034" y="895479"/>
                    <a:pt x="1775034" y="927985"/>
                  </a:cubicBezTo>
                  <a:cubicBezTo>
                    <a:pt x="1775034" y="933661"/>
                    <a:pt x="1771422" y="936241"/>
                    <a:pt x="1766262" y="937273"/>
                  </a:cubicBezTo>
                  <a:cubicBezTo>
                    <a:pt x="1732207" y="943981"/>
                    <a:pt x="1698153" y="951204"/>
                    <a:pt x="1663583" y="957396"/>
                  </a:cubicBezTo>
                  <a:cubicBezTo>
                    <a:pt x="1654811" y="958944"/>
                    <a:pt x="1645523" y="956364"/>
                    <a:pt x="1636752" y="955332"/>
                  </a:cubicBezTo>
                  <a:cubicBezTo>
                    <a:pt x="1627980" y="954300"/>
                    <a:pt x="1623336" y="956364"/>
                    <a:pt x="1622304" y="966684"/>
                  </a:cubicBezTo>
                  <a:cubicBezTo>
                    <a:pt x="1618177" y="1005382"/>
                    <a:pt x="1610953" y="1044080"/>
                    <a:pt x="1601149" y="1081746"/>
                  </a:cubicBezTo>
                  <a:cubicBezTo>
                    <a:pt x="1598569" y="1091034"/>
                    <a:pt x="1601665" y="1095678"/>
                    <a:pt x="1610437" y="1097742"/>
                  </a:cubicBezTo>
                  <a:cubicBezTo>
                    <a:pt x="1654811" y="1108577"/>
                    <a:pt x="1687318" y="1140568"/>
                    <a:pt x="1726016" y="1161723"/>
                  </a:cubicBezTo>
                  <a:cubicBezTo>
                    <a:pt x="1731176" y="1164819"/>
                    <a:pt x="1731176" y="1168947"/>
                    <a:pt x="1729112" y="1174107"/>
                  </a:cubicBezTo>
                  <a:cubicBezTo>
                    <a:pt x="1718792" y="1204549"/>
                    <a:pt x="1706409" y="1234476"/>
                    <a:pt x="1693509" y="1263887"/>
                  </a:cubicBezTo>
                  <a:cubicBezTo>
                    <a:pt x="1690929" y="1269562"/>
                    <a:pt x="1687318" y="1271626"/>
                    <a:pt x="1681126" y="1270078"/>
                  </a:cubicBezTo>
                  <a:cubicBezTo>
                    <a:pt x="1648103" y="1263371"/>
                    <a:pt x="1614565" y="1257179"/>
                    <a:pt x="1581542" y="1249955"/>
                  </a:cubicBezTo>
                  <a:cubicBezTo>
                    <a:pt x="1571223" y="1247375"/>
                    <a:pt x="1561935" y="1241184"/>
                    <a:pt x="1552647" y="1236024"/>
                  </a:cubicBezTo>
                  <a:cubicBezTo>
                    <a:pt x="1545940" y="1232412"/>
                    <a:pt x="1542328" y="1232928"/>
                    <a:pt x="1538200" y="1240152"/>
                  </a:cubicBezTo>
                  <a:cubicBezTo>
                    <a:pt x="1519109" y="1275238"/>
                    <a:pt x="1497954" y="1309293"/>
                    <a:pt x="1473187" y="1340767"/>
                  </a:cubicBezTo>
                  <a:cubicBezTo>
                    <a:pt x="1467511" y="1347991"/>
                    <a:pt x="1466479" y="1352635"/>
                    <a:pt x="1475251" y="1358310"/>
                  </a:cubicBezTo>
                  <a:cubicBezTo>
                    <a:pt x="1502598" y="1375854"/>
                    <a:pt x="1516013" y="1405264"/>
                    <a:pt x="1535104" y="1430031"/>
                  </a:cubicBezTo>
                  <a:cubicBezTo>
                    <a:pt x="1538716" y="1434675"/>
                    <a:pt x="1541812" y="1439835"/>
                    <a:pt x="1545424" y="1444995"/>
                  </a:cubicBezTo>
                  <a:cubicBezTo>
                    <a:pt x="1566063" y="1474921"/>
                    <a:pt x="1565031" y="1464602"/>
                    <a:pt x="1542844" y="1489885"/>
                  </a:cubicBezTo>
                  <a:cubicBezTo>
                    <a:pt x="1526849" y="1508460"/>
                    <a:pt x="1508273" y="1524971"/>
                    <a:pt x="1491246" y="1542514"/>
                  </a:cubicBezTo>
                  <a:cubicBezTo>
                    <a:pt x="1485054" y="1549222"/>
                    <a:pt x="1479895" y="1549222"/>
                    <a:pt x="1472155" y="1544062"/>
                  </a:cubicBezTo>
                  <a:cubicBezTo>
                    <a:pt x="1446356" y="1526519"/>
                    <a:pt x="1420041" y="1508976"/>
                    <a:pt x="1393726" y="1491948"/>
                  </a:cubicBezTo>
                  <a:cubicBezTo>
                    <a:pt x="1383923" y="1485241"/>
                    <a:pt x="1377215" y="1475437"/>
                    <a:pt x="1369992" y="1466666"/>
                  </a:cubicBezTo>
                  <a:cubicBezTo>
                    <a:pt x="1364316" y="1459958"/>
                    <a:pt x="1359672" y="1458926"/>
                    <a:pt x="1352964" y="1464602"/>
                  </a:cubicBezTo>
                  <a:cubicBezTo>
                    <a:pt x="1322005" y="1489885"/>
                    <a:pt x="1288983" y="1512588"/>
                    <a:pt x="1254413" y="1532711"/>
                  </a:cubicBezTo>
                  <a:cubicBezTo>
                    <a:pt x="1249769" y="1535291"/>
                    <a:pt x="1244609" y="1537871"/>
                    <a:pt x="1248737" y="1544578"/>
                  </a:cubicBezTo>
                  <a:cubicBezTo>
                    <a:pt x="1272472" y="1580181"/>
                    <a:pt x="1274020" y="1622491"/>
                    <a:pt x="1284339" y="1662221"/>
                  </a:cubicBezTo>
                  <a:cubicBezTo>
                    <a:pt x="1290531" y="1685440"/>
                    <a:pt x="1292079" y="1682344"/>
                    <a:pt x="1268860" y="1693180"/>
                  </a:cubicBezTo>
                  <a:cubicBezTo>
                    <a:pt x="1244609" y="1704531"/>
                    <a:pt x="1219842" y="1714335"/>
                    <a:pt x="1195591" y="1724654"/>
                  </a:cubicBezTo>
                  <a:cubicBezTo>
                    <a:pt x="1187851" y="1727750"/>
                    <a:pt x="1183208" y="1726718"/>
                    <a:pt x="1178564" y="1719495"/>
                  </a:cubicBezTo>
                  <a:cubicBezTo>
                    <a:pt x="1161021" y="1692664"/>
                    <a:pt x="1142962" y="1666865"/>
                    <a:pt x="1125418" y="1640034"/>
                  </a:cubicBezTo>
                  <a:cubicBezTo>
                    <a:pt x="1118711" y="1629715"/>
                    <a:pt x="1116131" y="1617847"/>
                    <a:pt x="1113035" y="1606496"/>
                  </a:cubicBezTo>
                  <a:cubicBezTo>
                    <a:pt x="1110971" y="1599272"/>
                    <a:pt x="1107359" y="1597208"/>
                    <a:pt x="1099619" y="1599272"/>
                  </a:cubicBezTo>
                  <a:cubicBezTo>
                    <a:pt x="1060405" y="1611139"/>
                    <a:pt x="1020675" y="1619395"/>
                    <a:pt x="979913" y="1624555"/>
                  </a:cubicBezTo>
                  <a:cubicBezTo>
                    <a:pt x="973205" y="1625587"/>
                    <a:pt x="971141" y="1628682"/>
                    <a:pt x="972173" y="1634874"/>
                  </a:cubicBezTo>
                  <a:cubicBezTo>
                    <a:pt x="979397" y="1680280"/>
                    <a:pt x="962885" y="1723106"/>
                    <a:pt x="957726" y="1767481"/>
                  </a:cubicBezTo>
                  <a:cubicBezTo>
                    <a:pt x="956694" y="1775220"/>
                    <a:pt x="952566" y="1777800"/>
                    <a:pt x="945858" y="1777800"/>
                  </a:cubicBezTo>
                  <a:cubicBezTo>
                    <a:pt x="929347" y="1778316"/>
                    <a:pt x="912320" y="1779348"/>
                    <a:pt x="895808" y="1779864"/>
                  </a:cubicBezTo>
                  <a:cubicBezTo>
                    <a:pt x="894776" y="1776252"/>
                    <a:pt x="894776" y="1776252"/>
                    <a:pt x="894776" y="1775736"/>
                  </a:cubicBezTo>
                  <a:close/>
                  <a:moveTo>
                    <a:pt x="890648" y="1454798"/>
                  </a:moveTo>
                  <a:cubicBezTo>
                    <a:pt x="1199203" y="1449638"/>
                    <a:pt x="1454096" y="1207645"/>
                    <a:pt x="1452548" y="884127"/>
                  </a:cubicBezTo>
                  <a:cubicBezTo>
                    <a:pt x="1451516" y="575057"/>
                    <a:pt x="1205395" y="320164"/>
                    <a:pt x="881361" y="322228"/>
                  </a:cubicBezTo>
                  <a:cubicBezTo>
                    <a:pt x="571775" y="324292"/>
                    <a:pt x="318429" y="570929"/>
                    <a:pt x="320494" y="893415"/>
                  </a:cubicBezTo>
                  <a:cubicBezTo>
                    <a:pt x="323073" y="1202485"/>
                    <a:pt x="569195" y="1452218"/>
                    <a:pt x="890648" y="1454798"/>
                  </a:cubicBezTo>
                  <a:close/>
                </a:path>
              </a:pathLst>
            </a:custGeom>
            <a:grpFill/>
            <a:ln w="51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DBF296DB-D0C8-471D-91FE-F4B26B99C108}"/>
                </a:ext>
              </a:extLst>
            </p:cNvPr>
            <p:cNvSpPr/>
            <p:nvPr/>
          </p:nvSpPr>
          <p:spPr>
            <a:xfrm>
              <a:off x="6408280" y="6041992"/>
              <a:ext cx="494433" cy="491686"/>
            </a:xfrm>
            <a:custGeom>
              <a:avLst/>
              <a:gdLst>
                <a:gd name="connsiteX0" fmla="*/ 959201 w 1857518"/>
                <a:gd name="connsiteY0" fmla="*/ 1852264 h 1847198"/>
                <a:gd name="connsiteX1" fmla="*/ 910700 w 1857518"/>
                <a:gd name="connsiteY1" fmla="*/ 1852264 h 1847198"/>
                <a:gd name="connsiteX2" fmla="*/ 891608 w 1857518"/>
                <a:gd name="connsiteY2" fmla="*/ 1830593 h 1847198"/>
                <a:gd name="connsiteX3" fmla="*/ 838463 w 1857518"/>
                <a:gd name="connsiteY3" fmla="*/ 1669608 h 1847198"/>
                <a:gd name="connsiteX4" fmla="*/ 813180 w 1857518"/>
                <a:gd name="connsiteY4" fmla="*/ 1646905 h 1847198"/>
                <a:gd name="connsiteX5" fmla="*/ 730624 w 1857518"/>
                <a:gd name="connsiteY5" fmla="*/ 1628330 h 1847198"/>
                <a:gd name="connsiteX6" fmla="*/ 693990 w 1857518"/>
                <a:gd name="connsiteY6" fmla="*/ 1639165 h 1847198"/>
                <a:gd name="connsiteX7" fmla="*/ 573251 w 1857518"/>
                <a:gd name="connsiteY7" fmla="*/ 1761452 h 1847198"/>
                <a:gd name="connsiteX8" fmla="*/ 542292 w 1857518"/>
                <a:gd name="connsiteY8" fmla="*/ 1766612 h 1847198"/>
                <a:gd name="connsiteX9" fmla="*/ 412782 w 1857518"/>
                <a:gd name="connsiteY9" fmla="*/ 1693859 h 1847198"/>
                <a:gd name="connsiteX10" fmla="*/ 398334 w 1857518"/>
                <a:gd name="connsiteY10" fmla="*/ 1660836 h 1847198"/>
                <a:gd name="connsiteX11" fmla="*/ 440644 w 1857518"/>
                <a:gd name="connsiteY11" fmla="*/ 1494176 h 1847198"/>
                <a:gd name="connsiteX12" fmla="*/ 432904 w 1857518"/>
                <a:gd name="connsiteY12" fmla="*/ 1462185 h 1847198"/>
                <a:gd name="connsiteX13" fmla="*/ 370471 w 1857518"/>
                <a:gd name="connsiteY13" fmla="*/ 1397172 h 1847198"/>
                <a:gd name="connsiteX14" fmla="*/ 340545 w 1857518"/>
                <a:gd name="connsiteY14" fmla="*/ 1388400 h 1847198"/>
                <a:gd name="connsiteX15" fmla="*/ 310618 w 1857518"/>
                <a:gd name="connsiteY15" fmla="*/ 1395108 h 1847198"/>
                <a:gd name="connsiteX16" fmla="*/ 170273 w 1857518"/>
                <a:gd name="connsiteY16" fmla="*/ 1426583 h 1847198"/>
                <a:gd name="connsiteX17" fmla="*/ 141377 w 1857518"/>
                <a:gd name="connsiteY17" fmla="*/ 1413683 h 1847198"/>
                <a:gd name="connsiteX18" fmla="*/ 70689 w 1857518"/>
                <a:gd name="connsiteY18" fmla="*/ 1276949 h 1847198"/>
                <a:gd name="connsiteX19" fmla="*/ 75848 w 1857518"/>
                <a:gd name="connsiteY19" fmla="*/ 1247539 h 1847198"/>
                <a:gd name="connsiteX20" fmla="*/ 206391 w 1857518"/>
                <a:gd name="connsiteY20" fmla="*/ 1126284 h 1847198"/>
                <a:gd name="connsiteX21" fmla="*/ 216710 w 1857518"/>
                <a:gd name="connsiteY21" fmla="*/ 1096873 h 1847198"/>
                <a:gd name="connsiteX22" fmla="*/ 201231 w 1857518"/>
                <a:gd name="connsiteY22" fmla="*/ 1012769 h 1847198"/>
                <a:gd name="connsiteX23" fmla="*/ 181108 w 1857518"/>
                <a:gd name="connsiteY23" fmla="*/ 989034 h 1847198"/>
                <a:gd name="connsiteX24" fmla="*/ 67077 w 1857518"/>
                <a:gd name="connsiteY24" fmla="*/ 947240 h 1847198"/>
                <a:gd name="connsiteX25" fmla="*/ 0 w 1857518"/>
                <a:gd name="connsiteY25" fmla="*/ 921957 h 1847198"/>
                <a:gd name="connsiteX26" fmla="*/ 0 w 1857518"/>
                <a:gd name="connsiteY26" fmla="*/ 893062 h 1847198"/>
                <a:gd name="connsiteX27" fmla="*/ 4643 w 1857518"/>
                <a:gd name="connsiteY27" fmla="*/ 842496 h 1847198"/>
                <a:gd name="connsiteX28" fmla="*/ 17543 w 1857518"/>
                <a:gd name="connsiteY28" fmla="*/ 743945 h 1847198"/>
                <a:gd name="connsiteX29" fmla="*/ 38182 w 1857518"/>
                <a:gd name="connsiteY29" fmla="*/ 723305 h 1847198"/>
                <a:gd name="connsiteX30" fmla="*/ 214131 w 1857518"/>
                <a:gd name="connsiteY30" fmla="*/ 691315 h 1847198"/>
                <a:gd name="connsiteX31" fmla="*/ 239929 w 1857518"/>
                <a:gd name="connsiteY31" fmla="*/ 671192 h 1847198"/>
                <a:gd name="connsiteX32" fmla="*/ 266760 w 1857518"/>
                <a:gd name="connsiteY32" fmla="*/ 606695 h 1847198"/>
                <a:gd name="connsiteX33" fmla="*/ 262116 w 1857518"/>
                <a:gd name="connsiteY33" fmla="*/ 570060 h 1847198"/>
                <a:gd name="connsiteX34" fmla="*/ 159437 w 1857518"/>
                <a:gd name="connsiteY34" fmla="*/ 434874 h 1847198"/>
                <a:gd name="connsiteX35" fmla="*/ 159953 w 1857518"/>
                <a:gd name="connsiteY35" fmla="*/ 401336 h 1847198"/>
                <a:gd name="connsiteX36" fmla="*/ 259536 w 1857518"/>
                <a:gd name="connsiteY36" fmla="*/ 278017 h 1847198"/>
                <a:gd name="connsiteX37" fmla="*/ 294623 w 1857518"/>
                <a:gd name="connsiteY37" fmla="*/ 268729 h 1847198"/>
                <a:gd name="connsiteX38" fmla="*/ 457672 w 1857518"/>
                <a:gd name="connsiteY38" fmla="*/ 336322 h 1847198"/>
                <a:gd name="connsiteX39" fmla="*/ 489146 w 1857518"/>
                <a:gd name="connsiteY39" fmla="*/ 333743 h 1847198"/>
                <a:gd name="connsiteX40" fmla="*/ 540744 w 1857518"/>
                <a:gd name="connsiteY40" fmla="*/ 298140 h 1847198"/>
                <a:gd name="connsiteX41" fmla="*/ 553127 w 1857518"/>
                <a:gd name="connsiteY41" fmla="*/ 273889 h 1847198"/>
                <a:gd name="connsiteX42" fmla="*/ 552096 w 1857518"/>
                <a:gd name="connsiteY42" fmla="*/ 255830 h 1847198"/>
                <a:gd name="connsiteX43" fmla="*/ 545904 w 1857518"/>
                <a:gd name="connsiteY43" fmla="*/ 175854 h 1847198"/>
                <a:gd name="connsiteX44" fmla="*/ 539712 w 1857518"/>
                <a:gd name="connsiteY44" fmla="*/ 95877 h 1847198"/>
                <a:gd name="connsiteX45" fmla="*/ 556739 w 1857518"/>
                <a:gd name="connsiteY45" fmla="*/ 69562 h 1847198"/>
                <a:gd name="connsiteX46" fmla="*/ 716176 w 1857518"/>
                <a:gd name="connsiteY46" fmla="*/ 15901 h 1847198"/>
                <a:gd name="connsiteX47" fmla="*/ 726496 w 1857518"/>
                <a:gd name="connsiteY47" fmla="*/ 14353 h 1847198"/>
                <a:gd name="connsiteX48" fmla="*/ 748167 w 1857518"/>
                <a:gd name="connsiteY48" fmla="*/ 28800 h 1847198"/>
                <a:gd name="connsiteX49" fmla="*/ 847750 w 1857518"/>
                <a:gd name="connsiteY49" fmla="*/ 172758 h 1847198"/>
                <a:gd name="connsiteX50" fmla="*/ 878709 w 1857518"/>
                <a:gd name="connsiteY50" fmla="*/ 187721 h 1847198"/>
                <a:gd name="connsiteX51" fmla="*/ 931855 w 1857518"/>
                <a:gd name="connsiteY51" fmla="*/ 185657 h 1847198"/>
                <a:gd name="connsiteX52" fmla="*/ 948366 w 1857518"/>
                <a:gd name="connsiteY52" fmla="*/ 177401 h 1847198"/>
                <a:gd name="connsiteX53" fmla="*/ 954042 w 1857518"/>
                <a:gd name="connsiteY53" fmla="*/ 169146 h 1847198"/>
                <a:gd name="connsiteX54" fmla="*/ 979840 w 1857518"/>
                <a:gd name="connsiteY54" fmla="*/ 121676 h 1847198"/>
                <a:gd name="connsiteX55" fmla="*/ 1037630 w 1857518"/>
                <a:gd name="connsiteY55" fmla="*/ 13837 h 1847198"/>
                <a:gd name="connsiteX56" fmla="*/ 1066525 w 1857518"/>
                <a:gd name="connsiteY56" fmla="*/ 937 h 1847198"/>
                <a:gd name="connsiteX57" fmla="*/ 1233702 w 1857518"/>
                <a:gd name="connsiteY57" fmla="*/ 40667 h 1847198"/>
                <a:gd name="connsiteX58" fmla="*/ 1253309 w 1857518"/>
                <a:gd name="connsiteY58" fmla="*/ 64918 h 1847198"/>
                <a:gd name="connsiteX59" fmla="*/ 1254341 w 1857518"/>
                <a:gd name="connsiteY59" fmla="*/ 85042 h 1847198"/>
                <a:gd name="connsiteX60" fmla="*/ 1258468 w 1857518"/>
                <a:gd name="connsiteY60" fmla="*/ 209908 h 1847198"/>
                <a:gd name="connsiteX61" fmla="*/ 1260016 w 1857518"/>
                <a:gd name="connsiteY61" fmla="*/ 244478 h 1847198"/>
                <a:gd name="connsiteX62" fmla="*/ 1276012 w 1857518"/>
                <a:gd name="connsiteY62" fmla="*/ 270277 h 1847198"/>
                <a:gd name="connsiteX63" fmla="*/ 1313678 w 1857518"/>
                <a:gd name="connsiteY63" fmla="*/ 291948 h 1847198"/>
                <a:gd name="connsiteX64" fmla="*/ 1349797 w 1857518"/>
                <a:gd name="connsiteY64" fmla="*/ 291948 h 1847198"/>
                <a:gd name="connsiteX65" fmla="*/ 1502526 w 1857518"/>
                <a:gd name="connsiteY65" fmla="*/ 206812 h 1847198"/>
                <a:gd name="connsiteX66" fmla="*/ 1535033 w 1857518"/>
                <a:gd name="connsiteY66" fmla="*/ 211456 h 1847198"/>
                <a:gd name="connsiteX67" fmla="*/ 1653707 w 1857518"/>
                <a:gd name="connsiteY67" fmla="*/ 332711 h 1847198"/>
                <a:gd name="connsiteX68" fmla="*/ 1657835 w 1857518"/>
                <a:gd name="connsiteY68" fmla="*/ 366249 h 1847198"/>
                <a:gd name="connsiteX69" fmla="*/ 1569087 w 1857518"/>
                <a:gd name="connsiteY69" fmla="*/ 515883 h 1847198"/>
                <a:gd name="connsiteX70" fmla="*/ 1568571 w 1857518"/>
                <a:gd name="connsiteY70" fmla="*/ 550453 h 1847198"/>
                <a:gd name="connsiteX71" fmla="*/ 1591274 w 1857518"/>
                <a:gd name="connsiteY71" fmla="*/ 592247 h 1847198"/>
                <a:gd name="connsiteX72" fmla="*/ 1617589 w 1857518"/>
                <a:gd name="connsiteY72" fmla="*/ 608759 h 1847198"/>
                <a:gd name="connsiteX73" fmla="*/ 1676926 w 1857518"/>
                <a:gd name="connsiteY73" fmla="*/ 612886 h 1847198"/>
                <a:gd name="connsiteX74" fmla="*/ 1797665 w 1857518"/>
                <a:gd name="connsiteY74" fmla="*/ 620626 h 1847198"/>
                <a:gd name="connsiteX75" fmla="*/ 1820884 w 1857518"/>
                <a:gd name="connsiteY75" fmla="*/ 640233 h 1847198"/>
                <a:gd name="connsiteX76" fmla="*/ 1857518 w 1857518"/>
                <a:gd name="connsiteY76" fmla="*/ 808442 h 1847198"/>
                <a:gd name="connsiteX77" fmla="*/ 1851842 w 1857518"/>
                <a:gd name="connsiteY77" fmla="*/ 829081 h 1847198"/>
                <a:gd name="connsiteX78" fmla="*/ 1841523 w 1857518"/>
                <a:gd name="connsiteY78" fmla="*/ 836305 h 1847198"/>
                <a:gd name="connsiteX79" fmla="*/ 1686214 w 1857518"/>
                <a:gd name="connsiteY79" fmla="*/ 913701 h 1847198"/>
                <a:gd name="connsiteX80" fmla="*/ 1668670 w 1857518"/>
                <a:gd name="connsiteY80" fmla="*/ 940016 h 1847198"/>
                <a:gd name="connsiteX81" fmla="*/ 1665059 w 1857518"/>
                <a:gd name="connsiteY81" fmla="*/ 998322 h 1847198"/>
                <a:gd name="connsiteX82" fmla="*/ 1678474 w 1857518"/>
                <a:gd name="connsiteY82" fmla="*/ 1026184 h 1847198"/>
                <a:gd name="connsiteX83" fmla="*/ 1821916 w 1857518"/>
                <a:gd name="connsiteY83" fmla="*/ 1131960 h 1847198"/>
                <a:gd name="connsiteX84" fmla="*/ 1831720 w 1857518"/>
                <a:gd name="connsiteY84" fmla="*/ 1163950 h 1847198"/>
                <a:gd name="connsiteX85" fmla="*/ 1805404 w 1857518"/>
                <a:gd name="connsiteY85" fmla="*/ 1236703 h 1847198"/>
                <a:gd name="connsiteX86" fmla="*/ 1775478 w 1857518"/>
                <a:gd name="connsiteY86" fmla="*/ 1317711 h 1847198"/>
                <a:gd name="connsiteX87" fmla="*/ 1750195 w 1857518"/>
                <a:gd name="connsiteY87" fmla="*/ 1334223 h 1847198"/>
                <a:gd name="connsiteX88" fmla="*/ 1685698 w 1857518"/>
                <a:gd name="connsiteY88" fmla="*/ 1327515 h 1847198"/>
                <a:gd name="connsiteX89" fmla="*/ 1574247 w 1857518"/>
                <a:gd name="connsiteY89" fmla="*/ 1315648 h 1847198"/>
                <a:gd name="connsiteX90" fmla="*/ 1545868 w 1857518"/>
                <a:gd name="connsiteY90" fmla="*/ 1328547 h 1847198"/>
                <a:gd name="connsiteX91" fmla="*/ 1505622 w 1857518"/>
                <a:gd name="connsiteY91" fmla="*/ 1383241 h 1847198"/>
                <a:gd name="connsiteX92" fmla="*/ 1500978 w 1857518"/>
                <a:gd name="connsiteY92" fmla="*/ 1417811 h 1847198"/>
                <a:gd name="connsiteX93" fmla="*/ 1563411 w 1857518"/>
                <a:gd name="connsiteY93" fmla="*/ 1581892 h 1847198"/>
                <a:gd name="connsiteX94" fmla="*/ 1554124 w 1857518"/>
                <a:gd name="connsiteY94" fmla="*/ 1615430 h 1847198"/>
                <a:gd name="connsiteX95" fmla="*/ 1430805 w 1857518"/>
                <a:gd name="connsiteY95" fmla="*/ 1708822 h 1847198"/>
                <a:gd name="connsiteX96" fmla="*/ 1397266 w 1857518"/>
                <a:gd name="connsiteY96" fmla="*/ 1708306 h 1847198"/>
                <a:gd name="connsiteX97" fmla="*/ 1263628 w 1857518"/>
                <a:gd name="connsiteY97" fmla="*/ 1600467 h 1847198"/>
                <a:gd name="connsiteX98" fmla="*/ 1232154 w 1857518"/>
                <a:gd name="connsiteY98" fmla="*/ 1594275 h 1847198"/>
                <a:gd name="connsiteX99" fmla="*/ 1153725 w 1857518"/>
                <a:gd name="connsiteY99" fmla="*/ 1624202 h 1847198"/>
                <a:gd name="connsiteX100" fmla="*/ 1134634 w 1857518"/>
                <a:gd name="connsiteY100" fmla="*/ 1646905 h 1847198"/>
                <a:gd name="connsiteX101" fmla="*/ 1123798 w 1857518"/>
                <a:gd name="connsiteY101" fmla="*/ 1698503 h 1847198"/>
                <a:gd name="connsiteX102" fmla="*/ 1097999 w 1857518"/>
                <a:gd name="connsiteY102" fmla="*/ 1821821 h 1847198"/>
                <a:gd name="connsiteX103" fmla="*/ 1076329 w 1857518"/>
                <a:gd name="connsiteY103" fmla="*/ 1842460 h 1847198"/>
                <a:gd name="connsiteX104" fmla="*/ 994288 w 1857518"/>
                <a:gd name="connsiteY104" fmla="*/ 1851232 h 1847198"/>
                <a:gd name="connsiteX105" fmla="*/ 959201 w 1857518"/>
                <a:gd name="connsiteY105" fmla="*/ 1852264 h 1847198"/>
                <a:gd name="connsiteX106" fmla="*/ 928759 w 1857518"/>
                <a:gd name="connsiteY106" fmla="*/ 382245 h 1847198"/>
                <a:gd name="connsiteX107" fmla="*/ 386983 w 1857518"/>
                <a:gd name="connsiteY107" fmla="*/ 921957 h 1847198"/>
                <a:gd name="connsiteX108" fmla="*/ 926695 w 1857518"/>
                <a:gd name="connsiteY108" fmla="*/ 1465797 h 1847198"/>
                <a:gd name="connsiteX109" fmla="*/ 1470535 w 1857518"/>
                <a:gd name="connsiteY109" fmla="*/ 924537 h 1847198"/>
                <a:gd name="connsiteX110" fmla="*/ 928759 w 1857518"/>
                <a:gd name="connsiteY110" fmla="*/ 382245 h 18471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</a:cxnLst>
              <a:rect l="l" t="t" r="r" b="b"/>
              <a:pathLst>
                <a:path w="1857518" h="1847198">
                  <a:moveTo>
                    <a:pt x="959201" y="1852264"/>
                  </a:moveTo>
                  <a:cubicBezTo>
                    <a:pt x="943206" y="1852264"/>
                    <a:pt x="927211" y="1852264"/>
                    <a:pt x="910700" y="1852264"/>
                  </a:cubicBezTo>
                  <a:cubicBezTo>
                    <a:pt x="900380" y="1848652"/>
                    <a:pt x="894704" y="1840913"/>
                    <a:pt x="891608" y="1830593"/>
                  </a:cubicBezTo>
                  <a:cubicBezTo>
                    <a:pt x="874065" y="1776931"/>
                    <a:pt x="856006" y="1723270"/>
                    <a:pt x="838463" y="1669608"/>
                  </a:cubicBezTo>
                  <a:cubicBezTo>
                    <a:pt x="834335" y="1657224"/>
                    <a:pt x="826080" y="1649485"/>
                    <a:pt x="813180" y="1646905"/>
                  </a:cubicBezTo>
                  <a:cubicBezTo>
                    <a:pt x="785833" y="1640713"/>
                    <a:pt x="757970" y="1635037"/>
                    <a:pt x="730624" y="1628330"/>
                  </a:cubicBezTo>
                  <a:cubicBezTo>
                    <a:pt x="716176" y="1624718"/>
                    <a:pt x="704309" y="1628330"/>
                    <a:pt x="693990" y="1639165"/>
                  </a:cubicBezTo>
                  <a:cubicBezTo>
                    <a:pt x="654259" y="1680443"/>
                    <a:pt x="613497" y="1720690"/>
                    <a:pt x="573251" y="1761452"/>
                  </a:cubicBezTo>
                  <a:cubicBezTo>
                    <a:pt x="563963" y="1770739"/>
                    <a:pt x="553127" y="1772804"/>
                    <a:pt x="542292" y="1766612"/>
                  </a:cubicBezTo>
                  <a:cubicBezTo>
                    <a:pt x="498950" y="1742361"/>
                    <a:pt x="456123" y="1718110"/>
                    <a:pt x="412782" y="1693859"/>
                  </a:cubicBezTo>
                  <a:cubicBezTo>
                    <a:pt x="397818" y="1685603"/>
                    <a:pt x="394206" y="1676832"/>
                    <a:pt x="398334" y="1660836"/>
                  </a:cubicBezTo>
                  <a:cubicBezTo>
                    <a:pt x="412265" y="1605111"/>
                    <a:pt x="426713" y="1549901"/>
                    <a:pt x="440644" y="1494176"/>
                  </a:cubicBezTo>
                  <a:cubicBezTo>
                    <a:pt x="443741" y="1482308"/>
                    <a:pt x="441676" y="1471473"/>
                    <a:pt x="432904" y="1462185"/>
                  </a:cubicBezTo>
                  <a:cubicBezTo>
                    <a:pt x="412265" y="1440514"/>
                    <a:pt x="391110" y="1418843"/>
                    <a:pt x="370471" y="1397172"/>
                  </a:cubicBezTo>
                  <a:cubicBezTo>
                    <a:pt x="362216" y="1388400"/>
                    <a:pt x="351896" y="1385820"/>
                    <a:pt x="340545" y="1388400"/>
                  </a:cubicBezTo>
                  <a:cubicBezTo>
                    <a:pt x="330226" y="1390464"/>
                    <a:pt x="320422" y="1393044"/>
                    <a:pt x="310618" y="1395108"/>
                  </a:cubicBezTo>
                  <a:cubicBezTo>
                    <a:pt x="263664" y="1405428"/>
                    <a:pt x="217226" y="1416263"/>
                    <a:pt x="170273" y="1426583"/>
                  </a:cubicBezTo>
                  <a:cubicBezTo>
                    <a:pt x="157373" y="1429679"/>
                    <a:pt x="147054" y="1425035"/>
                    <a:pt x="141377" y="1413683"/>
                  </a:cubicBezTo>
                  <a:cubicBezTo>
                    <a:pt x="117642" y="1368277"/>
                    <a:pt x="94423" y="1322355"/>
                    <a:pt x="70689" y="1276949"/>
                  </a:cubicBezTo>
                  <a:cubicBezTo>
                    <a:pt x="65529" y="1266630"/>
                    <a:pt x="67593" y="1255278"/>
                    <a:pt x="75848" y="1247539"/>
                  </a:cubicBezTo>
                  <a:cubicBezTo>
                    <a:pt x="119191" y="1207292"/>
                    <a:pt x="163049" y="1166530"/>
                    <a:pt x="206391" y="1126284"/>
                  </a:cubicBezTo>
                  <a:cubicBezTo>
                    <a:pt x="215162" y="1118544"/>
                    <a:pt x="218258" y="1108225"/>
                    <a:pt x="216710" y="1096873"/>
                  </a:cubicBezTo>
                  <a:cubicBezTo>
                    <a:pt x="211551" y="1069010"/>
                    <a:pt x="206391" y="1040631"/>
                    <a:pt x="201231" y="1012769"/>
                  </a:cubicBezTo>
                  <a:cubicBezTo>
                    <a:pt x="199167" y="1000901"/>
                    <a:pt x="192459" y="993162"/>
                    <a:pt x="181108" y="989034"/>
                  </a:cubicBezTo>
                  <a:cubicBezTo>
                    <a:pt x="142925" y="975103"/>
                    <a:pt x="104743" y="961171"/>
                    <a:pt x="67077" y="947240"/>
                  </a:cubicBezTo>
                  <a:cubicBezTo>
                    <a:pt x="44890" y="938984"/>
                    <a:pt x="22187" y="931760"/>
                    <a:pt x="0" y="921957"/>
                  </a:cubicBezTo>
                  <a:cubicBezTo>
                    <a:pt x="0" y="912153"/>
                    <a:pt x="0" y="902866"/>
                    <a:pt x="0" y="893062"/>
                  </a:cubicBezTo>
                  <a:cubicBezTo>
                    <a:pt x="1548" y="876035"/>
                    <a:pt x="3096" y="859524"/>
                    <a:pt x="4643" y="842496"/>
                  </a:cubicBezTo>
                  <a:cubicBezTo>
                    <a:pt x="7740" y="809474"/>
                    <a:pt x="12383" y="776451"/>
                    <a:pt x="17543" y="743945"/>
                  </a:cubicBezTo>
                  <a:cubicBezTo>
                    <a:pt x="19091" y="733109"/>
                    <a:pt x="26831" y="725369"/>
                    <a:pt x="38182" y="723305"/>
                  </a:cubicBezTo>
                  <a:cubicBezTo>
                    <a:pt x="97003" y="712470"/>
                    <a:pt x="155309" y="702150"/>
                    <a:pt x="214131" y="691315"/>
                  </a:cubicBezTo>
                  <a:cubicBezTo>
                    <a:pt x="226514" y="689251"/>
                    <a:pt x="234770" y="682543"/>
                    <a:pt x="239929" y="671192"/>
                  </a:cubicBezTo>
                  <a:cubicBezTo>
                    <a:pt x="248701" y="649521"/>
                    <a:pt x="257989" y="627850"/>
                    <a:pt x="266760" y="606695"/>
                  </a:cubicBezTo>
                  <a:cubicBezTo>
                    <a:pt x="272436" y="593279"/>
                    <a:pt x="270888" y="581928"/>
                    <a:pt x="262116" y="570060"/>
                  </a:cubicBezTo>
                  <a:cubicBezTo>
                    <a:pt x="227546" y="525170"/>
                    <a:pt x="193492" y="479764"/>
                    <a:pt x="159437" y="434874"/>
                  </a:cubicBezTo>
                  <a:cubicBezTo>
                    <a:pt x="150665" y="423007"/>
                    <a:pt x="150665" y="412687"/>
                    <a:pt x="159953" y="401336"/>
                  </a:cubicBezTo>
                  <a:cubicBezTo>
                    <a:pt x="192975" y="360058"/>
                    <a:pt x="225998" y="319295"/>
                    <a:pt x="259536" y="278017"/>
                  </a:cubicBezTo>
                  <a:cubicBezTo>
                    <a:pt x="270372" y="265118"/>
                    <a:pt x="279144" y="262538"/>
                    <a:pt x="294623" y="268729"/>
                  </a:cubicBezTo>
                  <a:cubicBezTo>
                    <a:pt x="348801" y="291433"/>
                    <a:pt x="402978" y="313620"/>
                    <a:pt x="457672" y="336322"/>
                  </a:cubicBezTo>
                  <a:cubicBezTo>
                    <a:pt x="468507" y="340966"/>
                    <a:pt x="479342" y="340450"/>
                    <a:pt x="489146" y="333743"/>
                  </a:cubicBezTo>
                  <a:cubicBezTo>
                    <a:pt x="506690" y="321875"/>
                    <a:pt x="523717" y="310008"/>
                    <a:pt x="540744" y="298140"/>
                  </a:cubicBezTo>
                  <a:cubicBezTo>
                    <a:pt x="548999" y="292464"/>
                    <a:pt x="553127" y="284209"/>
                    <a:pt x="553127" y="273889"/>
                  </a:cubicBezTo>
                  <a:cubicBezTo>
                    <a:pt x="553127" y="267697"/>
                    <a:pt x="552612" y="261506"/>
                    <a:pt x="552096" y="255830"/>
                  </a:cubicBezTo>
                  <a:cubicBezTo>
                    <a:pt x="550032" y="228999"/>
                    <a:pt x="547968" y="202684"/>
                    <a:pt x="545904" y="175854"/>
                  </a:cubicBezTo>
                  <a:cubicBezTo>
                    <a:pt x="543840" y="149023"/>
                    <a:pt x="541776" y="122708"/>
                    <a:pt x="539712" y="95877"/>
                  </a:cubicBezTo>
                  <a:cubicBezTo>
                    <a:pt x="538680" y="83493"/>
                    <a:pt x="544872" y="73690"/>
                    <a:pt x="556739" y="69562"/>
                  </a:cubicBezTo>
                  <a:cubicBezTo>
                    <a:pt x="609885" y="51503"/>
                    <a:pt x="663031" y="33444"/>
                    <a:pt x="716176" y="15901"/>
                  </a:cubicBezTo>
                  <a:cubicBezTo>
                    <a:pt x="719788" y="14869"/>
                    <a:pt x="722884" y="14353"/>
                    <a:pt x="726496" y="14353"/>
                  </a:cubicBezTo>
                  <a:cubicBezTo>
                    <a:pt x="736299" y="14869"/>
                    <a:pt x="742491" y="21060"/>
                    <a:pt x="748167" y="28800"/>
                  </a:cubicBezTo>
                  <a:cubicBezTo>
                    <a:pt x="781189" y="76786"/>
                    <a:pt x="814728" y="124772"/>
                    <a:pt x="847750" y="172758"/>
                  </a:cubicBezTo>
                  <a:cubicBezTo>
                    <a:pt x="855490" y="183593"/>
                    <a:pt x="865810" y="188753"/>
                    <a:pt x="878709" y="187721"/>
                  </a:cubicBezTo>
                  <a:cubicBezTo>
                    <a:pt x="896252" y="186173"/>
                    <a:pt x="914312" y="185657"/>
                    <a:pt x="931855" y="185657"/>
                  </a:cubicBezTo>
                  <a:cubicBezTo>
                    <a:pt x="939079" y="185657"/>
                    <a:pt x="944239" y="183077"/>
                    <a:pt x="948366" y="177401"/>
                  </a:cubicBezTo>
                  <a:cubicBezTo>
                    <a:pt x="950430" y="174822"/>
                    <a:pt x="952494" y="171726"/>
                    <a:pt x="954042" y="169146"/>
                  </a:cubicBezTo>
                  <a:cubicBezTo>
                    <a:pt x="962814" y="153150"/>
                    <a:pt x="971069" y="137155"/>
                    <a:pt x="979840" y="121676"/>
                  </a:cubicBezTo>
                  <a:cubicBezTo>
                    <a:pt x="998932" y="85558"/>
                    <a:pt x="1018539" y="49955"/>
                    <a:pt x="1037630" y="13837"/>
                  </a:cubicBezTo>
                  <a:cubicBezTo>
                    <a:pt x="1043822" y="2485"/>
                    <a:pt x="1053626" y="-2159"/>
                    <a:pt x="1066525" y="937"/>
                  </a:cubicBezTo>
                  <a:cubicBezTo>
                    <a:pt x="1122251" y="14353"/>
                    <a:pt x="1177976" y="27252"/>
                    <a:pt x="1233702" y="40667"/>
                  </a:cubicBezTo>
                  <a:cubicBezTo>
                    <a:pt x="1245569" y="43763"/>
                    <a:pt x="1252793" y="52535"/>
                    <a:pt x="1253309" y="64918"/>
                  </a:cubicBezTo>
                  <a:cubicBezTo>
                    <a:pt x="1253825" y="71626"/>
                    <a:pt x="1253825" y="78334"/>
                    <a:pt x="1254341" y="85042"/>
                  </a:cubicBezTo>
                  <a:cubicBezTo>
                    <a:pt x="1255888" y="126836"/>
                    <a:pt x="1256921" y="168630"/>
                    <a:pt x="1258468" y="209908"/>
                  </a:cubicBezTo>
                  <a:cubicBezTo>
                    <a:pt x="1258985" y="221260"/>
                    <a:pt x="1259501" y="233127"/>
                    <a:pt x="1260016" y="244478"/>
                  </a:cubicBezTo>
                  <a:cubicBezTo>
                    <a:pt x="1260532" y="255830"/>
                    <a:pt x="1266208" y="264602"/>
                    <a:pt x="1276012" y="270277"/>
                  </a:cubicBezTo>
                  <a:cubicBezTo>
                    <a:pt x="1288395" y="277501"/>
                    <a:pt x="1301295" y="284209"/>
                    <a:pt x="1313678" y="291948"/>
                  </a:cubicBezTo>
                  <a:cubicBezTo>
                    <a:pt x="1326062" y="299172"/>
                    <a:pt x="1337413" y="298656"/>
                    <a:pt x="1349797" y="291948"/>
                  </a:cubicBezTo>
                  <a:cubicBezTo>
                    <a:pt x="1400879" y="263570"/>
                    <a:pt x="1451444" y="235191"/>
                    <a:pt x="1502526" y="206812"/>
                  </a:cubicBezTo>
                  <a:cubicBezTo>
                    <a:pt x="1514394" y="200105"/>
                    <a:pt x="1525745" y="202168"/>
                    <a:pt x="1535033" y="211456"/>
                  </a:cubicBezTo>
                  <a:cubicBezTo>
                    <a:pt x="1574763" y="251702"/>
                    <a:pt x="1613977" y="292464"/>
                    <a:pt x="1653707" y="332711"/>
                  </a:cubicBezTo>
                  <a:cubicBezTo>
                    <a:pt x="1664027" y="343546"/>
                    <a:pt x="1665575" y="353350"/>
                    <a:pt x="1657835" y="366249"/>
                  </a:cubicBezTo>
                  <a:cubicBezTo>
                    <a:pt x="1628424" y="416299"/>
                    <a:pt x="1598497" y="465833"/>
                    <a:pt x="1569087" y="515883"/>
                  </a:cubicBezTo>
                  <a:cubicBezTo>
                    <a:pt x="1562379" y="527234"/>
                    <a:pt x="1561863" y="539102"/>
                    <a:pt x="1568571" y="550453"/>
                  </a:cubicBezTo>
                  <a:cubicBezTo>
                    <a:pt x="1576311" y="564384"/>
                    <a:pt x="1583534" y="578316"/>
                    <a:pt x="1591274" y="592247"/>
                  </a:cubicBezTo>
                  <a:cubicBezTo>
                    <a:pt x="1596950" y="602567"/>
                    <a:pt x="1605721" y="608243"/>
                    <a:pt x="1617589" y="608759"/>
                  </a:cubicBezTo>
                  <a:cubicBezTo>
                    <a:pt x="1637196" y="610307"/>
                    <a:pt x="1657319" y="611339"/>
                    <a:pt x="1676926" y="612886"/>
                  </a:cubicBezTo>
                  <a:cubicBezTo>
                    <a:pt x="1717172" y="615466"/>
                    <a:pt x="1757419" y="618046"/>
                    <a:pt x="1797665" y="620626"/>
                  </a:cubicBezTo>
                  <a:cubicBezTo>
                    <a:pt x="1809016" y="621142"/>
                    <a:pt x="1818304" y="628882"/>
                    <a:pt x="1820884" y="640233"/>
                  </a:cubicBezTo>
                  <a:cubicBezTo>
                    <a:pt x="1833267" y="695959"/>
                    <a:pt x="1845135" y="752200"/>
                    <a:pt x="1857518" y="808442"/>
                  </a:cubicBezTo>
                  <a:cubicBezTo>
                    <a:pt x="1859066" y="816181"/>
                    <a:pt x="1857002" y="822889"/>
                    <a:pt x="1851842" y="829081"/>
                  </a:cubicBezTo>
                  <a:cubicBezTo>
                    <a:pt x="1849262" y="832177"/>
                    <a:pt x="1845135" y="834241"/>
                    <a:pt x="1841523" y="836305"/>
                  </a:cubicBezTo>
                  <a:cubicBezTo>
                    <a:pt x="1789925" y="862103"/>
                    <a:pt x="1738327" y="887902"/>
                    <a:pt x="1686214" y="913701"/>
                  </a:cubicBezTo>
                  <a:cubicBezTo>
                    <a:pt x="1675378" y="919377"/>
                    <a:pt x="1669187" y="927633"/>
                    <a:pt x="1668670" y="940016"/>
                  </a:cubicBezTo>
                  <a:cubicBezTo>
                    <a:pt x="1667639" y="959623"/>
                    <a:pt x="1666090" y="978714"/>
                    <a:pt x="1665059" y="998322"/>
                  </a:cubicBezTo>
                  <a:cubicBezTo>
                    <a:pt x="1664543" y="1009673"/>
                    <a:pt x="1668670" y="1019477"/>
                    <a:pt x="1678474" y="1026184"/>
                  </a:cubicBezTo>
                  <a:cubicBezTo>
                    <a:pt x="1726460" y="1061271"/>
                    <a:pt x="1773930" y="1096873"/>
                    <a:pt x="1821916" y="1131960"/>
                  </a:cubicBezTo>
                  <a:cubicBezTo>
                    <a:pt x="1833267" y="1140215"/>
                    <a:pt x="1836879" y="1150535"/>
                    <a:pt x="1831720" y="1163950"/>
                  </a:cubicBezTo>
                  <a:cubicBezTo>
                    <a:pt x="1822948" y="1188201"/>
                    <a:pt x="1814176" y="1212452"/>
                    <a:pt x="1805404" y="1236703"/>
                  </a:cubicBezTo>
                  <a:cubicBezTo>
                    <a:pt x="1795601" y="1263534"/>
                    <a:pt x="1785798" y="1290881"/>
                    <a:pt x="1775478" y="1317711"/>
                  </a:cubicBezTo>
                  <a:cubicBezTo>
                    <a:pt x="1771350" y="1329063"/>
                    <a:pt x="1761546" y="1335255"/>
                    <a:pt x="1750195" y="1334223"/>
                  </a:cubicBezTo>
                  <a:cubicBezTo>
                    <a:pt x="1728524" y="1332159"/>
                    <a:pt x="1707369" y="1329579"/>
                    <a:pt x="1685698" y="1327515"/>
                  </a:cubicBezTo>
                  <a:cubicBezTo>
                    <a:pt x="1648548" y="1323387"/>
                    <a:pt x="1611397" y="1319259"/>
                    <a:pt x="1574247" y="1315648"/>
                  </a:cubicBezTo>
                  <a:cubicBezTo>
                    <a:pt x="1562379" y="1314616"/>
                    <a:pt x="1553092" y="1318743"/>
                    <a:pt x="1545868" y="1328547"/>
                  </a:cubicBezTo>
                  <a:cubicBezTo>
                    <a:pt x="1532453" y="1346606"/>
                    <a:pt x="1519553" y="1365181"/>
                    <a:pt x="1505622" y="1383241"/>
                  </a:cubicBezTo>
                  <a:cubicBezTo>
                    <a:pt x="1497366" y="1394076"/>
                    <a:pt x="1496334" y="1405428"/>
                    <a:pt x="1500978" y="1417811"/>
                  </a:cubicBezTo>
                  <a:cubicBezTo>
                    <a:pt x="1521617" y="1472505"/>
                    <a:pt x="1542772" y="1527198"/>
                    <a:pt x="1563411" y="1581892"/>
                  </a:cubicBezTo>
                  <a:cubicBezTo>
                    <a:pt x="1569087" y="1596339"/>
                    <a:pt x="1565991" y="1606143"/>
                    <a:pt x="1554124" y="1615430"/>
                  </a:cubicBezTo>
                  <a:cubicBezTo>
                    <a:pt x="1512845" y="1646389"/>
                    <a:pt x="1472083" y="1677864"/>
                    <a:pt x="1430805" y="1708822"/>
                  </a:cubicBezTo>
                  <a:cubicBezTo>
                    <a:pt x="1418938" y="1717594"/>
                    <a:pt x="1408618" y="1717594"/>
                    <a:pt x="1397266" y="1708306"/>
                  </a:cubicBezTo>
                  <a:cubicBezTo>
                    <a:pt x="1352892" y="1672704"/>
                    <a:pt x="1308003" y="1636585"/>
                    <a:pt x="1263628" y="1600467"/>
                  </a:cubicBezTo>
                  <a:cubicBezTo>
                    <a:pt x="1253825" y="1592727"/>
                    <a:pt x="1243505" y="1590147"/>
                    <a:pt x="1232154" y="1594275"/>
                  </a:cubicBezTo>
                  <a:cubicBezTo>
                    <a:pt x="1205839" y="1604079"/>
                    <a:pt x="1179524" y="1613883"/>
                    <a:pt x="1153725" y="1624202"/>
                  </a:cubicBezTo>
                  <a:cubicBezTo>
                    <a:pt x="1143406" y="1628330"/>
                    <a:pt x="1137214" y="1636070"/>
                    <a:pt x="1134634" y="1646905"/>
                  </a:cubicBezTo>
                  <a:cubicBezTo>
                    <a:pt x="1131022" y="1663932"/>
                    <a:pt x="1127411" y="1681475"/>
                    <a:pt x="1123798" y="1698503"/>
                  </a:cubicBezTo>
                  <a:cubicBezTo>
                    <a:pt x="1115027" y="1739781"/>
                    <a:pt x="1106771" y="1780543"/>
                    <a:pt x="1097999" y="1821821"/>
                  </a:cubicBezTo>
                  <a:cubicBezTo>
                    <a:pt x="1095420" y="1833689"/>
                    <a:pt x="1088196" y="1840913"/>
                    <a:pt x="1076329" y="1842460"/>
                  </a:cubicBezTo>
                  <a:cubicBezTo>
                    <a:pt x="1048982" y="1846072"/>
                    <a:pt x="1021635" y="1848652"/>
                    <a:pt x="994288" y="1851232"/>
                  </a:cubicBezTo>
                  <a:cubicBezTo>
                    <a:pt x="980873" y="1850200"/>
                    <a:pt x="970037" y="1851232"/>
                    <a:pt x="959201" y="1852264"/>
                  </a:cubicBezTo>
                  <a:close/>
                  <a:moveTo>
                    <a:pt x="928759" y="382245"/>
                  </a:moveTo>
                  <a:cubicBezTo>
                    <a:pt x="633620" y="381729"/>
                    <a:pt x="388015" y="619594"/>
                    <a:pt x="386983" y="921957"/>
                  </a:cubicBezTo>
                  <a:cubicBezTo>
                    <a:pt x="385951" y="1222772"/>
                    <a:pt x="627428" y="1464765"/>
                    <a:pt x="926695" y="1465797"/>
                  </a:cubicBezTo>
                  <a:cubicBezTo>
                    <a:pt x="1229058" y="1466829"/>
                    <a:pt x="1470019" y="1222772"/>
                    <a:pt x="1470535" y="924537"/>
                  </a:cubicBezTo>
                  <a:cubicBezTo>
                    <a:pt x="1470535" y="625270"/>
                    <a:pt x="1228026" y="381729"/>
                    <a:pt x="928759" y="382245"/>
                  </a:cubicBezTo>
                  <a:close/>
                </a:path>
              </a:pathLst>
            </a:custGeom>
            <a:grpFill/>
            <a:ln w="51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0548632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Image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4E22717C-9F52-4A37-85B9-FD48F3E55AAC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0" y="-1"/>
            <a:ext cx="12192000" cy="3838575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>
              <a:buNone/>
              <a:defRPr lang="ko-KR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0" lvl="0" algn="ctr"/>
            <a:r>
              <a:rPr lang="en-US" altLang="ko-KR" dirty="0"/>
              <a:t>Place Your Picture Here and send to back</a:t>
            </a:r>
            <a:endParaRPr lang="ko-KR" altLang="en-US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E666B193-49A3-4956-A9EF-296EF16EA757}"/>
              </a:ext>
            </a:extLst>
          </p:cNvPr>
          <p:cNvSpPr/>
          <p:nvPr userDrawn="1"/>
        </p:nvSpPr>
        <p:spPr>
          <a:xfrm>
            <a:off x="0" y="3810000"/>
            <a:ext cx="12192000" cy="304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05838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2_Images &amp;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그림 개체 틀 121">
            <a:extLst>
              <a:ext uri="{FF2B5EF4-FFF2-40B4-BE49-F238E27FC236}">
                <a16:creationId xmlns:a16="http://schemas.microsoft.com/office/drawing/2014/main" id="{A5626D23-6CC7-4600-833F-1D3C40A75C48}"/>
              </a:ext>
            </a:extLst>
          </p:cNvPr>
          <p:cNvSpPr>
            <a:spLocks noGrp="1"/>
          </p:cNvSpPr>
          <p:nvPr>
            <p:ph type="pic" sz="quarter" idx="65" hasCustomPrompt="1"/>
          </p:nvPr>
        </p:nvSpPr>
        <p:spPr>
          <a:xfrm>
            <a:off x="5164510" y="635634"/>
            <a:ext cx="6379790" cy="5586731"/>
          </a:xfrm>
          <a:custGeom>
            <a:avLst/>
            <a:gdLst>
              <a:gd name="connsiteX0" fmla="*/ 0 w 6379790"/>
              <a:gd name="connsiteY0" fmla="*/ 4788536 h 5586731"/>
              <a:gd name="connsiteX1" fmla="*/ 797474 w 6379790"/>
              <a:gd name="connsiteY1" fmla="*/ 4788536 h 5586731"/>
              <a:gd name="connsiteX2" fmla="*/ 797474 w 6379790"/>
              <a:gd name="connsiteY2" fmla="*/ 5586731 h 5586731"/>
              <a:gd name="connsiteX3" fmla="*/ 0 w 6379790"/>
              <a:gd name="connsiteY3" fmla="*/ 5586731 h 5586731"/>
              <a:gd name="connsiteX4" fmla="*/ 2392422 w 6379790"/>
              <a:gd name="connsiteY4" fmla="*/ 3990341 h 5586731"/>
              <a:gd name="connsiteX5" fmla="*/ 2392422 w 6379790"/>
              <a:gd name="connsiteY5" fmla="*/ 4788536 h 5586731"/>
              <a:gd name="connsiteX6" fmla="*/ 3189895 w 6379790"/>
              <a:gd name="connsiteY6" fmla="*/ 4788536 h 5586731"/>
              <a:gd name="connsiteX7" fmla="*/ 3189895 w 6379790"/>
              <a:gd name="connsiteY7" fmla="*/ 3990341 h 5586731"/>
              <a:gd name="connsiteX8" fmla="*/ 0 w 6379790"/>
              <a:gd name="connsiteY8" fmla="*/ 3192146 h 5586731"/>
              <a:gd name="connsiteX9" fmla="*/ 797474 w 6379790"/>
              <a:gd name="connsiteY9" fmla="*/ 3192146 h 5586731"/>
              <a:gd name="connsiteX10" fmla="*/ 797474 w 6379790"/>
              <a:gd name="connsiteY10" fmla="*/ 3990341 h 5586731"/>
              <a:gd name="connsiteX11" fmla="*/ 0 w 6379790"/>
              <a:gd name="connsiteY11" fmla="*/ 3990341 h 5586731"/>
              <a:gd name="connsiteX12" fmla="*/ 1594948 w 6379790"/>
              <a:gd name="connsiteY12" fmla="*/ 0 h 5586731"/>
              <a:gd name="connsiteX13" fmla="*/ 3189895 w 6379790"/>
              <a:gd name="connsiteY13" fmla="*/ 0 h 5586731"/>
              <a:gd name="connsiteX14" fmla="*/ 3189895 w 6379790"/>
              <a:gd name="connsiteY14" fmla="*/ 797563 h 5586731"/>
              <a:gd name="connsiteX15" fmla="*/ 3987369 w 6379790"/>
              <a:gd name="connsiteY15" fmla="*/ 797563 h 5586731"/>
              <a:gd name="connsiteX16" fmla="*/ 3987369 w 6379790"/>
              <a:gd name="connsiteY16" fmla="*/ 0 h 5586731"/>
              <a:gd name="connsiteX17" fmla="*/ 6379790 w 6379790"/>
              <a:gd name="connsiteY17" fmla="*/ 0 h 5586731"/>
              <a:gd name="connsiteX18" fmla="*/ 6379790 w 6379790"/>
              <a:gd name="connsiteY18" fmla="*/ 797561 h 5586731"/>
              <a:gd name="connsiteX19" fmla="*/ 6379790 w 6379790"/>
              <a:gd name="connsiteY19" fmla="*/ 797562 h 5586731"/>
              <a:gd name="connsiteX20" fmla="*/ 6379790 w 6379790"/>
              <a:gd name="connsiteY20" fmla="*/ 1595756 h 5586731"/>
              <a:gd name="connsiteX21" fmla="*/ 5582317 w 6379790"/>
              <a:gd name="connsiteY21" fmla="*/ 1595756 h 5586731"/>
              <a:gd name="connsiteX22" fmla="*/ 5582317 w 6379790"/>
              <a:gd name="connsiteY22" fmla="*/ 2393951 h 5586731"/>
              <a:gd name="connsiteX23" fmla="*/ 6379790 w 6379790"/>
              <a:gd name="connsiteY23" fmla="*/ 2393951 h 5586731"/>
              <a:gd name="connsiteX24" fmla="*/ 6379790 w 6379790"/>
              <a:gd name="connsiteY24" fmla="*/ 3192146 h 5586731"/>
              <a:gd name="connsiteX25" fmla="*/ 6379790 w 6379790"/>
              <a:gd name="connsiteY25" fmla="*/ 3990341 h 5586731"/>
              <a:gd name="connsiteX26" fmla="*/ 6379790 w 6379790"/>
              <a:gd name="connsiteY26" fmla="*/ 4788536 h 5586731"/>
              <a:gd name="connsiteX27" fmla="*/ 6379790 w 6379790"/>
              <a:gd name="connsiteY27" fmla="*/ 5586731 h 5586731"/>
              <a:gd name="connsiteX28" fmla="*/ 5582316 w 6379790"/>
              <a:gd name="connsiteY28" fmla="*/ 5586731 h 5586731"/>
              <a:gd name="connsiteX29" fmla="*/ 5582316 w 6379790"/>
              <a:gd name="connsiteY29" fmla="*/ 4788536 h 5586731"/>
              <a:gd name="connsiteX30" fmla="*/ 4784843 w 6379790"/>
              <a:gd name="connsiteY30" fmla="*/ 4788536 h 5586731"/>
              <a:gd name="connsiteX31" fmla="*/ 4784843 w 6379790"/>
              <a:gd name="connsiteY31" fmla="*/ 5586731 h 5586731"/>
              <a:gd name="connsiteX32" fmla="*/ 3987369 w 6379790"/>
              <a:gd name="connsiteY32" fmla="*/ 5586731 h 5586731"/>
              <a:gd name="connsiteX33" fmla="*/ 3189895 w 6379790"/>
              <a:gd name="connsiteY33" fmla="*/ 5586731 h 5586731"/>
              <a:gd name="connsiteX34" fmla="*/ 2392422 w 6379790"/>
              <a:gd name="connsiteY34" fmla="*/ 5586731 h 5586731"/>
              <a:gd name="connsiteX35" fmla="*/ 2392421 w 6379790"/>
              <a:gd name="connsiteY35" fmla="*/ 5586731 h 5586731"/>
              <a:gd name="connsiteX36" fmla="*/ 1594948 w 6379790"/>
              <a:gd name="connsiteY36" fmla="*/ 5586731 h 5586731"/>
              <a:gd name="connsiteX37" fmla="*/ 1594948 w 6379790"/>
              <a:gd name="connsiteY37" fmla="*/ 4788536 h 5586731"/>
              <a:gd name="connsiteX38" fmla="*/ 797474 w 6379790"/>
              <a:gd name="connsiteY38" fmla="*/ 4788536 h 5586731"/>
              <a:gd name="connsiteX39" fmla="*/ 797474 w 6379790"/>
              <a:gd name="connsiteY39" fmla="*/ 3990341 h 5586731"/>
              <a:gd name="connsiteX40" fmla="*/ 1594948 w 6379790"/>
              <a:gd name="connsiteY40" fmla="*/ 3990341 h 5586731"/>
              <a:gd name="connsiteX41" fmla="*/ 1594948 w 6379790"/>
              <a:gd name="connsiteY41" fmla="*/ 3192146 h 5586731"/>
              <a:gd name="connsiteX42" fmla="*/ 2392421 w 6379790"/>
              <a:gd name="connsiteY42" fmla="*/ 3192146 h 5586731"/>
              <a:gd name="connsiteX43" fmla="*/ 2392421 w 6379790"/>
              <a:gd name="connsiteY43" fmla="*/ 2393951 h 5586731"/>
              <a:gd name="connsiteX44" fmla="*/ 1594948 w 6379790"/>
              <a:gd name="connsiteY44" fmla="*/ 2393951 h 5586731"/>
              <a:gd name="connsiteX45" fmla="*/ 1594948 w 6379790"/>
              <a:gd name="connsiteY45" fmla="*/ 3192146 h 5586731"/>
              <a:gd name="connsiteX46" fmla="*/ 797474 w 6379790"/>
              <a:gd name="connsiteY46" fmla="*/ 3192146 h 5586731"/>
              <a:gd name="connsiteX47" fmla="*/ 797474 w 6379790"/>
              <a:gd name="connsiteY47" fmla="*/ 2393951 h 5586731"/>
              <a:gd name="connsiteX48" fmla="*/ 0 w 6379790"/>
              <a:gd name="connsiteY48" fmla="*/ 2393951 h 5586731"/>
              <a:gd name="connsiteX49" fmla="*/ 0 w 6379790"/>
              <a:gd name="connsiteY49" fmla="*/ 1595756 h 5586731"/>
              <a:gd name="connsiteX50" fmla="*/ 797474 w 6379790"/>
              <a:gd name="connsiteY50" fmla="*/ 1595756 h 5586731"/>
              <a:gd name="connsiteX51" fmla="*/ 797474 w 6379790"/>
              <a:gd name="connsiteY51" fmla="*/ 797565 h 5586731"/>
              <a:gd name="connsiteX52" fmla="*/ 1594948 w 6379790"/>
              <a:gd name="connsiteY52" fmla="*/ 797565 h 5586731"/>
              <a:gd name="connsiteX53" fmla="*/ 1594948 w 6379790"/>
              <a:gd name="connsiteY53" fmla="*/ 1595756 h 5586731"/>
              <a:gd name="connsiteX54" fmla="*/ 2392421 w 6379790"/>
              <a:gd name="connsiteY54" fmla="*/ 1595756 h 5586731"/>
              <a:gd name="connsiteX55" fmla="*/ 2392421 w 6379790"/>
              <a:gd name="connsiteY55" fmla="*/ 797565 h 5586731"/>
              <a:gd name="connsiteX56" fmla="*/ 1594948 w 6379790"/>
              <a:gd name="connsiteY56" fmla="*/ 797565 h 5586731"/>
              <a:gd name="connsiteX57" fmla="*/ 0 w 6379790"/>
              <a:gd name="connsiteY57" fmla="*/ 0 h 5586731"/>
              <a:gd name="connsiteX58" fmla="*/ 797474 w 6379790"/>
              <a:gd name="connsiteY58" fmla="*/ 0 h 5586731"/>
              <a:gd name="connsiteX59" fmla="*/ 797474 w 6379790"/>
              <a:gd name="connsiteY59" fmla="*/ 797565 h 5586731"/>
              <a:gd name="connsiteX60" fmla="*/ 0 w 6379790"/>
              <a:gd name="connsiteY60" fmla="*/ 797565 h 55867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</a:cxnLst>
            <a:rect l="l" t="t" r="r" b="b"/>
            <a:pathLst>
              <a:path w="6379790" h="5586731">
                <a:moveTo>
                  <a:pt x="0" y="4788536"/>
                </a:moveTo>
                <a:lnTo>
                  <a:pt x="797474" y="4788536"/>
                </a:lnTo>
                <a:lnTo>
                  <a:pt x="797474" y="5586731"/>
                </a:lnTo>
                <a:lnTo>
                  <a:pt x="0" y="5586731"/>
                </a:lnTo>
                <a:close/>
                <a:moveTo>
                  <a:pt x="2392422" y="3990341"/>
                </a:moveTo>
                <a:lnTo>
                  <a:pt x="2392422" y="4788536"/>
                </a:lnTo>
                <a:lnTo>
                  <a:pt x="3189895" y="4788536"/>
                </a:lnTo>
                <a:lnTo>
                  <a:pt x="3189895" y="3990341"/>
                </a:lnTo>
                <a:close/>
                <a:moveTo>
                  <a:pt x="0" y="3192146"/>
                </a:moveTo>
                <a:lnTo>
                  <a:pt x="797474" y="3192146"/>
                </a:lnTo>
                <a:lnTo>
                  <a:pt x="797474" y="3990341"/>
                </a:lnTo>
                <a:lnTo>
                  <a:pt x="0" y="3990341"/>
                </a:lnTo>
                <a:close/>
                <a:moveTo>
                  <a:pt x="1594948" y="0"/>
                </a:moveTo>
                <a:lnTo>
                  <a:pt x="3189895" y="0"/>
                </a:lnTo>
                <a:lnTo>
                  <a:pt x="3189895" y="797563"/>
                </a:lnTo>
                <a:lnTo>
                  <a:pt x="3987369" y="797563"/>
                </a:lnTo>
                <a:lnTo>
                  <a:pt x="3987369" y="0"/>
                </a:lnTo>
                <a:lnTo>
                  <a:pt x="6379790" y="0"/>
                </a:lnTo>
                <a:lnTo>
                  <a:pt x="6379790" y="797561"/>
                </a:lnTo>
                <a:lnTo>
                  <a:pt x="6379790" y="797562"/>
                </a:lnTo>
                <a:lnTo>
                  <a:pt x="6379790" y="1595756"/>
                </a:lnTo>
                <a:lnTo>
                  <a:pt x="5582317" y="1595756"/>
                </a:lnTo>
                <a:lnTo>
                  <a:pt x="5582317" y="2393951"/>
                </a:lnTo>
                <a:lnTo>
                  <a:pt x="6379790" y="2393951"/>
                </a:lnTo>
                <a:lnTo>
                  <a:pt x="6379790" y="3192146"/>
                </a:lnTo>
                <a:lnTo>
                  <a:pt x="6379790" y="3990341"/>
                </a:lnTo>
                <a:lnTo>
                  <a:pt x="6379790" y="4788536"/>
                </a:lnTo>
                <a:lnTo>
                  <a:pt x="6379790" y="5586731"/>
                </a:lnTo>
                <a:lnTo>
                  <a:pt x="5582316" y="5586731"/>
                </a:lnTo>
                <a:lnTo>
                  <a:pt x="5582316" y="4788536"/>
                </a:lnTo>
                <a:lnTo>
                  <a:pt x="4784843" y="4788536"/>
                </a:lnTo>
                <a:lnTo>
                  <a:pt x="4784843" y="5586731"/>
                </a:lnTo>
                <a:lnTo>
                  <a:pt x="3987369" y="5586731"/>
                </a:lnTo>
                <a:lnTo>
                  <a:pt x="3189895" y="5586731"/>
                </a:lnTo>
                <a:lnTo>
                  <a:pt x="2392422" y="5586731"/>
                </a:lnTo>
                <a:lnTo>
                  <a:pt x="2392421" y="5586731"/>
                </a:lnTo>
                <a:lnTo>
                  <a:pt x="1594948" y="5586731"/>
                </a:lnTo>
                <a:lnTo>
                  <a:pt x="1594948" y="4788536"/>
                </a:lnTo>
                <a:lnTo>
                  <a:pt x="797474" y="4788536"/>
                </a:lnTo>
                <a:lnTo>
                  <a:pt x="797474" y="3990341"/>
                </a:lnTo>
                <a:lnTo>
                  <a:pt x="1594948" y="3990341"/>
                </a:lnTo>
                <a:lnTo>
                  <a:pt x="1594948" y="3192146"/>
                </a:lnTo>
                <a:lnTo>
                  <a:pt x="2392421" y="3192146"/>
                </a:lnTo>
                <a:lnTo>
                  <a:pt x="2392421" y="2393951"/>
                </a:lnTo>
                <a:lnTo>
                  <a:pt x="1594948" y="2393951"/>
                </a:lnTo>
                <a:lnTo>
                  <a:pt x="1594948" y="3192146"/>
                </a:lnTo>
                <a:lnTo>
                  <a:pt x="797474" y="3192146"/>
                </a:lnTo>
                <a:lnTo>
                  <a:pt x="797474" y="2393951"/>
                </a:lnTo>
                <a:lnTo>
                  <a:pt x="0" y="2393951"/>
                </a:lnTo>
                <a:lnTo>
                  <a:pt x="0" y="1595756"/>
                </a:lnTo>
                <a:lnTo>
                  <a:pt x="797474" y="1595756"/>
                </a:lnTo>
                <a:lnTo>
                  <a:pt x="797474" y="797565"/>
                </a:lnTo>
                <a:lnTo>
                  <a:pt x="1594948" y="797565"/>
                </a:lnTo>
                <a:lnTo>
                  <a:pt x="1594948" y="1595756"/>
                </a:lnTo>
                <a:lnTo>
                  <a:pt x="2392421" y="1595756"/>
                </a:lnTo>
                <a:lnTo>
                  <a:pt x="2392421" y="797565"/>
                </a:lnTo>
                <a:lnTo>
                  <a:pt x="1594948" y="797565"/>
                </a:lnTo>
                <a:close/>
                <a:moveTo>
                  <a:pt x="0" y="0"/>
                </a:moveTo>
                <a:lnTo>
                  <a:pt x="797474" y="0"/>
                </a:lnTo>
                <a:lnTo>
                  <a:pt x="797474" y="797565"/>
                </a:lnTo>
                <a:lnTo>
                  <a:pt x="0" y="797565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25400">
            <a:noFill/>
          </a:ln>
          <a:effectLst/>
        </p:spPr>
        <p:txBody>
          <a:bodyPr wrap="square" anchor="ctr">
            <a:noAutofit/>
          </a:bodyPr>
          <a:lstStyle>
            <a:lvl1pPr marL="0" indent="0" algn="ctr">
              <a:buFontTx/>
              <a:buNone/>
              <a:defRPr sz="16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r>
              <a:rPr lang="en-US" altLang="ko-KR" dirty="0"/>
              <a:t>Place Your Picture Here and send to back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34650163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3_Images &amp;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그림 개체 틀 8">
            <a:extLst>
              <a:ext uri="{FF2B5EF4-FFF2-40B4-BE49-F238E27FC236}">
                <a16:creationId xmlns:a16="http://schemas.microsoft.com/office/drawing/2014/main" id="{FF0C7903-447C-47EA-9F0F-27FB0FA66D93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lumMod val="95000"/>
            </a:schemeClr>
          </a:solidFill>
          <a:effectLst/>
        </p:spPr>
        <p:txBody>
          <a:bodyPr wrap="square" anchor="ctr">
            <a:noAutofit/>
          </a:bodyPr>
          <a:lstStyle>
            <a:lvl1pPr marL="0" marR="0" indent="0" algn="ctr" defTabSz="914400" rtl="0" eaLnBrk="1" fontAlgn="auto" latin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/>
            </a:lvl1pPr>
          </a:lstStyle>
          <a:p>
            <a:r>
              <a:rPr lang="en-US" altLang="ko-KR" dirty="0"/>
              <a:t>Your Picture Here and send to back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55951759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0_Images &amp;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그림 개체 틀 11">
            <a:extLst>
              <a:ext uri="{FF2B5EF4-FFF2-40B4-BE49-F238E27FC236}">
                <a16:creationId xmlns:a16="http://schemas.microsoft.com/office/drawing/2014/main" id="{FFA8E757-7AA1-46D7-830D-82A7BA139EC7}"/>
              </a:ext>
            </a:extLst>
          </p:cNvPr>
          <p:cNvSpPr>
            <a:spLocks noGrp="1"/>
          </p:cNvSpPr>
          <p:nvPr>
            <p:ph type="pic" sz="quarter" idx="65" hasCustomPrompt="1"/>
          </p:nvPr>
        </p:nvSpPr>
        <p:spPr>
          <a:xfrm>
            <a:off x="6001996" y="665147"/>
            <a:ext cx="5714288" cy="5876452"/>
          </a:xfrm>
          <a:custGeom>
            <a:avLst/>
            <a:gdLst>
              <a:gd name="connsiteX0" fmla="*/ 4336617 w 5408405"/>
              <a:gd name="connsiteY0" fmla="*/ 2979311 h 5561888"/>
              <a:gd name="connsiteX1" fmla="*/ 4337062 w 5408405"/>
              <a:gd name="connsiteY1" fmla="*/ 2980996 h 5561888"/>
              <a:gd name="connsiteX2" fmla="*/ 4335592 w 5408405"/>
              <a:gd name="connsiteY2" fmla="*/ 2981017 h 5561888"/>
              <a:gd name="connsiteX3" fmla="*/ 1888921 w 5408405"/>
              <a:gd name="connsiteY3" fmla="*/ 2261506 h 5561888"/>
              <a:gd name="connsiteX4" fmla="*/ 1889365 w 5408405"/>
              <a:gd name="connsiteY4" fmla="*/ 2263191 h 5561888"/>
              <a:gd name="connsiteX5" fmla="*/ 1887895 w 5408405"/>
              <a:gd name="connsiteY5" fmla="*/ 2263212 h 5561888"/>
              <a:gd name="connsiteX6" fmla="*/ 3291650 w 5408405"/>
              <a:gd name="connsiteY6" fmla="*/ 1876983 h 5561888"/>
              <a:gd name="connsiteX7" fmla="*/ 2384076 w 5408405"/>
              <a:gd name="connsiteY7" fmla="*/ 3290419 h 5561888"/>
              <a:gd name="connsiteX8" fmla="*/ 3291650 w 5408405"/>
              <a:gd name="connsiteY8" fmla="*/ 3290419 h 5561888"/>
              <a:gd name="connsiteX9" fmla="*/ 4585316 w 5408405"/>
              <a:gd name="connsiteY9" fmla="*/ 91 h 5561888"/>
              <a:gd name="connsiteX10" fmla="*/ 4597631 w 5408405"/>
              <a:gd name="connsiteY10" fmla="*/ 4688 h 5561888"/>
              <a:gd name="connsiteX11" fmla="*/ 4597631 w 5408405"/>
              <a:gd name="connsiteY11" fmla="*/ 129174 h 5561888"/>
              <a:gd name="connsiteX12" fmla="*/ 4718305 w 5408405"/>
              <a:gd name="connsiteY12" fmla="*/ 117857 h 5561888"/>
              <a:gd name="connsiteX13" fmla="*/ 4838978 w 5408405"/>
              <a:gd name="connsiteY13" fmla="*/ 114085 h 5561888"/>
              <a:gd name="connsiteX14" fmla="*/ 4827665 w 5408405"/>
              <a:gd name="connsiteY14" fmla="*/ 166897 h 5561888"/>
              <a:gd name="connsiteX15" fmla="*/ 4895544 w 5408405"/>
              <a:gd name="connsiteY15" fmla="*/ 246116 h 5561888"/>
              <a:gd name="connsiteX16" fmla="*/ 5001133 w 5408405"/>
              <a:gd name="connsiteY16" fmla="*/ 193303 h 5561888"/>
              <a:gd name="connsiteX17" fmla="*/ 5061469 w 5408405"/>
              <a:gd name="connsiteY17" fmla="*/ 129174 h 5561888"/>
              <a:gd name="connsiteX18" fmla="*/ 5102951 w 5408405"/>
              <a:gd name="connsiteY18" fmla="*/ 136719 h 5561888"/>
              <a:gd name="connsiteX19" fmla="*/ 5110493 w 5408405"/>
              <a:gd name="connsiteY19" fmla="*/ 170670 h 5561888"/>
              <a:gd name="connsiteX20" fmla="*/ 5053927 w 5408405"/>
              <a:gd name="connsiteY20" fmla="*/ 246116 h 5561888"/>
              <a:gd name="connsiteX21" fmla="*/ 4978506 w 5408405"/>
              <a:gd name="connsiteY21" fmla="*/ 295156 h 5561888"/>
              <a:gd name="connsiteX22" fmla="*/ 4959651 w 5408405"/>
              <a:gd name="connsiteY22" fmla="*/ 347968 h 5561888"/>
              <a:gd name="connsiteX23" fmla="*/ 5019988 w 5408405"/>
              <a:gd name="connsiteY23" fmla="*/ 517722 h 5561888"/>
              <a:gd name="connsiteX24" fmla="*/ 5072782 w 5408405"/>
              <a:gd name="connsiteY24" fmla="*/ 562989 h 5561888"/>
              <a:gd name="connsiteX25" fmla="*/ 5151974 w 5408405"/>
              <a:gd name="connsiteY25" fmla="*/ 574306 h 5561888"/>
              <a:gd name="connsiteX26" fmla="*/ 5174600 w 5408405"/>
              <a:gd name="connsiteY26" fmla="*/ 638435 h 5561888"/>
              <a:gd name="connsiteX27" fmla="*/ 5125577 w 5408405"/>
              <a:gd name="connsiteY27" fmla="*/ 706337 h 5561888"/>
              <a:gd name="connsiteX28" fmla="*/ 5084096 w 5408405"/>
              <a:gd name="connsiteY28" fmla="*/ 845912 h 5561888"/>
              <a:gd name="connsiteX29" fmla="*/ 5148203 w 5408405"/>
              <a:gd name="connsiteY29" fmla="*/ 921358 h 5561888"/>
              <a:gd name="connsiteX30" fmla="*/ 5231166 w 5408405"/>
              <a:gd name="connsiteY30" fmla="*/ 943992 h 5561888"/>
              <a:gd name="connsiteX31" fmla="*/ 5174600 w 5408405"/>
              <a:gd name="connsiteY31" fmla="*/ 1008121 h 5561888"/>
              <a:gd name="connsiteX32" fmla="*/ 5261334 w 5408405"/>
              <a:gd name="connsiteY32" fmla="*/ 1045844 h 5561888"/>
              <a:gd name="connsiteX33" fmla="*/ 5393321 w 5408405"/>
              <a:gd name="connsiteY33" fmla="*/ 1102429 h 5561888"/>
              <a:gd name="connsiteX34" fmla="*/ 5408405 w 5408405"/>
              <a:gd name="connsiteY34" fmla="*/ 1109973 h 5561888"/>
              <a:gd name="connsiteX35" fmla="*/ 5351839 w 5408405"/>
              <a:gd name="connsiteY35" fmla="*/ 1140152 h 5561888"/>
              <a:gd name="connsiteX36" fmla="*/ 5351839 w 5408405"/>
              <a:gd name="connsiteY36" fmla="*/ 1155241 h 5561888"/>
              <a:gd name="connsiteX37" fmla="*/ 5325442 w 5408405"/>
              <a:gd name="connsiteY37" fmla="*/ 1396668 h 5561888"/>
              <a:gd name="connsiteX38" fmla="*/ 5332984 w 5408405"/>
              <a:gd name="connsiteY38" fmla="*/ 1453253 h 5561888"/>
              <a:gd name="connsiteX39" fmla="*/ 5317900 w 5408405"/>
              <a:gd name="connsiteY39" fmla="*/ 1494748 h 5561888"/>
              <a:gd name="connsiteX40" fmla="*/ 5272648 w 5408405"/>
              <a:gd name="connsiteY40" fmla="*/ 1494748 h 5561888"/>
              <a:gd name="connsiteX41" fmla="*/ 5204769 w 5408405"/>
              <a:gd name="connsiteY41" fmla="*/ 1509837 h 5561888"/>
              <a:gd name="connsiteX42" fmla="*/ 5185914 w 5408405"/>
              <a:gd name="connsiteY42" fmla="*/ 1566422 h 5561888"/>
              <a:gd name="connsiteX43" fmla="*/ 5076554 w 5408405"/>
              <a:gd name="connsiteY43" fmla="*/ 1713542 h 5561888"/>
              <a:gd name="connsiteX44" fmla="*/ 5050156 w 5408405"/>
              <a:gd name="connsiteY44" fmla="*/ 1721086 h 5561888"/>
              <a:gd name="connsiteX45" fmla="*/ 4899314 w 5408405"/>
              <a:gd name="connsiteY45" fmla="*/ 1721086 h 5561888"/>
              <a:gd name="connsiteX46" fmla="*/ 4929483 w 5408405"/>
              <a:gd name="connsiteY46" fmla="*/ 1845572 h 5561888"/>
              <a:gd name="connsiteX47" fmla="*/ 4842749 w 5408405"/>
              <a:gd name="connsiteY47" fmla="*/ 1777671 h 5561888"/>
              <a:gd name="connsiteX48" fmla="*/ 4706992 w 5408405"/>
              <a:gd name="connsiteY48" fmla="*/ 1743720 h 5561888"/>
              <a:gd name="connsiteX49" fmla="*/ 4642884 w 5408405"/>
              <a:gd name="connsiteY49" fmla="*/ 1853117 h 5561888"/>
              <a:gd name="connsiteX50" fmla="*/ 4548608 w 5408405"/>
              <a:gd name="connsiteY50" fmla="*/ 1909701 h 5561888"/>
              <a:gd name="connsiteX51" fmla="*/ 4484500 w 5408405"/>
              <a:gd name="connsiteY51" fmla="*/ 1932335 h 5561888"/>
              <a:gd name="connsiteX52" fmla="*/ 4378911 w 5408405"/>
              <a:gd name="connsiteY52" fmla="*/ 1996464 h 5561888"/>
              <a:gd name="connsiteX53" fmla="*/ 4344972 w 5408405"/>
              <a:gd name="connsiteY53" fmla="*/ 2026643 h 5561888"/>
              <a:gd name="connsiteX54" fmla="*/ 4360056 w 5408405"/>
              <a:gd name="connsiteY54" fmla="*/ 2120951 h 5561888"/>
              <a:gd name="connsiteX55" fmla="*/ 4356285 w 5408405"/>
              <a:gd name="connsiteY55" fmla="*/ 2249209 h 5561888"/>
              <a:gd name="connsiteX56" fmla="*/ 4311032 w 5408405"/>
              <a:gd name="connsiteY56" fmla="*/ 2249209 h 5561888"/>
              <a:gd name="connsiteX57" fmla="*/ 4311032 w 5408405"/>
              <a:gd name="connsiteY57" fmla="*/ 2166218 h 5561888"/>
              <a:gd name="connsiteX58" fmla="*/ 4307261 w 5408405"/>
              <a:gd name="connsiteY58" fmla="*/ 2102089 h 5561888"/>
              <a:gd name="connsiteX59" fmla="*/ 4293453 w 5408405"/>
              <a:gd name="connsiteY59" fmla="*/ 2062720 h 5561888"/>
              <a:gd name="connsiteX60" fmla="*/ 4293453 w 5408405"/>
              <a:gd name="connsiteY60" fmla="*/ 2298718 h 5561888"/>
              <a:gd name="connsiteX61" fmla="*/ 4314960 w 5408405"/>
              <a:gd name="connsiteY61" fmla="*/ 2298021 h 5561888"/>
              <a:gd name="connsiteX62" fmla="*/ 4334595 w 5408405"/>
              <a:gd name="connsiteY62" fmla="*/ 2281553 h 5561888"/>
              <a:gd name="connsiteX63" fmla="*/ 4344746 w 5408405"/>
              <a:gd name="connsiteY63" fmla="*/ 2279636 h 5561888"/>
              <a:gd name="connsiteX64" fmla="*/ 4402848 w 5408405"/>
              <a:gd name="connsiteY64" fmla="*/ 2284326 h 5561888"/>
              <a:gd name="connsiteX65" fmla="*/ 4473289 w 5408405"/>
              <a:gd name="connsiteY65" fmla="*/ 2321185 h 5561888"/>
              <a:gd name="connsiteX66" fmla="*/ 4499740 w 5408405"/>
              <a:gd name="connsiteY66" fmla="*/ 2331640 h 5561888"/>
              <a:gd name="connsiteX67" fmla="*/ 4524595 w 5408405"/>
              <a:gd name="connsiteY67" fmla="*/ 2359469 h 5561888"/>
              <a:gd name="connsiteX68" fmla="*/ 4544622 w 5408405"/>
              <a:gd name="connsiteY68" fmla="*/ 2383765 h 5561888"/>
              <a:gd name="connsiteX69" fmla="*/ 4554292 w 5408405"/>
              <a:gd name="connsiteY69" fmla="*/ 2392027 h 5561888"/>
              <a:gd name="connsiteX70" fmla="*/ 4560549 w 5408405"/>
              <a:gd name="connsiteY70" fmla="*/ 2467954 h 5561888"/>
              <a:gd name="connsiteX71" fmla="*/ 4547398 w 5408405"/>
              <a:gd name="connsiteY71" fmla="*/ 2521373 h 5561888"/>
              <a:gd name="connsiteX72" fmla="*/ 4555843 w 5408405"/>
              <a:gd name="connsiteY72" fmla="*/ 2579321 h 5561888"/>
              <a:gd name="connsiteX73" fmla="*/ 4566049 w 5408405"/>
              <a:gd name="connsiteY73" fmla="*/ 2582191 h 5561888"/>
              <a:gd name="connsiteX74" fmla="*/ 4643312 w 5408405"/>
              <a:gd name="connsiteY74" fmla="*/ 2587849 h 5561888"/>
              <a:gd name="connsiteX75" fmla="*/ 4657728 w 5408405"/>
              <a:gd name="connsiteY75" fmla="*/ 2592463 h 5561888"/>
              <a:gd name="connsiteX76" fmla="*/ 4692721 w 5408405"/>
              <a:gd name="connsiteY76" fmla="*/ 2617179 h 5561888"/>
              <a:gd name="connsiteX77" fmla="*/ 4736105 w 5408405"/>
              <a:gd name="connsiteY77" fmla="*/ 2642990 h 5561888"/>
              <a:gd name="connsiteX78" fmla="*/ 4750038 w 5408405"/>
              <a:gd name="connsiteY78" fmla="*/ 2657785 h 5561888"/>
              <a:gd name="connsiteX79" fmla="*/ 4796763 w 5408405"/>
              <a:gd name="connsiteY79" fmla="*/ 2766142 h 5561888"/>
              <a:gd name="connsiteX80" fmla="*/ 4795690 w 5408405"/>
              <a:gd name="connsiteY80" fmla="*/ 2776927 h 5561888"/>
              <a:gd name="connsiteX81" fmla="*/ 4777160 w 5408405"/>
              <a:gd name="connsiteY81" fmla="*/ 2831008 h 5561888"/>
              <a:gd name="connsiteX82" fmla="*/ 4766623 w 5408405"/>
              <a:gd name="connsiteY82" fmla="*/ 2851481 h 5561888"/>
              <a:gd name="connsiteX83" fmla="*/ 4746650 w 5408405"/>
              <a:gd name="connsiteY83" fmla="*/ 2884036 h 5561888"/>
              <a:gd name="connsiteX84" fmla="*/ 4744682 w 5408405"/>
              <a:gd name="connsiteY84" fmla="*/ 2921163 h 5561888"/>
              <a:gd name="connsiteX85" fmla="*/ 4739063 w 5408405"/>
              <a:gd name="connsiteY85" fmla="*/ 2933424 h 5561888"/>
              <a:gd name="connsiteX86" fmla="*/ 4725645 w 5408405"/>
              <a:gd name="connsiteY86" fmla="*/ 2930966 h 5561888"/>
              <a:gd name="connsiteX87" fmla="*/ 4716608 w 5408405"/>
              <a:gd name="connsiteY87" fmla="*/ 2925688 h 5561888"/>
              <a:gd name="connsiteX88" fmla="*/ 4702811 w 5408405"/>
              <a:gd name="connsiteY88" fmla="*/ 2922861 h 5561888"/>
              <a:gd name="connsiteX89" fmla="*/ 4700569 w 5408405"/>
              <a:gd name="connsiteY89" fmla="*/ 2936054 h 5561888"/>
              <a:gd name="connsiteX90" fmla="*/ 4679798 w 5408405"/>
              <a:gd name="connsiteY90" fmla="*/ 2951264 h 5561888"/>
              <a:gd name="connsiteX91" fmla="*/ 4668381 w 5408405"/>
              <a:gd name="connsiteY91" fmla="*/ 2947211 h 5561888"/>
              <a:gd name="connsiteX92" fmla="*/ 4653498 w 5408405"/>
              <a:gd name="connsiteY92" fmla="*/ 2953973 h 5561888"/>
              <a:gd name="connsiteX93" fmla="*/ 4659646 w 5408405"/>
              <a:gd name="connsiteY93" fmla="*/ 2968262 h 5561888"/>
              <a:gd name="connsiteX94" fmla="*/ 4669796 w 5408405"/>
              <a:gd name="connsiteY94" fmla="*/ 2976183 h 5561888"/>
              <a:gd name="connsiteX95" fmla="*/ 4576498 w 5408405"/>
              <a:gd name="connsiteY95" fmla="*/ 2977532 h 5561888"/>
              <a:gd name="connsiteX96" fmla="*/ 4575299 w 5408405"/>
              <a:gd name="connsiteY96" fmla="*/ 2971067 h 5561888"/>
              <a:gd name="connsiteX97" fmla="*/ 4558476 w 5408405"/>
              <a:gd name="connsiteY97" fmla="*/ 2965284 h 5561888"/>
              <a:gd name="connsiteX98" fmla="*/ 4542988 w 5408405"/>
              <a:gd name="connsiteY98" fmla="*/ 2971454 h 5561888"/>
              <a:gd name="connsiteX99" fmla="*/ 4521364 w 5408405"/>
              <a:gd name="connsiteY99" fmla="*/ 2964532 h 5561888"/>
              <a:gd name="connsiteX100" fmla="*/ 4451694 w 5408405"/>
              <a:gd name="connsiteY100" fmla="*/ 2942625 h 5561888"/>
              <a:gd name="connsiteX101" fmla="*/ 4436756 w 5408405"/>
              <a:gd name="connsiteY101" fmla="*/ 2944599 h 5561888"/>
              <a:gd name="connsiteX102" fmla="*/ 4440731 w 5408405"/>
              <a:gd name="connsiteY102" fmla="*/ 2926000 h 5561888"/>
              <a:gd name="connsiteX103" fmla="*/ 4442506 w 5408405"/>
              <a:gd name="connsiteY103" fmla="*/ 2924183 h 5561888"/>
              <a:gd name="connsiteX104" fmla="*/ 4433167 w 5408405"/>
              <a:gd name="connsiteY104" fmla="*/ 2892578 h 5561888"/>
              <a:gd name="connsiteX105" fmla="*/ 4405904 w 5408405"/>
              <a:gd name="connsiteY105" fmla="*/ 2863581 h 5561888"/>
              <a:gd name="connsiteX106" fmla="*/ 4376015 w 5408405"/>
              <a:gd name="connsiteY106" fmla="*/ 2814268 h 5561888"/>
              <a:gd name="connsiteX107" fmla="*/ 4373993 w 5408405"/>
              <a:gd name="connsiteY107" fmla="*/ 2794544 h 5561888"/>
              <a:gd name="connsiteX108" fmla="*/ 4366773 w 5408405"/>
              <a:gd name="connsiteY108" fmla="*/ 2738976 h 5561888"/>
              <a:gd name="connsiteX109" fmla="*/ 4375522 w 5408405"/>
              <a:gd name="connsiteY109" fmla="*/ 2719122 h 5561888"/>
              <a:gd name="connsiteX110" fmla="*/ 4416528 w 5408405"/>
              <a:gd name="connsiteY110" fmla="*/ 2642030 h 5561888"/>
              <a:gd name="connsiteX111" fmla="*/ 4403213 w 5408405"/>
              <a:gd name="connsiteY111" fmla="*/ 2629024 h 5561888"/>
              <a:gd name="connsiteX112" fmla="*/ 4386019 w 5408405"/>
              <a:gd name="connsiteY112" fmla="*/ 2642994 h 5561888"/>
              <a:gd name="connsiteX113" fmla="*/ 4382635 w 5408405"/>
              <a:gd name="connsiteY113" fmla="*/ 2660988 h 5561888"/>
              <a:gd name="connsiteX114" fmla="*/ 4373789 w 5408405"/>
              <a:gd name="connsiteY114" fmla="*/ 2672465 h 5561888"/>
              <a:gd name="connsiteX115" fmla="*/ 4364670 w 5408405"/>
              <a:gd name="connsiteY115" fmla="*/ 2660006 h 5561888"/>
              <a:gd name="connsiteX116" fmla="*/ 4365083 w 5408405"/>
              <a:gd name="connsiteY116" fmla="*/ 2643843 h 5561888"/>
              <a:gd name="connsiteX117" fmla="*/ 4349279 w 5408405"/>
              <a:gd name="connsiteY117" fmla="*/ 2622489 h 5561888"/>
              <a:gd name="connsiteX118" fmla="*/ 4336940 w 5408405"/>
              <a:gd name="connsiteY118" fmla="*/ 2642385 h 5561888"/>
              <a:gd name="connsiteX119" fmla="*/ 4334807 w 5408405"/>
              <a:gd name="connsiteY119" fmla="*/ 2665152 h 5561888"/>
              <a:gd name="connsiteX120" fmla="*/ 4315109 w 5408405"/>
              <a:gd name="connsiteY120" fmla="*/ 2669577 h 5561888"/>
              <a:gd name="connsiteX121" fmla="*/ 4293624 w 5408405"/>
              <a:gd name="connsiteY121" fmla="*/ 2622557 h 5561888"/>
              <a:gd name="connsiteX122" fmla="*/ 4293453 w 5408405"/>
              <a:gd name="connsiteY122" fmla="*/ 2622155 h 5561888"/>
              <a:gd name="connsiteX123" fmla="*/ 4293453 w 5408405"/>
              <a:gd name="connsiteY123" fmla="*/ 3290419 h 5561888"/>
              <a:gd name="connsiteX124" fmla="*/ 4819151 w 5408405"/>
              <a:gd name="connsiteY124" fmla="*/ 3290419 h 5561888"/>
              <a:gd name="connsiteX125" fmla="*/ 4618033 w 5408405"/>
              <a:gd name="connsiteY125" fmla="*/ 3783581 h 5561888"/>
              <a:gd name="connsiteX126" fmla="*/ 4631595 w 5408405"/>
              <a:gd name="connsiteY126" fmla="*/ 3794382 h 5561888"/>
              <a:gd name="connsiteX127" fmla="*/ 4653185 w 5408405"/>
              <a:gd name="connsiteY127" fmla="*/ 3834503 h 5561888"/>
              <a:gd name="connsiteX128" fmla="*/ 4695406 w 5408405"/>
              <a:gd name="connsiteY128" fmla="*/ 3937672 h 5561888"/>
              <a:gd name="connsiteX129" fmla="*/ 4749142 w 5408405"/>
              <a:gd name="connsiteY129" fmla="*/ 4037020 h 5561888"/>
              <a:gd name="connsiteX130" fmla="*/ 4833584 w 5408405"/>
              <a:gd name="connsiteY130" fmla="*/ 4121084 h 5561888"/>
              <a:gd name="connsiteX131" fmla="*/ 4833584 w 5408405"/>
              <a:gd name="connsiteY131" fmla="*/ 4258643 h 5561888"/>
              <a:gd name="connsiteX132" fmla="*/ 4787525 w 5408405"/>
              <a:gd name="connsiteY132" fmla="*/ 4312138 h 5561888"/>
              <a:gd name="connsiteX133" fmla="*/ 4703083 w 5408405"/>
              <a:gd name="connsiteY133" fmla="*/ 4365633 h 5561888"/>
              <a:gd name="connsiteX134" fmla="*/ 4603288 w 5408405"/>
              <a:gd name="connsiteY134" fmla="*/ 4380917 h 5561888"/>
              <a:gd name="connsiteX135" fmla="*/ 4488139 w 5408405"/>
              <a:gd name="connsiteY135" fmla="*/ 4273927 h 5561888"/>
              <a:gd name="connsiteX136" fmla="*/ 4465110 w 5408405"/>
              <a:gd name="connsiteY136" fmla="*/ 4231895 h 5561888"/>
              <a:gd name="connsiteX137" fmla="*/ 4463971 w 5408405"/>
              <a:gd name="connsiteY137" fmla="*/ 4193386 h 5561888"/>
              <a:gd name="connsiteX138" fmla="*/ 4454229 w 5408405"/>
              <a:gd name="connsiteY138" fmla="*/ 4178157 h 5561888"/>
              <a:gd name="connsiteX139" fmla="*/ 4293453 w 5408405"/>
              <a:gd name="connsiteY139" fmla="*/ 4178157 h 5561888"/>
              <a:gd name="connsiteX140" fmla="*/ 4293453 w 5408405"/>
              <a:gd name="connsiteY140" fmla="*/ 4857600 h 5561888"/>
              <a:gd name="connsiteX141" fmla="*/ 3291650 w 5408405"/>
              <a:gd name="connsiteY141" fmla="*/ 4857600 h 5561888"/>
              <a:gd name="connsiteX142" fmla="*/ 3291650 w 5408405"/>
              <a:gd name="connsiteY142" fmla="*/ 4178157 h 5561888"/>
              <a:gd name="connsiteX143" fmla="*/ 2897583 w 5408405"/>
              <a:gd name="connsiteY143" fmla="*/ 4178157 h 5561888"/>
              <a:gd name="connsiteX144" fmla="*/ 2899933 w 5408405"/>
              <a:gd name="connsiteY144" fmla="*/ 4187858 h 5561888"/>
              <a:gd name="connsiteX145" fmla="*/ 2922554 w 5408405"/>
              <a:gd name="connsiteY145" fmla="*/ 4233043 h 5561888"/>
              <a:gd name="connsiteX146" fmla="*/ 2922554 w 5408405"/>
              <a:gd name="connsiteY146" fmla="*/ 4255635 h 5561888"/>
              <a:gd name="connsiteX147" fmla="*/ 2903703 w 5408405"/>
              <a:gd name="connsiteY147" fmla="*/ 4306468 h 5561888"/>
              <a:gd name="connsiteX148" fmla="*/ 2877312 w 5408405"/>
              <a:gd name="connsiteY148" fmla="*/ 4389306 h 5561888"/>
              <a:gd name="connsiteX149" fmla="*/ 2854690 w 5408405"/>
              <a:gd name="connsiteY149" fmla="*/ 4419429 h 5561888"/>
              <a:gd name="connsiteX150" fmla="*/ 2818873 w 5408405"/>
              <a:gd name="connsiteY150" fmla="*/ 4449552 h 5561888"/>
              <a:gd name="connsiteX151" fmla="*/ 2786827 w 5408405"/>
              <a:gd name="connsiteY151" fmla="*/ 4466497 h 5561888"/>
              <a:gd name="connsiteX152" fmla="*/ 2668065 w 5408405"/>
              <a:gd name="connsiteY152" fmla="*/ 4492854 h 5561888"/>
              <a:gd name="connsiteX153" fmla="*/ 2607742 w 5408405"/>
              <a:gd name="connsiteY153" fmla="*/ 4490972 h 5561888"/>
              <a:gd name="connsiteX154" fmla="*/ 2513486 w 5408405"/>
              <a:gd name="connsiteY154" fmla="*/ 4417547 h 5561888"/>
              <a:gd name="connsiteX155" fmla="*/ 2507831 w 5408405"/>
              <a:gd name="connsiteY155" fmla="*/ 4372362 h 5561888"/>
              <a:gd name="connsiteX156" fmla="*/ 2505946 w 5408405"/>
              <a:gd name="connsiteY156" fmla="*/ 4353535 h 5561888"/>
              <a:gd name="connsiteX157" fmla="*/ 2496520 w 5408405"/>
              <a:gd name="connsiteY157" fmla="*/ 4302702 h 5561888"/>
              <a:gd name="connsiteX158" fmla="*/ 2490865 w 5408405"/>
              <a:gd name="connsiteY158" fmla="*/ 4278227 h 5561888"/>
              <a:gd name="connsiteX159" fmla="*/ 2492750 w 5408405"/>
              <a:gd name="connsiteY159" fmla="*/ 4246222 h 5561888"/>
              <a:gd name="connsiteX160" fmla="*/ 2505946 w 5408405"/>
              <a:gd name="connsiteY160" fmla="*/ 4214216 h 5561888"/>
              <a:gd name="connsiteX161" fmla="*/ 2519389 w 5408405"/>
              <a:gd name="connsiteY161" fmla="*/ 4178157 h 5561888"/>
              <a:gd name="connsiteX162" fmla="*/ 1895054 w 5408405"/>
              <a:gd name="connsiteY162" fmla="*/ 4178157 h 5561888"/>
              <a:gd name="connsiteX163" fmla="*/ 1904034 w 5408405"/>
              <a:gd name="connsiteY163" fmla="*/ 4212935 h 5561888"/>
              <a:gd name="connsiteX164" fmla="*/ 1913368 w 5408405"/>
              <a:gd name="connsiteY164" fmla="*/ 4235094 h 5561888"/>
              <a:gd name="connsiteX165" fmla="*/ 1897032 w 5408405"/>
              <a:gd name="connsiteY165" fmla="*/ 4308568 h 5561888"/>
              <a:gd name="connsiteX166" fmla="*/ 1887698 w 5408405"/>
              <a:gd name="connsiteY166" fmla="*/ 4331893 h 5561888"/>
              <a:gd name="connsiteX167" fmla="*/ 1886531 w 5408405"/>
              <a:gd name="connsiteY167" fmla="*/ 4371546 h 5561888"/>
              <a:gd name="connsiteX168" fmla="*/ 1908701 w 5408405"/>
              <a:gd name="connsiteY168" fmla="*/ 4405367 h 5561888"/>
              <a:gd name="connsiteX169" fmla="*/ 1929704 w 5408405"/>
              <a:gd name="connsiteY169" fmla="*/ 4469511 h 5561888"/>
              <a:gd name="connsiteX170" fmla="*/ 1921536 w 5408405"/>
              <a:gd name="connsiteY170" fmla="*/ 4497501 h 5561888"/>
              <a:gd name="connsiteX171" fmla="*/ 1915702 w 5408405"/>
              <a:gd name="connsiteY171" fmla="*/ 4519659 h 5561888"/>
              <a:gd name="connsiteX172" fmla="*/ 1885364 w 5408405"/>
              <a:gd name="connsiteY172" fmla="*/ 4510329 h 5561888"/>
              <a:gd name="connsiteX173" fmla="*/ 1867862 w 5408405"/>
              <a:gd name="connsiteY173" fmla="*/ 4478841 h 5561888"/>
              <a:gd name="connsiteX174" fmla="*/ 1816521 w 5408405"/>
              <a:gd name="connsiteY174" fmla="*/ 4538320 h 5561888"/>
              <a:gd name="connsiteX175" fmla="*/ 1828189 w 5408405"/>
              <a:gd name="connsiteY175" fmla="*/ 4568642 h 5561888"/>
              <a:gd name="connsiteX176" fmla="*/ 1858527 w 5408405"/>
              <a:gd name="connsiteY176" fmla="*/ 4597798 h 5561888"/>
              <a:gd name="connsiteX177" fmla="*/ 1877196 w 5408405"/>
              <a:gd name="connsiteY177" fmla="*/ 4635118 h 5561888"/>
              <a:gd name="connsiteX178" fmla="*/ 1852693 w 5408405"/>
              <a:gd name="connsiteY178" fmla="*/ 4654945 h 5561888"/>
              <a:gd name="connsiteX179" fmla="*/ 1825855 w 5408405"/>
              <a:gd name="connsiteY179" fmla="*/ 4679436 h 5561888"/>
              <a:gd name="connsiteX180" fmla="*/ 1822355 w 5408405"/>
              <a:gd name="connsiteY180" fmla="*/ 4720255 h 5561888"/>
              <a:gd name="connsiteX181" fmla="*/ 1781516 w 5408405"/>
              <a:gd name="connsiteY181" fmla="*/ 4703927 h 5561888"/>
              <a:gd name="connsiteX182" fmla="*/ 1766347 w 5408405"/>
              <a:gd name="connsiteY182" fmla="*/ 4692265 h 5561888"/>
              <a:gd name="connsiteX183" fmla="*/ 1743010 w 5408405"/>
              <a:gd name="connsiteY183" fmla="*/ 4693431 h 5561888"/>
              <a:gd name="connsiteX184" fmla="*/ 1743010 w 5408405"/>
              <a:gd name="connsiteY184" fmla="*/ 4714424 h 5561888"/>
              <a:gd name="connsiteX185" fmla="*/ 1741843 w 5408405"/>
              <a:gd name="connsiteY185" fmla="*/ 4745912 h 5561888"/>
              <a:gd name="connsiteX186" fmla="*/ 1708005 w 5408405"/>
              <a:gd name="connsiteY186" fmla="*/ 4742414 h 5561888"/>
              <a:gd name="connsiteX187" fmla="*/ 1702171 w 5408405"/>
              <a:gd name="connsiteY187" fmla="*/ 4737749 h 5561888"/>
              <a:gd name="connsiteX188" fmla="*/ 1651997 w 5408405"/>
              <a:gd name="connsiteY188" fmla="*/ 4752910 h 5561888"/>
              <a:gd name="connsiteX189" fmla="*/ 1620492 w 5408405"/>
              <a:gd name="connsiteY189" fmla="*/ 4779734 h 5561888"/>
              <a:gd name="connsiteX190" fmla="*/ 1608824 w 5408405"/>
              <a:gd name="connsiteY190" fmla="*/ 4778567 h 5561888"/>
              <a:gd name="connsiteX191" fmla="*/ 1573819 w 5408405"/>
              <a:gd name="connsiteY191" fmla="*/ 4800726 h 5561888"/>
              <a:gd name="connsiteX192" fmla="*/ 1551649 w 5408405"/>
              <a:gd name="connsiteY192" fmla="*/ 4828716 h 5561888"/>
              <a:gd name="connsiteX193" fmla="*/ 1495640 w 5408405"/>
              <a:gd name="connsiteY193" fmla="*/ 4898691 h 5561888"/>
              <a:gd name="connsiteX194" fmla="*/ 1479305 w 5408405"/>
              <a:gd name="connsiteY194" fmla="*/ 4982661 h 5561888"/>
              <a:gd name="connsiteX195" fmla="*/ 1453634 w 5408405"/>
              <a:gd name="connsiteY195" fmla="*/ 5007153 h 5561888"/>
              <a:gd name="connsiteX196" fmla="*/ 1313614 w 5408405"/>
              <a:gd name="connsiteY196" fmla="*/ 4994324 h 5561888"/>
              <a:gd name="connsiteX197" fmla="*/ 1289110 w 5408405"/>
              <a:gd name="connsiteY197" fmla="*/ 4947674 h 5561888"/>
              <a:gd name="connsiteX198" fmla="*/ 1261106 w 5408405"/>
              <a:gd name="connsiteY198" fmla="*/ 4857873 h 5561888"/>
              <a:gd name="connsiteX199" fmla="*/ 1242437 w 5408405"/>
              <a:gd name="connsiteY199" fmla="*/ 4847376 h 5561888"/>
              <a:gd name="connsiteX200" fmla="*/ 1158424 w 5408405"/>
              <a:gd name="connsiteY200" fmla="*/ 4842711 h 5561888"/>
              <a:gd name="connsiteX201" fmla="*/ 1118752 w 5408405"/>
              <a:gd name="connsiteY201" fmla="*/ 4824051 h 5561888"/>
              <a:gd name="connsiteX202" fmla="*/ 1083747 w 5408405"/>
              <a:gd name="connsiteY202" fmla="*/ 4792562 h 5561888"/>
              <a:gd name="connsiteX203" fmla="*/ 1035907 w 5408405"/>
              <a:gd name="connsiteY203" fmla="*/ 4794895 h 5561888"/>
              <a:gd name="connsiteX204" fmla="*/ 988066 w 5408405"/>
              <a:gd name="connsiteY204" fmla="*/ 4777401 h 5561888"/>
              <a:gd name="connsiteX205" fmla="*/ 915722 w 5408405"/>
              <a:gd name="connsiteY205" fmla="*/ 4761074 h 5561888"/>
              <a:gd name="connsiteX206" fmla="*/ 865548 w 5408405"/>
              <a:gd name="connsiteY206" fmla="*/ 4818220 h 5561888"/>
              <a:gd name="connsiteX207" fmla="*/ 810707 w 5408405"/>
              <a:gd name="connsiteY207" fmla="*/ 4848543 h 5561888"/>
              <a:gd name="connsiteX208" fmla="*/ 871382 w 5408405"/>
              <a:gd name="connsiteY208" fmla="*/ 4748245 h 5561888"/>
              <a:gd name="connsiteX209" fmla="*/ 823542 w 5408405"/>
              <a:gd name="connsiteY209" fmla="*/ 4650280 h 5561888"/>
              <a:gd name="connsiteX210" fmla="*/ 751198 w 5408405"/>
              <a:gd name="connsiteY210" fmla="*/ 4589635 h 5561888"/>
              <a:gd name="connsiteX211" fmla="*/ 745364 w 5408405"/>
              <a:gd name="connsiteY211" fmla="*/ 4572141 h 5561888"/>
              <a:gd name="connsiteX212" fmla="*/ 712693 w 5408405"/>
              <a:gd name="connsiteY212" fmla="*/ 4558146 h 5561888"/>
              <a:gd name="connsiteX213" fmla="*/ 663685 w 5408405"/>
              <a:gd name="connsiteY213" fmla="*/ 4604796 h 5561888"/>
              <a:gd name="connsiteX214" fmla="*/ 633348 w 5408405"/>
              <a:gd name="connsiteY214" fmla="*/ 4615292 h 5561888"/>
              <a:gd name="connsiteX215" fmla="*/ 592508 w 5408405"/>
              <a:gd name="connsiteY215" fmla="*/ 4608295 h 5561888"/>
              <a:gd name="connsiteX216" fmla="*/ 572672 w 5408405"/>
              <a:gd name="connsiteY216" fmla="*/ 4621123 h 5561888"/>
              <a:gd name="connsiteX217" fmla="*/ 583174 w 5408405"/>
              <a:gd name="connsiteY217" fmla="*/ 4643282 h 5561888"/>
              <a:gd name="connsiteX218" fmla="*/ 604177 w 5408405"/>
              <a:gd name="connsiteY218" fmla="*/ 4652612 h 5561888"/>
              <a:gd name="connsiteX219" fmla="*/ 618179 w 5408405"/>
              <a:gd name="connsiteY219" fmla="*/ 4680602 h 5561888"/>
              <a:gd name="connsiteX220" fmla="*/ 663685 w 5408405"/>
              <a:gd name="connsiteY220" fmla="*/ 4770404 h 5561888"/>
              <a:gd name="connsiteX221" fmla="*/ 680021 w 5408405"/>
              <a:gd name="connsiteY221" fmla="*/ 4783232 h 5561888"/>
              <a:gd name="connsiteX222" fmla="*/ 657851 w 5408405"/>
              <a:gd name="connsiteY222" fmla="*/ 4797227 h 5561888"/>
              <a:gd name="connsiteX223" fmla="*/ 654351 w 5408405"/>
              <a:gd name="connsiteY223" fmla="*/ 4797227 h 5561888"/>
              <a:gd name="connsiteX224" fmla="*/ 632181 w 5408405"/>
              <a:gd name="connsiteY224" fmla="*/ 4836880 h 5561888"/>
              <a:gd name="connsiteX225" fmla="*/ 629847 w 5408405"/>
              <a:gd name="connsiteY225" fmla="*/ 4891694 h 5561888"/>
              <a:gd name="connsiteX226" fmla="*/ 610011 w 5408405"/>
              <a:gd name="connsiteY226" fmla="*/ 4968666 h 5561888"/>
              <a:gd name="connsiteX227" fmla="*/ 592508 w 5408405"/>
              <a:gd name="connsiteY227" fmla="*/ 4989659 h 5561888"/>
              <a:gd name="connsiteX228" fmla="*/ 544668 w 5408405"/>
              <a:gd name="connsiteY228" fmla="*/ 5050304 h 5561888"/>
              <a:gd name="connsiteX229" fmla="*/ 516664 w 5408405"/>
              <a:gd name="connsiteY229" fmla="*/ 5060800 h 5561888"/>
              <a:gd name="connsiteX230" fmla="*/ 401147 w 5408405"/>
              <a:gd name="connsiteY230" fmla="*/ 5094622 h 5561888"/>
              <a:gd name="connsiteX231" fmla="*/ 401147 w 5408405"/>
              <a:gd name="connsiteY231" fmla="*/ 5120279 h 5561888"/>
              <a:gd name="connsiteX232" fmla="*/ 431485 w 5408405"/>
              <a:gd name="connsiteY232" fmla="*/ 5123778 h 5561888"/>
              <a:gd name="connsiteX233" fmla="*/ 452488 w 5408405"/>
              <a:gd name="connsiteY233" fmla="*/ 5109783 h 5561888"/>
              <a:gd name="connsiteX234" fmla="*/ 472324 w 5408405"/>
              <a:gd name="connsiteY234" fmla="*/ 5107450 h 5561888"/>
              <a:gd name="connsiteX235" fmla="*/ 468824 w 5408405"/>
              <a:gd name="connsiteY235" fmla="*/ 5128443 h 5561888"/>
              <a:gd name="connsiteX236" fmla="*/ 452488 w 5408405"/>
              <a:gd name="connsiteY236" fmla="*/ 5143604 h 5561888"/>
              <a:gd name="connsiteX237" fmla="*/ 446654 w 5408405"/>
              <a:gd name="connsiteY237" fmla="*/ 5179758 h 5561888"/>
              <a:gd name="connsiteX238" fmla="*/ 478158 w 5408405"/>
              <a:gd name="connsiteY238" fmla="*/ 5172761 h 5561888"/>
              <a:gd name="connsiteX239" fmla="*/ 502662 w 5408405"/>
              <a:gd name="connsiteY239" fmla="*/ 5152934 h 5561888"/>
              <a:gd name="connsiteX240" fmla="*/ 525999 w 5408405"/>
              <a:gd name="connsiteY240" fmla="*/ 5168096 h 5561888"/>
              <a:gd name="connsiteX241" fmla="*/ 500328 w 5408405"/>
              <a:gd name="connsiteY241" fmla="*/ 5234572 h 5561888"/>
              <a:gd name="connsiteX242" fmla="*/ 500328 w 5408405"/>
              <a:gd name="connsiteY242" fmla="*/ 5298716 h 5561888"/>
              <a:gd name="connsiteX243" fmla="*/ 523665 w 5408405"/>
              <a:gd name="connsiteY243" fmla="*/ 5324373 h 5561888"/>
              <a:gd name="connsiteX244" fmla="*/ 530666 w 5408405"/>
              <a:gd name="connsiteY244" fmla="*/ 5337202 h 5561888"/>
              <a:gd name="connsiteX245" fmla="*/ 517831 w 5408405"/>
              <a:gd name="connsiteY245" fmla="*/ 5344200 h 5561888"/>
              <a:gd name="connsiteX246" fmla="*/ 493327 w 5408405"/>
              <a:gd name="connsiteY246" fmla="*/ 5367525 h 5561888"/>
              <a:gd name="connsiteX247" fmla="*/ 462989 w 5408405"/>
              <a:gd name="connsiteY247" fmla="*/ 5420006 h 5561888"/>
              <a:gd name="connsiteX248" fmla="*/ 461823 w 5408405"/>
              <a:gd name="connsiteY248" fmla="*/ 5447996 h 5561888"/>
              <a:gd name="connsiteX249" fmla="*/ 471157 w 5408405"/>
              <a:gd name="connsiteY249" fmla="*/ 5466656 h 5561888"/>
              <a:gd name="connsiteX250" fmla="*/ 451321 w 5408405"/>
              <a:gd name="connsiteY250" fmla="*/ 5479485 h 5561888"/>
              <a:gd name="connsiteX251" fmla="*/ 434985 w 5408405"/>
              <a:gd name="connsiteY251" fmla="*/ 5481817 h 5561888"/>
              <a:gd name="connsiteX252" fmla="*/ 415149 w 5408405"/>
              <a:gd name="connsiteY252" fmla="*/ 5529634 h 5561888"/>
              <a:gd name="connsiteX253" fmla="*/ 420983 w 5408405"/>
              <a:gd name="connsiteY253" fmla="*/ 5538964 h 5561888"/>
              <a:gd name="connsiteX254" fmla="*/ 419816 w 5408405"/>
              <a:gd name="connsiteY254" fmla="*/ 5559956 h 5561888"/>
              <a:gd name="connsiteX255" fmla="*/ 401147 w 5408405"/>
              <a:gd name="connsiteY255" fmla="*/ 5555291 h 5561888"/>
              <a:gd name="connsiteX256" fmla="*/ 389479 w 5408405"/>
              <a:gd name="connsiteY256" fmla="*/ 5540130 h 5561888"/>
              <a:gd name="connsiteX257" fmla="*/ 366142 w 5408405"/>
              <a:gd name="connsiteY257" fmla="*/ 5536631 h 5561888"/>
              <a:gd name="connsiteX258" fmla="*/ 294965 w 5408405"/>
              <a:gd name="connsiteY258" fmla="*/ 5555291 h 5561888"/>
              <a:gd name="connsiteX259" fmla="*/ 206285 w 5408405"/>
              <a:gd name="connsiteY259" fmla="*/ 5561122 h 5561888"/>
              <a:gd name="connsiteX260" fmla="*/ 185282 w 5408405"/>
              <a:gd name="connsiteY260" fmla="*/ 5550626 h 5561888"/>
              <a:gd name="connsiteX261" fmla="*/ 124607 w 5408405"/>
              <a:gd name="connsiteY261" fmla="*/ 5522636 h 5561888"/>
              <a:gd name="connsiteX262" fmla="*/ 112938 w 5408405"/>
              <a:gd name="connsiteY262" fmla="*/ 5514472 h 5561888"/>
              <a:gd name="connsiteX263" fmla="*/ 61597 w 5408405"/>
              <a:gd name="connsiteY263" fmla="*/ 5452661 h 5561888"/>
              <a:gd name="connsiteX264" fmla="*/ 30093 w 5408405"/>
              <a:gd name="connsiteY264" fmla="*/ 5347698 h 5561888"/>
              <a:gd name="connsiteX265" fmla="*/ 14924 w 5408405"/>
              <a:gd name="connsiteY265" fmla="*/ 5311544 h 5561888"/>
              <a:gd name="connsiteX266" fmla="*/ 18424 w 5408405"/>
              <a:gd name="connsiteY266" fmla="*/ 5260229 h 5561888"/>
              <a:gd name="connsiteX267" fmla="*/ 23092 w 5408405"/>
              <a:gd name="connsiteY267" fmla="*/ 5217078 h 5561888"/>
              <a:gd name="connsiteX268" fmla="*/ 21925 w 5408405"/>
              <a:gd name="connsiteY268" fmla="*/ 5199584 h 5561888"/>
              <a:gd name="connsiteX269" fmla="*/ 90768 w 5408405"/>
              <a:gd name="connsiteY269" fmla="*/ 5120279 h 5561888"/>
              <a:gd name="connsiteX270" fmla="*/ 156111 w 5408405"/>
              <a:gd name="connsiteY270" fmla="*/ 5081793 h 5561888"/>
              <a:gd name="connsiteX271" fmla="*/ 205118 w 5408405"/>
              <a:gd name="connsiteY271" fmla="*/ 5017649 h 5561888"/>
              <a:gd name="connsiteX272" fmla="*/ 198117 w 5408405"/>
              <a:gd name="connsiteY272" fmla="*/ 5004820 h 5561888"/>
              <a:gd name="connsiteX273" fmla="*/ 129274 w 5408405"/>
              <a:gd name="connsiteY273" fmla="*/ 4923183 h 5561888"/>
              <a:gd name="connsiteX274" fmla="*/ 119939 w 5408405"/>
              <a:gd name="connsiteY274" fmla="*/ 4904523 h 5561888"/>
              <a:gd name="connsiteX275" fmla="*/ 110604 w 5408405"/>
              <a:gd name="connsiteY275" fmla="*/ 4846210 h 5561888"/>
              <a:gd name="connsiteX276" fmla="*/ 94269 w 5408405"/>
              <a:gd name="connsiteY276" fmla="*/ 4778567 h 5561888"/>
              <a:gd name="connsiteX277" fmla="*/ 95436 w 5408405"/>
              <a:gd name="connsiteY277" fmla="*/ 4750577 h 5561888"/>
              <a:gd name="connsiteX278" fmla="*/ 157278 w 5408405"/>
              <a:gd name="connsiteY278" fmla="*/ 4600131 h 5561888"/>
              <a:gd name="connsiteX279" fmla="*/ 168946 w 5408405"/>
              <a:gd name="connsiteY279" fmla="*/ 4590801 h 5561888"/>
              <a:gd name="connsiteX280" fmla="*/ 240123 w 5408405"/>
              <a:gd name="connsiteY280" fmla="*/ 4556980 h 5561888"/>
              <a:gd name="connsiteX281" fmla="*/ 270461 w 5408405"/>
              <a:gd name="connsiteY281" fmla="*/ 4547650 h 5561888"/>
              <a:gd name="connsiteX282" fmla="*/ 321802 w 5408405"/>
              <a:gd name="connsiteY282" fmla="*/ 4535987 h 5561888"/>
              <a:gd name="connsiteX283" fmla="*/ 360308 w 5408405"/>
              <a:gd name="connsiteY283" fmla="*/ 4502166 h 5561888"/>
              <a:gd name="connsiteX284" fmla="*/ 388312 w 5408405"/>
              <a:gd name="connsiteY284" fmla="*/ 4511496 h 5561888"/>
              <a:gd name="connsiteX285" fmla="*/ 391812 w 5408405"/>
              <a:gd name="connsiteY285" fmla="*/ 4525491 h 5561888"/>
              <a:gd name="connsiteX286" fmla="*/ 402314 w 5408405"/>
              <a:gd name="connsiteY286" fmla="*/ 4541818 h 5561888"/>
              <a:gd name="connsiteX287" fmla="*/ 417483 w 5408405"/>
              <a:gd name="connsiteY287" fmla="*/ 4531322 h 5561888"/>
              <a:gd name="connsiteX288" fmla="*/ 452488 w 5408405"/>
              <a:gd name="connsiteY288" fmla="*/ 4537153 h 5561888"/>
              <a:gd name="connsiteX289" fmla="*/ 459489 w 5408405"/>
              <a:gd name="connsiteY289" fmla="*/ 4552315 h 5561888"/>
              <a:gd name="connsiteX290" fmla="*/ 480492 w 5408405"/>
              <a:gd name="connsiteY290" fmla="*/ 4560478 h 5561888"/>
              <a:gd name="connsiteX291" fmla="*/ 488660 w 5408405"/>
              <a:gd name="connsiteY291" fmla="*/ 4540652 h 5561888"/>
              <a:gd name="connsiteX292" fmla="*/ 521331 w 5408405"/>
              <a:gd name="connsiteY292" fmla="*/ 4399536 h 5561888"/>
              <a:gd name="connsiteX293" fmla="*/ 596009 w 5408405"/>
              <a:gd name="connsiteY293" fmla="*/ 4352885 h 5561888"/>
              <a:gd name="connsiteX294" fmla="*/ 607677 w 5408405"/>
              <a:gd name="connsiteY294" fmla="*/ 4333059 h 5561888"/>
              <a:gd name="connsiteX295" fmla="*/ 586674 w 5408405"/>
              <a:gd name="connsiteY295" fmla="*/ 4287575 h 5561888"/>
              <a:gd name="connsiteX296" fmla="*/ 591341 w 5408405"/>
              <a:gd name="connsiteY296" fmla="*/ 4267749 h 5561888"/>
              <a:gd name="connsiteX297" fmla="*/ 613511 w 5408405"/>
              <a:gd name="connsiteY297" fmla="*/ 4189610 h 5561888"/>
              <a:gd name="connsiteX298" fmla="*/ 596009 w 5408405"/>
              <a:gd name="connsiteY298" fmla="*/ 4181446 h 5561888"/>
              <a:gd name="connsiteX299" fmla="*/ 545835 w 5408405"/>
              <a:gd name="connsiteY299" fmla="*/ 4156955 h 5561888"/>
              <a:gd name="connsiteX300" fmla="*/ 563337 w 5408405"/>
              <a:gd name="connsiteY300" fmla="*/ 4103308 h 5561888"/>
              <a:gd name="connsiteX301" fmla="*/ 592508 w 5408405"/>
              <a:gd name="connsiteY301" fmla="*/ 4098643 h 5561888"/>
              <a:gd name="connsiteX302" fmla="*/ 617012 w 5408405"/>
              <a:gd name="connsiteY302" fmla="*/ 4054325 h 5561888"/>
              <a:gd name="connsiteX303" fmla="*/ 599509 w 5408405"/>
              <a:gd name="connsiteY303" fmla="*/ 4021670 h 5561888"/>
              <a:gd name="connsiteX304" fmla="*/ 578506 w 5408405"/>
              <a:gd name="connsiteY304" fmla="*/ 3990181 h 5561888"/>
              <a:gd name="connsiteX305" fmla="*/ 572672 w 5408405"/>
              <a:gd name="connsiteY305" fmla="*/ 3961025 h 5561888"/>
              <a:gd name="connsiteX306" fmla="*/ 598343 w 5408405"/>
              <a:gd name="connsiteY306" fmla="*/ 3955193 h 5561888"/>
              <a:gd name="connsiteX307" fmla="*/ 655518 w 5408405"/>
              <a:gd name="connsiteY307" fmla="*/ 3936533 h 5561888"/>
              <a:gd name="connsiteX308" fmla="*/ 660185 w 5408405"/>
              <a:gd name="connsiteY308" fmla="*/ 3906211 h 5561888"/>
              <a:gd name="connsiteX309" fmla="*/ 618179 w 5408405"/>
              <a:gd name="connsiteY309" fmla="*/ 3857228 h 5561888"/>
              <a:gd name="connsiteX310" fmla="*/ 593675 w 5408405"/>
              <a:gd name="connsiteY310" fmla="*/ 3769759 h 5561888"/>
              <a:gd name="connsiteX311" fmla="*/ 586674 w 5408405"/>
              <a:gd name="connsiteY311" fmla="*/ 3748767 h 5561888"/>
              <a:gd name="connsiteX312" fmla="*/ 554003 w 5408405"/>
              <a:gd name="connsiteY312" fmla="*/ 3724275 h 5561888"/>
              <a:gd name="connsiteX313" fmla="*/ 507329 w 5408405"/>
              <a:gd name="connsiteY313" fmla="*/ 3686955 h 5561888"/>
              <a:gd name="connsiteX314" fmla="*/ 490993 w 5408405"/>
              <a:gd name="connsiteY314" fmla="*/ 3713779 h 5561888"/>
              <a:gd name="connsiteX315" fmla="*/ 469990 w 5408405"/>
              <a:gd name="connsiteY315" fmla="*/ 3732439 h 5561888"/>
              <a:gd name="connsiteX316" fmla="*/ 432652 w 5408405"/>
              <a:gd name="connsiteY316" fmla="*/ 3712613 h 5561888"/>
              <a:gd name="connsiteX317" fmla="*/ 446654 w 5408405"/>
              <a:gd name="connsiteY317" fmla="*/ 3690454 h 5561888"/>
              <a:gd name="connsiteX318" fmla="*/ 461823 w 5408405"/>
              <a:gd name="connsiteY318" fmla="*/ 3672960 h 5561888"/>
              <a:gd name="connsiteX319" fmla="*/ 410482 w 5408405"/>
              <a:gd name="connsiteY319" fmla="*/ 3637973 h 5561888"/>
              <a:gd name="connsiteX320" fmla="*/ 382478 w 5408405"/>
              <a:gd name="connsiteY320" fmla="*/ 3649635 h 5561888"/>
              <a:gd name="connsiteX321" fmla="*/ 354474 w 5408405"/>
              <a:gd name="connsiteY321" fmla="*/ 3637973 h 5561888"/>
              <a:gd name="connsiteX322" fmla="*/ 357974 w 5408405"/>
              <a:gd name="connsiteY322" fmla="*/ 3609983 h 5561888"/>
              <a:gd name="connsiteX323" fmla="*/ 403481 w 5408405"/>
              <a:gd name="connsiteY323" fmla="*/ 3584325 h 5561888"/>
              <a:gd name="connsiteX324" fmla="*/ 431485 w 5408405"/>
              <a:gd name="connsiteY324" fmla="*/ 3528345 h 5561888"/>
              <a:gd name="connsiteX325" fmla="*/ 405814 w 5408405"/>
              <a:gd name="connsiteY325" fmla="*/ 3405889 h 5561888"/>
              <a:gd name="connsiteX326" fmla="*/ 388312 w 5408405"/>
              <a:gd name="connsiteY326" fmla="*/ 3388395 h 5561888"/>
              <a:gd name="connsiteX327" fmla="*/ 296132 w 5408405"/>
              <a:gd name="connsiteY327" fmla="*/ 3352241 h 5561888"/>
              <a:gd name="connsiteX328" fmla="*/ 370809 w 5408405"/>
              <a:gd name="connsiteY328" fmla="*/ 3348742 h 5561888"/>
              <a:gd name="connsiteX329" fmla="*/ 451321 w 5408405"/>
              <a:gd name="connsiteY329" fmla="*/ 3286931 h 5561888"/>
              <a:gd name="connsiteX330" fmla="*/ 426817 w 5408405"/>
              <a:gd name="connsiteY330" fmla="*/ 3249611 h 5561888"/>
              <a:gd name="connsiteX331" fmla="*/ 399980 w 5408405"/>
              <a:gd name="connsiteY331" fmla="*/ 3240281 h 5561888"/>
              <a:gd name="connsiteX332" fmla="*/ 437319 w 5408405"/>
              <a:gd name="connsiteY332" fmla="*/ 3226286 h 5561888"/>
              <a:gd name="connsiteX333" fmla="*/ 455988 w 5408405"/>
              <a:gd name="connsiteY333" fmla="*/ 3208792 h 5561888"/>
              <a:gd name="connsiteX334" fmla="*/ 430318 w 5408405"/>
              <a:gd name="connsiteY334" fmla="*/ 3122489 h 5561888"/>
              <a:gd name="connsiteX335" fmla="*/ 401147 w 5408405"/>
              <a:gd name="connsiteY335" fmla="*/ 3075839 h 5561888"/>
              <a:gd name="connsiteX336" fmla="*/ 390645 w 5408405"/>
              <a:gd name="connsiteY336" fmla="*/ 2998867 h 5561888"/>
              <a:gd name="connsiteX337" fmla="*/ 364975 w 5408405"/>
              <a:gd name="connsiteY337" fmla="*/ 2949884 h 5561888"/>
              <a:gd name="connsiteX338" fmla="*/ 352140 w 5408405"/>
              <a:gd name="connsiteY338" fmla="*/ 2947552 h 5561888"/>
              <a:gd name="connsiteX339" fmla="*/ 395313 w 5408405"/>
              <a:gd name="connsiteY339" fmla="*/ 2919562 h 5561888"/>
              <a:gd name="connsiteX340" fmla="*/ 433818 w 5408405"/>
              <a:gd name="connsiteY340" fmla="*/ 2882242 h 5561888"/>
              <a:gd name="connsiteX341" fmla="*/ 422150 w 5408405"/>
              <a:gd name="connsiteY341" fmla="*/ 2851919 h 5561888"/>
              <a:gd name="connsiteX342" fmla="*/ 396480 w 5408405"/>
              <a:gd name="connsiteY342" fmla="*/ 2818098 h 5561888"/>
              <a:gd name="connsiteX343" fmla="*/ 424484 w 5408405"/>
              <a:gd name="connsiteY343" fmla="*/ 2793607 h 5561888"/>
              <a:gd name="connsiteX344" fmla="*/ 436152 w 5408405"/>
              <a:gd name="connsiteY344" fmla="*/ 2784277 h 5561888"/>
              <a:gd name="connsiteX345" fmla="*/ 422150 w 5408405"/>
              <a:gd name="connsiteY345" fmla="*/ 2762118 h 5561888"/>
              <a:gd name="connsiteX346" fmla="*/ 404648 w 5408405"/>
              <a:gd name="connsiteY346" fmla="*/ 2717800 h 5561888"/>
              <a:gd name="connsiteX347" fmla="*/ 401147 w 5408405"/>
              <a:gd name="connsiteY347" fmla="*/ 2623334 h 5561888"/>
              <a:gd name="connsiteX348" fmla="*/ 403481 w 5408405"/>
              <a:gd name="connsiteY348" fmla="*/ 2597676 h 5561888"/>
              <a:gd name="connsiteX349" fmla="*/ 409315 w 5408405"/>
              <a:gd name="connsiteY349" fmla="*/ 2525369 h 5561888"/>
              <a:gd name="connsiteX350" fmla="*/ 422150 w 5408405"/>
              <a:gd name="connsiteY350" fmla="*/ 2510207 h 5561888"/>
              <a:gd name="connsiteX351" fmla="*/ 475825 w 5408405"/>
              <a:gd name="connsiteY351" fmla="*/ 2464724 h 5561888"/>
              <a:gd name="connsiteX352" fmla="*/ 485159 w 5408405"/>
              <a:gd name="connsiteY352" fmla="*/ 2448396 h 5561888"/>
              <a:gd name="connsiteX353" fmla="*/ 542334 w 5408405"/>
              <a:gd name="connsiteY353" fmla="*/ 2422738 h 5561888"/>
              <a:gd name="connsiteX354" fmla="*/ 584340 w 5408405"/>
              <a:gd name="connsiteY354" fmla="*/ 2404078 h 5561888"/>
              <a:gd name="connsiteX355" fmla="*/ 622846 w 5408405"/>
              <a:gd name="connsiteY355" fmla="*/ 2372590 h 5561888"/>
              <a:gd name="connsiteX356" fmla="*/ 641515 w 5408405"/>
              <a:gd name="connsiteY356" fmla="*/ 2345766 h 5561888"/>
              <a:gd name="connsiteX357" fmla="*/ 648517 w 5408405"/>
              <a:gd name="connsiteY357" fmla="*/ 2310778 h 5561888"/>
              <a:gd name="connsiteX358" fmla="*/ 642682 w 5408405"/>
              <a:gd name="connsiteY358" fmla="*/ 2293285 h 5561888"/>
              <a:gd name="connsiteX359" fmla="*/ 615845 w 5408405"/>
              <a:gd name="connsiteY359" fmla="*/ 2286287 h 5561888"/>
              <a:gd name="connsiteX360" fmla="*/ 597176 w 5408405"/>
              <a:gd name="connsiteY360" fmla="*/ 2248967 h 5561888"/>
              <a:gd name="connsiteX361" fmla="*/ 619346 w 5408405"/>
              <a:gd name="connsiteY361" fmla="*/ 2210481 h 5561888"/>
              <a:gd name="connsiteX362" fmla="*/ 657851 w 5408405"/>
              <a:gd name="connsiteY362" fmla="*/ 2198818 h 5561888"/>
              <a:gd name="connsiteX363" fmla="*/ 676521 w 5408405"/>
              <a:gd name="connsiteY363" fmla="*/ 2190654 h 5561888"/>
              <a:gd name="connsiteX364" fmla="*/ 668353 w 5408405"/>
              <a:gd name="connsiteY364" fmla="*/ 2153334 h 5561888"/>
              <a:gd name="connsiteX365" fmla="*/ 663685 w 5408405"/>
              <a:gd name="connsiteY365" fmla="*/ 2152168 h 5561888"/>
              <a:gd name="connsiteX366" fmla="*/ 635681 w 5408405"/>
              <a:gd name="connsiteY366" fmla="*/ 2139339 h 5561888"/>
              <a:gd name="connsiteX367" fmla="*/ 648517 w 5408405"/>
              <a:gd name="connsiteY367" fmla="*/ 2093855 h 5561888"/>
              <a:gd name="connsiteX368" fmla="*/ 683522 w 5408405"/>
              <a:gd name="connsiteY368" fmla="*/ 2071697 h 5561888"/>
              <a:gd name="connsiteX369" fmla="*/ 703358 w 5408405"/>
              <a:gd name="connsiteY369" fmla="*/ 2082193 h 5561888"/>
              <a:gd name="connsiteX370" fmla="*/ 711526 w 5408405"/>
              <a:gd name="connsiteY370" fmla="*/ 2091523 h 5561888"/>
              <a:gd name="connsiteX371" fmla="*/ 720860 w 5408405"/>
              <a:gd name="connsiteY371" fmla="*/ 2081027 h 5561888"/>
              <a:gd name="connsiteX372" fmla="*/ 723194 w 5408405"/>
              <a:gd name="connsiteY372" fmla="*/ 2055369 h 5561888"/>
              <a:gd name="connsiteX373" fmla="*/ 771034 w 5408405"/>
              <a:gd name="connsiteY373" fmla="*/ 2027379 h 5561888"/>
              <a:gd name="connsiteX374" fmla="*/ 779202 w 5408405"/>
              <a:gd name="connsiteY374" fmla="*/ 2030878 h 5561888"/>
              <a:gd name="connsiteX375" fmla="*/ 839878 w 5408405"/>
              <a:gd name="connsiteY375" fmla="*/ 2009885 h 5561888"/>
              <a:gd name="connsiteX376" fmla="*/ 872549 w 5408405"/>
              <a:gd name="connsiteY376" fmla="*/ 1988893 h 5561888"/>
              <a:gd name="connsiteX377" fmla="*/ 891219 w 5408405"/>
              <a:gd name="connsiteY377" fmla="*/ 1987727 h 5561888"/>
              <a:gd name="connsiteX378" fmla="*/ 961229 w 5408405"/>
              <a:gd name="connsiteY378" fmla="*/ 1935245 h 5561888"/>
              <a:gd name="connsiteX379" fmla="*/ 979898 w 5408405"/>
              <a:gd name="connsiteY379" fmla="*/ 1895593 h 5561888"/>
              <a:gd name="connsiteX380" fmla="*/ 1004402 w 5408405"/>
              <a:gd name="connsiteY380" fmla="*/ 1886263 h 5561888"/>
              <a:gd name="connsiteX381" fmla="*/ 1010236 w 5408405"/>
              <a:gd name="connsiteY381" fmla="*/ 1908421 h 5561888"/>
              <a:gd name="connsiteX382" fmla="*/ 1054576 w 5408405"/>
              <a:gd name="connsiteY382" fmla="*/ 1949240 h 5561888"/>
              <a:gd name="connsiteX383" fmla="*/ 1105917 w 5408405"/>
              <a:gd name="connsiteY383" fmla="*/ 1948074 h 5561888"/>
              <a:gd name="connsiteX384" fmla="*/ 1144422 w 5408405"/>
              <a:gd name="connsiteY384" fmla="*/ 1978397 h 5561888"/>
              <a:gd name="connsiteX385" fmla="*/ 1237769 w 5408405"/>
              <a:gd name="connsiteY385" fmla="*/ 2001722 h 5561888"/>
              <a:gd name="connsiteX386" fmla="*/ 1255272 w 5408405"/>
              <a:gd name="connsiteY386" fmla="*/ 1992392 h 5561888"/>
              <a:gd name="connsiteX387" fmla="*/ 1293778 w 5408405"/>
              <a:gd name="connsiteY387" fmla="*/ 2055369 h 5561888"/>
              <a:gd name="connsiteX388" fmla="*/ 1366122 w 5408405"/>
              <a:gd name="connsiteY388" fmla="*/ 2055369 h 5561888"/>
              <a:gd name="connsiteX389" fmla="*/ 1361454 w 5408405"/>
              <a:gd name="connsiteY389" fmla="*/ 2068198 h 5561888"/>
              <a:gd name="connsiteX390" fmla="*/ 1381290 w 5408405"/>
              <a:gd name="connsiteY390" fmla="*/ 2133508 h 5561888"/>
              <a:gd name="connsiteX391" fmla="*/ 1404627 w 5408405"/>
              <a:gd name="connsiteY391" fmla="*/ 2178992 h 5561888"/>
              <a:gd name="connsiteX392" fmla="*/ 1436132 w 5408405"/>
              <a:gd name="connsiteY392" fmla="*/ 2232639 h 5561888"/>
              <a:gd name="connsiteX393" fmla="*/ 1452467 w 5408405"/>
              <a:gd name="connsiteY393" fmla="*/ 2215146 h 5561888"/>
              <a:gd name="connsiteX394" fmla="*/ 1475804 w 5408405"/>
              <a:gd name="connsiteY394" fmla="*/ 2180158 h 5561888"/>
              <a:gd name="connsiteX395" fmla="*/ 1490973 w 5408405"/>
              <a:gd name="connsiteY395" fmla="*/ 2194153 h 5561888"/>
              <a:gd name="connsiteX396" fmla="*/ 1536480 w 5408405"/>
              <a:gd name="connsiteY396" fmla="*/ 2257131 h 5561888"/>
              <a:gd name="connsiteX397" fmla="*/ 1682334 w 5408405"/>
              <a:gd name="connsiteY397" fmla="*/ 2317776 h 5561888"/>
              <a:gd name="connsiteX398" fmla="*/ 1752345 w 5408405"/>
              <a:gd name="connsiteY398" fmla="*/ 2360927 h 5561888"/>
              <a:gd name="connsiteX399" fmla="*/ 1790850 w 5408405"/>
              <a:gd name="connsiteY399" fmla="*/ 2355096 h 5561888"/>
              <a:gd name="connsiteX400" fmla="*/ 1825855 w 5408405"/>
              <a:gd name="connsiteY400" fmla="*/ 2351597 h 5561888"/>
              <a:gd name="connsiteX401" fmla="*/ 1817688 w 5408405"/>
              <a:gd name="connsiteY401" fmla="*/ 2380753 h 5561888"/>
              <a:gd name="connsiteX402" fmla="*/ 1807186 w 5408405"/>
              <a:gd name="connsiteY402" fmla="*/ 2436733 h 5561888"/>
              <a:gd name="connsiteX403" fmla="*/ 1836065 w 5408405"/>
              <a:gd name="connsiteY403" fmla="*/ 2571290 h 5561888"/>
              <a:gd name="connsiteX404" fmla="*/ 1836900 w 5408405"/>
              <a:gd name="connsiteY404" fmla="*/ 2614907 h 5561888"/>
              <a:gd name="connsiteX405" fmla="*/ 2065106 w 5408405"/>
              <a:gd name="connsiteY405" fmla="*/ 2240082 h 5561888"/>
              <a:gd name="connsiteX406" fmla="*/ 2042723 w 5408405"/>
              <a:gd name="connsiteY406" fmla="*/ 2222711 h 5561888"/>
              <a:gd name="connsiteX407" fmla="*/ 2003998 w 5408405"/>
              <a:gd name="connsiteY407" fmla="*/ 2224820 h 5561888"/>
              <a:gd name="connsiteX408" fmla="*/ 1989060 w 5408405"/>
              <a:gd name="connsiteY408" fmla="*/ 2226794 h 5561888"/>
              <a:gd name="connsiteX409" fmla="*/ 1993035 w 5408405"/>
              <a:gd name="connsiteY409" fmla="*/ 2208195 h 5561888"/>
              <a:gd name="connsiteX410" fmla="*/ 1994810 w 5408405"/>
              <a:gd name="connsiteY410" fmla="*/ 2206378 h 5561888"/>
              <a:gd name="connsiteX411" fmla="*/ 1985471 w 5408405"/>
              <a:gd name="connsiteY411" fmla="*/ 2174773 h 5561888"/>
              <a:gd name="connsiteX412" fmla="*/ 1958208 w 5408405"/>
              <a:gd name="connsiteY412" fmla="*/ 2145776 h 5561888"/>
              <a:gd name="connsiteX413" fmla="*/ 1928319 w 5408405"/>
              <a:gd name="connsiteY413" fmla="*/ 2096463 h 5561888"/>
              <a:gd name="connsiteX414" fmla="*/ 1926297 w 5408405"/>
              <a:gd name="connsiteY414" fmla="*/ 2076739 h 5561888"/>
              <a:gd name="connsiteX415" fmla="*/ 1919077 w 5408405"/>
              <a:gd name="connsiteY415" fmla="*/ 2021171 h 5561888"/>
              <a:gd name="connsiteX416" fmla="*/ 1927826 w 5408405"/>
              <a:gd name="connsiteY416" fmla="*/ 2001317 h 5561888"/>
              <a:gd name="connsiteX417" fmla="*/ 1968832 w 5408405"/>
              <a:gd name="connsiteY417" fmla="*/ 1924225 h 5561888"/>
              <a:gd name="connsiteX418" fmla="*/ 1955517 w 5408405"/>
              <a:gd name="connsiteY418" fmla="*/ 1911219 h 5561888"/>
              <a:gd name="connsiteX419" fmla="*/ 1938322 w 5408405"/>
              <a:gd name="connsiteY419" fmla="*/ 1925189 h 5561888"/>
              <a:gd name="connsiteX420" fmla="*/ 1934938 w 5408405"/>
              <a:gd name="connsiteY420" fmla="*/ 1943183 h 5561888"/>
              <a:gd name="connsiteX421" fmla="*/ 1926093 w 5408405"/>
              <a:gd name="connsiteY421" fmla="*/ 1954660 h 5561888"/>
              <a:gd name="connsiteX422" fmla="*/ 1916974 w 5408405"/>
              <a:gd name="connsiteY422" fmla="*/ 1942201 h 5561888"/>
              <a:gd name="connsiteX423" fmla="*/ 1917387 w 5408405"/>
              <a:gd name="connsiteY423" fmla="*/ 1926038 h 5561888"/>
              <a:gd name="connsiteX424" fmla="*/ 1901582 w 5408405"/>
              <a:gd name="connsiteY424" fmla="*/ 1904684 h 5561888"/>
              <a:gd name="connsiteX425" fmla="*/ 1889243 w 5408405"/>
              <a:gd name="connsiteY425" fmla="*/ 1924580 h 5561888"/>
              <a:gd name="connsiteX426" fmla="*/ 1887111 w 5408405"/>
              <a:gd name="connsiteY426" fmla="*/ 1947347 h 5561888"/>
              <a:gd name="connsiteX427" fmla="*/ 1867413 w 5408405"/>
              <a:gd name="connsiteY427" fmla="*/ 1951772 h 5561888"/>
              <a:gd name="connsiteX428" fmla="*/ 1845928 w 5408405"/>
              <a:gd name="connsiteY428" fmla="*/ 1904752 h 5561888"/>
              <a:gd name="connsiteX429" fmla="*/ 1812641 w 5408405"/>
              <a:gd name="connsiteY429" fmla="*/ 1872237 h 5561888"/>
              <a:gd name="connsiteX430" fmla="*/ 1787497 w 5408405"/>
              <a:gd name="connsiteY430" fmla="*/ 1871341 h 5561888"/>
              <a:gd name="connsiteX431" fmla="*/ 1777290 w 5408405"/>
              <a:gd name="connsiteY431" fmla="*/ 1868471 h 5561888"/>
              <a:gd name="connsiteX432" fmla="*/ 1780165 w 5408405"/>
              <a:gd name="connsiteY432" fmla="*/ 1858263 h 5561888"/>
              <a:gd name="connsiteX433" fmla="*/ 1780482 w 5408405"/>
              <a:gd name="connsiteY433" fmla="*/ 1833723 h 5561888"/>
              <a:gd name="connsiteX434" fmla="*/ 1768626 w 5408405"/>
              <a:gd name="connsiteY434" fmla="*/ 1791375 h 5561888"/>
              <a:gd name="connsiteX435" fmla="*/ 1754692 w 5408405"/>
              <a:gd name="connsiteY435" fmla="*/ 1776581 h 5561888"/>
              <a:gd name="connsiteX436" fmla="*/ 1740276 w 5408405"/>
              <a:gd name="connsiteY436" fmla="*/ 1771966 h 5561888"/>
              <a:gd name="connsiteX437" fmla="*/ 1743674 w 5408405"/>
              <a:gd name="connsiteY437" fmla="*/ 1755169 h 5561888"/>
              <a:gd name="connsiteX438" fmla="*/ 1750745 w 5408405"/>
              <a:gd name="connsiteY438" fmla="*/ 1745509 h 5561888"/>
              <a:gd name="connsiteX439" fmla="*/ 1735986 w 5408405"/>
              <a:gd name="connsiteY439" fmla="*/ 1710977 h 5561888"/>
              <a:gd name="connsiteX440" fmla="*/ 1728187 w 5408405"/>
              <a:gd name="connsiteY440" fmla="*/ 1709275 h 5561888"/>
              <a:gd name="connsiteX441" fmla="*/ 1717885 w 5408405"/>
              <a:gd name="connsiteY441" fmla="*/ 1698028 h 5561888"/>
              <a:gd name="connsiteX442" fmla="*/ 1729769 w 5408405"/>
              <a:gd name="connsiteY442" fmla="*/ 1690704 h 5561888"/>
              <a:gd name="connsiteX443" fmla="*/ 1743552 w 5408405"/>
              <a:gd name="connsiteY443" fmla="*/ 1692334 h 5561888"/>
              <a:gd name="connsiteX444" fmla="*/ 1757198 w 5408405"/>
              <a:gd name="connsiteY444" fmla="*/ 1681998 h 5561888"/>
              <a:gd name="connsiteX445" fmla="*/ 1783595 w 5408405"/>
              <a:gd name="connsiteY445" fmla="*/ 1635602 h 5561888"/>
              <a:gd name="connsiteX446" fmla="*/ 1825522 w 5408405"/>
              <a:gd name="connsiteY446" fmla="*/ 1586626 h 5561888"/>
              <a:gd name="connsiteX447" fmla="*/ 1841616 w 5408405"/>
              <a:gd name="connsiteY447" fmla="*/ 1581047 h 5561888"/>
              <a:gd name="connsiteX448" fmla="*/ 1886898 w 5408405"/>
              <a:gd name="connsiteY448" fmla="*/ 1563748 h 5561888"/>
              <a:gd name="connsiteX449" fmla="*/ 1897050 w 5408405"/>
              <a:gd name="connsiteY449" fmla="*/ 1561831 h 5561888"/>
              <a:gd name="connsiteX450" fmla="*/ 1955152 w 5408405"/>
              <a:gd name="connsiteY450" fmla="*/ 1566521 h 5561888"/>
              <a:gd name="connsiteX451" fmla="*/ 2025592 w 5408405"/>
              <a:gd name="connsiteY451" fmla="*/ 1603380 h 5561888"/>
              <a:gd name="connsiteX452" fmla="*/ 2052044 w 5408405"/>
              <a:gd name="connsiteY452" fmla="*/ 1613835 h 5561888"/>
              <a:gd name="connsiteX453" fmla="*/ 2076899 w 5408405"/>
              <a:gd name="connsiteY453" fmla="*/ 1641664 h 5561888"/>
              <a:gd name="connsiteX454" fmla="*/ 2096926 w 5408405"/>
              <a:gd name="connsiteY454" fmla="*/ 1665960 h 5561888"/>
              <a:gd name="connsiteX455" fmla="*/ 2106596 w 5408405"/>
              <a:gd name="connsiteY455" fmla="*/ 1674222 h 5561888"/>
              <a:gd name="connsiteX456" fmla="*/ 2112853 w 5408405"/>
              <a:gd name="connsiteY456" fmla="*/ 1750149 h 5561888"/>
              <a:gd name="connsiteX457" fmla="*/ 2099702 w 5408405"/>
              <a:gd name="connsiteY457" fmla="*/ 1803568 h 5561888"/>
              <a:gd name="connsiteX458" fmla="*/ 2108146 w 5408405"/>
              <a:gd name="connsiteY458" fmla="*/ 1861516 h 5561888"/>
              <a:gd name="connsiteX459" fmla="*/ 2118353 w 5408405"/>
              <a:gd name="connsiteY459" fmla="*/ 1864386 h 5561888"/>
              <a:gd name="connsiteX460" fmla="*/ 2195616 w 5408405"/>
              <a:gd name="connsiteY460" fmla="*/ 1870044 h 5561888"/>
              <a:gd name="connsiteX461" fmla="*/ 2210032 w 5408405"/>
              <a:gd name="connsiteY461" fmla="*/ 1874658 h 5561888"/>
              <a:gd name="connsiteX462" fmla="*/ 2245025 w 5408405"/>
              <a:gd name="connsiteY462" fmla="*/ 1899374 h 5561888"/>
              <a:gd name="connsiteX463" fmla="*/ 2262548 w 5408405"/>
              <a:gd name="connsiteY463" fmla="*/ 1915785 h 5561888"/>
              <a:gd name="connsiteX464" fmla="*/ 3291650 w 5408405"/>
              <a:gd name="connsiteY464" fmla="*/ 225494 h 5561888"/>
              <a:gd name="connsiteX465" fmla="*/ 3646505 w 5408405"/>
              <a:gd name="connsiteY465" fmla="*/ 225494 h 5561888"/>
              <a:gd name="connsiteX466" fmla="*/ 3643558 w 5408405"/>
              <a:gd name="connsiteY466" fmla="*/ 219709 h 5561888"/>
              <a:gd name="connsiteX467" fmla="*/ 3654871 w 5408405"/>
              <a:gd name="connsiteY467" fmla="*/ 121630 h 5561888"/>
              <a:gd name="connsiteX468" fmla="*/ 3752918 w 5408405"/>
              <a:gd name="connsiteY468" fmla="*/ 98996 h 5561888"/>
              <a:gd name="connsiteX469" fmla="*/ 3771774 w 5408405"/>
              <a:gd name="connsiteY469" fmla="*/ 106540 h 5561888"/>
              <a:gd name="connsiteX470" fmla="*/ 3858507 w 5408405"/>
              <a:gd name="connsiteY470" fmla="*/ 87679 h 5561888"/>
              <a:gd name="connsiteX471" fmla="*/ 3971639 w 5408405"/>
              <a:gd name="connsiteY471" fmla="*/ 80134 h 5561888"/>
              <a:gd name="connsiteX472" fmla="*/ 4137564 w 5408405"/>
              <a:gd name="connsiteY472" fmla="*/ 72590 h 5561888"/>
              <a:gd name="connsiteX473" fmla="*/ 4216756 w 5408405"/>
              <a:gd name="connsiteY473" fmla="*/ 72590 h 5561888"/>
              <a:gd name="connsiteX474" fmla="*/ 4220527 w 5408405"/>
              <a:gd name="connsiteY474" fmla="*/ 76362 h 5561888"/>
              <a:gd name="connsiteX475" fmla="*/ 4307261 w 5408405"/>
              <a:gd name="connsiteY475" fmla="*/ 57500 h 5561888"/>
              <a:gd name="connsiteX476" fmla="*/ 4360056 w 5408405"/>
              <a:gd name="connsiteY476" fmla="*/ 12233 h 5561888"/>
              <a:gd name="connsiteX477" fmla="*/ 4427934 w 5408405"/>
              <a:gd name="connsiteY477" fmla="*/ 16005 h 5561888"/>
              <a:gd name="connsiteX478" fmla="*/ 4556150 w 5408405"/>
              <a:gd name="connsiteY478" fmla="*/ 16005 h 5561888"/>
              <a:gd name="connsiteX479" fmla="*/ 4585316 w 5408405"/>
              <a:gd name="connsiteY479" fmla="*/ 91 h 55618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</a:cxnLst>
            <a:rect l="l" t="t" r="r" b="b"/>
            <a:pathLst>
              <a:path w="5408405" h="5561888">
                <a:moveTo>
                  <a:pt x="4336617" y="2979311"/>
                </a:moveTo>
                <a:lnTo>
                  <a:pt x="4337062" y="2980996"/>
                </a:lnTo>
                <a:lnTo>
                  <a:pt x="4335592" y="2981017"/>
                </a:lnTo>
                <a:close/>
                <a:moveTo>
                  <a:pt x="1888921" y="2261506"/>
                </a:moveTo>
                <a:lnTo>
                  <a:pt x="1889365" y="2263191"/>
                </a:lnTo>
                <a:lnTo>
                  <a:pt x="1887895" y="2263212"/>
                </a:lnTo>
                <a:close/>
                <a:moveTo>
                  <a:pt x="3291650" y="1876983"/>
                </a:moveTo>
                <a:lnTo>
                  <a:pt x="2384076" y="3290419"/>
                </a:lnTo>
                <a:lnTo>
                  <a:pt x="3291650" y="3290419"/>
                </a:lnTo>
                <a:close/>
                <a:moveTo>
                  <a:pt x="4585316" y="91"/>
                </a:moveTo>
                <a:cubicBezTo>
                  <a:pt x="4588911" y="444"/>
                  <a:pt x="4592917" y="1859"/>
                  <a:pt x="4597631" y="4688"/>
                </a:cubicBezTo>
                <a:cubicBezTo>
                  <a:pt x="4605173" y="46184"/>
                  <a:pt x="4590089" y="87679"/>
                  <a:pt x="4597631" y="129174"/>
                </a:cubicBezTo>
                <a:cubicBezTo>
                  <a:pt x="4642884" y="140491"/>
                  <a:pt x="4680594" y="121630"/>
                  <a:pt x="4718305" y="117857"/>
                </a:cubicBezTo>
                <a:cubicBezTo>
                  <a:pt x="4759786" y="110313"/>
                  <a:pt x="4797496" y="98996"/>
                  <a:pt x="4838978" y="114085"/>
                </a:cubicBezTo>
                <a:cubicBezTo>
                  <a:pt x="4831436" y="132947"/>
                  <a:pt x="4827665" y="148036"/>
                  <a:pt x="4827665" y="166897"/>
                </a:cubicBezTo>
                <a:cubicBezTo>
                  <a:pt x="4823894" y="215937"/>
                  <a:pt x="4842749" y="238571"/>
                  <a:pt x="4895544" y="246116"/>
                </a:cubicBezTo>
                <a:cubicBezTo>
                  <a:pt x="4940796" y="249888"/>
                  <a:pt x="4978506" y="234799"/>
                  <a:pt x="5001133" y="193303"/>
                </a:cubicBezTo>
                <a:cubicBezTo>
                  <a:pt x="5016217" y="163125"/>
                  <a:pt x="5031301" y="140491"/>
                  <a:pt x="5061469" y="129174"/>
                </a:cubicBezTo>
                <a:cubicBezTo>
                  <a:pt x="5076554" y="121630"/>
                  <a:pt x="5091638" y="121630"/>
                  <a:pt x="5102951" y="136719"/>
                </a:cubicBezTo>
                <a:cubicBezTo>
                  <a:pt x="5114264" y="144263"/>
                  <a:pt x="5114264" y="159353"/>
                  <a:pt x="5110493" y="170670"/>
                </a:cubicBezTo>
                <a:cubicBezTo>
                  <a:pt x="5099180" y="200848"/>
                  <a:pt x="5080324" y="227254"/>
                  <a:pt x="5053927" y="246116"/>
                </a:cubicBezTo>
                <a:cubicBezTo>
                  <a:pt x="5027530" y="264977"/>
                  <a:pt x="5001133" y="280066"/>
                  <a:pt x="4978506" y="295156"/>
                </a:cubicBezTo>
                <a:cubicBezTo>
                  <a:pt x="4955880" y="310245"/>
                  <a:pt x="4952109" y="325334"/>
                  <a:pt x="4959651" y="347968"/>
                </a:cubicBezTo>
                <a:cubicBezTo>
                  <a:pt x="4982278" y="404552"/>
                  <a:pt x="5001133" y="457365"/>
                  <a:pt x="5019988" y="517722"/>
                </a:cubicBezTo>
                <a:cubicBezTo>
                  <a:pt x="5027530" y="544128"/>
                  <a:pt x="5042614" y="559217"/>
                  <a:pt x="5072782" y="562989"/>
                </a:cubicBezTo>
                <a:cubicBezTo>
                  <a:pt x="5099180" y="566762"/>
                  <a:pt x="5125577" y="566762"/>
                  <a:pt x="5151974" y="574306"/>
                </a:cubicBezTo>
                <a:cubicBezTo>
                  <a:pt x="5185914" y="585623"/>
                  <a:pt x="5193456" y="608257"/>
                  <a:pt x="5174600" y="638435"/>
                </a:cubicBezTo>
                <a:cubicBezTo>
                  <a:pt x="5159516" y="661069"/>
                  <a:pt x="5140661" y="683703"/>
                  <a:pt x="5125577" y="706337"/>
                </a:cubicBezTo>
                <a:cubicBezTo>
                  <a:pt x="5095409" y="747832"/>
                  <a:pt x="5076554" y="793100"/>
                  <a:pt x="5084096" y="845912"/>
                </a:cubicBezTo>
                <a:cubicBezTo>
                  <a:pt x="5087867" y="891180"/>
                  <a:pt x="5102951" y="913814"/>
                  <a:pt x="5148203" y="921358"/>
                </a:cubicBezTo>
                <a:cubicBezTo>
                  <a:pt x="5178372" y="928903"/>
                  <a:pt x="5204769" y="936447"/>
                  <a:pt x="5231166" y="943992"/>
                </a:cubicBezTo>
                <a:cubicBezTo>
                  <a:pt x="5227395" y="981715"/>
                  <a:pt x="5182143" y="977943"/>
                  <a:pt x="5174600" y="1008121"/>
                </a:cubicBezTo>
                <a:cubicBezTo>
                  <a:pt x="5223624" y="1011893"/>
                  <a:pt x="5227395" y="1011893"/>
                  <a:pt x="5261334" y="1045844"/>
                </a:cubicBezTo>
                <a:cubicBezTo>
                  <a:pt x="5299045" y="1083567"/>
                  <a:pt x="5336755" y="1106201"/>
                  <a:pt x="5393321" y="1102429"/>
                </a:cubicBezTo>
                <a:cubicBezTo>
                  <a:pt x="5400863" y="1098656"/>
                  <a:pt x="5404634" y="1102429"/>
                  <a:pt x="5408405" y="1109973"/>
                </a:cubicBezTo>
                <a:cubicBezTo>
                  <a:pt x="5393321" y="1128835"/>
                  <a:pt x="5366924" y="1125063"/>
                  <a:pt x="5351839" y="1140152"/>
                </a:cubicBezTo>
                <a:cubicBezTo>
                  <a:pt x="5351839" y="1143924"/>
                  <a:pt x="5351839" y="1147696"/>
                  <a:pt x="5351839" y="1155241"/>
                </a:cubicBezTo>
                <a:cubicBezTo>
                  <a:pt x="5355610" y="1234459"/>
                  <a:pt x="5370695" y="1317450"/>
                  <a:pt x="5325442" y="1396668"/>
                </a:cubicBezTo>
                <a:cubicBezTo>
                  <a:pt x="5314129" y="1415530"/>
                  <a:pt x="5321671" y="1434391"/>
                  <a:pt x="5332984" y="1453253"/>
                </a:cubicBezTo>
                <a:cubicBezTo>
                  <a:pt x="5340526" y="1468342"/>
                  <a:pt x="5340526" y="1487203"/>
                  <a:pt x="5317900" y="1494748"/>
                </a:cubicBezTo>
                <a:cubicBezTo>
                  <a:pt x="5302816" y="1502293"/>
                  <a:pt x="5295274" y="1513609"/>
                  <a:pt x="5272648" y="1494748"/>
                </a:cubicBezTo>
                <a:cubicBezTo>
                  <a:pt x="5246250" y="1468342"/>
                  <a:pt x="5219853" y="1475886"/>
                  <a:pt x="5204769" y="1509837"/>
                </a:cubicBezTo>
                <a:cubicBezTo>
                  <a:pt x="5197227" y="1528699"/>
                  <a:pt x="5193456" y="1547560"/>
                  <a:pt x="5185914" y="1566422"/>
                </a:cubicBezTo>
                <a:cubicBezTo>
                  <a:pt x="5167058" y="1626779"/>
                  <a:pt x="5121806" y="1672046"/>
                  <a:pt x="5076554" y="1713542"/>
                </a:cubicBezTo>
                <a:cubicBezTo>
                  <a:pt x="5072782" y="1721086"/>
                  <a:pt x="5057698" y="1724859"/>
                  <a:pt x="5050156" y="1721086"/>
                </a:cubicBezTo>
                <a:cubicBezTo>
                  <a:pt x="5001133" y="1717314"/>
                  <a:pt x="4948338" y="1739948"/>
                  <a:pt x="4899314" y="1721086"/>
                </a:cubicBezTo>
                <a:cubicBezTo>
                  <a:pt x="4891772" y="1770126"/>
                  <a:pt x="4937025" y="1796532"/>
                  <a:pt x="4929483" y="1845572"/>
                </a:cubicBezTo>
                <a:cubicBezTo>
                  <a:pt x="4895544" y="1819166"/>
                  <a:pt x="4869146" y="1800305"/>
                  <a:pt x="4842749" y="1777671"/>
                </a:cubicBezTo>
                <a:cubicBezTo>
                  <a:pt x="4801268" y="1743720"/>
                  <a:pt x="4759786" y="1721086"/>
                  <a:pt x="4706992" y="1743720"/>
                </a:cubicBezTo>
                <a:cubicBezTo>
                  <a:pt x="4657968" y="1762582"/>
                  <a:pt x="4650426" y="1807849"/>
                  <a:pt x="4642884" y="1853117"/>
                </a:cubicBezTo>
                <a:cubicBezTo>
                  <a:pt x="4631571" y="1932335"/>
                  <a:pt x="4620258" y="1939880"/>
                  <a:pt x="4548608" y="1909701"/>
                </a:cubicBezTo>
                <a:cubicBezTo>
                  <a:pt x="4514668" y="1894612"/>
                  <a:pt x="4514668" y="1894612"/>
                  <a:pt x="4484500" y="1932335"/>
                </a:cubicBezTo>
                <a:cubicBezTo>
                  <a:pt x="4458103" y="1970058"/>
                  <a:pt x="4431706" y="2007781"/>
                  <a:pt x="4378911" y="1996464"/>
                </a:cubicBezTo>
                <a:cubicBezTo>
                  <a:pt x="4352514" y="1988920"/>
                  <a:pt x="4348743" y="2007781"/>
                  <a:pt x="4344972" y="2026643"/>
                </a:cubicBezTo>
                <a:cubicBezTo>
                  <a:pt x="4337430" y="2060594"/>
                  <a:pt x="4348743" y="2090772"/>
                  <a:pt x="4360056" y="2120951"/>
                </a:cubicBezTo>
                <a:cubicBezTo>
                  <a:pt x="4378911" y="2166218"/>
                  <a:pt x="4378911" y="2207714"/>
                  <a:pt x="4356285" y="2249209"/>
                </a:cubicBezTo>
                <a:cubicBezTo>
                  <a:pt x="4341201" y="2249209"/>
                  <a:pt x="4326116" y="2249209"/>
                  <a:pt x="4311032" y="2249209"/>
                </a:cubicBezTo>
                <a:cubicBezTo>
                  <a:pt x="4307261" y="2222803"/>
                  <a:pt x="4307261" y="2196397"/>
                  <a:pt x="4311032" y="2166218"/>
                </a:cubicBezTo>
                <a:cubicBezTo>
                  <a:pt x="4311032" y="2143584"/>
                  <a:pt x="4314803" y="2120951"/>
                  <a:pt x="4307261" y="2102089"/>
                </a:cubicBezTo>
                <a:lnTo>
                  <a:pt x="4293453" y="2062720"/>
                </a:lnTo>
                <a:lnTo>
                  <a:pt x="4293453" y="2298718"/>
                </a:lnTo>
                <a:lnTo>
                  <a:pt x="4314960" y="2298021"/>
                </a:lnTo>
                <a:cubicBezTo>
                  <a:pt x="4322792" y="2296057"/>
                  <a:pt x="4329622" y="2291487"/>
                  <a:pt x="4334595" y="2281553"/>
                </a:cubicBezTo>
                <a:cubicBezTo>
                  <a:pt x="4336947" y="2277935"/>
                  <a:pt x="4341142" y="2278483"/>
                  <a:pt x="4344746" y="2279636"/>
                </a:cubicBezTo>
                <a:cubicBezTo>
                  <a:pt x="4363357" y="2284799"/>
                  <a:pt x="4383687" y="2283359"/>
                  <a:pt x="4402848" y="2284326"/>
                </a:cubicBezTo>
                <a:cubicBezTo>
                  <a:pt x="4432188" y="2285770"/>
                  <a:pt x="4457429" y="2295043"/>
                  <a:pt x="4473289" y="2321185"/>
                </a:cubicBezTo>
                <a:cubicBezTo>
                  <a:pt x="4479987" y="2331278"/>
                  <a:pt x="4490166" y="2331754"/>
                  <a:pt x="4499740" y="2331640"/>
                </a:cubicBezTo>
                <a:cubicBezTo>
                  <a:pt x="4521886" y="2331973"/>
                  <a:pt x="4527347" y="2338490"/>
                  <a:pt x="4524595" y="2359469"/>
                </a:cubicBezTo>
                <a:cubicBezTo>
                  <a:pt x="4520661" y="2381658"/>
                  <a:pt x="4520661" y="2381658"/>
                  <a:pt x="4544622" y="2383765"/>
                </a:cubicBezTo>
                <a:cubicBezTo>
                  <a:pt x="4550014" y="2384299"/>
                  <a:pt x="4554210" y="2384847"/>
                  <a:pt x="4554292" y="2392027"/>
                </a:cubicBezTo>
                <a:cubicBezTo>
                  <a:pt x="4556382" y="2417735"/>
                  <a:pt x="4559656" y="2442232"/>
                  <a:pt x="4560549" y="2467954"/>
                </a:cubicBezTo>
                <a:cubicBezTo>
                  <a:pt x="4561966" y="2487088"/>
                  <a:pt x="4557385" y="2505096"/>
                  <a:pt x="4547398" y="2521373"/>
                </a:cubicBezTo>
                <a:cubicBezTo>
                  <a:pt x="4541538" y="2532216"/>
                  <a:pt x="4547356" y="2569847"/>
                  <a:pt x="4555843" y="2579321"/>
                </a:cubicBezTo>
                <a:cubicBezTo>
                  <a:pt x="4558869" y="2582277"/>
                  <a:pt x="4561290" y="2584642"/>
                  <a:pt x="4566049" y="2582191"/>
                </a:cubicBezTo>
                <a:cubicBezTo>
                  <a:pt x="4592858" y="2571696"/>
                  <a:pt x="4618072" y="2578576"/>
                  <a:pt x="4643312" y="2587849"/>
                </a:cubicBezTo>
                <a:cubicBezTo>
                  <a:pt x="4648718" y="2589579"/>
                  <a:pt x="4652928" y="2591324"/>
                  <a:pt x="4657728" y="2592463"/>
                </a:cubicBezTo>
                <a:cubicBezTo>
                  <a:pt x="4673327" y="2595867"/>
                  <a:pt x="4684757" y="2601116"/>
                  <a:pt x="4692721" y="2617179"/>
                </a:cubicBezTo>
                <a:cubicBezTo>
                  <a:pt x="4700685" y="2633242"/>
                  <a:pt x="4719296" y="2638404"/>
                  <a:pt x="4736105" y="2642990"/>
                </a:cubicBezTo>
                <a:cubicBezTo>
                  <a:pt x="4743918" y="2645889"/>
                  <a:pt x="4748732" y="2648225"/>
                  <a:pt x="4750038" y="2657785"/>
                </a:cubicBezTo>
                <a:cubicBezTo>
                  <a:pt x="4756475" y="2697205"/>
                  <a:pt x="4769473" y="2734751"/>
                  <a:pt x="4796763" y="2766142"/>
                </a:cubicBezTo>
                <a:cubicBezTo>
                  <a:pt x="4800408" y="2770886"/>
                  <a:pt x="4801041" y="2773870"/>
                  <a:pt x="4795690" y="2776927"/>
                </a:cubicBezTo>
                <a:cubicBezTo>
                  <a:pt x="4775497" y="2790334"/>
                  <a:pt x="4773928" y="2810101"/>
                  <a:pt x="4777160" y="2831008"/>
                </a:cubicBezTo>
                <a:cubicBezTo>
                  <a:pt x="4778467" y="2840567"/>
                  <a:pt x="4777944" y="2847156"/>
                  <a:pt x="4766623" y="2851481"/>
                </a:cubicBezTo>
                <a:cubicBezTo>
                  <a:pt x="4751713" y="2855849"/>
                  <a:pt x="4747682" y="2869661"/>
                  <a:pt x="4746650" y="2884036"/>
                </a:cubicBezTo>
                <a:cubicBezTo>
                  <a:pt x="4745591" y="2896018"/>
                  <a:pt x="4745742" y="2909181"/>
                  <a:pt x="4744682" y="2921163"/>
                </a:cubicBezTo>
                <a:cubicBezTo>
                  <a:pt x="4743850" y="2926858"/>
                  <a:pt x="4742106" y="2931367"/>
                  <a:pt x="4739063" y="2933424"/>
                </a:cubicBezTo>
                <a:cubicBezTo>
                  <a:pt x="4736020" y="2935480"/>
                  <a:pt x="4731677" y="2935083"/>
                  <a:pt x="4725645" y="2930966"/>
                </a:cubicBezTo>
                <a:cubicBezTo>
                  <a:pt x="4723224" y="2928601"/>
                  <a:pt x="4720212" y="2926842"/>
                  <a:pt x="4716608" y="2925688"/>
                </a:cubicBezTo>
                <a:cubicBezTo>
                  <a:pt x="4712399" y="2923943"/>
                  <a:pt x="4707557" y="2919214"/>
                  <a:pt x="4702811" y="2922861"/>
                </a:cubicBezTo>
                <a:cubicBezTo>
                  <a:pt x="4699262" y="2926494"/>
                  <a:pt x="4699922" y="2931872"/>
                  <a:pt x="4700569" y="2936054"/>
                </a:cubicBezTo>
                <a:cubicBezTo>
                  <a:pt x="4701985" y="2955187"/>
                  <a:pt x="4697831" y="2958229"/>
                  <a:pt x="4679798" y="2951264"/>
                </a:cubicBezTo>
                <a:cubicBezTo>
                  <a:pt x="4675589" y="2949519"/>
                  <a:pt x="4672577" y="2947759"/>
                  <a:pt x="4668381" y="2947211"/>
                </a:cubicBezTo>
                <a:cubicBezTo>
                  <a:pt x="4662384" y="2946086"/>
                  <a:pt x="4656992" y="2945552"/>
                  <a:pt x="4653498" y="2953973"/>
                </a:cubicBezTo>
                <a:cubicBezTo>
                  <a:pt x="4651200" y="2962378"/>
                  <a:pt x="4653621" y="2964743"/>
                  <a:pt x="4659646" y="2968262"/>
                </a:cubicBezTo>
                <a:lnTo>
                  <a:pt x="4669796" y="2976183"/>
                </a:lnTo>
                <a:lnTo>
                  <a:pt x="4576498" y="2977532"/>
                </a:lnTo>
                <a:lnTo>
                  <a:pt x="4575299" y="2971067"/>
                </a:lnTo>
                <a:cubicBezTo>
                  <a:pt x="4571035" y="2964535"/>
                  <a:pt x="4565629" y="2962805"/>
                  <a:pt x="4558476" y="2965284"/>
                </a:cubicBezTo>
                <a:cubicBezTo>
                  <a:pt x="4553112" y="2967144"/>
                  <a:pt x="4548352" y="2969594"/>
                  <a:pt x="4542988" y="2971454"/>
                </a:cubicBezTo>
                <a:cubicBezTo>
                  <a:pt x="4534047" y="2974553"/>
                  <a:pt x="4527444" y="2972837"/>
                  <a:pt x="4521364" y="2964532"/>
                </a:cubicBezTo>
                <a:cubicBezTo>
                  <a:pt x="4503125" y="2939616"/>
                  <a:pt x="4480305" y="2932707"/>
                  <a:pt x="4451694" y="2942625"/>
                </a:cubicBezTo>
                <a:cubicBezTo>
                  <a:pt x="4446921" y="2943879"/>
                  <a:pt x="4441020" y="2951131"/>
                  <a:pt x="4436756" y="2944599"/>
                </a:cubicBezTo>
                <a:cubicBezTo>
                  <a:pt x="4431900" y="2938673"/>
                  <a:pt x="4436013" y="2932041"/>
                  <a:pt x="4440731" y="2926000"/>
                </a:cubicBezTo>
                <a:cubicBezTo>
                  <a:pt x="4441323" y="2925394"/>
                  <a:pt x="4441914" y="2924789"/>
                  <a:pt x="4442506" y="2924183"/>
                </a:cubicBezTo>
                <a:cubicBezTo>
                  <a:pt x="4454281" y="2907286"/>
                  <a:pt x="4451764" y="2896544"/>
                  <a:pt x="4433167" y="2892578"/>
                </a:cubicBezTo>
                <a:cubicBezTo>
                  <a:pt x="4415766" y="2888597"/>
                  <a:pt x="4409068" y="2878504"/>
                  <a:pt x="4405904" y="2863581"/>
                </a:cubicBezTo>
                <a:cubicBezTo>
                  <a:pt x="4401489" y="2843885"/>
                  <a:pt x="4394695" y="2825415"/>
                  <a:pt x="4376015" y="2814268"/>
                </a:cubicBezTo>
                <a:cubicBezTo>
                  <a:pt x="4367583" y="2809582"/>
                  <a:pt x="4371063" y="2799965"/>
                  <a:pt x="4373993" y="2794544"/>
                </a:cubicBezTo>
                <a:cubicBezTo>
                  <a:pt x="4383925" y="2773480"/>
                  <a:pt x="4380734" y="2756163"/>
                  <a:pt x="4366773" y="2738976"/>
                </a:cubicBezTo>
                <a:cubicBezTo>
                  <a:pt x="4358272" y="2728305"/>
                  <a:pt x="4360006" y="2722899"/>
                  <a:pt x="4375522" y="2719122"/>
                </a:cubicBezTo>
                <a:cubicBezTo>
                  <a:pt x="4408342" y="2710949"/>
                  <a:pt x="4428838" y="2671805"/>
                  <a:pt x="4416528" y="2642030"/>
                </a:cubicBezTo>
                <a:cubicBezTo>
                  <a:pt x="4414066" y="2636075"/>
                  <a:pt x="4410985" y="2628333"/>
                  <a:pt x="4403213" y="2629024"/>
                </a:cubicBezTo>
                <a:cubicBezTo>
                  <a:pt x="4395441" y="2629716"/>
                  <a:pt x="4387711" y="2633997"/>
                  <a:pt x="4386019" y="2642994"/>
                </a:cubicBezTo>
                <a:cubicBezTo>
                  <a:pt x="4384285" y="2648401"/>
                  <a:pt x="4383763" y="2654990"/>
                  <a:pt x="4382635" y="2660988"/>
                </a:cubicBezTo>
                <a:cubicBezTo>
                  <a:pt x="4382112" y="2667577"/>
                  <a:pt x="4380379" y="2672984"/>
                  <a:pt x="4373789" y="2672465"/>
                </a:cubicBezTo>
                <a:cubicBezTo>
                  <a:pt x="4366004" y="2671959"/>
                  <a:pt x="4364739" y="2665990"/>
                  <a:pt x="4364670" y="2660006"/>
                </a:cubicBezTo>
                <a:cubicBezTo>
                  <a:pt x="4364010" y="2654628"/>
                  <a:pt x="4365138" y="2648630"/>
                  <a:pt x="4365083" y="2643843"/>
                </a:cubicBezTo>
                <a:cubicBezTo>
                  <a:pt x="4364960" y="2633073"/>
                  <a:pt x="4360654" y="2622951"/>
                  <a:pt x="4349279" y="2622489"/>
                </a:cubicBezTo>
                <a:cubicBezTo>
                  <a:pt x="4339705" y="2622603"/>
                  <a:pt x="4338040" y="2633994"/>
                  <a:pt x="4336940" y="2642385"/>
                </a:cubicBezTo>
                <a:cubicBezTo>
                  <a:pt x="4335825" y="2649580"/>
                  <a:pt x="4338315" y="2657928"/>
                  <a:pt x="4334807" y="2665152"/>
                </a:cubicBezTo>
                <a:cubicBezTo>
                  <a:pt x="4330144" y="2675979"/>
                  <a:pt x="4324201" y="2679641"/>
                  <a:pt x="4315109" y="2669577"/>
                </a:cubicBezTo>
                <a:cubicBezTo>
                  <a:pt x="4302386" y="2655965"/>
                  <a:pt x="4296815" y="2639874"/>
                  <a:pt x="4293624" y="2622557"/>
                </a:cubicBezTo>
                <a:lnTo>
                  <a:pt x="4293453" y="2622155"/>
                </a:lnTo>
                <a:lnTo>
                  <a:pt x="4293453" y="3290419"/>
                </a:lnTo>
                <a:lnTo>
                  <a:pt x="4819151" y="3290419"/>
                </a:lnTo>
                <a:lnTo>
                  <a:pt x="4618033" y="3783581"/>
                </a:lnTo>
                <a:lnTo>
                  <a:pt x="4631595" y="3794382"/>
                </a:lnTo>
                <a:cubicBezTo>
                  <a:pt x="4641671" y="3804889"/>
                  <a:pt x="4649347" y="3817308"/>
                  <a:pt x="4653185" y="3834503"/>
                </a:cubicBezTo>
                <a:cubicBezTo>
                  <a:pt x="4657023" y="3872714"/>
                  <a:pt x="4676215" y="3907103"/>
                  <a:pt x="4695406" y="3937672"/>
                </a:cubicBezTo>
                <a:cubicBezTo>
                  <a:pt x="4714598" y="3972062"/>
                  <a:pt x="4729951" y="4006451"/>
                  <a:pt x="4749142" y="4037020"/>
                </a:cubicBezTo>
                <a:cubicBezTo>
                  <a:pt x="4764495" y="4071410"/>
                  <a:pt x="4795201" y="4101979"/>
                  <a:pt x="4833584" y="4121084"/>
                </a:cubicBezTo>
                <a:cubicBezTo>
                  <a:pt x="4833584" y="4166937"/>
                  <a:pt x="4833584" y="4212790"/>
                  <a:pt x="4833584" y="4258643"/>
                </a:cubicBezTo>
                <a:cubicBezTo>
                  <a:pt x="4810554" y="4270106"/>
                  <a:pt x="4799040" y="4285390"/>
                  <a:pt x="4787525" y="4312138"/>
                </a:cubicBezTo>
                <a:cubicBezTo>
                  <a:pt x="4772172" y="4342706"/>
                  <a:pt x="4737627" y="4365633"/>
                  <a:pt x="4703083" y="4365633"/>
                </a:cubicBezTo>
                <a:cubicBezTo>
                  <a:pt x="4668538" y="4365633"/>
                  <a:pt x="4637832" y="4373275"/>
                  <a:pt x="4603288" y="4380917"/>
                </a:cubicBezTo>
                <a:cubicBezTo>
                  <a:pt x="4553390" y="4361812"/>
                  <a:pt x="4507331" y="4335064"/>
                  <a:pt x="4488139" y="4273927"/>
                </a:cubicBezTo>
                <a:cubicBezTo>
                  <a:pt x="4484301" y="4262464"/>
                  <a:pt x="4461271" y="4254822"/>
                  <a:pt x="4465110" y="4231895"/>
                </a:cubicBezTo>
                <a:cubicBezTo>
                  <a:pt x="4467989" y="4216611"/>
                  <a:pt x="4467269" y="4203954"/>
                  <a:pt x="4463971" y="4193386"/>
                </a:cubicBezTo>
                <a:lnTo>
                  <a:pt x="4454229" y="4178157"/>
                </a:lnTo>
                <a:lnTo>
                  <a:pt x="4293453" y="4178157"/>
                </a:lnTo>
                <a:lnTo>
                  <a:pt x="4293453" y="4857600"/>
                </a:lnTo>
                <a:lnTo>
                  <a:pt x="3291650" y="4857600"/>
                </a:lnTo>
                <a:lnTo>
                  <a:pt x="3291650" y="4178157"/>
                </a:lnTo>
                <a:lnTo>
                  <a:pt x="2897583" y="4178157"/>
                </a:lnTo>
                <a:lnTo>
                  <a:pt x="2899933" y="4187858"/>
                </a:lnTo>
                <a:cubicBezTo>
                  <a:pt x="2898048" y="4212333"/>
                  <a:pt x="2905588" y="4223629"/>
                  <a:pt x="2922554" y="4233043"/>
                </a:cubicBezTo>
                <a:cubicBezTo>
                  <a:pt x="2922554" y="4240574"/>
                  <a:pt x="2922554" y="4248104"/>
                  <a:pt x="2922554" y="4255635"/>
                </a:cubicBezTo>
                <a:cubicBezTo>
                  <a:pt x="2903703" y="4266931"/>
                  <a:pt x="2898048" y="4287641"/>
                  <a:pt x="2903703" y="4306468"/>
                </a:cubicBezTo>
                <a:cubicBezTo>
                  <a:pt x="2913129" y="4340356"/>
                  <a:pt x="2901818" y="4366714"/>
                  <a:pt x="2877312" y="4389306"/>
                </a:cubicBezTo>
                <a:cubicBezTo>
                  <a:pt x="2867886" y="4398720"/>
                  <a:pt x="2858461" y="4406250"/>
                  <a:pt x="2854690" y="4419429"/>
                </a:cubicBezTo>
                <a:cubicBezTo>
                  <a:pt x="2850920" y="4440139"/>
                  <a:pt x="2839610" y="4451435"/>
                  <a:pt x="2818873" y="4449552"/>
                </a:cubicBezTo>
                <a:cubicBezTo>
                  <a:pt x="2803793" y="4449552"/>
                  <a:pt x="2792482" y="4458966"/>
                  <a:pt x="2786827" y="4466497"/>
                </a:cubicBezTo>
                <a:cubicBezTo>
                  <a:pt x="2754780" y="4511681"/>
                  <a:pt x="2707652" y="4487206"/>
                  <a:pt x="2668065" y="4492854"/>
                </a:cubicBezTo>
                <a:cubicBezTo>
                  <a:pt x="2651099" y="4494737"/>
                  <a:pt x="2615282" y="4504150"/>
                  <a:pt x="2607742" y="4490972"/>
                </a:cubicBezTo>
                <a:cubicBezTo>
                  <a:pt x="2585120" y="4453318"/>
                  <a:pt x="2526682" y="4468379"/>
                  <a:pt x="2513486" y="4417547"/>
                </a:cubicBezTo>
                <a:cubicBezTo>
                  <a:pt x="2509716" y="4402485"/>
                  <a:pt x="2483325" y="4393072"/>
                  <a:pt x="2507831" y="4372362"/>
                </a:cubicBezTo>
                <a:cubicBezTo>
                  <a:pt x="2515371" y="4366714"/>
                  <a:pt x="2513486" y="4355418"/>
                  <a:pt x="2505946" y="4353535"/>
                </a:cubicBezTo>
                <a:cubicBezTo>
                  <a:pt x="2475784" y="4342239"/>
                  <a:pt x="2477669" y="4325295"/>
                  <a:pt x="2496520" y="4302702"/>
                </a:cubicBezTo>
                <a:cubicBezTo>
                  <a:pt x="2502176" y="4295172"/>
                  <a:pt x="2494635" y="4285758"/>
                  <a:pt x="2490865" y="4278227"/>
                </a:cubicBezTo>
                <a:cubicBezTo>
                  <a:pt x="2483325" y="4266931"/>
                  <a:pt x="2481440" y="4255635"/>
                  <a:pt x="2492750" y="4246222"/>
                </a:cubicBezTo>
                <a:cubicBezTo>
                  <a:pt x="2504061" y="4236808"/>
                  <a:pt x="2502176" y="4225512"/>
                  <a:pt x="2505946" y="4214216"/>
                </a:cubicBezTo>
                <a:lnTo>
                  <a:pt x="2519389" y="4178157"/>
                </a:lnTo>
                <a:lnTo>
                  <a:pt x="1895054" y="4178157"/>
                </a:lnTo>
                <a:lnTo>
                  <a:pt x="1904034" y="4212935"/>
                </a:lnTo>
                <a:cubicBezTo>
                  <a:pt x="1907534" y="4221099"/>
                  <a:pt x="1911035" y="4228097"/>
                  <a:pt x="1913368" y="4235094"/>
                </a:cubicBezTo>
                <a:cubicBezTo>
                  <a:pt x="1933204" y="4278245"/>
                  <a:pt x="1933204" y="4278245"/>
                  <a:pt x="1897032" y="4308568"/>
                </a:cubicBezTo>
                <a:cubicBezTo>
                  <a:pt x="1890031" y="4314399"/>
                  <a:pt x="1885364" y="4320230"/>
                  <a:pt x="1887698" y="4331893"/>
                </a:cubicBezTo>
                <a:cubicBezTo>
                  <a:pt x="1890031" y="4344722"/>
                  <a:pt x="1888865" y="4358717"/>
                  <a:pt x="1886531" y="4371546"/>
                </a:cubicBezTo>
                <a:cubicBezTo>
                  <a:pt x="1881864" y="4391372"/>
                  <a:pt x="1892365" y="4399536"/>
                  <a:pt x="1908701" y="4405367"/>
                </a:cubicBezTo>
                <a:cubicBezTo>
                  <a:pt x="1961209" y="4424027"/>
                  <a:pt x="1961209" y="4424027"/>
                  <a:pt x="1929704" y="4469511"/>
                </a:cubicBezTo>
                <a:cubicBezTo>
                  <a:pt x="1923870" y="4477674"/>
                  <a:pt x="1921536" y="4487004"/>
                  <a:pt x="1921536" y="4497501"/>
                </a:cubicBezTo>
                <a:cubicBezTo>
                  <a:pt x="1921536" y="4505664"/>
                  <a:pt x="1929704" y="4516161"/>
                  <a:pt x="1915702" y="4519659"/>
                </a:cubicBezTo>
                <a:cubicBezTo>
                  <a:pt x="1904034" y="4523158"/>
                  <a:pt x="1892365" y="4521992"/>
                  <a:pt x="1885364" y="4510329"/>
                </a:cubicBezTo>
                <a:cubicBezTo>
                  <a:pt x="1878363" y="4500999"/>
                  <a:pt x="1873696" y="4490503"/>
                  <a:pt x="1867862" y="4478841"/>
                </a:cubicBezTo>
                <a:cubicBezTo>
                  <a:pt x="1839857" y="4489337"/>
                  <a:pt x="1827022" y="4513828"/>
                  <a:pt x="1816521" y="4538320"/>
                </a:cubicBezTo>
                <a:cubicBezTo>
                  <a:pt x="1810687" y="4549982"/>
                  <a:pt x="1821188" y="4560478"/>
                  <a:pt x="1828189" y="4568642"/>
                </a:cubicBezTo>
                <a:cubicBezTo>
                  <a:pt x="1838691" y="4579138"/>
                  <a:pt x="1849192" y="4588468"/>
                  <a:pt x="1858527" y="4597798"/>
                </a:cubicBezTo>
                <a:cubicBezTo>
                  <a:pt x="1869028" y="4608295"/>
                  <a:pt x="1876029" y="4619957"/>
                  <a:pt x="1877196" y="4635118"/>
                </a:cubicBezTo>
                <a:cubicBezTo>
                  <a:pt x="1878363" y="4654945"/>
                  <a:pt x="1872529" y="4659610"/>
                  <a:pt x="1852693" y="4654945"/>
                </a:cubicBezTo>
                <a:cubicBezTo>
                  <a:pt x="1828189" y="4647947"/>
                  <a:pt x="1822355" y="4654945"/>
                  <a:pt x="1825855" y="4679436"/>
                </a:cubicBezTo>
                <a:cubicBezTo>
                  <a:pt x="1827022" y="4693431"/>
                  <a:pt x="1838691" y="4710925"/>
                  <a:pt x="1822355" y="4720255"/>
                </a:cubicBezTo>
                <a:cubicBezTo>
                  <a:pt x="1807186" y="4728419"/>
                  <a:pt x="1793184" y="4713257"/>
                  <a:pt x="1781516" y="4703927"/>
                </a:cubicBezTo>
                <a:cubicBezTo>
                  <a:pt x="1776848" y="4699262"/>
                  <a:pt x="1772181" y="4695764"/>
                  <a:pt x="1766347" y="4692265"/>
                </a:cubicBezTo>
                <a:cubicBezTo>
                  <a:pt x="1759346" y="4687600"/>
                  <a:pt x="1750011" y="4686434"/>
                  <a:pt x="1743010" y="4693431"/>
                </a:cubicBezTo>
                <a:cubicBezTo>
                  <a:pt x="1736009" y="4699262"/>
                  <a:pt x="1738343" y="4707426"/>
                  <a:pt x="1743010" y="4714424"/>
                </a:cubicBezTo>
                <a:cubicBezTo>
                  <a:pt x="1748844" y="4724920"/>
                  <a:pt x="1753512" y="4735416"/>
                  <a:pt x="1741843" y="4745912"/>
                </a:cubicBezTo>
                <a:cubicBezTo>
                  <a:pt x="1730175" y="4755242"/>
                  <a:pt x="1718506" y="4749411"/>
                  <a:pt x="1708005" y="4742414"/>
                </a:cubicBezTo>
                <a:cubicBezTo>
                  <a:pt x="1706838" y="4741247"/>
                  <a:pt x="1704504" y="4738915"/>
                  <a:pt x="1702171" y="4737749"/>
                </a:cubicBezTo>
                <a:cubicBezTo>
                  <a:pt x="1673000" y="4716756"/>
                  <a:pt x="1665999" y="4719089"/>
                  <a:pt x="1651997" y="4752910"/>
                </a:cubicBezTo>
                <a:cubicBezTo>
                  <a:pt x="1646162" y="4769237"/>
                  <a:pt x="1640328" y="4782066"/>
                  <a:pt x="1620492" y="4779734"/>
                </a:cubicBezTo>
                <a:cubicBezTo>
                  <a:pt x="1615825" y="4779734"/>
                  <a:pt x="1612324" y="4779734"/>
                  <a:pt x="1608824" y="4778567"/>
                </a:cubicBezTo>
                <a:cubicBezTo>
                  <a:pt x="1588987" y="4771570"/>
                  <a:pt x="1571485" y="4780900"/>
                  <a:pt x="1573819" y="4800726"/>
                </a:cubicBezTo>
                <a:cubicBezTo>
                  <a:pt x="1576152" y="4820552"/>
                  <a:pt x="1565651" y="4827550"/>
                  <a:pt x="1551649" y="4828716"/>
                </a:cubicBezTo>
                <a:cubicBezTo>
                  <a:pt x="1506142" y="4831049"/>
                  <a:pt x="1496807" y="4859039"/>
                  <a:pt x="1495640" y="4898691"/>
                </a:cubicBezTo>
                <a:cubicBezTo>
                  <a:pt x="1494474" y="4926681"/>
                  <a:pt x="1487473" y="4954671"/>
                  <a:pt x="1479305" y="4982661"/>
                </a:cubicBezTo>
                <a:cubicBezTo>
                  <a:pt x="1474637" y="4995490"/>
                  <a:pt x="1467636" y="5003654"/>
                  <a:pt x="1453634" y="5007153"/>
                </a:cubicBezTo>
                <a:cubicBezTo>
                  <a:pt x="1405794" y="5021148"/>
                  <a:pt x="1357954" y="5024647"/>
                  <a:pt x="1313614" y="4994324"/>
                </a:cubicBezTo>
                <a:cubicBezTo>
                  <a:pt x="1297278" y="4982661"/>
                  <a:pt x="1286777" y="4969833"/>
                  <a:pt x="1289110" y="4947674"/>
                </a:cubicBezTo>
                <a:cubicBezTo>
                  <a:pt x="1293778" y="4915019"/>
                  <a:pt x="1277442" y="4885863"/>
                  <a:pt x="1261106" y="4857873"/>
                </a:cubicBezTo>
                <a:cubicBezTo>
                  <a:pt x="1257606" y="4849709"/>
                  <a:pt x="1250605" y="4848543"/>
                  <a:pt x="1242437" y="4847376"/>
                </a:cubicBezTo>
                <a:cubicBezTo>
                  <a:pt x="1214433" y="4843877"/>
                  <a:pt x="1186429" y="4841545"/>
                  <a:pt x="1158424" y="4842711"/>
                </a:cubicBezTo>
                <a:cubicBezTo>
                  <a:pt x="1140922" y="4842711"/>
                  <a:pt x="1129254" y="4836880"/>
                  <a:pt x="1118752" y="4824051"/>
                </a:cubicBezTo>
                <a:cubicBezTo>
                  <a:pt x="1108250" y="4812389"/>
                  <a:pt x="1098916" y="4799560"/>
                  <a:pt x="1083747" y="4792562"/>
                </a:cubicBezTo>
                <a:cubicBezTo>
                  <a:pt x="1067411" y="4785565"/>
                  <a:pt x="1053409" y="4783232"/>
                  <a:pt x="1035907" y="4794895"/>
                </a:cubicBezTo>
                <a:cubicBezTo>
                  <a:pt x="1014903" y="4810056"/>
                  <a:pt x="996234" y="4803059"/>
                  <a:pt x="988066" y="4777401"/>
                </a:cubicBezTo>
                <a:cubicBezTo>
                  <a:pt x="972897" y="4733084"/>
                  <a:pt x="951894" y="4728419"/>
                  <a:pt x="915722" y="4761074"/>
                </a:cubicBezTo>
                <a:cubicBezTo>
                  <a:pt x="895886" y="4777401"/>
                  <a:pt x="883051" y="4799560"/>
                  <a:pt x="865548" y="4818220"/>
                </a:cubicBezTo>
                <a:cubicBezTo>
                  <a:pt x="851546" y="4832215"/>
                  <a:pt x="837544" y="4845044"/>
                  <a:pt x="810707" y="4848543"/>
                </a:cubicBezTo>
                <a:cubicBezTo>
                  <a:pt x="832877" y="4812389"/>
                  <a:pt x="850379" y="4780900"/>
                  <a:pt x="871382" y="4748245"/>
                </a:cubicBezTo>
                <a:cubicBezTo>
                  <a:pt x="892386" y="4714424"/>
                  <a:pt x="864381" y="4646781"/>
                  <a:pt x="823542" y="4650280"/>
                </a:cubicBezTo>
                <a:cubicBezTo>
                  <a:pt x="775702" y="4653778"/>
                  <a:pt x="760533" y="4628121"/>
                  <a:pt x="751198" y="4589635"/>
                </a:cubicBezTo>
                <a:cubicBezTo>
                  <a:pt x="748865" y="4583803"/>
                  <a:pt x="747698" y="4577972"/>
                  <a:pt x="745364" y="4572141"/>
                </a:cubicBezTo>
                <a:cubicBezTo>
                  <a:pt x="738363" y="4546483"/>
                  <a:pt x="736029" y="4545317"/>
                  <a:pt x="712693" y="4558146"/>
                </a:cubicBezTo>
                <a:cubicBezTo>
                  <a:pt x="692856" y="4569808"/>
                  <a:pt x="677687" y="4586136"/>
                  <a:pt x="663685" y="4604796"/>
                </a:cubicBezTo>
                <a:cubicBezTo>
                  <a:pt x="655518" y="4616458"/>
                  <a:pt x="648517" y="4621123"/>
                  <a:pt x="633348" y="4615292"/>
                </a:cubicBezTo>
                <a:cubicBezTo>
                  <a:pt x="620512" y="4610627"/>
                  <a:pt x="606510" y="4609461"/>
                  <a:pt x="592508" y="4608295"/>
                </a:cubicBezTo>
                <a:cubicBezTo>
                  <a:pt x="583174" y="4607128"/>
                  <a:pt x="575006" y="4611793"/>
                  <a:pt x="572672" y="4621123"/>
                </a:cubicBezTo>
                <a:cubicBezTo>
                  <a:pt x="570338" y="4631620"/>
                  <a:pt x="573839" y="4638617"/>
                  <a:pt x="583174" y="4643282"/>
                </a:cubicBezTo>
                <a:cubicBezTo>
                  <a:pt x="590175" y="4646781"/>
                  <a:pt x="597176" y="4649113"/>
                  <a:pt x="604177" y="4652612"/>
                </a:cubicBezTo>
                <a:cubicBezTo>
                  <a:pt x="615845" y="4658443"/>
                  <a:pt x="620512" y="4666607"/>
                  <a:pt x="618179" y="4680602"/>
                </a:cubicBezTo>
                <a:cubicBezTo>
                  <a:pt x="611178" y="4722587"/>
                  <a:pt x="626347" y="4751744"/>
                  <a:pt x="663685" y="4770404"/>
                </a:cubicBezTo>
                <a:cubicBezTo>
                  <a:pt x="669520" y="4773902"/>
                  <a:pt x="682355" y="4772736"/>
                  <a:pt x="680021" y="4783232"/>
                </a:cubicBezTo>
                <a:cubicBezTo>
                  <a:pt x="678854" y="4793729"/>
                  <a:pt x="668353" y="4796061"/>
                  <a:pt x="657851" y="4797227"/>
                </a:cubicBezTo>
                <a:cubicBezTo>
                  <a:pt x="656684" y="4797227"/>
                  <a:pt x="655518" y="4797227"/>
                  <a:pt x="654351" y="4797227"/>
                </a:cubicBezTo>
                <a:cubicBezTo>
                  <a:pt x="626347" y="4801892"/>
                  <a:pt x="618179" y="4814721"/>
                  <a:pt x="632181" y="4836880"/>
                </a:cubicBezTo>
                <a:cubicBezTo>
                  <a:pt x="645016" y="4857873"/>
                  <a:pt x="641515" y="4874200"/>
                  <a:pt x="629847" y="4891694"/>
                </a:cubicBezTo>
                <a:cubicBezTo>
                  <a:pt x="614678" y="4915019"/>
                  <a:pt x="603010" y="4939510"/>
                  <a:pt x="610011" y="4968666"/>
                </a:cubicBezTo>
                <a:cubicBezTo>
                  <a:pt x="613511" y="4981495"/>
                  <a:pt x="600676" y="4987326"/>
                  <a:pt x="592508" y="4989659"/>
                </a:cubicBezTo>
                <a:cubicBezTo>
                  <a:pt x="562171" y="5000155"/>
                  <a:pt x="548169" y="5019982"/>
                  <a:pt x="544668" y="5050304"/>
                </a:cubicBezTo>
                <a:cubicBezTo>
                  <a:pt x="542334" y="5068964"/>
                  <a:pt x="535333" y="5072463"/>
                  <a:pt x="516664" y="5060800"/>
                </a:cubicBezTo>
                <a:cubicBezTo>
                  <a:pt x="476991" y="5036309"/>
                  <a:pt x="418650" y="5053803"/>
                  <a:pt x="401147" y="5094622"/>
                </a:cubicBezTo>
                <a:cubicBezTo>
                  <a:pt x="397646" y="5102785"/>
                  <a:pt x="392979" y="5113282"/>
                  <a:pt x="401147" y="5120279"/>
                </a:cubicBezTo>
                <a:cubicBezTo>
                  <a:pt x="409315" y="5127277"/>
                  <a:pt x="420983" y="5130775"/>
                  <a:pt x="431485" y="5123778"/>
                </a:cubicBezTo>
                <a:cubicBezTo>
                  <a:pt x="438486" y="5120279"/>
                  <a:pt x="445487" y="5114448"/>
                  <a:pt x="452488" y="5109783"/>
                </a:cubicBezTo>
                <a:cubicBezTo>
                  <a:pt x="459489" y="5103952"/>
                  <a:pt x="466490" y="5100453"/>
                  <a:pt x="472324" y="5107450"/>
                </a:cubicBezTo>
                <a:cubicBezTo>
                  <a:pt x="479325" y="5115614"/>
                  <a:pt x="474658" y="5122612"/>
                  <a:pt x="468824" y="5128443"/>
                </a:cubicBezTo>
                <a:cubicBezTo>
                  <a:pt x="464156" y="5134274"/>
                  <a:pt x="457155" y="5138939"/>
                  <a:pt x="452488" y="5143604"/>
                </a:cubicBezTo>
                <a:cubicBezTo>
                  <a:pt x="441986" y="5154100"/>
                  <a:pt x="436152" y="5168096"/>
                  <a:pt x="446654" y="5179758"/>
                </a:cubicBezTo>
                <a:cubicBezTo>
                  <a:pt x="455988" y="5189088"/>
                  <a:pt x="468824" y="5179758"/>
                  <a:pt x="478158" y="5172761"/>
                </a:cubicBezTo>
                <a:cubicBezTo>
                  <a:pt x="486326" y="5166929"/>
                  <a:pt x="492160" y="5156433"/>
                  <a:pt x="502662" y="5152934"/>
                </a:cubicBezTo>
                <a:cubicBezTo>
                  <a:pt x="517831" y="5147103"/>
                  <a:pt x="527165" y="5149435"/>
                  <a:pt x="525999" y="5168096"/>
                </a:cubicBezTo>
                <a:cubicBezTo>
                  <a:pt x="524832" y="5193753"/>
                  <a:pt x="514330" y="5214746"/>
                  <a:pt x="500328" y="5234572"/>
                </a:cubicBezTo>
                <a:cubicBezTo>
                  <a:pt x="482826" y="5260229"/>
                  <a:pt x="481659" y="5274224"/>
                  <a:pt x="500328" y="5298716"/>
                </a:cubicBezTo>
                <a:cubicBezTo>
                  <a:pt x="506162" y="5308046"/>
                  <a:pt x="515497" y="5316209"/>
                  <a:pt x="523665" y="5324373"/>
                </a:cubicBezTo>
                <a:cubicBezTo>
                  <a:pt x="527165" y="5327872"/>
                  <a:pt x="533000" y="5331371"/>
                  <a:pt x="530666" y="5337202"/>
                </a:cubicBezTo>
                <a:cubicBezTo>
                  <a:pt x="528332" y="5344200"/>
                  <a:pt x="522498" y="5345366"/>
                  <a:pt x="517831" y="5344200"/>
                </a:cubicBezTo>
                <a:cubicBezTo>
                  <a:pt x="496828" y="5339535"/>
                  <a:pt x="492160" y="5348865"/>
                  <a:pt x="493327" y="5367525"/>
                </a:cubicBezTo>
                <a:cubicBezTo>
                  <a:pt x="494494" y="5390850"/>
                  <a:pt x="479325" y="5407177"/>
                  <a:pt x="462989" y="5420006"/>
                </a:cubicBezTo>
                <a:cubicBezTo>
                  <a:pt x="450154" y="5430502"/>
                  <a:pt x="448987" y="5438666"/>
                  <a:pt x="461823" y="5447996"/>
                </a:cubicBezTo>
                <a:cubicBezTo>
                  <a:pt x="468824" y="5452661"/>
                  <a:pt x="473491" y="5457326"/>
                  <a:pt x="471157" y="5466656"/>
                </a:cubicBezTo>
                <a:cubicBezTo>
                  <a:pt x="468824" y="5479485"/>
                  <a:pt x="459489" y="5477152"/>
                  <a:pt x="451321" y="5479485"/>
                </a:cubicBezTo>
                <a:cubicBezTo>
                  <a:pt x="446654" y="5480651"/>
                  <a:pt x="440819" y="5480651"/>
                  <a:pt x="434985" y="5481817"/>
                </a:cubicBezTo>
                <a:cubicBezTo>
                  <a:pt x="403481" y="5485316"/>
                  <a:pt x="396480" y="5502810"/>
                  <a:pt x="415149" y="5529634"/>
                </a:cubicBezTo>
                <a:cubicBezTo>
                  <a:pt x="417483" y="5533132"/>
                  <a:pt x="419816" y="5535465"/>
                  <a:pt x="420983" y="5538964"/>
                </a:cubicBezTo>
                <a:cubicBezTo>
                  <a:pt x="424484" y="5545961"/>
                  <a:pt x="426817" y="5555291"/>
                  <a:pt x="419816" y="5559956"/>
                </a:cubicBezTo>
                <a:cubicBezTo>
                  <a:pt x="413982" y="5564621"/>
                  <a:pt x="405814" y="5559956"/>
                  <a:pt x="401147" y="5555291"/>
                </a:cubicBezTo>
                <a:cubicBezTo>
                  <a:pt x="396480" y="5550626"/>
                  <a:pt x="392979" y="5545961"/>
                  <a:pt x="389479" y="5540130"/>
                </a:cubicBezTo>
                <a:cubicBezTo>
                  <a:pt x="382478" y="5531966"/>
                  <a:pt x="375477" y="5529634"/>
                  <a:pt x="366142" y="5536631"/>
                </a:cubicBezTo>
                <a:cubicBezTo>
                  <a:pt x="343972" y="5551792"/>
                  <a:pt x="319468" y="5554125"/>
                  <a:pt x="294965" y="5555291"/>
                </a:cubicBezTo>
                <a:cubicBezTo>
                  <a:pt x="265794" y="5557624"/>
                  <a:pt x="235456" y="5554125"/>
                  <a:pt x="206285" y="5561122"/>
                </a:cubicBezTo>
                <a:cubicBezTo>
                  <a:pt x="195784" y="5563455"/>
                  <a:pt x="189949" y="5556457"/>
                  <a:pt x="185282" y="5550626"/>
                </a:cubicBezTo>
                <a:cubicBezTo>
                  <a:pt x="168946" y="5531966"/>
                  <a:pt x="153777" y="5513306"/>
                  <a:pt x="124607" y="5522636"/>
                </a:cubicBezTo>
                <a:cubicBezTo>
                  <a:pt x="118772" y="5523802"/>
                  <a:pt x="115272" y="5519137"/>
                  <a:pt x="112938" y="5514472"/>
                </a:cubicBezTo>
                <a:cubicBezTo>
                  <a:pt x="100103" y="5491147"/>
                  <a:pt x="79100" y="5472487"/>
                  <a:pt x="61597" y="5452661"/>
                </a:cubicBezTo>
                <a:cubicBezTo>
                  <a:pt x="34760" y="5422338"/>
                  <a:pt x="19591" y="5388517"/>
                  <a:pt x="30093" y="5347698"/>
                </a:cubicBezTo>
                <a:cubicBezTo>
                  <a:pt x="33593" y="5331371"/>
                  <a:pt x="24259" y="5320874"/>
                  <a:pt x="14924" y="5311544"/>
                </a:cubicBezTo>
                <a:cubicBezTo>
                  <a:pt x="-6079" y="5289386"/>
                  <a:pt x="-4912" y="5277723"/>
                  <a:pt x="18424" y="5260229"/>
                </a:cubicBezTo>
                <a:cubicBezTo>
                  <a:pt x="44095" y="5242736"/>
                  <a:pt x="44095" y="5242736"/>
                  <a:pt x="23092" y="5217078"/>
                </a:cubicBezTo>
                <a:cubicBezTo>
                  <a:pt x="18424" y="5211247"/>
                  <a:pt x="14924" y="5206582"/>
                  <a:pt x="21925" y="5199584"/>
                </a:cubicBezTo>
                <a:cubicBezTo>
                  <a:pt x="45262" y="5172761"/>
                  <a:pt x="66265" y="5145937"/>
                  <a:pt x="90768" y="5120279"/>
                </a:cubicBezTo>
                <a:cubicBezTo>
                  <a:pt x="108271" y="5100453"/>
                  <a:pt x="130441" y="5087624"/>
                  <a:pt x="156111" y="5081793"/>
                </a:cubicBezTo>
                <a:cubicBezTo>
                  <a:pt x="172447" y="5077128"/>
                  <a:pt x="203951" y="5035143"/>
                  <a:pt x="205118" y="5017649"/>
                </a:cubicBezTo>
                <a:cubicBezTo>
                  <a:pt x="205118" y="5011818"/>
                  <a:pt x="205118" y="5007153"/>
                  <a:pt x="198117" y="5004820"/>
                </a:cubicBezTo>
                <a:cubicBezTo>
                  <a:pt x="161945" y="4988493"/>
                  <a:pt x="144443" y="4957004"/>
                  <a:pt x="129274" y="4923183"/>
                </a:cubicBezTo>
                <a:cubicBezTo>
                  <a:pt x="125773" y="4916185"/>
                  <a:pt x="123440" y="4910354"/>
                  <a:pt x="119939" y="4904523"/>
                </a:cubicBezTo>
                <a:cubicBezTo>
                  <a:pt x="108271" y="4885863"/>
                  <a:pt x="102437" y="4869535"/>
                  <a:pt x="110604" y="4846210"/>
                </a:cubicBezTo>
                <a:cubicBezTo>
                  <a:pt x="118772" y="4822885"/>
                  <a:pt x="105937" y="4799560"/>
                  <a:pt x="94269" y="4778567"/>
                </a:cubicBezTo>
                <a:cubicBezTo>
                  <a:pt x="89601" y="4768071"/>
                  <a:pt x="87268" y="4761074"/>
                  <a:pt x="95436" y="4750577"/>
                </a:cubicBezTo>
                <a:cubicBezTo>
                  <a:pt x="128107" y="4706260"/>
                  <a:pt x="152611" y="4657277"/>
                  <a:pt x="157278" y="4600131"/>
                </a:cubicBezTo>
                <a:cubicBezTo>
                  <a:pt x="158445" y="4591967"/>
                  <a:pt x="160778" y="4588468"/>
                  <a:pt x="168946" y="4590801"/>
                </a:cubicBezTo>
                <a:cubicBezTo>
                  <a:pt x="201618" y="4597798"/>
                  <a:pt x="222621" y="4580305"/>
                  <a:pt x="240123" y="4556980"/>
                </a:cubicBezTo>
                <a:cubicBezTo>
                  <a:pt x="248291" y="4546483"/>
                  <a:pt x="255292" y="4540652"/>
                  <a:pt x="270461" y="4547650"/>
                </a:cubicBezTo>
                <a:cubicBezTo>
                  <a:pt x="289131" y="4558146"/>
                  <a:pt x="306633" y="4548816"/>
                  <a:pt x="321802" y="4535987"/>
                </a:cubicBezTo>
                <a:cubicBezTo>
                  <a:pt x="334637" y="4525491"/>
                  <a:pt x="347472" y="4512662"/>
                  <a:pt x="360308" y="4502166"/>
                </a:cubicBezTo>
                <a:cubicBezTo>
                  <a:pt x="373143" y="4492836"/>
                  <a:pt x="384811" y="4491669"/>
                  <a:pt x="388312" y="4511496"/>
                </a:cubicBezTo>
                <a:cubicBezTo>
                  <a:pt x="388312" y="4516161"/>
                  <a:pt x="389479" y="4520826"/>
                  <a:pt x="391812" y="4525491"/>
                </a:cubicBezTo>
                <a:cubicBezTo>
                  <a:pt x="394146" y="4531322"/>
                  <a:pt x="394146" y="4540652"/>
                  <a:pt x="402314" y="4541818"/>
                </a:cubicBezTo>
                <a:cubicBezTo>
                  <a:pt x="409315" y="4541818"/>
                  <a:pt x="413982" y="4535987"/>
                  <a:pt x="417483" y="4531322"/>
                </a:cubicBezTo>
                <a:cubicBezTo>
                  <a:pt x="434985" y="4511496"/>
                  <a:pt x="441986" y="4512662"/>
                  <a:pt x="452488" y="4537153"/>
                </a:cubicBezTo>
                <a:cubicBezTo>
                  <a:pt x="454822" y="4542985"/>
                  <a:pt x="455988" y="4547650"/>
                  <a:pt x="459489" y="4552315"/>
                </a:cubicBezTo>
                <a:cubicBezTo>
                  <a:pt x="464156" y="4559312"/>
                  <a:pt x="468824" y="4565143"/>
                  <a:pt x="480492" y="4560478"/>
                </a:cubicBezTo>
                <a:cubicBezTo>
                  <a:pt x="490993" y="4554647"/>
                  <a:pt x="490993" y="4549982"/>
                  <a:pt x="488660" y="4540652"/>
                </a:cubicBezTo>
                <a:cubicBezTo>
                  <a:pt x="476991" y="4488171"/>
                  <a:pt x="489827" y="4442687"/>
                  <a:pt x="521331" y="4399536"/>
                </a:cubicBezTo>
                <a:cubicBezTo>
                  <a:pt x="540001" y="4373878"/>
                  <a:pt x="564504" y="4357550"/>
                  <a:pt x="596009" y="4352885"/>
                </a:cubicBezTo>
                <a:cubicBezTo>
                  <a:pt x="610011" y="4350553"/>
                  <a:pt x="612345" y="4345888"/>
                  <a:pt x="607677" y="4333059"/>
                </a:cubicBezTo>
                <a:cubicBezTo>
                  <a:pt x="601843" y="4317898"/>
                  <a:pt x="597176" y="4300404"/>
                  <a:pt x="586674" y="4287575"/>
                </a:cubicBezTo>
                <a:cubicBezTo>
                  <a:pt x="578506" y="4278245"/>
                  <a:pt x="580840" y="4273580"/>
                  <a:pt x="591341" y="4267749"/>
                </a:cubicBezTo>
                <a:cubicBezTo>
                  <a:pt x="613511" y="4257253"/>
                  <a:pt x="626347" y="4210603"/>
                  <a:pt x="613511" y="4189610"/>
                </a:cubicBezTo>
                <a:cubicBezTo>
                  <a:pt x="608844" y="4182613"/>
                  <a:pt x="601843" y="4182613"/>
                  <a:pt x="596009" y="4181446"/>
                </a:cubicBezTo>
                <a:cubicBezTo>
                  <a:pt x="577339" y="4176781"/>
                  <a:pt x="559837" y="4170950"/>
                  <a:pt x="545835" y="4156955"/>
                </a:cubicBezTo>
                <a:cubicBezTo>
                  <a:pt x="523665" y="4132464"/>
                  <a:pt x="530666" y="4110305"/>
                  <a:pt x="563337" y="4103308"/>
                </a:cubicBezTo>
                <a:cubicBezTo>
                  <a:pt x="572672" y="4100975"/>
                  <a:pt x="583174" y="4100975"/>
                  <a:pt x="592508" y="4098643"/>
                </a:cubicBezTo>
                <a:cubicBezTo>
                  <a:pt x="618179" y="4091645"/>
                  <a:pt x="625180" y="4079983"/>
                  <a:pt x="617012" y="4054325"/>
                </a:cubicBezTo>
                <a:cubicBezTo>
                  <a:pt x="613511" y="4041496"/>
                  <a:pt x="606510" y="4032166"/>
                  <a:pt x="599509" y="4021670"/>
                </a:cubicBezTo>
                <a:cubicBezTo>
                  <a:pt x="591341" y="4011173"/>
                  <a:pt x="584340" y="4001843"/>
                  <a:pt x="578506" y="3990181"/>
                </a:cubicBezTo>
                <a:cubicBezTo>
                  <a:pt x="573839" y="3982017"/>
                  <a:pt x="570338" y="3971521"/>
                  <a:pt x="572672" y="3961025"/>
                </a:cubicBezTo>
                <a:cubicBezTo>
                  <a:pt x="577339" y="3947030"/>
                  <a:pt x="590175" y="3956360"/>
                  <a:pt x="598343" y="3955193"/>
                </a:cubicBezTo>
                <a:cubicBezTo>
                  <a:pt x="618179" y="3950528"/>
                  <a:pt x="639182" y="3949362"/>
                  <a:pt x="655518" y="3936533"/>
                </a:cubicBezTo>
                <a:cubicBezTo>
                  <a:pt x="666019" y="3927203"/>
                  <a:pt x="668353" y="3919039"/>
                  <a:pt x="660185" y="3906211"/>
                </a:cubicBezTo>
                <a:cubicBezTo>
                  <a:pt x="648517" y="3888717"/>
                  <a:pt x="632181" y="3872389"/>
                  <a:pt x="618179" y="3857228"/>
                </a:cubicBezTo>
                <a:cubicBezTo>
                  <a:pt x="594842" y="3831571"/>
                  <a:pt x="576173" y="3805913"/>
                  <a:pt x="593675" y="3769759"/>
                </a:cubicBezTo>
                <a:cubicBezTo>
                  <a:pt x="597176" y="3760429"/>
                  <a:pt x="591341" y="3754598"/>
                  <a:pt x="586674" y="3748767"/>
                </a:cubicBezTo>
                <a:cubicBezTo>
                  <a:pt x="578506" y="3737104"/>
                  <a:pt x="565671" y="3730107"/>
                  <a:pt x="554003" y="3724275"/>
                </a:cubicBezTo>
                <a:cubicBezTo>
                  <a:pt x="535333" y="3714945"/>
                  <a:pt x="516664" y="3707948"/>
                  <a:pt x="507329" y="3686955"/>
                </a:cubicBezTo>
                <a:cubicBezTo>
                  <a:pt x="496828" y="3693953"/>
                  <a:pt x="495661" y="3705615"/>
                  <a:pt x="490993" y="3713779"/>
                </a:cubicBezTo>
                <a:cubicBezTo>
                  <a:pt x="486326" y="3721943"/>
                  <a:pt x="482826" y="3733605"/>
                  <a:pt x="469990" y="3732439"/>
                </a:cubicBezTo>
                <a:cubicBezTo>
                  <a:pt x="454822" y="3731273"/>
                  <a:pt x="439653" y="3727774"/>
                  <a:pt x="432652" y="3712613"/>
                </a:cubicBezTo>
                <a:cubicBezTo>
                  <a:pt x="425651" y="3699784"/>
                  <a:pt x="427984" y="3689288"/>
                  <a:pt x="446654" y="3690454"/>
                </a:cubicBezTo>
                <a:cubicBezTo>
                  <a:pt x="459489" y="3691620"/>
                  <a:pt x="461823" y="3683457"/>
                  <a:pt x="461823" y="3672960"/>
                </a:cubicBezTo>
                <a:cubicBezTo>
                  <a:pt x="464156" y="3643804"/>
                  <a:pt x="437319" y="3625144"/>
                  <a:pt x="410482" y="3637973"/>
                </a:cubicBezTo>
                <a:cubicBezTo>
                  <a:pt x="401147" y="3641472"/>
                  <a:pt x="392979" y="3646137"/>
                  <a:pt x="382478" y="3649635"/>
                </a:cubicBezTo>
                <a:cubicBezTo>
                  <a:pt x="370809" y="3651968"/>
                  <a:pt x="361475" y="3648469"/>
                  <a:pt x="354474" y="3637973"/>
                </a:cubicBezTo>
                <a:cubicBezTo>
                  <a:pt x="346306" y="3627477"/>
                  <a:pt x="352140" y="3619313"/>
                  <a:pt x="357974" y="3609983"/>
                </a:cubicBezTo>
                <a:cubicBezTo>
                  <a:pt x="368476" y="3593655"/>
                  <a:pt x="385978" y="3590156"/>
                  <a:pt x="403481" y="3584325"/>
                </a:cubicBezTo>
                <a:cubicBezTo>
                  <a:pt x="445487" y="3570330"/>
                  <a:pt x="445487" y="3570330"/>
                  <a:pt x="431485" y="3528345"/>
                </a:cubicBezTo>
                <a:cubicBezTo>
                  <a:pt x="418650" y="3487526"/>
                  <a:pt x="406981" y="3447874"/>
                  <a:pt x="405814" y="3405889"/>
                </a:cubicBezTo>
                <a:cubicBezTo>
                  <a:pt x="405814" y="3391894"/>
                  <a:pt x="397646" y="3390727"/>
                  <a:pt x="388312" y="3388395"/>
                </a:cubicBezTo>
                <a:cubicBezTo>
                  <a:pt x="357974" y="3380231"/>
                  <a:pt x="327636" y="3369735"/>
                  <a:pt x="296132" y="3352241"/>
                </a:cubicBezTo>
                <a:cubicBezTo>
                  <a:pt x="322969" y="3342911"/>
                  <a:pt x="346306" y="3347576"/>
                  <a:pt x="370809" y="3348742"/>
                </a:cubicBezTo>
                <a:cubicBezTo>
                  <a:pt x="422150" y="3351075"/>
                  <a:pt x="445487" y="3332415"/>
                  <a:pt x="451321" y="3286931"/>
                </a:cubicBezTo>
                <a:cubicBezTo>
                  <a:pt x="454822" y="3265938"/>
                  <a:pt x="447820" y="3254276"/>
                  <a:pt x="426817" y="3249611"/>
                </a:cubicBezTo>
                <a:cubicBezTo>
                  <a:pt x="417483" y="3247278"/>
                  <a:pt x="408148" y="3247278"/>
                  <a:pt x="399980" y="3240281"/>
                </a:cubicBezTo>
                <a:cubicBezTo>
                  <a:pt x="409315" y="3226286"/>
                  <a:pt x="424484" y="3226286"/>
                  <a:pt x="437319" y="3226286"/>
                </a:cubicBezTo>
                <a:cubicBezTo>
                  <a:pt x="451321" y="3226286"/>
                  <a:pt x="454822" y="3220455"/>
                  <a:pt x="455988" y="3208792"/>
                </a:cubicBezTo>
                <a:cubicBezTo>
                  <a:pt x="458322" y="3176137"/>
                  <a:pt x="446654" y="3149313"/>
                  <a:pt x="430318" y="3122489"/>
                </a:cubicBezTo>
                <a:cubicBezTo>
                  <a:pt x="420983" y="3107328"/>
                  <a:pt x="410482" y="3091001"/>
                  <a:pt x="401147" y="3075839"/>
                </a:cubicBezTo>
                <a:cubicBezTo>
                  <a:pt x="387145" y="3051348"/>
                  <a:pt x="382478" y="3025691"/>
                  <a:pt x="390645" y="2998867"/>
                </a:cubicBezTo>
                <a:cubicBezTo>
                  <a:pt x="397646" y="2972043"/>
                  <a:pt x="390645" y="2959214"/>
                  <a:pt x="364975" y="2949884"/>
                </a:cubicBezTo>
                <a:cubicBezTo>
                  <a:pt x="361475" y="2948718"/>
                  <a:pt x="357974" y="2948718"/>
                  <a:pt x="352140" y="2947552"/>
                </a:cubicBezTo>
                <a:cubicBezTo>
                  <a:pt x="362641" y="2928892"/>
                  <a:pt x="380144" y="2925393"/>
                  <a:pt x="395313" y="2919562"/>
                </a:cubicBezTo>
                <a:cubicBezTo>
                  <a:pt x="413982" y="2912564"/>
                  <a:pt x="427984" y="2902068"/>
                  <a:pt x="433818" y="2882242"/>
                </a:cubicBezTo>
                <a:cubicBezTo>
                  <a:pt x="439653" y="2868247"/>
                  <a:pt x="437319" y="2857750"/>
                  <a:pt x="422150" y="2851919"/>
                </a:cubicBezTo>
                <a:cubicBezTo>
                  <a:pt x="405814" y="2846088"/>
                  <a:pt x="395313" y="2837924"/>
                  <a:pt x="396480" y="2818098"/>
                </a:cubicBezTo>
                <a:cubicBezTo>
                  <a:pt x="396480" y="2799438"/>
                  <a:pt x="410482" y="2797105"/>
                  <a:pt x="424484" y="2793607"/>
                </a:cubicBezTo>
                <a:cubicBezTo>
                  <a:pt x="429151" y="2792440"/>
                  <a:pt x="437319" y="2792440"/>
                  <a:pt x="436152" y="2784277"/>
                </a:cubicBezTo>
                <a:cubicBezTo>
                  <a:pt x="436152" y="2774946"/>
                  <a:pt x="431485" y="2764450"/>
                  <a:pt x="422150" y="2762118"/>
                </a:cubicBezTo>
                <a:cubicBezTo>
                  <a:pt x="396480" y="2755120"/>
                  <a:pt x="398813" y="2738793"/>
                  <a:pt x="404648" y="2717800"/>
                </a:cubicBezTo>
                <a:cubicBezTo>
                  <a:pt x="411649" y="2686311"/>
                  <a:pt x="410482" y="2654823"/>
                  <a:pt x="401147" y="2623334"/>
                </a:cubicBezTo>
                <a:cubicBezTo>
                  <a:pt x="398813" y="2614004"/>
                  <a:pt x="397646" y="2605840"/>
                  <a:pt x="403481" y="2597676"/>
                </a:cubicBezTo>
                <a:cubicBezTo>
                  <a:pt x="418650" y="2574351"/>
                  <a:pt x="426817" y="2552192"/>
                  <a:pt x="409315" y="2525369"/>
                </a:cubicBezTo>
                <a:cubicBezTo>
                  <a:pt x="403481" y="2514872"/>
                  <a:pt x="415149" y="2509041"/>
                  <a:pt x="422150" y="2510207"/>
                </a:cubicBezTo>
                <a:cubicBezTo>
                  <a:pt x="460656" y="2518371"/>
                  <a:pt x="473491" y="2498545"/>
                  <a:pt x="475825" y="2464724"/>
                </a:cubicBezTo>
                <a:cubicBezTo>
                  <a:pt x="476991" y="2458892"/>
                  <a:pt x="481659" y="2454227"/>
                  <a:pt x="485159" y="2448396"/>
                </a:cubicBezTo>
                <a:cubicBezTo>
                  <a:pt x="503829" y="2416907"/>
                  <a:pt x="506162" y="2414575"/>
                  <a:pt x="542334" y="2422738"/>
                </a:cubicBezTo>
                <a:cubicBezTo>
                  <a:pt x="562171" y="2427403"/>
                  <a:pt x="575006" y="2425071"/>
                  <a:pt x="584340" y="2404078"/>
                </a:cubicBezTo>
                <a:cubicBezTo>
                  <a:pt x="591341" y="2388917"/>
                  <a:pt x="604177" y="2374922"/>
                  <a:pt x="622846" y="2372590"/>
                </a:cubicBezTo>
                <a:cubicBezTo>
                  <a:pt x="640349" y="2370257"/>
                  <a:pt x="641515" y="2358595"/>
                  <a:pt x="641515" y="2345766"/>
                </a:cubicBezTo>
                <a:cubicBezTo>
                  <a:pt x="641515" y="2332937"/>
                  <a:pt x="640349" y="2321275"/>
                  <a:pt x="648517" y="2310778"/>
                </a:cubicBezTo>
                <a:cubicBezTo>
                  <a:pt x="654351" y="2302615"/>
                  <a:pt x="648517" y="2296783"/>
                  <a:pt x="642682" y="2293285"/>
                </a:cubicBezTo>
                <a:cubicBezTo>
                  <a:pt x="633348" y="2289786"/>
                  <a:pt x="625180" y="2287453"/>
                  <a:pt x="615845" y="2286287"/>
                </a:cubicBezTo>
                <a:cubicBezTo>
                  <a:pt x="585507" y="2278123"/>
                  <a:pt x="584340" y="2275791"/>
                  <a:pt x="597176" y="2248967"/>
                </a:cubicBezTo>
                <a:cubicBezTo>
                  <a:pt x="603010" y="2234972"/>
                  <a:pt x="612345" y="2223309"/>
                  <a:pt x="619346" y="2210481"/>
                </a:cubicBezTo>
                <a:cubicBezTo>
                  <a:pt x="628680" y="2195319"/>
                  <a:pt x="638015" y="2180158"/>
                  <a:pt x="657851" y="2198818"/>
                </a:cubicBezTo>
                <a:cubicBezTo>
                  <a:pt x="664852" y="2204649"/>
                  <a:pt x="674187" y="2201151"/>
                  <a:pt x="676521" y="2190654"/>
                </a:cubicBezTo>
                <a:cubicBezTo>
                  <a:pt x="680021" y="2177826"/>
                  <a:pt x="684688" y="2163831"/>
                  <a:pt x="668353" y="2153334"/>
                </a:cubicBezTo>
                <a:cubicBezTo>
                  <a:pt x="667186" y="2153334"/>
                  <a:pt x="666019" y="2153334"/>
                  <a:pt x="663685" y="2152168"/>
                </a:cubicBezTo>
                <a:cubicBezTo>
                  <a:pt x="654351" y="2148669"/>
                  <a:pt x="638015" y="2156833"/>
                  <a:pt x="635681" y="2139339"/>
                </a:cubicBezTo>
                <a:cubicBezTo>
                  <a:pt x="633348" y="2123012"/>
                  <a:pt x="638015" y="2107850"/>
                  <a:pt x="648517" y="2093855"/>
                </a:cubicBezTo>
                <a:cubicBezTo>
                  <a:pt x="657851" y="2083359"/>
                  <a:pt x="670686" y="2076362"/>
                  <a:pt x="683522" y="2071697"/>
                </a:cubicBezTo>
                <a:cubicBezTo>
                  <a:pt x="694023" y="2068198"/>
                  <a:pt x="702191" y="2068198"/>
                  <a:pt x="703358" y="2082193"/>
                </a:cubicBezTo>
                <a:cubicBezTo>
                  <a:pt x="704525" y="2086858"/>
                  <a:pt x="706858" y="2091523"/>
                  <a:pt x="711526" y="2091523"/>
                </a:cubicBezTo>
                <a:cubicBezTo>
                  <a:pt x="719694" y="2091523"/>
                  <a:pt x="720860" y="2085692"/>
                  <a:pt x="720860" y="2081027"/>
                </a:cubicBezTo>
                <a:cubicBezTo>
                  <a:pt x="722027" y="2071697"/>
                  <a:pt x="722027" y="2063533"/>
                  <a:pt x="723194" y="2055369"/>
                </a:cubicBezTo>
                <a:cubicBezTo>
                  <a:pt x="726695" y="2027379"/>
                  <a:pt x="745364" y="2016883"/>
                  <a:pt x="771034" y="2027379"/>
                </a:cubicBezTo>
                <a:cubicBezTo>
                  <a:pt x="774535" y="2028545"/>
                  <a:pt x="776869" y="2029712"/>
                  <a:pt x="779202" y="2030878"/>
                </a:cubicBezTo>
                <a:cubicBezTo>
                  <a:pt x="816541" y="2050704"/>
                  <a:pt x="822375" y="2049538"/>
                  <a:pt x="839878" y="2009885"/>
                </a:cubicBezTo>
                <a:cubicBezTo>
                  <a:pt x="846879" y="1994724"/>
                  <a:pt x="855047" y="1986560"/>
                  <a:pt x="872549" y="1988893"/>
                </a:cubicBezTo>
                <a:cubicBezTo>
                  <a:pt x="879550" y="1990059"/>
                  <a:pt x="885385" y="1988893"/>
                  <a:pt x="891219" y="1987727"/>
                </a:cubicBezTo>
                <a:cubicBezTo>
                  <a:pt x="926224" y="1986560"/>
                  <a:pt x="953061" y="1973732"/>
                  <a:pt x="961229" y="1935245"/>
                </a:cubicBezTo>
                <a:cubicBezTo>
                  <a:pt x="964729" y="1921250"/>
                  <a:pt x="970564" y="1907255"/>
                  <a:pt x="979898" y="1895593"/>
                </a:cubicBezTo>
                <a:cubicBezTo>
                  <a:pt x="985733" y="1887429"/>
                  <a:pt x="995067" y="1882764"/>
                  <a:pt x="1004402" y="1886263"/>
                </a:cubicBezTo>
                <a:cubicBezTo>
                  <a:pt x="1016070" y="1889761"/>
                  <a:pt x="1011403" y="1900258"/>
                  <a:pt x="1010236" y="1908421"/>
                </a:cubicBezTo>
                <a:cubicBezTo>
                  <a:pt x="1005569" y="1959736"/>
                  <a:pt x="1005569" y="1959736"/>
                  <a:pt x="1054576" y="1949240"/>
                </a:cubicBezTo>
                <a:cubicBezTo>
                  <a:pt x="1072079" y="1945741"/>
                  <a:pt x="1088414" y="1944575"/>
                  <a:pt x="1105917" y="1948074"/>
                </a:cubicBezTo>
                <a:cubicBezTo>
                  <a:pt x="1123419" y="1952739"/>
                  <a:pt x="1137421" y="1956238"/>
                  <a:pt x="1144422" y="1978397"/>
                </a:cubicBezTo>
                <a:cubicBezTo>
                  <a:pt x="1156091" y="2009885"/>
                  <a:pt x="1200431" y="2019215"/>
                  <a:pt x="1237769" y="2001722"/>
                </a:cubicBezTo>
                <a:cubicBezTo>
                  <a:pt x="1243604" y="1999389"/>
                  <a:pt x="1248271" y="1995890"/>
                  <a:pt x="1255272" y="1992392"/>
                </a:cubicBezTo>
                <a:cubicBezTo>
                  <a:pt x="1259939" y="2019215"/>
                  <a:pt x="1266940" y="2043707"/>
                  <a:pt x="1293778" y="2055369"/>
                </a:cubicBezTo>
                <a:cubicBezTo>
                  <a:pt x="1318281" y="2065865"/>
                  <a:pt x="1341618" y="2060034"/>
                  <a:pt x="1366122" y="2055369"/>
                </a:cubicBezTo>
                <a:cubicBezTo>
                  <a:pt x="1368455" y="2062367"/>
                  <a:pt x="1363788" y="2064699"/>
                  <a:pt x="1361454" y="2068198"/>
                </a:cubicBezTo>
                <a:cubicBezTo>
                  <a:pt x="1338117" y="2093855"/>
                  <a:pt x="1347452" y="2123012"/>
                  <a:pt x="1381290" y="2133508"/>
                </a:cubicBezTo>
                <a:cubicBezTo>
                  <a:pt x="1416296" y="2144004"/>
                  <a:pt x="1416296" y="2144004"/>
                  <a:pt x="1404627" y="2178992"/>
                </a:cubicBezTo>
                <a:cubicBezTo>
                  <a:pt x="1396459" y="2203483"/>
                  <a:pt x="1410461" y="2229141"/>
                  <a:pt x="1436132" y="2232639"/>
                </a:cubicBezTo>
                <a:cubicBezTo>
                  <a:pt x="1448967" y="2234972"/>
                  <a:pt x="1450134" y="2223309"/>
                  <a:pt x="1452467" y="2215146"/>
                </a:cubicBezTo>
                <a:cubicBezTo>
                  <a:pt x="1455968" y="2201151"/>
                  <a:pt x="1458302" y="2184823"/>
                  <a:pt x="1475804" y="2180158"/>
                </a:cubicBezTo>
                <a:cubicBezTo>
                  <a:pt x="1487473" y="2177826"/>
                  <a:pt x="1495640" y="2176659"/>
                  <a:pt x="1490973" y="2194153"/>
                </a:cubicBezTo>
                <a:cubicBezTo>
                  <a:pt x="1480472" y="2238471"/>
                  <a:pt x="1492140" y="2253632"/>
                  <a:pt x="1536480" y="2257131"/>
                </a:cubicBezTo>
                <a:cubicBezTo>
                  <a:pt x="1592488" y="2261796"/>
                  <a:pt x="1640328" y="2281622"/>
                  <a:pt x="1682334" y="2317776"/>
                </a:cubicBezTo>
                <a:cubicBezTo>
                  <a:pt x="1703338" y="2336436"/>
                  <a:pt x="1725507" y="2351597"/>
                  <a:pt x="1752345" y="2360927"/>
                </a:cubicBezTo>
                <a:cubicBezTo>
                  <a:pt x="1766347" y="2365592"/>
                  <a:pt x="1779182" y="2365592"/>
                  <a:pt x="1790850" y="2355096"/>
                </a:cubicBezTo>
                <a:cubicBezTo>
                  <a:pt x="1801352" y="2345766"/>
                  <a:pt x="1814187" y="2339935"/>
                  <a:pt x="1825855" y="2351597"/>
                </a:cubicBezTo>
                <a:cubicBezTo>
                  <a:pt x="1837524" y="2364426"/>
                  <a:pt x="1824689" y="2373756"/>
                  <a:pt x="1817688" y="2380753"/>
                </a:cubicBezTo>
                <a:cubicBezTo>
                  <a:pt x="1800185" y="2398247"/>
                  <a:pt x="1799018" y="2414575"/>
                  <a:pt x="1807186" y="2436733"/>
                </a:cubicBezTo>
                <a:cubicBezTo>
                  <a:pt x="1822938" y="2481051"/>
                  <a:pt x="1831690" y="2525952"/>
                  <a:pt x="1836065" y="2571290"/>
                </a:cubicBezTo>
                <a:lnTo>
                  <a:pt x="1836900" y="2614907"/>
                </a:lnTo>
                <a:lnTo>
                  <a:pt x="2065106" y="2240082"/>
                </a:lnTo>
                <a:lnTo>
                  <a:pt x="2042723" y="2222711"/>
                </a:lnTo>
                <a:cubicBezTo>
                  <a:pt x="2031161" y="2219109"/>
                  <a:pt x="2018304" y="2219861"/>
                  <a:pt x="2003998" y="2224820"/>
                </a:cubicBezTo>
                <a:cubicBezTo>
                  <a:pt x="1999225" y="2226074"/>
                  <a:pt x="1993324" y="2233326"/>
                  <a:pt x="1989060" y="2226794"/>
                </a:cubicBezTo>
                <a:cubicBezTo>
                  <a:pt x="1984204" y="2220868"/>
                  <a:pt x="1988317" y="2214236"/>
                  <a:pt x="1993035" y="2208195"/>
                </a:cubicBezTo>
                <a:cubicBezTo>
                  <a:pt x="1993627" y="2207589"/>
                  <a:pt x="1994218" y="2206984"/>
                  <a:pt x="1994810" y="2206378"/>
                </a:cubicBezTo>
                <a:cubicBezTo>
                  <a:pt x="2006584" y="2189481"/>
                  <a:pt x="2004067" y="2178739"/>
                  <a:pt x="1985471" y="2174773"/>
                </a:cubicBezTo>
                <a:cubicBezTo>
                  <a:pt x="1968070" y="2170792"/>
                  <a:pt x="1961372" y="2160699"/>
                  <a:pt x="1958208" y="2145776"/>
                </a:cubicBezTo>
                <a:cubicBezTo>
                  <a:pt x="1953793" y="2126080"/>
                  <a:pt x="1946998" y="2107610"/>
                  <a:pt x="1928319" y="2096463"/>
                </a:cubicBezTo>
                <a:cubicBezTo>
                  <a:pt x="1919887" y="2091777"/>
                  <a:pt x="1923367" y="2082160"/>
                  <a:pt x="1926297" y="2076739"/>
                </a:cubicBezTo>
                <a:cubicBezTo>
                  <a:pt x="1936229" y="2055675"/>
                  <a:pt x="1933038" y="2038358"/>
                  <a:pt x="1919077" y="2021171"/>
                </a:cubicBezTo>
                <a:cubicBezTo>
                  <a:pt x="1910576" y="2010500"/>
                  <a:pt x="1912310" y="2005094"/>
                  <a:pt x="1927826" y="2001317"/>
                </a:cubicBezTo>
                <a:cubicBezTo>
                  <a:pt x="1960646" y="1993144"/>
                  <a:pt x="1981142" y="1954000"/>
                  <a:pt x="1968832" y="1924225"/>
                </a:cubicBezTo>
                <a:cubicBezTo>
                  <a:pt x="1966370" y="1918270"/>
                  <a:pt x="1963289" y="1910528"/>
                  <a:pt x="1955517" y="1911219"/>
                </a:cubicBezTo>
                <a:cubicBezTo>
                  <a:pt x="1947745" y="1911911"/>
                  <a:pt x="1940015" y="1916192"/>
                  <a:pt x="1938322" y="1925189"/>
                </a:cubicBezTo>
                <a:cubicBezTo>
                  <a:pt x="1936589" y="1930596"/>
                  <a:pt x="1936066" y="1937185"/>
                  <a:pt x="1934938" y="1943183"/>
                </a:cubicBezTo>
                <a:cubicBezTo>
                  <a:pt x="1934416" y="1949772"/>
                  <a:pt x="1932682" y="1955179"/>
                  <a:pt x="1926093" y="1954660"/>
                </a:cubicBezTo>
                <a:cubicBezTo>
                  <a:pt x="1918308" y="1954154"/>
                  <a:pt x="1917042" y="1948185"/>
                  <a:pt x="1916974" y="1942201"/>
                </a:cubicBezTo>
                <a:cubicBezTo>
                  <a:pt x="1916314" y="1936823"/>
                  <a:pt x="1917442" y="1930825"/>
                  <a:pt x="1917387" y="1926038"/>
                </a:cubicBezTo>
                <a:cubicBezTo>
                  <a:pt x="1917263" y="1915268"/>
                  <a:pt x="1912958" y="1905146"/>
                  <a:pt x="1901582" y="1904684"/>
                </a:cubicBezTo>
                <a:cubicBezTo>
                  <a:pt x="1892009" y="1904798"/>
                  <a:pt x="1890344" y="1916189"/>
                  <a:pt x="1889243" y="1924580"/>
                </a:cubicBezTo>
                <a:cubicBezTo>
                  <a:pt x="1888129" y="1931775"/>
                  <a:pt x="1890619" y="1940123"/>
                  <a:pt x="1887111" y="1947347"/>
                </a:cubicBezTo>
                <a:cubicBezTo>
                  <a:pt x="1882448" y="1958174"/>
                  <a:pt x="1876505" y="1961836"/>
                  <a:pt x="1867413" y="1951772"/>
                </a:cubicBezTo>
                <a:cubicBezTo>
                  <a:pt x="1854690" y="1938160"/>
                  <a:pt x="1849119" y="1922069"/>
                  <a:pt x="1845928" y="1904752"/>
                </a:cubicBezTo>
                <a:cubicBezTo>
                  <a:pt x="1841486" y="1882663"/>
                  <a:pt x="1834814" y="1874963"/>
                  <a:pt x="1812641" y="1872237"/>
                </a:cubicBezTo>
                <a:cubicBezTo>
                  <a:pt x="1804842" y="1870535"/>
                  <a:pt x="1795874" y="1871240"/>
                  <a:pt x="1787497" y="1871341"/>
                </a:cubicBezTo>
                <a:cubicBezTo>
                  <a:pt x="1783906" y="1871384"/>
                  <a:pt x="1779133" y="1872638"/>
                  <a:pt x="1777290" y="1868471"/>
                </a:cubicBezTo>
                <a:cubicBezTo>
                  <a:pt x="1774842" y="1863713"/>
                  <a:pt x="1777194" y="1860094"/>
                  <a:pt x="1780165" y="1858263"/>
                </a:cubicBezTo>
                <a:cubicBezTo>
                  <a:pt x="1793233" y="1849728"/>
                  <a:pt x="1790757" y="1842577"/>
                  <a:pt x="1780482" y="1833723"/>
                </a:cubicBezTo>
                <a:cubicBezTo>
                  <a:pt x="1767786" y="1822505"/>
                  <a:pt x="1767002" y="1806356"/>
                  <a:pt x="1768626" y="1791375"/>
                </a:cubicBezTo>
                <a:cubicBezTo>
                  <a:pt x="1769685" y="1779394"/>
                  <a:pt x="1766040" y="1774650"/>
                  <a:pt x="1754692" y="1776581"/>
                </a:cubicBezTo>
                <a:cubicBezTo>
                  <a:pt x="1748722" y="1777849"/>
                  <a:pt x="1743935" y="1777907"/>
                  <a:pt x="1740276" y="1771966"/>
                </a:cubicBezTo>
                <a:cubicBezTo>
                  <a:pt x="1734802" y="1764252"/>
                  <a:pt x="1740745" y="1760590"/>
                  <a:pt x="1743674" y="1755169"/>
                </a:cubicBezTo>
                <a:cubicBezTo>
                  <a:pt x="1745435" y="1752156"/>
                  <a:pt x="1748393" y="1749128"/>
                  <a:pt x="1750745" y="1745509"/>
                </a:cubicBezTo>
                <a:cubicBezTo>
                  <a:pt x="1764899" y="1727387"/>
                  <a:pt x="1759370" y="1714886"/>
                  <a:pt x="1735986" y="1710977"/>
                </a:cubicBezTo>
                <a:cubicBezTo>
                  <a:pt x="1732988" y="1710414"/>
                  <a:pt x="1730594" y="1710443"/>
                  <a:pt x="1728187" y="1709275"/>
                </a:cubicBezTo>
                <a:cubicBezTo>
                  <a:pt x="1722781" y="1707544"/>
                  <a:pt x="1716757" y="1704026"/>
                  <a:pt x="1717885" y="1698028"/>
                </a:cubicBezTo>
                <a:cubicBezTo>
                  <a:pt x="1718421" y="1692635"/>
                  <a:pt x="1724982" y="1690762"/>
                  <a:pt x="1729769" y="1690704"/>
                </a:cubicBezTo>
                <a:cubicBezTo>
                  <a:pt x="1734556" y="1690647"/>
                  <a:pt x="1738752" y="1691195"/>
                  <a:pt x="1743552" y="1692334"/>
                </a:cubicBezTo>
                <a:cubicBezTo>
                  <a:pt x="1751338" y="1692840"/>
                  <a:pt x="1756097" y="1690389"/>
                  <a:pt x="1757198" y="1681998"/>
                </a:cubicBezTo>
                <a:cubicBezTo>
                  <a:pt x="1760568" y="1662807"/>
                  <a:pt x="1771779" y="1648909"/>
                  <a:pt x="1783595" y="1635602"/>
                </a:cubicBezTo>
                <a:cubicBezTo>
                  <a:pt x="1797172" y="1619281"/>
                  <a:pt x="1814366" y="1605311"/>
                  <a:pt x="1825522" y="1586626"/>
                </a:cubicBezTo>
                <a:cubicBezTo>
                  <a:pt x="1829635" y="1579994"/>
                  <a:pt x="1836224" y="1580513"/>
                  <a:pt x="1841616" y="1581047"/>
                </a:cubicBezTo>
                <a:cubicBezTo>
                  <a:pt x="1859580" y="1582029"/>
                  <a:pt x="1876953" y="1583616"/>
                  <a:pt x="1886898" y="1563748"/>
                </a:cubicBezTo>
                <a:cubicBezTo>
                  <a:pt x="1889251" y="1560130"/>
                  <a:pt x="1893446" y="1560678"/>
                  <a:pt x="1897050" y="1561831"/>
                </a:cubicBezTo>
                <a:cubicBezTo>
                  <a:pt x="1915660" y="1566994"/>
                  <a:pt x="1935991" y="1565554"/>
                  <a:pt x="1955152" y="1566521"/>
                </a:cubicBezTo>
                <a:cubicBezTo>
                  <a:pt x="1984492" y="1567965"/>
                  <a:pt x="2009733" y="1577238"/>
                  <a:pt x="2025592" y="1603380"/>
                </a:cubicBezTo>
                <a:cubicBezTo>
                  <a:pt x="2032291" y="1613473"/>
                  <a:pt x="2042470" y="1613949"/>
                  <a:pt x="2052044" y="1613835"/>
                </a:cubicBezTo>
                <a:cubicBezTo>
                  <a:pt x="2074190" y="1614168"/>
                  <a:pt x="2079650" y="1620685"/>
                  <a:pt x="2076899" y="1641664"/>
                </a:cubicBezTo>
                <a:cubicBezTo>
                  <a:pt x="2072964" y="1663853"/>
                  <a:pt x="2072964" y="1663853"/>
                  <a:pt x="2096926" y="1665960"/>
                </a:cubicBezTo>
                <a:cubicBezTo>
                  <a:pt x="2102318" y="1666494"/>
                  <a:pt x="2106513" y="1667042"/>
                  <a:pt x="2106596" y="1674222"/>
                </a:cubicBezTo>
                <a:cubicBezTo>
                  <a:pt x="2108686" y="1699930"/>
                  <a:pt x="2111960" y="1724427"/>
                  <a:pt x="2112853" y="1750149"/>
                </a:cubicBezTo>
                <a:cubicBezTo>
                  <a:pt x="2114270" y="1769283"/>
                  <a:pt x="2109688" y="1787291"/>
                  <a:pt x="2099702" y="1803568"/>
                </a:cubicBezTo>
                <a:cubicBezTo>
                  <a:pt x="2093842" y="1814411"/>
                  <a:pt x="2099659" y="1852042"/>
                  <a:pt x="2108146" y="1861516"/>
                </a:cubicBezTo>
                <a:cubicBezTo>
                  <a:pt x="2111172" y="1864472"/>
                  <a:pt x="2113593" y="1866837"/>
                  <a:pt x="2118353" y="1864386"/>
                </a:cubicBezTo>
                <a:cubicBezTo>
                  <a:pt x="2145162" y="1853891"/>
                  <a:pt x="2170375" y="1860771"/>
                  <a:pt x="2195616" y="1870044"/>
                </a:cubicBezTo>
                <a:cubicBezTo>
                  <a:pt x="2201022" y="1871774"/>
                  <a:pt x="2205231" y="1873519"/>
                  <a:pt x="2210032" y="1874658"/>
                </a:cubicBezTo>
                <a:cubicBezTo>
                  <a:pt x="2225630" y="1878062"/>
                  <a:pt x="2237061" y="1883311"/>
                  <a:pt x="2245025" y="1899374"/>
                </a:cubicBezTo>
                <a:lnTo>
                  <a:pt x="2262548" y="1915785"/>
                </a:lnTo>
                <a:lnTo>
                  <a:pt x="3291650" y="225494"/>
                </a:lnTo>
                <a:lnTo>
                  <a:pt x="3646505" y="225494"/>
                </a:lnTo>
                <a:lnTo>
                  <a:pt x="3643558" y="219709"/>
                </a:lnTo>
                <a:cubicBezTo>
                  <a:pt x="3617161" y="181987"/>
                  <a:pt x="3647329" y="151808"/>
                  <a:pt x="3654871" y="121630"/>
                </a:cubicBezTo>
                <a:cubicBezTo>
                  <a:pt x="3669955" y="72590"/>
                  <a:pt x="3711437" y="68817"/>
                  <a:pt x="3752918" y="98996"/>
                </a:cubicBezTo>
                <a:cubicBezTo>
                  <a:pt x="3760460" y="102768"/>
                  <a:pt x="3764231" y="110313"/>
                  <a:pt x="3771774" y="106540"/>
                </a:cubicBezTo>
                <a:cubicBezTo>
                  <a:pt x="3798171" y="83907"/>
                  <a:pt x="3828339" y="87679"/>
                  <a:pt x="3858507" y="87679"/>
                </a:cubicBezTo>
                <a:cubicBezTo>
                  <a:pt x="3892447" y="42411"/>
                  <a:pt x="3933928" y="65045"/>
                  <a:pt x="3971639" y="80134"/>
                </a:cubicBezTo>
                <a:cubicBezTo>
                  <a:pt x="4031975" y="110313"/>
                  <a:pt x="4084770" y="102768"/>
                  <a:pt x="4137564" y="72590"/>
                </a:cubicBezTo>
                <a:cubicBezTo>
                  <a:pt x="4167733" y="53728"/>
                  <a:pt x="4190359" y="53728"/>
                  <a:pt x="4216756" y="72590"/>
                </a:cubicBezTo>
                <a:cubicBezTo>
                  <a:pt x="4216756" y="76362"/>
                  <a:pt x="4220527" y="76362"/>
                  <a:pt x="4220527" y="76362"/>
                </a:cubicBezTo>
                <a:cubicBezTo>
                  <a:pt x="4269551" y="106540"/>
                  <a:pt x="4273322" y="102768"/>
                  <a:pt x="4307261" y="57500"/>
                </a:cubicBezTo>
                <a:cubicBezTo>
                  <a:pt x="4322345" y="42411"/>
                  <a:pt x="4337430" y="27322"/>
                  <a:pt x="4360056" y="12233"/>
                </a:cubicBezTo>
                <a:cubicBezTo>
                  <a:pt x="4382682" y="916"/>
                  <a:pt x="4401537" y="916"/>
                  <a:pt x="4427934" y="16005"/>
                </a:cubicBezTo>
                <a:cubicBezTo>
                  <a:pt x="4488271" y="61273"/>
                  <a:pt x="4495813" y="61273"/>
                  <a:pt x="4556150" y="16005"/>
                </a:cubicBezTo>
                <a:cubicBezTo>
                  <a:pt x="4567463" y="7517"/>
                  <a:pt x="4574534" y="-970"/>
                  <a:pt x="4585316" y="91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25400">
            <a:noFill/>
          </a:ln>
          <a:effectLst/>
        </p:spPr>
        <p:txBody>
          <a:bodyPr wrap="square" anchor="ctr">
            <a:noAutofit/>
          </a:bodyPr>
          <a:lstStyle>
            <a:lvl1pPr marL="0" indent="0" algn="ctr">
              <a:buFontTx/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r>
              <a:rPr lang="en-US" altLang="ko-KR" dirty="0"/>
              <a:t>Place 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91648417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그림 개체 틀 2">
            <a:extLst>
              <a:ext uri="{FF2B5EF4-FFF2-40B4-BE49-F238E27FC236}">
                <a16:creationId xmlns:a16="http://schemas.microsoft.com/office/drawing/2014/main" id="{1563307B-4B6F-4D4D-AB66-99288A7B7613}"/>
              </a:ext>
            </a:extLst>
          </p:cNvPr>
          <p:cNvSpPr>
            <a:spLocks noGrp="1"/>
          </p:cNvSpPr>
          <p:nvPr>
            <p:ph type="pic" sz="quarter" idx="41" hasCustomPrompt="1"/>
          </p:nvPr>
        </p:nvSpPr>
        <p:spPr>
          <a:xfrm>
            <a:off x="5334000" y="0"/>
            <a:ext cx="6858000" cy="685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>
                <a:solidFill>
                  <a:schemeClr val="tx1"/>
                </a:solidFill>
                <a:latin typeface="+mn-lt"/>
                <a:cs typeface="Arial" pitchFamily="34" charset="0"/>
              </a:defRPr>
            </a:lvl1pPr>
          </a:lstStyle>
          <a:p>
            <a:r>
              <a:rPr lang="en-US" altLang="ko-KR" dirty="0"/>
              <a:t>Place 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61412253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Oval 13">
            <a:extLst>
              <a:ext uri="{FF2B5EF4-FFF2-40B4-BE49-F238E27FC236}">
                <a16:creationId xmlns:a16="http://schemas.microsoft.com/office/drawing/2014/main" id="{001BC926-532D-4A29-930A-236814050938}"/>
              </a:ext>
            </a:extLst>
          </p:cNvPr>
          <p:cNvSpPr>
            <a:spLocks noChangeAspect="1"/>
          </p:cNvSpPr>
          <p:nvPr userDrawn="1"/>
        </p:nvSpPr>
        <p:spPr>
          <a:xfrm>
            <a:off x="7119313" y="5067541"/>
            <a:ext cx="4297680" cy="435338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softEdge rad="2032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AE3E906F-6E18-4B03-BE88-75566ECC92F8}"/>
              </a:ext>
            </a:extLst>
          </p:cNvPr>
          <p:cNvSpPr/>
          <p:nvPr userDrawn="1"/>
        </p:nvSpPr>
        <p:spPr>
          <a:xfrm>
            <a:off x="0" y="1988840"/>
            <a:ext cx="12192000" cy="288032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800"/>
          </a:p>
        </p:txBody>
      </p:sp>
      <p:grpSp>
        <p:nvGrpSpPr>
          <p:cNvPr id="5" name="Graphic 14">
            <a:extLst>
              <a:ext uri="{FF2B5EF4-FFF2-40B4-BE49-F238E27FC236}">
                <a16:creationId xmlns:a16="http://schemas.microsoft.com/office/drawing/2014/main" id="{5EBDAAFC-71A9-4BA2-A27E-C4F1F4BA22EC}"/>
              </a:ext>
            </a:extLst>
          </p:cNvPr>
          <p:cNvGrpSpPr/>
          <p:nvPr userDrawn="1"/>
        </p:nvGrpSpPr>
        <p:grpSpPr>
          <a:xfrm>
            <a:off x="6867308" y="1360224"/>
            <a:ext cx="4999344" cy="3932069"/>
            <a:chOff x="2444748" y="555045"/>
            <a:chExt cx="7282048" cy="5727454"/>
          </a:xfrm>
        </p:grpSpPr>
        <p:sp>
          <p:nvSpPr>
            <p:cNvPr id="6" name="Freeform: Shape 5">
              <a:extLst>
                <a:ext uri="{FF2B5EF4-FFF2-40B4-BE49-F238E27FC236}">
                  <a16:creationId xmlns:a16="http://schemas.microsoft.com/office/drawing/2014/main" id="{16173859-0352-4FD9-B3BD-10167F74D9C0}"/>
                </a:ext>
              </a:extLst>
            </p:cNvPr>
            <p:cNvSpPr/>
            <p:nvPr/>
          </p:nvSpPr>
          <p:spPr>
            <a:xfrm>
              <a:off x="4964693" y="5443837"/>
              <a:ext cx="2168250" cy="818208"/>
            </a:xfrm>
            <a:custGeom>
              <a:avLst/>
              <a:gdLst>
                <a:gd name="connsiteX0" fmla="*/ 1941333 w 2168250"/>
                <a:gd name="connsiteY0" fmla="*/ 525699 h 818207"/>
                <a:gd name="connsiteX1" fmla="*/ 1785874 w 2168250"/>
                <a:gd name="connsiteY1" fmla="*/ 30683 h 818207"/>
                <a:gd name="connsiteX2" fmla="*/ 1114943 w 2168250"/>
                <a:gd name="connsiteY2" fmla="*/ 30683 h 818207"/>
                <a:gd name="connsiteX3" fmla="*/ 1065851 w 2168250"/>
                <a:gd name="connsiteY3" fmla="*/ 30683 h 818207"/>
                <a:gd name="connsiteX4" fmla="*/ 390830 w 2168250"/>
                <a:gd name="connsiteY4" fmla="*/ 30683 h 818207"/>
                <a:gd name="connsiteX5" fmla="*/ 235370 w 2168250"/>
                <a:gd name="connsiteY5" fmla="*/ 525699 h 818207"/>
                <a:gd name="connsiteX6" fmla="*/ 259916 w 2168250"/>
                <a:gd name="connsiteY6" fmla="*/ 816162 h 818207"/>
                <a:gd name="connsiteX7" fmla="*/ 1065851 w 2168250"/>
                <a:gd name="connsiteY7" fmla="*/ 816162 h 818207"/>
                <a:gd name="connsiteX8" fmla="*/ 1114943 w 2168250"/>
                <a:gd name="connsiteY8" fmla="*/ 816162 h 818207"/>
                <a:gd name="connsiteX9" fmla="*/ 1920878 w 2168250"/>
                <a:gd name="connsiteY9" fmla="*/ 816162 h 818207"/>
                <a:gd name="connsiteX10" fmla="*/ 1941333 w 2168250"/>
                <a:gd name="connsiteY10" fmla="*/ 525699 h 8182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168250" h="818207">
                  <a:moveTo>
                    <a:pt x="1941333" y="525699"/>
                  </a:moveTo>
                  <a:cubicBezTo>
                    <a:pt x="1789965" y="370239"/>
                    <a:pt x="1785874" y="30683"/>
                    <a:pt x="1785874" y="30683"/>
                  </a:cubicBezTo>
                  <a:lnTo>
                    <a:pt x="1114943" y="30683"/>
                  </a:lnTo>
                  <a:lnTo>
                    <a:pt x="1065851" y="30683"/>
                  </a:lnTo>
                  <a:lnTo>
                    <a:pt x="390830" y="30683"/>
                  </a:lnTo>
                  <a:cubicBezTo>
                    <a:pt x="390830" y="30683"/>
                    <a:pt x="386739" y="366148"/>
                    <a:pt x="235370" y="525699"/>
                  </a:cubicBezTo>
                  <a:cubicBezTo>
                    <a:pt x="84002" y="681158"/>
                    <a:pt x="-149188" y="816162"/>
                    <a:pt x="259916" y="816162"/>
                  </a:cubicBezTo>
                  <a:cubicBezTo>
                    <a:pt x="587199" y="816162"/>
                    <a:pt x="939029" y="816162"/>
                    <a:pt x="1065851" y="816162"/>
                  </a:cubicBezTo>
                  <a:cubicBezTo>
                    <a:pt x="1098579" y="816162"/>
                    <a:pt x="1114943" y="816162"/>
                    <a:pt x="1114943" y="816162"/>
                  </a:cubicBezTo>
                  <a:cubicBezTo>
                    <a:pt x="1245857" y="816162"/>
                    <a:pt x="1597686" y="816162"/>
                    <a:pt x="1920878" y="816162"/>
                  </a:cubicBezTo>
                  <a:cubicBezTo>
                    <a:pt x="2329982" y="816162"/>
                    <a:pt x="2092702" y="681158"/>
                    <a:pt x="1941333" y="525699"/>
                  </a:cubicBezTo>
                  <a:close/>
                </a:path>
              </a:pathLst>
            </a:custGeom>
            <a:gradFill>
              <a:gsLst>
                <a:gs pos="0">
                  <a:schemeClr val="bg1">
                    <a:lumMod val="75000"/>
                  </a:schemeClr>
                </a:gs>
                <a:gs pos="53000">
                  <a:schemeClr val="bg1">
                    <a:lumMod val="85000"/>
                  </a:schemeClr>
                </a:gs>
                <a:gs pos="83000">
                  <a:schemeClr val="bg1">
                    <a:lumMod val="7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6200000" scaled="0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7945F6B7-E4A6-48B1-9406-9E425F295FFF}"/>
                </a:ext>
              </a:extLst>
            </p:cNvPr>
            <p:cNvSpPr/>
            <p:nvPr/>
          </p:nvSpPr>
          <p:spPr>
            <a:xfrm>
              <a:off x="2444748" y="555045"/>
              <a:ext cx="7282048" cy="4950157"/>
            </a:xfrm>
            <a:custGeom>
              <a:avLst/>
              <a:gdLst>
                <a:gd name="connsiteX0" fmla="*/ 7038632 w 7282048"/>
                <a:gd name="connsiteY0" fmla="*/ 30683 h 4950157"/>
                <a:gd name="connsiteX1" fmla="*/ 3704436 w 7282048"/>
                <a:gd name="connsiteY1" fmla="*/ 30683 h 4950157"/>
                <a:gd name="connsiteX2" fmla="*/ 3589886 w 7282048"/>
                <a:gd name="connsiteY2" fmla="*/ 30683 h 4950157"/>
                <a:gd name="connsiteX3" fmla="*/ 259781 w 7282048"/>
                <a:gd name="connsiteY3" fmla="*/ 30683 h 4950157"/>
                <a:gd name="connsiteX4" fmla="*/ 30683 w 7282048"/>
                <a:gd name="connsiteY4" fmla="*/ 259781 h 4950157"/>
                <a:gd name="connsiteX5" fmla="*/ 30683 w 7282048"/>
                <a:gd name="connsiteY5" fmla="*/ 4698558 h 4950157"/>
                <a:gd name="connsiteX6" fmla="*/ 239326 w 7282048"/>
                <a:gd name="connsiteY6" fmla="*/ 4931748 h 4950157"/>
                <a:gd name="connsiteX7" fmla="*/ 7042723 w 7282048"/>
                <a:gd name="connsiteY7" fmla="*/ 4931748 h 4950157"/>
                <a:gd name="connsiteX8" fmla="*/ 7251366 w 7282048"/>
                <a:gd name="connsiteY8" fmla="*/ 4698558 h 4950157"/>
                <a:gd name="connsiteX9" fmla="*/ 7251366 w 7282048"/>
                <a:gd name="connsiteY9" fmla="*/ 259781 h 4950157"/>
                <a:gd name="connsiteX10" fmla="*/ 7038632 w 7282048"/>
                <a:gd name="connsiteY10" fmla="*/ 30683 h 49501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7282048" h="4950157">
                  <a:moveTo>
                    <a:pt x="7038632" y="30683"/>
                  </a:moveTo>
                  <a:lnTo>
                    <a:pt x="3704436" y="30683"/>
                  </a:lnTo>
                  <a:lnTo>
                    <a:pt x="3589886" y="30683"/>
                  </a:lnTo>
                  <a:lnTo>
                    <a:pt x="259781" y="30683"/>
                  </a:lnTo>
                  <a:cubicBezTo>
                    <a:pt x="141141" y="30683"/>
                    <a:pt x="30683" y="128868"/>
                    <a:pt x="30683" y="259781"/>
                  </a:cubicBezTo>
                  <a:lnTo>
                    <a:pt x="30683" y="4698558"/>
                  </a:lnTo>
                  <a:cubicBezTo>
                    <a:pt x="30683" y="4829472"/>
                    <a:pt x="124777" y="4931748"/>
                    <a:pt x="239326" y="4931748"/>
                  </a:cubicBezTo>
                  <a:lnTo>
                    <a:pt x="7042723" y="4931748"/>
                  </a:lnTo>
                  <a:cubicBezTo>
                    <a:pt x="7157272" y="4931748"/>
                    <a:pt x="7251366" y="4825380"/>
                    <a:pt x="7251366" y="4698558"/>
                  </a:cubicBezTo>
                  <a:lnTo>
                    <a:pt x="7251366" y="259781"/>
                  </a:lnTo>
                  <a:cubicBezTo>
                    <a:pt x="7251366" y="128868"/>
                    <a:pt x="7157272" y="30683"/>
                    <a:pt x="7038632" y="30683"/>
                  </a:cubicBezTo>
                  <a:close/>
                </a:path>
              </a:pathLst>
            </a:custGeom>
            <a:solidFill>
              <a:srgbClr val="99999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37CA7AAB-8778-4F88-BE73-6CB5FA0E0E6A}"/>
                </a:ext>
              </a:extLst>
            </p:cNvPr>
            <p:cNvSpPr/>
            <p:nvPr/>
          </p:nvSpPr>
          <p:spPr>
            <a:xfrm>
              <a:off x="8706599" y="5435655"/>
              <a:ext cx="490925" cy="81821"/>
            </a:xfrm>
            <a:custGeom>
              <a:avLst/>
              <a:gdLst>
                <a:gd name="connsiteX0" fmla="*/ 32212 w 490924"/>
                <a:gd name="connsiteY0" fmla="*/ 30683 h 81820"/>
                <a:gd name="connsiteX1" fmla="*/ 64939 w 490924"/>
                <a:gd name="connsiteY1" fmla="*/ 71593 h 81820"/>
                <a:gd name="connsiteX2" fmla="*/ 461771 w 490924"/>
                <a:gd name="connsiteY2" fmla="*/ 71593 h 81820"/>
                <a:gd name="connsiteX3" fmla="*/ 498590 w 490924"/>
                <a:gd name="connsiteY3" fmla="*/ 30683 h 81820"/>
                <a:gd name="connsiteX4" fmla="*/ 32212 w 490924"/>
                <a:gd name="connsiteY4" fmla="*/ 30683 h 818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0924" h="81820">
                  <a:moveTo>
                    <a:pt x="32212" y="30683"/>
                  </a:moveTo>
                  <a:cubicBezTo>
                    <a:pt x="32212" y="30683"/>
                    <a:pt x="19938" y="67502"/>
                    <a:pt x="64939" y="71593"/>
                  </a:cubicBezTo>
                  <a:lnTo>
                    <a:pt x="461771" y="71593"/>
                  </a:lnTo>
                  <a:cubicBezTo>
                    <a:pt x="461771" y="71593"/>
                    <a:pt x="502681" y="75684"/>
                    <a:pt x="498590" y="30683"/>
                  </a:cubicBezTo>
                  <a:lnTo>
                    <a:pt x="32212" y="30683"/>
                  </a:lnTo>
                  <a:close/>
                </a:path>
              </a:pathLst>
            </a:custGeom>
            <a:solidFill>
              <a:srgbClr val="99999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9BD4C418-0F80-4101-A919-833900A7CEFD}"/>
                </a:ext>
              </a:extLst>
            </p:cNvPr>
            <p:cNvSpPr/>
            <p:nvPr/>
          </p:nvSpPr>
          <p:spPr>
            <a:xfrm>
              <a:off x="2481568" y="595956"/>
              <a:ext cx="7200228" cy="4336501"/>
            </a:xfrm>
            <a:custGeom>
              <a:avLst/>
              <a:gdLst>
                <a:gd name="connsiteX0" fmla="*/ 6973175 w 7200227"/>
                <a:gd name="connsiteY0" fmla="*/ 30683 h 4336501"/>
                <a:gd name="connsiteX1" fmla="*/ 3671707 w 7200227"/>
                <a:gd name="connsiteY1" fmla="*/ 30683 h 4336501"/>
                <a:gd name="connsiteX2" fmla="*/ 3561249 w 7200227"/>
                <a:gd name="connsiteY2" fmla="*/ 30683 h 4336501"/>
                <a:gd name="connsiteX3" fmla="*/ 259781 w 7200227"/>
                <a:gd name="connsiteY3" fmla="*/ 30683 h 4336501"/>
                <a:gd name="connsiteX4" fmla="*/ 30683 w 7200227"/>
                <a:gd name="connsiteY4" fmla="*/ 231144 h 4336501"/>
                <a:gd name="connsiteX5" fmla="*/ 30683 w 7200227"/>
                <a:gd name="connsiteY5" fmla="*/ 4330365 h 4336501"/>
                <a:gd name="connsiteX6" fmla="*/ 7185909 w 7200227"/>
                <a:gd name="connsiteY6" fmla="*/ 4330365 h 4336501"/>
                <a:gd name="connsiteX7" fmla="*/ 7185909 w 7200227"/>
                <a:gd name="connsiteY7" fmla="*/ 231144 h 4336501"/>
                <a:gd name="connsiteX8" fmla="*/ 6973175 w 7200227"/>
                <a:gd name="connsiteY8" fmla="*/ 30683 h 43365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200227" h="4336501">
                  <a:moveTo>
                    <a:pt x="6973175" y="30683"/>
                  </a:moveTo>
                  <a:lnTo>
                    <a:pt x="3671707" y="30683"/>
                  </a:lnTo>
                  <a:lnTo>
                    <a:pt x="3561249" y="30683"/>
                  </a:lnTo>
                  <a:lnTo>
                    <a:pt x="259781" y="30683"/>
                  </a:lnTo>
                  <a:cubicBezTo>
                    <a:pt x="141141" y="30683"/>
                    <a:pt x="30683" y="112504"/>
                    <a:pt x="30683" y="231144"/>
                  </a:cubicBezTo>
                  <a:lnTo>
                    <a:pt x="30683" y="4330365"/>
                  </a:lnTo>
                  <a:lnTo>
                    <a:pt x="7185909" y="4330365"/>
                  </a:lnTo>
                  <a:lnTo>
                    <a:pt x="7185909" y="231144"/>
                  </a:lnTo>
                  <a:cubicBezTo>
                    <a:pt x="7185909" y="112504"/>
                    <a:pt x="7091815" y="30683"/>
                    <a:pt x="6973175" y="30683"/>
                  </a:cubicBezTo>
                  <a:close/>
                </a:path>
              </a:pathLst>
            </a:custGeom>
            <a:solidFill>
              <a:srgbClr val="231F2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EB2511B1-DF8F-4023-8CEE-586AEE878B8D}"/>
                </a:ext>
              </a:extLst>
            </p:cNvPr>
            <p:cNvSpPr/>
            <p:nvPr/>
          </p:nvSpPr>
          <p:spPr>
            <a:xfrm>
              <a:off x="4968919" y="6159768"/>
              <a:ext cx="2168250" cy="122731"/>
            </a:xfrm>
            <a:custGeom>
              <a:avLst/>
              <a:gdLst>
                <a:gd name="connsiteX0" fmla="*/ 30683 w 2168250"/>
                <a:gd name="connsiteY0" fmla="*/ 34774 h 122731"/>
                <a:gd name="connsiteX1" fmla="*/ 30683 w 2168250"/>
                <a:gd name="connsiteY1" fmla="*/ 34774 h 122731"/>
                <a:gd name="connsiteX2" fmla="*/ 30683 w 2168250"/>
                <a:gd name="connsiteY2" fmla="*/ 38865 h 122731"/>
                <a:gd name="connsiteX3" fmla="*/ 30683 w 2168250"/>
                <a:gd name="connsiteY3" fmla="*/ 38865 h 122731"/>
                <a:gd name="connsiteX4" fmla="*/ 263872 w 2168250"/>
                <a:gd name="connsiteY4" fmla="*/ 96140 h 122731"/>
                <a:gd name="connsiteX5" fmla="*/ 1069807 w 2168250"/>
                <a:gd name="connsiteY5" fmla="*/ 96140 h 122731"/>
                <a:gd name="connsiteX6" fmla="*/ 1118899 w 2168250"/>
                <a:gd name="connsiteY6" fmla="*/ 96140 h 122731"/>
                <a:gd name="connsiteX7" fmla="*/ 1924834 w 2168250"/>
                <a:gd name="connsiteY7" fmla="*/ 96140 h 122731"/>
                <a:gd name="connsiteX8" fmla="*/ 2153932 w 2168250"/>
                <a:gd name="connsiteY8" fmla="*/ 30683 h 122731"/>
                <a:gd name="connsiteX9" fmla="*/ 2137568 w 2168250"/>
                <a:gd name="connsiteY9" fmla="*/ 30683 h 122731"/>
                <a:gd name="connsiteX10" fmla="*/ 2137568 w 2168250"/>
                <a:gd name="connsiteY10" fmla="*/ 30683 h 122731"/>
                <a:gd name="connsiteX11" fmla="*/ 30683 w 2168250"/>
                <a:gd name="connsiteY11" fmla="*/ 30683 h 1227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168250" h="122731">
                  <a:moveTo>
                    <a:pt x="30683" y="34774"/>
                  </a:moveTo>
                  <a:lnTo>
                    <a:pt x="30683" y="34774"/>
                  </a:lnTo>
                  <a:cubicBezTo>
                    <a:pt x="30683" y="38865"/>
                    <a:pt x="30683" y="38865"/>
                    <a:pt x="30683" y="38865"/>
                  </a:cubicBezTo>
                  <a:lnTo>
                    <a:pt x="30683" y="38865"/>
                  </a:lnTo>
                  <a:cubicBezTo>
                    <a:pt x="30683" y="79775"/>
                    <a:pt x="96139" y="96140"/>
                    <a:pt x="263872" y="96140"/>
                  </a:cubicBezTo>
                  <a:cubicBezTo>
                    <a:pt x="591155" y="96140"/>
                    <a:pt x="942984" y="96140"/>
                    <a:pt x="1069807" y="96140"/>
                  </a:cubicBezTo>
                  <a:cubicBezTo>
                    <a:pt x="1102535" y="96140"/>
                    <a:pt x="1118899" y="96140"/>
                    <a:pt x="1118899" y="96140"/>
                  </a:cubicBezTo>
                  <a:cubicBezTo>
                    <a:pt x="1249812" y="96140"/>
                    <a:pt x="1601642" y="96140"/>
                    <a:pt x="1924834" y="96140"/>
                  </a:cubicBezTo>
                  <a:cubicBezTo>
                    <a:pt x="2092566" y="96140"/>
                    <a:pt x="2149841" y="75684"/>
                    <a:pt x="2153932" y="30683"/>
                  </a:cubicBezTo>
                  <a:lnTo>
                    <a:pt x="2137568" y="30683"/>
                  </a:lnTo>
                  <a:lnTo>
                    <a:pt x="2137568" y="30683"/>
                  </a:lnTo>
                  <a:lnTo>
                    <a:pt x="30683" y="30683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2BDA56B7-7F45-4702-8E59-4222CE520868}"/>
                </a:ext>
              </a:extLst>
            </p:cNvPr>
            <p:cNvSpPr/>
            <p:nvPr/>
          </p:nvSpPr>
          <p:spPr>
            <a:xfrm>
              <a:off x="2481568" y="4903820"/>
              <a:ext cx="7200228" cy="572745"/>
            </a:xfrm>
            <a:custGeom>
              <a:avLst/>
              <a:gdLst>
                <a:gd name="connsiteX0" fmla="*/ 30683 w 7200227"/>
                <a:gd name="connsiteY0" fmla="*/ 362057 h 572745"/>
                <a:gd name="connsiteX1" fmla="*/ 259781 w 7200227"/>
                <a:gd name="connsiteY1" fmla="*/ 562518 h 572745"/>
                <a:gd name="connsiteX2" fmla="*/ 3561249 w 7200227"/>
                <a:gd name="connsiteY2" fmla="*/ 562518 h 572745"/>
                <a:gd name="connsiteX3" fmla="*/ 3671707 w 7200227"/>
                <a:gd name="connsiteY3" fmla="*/ 562518 h 572745"/>
                <a:gd name="connsiteX4" fmla="*/ 6973175 w 7200227"/>
                <a:gd name="connsiteY4" fmla="*/ 562518 h 572745"/>
                <a:gd name="connsiteX5" fmla="*/ 7185909 w 7200227"/>
                <a:gd name="connsiteY5" fmla="*/ 362057 h 572745"/>
                <a:gd name="connsiteX6" fmla="*/ 7185909 w 7200227"/>
                <a:gd name="connsiteY6" fmla="*/ 30683 h 572745"/>
                <a:gd name="connsiteX7" fmla="*/ 30683 w 7200227"/>
                <a:gd name="connsiteY7" fmla="*/ 30683 h 572745"/>
                <a:gd name="connsiteX8" fmla="*/ 30683 w 7200227"/>
                <a:gd name="connsiteY8" fmla="*/ 362057 h 572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200227" h="572745">
                  <a:moveTo>
                    <a:pt x="30683" y="362057"/>
                  </a:moveTo>
                  <a:cubicBezTo>
                    <a:pt x="30683" y="464333"/>
                    <a:pt x="141141" y="562518"/>
                    <a:pt x="259781" y="562518"/>
                  </a:cubicBezTo>
                  <a:lnTo>
                    <a:pt x="3561249" y="562518"/>
                  </a:lnTo>
                  <a:lnTo>
                    <a:pt x="3671707" y="562518"/>
                  </a:lnTo>
                  <a:lnTo>
                    <a:pt x="6973175" y="562518"/>
                  </a:lnTo>
                  <a:cubicBezTo>
                    <a:pt x="7091815" y="562518"/>
                    <a:pt x="7185909" y="464333"/>
                    <a:pt x="7185909" y="362057"/>
                  </a:cubicBezTo>
                  <a:lnTo>
                    <a:pt x="7185909" y="30683"/>
                  </a:lnTo>
                  <a:lnTo>
                    <a:pt x="30683" y="30683"/>
                  </a:lnTo>
                  <a:lnTo>
                    <a:pt x="30683" y="362057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6FA1173E-505A-4DD9-BBC4-17F19752B615}"/>
                </a:ext>
              </a:extLst>
            </p:cNvPr>
            <p:cNvSpPr/>
            <p:nvPr/>
          </p:nvSpPr>
          <p:spPr>
            <a:xfrm>
              <a:off x="2747714" y="910966"/>
              <a:ext cx="6676116" cy="3763756"/>
            </a:xfrm>
            <a:custGeom>
              <a:avLst/>
              <a:gdLst>
                <a:gd name="connsiteX0" fmla="*/ 30683 w 6586571"/>
                <a:gd name="connsiteY0" fmla="*/ 30683 h 3763755"/>
                <a:gd name="connsiteX1" fmla="*/ 6564071 w 6586571"/>
                <a:gd name="connsiteY1" fmla="*/ 30683 h 3763755"/>
                <a:gd name="connsiteX2" fmla="*/ 6564071 w 6586571"/>
                <a:gd name="connsiteY2" fmla="*/ 3753528 h 3763755"/>
                <a:gd name="connsiteX3" fmla="*/ 30683 w 6586571"/>
                <a:gd name="connsiteY3" fmla="*/ 3753528 h 37637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586571" h="3763755">
                  <a:moveTo>
                    <a:pt x="30683" y="30683"/>
                  </a:moveTo>
                  <a:lnTo>
                    <a:pt x="6564071" y="30683"/>
                  </a:lnTo>
                  <a:lnTo>
                    <a:pt x="6564071" y="3753528"/>
                  </a:lnTo>
                  <a:lnTo>
                    <a:pt x="30683" y="3753528"/>
                  </a:lnTo>
                  <a:close/>
                </a:path>
              </a:pathLst>
            </a:custGeom>
            <a:solidFill>
              <a:srgbClr val="F2F2F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0ED9CBC3-5115-4FA9-AC8A-A42FC5D3EE68}"/>
                </a:ext>
              </a:extLst>
            </p:cNvPr>
            <p:cNvSpPr/>
            <p:nvPr/>
          </p:nvSpPr>
          <p:spPr>
            <a:xfrm>
              <a:off x="5654591" y="939518"/>
              <a:ext cx="3769239" cy="3736342"/>
            </a:xfrm>
            <a:custGeom>
              <a:avLst/>
              <a:gdLst>
                <a:gd name="connsiteX0" fmla="*/ 2567127 w 4009217"/>
                <a:gd name="connsiteY0" fmla="*/ 30683 h 4295590"/>
                <a:gd name="connsiteX1" fmla="*/ 3798529 w 4009217"/>
                <a:gd name="connsiteY1" fmla="*/ 30683 h 4295590"/>
                <a:gd name="connsiteX2" fmla="*/ 4007172 w 4009217"/>
                <a:gd name="connsiteY2" fmla="*/ 272054 h 4295590"/>
                <a:gd name="connsiteX3" fmla="*/ 3998990 w 4009217"/>
                <a:gd name="connsiteY3" fmla="*/ 4268999 h 4295590"/>
                <a:gd name="connsiteX4" fmla="*/ 30683 w 4009217"/>
                <a:gd name="connsiteY4" fmla="*/ 4268999 h 4295590"/>
                <a:gd name="connsiteX0" fmla="*/ 2536444 w 3976489"/>
                <a:gd name="connsiteY0" fmla="*/ 0 h 4238316"/>
                <a:gd name="connsiteX1" fmla="*/ 3976489 w 3976489"/>
                <a:gd name="connsiteY1" fmla="*/ 241371 h 4238316"/>
                <a:gd name="connsiteX2" fmla="*/ 3968307 w 3976489"/>
                <a:gd name="connsiteY2" fmla="*/ 4238316 h 4238316"/>
                <a:gd name="connsiteX3" fmla="*/ 0 w 3976489"/>
                <a:gd name="connsiteY3" fmla="*/ 4238316 h 4238316"/>
                <a:gd name="connsiteX0" fmla="*/ 2536444 w 3976489"/>
                <a:gd name="connsiteY0" fmla="*/ 0 h 4238316"/>
                <a:gd name="connsiteX1" fmla="*/ 3976489 w 3976489"/>
                <a:gd name="connsiteY1" fmla="*/ 213683 h 4238316"/>
                <a:gd name="connsiteX2" fmla="*/ 3968307 w 3976489"/>
                <a:gd name="connsiteY2" fmla="*/ 4238316 h 4238316"/>
                <a:gd name="connsiteX3" fmla="*/ 0 w 3976489"/>
                <a:gd name="connsiteY3" fmla="*/ 4238316 h 4238316"/>
                <a:gd name="connsiteX0" fmla="*/ 2473335 w 3976489"/>
                <a:gd name="connsiteY0" fmla="*/ 0 h 4035268"/>
                <a:gd name="connsiteX1" fmla="*/ 3976489 w 3976489"/>
                <a:gd name="connsiteY1" fmla="*/ 10635 h 4035268"/>
                <a:gd name="connsiteX2" fmla="*/ 3968307 w 3976489"/>
                <a:gd name="connsiteY2" fmla="*/ 4035268 h 4035268"/>
                <a:gd name="connsiteX3" fmla="*/ 0 w 3976489"/>
                <a:gd name="connsiteY3" fmla="*/ 4035268 h 4035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976489" h="4035268">
                  <a:moveTo>
                    <a:pt x="2473335" y="0"/>
                  </a:moveTo>
                  <a:lnTo>
                    <a:pt x="3976489" y="10635"/>
                  </a:lnTo>
                  <a:cubicBezTo>
                    <a:pt x="3973762" y="1342950"/>
                    <a:pt x="3971034" y="2702953"/>
                    <a:pt x="3968307" y="4035268"/>
                  </a:cubicBezTo>
                  <a:lnTo>
                    <a:pt x="0" y="4035268"/>
                  </a:lnTo>
                </a:path>
              </a:pathLst>
            </a:custGeom>
            <a:solidFill>
              <a:srgbClr val="999999">
                <a:alpha val="1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  <p:sp>
        <p:nvSpPr>
          <p:cNvPr id="4" name="Picture Placeholder 2">
            <a:extLst>
              <a:ext uri="{FF2B5EF4-FFF2-40B4-BE49-F238E27FC236}">
                <a16:creationId xmlns:a16="http://schemas.microsoft.com/office/drawing/2014/main" id="{1B9825C8-5D1C-4169-9149-8B4CB0E262B1}"/>
              </a:ext>
            </a:extLst>
          </p:cNvPr>
          <p:cNvSpPr>
            <a:spLocks noGrp="1"/>
          </p:cNvSpPr>
          <p:nvPr>
            <p:ph type="pic" idx="15" hasCustomPrompt="1"/>
          </p:nvPr>
        </p:nvSpPr>
        <p:spPr>
          <a:xfrm>
            <a:off x="7103893" y="1624176"/>
            <a:ext cx="4580042" cy="258895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23" indent="0">
              <a:buNone/>
              <a:defRPr sz="2800"/>
            </a:lvl2pPr>
            <a:lvl3pPr marL="914446" indent="0">
              <a:buNone/>
              <a:defRPr sz="2400"/>
            </a:lvl3pPr>
            <a:lvl4pPr marL="1371669" indent="0">
              <a:buNone/>
              <a:defRPr sz="2000"/>
            </a:lvl4pPr>
            <a:lvl5pPr marL="1828891" indent="0">
              <a:buNone/>
              <a:defRPr sz="2000"/>
            </a:lvl5pPr>
            <a:lvl6pPr marL="2286114" indent="0">
              <a:buNone/>
              <a:defRPr sz="2000"/>
            </a:lvl6pPr>
            <a:lvl7pPr marL="2743337" indent="0">
              <a:buNone/>
              <a:defRPr sz="2000"/>
            </a:lvl7pPr>
            <a:lvl8pPr marL="3200560" indent="0">
              <a:buNone/>
              <a:defRPr sz="2000"/>
            </a:lvl8pPr>
            <a:lvl9pPr marL="3657783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CD05948B-F459-46FB-B9E4-88B7F7FCBE8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23529" y="339509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</p:spTree>
    <p:extLst>
      <p:ext uri="{BB962C8B-B14F-4D97-AF65-F5344CB8AC3E}">
        <p14:creationId xmlns:p14="http://schemas.microsoft.com/office/powerpoint/2010/main" val="324963388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Images &amp;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그림 개체 틀 12">
            <a:extLst>
              <a:ext uri="{FF2B5EF4-FFF2-40B4-BE49-F238E27FC236}">
                <a16:creationId xmlns:a16="http://schemas.microsoft.com/office/drawing/2014/main" id="{DCA9BD29-3335-49FC-8BD0-26E45751AC99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799070" y="1223317"/>
            <a:ext cx="5441094" cy="4721980"/>
          </a:xfrm>
          <a:custGeom>
            <a:avLst/>
            <a:gdLst>
              <a:gd name="connsiteX0" fmla="*/ 2090352 w 5441094"/>
              <a:gd name="connsiteY0" fmla="*/ 2977952 h 4721980"/>
              <a:gd name="connsiteX1" fmla="*/ 3101888 w 5441094"/>
              <a:gd name="connsiteY1" fmla="*/ 4721980 h 4721980"/>
              <a:gd name="connsiteX2" fmla="*/ 1078816 w 5441094"/>
              <a:gd name="connsiteY2" fmla="*/ 4721980 h 4721980"/>
              <a:gd name="connsiteX3" fmla="*/ 2191267 w 5441094"/>
              <a:gd name="connsiteY3" fmla="*/ 2940880 h 4721980"/>
              <a:gd name="connsiteX4" fmla="*/ 4155992 w 5441094"/>
              <a:gd name="connsiteY4" fmla="*/ 2940880 h 4721980"/>
              <a:gd name="connsiteX5" fmla="*/ 3173629 w 5441094"/>
              <a:gd name="connsiteY5" fmla="*/ 4634609 h 4721980"/>
              <a:gd name="connsiteX6" fmla="*/ 0 w 5441094"/>
              <a:gd name="connsiteY6" fmla="*/ 2928524 h 4721980"/>
              <a:gd name="connsiteX7" fmla="*/ 2023072 w 5441094"/>
              <a:gd name="connsiteY7" fmla="*/ 2928524 h 4721980"/>
              <a:gd name="connsiteX8" fmla="*/ 1011536 w 5441094"/>
              <a:gd name="connsiteY8" fmla="*/ 4672552 h 4721980"/>
              <a:gd name="connsiteX9" fmla="*/ 982363 w 5441094"/>
              <a:gd name="connsiteY9" fmla="*/ 1120204 h 4721980"/>
              <a:gd name="connsiteX10" fmla="*/ 1964725 w 5441094"/>
              <a:gd name="connsiteY10" fmla="*/ 2813933 h 4721980"/>
              <a:gd name="connsiteX11" fmla="*/ 0 w 5441094"/>
              <a:gd name="connsiteY11" fmla="*/ 2813933 h 4721980"/>
              <a:gd name="connsiteX12" fmla="*/ 3816180 w 5441094"/>
              <a:gd name="connsiteY12" fmla="*/ 12357 h 4721980"/>
              <a:gd name="connsiteX13" fmla="*/ 5441094 w 5441094"/>
              <a:gd name="connsiteY13" fmla="*/ 2813933 h 4721980"/>
              <a:gd name="connsiteX14" fmla="*/ 2191266 w 5441094"/>
              <a:gd name="connsiteY14" fmla="*/ 2813933 h 4721980"/>
              <a:gd name="connsiteX15" fmla="*/ 465439 w 5441094"/>
              <a:gd name="connsiteY15" fmla="*/ 0 h 4721980"/>
              <a:gd name="connsiteX16" fmla="*/ 3715267 w 5441094"/>
              <a:gd name="connsiteY16" fmla="*/ 0 h 4721980"/>
              <a:gd name="connsiteX17" fmla="*/ 2090353 w 5441094"/>
              <a:gd name="connsiteY17" fmla="*/ 2801576 h 47219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5441094" h="4721980">
                <a:moveTo>
                  <a:pt x="2090352" y="2977952"/>
                </a:moveTo>
                <a:lnTo>
                  <a:pt x="3101888" y="4721980"/>
                </a:lnTo>
                <a:lnTo>
                  <a:pt x="1078816" y="4721980"/>
                </a:lnTo>
                <a:close/>
                <a:moveTo>
                  <a:pt x="2191267" y="2940880"/>
                </a:moveTo>
                <a:lnTo>
                  <a:pt x="4155992" y="2940880"/>
                </a:lnTo>
                <a:lnTo>
                  <a:pt x="3173629" y="4634609"/>
                </a:lnTo>
                <a:close/>
                <a:moveTo>
                  <a:pt x="0" y="2928524"/>
                </a:moveTo>
                <a:lnTo>
                  <a:pt x="2023072" y="2928524"/>
                </a:lnTo>
                <a:lnTo>
                  <a:pt x="1011536" y="4672552"/>
                </a:lnTo>
                <a:close/>
                <a:moveTo>
                  <a:pt x="982363" y="1120204"/>
                </a:moveTo>
                <a:lnTo>
                  <a:pt x="1964725" y="2813933"/>
                </a:lnTo>
                <a:lnTo>
                  <a:pt x="0" y="2813933"/>
                </a:lnTo>
                <a:close/>
                <a:moveTo>
                  <a:pt x="3816180" y="12357"/>
                </a:moveTo>
                <a:lnTo>
                  <a:pt x="5441094" y="2813933"/>
                </a:lnTo>
                <a:lnTo>
                  <a:pt x="2191266" y="2813933"/>
                </a:lnTo>
                <a:close/>
                <a:moveTo>
                  <a:pt x="465439" y="0"/>
                </a:moveTo>
                <a:lnTo>
                  <a:pt x="3715267" y="0"/>
                </a:lnTo>
                <a:lnTo>
                  <a:pt x="2090353" y="2801576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effectLst/>
        </p:spPr>
        <p:txBody>
          <a:bodyPr wrap="square" anchor="ctr">
            <a:noAutofit/>
          </a:bodyPr>
          <a:lstStyle>
            <a:lvl1pPr marL="0" marR="0" indent="0" algn="ctr" defTabSz="914446" rtl="0" eaLnBrk="1" fontAlgn="auto" latin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"/>
            </a:lvl1pPr>
          </a:lstStyle>
          <a:p>
            <a:r>
              <a:rPr lang="en-US" altLang="ko-KR" dirty="0"/>
              <a:t>Your Picture Here send to back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1586287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2"/>
          <p:cNvSpPr>
            <a:spLocks noGrp="1"/>
          </p:cNvSpPr>
          <p:nvPr>
            <p:ph type="pic" idx="14" hasCustomPrompt="1"/>
          </p:nvPr>
        </p:nvSpPr>
        <p:spPr>
          <a:xfrm>
            <a:off x="4544297" y="553701"/>
            <a:ext cx="3387405" cy="2808624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>
                <a:latin typeface="Arial" pitchFamily="34" charset="0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7" name="Picture Placeholder 2"/>
          <p:cNvSpPr>
            <a:spLocks noGrp="1"/>
          </p:cNvSpPr>
          <p:nvPr>
            <p:ph type="pic" idx="17" hasCustomPrompt="1"/>
          </p:nvPr>
        </p:nvSpPr>
        <p:spPr>
          <a:xfrm>
            <a:off x="8064908" y="3488723"/>
            <a:ext cx="3387405" cy="2808624"/>
          </a:xfrm>
          <a:prstGeom prst="rect">
            <a:avLst/>
          </a:prstGeom>
          <a:solidFill>
            <a:schemeClr val="bg1">
              <a:lumMod val="95000"/>
            </a:schemeClr>
          </a:solidFill>
          <a:ln w="38100">
            <a:noFill/>
          </a:ln>
        </p:spPr>
        <p:txBody>
          <a:bodyPr anchor="ctr"/>
          <a:lstStyle>
            <a:lvl1pPr marL="0" indent="0" algn="ctr">
              <a:buNone/>
              <a:defRPr sz="1200">
                <a:latin typeface="Arial" pitchFamily="34" charset="0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6" name="Rectangle 1">
            <a:extLst>
              <a:ext uri="{FF2B5EF4-FFF2-40B4-BE49-F238E27FC236}">
                <a16:creationId xmlns:a16="http://schemas.microsoft.com/office/drawing/2014/main" id="{D96107BE-A57B-43A2-8162-9CC825B80B47}"/>
              </a:ext>
            </a:extLst>
          </p:cNvPr>
          <p:cNvSpPr/>
          <p:nvPr userDrawn="1"/>
        </p:nvSpPr>
        <p:spPr>
          <a:xfrm>
            <a:off x="8064908" y="553701"/>
            <a:ext cx="3387405" cy="2808312"/>
          </a:xfrm>
          <a:prstGeom prst="rect">
            <a:avLst/>
          </a:prstGeom>
          <a:solidFill>
            <a:schemeClr val="bg1"/>
          </a:solidFill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800"/>
          </a:p>
        </p:txBody>
      </p:sp>
      <p:sp>
        <p:nvSpPr>
          <p:cNvPr id="8" name="Rectangle 8">
            <a:extLst>
              <a:ext uri="{FF2B5EF4-FFF2-40B4-BE49-F238E27FC236}">
                <a16:creationId xmlns:a16="http://schemas.microsoft.com/office/drawing/2014/main" id="{B278EEC4-D011-4897-80FB-FEE45D61C9CB}"/>
              </a:ext>
            </a:extLst>
          </p:cNvPr>
          <p:cNvSpPr/>
          <p:nvPr userDrawn="1"/>
        </p:nvSpPr>
        <p:spPr>
          <a:xfrm>
            <a:off x="4544297" y="3489035"/>
            <a:ext cx="3387405" cy="2808312"/>
          </a:xfrm>
          <a:prstGeom prst="rect">
            <a:avLst/>
          </a:prstGeom>
          <a:solidFill>
            <a:schemeClr val="bg1"/>
          </a:solidFill>
          <a:ln w="381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800"/>
          </a:p>
        </p:txBody>
      </p:sp>
    </p:spTree>
    <p:extLst>
      <p:ext uri="{BB962C8B-B14F-4D97-AF65-F5344CB8AC3E}">
        <p14:creationId xmlns:p14="http://schemas.microsoft.com/office/powerpoint/2010/main" val="360723309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Images and Contents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2"/>
          <p:cNvSpPr>
            <a:spLocks noGrp="1"/>
          </p:cNvSpPr>
          <p:nvPr>
            <p:ph type="pic" idx="14" hasCustomPrompt="1"/>
          </p:nvPr>
        </p:nvSpPr>
        <p:spPr>
          <a:xfrm>
            <a:off x="211516" y="216000"/>
            <a:ext cx="5228944" cy="6426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2000"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 and send to back </a:t>
            </a:r>
            <a:endParaRPr lang="ko-KR" altLang="en-US" dirty="0"/>
          </a:p>
        </p:txBody>
      </p:sp>
      <p:sp>
        <p:nvSpPr>
          <p:cNvPr id="2" name="직사각형 1">
            <a:extLst>
              <a:ext uri="{FF2B5EF4-FFF2-40B4-BE49-F238E27FC236}">
                <a16:creationId xmlns:a16="http://schemas.microsoft.com/office/drawing/2014/main" id="{2589C8AA-2D4C-4994-980A-55755859B752}"/>
              </a:ext>
            </a:extLst>
          </p:cNvPr>
          <p:cNvSpPr/>
          <p:nvPr userDrawn="1"/>
        </p:nvSpPr>
        <p:spPr>
          <a:xfrm>
            <a:off x="0" y="0"/>
            <a:ext cx="216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직사각형 9">
            <a:extLst>
              <a:ext uri="{FF2B5EF4-FFF2-40B4-BE49-F238E27FC236}">
                <a16:creationId xmlns:a16="http://schemas.microsoft.com/office/drawing/2014/main" id="{A449903D-1884-4F36-ADC7-5E445863E767}"/>
              </a:ext>
            </a:extLst>
          </p:cNvPr>
          <p:cNvSpPr/>
          <p:nvPr userDrawn="1"/>
        </p:nvSpPr>
        <p:spPr>
          <a:xfrm>
            <a:off x="11976000" y="0"/>
            <a:ext cx="216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직사각형 10">
            <a:extLst>
              <a:ext uri="{FF2B5EF4-FFF2-40B4-BE49-F238E27FC236}">
                <a16:creationId xmlns:a16="http://schemas.microsoft.com/office/drawing/2014/main" id="{43353408-014E-40E6-91DD-CB316B4EA769}"/>
              </a:ext>
            </a:extLst>
          </p:cNvPr>
          <p:cNvSpPr/>
          <p:nvPr userDrawn="1"/>
        </p:nvSpPr>
        <p:spPr>
          <a:xfrm>
            <a:off x="0" y="0"/>
            <a:ext cx="12192000" cy="216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직사각형 11">
            <a:extLst>
              <a:ext uri="{FF2B5EF4-FFF2-40B4-BE49-F238E27FC236}">
                <a16:creationId xmlns:a16="http://schemas.microsoft.com/office/drawing/2014/main" id="{E3769F56-512B-47D6-9A36-7436DFABFE7B}"/>
              </a:ext>
            </a:extLst>
          </p:cNvPr>
          <p:cNvSpPr/>
          <p:nvPr userDrawn="1"/>
        </p:nvSpPr>
        <p:spPr>
          <a:xfrm>
            <a:off x="0" y="6642000"/>
            <a:ext cx="12192000" cy="216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7905052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NG sets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323529" y="245392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PNG &amp; Shapes Layout</a:t>
            </a:r>
          </a:p>
        </p:txBody>
      </p:sp>
    </p:spTree>
    <p:extLst>
      <p:ext uri="{BB962C8B-B14F-4D97-AF65-F5344CB8AC3E}">
        <p14:creationId xmlns:p14="http://schemas.microsoft.com/office/powerpoint/2010/main" val="23114114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 layout"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10811BDD-858E-4663-871A-2B293641141B}"/>
              </a:ext>
            </a:extLst>
          </p:cNvPr>
          <p:cNvGrpSpPr/>
          <p:nvPr/>
        </p:nvGrpSpPr>
        <p:grpSpPr>
          <a:xfrm rot="12366785">
            <a:off x="10129411" y="5122363"/>
            <a:ext cx="1606966" cy="1446929"/>
            <a:chOff x="6486650" y="2648852"/>
            <a:chExt cx="2745260" cy="2471860"/>
          </a:xfrm>
          <a:solidFill>
            <a:schemeClr val="bg1">
              <a:alpha val="5000"/>
            </a:schemeClr>
          </a:solidFill>
        </p:grpSpPr>
        <p:sp>
          <p:nvSpPr>
            <p:cNvPr id="38" name="Freeform: Shape 37">
              <a:extLst>
                <a:ext uri="{FF2B5EF4-FFF2-40B4-BE49-F238E27FC236}">
                  <a16:creationId xmlns:a16="http://schemas.microsoft.com/office/drawing/2014/main" id="{5228A7DD-C11F-4B4E-AF2C-CE54F2008B9B}"/>
                </a:ext>
              </a:extLst>
            </p:cNvPr>
            <p:cNvSpPr/>
            <p:nvPr/>
          </p:nvSpPr>
          <p:spPr>
            <a:xfrm>
              <a:off x="6486650" y="3806165"/>
              <a:ext cx="1318090" cy="1314547"/>
            </a:xfrm>
            <a:custGeom>
              <a:avLst/>
              <a:gdLst>
                <a:gd name="connsiteX0" fmla="*/ 0 w 1919435"/>
                <a:gd name="connsiteY0" fmla="*/ 987194 h 1914275"/>
                <a:gd name="connsiteX1" fmla="*/ 37667 w 1919435"/>
                <a:gd name="connsiteY1" fmla="*/ 959846 h 1914275"/>
                <a:gd name="connsiteX2" fmla="*/ 169757 w 1919435"/>
                <a:gd name="connsiteY2" fmla="*/ 922696 h 1914275"/>
                <a:gd name="connsiteX3" fmla="*/ 215163 w 1919435"/>
                <a:gd name="connsiteY3" fmla="*/ 872130 h 1914275"/>
                <a:gd name="connsiteX4" fmla="*/ 217743 w 1919435"/>
                <a:gd name="connsiteY4" fmla="*/ 850459 h 1914275"/>
                <a:gd name="connsiteX5" fmla="*/ 189364 w 1919435"/>
                <a:gd name="connsiteY5" fmla="*/ 797830 h 1914275"/>
                <a:gd name="connsiteX6" fmla="*/ 69657 w 1919435"/>
                <a:gd name="connsiteY6" fmla="*/ 727657 h 1914275"/>
                <a:gd name="connsiteX7" fmla="*/ 43858 w 1919435"/>
                <a:gd name="connsiteY7" fmla="*/ 664708 h 1914275"/>
                <a:gd name="connsiteX8" fmla="*/ 46438 w 1919435"/>
                <a:gd name="connsiteY8" fmla="*/ 655936 h 1914275"/>
                <a:gd name="connsiteX9" fmla="*/ 114547 w 1919435"/>
                <a:gd name="connsiteY9" fmla="*/ 608982 h 1914275"/>
                <a:gd name="connsiteX10" fmla="*/ 241478 w 1919435"/>
                <a:gd name="connsiteY10" fmla="*/ 623429 h 1914275"/>
                <a:gd name="connsiteX11" fmla="*/ 306491 w 1919435"/>
                <a:gd name="connsiteY11" fmla="*/ 593503 h 1914275"/>
                <a:gd name="connsiteX12" fmla="*/ 301331 w 1919435"/>
                <a:gd name="connsiteY12" fmla="*/ 505271 h 1914275"/>
                <a:gd name="connsiteX13" fmla="*/ 222386 w 1919435"/>
                <a:gd name="connsiteY13" fmla="*/ 400527 h 1914275"/>
                <a:gd name="connsiteX14" fmla="*/ 222386 w 1919435"/>
                <a:gd name="connsiteY14" fmla="*/ 342222 h 1914275"/>
                <a:gd name="connsiteX15" fmla="*/ 248185 w 1919435"/>
                <a:gd name="connsiteY15" fmla="*/ 313327 h 1914275"/>
                <a:gd name="connsiteX16" fmla="*/ 303395 w 1919435"/>
                <a:gd name="connsiteY16" fmla="*/ 307135 h 1914275"/>
                <a:gd name="connsiteX17" fmla="*/ 420522 w 1919435"/>
                <a:gd name="connsiteY17" fmla="*/ 373180 h 1914275"/>
                <a:gd name="connsiteX18" fmla="*/ 525265 w 1919435"/>
                <a:gd name="connsiteY18" fmla="*/ 343770 h 1914275"/>
                <a:gd name="connsiteX19" fmla="*/ 527845 w 1919435"/>
                <a:gd name="connsiteY19" fmla="*/ 298364 h 1914275"/>
                <a:gd name="connsiteX20" fmla="*/ 493791 w 1919435"/>
                <a:gd name="connsiteY20" fmla="*/ 166789 h 1914275"/>
                <a:gd name="connsiteX21" fmla="*/ 518557 w 1919435"/>
                <a:gd name="connsiteY21" fmla="*/ 105904 h 1914275"/>
                <a:gd name="connsiteX22" fmla="*/ 537649 w 1919435"/>
                <a:gd name="connsiteY22" fmla="*/ 95585 h 1914275"/>
                <a:gd name="connsiteX23" fmla="*/ 608853 w 1919435"/>
                <a:gd name="connsiteY23" fmla="*/ 113128 h 1914275"/>
                <a:gd name="connsiteX24" fmla="*/ 690894 w 1919435"/>
                <a:gd name="connsiteY24" fmla="*/ 217355 h 1914275"/>
                <a:gd name="connsiteX25" fmla="*/ 802861 w 1919435"/>
                <a:gd name="connsiteY25" fmla="*/ 216839 h 1914275"/>
                <a:gd name="connsiteX26" fmla="*/ 816277 w 1919435"/>
                <a:gd name="connsiteY26" fmla="*/ 169369 h 1914275"/>
                <a:gd name="connsiteX27" fmla="*/ 832788 w 1919435"/>
                <a:gd name="connsiteY27" fmla="*/ 48631 h 1914275"/>
                <a:gd name="connsiteX28" fmla="*/ 877677 w 1919435"/>
                <a:gd name="connsiteY28" fmla="*/ 2193 h 1914275"/>
                <a:gd name="connsiteX29" fmla="*/ 917924 w 1919435"/>
                <a:gd name="connsiteY29" fmla="*/ 645 h 1914275"/>
                <a:gd name="connsiteX30" fmla="*/ 956106 w 1919435"/>
                <a:gd name="connsiteY30" fmla="*/ 31603 h 1914275"/>
                <a:gd name="connsiteX31" fmla="*/ 993772 w 1919435"/>
                <a:gd name="connsiteY31" fmla="*/ 163693 h 1914275"/>
                <a:gd name="connsiteX32" fmla="*/ 1089745 w 1919435"/>
                <a:gd name="connsiteY32" fmla="*/ 217871 h 1914275"/>
                <a:gd name="connsiteX33" fmla="*/ 1120703 w 1919435"/>
                <a:gd name="connsiteY33" fmla="*/ 191040 h 1914275"/>
                <a:gd name="connsiteX34" fmla="*/ 1192940 w 1919435"/>
                <a:gd name="connsiteY34" fmla="*/ 68754 h 1914275"/>
                <a:gd name="connsiteX35" fmla="*/ 1251245 w 1919435"/>
                <a:gd name="connsiteY35" fmla="*/ 44503 h 1914275"/>
                <a:gd name="connsiteX36" fmla="*/ 1309035 w 1919435"/>
                <a:gd name="connsiteY36" fmla="*/ 137895 h 1914275"/>
                <a:gd name="connsiteX37" fmla="*/ 1294587 w 1919435"/>
                <a:gd name="connsiteY37" fmla="*/ 255538 h 1914275"/>
                <a:gd name="connsiteX38" fmla="*/ 1294587 w 1919435"/>
                <a:gd name="connsiteY38" fmla="*/ 267921 h 1914275"/>
                <a:gd name="connsiteX39" fmla="*/ 1399331 w 1919435"/>
                <a:gd name="connsiteY39" fmla="*/ 314359 h 1914275"/>
                <a:gd name="connsiteX40" fmla="*/ 1514394 w 1919435"/>
                <a:gd name="connsiteY40" fmla="*/ 228191 h 1914275"/>
                <a:gd name="connsiteX41" fmla="*/ 1584050 w 1919435"/>
                <a:gd name="connsiteY41" fmla="*/ 229223 h 1914275"/>
                <a:gd name="connsiteX42" fmla="*/ 1594886 w 1919435"/>
                <a:gd name="connsiteY42" fmla="*/ 238510 h 1914275"/>
                <a:gd name="connsiteX43" fmla="*/ 1606754 w 1919435"/>
                <a:gd name="connsiteY43" fmla="*/ 317971 h 1914275"/>
                <a:gd name="connsiteX44" fmla="*/ 1543288 w 1919435"/>
                <a:gd name="connsiteY44" fmla="*/ 430970 h 1914275"/>
                <a:gd name="connsiteX45" fmla="*/ 1552060 w 1919435"/>
                <a:gd name="connsiteY45" fmla="*/ 504239 h 1914275"/>
                <a:gd name="connsiteX46" fmla="*/ 1619137 w 1919435"/>
                <a:gd name="connsiteY46" fmla="*/ 531069 h 1914275"/>
                <a:gd name="connsiteX47" fmla="*/ 1754839 w 1919435"/>
                <a:gd name="connsiteY47" fmla="*/ 495467 h 1914275"/>
                <a:gd name="connsiteX48" fmla="*/ 1812629 w 1919435"/>
                <a:gd name="connsiteY48" fmla="*/ 517654 h 1914275"/>
                <a:gd name="connsiteX49" fmla="*/ 1830172 w 1919435"/>
                <a:gd name="connsiteY49" fmla="*/ 552225 h 1914275"/>
                <a:gd name="connsiteX50" fmla="*/ 1815724 w 1919435"/>
                <a:gd name="connsiteY50" fmla="*/ 603306 h 1914275"/>
                <a:gd name="connsiteX51" fmla="*/ 1699630 w 1919435"/>
                <a:gd name="connsiteY51" fmla="*/ 695666 h 1914275"/>
                <a:gd name="connsiteX52" fmla="*/ 1678990 w 1919435"/>
                <a:gd name="connsiteY52" fmla="*/ 751908 h 1914275"/>
                <a:gd name="connsiteX53" fmla="*/ 1685182 w 1919435"/>
                <a:gd name="connsiteY53" fmla="*/ 774611 h 1914275"/>
                <a:gd name="connsiteX54" fmla="*/ 1732652 w 1919435"/>
                <a:gd name="connsiteY54" fmla="*/ 815373 h 1914275"/>
                <a:gd name="connsiteX55" fmla="*/ 1872998 w 1919435"/>
                <a:gd name="connsiteY55" fmla="*/ 834464 h 1914275"/>
                <a:gd name="connsiteX56" fmla="*/ 1918404 w 1919435"/>
                <a:gd name="connsiteY56" fmla="*/ 879354 h 1914275"/>
                <a:gd name="connsiteX57" fmla="*/ 1919952 w 1919435"/>
                <a:gd name="connsiteY57" fmla="*/ 919600 h 1914275"/>
                <a:gd name="connsiteX58" fmla="*/ 1886930 w 1919435"/>
                <a:gd name="connsiteY58" fmla="*/ 958299 h 1914275"/>
                <a:gd name="connsiteX59" fmla="*/ 1754839 w 1919435"/>
                <a:gd name="connsiteY59" fmla="*/ 995965 h 1914275"/>
                <a:gd name="connsiteX60" fmla="*/ 1701178 w 1919435"/>
                <a:gd name="connsiteY60" fmla="*/ 1085229 h 1914275"/>
                <a:gd name="connsiteX61" fmla="*/ 1728524 w 1919435"/>
                <a:gd name="connsiteY61" fmla="*/ 1121348 h 1914275"/>
                <a:gd name="connsiteX62" fmla="*/ 1849779 w 1919435"/>
                <a:gd name="connsiteY62" fmla="*/ 1192552 h 1914275"/>
                <a:gd name="connsiteX63" fmla="*/ 1876094 w 1919435"/>
                <a:gd name="connsiteY63" fmla="*/ 1253954 h 1914275"/>
                <a:gd name="connsiteX64" fmla="*/ 1875062 w 1919435"/>
                <a:gd name="connsiteY64" fmla="*/ 1260145 h 1914275"/>
                <a:gd name="connsiteX65" fmla="*/ 1802309 w 1919435"/>
                <a:gd name="connsiteY65" fmla="*/ 1312259 h 1914275"/>
                <a:gd name="connsiteX66" fmla="*/ 1675379 w 1919435"/>
                <a:gd name="connsiteY66" fmla="*/ 1296264 h 1914275"/>
                <a:gd name="connsiteX67" fmla="*/ 1611398 w 1919435"/>
                <a:gd name="connsiteY67" fmla="*/ 1329286 h 1914275"/>
                <a:gd name="connsiteX68" fmla="*/ 1610365 w 1919435"/>
                <a:gd name="connsiteY68" fmla="*/ 1405651 h 1914275"/>
                <a:gd name="connsiteX69" fmla="*/ 1692406 w 1919435"/>
                <a:gd name="connsiteY69" fmla="*/ 1514006 h 1914275"/>
                <a:gd name="connsiteX70" fmla="*/ 1692406 w 1919435"/>
                <a:gd name="connsiteY70" fmla="*/ 1584695 h 1914275"/>
                <a:gd name="connsiteX71" fmla="*/ 1689310 w 1919435"/>
                <a:gd name="connsiteY71" fmla="*/ 1588307 h 1914275"/>
                <a:gd name="connsiteX72" fmla="*/ 1600562 w 1919435"/>
                <a:gd name="connsiteY72" fmla="*/ 1605850 h 1914275"/>
                <a:gd name="connsiteX73" fmla="*/ 1490659 w 1919435"/>
                <a:gd name="connsiteY73" fmla="*/ 1543933 h 1914275"/>
                <a:gd name="connsiteX74" fmla="*/ 1415326 w 1919435"/>
                <a:gd name="connsiteY74" fmla="*/ 1554769 h 1914275"/>
                <a:gd name="connsiteX75" fmla="*/ 1391075 w 1919435"/>
                <a:gd name="connsiteY75" fmla="*/ 1622877 h 1914275"/>
                <a:gd name="connsiteX76" fmla="*/ 1426677 w 1919435"/>
                <a:gd name="connsiteY76" fmla="*/ 1760128 h 1914275"/>
                <a:gd name="connsiteX77" fmla="*/ 1406554 w 1919435"/>
                <a:gd name="connsiteY77" fmla="*/ 1811725 h 1914275"/>
                <a:gd name="connsiteX78" fmla="*/ 1370436 w 1919435"/>
                <a:gd name="connsiteY78" fmla="*/ 1830300 h 1914275"/>
                <a:gd name="connsiteX79" fmla="*/ 1316258 w 1919435"/>
                <a:gd name="connsiteY79" fmla="*/ 1815337 h 1914275"/>
                <a:gd name="connsiteX80" fmla="*/ 1231122 w 1919435"/>
                <a:gd name="connsiteY80" fmla="*/ 1707498 h 1914275"/>
                <a:gd name="connsiteX81" fmla="*/ 1121219 w 1919435"/>
                <a:gd name="connsiteY81" fmla="*/ 1698210 h 1914275"/>
                <a:gd name="connsiteX82" fmla="*/ 1106771 w 1919435"/>
                <a:gd name="connsiteY82" fmla="*/ 1727105 h 1914275"/>
                <a:gd name="connsiteX83" fmla="*/ 1087165 w 1919435"/>
                <a:gd name="connsiteY83" fmla="*/ 1868999 h 1914275"/>
                <a:gd name="connsiteX84" fmla="*/ 1050014 w 1919435"/>
                <a:gd name="connsiteY84" fmla="*/ 1919049 h 1914275"/>
                <a:gd name="connsiteX85" fmla="*/ 987581 w 1919435"/>
                <a:gd name="connsiteY85" fmla="*/ 1919049 h 1914275"/>
                <a:gd name="connsiteX86" fmla="*/ 960234 w 1919435"/>
                <a:gd name="connsiteY86" fmla="*/ 1880866 h 1914275"/>
                <a:gd name="connsiteX87" fmla="*/ 921535 w 1919435"/>
                <a:gd name="connsiteY87" fmla="*/ 1744132 h 1914275"/>
                <a:gd name="connsiteX88" fmla="*/ 875614 w 1919435"/>
                <a:gd name="connsiteY88" fmla="*/ 1703886 h 1914275"/>
                <a:gd name="connsiteX89" fmla="*/ 847751 w 1919435"/>
                <a:gd name="connsiteY89" fmla="*/ 1700790 h 1914275"/>
                <a:gd name="connsiteX90" fmla="*/ 800281 w 1919435"/>
                <a:gd name="connsiteY90" fmla="*/ 1727105 h 1914275"/>
                <a:gd name="connsiteX91" fmla="*/ 788414 w 1919435"/>
                <a:gd name="connsiteY91" fmla="*/ 1747228 h 1914275"/>
                <a:gd name="connsiteX92" fmla="*/ 723401 w 1919435"/>
                <a:gd name="connsiteY92" fmla="*/ 1857131 h 1914275"/>
                <a:gd name="connsiteX93" fmla="*/ 674383 w 1919435"/>
                <a:gd name="connsiteY93" fmla="*/ 1877254 h 1914275"/>
                <a:gd name="connsiteX94" fmla="*/ 634652 w 1919435"/>
                <a:gd name="connsiteY94" fmla="*/ 1863839 h 1914275"/>
                <a:gd name="connsiteX95" fmla="*/ 607822 w 1919435"/>
                <a:gd name="connsiteY95" fmla="*/ 1813789 h 1914275"/>
                <a:gd name="connsiteX96" fmla="*/ 624848 w 1919435"/>
                <a:gd name="connsiteY96" fmla="*/ 1672927 h 1914275"/>
                <a:gd name="connsiteX97" fmla="*/ 586150 w 1919435"/>
                <a:gd name="connsiteY97" fmla="*/ 1607398 h 1914275"/>
                <a:gd name="connsiteX98" fmla="*/ 514430 w 1919435"/>
                <a:gd name="connsiteY98" fmla="*/ 1611010 h 1914275"/>
                <a:gd name="connsiteX99" fmla="*/ 413814 w 1919435"/>
                <a:gd name="connsiteY99" fmla="*/ 1687375 h 1914275"/>
                <a:gd name="connsiteX100" fmla="*/ 324550 w 1919435"/>
                <a:gd name="connsiteY100" fmla="*/ 1682215 h 1914275"/>
                <a:gd name="connsiteX101" fmla="*/ 316810 w 1919435"/>
                <a:gd name="connsiteY101" fmla="*/ 1674475 h 1914275"/>
                <a:gd name="connsiteX102" fmla="*/ 309071 w 1919435"/>
                <a:gd name="connsiteY102" fmla="*/ 1612558 h 1914275"/>
                <a:gd name="connsiteX103" fmla="*/ 376148 w 1919435"/>
                <a:gd name="connsiteY103" fmla="*/ 1492851 h 1914275"/>
                <a:gd name="connsiteX104" fmla="*/ 387499 w 1919435"/>
                <a:gd name="connsiteY104" fmla="*/ 1456217 h 1914275"/>
                <a:gd name="connsiteX105" fmla="*/ 297203 w 1919435"/>
                <a:gd name="connsiteY105" fmla="*/ 1391720 h 1914275"/>
                <a:gd name="connsiteX106" fmla="*/ 158405 w 1919435"/>
                <a:gd name="connsiteY106" fmla="*/ 1427838 h 1914275"/>
                <a:gd name="connsiteX107" fmla="*/ 114031 w 1919435"/>
                <a:gd name="connsiteY107" fmla="*/ 1412875 h 1914275"/>
                <a:gd name="connsiteX108" fmla="*/ 91844 w 1919435"/>
                <a:gd name="connsiteY108" fmla="*/ 1373660 h 1914275"/>
                <a:gd name="connsiteX109" fmla="*/ 106808 w 1919435"/>
                <a:gd name="connsiteY109" fmla="*/ 1315871 h 1914275"/>
                <a:gd name="connsiteX110" fmla="*/ 209487 w 1919435"/>
                <a:gd name="connsiteY110" fmla="*/ 1234347 h 1914275"/>
                <a:gd name="connsiteX111" fmla="*/ 236834 w 1919435"/>
                <a:gd name="connsiteY111" fmla="*/ 1151274 h 1914275"/>
                <a:gd name="connsiteX112" fmla="*/ 181624 w 1919435"/>
                <a:gd name="connsiteY112" fmla="*/ 1104836 h 1914275"/>
                <a:gd name="connsiteX113" fmla="*/ 52114 w 1919435"/>
                <a:gd name="connsiteY113" fmla="*/ 1087293 h 1914275"/>
                <a:gd name="connsiteX114" fmla="*/ 1032 w 1919435"/>
                <a:gd name="connsiteY114" fmla="*/ 1051175 h 1914275"/>
                <a:gd name="connsiteX115" fmla="*/ 0 w 1919435"/>
                <a:gd name="connsiteY115" fmla="*/ 987194 h 1914275"/>
                <a:gd name="connsiteX116" fmla="*/ 1198616 w 1919435"/>
                <a:gd name="connsiteY116" fmla="*/ 960879 h 1914275"/>
                <a:gd name="connsiteX117" fmla="*/ 958686 w 1919435"/>
                <a:gd name="connsiteY117" fmla="*/ 720949 h 1914275"/>
                <a:gd name="connsiteX118" fmla="*/ 720304 w 1919435"/>
                <a:gd name="connsiteY118" fmla="*/ 959331 h 1914275"/>
                <a:gd name="connsiteX119" fmla="*/ 957654 w 1919435"/>
                <a:gd name="connsiteY119" fmla="*/ 1198744 h 1914275"/>
                <a:gd name="connsiteX120" fmla="*/ 1198616 w 1919435"/>
                <a:gd name="connsiteY120" fmla="*/ 960879 h 1914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</a:cxnLst>
              <a:rect l="l" t="t" r="r" b="b"/>
              <a:pathLst>
                <a:path w="1919435" h="1914275">
                  <a:moveTo>
                    <a:pt x="0" y="987194"/>
                  </a:moveTo>
                  <a:cubicBezTo>
                    <a:pt x="8256" y="971714"/>
                    <a:pt x="21155" y="963975"/>
                    <a:pt x="37667" y="959846"/>
                  </a:cubicBezTo>
                  <a:cubicBezTo>
                    <a:pt x="82041" y="947979"/>
                    <a:pt x="125383" y="934564"/>
                    <a:pt x="169757" y="922696"/>
                  </a:cubicBezTo>
                  <a:cubicBezTo>
                    <a:pt x="196587" y="915473"/>
                    <a:pt x="212583" y="900509"/>
                    <a:pt x="215163" y="872130"/>
                  </a:cubicBezTo>
                  <a:cubicBezTo>
                    <a:pt x="215679" y="864907"/>
                    <a:pt x="216710" y="857683"/>
                    <a:pt x="217743" y="850459"/>
                  </a:cubicBezTo>
                  <a:cubicBezTo>
                    <a:pt x="220323" y="826209"/>
                    <a:pt x="209487" y="809697"/>
                    <a:pt x="189364" y="797830"/>
                  </a:cubicBezTo>
                  <a:cubicBezTo>
                    <a:pt x="149118" y="774611"/>
                    <a:pt x="109388" y="750876"/>
                    <a:pt x="69657" y="727657"/>
                  </a:cubicBezTo>
                  <a:cubicBezTo>
                    <a:pt x="40246" y="710629"/>
                    <a:pt x="35087" y="697730"/>
                    <a:pt x="43858" y="664708"/>
                  </a:cubicBezTo>
                  <a:cubicBezTo>
                    <a:pt x="44890" y="661612"/>
                    <a:pt x="45406" y="658516"/>
                    <a:pt x="46438" y="655936"/>
                  </a:cubicBezTo>
                  <a:cubicBezTo>
                    <a:pt x="59337" y="613110"/>
                    <a:pt x="70689" y="604854"/>
                    <a:pt x="114547" y="608982"/>
                  </a:cubicBezTo>
                  <a:cubicBezTo>
                    <a:pt x="156857" y="613110"/>
                    <a:pt x="199167" y="617754"/>
                    <a:pt x="241478" y="623429"/>
                  </a:cubicBezTo>
                  <a:cubicBezTo>
                    <a:pt x="275016" y="627557"/>
                    <a:pt x="289463" y="621881"/>
                    <a:pt x="306491" y="593503"/>
                  </a:cubicBezTo>
                  <a:cubicBezTo>
                    <a:pt x="330741" y="554288"/>
                    <a:pt x="329710" y="541905"/>
                    <a:pt x="301331" y="505271"/>
                  </a:cubicBezTo>
                  <a:cubicBezTo>
                    <a:pt x="274500" y="470700"/>
                    <a:pt x="248185" y="435614"/>
                    <a:pt x="222386" y="400527"/>
                  </a:cubicBezTo>
                  <a:cubicBezTo>
                    <a:pt x="206907" y="379888"/>
                    <a:pt x="206907" y="362861"/>
                    <a:pt x="222386" y="342222"/>
                  </a:cubicBezTo>
                  <a:cubicBezTo>
                    <a:pt x="230126" y="331902"/>
                    <a:pt x="238382" y="321583"/>
                    <a:pt x="248185" y="313327"/>
                  </a:cubicBezTo>
                  <a:cubicBezTo>
                    <a:pt x="267792" y="296816"/>
                    <a:pt x="281208" y="294752"/>
                    <a:pt x="303395" y="307135"/>
                  </a:cubicBezTo>
                  <a:cubicBezTo>
                    <a:pt x="342609" y="328806"/>
                    <a:pt x="382856" y="348929"/>
                    <a:pt x="420522" y="373180"/>
                  </a:cubicBezTo>
                  <a:cubicBezTo>
                    <a:pt x="463864" y="401043"/>
                    <a:pt x="493791" y="382468"/>
                    <a:pt x="525265" y="343770"/>
                  </a:cubicBezTo>
                  <a:cubicBezTo>
                    <a:pt x="535585" y="330870"/>
                    <a:pt x="531973" y="313843"/>
                    <a:pt x="527845" y="298364"/>
                  </a:cubicBezTo>
                  <a:cubicBezTo>
                    <a:pt x="516493" y="254506"/>
                    <a:pt x="505142" y="210647"/>
                    <a:pt x="493791" y="166789"/>
                  </a:cubicBezTo>
                  <a:cubicBezTo>
                    <a:pt x="485535" y="135315"/>
                    <a:pt x="490694" y="122415"/>
                    <a:pt x="518557" y="105904"/>
                  </a:cubicBezTo>
                  <a:cubicBezTo>
                    <a:pt x="524749" y="102292"/>
                    <a:pt x="530941" y="98680"/>
                    <a:pt x="537649" y="95585"/>
                  </a:cubicBezTo>
                  <a:cubicBezTo>
                    <a:pt x="571187" y="80105"/>
                    <a:pt x="586150" y="83717"/>
                    <a:pt x="608853" y="113128"/>
                  </a:cubicBezTo>
                  <a:cubicBezTo>
                    <a:pt x="636200" y="147698"/>
                    <a:pt x="663547" y="182785"/>
                    <a:pt x="690894" y="217355"/>
                  </a:cubicBezTo>
                  <a:cubicBezTo>
                    <a:pt x="716693" y="249346"/>
                    <a:pt x="777062" y="249346"/>
                    <a:pt x="802861" y="216839"/>
                  </a:cubicBezTo>
                  <a:cubicBezTo>
                    <a:pt x="813697" y="202908"/>
                    <a:pt x="813697" y="185365"/>
                    <a:pt x="816277" y="169369"/>
                  </a:cubicBezTo>
                  <a:cubicBezTo>
                    <a:pt x="822468" y="129123"/>
                    <a:pt x="827628" y="88877"/>
                    <a:pt x="832788" y="48631"/>
                  </a:cubicBezTo>
                  <a:cubicBezTo>
                    <a:pt x="836916" y="16640"/>
                    <a:pt x="845687" y="7868"/>
                    <a:pt x="877677" y="2193"/>
                  </a:cubicBezTo>
                  <a:cubicBezTo>
                    <a:pt x="891093" y="-387"/>
                    <a:pt x="904509" y="-387"/>
                    <a:pt x="917924" y="645"/>
                  </a:cubicBezTo>
                  <a:cubicBezTo>
                    <a:pt x="937531" y="1677"/>
                    <a:pt x="950947" y="11996"/>
                    <a:pt x="956106" y="31603"/>
                  </a:cubicBezTo>
                  <a:cubicBezTo>
                    <a:pt x="968490" y="75461"/>
                    <a:pt x="981389" y="119835"/>
                    <a:pt x="993772" y="163693"/>
                  </a:cubicBezTo>
                  <a:cubicBezTo>
                    <a:pt x="1006672" y="208584"/>
                    <a:pt x="1043822" y="229739"/>
                    <a:pt x="1089745" y="217871"/>
                  </a:cubicBezTo>
                  <a:cubicBezTo>
                    <a:pt x="1104707" y="214259"/>
                    <a:pt x="1113479" y="203424"/>
                    <a:pt x="1120703" y="191040"/>
                  </a:cubicBezTo>
                  <a:cubicBezTo>
                    <a:pt x="1144438" y="150278"/>
                    <a:pt x="1168689" y="109516"/>
                    <a:pt x="1192940" y="68754"/>
                  </a:cubicBezTo>
                  <a:cubicBezTo>
                    <a:pt x="1208419" y="42439"/>
                    <a:pt x="1221835" y="36763"/>
                    <a:pt x="1251245" y="44503"/>
                  </a:cubicBezTo>
                  <a:cubicBezTo>
                    <a:pt x="1310067" y="59466"/>
                    <a:pt x="1317806" y="72366"/>
                    <a:pt x="1309035" y="137895"/>
                  </a:cubicBezTo>
                  <a:cubicBezTo>
                    <a:pt x="1303875" y="177109"/>
                    <a:pt x="1299231" y="216323"/>
                    <a:pt x="1294587" y="255538"/>
                  </a:cubicBezTo>
                  <a:cubicBezTo>
                    <a:pt x="1294071" y="259665"/>
                    <a:pt x="1294071" y="263793"/>
                    <a:pt x="1294587" y="267921"/>
                  </a:cubicBezTo>
                  <a:cubicBezTo>
                    <a:pt x="1301295" y="309715"/>
                    <a:pt x="1364760" y="338610"/>
                    <a:pt x="1399331" y="314359"/>
                  </a:cubicBezTo>
                  <a:cubicBezTo>
                    <a:pt x="1438545" y="286496"/>
                    <a:pt x="1476211" y="257085"/>
                    <a:pt x="1514394" y="228191"/>
                  </a:cubicBezTo>
                  <a:cubicBezTo>
                    <a:pt x="1542256" y="207036"/>
                    <a:pt x="1556188" y="207552"/>
                    <a:pt x="1584050" y="229223"/>
                  </a:cubicBezTo>
                  <a:cubicBezTo>
                    <a:pt x="1587663" y="232319"/>
                    <a:pt x="1591274" y="234898"/>
                    <a:pt x="1594886" y="238510"/>
                  </a:cubicBezTo>
                  <a:cubicBezTo>
                    <a:pt x="1627393" y="269469"/>
                    <a:pt x="1628941" y="278757"/>
                    <a:pt x="1606754" y="317971"/>
                  </a:cubicBezTo>
                  <a:cubicBezTo>
                    <a:pt x="1585599" y="355637"/>
                    <a:pt x="1565475" y="393819"/>
                    <a:pt x="1543288" y="430970"/>
                  </a:cubicBezTo>
                  <a:cubicBezTo>
                    <a:pt x="1527293" y="458317"/>
                    <a:pt x="1534517" y="481020"/>
                    <a:pt x="1552060" y="504239"/>
                  </a:cubicBezTo>
                  <a:cubicBezTo>
                    <a:pt x="1569604" y="527458"/>
                    <a:pt x="1589726" y="538809"/>
                    <a:pt x="1619137" y="531069"/>
                  </a:cubicBezTo>
                  <a:cubicBezTo>
                    <a:pt x="1664543" y="519202"/>
                    <a:pt x="1709949" y="507850"/>
                    <a:pt x="1754839" y="495467"/>
                  </a:cubicBezTo>
                  <a:cubicBezTo>
                    <a:pt x="1783734" y="487727"/>
                    <a:pt x="1796634" y="492371"/>
                    <a:pt x="1812629" y="517654"/>
                  </a:cubicBezTo>
                  <a:cubicBezTo>
                    <a:pt x="1819853" y="528490"/>
                    <a:pt x="1826044" y="539841"/>
                    <a:pt x="1830172" y="552225"/>
                  </a:cubicBezTo>
                  <a:cubicBezTo>
                    <a:pt x="1837912" y="574412"/>
                    <a:pt x="1834299" y="588343"/>
                    <a:pt x="1815724" y="603306"/>
                  </a:cubicBezTo>
                  <a:cubicBezTo>
                    <a:pt x="1777026" y="634265"/>
                    <a:pt x="1738844" y="665224"/>
                    <a:pt x="1699630" y="695666"/>
                  </a:cubicBezTo>
                  <a:cubicBezTo>
                    <a:pt x="1680022" y="710629"/>
                    <a:pt x="1674862" y="729205"/>
                    <a:pt x="1678990" y="751908"/>
                  </a:cubicBezTo>
                  <a:cubicBezTo>
                    <a:pt x="1680539" y="759647"/>
                    <a:pt x="1683119" y="766871"/>
                    <a:pt x="1685182" y="774611"/>
                  </a:cubicBezTo>
                  <a:cubicBezTo>
                    <a:pt x="1691890" y="798862"/>
                    <a:pt x="1707885" y="812277"/>
                    <a:pt x="1732652" y="815373"/>
                  </a:cubicBezTo>
                  <a:cubicBezTo>
                    <a:pt x="1779606" y="821565"/>
                    <a:pt x="1826560" y="828272"/>
                    <a:pt x="1872998" y="834464"/>
                  </a:cubicBezTo>
                  <a:cubicBezTo>
                    <a:pt x="1900861" y="838076"/>
                    <a:pt x="1915308" y="851491"/>
                    <a:pt x="1918404" y="879354"/>
                  </a:cubicBezTo>
                  <a:cubicBezTo>
                    <a:pt x="1919952" y="892770"/>
                    <a:pt x="1921500" y="906185"/>
                    <a:pt x="1919952" y="919600"/>
                  </a:cubicBezTo>
                  <a:cubicBezTo>
                    <a:pt x="1917372" y="940755"/>
                    <a:pt x="1906536" y="952623"/>
                    <a:pt x="1886930" y="958299"/>
                  </a:cubicBezTo>
                  <a:cubicBezTo>
                    <a:pt x="1843071" y="970682"/>
                    <a:pt x="1798697" y="983065"/>
                    <a:pt x="1754839" y="995965"/>
                  </a:cubicBezTo>
                  <a:cubicBezTo>
                    <a:pt x="1712013" y="1008348"/>
                    <a:pt x="1692406" y="1040855"/>
                    <a:pt x="1701178" y="1085229"/>
                  </a:cubicBezTo>
                  <a:cubicBezTo>
                    <a:pt x="1704273" y="1102256"/>
                    <a:pt x="1714077" y="1113092"/>
                    <a:pt x="1728524" y="1121348"/>
                  </a:cubicBezTo>
                  <a:cubicBezTo>
                    <a:pt x="1768771" y="1145083"/>
                    <a:pt x="1809016" y="1168817"/>
                    <a:pt x="1849779" y="1192552"/>
                  </a:cubicBezTo>
                  <a:cubicBezTo>
                    <a:pt x="1879706" y="1210096"/>
                    <a:pt x="1884350" y="1220415"/>
                    <a:pt x="1876094" y="1253954"/>
                  </a:cubicBezTo>
                  <a:cubicBezTo>
                    <a:pt x="1875578" y="1256018"/>
                    <a:pt x="1875578" y="1258082"/>
                    <a:pt x="1875062" y="1260145"/>
                  </a:cubicBezTo>
                  <a:cubicBezTo>
                    <a:pt x="1862678" y="1300908"/>
                    <a:pt x="1848747" y="1321031"/>
                    <a:pt x="1802309" y="1312259"/>
                  </a:cubicBezTo>
                  <a:cubicBezTo>
                    <a:pt x="1760515" y="1304003"/>
                    <a:pt x="1717689" y="1302456"/>
                    <a:pt x="1675379" y="1296264"/>
                  </a:cubicBezTo>
                  <a:cubicBezTo>
                    <a:pt x="1645452" y="1292136"/>
                    <a:pt x="1625845" y="1304003"/>
                    <a:pt x="1611398" y="1329286"/>
                  </a:cubicBezTo>
                  <a:cubicBezTo>
                    <a:pt x="1596434" y="1355085"/>
                    <a:pt x="1589726" y="1379336"/>
                    <a:pt x="1610365" y="1405651"/>
                  </a:cubicBezTo>
                  <a:cubicBezTo>
                    <a:pt x="1638228" y="1441254"/>
                    <a:pt x="1665059" y="1477888"/>
                    <a:pt x="1692406" y="1514006"/>
                  </a:cubicBezTo>
                  <a:cubicBezTo>
                    <a:pt x="1715109" y="1543417"/>
                    <a:pt x="1715109" y="1555285"/>
                    <a:pt x="1692406" y="1584695"/>
                  </a:cubicBezTo>
                  <a:cubicBezTo>
                    <a:pt x="1691374" y="1585727"/>
                    <a:pt x="1690342" y="1587275"/>
                    <a:pt x="1689310" y="1588307"/>
                  </a:cubicBezTo>
                  <a:cubicBezTo>
                    <a:pt x="1659383" y="1620298"/>
                    <a:pt x="1647516" y="1634229"/>
                    <a:pt x="1600562" y="1605850"/>
                  </a:cubicBezTo>
                  <a:cubicBezTo>
                    <a:pt x="1564444" y="1584179"/>
                    <a:pt x="1526261" y="1565604"/>
                    <a:pt x="1490659" y="1543933"/>
                  </a:cubicBezTo>
                  <a:cubicBezTo>
                    <a:pt x="1461248" y="1526390"/>
                    <a:pt x="1438545" y="1536709"/>
                    <a:pt x="1415326" y="1554769"/>
                  </a:cubicBezTo>
                  <a:cubicBezTo>
                    <a:pt x="1392107" y="1572312"/>
                    <a:pt x="1382819" y="1593467"/>
                    <a:pt x="1391075" y="1622877"/>
                  </a:cubicBezTo>
                  <a:cubicBezTo>
                    <a:pt x="1403974" y="1668284"/>
                    <a:pt x="1415326" y="1714205"/>
                    <a:pt x="1426677" y="1760128"/>
                  </a:cubicBezTo>
                  <a:cubicBezTo>
                    <a:pt x="1432870" y="1784894"/>
                    <a:pt x="1427710" y="1798310"/>
                    <a:pt x="1406554" y="1811725"/>
                  </a:cubicBezTo>
                  <a:cubicBezTo>
                    <a:pt x="1395203" y="1818949"/>
                    <a:pt x="1383335" y="1825657"/>
                    <a:pt x="1370436" y="1830300"/>
                  </a:cubicBezTo>
                  <a:cubicBezTo>
                    <a:pt x="1347733" y="1838556"/>
                    <a:pt x="1331222" y="1834428"/>
                    <a:pt x="1316258" y="1815337"/>
                  </a:cubicBezTo>
                  <a:cubicBezTo>
                    <a:pt x="1287879" y="1779735"/>
                    <a:pt x="1259501" y="1743616"/>
                    <a:pt x="1231122" y="1707498"/>
                  </a:cubicBezTo>
                  <a:cubicBezTo>
                    <a:pt x="1203775" y="1673443"/>
                    <a:pt x="1154242" y="1668800"/>
                    <a:pt x="1121219" y="1698210"/>
                  </a:cubicBezTo>
                  <a:cubicBezTo>
                    <a:pt x="1112447" y="1705950"/>
                    <a:pt x="1108320" y="1715753"/>
                    <a:pt x="1106771" y="1727105"/>
                  </a:cubicBezTo>
                  <a:cubicBezTo>
                    <a:pt x="1100064" y="1774575"/>
                    <a:pt x="1092324" y="1821529"/>
                    <a:pt x="1087165" y="1868999"/>
                  </a:cubicBezTo>
                  <a:cubicBezTo>
                    <a:pt x="1084068" y="1893766"/>
                    <a:pt x="1074265" y="1911309"/>
                    <a:pt x="1050014" y="1919049"/>
                  </a:cubicBezTo>
                  <a:cubicBezTo>
                    <a:pt x="1029375" y="1919049"/>
                    <a:pt x="1008220" y="1919049"/>
                    <a:pt x="987581" y="1919049"/>
                  </a:cubicBezTo>
                  <a:cubicBezTo>
                    <a:pt x="973133" y="1910277"/>
                    <a:pt x="964878" y="1897377"/>
                    <a:pt x="960234" y="1880866"/>
                  </a:cubicBezTo>
                  <a:cubicBezTo>
                    <a:pt x="947851" y="1835460"/>
                    <a:pt x="933919" y="1790054"/>
                    <a:pt x="921535" y="1744132"/>
                  </a:cubicBezTo>
                  <a:cubicBezTo>
                    <a:pt x="914828" y="1719881"/>
                    <a:pt x="899865" y="1706982"/>
                    <a:pt x="875614" y="1703886"/>
                  </a:cubicBezTo>
                  <a:cubicBezTo>
                    <a:pt x="866326" y="1702854"/>
                    <a:pt x="857038" y="1701306"/>
                    <a:pt x="847751" y="1700790"/>
                  </a:cubicBezTo>
                  <a:cubicBezTo>
                    <a:pt x="826080" y="1699242"/>
                    <a:pt x="811117" y="1709046"/>
                    <a:pt x="800281" y="1727105"/>
                  </a:cubicBezTo>
                  <a:cubicBezTo>
                    <a:pt x="796153" y="1733813"/>
                    <a:pt x="792541" y="1740520"/>
                    <a:pt x="788414" y="1747228"/>
                  </a:cubicBezTo>
                  <a:cubicBezTo>
                    <a:pt x="766742" y="1783862"/>
                    <a:pt x="745587" y="1821013"/>
                    <a:pt x="723401" y="1857131"/>
                  </a:cubicBezTo>
                  <a:cubicBezTo>
                    <a:pt x="711533" y="1877254"/>
                    <a:pt x="697085" y="1882414"/>
                    <a:pt x="674383" y="1877254"/>
                  </a:cubicBezTo>
                  <a:cubicBezTo>
                    <a:pt x="660451" y="1874158"/>
                    <a:pt x="647552" y="1869515"/>
                    <a:pt x="634652" y="1863839"/>
                  </a:cubicBezTo>
                  <a:cubicBezTo>
                    <a:pt x="611949" y="1853003"/>
                    <a:pt x="604726" y="1839072"/>
                    <a:pt x="607822" y="1813789"/>
                  </a:cubicBezTo>
                  <a:cubicBezTo>
                    <a:pt x="613497" y="1766835"/>
                    <a:pt x="618141" y="1719881"/>
                    <a:pt x="624848" y="1672927"/>
                  </a:cubicBezTo>
                  <a:cubicBezTo>
                    <a:pt x="629492" y="1639905"/>
                    <a:pt x="611949" y="1621846"/>
                    <a:pt x="586150" y="1607398"/>
                  </a:cubicBezTo>
                  <a:cubicBezTo>
                    <a:pt x="560868" y="1593467"/>
                    <a:pt x="538165" y="1591403"/>
                    <a:pt x="514430" y="1611010"/>
                  </a:cubicBezTo>
                  <a:cubicBezTo>
                    <a:pt x="481407" y="1637325"/>
                    <a:pt x="446836" y="1661576"/>
                    <a:pt x="413814" y="1687375"/>
                  </a:cubicBezTo>
                  <a:cubicBezTo>
                    <a:pt x="380276" y="1713690"/>
                    <a:pt x="365828" y="1719365"/>
                    <a:pt x="324550" y="1682215"/>
                  </a:cubicBezTo>
                  <a:cubicBezTo>
                    <a:pt x="321970" y="1679635"/>
                    <a:pt x="319390" y="1677055"/>
                    <a:pt x="316810" y="1674475"/>
                  </a:cubicBezTo>
                  <a:cubicBezTo>
                    <a:pt x="296687" y="1653836"/>
                    <a:pt x="294623" y="1637841"/>
                    <a:pt x="309071" y="1612558"/>
                  </a:cubicBezTo>
                  <a:cubicBezTo>
                    <a:pt x="331258" y="1572828"/>
                    <a:pt x="353960" y="1532581"/>
                    <a:pt x="376148" y="1492851"/>
                  </a:cubicBezTo>
                  <a:cubicBezTo>
                    <a:pt x="382339" y="1481500"/>
                    <a:pt x="389047" y="1470148"/>
                    <a:pt x="387499" y="1456217"/>
                  </a:cubicBezTo>
                  <a:cubicBezTo>
                    <a:pt x="383887" y="1414423"/>
                    <a:pt x="337449" y="1381400"/>
                    <a:pt x="297203" y="1391720"/>
                  </a:cubicBezTo>
                  <a:cubicBezTo>
                    <a:pt x="250765" y="1403587"/>
                    <a:pt x="204327" y="1415455"/>
                    <a:pt x="158405" y="1427838"/>
                  </a:cubicBezTo>
                  <a:cubicBezTo>
                    <a:pt x="139830" y="1432998"/>
                    <a:pt x="125899" y="1427322"/>
                    <a:pt x="114031" y="1412875"/>
                  </a:cubicBezTo>
                  <a:cubicBezTo>
                    <a:pt x="104228" y="1401007"/>
                    <a:pt x="98036" y="1387592"/>
                    <a:pt x="91844" y="1373660"/>
                  </a:cubicBezTo>
                  <a:cubicBezTo>
                    <a:pt x="81525" y="1349409"/>
                    <a:pt x="86169" y="1331866"/>
                    <a:pt x="106808" y="1315871"/>
                  </a:cubicBezTo>
                  <a:cubicBezTo>
                    <a:pt x="140862" y="1288524"/>
                    <a:pt x="175432" y="1261693"/>
                    <a:pt x="209487" y="1234347"/>
                  </a:cubicBezTo>
                  <a:cubicBezTo>
                    <a:pt x="245605" y="1206484"/>
                    <a:pt x="248701" y="1194616"/>
                    <a:pt x="236834" y="1151274"/>
                  </a:cubicBezTo>
                  <a:cubicBezTo>
                    <a:pt x="228578" y="1122896"/>
                    <a:pt x="211551" y="1107932"/>
                    <a:pt x="181624" y="1104836"/>
                  </a:cubicBezTo>
                  <a:cubicBezTo>
                    <a:pt x="138282" y="1100192"/>
                    <a:pt x="95456" y="1091937"/>
                    <a:pt x="52114" y="1087293"/>
                  </a:cubicBezTo>
                  <a:cubicBezTo>
                    <a:pt x="27347" y="1084713"/>
                    <a:pt x="9804" y="1074910"/>
                    <a:pt x="1032" y="1051175"/>
                  </a:cubicBezTo>
                  <a:cubicBezTo>
                    <a:pt x="0" y="1028988"/>
                    <a:pt x="0" y="1008348"/>
                    <a:pt x="0" y="987194"/>
                  </a:cubicBezTo>
                  <a:close/>
                  <a:moveTo>
                    <a:pt x="1198616" y="960879"/>
                  </a:moveTo>
                  <a:cubicBezTo>
                    <a:pt x="1200163" y="838592"/>
                    <a:pt x="1104192" y="720433"/>
                    <a:pt x="958686" y="720949"/>
                  </a:cubicBezTo>
                  <a:cubicBezTo>
                    <a:pt x="824016" y="721465"/>
                    <a:pt x="720821" y="824145"/>
                    <a:pt x="720304" y="959331"/>
                  </a:cubicBezTo>
                  <a:cubicBezTo>
                    <a:pt x="719788" y="1096581"/>
                    <a:pt x="827628" y="1197712"/>
                    <a:pt x="957654" y="1198744"/>
                  </a:cubicBezTo>
                  <a:cubicBezTo>
                    <a:pt x="1090776" y="1199776"/>
                    <a:pt x="1198100" y="1092969"/>
                    <a:pt x="1198616" y="960879"/>
                  </a:cubicBezTo>
                  <a:close/>
                </a:path>
              </a:pathLst>
            </a:custGeom>
            <a:grpFill/>
            <a:ln w="51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39" name="Group 38">
              <a:extLst>
                <a:ext uri="{FF2B5EF4-FFF2-40B4-BE49-F238E27FC236}">
                  <a16:creationId xmlns:a16="http://schemas.microsoft.com/office/drawing/2014/main" id="{4EBFD568-8E6E-401C-AE55-F36A046BAF38}"/>
                </a:ext>
              </a:extLst>
            </p:cNvPr>
            <p:cNvGrpSpPr/>
            <p:nvPr/>
          </p:nvGrpSpPr>
          <p:grpSpPr>
            <a:xfrm>
              <a:off x="7392963" y="2648852"/>
              <a:ext cx="1838947" cy="1835405"/>
              <a:chOff x="7167947" y="1624190"/>
              <a:chExt cx="2677922" cy="2672763"/>
            </a:xfrm>
            <a:grpFill/>
          </p:grpSpPr>
          <p:sp>
            <p:nvSpPr>
              <p:cNvPr id="40" name="Freeform: Shape 39">
                <a:extLst>
                  <a:ext uri="{FF2B5EF4-FFF2-40B4-BE49-F238E27FC236}">
                    <a16:creationId xmlns:a16="http://schemas.microsoft.com/office/drawing/2014/main" id="{9F4DA946-3FFE-44A8-9614-341AEDEEE4EB}"/>
                  </a:ext>
                </a:extLst>
              </p:cNvPr>
              <p:cNvSpPr/>
              <p:nvPr/>
            </p:nvSpPr>
            <p:spPr>
              <a:xfrm>
                <a:off x="7167947" y="1624190"/>
                <a:ext cx="2677922" cy="2672763"/>
              </a:xfrm>
              <a:custGeom>
                <a:avLst/>
                <a:gdLst>
                  <a:gd name="connsiteX0" fmla="*/ 2538684 w 2677922"/>
                  <a:gd name="connsiteY0" fmla="*/ 1897505 h 2672762"/>
                  <a:gd name="connsiteX1" fmla="*/ 2456643 w 2677922"/>
                  <a:gd name="connsiteY1" fmla="*/ 1879446 h 2672762"/>
                  <a:gd name="connsiteX2" fmla="*/ 2389566 w 2677922"/>
                  <a:gd name="connsiteY2" fmla="*/ 1863966 h 2672762"/>
                  <a:gd name="connsiteX3" fmla="*/ 2354479 w 2677922"/>
                  <a:gd name="connsiteY3" fmla="*/ 1874802 h 2672762"/>
                  <a:gd name="connsiteX4" fmla="*/ 2312170 w 2677922"/>
                  <a:gd name="connsiteY4" fmla="*/ 1950651 h 2672762"/>
                  <a:gd name="connsiteX5" fmla="*/ 2322489 w 2677922"/>
                  <a:gd name="connsiteY5" fmla="*/ 1983157 h 2672762"/>
                  <a:gd name="connsiteX6" fmla="*/ 2412785 w 2677922"/>
                  <a:gd name="connsiteY6" fmla="*/ 2080161 h 2672762"/>
                  <a:gd name="connsiteX7" fmla="*/ 2418461 w 2677922"/>
                  <a:gd name="connsiteY7" fmla="*/ 2146722 h 2672762"/>
                  <a:gd name="connsiteX8" fmla="*/ 2414849 w 2677922"/>
                  <a:gd name="connsiteY8" fmla="*/ 2151882 h 2672762"/>
                  <a:gd name="connsiteX9" fmla="*/ 2324037 w 2677922"/>
                  <a:gd name="connsiteY9" fmla="*/ 2174585 h 2672762"/>
                  <a:gd name="connsiteX10" fmla="*/ 2219294 w 2677922"/>
                  <a:gd name="connsiteY10" fmla="*/ 2118859 h 2672762"/>
                  <a:gd name="connsiteX11" fmla="*/ 2178531 w 2677922"/>
                  <a:gd name="connsiteY11" fmla="*/ 2120407 h 2672762"/>
                  <a:gd name="connsiteX12" fmla="*/ 2125386 w 2677922"/>
                  <a:gd name="connsiteY12" fmla="*/ 2172521 h 2672762"/>
                  <a:gd name="connsiteX13" fmla="*/ 2122806 w 2677922"/>
                  <a:gd name="connsiteY13" fmla="*/ 2217411 h 2672762"/>
                  <a:gd name="connsiteX14" fmla="*/ 2184723 w 2677922"/>
                  <a:gd name="connsiteY14" fmla="*/ 2334538 h 2672762"/>
                  <a:gd name="connsiteX15" fmla="*/ 2174404 w 2677922"/>
                  <a:gd name="connsiteY15" fmla="*/ 2395423 h 2672762"/>
                  <a:gd name="connsiteX16" fmla="*/ 2164084 w 2677922"/>
                  <a:gd name="connsiteY16" fmla="*/ 2404711 h 2672762"/>
                  <a:gd name="connsiteX17" fmla="*/ 2075336 w 2677922"/>
                  <a:gd name="connsiteY17" fmla="*/ 2401615 h 2672762"/>
                  <a:gd name="connsiteX18" fmla="*/ 1988652 w 2677922"/>
                  <a:gd name="connsiteY18" fmla="*/ 2320606 h 2672762"/>
                  <a:gd name="connsiteX19" fmla="*/ 1944277 w 2677922"/>
                  <a:gd name="connsiteY19" fmla="*/ 2311835 h 2672762"/>
                  <a:gd name="connsiteX20" fmla="*/ 1883392 w 2677922"/>
                  <a:gd name="connsiteY20" fmla="*/ 2346405 h 2672762"/>
                  <a:gd name="connsiteX21" fmla="*/ 1868429 w 2677922"/>
                  <a:gd name="connsiteY21" fmla="*/ 2391811 h 2672762"/>
                  <a:gd name="connsiteX22" fmla="*/ 1899388 w 2677922"/>
                  <a:gd name="connsiteY22" fmla="*/ 2526997 h 2672762"/>
                  <a:gd name="connsiteX23" fmla="*/ 1879264 w 2677922"/>
                  <a:gd name="connsiteY23" fmla="*/ 2571887 h 2672762"/>
                  <a:gd name="connsiteX24" fmla="*/ 1841082 w 2677922"/>
                  <a:gd name="connsiteY24" fmla="*/ 2588915 h 2672762"/>
                  <a:gd name="connsiteX25" fmla="*/ 1782777 w 2677922"/>
                  <a:gd name="connsiteY25" fmla="*/ 2568276 h 2672762"/>
                  <a:gd name="connsiteX26" fmla="*/ 1715184 w 2677922"/>
                  <a:gd name="connsiteY26" fmla="*/ 2459404 h 2672762"/>
                  <a:gd name="connsiteX27" fmla="*/ 1664618 w 2677922"/>
                  <a:gd name="connsiteY27" fmla="*/ 2435669 h 2672762"/>
                  <a:gd name="connsiteX28" fmla="*/ 1610440 w 2677922"/>
                  <a:gd name="connsiteY28" fmla="*/ 2450117 h 2672762"/>
                  <a:gd name="connsiteX29" fmla="*/ 1577418 w 2677922"/>
                  <a:gd name="connsiteY29" fmla="*/ 2495007 h 2672762"/>
                  <a:gd name="connsiteX30" fmla="*/ 1573806 w 2677922"/>
                  <a:gd name="connsiteY30" fmla="*/ 2616777 h 2672762"/>
                  <a:gd name="connsiteX31" fmla="*/ 1526852 w 2677922"/>
                  <a:gd name="connsiteY31" fmla="*/ 2672503 h 2672762"/>
                  <a:gd name="connsiteX32" fmla="*/ 1497441 w 2677922"/>
                  <a:gd name="connsiteY32" fmla="*/ 2676115 h 2672762"/>
                  <a:gd name="connsiteX33" fmla="*/ 1449972 w 2677922"/>
                  <a:gd name="connsiteY33" fmla="*/ 2644124 h 2672762"/>
                  <a:gd name="connsiteX34" fmla="*/ 1410241 w 2677922"/>
                  <a:gd name="connsiteY34" fmla="*/ 2514614 h 2672762"/>
                  <a:gd name="connsiteX35" fmla="*/ 1373091 w 2677922"/>
                  <a:gd name="connsiteY35" fmla="*/ 2482623 h 2672762"/>
                  <a:gd name="connsiteX36" fmla="*/ 1304982 w 2677922"/>
                  <a:gd name="connsiteY36" fmla="*/ 2483139 h 2672762"/>
                  <a:gd name="connsiteX37" fmla="*/ 1271959 w 2677922"/>
                  <a:gd name="connsiteY37" fmla="*/ 2511518 h 2672762"/>
                  <a:gd name="connsiteX38" fmla="*/ 1234293 w 2677922"/>
                  <a:gd name="connsiteY38" fmla="*/ 2633805 h 2672762"/>
                  <a:gd name="connsiteX39" fmla="*/ 1170828 w 2677922"/>
                  <a:gd name="connsiteY39" fmla="*/ 2674567 h 2672762"/>
                  <a:gd name="connsiteX40" fmla="*/ 1106847 w 2677922"/>
                  <a:gd name="connsiteY40" fmla="*/ 2602330 h 2672762"/>
                  <a:gd name="connsiteX41" fmla="*/ 1103751 w 2677922"/>
                  <a:gd name="connsiteY41" fmla="*/ 2491395 h 2672762"/>
                  <a:gd name="connsiteX42" fmla="*/ 1080532 w 2677922"/>
                  <a:gd name="connsiteY42" fmla="*/ 2454244 h 2672762"/>
                  <a:gd name="connsiteX43" fmla="*/ 1005199 w 2677922"/>
                  <a:gd name="connsiteY43" fmla="*/ 2435153 h 2672762"/>
                  <a:gd name="connsiteX44" fmla="*/ 969080 w 2677922"/>
                  <a:gd name="connsiteY44" fmla="*/ 2454244 h 2672762"/>
                  <a:gd name="connsiteX45" fmla="*/ 900456 w 2677922"/>
                  <a:gd name="connsiteY45" fmla="*/ 2564148 h 2672762"/>
                  <a:gd name="connsiteX46" fmla="*/ 836474 w 2677922"/>
                  <a:gd name="connsiteY46" fmla="*/ 2587367 h 2672762"/>
                  <a:gd name="connsiteX47" fmla="*/ 831830 w 2677922"/>
                  <a:gd name="connsiteY47" fmla="*/ 2585819 h 2672762"/>
                  <a:gd name="connsiteX48" fmla="*/ 785392 w 2677922"/>
                  <a:gd name="connsiteY48" fmla="*/ 2504810 h 2672762"/>
                  <a:gd name="connsiteX49" fmla="*/ 811707 w 2677922"/>
                  <a:gd name="connsiteY49" fmla="*/ 2390779 h 2672762"/>
                  <a:gd name="connsiteX50" fmla="*/ 794680 w 2677922"/>
                  <a:gd name="connsiteY50" fmla="*/ 2344341 h 2672762"/>
                  <a:gd name="connsiteX51" fmla="*/ 739470 w 2677922"/>
                  <a:gd name="connsiteY51" fmla="*/ 2312351 h 2672762"/>
                  <a:gd name="connsiteX52" fmla="*/ 689421 w 2677922"/>
                  <a:gd name="connsiteY52" fmla="*/ 2321638 h 2672762"/>
                  <a:gd name="connsiteX53" fmla="*/ 596029 w 2677922"/>
                  <a:gd name="connsiteY53" fmla="*/ 2408838 h 2672762"/>
                  <a:gd name="connsiteX54" fmla="*/ 530500 w 2677922"/>
                  <a:gd name="connsiteY54" fmla="*/ 2415030 h 2672762"/>
                  <a:gd name="connsiteX55" fmla="*/ 521212 w 2677922"/>
                  <a:gd name="connsiteY55" fmla="*/ 2408838 h 2672762"/>
                  <a:gd name="connsiteX56" fmla="*/ 500573 w 2677922"/>
                  <a:gd name="connsiteY56" fmla="*/ 2322670 h 2672762"/>
                  <a:gd name="connsiteX57" fmla="*/ 556298 w 2677922"/>
                  <a:gd name="connsiteY57" fmla="*/ 2217927 h 2672762"/>
                  <a:gd name="connsiteX58" fmla="*/ 552171 w 2677922"/>
                  <a:gd name="connsiteY58" fmla="*/ 2168909 h 2672762"/>
                  <a:gd name="connsiteX59" fmla="*/ 505733 w 2677922"/>
                  <a:gd name="connsiteY59" fmla="*/ 2122987 h 2672762"/>
                  <a:gd name="connsiteX60" fmla="*/ 457747 w 2677922"/>
                  <a:gd name="connsiteY60" fmla="*/ 2119375 h 2672762"/>
                  <a:gd name="connsiteX61" fmla="*/ 341652 w 2677922"/>
                  <a:gd name="connsiteY61" fmla="*/ 2180777 h 2672762"/>
                  <a:gd name="connsiteX62" fmla="*/ 278187 w 2677922"/>
                  <a:gd name="connsiteY62" fmla="*/ 2168909 h 2672762"/>
                  <a:gd name="connsiteX63" fmla="*/ 274059 w 2677922"/>
                  <a:gd name="connsiteY63" fmla="*/ 2164265 h 2672762"/>
                  <a:gd name="connsiteX64" fmla="*/ 276639 w 2677922"/>
                  <a:gd name="connsiteY64" fmla="*/ 2069325 h 2672762"/>
                  <a:gd name="connsiteX65" fmla="*/ 354551 w 2677922"/>
                  <a:gd name="connsiteY65" fmla="*/ 1986253 h 2672762"/>
                  <a:gd name="connsiteX66" fmla="*/ 363839 w 2677922"/>
                  <a:gd name="connsiteY66" fmla="*/ 1940847 h 2672762"/>
                  <a:gd name="connsiteX67" fmla="*/ 328237 w 2677922"/>
                  <a:gd name="connsiteY67" fmla="*/ 1878930 h 2672762"/>
                  <a:gd name="connsiteX68" fmla="*/ 283347 w 2677922"/>
                  <a:gd name="connsiteY68" fmla="*/ 1866030 h 2672762"/>
                  <a:gd name="connsiteX69" fmla="*/ 170864 w 2677922"/>
                  <a:gd name="connsiteY69" fmla="*/ 1891829 h 2672762"/>
                  <a:gd name="connsiteX70" fmla="*/ 155900 w 2677922"/>
                  <a:gd name="connsiteY70" fmla="*/ 1895441 h 2672762"/>
                  <a:gd name="connsiteX71" fmla="*/ 100175 w 2677922"/>
                  <a:gd name="connsiteY71" fmla="*/ 1868094 h 2672762"/>
                  <a:gd name="connsiteX72" fmla="*/ 87275 w 2677922"/>
                  <a:gd name="connsiteY72" fmla="*/ 1838168 h 2672762"/>
                  <a:gd name="connsiteX73" fmla="*/ 107915 w 2677922"/>
                  <a:gd name="connsiteY73" fmla="*/ 1779862 h 2672762"/>
                  <a:gd name="connsiteX74" fmla="*/ 213690 w 2677922"/>
                  <a:gd name="connsiteY74" fmla="*/ 1713817 h 2672762"/>
                  <a:gd name="connsiteX75" fmla="*/ 238972 w 2677922"/>
                  <a:gd name="connsiteY75" fmla="*/ 1654480 h 2672762"/>
                  <a:gd name="connsiteX76" fmla="*/ 222977 w 2677922"/>
                  <a:gd name="connsiteY76" fmla="*/ 1600818 h 2672762"/>
                  <a:gd name="connsiteX77" fmla="*/ 184279 w 2677922"/>
                  <a:gd name="connsiteY77" fmla="*/ 1575019 h 2672762"/>
                  <a:gd name="connsiteX78" fmla="*/ 59413 w 2677922"/>
                  <a:gd name="connsiteY78" fmla="*/ 1571407 h 2672762"/>
                  <a:gd name="connsiteX79" fmla="*/ 3687 w 2677922"/>
                  <a:gd name="connsiteY79" fmla="*/ 1524453 h 2672762"/>
                  <a:gd name="connsiteX80" fmla="*/ 1623 w 2677922"/>
                  <a:gd name="connsiteY80" fmla="*/ 1513618 h 2672762"/>
                  <a:gd name="connsiteX81" fmla="*/ 48577 w 2677922"/>
                  <a:gd name="connsiteY81" fmla="*/ 1442413 h 2672762"/>
                  <a:gd name="connsiteX82" fmla="*/ 160544 w 2677922"/>
                  <a:gd name="connsiteY82" fmla="*/ 1408358 h 2672762"/>
                  <a:gd name="connsiteX83" fmla="*/ 194083 w 2677922"/>
                  <a:gd name="connsiteY83" fmla="*/ 1370692 h 2672762"/>
                  <a:gd name="connsiteX84" fmla="*/ 192534 w 2677922"/>
                  <a:gd name="connsiteY84" fmla="*/ 1298971 h 2672762"/>
                  <a:gd name="connsiteX85" fmla="*/ 166220 w 2677922"/>
                  <a:gd name="connsiteY85" fmla="*/ 1269560 h 2672762"/>
                  <a:gd name="connsiteX86" fmla="*/ 47029 w 2677922"/>
                  <a:gd name="connsiteY86" fmla="*/ 1232926 h 2672762"/>
                  <a:gd name="connsiteX87" fmla="*/ 1623 w 2677922"/>
                  <a:gd name="connsiteY87" fmla="*/ 1166881 h 2672762"/>
                  <a:gd name="connsiteX88" fmla="*/ 6267 w 2677922"/>
                  <a:gd name="connsiteY88" fmla="*/ 1139534 h 2672762"/>
                  <a:gd name="connsiteX89" fmla="*/ 49093 w 2677922"/>
                  <a:gd name="connsiteY89" fmla="*/ 1105480 h 2672762"/>
                  <a:gd name="connsiteX90" fmla="*/ 164672 w 2677922"/>
                  <a:gd name="connsiteY90" fmla="*/ 1101868 h 2672762"/>
                  <a:gd name="connsiteX91" fmla="*/ 181699 w 2677922"/>
                  <a:gd name="connsiteY91" fmla="*/ 1101352 h 2672762"/>
                  <a:gd name="connsiteX92" fmla="*/ 227621 w 2677922"/>
                  <a:gd name="connsiteY92" fmla="*/ 1065233 h 2672762"/>
                  <a:gd name="connsiteX93" fmla="*/ 241036 w 2677922"/>
                  <a:gd name="connsiteY93" fmla="*/ 1014152 h 2672762"/>
                  <a:gd name="connsiteX94" fmla="*/ 219366 w 2677922"/>
                  <a:gd name="connsiteY94" fmla="*/ 965650 h 2672762"/>
                  <a:gd name="connsiteX95" fmla="*/ 113590 w 2677922"/>
                  <a:gd name="connsiteY95" fmla="*/ 899605 h 2672762"/>
                  <a:gd name="connsiteX96" fmla="*/ 89855 w 2677922"/>
                  <a:gd name="connsiteY96" fmla="*/ 832012 h 2672762"/>
                  <a:gd name="connsiteX97" fmla="*/ 104818 w 2677922"/>
                  <a:gd name="connsiteY97" fmla="*/ 799505 h 2672762"/>
                  <a:gd name="connsiteX98" fmla="*/ 151256 w 2677922"/>
                  <a:gd name="connsiteY98" fmla="*/ 779898 h 2672762"/>
                  <a:gd name="connsiteX99" fmla="*/ 283347 w 2677922"/>
                  <a:gd name="connsiteY99" fmla="*/ 810341 h 2672762"/>
                  <a:gd name="connsiteX100" fmla="*/ 331332 w 2677922"/>
                  <a:gd name="connsiteY100" fmla="*/ 794345 h 2672762"/>
                  <a:gd name="connsiteX101" fmla="*/ 363839 w 2677922"/>
                  <a:gd name="connsiteY101" fmla="*/ 737588 h 2672762"/>
                  <a:gd name="connsiteX102" fmla="*/ 354551 w 2677922"/>
                  <a:gd name="connsiteY102" fmla="*/ 689086 h 2672762"/>
                  <a:gd name="connsiteX103" fmla="*/ 266835 w 2677922"/>
                  <a:gd name="connsiteY103" fmla="*/ 595694 h 2672762"/>
                  <a:gd name="connsiteX104" fmla="*/ 261675 w 2677922"/>
                  <a:gd name="connsiteY104" fmla="*/ 529133 h 2672762"/>
                  <a:gd name="connsiteX105" fmla="*/ 270447 w 2677922"/>
                  <a:gd name="connsiteY105" fmla="*/ 516233 h 2672762"/>
                  <a:gd name="connsiteX106" fmla="*/ 349907 w 2677922"/>
                  <a:gd name="connsiteY106" fmla="*/ 498690 h 2672762"/>
                  <a:gd name="connsiteX107" fmla="*/ 457231 w 2677922"/>
                  <a:gd name="connsiteY107" fmla="*/ 555964 h 2672762"/>
                  <a:gd name="connsiteX108" fmla="*/ 507797 w 2677922"/>
                  <a:gd name="connsiteY108" fmla="*/ 551320 h 2672762"/>
                  <a:gd name="connsiteX109" fmla="*/ 551139 w 2677922"/>
                  <a:gd name="connsiteY109" fmla="*/ 508494 h 2672762"/>
                  <a:gd name="connsiteX110" fmla="*/ 556815 w 2677922"/>
                  <a:gd name="connsiteY110" fmla="*/ 456896 h 2672762"/>
                  <a:gd name="connsiteX111" fmla="*/ 494381 w 2677922"/>
                  <a:gd name="connsiteY111" fmla="*/ 339769 h 2672762"/>
                  <a:gd name="connsiteX112" fmla="*/ 505217 w 2677922"/>
                  <a:gd name="connsiteY112" fmla="*/ 280432 h 2672762"/>
                  <a:gd name="connsiteX113" fmla="*/ 537723 w 2677922"/>
                  <a:gd name="connsiteY113" fmla="*/ 256181 h 2672762"/>
                  <a:gd name="connsiteX114" fmla="*/ 590353 w 2677922"/>
                  <a:gd name="connsiteY114" fmla="*/ 261857 h 2672762"/>
                  <a:gd name="connsiteX115" fmla="*/ 679617 w 2677922"/>
                  <a:gd name="connsiteY115" fmla="*/ 344929 h 2672762"/>
                  <a:gd name="connsiteX116" fmla="*/ 754950 w 2677922"/>
                  <a:gd name="connsiteY116" fmla="*/ 355765 h 2672762"/>
                  <a:gd name="connsiteX117" fmla="*/ 797260 w 2677922"/>
                  <a:gd name="connsiteY117" fmla="*/ 329450 h 2672762"/>
                  <a:gd name="connsiteX118" fmla="*/ 811707 w 2677922"/>
                  <a:gd name="connsiteY118" fmla="*/ 285076 h 2672762"/>
                  <a:gd name="connsiteX119" fmla="*/ 781781 w 2677922"/>
                  <a:gd name="connsiteY119" fmla="*/ 156081 h 2672762"/>
                  <a:gd name="connsiteX120" fmla="*/ 807064 w 2677922"/>
                  <a:gd name="connsiteY120" fmla="*/ 100872 h 2672762"/>
                  <a:gd name="connsiteX121" fmla="*/ 841634 w 2677922"/>
                  <a:gd name="connsiteY121" fmla="*/ 86424 h 2672762"/>
                  <a:gd name="connsiteX122" fmla="*/ 896328 w 2677922"/>
                  <a:gd name="connsiteY122" fmla="*/ 106031 h 2672762"/>
                  <a:gd name="connsiteX123" fmla="*/ 965469 w 2677922"/>
                  <a:gd name="connsiteY123" fmla="*/ 217483 h 2672762"/>
                  <a:gd name="connsiteX124" fmla="*/ 1013455 w 2677922"/>
                  <a:gd name="connsiteY124" fmla="*/ 240702 h 2672762"/>
                  <a:gd name="connsiteX125" fmla="*/ 1077952 w 2677922"/>
                  <a:gd name="connsiteY125" fmla="*/ 222642 h 2672762"/>
                  <a:gd name="connsiteX126" fmla="*/ 1101687 w 2677922"/>
                  <a:gd name="connsiteY126" fmla="*/ 188072 h 2672762"/>
                  <a:gd name="connsiteX127" fmla="*/ 1106847 w 2677922"/>
                  <a:gd name="connsiteY127" fmla="*/ 53918 h 2672762"/>
                  <a:gd name="connsiteX128" fmla="*/ 1145029 w 2677922"/>
                  <a:gd name="connsiteY128" fmla="*/ 4900 h 2672762"/>
                  <a:gd name="connsiteX129" fmla="*/ 1158960 w 2677922"/>
                  <a:gd name="connsiteY129" fmla="*/ 1804 h 2672762"/>
                  <a:gd name="connsiteX130" fmla="*/ 1235841 w 2677922"/>
                  <a:gd name="connsiteY130" fmla="*/ 48758 h 2672762"/>
                  <a:gd name="connsiteX131" fmla="*/ 1269895 w 2677922"/>
                  <a:gd name="connsiteY131" fmla="*/ 162273 h 2672762"/>
                  <a:gd name="connsiteX132" fmla="*/ 1303434 w 2677922"/>
                  <a:gd name="connsiteY132" fmla="*/ 192716 h 2672762"/>
                  <a:gd name="connsiteX133" fmla="*/ 1376702 w 2677922"/>
                  <a:gd name="connsiteY133" fmla="*/ 192716 h 2672762"/>
                  <a:gd name="connsiteX134" fmla="*/ 1409209 w 2677922"/>
                  <a:gd name="connsiteY134" fmla="*/ 163305 h 2672762"/>
                  <a:gd name="connsiteX135" fmla="*/ 1447392 w 2677922"/>
                  <a:gd name="connsiteY135" fmla="*/ 37922 h 2672762"/>
                  <a:gd name="connsiteX136" fmla="*/ 1499505 w 2677922"/>
                  <a:gd name="connsiteY136" fmla="*/ 256 h 2672762"/>
                  <a:gd name="connsiteX137" fmla="*/ 1513436 w 2677922"/>
                  <a:gd name="connsiteY137" fmla="*/ 772 h 2672762"/>
                  <a:gd name="connsiteX138" fmla="*/ 1573290 w 2677922"/>
                  <a:gd name="connsiteY138" fmla="*/ 65269 h 2672762"/>
                  <a:gd name="connsiteX139" fmla="*/ 1576902 w 2677922"/>
                  <a:gd name="connsiteY139" fmla="*/ 185492 h 2672762"/>
                  <a:gd name="connsiteX140" fmla="*/ 1598057 w 2677922"/>
                  <a:gd name="connsiteY140" fmla="*/ 220578 h 2672762"/>
                  <a:gd name="connsiteX141" fmla="*/ 1674422 w 2677922"/>
                  <a:gd name="connsiteY141" fmla="*/ 240702 h 2672762"/>
                  <a:gd name="connsiteX142" fmla="*/ 1710540 w 2677922"/>
                  <a:gd name="connsiteY142" fmla="*/ 221610 h 2672762"/>
                  <a:gd name="connsiteX143" fmla="*/ 1779165 w 2677922"/>
                  <a:gd name="connsiteY143" fmla="*/ 111707 h 2672762"/>
                  <a:gd name="connsiteX144" fmla="*/ 1845726 w 2677922"/>
                  <a:gd name="connsiteY144" fmla="*/ 88488 h 2672762"/>
                  <a:gd name="connsiteX145" fmla="*/ 1857594 w 2677922"/>
                  <a:gd name="connsiteY145" fmla="*/ 92616 h 2672762"/>
                  <a:gd name="connsiteX146" fmla="*/ 1895260 w 2677922"/>
                  <a:gd name="connsiteY146" fmla="*/ 166401 h 2672762"/>
                  <a:gd name="connsiteX147" fmla="*/ 1868429 w 2677922"/>
                  <a:gd name="connsiteY147" fmla="*/ 281980 h 2672762"/>
                  <a:gd name="connsiteX148" fmla="*/ 1887004 w 2677922"/>
                  <a:gd name="connsiteY148" fmla="*/ 332030 h 2672762"/>
                  <a:gd name="connsiteX149" fmla="*/ 1946857 w 2677922"/>
                  <a:gd name="connsiteY149" fmla="*/ 365052 h 2672762"/>
                  <a:gd name="connsiteX150" fmla="*/ 1986588 w 2677922"/>
                  <a:gd name="connsiteY150" fmla="*/ 355765 h 2672762"/>
                  <a:gd name="connsiteX151" fmla="*/ 2081528 w 2677922"/>
                  <a:gd name="connsiteY151" fmla="*/ 267532 h 2672762"/>
                  <a:gd name="connsiteX152" fmla="*/ 2151701 w 2677922"/>
                  <a:gd name="connsiteY152" fmla="*/ 261857 h 2672762"/>
                  <a:gd name="connsiteX153" fmla="*/ 2155312 w 2677922"/>
                  <a:gd name="connsiteY153" fmla="*/ 264437 h 2672762"/>
                  <a:gd name="connsiteX154" fmla="*/ 2177500 w 2677922"/>
                  <a:gd name="connsiteY154" fmla="*/ 353701 h 2672762"/>
                  <a:gd name="connsiteX155" fmla="*/ 2122290 w 2677922"/>
                  <a:gd name="connsiteY155" fmla="*/ 456896 h 2672762"/>
                  <a:gd name="connsiteX156" fmla="*/ 2126934 w 2677922"/>
                  <a:gd name="connsiteY156" fmla="*/ 505914 h 2672762"/>
                  <a:gd name="connsiteX157" fmla="*/ 2173372 w 2677922"/>
                  <a:gd name="connsiteY157" fmla="*/ 551836 h 2672762"/>
                  <a:gd name="connsiteX158" fmla="*/ 2219810 w 2677922"/>
                  <a:gd name="connsiteY158" fmla="*/ 555964 h 2672762"/>
                  <a:gd name="connsiteX159" fmla="*/ 2336937 w 2677922"/>
                  <a:gd name="connsiteY159" fmla="*/ 494046 h 2672762"/>
                  <a:gd name="connsiteX160" fmla="*/ 2400917 w 2677922"/>
                  <a:gd name="connsiteY160" fmla="*/ 507462 h 2672762"/>
                  <a:gd name="connsiteX161" fmla="*/ 2420525 w 2677922"/>
                  <a:gd name="connsiteY161" fmla="*/ 533777 h 2672762"/>
                  <a:gd name="connsiteX162" fmla="*/ 2415365 w 2677922"/>
                  <a:gd name="connsiteY162" fmla="*/ 591566 h 2672762"/>
                  <a:gd name="connsiteX163" fmla="*/ 2321973 w 2677922"/>
                  <a:gd name="connsiteY163" fmla="*/ 692182 h 2672762"/>
                  <a:gd name="connsiteX164" fmla="*/ 2313718 w 2677922"/>
                  <a:gd name="connsiteY164" fmla="*/ 733460 h 2672762"/>
                  <a:gd name="connsiteX165" fmla="*/ 2349320 w 2677922"/>
                  <a:gd name="connsiteY165" fmla="*/ 795377 h 2672762"/>
                  <a:gd name="connsiteX166" fmla="*/ 2394726 w 2677922"/>
                  <a:gd name="connsiteY166" fmla="*/ 810341 h 2672762"/>
                  <a:gd name="connsiteX167" fmla="*/ 2526816 w 2677922"/>
                  <a:gd name="connsiteY167" fmla="*/ 780414 h 2672762"/>
                  <a:gd name="connsiteX168" fmla="*/ 2575834 w 2677922"/>
                  <a:gd name="connsiteY168" fmla="*/ 803117 h 2672762"/>
                  <a:gd name="connsiteX169" fmla="*/ 2591313 w 2677922"/>
                  <a:gd name="connsiteY169" fmla="*/ 838719 h 2672762"/>
                  <a:gd name="connsiteX170" fmla="*/ 2570158 w 2677922"/>
                  <a:gd name="connsiteY170" fmla="*/ 896509 h 2672762"/>
                  <a:gd name="connsiteX171" fmla="*/ 2461287 w 2677922"/>
                  <a:gd name="connsiteY171" fmla="*/ 964102 h 2672762"/>
                  <a:gd name="connsiteX172" fmla="*/ 2438068 w 2677922"/>
                  <a:gd name="connsiteY172" fmla="*/ 1014668 h 2672762"/>
                  <a:gd name="connsiteX173" fmla="*/ 2454063 w 2677922"/>
                  <a:gd name="connsiteY173" fmla="*/ 1073489 h 2672762"/>
                  <a:gd name="connsiteX174" fmla="*/ 2492762 w 2677922"/>
                  <a:gd name="connsiteY174" fmla="*/ 1100836 h 2672762"/>
                  <a:gd name="connsiteX175" fmla="*/ 2628464 w 2677922"/>
                  <a:gd name="connsiteY175" fmla="*/ 1105996 h 2672762"/>
                  <a:gd name="connsiteX176" fmla="*/ 2672322 w 2677922"/>
                  <a:gd name="connsiteY176" fmla="*/ 1140566 h 2672762"/>
                  <a:gd name="connsiteX177" fmla="*/ 2677998 w 2677922"/>
                  <a:gd name="connsiteY177" fmla="*/ 1182360 h 2672762"/>
                  <a:gd name="connsiteX178" fmla="*/ 2644459 w 2677922"/>
                  <a:gd name="connsiteY178" fmla="*/ 1229830 h 2672762"/>
                  <a:gd name="connsiteX179" fmla="*/ 2522172 w 2677922"/>
                  <a:gd name="connsiteY179" fmla="*/ 1267497 h 2672762"/>
                  <a:gd name="connsiteX180" fmla="*/ 2483990 w 2677922"/>
                  <a:gd name="connsiteY180" fmla="*/ 1315998 h 2672762"/>
                  <a:gd name="connsiteX181" fmla="*/ 2486570 w 2677922"/>
                  <a:gd name="connsiteY181" fmla="*/ 1379980 h 2672762"/>
                  <a:gd name="connsiteX182" fmla="*/ 2512885 w 2677922"/>
                  <a:gd name="connsiteY182" fmla="*/ 1407842 h 2672762"/>
                  <a:gd name="connsiteX183" fmla="*/ 2641363 w 2677922"/>
                  <a:gd name="connsiteY183" fmla="*/ 1447057 h 2672762"/>
                  <a:gd name="connsiteX184" fmla="*/ 2677998 w 2677922"/>
                  <a:gd name="connsiteY184" fmla="*/ 1498138 h 2672762"/>
                  <a:gd name="connsiteX185" fmla="*/ 2677998 w 2677922"/>
                  <a:gd name="connsiteY185" fmla="*/ 1507426 h 2672762"/>
                  <a:gd name="connsiteX186" fmla="*/ 2611952 w 2677922"/>
                  <a:gd name="connsiteY186" fmla="*/ 1572955 h 2672762"/>
                  <a:gd name="connsiteX187" fmla="*/ 2490182 w 2677922"/>
                  <a:gd name="connsiteY187" fmla="*/ 1576567 h 2672762"/>
                  <a:gd name="connsiteX188" fmla="*/ 2457675 w 2677922"/>
                  <a:gd name="connsiteY188" fmla="*/ 1596690 h 2672762"/>
                  <a:gd name="connsiteX189" fmla="*/ 2437036 w 2677922"/>
                  <a:gd name="connsiteY189" fmla="*/ 1673055 h 2672762"/>
                  <a:gd name="connsiteX190" fmla="*/ 2457159 w 2677922"/>
                  <a:gd name="connsiteY190" fmla="*/ 1710205 h 2672762"/>
                  <a:gd name="connsiteX191" fmla="*/ 2564483 w 2677922"/>
                  <a:gd name="connsiteY191" fmla="*/ 1777282 h 2672762"/>
                  <a:gd name="connsiteX192" fmla="*/ 2588733 w 2677922"/>
                  <a:gd name="connsiteY192" fmla="*/ 1845907 h 2672762"/>
                  <a:gd name="connsiteX193" fmla="*/ 2571706 w 2677922"/>
                  <a:gd name="connsiteY193" fmla="*/ 1880994 h 2672762"/>
                  <a:gd name="connsiteX194" fmla="*/ 2538684 w 2677922"/>
                  <a:gd name="connsiteY194" fmla="*/ 1897505 h 2672762"/>
                  <a:gd name="connsiteX195" fmla="*/ 1338521 w 2677922"/>
                  <a:gd name="connsiteY195" fmla="*/ 2312867 h 2672762"/>
                  <a:gd name="connsiteX196" fmla="*/ 2316814 w 2677922"/>
                  <a:gd name="connsiteY196" fmla="*/ 1335605 h 2672762"/>
                  <a:gd name="connsiteX197" fmla="*/ 1340068 w 2677922"/>
                  <a:gd name="connsiteY197" fmla="*/ 359376 h 2672762"/>
                  <a:gd name="connsiteX198" fmla="*/ 361775 w 2677922"/>
                  <a:gd name="connsiteY198" fmla="*/ 1331994 h 2672762"/>
                  <a:gd name="connsiteX199" fmla="*/ 1338521 w 2677922"/>
                  <a:gd name="connsiteY199" fmla="*/ 2312867 h 26727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</a:cxnLst>
                <a:rect l="l" t="t" r="r" b="b"/>
                <a:pathLst>
                  <a:path w="2677922" h="2672762">
                    <a:moveTo>
                      <a:pt x="2538684" y="1897505"/>
                    </a:moveTo>
                    <a:cubicBezTo>
                      <a:pt x="2511337" y="1891313"/>
                      <a:pt x="2483990" y="1885121"/>
                      <a:pt x="2456643" y="1879446"/>
                    </a:cubicBezTo>
                    <a:cubicBezTo>
                      <a:pt x="2434456" y="1874286"/>
                      <a:pt x="2411753" y="1869642"/>
                      <a:pt x="2389566" y="1863966"/>
                    </a:cubicBezTo>
                    <a:cubicBezTo>
                      <a:pt x="2375119" y="1860354"/>
                      <a:pt x="2363767" y="1864482"/>
                      <a:pt x="2354479" y="1874802"/>
                    </a:cubicBezTo>
                    <a:cubicBezTo>
                      <a:pt x="2335389" y="1896989"/>
                      <a:pt x="2320425" y="1922272"/>
                      <a:pt x="2312170" y="1950651"/>
                    </a:cubicBezTo>
                    <a:cubicBezTo>
                      <a:pt x="2308042" y="1964066"/>
                      <a:pt x="2314234" y="1973869"/>
                      <a:pt x="2322489" y="1983157"/>
                    </a:cubicBezTo>
                    <a:cubicBezTo>
                      <a:pt x="2352416" y="2015664"/>
                      <a:pt x="2382858" y="2048170"/>
                      <a:pt x="2412785" y="2080161"/>
                    </a:cubicBezTo>
                    <a:cubicBezTo>
                      <a:pt x="2435488" y="2104412"/>
                      <a:pt x="2436520" y="2118859"/>
                      <a:pt x="2418461" y="2146722"/>
                    </a:cubicBezTo>
                    <a:cubicBezTo>
                      <a:pt x="2417429" y="2148270"/>
                      <a:pt x="2416397" y="2150334"/>
                      <a:pt x="2414849" y="2151882"/>
                    </a:cubicBezTo>
                    <a:cubicBezTo>
                      <a:pt x="2380795" y="2197804"/>
                      <a:pt x="2365831" y="2198320"/>
                      <a:pt x="2324037" y="2174585"/>
                    </a:cubicBezTo>
                    <a:cubicBezTo>
                      <a:pt x="2289982" y="2154978"/>
                      <a:pt x="2253864" y="2137434"/>
                      <a:pt x="2219294" y="2118859"/>
                    </a:cubicBezTo>
                    <a:cubicBezTo>
                      <a:pt x="2204846" y="2111120"/>
                      <a:pt x="2191431" y="2111120"/>
                      <a:pt x="2178531" y="2120407"/>
                    </a:cubicBezTo>
                    <a:cubicBezTo>
                      <a:pt x="2157892" y="2134855"/>
                      <a:pt x="2140349" y="2152398"/>
                      <a:pt x="2125386" y="2172521"/>
                    </a:cubicBezTo>
                    <a:cubicBezTo>
                      <a:pt x="2114550" y="2186968"/>
                      <a:pt x="2114034" y="2201416"/>
                      <a:pt x="2122806" y="2217411"/>
                    </a:cubicBezTo>
                    <a:cubicBezTo>
                      <a:pt x="2143961" y="2256109"/>
                      <a:pt x="2164600" y="2295323"/>
                      <a:pt x="2184723" y="2334538"/>
                    </a:cubicBezTo>
                    <a:cubicBezTo>
                      <a:pt x="2198655" y="2361885"/>
                      <a:pt x="2196591" y="2374268"/>
                      <a:pt x="2174404" y="2395423"/>
                    </a:cubicBezTo>
                    <a:cubicBezTo>
                      <a:pt x="2170792" y="2398519"/>
                      <a:pt x="2167696" y="2402131"/>
                      <a:pt x="2164084" y="2404711"/>
                    </a:cubicBezTo>
                    <a:cubicBezTo>
                      <a:pt x="2131062" y="2428962"/>
                      <a:pt x="2114034" y="2440829"/>
                      <a:pt x="2075336" y="2401615"/>
                    </a:cubicBezTo>
                    <a:cubicBezTo>
                      <a:pt x="2047473" y="2373236"/>
                      <a:pt x="2017547" y="2347953"/>
                      <a:pt x="1988652" y="2320606"/>
                    </a:cubicBezTo>
                    <a:cubicBezTo>
                      <a:pt x="1975236" y="2307707"/>
                      <a:pt x="1960789" y="2305127"/>
                      <a:pt x="1944277" y="2311835"/>
                    </a:cubicBezTo>
                    <a:cubicBezTo>
                      <a:pt x="1922607" y="2320606"/>
                      <a:pt x="1901968" y="2331958"/>
                      <a:pt x="1883392" y="2346405"/>
                    </a:cubicBezTo>
                    <a:cubicBezTo>
                      <a:pt x="1867913" y="2358273"/>
                      <a:pt x="1863785" y="2373236"/>
                      <a:pt x="1868429" y="2391811"/>
                    </a:cubicBezTo>
                    <a:cubicBezTo>
                      <a:pt x="1879264" y="2436701"/>
                      <a:pt x="1889584" y="2482107"/>
                      <a:pt x="1899388" y="2526997"/>
                    </a:cubicBezTo>
                    <a:cubicBezTo>
                      <a:pt x="1903516" y="2546604"/>
                      <a:pt x="1896808" y="2561568"/>
                      <a:pt x="1879264" y="2571887"/>
                    </a:cubicBezTo>
                    <a:cubicBezTo>
                      <a:pt x="1867397" y="2579111"/>
                      <a:pt x="1854498" y="2584787"/>
                      <a:pt x="1841082" y="2588915"/>
                    </a:cubicBezTo>
                    <a:cubicBezTo>
                      <a:pt x="1813736" y="2597686"/>
                      <a:pt x="1798256" y="2592526"/>
                      <a:pt x="1782777" y="2568276"/>
                    </a:cubicBezTo>
                    <a:cubicBezTo>
                      <a:pt x="1760074" y="2532157"/>
                      <a:pt x="1736855" y="2496555"/>
                      <a:pt x="1715184" y="2459404"/>
                    </a:cubicBezTo>
                    <a:cubicBezTo>
                      <a:pt x="1703316" y="2439281"/>
                      <a:pt x="1687837" y="2431542"/>
                      <a:pt x="1664618" y="2435669"/>
                    </a:cubicBezTo>
                    <a:cubicBezTo>
                      <a:pt x="1646043" y="2439281"/>
                      <a:pt x="1627984" y="2443925"/>
                      <a:pt x="1610440" y="2450117"/>
                    </a:cubicBezTo>
                    <a:cubicBezTo>
                      <a:pt x="1586190" y="2458888"/>
                      <a:pt x="1578450" y="2469208"/>
                      <a:pt x="1577418" y="2495007"/>
                    </a:cubicBezTo>
                    <a:cubicBezTo>
                      <a:pt x="1575870" y="2535769"/>
                      <a:pt x="1574838" y="2576015"/>
                      <a:pt x="1573806" y="2616777"/>
                    </a:cubicBezTo>
                    <a:cubicBezTo>
                      <a:pt x="1572774" y="2653928"/>
                      <a:pt x="1563487" y="2665795"/>
                      <a:pt x="1526852" y="2672503"/>
                    </a:cubicBezTo>
                    <a:cubicBezTo>
                      <a:pt x="1517049" y="2674567"/>
                      <a:pt x="1507245" y="2675599"/>
                      <a:pt x="1497441" y="2676115"/>
                    </a:cubicBezTo>
                    <a:cubicBezTo>
                      <a:pt x="1473191" y="2677663"/>
                      <a:pt x="1457711" y="2667859"/>
                      <a:pt x="1449972" y="2644124"/>
                    </a:cubicBezTo>
                    <a:cubicBezTo>
                      <a:pt x="1436040" y="2600782"/>
                      <a:pt x="1422624" y="2557956"/>
                      <a:pt x="1410241" y="2514614"/>
                    </a:cubicBezTo>
                    <a:cubicBezTo>
                      <a:pt x="1404565" y="2495007"/>
                      <a:pt x="1392698" y="2485719"/>
                      <a:pt x="1373091" y="2482623"/>
                    </a:cubicBezTo>
                    <a:cubicBezTo>
                      <a:pt x="1350388" y="2479527"/>
                      <a:pt x="1327685" y="2479527"/>
                      <a:pt x="1304982" y="2483139"/>
                    </a:cubicBezTo>
                    <a:cubicBezTo>
                      <a:pt x="1287955" y="2485719"/>
                      <a:pt x="1277119" y="2494491"/>
                      <a:pt x="1271959" y="2511518"/>
                    </a:cubicBezTo>
                    <a:cubicBezTo>
                      <a:pt x="1260092" y="2552280"/>
                      <a:pt x="1247192" y="2593042"/>
                      <a:pt x="1234293" y="2633805"/>
                    </a:cubicBezTo>
                    <a:cubicBezTo>
                      <a:pt x="1222941" y="2670439"/>
                      <a:pt x="1208494" y="2679727"/>
                      <a:pt x="1170828" y="2674567"/>
                    </a:cubicBezTo>
                    <a:cubicBezTo>
                      <a:pt x="1114070" y="2666827"/>
                      <a:pt x="1107362" y="2659087"/>
                      <a:pt x="1106847" y="2602330"/>
                    </a:cubicBezTo>
                    <a:cubicBezTo>
                      <a:pt x="1106331" y="2565180"/>
                      <a:pt x="1104783" y="2528545"/>
                      <a:pt x="1103751" y="2491395"/>
                    </a:cubicBezTo>
                    <a:cubicBezTo>
                      <a:pt x="1103234" y="2474368"/>
                      <a:pt x="1096527" y="2460952"/>
                      <a:pt x="1080532" y="2454244"/>
                    </a:cubicBezTo>
                    <a:cubicBezTo>
                      <a:pt x="1056281" y="2443925"/>
                      <a:pt x="1031514" y="2436701"/>
                      <a:pt x="1005199" y="2435153"/>
                    </a:cubicBezTo>
                    <a:cubicBezTo>
                      <a:pt x="989203" y="2434121"/>
                      <a:pt x="977852" y="2440313"/>
                      <a:pt x="969080" y="2454244"/>
                    </a:cubicBezTo>
                    <a:cubicBezTo>
                      <a:pt x="946894" y="2491395"/>
                      <a:pt x="923159" y="2527513"/>
                      <a:pt x="900456" y="2564148"/>
                    </a:cubicBezTo>
                    <a:cubicBezTo>
                      <a:pt x="882396" y="2593042"/>
                      <a:pt x="868465" y="2598202"/>
                      <a:pt x="836474" y="2587367"/>
                    </a:cubicBezTo>
                    <a:cubicBezTo>
                      <a:pt x="834926" y="2586851"/>
                      <a:pt x="833379" y="2586335"/>
                      <a:pt x="831830" y="2585819"/>
                    </a:cubicBezTo>
                    <a:cubicBezTo>
                      <a:pt x="782297" y="2565696"/>
                      <a:pt x="772493" y="2554344"/>
                      <a:pt x="785392" y="2504810"/>
                    </a:cubicBezTo>
                    <a:cubicBezTo>
                      <a:pt x="795196" y="2467144"/>
                      <a:pt x="802420" y="2428962"/>
                      <a:pt x="811707" y="2390779"/>
                    </a:cubicBezTo>
                    <a:cubicBezTo>
                      <a:pt x="816351" y="2371172"/>
                      <a:pt x="811191" y="2356209"/>
                      <a:pt x="794680" y="2344341"/>
                    </a:cubicBezTo>
                    <a:cubicBezTo>
                      <a:pt x="777137" y="2331958"/>
                      <a:pt x="759078" y="2321122"/>
                      <a:pt x="739470" y="2312351"/>
                    </a:cubicBezTo>
                    <a:cubicBezTo>
                      <a:pt x="720895" y="2304095"/>
                      <a:pt x="704900" y="2307191"/>
                      <a:pt x="689421" y="2321638"/>
                    </a:cubicBezTo>
                    <a:cubicBezTo>
                      <a:pt x="658462" y="2351049"/>
                      <a:pt x="626988" y="2379944"/>
                      <a:pt x="596029" y="2408838"/>
                    </a:cubicBezTo>
                    <a:cubicBezTo>
                      <a:pt x="572810" y="2431026"/>
                      <a:pt x="557847" y="2432057"/>
                      <a:pt x="530500" y="2415030"/>
                    </a:cubicBezTo>
                    <a:cubicBezTo>
                      <a:pt x="527404" y="2412966"/>
                      <a:pt x="524308" y="2410902"/>
                      <a:pt x="521212" y="2408838"/>
                    </a:cubicBezTo>
                    <a:cubicBezTo>
                      <a:pt x="481482" y="2380460"/>
                      <a:pt x="477870" y="2365496"/>
                      <a:pt x="500573" y="2322670"/>
                    </a:cubicBezTo>
                    <a:cubicBezTo>
                      <a:pt x="519148" y="2287584"/>
                      <a:pt x="537207" y="2252497"/>
                      <a:pt x="556298" y="2217927"/>
                    </a:cubicBezTo>
                    <a:cubicBezTo>
                      <a:pt x="566102" y="2199868"/>
                      <a:pt x="564555" y="2184388"/>
                      <a:pt x="552171" y="2168909"/>
                    </a:cubicBezTo>
                    <a:cubicBezTo>
                      <a:pt x="538756" y="2151882"/>
                      <a:pt x="523276" y="2136402"/>
                      <a:pt x="505733" y="2122987"/>
                    </a:cubicBezTo>
                    <a:cubicBezTo>
                      <a:pt x="490254" y="2111120"/>
                      <a:pt x="474774" y="2110088"/>
                      <a:pt x="457747" y="2119375"/>
                    </a:cubicBezTo>
                    <a:cubicBezTo>
                      <a:pt x="419564" y="2140014"/>
                      <a:pt x="380866" y="2160653"/>
                      <a:pt x="341652" y="2180777"/>
                    </a:cubicBezTo>
                    <a:cubicBezTo>
                      <a:pt x="314305" y="2195224"/>
                      <a:pt x="298310" y="2191612"/>
                      <a:pt x="278187" y="2168909"/>
                    </a:cubicBezTo>
                    <a:cubicBezTo>
                      <a:pt x="276639" y="2167361"/>
                      <a:pt x="275607" y="2165813"/>
                      <a:pt x="274059" y="2164265"/>
                    </a:cubicBezTo>
                    <a:cubicBezTo>
                      <a:pt x="238456" y="2122987"/>
                      <a:pt x="238972" y="2108540"/>
                      <a:pt x="276639" y="2069325"/>
                    </a:cubicBezTo>
                    <a:cubicBezTo>
                      <a:pt x="302954" y="2041463"/>
                      <a:pt x="327721" y="2013084"/>
                      <a:pt x="354551" y="1986253"/>
                    </a:cubicBezTo>
                    <a:cubicBezTo>
                      <a:pt x="367967" y="1972322"/>
                      <a:pt x="370547" y="1957874"/>
                      <a:pt x="363839" y="1940847"/>
                    </a:cubicBezTo>
                    <a:cubicBezTo>
                      <a:pt x="355067" y="1918660"/>
                      <a:pt x="342684" y="1898021"/>
                      <a:pt x="328237" y="1878930"/>
                    </a:cubicBezTo>
                    <a:cubicBezTo>
                      <a:pt x="316369" y="1863450"/>
                      <a:pt x="300374" y="1861902"/>
                      <a:pt x="283347" y="1866030"/>
                    </a:cubicBezTo>
                    <a:cubicBezTo>
                      <a:pt x="245680" y="1874802"/>
                      <a:pt x="208530" y="1883573"/>
                      <a:pt x="170864" y="1891829"/>
                    </a:cubicBezTo>
                    <a:cubicBezTo>
                      <a:pt x="165704" y="1892861"/>
                      <a:pt x="160544" y="1894409"/>
                      <a:pt x="155900" y="1895441"/>
                    </a:cubicBezTo>
                    <a:cubicBezTo>
                      <a:pt x="127521" y="1900601"/>
                      <a:pt x="113074" y="1893893"/>
                      <a:pt x="100175" y="1868094"/>
                    </a:cubicBezTo>
                    <a:cubicBezTo>
                      <a:pt x="95531" y="1858291"/>
                      <a:pt x="90887" y="1848487"/>
                      <a:pt x="87275" y="1838168"/>
                    </a:cubicBezTo>
                    <a:cubicBezTo>
                      <a:pt x="77988" y="1810821"/>
                      <a:pt x="83147" y="1795341"/>
                      <a:pt x="107915" y="1779862"/>
                    </a:cubicBezTo>
                    <a:cubicBezTo>
                      <a:pt x="143001" y="1757675"/>
                      <a:pt x="178603" y="1735488"/>
                      <a:pt x="213690" y="1713817"/>
                    </a:cubicBezTo>
                    <a:cubicBezTo>
                      <a:pt x="241552" y="1696274"/>
                      <a:pt x="245680" y="1686470"/>
                      <a:pt x="238972" y="1654480"/>
                    </a:cubicBezTo>
                    <a:cubicBezTo>
                      <a:pt x="234845" y="1636420"/>
                      <a:pt x="230201" y="1617845"/>
                      <a:pt x="222977" y="1600818"/>
                    </a:cubicBezTo>
                    <a:cubicBezTo>
                      <a:pt x="215753" y="1583791"/>
                      <a:pt x="203370" y="1575535"/>
                      <a:pt x="184279" y="1575019"/>
                    </a:cubicBezTo>
                    <a:cubicBezTo>
                      <a:pt x="142485" y="1574503"/>
                      <a:pt x="101207" y="1572955"/>
                      <a:pt x="59413" y="1571407"/>
                    </a:cubicBezTo>
                    <a:cubicBezTo>
                      <a:pt x="21746" y="1570375"/>
                      <a:pt x="10395" y="1560572"/>
                      <a:pt x="3687" y="1524453"/>
                    </a:cubicBezTo>
                    <a:cubicBezTo>
                      <a:pt x="3171" y="1520841"/>
                      <a:pt x="2139" y="1517230"/>
                      <a:pt x="1623" y="1513618"/>
                    </a:cubicBezTo>
                    <a:cubicBezTo>
                      <a:pt x="-4053" y="1467696"/>
                      <a:pt x="3687" y="1455828"/>
                      <a:pt x="48577" y="1442413"/>
                    </a:cubicBezTo>
                    <a:cubicBezTo>
                      <a:pt x="85727" y="1431061"/>
                      <a:pt x="122877" y="1418678"/>
                      <a:pt x="160544" y="1408358"/>
                    </a:cubicBezTo>
                    <a:cubicBezTo>
                      <a:pt x="181183" y="1402683"/>
                      <a:pt x="192018" y="1390815"/>
                      <a:pt x="194083" y="1370692"/>
                    </a:cubicBezTo>
                    <a:cubicBezTo>
                      <a:pt x="196147" y="1346957"/>
                      <a:pt x="197178" y="1322706"/>
                      <a:pt x="192534" y="1298971"/>
                    </a:cubicBezTo>
                    <a:cubicBezTo>
                      <a:pt x="189954" y="1283492"/>
                      <a:pt x="181183" y="1274204"/>
                      <a:pt x="166220" y="1269560"/>
                    </a:cubicBezTo>
                    <a:cubicBezTo>
                      <a:pt x="126490" y="1257693"/>
                      <a:pt x="86759" y="1245310"/>
                      <a:pt x="47029" y="1232926"/>
                    </a:cubicBezTo>
                    <a:cubicBezTo>
                      <a:pt x="3687" y="1219511"/>
                      <a:pt x="-957" y="1212287"/>
                      <a:pt x="1623" y="1166881"/>
                    </a:cubicBezTo>
                    <a:cubicBezTo>
                      <a:pt x="2139" y="1157593"/>
                      <a:pt x="4203" y="1148306"/>
                      <a:pt x="6267" y="1139534"/>
                    </a:cubicBezTo>
                    <a:cubicBezTo>
                      <a:pt x="12459" y="1116831"/>
                      <a:pt x="25358" y="1106512"/>
                      <a:pt x="49093" y="1105480"/>
                    </a:cubicBezTo>
                    <a:cubicBezTo>
                      <a:pt x="87791" y="1103932"/>
                      <a:pt x="125974" y="1102900"/>
                      <a:pt x="164672" y="1101868"/>
                    </a:cubicBezTo>
                    <a:cubicBezTo>
                      <a:pt x="170348" y="1101868"/>
                      <a:pt x="176023" y="1101352"/>
                      <a:pt x="181699" y="1101352"/>
                    </a:cubicBezTo>
                    <a:cubicBezTo>
                      <a:pt x="207498" y="1102384"/>
                      <a:pt x="220913" y="1087936"/>
                      <a:pt x="227621" y="1065233"/>
                    </a:cubicBezTo>
                    <a:cubicBezTo>
                      <a:pt x="232781" y="1048206"/>
                      <a:pt x="237425" y="1031179"/>
                      <a:pt x="241036" y="1014152"/>
                    </a:cubicBezTo>
                    <a:cubicBezTo>
                      <a:pt x="245680" y="990417"/>
                      <a:pt x="240005" y="979065"/>
                      <a:pt x="219366" y="965650"/>
                    </a:cubicBezTo>
                    <a:cubicBezTo>
                      <a:pt x="184279" y="943463"/>
                      <a:pt x="148676" y="921276"/>
                      <a:pt x="113590" y="899605"/>
                    </a:cubicBezTo>
                    <a:cubicBezTo>
                      <a:pt x="82116" y="879997"/>
                      <a:pt x="77472" y="867614"/>
                      <a:pt x="89855" y="832012"/>
                    </a:cubicBezTo>
                    <a:cubicBezTo>
                      <a:pt x="93467" y="820660"/>
                      <a:pt x="98111" y="809309"/>
                      <a:pt x="104818" y="799505"/>
                    </a:cubicBezTo>
                    <a:cubicBezTo>
                      <a:pt x="115654" y="782994"/>
                      <a:pt x="130617" y="774738"/>
                      <a:pt x="151256" y="779898"/>
                    </a:cubicBezTo>
                    <a:cubicBezTo>
                      <a:pt x="195114" y="790217"/>
                      <a:pt x="239489" y="799505"/>
                      <a:pt x="283347" y="810341"/>
                    </a:cubicBezTo>
                    <a:cubicBezTo>
                      <a:pt x="303469" y="815500"/>
                      <a:pt x="318949" y="810857"/>
                      <a:pt x="331332" y="794345"/>
                    </a:cubicBezTo>
                    <a:cubicBezTo>
                      <a:pt x="344232" y="776802"/>
                      <a:pt x="355584" y="757711"/>
                      <a:pt x="363839" y="737588"/>
                    </a:cubicBezTo>
                    <a:cubicBezTo>
                      <a:pt x="371063" y="719529"/>
                      <a:pt x="368999" y="704049"/>
                      <a:pt x="354551" y="689086"/>
                    </a:cubicBezTo>
                    <a:cubicBezTo>
                      <a:pt x="324625" y="658643"/>
                      <a:pt x="296246" y="627169"/>
                      <a:pt x="266835" y="595694"/>
                    </a:cubicBezTo>
                    <a:cubicBezTo>
                      <a:pt x="244132" y="570927"/>
                      <a:pt x="243100" y="556996"/>
                      <a:pt x="261675" y="529133"/>
                    </a:cubicBezTo>
                    <a:cubicBezTo>
                      <a:pt x="264771" y="525005"/>
                      <a:pt x="267351" y="520361"/>
                      <a:pt x="270447" y="516233"/>
                    </a:cubicBezTo>
                    <a:cubicBezTo>
                      <a:pt x="296762" y="481663"/>
                      <a:pt x="311209" y="478567"/>
                      <a:pt x="349907" y="498690"/>
                    </a:cubicBezTo>
                    <a:cubicBezTo>
                      <a:pt x="386026" y="517781"/>
                      <a:pt x="422144" y="536357"/>
                      <a:pt x="457231" y="555964"/>
                    </a:cubicBezTo>
                    <a:cubicBezTo>
                      <a:pt x="475806" y="566283"/>
                      <a:pt x="492318" y="564219"/>
                      <a:pt x="507797" y="551320"/>
                    </a:cubicBezTo>
                    <a:cubicBezTo>
                      <a:pt x="523276" y="538421"/>
                      <a:pt x="537723" y="523973"/>
                      <a:pt x="551139" y="508494"/>
                    </a:cubicBezTo>
                    <a:cubicBezTo>
                      <a:pt x="564555" y="492499"/>
                      <a:pt x="567650" y="476503"/>
                      <a:pt x="556815" y="456896"/>
                    </a:cubicBezTo>
                    <a:cubicBezTo>
                      <a:pt x="535143" y="418198"/>
                      <a:pt x="515020" y="378983"/>
                      <a:pt x="494381" y="339769"/>
                    </a:cubicBezTo>
                    <a:cubicBezTo>
                      <a:pt x="480966" y="313970"/>
                      <a:pt x="484062" y="300039"/>
                      <a:pt x="505217" y="280432"/>
                    </a:cubicBezTo>
                    <a:cubicBezTo>
                      <a:pt x="515020" y="271144"/>
                      <a:pt x="525856" y="263405"/>
                      <a:pt x="537723" y="256181"/>
                    </a:cubicBezTo>
                    <a:cubicBezTo>
                      <a:pt x="558362" y="244313"/>
                      <a:pt x="572810" y="245861"/>
                      <a:pt x="590353" y="261857"/>
                    </a:cubicBezTo>
                    <a:cubicBezTo>
                      <a:pt x="620280" y="289203"/>
                      <a:pt x="650207" y="317066"/>
                      <a:pt x="679617" y="344929"/>
                    </a:cubicBezTo>
                    <a:cubicBezTo>
                      <a:pt x="710576" y="374340"/>
                      <a:pt x="717284" y="375372"/>
                      <a:pt x="754950" y="355765"/>
                    </a:cubicBezTo>
                    <a:cubicBezTo>
                      <a:pt x="769913" y="348025"/>
                      <a:pt x="783845" y="339769"/>
                      <a:pt x="797260" y="329450"/>
                    </a:cubicBezTo>
                    <a:cubicBezTo>
                      <a:pt x="811707" y="317582"/>
                      <a:pt x="816351" y="303651"/>
                      <a:pt x="811707" y="285076"/>
                    </a:cubicBezTo>
                    <a:cubicBezTo>
                      <a:pt x="800872" y="242249"/>
                      <a:pt x="791585" y="198907"/>
                      <a:pt x="781781" y="156081"/>
                    </a:cubicBezTo>
                    <a:cubicBezTo>
                      <a:pt x="775589" y="128218"/>
                      <a:pt x="782297" y="114287"/>
                      <a:pt x="807064" y="100872"/>
                    </a:cubicBezTo>
                    <a:cubicBezTo>
                      <a:pt x="818415" y="95196"/>
                      <a:pt x="829766" y="90552"/>
                      <a:pt x="841634" y="86424"/>
                    </a:cubicBezTo>
                    <a:cubicBezTo>
                      <a:pt x="866917" y="78685"/>
                      <a:pt x="881364" y="83328"/>
                      <a:pt x="896328" y="106031"/>
                    </a:cubicBezTo>
                    <a:cubicBezTo>
                      <a:pt x="920062" y="142666"/>
                      <a:pt x="943798" y="179300"/>
                      <a:pt x="965469" y="217483"/>
                    </a:cubicBezTo>
                    <a:cubicBezTo>
                      <a:pt x="976820" y="237090"/>
                      <a:pt x="992299" y="243797"/>
                      <a:pt x="1013455" y="240702"/>
                    </a:cubicBezTo>
                    <a:cubicBezTo>
                      <a:pt x="1035641" y="237090"/>
                      <a:pt x="1057313" y="231414"/>
                      <a:pt x="1077952" y="222642"/>
                    </a:cubicBezTo>
                    <a:cubicBezTo>
                      <a:pt x="1092915" y="215935"/>
                      <a:pt x="1101171" y="205615"/>
                      <a:pt x="1101687" y="188072"/>
                    </a:cubicBezTo>
                    <a:cubicBezTo>
                      <a:pt x="1102719" y="143182"/>
                      <a:pt x="1105298" y="98808"/>
                      <a:pt x="1106847" y="53918"/>
                    </a:cubicBezTo>
                    <a:cubicBezTo>
                      <a:pt x="1107878" y="25023"/>
                      <a:pt x="1117166" y="12640"/>
                      <a:pt x="1145029" y="4900"/>
                    </a:cubicBezTo>
                    <a:cubicBezTo>
                      <a:pt x="1149672" y="3868"/>
                      <a:pt x="1154316" y="2320"/>
                      <a:pt x="1158960" y="1804"/>
                    </a:cubicBezTo>
                    <a:cubicBezTo>
                      <a:pt x="1210042" y="-3872"/>
                      <a:pt x="1222426" y="1804"/>
                      <a:pt x="1235841" y="48758"/>
                    </a:cubicBezTo>
                    <a:cubicBezTo>
                      <a:pt x="1246676" y="86940"/>
                      <a:pt x="1259576" y="124091"/>
                      <a:pt x="1269895" y="162273"/>
                    </a:cubicBezTo>
                    <a:cubicBezTo>
                      <a:pt x="1275055" y="180332"/>
                      <a:pt x="1285890" y="190136"/>
                      <a:pt x="1303434" y="192716"/>
                    </a:cubicBezTo>
                    <a:cubicBezTo>
                      <a:pt x="1327685" y="195812"/>
                      <a:pt x="1352452" y="195812"/>
                      <a:pt x="1376702" y="192716"/>
                    </a:cubicBezTo>
                    <a:cubicBezTo>
                      <a:pt x="1393730" y="190652"/>
                      <a:pt x="1404049" y="180332"/>
                      <a:pt x="1409209" y="163305"/>
                    </a:cubicBezTo>
                    <a:cubicBezTo>
                      <a:pt x="1421593" y="121511"/>
                      <a:pt x="1434492" y="79717"/>
                      <a:pt x="1447392" y="37922"/>
                    </a:cubicBezTo>
                    <a:cubicBezTo>
                      <a:pt x="1457195" y="6964"/>
                      <a:pt x="1466998" y="-260"/>
                      <a:pt x="1499505" y="256"/>
                    </a:cubicBezTo>
                    <a:cubicBezTo>
                      <a:pt x="1504149" y="256"/>
                      <a:pt x="1508793" y="256"/>
                      <a:pt x="1513436" y="772"/>
                    </a:cubicBezTo>
                    <a:cubicBezTo>
                      <a:pt x="1559358" y="5416"/>
                      <a:pt x="1572258" y="19347"/>
                      <a:pt x="1573290" y="65269"/>
                    </a:cubicBezTo>
                    <a:cubicBezTo>
                      <a:pt x="1574322" y="105515"/>
                      <a:pt x="1575870" y="145246"/>
                      <a:pt x="1576902" y="185492"/>
                    </a:cubicBezTo>
                    <a:cubicBezTo>
                      <a:pt x="1577418" y="201487"/>
                      <a:pt x="1583093" y="213871"/>
                      <a:pt x="1598057" y="220578"/>
                    </a:cubicBezTo>
                    <a:cubicBezTo>
                      <a:pt x="1622308" y="231414"/>
                      <a:pt x="1647590" y="238638"/>
                      <a:pt x="1674422" y="240702"/>
                    </a:cubicBezTo>
                    <a:cubicBezTo>
                      <a:pt x="1690933" y="241733"/>
                      <a:pt x="1702285" y="235026"/>
                      <a:pt x="1710540" y="221610"/>
                    </a:cubicBezTo>
                    <a:cubicBezTo>
                      <a:pt x="1733243" y="184976"/>
                      <a:pt x="1756462" y="148342"/>
                      <a:pt x="1779165" y="111707"/>
                    </a:cubicBezTo>
                    <a:cubicBezTo>
                      <a:pt x="1798772" y="80749"/>
                      <a:pt x="1810640" y="76621"/>
                      <a:pt x="1845726" y="88488"/>
                    </a:cubicBezTo>
                    <a:cubicBezTo>
                      <a:pt x="1849854" y="90036"/>
                      <a:pt x="1853466" y="91068"/>
                      <a:pt x="1857594" y="92616"/>
                    </a:cubicBezTo>
                    <a:cubicBezTo>
                      <a:pt x="1898356" y="110159"/>
                      <a:pt x="1905063" y="123059"/>
                      <a:pt x="1895260" y="166401"/>
                    </a:cubicBezTo>
                    <a:cubicBezTo>
                      <a:pt x="1886488" y="205099"/>
                      <a:pt x="1877717" y="243281"/>
                      <a:pt x="1868429" y="281980"/>
                    </a:cubicBezTo>
                    <a:cubicBezTo>
                      <a:pt x="1863269" y="303135"/>
                      <a:pt x="1868429" y="319646"/>
                      <a:pt x="1887004" y="332030"/>
                    </a:cubicBezTo>
                    <a:cubicBezTo>
                      <a:pt x="1906096" y="344929"/>
                      <a:pt x="1925187" y="356796"/>
                      <a:pt x="1946857" y="365052"/>
                    </a:cubicBezTo>
                    <a:cubicBezTo>
                      <a:pt x="1962337" y="370728"/>
                      <a:pt x="1974720" y="367116"/>
                      <a:pt x="1986588" y="355765"/>
                    </a:cubicBezTo>
                    <a:cubicBezTo>
                      <a:pt x="2018062" y="325838"/>
                      <a:pt x="2049537" y="296943"/>
                      <a:pt x="2081528" y="267532"/>
                    </a:cubicBezTo>
                    <a:cubicBezTo>
                      <a:pt x="2107843" y="242765"/>
                      <a:pt x="2122290" y="241733"/>
                      <a:pt x="2151701" y="261857"/>
                    </a:cubicBezTo>
                    <a:cubicBezTo>
                      <a:pt x="2153248" y="262889"/>
                      <a:pt x="2154281" y="263405"/>
                      <a:pt x="2155312" y="264437"/>
                    </a:cubicBezTo>
                    <a:cubicBezTo>
                      <a:pt x="2205363" y="300555"/>
                      <a:pt x="2198139" y="316034"/>
                      <a:pt x="2177500" y="353701"/>
                    </a:cubicBezTo>
                    <a:cubicBezTo>
                      <a:pt x="2158925" y="387755"/>
                      <a:pt x="2141381" y="422842"/>
                      <a:pt x="2122290" y="456896"/>
                    </a:cubicBezTo>
                    <a:cubicBezTo>
                      <a:pt x="2112487" y="474955"/>
                      <a:pt x="2114550" y="490435"/>
                      <a:pt x="2126934" y="505914"/>
                    </a:cubicBezTo>
                    <a:cubicBezTo>
                      <a:pt x="2140865" y="522941"/>
                      <a:pt x="2156345" y="538421"/>
                      <a:pt x="2173372" y="551836"/>
                    </a:cubicBezTo>
                    <a:cubicBezTo>
                      <a:pt x="2187819" y="563187"/>
                      <a:pt x="2202783" y="564735"/>
                      <a:pt x="2219810" y="555964"/>
                    </a:cubicBezTo>
                    <a:cubicBezTo>
                      <a:pt x="2258508" y="534809"/>
                      <a:pt x="2297722" y="514170"/>
                      <a:pt x="2336937" y="494046"/>
                    </a:cubicBezTo>
                    <a:cubicBezTo>
                      <a:pt x="2364799" y="479599"/>
                      <a:pt x="2380795" y="482695"/>
                      <a:pt x="2400917" y="507462"/>
                    </a:cubicBezTo>
                    <a:cubicBezTo>
                      <a:pt x="2408141" y="515717"/>
                      <a:pt x="2414849" y="524489"/>
                      <a:pt x="2420525" y="533777"/>
                    </a:cubicBezTo>
                    <a:cubicBezTo>
                      <a:pt x="2434972" y="556480"/>
                      <a:pt x="2433424" y="571443"/>
                      <a:pt x="2415365" y="591566"/>
                    </a:cubicBezTo>
                    <a:cubicBezTo>
                      <a:pt x="2384406" y="625105"/>
                      <a:pt x="2353448" y="659159"/>
                      <a:pt x="2321973" y="692182"/>
                    </a:cubicBezTo>
                    <a:cubicBezTo>
                      <a:pt x="2310106" y="704565"/>
                      <a:pt x="2307526" y="717981"/>
                      <a:pt x="2313718" y="733460"/>
                    </a:cubicBezTo>
                    <a:cubicBezTo>
                      <a:pt x="2323005" y="755647"/>
                      <a:pt x="2334357" y="776286"/>
                      <a:pt x="2349320" y="795377"/>
                    </a:cubicBezTo>
                    <a:cubicBezTo>
                      <a:pt x="2361187" y="810857"/>
                      <a:pt x="2375635" y="814984"/>
                      <a:pt x="2394726" y="810341"/>
                    </a:cubicBezTo>
                    <a:cubicBezTo>
                      <a:pt x="2438584" y="799505"/>
                      <a:pt x="2482958" y="789701"/>
                      <a:pt x="2526816" y="780414"/>
                    </a:cubicBezTo>
                    <a:cubicBezTo>
                      <a:pt x="2550035" y="775254"/>
                      <a:pt x="2563967" y="781962"/>
                      <a:pt x="2575834" y="803117"/>
                    </a:cubicBezTo>
                    <a:cubicBezTo>
                      <a:pt x="2582026" y="814468"/>
                      <a:pt x="2587186" y="826336"/>
                      <a:pt x="2591313" y="838719"/>
                    </a:cubicBezTo>
                    <a:cubicBezTo>
                      <a:pt x="2600085" y="867098"/>
                      <a:pt x="2595441" y="880514"/>
                      <a:pt x="2570158" y="896509"/>
                    </a:cubicBezTo>
                    <a:cubicBezTo>
                      <a:pt x="2534040" y="919212"/>
                      <a:pt x="2498437" y="942947"/>
                      <a:pt x="2461287" y="964102"/>
                    </a:cubicBezTo>
                    <a:cubicBezTo>
                      <a:pt x="2440132" y="976485"/>
                      <a:pt x="2434456" y="992997"/>
                      <a:pt x="2438068" y="1014668"/>
                    </a:cubicBezTo>
                    <a:cubicBezTo>
                      <a:pt x="2441164" y="1034791"/>
                      <a:pt x="2446840" y="1054398"/>
                      <a:pt x="2454063" y="1073489"/>
                    </a:cubicBezTo>
                    <a:cubicBezTo>
                      <a:pt x="2460771" y="1091032"/>
                      <a:pt x="2472638" y="1100320"/>
                      <a:pt x="2492762" y="1100836"/>
                    </a:cubicBezTo>
                    <a:cubicBezTo>
                      <a:pt x="2538168" y="1101352"/>
                      <a:pt x="2583058" y="1104448"/>
                      <a:pt x="2628464" y="1105996"/>
                    </a:cubicBezTo>
                    <a:cubicBezTo>
                      <a:pt x="2653230" y="1107028"/>
                      <a:pt x="2665614" y="1116831"/>
                      <a:pt x="2672322" y="1140566"/>
                    </a:cubicBezTo>
                    <a:cubicBezTo>
                      <a:pt x="2676449" y="1153982"/>
                      <a:pt x="2677998" y="1167913"/>
                      <a:pt x="2677998" y="1182360"/>
                    </a:cubicBezTo>
                    <a:cubicBezTo>
                      <a:pt x="2677998" y="1210223"/>
                      <a:pt x="2670258" y="1221575"/>
                      <a:pt x="2644459" y="1229830"/>
                    </a:cubicBezTo>
                    <a:cubicBezTo>
                      <a:pt x="2603697" y="1242730"/>
                      <a:pt x="2562934" y="1255113"/>
                      <a:pt x="2522172" y="1267497"/>
                    </a:cubicBezTo>
                    <a:cubicBezTo>
                      <a:pt x="2492762" y="1276268"/>
                      <a:pt x="2485022" y="1285556"/>
                      <a:pt x="2483990" y="1315998"/>
                    </a:cubicBezTo>
                    <a:cubicBezTo>
                      <a:pt x="2483474" y="1337153"/>
                      <a:pt x="2481926" y="1358824"/>
                      <a:pt x="2486570" y="1379980"/>
                    </a:cubicBezTo>
                    <a:cubicBezTo>
                      <a:pt x="2489666" y="1394427"/>
                      <a:pt x="2498437" y="1403199"/>
                      <a:pt x="2512885" y="1407842"/>
                    </a:cubicBezTo>
                    <a:cubicBezTo>
                      <a:pt x="2555711" y="1420742"/>
                      <a:pt x="2598537" y="1433641"/>
                      <a:pt x="2641363" y="1447057"/>
                    </a:cubicBezTo>
                    <a:cubicBezTo>
                      <a:pt x="2671290" y="1456344"/>
                      <a:pt x="2678514" y="1466664"/>
                      <a:pt x="2677998" y="1498138"/>
                    </a:cubicBezTo>
                    <a:cubicBezTo>
                      <a:pt x="2677998" y="1501234"/>
                      <a:pt x="2677998" y="1504330"/>
                      <a:pt x="2677998" y="1507426"/>
                    </a:cubicBezTo>
                    <a:cubicBezTo>
                      <a:pt x="2675934" y="1555928"/>
                      <a:pt x="2660454" y="1571407"/>
                      <a:pt x="2611952" y="1572955"/>
                    </a:cubicBezTo>
                    <a:cubicBezTo>
                      <a:pt x="2571190" y="1573987"/>
                      <a:pt x="2530944" y="1576051"/>
                      <a:pt x="2490182" y="1576567"/>
                    </a:cubicBezTo>
                    <a:cubicBezTo>
                      <a:pt x="2474702" y="1577083"/>
                      <a:pt x="2463867" y="1583791"/>
                      <a:pt x="2457675" y="1596690"/>
                    </a:cubicBezTo>
                    <a:cubicBezTo>
                      <a:pt x="2446324" y="1620941"/>
                      <a:pt x="2439100" y="1646224"/>
                      <a:pt x="2437036" y="1673055"/>
                    </a:cubicBezTo>
                    <a:cubicBezTo>
                      <a:pt x="2435488" y="1690082"/>
                      <a:pt x="2442712" y="1701434"/>
                      <a:pt x="2457159" y="1710205"/>
                    </a:cubicBezTo>
                    <a:cubicBezTo>
                      <a:pt x="2493278" y="1732392"/>
                      <a:pt x="2528880" y="1754579"/>
                      <a:pt x="2564483" y="1777282"/>
                    </a:cubicBezTo>
                    <a:cubicBezTo>
                      <a:pt x="2596989" y="1797405"/>
                      <a:pt x="2601117" y="1809789"/>
                      <a:pt x="2588733" y="1845907"/>
                    </a:cubicBezTo>
                    <a:cubicBezTo>
                      <a:pt x="2584606" y="1858291"/>
                      <a:pt x="2578930" y="1870158"/>
                      <a:pt x="2571706" y="1880994"/>
                    </a:cubicBezTo>
                    <a:cubicBezTo>
                      <a:pt x="2564998" y="1890797"/>
                      <a:pt x="2554163" y="1897505"/>
                      <a:pt x="2538684" y="1897505"/>
                    </a:cubicBezTo>
                    <a:close/>
                    <a:moveTo>
                      <a:pt x="1338521" y="2312867"/>
                    </a:moveTo>
                    <a:cubicBezTo>
                      <a:pt x="1869461" y="2314931"/>
                      <a:pt x="2317329" y="1887701"/>
                      <a:pt x="2316814" y="1335605"/>
                    </a:cubicBezTo>
                    <a:cubicBezTo>
                      <a:pt x="2316298" y="792797"/>
                      <a:pt x="1880813" y="359892"/>
                      <a:pt x="1340068" y="359376"/>
                    </a:cubicBezTo>
                    <a:cubicBezTo>
                      <a:pt x="796228" y="358860"/>
                      <a:pt x="363839" y="794861"/>
                      <a:pt x="361775" y="1331994"/>
                    </a:cubicBezTo>
                    <a:cubicBezTo>
                      <a:pt x="359711" y="1882026"/>
                      <a:pt x="806032" y="2314415"/>
                      <a:pt x="1338521" y="2312867"/>
                    </a:cubicBezTo>
                    <a:close/>
                  </a:path>
                </a:pathLst>
              </a:custGeom>
              <a:grpFill/>
              <a:ln w="515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1" name="Freeform: Shape 40">
                <a:extLst>
                  <a:ext uri="{FF2B5EF4-FFF2-40B4-BE49-F238E27FC236}">
                    <a16:creationId xmlns:a16="http://schemas.microsoft.com/office/drawing/2014/main" id="{E9B41061-E576-4CF5-9B7C-FC1E177299A2}"/>
                  </a:ext>
                </a:extLst>
              </p:cNvPr>
              <p:cNvSpPr/>
              <p:nvPr/>
            </p:nvSpPr>
            <p:spPr>
              <a:xfrm>
                <a:off x="7558586" y="2011427"/>
                <a:ext cx="1898797" cy="1893637"/>
              </a:xfrm>
              <a:custGeom>
                <a:avLst/>
                <a:gdLst>
                  <a:gd name="connsiteX0" fmla="*/ 30 w 1898796"/>
                  <a:gd name="connsiteY0" fmla="*/ 947852 h 1893636"/>
                  <a:gd name="connsiteX1" fmla="*/ 950461 w 1898796"/>
                  <a:gd name="connsiteY1" fmla="*/ 2 h 1893636"/>
                  <a:gd name="connsiteX2" fmla="*/ 1898827 w 1898796"/>
                  <a:gd name="connsiteY2" fmla="*/ 950948 h 1893636"/>
                  <a:gd name="connsiteX3" fmla="*/ 946849 w 1898796"/>
                  <a:gd name="connsiteY3" fmla="*/ 1898283 h 1893636"/>
                  <a:gd name="connsiteX4" fmla="*/ 30 w 1898796"/>
                  <a:gd name="connsiteY4" fmla="*/ 947852 h 1893636"/>
                  <a:gd name="connsiteX5" fmla="*/ 1187811 w 1898796"/>
                  <a:gd name="connsiteY5" fmla="*/ 949916 h 1893636"/>
                  <a:gd name="connsiteX6" fmla="*/ 949429 w 1898796"/>
                  <a:gd name="connsiteY6" fmla="*/ 710503 h 1893636"/>
                  <a:gd name="connsiteX7" fmla="*/ 710532 w 1898796"/>
                  <a:gd name="connsiteY7" fmla="*/ 948368 h 1893636"/>
                  <a:gd name="connsiteX8" fmla="*/ 948397 w 1898796"/>
                  <a:gd name="connsiteY8" fmla="*/ 1188298 h 1893636"/>
                  <a:gd name="connsiteX9" fmla="*/ 1187811 w 1898796"/>
                  <a:gd name="connsiteY9" fmla="*/ 949916 h 1893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98796" h="1893636">
                    <a:moveTo>
                      <a:pt x="30" y="947852"/>
                    </a:moveTo>
                    <a:cubicBezTo>
                      <a:pt x="-3065" y="428263"/>
                      <a:pt x="426228" y="-1030"/>
                      <a:pt x="950461" y="2"/>
                    </a:cubicBezTo>
                    <a:cubicBezTo>
                      <a:pt x="1472114" y="1034"/>
                      <a:pt x="1899859" y="427747"/>
                      <a:pt x="1898827" y="950948"/>
                    </a:cubicBezTo>
                    <a:cubicBezTo>
                      <a:pt x="1897795" y="1468473"/>
                      <a:pt x="1477790" y="1899315"/>
                      <a:pt x="946849" y="1898283"/>
                    </a:cubicBezTo>
                    <a:cubicBezTo>
                      <a:pt x="411781" y="1896735"/>
                      <a:pt x="-4097" y="1460218"/>
                      <a:pt x="30" y="947852"/>
                    </a:cubicBezTo>
                    <a:close/>
                    <a:moveTo>
                      <a:pt x="1187811" y="949916"/>
                    </a:moveTo>
                    <a:cubicBezTo>
                      <a:pt x="1188327" y="817310"/>
                      <a:pt x="1084099" y="710503"/>
                      <a:pt x="949429" y="710503"/>
                    </a:cubicBezTo>
                    <a:cubicBezTo>
                      <a:pt x="805987" y="710503"/>
                      <a:pt x="710015" y="828146"/>
                      <a:pt x="710532" y="948368"/>
                    </a:cubicBezTo>
                    <a:cubicBezTo>
                      <a:pt x="711048" y="1081490"/>
                      <a:pt x="815791" y="1188298"/>
                      <a:pt x="948397" y="1188298"/>
                    </a:cubicBezTo>
                    <a:cubicBezTo>
                      <a:pt x="1081003" y="1188298"/>
                      <a:pt x="1187294" y="1083038"/>
                      <a:pt x="1187811" y="949916"/>
                    </a:cubicBezTo>
                    <a:close/>
                  </a:path>
                </a:pathLst>
              </a:custGeom>
              <a:grpFill/>
              <a:ln w="515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sp>
        <p:nvSpPr>
          <p:cNvPr id="4" name="Freeform: Shape 3">
            <a:extLst>
              <a:ext uri="{FF2B5EF4-FFF2-40B4-BE49-F238E27FC236}">
                <a16:creationId xmlns:a16="http://schemas.microsoft.com/office/drawing/2014/main" id="{4C2D19A9-E706-4355-967B-37AED5F69B20}"/>
              </a:ext>
            </a:extLst>
          </p:cNvPr>
          <p:cNvSpPr/>
          <p:nvPr/>
        </p:nvSpPr>
        <p:spPr>
          <a:xfrm>
            <a:off x="10132589" y="4237994"/>
            <a:ext cx="577306" cy="577307"/>
          </a:xfrm>
          <a:custGeom>
            <a:avLst/>
            <a:gdLst>
              <a:gd name="connsiteX0" fmla="*/ 686157 w 1243505"/>
              <a:gd name="connsiteY0" fmla="*/ 1016068 h 1243505"/>
              <a:gd name="connsiteX1" fmla="*/ 560258 w 1243505"/>
              <a:gd name="connsiteY1" fmla="*/ 1016068 h 1243505"/>
              <a:gd name="connsiteX2" fmla="*/ 545811 w 1243505"/>
              <a:gd name="connsiteY2" fmla="*/ 1026903 h 1243505"/>
              <a:gd name="connsiteX3" fmla="*/ 533944 w 1243505"/>
              <a:gd name="connsiteY3" fmla="*/ 1088821 h 1243505"/>
              <a:gd name="connsiteX4" fmla="*/ 505565 w 1243505"/>
              <a:gd name="connsiteY4" fmla="*/ 1169829 h 1243505"/>
              <a:gd name="connsiteX5" fmla="*/ 469447 w 1243505"/>
              <a:gd name="connsiteY5" fmla="*/ 1240002 h 1243505"/>
              <a:gd name="connsiteX6" fmla="*/ 452935 w 1243505"/>
              <a:gd name="connsiteY6" fmla="*/ 1246710 h 1243505"/>
              <a:gd name="connsiteX7" fmla="*/ 305366 w 1243505"/>
              <a:gd name="connsiteY7" fmla="*/ 1185824 h 1243505"/>
              <a:gd name="connsiteX8" fmla="*/ 298142 w 1243505"/>
              <a:gd name="connsiteY8" fmla="*/ 1168281 h 1243505"/>
              <a:gd name="connsiteX9" fmla="*/ 333744 w 1243505"/>
              <a:gd name="connsiteY9" fmla="*/ 1059410 h 1243505"/>
              <a:gd name="connsiteX10" fmla="*/ 342000 w 1243505"/>
              <a:gd name="connsiteY10" fmla="*/ 1043415 h 1243505"/>
              <a:gd name="connsiteX11" fmla="*/ 395662 w 1243505"/>
              <a:gd name="connsiteY11" fmla="*/ 962922 h 1243505"/>
              <a:gd name="connsiteX12" fmla="*/ 393598 w 1243505"/>
              <a:gd name="connsiteY12" fmla="*/ 947959 h 1243505"/>
              <a:gd name="connsiteX13" fmla="*/ 299174 w 1243505"/>
              <a:gd name="connsiteY13" fmla="*/ 853535 h 1243505"/>
              <a:gd name="connsiteX14" fmla="*/ 285243 w 1243505"/>
              <a:gd name="connsiteY14" fmla="*/ 851471 h 1243505"/>
              <a:gd name="connsiteX15" fmla="*/ 230549 w 1243505"/>
              <a:gd name="connsiteY15" fmla="*/ 888106 h 1243505"/>
              <a:gd name="connsiteX16" fmla="*/ 148509 w 1243505"/>
              <a:gd name="connsiteY16" fmla="*/ 926804 h 1243505"/>
              <a:gd name="connsiteX17" fmla="*/ 78852 w 1243505"/>
              <a:gd name="connsiteY17" fmla="*/ 949507 h 1243505"/>
              <a:gd name="connsiteX18" fmla="*/ 62340 w 1243505"/>
              <a:gd name="connsiteY18" fmla="*/ 942799 h 1243505"/>
              <a:gd name="connsiteX19" fmla="*/ 939 w 1243505"/>
              <a:gd name="connsiteY19" fmla="*/ 794198 h 1243505"/>
              <a:gd name="connsiteX20" fmla="*/ 7131 w 1243505"/>
              <a:gd name="connsiteY20" fmla="*/ 778718 h 1243505"/>
              <a:gd name="connsiteX21" fmla="*/ 114454 w 1243505"/>
              <a:gd name="connsiteY21" fmla="*/ 725056 h 1243505"/>
              <a:gd name="connsiteX22" fmla="*/ 189787 w 1243505"/>
              <a:gd name="connsiteY22" fmla="*/ 708545 h 1243505"/>
              <a:gd name="connsiteX23" fmla="*/ 221261 w 1243505"/>
              <a:gd name="connsiteY23" fmla="*/ 702354 h 1243505"/>
              <a:gd name="connsiteX24" fmla="*/ 231581 w 1243505"/>
              <a:gd name="connsiteY24" fmla="*/ 688938 h 1243505"/>
              <a:gd name="connsiteX25" fmla="*/ 225905 w 1243505"/>
              <a:gd name="connsiteY25" fmla="*/ 631149 h 1243505"/>
              <a:gd name="connsiteX26" fmla="*/ 231581 w 1243505"/>
              <a:gd name="connsiteY26" fmla="*/ 559428 h 1243505"/>
              <a:gd name="connsiteX27" fmla="*/ 220745 w 1243505"/>
              <a:gd name="connsiteY27" fmla="*/ 544980 h 1243505"/>
              <a:gd name="connsiteX28" fmla="*/ 172760 w 1243505"/>
              <a:gd name="connsiteY28" fmla="*/ 535693 h 1243505"/>
              <a:gd name="connsiteX29" fmla="*/ 27770 w 1243505"/>
              <a:gd name="connsiteY29" fmla="*/ 478419 h 1243505"/>
              <a:gd name="connsiteX30" fmla="*/ 8163 w 1243505"/>
              <a:gd name="connsiteY30" fmla="*/ 431465 h 1243505"/>
              <a:gd name="connsiteX31" fmla="*/ 62340 w 1243505"/>
              <a:gd name="connsiteY31" fmla="*/ 305051 h 1243505"/>
              <a:gd name="connsiteX32" fmla="*/ 79884 w 1243505"/>
              <a:gd name="connsiteY32" fmla="*/ 297827 h 1243505"/>
              <a:gd name="connsiteX33" fmla="*/ 188755 w 1243505"/>
              <a:gd name="connsiteY33" fmla="*/ 333430 h 1243505"/>
              <a:gd name="connsiteX34" fmla="*/ 204750 w 1243505"/>
              <a:gd name="connsiteY34" fmla="*/ 341685 h 1243505"/>
              <a:gd name="connsiteX35" fmla="*/ 285243 w 1243505"/>
              <a:gd name="connsiteY35" fmla="*/ 395347 h 1243505"/>
              <a:gd name="connsiteX36" fmla="*/ 300206 w 1243505"/>
              <a:gd name="connsiteY36" fmla="*/ 393283 h 1243505"/>
              <a:gd name="connsiteX37" fmla="*/ 393598 w 1243505"/>
              <a:gd name="connsiteY37" fmla="*/ 299891 h 1243505"/>
              <a:gd name="connsiteX38" fmla="*/ 395662 w 1243505"/>
              <a:gd name="connsiteY38" fmla="*/ 283896 h 1243505"/>
              <a:gd name="connsiteX39" fmla="*/ 353352 w 1243505"/>
              <a:gd name="connsiteY39" fmla="*/ 220947 h 1243505"/>
              <a:gd name="connsiteX40" fmla="*/ 325489 w 1243505"/>
              <a:gd name="connsiteY40" fmla="*/ 162125 h 1243505"/>
              <a:gd name="connsiteX41" fmla="*/ 299690 w 1243505"/>
              <a:gd name="connsiteY41" fmla="*/ 82665 h 1243505"/>
              <a:gd name="connsiteX42" fmla="*/ 307946 w 1243505"/>
              <a:gd name="connsiteY42" fmla="*/ 61510 h 1243505"/>
              <a:gd name="connsiteX43" fmla="*/ 451903 w 1243505"/>
              <a:gd name="connsiteY43" fmla="*/ 2172 h 1243505"/>
              <a:gd name="connsiteX44" fmla="*/ 470478 w 1243505"/>
              <a:gd name="connsiteY44" fmla="*/ 9396 h 1243505"/>
              <a:gd name="connsiteX45" fmla="*/ 522076 w 1243505"/>
              <a:gd name="connsiteY45" fmla="*/ 111559 h 1243505"/>
              <a:gd name="connsiteX46" fmla="*/ 537555 w 1243505"/>
              <a:gd name="connsiteY46" fmla="*/ 177605 h 1243505"/>
              <a:gd name="connsiteX47" fmla="*/ 546843 w 1243505"/>
              <a:gd name="connsiteY47" fmla="*/ 223011 h 1243505"/>
              <a:gd name="connsiteX48" fmla="*/ 559227 w 1243505"/>
              <a:gd name="connsiteY48" fmla="*/ 231782 h 1243505"/>
              <a:gd name="connsiteX49" fmla="*/ 688737 w 1243505"/>
              <a:gd name="connsiteY49" fmla="*/ 231782 h 1243505"/>
              <a:gd name="connsiteX50" fmla="*/ 704216 w 1243505"/>
              <a:gd name="connsiteY50" fmla="*/ 220431 h 1243505"/>
              <a:gd name="connsiteX51" fmla="*/ 716600 w 1243505"/>
              <a:gd name="connsiteY51" fmla="*/ 156966 h 1243505"/>
              <a:gd name="connsiteX52" fmla="*/ 743430 w 1243505"/>
              <a:gd name="connsiteY52" fmla="*/ 79569 h 1243505"/>
              <a:gd name="connsiteX53" fmla="*/ 780065 w 1243505"/>
              <a:gd name="connsiteY53" fmla="*/ 8364 h 1243505"/>
              <a:gd name="connsiteX54" fmla="*/ 797092 w 1243505"/>
              <a:gd name="connsiteY54" fmla="*/ 1140 h 1243505"/>
              <a:gd name="connsiteX55" fmla="*/ 944146 w 1243505"/>
              <a:gd name="connsiteY55" fmla="*/ 62542 h 1243505"/>
              <a:gd name="connsiteX56" fmla="*/ 950853 w 1243505"/>
              <a:gd name="connsiteY56" fmla="*/ 79053 h 1243505"/>
              <a:gd name="connsiteX57" fmla="*/ 914735 w 1243505"/>
              <a:gd name="connsiteY57" fmla="*/ 189472 h 1243505"/>
              <a:gd name="connsiteX58" fmla="*/ 906479 w 1243505"/>
              <a:gd name="connsiteY58" fmla="*/ 205467 h 1243505"/>
              <a:gd name="connsiteX59" fmla="*/ 853334 w 1243505"/>
              <a:gd name="connsiteY59" fmla="*/ 284928 h 1243505"/>
              <a:gd name="connsiteX60" fmla="*/ 855398 w 1243505"/>
              <a:gd name="connsiteY60" fmla="*/ 300923 h 1243505"/>
              <a:gd name="connsiteX61" fmla="*/ 948789 w 1243505"/>
              <a:gd name="connsiteY61" fmla="*/ 394315 h 1243505"/>
              <a:gd name="connsiteX62" fmla="*/ 963753 w 1243505"/>
              <a:gd name="connsiteY62" fmla="*/ 396379 h 1243505"/>
              <a:gd name="connsiteX63" fmla="*/ 1015866 w 1243505"/>
              <a:gd name="connsiteY63" fmla="*/ 360777 h 1243505"/>
              <a:gd name="connsiteX64" fmla="*/ 1099971 w 1243505"/>
              <a:gd name="connsiteY64" fmla="*/ 320530 h 1243505"/>
              <a:gd name="connsiteX65" fmla="*/ 1168596 w 1243505"/>
              <a:gd name="connsiteY65" fmla="*/ 298343 h 1243505"/>
              <a:gd name="connsiteX66" fmla="*/ 1186139 w 1243505"/>
              <a:gd name="connsiteY66" fmla="*/ 305567 h 1243505"/>
              <a:gd name="connsiteX67" fmla="*/ 1247024 w 1243505"/>
              <a:gd name="connsiteY67" fmla="*/ 453136 h 1243505"/>
              <a:gd name="connsiteX68" fmla="*/ 1240317 w 1243505"/>
              <a:gd name="connsiteY68" fmla="*/ 469648 h 1243505"/>
              <a:gd name="connsiteX69" fmla="*/ 1135573 w 1243505"/>
              <a:gd name="connsiteY69" fmla="*/ 522277 h 1243505"/>
              <a:gd name="connsiteX70" fmla="*/ 1059209 w 1243505"/>
              <a:gd name="connsiteY70" fmla="*/ 539821 h 1243505"/>
              <a:gd name="connsiteX71" fmla="*/ 1040117 w 1243505"/>
              <a:gd name="connsiteY71" fmla="*/ 543433 h 1243505"/>
              <a:gd name="connsiteX72" fmla="*/ 1017930 w 1243505"/>
              <a:gd name="connsiteY72" fmla="*/ 572843 h 1243505"/>
              <a:gd name="connsiteX73" fmla="*/ 1016383 w 1243505"/>
              <a:gd name="connsiteY73" fmla="*/ 688422 h 1243505"/>
              <a:gd name="connsiteX74" fmla="*/ 1028250 w 1243505"/>
              <a:gd name="connsiteY74" fmla="*/ 703386 h 1243505"/>
              <a:gd name="connsiteX75" fmla="*/ 1118030 w 1243505"/>
              <a:gd name="connsiteY75" fmla="*/ 720929 h 1243505"/>
              <a:gd name="connsiteX76" fmla="*/ 1142281 w 1243505"/>
              <a:gd name="connsiteY76" fmla="*/ 729184 h 1243505"/>
              <a:gd name="connsiteX77" fmla="*/ 1237737 w 1243505"/>
              <a:gd name="connsiteY77" fmla="*/ 777686 h 1243505"/>
              <a:gd name="connsiteX78" fmla="*/ 1246508 w 1243505"/>
              <a:gd name="connsiteY78" fmla="*/ 797809 h 1243505"/>
              <a:gd name="connsiteX79" fmla="*/ 1186655 w 1243505"/>
              <a:gd name="connsiteY79" fmla="*/ 941767 h 1243505"/>
              <a:gd name="connsiteX80" fmla="*/ 1167564 w 1243505"/>
              <a:gd name="connsiteY80" fmla="*/ 950023 h 1243505"/>
              <a:gd name="connsiteX81" fmla="*/ 1062304 w 1243505"/>
              <a:gd name="connsiteY81" fmla="*/ 915452 h 1243505"/>
              <a:gd name="connsiteX82" fmla="*/ 1042697 w 1243505"/>
              <a:gd name="connsiteY82" fmla="*/ 905649 h 1243505"/>
              <a:gd name="connsiteX83" fmla="*/ 963237 w 1243505"/>
              <a:gd name="connsiteY83" fmla="*/ 852503 h 1243505"/>
              <a:gd name="connsiteX84" fmla="*/ 947241 w 1243505"/>
              <a:gd name="connsiteY84" fmla="*/ 855083 h 1243505"/>
              <a:gd name="connsiteX85" fmla="*/ 855914 w 1243505"/>
              <a:gd name="connsiteY85" fmla="*/ 946927 h 1243505"/>
              <a:gd name="connsiteX86" fmla="*/ 853850 w 1243505"/>
              <a:gd name="connsiteY86" fmla="*/ 966018 h 1243505"/>
              <a:gd name="connsiteX87" fmla="*/ 890484 w 1243505"/>
              <a:gd name="connsiteY87" fmla="*/ 1020711 h 1243505"/>
              <a:gd name="connsiteX88" fmla="*/ 925054 w 1243505"/>
              <a:gd name="connsiteY88" fmla="*/ 1093464 h 1243505"/>
              <a:gd name="connsiteX89" fmla="*/ 949821 w 1243505"/>
              <a:gd name="connsiteY89" fmla="*/ 1169313 h 1243505"/>
              <a:gd name="connsiteX90" fmla="*/ 943114 w 1243505"/>
              <a:gd name="connsiteY90" fmla="*/ 1185824 h 1243505"/>
              <a:gd name="connsiteX91" fmla="*/ 794512 w 1243505"/>
              <a:gd name="connsiteY91" fmla="*/ 1247226 h 1243505"/>
              <a:gd name="connsiteX92" fmla="*/ 779033 w 1243505"/>
              <a:gd name="connsiteY92" fmla="*/ 1241034 h 1243505"/>
              <a:gd name="connsiteX93" fmla="*/ 724855 w 1243505"/>
              <a:gd name="connsiteY93" fmla="*/ 1134226 h 1243505"/>
              <a:gd name="connsiteX94" fmla="*/ 718148 w 1243505"/>
              <a:gd name="connsiteY94" fmla="*/ 1105332 h 1243505"/>
              <a:gd name="connsiteX95" fmla="*/ 703184 w 1243505"/>
              <a:gd name="connsiteY95" fmla="*/ 1031031 h 1243505"/>
              <a:gd name="connsiteX96" fmla="*/ 686157 w 1243505"/>
              <a:gd name="connsiteY96" fmla="*/ 1016068 h 1243505"/>
              <a:gd name="connsiteX97" fmla="*/ 624240 w 1243505"/>
              <a:gd name="connsiteY97" fmla="*/ 791102 h 1243505"/>
              <a:gd name="connsiteX98" fmla="*/ 790900 w 1243505"/>
              <a:gd name="connsiteY98" fmla="*/ 623925 h 1243505"/>
              <a:gd name="connsiteX99" fmla="*/ 624240 w 1243505"/>
              <a:gd name="connsiteY99" fmla="*/ 458296 h 1243505"/>
              <a:gd name="connsiteX100" fmla="*/ 458095 w 1243505"/>
              <a:gd name="connsiteY100" fmla="*/ 624441 h 1243505"/>
              <a:gd name="connsiteX101" fmla="*/ 624240 w 1243505"/>
              <a:gd name="connsiteY101" fmla="*/ 791102 h 12435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</a:cxnLst>
            <a:rect l="l" t="t" r="r" b="b"/>
            <a:pathLst>
              <a:path w="1243505" h="1243505">
                <a:moveTo>
                  <a:pt x="686157" y="1016068"/>
                </a:moveTo>
                <a:cubicBezTo>
                  <a:pt x="644363" y="1024840"/>
                  <a:pt x="602053" y="1021743"/>
                  <a:pt x="560258" y="1016068"/>
                </a:cubicBezTo>
                <a:cubicBezTo>
                  <a:pt x="550455" y="1015036"/>
                  <a:pt x="547359" y="1018132"/>
                  <a:pt x="545811" y="1026903"/>
                </a:cubicBezTo>
                <a:cubicBezTo>
                  <a:pt x="542199" y="1047542"/>
                  <a:pt x="537039" y="1068181"/>
                  <a:pt x="533944" y="1088821"/>
                </a:cubicBezTo>
                <a:cubicBezTo>
                  <a:pt x="529816" y="1117715"/>
                  <a:pt x="519496" y="1144030"/>
                  <a:pt x="505565" y="1169829"/>
                </a:cubicBezTo>
                <a:cubicBezTo>
                  <a:pt x="492666" y="1192532"/>
                  <a:pt x="481314" y="1216267"/>
                  <a:pt x="469447" y="1240002"/>
                </a:cubicBezTo>
                <a:cubicBezTo>
                  <a:pt x="465835" y="1247741"/>
                  <a:pt x="461191" y="1249290"/>
                  <a:pt x="452935" y="1246710"/>
                </a:cubicBezTo>
                <a:cubicBezTo>
                  <a:pt x="401853" y="1231230"/>
                  <a:pt x="352836" y="1211107"/>
                  <a:pt x="305366" y="1185824"/>
                </a:cubicBezTo>
                <a:cubicBezTo>
                  <a:pt x="297110" y="1181696"/>
                  <a:pt x="295562" y="1177053"/>
                  <a:pt x="298142" y="1168281"/>
                </a:cubicBezTo>
                <a:cubicBezTo>
                  <a:pt x="310525" y="1132163"/>
                  <a:pt x="321877" y="1095528"/>
                  <a:pt x="333744" y="1059410"/>
                </a:cubicBezTo>
                <a:cubicBezTo>
                  <a:pt x="335808" y="1053734"/>
                  <a:pt x="338904" y="1048574"/>
                  <a:pt x="342000" y="1043415"/>
                </a:cubicBezTo>
                <a:cubicBezTo>
                  <a:pt x="360059" y="1016584"/>
                  <a:pt x="377602" y="989753"/>
                  <a:pt x="395662" y="962922"/>
                </a:cubicBezTo>
                <a:cubicBezTo>
                  <a:pt x="399790" y="956730"/>
                  <a:pt x="399790" y="952603"/>
                  <a:pt x="393598" y="947959"/>
                </a:cubicBezTo>
                <a:cubicBezTo>
                  <a:pt x="356963" y="921644"/>
                  <a:pt x="326005" y="889653"/>
                  <a:pt x="299174" y="853535"/>
                </a:cubicBezTo>
                <a:cubicBezTo>
                  <a:pt x="295046" y="847859"/>
                  <a:pt x="290918" y="847859"/>
                  <a:pt x="285243" y="851471"/>
                </a:cubicBezTo>
                <a:cubicBezTo>
                  <a:pt x="267183" y="863855"/>
                  <a:pt x="248092" y="875206"/>
                  <a:pt x="230549" y="888106"/>
                </a:cubicBezTo>
                <a:cubicBezTo>
                  <a:pt x="205782" y="906681"/>
                  <a:pt x="178435" y="918548"/>
                  <a:pt x="148509" y="926804"/>
                </a:cubicBezTo>
                <a:cubicBezTo>
                  <a:pt x="124774" y="933511"/>
                  <a:pt x="101555" y="941767"/>
                  <a:pt x="78852" y="949507"/>
                </a:cubicBezTo>
                <a:cubicBezTo>
                  <a:pt x="71112" y="952087"/>
                  <a:pt x="66468" y="950539"/>
                  <a:pt x="62340" y="942799"/>
                </a:cubicBezTo>
                <a:cubicBezTo>
                  <a:pt x="36541" y="895329"/>
                  <a:pt x="15902" y="845795"/>
                  <a:pt x="939" y="794198"/>
                </a:cubicBezTo>
                <a:cubicBezTo>
                  <a:pt x="-1125" y="786458"/>
                  <a:pt x="-93" y="782330"/>
                  <a:pt x="7131" y="778718"/>
                </a:cubicBezTo>
                <a:cubicBezTo>
                  <a:pt x="42733" y="760659"/>
                  <a:pt x="77820" y="741052"/>
                  <a:pt x="114454" y="725056"/>
                </a:cubicBezTo>
                <a:cubicBezTo>
                  <a:pt x="137673" y="714737"/>
                  <a:pt x="164504" y="714221"/>
                  <a:pt x="189787" y="708545"/>
                </a:cubicBezTo>
                <a:cubicBezTo>
                  <a:pt x="200106" y="705965"/>
                  <a:pt x="210942" y="704417"/>
                  <a:pt x="221261" y="702354"/>
                </a:cubicBezTo>
                <a:cubicBezTo>
                  <a:pt x="229001" y="700806"/>
                  <a:pt x="233129" y="698226"/>
                  <a:pt x="231581" y="688938"/>
                </a:cubicBezTo>
                <a:cubicBezTo>
                  <a:pt x="229001" y="669847"/>
                  <a:pt x="226937" y="650756"/>
                  <a:pt x="225905" y="631149"/>
                </a:cubicBezTo>
                <a:cubicBezTo>
                  <a:pt x="224873" y="606898"/>
                  <a:pt x="229517" y="583163"/>
                  <a:pt x="231581" y="559428"/>
                </a:cubicBezTo>
                <a:cubicBezTo>
                  <a:pt x="232613" y="549624"/>
                  <a:pt x="229001" y="546528"/>
                  <a:pt x="220745" y="544980"/>
                </a:cubicBezTo>
                <a:cubicBezTo>
                  <a:pt x="204750" y="542401"/>
                  <a:pt x="188755" y="537757"/>
                  <a:pt x="172760" y="535693"/>
                </a:cubicBezTo>
                <a:cubicBezTo>
                  <a:pt x="118582" y="530533"/>
                  <a:pt x="74208" y="502154"/>
                  <a:pt x="27770" y="478419"/>
                </a:cubicBezTo>
                <a:cubicBezTo>
                  <a:pt x="-2157" y="463456"/>
                  <a:pt x="-1125" y="463456"/>
                  <a:pt x="8163" y="431465"/>
                </a:cubicBezTo>
                <a:cubicBezTo>
                  <a:pt x="21062" y="387091"/>
                  <a:pt x="41701" y="345813"/>
                  <a:pt x="62340" y="305051"/>
                </a:cubicBezTo>
                <a:cubicBezTo>
                  <a:pt x="66468" y="296795"/>
                  <a:pt x="71112" y="295247"/>
                  <a:pt x="79884" y="297827"/>
                </a:cubicBezTo>
                <a:cubicBezTo>
                  <a:pt x="116002" y="310211"/>
                  <a:pt x="152636" y="321562"/>
                  <a:pt x="188755" y="333430"/>
                </a:cubicBezTo>
                <a:cubicBezTo>
                  <a:pt x="194430" y="335494"/>
                  <a:pt x="199590" y="338589"/>
                  <a:pt x="204750" y="341685"/>
                </a:cubicBezTo>
                <a:cubicBezTo>
                  <a:pt x="231581" y="359745"/>
                  <a:pt x="258412" y="377288"/>
                  <a:pt x="285243" y="395347"/>
                </a:cubicBezTo>
                <a:cubicBezTo>
                  <a:pt x="291434" y="399475"/>
                  <a:pt x="295562" y="399475"/>
                  <a:pt x="300206" y="393283"/>
                </a:cubicBezTo>
                <a:cubicBezTo>
                  <a:pt x="326521" y="357165"/>
                  <a:pt x="357479" y="326206"/>
                  <a:pt x="393598" y="299891"/>
                </a:cubicBezTo>
                <a:cubicBezTo>
                  <a:pt x="400305" y="294731"/>
                  <a:pt x="399790" y="290604"/>
                  <a:pt x="395662" y="283896"/>
                </a:cubicBezTo>
                <a:cubicBezTo>
                  <a:pt x="381214" y="263257"/>
                  <a:pt x="367799" y="241586"/>
                  <a:pt x="353352" y="220947"/>
                </a:cubicBezTo>
                <a:cubicBezTo>
                  <a:pt x="340452" y="202887"/>
                  <a:pt x="331681" y="183280"/>
                  <a:pt x="325489" y="162125"/>
                </a:cubicBezTo>
                <a:cubicBezTo>
                  <a:pt x="317749" y="135294"/>
                  <a:pt x="308978" y="108980"/>
                  <a:pt x="299690" y="82665"/>
                </a:cubicBezTo>
                <a:cubicBezTo>
                  <a:pt x="296078" y="72345"/>
                  <a:pt x="297626" y="66669"/>
                  <a:pt x="307946" y="61510"/>
                </a:cubicBezTo>
                <a:cubicBezTo>
                  <a:pt x="353867" y="37259"/>
                  <a:pt x="401853" y="17136"/>
                  <a:pt x="451903" y="2172"/>
                </a:cubicBezTo>
                <a:cubicBezTo>
                  <a:pt x="461191" y="-408"/>
                  <a:pt x="465835" y="624"/>
                  <a:pt x="470478" y="9396"/>
                </a:cubicBezTo>
                <a:cubicBezTo>
                  <a:pt x="487506" y="43451"/>
                  <a:pt x="505565" y="77505"/>
                  <a:pt x="522076" y="111559"/>
                </a:cubicBezTo>
                <a:cubicBezTo>
                  <a:pt x="531880" y="132199"/>
                  <a:pt x="532396" y="155934"/>
                  <a:pt x="537555" y="177605"/>
                </a:cubicBezTo>
                <a:cubicBezTo>
                  <a:pt x="541167" y="192568"/>
                  <a:pt x="543747" y="208047"/>
                  <a:pt x="546843" y="223011"/>
                </a:cubicBezTo>
                <a:cubicBezTo>
                  <a:pt x="548391" y="230234"/>
                  <a:pt x="550971" y="232814"/>
                  <a:pt x="559227" y="231782"/>
                </a:cubicBezTo>
                <a:cubicBezTo>
                  <a:pt x="602569" y="225590"/>
                  <a:pt x="645395" y="225074"/>
                  <a:pt x="688737" y="231782"/>
                </a:cubicBezTo>
                <a:cubicBezTo>
                  <a:pt x="699056" y="233330"/>
                  <a:pt x="702152" y="229718"/>
                  <a:pt x="704216" y="220431"/>
                </a:cubicBezTo>
                <a:cubicBezTo>
                  <a:pt x="707828" y="199276"/>
                  <a:pt x="713504" y="178636"/>
                  <a:pt x="716600" y="156966"/>
                </a:cubicBezTo>
                <a:cubicBezTo>
                  <a:pt x="720727" y="129103"/>
                  <a:pt x="730531" y="103820"/>
                  <a:pt x="743430" y="79569"/>
                </a:cubicBezTo>
                <a:cubicBezTo>
                  <a:pt x="756330" y="56350"/>
                  <a:pt x="768197" y="32099"/>
                  <a:pt x="780065" y="8364"/>
                </a:cubicBezTo>
                <a:cubicBezTo>
                  <a:pt x="784193" y="108"/>
                  <a:pt x="788320" y="-1440"/>
                  <a:pt x="797092" y="1140"/>
                </a:cubicBezTo>
                <a:cubicBezTo>
                  <a:pt x="848174" y="16620"/>
                  <a:pt x="897192" y="36743"/>
                  <a:pt x="944146" y="62542"/>
                </a:cubicBezTo>
                <a:cubicBezTo>
                  <a:pt x="951885" y="66669"/>
                  <a:pt x="953949" y="70797"/>
                  <a:pt x="950853" y="79053"/>
                </a:cubicBezTo>
                <a:cubicBezTo>
                  <a:pt x="938470" y="115687"/>
                  <a:pt x="927118" y="152838"/>
                  <a:pt x="914735" y="189472"/>
                </a:cubicBezTo>
                <a:cubicBezTo>
                  <a:pt x="912671" y="195148"/>
                  <a:pt x="909575" y="200308"/>
                  <a:pt x="906479" y="205467"/>
                </a:cubicBezTo>
                <a:cubicBezTo>
                  <a:pt x="888936" y="231782"/>
                  <a:pt x="871393" y="258613"/>
                  <a:pt x="853334" y="284928"/>
                </a:cubicBezTo>
                <a:cubicBezTo>
                  <a:pt x="848690" y="291635"/>
                  <a:pt x="849206" y="296279"/>
                  <a:pt x="855398" y="300923"/>
                </a:cubicBezTo>
                <a:cubicBezTo>
                  <a:pt x="891516" y="327238"/>
                  <a:pt x="922475" y="358713"/>
                  <a:pt x="948789" y="394315"/>
                </a:cubicBezTo>
                <a:cubicBezTo>
                  <a:pt x="953433" y="401023"/>
                  <a:pt x="957561" y="400507"/>
                  <a:pt x="963753" y="396379"/>
                </a:cubicBezTo>
                <a:cubicBezTo>
                  <a:pt x="981296" y="384511"/>
                  <a:pt x="999355" y="373676"/>
                  <a:pt x="1015866" y="360777"/>
                </a:cubicBezTo>
                <a:cubicBezTo>
                  <a:pt x="1041149" y="341685"/>
                  <a:pt x="1069528" y="329302"/>
                  <a:pt x="1099971" y="320530"/>
                </a:cubicBezTo>
                <a:cubicBezTo>
                  <a:pt x="1123190" y="314339"/>
                  <a:pt x="1145893" y="306083"/>
                  <a:pt x="1168596" y="298343"/>
                </a:cubicBezTo>
                <a:cubicBezTo>
                  <a:pt x="1177368" y="295247"/>
                  <a:pt x="1181495" y="297311"/>
                  <a:pt x="1186139" y="305567"/>
                </a:cubicBezTo>
                <a:cubicBezTo>
                  <a:pt x="1211422" y="352521"/>
                  <a:pt x="1232061" y="401539"/>
                  <a:pt x="1247024" y="453136"/>
                </a:cubicBezTo>
                <a:cubicBezTo>
                  <a:pt x="1249604" y="461392"/>
                  <a:pt x="1247540" y="465520"/>
                  <a:pt x="1240317" y="469648"/>
                </a:cubicBezTo>
                <a:cubicBezTo>
                  <a:pt x="1205230" y="487191"/>
                  <a:pt x="1171176" y="506282"/>
                  <a:pt x="1135573" y="522277"/>
                </a:cubicBezTo>
                <a:cubicBezTo>
                  <a:pt x="1111838" y="533113"/>
                  <a:pt x="1084492" y="533629"/>
                  <a:pt x="1059209" y="539821"/>
                </a:cubicBezTo>
                <a:cubicBezTo>
                  <a:pt x="1053017" y="541369"/>
                  <a:pt x="1046309" y="542401"/>
                  <a:pt x="1040117" y="543433"/>
                </a:cubicBezTo>
                <a:cubicBezTo>
                  <a:pt x="1015866" y="548592"/>
                  <a:pt x="1014318" y="548592"/>
                  <a:pt x="1017930" y="572843"/>
                </a:cubicBezTo>
                <a:cubicBezTo>
                  <a:pt x="1024122" y="611541"/>
                  <a:pt x="1021542" y="649724"/>
                  <a:pt x="1016383" y="688422"/>
                </a:cubicBezTo>
                <a:cubicBezTo>
                  <a:pt x="1014835" y="699258"/>
                  <a:pt x="1019478" y="701837"/>
                  <a:pt x="1028250" y="703386"/>
                </a:cubicBezTo>
                <a:cubicBezTo>
                  <a:pt x="1058177" y="709061"/>
                  <a:pt x="1088103" y="715253"/>
                  <a:pt x="1118030" y="720929"/>
                </a:cubicBezTo>
                <a:cubicBezTo>
                  <a:pt x="1126802" y="722477"/>
                  <a:pt x="1134541" y="725572"/>
                  <a:pt x="1142281" y="729184"/>
                </a:cubicBezTo>
                <a:cubicBezTo>
                  <a:pt x="1173756" y="745696"/>
                  <a:pt x="1205746" y="762207"/>
                  <a:pt x="1237737" y="777686"/>
                </a:cubicBezTo>
                <a:cubicBezTo>
                  <a:pt x="1247024" y="782330"/>
                  <a:pt x="1249604" y="786974"/>
                  <a:pt x="1246508" y="797809"/>
                </a:cubicBezTo>
                <a:cubicBezTo>
                  <a:pt x="1231545" y="847859"/>
                  <a:pt x="1211422" y="895329"/>
                  <a:pt x="1186655" y="941767"/>
                </a:cubicBezTo>
                <a:cubicBezTo>
                  <a:pt x="1182011" y="950539"/>
                  <a:pt x="1177368" y="953634"/>
                  <a:pt x="1167564" y="950023"/>
                </a:cubicBezTo>
                <a:cubicBezTo>
                  <a:pt x="1132477" y="938155"/>
                  <a:pt x="1097391" y="926804"/>
                  <a:pt x="1062304" y="915452"/>
                </a:cubicBezTo>
                <a:cubicBezTo>
                  <a:pt x="1055081" y="913388"/>
                  <a:pt x="1048889" y="909776"/>
                  <a:pt x="1042697" y="905649"/>
                </a:cubicBezTo>
                <a:cubicBezTo>
                  <a:pt x="1016383" y="888106"/>
                  <a:pt x="989552" y="870562"/>
                  <a:pt x="963237" y="852503"/>
                </a:cubicBezTo>
                <a:cubicBezTo>
                  <a:pt x="956529" y="847859"/>
                  <a:pt x="952401" y="848375"/>
                  <a:pt x="947241" y="855083"/>
                </a:cubicBezTo>
                <a:cubicBezTo>
                  <a:pt x="921443" y="890169"/>
                  <a:pt x="891000" y="921128"/>
                  <a:pt x="855914" y="946927"/>
                </a:cubicBezTo>
                <a:cubicBezTo>
                  <a:pt x="847658" y="953119"/>
                  <a:pt x="848174" y="958278"/>
                  <a:pt x="853850" y="966018"/>
                </a:cubicBezTo>
                <a:cubicBezTo>
                  <a:pt x="866749" y="984077"/>
                  <a:pt x="877584" y="1002652"/>
                  <a:pt x="890484" y="1020711"/>
                </a:cubicBezTo>
                <a:cubicBezTo>
                  <a:pt x="906479" y="1042899"/>
                  <a:pt x="917831" y="1067149"/>
                  <a:pt x="925054" y="1093464"/>
                </a:cubicBezTo>
                <a:cubicBezTo>
                  <a:pt x="932278" y="1119263"/>
                  <a:pt x="941050" y="1144030"/>
                  <a:pt x="949821" y="1169313"/>
                </a:cubicBezTo>
                <a:cubicBezTo>
                  <a:pt x="952401" y="1177053"/>
                  <a:pt x="950853" y="1181696"/>
                  <a:pt x="943114" y="1185824"/>
                </a:cubicBezTo>
                <a:cubicBezTo>
                  <a:pt x="895644" y="1211623"/>
                  <a:pt x="846110" y="1232262"/>
                  <a:pt x="794512" y="1247226"/>
                </a:cubicBezTo>
                <a:cubicBezTo>
                  <a:pt x="786773" y="1249290"/>
                  <a:pt x="782645" y="1248258"/>
                  <a:pt x="779033" y="1241034"/>
                </a:cubicBezTo>
                <a:cubicBezTo>
                  <a:pt x="760974" y="1205432"/>
                  <a:pt x="742399" y="1169829"/>
                  <a:pt x="724855" y="1134226"/>
                </a:cubicBezTo>
                <a:cubicBezTo>
                  <a:pt x="720211" y="1125455"/>
                  <a:pt x="720211" y="1115136"/>
                  <a:pt x="718148" y="1105332"/>
                </a:cubicBezTo>
                <a:cubicBezTo>
                  <a:pt x="712988" y="1080565"/>
                  <a:pt x="708344" y="1055798"/>
                  <a:pt x="703184" y="1031031"/>
                </a:cubicBezTo>
                <a:cubicBezTo>
                  <a:pt x="700604" y="1015552"/>
                  <a:pt x="701120" y="1015552"/>
                  <a:pt x="686157" y="1016068"/>
                </a:cubicBezTo>
                <a:close/>
                <a:moveTo>
                  <a:pt x="624240" y="791102"/>
                </a:moveTo>
                <a:cubicBezTo>
                  <a:pt x="720211" y="788522"/>
                  <a:pt x="791416" y="716801"/>
                  <a:pt x="790900" y="623925"/>
                </a:cubicBezTo>
                <a:cubicBezTo>
                  <a:pt x="790384" y="528985"/>
                  <a:pt x="717632" y="457780"/>
                  <a:pt x="624240" y="458296"/>
                </a:cubicBezTo>
                <a:cubicBezTo>
                  <a:pt x="530332" y="458296"/>
                  <a:pt x="458095" y="530533"/>
                  <a:pt x="458095" y="624441"/>
                </a:cubicBezTo>
                <a:cubicBezTo>
                  <a:pt x="458095" y="718349"/>
                  <a:pt x="530848" y="788522"/>
                  <a:pt x="624240" y="791102"/>
                </a:cubicBezTo>
                <a:close/>
              </a:path>
            </a:pathLst>
          </a:custGeom>
          <a:solidFill>
            <a:schemeClr val="bg1">
              <a:alpha val="5000"/>
            </a:schemeClr>
          </a:solidFill>
          <a:ln w="515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5BC20A26-F482-4693-ACD6-51371EC7CC4B}"/>
              </a:ext>
            </a:extLst>
          </p:cNvPr>
          <p:cNvGrpSpPr/>
          <p:nvPr/>
        </p:nvGrpSpPr>
        <p:grpSpPr>
          <a:xfrm rot="2159485">
            <a:off x="10055501" y="2964359"/>
            <a:ext cx="1639387" cy="985059"/>
            <a:chOff x="2753518" y="3556278"/>
            <a:chExt cx="2028524" cy="1218879"/>
          </a:xfrm>
          <a:solidFill>
            <a:schemeClr val="bg1">
              <a:alpha val="5000"/>
            </a:schemeClr>
          </a:solidFill>
        </p:grpSpPr>
        <p:sp>
          <p:nvSpPr>
            <p:cNvPr id="34" name="Freeform: Shape 33">
              <a:extLst>
                <a:ext uri="{FF2B5EF4-FFF2-40B4-BE49-F238E27FC236}">
                  <a16:creationId xmlns:a16="http://schemas.microsoft.com/office/drawing/2014/main" id="{DD9359D8-12EB-4981-8FC9-674C1DA3FA8C}"/>
                </a:ext>
              </a:extLst>
            </p:cNvPr>
            <p:cNvSpPr/>
            <p:nvPr/>
          </p:nvSpPr>
          <p:spPr>
            <a:xfrm>
              <a:off x="2753518" y="3683131"/>
              <a:ext cx="796648" cy="799367"/>
            </a:xfrm>
            <a:custGeom>
              <a:avLst/>
              <a:gdLst>
                <a:gd name="connsiteX0" fmla="*/ 817500 w 1511813"/>
                <a:gd name="connsiteY0" fmla="*/ 1518710 h 1516973"/>
                <a:gd name="connsiteX1" fmla="*/ 802537 w 1511813"/>
                <a:gd name="connsiteY1" fmla="*/ 1507875 h 1516973"/>
                <a:gd name="connsiteX2" fmla="*/ 780866 w 1511813"/>
                <a:gd name="connsiteY2" fmla="*/ 1442862 h 1516973"/>
                <a:gd name="connsiteX3" fmla="*/ 776738 w 1511813"/>
                <a:gd name="connsiteY3" fmla="*/ 1385072 h 1516973"/>
                <a:gd name="connsiteX4" fmla="*/ 760227 w 1511813"/>
                <a:gd name="connsiteY4" fmla="*/ 1369593 h 1516973"/>
                <a:gd name="connsiteX5" fmla="*/ 694698 w 1511813"/>
                <a:gd name="connsiteY5" fmla="*/ 1366497 h 1516973"/>
                <a:gd name="connsiteX6" fmla="*/ 676638 w 1511813"/>
                <a:gd name="connsiteY6" fmla="*/ 1379912 h 1516973"/>
                <a:gd name="connsiteX7" fmla="*/ 637940 w 1511813"/>
                <a:gd name="connsiteY7" fmla="*/ 1501683 h 1516973"/>
                <a:gd name="connsiteX8" fmla="*/ 622977 w 1511813"/>
                <a:gd name="connsiteY8" fmla="*/ 1508907 h 1516973"/>
                <a:gd name="connsiteX9" fmla="*/ 430517 w 1511813"/>
                <a:gd name="connsiteY9" fmla="*/ 1447505 h 1516973"/>
                <a:gd name="connsiteX10" fmla="*/ 422262 w 1511813"/>
                <a:gd name="connsiteY10" fmla="*/ 1431510 h 1516973"/>
                <a:gd name="connsiteX11" fmla="*/ 435677 w 1511813"/>
                <a:gd name="connsiteY11" fmla="*/ 1364433 h 1516973"/>
                <a:gd name="connsiteX12" fmla="*/ 461992 w 1511813"/>
                <a:gd name="connsiteY12" fmla="*/ 1310255 h 1516973"/>
                <a:gd name="connsiteX13" fmla="*/ 456316 w 1511813"/>
                <a:gd name="connsiteY13" fmla="*/ 1290132 h 1516973"/>
                <a:gd name="connsiteX14" fmla="*/ 395431 w 1511813"/>
                <a:gd name="connsiteY14" fmla="*/ 1251434 h 1516973"/>
                <a:gd name="connsiteX15" fmla="*/ 378919 w 1511813"/>
                <a:gd name="connsiteY15" fmla="*/ 1254014 h 1516973"/>
                <a:gd name="connsiteX16" fmla="*/ 283464 w 1511813"/>
                <a:gd name="connsiteY16" fmla="*/ 1342246 h 1516973"/>
                <a:gd name="connsiteX17" fmla="*/ 265920 w 1511813"/>
                <a:gd name="connsiteY17" fmla="*/ 1341214 h 1516973"/>
                <a:gd name="connsiteX18" fmla="*/ 130218 w 1511813"/>
                <a:gd name="connsiteY18" fmla="*/ 1191580 h 1516973"/>
                <a:gd name="connsiteX19" fmla="*/ 130734 w 1511813"/>
                <a:gd name="connsiteY19" fmla="*/ 1174553 h 1516973"/>
                <a:gd name="connsiteX20" fmla="*/ 177688 w 1511813"/>
                <a:gd name="connsiteY20" fmla="*/ 1121408 h 1516973"/>
                <a:gd name="connsiteX21" fmla="*/ 225674 w 1511813"/>
                <a:gd name="connsiteY21" fmla="*/ 1089417 h 1516973"/>
                <a:gd name="connsiteX22" fmla="*/ 230834 w 1511813"/>
                <a:gd name="connsiteY22" fmla="*/ 1067230 h 1516973"/>
                <a:gd name="connsiteX23" fmla="*/ 198327 w 1511813"/>
                <a:gd name="connsiteY23" fmla="*/ 1004281 h 1516973"/>
                <a:gd name="connsiteX24" fmla="*/ 183880 w 1511813"/>
                <a:gd name="connsiteY24" fmla="*/ 998089 h 1516973"/>
                <a:gd name="connsiteX25" fmla="*/ 67269 w 1511813"/>
                <a:gd name="connsiteY25" fmla="*/ 1025952 h 1516973"/>
                <a:gd name="connsiteX26" fmla="*/ 55918 w 1511813"/>
                <a:gd name="connsiteY26" fmla="*/ 1027500 h 1516973"/>
                <a:gd name="connsiteX27" fmla="*/ 41470 w 1511813"/>
                <a:gd name="connsiteY27" fmla="*/ 1018212 h 1516973"/>
                <a:gd name="connsiteX28" fmla="*/ 1224 w 1511813"/>
                <a:gd name="connsiteY28" fmla="*/ 841748 h 1516973"/>
                <a:gd name="connsiteX29" fmla="*/ 30635 w 1511813"/>
                <a:gd name="connsiteY29" fmla="*/ 797374 h 1516973"/>
                <a:gd name="connsiteX30" fmla="*/ 134862 w 1511813"/>
                <a:gd name="connsiteY30" fmla="*/ 778799 h 1516973"/>
                <a:gd name="connsiteX31" fmla="*/ 147246 w 1511813"/>
                <a:gd name="connsiteY31" fmla="*/ 765899 h 1516973"/>
                <a:gd name="connsiteX32" fmla="*/ 150342 w 1511813"/>
                <a:gd name="connsiteY32" fmla="*/ 696242 h 1516973"/>
                <a:gd name="connsiteX33" fmla="*/ 137442 w 1511813"/>
                <a:gd name="connsiteY33" fmla="*/ 678699 h 1516973"/>
                <a:gd name="connsiteX34" fmla="*/ 14639 w 1511813"/>
                <a:gd name="connsiteY34" fmla="*/ 639485 h 1516973"/>
                <a:gd name="connsiteX35" fmla="*/ 7932 w 1511813"/>
                <a:gd name="connsiteY35" fmla="*/ 625037 h 1516973"/>
                <a:gd name="connsiteX36" fmla="*/ 69333 w 1511813"/>
                <a:gd name="connsiteY36" fmla="*/ 432578 h 1516973"/>
                <a:gd name="connsiteX37" fmla="*/ 86360 w 1511813"/>
                <a:gd name="connsiteY37" fmla="*/ 423806 h 1516973"/>
                <a:gd name="connsiteX38" fmla="*/ 150858 w 1511813"/>
                <a:gd name="connsiteY38" fmla="*/ 436706 h 1516973"/>
                <a:gd name="connsiteX39" fmla="*/ 206583 w 1511813"/>
                <a:gd name="connsiteY39" fmla="*/ 463536 h 1516973"/>
                <a:gd name="connsiteX40" fmla="*/ 227738 w 1511813"/>
                <a:gd name="connsiteY40" fmla="*/ 457345 h 1516973"/>
                <a:gd name="connsiteX41" fmla="*/ 266952 w 1511813"/>
                <a:gd name="connsiteY41" fmla="*/ 396459 h 1516973"/>
                <a:gd name="connsiteX42" fmla="*/ 264373 w 1511813"/>
                <a:gd name="connsiteY42" fmla="*/ 380980 h 1516973"/>
                <a:gd name="connsiteX43" fmla="*/ 175108 w 1511813"/>
                <a:gd name="connsiteY43" fmla="*/ 284492 h 1516973"/>
                <a:gd name="connsiteX44" fmla="*/ 176140 w 1511813"/>
                <a:gd name="connsiteY44" fmla="*/ 267981 h 1516973"/>
                <a:gd name="connsiteX45" fmla="*/ 325258 w 1511813"/>
                <a:gd name="connsiteY45" fmla="*/ 132279 h 1516973"/>
                <a:gd name="connsiteX46" fmla="*/ 343317 w 1511813"/>
                <a:gd name="connsiteY46" fmla="*/ 132795 h 1516973"/>
                <a:gd name="connsiteX47" fmla="*/ 395431 w 1511813"/>
                <a:gd name="connsiteY47" fmla="*/ 178717 h 1516973"/>
                <a:gd name="connsiteX48" fmla="*/ 426389 w 1511813"/>
                <a:gd name="connsiteY48" fmla="*/ 224639 h 1516973"/>
                <a:gd name="connsiteX49" fmla="*/ 451156 w 1511813"/>
                <a:gd name="connsiteY49" fmla="*/ 231347 h 1516973"/>
                <a:gd name="connsiteX50" fmla="*/ 512042 w 1511813"/>
                <a:gd name="connsiteY50" fmla="*/ 200388 h 1516973"/>
                <a:gd name="connsiteX51" fmla="*/ 518233 w 1511813"/>
                <a:gd name="connsiteY51" fmla="*/ 183877 h 1516973"/>
                <a:gd name="connsiteX52" fmla="*/ 491403 w 1511813"/>
                <a:gd name="connsiteY52" fmla="*/ 69846 h 1516973"/>
                <a:gd name="connsiteX53" fmla="*/ 489855 w 1511813"/>
                <a:gd name="connsiteY53" fmla="*/ 58494 h 1516973"/>
                <a:gd name="connsiteX54" fmla="*/ 499658 w 1511813"/>
                <a:gd name="connsiteY54" fmla="*/ 43015 h 1516973"/>
                <a:gd name="connsiteX55" fmla="*/ 695730 w 1511813"/>
                <a:gd name="connsiteY55" fmla="*/ 189 h 1516973"/>
                <a:gd name="connsiteX56" fmla="*/ 713273 w 1511813"/>
                <a:gd name="connsiteY56" fmla="*/ 12056 h 1516973"/>
                <a:gd name="connsiteX57" fmla="*/ 721012 w 1511813"/>
                <a:gd name="connsiteY57" fmla="*/ 35275 h 1516973"/>
                <a:gd name="connsiteX58" fmla="*/ 738556 w 1511813"/>
                <a:gd name="connsiteY58" fmla="*/ 134343 h 1516973"/>
                <a:gd name="connsiteX59" fmla="*/ 753519 w 1511813"/>
                <a:gd name="connsiteY59" fmla="*/ 148790 h 1516973"/>
                <a:gd name="connsiteX60" fmla="*/ 820596 w 1511813"/>
                <a:gd name="connsiteY60" fmla="*/ 151886 h 1516973"/>
                <a:gd name="connsiteX61" fmla="*/ 838655 w 1511813"/>
                <a:gd name="connsiteY61" fmla="*/ 138471 h 1516973"/>
                <a:gd name="connsiteX62" fmla="*/ 877354 w 1511813"/>
                <a:gd name="connsiteY62" fmla="*/ 16700 h 1516973"/>
                <a:gd name="connsiteX63" fmla="*/ 892317 w 1511813"/>
                <a:gd name="connsiteY63" fmla="*/ 9476 h 1516973"/>
                <a:gd name="connsiteX64" fmla="*/ 1084777 w 1511813"/>
                <a:gd name="connsiteY64" fmla="*/ 70878 h 1516973"/>
                <a:gd name="connsiteX65" fmla="*/ 1093032 w 1511813"/>
                <a:gd name="connsiteY65" fmla="*/ 86873 h 1516973"/>
                <a:gd name="connsiteX66" fmla="*/ 1079617 w 1511813"/>
                <a:gd name="connsiteY66" fmla="*/ 152402 h 1516973"/>
                <a:gd name="connsiteX67" fmla="*/ 1053302 w 1511813"/>
                <a:gd name="connsiteY67" fmla="*/ 206580 h 1516973"/>
                <a:gd name="connsiteX68" fmla="*/ 1060010 w 1511813"/>
                <a:gd name="connsiteY68" fmla="*/ 228251 h 1516973"/>
                <a:gd name="connsiteX69" fmla="*/ 1118315 w 1511813"/>
                <a:gd name="connsiteY69" fmla="*/ 265917 h 1516973"/>
                <a:gd name="connsiteX70" fmla="*/ 1136374 w 1511813"/>
                <a:gd name="connsiteY70" fmla="*/ 262821 h 1516973"/>
                <a:gd name="connsiteX71" fmla="*/ 1232346 w 1511813"/>
                <a:gd name="connsiteY71" fmla="*/ 174589 h 1516973"/>
                <a:gd name="connsiteX72" fmla="*/ 1247825 w 1511813"/>
                <a:gd name="connsiteY72" fmla="*/ 175621 h 1516973"/>
                <a:gd name="connsiteX73" fmla="*/ 1384559 w 1511813"/>
                <a:gd name="connsiteY73" fmla="*/ 325770 h 1516973"/>
                <a:gd name="connsiteX74" fmla="*/ 1384043 w 1511813"/>
                <a:gd name="connsiteY74" fmla="*/ 342798 h 1516973"/>
                <a:gd name="connsiteX75" fmla="*/ 1336057 w 1511813"/>
                <a:gd name="connsiteY75" fmla="*/ 396975 h 1516973"/>
                <a:gd name="connsiteX76" fmla="*/ 1291167 w 1511813"/>
                <a:gd name="connsiteY76" fmla="*/ 426902 h 1516973"/>
                <a:gd name="connsiteX77" fmla="*/ 1284976 w 1511813"/>
                <a:gd name="connsiteY77" fmla="*/ 451153 h 1516973"/>
                <a:gd name="connsiteX78" fmla="*/ 1316450 w 1511813"/>
                <a:gd name="connsiteY78" fmla="*/ 513070 h 1516973"/>
                <a:gd name="connsiteX79" fmla="*/ 1330898 w 1511813"/>
                <a:gd name="connsiteY79" fmla="*/ 519262 h 1516973"/>
                <a:gd name="connsiteX80" fmla="*/ 1447509 w 1511813"/>
                <a:gd name="connsiteY80" fmla="*/ 491399 h 1516973"/>
                <a:gd name="connsiteX81" fmla="*/ 1458860 w 1511813"/>
                <a:gd name="connsiteY81" fmla="*/ 489851 h 1516973"/>
                <a:gd name="connsiteX82" fmla="*/ 1473307 w 1511813"/>
                <a:gd name="connsiteY82" fmla="*/ 499139 h 1516973"/>
                <a:gd name="connsiteX83" fmla="*/ 1513554 w 1511813"/>
                <a:gd name="connsiteY83" fmla="*/ 675603 h 1516973"/>
                <a:gd name="connsiteX84" fmla="*/ 1514070 w 1511813"/>
                <a:gd name="connsiteY84" fmla="*/ 679215 h 1516973"/>
                <a:gd name="connsiteX85" fmla="*/ 1490335 w 1511813"/>
                <a:gd name="connsiteY85" fmla="*/ 717397 h 1516973"/>
                <a:gd name="connsiteX86" fmla="*/ 1379916 w 1511813"/>
                <a:gd name="connsiteY86" fmla="*/ 738036 h 1516973"/>
                <a:gd name="connsiteX87" fmla="*/ 1367532 w 1511813"/>
                <a:gd name="connsiteY87" fmla="*/ 749904 h 1516973"/>
                <a:gd name="connsiteX88" fmla="*/ 1363920 w 1511813"/>
                <a:gd name="connsiteY88" fmla="*/ 822141 h 1516973"/>
                <a:gd name="connsiteX89" fmla="*/ 1375788 w 1511813"/>
                <a:gd name="connsiteY89" fmla="*/ 838136 h 1516973"/>
                <a:gd name="connsiteX90" fmla="*/ 1498590 w 1511813"/>
                <a:gd name="connsiteY90" fmla="*/ 876834 h 1516973"/>
                <a:gd name="connsiteX91" fmla="*/ 1506330 w 1511813"/>
                <a:gd name="connsiteY91" fmla="*/ 891798 h 1516973"/>
                <a:gd name="connsiteX92" fmla="*/ 1444413 w 1511813"/>
                <a:gd name="connsiteY92" fmla="*/ 1085289 h 1516973"/>
                <a:gd name="connsiteX93" fmla="*/ 1429449 w 1511813"/>
                <a:gd name="connsiteY93" fmla="*/ 1093029 h 1516973"/>
                <a:gd name="connsiteX94" fmla="*/ 1306647 w 1511813"/>
                <a:gd name="connsiteY94" fmla="*/ 1052783 h 1516973"/>
                <a:gd name="connsiteX95" fmla="*/ 1287556 w 1511813"/>
                <a:gd name="connsiteY95" fmla="*/ 1057942 h 1516973"/>
                <a:gd name="connsiteX96" fmla="*/ 1248857 w 1511813"/>
                <a:gd name="connsiteY96" fmla="*/ 1118828 h 1516973"/>
                <a:gd name="connsiteX97" fmla="*/ 1250405 w 1511813"/>
                <a:gd name="connsiteY97" fmla="*/ 1135339 h 1516973"/>
                <a:gd name="connsiteX98" fmla="*/ 1339153 w 1511813"/>
                <a:gd name="connsiteY98" fmla="*/ 1230795 h 1516973"/>
                <a:gd name="connsiteX99" fmla="*/ 1337605 w 1511813"/>
                <a:gd name="connsiteY99" fmla="*/ 1249370 h 1516973"/>
                <a:gd name="connsiteX100" fmla="*/ 1189004 w 1511813"/>
                <a:gd name="connsiteY100" fmla="*/ 1384040 h 1516973"/>
                <a:gd name="connsiteX101" fmla="*/ 1170945 w 1511813"/>
                <a:gd name="connsiteY101" fmla="*/ 1383524 h 1516973"/>
                <a:gd name="connsiteX102" fmla="*/ 1118831 w 1511813"/>
                <a:gd name="connsiteY102" fmla="*/ 1337602 h 1516973"/>
                <a:gd name="connsiteX103" fmla="*/ 1086840 w 1511813"/>
                <a:gd name="connsiteY103" fmla="*/ 1289616 h 1516973"/>
                <a:gd name="connsiteX104" fmla="*/ 1064137 w 1511813"/>
                <a:gd name="connsiteY104" fmla="*/ 1284456 h 1516973"/>
                <a:gd name="connsiteX105" fmla="*/ 1002220 w 1511813"/>
                <a:gd name="connsiteY105" fmla="*/ 1316447 h 1516973"/>
                <a:gd name="connsiteX106" fmla="*/ 996028 w 1511813"/>
                <a:gd name="connsiteY106" fmla="*/ 1332958 h 1516973"/>
                <a:gd name="connsiteX107" fmla="*/ 1022859 w 1511813"/>
                <a:gd name="connsiteY107" fmla="*/ 1446989 h 1516973"/>
                <a:gd name="connsiteX108" fmla="*/ 1024407 w 1511813"/>
                <a:gd name="connsiteY108" fmla="*/ 1459889 h 1516973"/>
                <a:gd name="connsiteX109" fmla="*/ 1015636 w 1511813"/>
                <a:gd name="connsiteY109" fmla="*/ 1473304 h 1516973"/>
                <a:gd name="connsiteX110" fmla="*/ 817500 w 1511813"/>
                <a:gd name="connsiteY110" fmla="*/ 1518710 h 1516973"/>
                <a:gd name="connsiteX111" fmla="*/ 758163 w 1511813"/>
                <a:gd name="connsiteY111" fmla="*/ 1148238 h 1516973"/>
                <a:gd name="connsiteX112" fmla="*/ 1145146 w 1511813"/>
                <a:gd name="connsiteY112" fmla="*/ 758675 h 1516973"/>
                <a:gd name="connsiteX113" fmla="*/ 757131 w 1511813"/>
                <a:gd name="connsiteY113" fmla="*/ 371176 h 1516973"/>
                <a:gd name="connsiteX114" fmla="*/ 368600 w 1511813"/>
                <a:gd name="connsiteY114" fmla="*/ 759707 h 1516973"/>
                <a:gd name="connsiteX115" fmla="*/ 758163 w 1511813"/>
                <a:gd name="connsiteY115" fmla="*/ 1148238 h 15169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</a:cxnLst>
              <a:rect l="l" t="t" r="r" b="b"/>
              <a:pathLst>
                <a:path w="1511813" h="1516973">
                  <a:moveTo>
                    <a:pt x="817500" y="1518710"/>
                  </a:moveTo>
                  <a:cubicBezTo>
                    <a:pt x="809245" y="1520774"/>
                    <a:pt x="805633" y="1516130"/>
                    <a:pt x="802537" y="1507875"/>
                  </a:cubicBezTo>
                  <a:cubicBezTo>
                    <a:pt x="795829" y="1486204"/>
                    <a:pt x="788090" y="1464532"/>
                    <a:pt x="780866" y="1442862"/>
                  </a:cubicBezTo>
                  <a:cubicBezTo>
                    <a:pt x="774674" y="1424286"/>
                    <a:pt x="777770" y="1404679"/>
                    <a:pt x="776738" y="1385072"/>
                  </a:cubicBezTo>
                  <a:cubicBezTo>
                    <a:pt x="776222" y="1369593"/>
                    <a:pt x="775706" y="1370109"/>
                    <a:pt x="760227" y="1369593"/>
                  </a:cubicBezTo>
                  <a:cubicBezTo>
                    <a:pt x="738556" y="1369593"/>
                    <a:pt x="716369" y="1368045"/>
                    <a:pt x="694698" y="1366497"/>
                  </a:cubicBezTo>
                  <a:cubicBezTo>
                    <a:pt x="683346" y="1365465"/>
                    <a:pt x="676638" y="1365981"/>
                    <a:pt x="676638" y="1379912"/>
                  </a:cubicBezTo>
                  <a:cubicBezTo>
                    <a:pt x="676638" y="1424286"/>
                    <a:pt x="655483" y="1462469"/>
                    <a:pt x="637940" y="1501683"/>
                  </a:cubicBezTo>
                  <a:cubicBezTo>
                    <a:pt x="634844" y="1508907"/>
                    <a:pt x="630716" y="1510454"/>
                    <a:pt x="622977" y="1508907"/>
                  </a:cubicBezTo>
                  <a:cubicBezTo>
                    <a:pt x="556416" y="1496523"/>
                    <a:pt x="492434" y="1475368"/>
                    <a:pt x="430517" y="1447505"/>
                  </a:cubicBezTo>
                  <a:cubicBezTo>
                    <a:pt x="423294" y="1443893"/>
                    <a:pt x="420198" y="1440282"/>
                    <a:pt x="422262" y="1431510"/>
                  </a:cubicBezTo>
                  <a:cubicBezTo>
                    <a:pt x="427421" y="1409323"/>
                    <a:pt x="431033" y="1386620"/>
                    <a:pt x="435677" y="1364433"/>
                  </a:cubicBezTo>
                  <a:cubicBezTo>
                    <a:pt x="439805" y="1344310"/>
                    <a:pt x="452704" y="1327798"/>
                    <a:pt x="461992" y="1310255"/>
                  </a:cubicBezTo>
                  <a:cubicBezTo>
                    <a:pt x="467152" y="1300452"/>
                    <a:pt x="466120" y="1295808"/>
                    <a:pt x="456316" y="1290132"/>
                  </a:cubicBezTo>
                  <a:cubicBezTo>
                    <a:pt x="435677" y="1278265"/>
                    <a:pt x="415554" y="1264849"/>
                    <a:pt x="395431" y="1251434"/>
                  </a:cubicBezTo>
                  <a:cubicBezTo>
                    <a:pt x="388207" y="1246274"/>
                    <a:pt x="383563" y="1246274"/>
                    <a:pt x="378919" y="1254014"/>
                  </a:cubicBezTo>
                  <a:cubicBezTo>
                    <a:pt x="356216" y="1293228"/>
                    <a:pt x="319066" y="1317479"/>
                    <a:pt x="283464" y="1342246"/>
                  </a:cubicBezTo>
                  <a:cubicBezTo>
                    <a:pt x="276240" y="1346890"/>
                    <a:pt x="272112" y="1346374"/>
                    <a:pt x="265920" y="1341214"/>
                  </a:cubicBezTo>
                  <a:cubicBezTo>
                    <a:pt x="214323" y="1297356"/>
                    <a:pt x="169433" y="1246790"/>
                    <a:pt x="130218" y="1191580"/>
                  </a:cubicBezTo>
                  <a:cubicBezTo>
                    <a:pt x="125575" y="1185389"/>
                    <a:pt x="125059" y="1180745"/>
                    <a:pt x="130734" y="1174553"/>
                  </a:cubicBezTo>
                  <a:cubicBezTo>
                    <a:pt x="146730" y="1157010"/>
                    <a:pt x="161177" y="1138435"/>
                    <a:pt x="177688" y="1121408"/>
                  </a:cubicBezTo>
                  <a:cubicBezTo>
                    <a:pt x="191104" y="1107476"/>
                    <a:pt x="209163" y="1099221"/>
                    <a:pt x="225674" y="1089417"/>
                  </a:cubicBezTo>
                  <a:cubicBezTo>
                    <a:pt x="236510" y="1083225"/>
                    <a:pt x="237026" y="1078065"/>
                    <a:pt x="230834" y="1067230"/>
                  </a:cubicBezTo>
                  <a:cubicBezTo>
                    <a:pt x="218967" y="1047107"/>
                    <a:pt x="208647" y="1025436"/>
                    <a:pt x="198327" y="1004281"/>
                  </a:cubicBezTo>
                  <a:cubicBezTo>
                    <a:pt x="194716" y="997057"/>
                    <a:pt x="192136" y="993445"/>
                    <a:pt x="183880" y="998089"/>
                  </a:cubicBezTo>
                  <a:cubicBezTo>
                    <a:pt x="147246" y="1017180"/>
                    <a:pt x="108031" y="1024920"/>
                    <a:pt x="67269" y="1025952"/>
                  </a:cubicBezTo>
                  <a:cubicBezTo>
                    <a:pt x="63657" y="1025952"/>
                    <a:pt x="59529" y="1026984"/>
                    <a:pt x="55918" y="1027500"/>
                  </a:cubicBezTo>
                  <a:cubicBezTo>
                    <a:pt x="48694" y="1028532"/>
                    <a:pt x="44050" y="1025952"/>
                    <a:pt x="41470" y="1018212"/>
                  </a:cubicBezTo>
                  <a:cubicBezTo>
                    <a:pt x="21347" y="960939"/>
                    <a:pt x="6384" y="902117"/>
                    <a:pt x="1224" y="841748"/>
                  </a:cubicBezTo>
                  <a:cubicBezTo>
                    <a:pt x="-1872" y="808725"/>
                    <a:pt x="-1356" y="809241"/>
                    <a:pt x="30635" y="797374"/>
                  </a:cubicBezTo>
                  <a:cubicBezTo>
                    <a:pt x="64173" y="784474"/>
                    <a:pt x="98744" y="775703"/>
                    <a:pt x="134862" y="778799"/>
                  </a:cubicBezTo>
                  <a:cubicBezTo>
                    <a:pt x="144150" y="779315"/>
                    <a:pt x="147246" y="775187"/>
                    <a:pt x="147246" y="765899"/>
                  </a:cubicBezTo>
                  <a:cubicBezTo>
                    <a:pt x="147246" y="742680"/>
                    <a:pt x="148278" y="719461"/>
                    <a:pt x="150342" y="696242"/>
                  </a:cubicBezTo>
                  <a:cubicBezTo>
                    <a:pt x="151373" y="685923"/>
                    <a:pt x="150858" y="678699"/>
                    <a:pt x="137442" y="678699"/>
                  </a:cubicBezTo>
                  <a:cubicBezTo>
                    <a:pt x="92552" y="678699"/>
                    <a:pt x="53854" y="657544"/>
                    <a:pt x="14639" y="639485"/>
                  </a:cubicBezTo>
                  <a:cubicBezTo>
                    <a:pt x="7932" y="636389"/>
                    <a:pt x="6384" y="632261"/>
                    <a:pt x="7932" y="625037"/>
                  </a:cubicBezTo>
                  <a:cubicBezTo>
                    <a:pt x="20315" y="558476"/>
                    <a:pt x="40954" y="494495"/>
                    <a:pt x="69333" y="432578"/>
                  </a:cubicBezTo>
                  <a:cubicBezTo>
                    <a:pt x="72945" y="424838"/>
                    <a:pt x="77073" y="421742"/>
                    <a:pt x="86360" y="423806"/>
                  </a:cubicBezTo>
                  <a:cubicBezTo>
                    <a:pt x="107515" y="428450"/>
                    <a:pt x="129186" y="432578"/>
                    <a:pt x="150858" y="436706"/>
                  </a:cubicBezTo>
                  <a:cubicBezTo>
                    <a:pt x="171497" y="440833"/>
                    <a:pt x="188008" y="453733"/>
                    <a:pt x="206583" y="463536"/>
                  </a:cubicBezTo>
                  <a:cubicBezTo>
                    <a:pt x="216903" y="468696"/>
                    <a:pt x="221546" y="467664"/>
                    <a:pt x="227738" y="457345"/>
                  </a:cubicBezTo>
                  <a:cubicBezTo>
                    <a:pt x="239606" y="436706"/>
                    <a:pt x="253021" y="416582"/>
                    <a:pt x="266952" y="396459"/>
                  </a:cubicBezTo>
                  <a:cubicBezTo>
                    <a:pt x="271596" y="389752"/>
                    <a:pt x="271596" y="385108"/>
                    <a:pt x="264373" y="380980"/>
                  </a:cubicBezTo>
                  <a:cubicBezTo>
                    <a:pt x="225158" y="357761"/>
                    <a:pt x="200391" y="320611"/>
                    <a:pt x="175108" y="284492"/>
                  </a:cubicBezTo>
                  <a:cubicBezTo>
                    <a:pt x="170465" y="277785"/>
                    <a:pt x="170981" y="273657"/>
                    <a:pt x="176140" y="267981"/>
                  </a:cubicBezTo>
                  <a:cubicBezTo>
                    <a:pt x="219998" y="216383"/>
                    <a:pt x="270048" y="171493"/>
                    <a:pt x="325258" y="132279"/>
                  </a:cubicBezTo>
                  <a:cubicBezTo>
                    <a:pt x="331966" y="127635"/>
                    <a:pt x="336609" y="126603"/>
                    <a:pt x="343317" y="132795"/>
                  </a:cubicBezTo>
                  <a:cubicBezTo>
                    <a:pt x="360344" y="148274"/>
                    <a:pt x="378404" y="162722"/>
                    <a:pt x="395431" y="178717"/>
                  </a:cubicBezTo>
                  <a:cubicBezTo>
                    <a:pt x="409362" y="191616"/>
                    <a:pt x="416070" y="209160"/>
                    <a:pt x="426389" y="224639"/>
                  </a:cubicBezTo>
                  <a:cubicBezTo>
                    <a:pt x="437741" y="241666"/>
                    <a:pt x="435161" y="240634"/>
                    <a:pt x="451156" y="231347"/>
                  </a:cubicBezTo>
                  <a:cubicBezTo>
                    <a:pt x="470763" y="219995"/>
                    <a:pt x="491403" y="209676"/>
                    <a:pt x="512042" y="200388"/>
                  </a:cubicBezTo>
                  <a:cubicBezTo>
                    <a:pt x="521329" y="196260"/>
                    <a:pt x="522361" y="192132"/>
                    <a:pt x="518233" y="183877"/>
                  </a:cubicBezTo>
                  <a:cubicBezTo>
                    <a:pt x="499142" y="148274"/>
                    <a:pt x="492434" y="109576"/>
                    <a:pt x="491403" y="69846"/>
                  </a:cubicBezTo>
                  <a:cubicBezTo>
                    <a:pt x="491403" y="66234"/>
                    <a:pt x="490371" y="62106"/>
                    <a:pt x="489855" y="58494"/>
                  </a:cubicBezTo>
                  <a:cubicBezTo>
                    <a:pt x="488307" y="50239"/>
                    <a:pt x="491403" y="46111"/>
                    <a:pt x="499658" y="43015"/>
                  </a:cubicBezTo>
                  <a:cubicBezTo>
                    <a:pt x="563123" y="20312"/>
                    <a:pt x="628653" y="6380"/>
                    <a:pt x="695730" y="189"/>
                  </a:cubicBezTo>
                  <a:cubicBezTo>
                    <a:pt x="706049" y="-843"/>
                    <a:pt x="710693" y="2253"/>
                    <a:pt x="713273" y="12056"/>
                  </a:cubicBezTo>
                  <a:cubicBezTo>
                    <a:pt x="715337" y="19796"/>
                    <a:pt x="717917" y="27536"/>
                    <a:pt x="721012" y="35275"/>
                  </a:cubicBezTo>
                  <a:cubicBezTo>
                    <a:pt x="734428" y="67266"/>
                    <a:pt x="741136" y="99772"/>
                    <a:pt x="738556" y="134343"/>
                  </a:cubicBezTo>
                  <a:cubicBezTo>
                    <a:pt x="737524" y="145694"/>
                    <a:pt x="742168" y="148790"/>
                    <a:pt x="753519" y="148790"/>
                  </a:cubicBezTo>
                  <a:cubicBezTo>
                    <a:pt x="775706" y="148274"/>
                    <a:pt x="797893" y="149822"/>
                    <a:pt x="820596" y="151886"/>
                  </a:cubicBezTo>
                  <a:cubicBezTo>
                    <a:pt x="831948" y="152918"/>
                    <a:pt x="838655" y="152402"/>
                    <a:pt x="838655" y="138471"/>
                  </a:cubicBezTo>
                  <a:cubicBezTo>
                    <a:pt x="838655" y="94097"/>
                    <a:pt x="859810" y="55914"/>
                    <a:pt x="877354" y="16700"/>
                  </a:cubicBezTo>
                  <a:cubicBezTo>
                    <a:pt x="880449" y="9476"/>
                    <a:pt x="885093" y="7928"/>
                    <a:pt x="892317" y="9476"/>
                  </a:cubicBezTo>
                  <a:cubicBezTo>
                    <a:pt x="958878" y="21860"/>
                    <a:pt x="1022859" y="42499"/>
                    <a:pt x="1084777" y="70878"/>
                  </a:cubicBezTo>
                  <a:cubicBezTo>
                    <a:pt x="1092000" y="74489"/>
                    <a:pt x="1095096" y="78617"/>
                    <a:pt x="1093032" y="86873"/>
                  </a:cubicBezTo>
                  <a:cubicBezTo>
                    <a:pt x="1088388" y="108544"/>
                    <a:pt x="1084261" y="130731"/>
                    <a:pt x="1079617" y="152402"/>
                  </a:cubicBezTo>
                  <a:cubicBezTo>
                    <a:pt x="1075489" y="172525"/>
                    <a:pt x="1062590" y="189036"/>
                    <a:pt x="1053302" y="206580"/>
                  </a:cubicBezTo>
                  <a:cubicBezTo>
                    <a:pt x="1047626" y="217415"/>
                    <a:pt x="1048658" y="222575"/>
                    <a:pt x="1060010" y="228251"/>
                  </a:cubicBezTo>
                  <a:cubicBezTo>
                    <a:pt x="1080133" y="239602"/>
                    <a:pt x="1099740" y="252502"/>
                    <a:pt x="1118315" y="265917"/>
                  </a:cubicBezTo>
                  <a:cubicBezTo>
                    <a:pt x="1126571" y="272109"/>
                    <a:pt x="1131214" y="271593"/>
                    <a:pt x="1136374" y="262821"/>
                  </a:cubicBezTo>
                  <a:cubicBezTo>
                    <a:pt x="1159077" y="223607"/>
                    <a:pt x="1196744" y="199872"/>
                    <a:pt x="1232346" y="174589"/>
                  </a:cubicBezTo>
                  <a:cubicBezTo>
                    <a:pt x="1238538" y="170461"/>
                    <a:pt x="1242666" y="170977"/>
                    <a:pt x="1247825" y="175621"/>
                  </a:cubicBezTo>
                  <a:cubicBezTo>
                    <a:pt x="1299939" y="219995"/>
                    <a:pt x="1345345" y="270045"/>
                    <a:pt x="1384559" y="325770"/>
                  </a:cubicBezTo>
                  <a:cubicBezTo>
                    <a:pt x="1389203" y="331962"/>
                    <a:pt x="1389719" y="336606"/>
                    <a:pt x="1384043" y="342798"/>
                  </a:cubicBezTo>
                  <a:cubicBezTo>
                    <a:pt x="1368048" y="360857"/>
                    <a:pt x="1352569" y="379432"/>
                    <a:pt x="1336057" y="396975"/>
                  </a:cubicBezTo>
                  <a:cubicBezTo>
                    <a:pt x="1323674" y="409875"/>
                    <a:pt x="1306131" y="417098"/>
                    <a:pt x="1291167" y="426902"/>
                  </a:cubicBezTo>
                  <a:cubicBezTo>
                    <a:pt x="1276720" y="436706"/>
                    <a:pt x="1276720" y="436190"/>
                    <a:pt x="1284976" y="451153"/>
                  </a:cubicBezTo>
                  <a:cubicBezTo>
                    <a:pt x="1295811" y="471792"/>
                    <a:pt x="1306647" y="492431"/>
                    <a:pt x="1316450" y="513070"/>
                  </a:cubicBezTo>
                  <a:cubicBezTo>
                    <a:pt x="1320062" y="520294"/>
                    <a:pt x="1323158" y="523390"/>
                    <a:pt x="1330898" y="519262"/>
                  </a:cubicBezTo>
                  <a:cubicBezTo>
                    <a:pt x="1367532" y="500171"/>
                    <a:pt x="1406746" y="492431"/>
                    <a:pt x="1447509" y="491399"/>
                  </a:cubicBezTo>
                  <a:cubicBezTo>
                    <a:pt x="1451120" y="491399"/>
                    <a:pt x="1455248" y="490367"/>
                    <a:pt x="1458860" y="489851"/>
                  </a:cubicBezTo>
                  <a:cubicBezTo>
                    <a:pt x="1466600" y="488819"/>
                    <a:pt x="1470728" y="491399"/>
                    <a:pt x="1473307" y="499139"/>
                  </a:cubicBezTo>
                  <a:cubicBezTo>
                    <a:pt x="1493431" y="556412"/>
                    <a:pt x="1508394" y="615234"/>
                    <a:pt x="1513554" y="675603"/>
                  </a:cubicBezTo>
                  <a:cubicBezTo>
                    <a:pt x="1513554" y="676635"/>
                    <a:pt x="1513554" y="678183"/>
                    <a:pt x="1514070" y="679215"/>
                  </a:cubicBezTo>
                  <a:cubicBezTo>
                    <a:pt x="1518713" y="714301"/>
                    <a:pt x="1519745" y="706046"/>
                    <a:pt x="1490335" y="717397"/>
                  </a:cubicBezTo>
                  <a:cubicBezTo>
                    <a:pt x="1454732" y="730813"/>
                    <a:pt x="1418614" y="741648"/>
                    <a:pt x="1379916" y="738036"/>
                  </a:cubicBezTo>
                  <a:cubicBezTo>
                    <a:pt x="1371144" y="737004"/>
                    <a:pt x="1368048" y="740616"/>
                    <a:pt x="1367532" y="749904"/>
                  </a:cubicBezTo>
                  <a:cubicBezTo>
                    <a:pt x="1367016" y="774155"/>
                    <a:pt x="1365984" y="797890"/>
                    <a:pt x="1363920" y="822141"/>
                  </a:cubicBezTo>
                  <a:cubicBezTo>
                    <a:pt x="1363404" y="831944"/>
                    <a:pt x="1363920" y="838136"/>
                    <a:pt x="1375788" y="838136"/>
                  </a:cubicBezTo>
                  <a:cubicBezTo>
                    <a:pt x="1420678" y="838136"/>
                    <a:pt x="1459376" y="858775"/>
                    <a:pt x="1498590" y="876834"/>
                  </a:cubicBezTo>
                  <a:cubicBezTo>
                    <a:pt x="1505298" y="879930"/>
                    <a:pt x="1507878" y="883542"/>
                    <a:pt x="1506330" y="891798"/>
                  </a:cubicBezTo>
                  <a:cubicBezTo>
                    <a:pt x="1493947" y="958875"/>
                    <a:pt x="1472791" y="1023372"/>
                    <a:pt x="1444413" y="1085289"/>
                  </a:cubicBezTo>
                  <a:cubicBezTo>
                    <a:pt x="1441317" y="1092513"/>
                    <a:pt x="1437189" y="1094577"/>
                    <a:pt x="1429449" y="1093029"/>
                  </a:cubicBezTo>
                  <a:cubicBezTo>
                    <a:pt x="1386623" y="1085289"/>
                    <a:pt x="1343797" y="1078581"/>
                    <a:pt x="1306647" y="1052783"/>
                  </a:cubicBezTo>
                  <a:cubicBezTo>
                    <a:pt x="1297875" y="1046591"/>
                    <a:pt x="1293231" y="1048655"/>
                    <a:pt x="1287556" y="1057942"/>
                  </a:cubicBezTo>
                  <a:cubicBezTo>
                    <a:pt x="1275688" y="1078581"/>
                    <a:pt x="1262273" y="1098705"/>
                    <a:pt x="1248857" y="1118828"/>
                  </a:cubicBezTo>
                  <a:cubicBezTo>
                    <a:pt x="1244214" y="1125535"/>
                    <a:pt x="1242150" y="1130179"/>
                    <a:pt x="1250405" y="1135339"/>
                  </a:cubicBezTo>
                  <a:cubicBezTo>
                    <a:pt x="1289620" y="1158558"/>
                    <a:pt x="1313871" y="1194676"/>
                    <a:pt x="1339153" y="1230795"/>
                  </a:cubicBezTo>
                  <a:cubicBezTo>
                    <a:pt x="1344313" y="1238018"/>
                    <a:pt x="1343797" y="1242662"/>
                    <a:pt x="1337605" y="1249370"/>
                  </a:cubicBezTo>
                  <a:cubicBezTo>
                    <a:pt x="1293747" y="1300968"/>
                    <a:pt x="1244214" y="1345342"/>
                    <a:pt x="1189004" y="1384040"/>
                  </a:cubicBezTo>
                  <a:cubicBezTo>
                    <a:pt x="1182296" y="1388684"/>
                    <a:pt x="1177652" y="1389716"/>
                    <a:pt x="1170945" y="1383524"/>
                  </a:cubicBezTo>
                  <a:cubicBezTo>
                    <a:pt x="1153918" y="1368045"/>
                    <a:pt x="1135858" y="1353597"/>
                    <a:pt x="1118831" y="1337602"/>
                  </a:cubicBezTo>
                  <a:cubicBezTo>
                    <a:pt x="1104384" y="1324187"/>
                    <a:pt x="1096644" y="1306128"/>
                    <a:pt x="1086840" y="1289616"/>
                  </a:cubicBezTo>
                  <a:cubicBezTo>
                    <a:pt x="1080133" y="1278265"/>
                    <a:pt x="1074973" y="1277749"/>
                    <a:pt x="1064137" y="1284456"/>
                  </a:cubicBezTo>
                  <a:cubicBezTo>
                    <a:pt x="1044530" y="1296324"/>
                    <a:pt x="1023375" y="1306643"/>
                    <a:pt x="1002220" y="1316447"/>
                  </a:cubicBezTo>
                  <a:cubicBezTo>
                    <a:pt x="993449" y="1320575"/>
                    <a:pt x="991385" y="1324703"/>
                    <a:pt x="996028" y="1332958"/>
                  </a:cubicBezTo>
                  <a:cubicBezTo>
                    <a:pt x="1015120" y="1368561"/>
                    <a:pt x="1021827" y="1407259"/>
                    <a:pt x="1022859" y="1446989"/>
                  </a:cubicBezTo>
                  <a:cubicBezTo>
                    <a:pt x="1022859" y="1451117"/>
                    <a:pt x="1023891" y="1455245"/>
                    <a:pt x="1024407" y="1459889"/>
                  </a:cubicBezTo>
                  <a:cubicBezTo>
                    <a:pt x="1025439" y="1466596"/>
                    <a:pt x="1022859" y="1470724"/>
                    <a:pt x="1015636" y="1473304"/>
                  </a:cubicBezTo>
                  <a:cubicBezTo>
                    <a:pt x="970745" y="1493943"/>
                    <a:pt x="870646" y="1516130"/>
                    <a:pt x="817500" y="1518710"/>
                  </a:cubicBezTo>
                  <a:close/>
                  <a:moveTo>
                    <a:pt x="758163" y="1148238"/>
                  </a:moveTo>
                  <a:cubicBezTo>
                    <a:pt x="974357" y="1144627"/>
                    <a:pt x="1145146" y="976418"/>
                    <a:pt x="1145146" y="758675"/>
                  </a:cubicBezTo>
                  <a:cubicBezTo>
                    <a:pt x="1145146" y="542481"/>
                    <a:pt x="974357" y="371176"/>
                    <a:pt x="757131" y="371176"/>
                  </a:cubicBezTo>
                  <a:cubicBezTo>
                    <a:pt x="539904" y="371176"/>
                    <a:pt x="368600" y="542481"/>
                    <a:pt x="368600" y="759707"/>
                  </a:cubicBezTo>
                  <a:cubicBezTo>
                    <a:pt x="369116" y="977966"/>
                    <a:pt x="541452" y="1145659"/>
                    <a:pt x="758163" y="1148238"/>
                  </a:cubicBezTo>
                  <a:close/>
                </a:path>
              </a:pathLst>
            </a:custGeom>
            <a:grpFill/>
            <a:ln w="51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35" name="Group 34">
              <a:extLst>
                <a:ext uri="{FF2B5EF4-FFF2-40B4-BE49-F238E27FC236}">
                  <a16:creationId xmlns:a16="http://schemas.microsoft.com/office/drawing/2014/main" id="{D9AE250E-0814-4DFF-80F3-7D1B1F0463B4}"/>
                </a:ext>
              </a:extLst>
            </p:cNvPr>
            <p:cNvGrpSpPr/>
            <p:nvPr/>
          </p:nvGrpSpPr>
          <p:grpSpPr>
            <a:xfrm>
              <a:off x="3563163" y="3556278"/>
              <a:ext cx="1218879" cy="1218879"/>
              <a:chOff x="3264582" y="1870309"/>
              <a:chExt cx="1774962" cy="1774962"/>
            </a:xfrm>
            <a:grpFill/>
          </p:grpSpPr>
          <p:sp>
            <p:nvSpPr>
              <p:cNvPr id="36" name="Freeform: Shape 35">
                <a:extLst>
                  <a:ext uri="{FF2B5EF4-FFF2-40B4-BE49-F238E27FC236}">
                    <a16:creationId xmlns:a16="http://schemas.microsoft.com/office/drawing/2014/main" id="{FAA6CAE3-5ACB-4D9C-ADB8-97A59EC650F1}"/>
                  </a:ext>
                </a:extLst>
              </p:cNvPr>
              <p:cNvSpPr/>
              <p:nvPr/>
            </p:nvSpPr>
            <p:spPr>
              <a:xfrm>
                <a:off x="3264582" y="1870309"/>
                <a:ext cx="1774962" cy="1774962"/>
              </a:xfrm>
              <a:custGeom>
                <a:avLst/>
                <a:gdLst>
                  <a:gd name="connsiteX0" fmla="*/ 894776 w 1774962"/>
                  <a:gd name="connsiteY0" fmla="*/ 1775736 h 1774962"/>
                  <a:gd name="connsiteX1" fmla="*/ 852466 w 1774962"/>
                  <a:gd name="connsiteY1" fmla="*/ 1775736 h 1774962"/>
                  <a:gd name="connsiteX2" fmla="*/ 839567 w 1774962"/>
                  <a:gd name="connsiteY2" fmla="*/ 1764901 h 1774962"/>
                  <a:gd name="connsiteX3" fmla="*/ 819960 w 1774962"/>
                  <a:gd name="connsiteY3" fmla="*/ 1666349 h 1774962"/>
                  <a:gd name="connsiteX4" fmla="*/ 822024 w 1774962"/>
                  <a:gd name="connsiteY4" fmla="*/ 1636938 h 1774962"/>
                  <a:gd name="connsiteX5" fmla="*/ 811704 w 1774962"/>
                  <a:gd name="connsiteY5" fmla="*/ 1623523 h 1774962"/>
                  <a:gd name="connsiteX6" fmla="*/ 695093 w 1774962"/>
                  <a:gd name="connsiteY6" fmla="*/ 1601852 h 1774962"/>
                  <a:gd name="connsiteX7" fmla="*/ 680130 w 1774962"/>
                  <a:gd name="connsiteY7" fmla="*/ 1610623 h 1774962"/>
                  <a:gd name="connsiteX8" fmla="*/ 615116 w 1774962"/>
                  <a:gd name="connsiteY8" fmla="*/ 1727234 h 1774962"/>
                  <a:gd name="connsiteX9" fmla="*/ 603765 w 1774962"/>
                  <a:gd name="connsiteY9" fmla="*/ 1730330 h 1774962"/>
                  <a:gd name="connsiteX10" fmla="*/ 512953 w 1774962"/>
                  <a:gd name="connsiteY10" fmla="*/ 1694212 h 1774962"/>
                  <a:gd name="connsiteX11" fmla="*/ 507277 w 1774962"/>
                  <a:gd name="connsiteY11" fmla="*/ 1681828 h 1774962"/>
                  <a:gd name="connsiteX12" fmla="*/ 527400 w 1774962"/>
                  <a:gd name="connsiteY12" fmla="*/ 1583277 h 1774962"/>
                  <a:gd name="connsiteX13" fmla="*/ 541848 w 1774962"/>
                  <a:gd name="connsiteY13" fmla="*/ 1552834 h 1774962"/>
                  <a:gd name="connsiteX14" fmla="*/ 537720 w 1774962"/>
                  <a:gd name="connsiteY14" fmla="*/ 1539418 h 1774962"/>
                  <a:gd name="connsiteX15" fmla="*/ 435041 w 1774962"/>
                  <a:gd name="connsiteY15" fmla="*/ 1472857 h 1774962"/>
                  <a:gd name="connsiteX16" fmla="*/ 420593 w 1774962"/>
                  <a:gd name="connsiteY16" fmla="*/ 1474921 h 1774962"/>
                  <a:gd name="connsiteX17" fmla="*/ 315334 w 1774962"/>
                  <a:gd name="connsiteY17" fmla="*/ 1559026 h 1774962"/>
                  <a:gd name="connsiteX18" fmla="*/ 302950 w 1774962"/>
                  <a:gd name="connsiteY18" fmla="*/ 1557478 h 1774962"/>
                  <a:gd name="connsiteX19" fmla="*/ 233809 w 1774962"/>
                  <a:gd name="connsiteY19" fmla="*/ 1490401 h 1774962"/>
                  <a:gd name="connsiteX20" fmla="*/ 232777 w 1774962"/>
                  <a:gd name="connsiteY20" fmla="*/ 1476985 h 1774962"/>
                  <a:gd name="connsiteX21" fmla="*/ 289019 w 1774962"/>
                  <a:gd name="connsiteY21" fmla="*/ 1393397 h 1774962"/>
                  <a:gd name="connsiteX22" fmla="*/ 312754 w 1774962"/>
                  <a:gd name="connsiteY22" fmla="*/ 1371726 h 1774962"/>
                  <a:gd name="connsiteX23" fmla="*/ 314818 w 1774962"/>
                  <a:gd name="connsiteY23" fmla="*/ 1355731 h 1774962"/>
                  <a:gd name="connsiteX24" fmla="*/ 246193 w 1774962"/>
                  <a:gd name="connsiteY24" fmla="*/ 1255631 h 1774962"/>
                  <a:gd name="connsiteX25" fmla="*/ 230713 w 1774962"/>
                  <a:gd name="connsiteY25" fmla="*/ 1253051 h 1774962"/>
                  <a:gd name="connsiteX26" fmla="*/ 102751 w 1774962"/>
                  <a:gd name="connsiteY26" fmla="*/ 1289685 h 1774962"/>
                  <a:gd name="connsiteX27" fmla="*/ 91916 w 1774962"/>
                  <a:gd name="connsiteY27" fmla="*/ 1282978 h 1774962"/>
                  <a:gd name="connsiteX28" fmla="*/ 53733 w 1774962"/>
                  <a:gd name="connsiteY28" fmla="*/ 1194230 h 1774962"/>
                  <a:gd name="connsiteX29" fmla="*/ 58377 w 1774962"/>
                  <a:gd name="connsiteY29" fmla="*/ 1181330 h 1774962"/>
                  <a:gd name="connsiteX30" fmla="*/ 142481 w 1774962"/>
                  <a:gd name="connsiteY30" fmla="*/ 1125605 h 1774962"/>
                  <a:gd name="connsiteX31" fmla="*/ 173956 w 1774962"/>
                  <a:gd name="connsiteY31" fmla="*/ 1114253 h 1774962"/>
                  <a:gd name="connsiteX32" fmla="*/ 180664 w 1774962"/>
                  <a:gd name="connsiteY32" fmla="*/ 1101870 h 1774962"/>
                  <a:gd name="connsiteX33" fmla="*/ 154865 w 1774962"/>
                  <a:gd name="connsiteY33" fmla="*/ 981131 h 1774962"/>
                  <a:gd name="connsiteX34" fmla="*/ 144029 w 1774962"/>
                  <a:gd name="connsiteY34" fmla="*/ 973391 h 1774962"/>
                  <a:gd name="connsiteX35" fmla="*/ 10391 w 1774962"/>
                  <a:gd name="connsiteY35" fmla="*/ 958428 h 1774962"/>
                  <a:gd name="connsiteX36" fmla="*/ 2135 w 1774962"/>
                  <a:gd name="connsiteY36" fmla="*/ 948624 h 1774962"/>
                  <a:gd name="connsiteX37" fmla="*/ 588 w 1774962"/>
                  <a:gd name="connsiteY37" fmla="*/ 850589 h 1774962"/>
                  <a:gd name="connsiteX38" fmla="*/ 10391 w 1774962"/>
                  <a:gd name="connsiteY38" fmla="*/ 840785 h 1774962"/>
                  <a:gd name="connsiteX39" fmla="*/ 110491 w 1774962"/>
                  <a:gd name="connsiteY39" fmla="*/ 820662 h 1774962"/>
                  <a:gd name="connsiteX40" fmla="*/ 139901 w 1774962"/>
                  <a:gd name="connsiteY40" fmla="*/ 822726 h 1774962"/>
                  <a:gd name="connsiteX41" fmla="*/ 153317 w 1774962"/>
                  <a:gd name="connsiteY41" fmla="*/ 811890 h 1774962"/>
                  <a:gd name="connsiteX42" fmla="*/ 174472 w 1774962"/>
                  <a:gd name="connsiteY42" fmla="*/ 696827 h 1774962"/>
                  <a:gd name="connsiteX43" fmla="*/ 164152 w 1774962"/>
                  <a:gd name="connsiteY43" fmla="*/ 680316 h 1774962"/>
                  <a:gd name="connsiteX44" fmla="*/ 49090 w 1774962"/>
                  <a:gd name="connsiteY44" fmla="*/ 615819 h 1774962"/>
                  <a:gd name="connsiteX45" fmla="*/ 45993 w 1774962"/>
                  <a:gd name="connsiteY45" fmla="*/ 606015 h 1774962"/>
                  <a:gd name="connsiteX46" fmla="*/ 82628 w 1774962"/>
                  <a:gd name="connsiteY46" fmla="*/ 513655 h 1774962"/>
                  <a:gd name="connsiteX47" fmla="*/ 93979 w 1774962"/>
                  <a:gd name="connsiteY47" fmla="*/ 508496 h 1774962"/>
                  <a:gd name="connsiteX48" fmla="*/ 224006 w 1774962"/>
                  <a:gd name="connsiteY48" fmla="*/ 543066 h 1774962"/>
                  <a:gd name="connsiteX49" fmla="*/ 236905 w 1774962"/>
                  <a:gd name="connsiteY49" fmla="*/ 538938 h 1774962"/>
                  <a:gd name="connsiteX50" fmla="*/ 302434 w 1774962"/>
                  <a:gd name="connsiteY50" fmla="*/ 437291 h 1774962"/>
                  <a:gd name="connsiteX51" fmla="*/ 302950 w 1774962"/>
                  <a:gd name="connsiteY51" fmla="*/ 423359 h 1774962"/>
                  <a:gd name="connsiteX52" fmla="*/ 238453 w 1774962"/>
                  <a:gd name="connsiteY52" fmla="*/ 346995 h 1774962"/>
                  <a:gd name="connsiteX53" fmla="*/ 228650 w 1774962"/>
                  <a:gd name="connsiteY53" fmla="*/ 333063 h 1774962"/>
                  <a:gd name="connsiteX54" fmla="*/ 230713 w 1774962"/>
                  <a:gd name="connsiteY54" fmla="*/ 290237 h 1774962"/>
                  <a:gd name="connsiteX55" fmla="*/ 283859 w 1774962"/>
                  <a:gd name="connsiteY55" fmla="*/ 236060 h 1774962"/>
                  <a:gd name="connsiteX56" fmla="*/ 300370 w 1774962"/>
                  <a:gd name="connsiteY56" fmla="*/ 234512 h 1774962"/>
                  <a:gd name="connsiteX57" fmla="*/ 380863 w 1774962"/>
                  <a:gd name="connsiteY57" fmla="*/ 288173 h 1774962"/>
                  <a:gd name="connsiteX58" fmla="*/ 403050 w 1774962"/>
                  <a:gd name="connsiteY58" fmla="*/ 311392 h 1774962"/>
                  <a:gd name="connsiteX59" fmla="*/ 422141 w 1774962"/>
                  <a:gd name="connsiteY59" fmla="*/ 313972 h 1774962"/>
                  <a:gd name="connsiteX60" fmla="*/ 519661 w 1774962"/>
                  <a:gd name="connsiteY60" fmla="*/ 246895 h 1774962"/>
                  <a:gd name="connsiteX61" fmla="*/ 524820 w 1774962"/>
                  <a:gd name="connsiteY61" fmla="*/ 233996 h 1774962"/>
                  <a:gd name="connsiteX62" fmla="*/ 492314 w 1774962"/>
                  <a:gd name="connsiteY62" fmla="*/ 127704 h 1774962"/>
                  <a:gd name="connsiteX63" fmla="*/ 514501 w 1774962"/>
                  <a:gd name="connsiteY63" fmla="*/ 82298 h 1774962"/>
                  <a:gd name="connsiteX64" fmla="*/ 578482 w 1774962"/>
                  <a:gd name="connsiteY64" fmla="*/ 55468 h 1774962"/>
                  <a:gd name="connsiteX65" fmla="*/ 595509 w 1774962"/>
                  <a:gd name="connsiteY65" fmla="*/ 60111 h 1774962"/>
                  <a:gd name="connsiteX66" fmla="*/ 648655 w 1774962"/>
                  <a:gd name="connsiteY66" fmla="*/ 139572 h 1774962"/>
                  <a:gd name="connsiteX67" fmla="*/ 661039 w 1774962"/>
                  <a:gd name="connsiteY67" fmla="*/ 172078 h 1774962"/>
                  <a:gd name="connsiteX68" fmla="*/ 675486 w 1774962"/>
                  <a:gd name="connsiteY68" fmla="*/ 180334 h 1774962"/>
                  <a:gd name="connsiteX69" fmla="*/ 792613 w 1774962"/>
                  <a:gd name="connsiteY69" fmla="*/ 155567 h 1774962"/>
                  <a:gd name="connsiteX70" fmla="*/ 801900 w 1774962"/>
                  <a:gd name="connsiteY70" fmla="*/ 143700 h 1774962"/>
                  <a:gd name="connsiteX71" fmla="*/ 816864 w 1774962"/>
                  <a:gd name="connsiteY71" fmla="*/ 11094 h 1774962"/>
                  <a:gd name="connsiteX72" fmla="*/ 826151 w 1774962"/>
                  <a:gd name="connsiteY72" fmla="*/ 2322 h 1774962"/>
                  <a:gd name="connsiteX73" fmla="*/ 925219 w 1774962"/>
                  <a:gd name="connsiteY73" fmla="*/ 774 h 1774962"/>
                  <a:gd name="connsiteX74" fmla="*/ 934507 w 1774962"/>
                  <a:gd name="connsiteY74" fmla="*/ 10062 h 1774962"/>
                  <a:gd name="connsiteX75" fmla="*/ 954114 w 1774962"/>
                  <a:gd name="connsiteY75" fmla="*/ 111193 h 1774962"/>
                  <a:gd name="connsiteX76" fmla="*/ 952050 w 1774962"/>
                  <a:gd name="connsiteY76" fmla="*/ 140604 h 1774962"/>
                  <a:gd name="connsiteX77" fmla="*/ 962369 w 1774962"/>
                  <a:gd name="connsiteY77" fmla="*/ 152987 h 1774962"/>
                  <a:gd name="connsiteX78" fmla="*/ 1078980 w 1774962"/>
                  <a:gd name="connsiteY78" fmla="*/ 174658 h 1774962"/>
                  <a:gd name="connsiteX79" fmla="*/ 1093428 w 1774962"/>
                  <a:gd name="connsiteY79" fmla="*/ 168467 h 1774962"/>
                  <a:gd name="connsiteX80" fmla="*/ 1147089 w 1774962"/>
                  <a:gd name="connsiteY80" fmla="*/ 69399 h 1774962"/>
                  <a:gd name="connsiteX81" fmla="*/ 1192495 w 1774962"/>
                  <a:gd name="connsiteY81" fmla="*/ 54436 h 1774962"/>
                  <a:gd name="connsiteX82" fmla="*/ 1258024 w 1774962"/>
                  <a:gd name="connsiteY82" fmla="*/ 81266 h 1774962"/>
                  <a:gd name="connsiteX83" fmla="*/ 1267312 w 1774962"/>
                  <a:gd name="connsiteY83" fmla="*/ 96746 h 1774962"/>
                  <a:gd name="connsiteX84" fmla="*/ 1247705 w 1774962"/>
                  <a:gd name="connsiteY84" fmla="*/ 192718 h 1774962"/>
                  <a:gd name="connsiteX85" fmla="*/ 1233258 w 1774962"/>
                  <a:gd name="connsiteY85" fmla="*/ 224192 h 1774962"/>
                  <a:gd name="connsiteX86" fmla="*/ 1237385 w 1774962"/>
                  <a:gd name="connsiteY86" fmla="*/ 237608 h 1774962"/>
                  <a:gd name="connsiteX87" fmla="*/ 1340065 w 1774962"/>
                  <a:gd name="connsiteY87" fmla="*/ 304169 h 1774962"/>
                  <a:gd name="connsiteX88" fmla="*/ 1354512 w 1774962"/>
                  <a:gd name="connsiteY88" fmla="*/ 302621 h 1774962"/>
                  <a:gd name="connsiteX89" fmla="*/ 1459771 w 1774962"/>
                  <a:gd name="connsiteY89" fmla="*/ 218516 h 1774962"/>
                  <a:gd name="connsiteX90" fmla="*/ 1472155 w 1774962"/>
                  <a:gd name="connsiteY90" fmla="*/ 220064 h 1774962"/>
                  <a:gd name="connsiteX91" fmla="*/ 1541296 w 1774962"/>
                  <a:gd name="connsiteY91" fmla="*/ 287657 h 1774962"/>
                  <a:gd name="connsiteX92" fmla="*/ 1542328 w 1774962"/>
                  <a:gd name="connsiteY92" fmla="*/ 301073 h 1774962"/>
                  <a:gd name="connsiteX93" fmla="*/ 1485570 w 1774962"/>
                  <a:gd name="connsiteY93" fmla="*/ 385693 h 1774962"/>
                  <a:gd name="connsiteX94" fmla="*/ 1462868 w 1774962"/>
                  <a:gd name="connsiteY94" fmla="*/ 406332 h 1774962"/>
                  <a:gd name="connsiteX95" fmla="*/ 1460803 w 1774962"/>
                  <a:gd name="connsiteY95" fmla="*/ 422327 h 1774962"/>
                  <a:gd name="connsiteX96" fmla="*/ 1529428 w 1774962"/>
                  <a:gd name="connsiteY96" fmla="*/ 522427 h 1774962"/>
                  <a:gd name="connsiteX97" fmla="*/ 1544908 w 1774962"/>
                  <a:gd name="connsiteY97" fmla="*/ 525007 h 1774962"/>
                  <a:gd name="connsiteX98" fmla="*/ 1672870 w 1774962"/>
                  <a:gd name="connsiteY98" fmla="*/ 488373 h 1774962"/>
                  <a:gd name="connsiteX99" fmla="*/ 1683706 w 1774962"/>
                  <a:gd name="connsiteY99" fmla="*/ 495080 h 1774962"/>
                  <a:gd name="connsiteX100" fmla="*/ 1721888 w 1774962"/>
                  <a:gd name="connsiteY100" fmla="*/ 583828 h 1774962"/>
                  <a:gd name="connsiteX101" fmla="*/ 1717244 w 1774962"/>
                  <a:gd name="connsiteY101" fmla="*/ 596728 h 1774962"/>
                  <a:gd name="connsiteX102" fmla="*/ 1633140 w 1774962"/>
                  <a:gd name="connsiteY102" fmla="*/ 652453 h 1774962"/>
                  <a:gd name="connsiteX103" fmla="*/ 1601665 w 1774962"/>
                  <a:gd name="connsiteY103" fmla="*/ 663805 h 1774962"/>
                  <a:gd name="connsiteX104" fmla="*/ 1594958 w 1774962"/>
                  <a:gd name="connsiteY104" fmla="*/ 676188 h 1774962"/>
                  <a:gd name="connsiteX105" fmla="*/ 1620241 w 1774962"/>
                  <a:gd name="connsiteY105" fmla="*/ 795895 h 1774962"/>
                  <a:gd name="connsiteX106" fmla="*/ 1631076 w 1774962"/>
                  <a:gd name="connsiteY106" fmla="*/ 804667 h 1774962"/>
                  <a:gd name="connsiteX107" fmla="*/ 1763682 w 1774962"/>
                  <a:gd name="connsiteY107" fmla="*/ 819630 h 1774962"/>
                  <a:gd name="connsiteX108" fmla="*/ 1773486 w 1774962"/>
                  <a:gd name="connsiteY108" fmla="*/ 829950 h 1774962"/>
                  <a:gd name="connsiteX109" fmla="*/ 1775034 w 1774962"/>
                  <a:gd name="connsiteY109" fmla="*/ 927985 h 1774962"/>
                  <a:gd name="connsiteX110" fmla="*/ 1766262 w 1774962"/>
                  <a:gd name="connsiteY110" fmla="*/ 937273 h 1774962"/>
                  <a:gd name="connsiteX111" fmla="*/ 1663583 w 1774962"/>
                  <a:gd name="connsiteY111" fmla="*/ 957396 h 1774962"/>
                  <a:gd name="connsiteX112" fmla="*/ 1636752 w 1774962"/>
                  <a:gd name="connsiteY112" fmla="*/ 955332 h 1774962"/>
                  <a:gd name="connsiteX113" fmla="*/ 1622304 w 1774962"/>
                  <a:gd name="connsiteY113" fmla="*/ 966684 h 1774962"/>
                  <a:gd name="connsiteX114" fmla="*/ 1601149 w 1774962"/>
                  <a:gd name="connsiteY114" fmla="*/ 1081746 h 1774962"/>
                  <a:gd name="connsiteX115" fmla="*/ 1610437 w 1774962"/>
                  <a:gd name="connsiteY115" fmla="*/ 1097742 h 1774962"/>
                  <a:gd name="connsiteX116" fmla="*/ 1726016 w 1774962"/>
                  <a:gd name="connsiteY116" fmla="*/ 1161723 h 1774962"/>
                  <a:gd name="connsiteX117" fmla="*/ 1729112 w 1774962"/>
                  <a:gd name="connsiteY117" fmla="*/ 1174107 h 1774962"/>
                  <a:gd name="connsiteX118" fmla="*/ 1693509 w 1774962"/>
                  <a:gd name="connsiteY118" fmla="*/ 1263887 h 1774962"/>
                  <a:gd name="connsiteX119" fmla="*/ 1681126 w 1774962"/>
                  <a:gd name="connsiteY119" fmla="*/ 1270078 h 1774962"/>
                  <a:gd name="connsiteX120" fmla="*/ 1581542 w 1774962"/>
                  <a:gd name="connsiteY120" fmla="*/ 1249955 h 1774962"/>
                  <a:gd name="connsiteX121" fmla="*/ 1552647 w 1774962"/>
                  <a:gd name="connsiteY121" fmla="*/ 1236024 h 1774962"/>
                  <a:gd name="connsiteX122" fmla="*/ 1538200 w 1774962"/>
                  <a:gd name="connsiteY122" fmla="*/ 1240152 h 1774962"/>
                  <a:gd name="connsiteX123" fmla="*/ 1473187 w 1774962"/>
                  <a:gd name="connsiteY123" fmla="*/ 1340767 h 1774962"/>
                  <a:gd name="connsiteX124" fmla="*/ 1475251 w 1774962"/>
                  <a:gd name="connsiteY124" fmla="*/ 1358310 h 1774962"/>
                  <a:gd name="connsiteX125" fmla="*/ 1535104 w 1774962"/>
                  <a:gd name="connsiteY125" fmla="*/ 1430031 h 1774962"/>
                  <a:gd name="connsiteX126" fmla="*/ 1545424 w 1774962"/>
                  <a:gd name="connsiteY126" fmla="*/ 1444995 h 1774962"/>
                  <a:gd name="connsiteX127" fmla="*/ 1542844 w 1774962"/>
                  <a:gd name="connsiteY127" fmla="*/ 1489885 h 1774962"/>
                  <a:gd name="connsiteX128" fmla="*/ 1491246 w 1774962"/>
                  <a:gd name="connsiteY128" fmla="*/ 1542514 h 1774962"/>
                  <a:gd name="connsiteX129" fmla="*/ 1472155 w 1774962"/>
                  <a:gd name="connsiteY129" fmla="*/ 1544062 h 1774962"/>
                  <a:gd name="connsiteX130" fmla="*/ 1393726 w 1774962"/>
                  <a:gd name="connsiteY130" fmla="*/ 1491948 h 1774962"/>
                  <a:gd name="connsiteX131" fmla="*/ 1369992 w 1774962"/>
                  <a:gd name="connsiteY131" fmla="*/ 1466666 h 1774962"/>
                  <a:gd name="connsiteX132" fmla="*/ 1352964 w 1774962"/>
                  <a:gd name="connsiteY132" fmla="*/ 1464602 h 1774962"/>
                  <a:gd name="connsiteX133" fmla="*/ 1254413 w 1774962"/>
                  <a:gd name="connsiteY133" fmla="*/ 1532711 h 1774962"/>
                  <a:gd name="connsiteX134" fmla="*/ 1248737 w 1774962"/>
                  <a:gd name="connsiteY134" fmla="*/ 1544578 h 1774962"/>
                  <a:gd name="connsiteX135" fmla="*/ 1284339 w 1774962"/>
                  <a:gd name="connsiteY135" fmla="*/ 1662221 h 1774962"/>
                  <a:gd name="connsiteX136" fmla="*/ 1268860 w 1774962"/>
                  <a:gd name="connsiteY136" fmla="*/ 1693180 h 1774962"/>
                  <a:gd name="connsiteX137" fmla="*/ 1195591 w 1774962"/>
                  <a:gd name="connsiteY137" fmla="*/ 1724654 h 1774962"/>
                  <a:gd name="connsiteX138" fmla="*/ 1178564 w 1774962"/>
                  <a:gd name="connsiteY138" fmla="*/ 1719495 h 1774962"/>
                  <a:gd name="connsiteX139" fmla="*/ 1125418 w 1774962"/>
                  <a:gd name="connsiteY139" fmla="*/ 1640034 h 1774962"/>
                  <a:gd name="connsiteX140" fmla="*/ 1113035 w 1774962"/>
                  <a:gd name="connsiteY140" fmla="*/ 1606496 h 1774962"/>
                  <a:gd name="connsiteX141" fmla="*/ 1099619 w 1774962"/>
                  <a:gd name="connsiteY141" fmla="*/ 1599272 h 1774962"/>
                  <a:gd name="connsiteX142" fmla="*/ 979913 w 1774962"/>
                  <a:gd name="connsiteY142" fmla="*/ 1624555 h 1774962"/>
                  <a:gd name="connsiteX143" fmla="*/ 972173 w 1774962"/>
                  <a:gd name="connsiteY143" fmla="*/ 1634874 h 1774962"/>
                  <a:gd name="connsiteX144" fmla="*/ 957726 w 1774962"/>
                  <a:gd name="connsiteY144" fmla="*/ 1767481 h 1774962"/>
                  <a:gd name="connsiteX145" fmla="*/ 945858 w 1774962"/>
                  <a:gd name="connsiteY145" fmla="*/ 1777800 h 1774962"/>
                  <a:gd name="connsiteX146" fmla="*/ 895808 w 1774962"/>
                  <a:gd name="connsiteY146" fmla="*/ 1779864 h 1774962"/>
                  <a:gd name="connsiteX147" fmla="*/ 894776 w 1774962"/>
                  <a:gd name="connsiteY147" fmla="*/ 1775736 h 1774962"/>
                  <a:gd name="connsiteX148" fmla="*/ 890648 w 1774962"/>
                  <a:gd name="connsiteY148" fmla="*/ 1454798 h 1774962"/>
                  <a:gd name="connsiteX149" fmla="*/ 1452548 w 1774962"/>
                  <a:gd name="connsiteY149" fmla="*/ 884127 h 1774962"/>
                  <a:gd name="connsiteX150" fmla="*/ 881361 w 1774962"/>
                  <a:gd name="connsiteY150" fmla="*/ 322228 h 1774962"/>
                  <a:gd name="connsiteX151" fmla="*/ 320494 w 1774962"/>
                  <a:gd name="connsiteY151" fmla="*/ 893415 h 1774962"/>
                  <a:gd name="connsiteX152" fmla="*/ 890648 w 1774962"/>
                  <a:gd name="connsiteY152" fmla="*/ 1454798 h 17749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</a:cxnLst>
                <a:rect l="l" t="t" r="r" b="b"/>
                <a:pathLst>
                  <a:path w="1774962" h="1774962">
                    <a:moveTo>
                      <a:pt x="894776" y="1775736"/>
                    </a:moveTo>
                    <a:cubicBezTo>
                      <a:pt x="880845" y="1775736"/>
                      <a:pt x="866397" y="1775736"/>
                      <a:pt x="852466" y="1775736"/>
                    </a:cubicBezTo>
                    <a:cubicBezTo>
                      <a:pt x="844726" y="1775736"/>
                      <a:pt x="840599" y="1772640"/>
                      <a:pt x="839567" y="1764901"/>
                    </a:cubicBezTo>
                    <a:cubicBezTo>
                      <a:pt x="833375" y="1731878"/>
                      <a:pt x="826151" y="1699371"/>
                      <a:pt x="819960" y="1666349"/>
                    </a:cubicBezTo>
                    <a:cubicBezTo>
                      <a:pt x="817896" y="1656545"/>
                      <a:pt x="820992" y="1646742"/>
                      <a:pt x="822024" y="1636938"/>
                    </a:cubicBezTo>
                    <a:cubicBezTo>
                      <a:pt x="823056" y="1628682"/>
                      <a:pt x="820992" y="1624555"/>
                      <a:pt x="811704" y="1623523"/>
                    </a:cubicBezTo>
                    <a:cubicBezTo>
                      <a:pt x="772490" y="1619395"/>
                      <a:pt x="733275" y="1612171"/>
                      <a:pt x="695093" y="1601852"/>
                    </a:cubicBezTo>
                    <a:cubicBezTo>
                      <a:pt x="686837" y="1599788"/>
                      <a:pt x="682194" y="1602368"/>
                      <a:pt x="680130" y="1610623"/>
                    </a:cubicBezTo>
                    <a:cubicBezTo>
                      <a:pt x="669294" y="1655513"/>
                      <a:pt x="636788" y="1688020"/>
                      <a:pt x="615116" y="1727234"/>
                    </a:cubicBezTo>
                    <a:cubicBezTo>
                      <a:pt x="612537" y="1731878"/>
                      <a:pt x="608409" y="1731878"/>
                      <a:pt x="603765" y="1730330"/>
                    </a:cubicBezTo>
                    <a:cubicBezTo>
                      <a:pt x="572807" y="1720011"/>
                      <a:pt x="542364" y="1707627"/>
                      <a:pt x="512953" y="1694212"/>
                    </a:cubicBezTo>
                    <a:cubicBezTo>
                      <a:pt x="506761" y="1691632"/>
                      <a:pt x="506245" y="1686988"/>
                      <a:pt x="507277" y="1681828"/>
                    </a:cubicBezTo>
                    <a:cubicBezTo>
                      <a:pt x="513985" y="1648806"/>
                      <a:pt x="519661" y="1615783"/>
                      <a:pt x="527400" y="1583277"/>
                    </a:cubicBezTo>
                    <a:cubicBezTo>
                      <a:pt x="529980" y="1572441"/>
                      <a:pt x="536172" y="1562637"/>
                      <a:pt x="541848" y="1552834"/>
                    </a:cubicBezTo>
                    <a:cubicBezTo>
                      <a:pt x="545460" y="1546642"/>
                      <a:pt x="544428" y="1543030"/>
                      <a:pt x="537720" y="1539418"/>
                    </a:cubicBezTo>
                    <a:cubicBezTo>
                      <a:pt x="501601" y="1520327"/>
                      <a:pt x="467547" y="1497624"/>
                      <a:pt x="435041" y="1472857"/>
                    </a:cubicBezTo>
                    <a:cubicBezTo>
                      <a:pt x="429365" y="1468214"/>
                      <a:pt x="425237" y="1468214"/>
                      <a:pt x="420593" y="1474921"/>
                    </a:cubicBezTo>
                    <a:cubicBezTo>
                      <a:pt x="393762" y="1512588"/>
                      <a:pt x="350936" y="1531163"/>
                      <a:pt x="315334" y="1559026"/>
                    </a:cubicBezTo>
                    <a:cubicBezTo>
                      <a:pt x="310690" y="1562637"/>
                      <a:pt x="307078" y="1561090"/>
                      <a:pt x="302950" y="1557478"/>
                    </a:cubicBezTo>
                    <a:cubicBezTo>
                      <a:pt x="278699" y="1536323"/>
                      <a:pt x="255996" y="1513104"/>
                      <a:pt x="233809" y="1490401"/>
                    </a:cubicBezTo>
                    <a:cubicBezTo>
                      <a:pt x="229682" y="1485757"/>
                      <a:pt x="229165" y="1482145"/>
                      <a:pt x="232777" y="1476985"/>
                    </a:cubicBezTo>
                    <a:cubicBezTo>
                      <a:pt x="251352" y="1449122"/>
                      <a:pt x="269928" y="1421260"/>
                      <a:pt x="289019" y="1393397"/>
                    </a:cubicBezTo>
                    <a:cubicBezTo>
                      <a:pt x="295210" y="1384625"/>
                      <a:pt x="304498" y="1378949"/>
                      <a:pt x="312754" y="1371726"/>
                    </a:cubicBezTo>
                    <a:cubicBezTo>
                      <a:pt x="318946" y="1366566"/>
                      <a:pt x="319978" y="1361922"/>
                      <a:pt x="314818" y="1355731"/>
                    </a:cubicBezTo>
                    <a:cubicBezTo>
                      <a:pt x="289535" y="1324256"/>
                      <a:pt x="266316" y="1291233"/>
                      <a:pt x="246193" y="1255631"/>
                    </a:cubicBezTo>
                    <a:cubicBezTo>
                      <a:pt x="241549" y="1247375"/>
                      <a:pt x="236905" y="1248923"/>
                      <a:pt x="230713" y="1253051"/>
                    </a:cubicBezTo>
                    <a:cubicBezTo>
                      <a:pt x="191499" y="1277302"/>
                      <a:pt x="145577" y="1277818"/>
                      <a:pt x="102751" y="1289685"/>
                    </a:cubicBezTo>
                    <a:cubicBezTo>
                      <a:pt x="97075" y="1291233"/>
                      <a:pt x="93979" y="1288137"/>
                      <a:pt x="91916" y="1282978"/>
                    </a:cubicBezTo>
                    <a:cubicBezTo>
                      <a:pt x="77984" y="1254083"/>
                      <a:pt x="65085" y="1224156"/>
                      <a:pt x="53733" y="1194230"/>
                    </a:cubicBezTo>
                    <a:cubicBezTo>
                      <a:pt x="51669" y="1188038"/>
                      <a:pt x="53217" y="1184426"/>
                      <a:pt x="58377" y="1181330"/>
                    </a:cubicBezTo>
                    <a:cubicBezTo>
                      <a:pt x="86240" y="1162755"/>
                      <a:pt x="113587" y="1143664"/>
                      <a:pt x="142481" y="1125605"/>
                    </a:cubicBezTo>
                    <a:cubicBezTo>
                      <a:pt x="151769" y="1119929"/>
                      <a:pt x="163120" y="1117349"/>
                      <a:pt x="173956" y="1114253"/>
                    </a:cubicBezTo>
                    <a:cubicBezTo>
                      <a:pt x="180664" y="1112189"/>
                      <a:pt x="182727" y="1109093"/>
                      <a:pt x="180664" y="1101870"/>
                    </a:cubicBezTo>
                    <a:cubicBezTo>
                      <a:pt x="168796" y="1062139"/>
                      <a:pt x="160541" y="1021893"/>
                      <a:pt x="154865" y="981131"/>
                    </a:cubicBezTo>
                    <a:cubicBezTo>
                      <a:pt x="153833" y="974423"/>
                      <a:pt x="150737" y="972359"/>
                      <a:pt x="144029" y="973391"/>
                    </a:cubicBezTo>
                    <a:cubicBezTo>
                      <a:pt x="98107" y="981131"/>
                      <a:pt x="54765" y="963588"/>
                      <a:pt x="10391" y="958428"/>
                    </a:cubicBezTo>
                    <a:cubicBezTo>
                      <a:pt x="4715" y="957912"/>
                      <a:pt x="2652" y="954300"/>
                      <a:pt x="2135" y="948624"/>
                    </a:cubicBezTo>
                    <a:cubicBezTo>
                      <a:pt x="-960" y="916118"/>
                      <a:pt x="72" y="883611"/>
                      <a:pt x="588" y="850589"/>
                    </a:cubicBezTo>
                    <a:cubicBezTo>
                      <a:pt x="588" y="844397"/>
                      <a:pt x="4715" y="841817"/>
                      <a:pt x="10391" y="840785"/>
                    </a:cubicBezTo>
                    <a:cubicBezTo>
                      <a:pt x="43930" y="834077"/>
                      <a:pt x="76952" y="827370"/>
                      <a:pt x="110491" y="820662"/>
                    </a:cubicBezTo>
                    <a:cubicBezTo>
                      <a:pt x="120294" y="818598"/>
                      <a:pt x="130098" y="821694"/>
                      <a:pt x="139901" y="822726"/>
                    </a:cubicBezTo>
                    <a:cubicBezTo>
                      <a:pt x="148157" y="823758"/>
                      <a:pt x="152285" y="820662"/>
                      <a:pt x="153317" y="811890"/>
                    </a:cubicBezTo>
                    <a:cubicBezTo>
                      <a:pt x="157445" y="773192"/>
                      <a:pt x="164668" y="734494"/>
                      <a:pt x="174472" y="696827"/>
                    </a:cubicBezTo>
                    <a:cubicBezTo>
                      <a:pt x="177052" y="687024"/>
                      <a:pt x="173440" y="682380"/>
                      <a:pt x="164152" y="680316"/>
                    </a:cubicBezTo>
                    <a:cubicBezTo>
                      <a:pt x="120294" y="668965"/>
                      <a:pt x="87272" y="636974"/>
                      <a:pt x="49090" y="615819"/>
                    </a:cubicBezTo>
                    <a:cubicBezTo>
                      <a:pt x="44961" y="613755"/>
                      <a:pt x="44961" y="610143"/>
                      <a:pt x="45993" y="606015"/>
                    </a:cubicBezTo>
                    <a:cubicBezTo>
                      <a:pt x="56313" y="574541"/>
                      <a:pt x="69212" y="544098"/>
                      <a:pt x="82628" y="513655"/>
                    </a:cubicBezTo>
                    <a:cubicBezTo>
                      <a:pt x="85208" y="507980"/>
                      <a:pt x="89336" y="506948"/>
                      <a:pt x="93979" y="508496"/>
                    </a:cubicBezTo>
                    <a:cubicBezTo>
                      <a:pt x="137322" y="519847"/>
                      <a:pt x="183760" y="518815"/>
                      <a:pt x="224006" y="543066"/>
                    </a:cubicBezTo>
                    <a:cubicBezTo>
                      <a:pt x="230713" y="547194"/>
                      <a:pt x="233809" y="544614"/>
                      <a:pt x="236905" y="538938"/>
                    </a:cubicBezTo>
                    <a:cubicBezTo>
                      <a:pt x="255996" y="503336"/>
                      <a:pt x="278183" y="469281"/>
                      <a:pt x="302434" y="437291"/>
                    </a:cubicBezTo>
                    <a:cubicBezTo>
                      <a:pt x="305530" y="433163"/>
                      <a:pt x="310690" y="428519"/>
                      <a:pt x="302950" y="423359"/>
                    </a:cubicBezTo>
                    <a:cubicBezTo>
                      <a:pt x="273540" y="404268"/>
                      <a:pt x="258576" y="373826"/>
                      <a:pt x="238453" y="346995"/>
                    </a:cubicBezTo>
                    <a:cubicBezTo>
                      <a:pt x="234841" y="342351"/>
                      <a:pt x="232262" y="337707"/>
                      <a:pt x="228650" y="333063"/>
                    </a:cubicBezTo>
                    <a:cubicBezTo>
                      <a:pt x="212654" y="310360"/>
                      <a:pt x="212138" y="309844"/>
                      <a:pt x="230713" y="290237"/>
                    </a:cubicBezTo>
                    <a:cubicBezTo>
                      <a:pt x="248257" y="271662"/>
                      <a:pt x="266316" y="254119"/>
                      <a:pt x="283859" y="236060"/>
                    </a:cubicBezTo>
                    <a:cubicBezTo>
                      <a:pt x="289535" y="230384"/>
                      <a:pt x="294179" y="229868"/>
                      <a:pt x="300370" y="234512"/>
                    </a:cubicBezTo>
                    <a:cubicBezTo>
                      <a:pt x="327201" y="252571"/>
                      <a:pt x="354032" y="270114"/>
                      <a:pt x="380863" y="288173"/>
                    </a:cubicBezTo>
                    <a:cubicBezTo>
                      <a:pt x="390150" y="294365"/>
                      <a:pt x="396342" y="303137"/>
                      <a:pt x="403050" y="311392"/>
                    </a:cubicBezTo>
                    <a:cubicBezTo>
                      <a:pt x="408726" y="319132"/>
                      <a:pt x="413885" y="320680"/>
                      <a:pt x="422141" y="313972"/>
                    </a:cubicBezTo>
                    <a:cubicBezTo>
                      <a:pt x="452584" y="288689"/>
                      <a:pt x="485606" y="266502"/>
                      <a:pt x="519661" y="246895"/>
                    </a:cubicBezTo>
                    <a:cubicBezTo>
                      <a:pt x="524820" y="243799"/>
                      <a:pt x="529464" y="240703"/>
                      <a:pt x="524820" y="233996"/>
                    </a:cubicBezTo>
                    <a:cubicBezTo>
                      <a:pt x="502633" y="202005"/>
                      <a:pt x="501086" y="163823"/>
                      <a:pt x="492314" y="127704"/>
                    </a:cubicBezTo>
                    <a:cubicBezTo>
                      <a:pt x="484574" y="96230"/>
                      <a:pt x="485606" y="96746"/>
                      <a:pt x="514501" y="82298"/>
                    </a:cubicBezTo>
                    <a:cubicBezTo>
                      <a:pt x="535140" y="71979"/>
                      <a:pt x="557327" y="64239"/>
                      <a:pt x="578482" y="55468"/>
                    </a:cubicBezTo>
                    <a:cubicBezTo>
                      <a:pt x="586222" y="52372"/>
                      <a:pt x="590866" y="52888"/>
                      <a:pt x="595509" y="60111"/>
                    </a:cubicBezTo>
                    <a:cubicBezTo>
                      <a:pt x="613053" y="86942"/>
                      <a:pt x="630596" y="113257"/>
                      <a:pt x="648655" y="139572"/>
                    </a:cubicBezTo>
                    <a:cubicBezTo>
                      <a:pt x="655363" y="149375"/>
                      <a:pt x="657427" y="160727"/>
                      <a:pt x="661039" y="172078"/>
                    </a:cubicBezTo>
                    <a:cubicBezTo>
                      <a:pt x="663618" y="180334"/>
                      <a:pt x="667230" y="182914"/>
                      <a:pt x="675486" y="180334"/>
                    </a:cubicBezTo>
                    <a:cubicBezTo>
                      <a:pt x="713668" y="168983"/>
                      <a:pt x="752882" y="160727"/>
                      <a:pt x="792613" y="155567"/>
                    </a:cubicBezTo>
                    <a:cubicBezTo>
                      <a:pt x="800352" y="154535"/>
                      <a:pt x="802932" y="151439"/>
                      <a:pt x="801900" y="143700"/>
                    </a:cubicBezTo>
                    <a:cubicBezTo>
                      <a:pt x="795193" y="98294"/>
                      <a:pt x="811704" y="55468"/>
                      <a:pt x="816864" y="11094"/>
                    </a:cubicBezTo>
                    <a:cubicBezTo>
                      <a:pt x="817380" y="5934"/>
                      <a:pt x="820476" y="2838"/>
                      <a:pt x="826151" y="2322"/>
                    </a:cubicBezTo>
                    <a:cubicBezTo>
                      <a:pt x="859174" y="-1290"/>
                      <a:pt x="892196" y="258"/>
                      <a:pt x="925219" y="774"/>
                    </a:cubicBezTo>
                    <a:cubicBezTo>
                      <a:pt x="930895" y="774"/>
                      <a:pt x="933475" y="4902"/>
                      <a:pt x="934507" y="10062"/>
                    </a:cubicBezTo>
                    <a:cubicBezTo>
                      <a:pt x="941214" y="43600"/>
                      <a:pt x="948438" y="77139"/>
                      <a:pt x="954114" y="111193"/>
                    </a:cubicBezTo>
                    <a:cubicBezTo>
                      <a:pt x="955662" y="120481"/>
                      <a:pt x="953082" y="130800"/>
                      <a:pt x="952050" y="140604"/>
                    </a:cubicBezTo>
                    <a:cubicBezTo>
                      <a:pt x="951018" y="148343"/>
                      <a:pt x="954114" y="151955"/>
                      <a:pt x="962369" y="152987"/>
                    </a:cubicBezTo>
                    <a:cubicBezTo>
                      <a:pt x="1001584" y="157115"/>
                      <a:pt x="1040798" y="164339"/>
                      <a:pt x="1078980" y="174658"/>
                    </a:cubicBezTo>
                    <a:cubicBezTo>
                      <a:pt x="1085172" y="176206"/>
                      <a:pt x="1091364" y="176722"/>
                      <a:pt x="1093428" y="168467"/>
                    </a:cubicBezTo>
                    <a:cubicBezTo>
                      <a:pt x="1101683" y="130284"/>
                      <a:pt x="1127482" y="101390"/>
                      <a:pt x="1147089" y="69399"/>
                    </a:cubicBezTo>
                    <a:cubicBezTo>
                      <a:pt x="1162569" y="43084"/>
                      <a:pt x="1163601" y="43600"/>
                      <a:pt x="1192495" y="54436"/>
                    </a:cubicBezTo>
                    <a:cubicBezTo>
                      <a:pt x="1214682" y="62691"/>
                      <a:pt x="1236353" y="71979"/>
                      <a:pt x="1258024" y="81266"/>
                    </a:cubicBezTo>
                    <a:cubicBezTo>
                      <a:pt x="1265764" y="84362"/>
                      <a:pt x="1268860" y="88490"/>
                      <a:pt x="1267312" y="96746"/>
                    </a:cubicBezTo>
                    <a:cubicBezTo>
                      <a:pt x="1260604" y="128736"/>
                      <a:pt x="1254928" y="160727"/>
                      <a:pt x="1247705" y="192718"/>
                    </a:cubicBezTo>
                    <a:cubicBezTo>
                      <a:pt x="1245125" y="203553"/>
                      <a:pt x="1238417" y="213873"/>
                      <a:pt x="1233258" y="224192"/>
                    </a:cubicBezTo>
                    <a:cubicBezTo>
                      <a:pt x="1229646" y="230384"/>
                      <a:pt x="1230678" y="233996"/>
                      <a:pt x="1237385" y="237608"/>
                    </a:cubicBezTo>
                    <a:cubicBezTo>
                      <a:pt x="1273504" y="256699"/>
                      <a:pt x="1307558" y="279402"/>
                      <a:pt x="1340065" y="304169"/>
                    </a:cubicBezTo>
                    <a:cubicBezTo>
                      <a:pt x="1345741" y="308812"/>
                      <a:pt x="1349868" y="309328"/>
                      <a:pt x="1354512" y="302621"/>
                    </a:cubicBezTo>
                    <a:cubicBezTo>
                      <a:pt x="1381343" y="264954"/>
                      <a:pt x="1424169" y="246379"/>
                      <a:pt x="1459771" y="218516"/>
                    </a:cubicBezTo>
                    <a:cubicBezTo>
                      <a:pt x="1464415" y="214905"/>
                      <a:pt x="1468027" y="216452"/>
                      <a:pt x="1472155" y="220064"/>
                    </a:cubicBezTo>
                    <a:cubicBezTo>
                      <a:pt x="1496406" y="241219"/>
                      <a:pt x="1519109" y="264438"/>
                      <a:pt x="1541296" y="287657"/>
                    </a:cubicBezTo>
                    <a:cubicBezTo>
                      <a:pt x="1545424" y="292301"/>
                      <a:pt x="1545940" y="296429"/>
                      <a:pt x="1542328" y="301073"/>
                    </a:cubicBezTo>
                    <a:cubicBezTo>
                      <a:pt x="1523237" y="329452"/>
                      <a:pt x="1505177" y="357830"/>
                      <a:pt x="1485570" y="385693"/>
                    </a:cubicBezTo>
                    <a:cubicBezTo>
                      <a:pt x="1479895" y="393949"/>
                      <a:pt x="1470607" y="400140"/>
                      <a:pt x="1462868" y="406332"/>
                    </a:cubicBezTo>
                    <a:cubicBezTo>
                      <a:pt x="1456676" y="411492"/>
                      <a:pt x="1455644" y="416136"/>
                      <a:pt x="1460803" y="422327"/>
                    </a:cubicBezTo>
                    <a:cubicBezTo>
                      <a:pt x="1486086" y="453802"/>
                      <a:pt x="1509305" y="487341"/>
                      <a:pt x="1529428" y="522427"/>
                    </a:cubicBezTo>
                    <a:cubicBezTo>
                      <a:pt x="1534072" y="530167"/>
                      <a:pt x="1538716" y="529135"/>
                      <a:pt x="1544908" y="525007"/>
                    </a:cubicBezTo>
                    <a:cubicBezTo>
                      <a:pt x="1584122" y="500756"/>
                      <a:pt x="1630044" y="500240"/>
                      <a:pt x="1672870" y="488373"/>
                    </a:cubicBezTo>
                    <a:cubicBezTo>
                      <a:pt x="1678546" y="486825"/>
                      <a:pt x="1681642" y="489921"/>
                      <a:pt x="1683706" y="495080"/>
                    </a:cubicBezTo>
                    <a:cubicBezTo>
                      <a:pt x="1697637" y="523975"/>
                      <a:pt x="1710537" y="553902"/>
                      <a:pt x="1721888" y="583828"/>
                    </a:cubicBezTo>
                    <a:cubicBezTo>
                      <a:pt x="1723952" y="590020"/>
                      <a:pt x="1722404" y="593632"/>
                      <a:pt x="1717244" y="596728"/>
                    </a:cubicBezTo>
                    <a:cubicBezTo>
                      <a:pt x="1689381" y="615303"/>
                      <a:pt x="1662035" y="634394"/>
                      <a:pt x="1633140" y="652453"/>
                    </a:cubicBezTo>
                    <a:cubicBezTo>
                      <a:pt x="1623852" y="658129"/>
                      <a:pt x="1612501" y="660709"/>
                      <a:pt x="1601665" y="663805"/>
                    </a:cubicBezTo>
                    <a:cubicBezTo>
                      <a:pt x="1594958" y="665869"/>
                      <a:pt x="1592894" y="668965"/>
                      <a:pt x="1594958" y="676188"/>
                    </a:cubicBezTo>
                    <a:cubicBezTo>
                      <a:pt x="1606309" y="715403"/>
                      <a:pt x="1615081" y="755133"/>
                      <a:pt x="1620241" y="795895"/>
                    </a:cubicBezTo>
                    <a:cubicBezTo>
                      <a:pt x="1621272" y="803119"/>
                      <a:pt x="1624368" y="805699"/>
                      <a:pt x="1631076" y="804667"/>
                    </a:cubicBezTo>
                    <a:cubicBezTo>
                      <a:pt x="1676482" y="797959"/>
                      <a:pt x="1719308" y="814470"/>
                      <a:pt x="1763682" y="819630"/>
                    </a:cubicBezTo>
                    <a:cubicBezTo>
                      <a:pt x="1769874" y="820146"/>
                      <a:pt x="1772454" y="823758"/>
                      <a:pt x="1773486" y="829950"/>
                    </a:cubicBezTo>
                    <a:cubicBezTo>
                      <a:pt x="1776582" y="862456"/>
                      <a:pt x="1775034" y="895479"/>
                      <a:pt x="1775034" y="927985"/>
                    </a:cubicBezTo>
                    <a:cubicBezTo>
                      <a:pt x="1775034" y="933661"/>
                      <a:pt x="1771422" y="936241"/>
                      <a:pt x="1766262" y="937273"/>
                    </a:cubicBezTo>
                    <a:cubicBezTo>
                      <a:pt x="1732207" y="943981"/>
                      <a:pt x="1698153" y="951204"/>
                      <a:pt x="1663583" y="957396"/>
                    </a:cubicBezTo>
                    <a:cubicBezTo>
                      <a:pt x="1654811" y="958944"/>
                      <a:pt x="1645523" y="956364"/>
                      <a:pt x="1636752" y="955332"/>
                    </a:cubicBezTo>
                    <a:cubicBezTo>
                      <a:pt x="1627980" y="954300"/>
                      <a:pt x="1623336" y="956364"/>
                      <a:pt x="1622304" y="966684"/>
                    </a:cubicBezTo>
                    <a:cubicBezTo>
                      <a:pt x="1618177" y="1005382"/>
                      <a:pt x="1610953" y="1044080"/>
                      <a:pt x="1601149" y="1081746"/>
                    </a:cubicBezTo>
                    <a:cubicBezTo>
                      <a:pt x="1598569" y="1091034"/>
                      <a:pt x="1601665" y="1095678"/>
                      <a:pt x="1610437" y="1097742"/>
                    </a:cubicBezTo>
                    <a:cubicBezTo>
                      <a:pt x="1654811" y="1108577"/>
                      <a:pt x="1687318" y="1140568"/>
                      <a:pt x="1726016" y="1161723"/>
                    </a:cubicBezTo>
                    <a:cubicBezTo>
                      <a:pt x="1731176" y="1164819"/>
                      <a:pt x="1731176" y="1168947"/>
                      <a:pt x="1729112" y="1174107"/>
                    </a:cubicBezTo>
                    <a:cubicBezTo>
                      <a:pt x="1718792" y="1204549"/>
                      <a:pt x="1706409" y="1234476"/>
                      <a:pt x="1693509" y="1263887"/>
                    </a:cubicBezTo>
                    <a:cubicBezTo>
                      <a:pt x="1690929" y="1269562"/>
                      <a:pt x="1687318" y="1271626"/>
                      <a:pt x="1681126" y="1270078"/>
                    </a:cubicBezTo>
                    <a:cubicBezTo>
                      <a:pt x="1648103" y="1263371"/>
                      <a:pt x="1614565" y="1257179"/>
                      <a:pt x="1581542" y="1249955"/>
                    </a:cubicBezTo>
                    <a:cubicBezTo>
                      <a:pt x="1571223" y="1247375"/>
                      <a:pt x="1561935" y="1241184"/>
                      <a:pt x="1552647" y="1236024"/>
                    </a:cubicBezTo>
                    <a:cubicBezTo>
                      <a:pt x="1545940" y="1232412"/>
                      <a:pt x="1542328" y="1232928"/>
                      <a:pt x="1538200" y="1240152"/>
                    </a:cubicBezTo>
                    <a:cubicBezTo>
                      <a:pt x="1519109" y="1275238"/>
                      <a:pt x="1497954" y="1309293"/>
                      <a:pt x="1473187" y="1340767"/>
                    </a:cubicBezTo>
                    <a:cubicBezTo>
                      <a:pt x="1467511" y="1347991"/>
                      <a:pt x="1466479" y="1352635"/>
                      <a:pt x="1475251" y="1358310"/>
                    </a:cubicBezTo>
                    <a:cubicBezTo>
                      <a:pt x="1502598" y="1375854"/>
                      <a:pt x="1516013" y="1405264"/>
                      <a:pt x="1535104" y="1430031"/>
                    </a:cubicBezTo>
                    <a:cubicBezTo>
                      <a:pt x="1538716" y="1434675"/>
                      <a:pt x="1541812" y="1439835"/>
                      <a:pt x="1545424" y="1444995"/>
                    </a:cubicBezTo>
                    <a:cubicBezTo>
                      <a:pt x="1566063" y="1474921"/>
                      <a:pt x="1565031" y="1464602"/>
                      <a:pt x="1542844" y="1489885"/>
                    </a:cubicBezTo>
                    <a:cubicBezTo>
                      <a:pt x="1526849" y="1508460"/>
                      <a:pt x="1508273" y="1524971"/>
                      <a:pt x="1491246" y="1542514"/>
                    </a:cubicBezTo>
                    <a:cubicBezTo>
                      <a:pt x="1485054" y="1549222"/>
                      <a:pt x="1479895" y="1549222"/>
                      <a:pt x="1472155" y="1544062"/>
                    </a:cubicBezTo>
                    <a:cubicBezTo>
                      <a:pt x="1446356" y="1526519"/>
                      <a:pt x="1420041" y="1508976"/>
                      <a:pt x="1393726" y="1491948"/>
                    </a:cubicBezTo>
                    <a:cubicBezTo>
                      <a:pt x="1383923" y="1485241"/>
                      <a:pt x="1377215" y="1475437"/>
                      <a:pt x="1369992" y="1466666"/>
                    </a:cubicBezTo>
                    <a:cubicBezTo>
                      <a:pt x="1364316" y="1459958"/>
                      <a:pt x="1359672" y="1458926"/>
                      <a:pt x="1352964" y="1464602"/>
                    </a:cubicBezTo>
                    <a:cubicBezTo>
                      <a:pt x="1322005" y="1489885"/>
                      <a:pt x="1288983" y="1512588"/>
                      <a:pt x="1254413" y="1532711"/>
                    </a:cubicBezTo>
                    <a:cubicBezTo>
                      <a:pt x="1249769" y="1535291"/>
                      <a:pt x="1244609" y="1537871"/>
                      <a:pt x="1248737" y="1544578"/>
                    </a:cubicBezTo>
                    <a:cubicBezTo>
                      <a:pt x="1272472" y="1580181"/>
                      <a:pt x="1274020" y="1622491"/>
                      <a:pt x="1284339" y="1662221"/>
                    </a:cubicBezTo>
                    <a:cubicBezTo>
                      <a:pt x="1290531" y="1685440"/>
                      <a:pt x="1292079" y="1682344"/>
                      <a:pt x="1268860" y="1693180"/>
                    </a:cubicBezTo>
                    <a:cubicBezTo>
                      <a:pt x="1244609" y="1704531"/>
                      <a:pt x="1219842" y="1714335"/>
                      <a:pt x="1195591" y="1724654"/>
                    </a:cubicBezTo>
                    <a:cubicBezTo>
                      <a:pt x="1187851" y="1727750"/>
                      <a:pt x="1183208" y="1726718"/>
                      <a:pt x="1178564" y="1719495"/>
                    </a:cubicBezTo>
                    <a:cubicBezTo>
                      <a:pt x="1161021" y="1692664"/>
                      <a:pt x="1142962" y="1666865"/>
                      <a:pt x="1125418" y="1640034"/>
                    </a:cubicBezTo>
                    <a:cubicBezTo>
                      <a:pt x="1118711" y="1629715"/>
                      <a:pt x="1116131" y="1617847"/>
                      <a:pt x="1113035" y="1606496"/>
                    </a:cubicBezTo>
                    <a:cubicBezTo>
                      <a:pt x="1110971" y="1599272"/>
                      <a:pt x="1107359" y="1597208"/>
                      <a:pt x="1099619" y="1599272"/>
                    </a:cubicBezTo>
                    <a:cubicBezTo>
                      <a:pt x="1060405" y="1611139"/>
                      <a:pt x="1020675" y="1619395"/>
                      <a:pt x="979913" y="1624555"/>
                    </a:cubicBezTo>
                    <a:cubicBezTo>
                      <a:pt x="973205" y="1625587"/>
                      <a:pt x="971141" y="1628682"/>
                      <a:pt x="972173" y="1634874"/>
                    </a:cubicBezTo>
                    <a:cubicBezTo>
                      <a:pt x="979397" y="1680280"/>
                      <a:pt x="962885" y="1723106"/>
                      <a:pt x="957726" y="1767481"/>
                    </a:cubicBezTo>
                    <a:cubicBezTo>
                      <a:pt x="956694" y="1775220"/>
                      <a:pt x="952566" y="1777800"/>
                      <a:pt x="945858" y="1777800"/>
                    </a:cubicBezTo>
                    <a:cubicBezTo>
                      <a:pt x="929347" y="1778316"/>
                      <a:pt x="912320" y="1779348"/>
                      <a:pt x="895808" y="1779864"/>
                    </a:cubicBezTo>
                    <a:cubicBezTo>
                      <a:pt x="894776" y="1776252"/>
                      <a:pt x="894776" y="1776252"/>
                      <a:pt x="894776" y="1775736"/>
                    </a:cubicBezTo>
                    <a:close/>
                    <a:moveTo>
                      <a:pt x="890648" y="1454798"/>
                    </a:moveTo>
                    <a:cubicBezTo>
                      <a:pt x="1199203" y="1449638"/>
                      <a:pt x="1454096" y="1207645"/>
                      <a:pt x="1452548" y="884127"/>
                    </a:cubicBezTo>
                    <a:cubicBezTo>
                      <a:pt x="1451516" y="575057"/>
                      <a:pt x="1205395" y="320164"/>
                      <a:pt x="881361" y="322228"/>
                    </a:cubicBezTo>
                    <a:cubicBezTo>
                      <a:pt x="571775" y="324292"/>
                      <a:pt x="318429" y="570929"/>
                      <a:pt x="320494" y="893415"/>
                    </a:cubicBezTo>
                    <a:cubicBezTo>
                      <a:pt x="323073" y="1202485"/>
                      <a:pt x="569195" y="1452218"/>
                      <a:pt x="890648" y="1454798"/>
                    </a:cubicBezTo>
                    <a:close/>
                  </a:path>
                </a:pathLst>
              </a:custGeom>
              <a:grpFill/>
              <a:ln w="515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7" name="Freeform: Shape 36">
                <a:extLst>
                  <a:ext uri="{FF2B5EF4-FFF2-40B4-BE49-F238E27FC236}">
                    <a16:creationId xmlns:a16="http://schemas.microsoft.com/office/drawing/2014/main" id="{8F2F002E-A757-44E2-B762-EAA60285B2AF}"/>
                  </a:ext>
                </a:extLst>
              </p:cNvPr>
              <p:cNvSpPr/>
              <p:nvPr/>
            </p:nvSpPr>
            <p:spPr>
              <a:xfrm>
                <a:off x="3733675" y="2339591"/>
                <a:ext cx="835883" cy="835883"/>
              </a:xfrm>
              <a:custGeom>
                <a:avLst/>
                <a:gdLst>
                  <a:gd name="connsiteX0" fmla="*/ 836916 w 835883"/>
                  <a:gd name="connsiteY0" fmla="*/ 418458 h 835883"/>
                  <a:gd name="connsiteX1" fmla="*/ 418459 w 835883"/>
                  <a:gd name="connsiteY1" fmla="*/ 836399 h 835883"/>
                  <a:gd name="connsiteX2" fmla="*/ 1 w 835883"/>
                  <a:gd name="connsiteY2" fmla="*/ 417426 h 835883"/>
                  <a:gd name="connsiteX3" fmla="*/ 418975 w 835883"/>
                  <a:gd name="connsiteY3" fmla="*/ 0 h 835883"/>
                  <a:gd name="connsiteX4" fmla="*/ 836916 w 835883"/>
                  <a:gd name="connsiteY4" fmla="*/ 418458 h 8358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35883" h="835883">
                    <a:moveTo>
                      <a:pt x="836916" y="418458"/>
                    </a:moveTo>
                    <a:cubicBezTo>
                      <a:pt x="833821" y="651679"/>
                      <a:pt x="651165" y="836915"/>
                      <a:pt x="418459" y="836399"/>
                    </a:cubicBezTo>
                    <a:cubicBezTo>
                      <a:pt x="182657" y="836399"/>
                      <a:pt x="-515" y="649615"/>
                      <a:pt x="1" y="417426"/>
                    </a:cubicBezTo>
                    <a:cubicBezTo>
                      <a:pt x="517" y="181624"/>
                      <a:pt x="187301" y="0"/>
                      <a:pt x="418975" y="0"/>
                    </a:cubicBezTo>
                    <a:cubicBezTo>
                      <a:pt x="651680" y="516"/>
                      <a:pt x="833821" y="186268"/>
                      <a:pt x="836916" y="418458"/>
                    </a:cubicBezTo>
                    <a:close/>
                  </a:path>
                </a:pathLst>
              </a:custGeom>
              <a:grpFill/>
              <a:ln w="515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sp>
        <p:nvSpPr>
          <p:cNvPr id="6" name="Freeform: Shape 5">
            <a:extLst>
              <a:ext uri="{FF2B5EF4-FFF2-40B4-BE49-F238E27FC236}">
                <a16:creationId xmlns:a16="http://schemas.microsoft.com/office/drawing/2014/main" id="{ED14329A-1A87-4CC1-B3DE-BA0FD7750868}"/>
              </a:ext>
            </a:extLst>
          </p:cNvPr>
          <p:cNvSpPr/>
          <p:nvPr/>
        </p:nvSpPr>
        <p:spPr>
          <a:xfrm>
            <a:off x="8967752" y="3381941"/>
            <a:ext cx="936646" cy="931442"/>
          </a:xfrm>
          <a:custGeom>
            <a:avLst/>
            <a:gdLst>
              <a:gd name="connsiteX0" fmla="*/ 959201 w 1857518"/>
              <a:gd name="connsiteY0" fmla="*/ 1852264 h 1847198"/>
              <a:gd name="connsiteX1" fmla="*/ 910700 w 1857518"/>
              <a:gd name="connsiteY1" fmla="*/ 1852264 h 1847198"/>
              <a:gd name="connsiteX2" fmla="*/ 891608 w 1857518"/>
              <a:gd name="connsiteY2" fmla="*/ 1830593 h 1847198"/>
              <a:gd name="connsiteX3" fmla="*/ 838463 w 1857518"/>
              <a:gd name="connsiteY3" fmla="*/ 1669608 h 1847198"/>
              <a:gd name="connsiteX4" fmla="*/ 813180 w 1857518"/>
              <a:gd name="connsiteY4" fmla="*/ 1646905 h 1847198"/>
              <a:gd name="connsiteX5" fmla="*/ 730624 w 1857518"/>
              <a:gd name="connsiteY5" fmla="*/ 1628330 h 1847198"/>
              <a:gd name="connsiteX6" fmla="*/ 693990 w 1857518"/>
              <a:gd name="connsiteY6" fmla="*/ 1639165 h 1847198"/>
              <a:gd name="connsiteX7" fmla="*/ 573251 w 1857518"/>
              <a:gd name="connsiteY7" fmla="*/ 1761452 h 1847198"/>
              <a:gd name="connsiteX8" fmla="*/ 542292 w 1857518"/>
              <a:gd name="connsiteY8" fmla="*/ 1766612 h 1847198"/>
              <a:gd name="connsiteX9" fmla="*/ 412782 w 1857518"/>
              <a:gd name="connsiteY9" fmla="*/ 1693859 h 1847198"/>
              <a:gd name="connsiteX10" fmla="*/ 398334 w 1857518"/>
              <a:gd name="connsiteY10" fmla="*/ 1660836 h 1847198"/>
              <a:gd name="connsiteX11" fmla="*/ 440644 w 1857518"/>
              <a:gd name="connsiteY11" fmla="*/ 1494176 h 1847198"/>
              <a:gd name="connsiteX12" fmla="*/ 432904 w 1857518"/>
              <a:gd name="connsiteY12" fmla="*/ 1462185 h 1847198"/>
              <a:gd name="connsiteX13" fmla="*/ 370471 w 1857518"/>
              <a:gd name="connsiteY13" fmla="*/ 1397172 h 1847198"/>
              <a:gd name="connsiteX14" fmla="*/ 340545 w 1857518"/>
              <a:gd name="connsiteY14" fmla="*/ 1388400 h 1847198"/>
              <a:gd name="connsiteX15" fmla="*/ 310618 w 1857518"/>
              <a:gd name="connsiteY15" fmla="*/ 1395108 h 1847198"/>
              <a:gd name="connsiteX16" fmla="*/ 170273 w 1857518"/>
              <a:gd name="connsiteY16" fmla="*/ 1426583 h 1847198"/>
              <a:gd name="connsiteX17" fmla="*/ 141377 w 1857518"/>
              <a:gd name="connsiteY17" fmla="*/ 1413683 h 1847198"/>
              <a:gd name="connsiteX18" fmla="*/ 70689 w 1857518"/>
              <a:gd name="connsiteY18" fmla="*/ 1276949 h 1847198"/>
              <a:gd name="connsiteX19" fmla="*/ 75848 w 1857518"/>
              <a:gd name="connsiteY19" fmla="*/ 1247539 h 1847198"/>
              <a:gd name="connsiteX20" fmla="*/ 206391 w 1857518"/>
              <a:gd name="connsiteY20" fmla="*/ 1126284 h 1847198"/>
              <a:gd name="connsiteX21" fmla="*/ 216710 w 1857518"/>
              <a:gd name="connsiteY21" fmla="*/ 1096873 h 1847198"/>
              <a:gd name="connsiteX22" fmla="*/ 201231 w 1857518"/>
              <a:gd name="connsiteY22" fmla="*/ 1012769 h 1847198"/>
              <a:gd name="connsiteX23" fmla="*/ 181108 w 1857518"/>
              <a:gd name="connsiteY23" fmla="*/ 989034 h 1847198"/>
              <a:gd name="connsiteX24" fmla="*/ 67077 w 1857518"/>
              <a:gd name="connsiteY24" fmla="*/ 947240 h 1847198"/>
              <a:gd name="connsiteX25" fmla="*/ 0 w 1857518"/>
              <a:gd name="connsiteY25" fmla="*/ 921957 h 1847198"/>
              <a:gd name="connsiteX26" fmla="*/ 0 w 1857518"/>
              <a:gd name="connsiteY26" fmla="*/ 893062 h 1847198"/>
              <a:gd name="connsiteX27" fmla="*/ 4643 w 1857518"/>
              <a:gd name="connsiteY27" fmla="*/ 842496 h 1847198"/>
              <a:gd name="connsiteX28" fmla="*/ 17543 w 1857518"/>
              <a:gd name="connsiteY28" fmla="*/ 743945 h 1847198"/>
              <a:gd name="connsiteX29" fmla="*/ 38182 w 1857518"/>
              <a:gd name="connsiteY29" fmla="*/ 723305 h 1847198"/>
              <a:gd name="connsiteX30" fmla="*/ 214131 w 1857518"/>
              <a:gd name="connsiteY30" fmla="*/ 691315 h 1847198"/>
              <a:gd name="connsiteX31" fmla="*/ 239929 w 1857518"/>
              <a:gd name="connsiteY31" fmla="*/ 671192 h 1847198"/>
              <a:gd name="connsiteX32" fmla="*/ 266760 w 1857518"/>
              <a:gd name="connsiteY32" fmla="*/ 606695 h 1847198"/>
              <a:gd name="connsiteX33" fmla="*/ 262116 w 1857518"/>
              <a:gd name="connsiteY33" fmla="*/ 570060 h 1847198"/>
              <a:gd name="connsiteX34" fmla="*/ 159437 w 1857518"/>
              <a:gd name="connsiteY34" fmla="*/ 434874 h 1847198"/>
              <a:gd name="connsiteX35" fmla="*/ 159953 w 1857518"/>
              <a:gd name="connsiteY35" fmla="*/ 401336 h 1847198"/>
              <a:gd name="connsiteX36" fmla="*/ 259536 w 1857518"/>
              <a:gd name="connsiteY36" fmla="*/ 278017 h 1847198"/>
              <a:gd name="connsiteX37" fmla="*/ 294623 w 1857518"/>
              <a:gd name="connsiteY37" fmla="*/ 268729 h 1847198"/>
              <a:gd name="connsiteX38" fmla="*/ 457672 w 1857518"/>
              <a:gd name="connsiteY38" fmla="*/ 336322 h 1847198"/>
              <a:gd name="connsiteX39" fmla="*/ 489146 w 1857518"/>
              <a:gd name="connsiteY39" fmla="*/ 333743 h 1847198"/>
              <a:gd name="connsiteX40" fmla="*/ 540744 w 1857518"/>
              <a:gd name="connsiteY40" fmla="*/ 298140 h 1847198"/>
              <a:gd name="connsiteX41" fmla="*/ 553127 w 1857518"/>
              <a:gd name="connsiteY41" fmla="*/ 273889 h 1847198"/>
              <a:gd name="connsiteX42" fmla="*/ 552096 w 1857518"/>
              <a:gd name="connsiteY42" fmla="*/ 255830 h 1847198"/>
              <a:gd name="connsiteX43" fmla="*/ 545904 w 1857518"/>
              <a:gd name="connsiteY43" fmla="*/ 175854 h 1847198"/>
              <a:gd name="connsiteX44" fmla="*/ 539712 w 1857518"/>
              <a:gd name="connsiteY44" fmla="*/ 95877 h 1847198"/>
              <a:gd name="connsiteX45" fmla="*/ 556739 w 1857518"/>
              <a:gd name="connsiteY45" fmla="*/ 69562 h 1847198"/>
              <a:gd name="connsiteX46" fmla="*/ 716176 w 1857518"/>
              <a:gd name="connsiteY46" fmla="*/ 15901 h 1847198"/>
              <a:gd name="connsiteX47" fmla="*/ 726496 w 1857518"/>
              <a:gd name="connsiteY47" fmla="*/ 14353 h 1847198"/>
              <a:gd name="connsiteX48" fmla="*/ 748167 w 1857518"/>
              <a:gd name="connsiteY48" fmla="*/ 28800 h 1847198"/>
              <a:gd name="connsiteX49" fmla="*/ 847750 w 1857518"/>
              <a:gd name="connsiteY49" fmla="*/ 172758 h 1847198"/>
              <a:gd name="connsiteX50" fmla="*/ 878709 w 1857518"/>
              <a:gd name="connsiteY50" fmla="*/ 187721 h 1847198"/>
              <a:gd name="connsiteX51" fmla="*/ 931855 w 1857518"/>
              <a:gd name="connsiteY51" fmla="*/ 185657 h 1847198"/>
              <a:gd name="connsiteX52" fmla="*/ 948366 w 1857518"/>
              <a:gd name="connsiteY52" fmla="*/ 177401 h 1847198"/>
              <a:gd name="connsiteX53" fmla="*/ 954042 w 1857518"/>
              <a:gd name="connsiteY53" fmla="*/ 169146 h 1847198"/>
              <a:gd name="connsiteX54" fmla="*/ 979840 w 1857518"/>
              <a:gd name="connsiteY54" fmla="*/ 121676 h 1847198"/>
              <a:gd name="connsiteX55" fmla="*/ 1037630 w 1857518"/>
              <a:gd name="connsiteY55" fmla="*/ 13837 h 1847198"/>
              <a:gd name="connsiteX56" fmla="*/ 1066525 w 1857518"/>
              <a:gd name="connsiteY56" fmla="*/ 937 h 1847198"/>
              <a:gd name="connsiteX57" fmla="*/ 1233702 w 1857518"/>
              <a:gd name="connsiteY57" fmla="*/ 40667 h 1847198"/>
              <a:gd name="connsiteX58" fmla="*/ 1253309 w 1857518"/>
              <a:gd name="connsiteY58" fmla="*/ 64918 h 1847198"/>
              <a:gd name="connsiteX59" fmla="*/ 1254341 w 1857518"/>
              <a:gd name="connsiteY59" fmla="*/ 85042 h 1847198"/>
              <a:gd name="connsiteX60" fmla="*/ 1258468 w 1857518"/>
              <a:gd name="connsiteY60" fmla="*/ 209908 h 1847198"/>
              <a:gd name="connsiteX61" fmla="*/ 1260016 w 1857518"/>
              <a:gd name="connsiteY61" fmla="*/ 244478 h 1847198"/>
              <a:gd name="connsiteX62" fmla="*/ 1276012 w 1857518"/>
              <a:gd name="connsiteY62" fmla="*/ 270277 h 1847198"/>
              <a:gd name="connsiteX63" fmla="*/ 1313678 w 1857518"/>
              <a:gd name="connsiteY63" fmla="*/ 291948 h 1847198"/>
              <a:gd name="connsiteX64" fmla="*/ 1349797 w 1857518"/>
              <a:gd name="connsiteY64" fmla="*/ 291948 h 1847198"/>
              <a:gd name="connsiteX65" fmla="*/ 1502526 w 1857518"/>
              <a:gd name="connsiteY65" fmla="*/ 206812 h 1847198"/>
              <a:gd name="connsiteX66" fmla="*/ 1535033 w 1857518"/>
              <a:gd name="connsiteY66" fmla="*/ 211456 h 1847198"/>
              <a:gd name="connsiteX67" fmla="*/ 1653707 w 1857518"/>
              <a:gd name="connsiteY67" fmla="*/ 332711 h 1847198"/>
              <a:gd name="connsiteX68" fmla="*/ 1657835 w 1857518"/>
              <a:gd name="connsiteY68" fmla="*/ 366249 h 1847198"/>
              <a:gd name="connsiteX69" fmla="*/ 1569087 w 1857518"/>
              <a:gd name="connsiteY69" fmla="*/ 515883 h 1847198"/>
              <a:gd name="connsiteX70" fmla="*/ 1568571 w 1857518"/>
              <a:gd name="connsiteY70" fmla="*/ 550453 h 1847198"/>
              <a:gd name="connsiteX71" fmla="*/ 1591274 w 1857518"/>
              <a:gd name="connsiteY71" fmla="*/ 592247 h 1847198"/>
              <a:gd name="connsiteX72" fmla="*/ 1617589 w 1857518"/>
              <a:gd name="connsiteY72" fmla="*/ 608759 h 1847198"/>
              <a:gd name="connsiteX73" fmla="*/ 1676926 w 1857518"/>
              <a:gd name="connsiteY73" fmla="*/ 612886 h 1847198"/>
              <a:gd name="connsiteX74" fmla="*/ 1797665 w 1857518"/>
              <a:gd name="connsiteY74" fmla="*/ 620626 h 1847198"/>
              <a:gd name="connsiteX75" fmla="*/ 1820884 w 1857518"/>
              <a:gd name="connsiteY75" fmla="*/ 640233 h 1847198"/>
              <a:gd name="connsiteX76" fmla="*/ 1857518 w 1857518"/>
              <a:gd name="connsiteY76" fmla="*/ 808442 h 1847198"/>
              <a:gd name="connsiteX77" fmla="*/ 1851842 w 1857518"/>
              <a:gd name="connsiteY77" fmla="*/ 829081 h 1847198"/>
              <a:gd name="connsiteX78" fmla="*/ 1841523 w 1857518"/>
              <a:gd name="connsiteY78" fmla="*/ 836305 h 1847198"/>
              <a:gd name="connsiteX79" fmla="*/ 1686214 w 1857518"/>
              <a:gd name="connsiteY79" fmla="*/ 913701 h 1847198"/>
              <a:gd name="connsiteX80" fmla="*/ 1668670 w 1857518"/>
              <a:gd name="connsiteY80" fmla="*/ 940016 h 1847198"/>
              <a:gd name="connsiteX81" fmla="*/ 1665059 w 1857518"/>
              <a:gd name="connsiteY81" fmla="*/ 998322 h 1847198"/>
              <a:gd name="connsiteX82" fmla="*/ 1678474 w 1857518"/>
              <a:gd name="connsiteY82" fmla="*/ 1026184 h 1847198"/>
              <a:gd name="connsiteX83" fmla="*/ 1821916 w 1857518"/>
              <a:gd name="connsiteY83" fmla="*/ 1131960 h 1847198"/>
              <a:gd name="connsiteX84" fmla="*/ 1831720 w 1857518"/>
              <a:gd name="connsiteY84" fmla="*/ 1163950 h 1847198"/>
              <a:gd name="connsiteX85" fmla="*/ 1805404 w 1857518"/>
              <a:gd name="connsiteY85" fmla="*/ 1236703 h 1847198"/>
              <a:gd name="connsiteX86" fmla="*/ 1775478 w 1857518"/>
              <a:gd name="connsiteY86" fmla="*/ 1317711 h 1847198"/>
              <a:gd name="connsiteX87" fmla="*/ 1750195 w 1857518"/>
              <a:gd name="connsiteY87" fmla="*/ 1334223 h 1847198"/>
              <a:gd name="connsiteX88" fmla="*/ 1685698 w 1857518"/>
              <a:gd name="connsiteY88" fmla="*/ 1327515 h 1847198"/>
              <a:gd name="connsiteX89" fmla="*/ 1574247 w 1857518"/>
              <a:gd name="connsiteY89" fmla="*/ 1315648 h 1847198"/>
              <a:gd name="connsiteX90" fmla="*/ 1545868 w 1857518"/>
              <a:gd name="connsiteY90" fmla="*/ 1328547 h 1847198"/>
              <a:gd name="connsiteX91" fmla="*/ 1505622 w 1857518"/>
              <a:gd name="connsiteY91" fmla="*/ 1383241 h 1847198"/>
              <a:gd name="connsiteX92" fmla="*/ 1500978 w 1857518"/>
              <a:gd name="connsiteY92" fmla="*/ 1417811 h 1847198"/>
              <a:gd name="connsiteX93" fmla="*/ 1563411 w 1857518"/>
              <a:gd name="connsiteY93" fmla="*/ 1581892 h 1847198"/>
              <a:gd name="connsiteX94" fmla="*/ 1554124 w 1857518"/>
              <a:gd name="connsiteY94" fmla="*/ 1615430 h 1847198"/>
              <a:gd name="connsiteX95" fmla="*/ 1430805 w 1857518"/>
              <a:gd name="connsiteY95" fmla="*/ 1708822 h 1847198"/>
              <a:gd name="connsiteX96" fmla="*/ 1397266 w 1857518"/>
              <a:gd name="connsiteY96" fmla="*/ 1708306 h 1847198"/>
              <a:gd name="connsiteX97" fmla="*/ 1263628 w 1857518"/>
              <a:gd name="connsiteY97" fmla="*/ 1600467 h 1847198"/>
              <a:gd name="connsiteX98" fmla="*/ 1232154 w 1857518"/>
              <a:gd name="connsiteY98" fmla="*/ 1594275 h 1847198"/>
              <a:gd name="connsiteX99" fmla="*/ 1153725 w 1857518"/>
              <a:gd name="connsiteY99" fmla="*/ 1624202 h 1847198"/>
              <a:gd name="connsiteX100" fmla="*/ 1134634 w 1857518"/>
              <a:gd name="connsiteY100" fmla="*/ 1646905 h 1847198"/>
              <a:gd name="connsiteX101" fmla="*/ 1123798 w 1857518"/>
              <a:gd name="connsiteY101" fmla="*/ 1698503 h 1847198"/>
              <a:gd name="connsiteX102" fmla="*/ 1097999 w 1857518"/>
              <a:gd name="connsiteY102" fmla="*/ 1821821 h 1847198"/>
              <a:gd name="connsiteX103" fmla="*/ 1076329 w 1857518"/>
              <a:gd name="connsiteY103" fmla="*/ 1842460 h 1847198"/>
              <a:gd name="connsiteX104" fmla="*/ 994288 w 1857518"/>
              <a:gd name="connsiteY104" fmla="*/ 1851232 h 1847198"/>
              <a:gd name="connsiteX105" fmla="*/ 959201 w 1857518"/>
              <a:gd name="connsiteY105" fmla="*/ 1852264 h 1847198"/>
              <a:gd name="connsiteX106" fmla="*/ 928759 w 1857518"/>
              <a:gd name="connsiteY106" fmla="*/ 382245 h 1847198"/>
              <a:gd name="connsiteX107" fmla="*/ 386983 w 1857518"/>
              <a:gd name="connsiteY107" fmla="*/ 921957 h 1847198"/>
              <a:gd name="connsiteX108" fmla="*/ 926695 w 1857518"/>
              <a:gd name="connsiteY108" fmla="*/ 1465797 h 1847198"/>
              <a:gd name="connsiteX109" fmla="*/ 1470535 w 1857518"/>
              <a:gd name="connsiteY109" fmla="*/ 924537 h 1847198"/>
              <a:gd name="connsiteX110" fmla="*/ 928759 w 1857518"/>
              <a:gd name="connsiteY110" fmla="*/ 382245 h 18471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</a:cxnLst>
            <a:rect l="l" t="t" r="r" b="b"/>
            <a:pathLst>
              <a:path w="1857518" h="1847198">
                <a:moveTo>
                  <a:pt x="959201" y="1852264"/>
                </a:moveTo>
                <a:cubicBezTo>
                  <a:pt x="943206" y="1852264"/>
                  <a:pt x="927211" y="1852264"/>
                  <a:pt x="910700" y="1852264"/>
                </a:cubicBezTo>
                <a:cubicBezTo>
                  <a:pt x="900380" y="1848652"/>
                  <a:pt x="894704" y="1840913"/>
                  <a:pt x="891608" y="1830593"/>
                </a:cubicBezTo>
                <a:cubicBezTo>
                  <a:pt x="874065" y="1776931"/>
                  <a:pt x="856006" y="1723270"/>
                  <a:pt x="838463" y="1669608"/>
                </a:cubicBezTo>
                <a:cubicBezTo>
                  <a:pt x="834335" y="1657224"/>
                  <a:pt x="826080" y="1649485"/>
                  <a:pt x="813180" y="1646905"/>
                </a:cubicBezTo>
                <a:cubicBezTo>
                  <a:pt x="785833" y="1640713"/>
                  <a:pt x="757970" y="1635037"/>
                  <a:pt x="730624" y="1628330"/>
                </a:cubicBezTo>
                <a:cubicBezTo>
                  <a:pt x="716176" y="1624718"/>
                  <a:pt x="704309" y="1628330"/>
                  <a:pt x="693990" y="1639165"/>
                </a:cubicBezTo>
                <a:cubicBezTo>
                  <a:pt x="654259" y="1680443"/>
                  <a:pt x="613497" y="1720690"/>
                  <a:pt x="573251" y="1761452"/>
                </a:cubicBezTo>
                <a:cubicBezTo>
                  <a:pt x="563963" y="1770739"/>
                  <a:pt x="553127" y="1772804"/>
                  <a:pt x="542292" y="1766612"/>
                </a:cubicBezTo>
                <a:cubicBezTo>
                  <a:pt x="498950" y="1742361"/>
                  <a:pt x="456123" y="1718110"/>
                  <a:pt x="412782" y="1693859"/>
                </a:cubicBezTo>
                <a:cubicBezTo>
                  <a:pt x="397818" y="1685603"/>
                  <a:pt x="394206" y="1676832"/>
                  <a:pt x="398334" y="1660836"/>
                </a:cubicBezTo>
                <a:cubicBezTo>
                  <a:pt x="412265" y="1605111"/>
                  <a:pt x="426713" y="1549901"/>
                  <a:pt x="440644" y="1494176"/>
                </a:cubicBezTo>
                <a:cubicBezTo>
                  <a:pt x="443741" y="1482308"/>
                  <a:pt x="441676" y="1471473"/>
                  <a:pt x="432904" y="1462185"/>
                </a:cubicBezTo>
                <a:cubicBezTo>
                  <a:pt x="412265" y="1440514"/>
                  <a:pt x="391110" y="1418843"/>
                  <a:pt x="370471" y="1397172"/>
                </a:cubicBezTo>
                <a:cubicBezTo>
                  <a:pt x="362216" y="1388400"/>
                  <a:pt x="351896" y="1385820"/>
                  <a:pt x="340545" y="1388400"/>
                </a:cubicBezTo>
                <a:cubicBezTo>
                  <a:pt x="330226" y="1390464"/>
                  <a:pt x="320422" y="1393044"/>
                  <a:pt x="310618" y="1395108"/>
                </a:cubicBezTo>
                <a:cubicBezTo>
                  <a:pt x="263664" y="1405428"/>
                  <a:pt x="217226" y="1416263"/>
                  <a:pt x="170273" y="1426583"/>
                </a:cubicBezTo>
                <a:cubicBezTo>
                  <a:pt x="157373" y="1429679"/>
                  <a:pt x="147054" y="1425035"/>
                  <a:pt x="141377" y="1413683"/>
                </a:cubicBezTo>
                <a:cubicBezTo>
                  <a:pt x="117642" y="1368277"/>
                  <a:pt x="94423" y="1322355"/>
                  <a:pt x="70689" y="1276949"/>
                </a:cubicBezTo>
                <a:cubicBezTo>
                  <a:pt x="65529" y="1266630"/>
                  <a:pt x="67593" y="1255278"/>
                  <a:pt x="75848" y="1247539"/>
                </a:cubicBezTo>
                <a:cubicBezTo>
                  <a:pt x="119191" y="1207292"/>
                  <a:pt x="163049" y="1166530"/>
                  <a:pt x="206391" y="1126284"/>
                </a:cubicBezTo>
                <a:cubicBezTo>
                  <a:pt x="215162" y="1118544"/>
                  <a:pt x="218258" y="1108225"/>
                  <a:pt x="216710" y="1096873"/>
                </a:cubicBezTo>
                <a:cubicBezTo>
                  <a:pt x="211551" y="1069010"/>
                  <a:pt x="206391" y="1040631"/>
                  <a:pt x="201231" y="1012769"/>
                </a:cubicBezTo>
                <a:cubicBezTo>
                  <a:pt x="199167" y="1000901"/>
                  <a:pt x="192459" y="993162"/>
                  <a:pt x="181108" y="989034"/>
                </a:cubicBezTo>
                <a:cubicBezTo>
                  <a:pt x="142925" y="975103"/>
                  <a:pt x="104743" y="961171"/>
                  <a:pt x="67077" y="947240"/>
                </a:cubicBezTo>
                <a:cubicBezTo>
                  <a:pt x="44890" y="938984"/>
                  <a:pt x="22187" y="931760"/>
                  <a:pt x="0" y="921957"/>
                </a:cubicBezTo>
                <a:cubicBezTo>
                  <a:pt x="0" y="912153"/>
                  <a:pt x="0" y="902866"/>
                  <a:pt x="0" y="893062"/>
                </a:cubicBezTo>
                <a:cubicBezTo>
                  <a:pt x="1548" y="876035"/>
                  <a:pt x="3096" y="859524"/>
                  <a:pt x="4643" y="842496"/>
                </a:cubicBezTo>
                <a:cubicBezTo>
                  <a:pt x="7740" y="809474"/>
                  <a:pt x="12383" y="776451"/>
                  <a:pt x="17543" y="743945"/>
                </a:cubicBezTo>
                <a:cubicBezTo>
                  <a:pt x="19091" y="733109"/>
                  <a:pt x="26831" y="725369"/>
                  <a:pt x="38182" y="723305"/>
                </a:cubicBezTo>
                <a:cubicBezTo>
                  <a:pt x="97003" y="712470"/>
                  <a:pt x="155309" y="702150"/>
                  <a:pt x="214131" y="691315"/>
                </a:cubicBezTo>
                <a:cubicBezTo>
                  <a:pt x="226514" y="689251"/>
                  <a:pt x="234770" y="682543"/>
                  <a:pt x="239929" y="671192"/>
                </a:cubicBezTo>
                <a:cubicBezTo>
                  <a:pt x="248701" y="649521"/>
                  <a:pt x="257989" y="627850"/>
                  <a:pt x="266760" y="606695"/>
                </a:cubicBezTo>
                <a:cubicBezTo>
                  <a:pt x="272436" y="593279"/>
                  <a:pt x="270888" y="581928"/>
                  <a:pt x="262116" y="570060"/>
                </a:cubicBezTo>
                <a:cubicBezTo>
                  <a:pt x="227546" y="525170"/>
                  <a:pt x="193492" y="479764"/>
                  <a:pt x="159437" y="434874"/>
                </a:cubicBezTo>
                <a:cubicBezTo>
                  <a:pt x="150665" y="423007"/>
                  <a:pt x="150665" y="412687"/>
                  <a:pt x="159953" y="401336"/>
                </a:cubicBezTo>
                <a:cubicBezTo>
                  <a:pt x="192975" y="360058"/>
                  <a:pt x="225998" y="319295"/>
                  <a:pt x="259536" y="278017"/>
                </a:cubicBezTo>
                <a:cubicBezTo>
                  <a:pt x="270372" y="265118"/>
                  <a:pt x="279144" y="262538"/>
                  <a:pt x="294623" y="268729"/>
                </a:cubicBezTo>
                <a:cubicBezTo>
                  <a:pt x="348801" y="291433"/>
                  <a:pt x="402978" y="313620"/>
                  <a:pt x="457672" y="336322"/>
                </a:cubicBezTo>
                <a:cubicBezTo>
                  <a:pt x="468507" y="340966"/>
                  <a:pt x="479342" y="340450"/>
                  <a:pt x="489146" y="333743"/>
                </a:cubicBezTo>
                <a:cubicBezTo>
                  <a:pt x="506690" y="321875"/>
                  <a:pt x="523717" y="310008"/>
                  <a:pt x="540744" y="298140"/>
                </a:cubicBezTo>
                <a:cubicBezTo>
                  <a:pt x="548999" y="292464"/>
                  <a:pt x="553127" y="284209"/>
                  <a:pt x="553127" y="273889"/>
                </a:cubicBezTo>
                <a:cubicBezTo>
                  <a:pt x="553127" y="267697"/>
                  <a:pt x="552612" y="261506"/>
                  <a:pt x="552096" y="255830"/>
                </a:cubicBezTo>
                <a:cubicBezTo>
                  <a:pt x="550032" y="228999"/>
                  <a:pt x="547968" y="202684"/>
                  <a:pt x="545904" y="175854"/>
                </a:cubicBezTo>
                <a:cubicBezTo>
                  <a:pt x="543840" y="149023"/>
                  <a:pt x="541776" y="122708"/>
                  <a:pt x="539712" y="95877"/>
                </a:cubicBezTo>
                <a:cubicBezTo>
                  <a:pt x="538680" y="83493"/>
                  <a:pt x="544872" y="73690"/>
                  <a:pt x="556739" y="69562"/>
                </a:cubicBezTo>
                <a:cubicBezTo>
                  <a:pt x="609885" y="51503"/>
                  <a:pt x="663031" y="33444"/>
                  <a:pt x="716176" y="15901"/>
                </a:cubicBezTo>
                <a:cubicBezTo>
                  <a:pt x="719788" y="14869"/>
                  <a:pt x="722884" y="14353"/>
                  <a:pt x="726496" y="14353"/>
                </a:cubicBezTo>
                <a:cubicBezTo>
                  <a:pt x="736299" y="14869"/>
                  <a:pt x="742491" y="21060"/>
                  <a:pt x="748167" y="28800"/>
                </a:cubicBezTo>
                <a:cubicBezTo>
                  <a:pt x="781189" y="76786"/>
                  <a:pt x="814728" y="124772"/>
                  <a:pt x="847750" y="172758"/>
                </a:cubicBezTo>
                <a:cubicBezTo>
                  <a:pt x="855490" y="183593"/>
                  <a:pt x="865810" y="188753"/>
                  <a:pt x="878709" y="187721"/>
                </a:cubicBezTo>
                <a:cubicBezTo>
                  <a:pt x="896252" y="186173"/>
                  <a:pt x="914312" y="185657"/>
                  <a:pt x="931855" y="185657"/>
                </a:cubicBezTo>
                <a:cubicBezTo>
                  <a:pt x="939079" y="185657"/>
                  <a:pt x="944239" y="183077"/>
                  <a:pt x="948366" y="177401"/>
                </a:cubicBezTo>
                <a:cubicBezTo>
                  <a:pt x="950430" y="174822"/>
                  <a:pt x="952494" y="171726"/>
                  <a:pt x="954042" y="169146"/>
                </a:cubicBezTo>
                <a:cubicBezTo>
                  <a:pt x="962814" y="153150"/>
                  <a:pt x="971069" y="137155"/>
                  <a:pt x="979840" y="121676"/>
                </a:cubicBezTo>
                <a:cubicBezTo>
                  <a:pt x="998932" y="85558"/>
                  <a:pt x="1018539" y="49955"/>
                  <a:pt x="1037630" y="13837"/>
                </a:cubicBezTo>
                <a:cubicBezTo>
                  <a:pt x="1043822" y="2485"/>
                  <a:pt x="1053626" y="-2159"/>
                  <a:pt x="1066525" y="937"/>
                </a:cubicBezTo>
                <a:cubicBezTo>
                  <a:pt x="1122251" y="14353"/>
                  <a:pt x="1177976" y="27252"/>
                  <a:pt x="1233702" y="40667"/>
                </a:cubicBezTo>
                <a:cubicBezTo>
                  <a:pt x="1245569" y="43763"/>
                  <a:pt x="1252793" y="52535"/>
                  <a:pt x="1253309" y="64918"/>
                </a:cubicBezTo>
                <a:cubicBezTo>
                  <a:pt x="1253825" y="71626"/>
                  <a:pt x="1253825" y="78334"/>
                  <a:pt x="1254341" y="85042"/>
                </a:cubicBezTo>
                <a:cubicBezTo>
                  <a:pt x="1255888" y="126836"/>
                  <a:pt x="1256921" y="168630"/>
                  <a:pt x="1258468" y="209908"/>
                </a:cubicBezTo>
                <a:cubicBezTo>
                  <a:pt x="1258985" y="221260"/>
                  <a:pt x="1259501" y="233127"/>
                  <a:pt x="1260016" y="244478"/>
                </a:cubicBezTo>
                <a:cubicBezTo>
                  <a:pt x="1260532" y="255830"/>
                  <a:pt x="1266208" y="264602"/>
                  <a:pt x="1276012" y="270277"/>
                </a:cubicBezTo>
                <a:cubicBezTo>
                  <a:pt x="1288395" y="277501"/>
                  <a:pt x="1301295" y="284209"/>
                  <a:pt x="1313678" y="291948"/>
                </a:cubicBezTo>
                <a:cubicBezTo>
                  <a:pt x="1326062" y="299172"/>
                  <a:pt x="1337413" y="298656"/>
                  <a:pt x="1349797" y="291948"/>
                </a:cubicBezTo>
                <a:cubicBezTo>
                  <a:pt x="1400879" y="263570"/>
                  <a:pt x="1451444" y="235191"/>
                  <a:pt x="1502526" y="206812"/>
                </a:cubicBezTo>
                <a:cubicBezTo>
                  <a:pt x="1514394" y="200105"/>
                  <a:pt x="1525745" y="202168"/>
                  <a:pt x="1535033" y="211456"/>
                </a:cubicBezTo>
                <a:cubicBezTo>
                  <a:pt x="1574763" y="251702"/>
                  <a:pt x="1613977" y="292464"/>
                  <a:pt x="1653707" y="332711"/>
                </a:cubicBezTo>
                <a:cubicBezTo>
                  <a:pt x="1664027" y="343546"/>
                  <a:pt x="1665575" y="353350"/>
                  <a:pt x="1657835" y="366249"/>
                </a:cubicBezTo>
                <a:cubicBezTo>
                  <a:pt x="1628424" y="416299"/>
                  <a:pt x="1598497" y="465833"/>
                  <a:pt x="1569087" y="515883"/>
                </a:cubicBezTo>
                <a:cubicBezTo>
                  <a:pt x="1562379" y="527234"/>
                  <a:pt x="1561863" y="539102"/>
                  <a:pt x="1568571" y="550453"/>
                </a:cubicBezTo>
                <a:cubicBezTo>
                  <a:pt x="1576311" y="564384"/>
                  <a:pt x="1583534" y="578316"/>
                  <a:pt x="1591274" y="592247"/>
                </a:cubicBezTo>
                <a:cubicBezTo>
                  <a:pt x="1596950" y="602567"/>
                  <a:pt x="1605721" y="608243"/>
                  <a:pt x="1617589" y="608759"/>
                </a:cubicBezTo>
                <a:cubicBezTo>
                  <a:pt x="1637196" y="610307"/>
                  <a:pt x="1657319" y="611339"/>
                  <a:pt x="1676926" y="612886"/>
                </a:cubicBezTo>
                <a:cubicBezTo>
                  <a:pt x="1717172" y="615466"/>
                  <a:pt x="1757419" y="618046"/>
                  <a:pt x="1797665" y="620626"/>
                </a:cubicBezTo>
                <a:cubicBezTo>
                  <a:pt x="1809016" y="621142"/>
                  <a:pt x="1818304" y="628882"/>
                  <a:pt x="1820884" y="640233"/>
                </a:cubicBezTo>
                <a:cubicBezTo>
                  <a:pt x="1833267" y="695959"/>
                  <a:pt x="1845135" y="752200"/>
                  <a:pt x="1857518" y="808442"/>
                </a:cubicBezTo>
                <a:cubicBezTo>
                  <a:pt x="1859066" y="816181"/>
                  <a:pt x="1857002" y="822889"/>
                  <a:pt x="1851842" y="829081"/>
                </a:cubicBezTo>
                <a:cubicBezTo>
                  <a:pt x="1849262" y="832177"/>
                  <a:pt x="1845135" y="834241"/>
                  <a:pt x="1841523" y="836305"/>
                </a:cubicBezTo>
                <a:cubicBezTo>
                  <a:pt x="1789925" y="862103"/>
                  <a:pt x="1738327" y="887902"/>
                  <a:pt x="1686214" y="913701"/>
                </a:cubicBezTo>
                <a:cubicBezTo>
                  <a:pt x="1675378" y="919377"/>
                  <a:pt x="1669187" y="927633"/>
                  <a:pt x="1668670" y="940016"/>
                </a:cubicBezTo>
                <a:cubicBezTo>
                  <a:pt x="1667639" y="959623"/>
                  <a:pt x="1666090" y="978714"/>
                  <a:pt x="1665059" y="998322"/>
                </a:cubicBezTo>
                <a:cubicBezTo>
                  <a:pt x="1664543" y="1009673"/>
                  <a:pt x="1668670" y="1019477"/>
                  <a:pt x="1678474" y="1026184"/>
                </a:cubicBezTo>
                <a:cubicBezTo>
                  <a:pt x="1726460" y="1061271"/>
                  <a:pt x="1773930" y="1096873"/>
                  <a:pt x="1821916" y="1131960"/>
                </a:cubicBezTo>
                <a:cubicBezTo>
                  <a:pt x="1833267" y="1140215"/>
                  <a:pt x="1836879" y="1150535"/>
                  <a:pt x="1831720" y="1163950"/>
                </a:cubicBezTo>
                <a:cubicBezTo>
                  <a:pt x="1822948" y="1188201"/>
                  <a:pt x="1814176" y="1212452"/>
                  <a:pt x="1805404" y="1236703"/>
                </a:cubicBezTo>
                <a:cubicBezTo>
                  <a:pt x="1795601" y="1263534"/>
                  <a:pt x="1785798" y="1290881"/>
                  <a:pt x="1775478" y="1317711"/>
                </a:cubicBezTo>
                <a:cubicBezTo>
                  <a:pt x="1771350" y="1329063"/>
                  <a:pt x="1761546" y="1335255"/>
                  <a:pt x="1750195" y="1334223"/>
                </a:cubicBezTo>
                <a:cubicBezTo>
                  <a:pt x="1728524" y="1332159"/>
                  <a:pt x="1707369" y="1329579"/>
                  <a:pt x="1685698" y="1327515"/>
                </a:cubicBezTo>
                <a:cubicBezTo>
                  <a:pt x="1648548" y="1323387"/>
                  <a:pt x="1611397" y="1319259"/>
                  <a:pt x="1574247" y="1315648"/>
                </a:cubicBezTo>
                <a:cubicBezTo>
                  <a:pt x="1562379" y="1314616"/>
                  <a:pt x="1553092" y="1318743"/>
                  <a:pt x="1545868" y="1328547"/>
                </a:cubicBezTo>
                <a:cubicBezTo>
                  <a:pt x="1532453" y="1346606"/>
                  <a:pt x="1519553" y="1365181"/>
                  <a:pt x="1505622" y="1383241"/>
                </a:cubicBezTo>
                <a:cubicBezTo>
                  <a:pt x="1497366" y="1394076"/>
                  <a:pt x="1496334" y="1405428"/>
                  <a:pt x="1500978" y="1417811"/>
                </a:cubicBezTo>
                <a:cubicBezTo>
                  <a:pt x="1521617" y="1472505"/>
                  <a:pt x="1542772" y="1527198"/>
                  <a:pt x="1563411" y="1581892"/>
                </a:cubicBezTo>
                <a:cubicBezTo>
                  <a:pt x="1569087" y="1596339"/>
                  <a:pt x="1565991" y="1606143"/>
                  <a:pt x="1554124" y="1615430"/>
                </a:cubicBezTo>
                <a:cubicBezTo>
                  <a:pt x="1512845" y="1646389"/>
                  <a:pt x="1472083" y="1677864"/>
                  <a:pt x="1430805" y="1708822"/>
                </a:cubicBezTo>
                <a:cubicBezTo>
                  <a:pt x="1418938" y="1717594"/>
                  <a:pt x="1408618" y="1717594"/>
                  <a:pt x="1397266" y="1708306"/>
                </a:cubicBezTo>
                <a:cubicBezTo>
                  <a:pt x="1352892" y="1672704"/>
                  <a:pt x="1308003" y="1636585"/>
                  <a:pt x="1263628" y="1600467"/>
                </a:cubicBezTo>
                <a:cubicBezTo>
                  <a:pt x="1253825" y="1592727"/>
                  <a:pt x="1243505" y="1590147"/>
                  <a:pt x="1232154" y="1594275"/>
                </a:cubicBezTo>
                <a:cubicBezTo>
                  <a:pt x="1205839" y="1604079"/>
                  <a:pt x="1179524" y="1613883"/>
                  <a:pt x="1153725" y="1624202"/>
                </a:cubicBezTo>
                <a:cubicBezTo>
                  <a:pt x="1143406" y="1628330"/>
                  <a:pt x="1137214" y="1636070"/>
                  <a:pt x="1134634" y="1646905"/>
                </a:cubicBezTo>
                <a:cubicBezTo>
                  <a:pt x="1131022" y="1663932"/>
                  <a:pt x="1127411" y="1681475"/>
                  <a:pt x="1123798" y="1698503"/>
                </a:cubicBezTo>
                <a:cubicBezTo>
                  <a:pt x="1115027" y="1739781"/>
                  <a:pt x="1106771" y="1780543"/>
                  <a:pt x="1097999" y="1821821"/>
                </a:cubicBezTo>
                <a:cubicBezTo>
                  <a:pt x="1095420" y="1833689"/>
                  <a:pt x="1088196" y="1840913"/>
                  <a:pt x="1076329" y="1842460"/>
                </a:cubicBezTo>
                <a:cubicBezTo>
                  <a:pt x="1048982" y="1846072"/>
                  <a:pt x="1021635" y="1848652"/>
                  <a:pt x="994288" y="1851232"/>
                </a:cubicBezTo>
                <a:cubicBezTo>
                  <a:pt x="980873" y="1850200"/>
                  <a:pt x="970037" y="1851232"/>
                  <a:pt x="959201" y="1852264"/>
                </a:cubicBezTo>
                <a:close/>
                <a:moveTo>
                  <a:pt x="928759" y="382245"/>
                </a:moveTo>
                <a:cubicBezTo>
                  <a:pt x="633620" y="381729"/>
                  <a:pt x="388015" y="619594"/>
                  <a:pt x="386983" y="921957"/>
                </a:cubicBezTo>
                <a:cubicBezTo>
                  <a:pt x="385951" y="1222772"/>
                  <a:pt x="627428" y="1464765"/>
                  <a:pt x="926695" y="1465797"/>
                </a:cubicBezTo>
                <a:cubicBezTo>
                  <a:pt x="1229058" y="1466829"/>
                  <a:pt x="1470019" y="1222772"/>
                  <a:pt x="1470535" y="924537"/>
                </a:cubicBezTo>
                <a:cubicBezTo>
                  <a:pt x="1470535" y="625270"/>
                  <a:pt x="1228026" y="381729"/>
                  <a:pt x="928759" y="382245"/>
                </a:cubicBezTo>
                <a:close/>
              </a:path>
            </a:pathLst>
          </a:custGeom>
          <a:solidFill>
            <a:schemeClr val="bg1">
              <a:alpha val="5000"/>
            </a:schemeClr>
          </a:solidFill>
          <a:ln w="515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7" name="Freeform: Shape 6">
            <a:extLst>
              <a:ext uri="{FF2B5EF4-FFF2-40B4-BE49-F238E27FC236}">
                <a16:creationId xmlns:a16="http://schemas.microsoft.com/office/drawing/2014/main" id="{D9A123FC-02CE-41F5-8044-BF4EEF221F28}"/>
              </a:ext>
            </a:extLst>
          </p:cNvPr>
          <p:cNvSpPr/>
          <p:nvPr/>
        </p:nvSpPr>
        <p:spPr>
          <a:xfrm>
            <a:off x="3024122" y="1688320"/>
            <a:ext cx="1051669" cy="1070562"/>
          </a:xfrm>
          <a:custGeom>
            <a:avLst/>
            <a:gdLst>
              <a:gd name="connsiteX0" fmla="*/ 879664 w 1723364"/>
              <a:gd name="connsiteY0" fmla="*/ 267 h 1754322"/>
              <a:gd name="connsiteX1" fmla="*/ 964801 w 1723364"/>
              <a:gd name="connsiteY1" fmla="*/ 5943 h 1754322"/>
              <a:gd name="connsiteX2" fmla="*/ 979248 w 1723364"/>
              <a:gd name="connsiteY2" fmla="*/ 18843 h 1754322"/>
              <a:gd name="connsiteX3" fmla="*/ 977700 w 1723364"/>
              <a:gd name="connsiteY3" fmla="*/ 158673 h 1754322"/>
              <a:gd name="connsiteX4" fmla="*/ 968928 w 1723364"/>
              <a:gd name="connsiteY4" fmla="*/ 213366 h 1754322"/>
              <a:gd name="connsiteX5" fmla="*/ 979764 w 1723364"/>
              <a:gd name="connsiteY5" fmla="*/ 229877 h 1754322"/>
              <a:gd name="connsiteX6" fmla="*/ 1149520 w 1723364"/>
              <a:gd name="connsiteY6" fmla="*/ 285087 h 1754322"/>
              <a:gd name="connsiteX7" fmla="*/ 1166548 w 1723364"/>
              <a:gd name="connsiteY7" fmla="*/ 278379 h 1754322"/>
              <a:gd name="connsiteX8" fmla="*/ 1210406 w 1723364"/>
              <a:gd name="connsiteY8" fmla="*/ 190663 h 1754322"/>
              <a:gd name="connsiteX9" fmla="*/ 1263035 w 1723364"/>
              <a:gd name="connsiteY9" fmla="*/ 123070 h 1754322"/>
              <a:gd name="connsiteX10" fmla="*/ 1304314 w 1723364"/>
              <a:gd name="connsiteY10" fmla="*/ 119458 h 1754322"/>
              <a:gd name="connsiteX11" fmla="*/ 1458075 w 1723364"/>
              <a:gd name="connsiteY11" fmla="*/ 231941 h 1754322"/>
              <a:gd name="connsiteX12" fmla="*/ 1462203 w 1723364"/>
              <a:gd name="connsiteY12" fmla="*/ 251549 h 1754322"/>
              <a:gd name="connsiteX13" fmla="*/ 1461171 w 1723364"/>
              <a:gd name="connsiteY13" fmla="*/ 254128 h 1754322"/>
              <a:gd name="connsiteX14" fmla="*/ 1396158 w 1723364"/>
              <a:gd name="connsiteY14" fmla="*/ 347004 h 1754322"/>
              <a:gd name="connsiteX15" fmla="*/ 1337336 w 1723364"/>
              <a:gd name="connsiteY15" fmla="*/ 404794 h 1754322"/>
              <a:gd name="connsiteX16" fmla="*/ 1336304 w 1723364"/>
              <a:gd name="connsiteY16" fmla="*/ 419757 h 1754322"/>
              <a:gd name="connsiteX17" fmla="*/ 1369327 w 1723364"/>
              <a:gd name="connsiteY17" fmla="*/ 457939 h 1754322"/>
              <a:gd name="connsiteX18" fmla="*/ 1442596 w 1723364"/>
              <a:gd name="connsiteY18" fmla="*/ 565263 h 1754322"/>
              <a:gd name="connsiteX19" fmla="*/ 1462719 w 1723364"/>
              <a:gd name="connsiteY19" fmla="*/ 570938 h 1754322"/>
              <a:gd name="connsiteX20" fmla="*/ 1573138 w 1723364"/>
              <a:gd name="connsiteY20" fmla="*/ 514697 h 1754322"/>
              <a:gd name="connsiteX21" fmla="*/ 1650018 w 1723364"/>
              <a:gd name="connsiteY21" fmla="*/ 501281 h 1754322"/>
              <a:gd name="connsiteX22" fmla="*/ 1659822 w 1723364"/>
              <a:gd name="connsiteY22" fmla="*/ 509537 h 1754322"/>
              <a:gd name="connsiteX23" fmla="*/ 1724835 w 1723364"/>
              <a:gd name="connsiteY23" fmla="*/ 709220 h 1754322"/>
              <a:gd name="connsiteX24" fmla="*/ 1717611 w 1723364"/>
              <a:gd name="connsiteY24" fmla="*/ 723668 h 1754322"/>
              <a:gd name="connsiteX25" fmla="*/ 1671173 w 1723364"/>
              <a:gd name="connsiteY25" fmla="*/ 748950 h 1754322"/>
              <a:gd name="connsiteX26" fmla="*/ 1618544 w 1723364"/>
              <a:gd name="connsiteY26" fmla="*/ 760302 h 1754322"/>
              <a:gd name="connsiteX27" fmla="*/ 1529280 w 1723364"/>
              <a:gd name="connsiteY27" fmla="*/ 774234 h 1754322"/>
              <a:gd name="connsiteX28" fmla="*/ 1515349 w 1723364"/>
              <a:gd name="connsiteY28" fmla="*/ 791777 h 1754322"/>
              <a:gd name="connsiteX29" fmla="*/ 1521024 w 1723364"/>
              <a:gd name="connsiteY29" fmla="*/ 857306 h 1754322"/>
              <a:gd name="connsiteX30" fmla="*/ 1516380 w 1723364"/>
              <a:gd name="connsiteY30" fmla="*/ 953794 h 1754322"/>
              <a:gd name="connsiteX31" fmla="*/ 1538567 w 1723364"/>
              <a:gd name="connsiteY31" fmla="*/ 983720 h 1754322"/>
              <a:gd name="connsiteX32" fmla="*/ 1653114 w 1723364"/>
              <a:gd name="connsiteY32" fmla="*/ 1001779 h 1754322"/>
              <a:gd name="connsiteX33" fmla="*/ 1700584 w 1723364"/>
              <a:gd name="connsiteY33" fmla="*/ 1024483 h 1754322"/>
              <a:gd name="connsiteX34" fmla="*/ 1719675 w 1723364"/>
              <a:gd name="connsiteY34" fmla="*/ 1067825 h 1754322"/>
              <a:gd name="connsiteX35" fmla="*/ 1661370 w 1723364"/>
              <a:gd name="connsiteY35" fmla="*/ 1243773 h 1754322"/>
              <a:gd name="connsiteX36" fmla="*/ 1641763 w 1723364"/>
              <a:gd name="connsiteY36" fmla="*/ 1255124 h 1754322"/>
              <a:gd name="connsiteX37" fmla="*/ 1541663 w 1723364"/>
              <a:gd name="connsiteY37" fmla="*/ 1226230 h 1754322"/>
              <a:gd name="connsiteX38" fmla="*/ 1461687 w 1723364"/>
              <a:gd name="connsiteY38" fmla="*/ 1184436 h 1754322"/>
              <a:gd name="connsiteX39" fmla="*/ 1444143 w 1723364"/>
              <a:gd name="connsiteY39" fmla="*/ 1189079 h 1754322"/>
              <a:gd name="connsiteX40" fmla="*/ 1339400 w 1723364"/>
              <a:gd name="connsiteY40" fmla="*/ 1333553 h 1754322"/>
              <a:gd name="connsiteX41" fmla="*/ 1339916 w 1723364"/>
              <a:gd name="connsiteY41" fmla="*/ 1353160 h 1754322"/>
              <a:gd name="connsiteX42" fmla="*/ 1430212 w 1723364"/>
              <a:gd name="connsiteY42" fmla="*/ 1443456 h 1754322"/>
              <a:gd name="connsiteX43" fmla="*/ 1465814 w 1723364"/>
              <a:gd name="connsiteY43" fmla="*/ 1511565 h 1754322"/>
              <a:gd name="connsiteX44" fmla="*/ 1461171 w 1723364"/>
              <a:gd name="connsiteY44" fmla="*/ 1521369 h 1754322"/>
              <a:gd name="connsiteX45" fmla="*/ 1290382 w 1723364"/>
              <a:gd name="connsiteY45" fmla="*/ 1645203 h 1754322"/>
              <a:gd name="connsiteX46" fmla="*/ 1275419 w 1723364"/>
              <a:gd name="connsiteY46" fmla="*/ 1643655 h 1754322"/>
              <a:gd name="connsiteX47" fmla="*/ 1207310 w 1723364"/>
              <a:gd name="connsiteY47" fmla="*/ 1558003 h 1754322"/>
              <a:gd name="connsiteX48" fmla="*/ 1167064 w 1723364"/>
              <a:gd name="connsiteY48" fmla="*/ 1477511 h 1754322"/>
              <a:gd name="connsiteX49" fmla="*/ 1150036 w 1723364"/>
              <a:gd name="connsiteY49" fmla="*/ 1470803 h 1754322"/>
              <a:gd name="connsiteX50" fmla="*/ 981312 w 1723364"/>
              <a:gd name="connsiteY50" fmla="*/ 1526013 h 1754322"/>
              <a:gd name="connsiteX51" fmla="*/ 969960 w 1723364"/>
              <a:gd name="connsiteY51" fmla="*/ 1544072 h 1754322"/>
              <a:gd name="connsiteX52" fmla="*/ 989052 w 1723364"/>
              <a:gd name="connsiteY52" fmla="*/ 1663779 h 1754322"/>
              <a:gd name="connsiteX53" fmla="*/ 978216 w 1723364"/>
              <a:gd name="connsiteY53" fmla="*/ 1743755 h 1754322"/>
              <a:gd name="connsiteX54" fmla="*/ 966864 w 1723364"/>
              <a:gd name="connsiteY54" fmla="*/ 1749947 h 1754322"/>
              <a:gd name="connsiteX55" fmla="*/ 758410 w 1723364"/>
              <a:gd name="connsiteY55" fmla="*/ 1749947 h 1754322"/>
              <a:gd name="connsiteX56" fmla="*/ 745510 w 1723364"/>
              <a:gd name="connsiteY56" fmla="*/ 1737047 h 1754322"/>
              <a:gd name="connsiteX57" fmla="*/ 747058 w 1723364"/>
              <a:gd name="connsiteY57" fmla="*/ 1598249 h 1754322"/>
              <a:gd name="connsiteX58" fmla="*/ 756346 w 1723364"/>
              <a:gd name="connsiteY58" fmla="*/ 1543556 h 1754322"/>
              <a:gd name="connsiteX59" fmla="*/ 744478 w 1723364"/>
              <a:gd name="connsiteY59" fmla="*/ 1525496 h 1754322"/>
              <a:gd name="connsiteX60" fmla="*/ 575754 w 1723364"/>
              <a:gd name="connsiteY60" fmla="*/ 1470287 h 1754322"/>
              <a:gd name="connsiteX61" fmla="*/ 559758 w 1723364"/>
              <a:gd name="connsiteY61" fmla="*/ 1475963 h 1754322"/>
              <a:gd name="connsiteX62" fmla="*/ 504549 w 1723364"/>
              <a:gd name="connsiteY62" fmla="*/ 1585350 h 1754322"/>
              <a:gd name="connsiteX63" fmla="*/ 447275 w 1723364"/>
              <a:gd name="connsiteY63" fmla="*/ 1645719 h 1754322"/>
              <a:gd name="connsiteX64" fmla="*/ 434376 w 1723364"/>
              <a:gd name="connsiteY64" fmla="*/ 1643655 h 1754322"/>
              <a:gd name="connsiteX65" fmla="*/ 290418 w 1723364"/>
              <a:gd name="connsiteY65" fmla="*/ 1542008 h 1754322"/>
              <a:gd name="connsiteX66" fmla="*/ 265651 w 1723364"/>
              <a:gd name="connsiteY66" fmla="*/ 1521369 h 1754322"/>
              <a:gd name="connsiteX67" fmla="*/ 262039 w 1723364"/>
              <a:gd name="connsiteY67" fmla="*/ 1505889 h 1754322"/>
              <a:gd name="connsiteX68" fmla="*/ 321893 w 1723364"/>
              <a:gd name="connsiteY68" fmla="*/ 1415593 h 1754322"/>
              <a:gd name="connsiteX69" fmla="*/ 386906 w 1723364"/>
              <a:gd name="connsiteY69" fmla="*/ 1351096 h 1754322"/>
              <a:gd name="connsiteX70" fmla="*/ 387938 w 1723364"/>
              <a:gd name="connsiteY70" fmla="*/ 1334069 h 1754322"/>
              <a:gd name="connsiteX71" fmla="*/ 354915 w 1723364"/>
              <a:gd name="connsiteY71" fmla="*/ 1295887 h 1754322"/>
              <a:gd name="connsiteX72" fmla="*/ 282678 w 1723364"/>
              <a:gd name="connsiteY72" fmla="*/ 1189595 h 1754322"/>
              <a:gd name="connsiteX73" fmla="*/ 262555 w 1723364"/>
              <a:gd name="connsiteY73" fmla="*/ 1183920 h 1754322"/>
              <a:gd name="connsiteX74" fmla="*/ 152136 w 1723364"/>
              <a:gd name="connsiteY74" fmla="*/ 1240161 h 1754322"/>
              <a:gd name="connsiteX75" fmla="*/ 75256 w 1723364"/>
              <a:gd name="connsiteY75" fmla="*/ 1253577 h 1754322"/>
              <a:gd name="connsiteX76" fmla="*/ 65452 w 1723364"/>
              <a:gd name="connsiteY76" fmla="*/ 1245321 h 1754322"/>
              <a:gd name="connsiteX77" fmla="*/ 439 w 1723364"/>
              <a:gd name="connsiteY77" fmla="*/ 1045637 h 1754322"/>
              <a:gd name="connsiteX78" fmla="*/ 7663 w 1723364"/>
              <a:gd name="connsiteY78" fmla="*/ 1031190 h 1754322"/>
              <a:gd name="connsiteX79" fmla="*/ 54101 w 1723364"/>
              <a:gd name="connsiteY79" fmla="*/ 1005907 h 1754322"/>
              <a:gd name="connsiteX80" fmla="*/ 106730 w 1723364"/>
              <a:gd name="connsiteY80" fmla="*/ 994556 h 1754322"/>
              <a:gd name="connsiteX81" fmla="*/ 197026 w 1723364"/>
              <a:gd name="connsiteY81" fmla="*/ 980109 h 1754322"/>
              <a:gd name="connsiteX82" fmla="*/ 209410 w 1723364"/>
              <a:gd name="connsiteY82" fmla="*/ 964113 h 1754322"/>
              <a:gd name="connsiteX83" fmla="*/ 203734 w 1723364"/>
              <a:gd name="connsiteY83" fmla="*/ 897552 h 1754322"/>
              <a:gd name="connsiteX84" fmla="*/ 208378 w 1723364"/>
              <a:gd name="connsiteY84" fmla="*/ 801064 h 1754322"/>
              <a:gd name="connsiteX85" fmla="*/ 185159 w 1723364"/>
              <a:gd name="connsiteY85" fmla="*/ 770622 h 1754322"/>
              <a:gd name="connsiteX86" fmla="*/ 73192 w 1723364"/>
              <a:gd name="connsiteY86" fmla="*/ 753079 h 1754322"/>
              <a:gd name="connsiteX87" fmla="*/ 24690 w 1723364"/>
              <a:gd name="connsiteY87" fmla="*/ 730375 h 1754322"/>
              <a:gd name="connsiteX88" fmla="*/ 5599 w 1723364"/>
              <a:gd name="connsiteY88" fmla="*/ 687033 h 1754322"/>
              <a:gd name="connsiteX89" fmla="*/ 63904 w 1723364"/>
              <a:gd name="connsiteY89" fmla="*/ 511085 h 1754322"/>
              <a:gd name="connsiteX90" fmla="*/ 83511 w 1723364"/>
              <a:gd name="connsiteY90" fmla="*/ 499733 h 1754322"/>
              <a:gd name="connsiteX91" fmla="*/ 183611 w 1723364"/>
              <a:gd name="connsiteY91" fmla="*/ 528628 h 1754322"/>
              <a:gd name="connsiteX92" fmla="*/ 262555 w 1723364"/>
              <a:gd name="connsiteY92" fmla="*/ 569390 h 1754322"/>
              <a:gd name="connsiteX93" fmla="*/ 282163 w 1723364"/>
              <a:gd name="connsiteY93" fmla="*/ 564231 h 1754322"/>
              <a:gd name="connsiteX94" fmla="*/ 386906 w 1723364"/>
              <a:gd name="connsiteY94" fmla="*/ 419757 h 1754322"/>
              <a:gd name="connsiteX95" fmla="*/ 386390 w 1723364"/>
              <a:gd name="connsiteY95" fmla="*/ 402214 h 1754322"/>
              <a:gd name="connsiteX96" fmla="*/ 296094 w 1723364"/>
              <a:gd name="connsiteY96" fmla="*/ 311918 h 1754322"/>
              <a:gd name="connsiteX97" fmla="*/ 259975 w 1723364"/>
              <a:gd name="connsiteY97" fmla="*/ 242777 h 1754322"/>
              <a:gd name="connsiteX98" fmla="*/ 264619 w 1723364"/>
              <a:gd name="connsiteY98" fmla="*/ 232973 h 1754322"/>
              <a:gd name="connsiteX99" fmla="*/ 435408 w 1723364"/>
              <a:gd name="connsiteY99" fmla="*/ 109139 h 1754322"/>
              <a:gd name="connsiteX100" fmla="*/ 450371 w 1723364"/>
              <a:gd name="connsiteY100" fmla="*/ 110687 h 1754322"/>
              <a:gd name="connsiteX101" fmla="*/ 518480 w 1723364"/>
              <a:gd name="connsiteY101" fmla="*/ 196339 h 1754322"/>
              <a:gd name="connsiteX102" fmla="*/ 559758 w 1723364"/>
              <a:gd name="connsiteY102" fmla="*/ 277863 h 1754322"/>
              <a:gd name="connsiteX103" fmla="*/ 574722 w 1723364"/>
              <a:gd name="connsiteY103" fmla="*/ 283539 h 1754322"/>
              <a:gd name="connsiteX104" fmla="*/ 746026 w 1723364"/>
              <a:gd name="connsiteY104" fmla="*/ 227813 h 1754322"/>
              <a:gd name="connsiteX105" fmla="*/ 756346 w 1723364"/>
              <a:gd name="connsiteY105" fmla="*/ 211302 h 1754322"/>
              <a:gd name="connsiteX106" fmla="*/ 737254 w 1723364"/>
              <a:gd name="connsiteY106" fmla="*/ 91596 h 1754322"/>
              <a:gd name="connsiteX107" fmla="*/ 748090 w 1723364"/>
              <a:gd name="connsiteY107" fmla="*/ 10587 h 1754322"/>
              <a:gd name="connsiteX108" fmla="*/ 758410 w 1723364"/>
              <a:gd name="connsiteY108" fmla="*/ 4395 h 1754322"/>
              <a:gd name="connsiteX109" fmla="*/ 879664 w 1723364"/>
              <a:gd name="connsiteY109" fmla="*/ 267 h 1754322"/>
              <a:gd name="connsiteX110" fmla="*/ 861605 w 1723364"/>
              <a:gd name="connsiteY110" fmla="*/ 1409918 h 1754322"/>
              <a:gd name="connsiteX111" fmla="*/ 1392546 w 1723364"/>
              <a:gd name="connsiteY111" fmla="*/ 879493 h 1754322"/>
              <a:gd name="connsiteX112" fmla="*/ 862637 w 1723364"/>
              <a:gd name="connsiteY112" fmla="*/ 348552 h 1754322"/>
              <a:gd name="connsiteX113" fmla="*/ 331180 w 1723364"/>
              <a:gd name="connsiteY113" fmla="*/ 879493 h 1754322"/>
              <a:gd name="connsiteX114" fmla="*/ 861605 w 1723364"/>
              <a:gd name="connsiteY114" fmla="*/ 1409918 h 17543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</a:cxnLst>
            <a:rect l="l" t="t" r="r" b="b"/>
            <a:pathLst>
              <a:path w="1723364" h="1754322">
                <a:moveTo>
                  <a:pt x="879664" y="267"/>
                </a:moveTo>
                <a:cubicBezTo>
                  <a:pt x="907527" y="2332"/>
                  <a:pt x="935906" y="4395"/>
                  <a:pt x="964801" y="5943"/>
                </a:cubicBezTo>
                <a:cubicBezTo>
                  <a:pt x="974088" y="6459"/>
                  <a:pt x="976668" y="11103"/>
                  <a:pt x="979248" y="18843"/>
                </a:cubicBezTo>
                <a:cubicBezTo>
                  <a:pt x="994727" y="65797"/>
                  <a:pt x="985956" y="112235"/>
                  <a:pt x="977700" y="158673"/>
                </a:cubicBezTo>
                <a:cubicBezTo>
                  <a:pt x="974604" y="176732"/>
                  <a:pt x="972024" y="195307"/>
                  <a:pt x="968928" y="213366"/>
                </a:cubicBezTo>
                <a:cubicBezTo>
                  <a:pt x="967380" y="222654"/>
                  <a:pt x="969960" y="227813"/>
                  <a:pt x="979764" y="229877"/>
                </a:cubicBezTo>
                <a:cubicBezTo>
                  <a:pt x="1038585" y="240713"/>
                  <a:pt x="1095343" y="259804"/>
                  <a:pt x="1149520" y="285087"/>
                </a:cubicBezTo>
                <a:cubicBezTo>
                  <a:pt x="1158808" y="289215"/>
                  <a:pt x="1162420" y="286119"/>
                  <a:pt x="1166548" y="278379"/>
                </a:cubicBezTo>
                <a:cubicBezTo>
                  <a:pt x="1180995" y="248969"/>
                  <a:pt x="1197506" y="220590"/>
                  <a:pt x="1210406" y="190663"/>
                </a:cubicBezTo>
                <a:cubicBezTo>
                  <a:pt x="1222273" y="163316"/>
                  <a:pt x="1240848" y="142161"/>
                  <a:pt x="1263035" y="123070"/>
                </a:cubicBezTo>
                <a:cubicBezTo>
                  <a:pt x="1282643" y="106043"/>
                  <a:pt x="1282127" y="106559"/>
                  <a:pt x="1304314" y="119458"/>
                </a:cubicBezTo>
                <a:cubicBezTo>
                  <a:pt x="1359523" y="151449"/>
                  <a:pt x="1409573" y="190663"/>
                  <a:pt x="1458075" y="231941"/>
                </a:cubicBezTo>
                <a:cubicBezTo>
                  <a:pt x="1465299" y="238133"/>
                  <a:pt x="1467362" y="243809"/>
                  <a:pt x="1462203" y="251549"/>
                </a:cubicBezTo>
                <a:cubicBezTo>
                  <a:pt x="1461687" y="252064"/>
                  <a:pt x="1461171" y="253096"/>
                  <a:pt x="1461171" y="254128"/>
                </a:cubicBezTo>
                <a:cubicBezTo>
                  <a:pt x="1448271" y="291279"/>
                  <a:pt x="1425052" y="320689"/>
                  <a:pt x="1396158" y="347004"/>
                </a:cubicBezTo>
                <a:cubicBezTo>
                  <a:pt x="1375518" y="365064"/>
                  <a:pt x="1356943" y="385703"/>
                  <a:pt x="1337336" y="404794"/>
                </a:cubicBezTo>
                <a:cubicBezTo>
                  <a:pt x="1332177" y="409954"/>
                  <a:pt x="1330628" y="413565"/>
                  <a:pt x="1336304" y="419757"/>
                </a:cubicBezTo>
                <a:cubicBezTo>
                  <a:pt x="1347656" y="432141"/>
                  <a:pt x="1357459" y="445556"/>
                  <a:pt x="1369327" y="457939"/>
                </a:cubicBezTo>
                <a:cubicBezTo>
                  <a:pt x="1399769" y="489930"/>
                  <a:pt x="1419893" y="528628"/>
                  <a:pt x="1442596" y="565263"/>
                </a:cubicBezTo>
                <a:cubicBezTo>
                  <a:pt x="1448271" y="574550"/>
                  <a:pt x="1452915" y="576098"/>
                  <a:pt x="1462719" y="570938"/>
                </a:cubicBezTo>
                <a:cubicBezTo>
                  <a:pt x="1499353" y="551847"/>
                  <a:pt x="1535988" y="533272"/>
                  <a:pt x="1573138" y="514697"/>
                </a:cubicBezTo>
                <a:cubicBezTo>
                  <a:pt x="1597389" y="502830"/>
                  <a:pt x="1624220" y="504893"/>
                  <a:pt x="1650018" y="501281"/>
                </a:cubicBezTo>
                <a:cubicBezTo>
                  <a:pt x="1655694" y="500250"/>
                  <a:pt x="1658274" y="505409"/>
                  <a:pt x="1659822" y="509537"/>
                </a:cubicBezTo>
                <a:cubicBezTo>
                  <a:pt x="1687685" y="574034"/>
                  <a:pt x="1709872" y="640595"/>
                  <a:pt x="1724835" y="709220"/>
                </a:cubicBezTo>
                <a:cubicBezTo>
                  <a:pt x="1726383" y="716444"/>
                  <a:pt x="1723803" y="720572"/>
                  <a:pt x="1717611" y="723668"/>
                </a:cubicBezTo>
                <a:cubicBezTo>
                  <a:pt x="1702132" y="731923"/>
                  <a:pt x="1686653" y="740695"/>
                  <a:pt x="1671173" y="748950"/>
                </a:cubicBezTo>
                <a:cubicBezTo>
                  <a:pt x="1654662" y="757722"/>
                  <a:pt x="1636087" y="757206"/>
                  <a:pt x="1618544" y="760302"/>
                </a:cubicBezTo>
                <a:cubicBezTo>
                  <a:pt x="1589133" y="765462"/>
                  <a:pt x="1559207" y="770106"/>
                  <a:pt x="1529280" y="774234"/>
                </a:cubicBezTo>
                <a:cubicBezTo>
                  <a:pt x="1517412" y="775781"/>
                  <a:pt x="1514316" y="780941"/>
                  <a:pt x="1515349" y="791777"/>
                </a:cubicBezTo>
                <a:cubicBezTo>
                  <a:pt x="1517412" y="813448"/>
                  <a:pt x="1518444" y="835635"/>
                  <a:pt x="1521024" y="857306"/>
                </a:cubicBezTo>
                <a:cubicBezTo>
                  <a:pt x="1524636" y="889813"/>
                  <a:pt x="1518960" y="921803"/>
                  <a:pt x="1516380" y="953794"/>
                </a:cubicBezTo>
                <a:cubicBezTo>
                  <a:pt x="1514316" y="980109"/>
                  <a:pt x="1513284" y="980109"/>
                  <a:pt x="1538567" y="983720"/>
                </a:cubicBezTo>
                <a:cubicBezTo>
                  <a:pt x="1576750" y="989912"/>
                  <a:pt x="1614932" y="995588"/>
                  <a:pt x="1653114" y="1001779"/>
                </a:cubicBezTo>
                <a:cubicBezTo>
                  <a:pt x="1671173" y="1004875"/>
                  <a:pt x="1685105" y="1016227"/>
                  <a:pt x="1700584" y="1024483"/>
                </a:cubicBezTo>
                <a:cubicBezTo>
                  <a:pt x="1726899" y="1038414"/>
                  <a:pt x="1725867" y="1038930"/>
                  <a:pt x="1719675" y="1067825"/>
                </a:cubicBezTo>
                <a:cubicBezTo>
                  <a:pt x="1706260" y="1128710"/>
                  <a:pt x="1685105" y="1186500"/>
                  <a:pt x="1661370" y="1243773"/>
                </a:cubicBezTo>
                <a:cubicBezTo>
                  <a:pt x="1657242" y="1253577"/>
                  <a:pt x="1651566" y="1256157"/>
                  <a:pt x="1641763" y="1255124"/>
                </a:cubicBezTo>
                <a:cubicBezTo>
                  <a:pt x="1606160" y="1252028"/>
                  <a:pt x="1572622" y="1244805"/>
                  <a:pt x="1541663" y="1226230"/>
                </a:cubicBezTo>
                <a:cubicBezTo>
                  <a:pt x="1515864" y="1210750"/>
                  <a:pt x="1488001" y="1198883"/>
                  <a:pt x="1461687" y="1184436"/>
                </a:cubicBezTo>
                <a:cubicBezTo>
                  <a:pt x="1453947" y="1180308"/>
                  <a:pt x="1448787" y="1180308"/>
                  <a:pt x="1444143" y="1189079"/>
                </a:cubicBezTo>
                <a:cubicBezTo>
                  <a:pt x="1415249" y="1241709"/>
                  <a:pt x="1380162" y="1290211"/>
                  <a:pt x="1339400" y="1333553"/>
                </a:cubicBezTo>
                <a:cubicBezTo>
                  <a:pt x="1332177" y="1341293"/>
                  <a:pt x="1332177" y="1345936"/>
                  <a:pt x="1339916" y="1353160"/>
                </a:cubicBezTo>
                <a:cubicBezTo>
                  <a:pt x="1370359" y="1382571"/>
                  <a:pt x="1400801" y="1412498"/>
                  <a:pt x="1430212" y="1443456"/>
                </a:cubicBezTo>
                <a:cubicBezTo>
                  <a:pt x="1448271" y="1462547"/>
                  <a:pt x="1453947" y="1488862"/>
                  <a:pt x="1465814" y="1511565"/>
                </a:cubicBezTo>
                <a:cubicBezTo>
                  <a:pt x="1467879" y="1515693"/>
                  <a:pt x="1464267" y="1518789"/>
                  <a:pt x="1461171" y="1521369"/>
                </a:cubicBezTo>
                <a:cubicBezTo>
                  <a:pt x="1408025" y="1568323"/>
                  <a:pt x="1351784" y="1610117"/>
                  <a:pt x="1290382" y="1645203"/>
                </a:cubicBezTo>
                <a:cubicBezTo>
                  <a:pt x="1284707" y="1648815"/>
                  <a:pt x="1280579" y="1648299"/>
                  <a:pt x="1275419" y="1643655"/>
                </a:cubicBezTo>
                <a:cubicBezTo>
                  <a:pt x="1247040" y="1619404"/>
                  <a:pt x="1221757" y="1593606"/>
                  <a:pt x="1207310" y="1558003"/>
                </a:cubicBezTo>
                <a:cubicBezTo>
                  <a:pt x="1195958" y="1530140"/>
                  <a:pt x="1179963" y="1504341"/>
                  <a:pt x="1167064" y="1477511"/>
                </a:cubicBezTo>
                <a:cubicBezTo>
                  <a:pt x="1162936" y="1469255"/>
                  <a:pt x="1158808" y="1467191"/>
                  <a:pt x="1150036" y="1470803"/>
                </a:cubicBezTo>
                <a:cubicBezTo>
                  <a:pt x="1096375" y="1496086"/>
                  <a:pt x="1040133" y="1514661"/>
                  <a:pt x="981312" y="1526013"/>
                </a:cubicBezTo>
                <a:cubicBezTo>
                  <a:pt x="969960" y="1528076"/>
                  <a:pt x="967896" y="1534268"/>
                  <a:pt x="969960" y="1544072"/>
                </a:cubicBezTo>
                <a:cubicBezTo>
                  <a:pt x="976668" y="1583802"/>
                  <a:pt x="982860" y="1623532"/>
                  <a:pt x="989052" y="1663779"/>
                </a:cubicBezTo>
                <a:cubicBezTo>
                  <a:pt x="993179" y="1691641"/>
                  <a:pt x="982344" y="1716924"/>
                  <a:pt x="978216" y="1743755"/>
                </a:cubicBezTo>
                <a:cubicBezTo>
                  <a:pt x="977184" y="1749431"/>
                  <a:pt x="971508" y="1749431"/>
                  <a:pt x="966864" y="1749947"/>
                </a:cubicBezTo>
                <a:cubicBezTo>
                  <a:pt x="897207" y="1757170"/>
                  <a:pt x="828067" y="1756655"/>
                  <a:pt x="758410" y="1749947"/>
                </a:cubicBezTo>
                <a:cubicBezTo>
                  <a:pt x="749638" y="1748915"/>
                  <a:pt x="748090" y="1744271"/>
                  <a:pt x="745510" y="1737047"/>
                </a:cubicBezTo>
                <a:cubicBezTo>
                  <a:pt x="730031" y="1690609"/>
                  <a:pt x="738286" y="1644687"/>
                  <a:pt x="747058" y="1598249"/>
                </a:cubicBezTo>
                <a:cubicBezTo>
                  <a:pt x="750154" y="1580190"/>
                  <a:pt x="752734" y="1561615"/>
                  <a:pt x="756346" y="1543556"/>
                </a:cubicBezTo>
                <a:cubicBezTo>
                  <a:pt x="758410" y="1533236"/>
                  <a:pt x="755314" y="1527560"/>
                  <a:pt x="744478" y="1525496"/>
                </a:cubicBezTo>
                <a:cubicBezTo>
                  <a:pt x="685657" y="1514661"/>
                  <a:pt x="629931" y="1496086"/>
                  <a:pt x="575754" y="1470287"/>
                </a:cubicBezTo>
                <a:cubicBezTo>
                  <a:pt x="568014" y="1466675"/>
                  <a:pt x="563886" y="1467707"/>
                  <a:pt x="559758" y="1475963"/>
                </a:cubicBezTo>
                <a:cubicBezTo>
                  <a:pt x="541699" y="1512597"/>
                  <a:pt x="522608" y="1548715"/>
                  <a:pt x="504549" y="1585350"/>
                </a:cubicBezTo>
                <a:cubicBezTo>
                  <a:pt x="491649" y="1611149"/>
                  <a:pt x="466882" y="1626112"/>
                  <a:pt x="447275" y="1645719"/>
                </a:cubicBezTo>
                <a:cubicBezTo>
                  <a:pt x="442631" y="1650363"/>
                  <a:pt x="438504" y="1646235"/>
                  <a:pt x="434376" y="1643655"/>
                </a:cubicBezTo>
                <a:cubicBezTo>
                  <a:pt x="384326" y="1612697"/>
                  <a:pt x="334276" y="1581738"/>
                  <a:pt x="290418" y="1542008"/>
                </a:cubicBezTo>
                <a:cubicBezTo>
                  <a:pt x="282678" y="1534784"/>
                  <a:pt x="273907" y="1528076"/>
                  <a:pt x="265651" y="1521369"/>
                </a:cubicBezTo>
                <a:cubicBezTo>
                  <a:pt x="259975" y="1516725"/>
                  <a:pt x="259459" y="1512597"/>
                  <a:pt x="262039" y="1505889"/>
                </a:cubicBezTo>
                <a:cubicBezTo>
                  <a:pt x="276487" y="1472351"/>
                  <a:pt x="292998" y="1440360"/>
                  <a:pt x="321893" y="1415593"/>
                </a:cubicBezTo>
                <a:cubicBezTo>
                  <a:pt x="345112" y="1395986"/>
                  <a:pt x="365235" y="1372767"/>
                  <a:pt x="386906" y="1351096"/>
                </a:cubicBezTo>
                <a:cubicBezTo>
                  <a:pt x="393098" y="1345421"/>
                  <a:pt x="394129" y="1341293"/>
                  <a:pt x="387938" y="1334069"/>
                </a:cubicBezTo>
                <a:cubicBezTo>
                  <a:pt x="376586" y="1321685"/>
                  <a:pt x="366783" y="1308270"/>
                  <a:pt x="354915" y="1295887"/>
                </a:cubicBezTo>
                <a:cubicBezTo>
                  <a:pt x="324989" y="1264412"/>
                  <a:pt x="305382" y="1225714"/>
                  <a:pt x="282678" y="1189595"/>
                </a:cubicBezTo>
                <a:cubicBezTo>
                  <a:pt x="277003" y="1180308"/>
                  <a:pt x="272359" y="1178760"/>
                  <a:pt x="262555" y="1183920"/>
                </a:cubicBezTo>
                <a:cubicBezTo>
                  <a:pt x="225921" y="1203011"/>
                  <a:pt x="189287" y="1221586"/>
                  <a:pt x="152136" y="1240161"/>
                </a:cubicBezTo>
                <a:cubicBezTo>
                  <a:pt x="127885" y="1252545"/>
                  <a:pt x="101054" y="1249965"/>
                  <a:pt x="75256" y="1253577"/>
                </a:cubicBezTo>
                <a:cubicBezTo>
                  <a:pt x="69580" y="1254608"/>
                  <a:pt x="67000" y="1249965"/>
                  <a:pt x="65452" y="1245321"/>
                </a:cubicBezTo>
                <a:cubicBezTo>
                  <a:pt x="37589" y="1180824"/>
                  <a:pt x="15402" y="1114263"/>
                  <a:pt x="439" y="1045637"/>
                </a:cubicBezTo>
                <a:cubicBezTo>
                  <a:pt x="-1109" y="1038414"/>
                  <a:pt x="1471" y="1034286"/>
                  <a:pt x="7663" y="1031190"/>
                </a:cubicBezTo>
                <a:cubicBezTo>
                  <a:pt x="23142" y="1022935"/>
                  <a:pt x="38621" y="1014163"/>
                  <a:pt x="54101" y="1005907"/>
                </a:cubicBezTo>
                <a:cubicBezTo>
                  <a:pt x="70612" y="997136"/>
                  <a:pt x="89187" y="997652"/>
                  <a:pt x="106730" y="994556"/>
                </a:cubicBezTo>
                <a:cubicBezTo>
                  <a:pt x="136657" y="989396"/>
                  <a:pt x="167099" y="984236"/>
                  <a:pt x="197026" y="980109"/>
                </a:cubicBezTo>
                <a:cubicBezTo>
                  <a:pt x="207346" y="978560"/>
                  <a:pt x="210442" y="973917"/>
                  <a:pt x="209410" y="964113"/>
                </a:cubicBezTo>
                <a:cubicBezTo>
                  <a:pt x="207346" y="941926"/>
                  <a:pt x="206314" y="919739"/>
                  <a:pt x="203734" y="897552"/>
                </a:cubicBezTo>
                <a:cubicBezTo>
                  <a:pt x="200122" y="865045"/>
                  <a:pt x="205798" y="833055"/>
                  <a:pt x="208378" y="801064"/>
                </a:cubicBezTo>
                <a:cubicBezTo>
                  <a:pt x="210442" y="774749"/>
                  <a:pt x="211474" y="774749"/>
                  <a:pt x="185159" y="770622"/>
                </a:cubicBezTo>
                <a:cubicBezTo>
                  <a:pt x="148009" y="764430"/>
                  <a:pt x="110342" y="758754"/>
                  <a:pt x="73192" y="753079"/>
                </a:cubicBezTo>
                <a:cubicBezTo>
                  <a:pt x="54616" y="750499"/>
                  <a:pt x="40169" y="738631"/>
                  <a:pt x="24690" y="730375"/>
                </a:cubicBezTo>
                <a:cubicBezTo>
                  <a:pt x="-1625" y="715928"/>
                  <a:pt x="-593" y="715928"/>
                  <a:pt x="5599" y="687033"/>
                </a:cubicBezTo>
                <a:cubicBezTo>
                  <a:pt x="19014" y="626148"/>
                  <a:pt x="40169" y="568358"/>
                  <a:pt x="63904" y="511085"/>
                </a:cubicBezTo>
                <a:cubicBezTo>
                  <a:pt x="68032" y="501281"/>
                  <a:pt x="73192" y="498701"/>
                  <a:pt x="83511" y="499733"/>
                </a:cubicBezTo>
                <a:cubicBezTo>
                  <a:pt x="119114" y="502830"/>
                  <a:pt x="152652" y="510053"/>
                  <a:pt x="183611" y="528628"/>
                </a:cubicBezTo>
                <a:cubicBezTo>
                  <a:pt x="208894" y="543592"/>
                  <a:pt x="236241" y="555459"/>
                  <a:pt x="262555" y="569390"/>
                </a:cubicBezTo>
                <a:cubicBezTo>
                  <a:pt x="271327" y="574034"/>
                  <a:pt x="277003" y="574034"/>
                  <a:pt x="282163" y="564231"/>
                </a:cubicBezTo>
                <a:cubicBezTo>
                  <a:pt x="311057" y="511601"/>
                  <a:pt x="346144" y="463615"/>
                  <a:pt x="386906" y="419757"/>
                </a:cubicBezTo>
                <a:cubicBezTo>
                  <a:pt x="393614" y="412534"/>
                  <a:pt x="393098" y="408922"/>
                  <a:pt x="386390" y="402214"/>
                </a:cubicBezTo>
                <a:cubicBezTo>
                  <a:pt x="355947" y="372287"/>
                  <a:pt x="325505" y="342360"/>
                  <a:pt x="296094" y="311918"/>
                </a:cubicBezTo>
                <a:cubicBezTo>
                  <a:pt x="277519" y="292827"/>
                  <a:pt x="271843" y="265996"/>
                  <a:pt x="259975" y="242777"/>
                </a:cubicBezTo>
                <a:cubicBezTo>
                  <a:pt x="257912" y="238649"/>
                  <a:pt x="261524" y="235553"/>
                  <a:pt x="264619" y="232973"/>
                </a:cubicBezTo>
                <a:cubicBezTo>
                  <a:pt x="317765" y="186019"/>
                  <a:pt x="374007" y="144225"/>
                  <a:pt x="435408" y="109139"/>
                </a:cubicBezTo>
                <a:cubicBezTo>
                  <a:pt x="441084" y="105527"/>
                  <a:pt x="445211" y="106043"/>
                  <a:pt x="450371" y="110687"/>
                </a:cubicBezTo>
                <a:cubicBezTo>
                  <a:pt x="478750" y="134937"/>
                  <a:pt x="504033" y="160736"/>
                  <a:pt x="518480" y="196339"/>
                </a:cubicBezTo>
                <a:cubicBezTo>
                  <a:pt x="530348" y="224202"/>
                  <a:pt x="545827" y="250516"/>
                  <a:pt x="559758" y="277863"/>
                </a:cubicBezTo>
                <a:cubicBezTo>
                  <a:pt x="563370" y="285087"/>
                  <a:pt x="566982" y="287151"/>
                  <a:pt x="574722" y="283539"/>
                </a:cubicBezTo>
                <a:cubicBezTo>
                  <a:pt x="629415" y="257740"/>
                  <a:pt x="686173" y="238649"/>
                  <a:pt x="746026" y="227813"/>
                </a:cubicBezTo>
                <a:cubicBezTo>
                  <a:pt x="756346" y="225750"/>
                  <a:pt x="757893" y="220074"/>
                  <a:pt x="756346" y="211302"/>
                </a:cubicBezTo>
                <a:cubicBezTo>
                  <a:pt x="749638" y="171572"/>
                  <a:pt x="743446" y="131326"/>
                  <a:pt x="737254" y="91596"/>
                </a:cubicBezTo>
                <a:cubicBezTo>
                  <a:pt x="732611" y="63217"/>
                  <a:pt x="743446" y="37418"/>
                  <a:pt x="748090" y="10587"/>
                </a:cubicBezTo>
                <a:cubicBezTo>
                  <a:pt x="749122" y="5427"/>
                  <a:pt x="753766" y="4395"/>
                  <a:pt x="758410" y="4395"/>
                </a:cubicBezTo>
                <a:cubicBezTo>
                  <a:pt x="797624" y="4395"/>
                  <a:pt x="837870" y="-1280"/>
                  <a:pt x="879664" y="267"/>
                </a:cubicBezTo>
                <a:close/>
                <a:moveTo>
                  <a:pt x="861605" y="1409918"/>
                </a:moveTo>
                <a:cubicBezTo>
                  <a:pt x="1155712" y="1407338"/>
                  <a:pt x="1392030" y="1176180"/>
                  <a:pt x="1392546" y="879493"/>
                </a:cubicBezTo>
                <a:cubicBezTo>
                  <a:pt x="1393062" y="585902"/>
                  <a:pt x="1160356" y="349068"/>
                  <a:pt x="862637" y="348552"/>
                </a:cubicBezTo>
                <a:cubicBezTo>
                  <a:pt x="568014" y="348036"/>
                  <a:pt x="331180" y="581774"/>
                  <a:pt x="331180" y="879493"/>
                </a:cubicBezTo>
                <a:cubicBezTo>
                  <a:pt x="331180" y="1173600"/>
                  <a:pt x="565950" y="1406822"/>
                  <a:pt x="861605" y="1409918"/>
                </a:cubicBezTo>
                <a:close/>
              </a:path>
            </a:pathLst>
          </a:custGeom>
          <a:solidFill>
            <a:schemeClr val="bg1">
              <a:alpha val="5000"/>
            </a:schemeClr>
          </a:solidFill>
          <a:ln w="515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64288D6C-FFD6-4513-B7FB-6E8702672008}"/>
              </a:ext>
            </a:extLst>
          </p:cNvPr>
          <p:cNvSpPr/>
          <p:nvPr/>
        </p:nvSpPr>
        <p:spPr>
          <a:xfrm>
            <a:off x="11118869" y="220249"/>
            <a:ext cx="853923" cy="853924"/>
          </a:xfrm>
          <a:custGeom>
            <a:avLst/>
            <a:gdLst>
              <a:gd name="connsiteX0" fmla="*/ 686157 w 1243505"/>
              <a:gd name="connsiteY0" fmla="*/ 1016068 h 1243505"/>
              <a:gd name="connsiteX1" fmla="*/ 560258 w 1243505"/>
              <a:gd name="connsiteY1" fmla="*/ 1016068 h 1243505"/>
              <a:gd name="connsiteX2" fmla="*/ 545811 w 1243505"/>
              <a:gd name="connsiteY2" fmla="*/ 1026903 h 1243505"/>
              <a:gd name="connsiteX3" fmla="*/ 533944 w 1243505"/>
              <a:gd name="connsiteY3" fmla="*/ 1088821 h 1243505"/>
              <a:gd name="connsiteX4" fmla="*/ 505565 w 1243505"/>
              <a:gd name="connsiteY4" fmla="*/ 1169829 h 1243505"/>
              <a:gd name="connsiteX5" fmla="*/ 469447 w 1243505"/>
              <a:gd name="connsiteY5" fmla="*/ 1240002 h 1243505"/>
              <a:gd name="connsiteX6" fmla="*/ 452935 w 1243505"/>
              <a:gd name="connsiteY6" fmla="*/ 1246710 h 1243505"/>
              <a:gd name="connsiteX7" fmla="*/ 305366 w 1243505"/>
              <a:gd name="connsiteY7" fmla="*/ 1185824 h 1243505"/>
              <a:gd name="connsiteX8" fmla="*/ 298142 w 1243505"/>
              <a:gd name="connsiteY8" fmla="*/ 1168281 h 1243505"/>
              <a:gd name="connsiteX9" fmla="*/ 333744 w 1243505"/>
              <a:gd name="connsiteY9" fmla="*/ 1059410 h 1243505"/>
              <a:gd name="connsiteX10" fmla="*/ 342000 w 1243505"/>
              <a:gd name="connsiteY10" fmla="*/ 1043415 h 1243505"/>
              <a:gd name="connsiteX11" fmla="*/ 395662 w 1243505"/>
              <a:gd name="connsiteY11" fmla="*/ 962922 h 1243505"/>
              <a:gd name="connsiteX12" fmla="*/ 393598 w 1243505"/>
              <a:gd name="connsiteY12" fmla="*/ 947959 h 1243505"/>
              <a:gd name="connsiteX13" fmla="*/ 299174 w 1243505"/>
              <a:gd name="connsiteY13" fmla="*/ 853535 h 1243505"/>
              <a:gd name="connsiteX14" fmla="*/ 285243 w 1243505"/>
              <a:gd name="connsiteY14" fmla="*/ 851471 h 1243505"/>
              <a:gd name="connsiteX15" fmla="*/ 230549 w 1243505"/>
              <a:gd name="connsiteY15" fmla="*/ 888106 h 1243505"/>
              <a:gd name="connsiteX16" fmla="*/ 148509 w 1243505"/>
              <a:gd name="connsiteY16" fmla="*/ 926804 h 1243505"/>
              <a:gd name="connsiteX17" fmla="*/ 78852 w 1243505"/>
              <a:gd name="connsiteY17" fmla="*/ 949507 h 1243505"/>
              <a:gd name="connsiteX18" fmla="*/ 62340 w 1243505"/>
              <a:gd name="connsiteY18" fmla="*/ 942799 h 1243505"/>
              <a:gd name="connsiteX19" fmla="*/ 939 w 1243505"/>
              <a:gd name="connsiteY19" fmla="*/ 794198 h 1243505"/>
              <a:gd name="connsiteX20" fmla="*/ 7131 w 1243505"/>
              <a:gd name="connsiteY20" fmla="*/ 778718 h 1243505"/>
              <a:gd name="connsiteX21" fmla="*/ 114454 w 1243505"/>
              <a:gd name="connsiteY21" fmla="*/ 725056 h 1243505"/>
              <a:gd name="connsiteX22" fmla="*/ 189787 w 1243505"/>
              <a:gd name="connsiteY22" fmla="*/ 708545 h 1243505"/>
              <a:gd name="connsiteX23" fmla="*/ 221261 w 1243505"/>
              <a:gd name="connsiteY23" fmla="*/ 702354 h 1243505"/>
              <a:gd name="connsiteX24" fmla="*/ 231581 w 1243505"/>
              <a:gd name="connsiteY24" fmla="*/ 688938 h 1243505"/>
              <a:gd name="connsiteX25" fmla="*/ 225905 w 1243505"/>
              <a:gd name="connsiteY25" fmla="*/ 631149 h 1243505"/>
              <a:gd name="connsiteX26" fmla="*/ 231581 w 1243505"/>
              <a:gd name="connsiteY26" fmla="*/ 559428 h 1243505"/>
              <a:gd name="connsiteX27" fmla="*/ 220745 w 1243505"/>
              <a:gd name="connsiteY27" fmla="*/ 544980 h 1243505"/>
              <a:gd name="connsiteX28" fmla="*/ 172760 w 1243505"/>
              <a:gd name="connsiteY28" fmla="*/ 535693 h 1243505"/>
              <a:gd name="connsiteX29" fmla="*/ 27770 w 1243505"/>
              <a:gd name="connsiteY29" fmla="*/ 478419 h 1243505"/>
              <a:gd name="connsiteX30" fmla="*/ 8163 w 1243505"/>
              <a:gd name="connsiteY30" fmla="*/ 431465 h 1243505"/>
              <a:gd name="connsiteX31" fmla="*/ 62340 w 1243505"/>
              <a:gd name="connsiteY31" fmla="*/ 305051 h 1243505"/>
              <a:gd name="connsiteX32" fmla="*/ 79884 w 1243505"/>
              <a:gd name="connsiteY32" fmla="*/ 297827 h 1243505"/>
              <a:gd name="connsiteX33" fmla="*/ 188755 w 1243505"/>
              <a:gd name="connsiteY33" fmla="*/ 333430 h 1243505"/>
              <a:gd name="connsiteX34" fmla="*/ 204750 w 1243505"/>
              <a:gd name="connsiteY34" fmla="*/ 341685 h 1243505"/>
              <a:gd name="connsiteX35" fmla="*/ 285243 w 1243505"/>
              <a:gd name="connsiteY35" fmla="*/ 395347 h 1243505"/>
              <a:gd name="connsiteX36" fmla="*/ 300206 w 1243505"/>
              <a:gd name="connsiteY36" fmla="*/ 393283 h 1243505"/>
              <a:gd name="connsiteX37" fmla="*/ 393598 w 1243505"/>
              <a:gd name="connsiteY37" fmla="*/ 299891 h 1243505"/>
              <a:gd name="connsiteX38" fmla="*/ 395662 w 1243505"/>
              <a:gd name="connsiteY38" fmla="*/ 283896 h 1243505"/>
              <a:gd name="connsiteX39" fmla="*/ 353352 w 1243505"/>
              <a:gd name="connsiteY39" fmla="*/ 220947 h 1243505"/>
              <a:gd name="connsiteX40" fmla="*/ 325489 w 1243505"/>
              <a:gd name="connsiteY40" fmla="*/ 162125 h 1243505"/>
              <a:gd name="connsiteX41" fmla="*/ 299690 w 1243505"/>
              <a:gd name="connsiteY41" fmla="*/ 82665 h 1243505"/>
              <a:gd name="connsiteX42" fmla="*/ 307946 w 1243505"/>
              <a:gd name="connsiteY42" fmla="*/ 61510 h 1243505"/>
              <a:gd name="connsiteX43" fmla="*/ 451903 w 1243505"/>
              <a:gd name="connsiteY43" fmla="*/ 2172 h 1243505"/>
              <a:gd name="connsiteX44" fmla="*/ 470478 w 1243505"/>
              <a:gd name="connsiteY44" fmla="*/ 9396 h 1243505"/>
              <a:gd name="connsiteX45" fmla="*/ 522076 w 1243505"/>
              <a:gd name="connsiteY45" fmla="*/ 111559 h 1243505"/>
              <a:gd name="connsiteX46" fmla="*/ 537555 w 1243505"/>
              <a:gd name="connsiteY46" fmla="*/ 177605 h 1243505"/>
              <a:gd name="connsiteX47" fmla="*/ 546843 w 1243505"/>
              <a:gd name="connsiteY47" fmla="*/ 223011 h 1243505"/>
              <a:gd name="connsiteX48" fmla="*/ 559227 w 1243505"/>
              <a:gd name="connsiteY48" fmla="*/ 231782 h 1243505"/>
              <a:gd name="connsiteX49" fmla="*/ 688737 w 1243505"/>
              <a:gd name="connsiteY49" fmla="*/ 231782 h 1243505"/>
              <a:gd name="connsiteX50" fmla="*/ 704216 w 1243505"/>
              <a:gd name="connsiteY50" fmla="*/ 220431 h 1243505"/>
              <a:gd name="connsiteX51" fmla="*/ 716600 w 1243505"/>
              <a:gd name="connsiteY51" fmla="*/ 156966 h 1243505"/>
              <a:gd name="connsiteX52" fmla="*/ 743430 w 1243505"/>
              <a:gd name="connsiteY52" fmla="*/ 79569 h 1243505"/>
              <a:gd name="connsiteX53" fmla="*/ 780065 w 1243505"/>
              <a:gd name="connsiteY53" fmla="*/ 8364 h 1243505"/>
              <a:gd name="connsiteX54" fmla="*/ 797092 w 1243505"/>
              <a:gd name="connsiteY54" fmla="*/ 1140 h 1243505"/>
              <a:gd name="connsiteX55" fmla="*/ 944146 w 1243505"/>
              <a:gd name="connsiteY55" fmla="*/ 62542 h 1243505"/>
              <a:gd name="connsiteX56" fmla="*/ 950853 w 1243505"/>
              <a:gd name="connsiteY56" fmla="*/ 79053 h 1243505"/>
              <a:gd name="connsiteX57" fmla="*/ 914735 w 1243505"/>
              <a:gd name="connsiteY57" fmla="*/ 189472 h 1243505"/>
              <a:gd name="connsiteX58" fmla="*/ 906479 w 1243505"/>
              <a:gd name="connsiteY58" fmla="*/ 205467 h 1243505"/>
              <a:gd name="connsiteX59" fmla="*/ 853334 w 1243505"/>
              <a:gd name="connsiteY59" fmla="*/ 284928 h 1243505"/>
              <a:gd name="connsiteX60" fmla="*/ 855398 w 1243505"/>
              <a:gd name="connsiteY60" fmla="*/ 300923 h 1243505"/>
              <a:gd name="connsiteX61" fmla="*/ 948789 w 1243505"/>
              <a:gd name="connsiteY61" fmla="*/ 394315 h 1243505"/>
              <a:gd name="connsiteX62" fmla="*/ 963753 w 1243505"/>
              <a:gd name="connsiteY62" fmla="*/ 396379 h 1243505"/>
              <a:gd name="connsiteX63" fmla="*/ 1015866 w 1243505"/>
              <a:gd name="connsiteY63" fmla="*/ 360777 h 1243505"/>
              <a:gd name="connsiteX64" fmla="*/ 1099971 w 1243505"/>
              <a:gd name="connsiteY64" fmla="*/ 320530 h 1243505"/>
              <a:gd name="connsiteX65" fmla="*/ 1168596 w 1243505"/>
              <a:gd name="connsiteY65" fmla="*/ 298343 h 1243505"/>
              <a:gd name="connsiteX66" fmla="*/ 1186139 w 1243505"/>
              <a:gd name="connsiteY66" fmla="*/ 305567 h 1243505"/>
              <a:gd name="connsiteX67" fmla="*/ 1247024 w 1243505"/>
              <a:gd name="connsiteY67" fmla="*/ 453136 h 1243505"/>
              <a:gd name="connsiteX68" fmla="*/ 1240317 w 1243505"/>
              <a:gd name="connsiteY68" fmla="*/ 469648 h 1243505"/>
              <a:gd name="connsiteX69" fmla="*/ 1135573 w 1243505"/>
              <a:gd name="connsiteY69" fmla="*/ 522277 h 1243505"/>
              <a:gd name="connsiteX70" fmla="*/ 1059209 w 1243505"/>
              <a:gd name="connsiteY70" fmla="*/ 539821 h 1243505"/>
              <a:gd name="connsiteX71" fmla="*/ 1040117 w 1243505"/>
              <a:gd name="connsiteY71" fmla="*/ 543433 h 1243505"/>
              <a:gd name="connsiteX72" fmla="*/ 1017930 w 1243505"/>
              <a:gd name="connsiteY72" fmla="*/ 572843 h 1243505"/>
              <a:gd name="connsiteX73" fmla="*/ 1016383 w 1243505"/>
              <a:gd name="connsiteY73" fmla="*/ 688422 h 1243505"/>
              <a:gd name="connsiteX74" fmla="*/ 1028250 w 1243505"/>
              <a:gd name="connsiteY74" fmla="*/ 703386 h 1243505"/>
              <a:gd name="connsiteX75" fmla="*/ 1118030 w 1243505"/>
              <a:gd name="connsiteY75" fmla="*/ 720929 h 1243505"/>
              <a:gd name="connsiteX76" fmla="*/ 1142281 w 1243505"/>
              <a:gd name="connsiteY76" fmla="*/ 729184 h 1243505"/>
              <a:gd name="connsiteX77" fmla="*/ 1237737 w 1243505"/>
              <a:gd name="connsiteY77" fmla="*/ 777686 h 1243505"/>
              <a:gd name="connsiteX78" fmla="*/ 1246508 w 1243505"/>
              <a:gd name="connsiteY78" fmla="*/ 797809 h 1243505"/>
              <a:gd name="connsiteX79" fmla="*/ 1186655 w 1243505"/>
              <a:gd name="connsiteY79" fmla="*/ 941767 h 1243505"/>
              <a:gd name="connsiteX80" fmla="*/ 1167564 w 1243505"/>
              <a:gd name="connsiteY80" fmla="*/ 950023 h 1243505"/>
              <a:gd name="connsiteX81" fmla="*/ 1062304 w 1243505"/>
              <a:gd name="connsiteY81" fmla="*/ 915452 h 1243505"/>
              <a:gd name="connsiteX82" fmla="*/ 1042697 w 1243505"/>
              <a:gd name="connsiteY82" fmla="*/ 905649 h 1243505"/>
              <a:gd name="connsiteX83" fmla="*/ 963237 w 1243505"/>
              <a:gd name="connsiteY83" fmla="*/ 852503 h 1243505"/>
              <a:gd name="connsiteX84" fmla="*/ 947241 w 1243505"/>
              <a:gd name="connsiteY84" fmla="*/ 855083 h 1243505"/>
              <a:gd name="connsiteX85" fmla="*/ 855914 w 1243505"/>
              <a:gd name="connsiteY85" fmla="*/ 946927 h 1243505"/>
              <a:gd name="connsiteX86" fmla="*/ 853850 w 1243505"/>
              <a:gd name="connsiteY86" fmla="*/ 966018 h 1243505"/>
              <a:gd name="connsiteX87" fmla="*/ 890484 w 1243505"/>
              <a:gd name="connsiteY87" fmla="*/ 1020711 h 1243505"/>
              <a:gd name="connsiteX88" fmla="*/ 925054 w 1243505"/>
              <a:gd name="connsiteY88" fmla="*/ 1093464 h 1243505"/>
              <a:gd name="connsiteX89" fmla="*/ 949821 w 1243505"/>
              <a:gd name="connsiteY89" fmla="*/ 1169313 h 1243505"/>
              <a:gd name="connsiteX90" fmla="*/ 943114 w 1243505"/>
              <a:gd name="connsiteY90" fmla="*/ 1185824 h 1243505"/>
              <a:gd name="connsiteX91" fmla="*/ 794512 w 1243505"/>
              <a:gd name="connsiteY91" fmla="*/ 1247226 h 1243505"/>
              <a:gd name="connsiteX92" fmla="*/ 779033 w 1243505"/>
              <a:gd name="connsiteY92" fmla="*/ 1241034 h 1243505"/>
              <a:gd name="connsiteX93" fmla="*/ 724855 w 1243505"/>
              <a:gd name="connsiteY93" fmla="*/ 1134226 h 1243505"/>
              <a:gd name="connsiteX94" fmla="*/ 718148 w 1243505"/>
              <a:gd name="connsiteY94" fmla="*/ 1105332 h 1243505"/>
              <a:gd name="connsiteX95" fmla="*/ 703184 w 1243505"/>
              <a:gd name="connsiteY95" fmla="*/ 1031031 h 1243505"/>
              <a:gd name="connsiteX96" fmla="*/ 686157 w 1243505"/>
              <a:gd name="connsiteY96" fmla="*/ 1016068 h 1243505"/>
              <a:gd name="connsiteX97" fmla="*/ 624240 w 1243505"/>
              <a:gd name="connsiteY97" fmla="*/ 791102 h 1243505"/>
              <a:gd name="connsiteX98" fmla="*/ 790900 w 1243505"/>
              <a:gd name="connsiteY98" fmla="*/ 623925 h 1243505"/>
              <a:gd name="connsiteX99" fmla="*/ 624240 w 1243505"/>
              <a:gd name="connsiteY99" fmla="*/ 458296 h 1243505"/>
              <a:gd name="connsiteX100" fmla="*/ 458095 w 1243505"/>
              <a:gd name="connsiteY100" fmla="*/ 624441 h 1243505"/>
              <a:gd name="connsiteX101" fmla="*/ 624240 w 1243505"/>
              <a:gd name="connsiteY101" fmla="*/ 791102 h 12435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</a:cxnLst>
            <a:rect l="l" t="t" r="r" b="b"/>
            <a:pathLst>
              <a:path w="1243505" h="1243505">
                <a:moveTo>
                  <a:pt x="686157" y="1016068"/>
                </a:moveTo>
                <a:cubicBezTo>
                  <a:pt x="644363" y="1024840"/>
                  <a:pt x="602053" y="1021743"/>
                  <a:pt x="560258" y="1016068"/>
                </a:cubicBezTo>
                <a:cubicBezTo>
                  <a:pt x="550455" y="1015036"/>
                  <a:pt x="547359" y="1018132"/>
                  <a:pt x="545811" y="1026903"/>
                </a:cubicBezTo>
                <a:cubicBezTo>
                  <a:pt x="542199" y="1047542"/>
                  <a:pt x="537039" y="1068181"/>
                  <a:pt x="533944" y="1088821"/>
                </a:cubicBezTo>
                <a:cubicBezTo>
                  <a:pt x="529816" y="1117715"/>
                  <a:pt x="519496" y="1144030"/>
                  <a:pt x="505565" y="1169829"/>
                </a:cubicBezTo>
                <a:cubicBezTo>
                  <a:pt x="492666" y="1192532"/>
                  <a:pt x="481314" y="1216267"/>
                  <a:pt x="469447" y="1240002"/>
                </a:cubicBezTo>
                <a:cubicBezTo>
                  <a:pt x="465835" y="1247741"/>
                  <a:pt x="461191" y="1249290"/>
                  <a:pt x="452935" y="1246710"/>
                </a:cubicBezTo>
                <a:cubicBezTo>
                  <a:pt x="401853" y="1231230"/>
                  <a:pt x="352836" y="1211107"/>
                  <a:pt x="305366" y="1185824"/>
                </a:cubicBezTo>
                <a:cubicBezTo>
                  <a:pt x="297110" y="1181696"/>
                  <a:pt x="295562" y="1177053"/>
                  <a:pt x="298142" y="1168281"/>
                </a:cubicBezTo>
                <a:cubicBezTo>
                  <a:pt x="310525" y="1132163"/>
                  <a:pt x="321877" y="1095528"/>
                  <a:pt x="333744" y="1059410"/>
                </a:cubicBezTo>
                <a:cubicBezTo>
                  <a:pt x="335808" y="1053734"/>
                  <a:pt x="338904" y="1048574"/>
                  <a:pt x="342000" y="1043415"/>
                </a:cubicBezTo>
                <a:cubicBezTo>
                  <a:pt x="360059" y="1016584"/>
                  <a:pt x="377602" y="989753"/>
                  <a:pt x="395662" y="962922"/>
                </a:cubicBezTo>
                <a:cubicBezTo>
                  <a:pt x="399790" y="956730"/>
                  <a:pt x="399790" y="952603"/>
                  <a:pt x="393598" y="947959"/>
                </a:cubicBezTo>
                <a:cubicBezTo>
                  <a:pt x="356963" y="921644"/>
                  <a:pt x="326005" y="889653"/>
                  <a:pt x="299174" y="853535"/>
                </a:cubicBezTo>
                <a:cubicBezTo>
                  <a:pt x="295046" y="847859"/>
                  <a:pt x="290918" y="847859"/>
                  <a:pt x="285243" y="851471"/>
                </a:cubicBezTo>
                <a:cubicBezTo>
                  <a:pt x="267183" y="863855"/>
                  <a:pt x="248092" y="875206"/>
                  <a:pt x="230549" y="888106"/>
                </a:cubicBezTo>
                <a:cubicBezTo>
                  <a:pt x="205782" y="906681"/>
                  <a:pt x="178435" y="918548"/>
                  <a:pt x="148509" y="926804"/>
                </a:cubicBezTo>
                <a:cubicBezTo>
                  <a:pt x="124774" y="933511"/>
                  <a:pt x="101555" y="941767"/>
                  <a:pt x="78852" y="949507"/>
                </a:cubicBezTo>
                <a:cubicBezTo>
                  <a:pt x="71112" y="952087"/>
                  <a:pt x="66468" y="950539"/>
                  <a:pt x="62340" y="942799"/>
                </a:cubicBezTo>
                <a:cubicBezTo>
                  <a:pt x="36541" y="895329"/>
                  <a:pt x="15902" y="845795"/>
                  <a:pt x="939" y="794198"/>
                </a:cubicBezTo>
                <a:cubicBezTo>
                  <a:pt x="-1125" y="786458"/>
                  <a:pt x="-93" y="782330"/>
                  <a:pt x="7131" y="778718"/>
                </a:cubicBezTo>
                <a:cubicBezTo>
                  <a:pt x="42733" y="760659"/>
                  <a:pt x="77820" y="741052"/>
                  <a:pt x="114454" y="725056"/>
                </a:cubicBezTo>
                <a:cubicBezTo>
                  <a:pt x="137673" y="714737"/>
                  <a:pt x="164504" y="714221"/>
                  <a:pt x="189787" y="708545"/>
                </a:cubicBezTo>
                <a:cubicBezTo>
                  <a:pt x="200106" y="705965"/>
                  <a:pt x="210942" y="704417"/>
                  <a:pt x="221261" y="702354"/>
                </a:cubicBezTo>
                <a:cubicBezTo>
                  <a:pt x="229001" y="700806"/>
                  <a:pt x="233129" y="698226"/>
                  <a:pt x="231581" y="688938"/>
                </a:cubicBezTo>
                <a:cubicBezTo>
                  <a:pt x="229001" y="669847"/>
                  <a:pt x="226937" y="650756"/>
                  <a:pt x="225905" y="631149"/>
                </a:cubicBezTo>
                <a:cubicBezTo>
                  <a:pt x="224873" y="606898"/>
                  <a:pt x="229517" y="583163"/>
                  <a:pt x="231581" y="559428"/>
                </a:cubicBezTo>
                <a:cubicBezTo>
                  <a:pt x="232613" y="549624"/>
                  <a:pt x="229001" y="546528"/>
                  <a:pt x="220745" y="544980"/>
                </a:cubicBezTo>
                <a:cubicBezTo>
                  <a:pt x="204750" y="542401"/>
                  <a:pt x="188755" y="537757"/>
                  <a:pt x="172760" y="535693"/>
                </a:cubicBezTo>
                <a:cubicBezTo>
                  <a:pt x="118582" y="530533"/>
                  <a:pt x="74208" y="502154"/>
                  <a:pt x="27770" y="478419"/>
                </a:cubicBezTo>
                <a:cubicBezTo>
                  <a:pt x="-2157" y="463456"/>
                  <a:pt x="-1125" y="463456"/>
                  <a:pt x="8163" y="431465"/>
                </a:cubicBezTo>
                <a:cubicBezTo>
                  <a:pt x="21062" y="387091"/>
                  <a:pt x="41701" y="345813"/>
                  <a:pt x="62340" y="305051"/>
                </a:cubicBezTo>
                <a:cubicBezTo>
                  <a:pt x="66468" y="296795"/>
                  <a:pt x="71112" y="295247"/>
                  <a:pt x="79884" y="297827"/>
                </a:cubicBezTo>
                <a:cubicBezTo>
                  <a:pt x="116002" y="310211"/>
                  <a:pt x="152636" y="321562"/>
                  <a:pt x="188755" y="333430"/>
                </a:cubicBezTo>
                <a:cubicBezTo>
                  <a:pt x="194430" y="335494"/>
                  <a:pt x="199590" y="338589"/>
                  <a:pt x="204750" y="341685"/>
                </a:cubicBezTo>
                <a:cubicBezTo>
                  <a:pt x="231581" y="359745"/>
                  <a:pt x="258412" y="377288"/>
                  <a:pt x="285243" y="395347"/>
                </a:cubicBezTo>
                <a:cubicBezTo>
                  <a:pt x="291434" y="399475"/>
                  <a:pt x="295562" y="399475"/>
                  <a:pt x="300206" y="393283"/>
                </a:cubicBezTo>
                <a:cubicBezTo>
                  <a:pt x="326521" y="357165"/>
                  <a:pt x="357479" y="326206"/>
                  <a:pt x="393598" y="299891"/>
                </a:cubicBezTo>
                <a:cubicBezTo>
                  <a:pt x="400305" y="294731"/>
                  <a:pt x="399790" y="290604"/>
                  <a:pt x="395662" y="283896"/>
                </a:cubicBezTo>
                <a:cubicBezTo>
                  <a:pt x="381214" y="263257"/>
                  <a:pt x="367799" y="241586"/>
                  <a:pt x="353352" y="220947"/>
                </a:cubicBezTo>
                <a:cubicBezTo>
                  <a:pt x="340452" y="202887"/>
                  <a:pt x="331681" y="183280"/>
                  <a:pt x="325489" y="162125"/>
                </a:cubicBezTo>
                <a:cubicBezTo>
                  <a:pt x="317749" y="135294"/>
                  <a:pt x="308978" y="108980"/>
                  <a:pt x="299690" y="82665"/>
                </a:cubicBezTo>
                <a:cubicBezTo>
                  <a:pt x="296078" y="72345"/>
                  <a:pt x="297626" y="66669"/>
                  <a:pt x="307946" y="61510"/>
                </a:cubicBezTo>
                <a:cubicBezTo>
                  <a:pt x="353867" y="37259"/>
                  <a:pt x="401853" y="17136"/>
                  <a:pt x="451903" y="2172"/>
                </a:cubicBezTo>
                <a:cubicBezTo>
                  <a:pt x="461191" y="-408"/>
                  <a:pt x="465835" y="624"/>
                  <a:pt x="470478" y="9396"/>
                </a:cubicBezTo>
                <a:cubicBezTo>
                  <a:pt x="487506" y="43451"/>
                  <a:pt x="505565" y="77505"/>
                  <a:pt x="522076" y="111559"/>
                </a:cubicBezTo>
                <a:cubicBezTo>
                  <a:pt x="531880" y="132199"/>
                  <a:pt x="532396" y="155934"/>
                  <a:pt x="537555" y="177605"/>
                </a:cubicBezTo>
                <a:cubicBezTo>
                  <a:pt x="541167" y="192568"/>
                  <a:pt x="543747" y="208047"/>
                  <a:pt x="546843" y="223011"/>
                </a:cubicBezTo>
                <a:cubicBezTo>
                  <a:pt x="548391" y="230234"/>
                  <a:pt x="550971" y="232814"/>
                  <a:pt x="559227" y="231782"/>
                </a:cubicBezTo>
                <a:cubicBezTo>
                  <a:pt x="602569" y="225590"/>
                  <a:pt x="645395" y="225074"/>
                  <a:pt x="688737" y="231782"/>
                </a:cubicBezTo>
                <a:cubicBezTo>
                  <a:pt x="699056" y="233330"/>
                  <a:pt x="702152" y="229718"/>
                  <a:pt x="704216" y="220431"/>
                </a:cubicBezTo>
                <a:cubicBezTo>
                  <a:pt x="707828" y="199276"/>
                  <a:pt x="713504" y="178636"/>
                  <a:pt x="716600" y="156966"/>
                </a:cubicBezTo>
                <a:cubicBezTo>
                  <a:pt x="720727" y="129103"/>
                  <a:pt x="730531" y="103820"/>
                  <a:pt x="743430" y="79569"/>
                </a:cubicBezTo>
                <a:cubicBezTo>
                  <a:pt x="756330" y="56350"/>
                  <a:pt x="768197" y="32099"/>
                  <a:pt x="780065" y="8364"/>
                </a:cubicBezTo>
                <a:cubicBezTo>
                  <a:pt x="784193" y="108"/>
                  <a:pt x="788320" y="-1440"/>
                  <a:pt x="797092" y="1140"/>
                </a:cubicBezTo>
                <a:cubicBezTo>
                  <a:pt x="848174" y="16620"/>
                  <a:pt x="897192" y="36743"/>
                  <a:pt x="944146" y="62542"/>
                </a:cubicBezTo>
                <a:cubicBezTo>
                  <a:pt x="951885" y="66669"/>
                  <a:pt x="953949" y="70797"/>
                  <a:pt x="950853" y="79053"/>
                </a:cubicBezTo>
                <a:cubicBezTo>
                  <a:pt x="938470" y="115687"/>
                  <a:pt x="927118" y="152838"/>
                  <a:pt x="914735" y="189472"/>
                </a:cubicBezTo>
                <a:cubicBezTo>
                  <a:pt x="912671" y="195148"/>
                  <a:pt x="909575" y="200308"/>
                  <a:pt x="906479" y="205467"/>
                </a:cubicBezTo>
                <a:cubicBezTo>
                  <a:pt x="888936" y="231782"/>
                  <a:pt x="871393" y="258613"/>
                  <a:pt x="853334" y="284928"/>
                </a:cubicBezTo>
                <a:cubicBezTo>
                  <a:pt x="848690" y="291635"/>
                  <a:pt x="849206" y="296279"/>
                  <a:pt x="855398" y="300923"/>
                </a:cubicBezTo>
                <a:cubicBezTo>
                  <a:pt x="891516" y="327238"/>
                  <a:pt x="922475" y="358713"/>
                  <a:pt x="948789" y="394315"/>
                </a:cubicBezTo>
                <a:cubicBezTo>
                  <a:pt x="953433" y="401023"/>
                  <a:pt x="957561" y="400507"/>
                  <a:pt x="963753" y="396379"/>
                </a:cubicBezTo>
                <a:cubicBezTo>
                  <a:pt x="981296" y="384511"/>
                  <a:pt x="999355" y="373676"/>
                  <a:pt x="1015866" y="360777"/>
                </a:cubicBezTo>
                <a:cubicBezTo>
                  <a:pt x="1041149" y="341685"/>
                  <a:pt x="1069528" y="329302"/>
                  <a:pt x="1099971" y="320530"/>
                </a:cubicBezTo>
                <a:cubicBezTo>
                  <a:pt x="1123190" y="314339"/>
                  <a:pt x="1145893" y="306083"/>
                  <a:pt x="1168596" y="298343"/>
                </a:cubicBezTo>
                <a:cubicBezTo>
                  <a:pt x="1177368" y="295247"/>
                  <a:pt x="1181495" y="297311"/>
                  <a:pt x="1186139" y="305567"/>
                </a:cubicBezTo>
                <a:cubicBezTo>
                  <a:pt x="1211422" y="352521"/>
                  <a:pt x="1232061" y="401539"/>
                  <a:pt x="1247024" y="453136"/>
                </a:cubicBezTo>
                <a:cubicBezTo>
                  <a:pt x="1249604" y="461392"/>
                  <a:pt x="1247540" y="465520"/>
                  <a:pt x="1240317" y="469648"/>
                </a:cubicBezTo>
                <a:cubicBezTo>
                  <a:pt x="1205230" y="487191"/>
                  <a:pt x="1171176" y="506282"/>
                  <a:pt x="1135573" y="522277"/>
                </a:cubicBezTo>
                <a:cubicBezTo>
                  <a:pt x="1111838" y="533113"/>
                  <a:pt x="1084492" y="533629"/>
                  <a:pt x="1059209" y="539821"/>
                </a:cubicBezTo>
                <a:cubicBezTo>
                  <a:pt x="1053017" y="541369"/>
                  <a:pt x="1046309" y="542401"/>
                  <a:pt x="1040117" y="543433"/>
                </a:cubicBezTo>
                <a:cubicBezTo>
                  <a:pt x="1015866" y="548592"/>
                  <a:pt x="1014318" y="548592"/>
                  <a:pt x="1017930" y="572843"/>
                </a:cubicBezTo>
                <a:cubicBezTo>
                  <a:pt x="1024122" y="611541"/>
                  <a:pt x="1021542" y="649724"/>
                  <a:pt x="1016383" y="688422"/>
                </a:cubicBezTo>
                <a:cubicBezTo>
                  <a:pt x="1014835" y="699258"/>
                  <a:pt x="1019478" y="701837"/>
                  <a:pt x="1028250" y="703386"/>
                </a:cubicBezTo>
                <a:cubicBezTo>
                  <a:pt x="1058177" y="709061"/>
                  <a:pt x="1088103" y="715253"/>
                  <a:pt x="1118030" y="720929"/>
                </a:cubicBezTo>
                <a:cubicBezTo>
                  <a:pt x="1126802" y="722477"/>
                  <a:pt x="1134541" y="725572"/>
                  <a:pt x="1142281" y="729184"/>
                </a:cubicBezTo>
                <a:cubicBezTo>
                  <a:pt x="1173756" y="745696"/>
                  <a:pt x="1205746" y="762207"/>
                  <a:pt x="1237737" y="777686"/>
                </a:cubicBezTo>
                <a:cubicBezTo>
                  <a:pt x="1247024" y="782330"/>
                  <a:pt x="1249604" y="786974"/>
                  <a:pt x="1246508" y="797809"/>
                </a:cubicBezTo>
                <a:cubicBezTo>
                  <a:pt x="1231545" y="847859"/>
                  <a:pt x="1211422" y="895329"/>
                  <a:pt x="1186655" y="941767"/>
                </a:cubicBezTo>
                <a:cubicBezTo>
                  <a:pt x="1182011" y="950539"/>
                  <a:pt x="1177368" y="953634"/>
                  <a:pt x="1167564" y="950023"/>
                </a:cubicBezTo>
                <a:cubicBezTo>
                  <a:pt x="1132477" y="938155"/>
                  <a:pt x="1097391" y="926804"/>
                  <a:pt x="1062304" y="915452"/>
                </a:cubicBezTo>
                <a:cubicBezTo>
                  <a:pt x="1055081" y="913388"/>
                  <a:pt x="1048889" y="909776"/>
                  <a:pt x="1042697" y="905649"/>
                </a:cubicBezTo>
                <a:cubicBezTo>
                  <a:pt x="1016383" y="888106"/>
                  <a:pt x="989552" y="870562"/>
                  <a:pt x="963237" y="852503"/>
                </a:cubicBezTo>
                <a:cubicBezTo>
                  <a:pt x="956529" y="847859"/>
                  <a:pt x="952401" y="848375"/>
                  <a:pt x="947241" y="855083"/>
                </a:cubicBezTo>
                <a:cubicBezTo>
                  <a:pt x="921443" y="890169"/>
                  <a:pt x="891000" y="921128"/>
                  <a:pt x="855914" y="946927"/>
                </a:cubicBezTo>
                <a:cubicBezTo>
                  <a:pt x="847658" y="953119"/>
                  <a:pt x="848174" y="958278"/>
                  <a:pt x="853850" y="966018"/>
                </a:cubicBezTo>
                <a:cubicBezTo>
                  <a:pt x="866749" y="984077"/>
                  <a:pt x="877584" y="1002652"/>
                  <a:pt x="890484" y="1020711"/>
                </a:cubicBezTo>
                <a:cubicBezTo>
                  <a:pt x="906479" y="1042899"/>
                  <a:pt x="917831" y="1067149"/>
                  <a:pt x="925054" y="1093464"/>
                </a:cubicBezTo>
                <a:cubicBezTo>
                  <a:pt x="932278" y="1119263"/>
                  <a:pt x="941050" y="1144030"/>
                  <a:pt x="949821" y="1169313"/>
                </a:cubicBezTo>
                <a:cubicBezTo>
                  <a:pt x="952401" y="1177053"/>
                  <a:pt x="950853" y="1181696"/>
                  <a:pt x="943114" y="1185824"/>
                </a:cubicBezTo>
                <a:cubicBezTo>
                  <a:pt x="895644" y="1211623"/>
                  <a:pt x="846110" y="1232262"/>
                  <a:pt x="794512" y="1247226"/>
                </a:cubicBezTo>
                <a:cubicBezTo>
                  <a:pt x="786773" y="1249290"/>
                  <a:pt x="782645" y="1248258"/>
                  <a:pt x="779033" y="1241034"/>
                </a:cubicBezTo>
                <a:cubicBezTo>
                  <a:pt x="760974" y="1205432"/>
                  <a:pt x="742399" y="1169829"/>
                  <a:pt x="724855" y="1134226"/>
                </a:cubicBezTo>
                <a:cubicBezTo>
                  <a:pt x="720211" y="1125455"/>
                  <a:pt x="720211" y="1115136"/>
                  <a:pt x="718148" y="1105332"/>
                </a:cubicBezTo>
                <a:cubicBezTo>
                  <a:pt x="712988" y="1080565"/>
                  <a:pt x="708344" y="1055798"/>
                  <a:pt x="703184" y="1031031"/>
                </a:cubicBezTo>
                <a:cubicBezTo>
                  <a:pt x="700604" y="1015552"/>
                  <a:pt x="701120" y="1015552"/>
                  <a:pt x="686157" y="1016068"/>
                </a:cubicBezTo>
                <a:close/>
                <a:moveTo>
                  <a:pt x="624240" y="791102"/>
                </a:moveTo>
                <a:cubicBezTo>
                  <a:pt x="720211" y="788522"/>
                  <a:pt x="791416" y="716801"/>
                  <a:pt x="790900" y="623925"/>
                </a:cubicBezTo>
                <a:cubicBezTo>
                  <a:pt x="790384" y="528985"/>
                  <a:pt x="717632" y="457780"/>
                  <a:pt x="624240" y="458296"/>
                </a:cubicBezTo>
                <a:cubicBezTo>
                  <a:pt x="530332" y="458296"/>
                  <a:pt x="458095" y="530533"/>
                  <a:pt x="458095" y="624441"/>
                </a:cubicBezTo>
                <a:cubicBezTo>
                  <a:pt x="458095" y="718349"/>
                  <a:pt x="530848" y="788522"/>
                  <a:pt x="624240" y="791102"/>
                </a:cubicBezTo>
                <a:close/>
              </a:path>
            </a:pathLst>
          </a:custGeom>
          <a:solidFill>
            <a:schemeClr val="bg1">
              <a:alpha val="5000"/>
            </a:schemeClr>
          </a:solidFill>
          <a:ln w="515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5A009AE0-84D1-46BD-A3D1-DE1CB19D32ED}"/>
              </a:ext>
            </a:extLst>
          </p:cNvPr>
          <p:cNvGrpSpPr/>
          <p:nvPr/>
        </p:nvGrpSpPr>
        <p:grpSpPr>
          <a:xfrm rot="1212279">
            <a:off x="4087175" y="247501"/>
            <a:ext cx="3054679" cy="1218879"/>
            <a:chOff x="1727363" y="3556278"/>
            <a:chExt cx="3054679" cy="1218879"/>
          </a:xfrm>
          <a:solidFill>
            <a:schemeClr val="bg1">
              <a:alpha val="5000"/>
            </a:schemeClr>
          </a:solidFill>
        </p:grpSpPr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F247D2D1-6005-4632-809B-6B5BDCD4F2E1}"/>
                </a:ext>
              </a:extLst>
            </p:cNvPr>
            <p:cNvSpPr/>
            <p:nvPr/>
          </p:nvSpPr>
          <p:spPr>
            <a:xfrm>
              <a:off x="2753518" y="3683131"/>
              <a:ext cx="796648" cy="799367"/>
            </a:xfrm>
            <a:custGeom>
              <a:avLst/>
              <a:gdLst>
                <a:gd name="connsiteX0" fmla="*/ 817500 w 1511813"/>
                <a:gd name="connsiteY0" fmla="*/ 1518710 h 1516973"/>
                <a:gd name="connsiteX1" fmla="*/ 802537 w 1511813"/>
                <a:gd name="connsiteY1" fmla="*/ 1507875 h 1516973"/>
                <a:gd name="connsiteX2" fmla="*/ 780866 w 1511813"/>
                <a:gd name="connsiteY2" fmla="*/ 1442862 h 1516973"/>
                <a:gd name="connsiteX3" fmla="*/ 776738 w 1511813"/>
                <a:gd name="connsiteY3" fmla="*/ 1385072 h 1516973"/>
                <a:gd name="connsiteX4" fmla="*/ 760227 w 1511813"/>
                <a:gd name="connsiteY4" fmla="*/ 1369593 h 1516973"/>
                <a:gd name="connsiteX5" fmla="*/ 694698 w 1511813"/>
                <a:gd name="connsiteY5" fmla="*/ 1366497 h 1516973"/>
                <a:gd name="connsiteX6" fmla="*/ 676638 w 1511813"/>
                <a:gd name="connsiteY6" fmla="*/ 1379912 h 1516973"/>
                <a:gd name="connsiteX7" fmla="*/ 637940 w 1511813"/>
                <a:gd name="connsiteY7" fmla="*/ 1501683 h 1516973"/>
                <a:gd name="connsiteX8" fmla="*/ 622977 w 1511813"/>
                <a:gd name="connsiteY8" fmla="*/ 1508907 h 1516973"/>
                <a:gd name="connsiteX9" fmla="*/ 430517 w 1511813"/>
                <a:gd name="connsiteY9" fmla="*/ 1447505 h 1516973"/>
                <a:gd name="connsiteX10" fmla="*/ 422262 w 1511813"/>
                <a:gd name="connsiteY10" fmla="*/ 1431510 h 1516973"/>
                <a:gd name="connsiteX11" fmla="*/ 435677 w 1511813"/>
                <a:gd name="connsiteY11" fmla="*/ 1364433 h 1516973"/>
                <a:gd name="connsiteX12" fmla="*/ 461992 w 1511813"/>
                <a:gd name="connsiteY12" fmla="*/ 1310255 h 1516973"/>
                <a:gd name="connsiteX13" fmla="*/ 456316 w 1511813"/>
                <a:gd name="connsiteY13" fmla="*/ 1290132 h 1516973"/>
                <a:gd name="connsiteX14" fmla="*/ 395431 w 1511813"/>
                <a:gd name="connsiteY14" fmla="*/ 1251434 h 1516973"/>
                <a:gd name="connsiteX15" fmla="*/ 378919 w 1511813"/>
                <a:gd name="connsiteY15" fmla="*/ 1254014 h 1516973"/>
                <a:gd name="connsiteX16" fmla="*/ 283464 w 1511813"/>
                <a:gd name="connsiteY16" fmla="*/ 1342246 h 1516973"/>
                <a:gd name="connsiteX17" fmla="*/ 265920 w 1511813"/>
                <a:gd name="connsiteY17" fmla="*/ 1341214 h 1516973"/>
                <a:gd name="connsiteX18" fmla="*/ 130218 w 1511813"/>
                <a:gd name="connsiteY18" fmla="*/ 1191580 h 1516973"/>
                <a:gd name="connsiteX19" fmla="*/ 130734 w 1511813"/>
                <a:gd name="connsiteY19" fmla="*/ 1174553 h 1516973"/>
                <a:gd name="connsiteX20" fmla="*/ 177688 w 1511813"/>
                <a:gd name="connsiteY20" fmla="*/ 1121408 h 1516973"/>
                <a:gd name="connsiteX21" fmla="*/ 225674 w 1511813"/>
                <a:gd name="connsiteY21" fmla="*/ 1089417 h 1516973"/>
                <a:gd name="connsiteX22" fmla="*/ 230834 w 1511813"/>
                <a:gd name="connsiteY22" fmla="*/ 1067230 h 1516973"/>
                <a:gd name="connsiteX23" fmla="*/ 198327 w 1511813"/>
                <a:gd name="connsiteY23" fmla="*/ 1004281 h 1516973"/>
                <a:gd name="connsiteX24" fmla="*/ 183880 w 1511813"/>
                <a:gd name="connsiteY24" fmla="*/ 998089 h 1516973"/>
                <a:gd name="connsiteX25" fmla="*/ 67269 w 1511813"/>
                <a:gd name="connsiteY25" fmla="*/ 1025952 h 1516973"/>
                <a:gd name="connsiteX26" fmla="*/ 55918 w 1511813"/>
                <a:gd name="connsiteY26" fmla="*/ 1027500 h 1516973"/>
                <a:gd name="connsiteX27" fmla="*/ 41470 w 1511813"/>
                <a:gd name="connsiteY27" fmla="*/ 1018212 h 1516973"/>
                <a:gd name="connsiteX28" fmla="*/ 1224 w 1511813"/>
                <a:gd name="connsiteY28" fmla="*/ 841748 h 1516973"/>
                <a:gd name="connsiteX29" fmla="*/ 30635 w 1511813"/>
                <a:gd name="connsiteY29" fmla="*/ 797374 h 1516973"/>
                <a:gd name="connsiteX30" fmla="*/ 134862 w 1511813"/>
                <a:gd name="connsiteY30" fmla="*/ 778799 h 1516973"/>
                <a:gd name="connsiteX31" fmla="*/ 147246 w 1511813"/>
                <a:gd name="connsiteY31" fmla="*/ 765899 h 1516973"/>
                <a:gd name="connsiteX32" fmla="*/ 150342 w 1511813"/>
                <a:gd name="connsiteY32" fmla="*/ 696242 h 1516973"/>
                <a:gd name="connsiteX33" fmla="*/ 137442 w 1511813"/>
                <a:gd name="connsiteY33" fmla="*/ 678699 h 1516973"/>
                <a:gd name="connsiteX34" fmla="*/ 14639 w 1511813"/>
                <a:gd name="connsiteY34" fmla="*/ 639485 h 1516973"/>
                <a:gd name="connsiteX35" fmla="*/ 7932 w 1511813"/>
                <a:gd name="connsiteY35" fmla="*/ 625037 h 1516973"/>
                <a:gd name="connsiteX36" fmla="*/ 69333 w 1511813"/>
                <a:gd name="connsiteY36" fmla="*/ 432578 h 1516973"/>
                <a:gd name="connsiteX37" fmla="*/ 86360 w 1511813"/>
                <a:gd name="connsiteY37" fmla="*/ 423806 h 1516973"/>
                <a:gd name="connsiteX38" fmla="*/ 150858 w 1511813"/>
                <a:gd name="connsiteY38" fmla="*/ 436706 h 1516973"/>
                <a:gd name="connsiteX39" fmla="*/ 206583 w 1511813"/>
                <a:gd name="connsiteY39" fmla="*/ 463536 h 1516973"/>
                <a:gd name="connsiteX40" fmla="*/ 227738 w 1511813"/>
                <a:gd name="connsiteY40" fmla="*/ 457345 h 1516973"/>
                <a:gd name="connsiteX41" fmla="*/ 266952 w 1511813"/>
                <a:gd name="connsiteY41" fmla="*/ 396459 h 1516973"/>
                <a:gd name="connsiteX42" fmla="*/ 264373 w 1511813"/>
                <a:gd name="connsiteY42" fmla="*/ 380980 h 1516973"/>
                <a:gd name="connsiteX43" fmla="*/ 175108 w 1511813"/>
                <a:gd name="connsiteY43" fmla="*/ 284492 h 1516973"/>
                <a:gd name="connsiteX44" fmla="*/ 176140 w 1511813"/>
                <a:gd name="connsiteY44" fmla="*/ 267981 h 1516973"/>
                <a:gd name="connsiteX45" fmla="*/ 325258 w 1511813"/>
                <a:gd name="connsiteY45" fmla="*/ 132279 h 1516973"/>
                <a:gd name="connsiteX46" fmla="*/ 343317 w 1511813"/>
                <a:gd name="connsiteY46" fmla="*/ 132795 h 1516973"/>
                <a:gd name="connsiteX47" fmla="*/ 395431 w 1511813"/>
                <a:gd name="connsiteY47" fmla="*/ 178717 h 1516973"/>
                <a:gd name="connsiteX48" fmla="*/ 426389 w 1511813"/>
                <a:gd name="connsiteY48" fmla="*/ 224639 h 1516973"/>
                <a:gd name="connsiteX49" fmla="*/ 451156 w 1511813"/>
                <a:gd name="connsiteY49" fmla="*/ 231347 h 1516973"/>
                <a:gd name="connsiteX50" fmla="*/ 512042 w 1511813"/>
                <a:gd name="connsiteY50" fmla="*/ 200388 h 1516973"/>
                <a:gd name="connsiteX51" fmla="*/ 518233 w 1511813"/>
                <a:gd name="connsiteY51" fmla="*/ 183877 h 1516973"/>
                <a:gd name="connsiteX52" fmla="*/ 491403 w 1511813"/>
                <a:gd name="connsiteY52" fmla="*/ 69846 h 1516973"/>
                <a:gd name="connsiteX53" fmla="*/ 489855 w 1511813"/>
                <a:gd name="connsiteY53" fmla="*/ 58494 h 1516973"/>
                <a:gd name="connsiteX54" fmla="*/ 499658 w 1511813"/>
                <a:gd name="connsiteY54" fmla="*/ 43015 h 1516973"/>
                <a:gd name="connsiteX55" fmla="*/ 695730 w 1511813"/>
                <a:gd name="connsiteY55" fmla="*/ 189 h 1516973"/>
                <a:gd name="connsiteX56" fmla="*/ 713273 w 1511813"/>
                <a:gd name="connsiteY56" fmla="*/ 12056 h 1516973"/>
                <a:gd name="connsiteX57" fmla="*/ 721012 w 1511813"/>
                <a:gd name="connsiteY57" fmla="*/ 35275 h 1516973"/>
                <a:gd name="connsiteX58" fmla="*/ 738556 w 1511813"/>
                <a:gd name="connsiteY58" fmla="*/ 134343 h 1516973"/>
                <a:gd name="connsiteX59" fmla="*/ 753519 w 1511813"/>
                <a:gd name="connsiteY59" fmla="*/ 148790 h 1516973"/>
                <a:gd name="connsiteX60" fmla="*/ 820596 w 1511813"/>
                <a:gd name="connsiteY60" fmla="*/ 151886 h 1516973"/>
                <a:gd name="connsiteX61" fmla="*/ 838655 w 1511813"/>
                <a:gd name="connsiteY61" fmla="*/ 138471 h 1516973"/>
                <a:gd name="connsiteX62" fmla="*/ 877354 w 1511813"/>
                <a:gd name="connsiteY62" fmla="*/ 16700 h 1516973"/>
                <a:gd name="connsiteX63" fmla="*/ 892317 w 1511813"/>
                <a:gd name="connsiteY63" fmla="*/ 9476 h 1516973"/>
                <a:gd name="connsiteX64" fmla="*/ 1084777 w 1511813"/>
                <a:gd name="connsiteY64" fmla="*/ 70878 h 1516973"/>
                <a:gd name="connsiteX65" fmla="*/ 1093032 w 1511813"/>
                <a:gd name="connsiteY65" fmla="*/ 86873 h 1516973"/>
                <a:gd name="connsiteX66" fmla="*/ 1079617 w 1511813"/>
                <a:gd name="connsiteY66" fmla="*/ 152402 h 1516973"/>
                <a:gd name="connsiteX67" fmla="*/ 1053302 w 1511813"/>
                <a:gd name="connsiteY67" fmla="*/ 206580 h 1516973"/>
                <a:gd name="connsiteX68" fmla="*/ 1060010 w 1511813"/>
                <a:gd name="connsiteY68" fmla="*/ 228251 h 1516973"/>
                <a:gd name="connsiteX69" fmla="*/ 1118315 w 1511813"/>
                <a:gd name="connsiteY69" fmla="*/ 265917 h 1516973"/>
                <a:gd name="connsiteX70" fmla="*/ 1136374 w 1511813"/>
                <a:gd name="connsiteY70" fmla="*/ 262821 h 1516973"/>
                <a:gd name="connsiteX71" fmla="*/ 1232346 w 1511813"/>
                <a:gd name="connsiteY71" fmla="*/ 174589 h 1516973"/>
                <a:gd name="connsiteX72" fmla="*/ 1247825 w 1511813"/>
                <a:gd name="connsiteY72" fmla="*/ 175621 h 1516973"/>
                <a:gd name="connsiteX73" fmla="*/ 1384559 w 1511813"/>
                <a:gd name="connsiteY73" fmla="*/ 325770 h 1516973"/>
                <a:gd name="connsiteX74" fmla="*/ 1384043 w 1511813"/>
                <a:gd name="connsiteY74" fmla="*/ 342798 h 1516973"/>
                <a:gd name="connsiteX75" fmla="*/ 1336057 w 1511813"/>
                <a:gd name="connsiteY75" fmla="*/ 396975 h 1516973"/>
                <a:gd name="connsiteX76" fmla="*/ 1291167 w 1511813"/>
                <a:gd name="connsiteY76" fmla="*/ 426902 h 1516973"/>
                <a:gd name="connsiteX77" fmla="*/ 1284976 w 1511813"/>
                <a:gd name="connsiteY77" fmla="*/ 451153 h 1516973"/>
                <a:gd name="connsiteX78" fmla="*/ 1316450 w 1511813"/>
                <a:gd name="connsiteY78" fmla="*/ 513070 h 1516973"/>
                <a:gd name="connsiteX79" fmla="*/ 1330898 w 1511813"/>
                <a:gd name="connsiteY79" fmla="*/ 519262 h 1516973"/>
                <a:gd name="connsiteX80" fmla="*/ 1447509 w 1511813"/>
                <a:gd name="connsiteY80" fmla="*/ 491399 h 1516973"/>
                <a:gd name="connsiteX81" fmla="*/ 1458860 w 1511813"/>
                <a:gd name="connsiteY81" fmla="*/ 489851 h 1516973"/>
                <a:gd name="connsiteX82" fmla="*/ 1473307 w 1511813"/>
                <a:gd name="connsiteY82" fmla="*/ 499139 h 1516973"/>
                <a:gd name="connsiteX83" fmla="*/ 1513554 w 1511813"/>
                <a:gd name="connsiteY83" fmla="*/ 675603 h 1516973"/>
                <a:gd name="connsiteX84" fmla="*/ 1514070 w 1511813"/>
                <a:gd name="connsiteY84" fmla="*/ 679215 h 1516973"/>
                <a:gd name="connsiteX85" fmla="*/ 1490335 w 1511813"/>
                <a:gd name="connsiteY85" fmla="*/ 717397 h 1516973"/>
                <a:gd name="connsiteX86" fmla="*/ 1379916 w 1511813"/>
                <a:gd name="connsiteY86" fmla="*/ 738036 h 1516973"/>
                <a:gd name="connsiteX87" fmla="*/ 1367532 w 1511813"/>
                <a:gd name="connsiteY87" fmla="*/ 749904 h 1516973"/>
                <a:gd name="connsiteX88" fmla="*/ 1363920 w 1511813"/>
                <a:gd name="connsiteY88" fmla="*/ 822141 h 1516973"/>
                <a:gd name="connsiteX89" fmla="*/ 1375788 w 1511813"/>
                <a:gd name="connsiteY89" fmla="*/ 838136 h 1516973"/>
                <a:gd name="connsiteX90" fmla="*/ 1498590 w 1511813"/>
                <a:gd name="connsiteY90" fmla="*/ 876834 h 1516973"/>
                <a:gd name="connsiteX91" fmla="*/ 1506330 w 1511813"/>
                <a:gd name="connsiteY91" fmla="*/ 891798 h 1516973"/>
                <a:gd name="connsiteX92" fmla="*/ 1444413 w 1511813"/>
                <a:gd name="connsiteY92" fmla="*/ 1085289 h 1516973"/>
                <a:gd name="connsiteX93" fmla="*/ 1429449 w 1511813"/>
                <a:gd name="connsiteY93" fmla="*/ 1093029 h 1516973"/>
                <a:gd name="connsiteX94" fmla="*/ 1306647 w 1511813"/>
                <a:gd name="connsiteY94" fmla="*/ 1052783 h 1516973"/>
                <a:gd name="connsiteX95" fmla="*/ 1287556 w 1511813"/>
                <a:gd name="connsiteY95" fmla="*/ 1057942 h 1516973"/>
                <a:gd name="connsiteX96" fmla="*/ 1248857 w 1511813"/>
                <a:gd name="connsiteY96" fmla="*/ 1118828 h 1516973"/>
                <a:gd name="connsiteX97" fmla="*/ 1250405 w 1511813"/>
                <a:gd name="connsiteY97" fmla="*/ 1135339 h 1516973"/>
                <a:gd name="connsiteX98" fmla="*/ 1339153 w 1511813"/>
                <a:gd name="connsiteY98" fmla="*/ 1230795 h 1516973"/>
                <a:gd name="connsiteX99" fmla="*/ 1337605 w 1511813"/>
                <a:gd name="connsiteY99" fmla="*/ 1249370 h 1516973"/>
                <a:gd name="connsiteX100" fmla="*/ 1189004 w 1511813"/>
                <a:gd name="connsiteY100" fmla="*/ 1384040 h 1516973"/>
                <a:gd name="connsiteX101" fmla="*/ 1170945 w 1511813"/>
                <a:gd name="connsiteY101" fmla="*/ 1383524 h 1516973"/>
                <a:gd name="connsiteX102" fmla="*/ 1118831 w 1511813"/>
                <a:gd name="connsiteY102" fmla="*/ 1337602 h 1516973"/>
                <a:gd name="connsiteX103" fmla="*/ 1086840 w 1511813"/>
                <a:gd name="connsiteY103" fmla="*/ 1289616 h 1516973"/>
                <a:gd name="connsiteX104" fmla="*/ 1064137 w 1511813"/>
                <a:gd name="connsiteY104" fmla="*/ 1284456 h 1516973"/>
                <a:gd name="connsiteX105" fmla="*/ 1002220 w 1511813"/>
                <a:gd name="connsiteY105" fmla="*/ 1316447 h 1516973"/>
                <a:gd name="connsiteX106" fmla="*/ 996028 w 1511813"/>
                <a:gd name="connsiteY106" fmla="*/ 1332958 h 1516973"/>
                <a:gd name="connsiteX107" fmla="*/ 1022859 w 1511813"/>
                <a:gd name="connsiteY107" fmla="*/ 1446989 h 1516973"/>
                <a:gd name="connsiteX108" fmla="*/ 1024407 w 1511813"/>
                <a:gd name="connsiteY108" fmla="*/ 1459889 h 1516973"/>
                <a:gd name="connsiteX109" fmla="*/ 1015636 w 1511813"/>
                <a:gd name="connsiteY109" fmla="*/ 1473304 h 1516973"/>
                <a:gd name="connsiteX110" fmla="*/ 817500 w 1511813"/>
                <a:gd name="connsiteY110" fmla="*/ 1518710 h 1516973"/>
                <a:gd name="connsiteX111" fmla="*/ 758163 w 1511813"/>
                <a:gd name="connsiteY111" fmla="*/ 1148238 h 1516973"/>
                <a:gd name="connsiteX112" fmla="*/ 1145146 w 1511813"/>
                <a:gd name="connsiteY112" fmla="*/ 758675 h 1516973"/>
                <a:gd name="connsiteX113" fmla="*/ 757131 w 1511813"/>
                <a:gd name="connsiteY113" fmla="*/ 371176 h 1516973"/>
                <a:gd name="connsiteX114" fmla="*/ 368600 w 1511813"/>
                <a:gd name="connsiteY114" fmla="*/ 759707 h 1516973"/>
                <a:gd name="connsiteX115" fmla="*/ 758163 w 1511813"/>
                <a:gd name="connsiteY115" fmla="*/ 1148238 h 15169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</a:cxnLst>
              <a:rect l="l" t="t" r="r" b="b"/>
              <a:pathLst>
                <a:path w="1511813" h="1516973">
                  <a:moveTo>
                    <a:pt x="817500" y="1518710"/>
                  </a:moveTo>
                  <a:cubicBezTo>
                    <a:pt x="809245" y="1520774"/>
                    <a:pt x="805633" y="1516130"/>
                    <a:pt x="802537" y="1507875"/>
                  </a:cubicBezTo>
                  <a:cubicBezTo>
                    <a:pt x="795829" y="1486204"/>
                    <a:pt x="788090" y="1464532"/>
                    <a:pt x="780866" y="1442862"/>
                  </a:cubicBezTo>
                  <a:cubicBezTo>
                    <a:pt x="774674" y="1424286"/>
                    <a:pt x="777770" y="1404679"/>
                    <a:pt x="776738" y="1385072"/>
                  </a:cubicBezTo>
                  <a:cubicBezTo>
                    <a:pt x="776222" y="1369593"/>
                    <a:pt x="775706" y="1370109"/>
                    <a:pt x="760227" y="1369593"/>
                  </a:cubicBezTo>
                  <a:cubicBezTo>
                    <a:pt x="738556" y="1369593"/>
                    <a:pt x="716369" y="1368045"/>
                    <a:pt x="694698" y="1366497"/>
                  </a:cubicBezTo>
                  <a:cubicBezTo>
                    <a:pt x="683346" y="1365465"/>
                    <a:pt x="676638" y="1365981"/>
                    <a:pt x="676638" y="1379912"/>
                  </a:cubicBezTo>
                  <a:cubicBezTo>
                    <a:pt x="676638" y="1424286"/>
                    <a:pt x="655483" y="1462469"/>
                    <a:pt x="637940" y="1501683"/>
                  </a:cubicBezTo>
                  <a:cubicBezTo>
                    <a:pt x="634844" y="1508907"/>
                    <a:pt x="630716" y="1510454"/>
                    <a:pt x="622977" y="1508907"/>
                  </a:cubicBezTo>
                  <a:cubicBezTo>
                    <a:pt x="556416" y="1496523"/>
                    <a:pt x="492434" y="1475368"/>
                    <a:pt x="430517" y="1447505"/>
                  </a:cubicBezTo>
                  <a:cubicBezTo>
                    <a:pt x="423294" y="1443893"/>
                    <a:pt x="420198" y="1440282"/>
                    <a:pt x="422262" y="1431510"/>
                  </a:cubicBezTo>
                  <a:cubicBezTo>
                    <a:pt x="427421" y="1409323"/>
                    <a:pt x="431033" y="1386620"/>
                    <a:pt x="435677" y="1364433"/>
                  </a:cubicBezTo>
                  <a:cubicBezTo>
                    <a:pt x="439805" y="1344310"/>
                    <a:pt x="452704" y="1327798"/>
                    <a:pt x="461992" y="1310255"/>
                  </a:cubicBezTo>
                  <a:cubicBezTo>
                    <a:pt x="467152" y="1300452"/>
                    <a:pt x="466120" y="1295808"/>
                    <a:pt x="456316" y="1290132"/>
                  </a:cubicBezTo>
                  <a:cubicBezTo>
                    <a:pt x="435677" y="1278265"/>
                    <a:pt x="415554" y="1264849"/>
                    <a:pt x="395431" y="1251434"/>
                  </a:cubicBezTo>
                  <a:cubicBezTo>
                    <a:pt x="388207" y="1246274"/>
                    <a:pt x="383563" y="1246274"/>
                    <a:pt x="378919" y="1254014"/>
                  </a:cubicBezTo>
                  <a:cubicBezTo>
                    <a:pt x="356216" y="1293228"/>
                    <a:pt x="319066" y="1317479"/>
                    <a:pt x="283464" y="1342246"/>
                  </a:cubicBezTo>
                  <a:cubicBezTo>
                    <a:pt x="276240" y="1346890"/>
                    <a:pt x="272112" y="1346374"/>
                    <a:pt x="265920" y="1341214"/>
                  </a:cubicBezTo>
                  <a:cubicBezTo>
                    <a:pt x="214323" y="1297356"/>
                    <a:pt x="169433" y="1246790"/>
                    <a:pt x="130218" y="1191580"/>
                  </a:cubicBezTo>
                  <a:cubicBezTo>
                    <a:pt x="125575" y="1185389"/>
                    <a:pt x="125059" y="1180745"/>
                    <a:pt x="130734" y="1174553"/>
                  </a:cubicBezTo>
                  <a:cubicBezTo>
                    <a:pt x="146730" y="1157010"/>
                    <a:pt x="161177" y="1138435"/>
                    <a:pt x="177688" y="1121408"/>
                  </a:cubicBezTo>
                  <a:cubicBezTo>
                    <a:pt x="191104" y="1107476"/>
                    <a:pt x="209163" y="1099221"/>
                    <a:pt x="225674" y="1089417"/>
                  </a:cubicBezTo>
                  <a:cubicBezTo>
                    <a:pt x="236510" y="1083225"/>
                    <a:pt x="237026" y="1078065"/>
                    <a:pt x="230834" y="1067230"/>
                  </a:cubicBezTo>
                  <a:cubicBezTo>
                    <a:pt x="218967" y="1047107"/>
                    <a:pt x="208647" y="1025436"/>
                    <a:pt x="198327" y="1004281"/>
                  </a:cubicBezTo>
                  <a:cubicBezTo>
                    <a:pt x="194716" y="997057"/>
                    <a:pt x="192136" y="993445"/>
                    <a:pt x="183880" y="998089"/>
                  </a:cubicBezTo>
                  <a:cubicBezTo>
                    <a:pt x="147246" y="1017180"/>
                    <a:pt x="108031" y="1024920"/>
                    <a:pt x="67269" y="1025952"/>
                  </a:cubicBezTo>
                  <a:cubicBezTo>
                    <a:pt x="63657" y="1025952"/>
                    <a:pt x="59529" y="1026984"/>
                    <a:pt x="55918" y="1027500"/>
                  </a:cubicBezTo>
                  <a:cubicBezTo>
                    <a:pt x="48694" y="1028532"/>
                    <a:pt x="44050" y="1025952"/>
                    <a:pt x="41470" y="1018212"/>
                  </a:cubicBezTo>
                  <a:cubicBezTo>
                    <a:pt x="21347" y="960939"/>
                    <a:pt x="6384" y="902117"/>
                    <a:pt x="1224" y="841748"/>
                  </a:cubicBezTo>
                  <a:cubicBezTo>
                    <a:pt x="-1872" y="808725"/>
                    <a:pt x="-1356" y="809241"/>
                    <a:pt x="30635" y="797374"/>
                  </a:cubicBezTo>
                  <a:cubicBezTo>
                    <a:pt x="64173" y="784474"/>
                    <a:pt x="98744" y="775703"/>
                    <a:pt x="134862" y="778799"/>
                  </a:cubicBezTo>
                  <a:cubicBezTo>
                    <a:pt x="144150" y="779315"/>
                    <a:pt x="147246" y="775187"/>
                    <a:pt x="147246" y="765899"/>
                  </a:cubicBezTo>
                  <a:cubicBezTo>
                    <a:pt x="147246" y="742680"/>
                    <a:pt x="148278" y="719461"/>
                    <a:pt x="150342" y="696242"/>
                  </a:cubicBezTo>
                  <a:cubicBezTo>
                    <a:pt x="151373" y="685923"/>
                    <a:pt x="150858" y="678699"/>
                    <a:pt x="137442" y="678699"/>
                  </a:cubicBezTo>
                  <a:cubicBezTo>
                    <a:pt x="92552" y="678699"/>
                    <a:pt x="53854" y="657544"/>
                    <a:pt x="14639" y="639485"/>
                  </a:cubicBezTo>
                  <a:cubicBezTo>
                    <a:pt x="7932" y="636389"/>
                    <a:pt x="6384" y="632261"/>
                    <a:pt x="7932" y="625037"/>
                  </a:cubicBezTo>
                  <a:cubicBezTo>
                    <a:pt x="20315" y="558476"/>
                    <a:pt x="40954" y="494495"/>
                    <a:pt x="69333" y="432578"/>
                  </a:cubicBezTo>
                  <a:cubicBezTo>
                    <a:pt x="72945" y="424838"/>
                    <a:pt x="77073" y="421742"/>
                    <a:pt x="86360" y="423806"/>
                  </a:cubicBezTo>
                  <a:cubicBezTo>
                    <a:pt x="107515" y="428450"/>
                    <a:pt x="129186" y="432578"/>
                    <a:pt x="150858" y="436706"/>
                  </a:cubicBezTo>
                  <a:cubicBezTo>
                    <a:pt x="171497" y="440833"/>
                    <a:pt x="188008" y="453733"/>
                    <a:pt x="206583" y="463536"/>
                  </a:cubicBezTo>
                  <a:cubicBezTo>
                    <a:pt x="216903" y="468696"/>
                    <a:pt x="221546" y="467664"/>
                    <a:pt x="227738" y="457345"/>
                  </a:cubicBezTo>
                  <a:cubicBezTo>
                    <a:pt x="239606" y="436706"/>
                    <a:pt x="253021" y="416582"/>
                    <a:pt x="266952" y="396459"/>
                  </a:cubicBezTo>
                  <a:cubicBezTo>
                    <a:pt x="271596" y="389752"/>
                    <a:pt x="271596" y="385108"/>
                    <a:pt x="264373" y="380980"/>
                  </a:cubicBezTo>
                  <a:cubicBezTo>
                    <a:pt x="225158" y="357761"/>
                    <a:pt x="200391" y="320611"/>
                    <a:pt x="175108" y="284492"/>
                  </a:cubicBezTo>
                  <a:cubicBezTo>
                    <a:pt x="170465" y="277785"/>
                    <a:pt x="170981" y="273657"/>
                    <a:pt x="176140" y="267981"/>
                  </a:cubicBezTo>
                  <a:cubicBezTo>
                    <a:pt x="219998" y="216383"/>
                    <a:pt x="270048" y="171493"/>
                    <a:pt x="325258" y="132279"/>
                  </a:cubicBezTo>
                  <a:cubicBezTo>
                    <a:pt x="331966" y="127635"/>
                    <a:pt x="336609" y="126603"/>
                    <a:pt x="343317" y="132795"/>
                  </a:cubicBezTo>
                  <a:cubicBezTo>
                    <a:pt x="360344" y="148274"/>
                    <a:pt x="378404" y="162722"/>
                    <a:pt x="395431" y="178717"/>
                  </a:cubicBezTo>
                  <a:cubicBezTo>
                    <a:pt x="409362" y="191616"/>
                    <a:pt x="416070" y="209160"/>
                    <a:pt x="426389" y="224639"/>
                  </a:cubicBezTo>
                  <a:cubicBezTo>
                    <a:pt x="437741" y="241666"/>
                    <a:pt x="435161" y="240634"/>
                    <a:pt x="451156" y="231347"/>
                  </a:cubicBezTo>
                  <a:cubicBezTo>
                    <a:pt x="470763" y="219995"/>
                    <a:pt x="491403" y="209676"/>
                    <a:pt x="512042" y="200388"/>
                  </a:cubicBezTo>
                  <a:cubicBezTo>
                    <a:pt x="521329" y="196260"/>
                    <a:pt x="522361" y="192132"/>
                    <a:pt x="518233" y="183877"/>
                  </a:cubicBezTo>
                  <a:cubicBezTo>
                    <a:pt x="499142" y="148274"/>
                    <a:pt x="492434" y="109576"/>
                    <a:pt x="491403" y="69846"/>
                  </a:cubicBezTo>
                  <a:cubicBezTo>
                    <a:pt x="491403" y="66234"/>
                    <a:pt x="490371" y="62106"/>
                    <a:pt x="489855" y="58494"/>
                  </a:cubicBezTo>
                  <a:cubicBezTo>
                    <a:pt x="488307" y="50239"/>
                    <a:pt x="491403" y="46111"/>
                    <a:pt x="499658" y="43015"/>
                  </a:cubicBezTo>
                  <a:cubicBezTo>
                    <a:pt x="563123" y="20312"/>
                    <a:pt x="628653" y="6380"/>
                    <a:pt x="695730" y="189"/>
                  </a:cubicBezTo>
                  <a:cubicBezTo>
                    <a:pt x="706049" y="-843"/>
                    <a:pt x="710693" y="2253"/>
                    <a:pt x="713273" y="12056"/>
                  </a:cubicBezTo>
                  <a:cubicBezTo>
                    <a:pt x="715337" y="19796"/>
                    <a:pt x="717917" y="27536"/>
                    <a:pt x="721012" y="35275"/>
                  </a:cubicBezTo>
                  <a:cubicBezTo>
                    <a:pt x="734428" y="67266"/>
                    <a:pt x="741136" y="99772"/>
                    <a:pt x="738556" y="134343"/>
                  </a:cubicBezTo>
                  <a:cubicBezTo>
                    <a:pt x="737524" y="145694"/>
                    <a:pt x="742168" y="148790"/>
                    <a:pt x="753519" y="148790"/>
                  </a:cubicBezTo>
                  <a:cubicBezTo>
                    <a:pt x="775706" y="148274"/>
                    <a:pt x="797893" y="149822"/>
                    <a:pt x="820596" y="151886"/>
                  </a:cubicBezTo>
                  <a:cubicBezTo>
                    <a:pt x="831948" y="152918"/>
                    <a:pt x="838655" y="152402"/>
                    <a:pt x="838655" y="138471"/>
                  </a:cubicBezTo>
                  <a:cubicBezTo>
                    <a:pt x="838655" y="94097"/>
                    <a:pt x="859810" y="55914"/>
                    <a:pt x="877354" y="16700"/>
                  </a:cubicBezTo>
                  <a:cubicBezTo>
                    <a:pt x="880449" y="9476"/>
                    <a:pt x="885093" y="7928"/>
                    <a:pt x="892317" y="9476"/>
                  </a:cubicBezTo>
                  <a:cubicBezTo>
                    <a:pt x="958878" y="21860"/>
                    <a:pt x="1022859" y="42499"/>
                    <a:pt x="1084777" y="70878"/>
                  </a:cubicBezTo>
                  <a:cubicBezTo>
                    <a:pt x="1092000" y="74489"/>
                    <a:pt x="1095096" y="78617"/>
                    <a:pt x="1093032" y="86873"/>
                  </a:cubicBezTo>
                  <a:cubicBezTo>
                    <a:pt x="1088388" y="108544"/>
                    <a:pt x="1084261" y="130731"/>
                    <a:pt x="1079617" y="152402"/>
                  </a:cubicBezTo>
                  <a:cubicBezTo>
                    <a:pt x="1075489" y="172525"/>
                    <a:pt x="1062590" y="189036"/>
                    <a:pt x="1053302" y="206580"/>
                  </a:cubicBezTo>
                  <a:cubicBezTo>
                    <a:pt x="1047626" y="217415"/>
                    <a:pt x="1048658" y="222575"/>
                    <a:pt x="1060010" y="228251"/>
                  </a:cubicBezTo>
                  <a:cubicBezTo>
                    <a:pt x="1080133" y="239602"/>
                    <a:pt x="1099740" y="252502"/>
                    <a:pt x="1118315" y="265917"/>
                  </a:cubicBezTo>
                  <a:cubicBezTo>
                    <a:pt x="1126571" y="272109"/>
                    <a:pt x="1131214" y="271593"/>
                    <a:pt x="1136374" y="262821"/>
                  </a:cubicBezTo>
                  <a:cubicBezTo>
                    <a:pt x="1159077" y="223607"/>
                    <a:pt x="1196744" y="199872"/>
                    <a:pt x="1232346" y="174589"/>
                  </a:cubicBezTo>
                  <a:cubicBezTo>
                    <a:pt x="1238538" y="170461"/>
                    <a:pt x="1242666" y="170977"/>
                    <a:pt x="1247825" y="175621"/>
                  </a:cubicBezTo>
                  <a:cubicBezTo>
                    <a:pt x="1299939" y="219995"/>
                    <a:pt x="1345345" y="270045"/>
                    <a:pt x="1384559" y="325770"/>
                  </a:cubicBezTo>
                  <a:cubicBezTo>
                    <a:pt x="1389203" y="331962"/>
                    <a:pt x="1389719" y="336606"/>
                    <a:pt x="1384043" y="342798"/>
                  </a:cubicBezTo>
                  <a:cubicBezTo>
                    <a:pt x="1368048" y="360857"/>
                    <a:pt x="1352569" y="379432"/>
                    <a:pt x="1336057" y="396975"/>
                  </a:cubicBezTo>
                  <a:cubicBezTo>
                    <a:pt x="1323674" y="409875"/>
                    <a:pt x="1306131" y="417098"/>
                    <a:pt x="1291167" y="426902"/>
                  </a:cubicBezTo>
                  <a:cubicBezTo>
                    <a:pt x="1276720" y="436706"/>
                    <a:pt x="1276720" y="436190"/>
                    <a:pt x="1284976" y="451153"/>
                  </a:cubicBezTo>
                  <a:cubicBezTo>
                    <a:pt x="1295811" y="471792"/>
                    <a:pt x="1306647" y="492431"/>
                    <a:pt x="1316450" y="513070"/>
                  </a:cubicBezTo>
                  <a:cubicBezTo>
                    <a:pt x="1320062" y="520294"/>
                    <a:pt x="1323158" y="523390"/>
                    <a:pt x="1330898" y="519262"/>
                  </a:cubicBezTo>
                  <a:cubicBezTo>
                    <a:pt x="1367532" y="500171"/>
                    <a:pt x="1406746" y="492431"/>
                    <a:pt x="1447509" y="491399"/>
                  </a:cubicBezTo>
                  <a:cubicBezTo>
                    <a:pt x="1451120" y="491399"/>
                    <a:pt x="1455248" y="490367"/>
                    <a:pt x="1458860" y="489851"/>
                  </a:cubicBezTo>
                  <a:cubicBezTo>
                    <a:pt x="1466600" y="488819"/>
                    <a:pt x="1470728" y="491399"/>
                    <a:pt x="1473307" y="499139"/>
                  </a:cubicBezTo>
                  <a:cubicBezTo>
                    <a:pt x="1493431" y="556412"/>
                    <a:pt x="1508394" y="615234"/>
                    <a:pt x="1513554" y="675603"/>
                  </a:cubicBezTo>
                  <a:cubicBezTo>
                    <a:pt x="1513554" y="676635"/>
                    <a:pt x="1513554" y="678183"/>
                    <a:pt x="1514070" y="679215"/>
                  </a:cubicBezTo>
                  <a:cubicBezTo>
                    <a:pt x="1518713" y="714301"/>
                    <a:pt x="1519745" y="706046"/>
                    <a:pt x="1490335" y="717397"/>
                  </a:cubicBezTo>
                  <a:cubicBezTo>
                    <a:pt x="1454732" y="730813"/>
                    <a:pt x="1418614" y="741648"/>
                    <a:pt x="1379916" y="738036"/>
                  </a:cubicBezTo>
                  <a:cubicBezTo>
                    <a:pt x="1371144" y="737004"/>
                    <a:pt x="1368048" y="740616"/>
                    <a:pt x="1367532" y="749904"/>
                  </a:cubicBezTo>
                  <a:cubicBezTo>
                    <a:pt x="1367016" y="774155"/>
                    <a:pt x="1365984" y="797890"/>
                    <a:pt x="1363920" y="822141"/>
                  </a:cubicBezTo>
                  <a:cubicBezTo>
                    <a:pt x="1363404" y="831944"/>
                    <a:pt x="1363920" y="838136"/>
                    <a:pt x="1375788" y="838136"/>
                  </a:cubicBezTo>
                  <a:cubicBezTo>
                    <a:pt x="1420678" y="838136"/>
                    <a:pt x="1459376" y="858775"/>
                    <a:pt x="1498590" y="876834"/>
                  </a:cubicBezTo>
                  <a:cubicBezTo>
                    <a:pt x="1505298" y="879930"/>
                    <a:pt x="1507878" y="883542"/>
                    <a:pt x="1506330" y="891798"/>
                  </a:cubicBezTo>
                  <a:cubicBezTo>
                    <a:pt x="1493947" y="958875"/>
                    <a:pt x="1472791" y="1023372"/>
                    <a:pt x="1444413" y="1085289"/>
                  </a:cubicBezTo>
                  <a:cubicBezTo>
                    <a:pt x="1441317" y="1092513"/>
                    <a:pt x="1437189" y="1094577"/>
                    <a:pt x="1429449" y="1093029"/>
                  </a:cubicBezTo>
                  <a:cubicBezTo>
                    <a:pt x="1386623" y="1085289"/>
                    <a:pt x="1343797" y="1078581"/>
                    <a:pt x="1306647" y="1052783"/>
                  </a:cubicBezTo>
                  <a:cubicBezTo>
                    <a:pt x="1297875" y="1046591"/>
                    <a:pt x="1293231" y="1048655"/>
                    <a:pt x="1287556" y="1057942"/>
                  </a:cubicBezTo>
                  <a:cubicBezTo>
                    <a:pt x="1275688" y="1078581"/>
                    <a:pt x="1262273" y="1098705"/>
                    <a:pt x="1248857" y="1118828"/>
                  </a:cubicBezTo>
                  <a:cubicBezTo>
                    <a:pt x="1244214" y="1125535"/>
                    <a:pt x="1242150" y="1130179"/>
                    <a:pt x="1250405" y="1135339"/>
                  </a:cubicBezTo>
                  <a:cubicBezTo>
                    <a:pt x="1289620" y="1158558"/>
                    <a:pt x="1313871" y="1194676"/>
                    <a:pt x="1339153" y="1230795"/>
                  </a:cubicBezTo>
                  <a:cubicBezTo>
                    <a:pt x="1344313" y="1238018"/>
                    <a:pt x="1343797" y="1242662"/>
                    <a:pt x="1337605" y="1249370"/>
                  </a:cubicBezTo>
                  <a:cubicBezTo>
                    <a:pt x="1293747" y="1300968"/>
                    <a:pt x="1244214" y="1345342"/>
                    <a:pt x="1189004" y="1384040"/>
                  </a:cubicBezTo>
                  <a:cubicBezTo>
                    <a:pt x="1182296" y="1388684"/>
                    <a:pt x="1177652" y="1389716"/>
                    <a:pt x="1170945" y="1383524"/>
                  </a:cubicBezTo>
                  <a:cubicBezTo>
                    <a:pt x="1153918" y="1368045"/>
                    <a:pt x="1135858" y="1353597"/>
                    <a:pt x="1118831" y="1337602"/>
                  </a:cubicBezTo>
                  <a:cubicBezTo>
                    <a:pt x="1104384" y="1324187"/>
                    <a:pt x="1096644" y="1306128"/>
                    <a:pt x="1086840" y="1289616"/>
                  </a:cubicBezTo>
                  <a:cubicBezTo>
                    <a:pt x="1080133" y="1278265"/>
                    <a:pt x="1074973" y="1277749"/>
                    <a:pt x="1064137" y="1284456"/>
                  </a:cubicBezTo>
                  <a:cubicBezTo>
                    <a:pt x="1044530" y="1296324"/>
                    <a:pt x="1023375" y="1306643"/>
                    <a:pt x="1002220" y="1316447"/>
                  </a:cubicBezTo>
                  <a:cubicBezTo>
                    <a:pt x="993449" y="1320575"/>
                    <a:pt x="991385" y="1324703"/>
                    <a:pt x="996028" y="1332958"/>
                  </a:cubicBezTo>
                  <a:cubicBezTo>
                    <a:pt x="1015120" y="1368561"/>
                    <a:pt x="1021827" y="1407259"/>
                    <a:pt x="1022859" y="1446989"/>
                  </a:cubicBezTo>
                  <a:cubicBezTo>
                    <a:pt x="1022859" y="1451117"/>
                    <a:pt x="1023891" y="1455245"/>
                    <a:pt x="1024407" y="1459889"/>
                  </a:cubicBezTo>
                  <a:cubicBezTo>
                    <a:pt x="1025439" y="1466596"/>
                    <a:pt x="1022859" y="1470724"/>
                    <a:pt x="1015636" y="1473304"/>
                  </a:cubicBezTo>
                  <a:cubicBezTo>
                    <a:pt x="970745" y="1493943"/>
                    <a:pt x="870646" y="1516130"/>
                    <a:pt x="817500" y="1518710"/>
                  </a:cubicBezTo>
                  <a:close/>
                  <a:moveTo>
                    <a:pt x="758163" y="1148238"/>
                  </a:moveTo>
                  <a:cubicBezTo>
                    <a:pt x="974357" y="1144627"/>
                    <a:pt x="1145146" y="976418"/>
                    <a:pt x="1145146" y="758675"/>
                  </a:cubicBezTo>
                  <a:cubicBezTo>
                    <a:pt x="1145146" y="542481"/>
                    <a:pt x="974357" y="371176"/>
                    <a:pt x="757131" y="371176"/>
                  </a:cubicBezTo>
                  <a:cubicBezTo>
                    <a:pt x="539904" y="371176"/>
                    <a:pt x="368600" y="542481"/>
                    <a:pt x="368600" y="759707"/>
                  </a:cubicBezTo>
                  <a:cubicBezTo>
                    <a:pt x="369116" y="977966"/>
                    <a:pt x="541452" y="1145659"/>
                    <a:pt x="758163" y="1148238"/>
                  </a:cubicBezTo>
                  <a:close/>
                </a:path>
              </a:pathLst>
            </a:custGeom>
            <a:grpFill/>
            <a:ln w="51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30" name="Group 29">
              <a:extLst>
                <a:ext uri="{FF2B5EF4-FFF2-40B4-BE49-F238E27FC236}">
                  <a16:creationId xmlns:a16="http://schemas.microsoft.com/office/drawing/2014/main" id="{BC69DB4C-B2EA-4392-B4A3-EE775C7B812F}"/>
                </a:ext>
              </a:extLst>
            </p:cNvPr>
            <p:cNvGrpSpPr/>
            <p:nvPr/>
          </p:nvGrpSpPr>
          <p:grpSpPr>
            <a:xfrm>
              <a:off x="3563163" y="3556278"/>
              <a:ext cx="1218879" cy="1218879"/>
              <a:chOff x="3264582" y="1870309"/>
              <a:chExt cx="1774962" cy="1774962"/>
            </a:xfrm>
            <a:grpFill/>
          </p:grpSpPr>
          <p:sp>
            <p:nvSpPr>
              <p:cNvPr id="32" name="Freeform: Shape 31">
                <a:extLst>
                  <a:ext uri="{FF2B5EF4-FFF2-40B4-BE49-F238E27FC236}">
                    <a16:creationId xmlns:a16="http://schemas.microsoft.com/office/drawing/2014/main" id="{45A57558-A521-4754-B376-50F1CEB743F4}"/>
                  </a:ext>
                </a:extLst>
              </p:cNvPr>
              <p:cNvSpPr/>
              <p:nvPr/>
            </p:nvSpPr>
            <p:spPr>
              <a:xfrm>
                <a:off x="3264582" y="1870309"/>
                <a:ext cx="1774962" cy="1774962"/>
              </a:xfrm>
              <a:custGeom>
                <a:avLst/>
                <a:gdLst>
                  <a:gd name="connsiteX0" fmla="*/ 894776 w 1774962"/>
                  <a:gd name="connsiteY0" fmla="*/ 1775736 h 1774962"/>
                  <a:gd name="connsiteX1" fmla="*/ 852466 w 1774962"/>
                  <a:gd name="connsiteY1" fmla="*/ 1775736 h 1774962"/>
                  <a:gd name="connsiteX2" fmla="*/ 839567 w 1774962"/>
                  <a:gd name="connsiteY2" fmla="*/ 1764901 h 1774962"/>
                  <a:gd name="connsiteX3" fmla="*/ 819960 w 1774962"/>
                  <a:gd name="connsiteY3" fmla="*/ 1666349 h 1774962"/>
                  <a:gd name="connsiteX4" fmla="*/ 822024 w 1774962"/>
                  <a:gd name="connsiteY4" fmla="*/ 1636938 h 1774962"/>
                  <a:gd name="connsiteX5" fmla="*/ 811704 w 1774962"/>
                  <a:gd name="connsiteY5" fmla="*/ 1623523 h 1774962"/>
                  <a:gd name="connsiteX6" fmla="*/ 695093 w 1774962"/>
                  <a:gd name="connsiteY6" fmla="*/ 1601852 h 1774962"/>
                  <a:gd name="connsiteX7" fmla="*/ 680130 w 1774962"/>
                  <a:gd name="connsiteY7" fmla="*/ 1610623 h 1774962"/>
                  <a:gd name="connsiteX8" fmla="*/ 615116 w 1774962"/>
                  <a:gd name="connsiteY8" fmla="*/ 1727234 h 1774962"/>
                  <a:gd name="connsiteX9" fmla="*/ 603765 w 1774962"/>
                  <a:gd name="connsiteY9" fmla="*/ 1730330 h 1774962"/>
                  <a:gd name="connsiteX10" fmla="*/ 512953 w 1774962"/>
                  <a:gd name="connsiteY10" fmla="*/ 1694212 h 1774962"/>
                  <a:gd name="connsiteX11" fmla="*/ 507277 w 1774962"/>
                  <a:gd name="connsiteY11" fmla="*/ 1681828 h 1774962"/>
                  <a:gd name="connsiteX12" fmla="*/ 527400 w 1774962"/>
                  <a:gd name="connsiteY12" fmla="*/ 1583277 h 1774962"/>
                  <a:gd name="connsiteX13" fmla="*/ 541848 w 1774962"/>
                  <a:gd name="connsiteY13" fmla="*/ 1552834 h 1774962"/>
                  <a:gd name="connsiteX14" fmla="*/ 537720 w 1774962"/>
                  <a:gd name="connsiteY14" fmla="*/ 1539418 h 1774962"/>
                  <a:gd name="connsiteX15" fmla="*/ 435041 w 1774962"/>
                  <a:gd name="connsiteY15" fmla="*/ 1472857 h 1774962"/>
                  <a:gd name="connsiteX16" fmla="*/ 420593 w 1774962"/>
                  <a:gd name="connsiteY16" fmla="*/ 1474921 h 1774962"/>
                  <a:gd name="connsiteX17" fmla="*/ 315334 w 1774962"/>
                  <a:gd name="connsiteY17" fmla="*/ 1559026 h 1774962"/>
                  <a:gd name="connsiteX18" fmla="*/ 302950 w 1774962"/>
                  <a:gd name="connsiteY18" fmla="*/ 1557478 h 1774962"/>
                  <a:gd name="connsiteX19" fmla="*/ 233809 w 1774962"/>
                  <a:gd name="connsiteY19" fmla="*/ 1490401 h 1774962"/>
                  <a:gd name="connsiteX20" fmla="*/ 232777 w 1774962"/>
                  <a:gd name="connsiteY20" fmla="*/ 1476985 h 1774962"/>
                  <a:gd name="connsiteX21" fmla="*/ 289019 w 1774962"/>
                  <a:gd name="connsiteY21" fmla="*/ 1393397 h 1774962"/>
                  <a:gd name="connsiteX22" fmla="*/ 312754 w 1774962"/>
                  <a:gd name="connsiteY22" fmla="*/ 1371726 h 1774962"/>
                  <a:gd name="connsiteX23" fmla="*/ 314818 w 1774962"/>
                  <a:gd name="connsiteY23" fmla="*/ 1355731 h 1774962"/>
                  <a:gd name="connsiteX24" fmla="*/ 246193 w 1774962"/>
                  <a:gd name="connsiteY24" fmla="*/ 1255631 h 1774962"/>
                  <a:gd name="connsiteX25" fmla="*/ 230713 w 1774962"/>
                  <a:gd name="connsiteY25" fmla="*/ 1253051 h 1774962"/>
                  <a:gd name="connsiteX26" fmla="*/ 102751 w 1774962"/>
                  <a:gd name="connsiteY26" fmla="*/ 1289685 h 1774962"/>
                  <a:gd name="connsiteX27" fmla="*/ 91916 w 1774962"/>
                  <a:gd name="connsiteY27" fmla="*/ 1282978 h 1774962"/>
                  <a:gd name="connsiteX28" fmla="*/ 53733 w 1774962"/>
                  <a:gd name="connsiteY28" fmla="*/ 1194230 h 1774962"/>
                  <a:gd name="connsiteX29" fmla="*/ 58377 w 1774962"/>
                  <a:gd name="connsiteY29" fmla="*/ 1181330 h 1774962"/>
                  <a:gd name="connsiteX30" fmla="*/ 142481 w 1774962"/>
                  <a:gd name="connsiteY30" fmla="*/ 1125605 h 1774962"/>
                  <a:gd name="connsiteX31" fmla="*/ 173956 w 1774962"/>
                  <a:gd name="connsiteY31" fmla="*/ 1114253 h 1774962"/>
                  <a:gd name="connsiteX32" fmla="*/ 180664 w 1774962"/>
                  <a:gd name="connsiteY32" fmla="*/ 1101870 h 1774962"/>
                  <a:gd name="connsiteX33" fmla="*/ 154865 w 1774962"/>
                  <a:gd name="connsiteY33" fmla="*/ 981131 h 1774962"/>
                  <a:gd name="connsiteX34" fmla="*/ 144029 w 1774962"/>
                  <a:gd name="connsiteY34" fmla="*/ 973391 h 1774962"/>
                  <a:gd name="connsiteX35" fmla="*/ 10391 w 1774962"/>
                  <a:gd name="connsiteY35" fmla="*/ 958428 h 1774962"/>
                  <a:gd name="connsiteX36" fmla="*/ 2135 w 1774962"/>
                  <a:gd name="connsiteY36" fmla="*/ 948624 h 1774962"/>
                  <a:gd name="connsiteX37" fmla="*/ 588 w 1774962"/>
                  <a:gd name="connsiteY37" fmla="*/ 850589 h 1774962"/>
                  <a:gd name="connsiteX38" fmla="*/ 10391 w 1774962"/>
                  <a:gd name="connsiteY38" fmla="*/ 840785 h 1774962"/>
                  <a:gd name="connsiteX39" fmla="*/ 110491 w 1774962"/>
                  <a:gd name="connsiteY39" fmla="*/ 820662 h 1774962"/>
                  <a:gd name="connsiteX40" fmla="*/ 139901 w 1774962"/>
                  <a:gd name="connsiteY40" fmla="*/ 822726 h 1774962"/>
                  <a:gd name="connsiteX41" fmla="*/ 153317 w 1774962"/>
                  <a:gd name="connsiteY41" fmla="*/ 811890 h 1774962"/>
                  <a:gd name="connsiteX42" fmla="*/ 174472 w 1774962"/>
                  <a:gd name="connsiteY42" fmla="*/ 696827 h 1774962"/>
                  <a:gd name="connsiteX43" fmla="*/ 164152 w 1774962"/>
                  <a:gd name="connsiteY43" fmla="*/ 680316 h 1774962"/>
                  <a:gd name="connsiteX44" fmla="*/ 49090 w 1774962"/>
                  <a:gd name="connsiteY44" fmla="*/ 615819 h 1774962"/>
                  <a:gd name="connsiteX45" fmla="*/ 45993 w 1774962"/>
                  <a:gd name="connsiteY45" fmla="*/ 606015 h 1774962"/>
                  <a:gd name="connsiteX46" fmla="*/ 82628 w 1774962"/>
                  <a:gd name="connsiteY46" fmla="*/ 513655 h 1774962"/>
                  <a:gd name="connsiteX47" fmla="*/ 93979 w 1774962"/>
                  <a:gd name="connsiteY47" fmla="*/ 508496 h 1774962"/>
                  <a:gd name="connsiteX48" fmla="*/ 224006 w 1774962"/>
                  <a:gd name="connsiteY48" fmla="*/ 543066 h 1774962"/>
                  <a:gd name="connsiteX49" fmla="*/ 236905 w 1774962"/>
                  <a:gd name="connsiteY49" fmla="*/ 538938 h 1774962"/>
                  <a:gd name="connsiteX50" fmla="*/ 302434 w 1774962"/>
                  <a:gd name="connsiteY50" fmla="*/ 437291 h 1774962"/>
                  <a:gd name="connsiteX51" fmla="*/ 302950 w 1774962"/>
                  <a:gd name="connsiteY51" fmla="*/ 423359 h 1774962"/>
                  <a:gd name="connsiteX52" fmla="*/ 238453 w 1774962"/>
                  <a:gd name="connsiteY52" fmla="*/ 346995 h 1774962"/>
                  <a:gd name="connsiteX53" fmla="*/ 228650 w 1774962"/>
                  <a:gd name="connsiteY53" fmla="*/ 333063 h 1774962"/>
                  <a:gd name="connsiteX54" fmla="*/ 230713 w 1774962"/>
                  <a:gd name="connsiteY54" fmla="*/ 290237 h 1774962"/>
                  <a:gd name="connsiteX55" fmla="*/ 283859 w 1774962"/>
                  <a:gd name="connsiteY55" fmla="*/ 236060 h 1774962"/>
                  <a:gd name="connsiteX56" fmla="*/ 300370 w 1774962"/>
                  <a:gd name="connsiteY56" fmla="*/ 234512 h 1774962"/>
                  <a:gd name="connsiteX57" fmla="*/ 380863 w 1774962"/>
                  <a:gd name="connsiteY57" fmla="*/ 288173 h 1774962"/>
                  <a:gd name="connsiteX58" fmla="*/ 403050 w 1774962"/>
                  <a:gd name="connsiteY58" fmla="*/ 311392 h 1774962"/>
                  <a:gd name="connsiteX59" fmla="*/ 422141 w 1774962"/>
                  <a:gd name="connsiteY59" fmla="*/ 313972 h 1774962"/>
                  <a:gd name="connsiteX60" fmla="*/ 519661 w 1774962"/>
                  <a:gd name="connsiteY60" fmla="*/ 246895 h 1774962"/>
                  <a:gd name="connsiteX61" fmla="*/ 524820 w 1774962"/>
                  <a:gd name="connsiteY61" fmla="*/ 233996 h 1774962"/>
                  <a:gd name="connsiteX62" fmla="*/ 492314 w 1774962"/>
                  <a:gd name="connsiteY62" fmla="*/ 127704 h 1774962"/>
                  <a:gd name="connsiteX63" fmla="*/ 514501 w 1774962"/>
                  <a:gd name="connsiteY63" fmla="*/ 82298 h 1774962"/>
                  <a:gd name="connsiteX64" fmla="*/ 578482 w 1774962"/>
                  <a:gd name="connsiteY64" fmla="*/ 55468 h 1774962"/>
                  <a:gd name="connsiteX65" fmla="*/ 595509 w 1774962"/>
                  <a:gd name="connsiteY65" fmla="*/ 60111 h 1774962"/>
                  <a:gd name="connsiteX66" fmla="*/ 648655 w 1774962"/>
                  <a:gd name="connsiteY66" fmla="*/ 139572 h 1774962"/>
                  <a:gd name="connsiteX67" fmla="*/ 661039 w 1774962"/>
                  <a:gd name="connsiteY67" fmla="*/ 172078 h 1774962"/>
                  <a:gd name="connsiteX68" fmla="*/ 675486 w 1774962"/>
                  <a:gd name="connsiteY68" fmla="*/ 180334 h 1774962"/>
                  <a:gd name="connsiteX69" fmla="*/ 792613 w 1774962"/>
                  <a:gd name="connsiteY69" fmla="*/ 155567 h 1774962"/>
                  <a:gd name="connsiteX70" fmla="*/ 801900 w 1774962"/>
                  <a:gd name="connsiteY70" fmla="*/ 143700 h 1774962"/>
                  <a:gd name="connsiteX71" fmla="*/ 816864 w 1774962"/>
                  <a:gd name="connsiteY71" fmla="*/ 11094 h 1774962"/>
                  <a:gd name="connsiteX72" fmla="*/ 826151 w 1774962"/>
                  <a:gd name="connsiteY72" fmla="*/ 2322 h 1774962"/>
                  <a:gd name="connsiteX73" fmla="*/ 925219 w 1774962"/>
                  <a:gd name="connsiteY73" fmla="*/ 774 h 1774962"/>
                  <a:gd name="connsiteX74" fmla="*/ 934507 w 1774962"/>
                  <a:gd name="connsiteY74" fmla="*/ 10062 h 1774962"/>
                  <a:gd name="connsiteX75" fmla="*/ 954114 w 1774962"/>
                  <a:gd name="connsiteY75" fmla="*/ 111193 h 1774962"/>
                  <a:gd name="connsiteX76" fmla="*/ 952050 w 1774962"/>
                  <a:gd name="connsiteY76" fmla="*/ 140604 h 1774962"/>
                  <a:gd name="connsiteX77" fmla="*/ 962369 w 1774962"/>
                  <a:gd name="connsiteY77" fmla="*/ 152987 h 1774962"/>
                  <a:gd name="connsiteX78" fmla="*/ 1078980 w 1774962"/>
                  <a:gd name="connsiteY78" fmla="*/ 174658 h 1774962"/>
                  <a:gd name="connsiteX79" fmla="*/ 1093428 w 1774962"/>
                  <a:gd name="connsiteY79" fmla="*/ 168467 h 1774962"/>
                  <a:gd name="connsiteX80" fmla="*/ 1147089 w 1774962"/>
                  <a:gd name="connsiteY80" fmla="*/ 69399 h 1774962"/>
                  <a:gd name="connsiteX81" fmla="*/ 1192495 w 1774962"/>
                  <a:gd name="connsiteY81" fmla="*/ 54436 h 1774962"/>
                  <a:gd name="connsiteX82" fmla="*/ 1258024 w 1774962"/>
                  <a:gd name="connsiteY82" fmla="*/ 81266 h 1774962"/>
                  <a:gd name="connsiteX83" fmla="*/ 1267312 w 1774962"/>
                  <a:gd name="connsiteY83" fmla="*/ 96746 h 1774962"/>
                  <a:gd name="connsiteX84" fmla="*/ 1247705 w 1774962"/>
                  <a:gd name="connsiteY84" fmla="*/ 192718 h 1774962"/>
                  <a:gd name="connsiteX85" fmla="*/ 1233258 w 1774962"/>
                  <a:gd name="connsiteY85" fmla="*/ 224192 h 1774962"/>
                  <a:gd name="connsiteX86" fmla="*/ 1237385 w 1774962"/>
                  <a:gd name="connsiteY86" fmla="*/ 237608 h 1774962"/>
                  <a:gd name="connsiteX87" fmla="*/ 1340065 w 1774962"/>
                  <a:gd name="connsiteY87" fmla="*/ 304169 h 1774962"/>
                  <a:gd name="connsiteX88" fmla="*/ 1354512 w 1774962"/>
                  <a:gd name="connsiteY88" fmla="*/ 302621 h 1774962"/>
                  <a:gd name="connsiteX89" fmla="*/ 1459771 w 1774962"/>
                  <a:gd name="connsiteY89" fmla="*/ 218516 h 1774962"/>
                  <a:gd name="connsiteX90" fmla="*/ 1472155 w 1774962"/>
                  <a:gd name="connsiteY90" fmla="*/ 220064 h 1774962"/>
                  <a:gd name="connsiteX91" fmla="*/ 1541296 w 1774962"/>
                  <a:gd name="connsiteY91" fmla="*/ 287657 h 1774962"/>
                  <a:gd name="connsiteX92" fmla="*/ 1542328 w 1774962"/>
                  <a:gd name="connsiteY92" fmla="*/ 301073 h 1774962"/>
                  <a:gd name="connsiteX93" fmla="*/ 1485570 w 1774962"/>
                  <a:gd name="connsiteY93" fmla="*/ 385693 h 1774962"/>
                  <a:gd name="connsiteX94" fmla="*/ 1462868 w 1774962"/>
                  <a:gd name="connsiteY94" fmla="*/ 406332 h 1774962"/>
                  <a:gd name="connsiteX95" fmla="*/ 1460803 w 1774962"/>
                  <a:gd name="connsiteY95" fmla="*/ 422327 h 1774962"/>
                  <a:gd name="connsiteX96" fmla="*/ 1529428 w 1774962"/>
                  <a:gd name="connsiteY96" fmla="*/ 522427 h 1774962"/>
                  <a:gd name="connsiteX97" fmla="*/ 1544908 w 1774962"/>
                  <a:gd name="connsiteY97" fmla="*/ 525007 h 1774962"/>
                  <a:gd name="connsiteX98" fmla="*/ 1672870 w 1774962"/>
                  <a:gd name="connsiteY98" fmla="*/ 488373 h 1774962"/>
                  <a:gd name="connsiteX99" fmla="*/ 1683706 w 1774962"/>
                  <a:gd name="connsiteY99" fmla="*/ 495080 h 1774962"/>
                  <a:gd name="connsiteX100" fmla="*/ 1721888 w 1774962"/>
                  <a:gd name="connsiteY100" fmla="*/ 583828 h 1774962"/>
                  <a:gd name="connsiteX101" fmla="*/ 1717244 w 1774962"/>
                  <a:gd name="connsiteY101" fmla="*/ 596728 h 1774962"/>
                  <a:gd name="connsiteX102" fmla="*/ 1633140 w 1774962"/>
                  <a:gd name="connsiteY102" fmla="*/ 652453 h 1774962"/>
                  <a:gd name="connsiteX103" fmla="*/ 1601665 w 1774962"/>
                  <a:gd name="connsiteY103" fmla="*/ 663805 h 1774962"/>
                  <a:gd name="connsiteX104" fmla="*/ 1594958 w 1774962"/>
                  <a:gd name="connsiteY104" fmla="*/ 676188 h 1774962"/>
                  <a:gd name="connsiteX105" fmla="*/ 1620241 w 1774962"/>
                  <a:gd name="connsiteY105" fmla="*/ 795895 h 1774962"/>
                  <a:gd name="connsiteX106" fmla="*/ 1631076 w 1774962"/>
                  <a:gd name="connsiteY106" fmla="*/ 804667 h 1774962"/>
                  <a:gd name="connsiteX107" fmla="*/ 1763682 w 1774962"/>
                  <a:gd name="connsiteY107" fmla="*/ 819630 h 1774962"/>
                  <a:gd name="connsiteX108" fmla="*/ 1773486 w 1774962"/>
                  <a:gd name="connsiteY108" fmla="*/ 829950 h 1774962"/>
                  <a:gd name="connsiteX109" fmla="*/ 1775034 w 1774962"/>
                  <a:gd name="connsiteY109" fmla="*/ 927985 h 1774962"/>
                  <a:gd name="connsiteX110" fmla="*/ 1766262 w 1774962"/>
                  <a:gd name="connsiteY110" fmla="*/ 937273 h 1774962"/>
                  <a:gd name="connsiteX111" fmla="*/ 1663583 w 1774962"/>
                  <a:gd name="connsiteY111" fmla="*/ 957396 h 1774962"/>
                  <a:gd name="connsiteX112" fmla="*/ 1636752 w 1774962"/>
                  <a:gd name="connsiteY112" fmla="*/ 955332 h 1774962"/>
                  <a:gd name="connsiteX113" fmla="*/ 1622304 w 1774962"/>
                  <a:gd name="connsiteY113" fmla="*/ 966684 h 1774962"/>
                  <a:gd name="connsiteX114" fmla="*/ 1601149 w 1774962"/>
                  <a:gd name="connsiteY114" fmla="*/ 1081746 h 1774962"/>
                  <a:gd name="connsiteX115" fmla="*/ 1610437 w 1774962"/>
                  <a:gd name="connsiteY115" fmla="*/ 1097742 h 1774962"/>
                  <a:gd name="connsiteX116" fmla="*/ 1726016 w 1774962"/>
                  <a:gd name="connsiteY116" fmla="*/ 1161723 h 1774962"/>
                  <a:gd name="connsiteX117" fmla="*/ 1729112 w 1774962"/>
                  <a:gd name="connsiteY117" fmla="*/ 1174107 h 1774962"/>
                  <a:gd name="connsiteX118" fmla="*/ 1693509 w 1774962"/>
                  <a:gd name="connsiteY118" fmla="*/ 1263887 h 1774962"/>
                  <a:gd name="connsiteX119" fmla="*/ 1681126 w 1774962"/>
                  <a:gd name="connsiteY119" fmla="*/ 1270078 h 1774962"/>
                  <a:gd name="connsiteX120" fmla="*/ 1581542 w 1774962"/>
                  <a:gd name="connsiteY120" fmla="*/ 1249955 h 1774962"/>
                  <a:gd name="connsiteX121" fmla="*/ 1552647 w 1774962"/>
                  <a:gd name="connsiteY121" fmla="*/ 1236024 h 1774962"/>
                  <a:gd name="connsiteX122" fmla="*/ 1538200 w 1774962"/>
                  <a:gd name="connsiteY122" fmla="*/ 1240152 h 1774962"/>
                  <a:gd name="connsiteX123" fmla="*/ 1473187 w 1774962"/>
                  <a:gd name="connsiteY123" fmla="*/ 1340767 h 1774962"/>
                  <a:gd name="connsiteX124" fmla="*/ 1475251 w 1774962"/>
                  <a:gd name="connsiteY124" fmla="*/ 1358310 h 1774962"/>
                  <a:gd name="connsiteX125" fmla="*/ 1535104 w 1774962"/>
                  <a:gd name="connsiteY125" fmla="*/ 1430031 h 1774962"/>
                  <a:gd name="connsiteX126" fmla="*/ 1545424 w 1774962"/>
                  <a:gd name="connsiteY126" fmla="*/ 1444995 h 1774962"/>
                  <a:gd name="connsiteX127" fmla="*/ 1542844 w 1774962"/>
                  <a:gd name="connsiteY127" fmla="*/ 1489885 h 1774962"/>
                  <a:gd name="connsiteX128" fmla="*/ 1491246 w 1774962"/>
                  <a:gd name="connsiteY128" fmla="*/ 1542514 h 1774962"/>
                  <a:gd name="connsiteX129" fmla="*/ 1472155 w 1774962"/>
                  <a:gd name="connsiteY129" fmla="*/ 1544062 h 1774962"/>
                  <a:gd name="connsiteX130" fmla="*/ 1393726 w 1774962"/>
                  <a:gd name="connsiteY130" fmla="*/ 1491948 h 1774962"/>
                  <a:gd name="connsiteX131" fmla="*/ 1369992 w 1774962"/>
                  <a:gd name="connsiteY131" fmla="*/ 1466666 h 1774962"/>
                  <a:gd name="connsiteX132" fmla="*/ 1352964 w 1774962"/>
                  <a:gd name="connsiteY132" fmla="*/ 1464602 h 1774962"/>
                  <a:gd name="connsiteX133" fmla="*/ 1254413 w 1774962"/>
                  <a:gd name="connsiteY133" fmla="*/ 1532711 h 1774962"/>
                  <a:gd name="connsiteX134" fmla="*/ 1248737 w 1774962"/>
                  <a:gd name="connsiteY134" fmla="*/ 1544578 h 1774962"/>
                  <a:gd name="connsiteX135" fmla="*/ 1284339 w 1774962"/>
                  <a:gd name="connsiteY135" fmla="*/ 1662221 h 1774962"/>
                  <a:gd name="connsiteX136" fmla="*/ 1268860 w 1774962"/>
                  <a:gd name="connsiteY136" fmla="*/ 1693180 h 1774962"/>
                  <a:gd name="connsiteX137" fmla="*/ 1195591 w 1774962"/>
                  <a:gd name="connsiteY137" fmla="*/ 1724654 h 1774962"/>
                  <a:gd name="connsiteX138" fmla="*/ 1178564 w 1774962"/>
                  <a:gd name="connsiteY138" fmla="*/ 1719495 h 1774962"/>
                  <a:gd name="connsiteX139" fmla="*/ 1125418 w 1774962"/>
                  <a:gd name="connsiteY139" fmla="*/ 1640034 h 1774962"/>
                  <a:gd name="connsiteX140" fmla="*/ 1113035 w 1774962"/>
                  <a:gd name="connsiteY140" fmla="*/ 1606496 h 1774962"/>
                  <a:gd name="connsiteX141" fmla="*/ 1099619 w 1774962"/>
                  <a:gd name="connsiteY141" fmla="*/ 1599272 h 1774962"/>
                  <a:gd name="connsiteX142" fmla="*/ 979913 w 1774962"/>
                  <a:gd name="connsiteY142" fmla="*/ 1624555 h 1774962"/>
                  <a:gd name="connsiteX143" fmla="*/ 972173 w 1774962"/>
                  <a:gd name="connsiteY143" fmla="*/ 1634874 h 1774962"/>
                  <a:gd name="connsiteX144" fmla="*/ 957726 w 1774962"/>
                  <a:gd name="connsiteY144" fmla="*/ 1767481 h 1774962"/>
                  <a:gd name="connsiteX145" fmla="*/ 945858 w 1774962"/>
                  <a:gd name="connsiteY145" fmla="*/ 1777800 h 1774962"/>
                  <a:gd name="connsiteX146" fmla="*/ 895808 w 1774962"/>
                  <a:gd name="connsiteY146" fmla="*/ 1779864 h 1774962"/>
                  <a:gd name="connsiteX147" fmla="*/ 894776 w 1774962"/>
                  <a:gd name="connsiteY147" fmla="*/ 1775736 h 1774962"/>
                  <a:gd name="connsiteX148" fmla="*/ 890648 w 1774962"/>
                  <a:gd name="connsiteY148" fmla="*/ 1454798 h 1774962"/>
                  <a:gd name="connsiteX149" fmla="*/ 1452548 w 1774962"/>
                  <a:gd name="connsiteY149" fmla="*/ 884127 h 1774962"/>
                  <a:gd name="connsiteX150" fmla="*/ 881361 w 1774962"/>
                  <a:gd name="connsiteY150" fmla="*/ 322228 h 1774962"/>
                  <a:gd name="connsiteX151" fmla="*/ 320494 w 1774962"/>
                  <a:gd name="connsiteY151" fmla="*/ 893415 h 1774962"/>
                  <a:gd name="connsiteX152" fmla="*/ 890648 w 1774962"/>
                  <a:gd name="connsiteY152" fmla="*/ 1454798 h 17749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</a:cxnLst>
                <a:rect l="l" t="t" r="r" b="b"/>
                <a:pathLst>
                  <a:path w="1774962" h="1774962">
                    <a:moveTo>
                      <a:pt x="894776" y="1775736"/>
                    </a:moveTo>
                    <a:cubicBezTo>
                      <a:pt x="880845" y="1775736"/>
                      <a:pt x="866397" y="1775736"/>
                      <a:pt x="852466" y="1775736"/>
                    </a:cubicBezTo>
                    <a:cubicBezTo>
                      <a:pt x="844726" y="1775736"/>
                      <a:pt x="840599" y="1772640"/>
                      <a:pt x="839567" y="1764901"/>
                    </a:cubicBezTo>
                    <a:cubicBezTo>
                      <a:pt x="833375" y="1731878"/>
                      <a:pt x="826151" y="1699371"/>
                      <a:pt x="819960" y="1666349"/>
                    </a:cubicBezTo>
                    <a:cubicBezTo>
                      <a:pt x="817896" y="1656545"/>
                      <a:pt x="820992" y="1646742"/>
                      <a:pt x="822024" y="1636938"/>
                    </a:cubicBezTo>
                    <a:cubicBezTo>
                      <a:pt x="823056" y="1628682"/>
                      <a:pt x="820992" y="1624555"/>
                      <a:pt x="811704" y="1623523"/>
                    </a:cubicBezTo>
                    <a:cubicBezTo>
                      <a:pt x="772490" y="1619395"/>
                      <a:pt x="733275" y="1612171"/>
                      <a:pt x="695093" y="1601852"/>
                    </a:cubicBezTo>
                    <a:cubicBezTo>
                      <a:pt x="686837" y="1599788"/>
                      <a:pt x="682194" y="1602368"/>
                      <a:pt x="680130" y="1610623"/>
                    </a:cubicBezTo>
                    <a:cubicBezTo>
                      <a:pt x="669294" y="1655513"/>
                      <a:pt x="636788" y="1688020"/>
                      <a:pt x="615116" y="1727234"/>
                    </a:cubicBezTo>
                    <a:cubicBezTo>
                      <a:pt x="612537" y="1731878"/>
                      <a:pt x="608409" y="1731878"/>
                      <a:pt x="603765" y="1730330"/>
                    </a:cubicBezTo>
                    <a:cubicBezTo>
                      <a:pt x="572807" y="1720011"/>
                      <a:pt x="542364" y="1707627"/>
                      <a:pt x="512953" y="1694212"/>
                    </a:cubicBezTo>
                    <a:cubicBezTo>
                      <a:pt x="506761" y="1691632"/>
                      <a:pt x="506245" y="1686988"/>
                      <a:pt x="507277" y="1681828"/>
                    </a:cubicBezTo>
                    <a:cubicBezTo>
                      <a:pt x="513985" y="1648806"/>
                      <a:pt x="519661" y="1615783"/>
                      <a:pt x="527400" y="1583277"/>
                    </a:cubicBezTo>
                    <a:cubicBezTo>
                      <a:pt x="529980" y="1572441"/>
                      <a:pt x="536172" y="1562637"/>
                      <a:pt x="541848" y="1552834"/>
                    </a:cubicBezTo>
                    <a:cubicBezTo>
                      <a:pt x="545460" y="1546642"/>
                      <a:pt x="544428" y="1543030"/>
                      <a:pt x="537720" y="1539418"/>
                    </a:cubicBezTo>
                    <a:cubicBezTo>
                      <a:pt x="501601" y="1520327"/>
                      <a:pt x="467547" y="1497624"/>
                      <a:pt x="435041" y="1472857"/>
                    </a:cubicBezTo>
                    <a:cubicBezTo>
                      <a:pt x="429365" y="1468214"/>
                      <a:pt x="425237" y="1468214"/>
                      <a:pt x="420593" y="1474921"/>
                    </a:cubicBezTo>
                    <a:cubicBezTo>
                      <a:pt x="393762" y="1512588"/>
                      <a:pt x="350936" y="1531163"/>
                      <a:pt x="315334" y="1559026"/>
                    </a:cubicBezTo>
                    <a:cubicBezTo>
                      <a:pt x="310690" y="1562637"/>
                      <a:pt x="307078" y="1561090"/>
                      <a:pt x="302950" y="1557478"/>
                    </a:cubicBezTo>
                    <a:cubicBezTo>
                      <a:pt x="278699" y="1536323"/>
                      <a:pt x="255996" y="1513104"/>
                      <a:pt x="233809" y="1490401"/>
                    </a:cubicBezTo>
                    <a:cubicBezTo>
                      <a:pt x="229682" y="1485757"/>
                      <a:pt x="229165" y="1482145"/>
                      <a:pt x="232777" y="1476985"/>
                    </a:cubicBezTo>
                    <a:cubicBezTo>
                      <a:pt x="251352" y="1449122"/>
                      <a:pt x="269928" y="1421260"/>
                      <a:pt x="289019" y="1393397"/>
                    </a:cubicBezTo>
                    <a:cubicBezTo>
                      <a:pt x="295210" y="1384625"/>
                      <a:pt x="304498" y="1378949"/>
                      <a:pt x="312754" y="1371726"/>
                    </a:cubicBezTo>
                    <a:cubicBezTo>
                      <a:pt x="318946" y="1366566"/>
                      <a:pt x="319978" y="1361922"/>
                      <a:pt x="314818" y="1355731"/>
                    </a:cubicBezTo>
                    <a:cubicBezTo>
                      <a:pt x="289535" y="1324256"/>
                      <a:pt x="266316" y="1291233"/>
                      <a:pt x="246193" y="1255631"/>
                    </a:cubicBezTo>
                    <a:cubicBezTo>
                      <a:pt x="241549" y="1247375"/>
                      <a:pt x="236905" y="1248923"/>
                      <a:pt x="230713" y="1253051"/>
                    </a:cubicBezTo>
                    <a:cubicBezTo>
                      <a:pt x="191499" y="1277302"/>
                      <a:pt x="145577" y="1277818"/>
                      <a:pt x="102751" y="1289685"/>
                    </a:cubicBezTo>
                    <a:cubicBezTo>
                      <a:pt x="97075" y="1291233"/>
                      <a:pt x="93979" y="1288137"/>
                      <a:pt x="91916" y="1282978"/>
                    </a:cubicBezTo>
                    <a:cubicBezTo>
                      <a:pt x="77984" y="1254083"/>
                      <a:pt x="65085" y="1224156"/>
                      <a:pt x="53733" y="1194230"/>
                    </a:cubicBezTo>
                    <a:cubicBezTo>
                      <a:pt x="51669" y="1188038"/>
                      <a:pt x="53217" y="1184426"/>
                      <a:pt x="58377" y="1181330"/>
                    </a:cubicBezTo>
                    <a:cubicBezTo>
                      <a:pt x="86240" y="1162755"/>
                      <a:pt x="113587" y="1143664"/>
                      <a:pt x="142481" y="1125605"/>
                    </a:cubicBezTo>
                    <a:cubicBezTo>
                      <a:pt x="151769" y="1119929"/>
                      <a:pt x="163120" y="1117349"/>
                      <a:pt x="173956" y="1114253"/>
                    </a:cubicBezTo>
                    <a:cubicBezTo>
                      <a:pt x="180664" y="1112189"/>
                      <a:pt x="182727" y="1109093"/>
                      <a:pt x="180664" y="1101870"/>
                    </a:cubicBezTo>
                    <a:cubicBezTo>
                      <a:pt x="168796" y="1062139"/>
                      <a:pt x="160541" y="1021893"/>
                      <a:pt x="154865" y="981131"/>
                    </a:cubicBezTo>
                    <a:cubicBezTo>
                      <a:pt x="153833" y="974423"/>
                      <a:pt x="150737" y="972359"/>
                      <a:pt x="144029" y="973391"/>
                    </a:cubicBezTo>
                    <a:cubicBezTo>
                      <a:pt x="98107" y="981131"/>
                      <a:pt x="54765" y="963588"/>
                      <a:pt x="10391" y="958428"/>
                    </a:cubicBezTo>
                    <a:cubicBezTo>
                      <a:pt x="4715" y="957912"/>
                      <a:pt x="2652" y="954300"/>
                      <a:pt x="2135" y="948624"/>
                    </a:cubicBezTo>
                    <a:cubicBezTo>
                      <a:pt x="-960" y="916118"/>
                      <a:pt x="72" y="883611"/>
                      <a:pt x="588" y="850589"/>
                    </a:cubicBezTo>
                    <a:cubicBezTo>
                      <a:pt x="588" y="844397"/>
                      <a:pt x="4715" y="841817"/>
                      <a:pt x="10391" y="840785"/>
                    </a:cubicBezTo>
                    <a:cubicBezTo>
                      <a:pt x="43930" y="834077"/>
                      <a:pt x="76952" y="827370"/>
                      <a:pt x="110491" y="820662"/>
                    </a:cubicBezTo>
                    <a:cubicBezTo>
                      <a:pt x="120294" y="818598"/>
                      <a:pt x="130098" y="821694"/>
                      <a:pt x="139901" y="822726"/>
                    </a:cubicBezTo>
                    <a:cubicBezTo>
                      <a:pt x="148157" y="823758"/>
                      <a:pt x="152285" y="820662"/>
                      <a:pt x="153317" y="811890"/>
                    </a:cubicBezTo>
                    <a:cubicBezTo>
                      <a:pt x="157445" y="773192"/>
                      <a:pt x="164668" y="734494"/>
                      <a:pt x="174472" y="696827"/>
                    </a:cubicBezTo>
                    <a:cubicBezTo>
                      <a:pt x="177052" y="687024"/>
                      <a:pt x="173440" y="682380"/>
                      <a:pt x="164152" y="680316"/>
                    </a:cubicBezTo>
                    <a:cubicBezTo>
                      <a:pt x="120294" y="668965"/>
                      <a:pt x="87272" y="636974"/>
                      <a:pt x="49090" y="615819"/>
                    </a:cubicBezTo>
                    <a:cubicBezTo>
                      <a:pt x="44961" y="613755"/>
                      <a:pt x="44961" y="610143"/>
                      <a:pt x="45993" y="606015"/>
                    </a:cubicBezTo>
                    <a:cubicBezTo>
                      <a:pt x="56313" y="574541"/>
                      <a:pt x="69212" y="544098"/>
                      <a:pt x="82628" y="513655"/>
                    </a:cubicBezTo>
                    <a:cubicBezTo>
                      <a:pt x="85208" y="507980"/>
                      <a:pt x="89336" y="506948"/>
                      <a:pt x="93979" y="508496"/>
                    </a:cubicBezTo>
                    <a:cubicBezTo>
                      <a:pt x="137322" y="519847"/>
                      <a:pt x="183760" y="518815"/>
                      <a:pt x="224006" y="543066"/>
                    </a:cubicBezTo>
                    <a:cubicBezTo>
                      <a:pt x="230713" y="547194"/>
                      <a:pt x="233809" y="544614"/>
                      <a:pt x="236905" y="538938"/>
                    </a:cubicBezTo>
                    <a:cubicBezTo>
                      <a:pt x="255996" y="503336"/>
                      <a:pt x="278183" y="469281"/>
                      <a:pt x="302434" y="437291"/>
                    </a:cubicBezTo>
                    <a:cubicBezTo>
                      <a:pt x="305530" y="433163"/>
                      <a:pt x="310690" y="428519"/>
                      <a:pt x="302950" y="423359"/>
                    </a:cubicBezTo>
                    <a:cubicBezTo>
                      <a:pt x="273540" y="404268"/>
                      <a:pt x="258576" y="373826"/>
                      <a:pt x="238453" y="346995"/>
                    </a:cubicBezTo>
                    <a:cubicBezTo>
                      <a:pt x="234841" y="342351"/>
                      <a:pt x="232262" y="337707"/>
                      <a:pt x="228650" y="333063"/>
                    </a:cubicBezTo>
                    <a:cubicBezTo>
                      <a:pt x="212654" y="310360"/>
                      <a:pt x="212138" y="309844"/>
                      <a:pt x="230713" y="290237"/>
                    </a:cubicBezTo>
                    <a:cubicBezTo>
                      <a:pt x="248257" y="271662"/>
                      <a:pt x="266316" y="254119"/>
                      <a:pt x="283859" y="236060"/>
                    </a:cubicBezTo>
                    <a:cubicBezTo>
                      <a:pt x="289535" y="230384"/>
                      <a:pt x="294179" y="229868"/>
                      <a:pt x="300370" y="234512"/>
                    </a:cubicBezTo>
                    <a:cubicBezTo>
                      <a:pt x="327201" y="252571"/>
                      <a:pt x="354032" y="270114"/>
                      <a:pt x="380863" y="288173"/>
                    </a:cubicBezTo>
                    <a:cubicBezTo>
                      <a:pt x="390150" y="294365"/>
                      <a:pt x="396342" y="303137"/>
                      <a:pt x="403050" y="311392"/>
                    </a:cubicBezTo>
                    <a:cubicBezTo>
                      <a:pt x="408726" y="319132"/>
                      <a:pt x="413885" y="320680"/>
                      <a:pt x="422141" y="313972"/>
                    </a:cubicBezTo>
                    <a:cubicBezTo>
                      <a:pt x="452584" y="288689"/>
                      <a:pt x="485606" y="266502"/>
                      <a:pt x="519661" y="246895"/>
                    </a:cubicBezTo>
                    <a:cubicBezTo>
                      <a:pt x="524820" y="243799"/>
                      <a:pt x="529464" y="240703"/>
                      <a:pt x="524820" y="233996"/>
                    </a:cubicBezTo>
                    <a:cubicBezTo>
                      <a:pt x="502633" y="202005"/>
                      <a:pt x="501086" y="163823"/>
                      <a:pt x="492314" y="127704"/>
                    </a:cubicBezTo>
                    <a:cubicBezTo>
                      <a:pt x="484574" y="96230"/>
                      <a:pt x="485606" y="96746"/>
                      <a:pt x="514501" y="82298"/>
                    </a:cubicBezTo>
                    <a:cubicBezTo>
                      <a:pt x="535140" y="71979"/>
                      <a:pt x="557327" y="64239"/>
                      <a:pt x="578482" y="55468"/>
                    </a:cubicBezTo>
                    <a:cubicBezTo>
                      <a:pt x="586222" y="52372"/>
                      <a:pt x="590866" y="52888"/>
                      <a:pt x="595509" y="60111"/>
                    </a:cubicBezTo>
                    <a:cubicBezTo>
                      <a:pt x="613053" y="86942"/>
                      <a:pt x="630596" y="113257"/>
                      <a:pt x="648655" y="139572"/>
                    </a:cubicBezTo>
                    <a:cubicBezTo>
                      <a:pt x="655363" y="149375"/>
                      <a:pt x="657427" y="160727"/>
                      <a:pt x="661039" y="172078"/>
                    </a:cubicBezTo>
                    <a:cubicBezTo>
                      <a:pt x="663618" y="180334"/>
                      <a:pt x="667230" y="182914"/>
                      <a:pt x="675486" y="180334"/>
                    </a:cubicBezTo>
                    <a:cubicBezTo>
                      <a:pt x="713668" y="168983"/>
                      <a:pt x="752882" y="160727"/>
                      <a:pt x="792613" y="155567"/>
                    </a:cubicBezTo>
                    <a:cubicBezTo>
                      <a:pt x="800352" y="154535"/>
                      <a:pt x="802932" y="151439"/>
                      <a:pt x="801900" y="143700"/>
                    </a:cubicBezTo>
                    <a:cubicBezTo>
                      <a:pt x="795193" y="98294"/>
                      <a:pt x="811704" y="55468"/>
                      <a:pt x="816864" y="11094"/>
                    </a:cubicBezTo>
                    <a:cubicBezTo>
                      <a:pt x="817380" y="5934"/>
                      <a:pt x="820476" y="2838"/>
                      <a:pt x="826151" y="2322"/>
                    </a:cubicBezTo>
                    <a:cubicBezTo>
                      <a:pt x="859174" y="-1290"/>
                      <a:pt x="892196" y="258"/>
                      <a:pt x="925219" y="774"/>
                    </a:cubicBezTo>
                    <a:cubicBezTo>
                      <a:pt x="930895" y="774"/>
                      <a:pt x="933475" y="4902"/>
                      <a:pt x="934507" y="10062"/>
                    </a:cubicBezTo>
                    <a:cubicBezTo>
                      <a:pt x="941214" y="43600"/>
                      <a:pt x="948438" y="77139"/>
                      <a:pt x="954114" y="111193"/>
                    </a:cubicBezTo>
                    <a:cubicBezTo>
                      <a:pt x="955662" y="120481"/>
                      <a:pt x="953082" y="130800"/>
                      <a:pt x="952050" y="140604"/>
                    </a:cubicBezTo>
                    <a:cubicBezTo>
                      <a:pt x="951018" y="148343"/>
                      <a:pt x="954114" y="151955"/>
                      <a:pt x="962369" y="152987"/>
                    </a:cubicBezTo>
                    <a:cubicBezTo>
                      <a:pt x="1001584" y="157115"/>
                      <a:pt x="1040798" y="164339"/>
                      <a:pt x="1078980" y="174658"/>
                    </a:cubicBezTo>
                    <a:cubicBezTo>
                      <a:pt x="1085172" y="176206"/>
                      <a:pt x="1091364" y="176722"/>
                      <a:pt x="1093428" y="168467"/>
                    </a:cubicBezTo>
                    <a:cubicBezTo>
                      <a:pt x="1101683" y="130284"/>
                      <a:pt x="1127482" y="101390"/>
                      <a:pt x="1147089" y="69399"/>
                    </a:cubicBezTo>
                    <a:cubicBezTo>
                      <a:pt x="1162569" y="43084"/>
                      <a:pt x="1163601" y="43600"/>
                      <a:pt x="1192495" y="54436"/>
                    </a:cubicBezTo>
                    <a:cubicBezTo>
                      <a:pt x="1214682" y="62691"/>
                      <a:pt x="1236353" y="71979"/>
                      <a:pt x="1258024" y="81266"/>
                    </a:cubicBezTo>
                    <a:cubicBezTo>
                      <a:pt x="1265764" y="84362"/>
                      <a:pt x="1268860" y="88490"/>
                      <a:pt x="1267312" y="96746"/>
                    </a:cubicBezTo>
                    <a:cubicBezTo>
                      <a:pt x="1260604" y="128736"/>
                      <a:pt x="1254928" y="160727"/>
                      <a:pt x="1247705" y="192718"/>
                    </a:cubicBezTo>
                    <a:cubicBezTo>
                      <a:pt x="1245125" y="203553"/>
                      <a:pt x="1238417" y="213873"/>
                      <a:pt x="1233258" y="224192"/>
                    </a:cubicBezTo>
                    <a:cubicBezTo>
                      <a:pt x="1229646" y="230384"/>
                      <a:pt x="1230678" y="233996"/>
                      <a:pt x="1237385" y="237608"/>
                    </a:cubicBezTo>
                    <a:cubicBezTo>
                      <a:pt x="1273504" y="256699"/>
                      <a:pt x="1307558" y="279402"/>
                      <a:pt x="1340065" y="304169"/>
                    </a:cubicBezTo>
                    <a:cubicBezTo>
                      <a:pt x="1345741" y="308812"/>
                      <a:pt x="1349868" y="309328"/>
                      <a:pt x="1354512" y="302621"/>
                    </a:cubicBezTo>
                    <a:cubicBezTo>
                      <a:pt x="1381343" y="264954"/>
                      <a:pt x="1424169" y="246379"/>
                      <a:pt x="1459771" y="218516"/>
                    </a:cubicBezTo>
                    <a:cubicBezTo>
                      <a:pt x="1464415" y="214905"/>
                      <a:pt x="1468027" y="216452"/>
                      <a:pt x="1472155" y="220064"/>
                    </a:cubicBezTo>
                    <a:cubicBezTo>
                      <a:pt x="1496406" y="241219"/>
                      <a:pt x="1519109" y="264438"/>
                      <a:pt x="1541296" y="287657"/>
                    </a:cubicBezTo>
                    <a:cubicBezTo>
                      <a:pt x="1545424" y="292301"/>
                      <a:pt x="1545940" y="296429"/>
                      <a:pt x="1542328" y="301073"/>
                    </a:cubicBezTo>
                    <a:cubicBezTo>
                      <a:pt x="1523237" y="329452"/>
                      <a:pt x="1505177" y="357830"/>
                      <a:pt x="1485570" y="385693"/>
                    </a:cubicBezTo>
                    <a:cubicBezTo>
                      <a:pt x="1479895" y="393949"/>
                      <a:pt x="1470607" y="400140"/>
                      <a:pt x="1462868" y="406332"/>
                    </a:cubicBezTo>
                    <a:cubicBezTo>
                      <a:pt x="1456676" y="411492"/>
                      <a:pt x="1455644" y="416136"/>
                      <a:pt x="1460803" y="422327"/>
                    </a:cubicBezTo>
                    <a:cubicBezTo>
                      <a:pt x="1486086" y="453802"/>
                      <a:pt x="1509305" y="487341"/>
                      <a:pt x="1529428" y="522427"/>
                    </a:cubicBezTo>
                    <a:cubicBezTo>
                      <a:pt x="1534072" y="530167"/>
                      <a:pt x="1538716" y="529135"/>
                      <a:pt x="1544908" y="525007"/>
                    </a:cubicBezTo>
                    <a:cubicBezTo>
                      <a:pt x="1584122" y="500756"/>
                      <a:pt x="1630044" y="500240"/>
                      <a:pt x="1672870" y="488373"/>
                    </a:cubicBezTo>
                    <a:cubicBezTo>
                      <a:pt x="1678546" y="486825"/>
                      <a:pt x="1681642" y="489921"/>
                      <a:pt x="1683706" y="495080"/>
                    </a:cubicBezTo>
                    <a:cubicBezTo>
                      <a:pt x="1697637" y="523975"/>
                      <a:pt x="1710537" y="553902"/>
                      <a:pt x="1721888" y="583828"/>
                    </a:cubicBezTo>
                    <a:cubicBezTo>
                      <a:pt x="1723952" y="590020"/>
                      <a:pt x="1722404" y="593632"/>
                      <a:pt x="1717244" y="596728"/>
                    </a:cubicBezTo>
                    <a:cubicBezTo>
                      <a:pt x="1689381" y="615303"/>
                      <a:pt x="1662035" y="634394"/>
                      <a:pt x="1633140" y="652453"/>
                    </a:cubicBezTo>
                    <a:cubicBezTo>
                      <a:pt x="1623852" y="658129"/>
                      <a:pt x="1612501" y="660709"/>
                      <a:pt x="1601665" y="663805"/>
                    </a:cubicBezTo>
                    <a:cubicBezTo>
                      <a:pt x="1594958" y="665869"/>
                      <a:pt x="1592894" y="668965"/>
                      <a:pt x="1594958" y="676188"/>
                    </a:cubicBezTo>
                    <a:cubicBezTo>
                      <a:pt x="1606309" y="715403"/>
                      <a:pt x="1615081" y="755133"/>
                      <a:pt x="1620241" y="795895"/>
                    </a:cubicBezTo>
                    <a:cubicBezTo>
                      <a:pt x="1621272" y="803119"/>
                      <a:pt x="1624368" y="805699"/>
                      <a:pt x="1631076" y="804667"/>
                    </a:cubicBezTo>
                    <a:cubicBezTo>
                      <a:pt x="1676482" y="797959"/>
                      <a:pt x="1719308" y="814470"/>
                      <a:pt x="1763682" y="819630"/>
                    </a:cubicBezTo>
                    <a:cubicBezTo>
                      <a:pt x="1769874" y="820146"/>
                      <a:pt x="1772454" y="823758"/>
                      <a:pt x="1773486" y="829950"/>
                    </a:cubicBezTo>
                    <a:cubicBezTo>
                      <a:pt x="1776582" y="862456"/>
                      <a:pt x="1775034" y="895479"/>
                      <a:pt x="1775034" y="927985"/>
                    </a:cubicBezTo>
                    <a:cubicBezTo>
                      <a:pt x="1775034" y="933661"/>
                      <a:pt x="1771422" y="936241"/>
                      <a:pt x="1766262" y="937273"/>
                    </a:cubicBezTo>
                    <a:cubicBezTo>
                      <a:pt x="1732207" y="943981"/>
                      <a:pt x="1698153" y="951204"/>
                      <a:pt x="1663583" y="957396"/>
                    </a:cubicBezTo>
                    <a:cubicBezTo>
                      <a:pt x="1654811" y="958944"/>
                      <a:pt x="1645523" y="956364"/>
                      <a:pt x="1636752" y="955332"/>
                    </a:cubicBezTo>
                    <a:cubicBezTo>
                      <a:pt x="1627980" y="954300"/>
                      <a:pt x="1623336" y="956364"/>
                      <a:pt x="1622304" y="966684"/>
                    </a:cubicBezTo>
                    <a:cubicBezTo>
                      <a:pt x="1618177" y="1005382"/>
                      <a:pt x="1610953" y="1044080"/>
                      <a:pt x="1601149" y="1081746"/>
                    </a:cubicBezTo>
                    <a:cubicBezTo>
                      <a:pt x="1598569" y="1091034"/>
                      <a:pt x="1601665" y="1095678"/>
                      <a:pt x="1610437" y="1097742"/>
                    </a:cubicBezTo>
                    <a:cubicBezTo>
                      <a:pt x="1654811" y="1108577"/>
                      <a:pt x="1687318" y="1140568"/>
                      <a:pt x="1726016" y="1161723"/>
                    </a:cubicBezTo>
                    <a:cubicBezTo>
                      <a:pt x="1731176" y="1164819"/>
                      <a:pt x="1731176" y="1168947"/>
                      <a:pt x="1729112" y="1174107"/>
                    </a:cubicBezTo>
                    <a:cubicBezTo>
                      <a:pt x="1718792" y="1204549"/>
                      <a:pt x="1706409" y="1234476"/>
                      <a:pt x="1693509" y="1263887"/>
                    </a:cubicBezTo>
                    <a:cubicBezTo>
                      <a:pt x="1690929" y="1269562"/>
                      <a:pt x="1687318" y="1271626"/>
                      <a:pt x="1681126" y="1270078"/>
                    </a:cubicBezTo>
                    <a:cubicBezTo>
                      <a:pt x="1648103" y="1263371"/>
                      <a:pt x="1614565" y="1257179"/>
                      <a:pt x="1581542" y="1249955"/>
                    </a:cubicBezTo>
                    <a:cubicBezTo>
                      <a:pt x="1571223" y="1247375"/>
                      <a:pt x="1561935" y="1241184"/>
                      <a:pt x="1552647" y="1236024"/>
                    </a:cubicBezTo>
                    <a:cubicBezTo>
                      <a:pt x="1545940" y="1232412"/>
                      <a:pt x="1542328" y="1232928"/>
                      <a:pt x="1538200" y="1240152"/>
                    </a:cubicBezTo>
                    <a:cubicBezTo>
                      <a:pt x="1519109" y="1275238"/>
                      <a:pt x="1497954" y="1309293"/>
                      <a:pt x="1473187" y="1340767"/>
                    </a:cubicBezTo>
                    <a:cubicBezTo>
                      <a:pt x="1467511" y="1347991"/>
                      <a:pt x="1466479" y="1352635"/>
                      <a:pt x="1475251" y="1358310"/>
                    </a:cubicBezTo>
                    <a:cubicBezTo>
                      <a:pt x="1502598" y="1375854"/>
                      <a:pt x="1516013" y="1405264"/>
                      <a:pt x="1535104" y="1430031"/>
                    </a:cubicBezTo>
                    <a:cubicBezTo>
                      <a:pt x="1538716" y="1434675"/>
                      <a:pt x="1541812" y="1439835"/>
                      <a:pt x="1545424" y="1444995"/>
                    </a:cubicBezTo>
                    <a:cubicBezTo>
                      <a:pt x="1566063" y="1474921"/>
                      <a:pt x="1565031" y="1464602"/>
                      <a:pt x="1542844" y="1489885"/>
                    </a:cubicBezTo>
                    <a:cubicBezTo>
                      <a:pt x="1526849" y="1508460"/>
                      <a:pt x="1508273" y="1524971"/>
                      <a:pt x="1491246" y="1542514"/>
                    </a:cubicBezTo>
                    <a:cubicBezTo>
                      <a:pt x="1485054" y="1549222"/>
                      <a:pt x="1479895" y="1549222"/>
                      <a:pt x="1472155" y="1544062"/>
                    </a:cubicBezTo>
                    <a:cubicBezTo>
                      <a:pt x="1446356" y="1526519"/>
                      <a:pt x="1420041" y="1508976"/>
                      <a:pt x="1393726" y="1491948"/>
                    </a:cubicBezTo>
                    <a:cubicBezTo>
                      <a:pt x="1383923" y="1485241"/>
                      <a:pt x="1377215" y="1475437"/>
                      <a:pt x="1369992" y="1466666"/>
                    </a:cubicBezTo>
                    <a:cubicBezTo>
                      <a:pt x="1364316" y="1459958"/>
                      <a:pt x="1359672" y="1458926"/>
                      <a:pt x="1352964" y="1464602"/>
                    </a:cubicBezTo>
                    <a:cubicBezTo>
                      <a:pt x="1322005" y="1489885"/>
                      <a:pt x="1288983" y="1512588"/>
                      <a:pt x="1254413" y="1532711"/>
                    </a:cubicBezTo>
                    <a:cubicBezTo>
                      <a:pt x="1249769" y="1535291"/>
                      <a:pt x="1244609" y="1537871"/>
                      <a:pt x="1248737" y="1544578"/>
                    </a:cubicBezTo>
                    <a:cubicBezTo>
                      <a:pt x="1272472" y="1580181"/>
                      <a:pt x="1274020" y="1622491"/>
                      <a:pt x="1284339" y="1662221"/>
                    </a:cubicBezTo>
                    <a:cubicBezTo>
                      <a:pt x="1290531" y="1685440"/>
                      <a:pt x="1292079" y="1682344"/>
                      <a:pt x="1268860" y="1693180"/>
                    </a:cubicBezTo>
                    <a:cubicBezTo>
                      <a:pt x="1244609" y="1704531"/>
                      <a:pt x="1219842" y="1714335"/>
                      <a:pt x="1195591" y="1724654"/>
                    </a:cubicBezTo>
                    <a:cubicBezTo>
                      <a:pt x="1187851" y="1727750"/>
                      <a:pt x="1183208" y="1726718"/>
                      <a:pt x="1178564" y="1719495"/>
                    </a:cubicBezTo>
                    <a:cubicBezTo>
                      <a:pt x="1161021" y="1692664"/>
                      <a:pt x="1142962" y="1666865"/>
                      <a:pt x="1125418" y="1640034"/>
                    </a:cubicBezTo>
                    <a:cubicBezTo>
                      <a:pt x="1118711" y="1629715"/>
                      <a:pt x="1116131" y="1617847"/>
                      <a:pt x="1113035" y="1606496"/>
                    </a:cubicBezTo>
                    <a:cubicBezTo>
                      <a:pt x="1110971" y="1599272"/>
                      <a:pt x="1107359" y="1597208"/>
                      <a:pt x="1099619" y="1599272"/>
                    </a:cubicBezTo>
                    <a:cubicBezTo>
                      <a:pt x="1060405" y="1611139"/>
                      <a:pt x="1020675" y="1619395"/>
                      <a:pt x="979913" y="1624555"/>
                    </a:cubicBezTo>
                    <a:cubicBezTo>
                      <a:pt x="973205" y="1625587"/>
                      <a:pt x="971141" y="1628682"/>
                      <a:pt x="972173" y="1634874"/>
                    </a:cubicBezTo>
                    <a:cubicBezTo>
                      <a:pt x="979397" y="1680280"/>
                      <a:pt x="962885" y="1723106"/>
                      <a:pt x="957726" y="1767481"/>
                    </a:cubicBezTo>
                    <a:cubicBezTo>
                      <a:pt x="956694" y="1775220"/>
                      <a:pt x="952566" y="1777800"/>
                      <a:pt x="945858" y="1777800"/>
                    </a:cubicBezTo>
                    <a:cubicBezTo>
                      <a:pt x="929347" y="1778316"/>
                      <a:pt x="912320" y="1779348"/>
                      <a:pt x="895808" y="1779864"/>
                    </a:cubicBezTo>
                    <a:cubicBezTo>
                      <a:pt x="894776" y="1776252"/>
                      <a:pt x="894776" y="1776252"/>
                      <a:pt x="894776" y="1775736"/>
                    </a:cubicBezTo>
                    <a:close/>
                    <a:moveTo>
                      <a:pt x="890648" y="1454798"/>
                    </a:moveTo>
                    <a:cubicBezTo>
                      <a:pt x="1199203" y="1449638"/>
                      <a:pt x="1454096" y="1207645"/>
                      <a:pt x="1452548" y="884127"/>
                    </a:cubicBezTo>
                    <a:cubicBezTo>
                      <a:pt x="1451516" y="575057"/>
                      <a:pt x="1205395" y="320164"/>
                      <a:pt x="881361" y="322228"/>
                    </a:cubicBezTo>
                    <a:cubicBezTo>
                      <a:pt x="571775" y="324292"/>
                      <a:pt x="318429" y="570929"/>
                      <a:pt x="320494" y="893415"/>
                    </a:cubicBezTo>
                    <a:cubicBezTo>
                      <a:pt x="323073" y="1202485"/>
                      <a:pt x="569195" y="1452218"/>
                      <a:pt x="890648" y="1454798"/>
                    </a:cubicBezTo>
                    <a:close/>
                  </a:path>
                </a:pathLst>
              </a:custGeom>
              <a:grpFill/>
              <a:ln w="515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3" name="Freeform: Shape 32">
                <a:extLst>
                  <a:ext uri="{FF2B5EF4-FFF2-40B4-BE49-F238E27FC236}">
                    <a16:creationId xmlns:a16="http://schemas.microsoft.com/office/drawing/2014/main" id="{D53A0459-4D3D-48F2-8909-33333F49E440}"/>
                  </a:ext>
                </a:extLst>
              </p:cNvPr>
              <p:cNvSpPr/>
              <p:nvPr/>
            </p:nvSpPr>
            <p:spPr>
              <a:xfrm>
                <a:off x="3733675" y="2339591"/>
                <a:ext cx="835883" cy="835883"/>
              </a:xfrm>
              <a:custGeom>
                <a:avLst/>
                <a:gdLst>
                  <a:gd name="connsiteX0" fmla="*/ 836916 w 835883"/>
                  <a:gd name="connsiteY0" fmla="*/ 418458 h 835883"/>
                  <a:gd name="connsiteX1" fmla="*/ 418459 w 835883"/>
                  <a:gd name="connsiteY1" fmla="*/ 836399 h 835883"/>
                  <a:gd name="connsiteX2" fmla="*/ 1 w 835883"/>
                  <a:gd name="connsiteY2" fmla="*/ 417426 h 835883"/>
                  <a:gd name="connsiteX3" fmla="*/ 418975 w 835883"/>
                  <a:gd name="connsiteY3" fmla="*/ 0 h 835883"/>
                  <a:gd name="connsiteX4" fmla="*/ 836916 w 835883"/>
                  <a:gd name="connsiteY4" fmla="*/ 418458 h 8358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35883" h="835883">
                    <a:moveTo>
                      <a:pt x="836916" y="418458"/>
                    </a:moveTo>
                    <a:cubicBezTo>
                      <a:pt x="833821" y="651679"/>
                      <a:pt x="651165" y="836915"/>
                      <a:pt x="418459" y="836399"/>
                    </a:cubicBezTo>
                    <a:cubicBezTo>
                      <a:pt x="182657" y="836399"/>
                      <a:pt x="-515" y="649615"/>
                      <a:pt x="1" y="417426"/>
                    </a:cubicBezTo>
                    <a:cubicBezTo>
                      <a:pt x="517" y="181624"/>
                      <a:pt x="187301" y="0"/>
                      <a:pt x="418975" y="0"/>
                    </a:cubicBezTo>
                    <a:cubicBezTo>
                      <a:pt x="651680" y="516"/>
                      <a:pt x="833821" y="186268"/>
                      <a:pt x="836916" y="418458"/>
                    </a:cubicBezTo>
                    <a:close/>
                  </a:path>
                </a:pathLst>
              </a:custGeom>
              <a:grpFill/>
              <a:ln w="515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5DAD32A1-1249-4ABA-B7D2-F068D0D4D3F8}"/>
                </a:ext>
              </a:extLst>
            </p:cNvPr>
            <p:cNvSpPr/>
            <p:nvPr/>
          </p:nvSpPr>
          <p:spPr>
            <a:xfrm>
              <a:off x="1727363" y="4086481"/>
              <a:ext cx="683882" cy="686216"/>
            </a:xfrm>
            <a:custGeom>
              <a:avLst/>
              <a:gdLst>
                <a:gd name="connsiteX0" fmla="*/ 817500 w 1511813"/>
                <a:gd name="connsiteY0" fmla="*/ 1518710 h 1516973"/>
                <a:gd name="connsiteX1" fmla="*/ 802537 w 1511813"/>
                <a:gd name="connsiteY1" fmla="*/ 1507875 h 1516973"/>
                <a:gd name="connsiteX2" fmla="*/ 780866 w 1511813"/>
                <a:gd name="connsiteY2" fmla="*/ 1442862 h 1516973"/>
                <a:gd name="connsiteX3" fmla="*/ 776738 w 1511813"/>
                <a:gd name="connsiteY3" fmla="*/ 1385072 h 1516973"/>
                <a:gd name="connsiteX4" fmla="*/ 760227 w 1511813"/>
                <a:gd name="connsiteY4" fmla="*/ 1369593 h 1516973"/>
                <a:gd name="connsiteX5" fmla="*/ 694698 w 1511813"/>
                <a:gd name="connsiteY5" fmla="*/ 1366497 h 1516973"/>
                <a:gd name="connsiteX6" fmla="*/ 676638 w 1511813"/>
                <a:gd name="connsiteY6" fmla="*/ 1379912 h 1516973"/>
                <a:gd name="connsiteX7" fmla="*/ 637940 w 1511813"/>
                <a:gd name="connsiteY7" fmla="*/ 1501683 h 1516973"/>
                <a:gd name="connsiteX8" fmla="*/ 622977 w 1511813"/>
                <a:gd name="connsiteY8" fmla="*/ 1508907 h 1516973"/>
                <a:gd name="connsiteX9" fmla="*/ 430517 w 1511813"/>
                <a:gd name="connsiteY9" fmla="*/ 1447505 h 1516973"/>
                <a:gd name="connsiteX10" fmla="*/ 422262 w 1511813"/>
                <a:gd name="connsiteY10" fmla="*/ 1431510 h 1516973"/>
                <a:gd name="connsiteX11" fmla="*/ 435677 w 1511813"/>
                <a:gd name="connsiteY11" fmla="*/ 1364433 h 1516973"/>
                <a:gd name="connsiteX12" fmla="*/ 461992 w 1511813"/>
                <a:gd name="connsiteY12" fmla="*/ 1310255 h 1516973"/>
                <a:gd name="connsiteX13" fmla="*/ 456316 w 1511813"/>
                <a:gd name="connsiteY13" fmla="*/ 1290132 h 1516973"/>
                <a:gd name="connsiteX14" fmla="*/ 395431 w 1511813"/>
                <a:gd name="connsiteY14" fmla="*/ 1251434 h 1516973"/>
                <a:gd name="connsiteX15" fmla="*/ 378919 w 1511813"/>
                <a:gd name="connsiteY15" fmla="*/ 1254014 h 1516973"/>
                <a:gd name="connsiteX16" fmla="*/ 283464 w 1511813"/>
                <a:gd name="connsiteY16" fmla="*/ 1342246 h 1516973"/>
                <a:gd name="connsiteX17" fmla="*/ 265920 w 1511813"/>
                <a:gd name="connsiteY17" fmla="*/ 1341214 h 1516973"/>
                <a:gd name="connsiteX18" fmla="*/ 130218 w 1511813"/>
                <a:gd name="connsiteY18" fmla="*/ 1191580 h 1516973"/>
                <a:gd name="connsiteX19" fmla="*/ 130734 w 1511813"/>
                <a:gd name="connsiteY19" fmla="*/ 1174553 h 1516973"/>
                <a:gd name="connsiteX20" fmla="*/ 177688 w 1511813"/>
                <a:gd name="connsiteY20" fmla="*/ 1121408 h 1516973"/>
                <a:gd name="connsiteX21" fmla="*/ 225674 w 1511813"/>
                <a:gd name="connsiteY21" fmla="*/ 1089417 h 1516973"/>
                <a:gd name="connsiteX22" fmla="*/ 230834 w 1511813"/>
                <a:gd name="connsiteY22" fmla="*/ 1067230 h 1516973"/>
                <a:gd name="connsiteX23" fmla="*/ 198327 w 1511813"/>
                <a:gd name="connsiteY23" fmla="*/ 1004281 h 1516973"/>
                <a:gd name="connsiteX24" fmla="*/ 183880 w 1511813"/>
                <a:gd name="connsiteY24" fmla="*/ 998089 h 1516973"/>
                <a:gd name="connsiteX25" fmla="*/ 67269 w 1511813"/>
                <a:gd name="connsiteY25" fmla="*/ 1025952 h 1516973"/>
                <a:gd name="connsiteX26" fmla="*/ 55918 w 1511813"/>
                <a:gd name="connsiteY26" fmla="*/ 1027500 h 1516973"/>
                <a:gd name="connsiteX27" fmla="*/ 41470 w 1511813"/>
                <a:gd name="connsiteY27" fmla="*/ 1018212 h 1516973"/>
                <a:gd name="connsiteX28" fmla="*/ 1224 w 1511813"/>
                <a:gd name="connsiteY28" fmla="*/ 841748 h 1516973"/>
                <a:gd name="connsiteX29" fmla="*/ 30635 w 1511813"/>
                <a:gd name="connsiteY29" fmla="*/ 797374 h 1516973"/>
                <a:gd name="connsiteX30" fmla="*/ 134862 w 1511813"/>
                <a:gd name="connsiteY30" fmla="*/ 778799 h 1516973"/>
                <a:gd name="connsiteX31" fmla="*/ 147246 w 1511813"/>
                <a:gd name="connsiteY31" fmla="*/ 765899 h 1516973"/>
                <a:gd name="connsiteX32" fmla="*/ 150342 w 1511813"/>
                <a:gd name="connsiteY32" fmla="*/ 696242 h 1516973"/>
                <a:gd name="connsiteX33" fmla="*/ 137442 w 1511813"/>
                <a:gd name="connsiteY33" fmla="*/ 678699 h 1516973"/>
                <a:gd name="connsiteX34" fmla="*/ 14639 w 1511813"/>
                <a:gd name="connsiteY34" fmla="*/ 639485 h 1516973"/>
                <a:gd name="connsiteX35" fmla="*/ 7932 w 1511813"/>
                <a:gd name="connsiteY35" fmla="*/ 625037 h 1516973"/>
                <a:gd name="connsiteX36" fmla="*/ 69333 w 1511813"/>
                <a:gd name="connsiteY36" fmla="*/ 432578 h 1516973"/>
                <a:gd name="connsiteX37" fmla="*/ 86360 w 1511813"/>
                <a:gd name="connsiteY37" fmla="*/ 423806 h 1516973"/>
                <a:gd name="connsiteX38" fmla="*/ 150858 w 1511813"/>
                <a:gd name="connsiteY38" fmla="*/ 436706 h 1516973"/>
                <a:gd name="connsiteX39" fmla="*/ 206583 w 1511813"/>
                <a:gd name="connsiteY39" fmla="*/ 463536 h 1516973"/>
                <a:gd name="connsiteX40" fmla="*/ 227738 w 1511813"/>
                <a:gd name="connsiteY40" fmla="*/ 457345 h 1516973"/>
                <a:gd name="connsiteX41" fmla="*/ 266952 w 1511813"/>
                <a:gd name="connsiteY41" fmla="*/ 396459 h 1516973"/>
                <a:gd name="connsiteX42" fmla="*/ 264373 w 1511813"/>
                <a:gd name="connsiteY42" fmla="*/ 380980 h 1516973"/>
                <a:gd name="connsiteX43" fmla="*/ 175108 w 1511813"/>
                <a:gd name="connsiteY43" fmla="*/ 284492 h 1516973"/>
                <a:gd name="connsiteX44" fmla="*/ 176140 w 1511813"/>
                <a:gd name="connsiteY44" fmla="*/ 267981 h 1516973"/>
                <a:gd name="connsiteX45" fmla="*/ 325258 w 1511813"/>
                <a:gd name="connsiteY45" fmla="*/ 132279 h 1516973"/>
                <a:gd name="connsiteX46" fmla="*/ 343317 w 1511813"/>
                <a:gd name="connsiteY46" fmla="*/ 132795 h 1516973"/>
                <a:gd name="connsiteX47" fmla="*/ 395431 w 1511813"/>
                <a:gd name="connsiteY47" fmla="*/ 178717 h 1516973"/>
                <a:gd name="connsiteX48" fmla="*/ 426389 w 1511813"/>
                <a:gd name="connsiteY48" fmla="*/ 224639 h 1516973"/>
                <a:gd name="connsiteX49" fmla="*/ 451156 w 1511813"/>
                <a:gd name="connsiteY49" fmla="*/ 231347 h 1516973"/>
                <a:gd name="connsiteX50" fmla="*/ 512042 w 1511813"/>
                <a:gd name="connsiteY50" fmla="*/ 200388 h 1516973"/>
                <a:gd name="connsiteX51" fmla="*/ 518233 w 1511813"/>
                <a:gd name="connsiteY51" fmla="*/ 183877 h 1516973"/>
                <a:gd name="connsiteX52" fmla="*/ 491403 w 1511813"/>
                <a:gd name="connsiteY52" fmla="*/ 69846 h 1516973"/>
                <a:gd name="connsiteX53" fmla="*/ 489855 w 1511813"/>
                <a:gd name="connsiteY53" fmla="*/ 58494 h 1516973"/>
                <a:gd name="connsiteX54" fmla="*/ 499658 w 1511813"/>
                <a:gd name="connsiteY54" fmla="*/ 43015 h 1516973"/>
                <a:gd name="connsiteX55" fmla="*/ 695730 w 1511813"/>
                <a:gd name="connsiteY55" fmla="*/ 189 h 1516973"/>
                <a:gd name="connsiteX56" fmla="*/ 713273 w 1511813"/>
                <a:gd name="connsiteY56" fmla="*/ 12056 h 1516973"/>
                <a:gd name="connsiteX57" fmla="*/ 721012 w 1511813"/>
                <a:gd name="connsiteY57" fmla="*/ 35275 h 1516973"/>
                <a:gd name="connsiteX58" fmla="*/ 738556 w 1511813"/>
                <a:gd name="connsiteY58" fmla="*/ 134343 h 1516973"/>
                <a:gd name="connsiteX59" fmla="*/ 753519 w 1511813"/>
                <a:gd name="connsiteY59" fmla="*/ 148790 h 1516973"/>
                <a:gd name="connsiteX60" fmla="*/ 820596 w 1511813"/>
                <a:gd name="connsiteY60" fmla="*/ 151886 h 1516973"/>
                <a:gd name="connsiteX61" fmla="*/ 838655 w 1511813"/>
                <a:gd name="connsiteY61" fmla="*/ 138471 h 1516973"/>
                <a:gd name="connsiteX62" fmla="*/ 877354 w 1511813"/>
                <a:gd name="connsiteY62" fmla="*/ 16700 h 1516973"/>
                <a:gd name="connsiteX63" fmla="*/ 892317 w 1511813"/>
                <a:gd name="connsiteY63" fmla="*/ 9476 h 1516973"/>
                <a:gd name="connsiteX64" fmla="*/ 1084777 w 1511813"/>
                <a:gd name="connsiteY64" fmla="*/ 70878 h 1516973"/>
                <a:gd name="connsiteX65" fmla="*/ 1093032 w 1511813"/>
                <a:gd name="connsiteY65" fmla="*/ 86873 h 1516973"/>
                <a:gd name="connsiteX66" fmla="*/ 1079617 w 1511813"/>
                <a:gd name="connsiteY66" fmla="*/ 152402 h 1516973"/>
                <a:gd name="connsiteX67" fmla="*/ 1053302 w 1511813"/>
                <a:gd name="connsiteY67" fmla="*/ 206580 h 1516973"/>
                <a:gd name="connsiteX68" fmla="*/ 1060010 w 1511813"/>
                <a:gd name="connsiteY68" fmla="*/ 228251 h 1516973"/>
                <a:gd name="connsiteX69" fmla="*/ 1118315 w 1511813"/>
                <a:gd name="connsiteY69" fmla="*/ 265917 h 1516973"/>
                <a:gd name="connsiteX70" fmla="*/ 1136374 w 1511813"/>
                <a:gd name="connsiteY70" fmla="*/ 262821 h 1516973"/>
                <a:gd name="connsiteX71" fmla="*/ 1232346 w 1511813"/>
                <a:gd name="connsiteY71" fmla="*/ 174589 h 1516973"/>
                <a:gd name="connsiteX72" fmla="*/ 1247825 w 1511813"/>
                <a:gd name="connsiteY72" fmla="*/ 175621 h 1516973"/>
                <a:gd name="connsiteX73" fmla="*/ 1384559 w 1511813"/>
                <a:gd name="connsiteY73" fmla="*/ 325770 h 1516973"/>
                <a:gd name="connsiteX74" fmla="*/ 1384043 w 1511813"/>
                <a:gd name="connsiteY74" fmla="*/ 342798 h 1516973"/>
                <a:gd name="connsiteX75" fmla="*/ 1336057 w 1511813"/>
                <a:gd name="connsiteY75" fmla="*/ 396975 h 1516973"/>
                <a:gd name="connsiteX76" fmla="*/ 1291167 w 1511813"/>
                <a:gd name="connsiteY76" fmla="*/ 426902 h 1516973"/>
                <a:gd name="connsiteX77" fmla="*/ 1284976 w 1511813"/>
                <a:gd name="connsiteY77" fmla="*/ 451153 h 1516973"/>
                <a:gd name="connsiteX78" fmla="*/ 1316450 w 1511813"/>
                <a:gd name="connsiteY78" fmla="*/ 513070 h 1516973"/>
                <a:gd name="connsiteX79" fmla="*/ 1330898 w 1511813"/>
                <a:gd name="connsiteY79" fmla="*/ 519262 h 1516973"/>
                <a:gd name="connsiteX80" fmla="*/ 1447509 w 1511813"/>
                <a:gd name="connsiteY80" fmla="*/ 491399 h 1516973"/>
                <a:gd name="connsiteX81" fmla="*/ 1458860 w 1511813"/>
                <a:gd name="connsiteY81" fmla="*/ 489851 h 1516973"/>
                <a:gd name="connsiteX82" fmla="*/ 1473307 w 1511813"/>
                <a:gd name="connsiteY82" fmla="*/ 499139 h 1516973"/>
                <a:gd name="connsiteX83" fmla="*/ 1513554 w 1511813"/>
                <a:gd name="connsiteY83" fmla="*/ 675603 h 1516973"/>
                <a:gd name="connsiteX84" fmla="*/ 1514070 w 1511813"/>
                <a:gd name="connsiteY84" fmla="*/ 679215 h 1516973"/>
                <a:gd name="connsiteX85" fmla="*/ 1490335 w 1511813"/>
                <a:gd name="connsiteY85" fmla="*/ 717397 h 1516973"/>
                <a:gd name="connsiteX86" fmla="*/ 1379916 w 1511813"/>
                <a:gd name="connsiteY86" fmla="*/ 738036 h 1516973"/>
                <a:gd name="connsiteX87" fmla="*/ 1367532 w 1511813"/>
                <a:gd name="connsiteY87" fmla="*/ 749904 h 1516973"/>
                <a:gd name="connsiteX88" fmla="*/ 1363920 w 1511813"/>
                <a:gd name="connsiteY88" fmla="*/ 822141 h 1516973"/>
                <a:gd name="connsiteX89" fmla="*/ 1375788 w 1511813"/>
                <a:gd name="connsiteY89" fmla="*/ 838136 h 1516973"/>
                <a:gd name="connsiteX90" fmla="*/ 1498590 w 1511813"/>
                <a:gd name="connsiteY90" fmla="*/ 876834 h 1516973"/>
                <a:gd name="connsiteX91" fmla="*/ 1506330 w 1511813"/>
                <a:gd name="connsiteY91" fmla="*/ 891798 h 1516973"/>
                <a:gd name="connsiteX92" fmla="*/ 1444413 w 1511813"/>
                <a:gd name="connsiteY92" fmla="*/ 1085289 h 1516973"/>
                <a:gd name="connsiteX93" fmla="*/ 1429449 w 1511813"/>
                <a:gd name="connsiteY93" fmla="*/ 1093029 h 1516973"/>
                <a:gd name="connsiteX94" fmla="*/ 1306647 w 1511813"/>
                <a:gd name="connsiteY94" fmla="*/ 1052783 h 1516973"/>
                <a:gd name="connsiteX95" fmla="*/ 1287556 w 1511813"/>
                <a:gd name="connsiteY95" fmla="*/ 1057942 h 1516973"/>
                <a:gd name="connsiteX96" fmla="*/ 1248857 w 1511813"/>
                <a:gd name="connsiteY96" fmla="*/ 1118828 h 1516973"/>
                <a:gd name="connsiteX97" fmla="*/ 1250405 w 1511813"/>
                <a:gd name="connsiteY97" fmla="*/ 1135339 h 1516973"/>
                <a:gd name="connsiteX98" fmla="*/ 1339153 w 1511813"/>
                <a:gd name="connsiteY98" fmla="*/ 1230795 h 1516973"/>
                <a:gd name="connsiteX99" fmla="*/ 1337605 w 1511813"/>
                <a:gd name="connsiteY99" fmla="*/ 1249370 h 1516973"/>
                <a:gd name="connsiteX100" fmla="*/ 1189004 w 1511813"/>
                <a:gd name="connsiteY100" fmla="*/ 1384040 h 1516973"/>
                <a:gd name="connsiteX101" fmla="*/ 1170945 w 1511813"/>
                <a:gd name="connsiteY101" fmla="*/ 1383524 h 1516973"/>
                <a:gd name="connsiteX102" fmla="*/ 1118831 w 1511813"/>
                <a:gd name="connsiteY102" fmla="*/ 1337602 h 1516973"/>
                <a:gd name="connsiteX103" fmla="*/ 1086840 w 1511813"/>
                <a:gd name="connsiteY103" fmla="*/ 1289616 h 1516973"/>
                <a:gd name="connsiteX104" fmla="*/ 1064137 w 1511813"/>
                <a:gd name="connsiteY104" fmla="*/ 1284456 h 1516973"/>
                <a:gd name="connsiteX105" fmla="*/ 1002220 w 1511813"/>
                <a:gd name="connsiteY105" fmla="*/ 1316447 h 1516973"/>
                <a:gd name="connsiteX106" fmla="*/ 996028 w 1511813"/>
                <a:gd name="connsiteY106" fmla="*/ 1332958 h 1516973"/>
                <a:gd name="connsiteX107" fmla="*/ 1022859 w 1511813"/>
                <a:gd name="connsiteY107" fmla="*/ 1446989 h 1516973"/>
                <a:gd name="connsiteX108" fmla="*/ 1024407 w 1511813"/>
                <a:gd name="connsiteY108" fmla="*/ 1459889 h 1516973"/>
                <a:gd name="connsiteX109" fmla="*/ 1015636 w 1511813"/>
                <a:gd name="connsiteY109" fmla="*/ 1473304 h 1516973"/>
                <a:gd name="connsiteX110" fmla="*/ 817500 w 1511813"/>
                <a:gd name="connsiteY110" fmla="*/ 1518710 h 1516973"/>
                <a:gd name="connsiteX111" fmla="*/ 758163 w 1511813"/>
                <a:gd name="connsiteY111" fmla="*/ 1148238 h 1516973"/>
                <a:gd name="connsiteX112" fmla="*/ 1145146 w 1511813"/>
                <a:gd name="connsiteY112" fmla="*/ 758675 h 1516973"/>
                <a:gd name="connsiteX113" fmla="*/ 757131 w 1511813"/>
                <a:gd name="connsiteY113" fmla="*/ 371176 h 1516973"/>
                <a:gd name="connsiteX114" fmla="*/ 368600 w 1511813"/>
                <a:gd name="connsiteY114" fmla="*/ 759707 h 1516973"/>
                <a:gd name="connsiteX115" fmla="*/ 758163 w 1511813"/>
                <a:gd name="connsiteY115" fmla="*/ 1148238 h 15169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</a:cxnLst>
              <a:rect l="l" t="t" r="r" b="b"/>
              <a:pathLst>
                <a:path w="1511813" h="1516973">
                  <a:moveTo>
                    <a:pt x="817500" y="1518710"/>
                  </a:moveTo>
                  <a:cubicBezTo>
                    <a:pt x="809245" y="1520774"/>
                    <a:pt x="805633" y="1516130"/>
                    <a:pt x="802537" y="1507875"/>
                  </a:cubicBezTo>
                  <a:cubicBezTo>
                    <a:pt x="795829" y="1486204"/>
                    <a:pt x="788090" y="1464532"/>
                    <a:pt x="780866" y="1442862"/>
                  </a:cubicBezTo>
                  <a:cubicBezTo>
                    <a:pt x="774674" y="1424286"/>
                    <a:pt x="777770" y="1404679"/>
                    <a:pt x="776738" y="1385072"/>
                  </a:cubicBezTo>
                  <a:cubicBezTo>
                    <a:pt x="776222" y="1369593"/>
                    <a:pt x="775706" y="1370109"/>
                    <a:pt x="760227" y="1369593"/>
                  </a:cubicBezTo>
                  <a:cubicBezTo>
                    <a:pt x="738556" y="1369593"/>
                    <a:pt x="716369" y="1368045"/>
                    <a:pt x="694698" y="1366497"/>
                  </a:cubicBezTo>
                  <a:cubicBezTo>
                    <a:pt x="683346" y="1365465"/>
                    <a:pt x="676638" y="1365981"/>
                    <a:pt x="676638" y="1379912"/>
                  </a:cubicBezTo>
                  <a:cubicBezTo>
                    <a:pt x="676638" y="1424286"/>
                    <a:pt x="655483" y="1462469"/>
                    <a:pt x="637940" y="1501683"/>
                  </a:cubicBezTo>
                  <a:cubicBezTo>
                    <a:pt x="634844" y="1508907"/>
                    <a:pt x="630716" y="1510454"/>
                    <a:pt x="622977" y="1508907"/>
                  </a:cubicBezTo>
                  <a:cubicBezTo>
                    <a:pt x="556416" y="1496523"/>
                    <a:pt x="492434" y="1475368"/>
                    <a:pt x="430517" y="1447505"/>
                  </a:cubicBezTo>
                  <a:cubicBezTo>
                    <a:pt x="423294" y="1443893"/>
                    <a:pt x="420198" y="1440282"/>
                    <a:pt x="422262" y="1431510"/>
                  </a:cubicBezTo>
                  <a:cubicBezTo>
                    <a:pt x="427421" y="1409323"/>
                    <a:pt x="431033" y="1386620"/>
                    <a:pt x="435677" y="1364433"/>
                  </a:cubicBezTo>
                  <a:cubicBezTo>
                    <a:pt x="439805" y="1344310"/>
                    <a:pt x="452704" y="1327798"/>
                    <a:pt x="461992" y="1310255"/>
                  </a:cubicBezTo>
                  <a:cubicBezTo>
                    <a:pt x="467152" y="1300452"/>
                    <a:pt x="466120" y="1295808"/>
                    <a:pt x="456316" y="1290132"/>
                  </a:cubicBezTo>
                  <a:cubicBezTo>
                    <a:pt x="435677" y="1278265"/>
                    <a:pt x="415554" y="1264849"/>
                    <a:pt x="395431" y="1251434"/>
                  </a:cubicBezTo>
                  <a:cubicBezTo>
                    <a:pt x="388207" y="1246274"/>
                    <a:pt x="383563" y="1246274"/>
                    <a:pt x="378919" y="1254014"/>
                  </a:cubicBezTo>
                  <a:cubicBezTo>
                    <a:pt x="356216" y="1293228"/>
                    <a:pt x="319066" y="1317479"/>
                    <a:pt x="283464" y="1342246"/>
                  </a:cubicBezTo>
                  <a:cubicBezTo>
                    <a:pt x="276240" y="1346890"/>
                    <a:pt x="272112" y="1346374"/>
                    <a:pt x="265920" y="1341214"/>
                  </a:cubicBezTo>
                  <a:cubicBezTo>
                    <a:pt x="214323" y="1297356"/>
                    <a:pt x="169433" y="1246790"/>
                    <a:pt x="130218" y="1191580"/>
                  </a:cubicBezTo>
                  <a:cubicBezTo>
                    <a:pt x="125575" y="1185389"/>
                    <a:pt x="125059" y="1180745"/>
                    <a:pt x="130734" y="1174553"/>
                  </a:cubicBezTo>
                  <a:cubicBezTo>
                    <a:pt x="146730" y="1157010"/>
                    <a:pt x="161177" y="1138435"/>
                    <a:pt x="177688" y="1121408"/>
                  </a:cubicBezTo>
                  <a:cubicBezTo>
                    <a:pt x="191104" y="1107476"/>
                    <a:pt x="209163" y="1099221"/>
                    <a:pt x="225674" y="1089417"/>
                  </a:cubicBezTo>
                  <a:cubicBezTo>
                    <a:pt x="236510" y="1083225"/>
                    <a:pt x="237026" y="1078065"/>
                    <a:pt x="230834" y="1067230"/>
                  </a:cubicBezTo>
                  <a:cubicBezTo>
                    <a:pt x="218967" y="1047107"/>
                    <a:pt x="208647" y="1025436"/>
                    <a:pt x="198327" y="1004281"/>
                  </a:cubicBezTo>
                  <a:cubicBezTo>
                    <a:pt x="194716" y="997057"/>
                    <a:pt x="192136" y="993445"/>
                    <a:pt x="183880" y="998089"/>
                  </a:cubicBezTo>
                  <a:cubicBezTo>
                    <a:pt x="147246" y="1017180"/>
                    <a:pt x="108031" y="1024920"/>
                    <a:pt x="67269" y="1025952"/>
                  </a:cubicBezTo>
                  <a:cubicBezTo>
                    <a:pt x="63657" y="1025952"/>
                    <a:pt x="59529" y="1026984"/>
                    <a:pt x="55918" y="1027500"/>
                  </a:cubicBezTo>
                  <a:cubicBezTo>
                    <a:pt x="48694" y="1028532"/>
                    <a:pt x="44050" y="1025952"/>
                    <a:pt x="41470" y="1018212"/>
                  </a:cubicBezTo>
                  <a:cubicBezTo>
                    <a:pt x="21347" y="960939"/>
                    <a:pt x="6384" y="902117"/>
                    <a:pt x="1224" y="841748"/>
                  </a:cubicBezTo>
                  <a:cubicBezTo>
                    <a:pt x="-1872" y="808725"/>
                    <a:pt x="-1356" y="809241"/>
                    <a:pt x="30635" y="797374"/>
                  </a:cubicBezTo>
                  <a:cubicBezTo>
                    <a:pt x="64173" y="784474"/>
                    <a:pt x="98744" y="775703"/>
                    <a:pt x="134862" y="778799"/>
                  </a:cubicBezTo>
                  <a:cubicBezTo>
                    <a:pt x="144150" y="779315"/>
                    <a:pt x="147246" y="775187"/>
                    <a:pt x="147246" y="765899"/>
                  </a:cubicBezTo>
                  <a:cubicBezTo>
                    <a:pt x="147246" y="742680"/>
                    <a:pt x="148278" y="719461"/>
                    <a:pt x="150342" y="696242"/>
                  </a:cubicBezTo>
                  <a:cubicBezTo>
                    <a:pt x="151373" y="685923"/>
                    <a:pt x="150858" y="678699"/>
                    <a:pt x="137442" y="678699"/>
                  </a:cubicBezTo>
                  <a:cubicBezTo>
                    <a:pt x="92552" y="678699"/>
                    <a:pt x="53854" y="657544"/>
                    <a:pt x="14639" y="639485"/>
                  </a:cubicBezTo>
                  <a:cubicBezTo>
                    <a:pt x="7932" y="636389"/>
                    <a:pt x="6384" y="632261"/>
                    <a:pt x="7932" y="625037"/>
                  </a:cubicBezTo>
                  <a:cubicBezTo>
                    <a:pt x="20315" y="558476"/>
                    <a:pt x="40954" y="494495"/>
                    <a:pt x="69333" y="432578"/>
                  </a:cubicBezTo>
                  <a:cubicBezTo>
                    <a:pt x="72945" y="424838"/>
                    <a:pt x="77073" y="421742"/>
                    <a:pt x="86360" y="423806"/>
                  </a:cubicBezTo>
                  <a:cubicBezTo>
                    <a:pt x="107515" y="428450"/>
                    <a:pt x="129186" y="432578"/>
                    <a:pt x="150858" y="436706"/>
                  </a:cubicBezTo>
                  <a:cubicBezTo>
                    <a:pt x="171497" y="440833"/>
                    <a:pt x="188008" y="453733"/>
                    <a:pt x="206583" y="463536"/>
                  </a:cubicBezTo>
                  <a:cubicBezTo>
                    <a:pt x="216903" y="468696"/>
                    <a:pt x="221546" y="467664"/>
                    <a:pt x="227738" y="457345"/>
                  </a:cubicBezTo>
                  <a:cubicBezTo>
                    <a:pt x="239606" y="436706"/>
                    <a:pt x="253021" y="416582"/>
                    <a:pt x="266952" y="396459"/>
                  </a:cubicBezTo>
                  <a:cubicBezTo>
                    <a:pt x="271596" y="389752"/>
                    <a:pt x="271596" y="385108"/>
                    <a:pt x="264373" y="380980"/>
                  </a:cubicBezTo>
                  <a:cubicBezTo>
                    <a:pt x="225158" y="357761"/>
                    <a:pt x="200391" y="320611"/>
                    <a:pt x="175108" y="284492"/>
                  </a:cubicBezTo>
                  <a:cubicBezTo>
                    <a:pt x="170465" y="277785"/>
                    <a:pt x="170981" y="273657"/>
                    <a:pt x="176140" y="267981"/>
                  </a:cubicBezTo>
                  <a:cubicBezTo>
                    <a:pt x="219998" y="216383"/>
                    <a:pt x="270048" y="171493"/>
                    <a:pt x="325258" y="132279"/>
                  </a:cubicBezTo>
                  <a:cubicBezTo>
                    <a:pt x="331966" y="127635"/>
                    <a:pt x="336609" y="126603"/>
                    <a:pt x="343317" y="132795"/>
                  </a:cubicBezTo>
                  <a:cubicBezTo>
                    <a:pt x="360344" y="148274"/>
                    <a:pt x="378404" y="162722"/>
                    <a:pt x="395431" y="178717"/>
                  </a:cubicBezTo>
                  <a:cubicBezTo>
                    <a:pt x="409362" y="191616"/>
                    <a:pt x="416070" y="209160"/>
                    <a:pt x="426389" y="224639"/>
                  </a:cubicBezTo>
                  <a:cubicBezTo>
                    <a:pt x="437741" y="241666"/>
                    <a:pt x="435161" y="240634"/>
                    <a:pt x="451156" y="231347"/>
                  </a:cubicBezTo>
                  <a:cubicBezTo>
                    <a:pt x="470763" y="219995"/>
                    <a:pt x="491403" y="209676"/>
                    <a:pt x="512042" y="200388"/>
                  </a:cubicBezTo>
                  <a:cubicBezTo>
                    <a:pt x="521329" y="196260"/>
                    <a:pt x="522361" y="192132"/>
                    <a:pt x="518233" y="183877"/>
                  </a:cubicBezTo>
                  <a:cubicBezTo>
                    <a:pt x="499142" y="148274"/>
                    <a:pt x="492434" y="109576"/>
                    <a:pt x="491403" y="69846"/>
                  </a:cubicBezTo>
                  <a:cubicBezTo>
                    <a:pt x="491403" y="66234"/>
                    <a:pt x="490371" y="62106"/>
                    <a:pt x="489855" y="58494"/>
                  </a:cubicBezTo>
                  <a:cubicBezTo>
                    <a:pt x="488307" y="50239"/>
                    <a:pt x="491403" y="46111"/>
                    <a:pt x="499658" y="43015"/>
                  </a:cubicBezTo>
                  <a:cubicBezTo>
                    <a:pt x="563123" y="20312"/>
                    <a:pt x="628653" y="6380"/>
                    <a:pt x="695730" y="189"/>
                  </a:cubicBezTo>
                  <a:cubicBezTo>
                    <a:pt x="706049" y="-843"/>
                    <a:pt x="710693" y="2253"/>
                    <a:pt x="713273" y="12056"/>
                  </a:cubicBezTo>
                  <a:cubicBezTo>
                    <a:pt x="715337" y="19796"/>
                    <a:pt x="717917" y="27536"/>
                    <a:pt x="721012" y="35275"/>
                  </a:cubicBezTo>
                  <a:cubicBezTo>
                    <a:pt x="734428" y="67266"/>
                    <a:pt x="741136" y="99772"/>
                    <a:pt x="738556" y="134343"/>
                  </a:cubicBezTo>
                  <a:cubicBezTo>
                    <a:pt x="737524" y="145694"/>
                    <a:pt x="742168" y="148790"/>
                    <a:pt x="753519" y="148790"/>
                  </a:cubicBezTo>
                  <a:cubicBezTo>
                    <a:pt x="775706" y="148274"/>
                    <a:pt x="797893" y="149822"/>
                    <a:pt x="820596" y="151886"/>
                  </a:cubicBezTo>
                  <a:cubicBezTo>
                    <a:pt x="831948" y="152918"/>
                    <a:pt x="838655" y="152402"/>
                    <a:pt x="838655" y="138471"/>
                  </a:cubicBezTo>
                  <a:cubicBezTo>
                    <a:pt x="838655" y="94097"/>
                    <a:pt x="859810" y="55914"/>
                    <a:pt x="877354" y="16700"/>
                  </a:cubicBezTo>
                  <a:cubicBezTo>
                    <a:pt x="880449" y="9476"/>
                    <a:pt x="885093" y="7928"/>
                    <a:pt x="892317" y="9476"/>
                  </a:cubicBezTo>
                  <a:cubicBezTo>
                    <a:pt x="958878" y="21860"/>
                    <a:pt x="1022859" y="42499"/>
                    <a:pt x="1084777" y="70878"/>
                  </a:cubicBezTo>
                  <a:cubicBezTo>
                    <a:pt x="1092000" y="74489"/>
                    <a:pt x="1095096" y="78617"/>
                    <a:pt x="1093032" y="86873"/>
                  </a:cubicBezTo>
                  <a:cubicBezTo>
                    <a:pt x="1088388" y="108544"/>
                    <a:pt x="1084261" y="130731"/>
                    <a:pt x="1079617" y="152402"/>
                  </a:cubicBezTo>
                  <a:cubicBezTo>
                    <a:pt x="1075489" y="172525"/>
                    <a:pt x="1062590" y="189036"/>
                    <a:pt x="1053302" y="206580"/>
                  </a:cubicBezTo>
                  <a:cubicBezTo>
                    <a:pt x="1047626" y="217415"/>
                    <a:pt x="1048658" y="222575"/>
                    <a:pt x="1060010" y="228251"/>
                  </a:cubicBezTo>
                  <a:cubicBezTo>
                    <a:pt x="1080133" y="239602"/>
                    <a:pt x="1099740" y="252502"/>
                    <a:pt x="1118315" y="265917"/>
                  </a:cubicBezTo>
                  <a:cubicBezTo>
                    <a:pt x="1126571" y="272109"/>
                    <a:pt x="1131214" y="271593"/>
                    <a:pt x="1136374" y="262821"/>
                  </a:cubicBezTo>
                  <a:cubicBezTo>
                    <a:pt x="1159077" y="223607"/>
                    <a:pt x="1196744" y="199872"/>
                    <a:pt x="1232346" y="174589"/>
                  </a:cubicBezTo>
                  <a:cubicBezTo>
                    <a:pt x="1238538" y="170461"/>
                    <a:pt x="1242666" y="170977"/>
                    <a:pt x="1247825" y="175621"/>
                  </a:cubicBezTo>
                  <a:cubicBezTo>
                    <a:pt x="1299939" y="219995"/>
                    <a:pt x="1345345" y="270045"/>
                    <a:pt x="1384559" y="325770"/>
                  </a:cubicBezTo>
                  <a:cubicBezTo>
                    <a:pt x="1389203" y="331962"/>
                    <a:pt x="1389719" y="336606"/>
                    <a:pt x="1384043" y="342798"/>
                  </a:cubicBezTo>
                  <a:cubicBezTo>
                    <a:pt x="1368048" y="360857"/>
                    <a:pt x="1352569" y="379432"/>
                    <a:pt x="1336057" y="396975"/>
                  </a:cubicBezTo>
                  <a:cubicBezTo>
                    <a:pt x="1323674" y="409875"/>
                    <a:pt x="1306131" y="417098"/>
                    <a:pt x="1291167" y="426902"/>
                  </a:cubicBezTo>
                  <a:cubicBezTo>
                    <a:pt x="1276720" y="436706"/>
                    <a:pt x="1276720" y="436190"/>
                    <a:pt x="1284976" y="451153"/>
                  </a:cubicBezTo>
                  <a:cubicBezTo>
                    <a:pt x="1295811" y="471792"/>
                    <a:pt x="1306647" y="492431"/>
                    <a:pt x="1316450" y="513070"/>
                  </a:cubicBezTo>
                  <a:cubicBezTo>
                    <a:pt x="1320062" y="520294"/>
                    <a:pt x="1323158" y="523390"/>
                    <a:pt x="1330898" y="519262"/>
                  </a:cubicBezTo>
                  <a:cubicBezTo>
                    <a:pt x="1367532" y="500171"/>
                    <a:pt x="1406746" y="492431"/>
                    <a:pt x="1447509" y="491399"/>
                  </a:cubicBezTo>
                  <a:cubicBezTo>
                    <a:pt x="1451120" y="491399"/>
                    <a:pt x="1455248" y="490367"/>
                    <a:pt x="1458860" y="489851"/>
                  </a:cubicBezTo>
                  <a:cubicBezTo>
                    <a:pt x="1466600" y="488819"/>
                    <a:pt x="1470728" y="491399"/>
                    <a:pt x="1473307" y="499139"/>
                  </a:cubicBezTo>
                  <a:cubicBezTo>
                    <a:pt x="1493431" y="556412"/>
                    <a:pt x="1508394" y="615234"/>
                    <a:pt x="1513554" y="675603"/>
                  </a:cubicBezTo>
                  <a:cubicBezTo>
                    <a:pt x="1513554" y="676635"/>
                    <a:pt x="1513554" y="678183"/>
                    <a:pt x="1514070" y="679215"/>
                  </a:cubicBezTo>
                  <a:cubicBezTo>
                    <a:pt x="1518713" y="714301"/>
                    <a:pt x="1519745" y="706046"/>
                    <a:pt x="1490335" y="717397"/>
                  </a:cubicBezTo>
                  <a:cubicBezTo>
                    <a:pt x="1454732" y="730813"/>
                    <a:pt x="1418614" y="741648"/>
                    <a:pt x="1379916" y="738036"/>
                  </a:cubicBezTo>
                  <a:cubicBezTo>
                    <a:pt x="1371144" y="737004"/>
                    <a:pt x="1368048" y="740616"/>
                    <a:pt x="1367532" y="749904"/>
                  </a:cubicBezTo>
                  <a:cubicBezTo>
                    <a:pt x="1367016" y="774155"/>
                    <a:pt x="1365984" y="797890"/>
                    <a:pt x="1363920" y="822141"/>
                  </a:cubicBezTo>
                  <a:cubicBezTo>
                    <a:pt x="1363404" y="831944"/>
                    <a:pt x="1363920" y="838136"/>
                    <a:pt x="1375788" y="838136"/>
                  </a:cubicBezTo>
                  <a:cubicBezTo>
                    <a:pt x="1420678" y="838136"/>
                    <a:pt x="1459376" y="858775"/>
                    <a:pt x="1498590" y="876834"/>
                  </a:cubicBezTo>
                  <a:cubicBezTo>
                    <a:pt x="1505298" y="879930"/>
                    <a:pt x="1507878" y="883542"/>
                    <a:pt x="1506330" y="891798"/>
                  </a:cubicBezTo>
                  <a:cubicBezTo>
                    <a:pt x="1493947" y="958875"/>
                    <a:pt x="1472791" y="1023372"/>
                    <a:pt x="1444413" y="1085289"/>
                  </a:cubicBezTo>
                  <a:cubicBezTo>
                    <a:pt x="1441317" y="1092513"/>
                    <a:pt x="1437189" y="1094577"/>
                    <a:pt x="1429449" y="1093029"/>
                  </a:cubicBezTo>
                  <a:cubicBezTo>
                    <a:pt x="1386623" y="1085289"/>
                    <a:pt x="1343797" y="1078581"/>
                    <a:pt x="1306647" y="1052783"/>
                  </a:cubicBezTo>
                  <a:cubicBezTo>
                    <a:pt x="1297875" y="1046591"/>
                    <a:pt x="1293231" y="1048655"/>
                    <a:pt x="1287556" y="1057942"/>
                  </a:cubicBezTo>
                  <a:cubicBezTo>
                    <a:pt x="1275688" y="1078581"/>
                    <a:pt x="1262273" y="1098705"/>
                    <a:pt x="1248857" y="1118828"/>
                  </a:cubicBezTo>
                  <a:cubicBezTo>
                    <a:pt x="1244214" y="1125535"/>
                    <a:pt x="1242150" y="1130179"/>
                    <a:pt x="1250405" y="1135339"/>
                  </a:cubicBezTo>
                  <a:cubicBezTo>
                    <a:pt x="1289620" y="1158558"/>
                    <a:pt x="1313871" y="1194676"/>
                    <a:pt x="1339153" y="1230795"/>
                  </a:cubicBezTo>
                  <a:cubicBezTo>
                    <a:pt x="1344313" y="1238018"/>
                    <a:pt x="1343797" y="1242662"/>
                    <a:pt x="1337605" y="1249370"/>
                  </a:cubicBezTo>
                  <a:cubicBezTo>
                    <a:pt x="1293747" y="1300968"/>
                    <a:pt x="1244214" y="1345342"/>
                    <a:pt x="1189004" y="1384040"/>
                  </a:cubicBezTo>
                  <a:cubicBezTo>
                    <a:pt x="1182296" y="1388684"/>
                    <a:pt x="1177652" y="1389716"/>
                    <a:pt x="1170945" y="1383524"/>
                  </a:cubicBezTo>
                  <a:cubicBezTo>
                    <a:pt x="1153918" y="1368045"/>
                    <a:pt x="1135858" y="1353597"/>
                    <a:pt x="1118831" y="1337602"/>
                  </a:cubicBezTo>
                  <a:cubicBezTo>
                    <a:pt x="1104384" y="1324187"/>
                    <a:pt x="1096644" y="1306128"/>
                    <a:pt x="1086840" y="1289616"/>
                  </a:cubicBezTo>
                  <a:cubicBezTo>
                    <a:pt x="1080133" y="1278265"/>
                    <a:pt x="1074973" y="1277749"/>
                    <a:pt x="1064137" y="1284456"/>
                  </a:cubicBezTo>
                  <a:cubicBezTo>
                    <a:pt x="1044530" y="1296324"/>
                    <a:pt x="1023375" y="1306643"/>
                    <a:pt x="1002220" y="1316447"/>
                  </a:cubicBezTo>
                  <a:cubicBezTo>
                    <a:pt x="993449" y="1320575"/>
                    <a:pt x="991385" y="1324703"/>
                    <a:pt x="996028" y="1332958"/>
                  </a:cubicBezTo>
                  <a:cubicBezTo>
                    <a:pt x="1015120" y="1368561"/>
                    <a:pt x="1021827" y="1407259"/>
                    <a:pt x="1022859" y="1446989"/>
                  </a:cubicBezTo>
                  <a:cubicBezTo>
                    <a:pt x="1022859" y="1451117"/>
                    <a:pt x="1023891" y="1455245"/>
                    <a:pt x="1024407" y="1459889"/>
                  </a:cubicBezTo>
                  <a:cubicBezTo>
                    <a:pt x="1025439" y="1466596"/>
                    <a:pt x="1022859" y="1470724"/>
                    <a:pt x="1015636" y="1473304"/>
                  </a:cubicBezTo>
                  <a:cubicBezTo>
                    <a:pt x="970745" y="1493943"/>
                    <a:pt x="870646" y="1516130"/>
                    <a:pt x="817500" y="1518710"/>
                  </a:cubicBezTo>
                  <a:close/>
                  <a:moveTo>
                    <a:pt x="758163" y="1148238"/>
                  </a:moveTo>
                  <a:cubicBezTo>
                    <a:pt x="974357" y="1144627"/>
                    <a:pt x="1145146" y="976418"/>
                    <a:pt x="1145146" y="758675"/>
                  </a:cubicBezTo>
                  <a:cubicBezTo>
                    <a:pt x="1145146" y="542481"/>
                    <a:pt x="974357" y="371176"/>
                    <a:pt x="757131" y="371176"/>
                  </a:cubicBezTo>
                  <a:cubicBezTo>
                    <a:pt x="539904" y="371176"/>
                    <a:pt x="368600" y="542481"/>
                    <a:pt x="368600" y="759707"/>
                  </a:cubicBezTo>
                  <a:cubicBezTo>
                    <a:pt x="369116" y="977966"/>
                    <a:pt x="541452" y="1145659"/>
                    <a:pt x="758163" y="1148238"/>
                  </a:cubicBezTo>
                  <a:close/>
                </a:path>
              </a:pathLst>
            </a:custGeom>
            <a:grpFill/>
            <a:ln w="51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3A215BE9-B303-434B-9E15-6EC5D7007495}"/>
              </a:ext>
            </a:extLst>
          </p:cNvPr>
          <p:cNvGrpSpPr/>
          <p:nvPr/>
        </p:nvGrpSpPr>
        <p:grpSpPr>
          <a:xfrm>
            <a:off x="8507469" y="529601"/>
            <a:ext cx="2745260" cy="2471860"/>
            <a:chOff x="6486650" y="2648852"/>
            <a:chExt cx="2745260" cy="2471860"/>
          </a:xfrm>
          <a:solidFill>
            <a:schemeClr val="bg1">
              <a:alpha val="5000"/>
            </a:schemeClr>
          </a:solidFill>
        </p:grpSpPr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7809DAD2-AC54-4D08-BA47-B17D63965C4A}"/>
                </a:ext>
              </a:extLst>
            </p:cNvPr>
            <p:cNvSpPr/>
            <p:nvPr/>
          </p:nvSpPr>
          <p:spPr>
            <a:xfrm>
              <a:off x="6486650" y="3806165"/>
              <a:ext cx="1318090" cy="1314547"/>
            </a:xfrm>
            <a:custGeom>
              <a:avLst/>
              <a:gdLst>
                <a:gd name="connsiteX0" fmla="*/ 0 w 1919435"/>
                <a:gd name="connsiteY0" fmla="*/ 987194 h 1914275"/>
                <a:gd name="connsiteX1" fmla="*/ 37667 w 1919435"/>
                <a:gd name="connsiteY1" fmla="*/ 959846 h 1914275"/>
                <a:gd name="connsiteX2" fmla="*/ 169757 w 1919435"/>
                <a:gd name="connsiteY2" fmla="*/ 922696 h 1914275"/>
                <a:gd name="connsiteX3" fmla="*/ 215163 w 1919435"/>
                <a:gd name="connsiteY3" fmla="*/ 872130 h 1914275"/>
                <a:gd name="connsiteX4" fmla="*/ 217743 w 1919435"/>
                <a:gd name="connsiteY4" fmla="*/ 850459 h 1914275"/>
                <a:gd name="connsiteX5" fmla="*/ 189364 w 1919435"/>
                <a:gd name="connsiteY5" fmla="*/ 797830 h 1914275"/>
                <a:gd name="connsiteX6" fmla="*/ 69657 w 1919435"/>
                <a:gd name="connsiteY6" fmla="*/ 727657 h 1914275"/>
                <a:gd name="connsiteX7" fmla="*/ 43858 w 1919435"/>
                <a:gd name="connsiteY7" fmla="*/ 664708 h 1914275"/>
                <a:gd name="connsiteX8" fmla="*/ 46438 w 1919435"/>
                <a:gd name="connsiteY8" fmla="*/ 655936 h 1914275"/>
                <a:gd name="connsiteX9" fmla="*/ 114547 w 1919435"/>
                <a:gd name="connsiteY9" fmla="*/ 608982 h 1914275"/>
                <a:gd name="connsiteX10" fmla="*/ 241478 w 1919435"/>
                <a:gd name="connsiteY10" fmla="*/ 623429 h 1914275"/>
                <a:gd name="connsiteX11" fmla="*/ 306491 w 1919435"/>
                <a:gd name="connsiteY11" fmla="*/ 593503 h 1914275"/>
                <a:gd name="connsiteX12" fmla="*/ 301331 w 1919435"/>
                <a:gd name="connsiteY12" fmla="*/ 505271 h 1914275"/>
                <a:gd name="connsiteX13" fmla="*/ 222386 w 1919435"/>
                <a:gd name="connsiteY13" fmla="*/ 400527 h 1914275"/>
                <a:gd name="connsiteX14" fmla="*/ 222386 w 1919435"/>
                <a:gd name="connsiteY14" fmla="*/ 342222 h 1914275"/>
                <a:gd name="connsiteX15" fmla="*/ 248185 w 1919435"/>
                <a:gd name="connsiteY15" fmla="*/ 313327 h 1914275"/>
                <a:gd name="connsiteX16" fmla="*/ 303395 w 1919435"/>
                <a:gd name="connsiteY16" fmla="*/ 307135 h 1914275"/>
                <a:gd name="connsiteX17" fmla="*/ 420522 w 1919435"/>
                <a:gd name="connsiteY17" fmla="*/ 373180 h 1914275"/>
                <a:gd name="connsiteX18" fmla="*/ 525265 w 1919435"/>
                <a:gd name="connsiteY18" fmla="*/ 343770 h 1914275"/>
                <a:gd name="connsiteX19" fmla="*/ 527845 w 1919435"/>
                <a:gd name="connsiteY19" fmla="*/ 298364 h 1914275"/>
                <a:gd name="connsiteX20" fmla="*/ 493791 w 1919435"/>
                <a:gd name="connsiteY20" fmla="*/ 166789 h 1914275"/>
                <a:gd name="connsiteX21" fmla="*/ 518557 w 1919435"/>
                <a:gd name="connsiteY21" fmla="*/ 105904 h 1914275"/>
                <a:gd name="connsiteX22" fmla="*/ 537649 w 1919435"/>
                <a:gd name="connsiteY22" fmla="*/ 95585 h 1914275"/>
                <a:gd name="connsiteX23" fmla="*/ 608853 w 1919435"/>
                <a:gd name="connsiteY23" fmla="*/ 113128 h 1914275"/>
                <a:gd name="connsiteX24" fmla="*/ 690894 w 1919435"/>
                <a:gd name="connsiteY24" fmla="*/ 217355 h 1914275"/>
                <a:gd name="connsiteX25" fmla="*/ 802861 w 1919435"/>
                <a:gd name="connsiteY25" fmla="*/ 216839 h 1914275"/>
                <a:gd name="connsiteX26" fmla="*/ 816277 w 1919435"/>
                <a:gd name="connsiteY26" fmla="*/ 169369 h 1914275"/>
                <a:gd name="connsiteX27" fmla="*/ 832788 w 1919435"/>
                <a:gd name="connsiteY27" fmla="*/ 48631 h 1914275"/>
                <a:gd name="connsiteX28" fmla="*/ 877677 w 1919435"/>
                <a:gd name="connsiteY28" fmla="*/ 2193 h 1914275"/>
                <a:gd name="connsiteX29" fmla="*/ 917924 w 1919435"/>
                <a:gd name="connsiteY29" fmla="*/ 645 h 1914275"/>
                <a:gd name="connsiteX30" fmla="*/ 956106 w 1919435"/>
                <a:gd name="connsiteY30" fmla="*/ 31603 h 1914275"/>
                <a:gd name="connsiteX31" fmla="*/ 993772 w 1919435"/>
                <a:gd name="connsiteY31" fmla="*/ 163693 h 1914275"/>
                <a:gd name="connsiteX32" fmla="*/ 1089745 w 1919435"/>
                <a:gd name="connsiteY32" fmla="*/ 217871 h 1914275"/>
                <a:gd name="connsiteX33" fmla="*/ 1120703 w 1919435"/>
                <a:gd name="connsiteY33" fmla="*/ 191040 h 1914275"/>
                <a:gd name="connsiteX34" fmla="*/ 1192940 w 1919435"/>
                <a:gd name="connsiteY34" fmla="*/ 68754 h 1914275"/>
                <a:gd name="connsiteX35" fmla="*/ 1251245 w 1919435"/>
                <a:gd name="connsiteY35" fmla="*/ 44503 h 1914275"/>
                <a:gd name="connsiteX36" fmla="*/ 1309035 w 1919435"/>
                <a:gd name="connsiteY36" fmla="*/ 137895 h 1914275"/>
                <a:gd name="connsiteX37" fmla="*/ 1294587 w 1919435"/>
                <a:gd name="connsiteY37" fmla="*/ 255538 h 1914275"/>
                <a:gd name="connsiteX38" fmla="*/ 1294587 w 1919435"/>
                <a:gd name="connsiteY38" fmla="*/ 267921 h 1914275"/>
                <a:gd name="connsiteX39" fmla="*/ 1399331 w 1919435"/>
                <a:gd name="connsiteY39" fmla="*/ 314359 h 1914275"/>
                <a:gd name="connsiteX40" fmla="*/ 1514394 w 1919435"/>
                <a:gd name="connsiteY40" fmla="*/ 228191 h 1914275"/>
                <a:gd name="connsiteX41" fmla="*/ 1584050 w 1919435"/>
                <a:gd name="connsiteY41" fmla="*/ 229223 h 1914275"/>
                <a:gd name="connsiteX42" fmla="*/ 1594886 w 1919435"/>
                <a:gd name="connsiteY42" fmla="*/ 238510 h 1914275"/>
                <a:gd name="connsiteX43" fmla="*/ 1606754 w 1919435"/>
                <a:gd name="connsiteY43" fmla="*/ 317971 h 1914275"/>
                <a:gd name="connsiteX44" fmla="*/ 1543288 w 1919435"/>
                <a:gd name="connsiteY44" fmla="*/ 430970 h 1914275"/>
                <a:gd name="connsiteX45" fmla="*/ 1552060 w 1919435"/>
                <a:gd name="connsiteY45" fmla="*/ 504239 h 1914275"/>
                <a:gd name="connsiteX46" fmla="*/ 1619137 w 1919435"/>
                <a:gd name="connsiteY46" fmla="*/ 531069 h 1914275"/>
                <a:gd name="connsiteX47" fmla="*/ 1754839 w 1919435"/>
                <a:gd name="connsiteY47" fmla="*/ 495467 h 1914275"/>
                <a:gd name="connsiteX48" fmla="*/ 1812629 w 1919435"/>
                <a:gd name="connsiteY48" fmla="*/ 517654 h 1914275"/>
                <a:gd name="connsiteX49" fmla="*/ 1830172 w 1919435"/>
                <a:gd name="connsiteY49" fmla="*/ 552225 h 1914275"/>
                <a:gd name="connsiteX50" fmla="*/ 1815724 w 1919435"/>
                <a:gd name="connsiteY50" fmla="*/ 603306 h 1914275"/>
                <a:gd name="connsiteX51" fmla="*/ 1699630 w 1919435"/>
                <a:gd name="connsiteY51" fmla="*/ 695666 h 1914275"/>
                <a:gd name="connsiteX52" fmla="*/ 1678990 w 1919435"/>
                <a:gd name="connsiteY52" fmla="*/ 751908 h 1914275"/>
                <a:gd name="connsiteX53" fmla="*/ 1685182 w 1919435"/>
                <a:gd name="connsiteY53" fmla="*/ 774611 h 1914275"/>
                <a:gd name="connsiteX54" fmla="*/ 1732652 w 1919435"/>
                <a:gd name="connsiteY54" fmla="*/ 815373 h 1914275"/>
                <a:gd name="connsiteX55" fmla="*/ 1872998 w 1919435"/>
                <a:gd name="connsiteY55" fmla="*/ 834464 h 1914275"/>
                <a:gd name="connsiteX56" fmla="*/ 1918404 w 1919435"/>
                <a:gd name="connsiteY56" fmla="*/ 879354 h 1914275"/>
                <a:gd name="connsiteX57" fmla="*/ 1919952 w 1919435"/>
                <a:gd name="connsiteY57" fmla="*/ 919600 h 1914275"/>
                <a:gd name="connsiteX58" fmla="*/ 1886930 w 1919435"/>
                <a:gd name="connsiteY58" fmla="*/ 958299 h 1914275"/>
                <a:gd name="connsiteX59" fmla="*/ 1754839 w 1919435"/>
                <a:gd name="connsiteY59" fmla="*/ 995965 h 1914275"/>
                <a:gd name="connsiteX60" fmla="*/ 1701178 w 1919435"/>
                <a:gd name="connsiteY60" fmla="*/ 1085229 h 1914275"/>
                <a:gd name="connsiteX61" fmla="*/ 1728524 w 1919435"/>
                <a:gd name="connsiteY61" fmla="*/ 1121348 h 1914275"/>
                <a:gd name="connsiteX62" fmla="*/ 1849779 w 1919435"/>
                <a:gd name="connsiteY62" fmla="*/ 1192552 h 1914275"/>
                <a:gd name="connsiteX63" fmla="*/ 1876094 w 1919435"/>
                <a:gd name="connsiteY63" fmla="*/ 1253954 h 1914275"/>
                <a:gd name="connsiteX64" fmla="*/ 1875062 w 1919435"/>
                <a:gd name="connsiteY64" fmla="*/ 1260145 h 1914275"/>
                <a:gd name="connsiteX65" fmla="*/ 1802309 w 1919435"/>
                <a:gd name="connsiteY65" fmla="*/ 1312259 h 1914275"/>
                <a:gd name="connsiteX66" fmla="*/ 1675379 w 1919435"/>
                <a:gd name="connsiteY66" fmla="*/ 1296264 h 1914275"/>
                <a:gd name="connsiteX67" fmla="*/ 1611398 w 1919435"/>
                <a:gd name="connsiteY67" fmla="*/ 1329286 h 1914275"/>
                <a:gd name="connsiteX68" fmla="*/ 1610365 w 1919435"/>
                <a:gd name="connsiteY68" fmla="*/ 1405651 h 1914275"/>
                <a:gd name="connsiteX69" fmla="*/ 1692406 w 1919435"/>
                <a:gd name="connsiteY69" fmla="*/ 1514006 h 1914275"/>
                <a:gd name="connsiteX70" fmla="*/ 1692406 w 1919435"/>
                <a:gd name="connsiteY70" fmla="*/ 1584695 h 1914275"/>
                <a:gd name="connsiteX71" fmla="*/ 1689310 w 1919435"/>
                <a:gd name="connsiteY71" fmla="*/ 1588307 h 1914275"/>
                <a:gd name="connsiteX72" fmla="*/ 1600562 w 1919435"/>
                <a:gd name="connsiteY72" fmla="*/ 1605850 h 1914275"/>
                <a:gd name="connsiteX73" fmla="*/ 1490659 w 1919435"/>
                <a:gd name="connsiteY73" fmla="*/ 1543933 h 1914275"/>
                <a:gd name="connsiteX74" fmla="*/ 1415326 w 1919435"/>
                <a:gd name="connsiteY74" fmla="*/ 1554769 h 1914275"/>
                <a:gd name="connsiteX75" fmla="*/ 1391075 w 1919435"/>
                <a:gd name="connsiteY75" fmla="*/ 1622877 h 1914275"/>
                <a:gd name="connsiteX76" fmla="*/ 1426677 w 1919435"/>
                <a:gd name="connsiteY76" fmla="*/ 1760128 h 1914275"/>
                <a:gd name="connsiteX77" fmla="*/ 1406554 w 1919435"/>
                <a:gd name="connsiteY77" fmla="*/ 1811725 h 1914275"/>
                <a:gd name="connsiteX78" fmla="*/ 1370436 w 1919435"/>
                <a:gd name="connsiteY78" fmla="*/ 1830300 h 1914275"/>
                <a:gd name="connsiteX79" fmla="*/ 1316258 w 1919435"/>
                <a:gd name="connsiteY79" fmla="*/ 1815337 h 1914275"/>
                <a:gd name="connsiteX80" fmla="*/ 1231122 w 1919435"/>
                <a:gd name="connsiteY80" fmla="*/ 1707498 h 1914275"/>
                <a:gd name="connsiteX81" fmla="*/ 1121219 w 1919435"/>
                <a:gd name="connsiteY81" fmla="*/ 1698210 h 1914275"/>
                <a:gd name="connsiteX82" fmla="*/ 1106771 w 1919435"/>
                <a:gd name="connsiteY82" fmla="*/ 1727105 h 1914275"/>
                <a:gd name="connsiteX83" fmla="*/ 1087165 w 1919435"/>
                <a:gd name="connsiteY83" fmla="*/ 1868999 h 1914275"/>
                <a:gd name="connsiteX84" fmla="*/ 1050014 w 1919435"/>
                <a:gd name="connsiteY84" fmla="*/ 1919049 h 1914275"/>
                <a:gd name="connsiteX85" fmla="*/ 987581 w 1919435"/>
                <a:gd name="connsiteY85" fmla="*/ 1919049 h 1914275"/>
                <a:gd name="connsiteX86" fmla="*/ 960234 w 1919435"/>
                <a:gd name="connsiteY86" fmla="*/ 1880866 h 1914275"/>
                <a:gd name="connsiteX87" fmla="*/ 921535 w 1919435"/>
                <a:gd name="connsiteY87" fmla="*/ 1744132 h 1914275"/>
                <a:gd name="connsiteX88" fmla="*/ 875614 w 1919435"/>
                <a:gd name="connsiteY88" fmla="*/ 1703886 h 1914275"/>
                <a:gd name="connsiteX89" fmla="*/ 847751 w 1919435"/>
                <a:gd name="connsiteY89" fmla="*/ 1700790 h 1914275"/>
                <a:gd name="connsiteX90" fmla="*/ 800281 w 1919435"/>
                <a:gd name="connsiteY90" fmla="*/ 1727105 h 1914275"/>
                <a:gd name="connsiteX91" fmla="*/ 788414 w 1919435"/>
                <a:gd name="connsiteY91" fmla="*/ 1747228 h 1914275"/>
                <a:gd name="connsiteX92" fmla="*/ 723401 w 1919435"/>
                <a:gd name="connsiteY92" fmla="*/ 1857131 h 1914275"/>
                <a:gd name="connsiteX93" fmla="*/ 674383 w 1919435"/>
                <a:gd name="connsiteY93" fmla="*/ 1877254 h 1914275"/>
                <a:gd name="connsiteX94" fmla="*/ 634652 w 1919435"/>
                <a:gd name="connsiteY94" fmla="*/ 1863839 h 1914275"/>
                <a:gd name="connsiteX95" fmla="*/ 607822 w 1919435"/>
                <a:gd name="connsiteY95" fmla="*/ 1813789 h 1914275"/>
                <a:gd name="connsiteX96" fmla="*/ 624848 w 1919435"/>
                <a:gd name="connsiteY96" fmla="*/ 1672927 h 1914275"/>
                <a:gd name="connsiteX97" fmla="*/ 586150 w 1919435"/>
                <a:gd name="connsiteY97" fmla="*/ 1607398 h 1914275"/>
                <a:gd name="connsiteX98" fmla="*/ 514430 w 1919435"/>
                <a:gd name="connsiteY98" fmla="*/ 1611010 h 1914275"/>
                <a:gd name="connsiteX99" fmla="*/ 413814 w 1919435"/>
                <a:gd name="connsiteY99" fmla="*/ 1687375 h 1914275"/>
                <a:gd name="connsiteX100" fmla="*/ 324550 w 1919435"/>
                <a:gd name="connsiteY100" fmla="*/ 1682215 h 1914275"/>
                <a:gd name="connsiteX101" fmla="*/ 316810 w 1919435"/>
                <a:gd name="connsiteY101" fmla="*/ 1674475 h 1914275"/>
                <a:gd name="connsiteX102" fmla="*/ 309071 w 1919435"/>
                <a:gd name="connsiteY102" fmla="*/ 1612558 h 1914275"/>
                <a:gd name="connsiteX103" fmla="*/ 376148 w 1919435"/>
                <a:gd name="connsiteY103" fmla="*/ 1492851 h 1914275"/>
                <a:gd name="connsiteX104" fmla="*/ 387499 w 1919435"/>
                <a:gd name="connsiteY104" fmla="*/ 1456217 h 1914275"/>
                <a:gd name="connsiteX105" fmla="*/ 297203 w 1919435"/>
                <a:gd name="connsiteY105" fmla="*/ 1391720 h 1914275"/>
                <a:gd name="connsiteX106" fmla="*/ 158405 w 1919435"/>
                <a:gd name="connsiteY106" fmla="*/ 1427838 h 1914275"/>
                <a:gd name="connsiteX107" fmla="*/ 114031 w 1919435"/>
                <a:gd name="connsiteY107" fmla="*/ 1412875 h 1914275"/>
                <a:gd name="connsiteX108" fmla="*/ 91844 w 1919435"/>
                <a:gd name="connsiteY108" fmla="*/ 1373660 h 1914275"/>
                <a:gd name="connsiteX109" fmla="*/ 106808 w 1919435"/>
                <a:gd name="connsiteY109" fmla="*/ 1315871 h 1914275"/>
                <a:gd name="connsiteX110" fmla="*/ 209487 w 1919435"/>
                <a:gd name="connsiteY110" fmla="*/ 1234347 h 1914275"/>
                <a:gd name="connsiteX111" fmla="*/ 236834 w 1919435"/>
                <a:gd name="connsiteY111" fmla="*/ 1151274 h 1914275"/>
                <a:gd name="connsiteX112" fmla="*/ 181624 w 1919435"/>
                <a:gd name="connsiteY112" fmla="*/ 1104836 h 1914275"/>
                <a:gd name="connsiteX113" fmla="*/ 52114 w 1919435"/>
                <a:gd name="connsiteY113" fmla="*/ 1087293 h 1914275"/>
                <a:gd name="connsiteX114" fmla="*/ 1032 w 1919435"/>
                <a:gd name="connsiteY114" fmla="*/ 1051175 h 1914275"/>
                <a:gd name="connsiteX115" fmla="*/ 0 w 1919435"/>
                <a:gd name="connsiteY115" fmla="*/ 987194 h 1914275"/>
                <a:gd name="connsiteX116" fmla="*/ 1198616 w 1919435"/>
                <a:gd name="connsiteY116" fmla="*/ 960879 h 1914275"/>
                <a:gd name="connsiteX117" fmla="*/ 958686 w 1919435"/>
                <a:gd name="connsiteY117" fmla="*/ 720949 h 1914275"/>
                <a:gd name="connsiteX118" fmla="*/ 720304 w 1919435"/>
                <a:gd name="connsiteY118" fmla="*/ 959331 h 1914275"/>
                <a:gd name="connsiteX119" fmla="*/ 957654 w 1919435"/>
                <a:gd name="connsiteY119" fmla="*/ 1198744 h 1914275"/>
                <a:gd name="connsiteX120" fmla="*/ 1198616 w 1919435"/>
                <a:gd name="connsiteY120" fmla="*/ 960879 h 1914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</a:cxnLst>
              <a:rect l="l" t="t" r="r" b="b"/>
              <a:pathLst>
                <a:path w="1919435" h="1914275">
                  <a:moveTo>
                    <a:pt x="0" y="987194"/>
                  </a:moveTo>
                  <a:cubicBezTo>
                    <a:pt x="8256" y="971714"/>
                    <a:pt x="21155" y="963975"/>
                    <a:pt x="37667" y="959846"/>
                  </a:cubicBezTo>
                  <a:cubicBezTo>
                    <a:pt x="82041" y="947979"/>
                    <a:pt x="125383" y="934564"/>
                    <a:pt x="169757" y="922696"/>
                  </a:cubicBezTo>
                  <a:cubicBezTo>
                    <a:pt x="196587" y="915473"/>
                    <a:pt x="212583" y="900509"/>
                    <a:pt x="215163" y="872130"/>
                  </a:cubicBezTo>
                  <a:cubicBezTo>
                    <a:pt x="215679" y="864907"/>
                    <a:pt x="216710" y="857683"/>
                    <a:pt x="217743" y="850459"/>
                  </a:cubicBezTo>
                  <a:cubicBezTo>
                    <a:pt x="220323" y="826209"/>
                    <a:pt x="209487" y="809697"/>
                    <a:pt x="189364" y="797830"/>
                  </a:cubicBezTo>
                  <a:cubicBezTo>
                    <a:pt x="149118" y="774611"/>
                    <a:pt x="109388" y="750876"/>
                    <a:pt x="69657" y="727657"/>
                  </a:cubicBezTo>
                  <a:cubicBezTo>
                    <a:pt x="40246" y="710629"/>
                    <a:pt x="35087" y="697730"/>
                    <a:pt x="43858" y="664708"/>
                  </a:cubicBezTo>
                  <a:cubicBezTo>
                    <a:pt x="44890" y="661612"/>
                    <a:pt x="45406" y="658516"/>
                    <a:pt x="46438" y="655936"/>
                  </a:cubicBezTo>
                  <a:cubicBezTo>
                    <a:pt x="59337" y="613110"/>
                    <a:pt x="70689" y="604854"/>
                    <a:pt x="114547" y="608982"/>
                  </a:cubicBezTo>
                  <a:cubicBezTo>
                    <a:pt x="156857" y="613110"/>
                    <a:pt x="199167" y="617754"/>
                    <a:pt x="241478" y="623429"/>
                  </a:cubicBezTo>
                  <a:cubicBezTo>
                    <a:pt x="275016" y="627557"/>
                    <a:pt x="289463" y="621881"/>
                    <a:pt x="306491" y="593503"/>
                  </a:cubicBezTo>
                  <a:cubicBezTo>
                    <a:pt x="330741" y="554288"/>
                    <a:pt x="329710" y="541905"/>
                    <a:pt x="301331" y="505271"/>
                  </a:cubicBezTo>
                  <a:cubicBezTo>
                    <a:pt x="274500" y="470700"/>
                    <a:pt x="248185" y="435614"/>
                    <a:pt x="222386" y="400527"/>
                  </a:cubicBezTo>
                  <a:cubicBezTo>
                    <a:pt x="206907" y="379888"/>
                    <a:pt x="206907" y="362861"/>
                    <a:pt x="222386" y="342222"/>
                  </a:cubicBezTo>
                  <a:cubicBezTo>
                    <a:pt x="230126" y="331902"/>
                    <a:pt x="238382" y="321583"/>
                    <a:pt x="248185" y="313327"/>
                  </a:cubicBezTo>
                  <a:cubicBezTo>
                    <a:pt x="267792" y="296816"/>
                    <a:pt x="281208" y="294752"/>
                    <a:pt x="303395" y="307135"/>
                  </a:cubicBezTo>
                  <a:cubicBezTo>
                    <a:pt x="342609" y="328806"/>
                    <a:pt x="382856" y="348929"/>
                    <a:pt x="420522" y="373180"/>
                  </a:cubicBezTo>
                  <a:cubicBezTo>
                    <a:pt x="463864" y="401043"/>
                    <a:pt x="493791" y="382468"/>
                    <a:pt x="525265" y="343770"/>
                  </a:cubicBezTo>
                  <a:cubicBezTo>
                    <a:pt x="535585" y="330870"/>
                    <a:pt x="531973" y="313843"/>
                    <a:pt x="527845" y="298364"/>
                  </a:cubicBezTo>
                  <a:cubicBezTo>
                    <a:pt x="516493" y="254506"/>
                    <a:pt x="505142" y="210647"/>
                    <a:pt x="493791" y="166789"/>
                  </a:cubicBezTo>
                  <a:cubicBezTo>
                    <a:pt x="485535" y="135315"/>
                    <a:pt x="490694" y="122415"/>
                    <a:pt x="518557" y="105904"/>
                  </a:cubicBezTo>
                  <a:cubicBezTo>
                    <a:pt x="524749" y="102292"/>
                    <a:pt x="530941" y="98680"/>
                    <a:pt x="537649" y="95585"/>
                  </a:cubicBezTo>
                  <a:cubicBezTo>
                    <a:pt x="571187" y="80105"/>
                    <a:pt x="586150" y="83717"/>
                    <a:pt x="608853" y="113128"/>
                  </a:cubicBezTo>
                  <a:cubicBezTo>
                    <a:pt x="636200" y="147698"/>
                    <a:pt x="663547" y="182785"/>
                    <a:pt x="690894" y="217355"/>
                  </a:cubicBezTo>
                  <a:cubicBezTo>
                    <a:pt x="716693" y="249346"/>
                    <a:pt x="777062" y="249346"/>
                    <a:pt x="802861" y="216839"/>
                  </a:cubicBezTo>
                  <a:cubicBezTo>
                    <a:pt x="813697" y="202908"/>
                    <a:pt x="813697" y="185365"/>
                    <a:pt x="816277" y="169369"/>
                  </a:cubicBezTo>
                  <a:cubicBezTo>
                    <a:pt x="822468" y="129123"/>
                    <a:pt x="827628" y="88877"/>
                    <a:pt x="832788" y="48631"/>
                  </a:cubicBezTo>
                  <a:cubicBezTo>
                    <a:pt x="836916" y="16640"/>
                    <a:pt x="845687" y="7868"/>
                    <a:pt x="877677" y="2193"/>
                  </a:cubicBezTo>
                  <a:cubicBezTo>
                    <a:pt x="891093" y="-387"/>
                    <a:pt x="904509" y="-387"/>
                    <a:pt x="917924" y="645"/>
                  </a:cubicBezTo>
                  <a:cubicBezTo>
                    <a:pt x="937531" y="1677"/>
                    <a:pt x="950947" y="11996"/>
                    <a:pt x="956106" y="31603"/>
                  </a:cubicBezTo>
                  <a:cubicBezTo>
                    <a:pt x="968490" y="75461"/>
                    <a:pt x="981389" y="119835"/>
                    <a:pt x="993772" y="163693"/>
                  </a:cubicBezTo>
                  <a:cubicBezTo>
                    <a:pt x="1006672" y="208584"/>
                    <a:pt x="1043822" y="229739"/>
                    <a:pt x="1089745" y="217871"/>
                  </a:cubicBezTo>
                  <a:cubicBezTo>
                    <a:pt x="1104707" y="214259"/>
                    <a:pt x="1113479" y="203424"/>
                    <a:pt x="1120703" y="191040"/>
                  </a:cubicBezTo>
                  <a:cubicBezTo>
                    <a:pt x="1144438" y="150278"/>
                    <a:pt x="1168689" y="109516"/>
                    <a:pt x="1192940" y="68754"/>
                  </a:cubicBezTo>
                  <a:cubicBezTo>
                    <a:pt x="1208419" y="42439"/>
                    <a:pt x="1221835" y="36763"/>
                    <a:pt x="1251245" y="44503"/>
                  </a:cubicBezTo>
                  <a:cubicBezTo>
                    <a:pt x="1310067" y="59466"/>
                    <a:pt x="1317806" y="72366"/>
                    <a:pt x="1309035" y="137895"/>
                  </a:cubicBezTo>
                  <a:cubicBezTo>
                    <a:pt x="1303875" y="177109"/>
                    <a:pt x="1299231" y="216323"/>
                    <a:pt x="1294587" y="255538"/>
                  </a:cubicBezTo>
                  <a:cubicBezTo>
                    <a:pt x="1294071" y="259665"/>
                    <a:pt x="1294071" y="263793"/>
                    <a:pt x="1294587" y="267921"/>
                  </a:cubicBezTo>
                  <a:cubicBezTo>
                    <a:pt x="1301295" y="309715"/>
                    <a:pt x="1364760" y="338610"/>
                    <a:pt x="1399331" y="314359"/>
                  </a:cubicBezTo>
                  <a:cubicBezTo>
                    <a:pt x="1438545" y="286496"/>
                    <a:pt x="1476211" y="257085"/>
                    <a:pt x="1514394" y="228191"/>
                  </a:cubicBezTo>
                  <a:cubicBezTo>
                    <a:pt x="1542256" y="207036"/>
                    <a:pt x="1556188" y="207552"/>
                    <a:pt x="1584050" y="229223"/>
                  </a:cubicBezTo>
                  <a:cubicBezTo>
                    <a:pt x="1587663" y="232319"/>
                    <a:pt x="1591274" y="234898"/>
                    <a:pt x="1594886" y="238510"/>
                  </a:cubicBezTo>
                  <a:cubicBezTo>
                    <a:pt x="1627393" y="269469"/>
                    <a:pt x="1628941" y="278757"/>
                    <a:pt x="1606754" y="317971"/>
                  </a:cubicBezTo>
                  <a:cubicBezTo>
                    <a:pt x="1585599" y="355637"/>
                    <a:pt x="1565475" y="393819"/>
                    <a:pt x="1543288" y="430970"/>
                  </a:cubicBezTo>
                  <a:cubicBezTo>
                    <a:pt x="1527293" y="458317"/>
                    <a:pt x="1534517" y="481020"/>
                    <a:pt x="1552060" y="504239"/>
                  </a:cubicBezTo>
                  <a:cubicBezTo>
                    <a:pt x="1569604" y="527458"/>
                    <a:pt x="1589726" y="538809"/>
                    <a:pt x="1619137" y="531069"/>
                  </a:cubicBezTo>
                  <a:cubicBezTo>
                    <a:pt x="1664543" y="519202"/>
                    <a:pt x="1709949" y="507850"/>
                    <a:pt x="1754839" y="495467"/>
                  </a:cubicBezTo>
                  <a:cubicBezTo>
                    <a:pt x="1783734" y="487727"/>
                    <a:pt x="1796634" y="492371"/>
                    <a:pt x="1812629" y="517654"/>
                  </a:cubicBezTo>
                  <a:cubicBezTo>
                    <a:pt x="1819853" y="528490"/>
                    <a:pt x="1826044" y="539841"/>
                    <a:pt x="1830172" y="552225"/>
                  </a:cubicBezTo>
                  <a:cubicBezTo>
                    <a:pt x="1837912" y="574412"/>
                    <a:pt x="1834299" y="588343"/>
                    <a:pt x="1815724" y="603306"/>
                  </a:cubicBezTo>
                  <a:cubicBezTo>
                    <a:pt x="1777026" y="634265"/>
                    <a:pt x="1738844" y="665224"/>
                    <a:pt x="1699630" y="695666"/>
                  </a:cubicBezTo>
                  <a:cubicBezTo>
                    <a:pt x="1680022" y="710629"/>
                    <a:pt x="1674862" y="729205"/>
                    <a:pt x="1678990" y="751908"/>
                  </a:cubicBezTo>
                  <a:cubicBezTo>
                    <a:pt x="1680539" y="759647"/>
                    <a:pt x="1683119" y="766871"/>
                    <a:pt x="1685182" y="774611"/>
                  </a:cubicBezTo>
                  <a:cubicBezTo>
                    <a:pt x="1691890" y="798862"/>
                    <a:pt x="1707885" y="812277"/>
                    <a:pt x="1732652" y="815373"/>
                  </a:cubicBezTo>
                  <a:cubicBezTo>
                    <a:pt x="1779606" y="821565"/>
                    <a:pt x="1826560" y="828272"/>
                    <a:pt x="1872998" y="834464"/>
                  </a:cubicBezTo>
                  <a:cubicBezTo>
                    <a:pt x="1900861" y="838076"/>
                    <a:pt x="1915308" y="851491"/>
                    <a:pt x="1918404" y="879354"/>
                  </a:cubicBezTo>
                  <a:cubicBezTo>
                    <a:pt x="1919952" y="892770"/>
                    <a:pt x="1921500" y="906185"/>
                    <a:pt x="1919952" y="919600"/>
                  </a:cubicBezTo>
                  <a:cubicBezTo>
                    <a:pt x="1917372" y="940755"/>
                    <a:pt x="1906536" y="952623"/>
                    <a:pt x="1886930" y="958299"/>
                  </a:cubicBezTo>
                  <a:cubicBezTo>
                    <a:pt x="1843071" y="970682"/>
                    <a:pt x="1798697" y="983065"/>
                    <a:pt x="1754839" y="995965"/>
                  </a:cubicBezTo>
                  <a:cubicBezTo>
                    <a:pt x="1712013" y="1008348"/>
                    <a:pt x="1692406" y="1040855"/>
                    <a:pt x="1701178" y="1085229"/>
                  </a:cubicBezTo>
                  <a:cubicBezTo>
                    <a:pt x="1704273" y="1102256"/>
                    <a:pt x="1714077" y="1113092"/>
                    <a:pt x="1728524" y="1121348"/>
                  </a:cubicBezTo>
                  <a:cubicBezTo>
                    <a:pt x="1768771" y="1145083"/>
                    <a:pt x="1809016" y="1168817"/>
                    <a:pt x="1849779" y="1192552"/>
                  </a:cubicBezTo>
                  <a:cubicBezTo>
                    <a:pt x="1879706" y="1210096"/>
                    <a:pt x="1884350" y="1220415"/>
                    <a:pt x="1876094" y="1253954"/>
                  </a:cubicBezTo>
                  <a:cubicBezTo>
                    <a:pt x="1875578" y="1256018"/>
                    <a:pt x="1875578" y="1258082"/>
                    <a:pt x="1875062" y="1260145"/>
                  </a:cubicBezTo>
                  <a:cubicBezTo>
                    <a:pt x="1862678" y="1300908"/>
                    <a:pt x="1848747" y="1321031"/>
                    <a:pt x="1802309" y="1312259"/>
                  </a:cubicBezTo>
                  <a:cubicBezTo>
                    <a:pt x="1760515" y="1304003"/>
                    <a:pt x="1717689" y="1302456"/>
                    <a:pt x="1675379" y="1296264"/>
                  </a:cubicBezTo>
                  <a:cubicBezTo>
                    <a:pt x="1645452" y="1292136"/>
                    <a:pt x="1625845" y="1304003"/>
                    <a:pt x="1611398" y="1329286"/>
                  </a:cubicBezTo>
                  <a:cubicBezTo>
                    <a:pt x="1596434" y="1355085"/>
                    <a:pt x="1589726" y="1379336"/>
                    <a:pt x="1610365" y="1405651"/>
                  </a:cubicBezTo>
                  <a:cubicBezTo>
                    <a:pt x="1638228" y="1441254"/>
                    <a:pt x="1665059" y="1477888"/>
                    <a:pt x="1692406" y="1514006"/>
                  </a:cubicBezTo>
                  <a:cubicBezTo>
                    <a:pt x="1715109" y="1543417"/>
                    <a:pt x="1715109" y="1555285"/>
                    <a:pt x="1692406" y="1584695"/>
                  </a:cubicBezTo>
                  <a:cubicBezTo>
                    <a:pt x="1691374" y="1585727"/>
                    <a:pt x="1690342" y="1587275"/>
                    <a:pt x="1689310" y="1588307"/>
                  </a:cubicBezTo>
                  <a:cubicBezTo>
                    <a:pt x="1659383" y="1620298"/>
                    <a:pt x="1647516" y="1634229"/>
                    <a:pt x="1600562" y="1605850"/>
                  </a:cubicBezTo>
                  <a:cubicBezTo>
                    <a:pt x="1564444" y="1584179"/>
                    <a:pt x="1526261" y="1565604"/>
                    <a:pt x="1490659" y="1543933"/>
                  </a:cubicBezTo>
                  <a:cubicBezTo>
                    <a:pt x="1461248" y="1526390"/>
                    <a:pt x="1438545" y="1536709"/>
                    <a:pt x="1415326" y="1554769"/>
                  </a:cubicBezTo>
                  <a:cubicBezTo>
                    <a:pt x="1392107" y="1572312"/>
                    <a:pt x="1382819" y="1593467"/>
                    <a:pt x="1391075" y="1622877"/>
                  </a:cubicBezTo>
                  <a:cubicBezTo>
                    <a:pt x="1403974" y="1668284"/>
                    <a:pt x="1415326" y="1714205"/>
                    <a:pt x="1426677" y="1760128"/>
                  </a:cubicBezTo>
                  <a:cubicBezTo>
                    <a:pt x="1432870" y="1784894"/>
                    <a:pt x="1427710" y="1798310"/>
                    <a:pt x="1406554" y="1811725"/>
                  </a:cubicBezTo>
                  <a:cubicBezTo>
                    <a:pt x="1395203" y="1818949"/>
                    <a:pt x="1383335" y="1825657"/>
                    <a:pt x="1370436" y="1830300"/>
                  </a:cubicBezTo>
                  <a:cubicBezTo>
                    <a:pt x="1347733" y="1838556"/>
                    <a:pt x="1331222" y="1834428"/>
                    <a:pt x="1316258" y="1815337"/>
                  </a:cubicBezTo>
                  <a:cubicBezTo>
                    <a:pt x="1287879" y="1779735"/>
                    <a:pt x="1259501" y="1743616"/>
                    <a:pt x="1231122" y="1707498"/>
                  </a:cubicBezTo>
                  <a:cubicBezTo>
                    <a:pt x="1203775" y="1673443"/>
                    <a:pt x="1154242" y="1668800"/>
                    <a:pt x="1121219" y="1698210"/>
                  </a:cubicBezTo>
                  <a:cubicBezTo>
                    <a:pt x="1112447" y="1705950"/>
                    <a:pt x="1108320" y="1715753"/>
                    <a:pt x="1106771" y="1727105"/>
                  </a:cubicBezTo>
                  <a:cubicBezTo>
                    <a:pt x="1100064" y="1774575"/>
                    <a:pt x="1092324" y="1821529"/>
                    <a:pt x="1087165" y="1868999"/>
                  </a:cubicBezTo>
                  <a:cubicBezTo>
                    <a:pt x="1084068" y="1893766"/>
                    <a:pt x="1074265" y="1911309"/>
                    <a:pt x="1050014" y="1919049"/>
                  </a:cubicBezTo>
                  <a:cubicBezTo>
                    <a:pt x="1029375" y="1919049"/>
                    <a:pt x="1008220" y="1919049"/>
                    <a:pt x="987581" y="1919049"/>
                  </a:cubicBezTo>
                  <a:cubicBezTo>
                    <a:pt x="973133" y="1910277"/>
                    <a:pt x="964878" y="1897377"/>
                    <a:pt x="960234" y="1880866"/>
                  </a:cubicBezTo>
                  <a:cubicBezTo>
                    <a:pt x="947851" y="1835460"/>
                    <a:pt x="933919" y="1790054"/>
                    <a:pt x="921535" y="1744132"/>
                  </a:cubicBezTo>
                  <a:cubicBezTo>
                    <a:pt x="914828" y="1719881"/>
                    <a:pt x="899865" y="1706982"/>
                    <a:pt x="875614" y="1703886"/>
                  </a:cubicBezTo>
                  <a:cubicBezTo>
                    <a:pt x="866326" y="1702854"/>
                    <a:pt x="857038" y="1701306"/>
                    <a:pt x="847751" y="1700790"/>
                  </a:cubicBezTo>
                  <a:cubicBezTo>
                    <a:pt x="826080" y="1699242"/>
                    <a:pt x="811117" y="1709046"/>
                    <a:pt x="800281" y="1727105"/>
                  </a:cubicBezTo>
                  <a:cubicBezTo>
                    <a:pt x="796153" y="1733813"/>
                    <a:pt x="792541" y="1740520"/>
                    <a:pt x="788414" y="1747228"/>
                  </a:cubicBezTo>
                  <a:cubicBezTo>
                    <a:pt x="766742" y="1783862"/>
                    <a:pt x="745587" y="1821013"/>
                    <a:pt x="723401" y="1857131"/>
                  </a:cubicBezTo>
                  <a:cubicBezTo>
                    <a:pt x="711533" y="1877254"/>
                    <a:pt x="697085" y="1882414"/>
                    <a:pt x="674383" y="1877254"/>
                  </a:cubicBezTo>
                  <a:cubicBezTo>
                    <a:pt x="660451" y="1874158"/>
                    <a:pt x="647552" y="1869515"/>
                    <a:pt x="634652" y="1863839"/>
                  </a:cubicBezTo>
                  <a:cubicBezTo>
                    <a:pt x="611949" y="1853003"/>
                    <a:pt x="604726" y="1839072"/>
                    <a:pt x="607822" y="1813789"/>
                  </a:cubicBezTo>
                  <a:cubicBezTo>
                    <a:pt x="613497" y="1766835"/>
                    <a:pt x="618141" y="1719881"/>
                    <a:pt x="624848" y="1672927"/>
                  </a:cubicBezTo>
                  <a:cubicBezTo>
                    <a:pt x="629492" y="1639905"/>
                    <a:pt x="611949" y="1621846"/>
                    <a:pt x="586150" y="1607398"/>
                  </a:cubicBezTo>
                  <a:cubicBezTo>
                    <a:pt x="560868" y="1593467"/>
                    <a:pt x="538165" y="1591403"/>
                    <a:pt x="514430" y="1611010"/>
                  </a:cubicBezTo>
                  <a:cubicBezTo>
                    <a:pt x="481407" y="1637325"/>
                    <a:pt x="446836" y="1661576"/>
                    <a:pt x="413814" y="1687375"/>
                  </a:cubicBezTo>
                  <a:cubicBezTo>
                    <a:pt x="380276" y="1713690"/>
                    <a:pt x="365828" y="1719365"/>
                    <a:pt x="324550" y="1682215"/>
                  </a:cubicBezTo>
                  <a:cubicBezTo>
                    <a:pt x="321970" y="1679635"/>
                    <a:pt x="319390" y="1677055"/>
                    <a:pt x="316810" y="1674475"/>
                  </a:cubicBezTo>
                  <a:cubicBezTo>
                    <a:pt x="296687" y="1653836"/>
                    <a:pt x="294623" y="1637841"/>
                    <a:pt x="309071" y="1612558"/>
                  </a:cubicBezTo>
                  <a:cubicBezTo>
                    <a:pt x="331258" y="1572828"/>
                    <a:pt x="353960" y="1532581"/>
                    <a:pt x="376148" y="1492851"/>
                  </a:cubicBezTo>
                  <a:cubicBezTo>
                    <a:pt x="382339" y="1481500"/>
                    <a:pt x="389047" y="1470148"/>
                    <a:pt x="387499" y="1456217"/>
                  </a:cubicBezTo>
                  <a:cubicBezTo>
                    <a:pt x="383887" y="1414423"/>
                    <a:pt x="337449" y="1381400"/>
                    <a:pt x="297203" y="1391720"/>
                  </a:cubicBezTo>
                  <a:cubicBezTo>
                    <a:pt x="250765" y="1403587"/>
                    <a:pt x="204327" y="1415455"/>
                    <a:pt x="158405" y="1427838"/>
                  </a:cubicBezTo>
                  <a:cubicBezTo>
                    <a:pt x="139830" y="1432998"/>
                    <a:pt x="125899" y="1427322"/>
                    <a:pt x="114031" y="1412875"/>
                  </a:cubicBezTo>
                  <a:cubicBezTo>
                    <a:pt x="104228" y="1401007"/>
                    <a:pt x="98036" y="1387592"/>
                    <a:pt x="91844" y="1373660"/>
                  </a:cubicBezTo>
                  <a:cubicBezTo>
                    <a:pt x="81525" y="1349409"/>
                    <a:pt x="86169" y="1331866"/>
                    <a:pt x="106808" y="1315871"/>
                  </a:cubicBezTo>
                  <a:cubicBezTo>
                    <a:pt x="140862" y="1288524"/>
                    <a:pt x="175432" y="1261693"/>
                    <a:pt x="209487" y="1234347"/>
                  </a:cubicBezTo>
                  <a:cubicBezTo>
                    <a:pt x="245605" y="1206484"/>
                    <a:pt x="248701" y="1194616"/>
                    <a:pt x="236834" y="1151274"/>
                  </a:cubicBezTo>
                  <a:cubicBezTo>
                    <a:pt x="228578" y="1122896"/>
                    <a:pt x="211551" y="1107932"/>
                    <a:pt x="181624" y="1104836"/>
                  </a:cubicBezTo>
                  <a:cubicBezTo>
                    <a:pt x="138282" y="1100192"/>
                    <a:pt x="95456" y="1091937"/>
                    <a:pt x="52114" y="1087293"/>
                  </a:cubicBezTo>
                  <a:cubicBezTo>
                    <a:pt x="27347" y="1084713"/>
                    <a:pt x="9804" y="1074910"/>
                    <a:pt x="1032" y="1051175"/>
                  </a:cubicBezTo>
                  <a:cubicBezTo>
                    <a:pt x="0" y="1028988"/>
                    <a:pt x="0" y="1008348"/>
                    <a:pt x="0" y="987194"/>
                  </a:cubicBezTo>
                  <a:close/>
                  <a:moveTo>
                    <a:pt x="1198616" y="960879"/>
                  </a:moveTo>
                  <a:cubicBezTo>
                    <a:pt x="1200163" y="838592"/>
                    <a:pt x="1104192" y="720433"/>
                    <a:pt x="958686" y="720949"/>
                  </a:cubicBezTo>
                  <a:cubicBezTo>
                    <a:pt x="824016" y="721465"/>
                    <a:pt x="720821" y="824145"/>
                    <a:pt x="720304" y="959331"/>
                  </a:cubicBezTo>
                  <a:cubicBezTo>
                    <a:pt x="719788" y="1096581"/>
                    <a:pt x="827628" y="1197712"/>
                    <a:pt x="957654" y="1198744"/>
                  </a:cubicBezTo>
                  <a:cubicBezTo>
                    <a:pt x="1090776" y="1199776"/>
                    <a:pt x="1198100" y="1092969"/>
                    <a:pt x="1198616" y="960879"/>
                  </a:cubicBezTo>
                  <a:close/>
                </a:path>
              </a:pathLst>
            </a:custGeom>
            <a:grpFill/>
            <a:ln w="51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26" name="Group 25">
              <a:extLst>
                <a:ext uri="{FF2B5EF4-FFF2-40B4-BE49-F238E27FC236}">
                  <a16:creationId xmlns:a16="http://schemas.microsoft.com/office/drawing/2014/main" id="{32FE9CBB-A365-4955-9D17-02A906A0A62F}"/>
                </a:ext>
              </a:extLst>
            </p:cNvPr>
            <p:cNvGrpSpPr/>
            <p:nvPr/>
          </p:nvGrpSpPr>
          <p:grpSpPr>
            <a:xfrm>
              <a:off x="7392963" y="2648852"/>
              <a:ext cx="1838947" cy="1835405"/>
              <a:chOff x="7167947" y="1624190"/>
              <a:chExt cx="2677922" cy="2672763"/>
            </a:xfrm>
            <a:grpFill/>
          </p:grpSpPr>
          <p:sp>
            <p:nvSpPr>
              <p:cNvPr id="27" name="Freeform: Shape 26">
                <a:extLst>
                  <a:ext uri="{FF2B5EF4-FFF2-40B4-BE49-F238E27FC236}">
                    <a16:creationId xmlns:a16="http://schemas.microsoft.com/office/drawing/2014/main" id="{5449B596-5392-4413-8239-0EFAC58C51AC}"/>
                  </a:ext>
                </a:extLst>
              </p:cNvPr>
              <p:cNvSpPr/>
              <p:nvPr/>
            </p:nvSpPr>
            <p:spPr>
              <a:xfrm>
                <a:off x="7167947" y="1624190"/>
                <a:ext cx="2677922" cy="2672763"/>
              </a:xfrm>
              <a:custGeom>
                <a:avLst/>
                <a:gdLst>
                  <a:gd name="connsiteX0" fmla="*/ 2538684 w 2677922"/>
                  <a:gd name="connsiteY0" fmla="*/ 1897505 h 2672762"/>
                  <a:gd name="connsiteX1" fmla="*/ 2456643 w 2677922"/>
                  <a:gd name="connsiteY1" fmla="*/ 1879446 h 2672762"/>
                  <a:gd name="connsiteX2" fmla="*/ 2389566 w 2677922"/>
                  <a:gd name="connsiteY2" fmla="*/ 1863966 h 2672762"/>
                  <a:gd name="connsiteX3" fmla="*/ 2354479 w 2677922"/>
                  <a:gd name="connsiteY3" fmla="*/ 1874802 h 2672762"/>
                  <a:gd name="connsiteX4" fmla="*/ 2312170 w 2677922"/>
                  <a:gd name="connsiteY4" fmla="*/ 1950651 h 2672762"/>
                  <a:gd name="connsiteX5" fmla="*/ 2322489 w 2677922"/>
                  <a:gd name="connsiteY5" fmla="*/ 1983157 h 2672762"/>
                  <a:gd name="connsiteX6" fmla="*/ 2412785 w 2677922"/>
                  <a:gd name="connsiteY6" fmla="*/ 2080161 h 2672762"/>
                  <a:gd name="connsiteX7" fmla="*/ 2418461 w 2677922"/>
                  <a:gd name="connsiteY7" fmla="*/ 2146722 h 2672762"/>
                  <a:gd name="connsiteX8" fmla="*/ 2414849 w 2677922"/>
                  <a:gd name="connsiteY8" fmla="*/ 2151882 h 2672762"/>
                  <a:gd name="connsiteX9" fmla="*/ 2324037 w 2677922"/>
                  <a:gd name="connsiteY9" fmla="*/ 2174585 h 2672762"/>
                  <a:gd name="connsiteX10" fmla="*/ 2219294 w 2677922"/>
                  <a:gd name="connsiteY10" fmla="*/ 2118859 h 2672762"/>
                  <a:gd name="connsiteX11" fmla="*/ 2178531 w 2677922"/>
                  <a:gd name="connsiteY11" fmla="*/ 2120407 h 2672762"/>
                  <a:gd name="connsiteX12" fmla="*/ 2125386 w 2677922"/>
                  <a:gd name="connsiteY12" fmla="*/ 2172521 h 2672762"/>
                  <a:gd name="connsiteX13" fmla="*/ 2122806 w 2677922"/>
                  <a:gd name="connsiteY13" fmla="*/ 2217411 h 2672762"/>
                  <a:gd name="connsiteX14" fmla="*/ 2184723 w 2677922"/>
                  <a:gd name="connsiteY14" fmla="*/ 2334538 h 2672762"/>
                  <a:gd name="connsiteX15" fmla="*/ 2174404 w 2677922"/>
                  <a:gd name="connsiteY15" fmla="*/ 2395423 h 2672762"/>
                  <a:gd name="connsiteX16" fmla="*/ 2164084 w 2677922"/>
                  <a:gd name="connsiteY16" fmla="*/ 2404711 h 2672762"/>
                  <a:gd name="connsiteX17" fmla="*/ 2075336 w 2677922"/>
                  <a:gd name="connsiteY17" fmla="*/ 2401615 h 2672762"/>
                  <a:gd name="connsiteX18" fmla="*/ 1988652 w 2677922"/>
                  <a:gd name="connsiteY18" fmla="*/ 2320606 h 2672762"/>
                  <a:gd name="connsiteX19" fmla="*/ 1944277 w 2677922"/>
                  <a:gd name="connsiteY19" fmla="*/ 2311835 h 2672762"/>
                  <a:gd name="connsiteX20" fmla="*/ 1883392 w 2677922"/>
                  <a:gd name="connsiteY20" fmla="*/ 2346405 h 2672762"/>
                  <a:gd name="connsiteX21" fmla="*/ 1868429 w 2677922"/>
                  <a:gd name="connsiteY21" fmla="*/ 2391811 h 2672762"/>
                  <a:gd name="connsiteX22" fmla="*/ 1899388 w 2677922"/>
                  <a:gd name="connsiteY22" fmla="*/ 2526997 h 2672762"/>
                  <a:gd name="connsiteX23" fmla="*/ 1879264 w 2677922"/>
                  <a:gd name="connsiteY23" fmla="*/ 2571887 h 2672762"/>
                  <a:gd name="connsiteX24" fmla="*/ 1841082 w 2677922"/>
                  <a:gd name="connsiteY24" fmla="*/ 2588915 h 2672762"/>
                  <a:gd name="connsiteX25" fmla="*/ 1782777 w 2677922"/>
                  <a:gd name="connsiteY25" fmla="*/ 2568276 h 2672762"/>
                  <a:gd name="connsiteX26" fmla="*/ 1715184 w 2677922"/>
                  <a:gd name="connsiteY26" fmla="*/ 2459404 h 2672762"/>
                  <a:gd name="connsiteX27" fmla="*/ 1664618 w 2677922"/>
                  <a:gd name="connsiteY27" fmla="*/ 2435669 h 2672762"/>
                  <a:gd name="connsiteX28" fmla="*/ 1610440 w 2677922"/>
                  <a:gd name="connsiteY28" fmla="*/ 2450117 h 2672762"/>
                  <a:gd name="connsiteX29" fmla="*/ 1577418 w 2677922"/>
                  <a:gd name="connsiteY29" fmla="*/ 2495007 h 2672762"/>
                  <a:gd name="connsiteX30" fmla="*/ 1573806 w 2677922"/>
                  <a:gd name="connsiteY30" fmla="*/ 2616777 h 2672762"/>
                  <a:gd name="connsiteX31" fmla="*/ 1526852 w 2677922"/>
                  <a:gd name="connsiteY31" fmla="*/ 2672503 h 2672762"/>
                  <a:gd name="connsiteX32" fmla="*/ 1497441 w 2677922"/>
                  <a:gd name="connsiteY32" fmla="*/ 2676115 h 2672762"/>
                  <a:gd name="connsiteX33" fmla="*/ 1449972 w 2677922"/>
                  <a:gd name="connsiteY33" fmla="*/ 2644124 h 2672762"/>
                  <a:gd name="connsiteX34" fmla="*/ 1410241 w 2677922"/>
                  <a:gd name="connsiteY34" fmla="*/ 2514614 h 2672762"/>
                  <a:gd name="connsiteX35" fmla="*/ 1373091 w 2677922"/>
                  <a:gd name="connsiteY35" fmla="*/ 2482623 h 2672762"/>
                  <a:gd name="connsiteX36" fmla="*/ 1304982 w 2677922"/>
                  <a:gd name="connsiteY36" fmla="*/ 2483139 h 2672762"/>
                  <a:gd name="connsiteX37" fmla="*/ 1271959 w 2677922"/>
                  <a:gd name="connsiteY37" fmla="*/ 2511518 h 2672762"/>
                  <a:gd name="connsiteX38" fmla="*/ 1234293 w 2677922"/>
                  <a:gd name="connsiteY38" fmla="*/ 2633805 h 2672762"/>
                  <a:gd name="connsiteX39" fmla="*/ 1170828 w 2677922"/>
                  <a:gd name="connsiteY39" fmla="*/ 2674567 h 2672762"/>
                  <a:gd name="connsiteX40" fmla="*/ 1106847 w 2677922"/>
                  <a:gd name="connsiteY40" fmla="*/ 2602330 h 2672762"/>
                  <a:gd name="connsiteX41" fmla="*/ 1103751 w 2677922"/>
                  <a:gd name="connsiteY41" fmla="*/ 2491395 h 2672762"/>
                  <a:gd name="connsiteX42" fmla="*/ 1080532 w 2677922"/>
                  <a:gd name="connsiteY42" fmla="*/ 2454244 h 2672762"/>
                  <a:gd name="connsiteX43" fmla="*/ 1005199 w 2677922"/>
                  <a:gd name="connsiteY43" fmla="*/ 2435153 h 2672762"/>
                  <a:gd name="connsiteX44" fmla="*/ 969080 w 2677922"/>
                  <a:gd name="connsiteY44" fmla="*/ 2454244 h 2672762"/>
                  <a:gd name="connsiteX45" fmla="*/ 900456 w 2677922"/>
                  <a:gd name="connsiteY45" fmla="*/ 2564148 h 2672762"/>
                  <a:gd name="connsiteX46" fmla="*/ 836474 w 2677922"/>
                  <a:gd name="connsiteY46" fmla="*/ 2587367 h 2672762"/>
                  <a:gd name="connsiteX47" fmla="*/ 831830 w 2677922"/>
                  <a:gd name="connsiteY47" fmla="*/ 2585819 h 2672762"/>
                  <a:gd name="connsiteX48" fmla="*/ 785392 w 2677922"/>
                  <a:gd name="connsiteY48" fmla="*/ 2504810 h 2672762"/>
                  <a:gd name="connsiteX49" fmla="*/ 811707 w 2677922"/>
                  <a:gd name="connsiteY49" fmla="*/ 2390779 h 2672762"/>
                  <a:gd name="connsiteX50" fmla="*/ 794680 w 2677922"/>
                  <a:gd name="connsiteY50" fmla="*/ 2344341 h 2672762"/>
                  <a:gd name="connsiteX51" fmla="*/ 739470 w 2677922"/>
                  <a:gd name="connsiteY51" fmla="*/ 2312351 h 2672762"/>
                  <a:gd name="connsiteX52" fmla="*/ 689421 w 2677922"/>
                  <a:gd name="connsiteY52" fmla="*/ 2321638 h 2672762"/>
                  <a:gd name="connsiteX53" fmla="*/ 596029 w 2677922"/>
                  <a:gd name="connsiteY53" fmla="*/ 2408838 h 2672762"/>
                  <a:gd name="connsiteX54" fmla="*/ 530500 w 2677922"/>
                  <a:gd name="connsiteY54" fmla="*/ 2415030 h 2672762"/>
                  <a:gd name="connsiteX55" fmla="*/ 521212 w 2677922"/>
                  <a:gd name="connsiteY55" fmla="*/ 2408838 h 2672762"/>
                  <a:gd name="connsiteX56" fmla="*/ 500573 w 2677922"/>
                  <a:gd name="connsiteY56" fmla="*/ 2322670 h 2672762"/>
                  <a:gd name="connsiteX57" fmla="*/ 556298 w 2677922"/>
                  <a:gd name="connsiteY57" fmla="*/ 2217927 h 2672762"/>
                  <a:gd name="connsiteX58" fmla="*/ 552171 w 2677922"/>
                  <a:gd name="connsiteY58" fmla="*/ 2168909 h 2672762"/>
                  <a:gd name="connsiteX59" fmla="*/ 505733 w 2677922"/>
                  <a:gd name="connsiteY59" fmla="*/ 2122987 h 2672762"/>
                  <a:gd name="connsiteX60" fmla="*/ 457747 w 2677922"/>
                  <a:gd name="connsiteY60" fmla="*/ 2119375 h 2672762"/>
                  <a:gd name="connsiteX61" fmla="*/ 341652 w 2677922"/>
                  <a:gd name="connsiteY61" fmla="*/ 2180777 h 2672762"/>
                  <a:gd name="connsiteX62" fmla="*/ 278187 w 2677922"/>
                  <a:gd name="connsiteY62" fmla="*/ 2168909 h 2672762"/>
                  <a:gd name="connsiteX63" fmla="*/ 274059 w 2677922"/>
                  <a:gd name="connsiteY63" fmla="*/ 2164265 h 2672762"/>
                  <a:gd name="connsiteX64" fmla="*/ 276639 w 2677922"/>
                  <a:gd name="connsiteY64" fmla="*/ 2069325 h 2672762"/>
                  <a:gd name="connsiteX65" fmla="*/ 354551 w 2677922"/>
                  <a:gd name="connsiteY65" fmla="*/ 1986253 h 2672762"/>
                  <a:gd name="connsiteX66" fmla="*/ 363839 w 2677922"/>
                  <a:gd name="connsiteY66" fmla="*/ 1940847 h 2672762"/>
                  <a:gd name="connsiteX67" fmla="*/ 328237 w 2677922"/>
                  <a:gd name="connsiteY67" fmla="*/ 1878930 h 2672762"/>
                  <a:gd name="connsiteX68" fmla="*/ 283347 w 2677922"/>
                  <a:gd name="connsiteY68" fmla="*/ 1866030 h 2672762"/>
                  <a:gd name="connsiteX69" fmla="*/ 170864 w 2677922"/>
                  <a:gd name="connsiteY69" fmla="*/ 1891829 h 2672762"/>
                  <a:gd name="connsiteX70" fmla="*/ 155900 w 2677922"/>
                  <a:gd name="connsiteY70" fmla="*/ 1895441 h 2672762"/>
                  <a:gd name="connsiteX71" fmla="*/ 100175 w 2677922"/>
                  <a:gd name="connsiteY71" fmla="*/ 1868094 h 2672762"/>
                  <a:gd name="connsiteX72" fmla="*/ 87275 w 2677922"/>
                  <a:gd name="connsiteY72" fmla="*/ 1838168 h 2672762"/>
                  <a:gd name="connsiteX73" fmla="*/ 107915 w 2677922"/>
                  <a:gd name="connsiteY73" fmla="*/ 1779862 h 2672762"/>
                  <a:gd name="connsiteX74" fmla="*/ 213690 w 2677922"/>
                  <a:gd name="connsiteY74" fmla="*/ 1713817 h 2672762"/>
                  <a:gd name="connsiteX75" fmla="*/ 238972 w 2677922"/>
                  <a:gd name="connsiteY75" fmla="*/ 1654480 h 2672762"/>
                  <a:gd name="connsiteX76" fmla="*/ 222977 w 2677922"/>
                  <a:gd name="connsiteY76" fmla="*/ 1600818 h 2672762"/>
                  <a:gd name="connsiteX77" fmla="*/ 184279 w 2677922"/>
                  <a:gd name="connsiteY77" fmla="*/ 1575019 h 2672762"/>
                  <a:gd name="connsiteX78" fmla="*/ 59413 w 2677922"/>
                  <a:gd name="connsiteY78" fmla="*/ 1571407 h 2672762"/>
                  <a:gd name="connsiteX79" fmla="*/ 3687 w 2677922"/>
                  <a:gd name="connsiteY79" fmla="*/ 1524453 h 2672762"/>
                  <a:gd name="connsiteX80" fmla="*/ 1623 w 2677922"/>
                  <a:gd name="connsiteY80" fmla="*/ 1513618 h 2672762"/>
                  <a:gd name="connsiteX81" fmla="*/ 48577 w 2677922"/>
                  <a:gd name="connsiteY81" fmla="*/ 1442413 h 2672762"/>
                  <a:gd name="connsiteX82" fmla="*/ 160544 w 2677922"/>
                  <a:gd name="connsiteY82" fmla="*/ 1408358 h 2672762"/>
                  <a:gd name="connsiteX83" fmla="*/ 194083 w 2677922"/>
                  <a:gd name="connsiteY83" fmla="*/ 1370692 h 2672762"/>
                  <a:gd name="connsiteX84" fmla="*/ 192534 w 2677922"/>
                  <a:gd name="connsiteY84" fmla="*/ 1298971 h 2672762"/>
                  <a:gd name="connsiteX85" fmla="*/ 166220 w 2677922"/>
                  <a:gd name="connsiteY85" fmla="*/ 1269560 h 2672762"/>
                  <a:gd name="connsiteX86" fmla="*/ 47029 w 2677922"/>
                  <a:gd name="connsiteY86" fmla="*/ 1232926 h 2672762"/>
                  <a:gd name="connsiteX87" fmla="*/ 1623 w 2677922"/>
                  <a:gd name="connsiteY87" fmla="*/ 1166881 h 2672762"/>
                  <a:gd name="connsiteX88" fmla="*/ 6267 w 2677922"/>
                  <a:gd name="connsiteY88" fmla="*/ 1139534 h 2672762"/>
                  <a:gd name="connsiteX89" fmla="*/ 49093 w 2677922"/>
                  <a:gd name="connsiteY89" fmla="*/ 1105480 h 2672762"/>
                  <a:gd name="connsiteX90" fmla="*/ 164672 w 2677922"/>
                  <a:gd name="connsiteY90" fmla="*/ 1101868 h 2672762"/>
                  <a:gd name="connsiteX91" fmla="*/ 181699 w 2677922"/>
                  <a:gd name="connsiteY91" fmla="*/ 1101352 h 2672762"/>
                  <a:gd name="connsiteX92" fmla="*/ 227621 w 2677922"/>
                  <a:gd name="connsiteY92" fmla="*/ 1065233 h 2672762"/>
                  <a:gd name="connsiteX93" fmla="*/ 241036 w 2677922"/>
                  <a:gd name="connsiteY93" fmla="*/ 1014152 h 2672762"/>
                  <a:gd name="connsiteX94" fmla="*/ 219366 w 2677922"/>
                  <a:gd name="connsiteY94" fmla="*/ 965650 h 2672762"/>
                  <a:gd name="connsiteX95" fmla="*/ 113590 w 2677922"/>
                  <a:gd name="connsiteY95" fmla="*/ 899605 h 2672762"/>
                  <a:gd name="connsiteX96" fmla="*/ 89855 w 2677922"/>
                  <a:gd name="connsiteY96" fmla="*/ 832012 h 2672762"/>
                  <a:gd name="connsiteX97" fmla="*/ 104818 w 2677922"/>
                  <a:gd name="connsiteY97" fmla="*/ 799505 h 2672762"/>
                  <a:gd name="connsiteX98" fmla="*/ 151256 w 2677922"/>
                  <a:gd name="connsiteY98" fmla="*/ 779898 h 2672762"/>
                  <a:gd name="connsiteX99" fmla="*/ 283347 w 2677922"/>
                  <a:gd name="connsiteY99" fmla="*/ 810341 h 2672762"/>
                  <a:gd name="connsiteX100" fmla="*/ 331332 w 2677922"/>
                  <a:gd name="connsiteY100" fmla="*/ 794345 h 2672762"/>
                  <a:gd name="connsiteX101" fmla="*/ 363839 w 2677922"/>
                  <a:gd name="connsiteY101" fmla="*/ 737588 h 2672762"/>
                  <a:gd name="connsiteX102" fmla="*/ 354551 w 2677922"/>
                  <a:gd name="connsiteY102" fmla="*/ 689086 h 2672762"/>
                  <a:gd name="connsiteX103" fmla="*/ 266835 w 2677922"/>
                  <a:gd name="connsiteY103" fmla="*/ 595694 h 2672762"/>
                  <a:gd name="connsiteX104" fmla="*/ 261675 w 2677922"/>
                  <a:gd name="connsiteY104" fmla="*/ 529133 h 2672762"/>
                  <a:gd name="connsiteX105" fmla="*/ 270447 w 2677922"/>
                  <a:gd name="connsiteY105" fmla="*/ 516233 h 2672762"/>
                  <a:gd name="connsiteX106" fmla="*/ 349907 w 2677922"/>
                  <a:gd name="connsiteY106" fmla="*/ 498690 h 2672762"/>
                  <a:gd name="connsiteX107" fmla="*/ 457231 w 2677922"/>
                  <a:gd name="connsiteY107" fmla="*/ 555964 h 2672762"/>
                  <a:gd name="connsiteX108" fmla="*/ 507797 w 2677922"/>
                  <a:gd name="connsiteY108" fmla="*/ 551320 h 2672762"/>
                  <a:gd name="connsiteX109" fmla="*/ 551139 w 2677922"/>
                  <a:gd name="connsiteY109" fmla="*/ 508494 h 2672762"/>
                  <a:gd name="connsiteX110" fmla="*/ 556815 w 2677922"/>
                  <a:gd name="connsiteY110" fmla="*/ 456896 h 2672762"/>
                  <a:gd name="connsiteX111" fmla="*/ 494381 w 2677922"/>
                  <a:gd name="connsiteY111" fmla="*/ 339769 h 2672762"/>
                  <a:gd name="connsiteX112" fmla="*/ 505217 w 2677922"/>
                  <a:gd name="connsiteY112" fmla="*/ 280432 h 2672762"/>
                  <a:gd name="connsiteX113" fmla="*/ 537723 w 2677922"/>
                  <a:gd name="connsiteY113" fmla="*/ 256181 h 2672762"/>
                  <a:gd name="connsiteX114" fmla="*/ 590353 w 2677922"/>
                  <a:gd name="connsiteY114" fmla="*/ 261857 h 2672762"/>
                  <a:gd name="connsiteX115" fmla="*/ 679617 w 2677922"/>
                  <a:gd name="connsiteY115" fmla="*/ 344929 h 2672762"/>
                  <a:gd name="connsiteX116" fmla="*/ 754950 w 2677922"/>
                  <a:gd name="connsiteY116" fmla="*/ 355765 h 2672762"/>
                  <a:gd name="connsiteX117" fmla="*/ 797260 w 2677922"/>
                  <a:gd name="connsiteY117" fmla="*/ 329450 h 2672762"/>
                  <a:gd name="connsiteX118" fmla="*/ 811707 w 2677922"/>
                  <a:gd name="connsiteY118" fmla="*/ 285076 h 2672762"/>
                  <a:gd name="connsiteX119" fmla="*/ 781781 w 2677922"/>
                  <a:gd name="connsiteY119" fmla="*/ 156081 h 2672762"/>
                  <a:gd name="connsiteX120" fmla="*/ 807064 w 2677922"/>
                  <a:gd name="connsiteY120" fmla="*/ 100872 h 2672762"/>
                  <a:gd name="connsiteX121" fmla="*/ 841634 w 2677922"/>
                  <a:gd name="connsiteY121" fmla="*/ 86424 h 2672762"/>
                  <a:gd name="connsiteX122" fmla="*/ 896328 w 2677922"/>
                  <a:gd name="connsiteY122" fmla="*/ 106031 h 2672762"/>
                  <a:gd name="connsiteX123" fmla="*/ 965469 w 2677922"/>
                  <a:gd name="connsiteY123" fmla="*/ 217483 h 2672762"/>
                  <a:gd name="connsiteX124" fmla="*/ 1013455 w 2677922"/>
                  <a:gd name="connsiteY124" fmla="*/ 240702 h 2672762"/>
                  <a:gd name="connsiteX125" fmla="*/ 1077952 w 2677922"/>
                  <a:gd name="connsiteY125" fmla="*/ 222642 h 2672762"/>
                  <a:gd name="connsiteX126" fmla="*/ 1101687 w 2677922"/>
                  <a:gd name="connsiteY126" fmla="*/ 188072 h 2672762"/>
                  <a:gd name="connsiteX127" fmla="*/ 1106847 w 2677922"/>
                  <a:gd name="connsiteY127" fmla="*/ 53918 h 2672762"/>
                  <a:gd name="connsiteX128" fmla="*/ 1145029 w 2677922"/>
                  <a:gd name="connsiteY128" fmla="*/ 4900 h 2672762"/>
                  <a:gd name="connsiteX129" fmla="*/ 1158960 w 2677922"/>
                  <a:gd name="connsiteY129" fmla="*/ 1804 h 2672762"/>
                  <a:gd name="connsiteX130" fmla="*/ 1235841 w 2677922"/>
                  <a:gd name="connsiteY130" fmla="*/ 48758 h 2672762"/>
                  <a:gd name="connsiteX131" fmla="*/ 1269895 w 2677922"/>
                  <a:gd name="connsiteY131" fmla="*/ 162273 h 2672762"/>
                  <a:gd name="connsiteX132" fmla="*/ 1303434 w 2677922"/>
                  <a:gd name="connsiteY132" fmla="*/ 192716 h 2672762"/>
                  <a:gd name="connsiteX133" fmla="*/ 1376702 w 2677922"/>
                  <a:gd name="connsiteY133" fmla="*/ 192716 h 2672762"/>
                  <a:gd name="connsiteX134" fmla="*/ 1409209 w 2677922"/>
                  <a:gd name="connsiteY134" fmla="*/ 163305 h 2672762"/>
                  <a:gd name="connsiteX135" fmla="*/ 1447392 w 2677922"/>
                  <a:gd name="connsiteY135" fmla="*/ 37922 h 2672762"/>
                  <a:gd name="connsiteX136" fmla="*/ 1499505 w 2677922"/>
                  <a:gd name="connsiteY136" fmla="*/ 256 h 2672762"/>
                  <a:gd name="connsiteX137" fmla="*/ 1513436 w 2677922"/>
                  <a:gd name="connsiteY137" fmla="*/ 772 h 2672762"/>
                  <a:gd name="connsiteX138" fmla="*/ 1573290 w 2677922"/>
                  <a:gd name="connsiteY138" fmla="*/ 65269 h 2672762"/>
                  <a:gd name="connsiteX139" fmla="*/ 1576902 w 2677922"/>
                  <a:gd name="connsiteY139" fmla="*/ 185492 h 2672762"/>
                  <a:gd name="connsiteX140" fmla="*/ 1598057 w 2677922"/>
                  <a:gd name="connsiteY140" fmla="*/ 220578 h 2672762"/>
                  <a:gd name="connsiteX141" fmla="*/ 1674422 w 2677922"/>
                  <a:gd name="connsiteY141" fmla="*/ 240702 h 2672762"/>
                  <a:gd name="connsiteX142" fmla="*/ 1710540 w 2677922"/>
                  <a:gd name="connsiteY142" fmla="*/ 221610 h 2672762"/>
                  <a:gd name="connsiteX143" fmla="*/ 1779165 w 2677922"/>
                  <a:gd name="connsiteY143" fmla="*/ 111707 h 2672762"/>
                  <a:gd name="connsiteX144" fmla="*/ 1845726 w 2677922"/>
                  <a:gd name="connsiteY144" fmla="*/ 88488 h 2672762"/>
                  <a:gd name="connsiteX145" fmla="*/ 1857594 w 2677922"/>
                  <a:gd name="connsiteY145" fmla="*/ 92616 h 2672762"/>
                  <a:gd name="connsiteX146" fmla="*/ 1895260 w 2677922"/>
                  <a:gd name="connsiteY146" fmla="*/ 166401 h 2672762"/>
                  <a:gd name="connsiteX147" fmla="*/ 1868429 w 2677922"/>
                  <a:gd name="connsiteY147" fmla="*/ 281980 h 2672762"/>
                  <a:gd name="connsiteX148" fmla="*/ 1887004 w 2677922"/>
                  <a:gd name="connsiteY148" fmla="*/ 332030 h 2672762"/>
                  <a:gd name="connsiteX149" fmla="*/ 1946857 w 2677922"/>
                  <a:gd name="connsiteY149" fmla="*/ 365052 h 2672762"/>
                  <a:gd name="connsiteX150" fmla="*/ 1986588 w 2677922"/>
                  <a:gd name="connsiteY150" fmla="*/ 355765 h 2672762"/>
                  <a:gd name="connsiteX151" fmla="*/ 2081528 w 2677922"/>
                  <a:gd name="connsiteY151" fmla="*/ 267532 h 2672762"/>
                  <a:gd name="connsiteX152" fmla="*/ 2151701 w 2677922"/>
                  <a:gd name="connsiteY152" fmla="*/ 261857 h 2672762"/>
                  <a:gd name="connsiteX153" fmla="*/ 2155312 w 2677922"/>
                  <a:gd name="connsiteY153" fmla="*/ 264437 h 2672762"/>
                  <a:gd name="connsiteX154" fmla="*/ 2177500 w 2677922"/>
                  <a:gd name="connsiteY154" fmla="*/ 353701 h 2672762"/>
                  <a:gd name="connsiteX155" fmla="*/ 2122290 w 2677922"/>
                  <a:gd name="connsiteY155" fmla="*/ 456896 h 2672762"/>
                  <a:gd name="connsiteX156" fmla="*/ 2126934 w 2677922"/>
                  <a:gd name="connsiteY156" fmla="*/ 505914 h 2672762"/>
                  <a:gd name="connsiteX157" fmla="*/ 2173372 w 2677922"/>
                  <a:gd name="connsiteY157" fmla="*/ 551836 h 2672762"/>
                  <a:gd name="connsiteX158" fmla="*/ 2219810 w 2677922"/>
                  <a:gd name="connsiteY158" fmla="*/ 555964 h 2672762"/>
                  <a:gd name="connsiteX159" fmla="*/ 2336937 w 2677922"/>
                  <a:gd name="connsiteY159" fmla="*/ 494046 h 2672762"/>
                  <a:gd name="connsiteX160" fmla="*/ 2400917 w 2677922"/>
                  <a:gd name="connsiteY160" fmla="*/ 507462 h 2672762"/>
                  <a:gd name="connsiteX161" fmla="*/ 2420525 w 2677922"/>
                  <a:gd name="connsiteY161" fmla="*/ 533777 h 2672762"/>
                  <a:gd name="connsiteX162" fmla="*/ 2415365 w 2677922"/>
                  <a:gd name="connsiteY162" fmla="*/ 591566 h 2672762"/>
                  <a:gd name="connsiteX163" fmla="*/ 2321973 w 2677922"/>
                  <a:gd name="connsiteY163" fmla="*/ 692182 h 2672762"/>
                  <a:gd name="connsiteX164" fmla="*/ 2313718 w 2677922"/>
                  <a:gd name="connsiteY164" fmla="*/ 733460 h 2672762"/>
                  <a:gd name="connsiteX165" fmla="*/ 2349320 w 2677922"/>
                  <a:gd name="connsiteY165" fmla="*/ 795377 h 2672762"/>
                  <a:gd name="connsiteX166" fmla="*/ 2394726 w 2677922"/>
                  <a:gd name="connsiteY166" fmla="*/ 810341 h 2672762"/>
                  <a:gd name="connsiteX167" fmla="*/ 2526816 w 2677922"/>
                  <a:gd name="connsiteY167" fmla="*/ 780414 h 2672762"/>
                  <a:gd name="connsiteX168" fmla="*/ 2575834 w 2677922"/>
                  <a:gd name="connsiteY168" fmla="*/ 803117 h 2672762"/>
                  <a:gd name="connsiteX169" fmla="*/ 2591313 w 2677922"/>
                  <a:gd name="connsiteY169" fmla="*/ 838719 h 2672762"/>
                  <a:gd name="connsiteX170" fmla="*/ 2570158 w 2677922"/>
                  <a:gd name="connsiteY170" fmla="*/ 896509 h 2672762"/>
                  <a:gd name="connsiteX171" fmla="*/ 2461287 w 2677922"/>
                  <a:gd name="connsiteY171" fmla="*/ 964102 h 2672762"/>
                  <a:gd name="connsiteX172" fmla="*/ 2438068 w 2677922"/>
                  <a:gd name="connsiteY172" fmla="*/ 1014668 h 2672762"/>
                  <a:gd name="connsiteX173" fmla="*/ 2454063 w 2677922"/>
                  <a:gd name="connsiteY173" fmla="*/ 1073489 h 2672762"/>
                  <a:gd name="connsiteX174" fmla="*/ 2492762 w 2677922"/>
                  <a:gd name="connsiteY174" fmla="*/ 1100836 h 2672762"/>
                  <a:gd name="connsiteX175" fmla="*/ 2628464 w 2677922"/>
                  <a:gd name="connsiteY175" fmla="*/ 1105996 h 2672762"/>
                  <a:gd name="connsiteX176" fmla="*/ 2672322 w 2677922"/>
                  <a:gd name="connsiteY176" fmla="*/ 1140566 h 2672762"/>
                  <a:gd name="connsiteX177" fmla="*/ 2677998 w 2677922"/>
                  <a:gd name="connsiteY177" fmla="*/ 1182360 h 2672762"/>
                  <a:gd name="connsiteX178" fmla="*/ 2644459 w 2677922"/>
                  <a:gd name="connsiteY178" fmla="*/ 1229830 h 2672762"/>
                  <a:gd name="connsiteX179" fmla="*/ 2522172 w 2677922"/>
                  <a:gd name="connsiteY179" fmla="*/ 1267497 h 2672762"/>
                  <a:gd name="connsiteX180" fmla="*/ 2483990 w 2677922"/>
                  <a:gd name="connsiteY180" fmla="*/ 1315998 h 2672762"/>
                  <a:gd name="connsiteX181" fmla="*/ 2486570 w 2677922"/>
                  <a:gd name="connsiteY181" fmla="*/ 1379980 h 2672762"/>
                  <a:gd name="connsiteX182" fmla="*/ 2512885 w 2677922"/>
                  <a:gd name="connsiteY182" fmla="*/ 1407842 h 2672762"/>
                  <a:gd name="connsiteX183" fmla="*/ 2641363 w 2677922"/>
                  <a:gd name="connsiteY183" fmla="*/ 1447057 h 2672762"/>
                  <a:gd name="connsiteX184" fmla="*/ 2677998 w 2677922"/>
                  <a:gd name="connsiteY184" fmla="*/ 1498138 h 2672762"/>
                  <a:gd name="connsiteX185" fmla="*/ 2677998 w 2677922"/>
                  <a:gd name="connsiteY185" fmla="*/ 1507426 h 2672762"/>
                  <a:gd name="connsiteX186" fmla="*/ 2611952 w 2677922"/>
                  <a:gd name="connsiteY186" fmla="*/ 1572955 h 2672762"/>
                  <a:gd name="connsiteX187" fmla="*/ 2490182 w 2677922"/>
                  <a:gd name="connsiteY187" fmla="*/ 1576567 h 2672762"/>
                  <a:gd name="connsiteX188" fmla="*/ 2457675 w 2677922"/>
                  <a:gd name="connsiteY188" fmla="*/ 1596690 h 2672762"/>
                  <a:gd name="connsiteX189" fmla="*/ 2437036 w 2677922"/>
                  <a:gd name="connsiteY189" fmla="*/ 1673055 h 2672762"/>
                  <a:gd name="connsiteX190" fmla="*/ 2457159 w 2677922"/>
                  <a:gd name="connsiteY190" fmla="*/ 1710205 h 2672762"/>
                  <a:gd name="connsiteX191" fmla="*/ 2564483 w 2677922"/>
                  <a:gd name="connsiteY191" fmla="*/ 1777282 h 2672762"/>
                  <a:gd name="connsiteX192" fmla="*/ 2588733 w 2677922"/>
                  <a:gd name="connsiteY192" fmla="*/ 1845907 h 2672762"/>
                  <a:gd name="connsiteX193" fmla="*/ 2571706 w 2677922"/>
                  <a:gd name="connsiteY193" fmla="*/ 1880994 h 2672762"/>
                  <a:gd name="connsiteX194" fmla="*/ 2538684 w 2677922"/>
                  <a:gd name="connsiteY194" fmla="*/ 1897505 h 2672762"/>
                  <a:gd name="connsiteX195" fmla="*/ 1338521 w 2677922"/>
                  <a:gd name="connsiteY195" fmla="*/ 2312867 h 2672762"/>
                  <a:gd name="connsiteX196" fmla="*/ 2316814 w 2677922"/>
                  <a:gd name="connsiteY196" fmla="*/ 1335605 h 2672762"/>
                  <a:gd name="connsiteX197" fmla="*/ 1340068 w 2677922"/>
                  <a:gd name="connsiteY197" fmla="*/ 359376 h 2672762"/>
                  <a:gd name="connsiteX198" fmla="*/ 361775 w 2677922"/>
                  <a:gd name="connsiteY198" fmla="*/ 1331994 h 2672762"/>
                  <a:gd name="connsiteX199" fmla="*/ 1338521 w 2677922"/>
                  <a:gd name="connsiteY199" fmla="*/ 2312867 h 26727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</a:cxnLst>
                <a:rect l="l" t="t" r="r" b="b"/>
                <a:pathLst>
                  <a:path w="2677922" h="2672762">
                    <a:moveTo>
                      <a:pt x="2538684" y="1897505"/>
                    </a:moveTo>
                    <a:cubicBezTo>
                      <a:pt x="2511337" y="1891313"/>
                      <a:pt x="2483990" y="1885121"/>
                      <a:pt x="2456643" y="1879446"/>
                    </a:cubicBezTo>
                    <a:cubicBezTo>
                      <a:pt x="2434456" y="1874286"/>
                      <a:pt x="2411753" y="1869642"/>
                      <a:pt x="2389566" y="1863966"/>
                    </a:cubicBezTo>
                    <a:cubicBezTo>
                      <a:pt x="2375119" y="1860354"/>
                      <a:pt x="2363767" y="1864482"/>
                      <a:pt x="2354479" y="1874802"/>
                    </a:cubicBezTo>
                    <a:cubicBezTo>
                      <a:pt x="2335389" y="1896989"/>
                      <a:pt x="2320425" y="1922272"/>
                      <a:pt x="2312170" y="1950651"/>
                    </a:cubicBezTo>
                    <a:cubicBezTo>
                      <a:pt x="2308042" y="1964066"/>
                      <a:pt x="2314234" y="1973869"/>
                      <a:pt x="2322489" y="1983157"/>
                    </a:cubicBezTo>
                    <a:cubicBezTo>
                      <a:pt x="2352416" y="2015664"/>
                      <a:pt x="2382858" y="2048170"/>
                      <a:pt x="2412785" y="2080161"/>
                    </a:cubicBezTo>
                    <a:cubicBezTo>
                      <a:pt x="2435488" y="2104412"/>
                      <a:pt x="2436520" y="2118859"/>
                      <a:pt x="2418461" y="2146722"/>
                    </a:cubicBezTo>
                    <a:cubicBezTo>
                      <a:pt x="2417429" y="2148270"/>
                      <a:pt x="2416397" y="2150334"/>
                      <a:pt x="2414849" y="2151882"/>
                    </a:cubicBezTo>
                    <a:cubicBezTo>
                      <a:pt x="2380795" y="2197804"/>
                      <a:pt x="2365831" y="2198320"/>
                      <a:pt x="2324037" y="2174585"/>
                    </a:cubicBezTo>
                    <a:cubicBezTo>
                      <a:pt x="2289982" y="2154978"/>
                      <a:pt x="2253864" y="2137434"/>
                      <a:pt x="2219294" y="2118859"/>
                    </a:cubicBezTo>
                    <a:cubicBezTo>
                      <a:pt x="2204846" y="2111120"/>
                      <a:pt x="2191431" y="2111120"/>
                      <a:pt x="2178531" y="2120407"/>
                    </a:cubicBezTo>
                    <a:cubicBezTo>
                      <a:pt x="2157892" y="2134855"/>
                      <a:pt x="2140349" y="2152398"/>
                      <a:pt x="2125386" y="2172521"/>
                    </a:cubicBezTo>
                    <a:cubicBezTo>
                      <a:pt x="2114550" y="2186968"/>
                      <a:pt x="2114034" y="2201416"/>
                      <a:pt x="2122806" y="2217411"/>
                    </a:cubicBezTo>
                    <a:cubicBezTo>
                      <a:pt x="2143961" y="2256109"/>
                      <a:pt x="2164600" y="2295323"/>
                      <a:pt x="2184723" y="2334538"/>
                    </a:cubicBezTo>
                    <a:cubicBezTo>
                      <a:pt x="2198655" y="2361885"/>
                      <a:pt x="2196591" y="2374268"/>
                      <a:pt x="2174404" y="2395423"/>
                    </a:cubicBezTo>
                    <a:cubicBezTo>
                      <a:pt x="2170792" y="2398519"/>
                      <a:pt x="2167696" y="2402131"/>
                      <a:pt x="2164084" y="2404711"/>
                    </a:cubicBezTo>
                    <a:cubicBezTo>
                      <a:pt x="2131062" y="2428962"/>
                      <a:pt x="2114034" y="2440829"/>
                      <a:pt x="2075336" y="2401615"/>
                    </a:cubicBezTo>
                    <a:cubicBezTo>
                      <a:pt x="2047473" y="2373236"/>
                      <a:pt x="2017547" y="2347953"/>
                      <a:pt x="1988652" y="2320606"/>
                    </a:cubicBezTo>
                    <a:cubicBezTo>
                      <a:pt x="1975236" y="2307707"/>
                      <a:pt x="1960789" y="2305127"/>
                      <a:pt x="1944277" y="2311835"/>
                    </a:cubicBezTo>
                    <a:cubicBezTo>
                      <a:pt x="1922607" y="2320606"/>
                      <a:pt x="1901968" y="2331958"/>
                      <a:pt x="1883392" y="2346405"/>
                    </a:cubicBezTo>
                    <a:cubicBezTo>
                      <a:pt x="1867913" y="2358273"/>
                      <a:pt x="1863785" y="2373236"/>
                      <a:pt x="1868429" y="2391811"/>
                    </a:cubicBezTo>
                    <a:cubicBezTo>
                      <a:pt x="1879264" y="2436701"/>
                      <a:pt x="1889584" y="2482107"/>
                      <a:pt x="1899388" y="2526997"/>
                    </a:cubicBezTo>
                    <a:cubicBezTo>
                      <a:pt x="1903516" y="2546604"/>
                      <a:pt x="1896808" y="2561568"/>
                      <a:pt x="1879264" y="2571887"/>
                    </a:cubicBezTo>
                    <a:cubicBezTo>
                      <a:pt x="1867397" y="2579111"/>
                      <a:pt x="1854498" y="2584787"/>
                      <a:pt x="1841082" y="2588915"/>
                    </a:cubicBezTo>
                    <a:cubicBezTo>
                      <a:pt x="1813736" y="2597686"/>
                      <a:pt x="1798256" y="2592526"/>
                      <a:pt x="1782777" y="2568276"/>
                    </a:cubicBezTo>
                    <a:cubicBezTo>
                      <a:pt x="1760074" y="2532157"/>
                      <a:pt x="1736855" y="2496555"/>
                      <a:pt x="1715184" y="2459404"/>
                    </a:cubicBezTo>
                    <a:cubicBezTo>
                      <a:pt x="1703316" y="2439281"/>
                      <a:pt x="1687837" y="2431542"/>
                      <a:pt x="1664618" y="2435669"/>
                    </a:cubicBezTo>
                    <a:cubicBezTo>
                      <a:pt x="1646043" y="2439281"/>
                      <a:pt x="1627984" y="2443925"/>
                      <a:pt x="1610440" y="2450117"/>
                    </a:cubicBezTo>
                    <a:cubicBezTo>
                      <a:pt x="1586190" y="2458888"/>
                      <a:pt x="1578450" y="2469208"/>
                      <a:pt x="1577418" y="2495007"/>
                    </a:cubicBezTo>
                    <a:cubicBezTo>
                      <a:pt x="1575870" y="2535769"/>
                      <a:pt x="1574838" y="2576015"/>
                      <a:pt x="1573806" y="2616777"/>
                    </a:cubicBezTo>
                    <a:cubicBezTo>
                      <a:pt x="1572774" y="2653928"/>
                      <a:pt x="1563487" y="2665795"/>
                      <a:pt x="1526852" y="2672503"/>
                    </a:cubicBezTo>
                    <a:cubicBezTo>
                      <a:pt x="1517049" y="2674567"/>
                      <a:pt x="1507245" y="2675599"/>
                      <a:pt x="1497441" y="2676115"/>
                    </a:cubicBezTo>
                    <a:cubicBezTo>
                      <a:pt x="1473191" y="2677663"/>
                      <a:pt x="1457711" y="2667859"/>
                      <a:pt x="1449972" y="2644124"/>
                    </a:cubicBezTo>
                    <a:cubicBezTo>
                      <a:pt x="1436040" y="2600782"/>
                      <a:pt x="1422624" y="2557956"/>
                      <a:pt x="1410241" y="2514614"/>
                    </a:cubicBezTo>
                    <a:cubicBezTo>
                      <a:pt x="1404565" y="2495007"/>
                      <a:pt x="1392698" y="2485719"/>
                      <a:pt x="1373091" y="2482623"/>
                    </a:cubicBezTo>
                    <a:cubicBezTo>
                      <a:pt x="1350388" y="2479527"/>
                      <a:pt x="1327685" y="2479527"/>
                      <a:pt x="1304982" y="2483139"/>
                    </a:cubicBezTo>
                    <a:cubicBezTo>
                      <a:pt x="1287955" y="2485719"/>
                      <a:pt x="1277119" y="2494491"/>
                      <a:pt x="1271959" y="2511518"/>
                    </a:cubicBezTo>
                    <a:cubicBezTo>
                      <a:pt x="1260092" y="2552280"/>
                      <a:pt x="1247192" y="2593042"/>
                      <a:pt x="1234293" y="2633805"/>
                    </a:cubicBezTo>
                    <a:cubicBezTo>
                      <a:pt x="1222941" y="2670439"/>
                      <a:pt x="1208494" y="2679727"/>
                      <a:pt x="1170828" y="2674567"/>
                    </a:cubicBezTo>
                    <a:cubicBezTo>
                      <a:pt x="1114070" y="2666827"/>
                      <a:pt x="1107362" y="2659087"/>
                      <a:pt x="1106847" y="2602330"/>
                    </a:cubicBezTo>
                    <a:cubicBezTo>
                      <a:pt x="1106331" y="2565180"/>
                      <a:pt x="1104783" y="2528545"/>
                      <a:pt x="1103751" y="2491395"/>
                    </a:cubicBezTo>
                    <a:cubicBezTo>
                      <a:pt x="1103234" y="2474368"/>
                      <a:pt x="1096527" y="2460952"/>
                      <a:pt x="1080532" y="2454244"/>
                    </a:cubicBezTo>
                    <a:cubicBezTo>
                      <a:pt x="1056281" y="2443925"/>
                      <a:pt x="1031514" y="2436701"/>
                      <a:pt x="1005199" y="2435153"/>
                    </a:cubicBezTo>
                    <a:cubicBezTo>
                      <a:pt x="989203" y="2434121"/>
                      <a:pt x="977852" y="2440313"/>
                      <a:pt x="969080" y="2454244"/>
                    </a:cubicBezTo>
                    <a:cubicBezTo>
                      <a:pt x="946894" y="2491395"/>
                      <a:pt x="923159" y="2527513"/>
                      <a:pt x="900456" y="2564148"/>
                    </a:cubicBezTo>
                    <a:cubicBezTo>
                      <a:pt x="882396" y="2593042"/>
                      <a:pt x="868465" y="2598202"/>
                      <a:pt x="836474" y="2587367"/>
                    </a:cubicBezTo>
                    <a:cubicBezTo>
                      <a:pt x="834926" y="2586851"/>
                      <a:pt x="833379" y="2586335"/>
                      <a:pt x="831830" y="2585819"/>
                    </a:cubicBezTo>
                    <a:cubicBezTo>
                      <a:pt x="782297" y="2565696"/>
                      <a:pt x="772493" y="2554344"/>
                      <a:pt x="785392" y="2504810"/>
                    </a:cubicBezTo>
                    <a:cubicBezTo>
                      <a:pt x="795196" y="2467144"/>
                      <a:pt x="802420" y="2428962"/>
                      <a:pt x="811707" y="2390779"/>
                    </a:cubicBezTo>
                    <a:cubicBezTo>
                      <a:pt x="816351" y="2371172"/>
                      <a:pt x="811191" y="2356209"/>
                      <a:pt x="794680" y="2344341"/>
                    </a:cubicBezTo>
                    <a:cubicBezTo>
                      <a:pt x="777137" y="2331958"/>
                      <a:pt x="759078" y="2321122"/>
                      <a:pt x="739470" y="2312351"/>
                    </a:cubicBezTo>
                    <a:cubicBezTo>
                      <a:pt x="720895" y="2304095"/>
                      <a:pt x="704900" y="2307191"/>
                      <a:pt x="689421" y="2321638"/>
                    </a:cubicBezTo>
                    <a:cubicBezTo>
                      <a:pt x="658462" y="2351049"/>
                      <a:pt x="626988" y="2379944"/>
                      <a:pt x="596029" y="2408838"/>
                    </a:cubicBezTo>
                    <a:cubicBezTo>
                      <a:pt x="572810" y="2431026"/>
                      <a:pt x="557847" y="2432057"/>
                      <a:pt x="530500" y="2415030"/>
                    </a:cubicBezTo>
                    <a:cubicBezTo>
                      <a:pt x="527404" y="2412966"/>
                      <a:pt x="524308" y="2410902"/>
                      <a:pt x="521212" y="2408838"/>
                    </a:cubicBezTo>
                    <a:cubicBezTo>
                      <a:pt x="481482" y="2380460"/>
                      <a:pt x="477870" y="2365496"/>
                      <a:pt x="500573" y="2322670"/>
                    </a:cubicBezTo>
                    <a:cubicBezTo>
                      <a:pt x="519148" y="2287584"/>
                      <a:pt x="537207" y="2252497"/>
                      <a:pt x="556298" y="2217927"/>
                    </a:cubicBezTo>
                    <a:cubicBezTo>
                      <a:pt x="566102" y="2199868"/>
                      <a:pt x="564555" y="2184388"/>
                      <a:pt x="552171" y="2168909"/>
                    </a:cubicBezTo>
                    <a:cubicBezTo>
                      <a:pt x="538756" y="2151882"/>
                      <a:pt x="523276" y="2136402"/>
                      <a:pt x="505733" y="2122987"/>
                    </a:cubicBezTo>
                    <a:cubicBezTo>
                      <a:pt x="490254" y="2111120"/>
                      <a:pt x="474774" y="2110088"/>
                      <a:pt x="457747" y="2119375"/>
                    </a:cubicBezTo>
                    <a:cubicBezTo>
                      <a:pt x="419564" y="2140014"/>
                      <a:pt x="380866" y="2160653"/>
                      <a:pt x="341652" y="2180777"/>
                    </a:cubicBezTo>
                    <a:cubicBezTo>
                      <a:pt x="314305" y="2195224"/>
                      <a:pt x="298310" y="2191612"/>
                      <a:pt x="278187" y="2168909"/>
                    </a:cubicBezTo>
                    <a:cubicBezTo>
                      <a:pt x="276639" y="2167361"/>
                      <a:pt x="275607" y="2165813"/>
                      <a:pt x="274059" y="2164265"/>
                    </a:cubicBezTo>
                    <a:cubicBezTo>
                      <a:pt x="238456" y="2122987"/>
                      <a:pt x="238972" y="2108540"/>
                      <a:pt x="276639" y="2069325"/>
                    </a:cubicBezTo>
                    <a:cubicBezTo>
                      <a:pt x="302954" y="2041463"/>
                      <a:pt x="327721" y="2013084"/>
                      <a:pt x="354551" y="1986253"/>
                    </a:cubicBezTo>
                    <a:cubicBezTo>
                      <a:pt x="367967" y="1972322"/>
                      <a:pt x="370547" y="1957874"/>
                      <a:pt x="363839" y="1940847"/>
                    </a:cubicBezTo>
                    <a:cubicBezTo>
                      <a:pt x="355067" y="1918660"/>
                      <a:pt x="342684" y="1898021"/>
                      <a:pt x="328237" y="1878930"/>
                    </a:cubicBezTo>
                    <a:cubicBezTo>
                      <a:pt x="316369" y="1863450"/>
                      <a:pt x="300374" y="1861902"/>
                      <a:pt x="283347" y="1866030"/>
                    </a:cubicBezTo>
                    <a:cubicBezTo>
                      <a:pt x="245680" y="1874802"/>
                      <a:pt x="208530" y="1883573"/>
                      <a:pt x="170864" y="1891829"/>
                    </a:cubicBezTo>
                    <a:cubicBezTo>
                      <a:pt x="165704" y="1892861"/>
                      <a:pt x="160544" y="1894409"/>
                      <a:pt x="155900" y="1895441"/>
                    </a:cubicBezTo>
                    <a:cubicBezTo>
                      <a:pt x="127521" y="1900601"/>
                      <a:pt x="113074" y="1893893"/>
                      <a:pt x="100175" y="1868094"/>
                    </a:cubicBezTo>
                    <a:cubicBezTo>
                      <a:pt x="95531" y="1858291"/>
                      <a:pt x="90887" y="1848487"/>
                      <a:pt x="87275" y="1838168"/>
                    </a:cubicBezTo>
                    <a:cubicBezTo>
                      <a:pt x="77988" y="1810821"/>
                      <a:pt x="83147" y="1795341"/>
                      <a:pt x="107915" y="1779862"/>
                    </a:cubicBezTo>
                    <a:cubicBezTo>
                      <a:pt x="143001" y="1757675"/>
                      <a:pt x="178603" y="1735488"/>
                      <a:pt x="213690" y="1713817"/>
                    </a:cubicBezTo>
                    <a:cubicBezTo>
                      <a:pt x="241552" y="1696274"/>
                      <a:pt x="245680" y="1686470"/>
                      <a:pt x="238972" y="1654480"/>
                    </a:cubicBezTo>
                    <a:cubicBezTo>
                      <a:pt x="234845" y="1636420"/>
                      <a:pt x="230201" y="1617845"/>
                      <a:pt x="222977" y="1600818"/>
                    </a:cubicBezTo>
                    <a:cubicBezTo>
                      <a:pt x="215753" y="1583791"/>
                      <a:pt x="203370" y="1575535"/>
                      <a:pt x="184279" y="1575019"/>
                    </a:cubicBezTo>
                    <a:cubicBezTo>
                      <a:pt x="142485" y="1574503"/>
                      <a:pt x="101207" y="1572955"/>
                      <a:pt x="59413" y="1571407"/>
                    </a:cubicBezTo>
                    <a:cubicBezTo>
                      <a:pt x="21746" y="1570375"/>
                      <a:pt x="10395" y="1560572"/>
                      <a:pt x="3687" y="1524453"/>
                    </a:cubicBezTo>
                    <a:cubicBezTo>
                      <a:pt x="3171" y="1520841"/>
                      <a:pt x="2139" y="1517230"/>
                      <a:pt x="1623" y="1513618"/>
                    </a:cubicBezTo>
                    <a:cubicBezTo>
                      <a:pt x="-4053" y="1467696"/>
                      <a:pt x="3687" y="1455828"/>
                      <a:pt x="48577" y="1442413"/>
                    </a:cubicBezTo>
                    <a:cubicBezTo>
                      <a:pt x="85727" y="1431061"/>
                      <a:pt x="122877" y="1418678"/>
                      <a:pt x="160544" y="1408358"/>
                    </a:cubicBezTo>
                    <a:cubicBezTo>
                      <a:pt x="181183" y="1402683"/>
                      <a:pt x="192018" y="1390815"/>
                      <a:pt x="194083" y="1370692"/>
                    </a:cubicBezTo>
                    <a:cubicBezTo>
                      <a:pt x="196147" y="1346957"/>
                      <a:pt x="197178" y="1322706"/>
                      <a:pt x="192534" y="1298971"/>
                    </a:cubicBezTo>
                    <a:cubicBezTo>
                      <a:pt x="189954" y="1283492"/>
                      <a:pt x="181183" y="1274204"/>
                      <a:pt x="166220" y="1269560"/>
                    </a:cubicBezTo>
                    <a:cubicBezTo>
                      <a:pt x="126490" y="1257693"/>
                      <a:pt x="86759" y="1245310"/>
                      <a:pt x="47029" y="1232926"/>
                    </a:cubicBezTo>
                    <a:cubicBezTo>
                      <a:pt x="3687" y="1219511"/>
                      <a:pt x="-957" y="1212287"/>
                      <a:pt x="1623" y="1166881"/>
                    </a:cubicBezTo>
                    <a:cubicBezTo>
                      <a:pt x="2139" y="1157593"/>
                      <a:pt x="4203" y="1148306"/>
                      <a:pt x="6267" y="1139534"/>
                    </a:cubicBezTo>
                    <a:cubicBezTo>
                      <a:pt x="12459" y="1116831"/>
                      <a:pt x="25358" y="1106512"/>
                      <a:pt x="49093" y="1105480"/>
                    </a:cubicBezTo>
                    <a:cubicBezTo>
                      <a:pt x="87791" y="1103932"/>
                      <a:pt x="125974" y="1102900"/>
                      <a:pt x="164672" y="1101868"/>
                    </a:cubicBezTo>
                    <a:cubicBezTo>
                      <a:pt x="170348" y="1101868"/>
                      <a:pt x="176023" y="1101352"/>
                      <a:pt x="181699" y="1101352"/>
                    </a:cubicBezTo>
                    <a:cubicBezTo>
                      <a:pt x="207498" y="1102384"/>
                      <a:pt x="220913" y="1087936"/>
                      <a:pt x="227621" y="1065233"/>
                    </a:cubicBezTo>
                    <a:cubicBezTo>
                      <a:pt x="232781" y="1048206"/>
                      <a:pt x="237425" y="1031179"/>
                      <a:pt x="241036" y="1014152"/>
                    </a:cubicBezTo>
                    <a:cubicBezTo>
                      <a:pt x="245680" y="990417"/>
                      <a:pt x="240005" y="979065"/>
                      <a:pt x="219366" y="965650"/>
                    </a:cubicBezTo>
                    <a:cubicBezTo>
                      <a:pt x="184279" y="943463"/>
                      <a:pt x="148676" y="921276"/>
                      <a:pt x="113590" y="899605"/>
                    </a:cubicBezTo>
                    <a:cubicBezTo>
                      <a:pt x="82116" y="879997"/>
                      <a:pt x="77472" y="867614"/>
                      <a:pt x="89855" y="832012"/>
                    </a:cubicBezTo>
                    <a:cubicBezTo>
                      <a:pt x="93467" y="820660"/>
                      <a:pt x="98111" y="809309"/>
                      <a:pt x="104818" y="799505"/>
                    </a:cubicBezTo>
                    <a:cubicBezTo>
                      <a:pt x="115654" y="782994"/>
                      <a:pt x="130617" y="774738"/>
                      <a:pt x="151256" y="779898"/>
                    </a:cubicBezTo>
                    <a:cubicBezTo>
                      <a:pt x="195114" y="790217"/>
                      <a:pt x="239489" y="799505"/>
                      <a:pt x="283347" y="810341"/>
                    </a:cubicBezTo>
                    <a:cubicBezTo>
                      <a:pt x="303469" y="815500"/>
                      <a:pt x="318949" y="810857"/>
                      <a:pt x="331332" y="794345"/>
                    </a:cubicBezTo>
                    <a:cubicBezTo>
                      <a:pt x="344232" y="776802"/>
                      <a:pt x="355584" y="757711"/>
                      <a:pt x="363839" y="737588"/>
                    </a:cubicBezTo>
                    <a:cubicBezTo>
                      <a:pt x="371063" y="719529"/>
                      <a:pt x="368999" y="704049"/>
                      <a:pt x="354551" y="689086"/>
                    </a:cubicBezTo>
                    <a:cubicBezTo>
                      <a:pt x="324625" y="658643"/>
                      <a:pt x="296246" y="627169"/>
                      <a:pt x="266835" y="595694"/>
                    </a:cubicBezTo>
                    <a:cubicBezTo>
                      <a:pt x="244132" y="570927"/>
                      <a:pt x="243100" y="556996"/>
                      <a:pt x="261675" y="529133"/>
                    </a:cubicBezTo>
                    <a:cubicBezTo>
                      <a:pt x="264771" y="525005"/>
                      <a:pt x="267351" y="520361"/>
                      <a:pt x="270447" y="516233"/>
                    </a:cubicBezTo>
                    <a:cubicBezTo>
                      <a:pt x="296762" y="481663"/>
                      <a:pt x="311209" y="478567"/>
                      <a:pt x="349907" y="498690"/>
                    </a:cubicBezTo>
                    <a:cubicBezTo>
                      <a:pt x="386026" y="517781"/>
                      <a:pt x="422144" y="536357"/>
                      <a:pt x="457231" y="555964"/>
                    </a:cubicBezTo>
                    <a:cubicBezTo>
                      <a:pt x="475806" y="566283"/>
                      <a:pt x="492318" y="564219"/>
                      <a:pt x="507797" y="551320"/>
                    </a:cubicBezTo>
                    <a:cubicBezTo>
                      <a:pt x="523276" y="538421"/>
                      <a:pt x="537723" y="523973"/>
                      <a:pt x="551139" y="508494"/>
                    </a:cubicBezTo>
                    <a:cubicBezTo>
                      <a:pt x="564555" y="492499"/>
                      <a:pt x="567650" y="476503"/>
                      <a:pt x="556815" y="456896"/>
                    </a:cubicBezTo>
                    <a:cubicBezTo>
                      <a:pt x="535143" y="418198"/>
                      <a:pt x="515020" y="378983"/>
                      <a:pt x="494381" y="339769"/>
                    </a:cubicBezTo>
                    <a:cubicBezTo>
                      <a:pt x="480966" y="313970"/>
                      <a:pt x="484062" y="300039"/>
                      <a:pt x="505217" y="280432"/>
                    </a:cubicBezTo>
                    <a:cubicBezTo>
                      <a:pt x="515020" y="271144"/>
                      <a:pt x="525856" y="263405"/>
                      <a:pt x="537723" y="256181"/>
                    </a:cubicBezTo>
                    <a:cubicBezTo>
                      <a:pt x="558362" y="244313"/>
                      <a:pt x="572810" y="245861"/>
                      <a:pt x="590353" y="261857"/>
                    </a:cubicBezTo>
                    <a:cubicBezTo>
                      <a:pt x="620280" y="289203"/>
                      <a:pt x="650207" y="317066"/>
                      <a:pt x="679617" y="344929"/>
                    </a:cubicBezTo>
                    <a:cubicBezTo>
                      <a:pt x="710576" y="374340"/>
                      <a:pt x="717284" y="375372"/>
                      <a:pt x="754950" y="355765"/>
                    </a:cubicBezTo>
                    <a:cubicBezTo>
                      <a:pt x="769913" y="348025"/>
                      <a:pt x="783845" y="339769"/>
                      <a:pt x="797260" y="329450"/>
                    </a:cubicBezTo>
                    <a:cubicBezTo>
                      <a:pt x="811707" y="317582"/>
                      <a:pt x="816351" y="303651"/>
                      <a:pt x="811707" y="285076"/>
                    </a:cubicBezTo>
                    <a:cubicBezTo>
                      <a:pt x="800872" y="242249"/>
                      <a:pt x="791585" y="198907"/>
                      <a:pt x="781781" y="156081"/>
                    </a:cubicBezTo>
                    <a:cubicBezTo>
                      <a:pt x="775589" y="128218"/>
                      <a:pt x="782297" y="114287"/>
                      <a:pt x="807064" y="100872"/>
                    </a:cubicBezTo>
                    <a:cubicBezTo>
                      <a:pt x="818415" y="95196"/>
                      <a:pt x="829766" y="90552"/>
                      <a:pt x="841634" y="86424"/>
                    </a:cubicBezTo>
                    <a:cubicBezTo>
                      <a:pt x="866917" y="78685"/>
                      <a:pt x="881364" y="83328"/>
                      <a:pt x="896328" y="106031"/>
                    </a:cubicBezTo>
                    <a:cubicBezTo>
                      <a:pt x="920062" y="142666"/>
                      <a:pt x="943798" y="179300"/>
                      <a:pt x="965469" y="217483"/>
                    </a:cubicBezTo>
                    <a:cubicBezTo>
                      <a:pt x="976820" y="237090"/>
                      <a:pt x="992299" y="243797"/>
                      <a:pt x="1013455" y="240702"/>
                    </a:cubicBezTo>
                    <a:cubicBezTo>
                      <a:pt x="1035641" y="237090"/>
                      <a:pt x="1057313" y="231414"/>
                      <a:pt x="1077952" y="222642"/>
                    </a:cubicBezTo>
                    <a:cubicBezTo>
                      <a:pt x="1092915" y="215935"/>
                      <a:pt x="1101171" y="205615"/>
                      <a:pt x="1101687" y="188072"/>
                    </a:cubicBezTo>
                    <a:cubicBezTo>
                      <a:pt x="1102719" y="143182"/>
                      <a:pt x="1105298" y="98808"/>
                      <a:pt x="1106847" y="53918"/>
                    </a:cubicBezTo>
                    <a:cubicBezTo>
                      <a:pt x="1107878" y="25023"/>
                      <a:pt x="1117166" y="12640"/>
                      <a:pt x="1145029" y="4900"/>
                    </a:cubicBezTo>
                    <a:cubicBezTo>
                      <a:pt x="1149672" y="3868"/>
                      <a:pt x="1154316" y="2320"/>
                      <a:pt x="1158960" y="1804"/>
                    </a:cubicBezTo>
                    <a:cubicBezTo>
                      <a:pt x="1210042" y="-3872"/>
                      <a:pt x="1222426" y="1804"/>
                      <a:pt x="1235841" y="48758"/>
                    </a:cubicBezTo>
                    <a:cubicBezTo>
                      <a:pt x="1246676" y="86940"/>
                      <a:pt x="1259576" y="124091"/>
                      <a:pt x="1269895" y="162273"/>
                    </a:cubicBezTo>
                    <a:cubicBezTo>
                      <a:pt x="1275055" y="180332"/>
                      <a:pt x="1285890" y="190136"/>
                      <a:pt x="1303434" y="192716"/>
                    </a:cubicBezTo>
                    <a:cubicBezTo>
                      <a:pt x="1327685" y="195812"/>
                      <a:pt x="1352452" y="195812"/>
                      <a:pt x="1376702" y="192716"/>
                    </a:cubicBezTo>
                    <a:cubicBezTo>
                      <a:pt x="1393730" y="190652"/>
                      <a:pt x="1404049" y="180332"/>
                      <a:pt x="1409209" y="163305"/>
                    </a:cubicBezTo>
                    <a:cubicBezTo>
                      <a:pt x="1421593" y="121511"/>
                      <a:pt x="1434492" y="79717"/>
                      <a:pt x="1447392" y="37922"/>
                    </a:cubicBezTo>
                    <a:cubicBezTo>
                      <a:pt x="1457195" y="6964"/>
                      <a:pt x="1466998" y="-260"/>
                      <a:pt x="1499505" y="256"/>
                    </a:cubicBezTo>
                    <a:cubicBezTo>
                      <a:pt x="1504149" y="256"/>
                      <a:pt x="1508793" y="256"/>
                      <a:pt x="1513436" y="772"/>
                    </a:cubicBezTo>
                    <a:cubicBezTo>
                      <a:pt x="1559358" y="5416"/>
                      <a:pt x="1572258" y="19347"/>
                      <a:pt x="1573290" y="65269"/>
                    </a:cubicBezTo>
                    <a:cubicBezTo>
                      <a:pt x="1574322" y="105515"/>
                      <a:pt x="1575870" y="145246"/>
                      <a:pt x="1576902" y="185492"/>
                    </a:cubicBezTo>
                    <a:cubicBezTo>
                      <a:pt x="1577418" y="201487"/>
                      <a:pt x="1583093" y="213871"/>
                      <a:pt x="1598057" y="220578"/>
                    </a:cubicBezTo>
                    <a:cubicBezTo>
                      <a:pt x="1622308" y="231414"/>
                      <a:pt x="1647590" y="238638"/>
                      <a:pt x="1674422" y="240702"/>
                    </a:cubicBezTo>
                    <a:cubicBezTo>
                      <a:pt x="1690933" y="241733"/>
                      <a:pt x="1702285" y="235026"/>
                      <a:pt x="1710540" y="221610"/>
                    </a:cubicBezTo>
                    <a:cubicBezTo>
                      <a:pt x="1733243" y="184976"/>
                      <a:pt x="1756462" y="148342"/>
                      <a:pt x="1779165" y="111707"/>
                    </a:cubicBezTo>
                    <a:cubicBezTo>
                      <a:pt x="1798772" y="80749"/>
                      <a:pt x="1810640" y="76621"/>
                      <a:pt x="1845726" y="88488"/>
                    </a:cubicBezTo>
                    <a:cubicBezTo>
                      <a:pt x="1849854" y="90036"/>
                      <a:pt x="1853466" y="91068"/>
                      <a:pt x="1857594" y="92616"/>
                    </a:cubicBezTo>
                    <a:cubicBezTo>
                      <a:pt x="1898356" y="110159"/>
                      <a:pt x="1905063" y="123059"/>
                      <a:pt x="1895260" y="166401"/>
                    </a:cubicBezTo>
                    <a:cubicBezTo>
                      <a:pt x="1886488" y="205099"/>
                      <a:pt x="1877717" y="243281"/>
                      <a:pt x="1868429" y="281980"/>
                    </a:cubicBezTo>
                    <a:cubicBezTo>
                      <a:pt x="1863269" y="303135"/>
                      <a:pt x="1868429" y="319646"/>
                      <a:pt x="1887004" y="332030"/>
                    </a:cubicBezTo>
                    <a:cubicBezTo>
                      <a:pt x="1906096" y="344929"/>
                      <a:pt x="1925187" y="356796"/>
                      <a:pt x="1946857" y="365052"/>
                    </a:cubicBezTo>
                    <a:cubicBezTo>
                      <a:pt x="1962337" y="370728"/>
                      <a:pt x="1974720" y="367116"/>
                      <a:pt x="1986588" y="355765"/>
                    </a:cubicBezTo>
                    <a:cubicBezTo>
                      <a:pt x="2018062" y="325838"/>
                      <a:pt x="2049537" y="296943"/>
                      <a:pt x="2081528" y="267532"/>
                    </a:cubicBezTo>
                    <a:cubicBezTo>
                      <a:pt x="2107843" y="242765"/>
                      <a:pt x="2122290" y="241733"/>
                      <a:pt x="2151701" y="261857"/>
                    </a:cubicBezTo>
                    <a:cubicBezTo>
                      <a:pt x="2153248" y="262889"/>
                      <a:pt x="2154281" y="263405"/>
                      <a:pt x="2155312" y="264437"/>
                    </a:cubicBezTo>
                    <a:cubicBezTo>
                      <a:pt x="2205363" y="300555"/>
                      <a:pt x="2198139" y="316034"/>
                      <a:pt x="2177500" y="353701"/>
                    </a:cubicBezTo>
                    <a:cubicBezTo>
                      <a:pt x="2158925" y="387755"/>
                      <a:pt x="2141381" y="422842"/>
                      <a:pt x="2122290" y="456896"/>
                    </a:cubicBezTo>
                    <a:cubicBezTo>
                      <a:pt x="2112487" y="474955"/>
                      <a:pt x="2114550" y="490435"/>
                      <a:pt x="2126934" y="505914"/>
                    </a:cubicBezTo>
                    <a:cubicBezTo>
                      <a:pt x="2140865" y="522941"/>
                      <a:pt x="2156345" y="538421"/>
                      <a:pt x="2173372" y="551836"/>
                    </a:cubicBezTo>
                    <a:cubicBezTo>
                      <a:pt x="2187819" y="563187"/>
                      <a:pt x="2202783" y="564735"/>
                      <a:pt x="2219810" y="555964"/>
                    </a:cubicBezTo>
                    <a:cubicBezTo>
                      <a:pt x="2258508" y="534809"/>
                      <a:pt x="2297722" y="514170"/>
                      <a:pt x="2336937" y="494046"/>
                    </a:cubicBezTo>
                    <a:cubicBezTo>
                      <a:pt x="2364799" y="479599"/>
                      <a:pt x="2380795" y="482695"/>
                      <a:pt x="2400917" y="507462"/>
                    </a:cubicBezTo>
                    <a:cubicBezTo>
                      <a:pt x="2408141" y="515717"/>
                      <a:pt x="2414849" y="524489"/>
                      <a:pt x="2420525" y="533777"/>
                    </a:cubicBezTo>
                    <a:cubicBezTo>
                      <a:pt x="2434972" y="556480"/>
                      <a:pt x="2433424" y="571443"/>
                      <a:pt x="2415365" y="591566"/>
                    </a:cubicBezTo>
                    <a:cubicBezTo>
                      <a:pt x="2384406" y="625105"/>
                      <a:pt x="2353448" y="659159"/>
                      <a:pt x="2321973" y="692182"/>
                    </a:cubicBezTo>
                    <a:cubicBezTo>
                      <a:pt x="2310106" y="704565"/>
                      <a:pt x="2307526" y="717981"/>
                      <a:pt x="2313718" y="733460"/>
                    </a:cubicBezTo>
                    <a:cubicBezTo>
                      <a:pt x="2323005" y="755647"/>
                      <a:pt x="2334357" y="776286"/>
                      <a:pt x="2349320" y="795377"/>
                    </a:cubicBezTo>
                    <a:cubicBezTo>
                      <a:pt x="2361187" y="810857"/>
                      <a:pt x="2375635" y="814984"/>
                      <a:pt x="2394726" y="810341"/>
                    </a:cubicBezTo>
                    <a:cubicBezTo>
                      <a:pt x="2438584" y="799505"/>
                      <a:pt x="2482958" y="789701"/>
                      <a:pt x="2526816" y="780414"/>
                    </a:cubicBezTo>
                    <a:cubicBezTo>
                      <a:pt x="2550035" y="775254"/>
                      <a:pt x="2563967" y="781962"/>
                      <a:pt x="2575834" y="803117"/>
                    </a:cubicBezTo>
                    <a:cubicBezTo>
                      <a:pt x="2582026" y="814468"/>
                      <a:pt x="2587186" y="826336"/>
                      <a:pt x="2591313" y="838719"/>
                    </a:cubicBezTo>
                    <a:cubicBezTo>
                      <a:pt x="2600085" y="867098"/>
                      <a:pt x="2595441" y="880514"/>
                      <a:pt x="2570158" y="896509"/>
                    </a:cubicBezTo>
                    <a:cubicBezTo>
                      <a:pt x="2534040" y="919212"/>
                      <a:pt x="2498437" y="942947"/>
                      <a:pt x="2461287" y="964102"/>
                    </a:cubicBezTo>
                    <a:cubicBezTo>
                      <a:pt x="2440132" y="976485"/>
                      <a:pt x="2434456" y="992997"/>
                      <a:pt x="2438068" y="1014668"/>
                    </a:cubicBezTo>
                    <a:cubicBezTo>
                      <a:pt x="2441164" y="1034791"/>
                      <a:pt x="2446840" y="1054398"/>
                      <a:pt x="2454063" y="1073489"/>
                    </a:cubicBezTo>
                    <a:cubicBezTo>
                      <a:pt x="2460771" y="1091032"/>
                      <a:pt x="2472638" y="1100320"/>
                      <a:pt x="2492762" y="1100836"/>
                    </a:cubicBezTo>
                    <a:cubicBezTo>
                      <a:pt x="2538168" y="1101352"/>
                      <a:pt x="2583058" y="1104448"/>
                      <a:pt x="2628464" y="1105996"/>
                    </a:cubicBezTo>
                    <a:cubicBezTo>
                      <a:pt x="2653230" y="1107028"/>
                      <a:pt x="2665614" y="1116831"/>
                      <a:pt x="2672322" y="1140566"/>
                    </a:cubicBezTo>
                    <a:cubicBezTo>
                      <a:pt x="2676449" y="1153982"/>
                      <a:pt x="2677998" y="1167913"/>
                      <a:pt x="2677998" y="1182360"/>
                    </a:cubicBezTo>
                    <a:cubicBezTo>
                      <a:pt x="2677998" y="1210223"/>
                      <a:pt x="2670258" y="1221575"/>
                      <a:pt x="2644459" y="1229830"/>
                    </a:cubicBezTo>
                    <a:cubicBezTo>
                      <a:pt x="2603697" y="1242730"/>
                      <a:pt x="2562934" y="1255113"/>
                      <a:pt x="2522172" y="1267497"/>
                    </a:cubicBezTo>
                    <a:cubicBezTo>
                      <a:pt x="2492762" y="1276268"/>
                      <a:pt x="2485022" y="1285556"/>
                      <a:pt x="2483990" y="1315998"/>
                    </a:cubicBezTo>
                    <a:cubicBezTo>
                      <a:pt x="2483474" y="1337153"/>
                      <a:pt x="2481926" y="1358824"/>
                      <a:pt x="2486570" y="1379980"/>
                    </a:cubicBezTo>
                    <a:cubicBezTo>
                      <a:pt x="2489666" y="1394427"/>
                      <a:pt x="2498437" y="1403199"/>
                      <a:pt x="2512885" y="1407842"/>
                    </a:cubicBezTo>
                    <a:cubicBezTo>
                      <a:pt x="2555711" y="1420742"/>
                      <a:pt x="2598537" y="1433641"/>
                      <a:pt x="2641363" y="1447057"/>
                    </a:cubicBezTo>
                    <a:cubicBezTo>
                      <a:pt x="2671290" y="1456344"/>
                      <a:pt x="2678514" y="1466664"/>
                      <a:pt x="2677998" y="1498138"/>
                    </a:cubicBezTo>
                    <a:cubicBezTo>
                      <a:pt x="2677998" y="1501234"/>
                      <a:pt x="2677998" y="1504330"/>
                      <a:pt x="2677998" y="1507426"/>
                    </a:cubicBezTo>
                    <a:cubicBezTo>
                      <a:pt x="2675934" y="1555928"/>
                      <a:pt x="2660454" y="1571407"/>
                      <a:pt x="2611952" y="1572955"/>
                    </a:cubicBezTo>
                    <a:cubicBezTo>
                      <a:pt x="2571190" y="1573987"/>
                      <a:pt x="2530944" y="1576051"/>
                      <a:pt x="2490182" y="1576567"/>
                    </a:cubicBezTo>
                    <a:cubicBezTo>
                      <a:pt x="2474702" y="1577083"/>
                      <a:pt x="2463867" y="1583791"/>
                      <a:pt x="2457675" y="1596690"/>
                    </a:cubicBezTo>
                    <a:cubicBezTo>
                      <a:pt x="2446324" y="1620941"/>
                      <a:pt x="2439100" y="1646224"/>
                      <a:pt x="2437036" y="1673055"/>
                    </a:cubicBezTo>
                    <a:cubicBezTo>
                      <a:pt x="2435488" y="1690082"/>
                      <a:pt x="2442712" y="1701434"/>
                      <a:pt x="2457159" y="1710205"/>
                    </a:cubicBezTo>
                    <a:cubicBezTo>
                      <a:pt x="2493278" y="1732392"/>
                      <a:pt x="2528880" y="1754579"/>
                      <a:pt x="2564483" y="1777282"/>
                    </a:cubicBezTo>
                    <a:cubicBezTo>
                      <a:pt x="2596989" y="1797405"/>
                      <a:pt x="2601117" y="1809789"/>
                      <a:pt x="2588733" y="1845907"/>
                    </a:cubicBezTo>
                    <a:cubicBezTo>
                      <a:pt x="2584606" y="1858291"/>
                      <a:pt x="2578930" y="1870158"/>
                      <a:pt x="2571706" y="1880994"/>
                    </a:cubicBezTo>
                    <a:cubicBezTo>
                      <a:pt x="2564998" y="1890797"/>
                      <a:pt x="2554163" y="1897505"/>
                      <a:pt x="2538684" y="1897505"/>
                    </a:cubicBezTo>
                    <a:close/>
                    <a:moveTo>
                      <a:pt x="1338521" y="2312867"/>
                    </a:moveTo>
                    <a:cubicBezTo>
                      <a:pt x="1869461" y="2314931"/>
                      <a:pt x="2317329" y="1887701"/>
                      <a:pt x="2316814" y="1335605"/>
                    </a:cubicBezTo>
                    <a:cubicBezTo>
                      <a:pt x="2316298" y="792797"/>
                      <a:pt x="1880813" y="359892"/>
                      <a:pt x="1340068" y="359376"/>
                    </a:cubicBezTo>
                    <a:cubicBezTo>
                      <a:pt x="796228" y="358860"/>
                      <a:pt x="363839" y="794861"/>
                      <a:pt x="361775" y="1331994"/>
                    </a:cubicBezTo>
                    <a:cubicBezTo>
                      <a:pt x="359711" y="1882026"/>
                      <a:pt x="806032" y="2314415"/>
                      <a:pt x="1338521" y="2312867"/>
                    </a:cubicBezTo>
                    <a:close/>
                  </a:path>
                </a:pathLst>
              </a:custGeom>
              <a:grpFill/>
              <a:ln w="515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8" name="Freeform: Shape 27">
                <a:extLst>
                  <a:ext uri="{FF2B5EF4-FFF2-40B4-BE49-F238E27FC236}">
                    <a16:creationId xmlns:a16="http://schemas.microsoft.com/office/drawing/2014/main" id="{98C02BA6-7A63-47F9-8DDF-38320E62477D}"/>
                  </a:ext>
                </a:extLst>
              </p:cNvPr>
              <p:cNvSpPr/>
              <p:nvPr/>
            </p:nvSpPr>
            <p:spPr>
              <a:xfrm>
                <a:off x="7558586" y="2011427"/>
                <a:ext cx="1898797" cy="1893637"/>
              </a:xfrm>
              <a:custGeom>
                <a:avLst/>
                <a:gdLst>
                  <a:gd name="connsiteX0" fmla="*/ 30 w 1898796"/>
                  <a:gd name="connsiteY0" fmla="*/ 947852 h 1893636"/>
                  <a:gd name="connsiteX1" fmla="*/ 950461 w 1898796"/>
                  <a:gd name="connsiteY1" fmla="*/ 2 h 1893636"/>
                  <a:gd name="connsiteX2" fmla="*/ 1898827 w 1898796"/>
                  <a:gd name="connsiteY2" fmla="*/ 950948 h 1893636"/>
                  <a:gd name="connsiteX3" fmla="*/ 946849 w 1898796"/>
                  <a:gd name="connsiteY3" fmla="*/ 1898283 h 1893636"/>
                  <a:gd name="connsiteX4" fmla="*/ 30 w 1898796"/>
                  <a:gd name="connsiteY4" fmla="*/ 947852 h 1893636"/>
                  <a:gd name="connsiteX5" fmla="*/ 1187811 w 1898796"/>
                  <a:gd name="connsiteY5" fmla="*/ 949916 h 1893636"/>
                  <a:gd name="connsiteX6" fmla="*/ 949429 w 1898796"/>
                  <a:gd name="connsiteY6" fmla="*/ 710503 h 1893636"/>
                  <a:gd name="connsiteX7" fmla="*/ 710532 w 1898796"/>
                  <a:gd name="connsiteY7" fmla="*/ 948368 h 1893636"/>
                  <a:gd name="connsiteX8" fmla="*/ 948397 w 1898796"/>
                  <a:gd name="connsiteY8" fmla="*/ 1188298 h 1893636"/>
                  <a:gd name="connsiteX9" fmla="*/ 1187811 w 1898796"/>
                  <a:gd name="connsiteY9" fmla="*/ 949916 h 1893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98796" h="1893636">
                    <a:moveTo>
                      <a:pt x="30" y="947852"/>
                    </a:moveTo>
                    <a:cubicBezTo>
                      <a:pt x="-3065" y="428263"/>
                      <a:pt x="426228" y="-1030"/>
                      <a:pt x="950461" y="2"/>
                    </a:cubicBezTo>
                    <a:cubicBezTo>
                      <a:pt x="1472114" y="1034"/>
                      <a:pt x="1899859" y="427747"/>
                      <a:pt x="1898827" y="950948"/>
                    </a:cubicBezTo>
                    <a:cubicBezTo>
                      <a:pt x="1897795" y="1468473"/>
                      <a:pt x="1477790" y="1899315"/>
                      <a:pt x="946849" y="1898283"/>
                    </a:cubicBezTo>
                    <a:cubicBezTo>
                      <a:pt x="411781" y="1896735"/>
                      <a:pt x="-4097" y="1460218"/>
                      <a:pt x="30" y="947852"/>
                    </a:cubicBezTo>
                    <a:close/>
                    <a:moveTo>
                      <a:pt x="1187811" y="949916"/>
                    </a:moveTo>
                    <a:cubicBezTo>
                      <a:pt x="1188327" y="817310"/>
                      <a:pt x="1084099" y="710503"/>
                      <a:pt x="949429" y="710503"/>
                    </a:cubicBezTo>
                    <a:cubicBezTo>
                      <a:pt x="805987" y="710503"/>
                      <a:pt x="710015" y="828146"/>
                      <a:pt x="710532" y="948368"/>
                    </a:cubicBezTo>
                    <a:cubicBezTo>
                      <a:pt x="711048" y="1081490"/>
                      <a:pt x="815791" y="1188298"/>
                      <a:pt x="948397" y="1188298"/>
                    </a:cubicBezTo>
                    <a:cubicBezTo>
                      <a:pt x="1081003" y="1188298"/>
                      <a:pt x="1187294" y="1083038"/>
                      <a:pt x="1187811" y="949916"/>
                    </a:cubicBezTo>
                    <a:close/>
                  </a:path>
                </a:pathLst>
              </a:custGeom>
              <a:grpFill/>
              <a:ln w="515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C952D0FF-E99F-49A0-B658-59855EA4A5AC}"/>
              </a:ext>
            </a:extLst>
          </p:cNvPr>
          <p:cNvGrpSpPr/>
          <p:nvPr/>
        </p:nvGrpSpPr>
        <p:grpSpPr>
          <a:xfrm rot="18655185">
            <a:off x="7923365" y="4809769"/>
            <a:ext cx="1639387" cy="985059"/>
            <a:chOff x="2753518" y="3556278"/>
            <a:chExt cx="2028524" cy="1218879"/>
          </a:xfrm>
          <a:solidFill>
            <a:schemeClr val="bg1">
              <a:alpha val="5000"/>
            </a:schemeClr>
          </a:solidFill>
        </p:grpSpPr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7E06EEF8-C820-49D6-9EAE-41763A5315FA}"/>
                </a:ext>
              </a:extLst>
            </p:cNvPr>
            <p:cNvSpPr/>
            <p:nvPr/>
          </p:nvSpPr>
          <p:spPr>
            <a:xfrm>
              <a:off x="2753518" y="3683131"/>
              <a:ext cx="796648" cy="799367"/>
            </a:xfrm>
            <a:custGeom>
              <a:avLst/>
              <a:gdLst>
                <a:gd name="connsiteX0" fmla="*/ 817500 w 1511813"/>
                <a:gd name="connsiteY0" fmla="*/ 1518710 h 1516973"/>
                <a:gd name="connsiteX1" fmla="*/ 802537 w 1511813"/>
                <a:gd name="connsiteY1" fmla="*/ 1507875 h 1516973"/>
                <a:gd name="connsiteX2" fmla="*/ 780866 w 1511813"/>
                <a:gd name="connsiteY2" fmla="*/ 1442862 h 1516973"/>
                <a:gd name="connsiteX3" fmla="*/ 776738 w 1511813"/>
                <a:gd name="connsiteY3" fmla="*/ 1385072 h 1516973"/>
                <a:gd name="connsiteX4" fmla="*/ 760227 w 1511813"/>
                <a:gd name="connsiteY4" fmla="*/ 1369593 h 1516973"/>
                <a:gd name="connsiteX5" fmla="*/ 694698 w 1511813"/>
                <a:gd name="connsiteY5" fmla="*/ 1366497 h 1516973"/>
                <a:gd name="connsiteX6" fmla="*/ 676638 w 1511813"/>
                <a:gd name="connsiteY6" fmla="*/ 1379912 h 1516973"/>
                <a:gd name="connsiteX7" fmla="*/ 637940 w 1511813"/>
                <a:gd name="connsiteY7" fmla="*/ 1501683 h 1516973"/>
                <a:gd name="connsiteX8" fmla="*/ 622977 w 1511813"/>
                <a:gd name="connsiteY8" fmla="*/ 1508907 h 1516973"/>
                <a:gd name="connsiteX9" fmla="*/ 430517 w 1511813"/>
                <a:gd name="connsiteY9" fmla="*/ 1447505 h 1516973"/>
                <a:gd name="connsiteX10" fmla="*/ 422262 w 1511813"/>
                <a:gd name="connsiteY10" fmla="*/ 1431510 h 1516973"/>
                <a:gd name="connsiteX11" fmla="*/ 435677 w 1511813"/>
                <a:gd name="connsiteY11" fmla="*/ 1364433 h 1516973"/>
                <a:gd name="connsiteX12" fmla="*/ 461992 w 1511813"/>
                <a:gd name="connsiteY12" fmla="*/ 1310255 h 1516973"/>
                <a:gd name="connsiteX13" fmla="*/ 456316 w 1511813"/>
                <a:gd name="connsiteY13" fmla="*/ 1290132 h 1516973"/>
                <a:gd name="connsiteX14" fmla="*/ 395431 w 1511813"/>
                <a:gd name="connsiteY14" fmla="*/ 1251434 h 1516973"/>
                <a:gd name="connsiteX15" fmla="*/ 378919 w 1511813"/>
                <a:gd name="connsiteY15" fmla="*/ 1254014 h 1516973"/>
                <a:gd name="connsiteX16" fmla="*/ 283464 w 1511813"/>
                <a:gd name="connsiteY16" fmla="*/ 1342246 h 1516973"/>
                <a:gd name="connsiteX17" fmla="*/ 265920 w 1511813"/>
                <a:gd name="connsiteY17" fmla="*/ 1341214 h 1516973"/>
                <a:gd name="connsiteX18" fmla="*/ 130218 w 1511813"/>
                <a:gd name="connsiteY18" fmla="*/ 1191580 h 1516973"/>
                <a:gd name="connsiteX19" fmla="*/ 130734 w 1511813"/>
                <a:gd name="connsiteY19" fmla="*/ 1174553 h 1516973"/>
                <a:gd name="connsiteX20" fmla="*/ 177688 w 1511813"/>
                <a:gd name="connsiteY20" fmla="*/ 1121408 h 1516973"/>
                <a:gd name="connsiteX21" fmla="*/ 225674 w 1511813"/>
                <a:gd name="connsiteY21" fmla="*/ 1089417 h 1516973"/>
                <a:gd name="connsiteX22" fmla="*/ 230834 w 1511813"/>
                <a:gd name="connsiteY22" fmla="*/ 1067230 h 1516973"/>
                <a:gd name="connsiteX23" fmla="*/ 198327 w 1511813"/>
                <a:gd name="connsiteY23" fmla="*/ 1004281 h 1516973"/>
                <a:gd name="connsiteX24" fmla="*/ 183880 w 1511813"/>
                <a:gd name="connsiteY24" fmla="*/ 998089 h 1516973"/>
                <a:gd name="connsiteX25" fmla="*/ 67269 w 1511813"/>
                <a:gd name="connsiteY25" fmla="*/ 1025952 h 1516973"/>
                <a:gd name="connsiteX26" fmla="*/ 55918 w 1511813"/>
                <a:gd name="connsiteY26" fmla="*/ 1027500 h 1516973"/>
                <a:gd name="connsiteX27" fmla="*/ 41470 w 1511813"/>
                <a:gd name="connsiteY27" fmla="*/ 1018212 h 1516973"/>
                <a:gd name="connsiteX28" fmla="*/ 1224 w 1511813"/>
                <a:gd name="connsiteY28" fmla="*/ 841748 h 1516973"/>
                <a:gd name="connsiteX29" fmla="*/ 30635 w 1511813"/>
                <a:gd name="connsiteY29" fmla="*/ 797374 h 1516973"/>
                <a:gd name="connsiteX30" fmla="*/ 134862 w 1511813"/>
                <a:gd name="connsiteY30" fmla="*/ 778799 h 1516973"/>
                <a:gd name="connsiteX31" fmla="*/ 147246 w 1511813"/>
                <a:gd name="connsiteY31" fmla="*/ 765899 h 1516973"/>
                <a:gd name="connsiteX32" fmla="*/ 150342 w 1511813"/>
                <a:gd name="connsiteY32" fmla="*/ 696242 h 1516973"/>
                <a:gd name="connsiteX33" fmla="*/ 137442 w 1511813"/>
                <a:gd name="connsiteY33" fmla="*/ 678699 h 1516973"/>
                <a:gd name="connsiteX34" fmla="*/ 14639 w 1511813"/>
                <a:gd name="connsiteY34" fmla="*/ 639485 h 1516973"/>
                <a:gd name="connsiteX35" fmla="*/ 7932 w 1511813"/>
                <a:gd name="connsiteY35" fmla="*/ 625037 h 1516973"/>
                <a:gd name="connsiteX36" fmla="*/ 69333 w 1511813"/>
                <a:gd name="connsiteY36" fmla="*/ 432578 h 1516973"/>
                <a:gd name="connsiteX37" fmla="*/ 86360 w 1511813"/>
                <a:gd name="connsiteY37" fmla="*/ 423806 h 1516973"/>
                <a:gd name="connsiteX38" fmla="*/ 150858 w 1511813"/>
                <a:gd name="connsiteY38" fmla="*/ 436706 h 1516973"/>
                <a:gd name="connsiteX39" fmla="*/ 206583 w 1511813"/>
                <a:gd name="connsiteY39" fmla="*/ 463536 h 1516973"/>
                <a:gd name="connsiteX40" fmla="*/ 227738 w 1511813"/>
                <a:gd name="connsiteY40" fmla="*/ 457345 h 1516973"/>
                <a:gd name="connsiteX41" fmla="*/ 266952 w 1511813"/>
                <a:gd name="connsiteY41" fmla="*/ 396459 h 1516973"/>
                <a:gd name="connsiteX42" fmla="*/ 264373 w 1511813"/>
                <a:gd name="connsiteY42" fmla="*/ 380980 h 1516973"/>
                <a:gd name="connsiteX43" fmla="*/ 175108 w 1511813"/>
                <a:gd name="connsiteY43" fmla="*/ 284492 h 1516973"/>
                <a:gd name="connsiteX44" fmla="*/ 176140 w 1511813"/>
                <a:gd name="connsiteY44" fmla="*/ 267981 h 1516973"/>
                <a:gd name="connsiteX45" fmla="*/ 325258 w 1511813"/>
                <a:gd name="connsiteY45" fmla="*/ 132279 h 1516973"/>
                <a:gd name="connsiteX46" fmla="*/ 343317 w 1511813"/>
                <a:gd name="connsiteY46" fmla="*/ 132795 h 1516973"/>
                <a:gd name="connsiteX47" fmla="*/ 395431 w 1511813"/>
                <a:gd name="connsiteY47" fmla="*/ 178717 h 1516973"/>
                <a:gd name="connsiteX48" fmla="*/ 426389 w 1511813"/>
                <a:gd name="connsiteY48" fmla="*/ 224639 h 1516973"/>
                <a:gd name="connsiteX49" fmla="*/ 451156 w 1511813"/>
                <a:gd name="connsiteY49" fmla="*/ 231347 h 1516973"/>
                <a:gd name="connsiteX50" fmla="*/ 512042 w 1511813"/>
                <a:gd name="connsiteY50" fmla="*/ 200388 h 1516973"/>
                <a:gd name="connsiteX51" fmla="*/ 518233 w 1511813"/>
                <a:gd name="connsiteY51" fmla="*/ 183877 h 1516973"/>
                <a:gd name="connsiteX52" fmla="*/ 491403 w 1511813"/>
                <a:gd name="connsiteY52" fmla="*/ 69846 h 1516973"/>
                <a:gd name="connsiteX53" fmla="*/ 489855 w 1511813"/>
                <a:gd name="connsiteY53" fmla="*/ 58494 h 1516973"/>
                <a:gd name="connsiteX54" fmla="*/ 499658 w 1511813"/>
                <a:gd name="connsiteY54" fmla="*/ 43015 h 1516973"/>
                <a:gd name="connsiteX55" fmla="*/ 695730 w 1511813"/>
                <a:gd name="connsiteY55" fmla="*/ 189 h 1516973"/>
                <a:gd name="connsiteX56" fmla="*/ 713273 w 1511813"/>
                <a:gd name="connsiteY56" fmla="*/ 12056 h 1516973"/>
                <a:gd name="connsiteX57" fmla="*/ 721012 w 1511813"/>
                <a:gd name="connsiteY57" fmla="*/ 35275 h 1516973"/>
                <a:gd name="connsiteX58" fmla="*/ 738556 w 1511813"/>
                <a:gd name="connsiteY58" fmla="*/ 134343 h 1516973"/>
                <a:gd name="connsiteX59" fmla="*/ 753519 w 1511813"/>
                <a:gd name="connsiteY59" fmla="*/ 148790 h 1516973"/>
                <a:gd name="connsiteX60" fmla="*/ 820596 w 1511813"/>
                <a:gd name="connsiteY60" fmla="*/ 151886 h 1516973"/>
                <a:gd name="connsiteX61" fmla="*/ 838655 w 1511813"/>
                <a:gd name="connsiteY61" fmla="*/ 138471 h 1516973"/>
                <a:gd name="connsiteX62" fmla="*/ 877354 w 1511813"/>
                <a:gd name="connsiteY62" fmla="*/ 16700 h 1516973"/>
                <a:gd name="connsiteX63" fmla="*/ 892317 w 1511813"/>
                <a:gd name="connsiteY63" fmla="*/ 9476 h 1516973"/>
                <a:gd name="connsiteX64" fmla="*/ 1084777 w 1511813"/>
                <a:gd name="connsiteY64" fmla="*/ 70878 h 1516973"/>
                <a:gd name="connsiteX65" fmla="*/ 1093032 w 1511813"/>
                <a:gd name="connsiteY65" fmla="*/ 86873 h 1516973"/>
                <a:gd name="connsiteX66" fmla="*/ 1079617 w 1511813"/>
                <a:gd name="connsiteY66" fmla="*/ 152402 h 1516973"/>
                <a:gd name="connsiteX67" fmla="*/ 1053302 w 1511813"/>
                <a:gd name="connsiteY67" fmla="*/ 206580 h 1516973"/>
                <a:gd name="connsiteX68" fmla="*/ 1060010 w 1511813"/>
                <a:gd name="connsiteY68" fmla="*/ 228251 h 1516973"/>
                <a:gd name="connsiteX69" fmla="*/ 1118315 w 1511813"/>
                <a:gd name="connsiteY69" fmla="*/ 265917 h 1516973"/>
                <a:gd name="connsiteX70" fmla="*/ 1136374 w 1511813"/>
                <a:gd name="connsiteY70" fmla="*/ 262821 h 1516973"/>
                <a:gd name="connsiteX71" fmla="*/ 1232346 w 1511813"/>
                <a:gd name="connsiteY71" fmla="*/ 174589 h 1516973"/>
                <a:gd name="connsiteX72" fmla="*/ 1247825 w 1511813"/>
                <a:gd name="connsiteY72" fmla="*/ 175621 h 1516973"/>
                <a:gd name="connsiteX73" fmla="*/ 1384559 w 1511813"/>
                <a:gd name="connsiteY73" fmla="*/ 325770 h 1516973"/>
                <a:gd name="connsiteX74" fmla="*/ 1384043 w 1511813"/>
                <a:gd name="connsiteY74" fmla="*/ 342798 h 1516973"/>
                <a:gd name="connsiteX75" fmla="*/ 1336057 w 1511813"/>
                <a:gd name="connsiteY75" fmla="*/ 396975 h 1516973"/>
                <a:gd name="connsiteX76" fmla="*/ 1291167 w 1511813"/>
                <a:gd name="connsiteY76" fmla="*/ 426902 h 1516973"/>
                <a:gd name="connsiteX77" fmla="*/ 1284976 w 1511813"/>
                <a:gd name="connsiteY77" fmla="*/ 451153 h 1516973"/>
                <a:gd name="connsiteX78" fmla="*/ 1316450 w 1511813"/>
                <a:gd name="connsiteY78" fmla="*/ 513070 h 1516973"/>
                <a:gd name="connsiteX79" fmla="*/ 1330898 w 1511813"/>
                <a:gd name="connsiteY79" fmla="*/ 519262 h 1516973"/>
                <a:gd name="connsiteX80" fmla="*/ 1447509 w 1511813"/>
                <a:gd name="connsiteY80" fmla="*/ 491399 h 1516973"/>
                <a:gd name="connsiteX81" fmla="*/ 1458860 w 1511813"/>
                <a:gd name="connsiteY81" fmla="*/ 489851 h 1516973"/>
                <a:gd name="connsiteX82" fmla="*/ 1473307 w 1511813"/>
                <a:gd name="connsiteY82" fmla="*/ 499139 h 1516973"/>
                <a:gd name="connsiteX83" fmla="*/ 1513554 w 1511813"/>
                <a:gd name="connsiteY83" fmla="*/ 675603 h 1516973"/>
                <a:gd name="connsiteX84" fmla="*/ 1514070 w 1511813"/>
                <a:gd name="connsiteY84" fmla="*/ 679215 h 1516973"/>
                <a:gd name="connsiteX85" fmla="*/ 1490335 w 1511813"/>
                <a:gd name="connsiteY85" fmla="*/ 717397 h 1516973"/>
                <a:gd name="connsiteX86" fmla="*/ 1379916 w 1511813"/>
                <a:gd name="connsiteY86" fmla="*/ 738036 h 1516973"/>
                <a:gd name="connsiteX87" fmla="*/ 1367532 w 1511813"/>
                <a:gd name="connsiteY87" fmla="*/ 749904 h 1516973"/>
                <a:gd name="connsiteX88" fmla="*/ 1363920 w 1511813"/>
                <a:gd name="connsiteY88" fmla="*/ 822141 h 1516973"/>
                <a:gd name="connsiteX89" fmla="*/ 1375788 w 1511813"/>
                <a:gd name="connsiteY89" fmla="*/ 838136 h 1516973"/>
                <a:gd name="connsiteX90" fmla="*/ 1498590 w 1511813"/>
                <a:gd name="connsiteY90" fmla="*/ 876834 h 1516973"/>
                <a:gd name="connsiteX91" fmla="*/ 1506330 w 1511813"/>
                <a:gd name="connsiteY91" fmla="*/ 891798 h 1516973"/>
                <a:gd name="connsiteX92" fmla="*/ 1444413 w 1511813"/>
                <a:gd name="connsiteY92" fmla="*/ 1085289 h 1516973"/>
                <a:gd name="connsiteX93" fmla="*/ 1429449 w 1511813"/>
                <a:gd name="connsiteY93" fmla="*/ 1093029 h 1516973"/>
                <a:gd name="connsiteX94" fmla="*/ 1306647 w 1511813"/>
                <a:gd name="connsiteY94" fmla="*/ 1052783 h 1516973"/>
                <a:gd name="connsiteX95" fmla="*/ 1287556 w 1511813"/>
                <a:gd name="connsiteY95" fmla="*/ 1057942 h 1516973"/>
                <a:gd name="connsiteX96" fmla="*/ 1248857 w 1511813"/>
                <a:gd name="connsiteY96" fmla="*/ 1118828 h 1516973"/>
                <a:gd name="connsiteX97" fmla="*/ 1250405 w 1511813"/>
                <a:gd name="connsiteY97" fmla="*/ 1135339 h 1516973"/>
                <a:gd name="connsiteX98" fmla="*/ 1339153 w 1511813"/>
                <a:gd name="connsiteY98" fmla="*/ 1230795 h 1516973"/>
                <a:gd name="connsiteX99" fmla="*/ 1337605 w 1511813"/>
                <a:gd name="connsiteY99" fmla="*/ 1249370 h 1516973"/>
                <a:gd name="connsiteX100" fmla="*/ 1189004 w 1511813"/>
                <a:gd name="connsiteY100" fmla="*/ 1384040 h 1516973"/>
                <a:gd name="connsiteX101" fmla="*/ 1170945 w 1511813"/>
                <a:gd name="connsiteY101" fmla="*/ 1383524 h 1516973"/>
                <a:gd name="connsiteX102" fmla="*/ 1118831 w 1511813"/>
                <a:gd name="connsiteY102" fmla="*/ 1337602 h 1516973"/>
                <a:gd name="connsiteX103" fmla="*/ 1086840 w 1511813"/>
                <a:gd name="connsiteY103" fmla="*/ 1289616 h 1516973"/>
                <a:gd name="connsiteX104" fmla="*/ 1064137 w 1511813"/>
                <a:gd name="connsiteY104" fmla="*/ 1284456 h 1516973"/>
                <a:gd name="connsiteX105" fmla="*/ 1002220 w 1511813"/>
                <a:gd name="connsiteY105" fmla="*/ 1316447 h 1516973"/>
                <a:gd name="connsiteX106" fmla="*/ 996028 w 1511813"/>
                <a:gd name="connsiteY106" fmla="*/ 1332958 h 1516973"/>
                <a:gd name="connsiteX107" fmla="*/ 1022859 w 1511813"/>
                <a:gd name="connsiteY107" fmla="*/ 1446989 h 1516973"/>
                <a:gd name="connsiteX108" fmla="*/ 1024407 w 1511813"/>
                <a:gd name="connsiteY108" fmla="*/ 1459889 h 1516973"/>
                <a:gd name="connsiteX109" fmla="*/ 1015636 w 1511813"/>
                <a:gd name="connsiteY109" fmla="*/ 1473304 h 1516973"/>
                <a:gd name="connsiteX110" fmla="*/ 817500 w 1511813"/>
                <a:gd name="connsiteY110" fmla="*/ 1518710 h 1516973"/>
                <a:gd name="connsiteX111" fmla="*/ 758163 w 1511813"/>
                <a:gd name="connsiteY111" fmla="*/ 1148238 h 1516973"/>
                <a:gd name="connsiteX112" fmla="*/ 1145146 w 1511813"/>
                <a:gd name="connsiteY112" fmla="*/ 758675 h 1516973"/>
                <a:gd name="connsiteX113" fmla="*/ 757131 w 1511813"/>
                <a:gd name="connsiteY113" fmla="*/ 371176 h 1516973"/>
                <a:gd name="connsiteX114" fmla="*/ 368600 w 1511813"/>
                <a:gd name="connsiteY114" fmla="*/ 759707 h 1516973"/>
                <a:gd name="connsiteX115" fmla="*/ 758163 w 1511813"/>
                <a:gd name="connsiteY115" fmla="*/ 1148238 h 15169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</a:cxnLst>
              <a:rect l="l" t="t" r="r" b="b"/>
              <a:pathLst>
                <a:path w="1511813" h="1516973">
                  <a:moveTo>
                    <a:pt x="817500" y="1518710"/>
                  </a:moveTo>
                  <a:cubicBezTo>
                    <a:pt x="809245" y="1520774"/>
                    <a:pt x="805633" y="1516130"/>
                    <a:pt x="802537" y="1507875"/>
                  </a:cubicBezTo>
                  <a:cubicBezTo>
                    <a:pt x="795829" y="1486204"/>
                    <a:pt x="788090" y="1464532"/>
                    <a:pt x="780866" y="1442862"/>
                  </a:cubicBezTo>
                  <a:cubicBezTo>
                    <a:pt x="774674" y="1424286"/>
                    <a:pt x="777770" y="1404679"/>
                    <a:pt x="776738" y="1385072"/>
                  </a:cubicBezTo>
                  <a:cubicBezTo>
                    <a:pt x="776222" y="1369593"/>
                    <a:pt x="775706" y="1370109"/>
                    <a:pt x="760227" y="1369593"/>
                  </a:cubicBezTo>
                  <a:cubicBezTo>
                    <a:pt x="738556" y="1369593"/>
                    <a:pt x="716369" y="1368045"/>
                    <a:pt x="694698" y="1366497"/>
                  </a:cubicBezTo>
                  <a:cubicBezTo>
                    <a:pt x="683346" y="1365465"/>
                    <a:pt x="676638" y="1365981"/>
                    <a:pt x="676638" y="1379912"/>
                  </a:cubicBezTo>
                  <a:cubicBezTo>
                    <a:pt x="676638" y="1424286"/>
                    <a:pt x="655483" y="1462469"/>
                    <a:pt x="637940" y="1501683"/>
                  </a:cubicBezTo>
                  <a:cubicBezTo>
                    <a:pt x="634844" y="1508907"/>
                    <a:pt x="630716" y="1510454"/>
                    <a:pt x="622977" y="1508907"/>
                  </a:cubicBezTo>
                  <a:cubicBezTo>
                    <a:pt x="556416" y="1496523"/>
                    <a:pt x="492434" y="1475368"/>
                    <a:pt x="430517" y="1447505"/>
                  </a:cubicBezTo>
                  <a:cubicBezTo>
                    <a:pt x="423294" y="1443893"/>
                    <a:pt x="420198" y="1440282"/>
                    <a:pt x="422262" y="1431510"/>
                  </a:cubicBezTo>
                  <a:cubicBezTo>
                    <a:pt x="427421" y="1409323"/>
                    <a:pt x="431033" y="1386620"/>
                    <a:pt x="435677" y="1364433"/>
                  </a:cubicBezTo>
                  <a:cubicBezTo>
                    <a:pt x="439805" y="1344310"/>
                    <a:pt x="452704" y="1327798"/>
                    <a:pt x="461992" y="1310255"/>
                  </a:cubicBezTo>
                  <a:cubicBezTo>
                    <a:pt x="467152" y="1300452"/>
                    <a:pt x="466120" y="1295808"/>
                    <a:pt x="456316" y="1290132"/>
                  </a:cubicBezTo>
                  <a:cubicBezTo>
                    <a:pt x="435677" y="1278265"/>
                    <a:pt x="415554" y="1264849"/>
                    <a:pt x="395431" y="1251434"/>
                  </a:cubicBezTo>
                  <a:cubicBezTo>
                    <a:pt x="388207" y="1246274"/>
                    <a:pt x="383563" y="1246274"/>
                    <a:pt x="378919" y="1254014"/>
                  </a:cubicBezTo>
                  <a:cubicBezTo>
                    <a:pt x="356216" y="1293228"/>
                    <a:pt x="319066" y="1317479"/>
                    <a:pt x="283464" y="1342246"/>
                  </a:cubicBezTo>
                  <a:cubicBezTo>
                    <a:pt x="276240" y="1346890"/>
                    <a:pt x="272112" y="1346374"/>
                    <a:pt x="265920" y="1341214"/>
                  </a:cubicBezTo>
                  <a:cubicBezTo>
                    <a:pt x="214323" y="1297356"/>
                    <a:pt x="169433" y="1246790"/>
                    <a:pt x="130218" y="1191580"/>
                  </a:cubicBezTo>
                  <a:cubicBezTo>
                    <a:pt x="125575" y="1185389"/>
                    <a:pt x="125059" y="1180745"/>
                    <a:pt x="130734" y="1174553"/>
                  </a:cubicBezTo>
                  <a:cubicBezTo>
                    <a:pt x="146730" y="1157010"/>
                    <a:pt x="161177" y="1138435"/>
                    <a:pt x="177688" y="1121408"/>
                  </a:cubicBezTo>
                  <a:cubicBezTo>
                    <a:pt x="191104" y="1107476"/>
                    <a:pt x="209163" y="1099221"/>
                    <a:pt x="225674" y="1089417"/>
                  </a:cubicBezTo>
                  <a:cubicBezTo>
                    <a:pt x="236510" y="1083225"/>
                    <a:pt x="237026" y="1078065"/>
                    <a:pt x="230834" y="1067230"/>
                  </a:cubicBezTo>
                  <a:cubicBezTo>
                    <a:pt x="218967" y="1047107"/>
                    <a:pt x="208647" y="1025436"/>
                    <a:pt x="198327" y="1004281"/>
                  </a:cubicBezTo>
                  <a:cubicBezTo>
                    <a:pt x="194716" y="997057"/>
                    <a:pt x="192136" y="993445"/>
                    <a:pt x="183880" y="998089"/>
                  </a:cubicBezTo>
                  <a:cubicBezTo>
                    <a:pt x="147246" y="1017180"/>
                    <a:pt x="108031" y="1024920"/>
                    <a:pt x="67269" y="1025952"/>
                  </a:cubicBezTo>
                  <a:cubicBezTo>
                    <a:pt x="63657" y="1025952"/>
                    <a:pt x="59529" y="1026984"/>
                    <a:pt x="55918" y="1027500"/>
                  </a:cubicBezTo>
                  <a:cubicBezTo>
                    <a:pt x="48694" y="1028532"/>
                    <a:pt x="44050" y="1025952"/>
                    <a:pt x="41470" y="1018212"/>
                  </a:cubicBezTo>
                  <a:cubicBezTo>
                    <a:pt x="21347" y="960939"/>
                    <a:pt x="6384" y="902117"/>
                    <a:pt x="1224" y="841748"/>
                  </a:cubicBezTo>
                  <a:cubicBezTo>
                    <a:pt x="-1872" y="808725"/>
                    <a:pt x="-1356" y="809241"/>
                    <a:pt x="30635" y="797374"/>
                  </a:cubicBezTo>
                  <a:cubicBezTo>
                    <a:pt x="64173" y="784474"/>
                    <a:pt x="98744" y="775703"/>
                    <a:pt x="134862" y="778799"/>
                  </a:cubicBezTo>
                  <a:cubicBezTo>
                    <a:pt x="144150" y="779315"/>
                    <a:pt x="147246" y="775187"/>
                    <a:pt x="147246" y="765899"/>
                  </a:cubicBezTo>
                  <a:cubicBezTo>
                    <a:pt x="147246" y="742680"/>
                    <a:pt x="148278" y="719461"/>
                    <a:pt x="150342" y="696242"/>
                  </a:cubicBezTo>
                  <a:cubicBezTo>
                    <a:pt x="151373" y="685923"/>
                    <a:pt x="150858" y="678699"/>
                    <a:pt x="137442" y="678699"/>
                  </a:cubicBezTo>
                  <a:cubicBezTo>
                    <a:pt x="92552" y="678699"/>
                    <a:pt x="53854" y="657544"/>
                    <a:pt x="14639" y="639485"/>
                  </a:cubicBezTo>
                  <a:cubicBezTo>
                    <a:pt x="7932" y="636389"/>
                    <a:pt x="6384" y="632261"/>
                    <a:pt x="7932" y="625037"/>
                  </a:cubicBezTo>
                  <a:cubicBezTo>
                    <a:pt x="20315" y="558476"/>
                    <a:pt x="40954" y="494495"/>
                    <a:pt x="69333" y="432578"/>
                  </a:cubicBezTo>
                  <a:cubicBezTo>
                    <a:pt x="72945" y="424838"/>
                    <a:pt x="77073" y="421742"/>
                    <a:pt x="86360" y="423806"/>
                  </a:cubicBezTo>
                  <a:cubicBezTo>
                    <a:pt x="107515" y="428450"/>
                    <a:pt x="129186" y="432578"/>
                    <a:pt x="150858" y="436706"/>
                  </a:cubicBezTo>
                  <a:cubicBezTo>
                    <a:pt x="171497" y="440833"/>
                    <a:pt x="188008" y="453733"/>
                    <a:pt x="206583" y="463536"/>
                  </a:cubicBezTo>
                  <a:cubicBezTo>
                    <a:pt x="216903" y="468696"/>
                    <a:pt x="221546" y="467664"/>
                    <a:pt x="227738" y="457345"/>
                  </a:cubicBezTo>
                  <a:cubicBezTo>
                    <a:pt x="239606" y="436706"/>
                    <a:pt x="253021" y="416582"/>
                    <a:pt x="266952" y="396459"/>
                  </a:cubicBezTo>
                  <a:cubicBezTo>
                    <a:pt x="271596" y="389752"/>
                    <a:pt x="271596" y="385108"/>
                    <a:pt x="264373" y="380980"/>
                  </a:cubicBezTo>
                  <a:cubicBezTo>
                    <a:pt x="225158" y="357761"/>
                    <a:pt x="200391" y="320611"/>
                    <a:pt x="175108" y="284492"/>
                  </a:cubicBezTo>
                  <a:cubicBezTo>
                    <a:pt x="170465" y="277785"/>
                    <a:pt x="170981" y="273657"/>
                    <a:pt x="176140" y="267981"/>
                  </a:cubicBezTo>
                  <a:cubicBezTo>
                    <a:pt x="219998" y="216383"/>
                    <a:pt x="270048" y="171493"/>
                    <a:pt x="325258" y="132279"/>
                  </a:cubicBezTo>
                  <a:cubicBezTo>
                    <a:pt x="331966" y="127635"/>
                    <a:pt x="336609" y="126603"/>
                    <a:pt x="343317" y="132795"/>
                  </a:cubicBezTo>
                  <a:cubicBezTo>
                    <a:pt x="360344" y="148274"/>
                    <a:pt x="378404" y="162722"/>
                    <a:pt x="395431" y="178717"/>
                  </a:cubicBezTo>
                  <a:cubicBezTo>
                    <a:pt x="409362" y="191616"/>
                    <a:pt x="416070" y="209160"/>
                    <a:pt x="426389" y="224639"/>
                  </a:cubicBezTo>
                  <a:cubicBezTo>
                    <a:pt x="437741" y="241666"/>
                    <a:pt x="435161" y="240634"/>
                    <a:pt x="451156" y="231347"/>
                  </a:cubicBezTo>
                  <a:cubicBezTo>
                    <a:pt x="470763" y="219995"/>
                    <a:pt x="491403" y="209676"/>
                    <a:pt x="512042" y="200388"/>
                  </a:cubicBezTo>
                  <a:cubicBezTo>
                    <a:pt x="521329" y="196260"/>
                    <a:pt x="522361" y="192132"/>
                    <a:pt x="518233" y="183877"/>
                  </a:cubicBezTo>
                  <a:cubicBezTo>
                    <a:pt x="499142" y="148274"/>
                    <a:pt x="492434" y="109576"/>
                    <a:pt x="491403" y="69846"/>
                  </a:cubicBezTo>
                  <a:cubicBezTo>
                    <a:pt x="491403" y="66234"/>
                    <a:pt x="490371" y="62106"/>
                    <a:pt x="489855" y="58494"/>
                  </a:cubicBezTo>
                  <a:cubicBezTo>
                    <a:pt x="488307" y="50239"/>
                    <a:pt x="491403" y="46111"/>
                    <a:pt x="499658" y="43015"/>
                  </a:cubicBezTo>
                  <a:cubicBezTo>
                    <a:pt x="563123" y="20312"/>
                    <a:pt x="628653" y="6380"/>
                    <a:pt x="695730" y="189"/>
                  </a:cubicBezTo>
                  <a:cubicBezTo>
                    <a:pt x="706049" y="-843"/>
                    <a:pt x="710693" y="2253"/>
                    <a:pt x="713273" y="12056"/>
                  </a:cubicBezTo>
                  <a:cubicBezTo>
                    <a:pt x="715337" y="19796"/>
                    <a:pt x="717917" y="27536"/>
                    <a:pt x="721012" y="35275"/>
                  </a:cubicBezTo>
                  <a:cubicBezTo>
                    <a:pt x="734428" y="67266"/>
                    <a:pt x="741136" y="99772"/>
                    <a:pt x="738556" y="134343"/>
                  </a:cubicBezTo>
                  <a:cubicBezTo>
                    <a:pt x="737524" y="145694"/>
                    <a:pt x="742168" y="148790"/>
                    <a:pt x="753519" y="148790"/>
                  </a:cubicBezTo>
                  <a:cubicBezTo>
                    <a:pt x="775706" y="148274"/>
                    <a:pt x="797893" y="149822"/>
                    <a:pt x="820596" y="151886"/>
                  </a:cubicBezTo>
                  <a:cubicBezTo>
                    <a:pt x="831948" y="152918"/>
                    <a:pt x="838655" y="152402"/>
                    <a:pt x="838655" y="138471"/>
                  </a:cubicBezTo>
                  <a:cubicBezTo>
                    <a:pt x="838655" y="94097"/>
                    <a:pt x="859810" y="55914"/>
                    <a:pt x="877354" y="16700"/>
                  </a:cubicBezTo>
                  <a:cubicBezTo>
                    <a:pt x="880449" y="9476"/>
                    <a:pt x="885093" y="7928"/>
                    <a:pt x="892317" y="9476"/>
                  </a:cubicBezTo>
                  <a:cubicBezTo>
                    <a:pt x="958878" y="21860"/>
                    <a:pt x="1022859" y="42499"/>
                    <a:pt x="1084777" y="70878"/>
                  </a:cubicBezTo>
                  <a:cubicBezTo>
                    <a:pt x="1092000" y="74489"/>
                    <a:pt x="1095096" y="78617"/>
                    <a:pt x="1093032" y="86873"/>
                  </a:cubicBezTo>
                  <a:cubicBezTo>
                    <a:pt x="1088388" y="108544"/>
                    <a:pt x="1084261" y="130731"/>
                    <a:pt x="1079617" y="152402"/>
                  </a:cubicBezTo>
                  <a:cubicBezTo>
                    <a:pt x="1075489" y="172525"/>
                    <a:pt x="1062590" y="189036"/>
                    <a:pt x="1053302" y="206580"/>
                  </a:cubicBezTo>
                  <a:cubicBezTo>
                    <a:pt x="1047626" y="217415"/>
                    <a:pt x="1048658" y="222575"/>
                    <a:pt x="1060010" y="228251"/>
                  </a:cubicBezTo>
                  <a:cubicBezTo>
                    <a:pt x="1080133" y="239602"/>
                    <a:pt x="1099740" y="252502"/>
                    <a:pt x="1118315" y="265917"/>
                  </a:cubicBezTo>
                  <a:cubicBezTo>
                    <a:pt x="1126571" y="272109"/>
                    <a:pt x="1131214" y="271593"/>
                    <a:pt x="1136374" y="262821"/>
                  </a:cubicBezTo>
                  <a:cubicBezTo>
                    <a:pt x="1159077" y="223607"/>
                    <a:pt x="1196744" y="199872"/>
                    <a:pt x="1232346" y="174589"/>
                  </a:cubicBezTo>
                  <a:cubicBezTo>
                    <a:pt x="1238538" y="170461"/>
                    <a:pt x="1242666" y="170977"/>
                    <a:pt x="1247825" y="175621"/>
                  </a:cubicBezTo>
                  <a:cubicBezTo>
                    <a:pt x="1299939" y="219995"/>
                    <a:pt x="1345345" y="270045"/>
                    <a:pt x="1384559" y="325770"/>
                  </a:cubicBezTo>
                  <a:cubicBezTo>
                    <a:pt x="1389203" y="331962"/>
                    <a:pt x="1389719" y="336606"/>
                    <a:pt x="1384043" y="342798"/>
                  </a:cubicBezTo>
                  <a:cubicBezTo>
                    <a:pt x="1368048" y="360857"/>
                    <a:pt x="1352569" y="379432"/>
                    <a:pt x="1336057" y="396975"/>
                  </a:cubicBezTo>
                  <a:cubicBezTo>
                    <a:pt x="1323674" y="409875"/>
                    <a:pt x="1306131" y="417098"/>
                    <a:pt x="1291167" y="426902"/>
                  </a:cubicBezTo>
                  <a:cubicBezTo>
                    <a:pt x="1276720" y="436706"/>
                    <a:pt x="1276720" y="436190"/>
                    <a:pt x="1284976" y="451153"/>
                  </a:cubicBezTo>
                  <a:cubicBezTo>
                    <a:pt x="1295811" y="471792"/>
                    <a:pt x="1306647" y="492431"/>
                    <a:pt x="1316450" y="513070"/>
                  </a:cubicBezTo>
                  <a:cubicBezTo>
                    <a:pt x="1320062" y="520294"/>
                    <a:pt x="1323158" y="523390"/>
                    <a:pt x="1330898" y="519262"/>
                  </a:cubicBezTo>
                  <a:cubicBezTo>
                    <a:pt x="1367532" y="500171"/>
                    <a:pt x="1406746" y="492431"/>
                    <a:pt x="1447509" y="491399"/>
                  </a:cubicBezTo>
                  <a:cubicBezTo>
                    <a:pt x="1451120" y="491399"/>
                    <a:pt x="1455248" y="490367"/>
                    <a:pt x="1458860" y="489851"/>
                  </a:cubicBezTo>
                  <a:cubicBezTo>
                    <a:pt x="1466600" y="488819"/>
                    <a:pt x="1470728" y="491399"/>
                    <a:pt x="1473307" y="499139"/>
                  </a:cubicBezTo>
                  <a:cubicBezTo>
                    <a:pt x="1493431" y="556412"/>
                    <a:pt x="1508394" y="615234"/>
                    <a:pt x="1513554" y="675603"/>
                  </a:cubicBezTo>
                  <a:cubicBezTo>
                    <a:pt x="1513554" y="676635"/>
                    <a:pt x="1513554" y="678183"/>
                    <a:pt x="1514070" y="679215"/>
                  </a:cubicBezTo>
                  <a:cubicBezTo>
                    <a:pt x="1518713" y="714301"/>
                    <a:pt x="1519745" y="706046"/>
                    <a:pt x="1490335" y="717397"/>
                  </a:cubicBezTo>
                  <a:cubicBezTo>
                    <a:pt x="1454732" y="730813"/>
                    <a:pt x="1418614" y="741648"/>
                    <a:pt x="1379916" y="738036"/>
                  </a:cubicBezTo>
                  <a:cubicBezTo>
                    <a:pt x="1371144" y="737004"/>
                    <a:pt x="1368048" y="740616"/>
                    <a:pt x="1367532" y="749904"/>
                  </a:cubicBezTo>
                  <a:cubicBezTo>
                    <a:pt x="1367016" y="774155"/>
                    <a:pt x="1365984" y="797890"/>
                    <a:pt x="1363920" y="822141"/>
                  </a:cubicBezTo>
                  <a:cubicBezTo>
                    <a:pt x="1363404" y="831944"/>
                    <a:pt x="1363920" y="838136"/>
                    <a:pt x="1375788" y="838136"/>
                  </a:cubicBezTo>
                  <a:cubicBezTo>
                    <a:pt x="1420678" y="838136"/>
                    <a:pt x="1459376" y="858775"/>
                    <a:pt x="1498590" y="876834"/>
                  </a:cubicBezTo>
                  <a:cubicBezTo>
                    <a:pt x="1505298" y="879930"/>
                    <a:pt x="1507878" y="883542"/>
                    <a:pt x="1506330" y="891798"/>
                  </a:cubicBezTo>
                  <a:cubicBezTo>
                    <a:pt x="1493947" y="958875"/>
                    <a:pt x="1472791" y="1023372"/>
                    <a:pt x="1444413" y="1085289"/>
                  </a:cubicBezTo>
                  <a:cubicBezTo>
                    <a:pt x="1441317" y="1092513"/>
                    <a:pt x="1437189" y="1094577"/>
                    <a:pt x="1429449" y="1093029"/>
                  </a:cubicBezTo>
                  <a:cubicBezTo>
                    <a:pt x="1386623" y="1085289"/>
                    <a:pt x="1343797" y="1078581"/>
                    <a:pt x="1306647" y="1052783"/>
                  </a:cubicBezTo>
                  <a:cubicBezTo>
                    <a:pt x="1297875" y="1046591"/>
                    <a:pt x="1293231" y="1048655"/>
                    <a:pt x="1287556" y="1057942"/>
                  </a:cubicBezTo>
                  <a:cubicBezTo>
                    <a:pt x="1275688" y="1078581"/>
                    <a:pt x="1262273" y="1098705"/>
                    <a:pt x="1248857" y="1118828"/>
                  </a:cubicBezTo>
                  <a:cubicBezTo>
                    <a:pt x="1244214" y="1125535"/>
                    <a:pt x="1242150" y="1130179"/>
                    <a:pt x="1250405" y="1135339"/>
                  </a:cubicBezTo>
                  <a:cubicBezTo>
                    <a:pt x="1289620" y="1158558"/>
                    <a:pt x="1313871" y="1194676"/>
                    <a:pt x="1339153" y="1230795"/>
                  </a:cubicBezTo>
                  <a:cubicBezTo>
                    <a:pt x="1344313" y="1238018"/>
                    <a:pt x="1343797" y="1242662"/>
                    <a:pt x="1337605" y="1249370"/>
                  </a:cubicBezTo>
                  <a:cubicBezTo>
                    <a:pt x="1293747" y="1300968"/>
                    <a:pt x="1244214" y="1345342"/>
                    <a:pt x="1189004" y="1384040"/>
                  </a:cubicBezTo>
                  <a:cubicBezTo>
                    <a:pt x="1182296" y="1388684"/>
                    <a:pt x="1177652" y="1389716"/>
                    <a:pt x="1170945" y="1383524"/>
                  </a:cubicBezTo>
                  <a:cubicBezTo>
                    <a:pt x="1153918" y="1368045"/>
                    <a:pt x="1135858" y="1353597"/>
                    <a:pt x="1118831" y="1337602"/>
                  </a:cubicBezTo>
                  <a:cubicBezTo>
                    <a:pt x="1104384" y="1324187"/>
                    <a:pt x="1096644" y="1306128"/>
                    <a:pt x="1086840" y="1289616"/>
                  </a:cubicBezTo>
                  <a:cubicBezTo>
                    <a:pt x="1080133" y="1278265"/>
                    <a:pt x="1074973" y="1277749"/>
                    <a:pt x="1064137" y="1284456"/>
                  </a:cubicBezTo>
                  <a:cubicBezTo>
                    <a:pt x="1044530" y="1296324"/>
                    <a:pt x="1023375" y="1306643"/>
                    <a:pt x="1002220" y="1316447"/>
                  </a:cubicBezTo>
                  <a:cubicBezTo>
                    <a:pt x="993449" y="1320575"/>
                    <a:pt x="991385" y="1324703"/>
                    <a:pt x="996028" y="1332958"/>
                  </a:cubicBezTo>
                  <a:cubicBezTo>
                    <a:pt x="1015120" y="1368561"/>
                    <a:pt x="1021827" y="1407259"/>
                    <a:pt x="1022859" y="1446989"/>
                  </a:cubicBezTo>
                  <a:cubicBezTo>
                    <a:pt x="1022859" y="1451117"/>
                    <a:pt x="1023891" y="1455245"/>
                    <a:pt x="1024407" y="1459889"/>
                  </a:cubicBezTo>
                  <a:cubicBezTo>
                    <a:pt x="1025439" y="1466596"/>
                    <a:pt x="1022859" y="1470724"/>
                    <a:pt x="1015636" y="1473304"/>
                  </a:cubicBezTo>
                  <a:cubicBezTo>
                    <a:pt x="970745" y="1493943"/>
                    <a:pt x="870646" y="1516130"/>
                    <a:pt x="817500" y="1518710"/>
                  </a:cubicBezTo>
                  <a:close/>
                  <a:moveTo>
                    <a:pt x="758163" y="1148238"/>
                  </a:moveTo>
                  <a:cubicBezTo>
                    <a:pt x="974357" y="1144627"/>
                    <a:pt x="1145146" y="976418"/>
                    <a:pt x="1145146" y="758675"/>
                  </a:cubicBezTo>
                  <a:cubicBezTo>
                    <a:pt x="1145146" y="542481"/>
                    <a:pt x="974357" y="371176"/>
                    <a:pt x="757131" y="371176"/>
                  </a:cubicBezTo>
                  <a:cubicBezTo>
                    <a:pt x="539904" y="371176"/>
                    <a:pt x="368600" y="542481"/>
                    <a:pt x="368600" y="759707"/>
                  </a:cubicBezTo>
                  <a:cubicBezTo>
                    <a:pt x="369116" y="977966"/>
                    <a:pt x="541452" y="1145659"/>
                    <a:pt x="758163" y="1148238"/>
                  </a:cubicBezTo>
                  <a:close/>
                </a:path>
              </a:pathLst>
            </a:custGeom>
            <a:grpFill/>
            <a:ln w="51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22" name="Group 21">
              <a:extLst>
                <a:ext uri="{FF2B5EF4-FFF2-40B4-BE49-F238E27FC236}">
                  <a16:creationId xmlns:a16="http://schemas.microsoft.com/office/drawing/2014/main" id="{6B6371E7-8DBE-4426-B808-11EE3562F156}"/>
                </a:ext>
              </a:extLst>
            </p:cNvPr>
            <p:cNvGrpSpPr/>
            <p:nvPr/>
          </p:nvGrpSpPr>
          <p:grpSpPr>
            <a:xfrm>
              <a:off x="3563163" y="3556278"/>
              <a:ext cx="1218879" cy="1218879"/>
              <a:chOff x="3264582" y="1870309"/>
              <a:chExt cx="1774962" cy="1774962"/>
            </a:xfrm>
            <a:grpFill/>
          </p:grpSpPr>
          <p:sp>
            <p:nvSpPr>
              <p:cNvPr id="23" name="Freeform: Shape 22">
                <a:extLst>
                  <a:ext uri="{FF2B5EF4-FFF2-40B4-BE49-F238E27FC236}">
                    <a16:creationId xmlns:a16="http://schemas.microsoft.com/office/drawing/2014/main" id="{6B056C3D-76B0-4443-AB02-45EB5BF3EE13}"/>
                  </a:ext>
                </a:extLst>
              </p:cNvPr>
              <p:cNvSpPr/>
              <p:nvPr/>
            </p:nvSpPr>
            <p:spPr>
              <a:xfrm>
                <a:off x="3264582" y="1870309"/>
                <a:ext cx="1774962" cy="1774962"/>
              </a:xfrm>
              <a:custGeom>
                <a:avLst/>
                <a:gdLst>
                  <a:gd name="connsiteX0" fmla="*/ 894776 w 1774962"/>
                  <a:gd name="connsiteY0" fmla="*/ 1775736 h 1774962"/>
                  <a:gd name="connsiteX1" fmla="*/ 852466 w 1774962"/>
                  <a:gd name="connsiteY1" fmla="*/ 1775736 h 1774962"/>
                  <a:gd name="connsiteX2" fmla="*/ 839567 w 1774962"/>
                  <a:gd name="connsiteY2" fmla="*/ 1764901 h 1774962"/>
                  <a:gd name="connsiteX3" fmla="*/ 819960 w 1774962"/>
                  <a:gd name="connsiteY3" fmla="*/ 1666349 h 1774962"/>
                  <a:gd name="connsiteX4" fmla="*/ 822024 w 1774962"/>
                  <a:gd name="connsiteY4" fmla="*/ 1636938 h 1774962"/>
                  <a:gd name="connsiteX5" fmla="*/ 811704 w 1774962"/>
                  <a:gd name="connsiteY5" fmla="*/ 1623523 h 1774962"/>
                  <a:gd name="connsiteX6" fmla="*/ 695093 w 1774962"/>
                  <a:gd name="connsiteY6" fmla="*/ 1601852 h 1774962"/>
                  <a:gd name="connsiteX7" fmla="*/ 680130 w 1774962"/>
                  <a:gd name="connsiteY7" fmla="*/ 1610623 h 1774962"/>
                  <a:gd name="connsiteX8" fmla="*/ 615116 w 1774962"/>
                  <a:gd name="connsiteY8" fmla="*/ 1727234 h 1774962"/>
                  <a:gd name="connsiteX9" fmla="*/ 603765 w 1774962"/>
                  <a:gd name="connsiteY9" fmla="*/ 1730330 h 1774962"/>
                  <a:gd name="connsiteX10" fmla="*/ 512953 w 1774962"/>
                  <a:gd name="connsiteY10" fmla="*/ 1694212 h 1774962"/>
                  <a:gd name="connsiteX11" fmla="*/ 507277 w 1774962"/>
                  <a:gd name="connsiteY11" fmla="*/ 1681828 h 1774962"/>
                  <a:gd name="connsiteX12" fmla="*/ 527400 w 1774962"/>
                  <a:gd name="connsiteY12" fmla="*/ 1583277 h 1774962"/>
                  <a:gd name="connsiteX13" fmla="*/ 541848 w 1774962"/>
                  <a:gd name="connsiteY13" fmla="*/ 1552834 h 1774962"/>
                  <a:gd name="connsiteX14" fmla="*/ 537720 w 1774962"/>
                  <a:gd name="connsiteY14" fmla="*/ 1539418 h 1774962"/>
                  <a:gd name="connsiteX15" fmla="*/ 435041 w 1774962"/>
                  <a:gd name="connsiteY15" fmla="*/ 1472857 h 1774962"/>
                  <a:gd name="connsiteX16" fmla="*/ 420593 w 1774962"/>
                  <a:gd name="connsiteY16" fmla="*/ 1474921 h 1774962"/>
                  <a:gd name="connsiteX17" fmla="*/ 315334 w 1774962"/>
                  <a:gd name="connsiteY17" fmla="*/ 1559026 h 1774962"/>
                  <a:gd name="connsiteX18" fmla="*/ 302950 w 1774962"/>
                  <a:gd name="connsiteY18" fmla="*/ 1557478 h 1774962"/>
                  <a:gd name="connsiteX19" fmla="*/ 233809 w 1774962"/>
                  <a:gd name="connsiteY19" fmla="*/ 1490401 h 1774962"/>
                  <a:gd name="connsiteX20" fmla="*/ 232777 w 1774962"/>
                  <a:gd name="connsiteY20" fmla="*/ 1476985 h 1774962"/>
                  <a:gd name="connsiteX21" fmla="*/ 289019 w 1774962"/>
                  <a:gd name="connsiteY21" fmla="*/ 1393397 h 1774962"/>
                  <a:gd name="connsiteX22" fmla="*/ 312754 w 1774962"/>
                  <a:gd name="connsiteY22" fmla="*/ 1371726 h 1774962"/>
                  <a:gd name="connsiteX23" fmla="*/ 314818 w 1774962"/>
                  <a:gd name="connsiteY23" fmla="*/ 1355731 h 1774962"/>
                  <a:gd name="connsiteX24" fmla="*/ 246193 w 1774962"/>
                  <a:gd name="connsiteY24" fmla="*/ 1255631 h 1774962"/>
                  <a:gd name="connsiteX25" fmla="*/ 230713 w 1774962"/>
                  <a:gd name="connsiteY25" fmla="*/ 1253051 h 1774962"/>
                  <a:gd name="connsiteX26" fmla="*/ 102751 w 1774962"/>
                  <a:gd name="connsiteY26" fmla="*/ 1289685 h 1774962"/>
                  <a:gd name="connsiteX27" fmla="*/ 91916 w 1774962"/>
                  <a:gd name="connsiteY27" fmla="*/ 1282978 h 1774962"/>
                  <a:gd name="connsiteX28" fmla="*/ 53733 w 1774962"/>
                  <a:gd name="connsiteY28" fmla="*/ 1194230 h 1774962"/>
                  <a:gd name="connsiteX29" fmla="*/ 58377 w 1774962"/>
                  <a:gd name="connsiteY29" fmla="*/ 1181330 h 1774962"/>
                  <a:gd name="connsiteX30" fmla="*/ 142481 w 1774962"/>
                  <a:gd name="connsiteY30" fmla="*/ 1125605 h 1774962"/>
                  <a:gd name="connsiteX31" fmla="*/ 173956 w 1774962"/>
                  <a:gd name="connsiteY31" fmla="*/ 1114253 h 1774962"/>
                  <a:gd name="connsiteX32" fmla="*/ 180664 w 1774962"/>
                  <a:gd name="connsiteY32" fmla="*/ 1101870 h 1774962"/>
                  <a:gd name="connsiteX33" fmla="*/ 154865 w 1774962"/>
                  <a:gd name="connsiteY33" fmla="*/ 981131 h 1774962"/>
                  <a:gd name="connsiteX34" fmla="*/ 144029 w 1774962"/>
                  <a:gd name="connsiteY34" fmla="*/ 973391 h 1774962"/>
                  <a:gd name="connsiteX35" fmla="*/ 10391 w 1774962"/>
                  <a:gd name="connsiteY35" fmla="*/ 958428 h 1774962"/>
                  <a:gd name="connsiteX36" fmla="*/ 2135 w 1774962"/>
                  <a:gd name="connsiteY36" fmla="*/ 948624 h 1774962"/>
                  <a:gd name="connsiteX37" fmla="*/ 588 w 1774962"/>
                  <a:gd name="connsiteY37" fmla="*/ 850589 h 1774962"/>
                  <a:gd name="connsiteX38" fmla="*/ 10391 w 1774962"/>
                  <a:gd name="connsiteY38" fmla="*/ 840785 h 1774962"/>
                  <a:gd name="connsiteX39" fmla="*/ 110491 w 1774962"/>
                  <a:gd name="connsiteY39" fmla="*/ 820662 h 1774962"/>
                  <a:gd name="connsiteX40" fmla="*/ 139901 w 1774962"/>
                  <a:gd name="connsiteY40" fmla="*/ 822726 h 1774962"/>
                  <a:gd name="connsiteX41" fmla="*/ 153317 w 1774962"/>
                  <a:gd name="connsiteY41" fmla="*/ 811890 h 1774962"/>
                  <a:gd name="connsiteX42" fmla="*/ 174472 w 1774962"/>
                  <a:gd name="connsiteY42" fmla="*/ 696827 h 1774962"/>
                  <a:gd name="connsiteX43" fmla="*/ 164152 w 1774962"/>
                  <a:gd name="connsiteY43" fmla="*/ 680316 h 1774962"/>
                  <a:gd name="connsiteX44" fmla="*/ 49090 w 1774962"/>
                  <a:gd name="connsiteY44" fmla="*/ 615819 h 1774962"/>
                  <a:gd name="connsiteX45" fmla="*/ 45993 w 1774962"/>
                  <a:gd name="connsiteY45" fmla="*/ 606015 h 1774962"/>
                  <a:gd name="connsiteX46" fmla="*/ 82628 w 1774962"/>
                  <a:gd name="connsiteY46" fmla="*/ 513655 h 1774962"/>
                  <a:gd name="connsiteX47" fmla="*/ 93979 w 1774962"/>
                  <a:gd name="connsiteY47" fmla="*/ 508496 h 1774962"/>
                  <a:gd name="connsiteX48" fmla="*/ 224006 w 1774962"/>
                  <a:gd name="connsiteY48" fmla="*/ 543066 h 1774962"/>
                  <a:gd name="connsiteX49" fmla="*/ 236905 w 1774962"/>
                  <a:gd name="connsiteY49" fmla="*/ 538938 h 1774962"/>
                  <a:gd name="connsiteX50" fmla="*/ 302434 w 1774962"/>
                  <a:gd name="connsiteY50" fmla="*/ 437291 h 1774962"/>
                  <a:gd name="connsiteX51" fmla="*/ 302950 w 1774962"/>
                  <a:gd name="connsiteY51" fmla="*/ 423359 h 1774962"/>
                  <a:gd name="connsiteX52" fmla="*/ 238453 w 1774962"/>
                  <a:gd name="connsiteY52" fmla="*/ 346995 h 1774962"/>
                  <a:gd name="connsiteX53" fmla="*/ 228650 w 1774962"/>
                  <a:gd name="connsiteY53" fmla="*/ 333063 h 1774962"/>
                  <a:gd name="connsiteX54" fmla="*/ 230713 w 1774962"/>
                  <a:gd name="connsiteY54" fmla="*/ 290237 h 1774962"/>
                  <a:gd name="connsiteX55" fmla="*/ 283859 w 1774962"/>
                  <a:gd name="connsiteY55" fmla="*/ 236060 h 1774962"/>
                  <a:gd name="connsiteX56" fmla="*/ 300370 w 1774962"/>
                  <a:gd name="connsiteY56" fmla="*/ 234512 h 1774962"/>
                  <a:gd name="connsiteX57" fmla="*/ 380863 w 1774962"/>
                  <a:gd name="connsiteY57" fmla="*/ 288173 h 1774962"/>
                  <a:gd name="connsiteX58" fmla="*/ 403050 w 1774962"/>
                  <a:gd name="connsiteY58" fmla="*/ 311392 h 1774962"/>
                  <a:gd name="connsiteX59" fmla="*/ 422141 w 1774962"/>
                  <a:gd name="connsiteY59" fmla="*/ 313972 h 1774962"/>
                  <a:gd name="connsiteX60" fmla="*/ 519661 w 1774962"/>
                  <a:gd name="connsiteY60" fmla="*/ 246895 h 1774962"/>
                  <a:gd name="connsiteX61" fmla="*/ 524820 w 1774962"/>
                  <a:gd name="connsiteY61" fmla="*/ 233996 h 1774962"/>
                  <a:gd name="connsiteX62" fmla="*/ 492314 w 1774962"/>
                  <a:gd name="connsiteY62" fmla="*/ 127704 h 1774962"/>
                  <a:gd name="connsiteX63" fmla="*/ 514501 w 1774962"/>
                  <a:gd name="connsiteY63" fmla="*/ 82298 h 1774962"/>
                  <a:gd name="connsiteX64" fmla="*/ 578482 w 1774962"/>
                  <a:gd name="connsiteY64" fmla="*/ 55468 h 1774962"/>
                  <a:gd name="connsiteX65" fmla="*/ 595509 w 1774962"/>
                  <a:gd name="connsiteY65" fmla="*/ 60111 h 1774962"/>
                  <a:gd name="connsiteX66" fmla="*/ 648655 w 1774962"/>
                  <a:gd name="connsiteY66" fmla="*/ 139572 h 1774962"/>
                  <a:gd name="connsiteX67" fmla="*/ 661039 w 1774962"/>
                  <a:gd name="connsiteY67" fmla="*/ 172078 h 1774962"/>
                  <a:gd name="connsiteX68" fmla="*/ 675486 w 1774962"/>
                  <a:gd name="connsiteY68" fmla="*/ 180334 h 1774962"/>
                  <a:gd name="connsiteX69" fmla="*/ 792613 w 1774962"/>
                  <a:gd name="connsiteY69" fmla="*/ 155567 h 1774962"/>
                  <a:gd name="connsiteX70" fmla="*/ 801900 w 1774962"/>
                  <a:gd name="connsiteY70" fmla="*/ 143700 h 1774962"/>
                  <a:gd name="connsiteX71" fmla="*/ 816864 w 1774962"/>
                  <a:gd name="connsiteY71" fmla="*/ 11094 h 1774962"/>
                  <a:gd name="connsiteX72" fmla="*/ 826151 w 1774962"/>
                  <a:gd name="connsiteY72" fmla="*/ 2322 h 1774962"/>
                  <a:gd name="connsiteX73" fmla="*/ 925219 w 1774962"/>
                  <a:gd name="connsiteY73" fmla="*/ 774 h 1774962"/>
                  <a:gd name="connsiteX74" fmla="*/ 934507 w 1774962"/>
                  <a:gd name="connsiteY74" fmla="*/ 10062 h 1774962"/>
                  <a:gd name="connsiteX75" fmla="*/ 954114 w 1774962"/>
                  <a:gd name="connsiteY75" fmla="*/ 111193 h 1774962"/>
                  <a:gd name="connsiteX76" fmla="*/ 952050 w 1774962"/>
                  <a:gd name="connsiteY76" fmla="*/ 140604 h 1774962"/>
                  <a:gd name="connsiteX77" fmla="*/ 962369 w 1774962"/>
                  <a:gd name="connsiteY77" fmla="*/ 152987 h 1774962"/>
                  <a:gd name="connsiteX78" fmla="*/ 1078980 w 1774962"/>
                  <a:gd name="connsiteY78" fmla="*/ 174658 h 1774962"/>
                  <a:gd name="connsiteX79" fmla="*/ 1093428 w 1774962"/>
                  <a:gd name="connsiteY79" fmla="*/ 168467 h 1774962"/>
                  <a:gd name="connsiteX80" fmla="*/ 1147089 w 1774962"/>
                  <a:gd name="connsiteY80" fmla="*/ 69399 h 1774962"/>
                  <a:gd name="connsiteX81" fmla="*/ 1192495 w 1774962"/>
                  <a:gd name="connsiteY81" fmla="*/ 54436 h 1774962"/>
                  <a:gd name="connsiteX82" fmla="*/ 1258024 w 1774962"/>
                  <a:gd name="connsiteY82" fmla="*/ 81266 h 1774962"/>
                  <a:gd name="connsiteX83" fmla="*/ 1267312 w 1774962"/>
                  <a:gd name="connsiteY83" fmla="*/ 96746 h 1774962"/>
                  <a:gd name="connsiteX84" fmla="*/ 1247705 w 1774962"/>
                  <a:gd name="connsiteY84" fmla="*/ 192718 h 1774962"/>
                  <a:gd name="connsiteX85" fmla="*/ 1233258 w 1774962"/>
                  <a:gd name="connsiteY85" fmla="*/ 224192 h 1774962"/>
                  <a:gd name="connsiteX86" fmla="*/ 1237385 w 1774962"/>
                  <a:gd name="connsiteY86" fmla="*/ 237608 h 1774962"/>
                  <a:gd name="connsiteX87" fmla="*/ 1340065 w 1774962"/>
                  <a:gd name="connsiteY87" fmla="*/ 304169 h 1774962"/>
                  <a:gd name="connsiteX88" fmla="*/ 1354512 w 1774962"/>
                  <a:gd name="connsiteY88" fmla="*/ 302621 h 1774962"/>
                  <a:gd name="connsiteX89" fmla="*/ 1459771 w 1774962"/>
                  <a:gd name="connsiteY89" fmla="*/ 218516 h 1774962"/>
                  <a:gd name="connsiteX90" fmla="*/ 1472155 w 1774962"/>
                  <a:gd name="connsiteY90" fmla="*/ 220064 h 1774962"/>
                  <a:gd name="connsiteX91" fmla="*/ 1541296 w 1774962"/>
                  <a:gd name="connsiteY91" fmla="*/ 287657 h 1774962"/>
                  <a:gd name="connsiteX92" fmla="*/ 1542328 w 1774962"/>
                  <a:gd name="connsiteY92" fmla="*/ 301073 h 1774962"/>
                  <a:gd name="connsiteX93" fmla="*/ 1485570 w 1774962"/>
                  <a:gd name="connsiteY93" fmla="*/ 385693 h 1774962"/>
                  <a:gd name="connsiteX94" fmla="*/ 1462868 w 1774962"/>
                  <a:gd name="connsiteY94" fmla="*/ 406332 h 1774962"/>
                  <a:gd name="connsiteX95" fmla="*/ 1460803 w 1774962"/>
                  <a:gd name="connsiteY95" fmla="*/ 422327 h 1774962"/>
                  <a:gd name="connsiteX96" fmla="*/ 1529428 w 1774962"/>
                  <a:gd name="connsiteY96" fmla="*/ 522427 h 1774962"/>
                  <a:gd name="connsiteX97" fmla="*/ 1544908 w 1774962"/>
                  <a:gd name="connsiteY97" fmla="*/ 525007 h 1774962"/>
                  <a:gd name="connsiteX98" fmla="*/ 1672870 w 1774962"/>
                  <a:gd name="connsiteY98" fmla="*/ 488373 h 1774962"/>
                  <a:gd name="connsiteX99" fmla="*/ 1683706 w 1774962"/>
                  <a:gd name="connsiteY99" fmla="*/ 495080 h 1774962"/>
                  <a:gd name="connsiteX100" fmla="*/ 1721888 w 1774962"/>
                  <a:gd name="connsiteY100" fmla="*/ 583828 h 1774962"/>
                  <a:gd name="connsiteX101" fmla="*/ 1717244 w 1774962"/>
                  <a:gd name="connsiteY101" fmla="*/ 596728 h 1774962"/>
                  <a:gd name="connsiteX102" fmla="*/ 1633140 w 1774962"/>
                  <a:gd name="connsiteY102" fmla="*/ 652453 h 1774962"/>
                  <a:gd name="connsiteX103" fmla="*/ 1601665 w 1774962"/>
                  <a:gd name="connsiteY103" fmla="*/ 663805 h 1774962"/>
                  <a:gd name="connsiteX104" fmla="*/ 1594958 w 1774962"/>
                  <a:gd name="connsiteY104" fmla="*/ 676188 h 1774962"/>
                  <a:gd name="connsiteX105" fmla="*/ 1620241 w 1774962"/>
                  <a:gd name="connsiteY105" fmla="*/ 795895 h 1774962"/>
                  <a:gd name="connsiteX106" fmla="*/ 1631076 w 1774962"/>
                  <a:gd name="connsiteY106" fmla="*/ 804667 h 1774962"/>
                  <a:gd name="connsiteX107" fmla="*/ 1763682 w 1774962"/>
                  <a:gd name="connsiteY107" fmla="*/ 819630 h 1774962"/>
                  <a:gd name="connsiteX108" fmla="*/ 1773486 w 1774962"/>
                  <a:gd name="connsiteY108" fmla="*/ 829950 h 1774962"/>
                  <a:gd name="connsiteX109" fmla="*/ 1775034 w 1774962"/>
                  <a:gd name="connsiteY109" fmla="*/ 927985 h 1774962"/>
                  <a:gd name="connsiteX110" fmla="*/ 1766262 w 1774962"/>
                  <a:gd name="connsiteY110" fmla="*/ 937273 h 1774962"/>
                  <a:gd name="connsiteX111" fmla="*/ 1663583 w 1774962"/>
                  <a:gd name="connsiteY111" fmla="*/ 957396 h 1774962"/>
                  <a:gd name="connsiteX112" fmla="*/ 1636752 w 1774962"/>
                  <a:gd name="connsiteY112" fmla="*/ 955332 h 1774962"/>
                  <a:gd name="connsiteX113" fmla="*/ 1622304 w 1774962"/>
                  <a:gd name="connsiteY113" fmla="*/ 966684 h 1774962"/>
                  <a:gd name="connsiteX114" fmla="*/ 1601149 w 1774962"/>
                  <a:gd name="connsiteY114" fmla="*/ 1081746 h 1774962"/>
                  <a:gd name="connsiteX115" fmla="*/ 1610437 w 1774962"/>
                  <a:gd name="connsiteY115" fmla="*/ 1097742 h 1774962"/>
                  <a:gd name="connsiteX116" fmla="*/ 1726016 w 1774962"/>
                  <a:gd name="connsiteY116" fmla="*/ 1161723 h 1774962"/>
                  <a:gd name="connsiteX117" fmla="*/ 1729112 w 1774962"/>
                  <a:gd name="connsiteY117" fmla="*/ 1174107 h 1774962"/>
                  <a:gd name="connsiteX118" fmla="*/ 1693509 w 1774962"/>
                  <a:gd name="connsiteY118" fmla="*/ 1263887 h 1774962"/>
                  <a:gd name="connsiteX119" fmla="*/ 1681126 w 1774962"/>
                  <a:gd name="connsiteY119" fmla="*/ 1270078 h 1774962"/>
                  <a:gd name="connsiteX120" fmla="*/ 1581542 w 1774962"/>
                  <a:gd name="connsiteY120" fmla="*/ 1249955 h 1774962"/>
                  <a:gd name="connsiteX121" fmla="*/ 1552647 w 1774962"/>
                  <a:gd name="connsiteY121" fmla="*/ 1236024 h 1774962"/>
                  <a:gd name="connsiteX122" fmla="*/ 1538200 w 1774962"/>
                  <a:gd name="connsiteY122" fmla="*/ 1240152 h 1774962"/>
                  <a:gd name="connsiteX123" fmla="*/ 1473187 w 1774962"/>
                  <a:gd name="connsiteY123" fmla="*/ 1340767 h 1774962"/>
                  <a:gd name="connsiteX124" fmla="*/ 1475251 w 1774962"/>
                  <a:gd name="connsiteY124" fmla="*/ 1358310 h 1774962"/>
                  <a:gd name="connsiteX125" fmla="*/ 1535104 w 1774962"/>
                  <a:gd name="connsiteY125" fmla="*/ 1430031 h 1774962"/>
                  <a:gd name="connsiteX126" fmla="*/ 1545424 w 1774962"/>
                  <a:gd name="connsiteY126" fmla="*/ 1444995 h 1774962"/>
                  <a:gd name="connsiteX127" fmla="*/ 1542844 w 1774962"/>
                  <a:gd name="connsiteY127" fmla="*/ 1489885 h 1774962"/>
                  <a:gd name="connsiteX128" fmla="*/ 1491246 w 1774962"/>
                  <a:gd name="connsiteY128" fmla="*/ 1542514 h 1774962"/>
                  <a:gd name="connsiteX129" fmla="*/ 1472155 w 1774962"/>
                  <a:gd name="connsiteY129" fmla="*/ 1544062 h 1774962"/>
                  <a:gd name="connsiteX130" fmla="*/ 1393726 w 1774962"/>
                  <a:gd name="connsiteY130" fmla="*/ 1491948 h 1774962"/>
                  <a:gd name="connsiteX131" fmla="*/ 1369992 w 1774962"/>
                  <a:gd name="connsiteY131" fmla="*/ 1466666 h 1774962"/>
                  <a:gd name="connsiteX132" fmla="*/ 1352964 w 1774962"/>
                  <a:gd name="connsiteY132" fmla="*/ 1464602 h 1774962"/>
                  <a:gd name="connsiteX133" fmla="*/ 1254413 w 1774962"/>
                  <a:gd name="connsiteY133" fmla="*/ 1532711 h 1774962"/>
                  <a:gd name="connsiteX134" fmla="*/ 1248737 w 1774962"/>
                  <a:gd name="connsiteY134" fmla="*/ 1544578 h 1774962"/>
                  <a:gd name="connsiteX135" fmla="*/ 1284339 w 1774962"/>
                  <a:gd name="connsiteY135" fmla="*/ 1662221 h 1774962"/>
                  <a:gd name="connsiteX136" fmla="*/ 1268860 w 1774962"/>
                  <a:gd name="connsiteY136" fmla="*/ 1693180 h 1774962"/>
                  <a:gd name="connsiteX137" fmla="*/ 1195591 w 1774962"/>
                  <a:gd name="connsiteY137" fmla="*/ 1724654 h 1774962"/>
                  <a:gd name="connsiteX138" fmla="*/ 1178564 w 1774962"/>
                  <a:gd name="connsiteY138" fmla="*/ 1719495 h 1774962"/>
                  <a:gd name="connsiteX139" fmla="*/ 1125418 w 1774962"/>
                  <a:gd name="connsiteY139" fmla="*/ 1640034 h 1774962"/>
                  <a:gd name="connsiteX140" fmla="*/ 1113035 w 1774962"/>
                  <a:gd name="connsiteY140" fmla="*/ 1606496 h 1774962"/>
                  <a:gd name="connsiteX141" fmla="*/ 1099619 w 1774962"/>
                  <a:gd name="connsiteY141" fmla="*/ 1599272 h 1774962"/>
                  <a:gd name="connsiteX142" fmla="*/ 979913 w 1774962"/>
                  <a:gd name="connsiteY142" fmla="*/ 1624555 h 1774962"/>
                  <a:gd name="connsiteX143" fmla="*/ 972173 w 1774962"/>
                  <a:gd name="connsiteY143" fmla="*/ 1634874 h 1774962"/>
                  <a:gd name="connsiteX144" fmla="*/ 957726 w 1774962"/>
                  <a:gd name="connsiteY144" fmla="*/ 1767481 h 1774962"/>
                  <a:gd name="connsiteX145" fmla="*/ 945858 w 1774962"/>
                  <a:gd name="connsiteY145" fmla="*/ 1777800 h 1774962"/>
                  <a:gd name="connsiteX146" fmla="*/ 895808 w 1774962"/>
                  <a:gd name="connsiteY146" fmla="*/ 1779864 h 1774962"/>
                  <a:gd name="connsiteX147" fmla="*/ 894776 w 1774962"/>
                  <a:gd name="connsiteY147" fmla="*/ 1775736 h 1774962"/>
                  <a:gd name="connsiteX148" fmla="*/ 890648 w 1774962"/>
                  <a:gd name="connsiteY148" fmla="*/ 1454798 h 1774962"/>
                  <a:gd name="connsiteX149" fmla="*/ 1452548 w 1774962"/>
                  <a:gd name="connsiteY149" fmla="*/ 884127 h 1774962"/>
                  <a:gd name="connsiteX150" fmla="*/ 881361 w 1774962"/>
                  <a:gd name="connsiteY150" fmla="*/ 322228 h 1774962"/>
                  <a:gd name="connsiteX151" fmla="*/ 320494 w 1774962"/>
                  <a:gd name="connsiteY151" fmla="*/ 893415 h 1774962"/>
                  <a:gd name="connsiteX152" fmla="*/ 890648 w 1774962"/>
                  <a:gd name="connsiteY152" fmla="*/ 1454798 h 17749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</a:cxnLst>
                <a:rect l="l" t="t" r="r" b="b"/>
                <a:pathLst>
                  <a:path w="1774962" h="1774962">
                    <a:moveTo>
                      <a:pt x="894776" y="1775736"/>
                    </a:moveTo>
                    <a:cubicBezTo>
                      <a:pt x="880845" y="1775736"/>
                      <a:pt x="866397" y="1775736"/>
                      <a:pt x="852466" y="1775736"/>
                    </a:cubicBezTo>
                    <a:cubicBezTo>
                      <a:pt x="844726" y="1775736"/>
                      <a:pt x="840599" y="1772640"/>
                      <a:pt x="839567" y="1764901"/>
                    </a:cubicBezTo>
                    <a:cubicBezTo>
                      <a:pt x="833375" y="1731878"/>
                      <a:pt x="826151" y="1699371"/>
                      <a:pt x="819960" y="1666349"/>
                    </a:cubicBezTo>
                    <a:cubicBezTo>
                      <a:pt x="817896" y="1656545"/>
                      <a:pt x="820992" y="1646742"/>
                      <a:pt x="822024" y="1636938"/>
                    </a:cubicBezTo>
                    <a:cubicBezTo>
                      <a:pt x="823056" y="1628682"/>
                      <a:pt x="820992" y="1624555"/>
                      <a:pt x="811704" y="1623523"/>
                    </a:cubicBezTo>
                    <a:cubicBezTo>
                      <a:pt x="772490" y="1619395"/>
                      <a:pt x="733275" y="1612171"/>
                      <a:pt x="695093" y="1601852"/>
                    </a:cubicBezTo>
                    <a:cubicBezTo>
                      <a:pt x="686837" y="1599788"/>
                      <a:pt x="682194" y="1602368"/>
                      <a:pt x="680130" y="1610623"/>
                    </a:cubicBezTo>
                    <a:cubicBezTo>
                      <a:pt x="669294" y="1655513"/>
                      <a:pt x="636788" y="1688020"/>
                      <a:pt x="615116" y="1727234"/>
                    </a:cubicBezTo>
                    <a:cubicBezTo>
                      <a:pt x="612537" y="1731878"/>
                      <a:pt x="608409" y="1731878"/>
                      <a:pt x="603765" y="1730330"/>
                    </a:cubicBezTo>
                    <a:cubicBezTo>
                      <a:pt x="572807" y="1720011"/>
                      <a:pt x="542364" y="1707627"/>
                      <a:pt x="512953" y="1694212"/>
                    </a:cubicBezTo>
                    <a:cubicBezTo>
                      <a:pt x="506761" y="1691632"/>
                      <a:pt x="506245" y="1686988"/>
                      <a:pt x="507277" y="1681828"/>
                    </a:cubicBezTo>
                    <a:cubicBezTo>
                      <a:pt x="513985" y="1648806"/>
                      <a:pt x="519661" y="1615783"/>
                      <a:pt x="527400" y="1583277"/>
                    </a:cubicBezTo>
                    <a:cubicBezTo>
                      <a:pt x="529980" y="1572441"/>
                      <a:pt x="536172" y="1562637"/>
                      <a:pt x="541848" y="1552834"/>
                    </a:cubicBezTo>
                    <a:cubicBezTo>
                      <a:pt x="545460" y="1546642"/>
                      <a:pt x="544428" y="1543030"/>
                      <a:pt x="537720" y="1539418"/>
                    </a:cubicBezTo>
                    <a:cubicBezTo>
                      <a:pt x="501601" y="1520327"/>
                      <a:pt x="467547" y="1497624"/>
                      <a:pt x="435041" y="1472857"/>
                    </a:cubicBezTo>
                    <a:cubicBezTo>
                      <a:pt x="429365" y="1468214"/>
                      <a:pt x="425237" y="1468214"/>
                      <a:pt x="420593" y="1474921"/>
                    </a:cubicBezTo>
                    <a:cubicBezTo>
                      <a:pt x="393762" y="1512588"/>
                      <a:pt x="350936" y="1531163"/>
                      <a:pt x="315334" y="1559026"/>
                    </a:cubicBezTo>
                    <a:cubicBezTo>
                      <a:pt x="310690" y="1562637"/>
                      <a:pt x="307078" y="1561090"/>
                      <a:pt x="302950" y="1557478"/>
                    </a:cubicBezTo>
                    <a:cubicBezTo>
                      <a:pt x="278699" y="1536323"/>
                      <a:pt x="255996" y="1513104"/>
                      <a:pt x="233809" y="1490401"/>
                    </a:cubicBezTo>
                    <a:cubicBezTo>
                      <a:pt x="229682" y="1485757"/>
                      <a:pt x="229165" y="1482145"/>
                      <a:pt x="232777" y="1476985"/>
                    </a:cubicBezTo>
                    <a:cubicBezTo>
                      <a:pt x="251352" y="1449122"/>
                      <a:pt x="269928" y="1421260"/>
                      <a:pt x="289019" y="1393397"/>
                    </a:cubicBezTo>
                    <a:cubicBezTo>
                      <a:pt x="295210" y="1384625"/>
                      <a:pt x="304498" y="1378949"/>
                      <a:pt x="312754" y="1371726"/>
                    </a:cubicBezTo>
                    <a:cubicBezTo>
                      <a:pt x="318946" y="1366566"/>
                      <a:pt x="319978" y="1361922"/>
                      <a:pt x="314818" y="1355731"/>
                    </a:cubicBezTo>
                    <a:cubicBezTo>
                      <a:pt x="289535" y="1324256"/>
                      <a:pt x="266316" y="1291233"/>
                      <a:pt x="246193" y="1255631"/>
                    </a:cubicBezTo>
                    <a:cubicBezTo>
                      <a:pt x="241549" y="1247375"/>
                      <a:pt x="236905" y="1248923"/>
                      <a:pt x="230713" y="1253051"/>
                    </a:cubicBezTo>
                    <a:cubicBezTo>
                      <a:pt x="191499" y="1277302"/>
                      <a:pt x="145577" y="1277818"/>
                      <a:pt x="102751" y="1289685"/>
                    </a:cubicBezTo>
                    <a:cubicBezTo>
                      <a:pt x="97075" y="1291233"/>
                      <a:pt x="93979" y="1288137"/>
                      <a:pt x="91916" y="1282978"/>
                    </a:cubicBezTo>
                    <a:cubicBezTo>
                      <a:pt x="77984" y="1254083"/>
                      <a:pt x="65085" y="1224156"/>
                      <a:pt x="53733" y="1194230"/>
                    </a:cubicBezTo>
                    <a:cubicBezTo>
                      <a:pt x="51669" y="1188038"/>
                      <a:pt x="53217" y="1184426"/>
                      <a:pt x="58377" y="1181330"/>
                    </a:cubicBezTo>
                    <a:cubicBezTo>
                      <a:pt x="86240" y="1162755"/>
                      <a:pt x="113587" y="1143664"/>
                      <a:pt x="142481" y="1125605"/>
                    </a:cubicBezTo>
                    <a:cubicBezTo>
                      <a:pt x="151769" y="1119929"/>
                      <a:pt x="163120" y="1117349"/>
                      <a:pt x="173956" y="1114253"/>
                    </a:cubicBezTo>
                    <a:cubicBezTo>
                      <a:pt x="180664" y="1112189"/>
                      <a:pt x="182727" y="1109093"/>
                      <a:pt x="180664" y="1101870"/>
                    </a:cubicBezTo>
                    <a:cubicBezTo>
                      <a:pt x="168796" y="1062139"/>
                      <a:pt x="160541" y="1021893"/>
                      <a:pt x="154865" y="981131"/>
                    </a:cubicBezTo>
                    <a:cubicBezTo>
                      <a:pt x="153833" y="974423"/>
                      <a:pt x="150737" y="972359"/>
                      <a:pt x="144029" y="973391"/>
                    </a:cubicBezTo>
                    <a:cubicBezTo>
                      <a:pt x="98107" y="981131"/>
                      <a:pt x="54765" y="963588"/>
                      <a:pt x="10391" y="958428"/>
                    </a:cubicBezTo>
                    <a:cubicBezTo>
                      <a:pt x="4715" y="957912"/>
                      <a:pt x="2652" y="954300"/>
                      <a:pt x="2135" y="948624"/>
                    </a:cubicBezTo>
                    <a:cubicBezTo>
                      <a:pt x="-960" y="916118"/>
                      <a:pt x="72" y="883611"/>
                      <a:pt x="588" y="850589"/>
                    </a:cubicBezTo>
                    <a:cubicBezTo>
                      <a:pt x="588" y="844397"/>
                      <a:pt x="4715" y="841817"/>
                      <a:pt x="10391" y="840785"/>
                    </a:cubicBezTo>
                    <a:cubicBezTo>
                      <a:pt x="43930" y="834077"/>
                      <a:pt x="76952" y="827370"/>
                      <a:pt x="110491" y="820662"/>
                    </a:cubicBezTo>
                    <a:cubicBezTo>
                      <a:pt x="120294" y="818598"/>
                      <a:pt x="130098" y="821694"/>
                      <a:pt x="139901" y="822726"/>
                    </a:cubicBezTo>
                    <a:cubicBezTo>
                      <a:pt x="148157" y="823758"/>
                      <a:pt x="152285" y="820662"/>
                      <a:pt x="153317" y="811890"/>
                    </a:cubicBezTo>
                    <a:cubicBezTo>
                      <a:pt x="157445" y="773192"/>
                      <a:pt x="164668" y="734494"/>
                      <a:pt x="174472" y="696827"/>
                    </a:cubicBezTo>
                    <a:cubicBezTo>
                      <a:pt x="177052" y="687024"/>
                      <a:pt x="173440" y="682380"/>
                      <a:pt x="164152" y="680316"/>
                    </a:cubicBezTo>
                    <a:cubicBezTo>
                      <a:pt x="120294" y="668965"/>
                      <a:pt x="87272" y="636974"/>
                      <a:pt x="49090" y="615819"/>
                    </a:cubicBezTo>
                    <a:cubicBezTo>
                      <a:pt x="44961" y="613755"/>
                      <a:pt x="44961" y="610143"/>
                      <a:pt x="45993" y="606015"/>
                    </a:cubicBezTo>
                    <a:cubicBezTo>
                      <a:pt x="56313" y="574541"/>
                      <a:pt x="69212" y="544098"/>
                      <a:pt x="82628" y="513655"/>
                    </a:cubicBezTo>
                    <a:cubicBezTo>
                      <a:pt x="85208" y="507980"/>
                      <a:pt x="89336" y="506948"/>
                      <a:pt x="93979" y="508496"/>
                    </a:cubicBezTo>
                    <a:cubicBezTo>
                      <a:pt x="137322" y="519847"/>
                      <a:pt x="183760" y="518815"/>
                      <a:pt x="224006" y="543066"/>
                    </a:cubicBezTo>
                    <a:cubicBezTo>
                      <a:pt x="230713" y="547194"/>
                      <a:pt x="233809" y="544614"/>
                      <a:pt x="236905" y="538938"/>
                    </a:cubicBezTo>
                    <a:cubicBezTo>
                      <a:pt x="255996" y="503336"/>
                      <a:pt x="278183" y="469281"/>
                      <a:pt x="302434" y="437291"/>
                    </a:cubicBezTo>
                    <a:cubicBezTo>
                      <a:pt x="305530" y="433163"/>
                      <a:pt x="310690" y="428519"/>
                      <a:pt x="302950" y="423359"/>
                    </a:cubicBezTo>
                    <a:cubicBezTo>
                      <a:pt x="273540" y="404268"/>
                      <a:pt x="258576" y="373826"/>
                      <a:pt x="238453" y="346995"/>
                    </a:cubicBezTo>
                    <a:cubicBezTo>
                      <a:pt x="234841" y="342351"/>
                      <a:pt x="232262" y="337707"/>
                      <a:pt x="228650" y="333063"/>
                    </a:cubicBezTo>
                    <a:cubicBezTo>
                      <a:pt x="212654" y="310360"/>
                      <a:pt x="212138" y="309844"/>
                      <a:pt x="230713" y="290237"/>
                    </a:cubicBezTo>
                    <a:cubicBezTo>
                      <a:pt x="248257" y="271662"/>
                      <a:pt x="266316" y="254119"/>
                      <a:pt x="283859" y="236060"/>
                    </a:cubicBezTo>
                    <a:cubicBezTo>
                      <a:pt x="289535" y="230384"/>
                      <a:pt x="294179" y="229868"/>
                      <a:pt x="300370" y="234512"/>
                    </a:cubicBezTo>
                    <a:cubicBezTo>
                      <a:pt x="327201" y="252571"/>
                      <a:pt x="354032" y="270114"/>
                      <a:pt x="380863" y="288173"/>
                    </a:cubicBezTo>
                    <a:cubicBezTo>
                      <a:pt x="390150" y="294365"/>
                      <a:pt x="396342" y="303137"/>
                      <a:pt x="403050" y="311392"/>
                    </a:cubicBezTo>
                    <a:cubicBezTo>
                      <a:pt x="408726" y="319132"/>
                      <a:pt x="413885" y="320680"/>
                      <a:pt x="422141" y="313972"/>
                    </a:cubicBezTo>
                    <a:cubicBezTo>
                      <a:pt x="452584" y="288689"/>
                      <a:pt x="485606" y="266502"/>
                      <a:pt x="519661" y="246895"/>
                    </a:cubicBezTo>
                    <a:cubicBezTo>
                      <a:pt x="524820" y="243799"/>
                      <a:pt x="529464" y="240703"/>
                      <a:pt x="524820" y="233996"/>
                    </a:cubicBezTo>
                    <a:cubicBezTo>
                      <a:pt x="502633" y="202005"/>
                      <a:pt x="501086" y="163823"/>
                      <a:pt x="492314" y="127704"/>
                    </a:cubicBezTo>
                    <a:cubicBezTo>
                      <a:pt x="484574" y="96230"/>
                      <a:pt x="485606" y="96746"/>
                      <a:pt x="514501" y="82298"/>
                    </a:cubicBezTo>
                    <a:cubicBezTo>
                      <a:pt x="535140" y="71979"/>
                      <a:pt x="557327" y="64239"/>
                      <a:pt x="578482" y="55468"/>
                    </a:cubicBezTo>
                    <a:cubicBezTo>
                      <a:pt x="586222" y="52372"/>
                      <a:pt x="590866" y="52888"/>
                      <a:pt x="595509" y="60111"/>
                    </a:cubicBezTo>
                    <a:cubicBezTo>
                      <a:pt x="613053" y="86942"/>
                      <a:pt x="630596" y="113257"/>
                      <a:pt x="648655" y="139572"/>
                    </a:cubicBezTo>
                    <a:cubicBezTo>
                      <a:pt x="655363" y="149375"/>
                      <a:pt x="657427" y="160727"/>
                      <a:pt x="661039" y="172078"/>
                    </a:cubicBezTo>
                    <a:cubicBezTo>
                      <a:pt x="663618" y="180334"/>
                      <a:pt x="667230" y="182914"/>
                      <a:pt x="675486" y="180334"/>
                    </a:cubicBezTo>
                    <a:cubicBezTo>
                      <a:pt x="713668" y="168983"/>
                      <a:pt x="752882" y="160727"/>
                      <a:pt x="792613" y="155567"/>
                    </a:cubicBezTo>
                    <a:cubicBezTo>
                      <a:pt x="800352" y="154535"/>
                      <a:pt x="802932" y="151439"/>
                      <a:pt x="801900" y="143700"/>
                    </a:cubicBezTo>
                    <a:cubicBezTo>
                      <a:pt x="795193" y="98294"/>
                      <a:pt x="811704" y="55468"/>
                      <a:pt x="816864" y="11094"/>
                    </a:cubicBezTo>
                    <a:cubicBezTo>
                      <a:pt x="817380" y="5934"/>
                      <a:pt x="820476" y="2838"/>
                      <a:pt x="826151" y="2322"/>
                    </a:cubicBezTo>
                    <a:cubicBezTo>
                      <a:pt x="859174" y="-1290"/>
                      <a:pt x="892196" y="258"/>
                      <a:pt x="925219" y="774"/>
                    </a:cubicBezTo>
                    <a:cubicBezTo>
                      <a:pt x="930895" y="774"/>
                      <a:pt x="933475" y="4902"/>
                      <a:pt x="934507" y="10062"/>
                    </a:cubicBezTo>
                    <a:cubicBezTo>
                      <a:pt x="941214" y="43600"/>
                      <a:pt x="948438" y="77139"/>
                      <a:pt x="954114" y="111193"/>
                    </a:cubicBezTo>
                    <a:cubicBezTo>
                      <a:pt x="955662" y="120481"/>
                      <a:pt x="953082" y="130800"/>
                      <a:pt x="952050" y="140604"/>
                    </a:cubicBezTo>
                    <a:cubicBezTo>
                      <a:pt x="951018" y="148343"/>
                      <a:pt x="954114" y="151955"/>
                      <a:pt x="962369" y="152987"/>
                    </a:cubicBezTo>
                    <a:cubicBezTo>
                      <a:pt x="1001584" y="157115"/>
                      <a:pt x="1040798" y="164339"/>
                      <a:pt x="1078980" y="174658"/>
                    </a:cubicBezTo>
                    <a:cubicBezTo>
                      <a:pt x="1085172" y="176206"/>
                      <a:pt x="1091364" y="176722"/>
                      <a:pt x="1093428" y="168467"/>
                    </a:cubicBezTo>
                    <a:cubicBezTo>
                      <a:pt x="1101683" y="130284"/>
                      <a:pt x="1127482" y="101390"/>
                      <a:pt x="1147089" y="69399"/>
                    </a:cubicBezTo>
                    <a:cubicBezTo>
                      <a:pt x="1162569" y="43084"/>
                      <a:pt x="1163601" y="43600"/>
                      <a:pt x="1192495" y="54436"/>
                    </a:cubicBezTo>
                    <a:cubicBezTo>
                      <a:pt x="1214682" y="62691"/>
                      <a:pt x="1236353" y="71979"/>
                      <a:pt x="1258024" y="81266"/>
                    </a:cubicBezTo>
                    <a:cubicBezTo>
                      <a:pt x="1265764" y="84362"/>
                      <a:pt x="1268860" y="88490"/>
                      <a:pt x="1267312" y="96746"/>
                    </a:cubicBezTo>
                    <a:cubicBezTo>
                      <a:pt x="1260604" y="128736"/>
                      <a:pt x="1254928" y="160727"/>
                      <a:pt x="1247705" y="192718"/>
                    </a:cubicBezTo>
                    <a:cubicBezTo>
                      <a:pt x="1245125" y="203553"/>
                      <a:pt x="1238417" y="213873"/>
                      <a:pt x="1233258" y="224192"/>
                    </a:cubicBezTo>
                    <a:cubicBezTo>
                      <a:pt x="1229646" y="230384"/>
                      <a:pt x="1230678" y="233996"/>
                      <a:pt x="1237385" y="237608"/>
                    </a:cubicBezTo>
                    <a:cubicBezTo>
                      <a:pt x="1273504" y="256699"/>
                      <a:pt x="1307558" y="279402"/>
                      <a:pt x="1340065" y="304169"/>
                    </a:cubicBezTo>
                    <a:cubicBezTo>
                      <a:pt x="1345741" y="308812"/>
                      <a:pt x="1349868" y="309328"/>
                      <a:pt x="1354512" y="302621"/>
                    </a:cubicBezTo>
                    <a:cubicBezTo>
                      <a:pt x="1381343" y="264954"/>
                      <a:pt x="1424169" y="246379"/>
                      <a:pt x="1459771" y="218516"/>
                    </a:cubicBezTo>
                    <a:cubicBezTo>
                      <a:pt x="1464415" y="214905"/>
                      <a:pt x="1468027" y="216452"/>
                      <a:pt x="1472155" y="220064"/>
                    </a:cubicBezTo>
                    <a:cubicBezTo>
                      <a:pt x="1496406" y="241219"/>
                      <a:pt x="1519109" y="264438"/>
                      <a:pt x="1541296" y="287657"/>
                    </a:cubicBezTo>
                    <a:cubicBezTo>
                      <a:pt x="1545424" y="292301"/>
                      <a:pt x="1545940" y="296429"/>
                      <a:pt x="1542328" y="301073"/>
                    </a:cubicBezTo>
                    <a:cubicBezTo>
                      <a:pt x="1523237" y="329452"/>
                      <a:pt x="1505177" y="357830"/>
                      <a:pt x="1485570" y="385693"/>
                    </a:cubicBezTo>
                    <a:cubicBezTo>
                      <a:pt x="1479895" y="393949"/>
                      <a:pt x="1470607" y="400140"/>
                      <a:pt x="1462868" y="406332"/>
                    </a:cubicBezTo>
                    <a:cubicBezTo>
                      <a:pt x="1456676" y="411492"/>
                      <a:pt x="1455644" y="416136"/>
                      <a:pt x="1460803" y="422327"/>
                    </a:cubicBezTo>
                    <a:cubicBezTo>
                      <a:pt x="1486086" y="453802"/>
                      <a:pt x="1509305" y="487341"/>
                      <a:pt x="1529428" y="522427"/>
                    </a:cubicBezTo>
                    <a:cubicBezTo>
                      <a:pt x="1534072" y="530167"/>
                      <a:pt x="1538716" y="529135"/>
                      <a:pt x="1544908" y="525007"/>
                    </a:cubicBezTo>
                    <a:cubicBezTo>
                      <a:pt x="1584122" y="500756"/>
                      <a:pt x="1630044" y="500240"/>
                      <a:pt x="1672870" y="488373"/>
                    </a:cubicBezTo>
                    <a:cubicBezTo>
                      <a:pt x="1678546" y="486825"/>
                      <a:pt x="1681642" y="489921"/>
                      <a:pt x="1683706" y="495080"/>
                    </a:cubicBezTo>
                    <a:cubicBezTo>
                      <a:pt x="1697637" y="523975"/>
                      <a:pt x="1710537" y="553902"/>
                      <a:pt x="1721888" y="583828"/>
                    </a:cubicBezTo>
                    <a:cubicBezTo>
                      <a:pt x="1723952" y="590020"/>
                      <a:pt x="1722404" y="593632"/>
                      <a:pt x="1717244" y="596728"/>
                    </a:cubicBezTo>
                    <a:cubicBezTo>
                      <a:pt x="1689381" y="615303"/>
                      <a:pt x="1662035" y="634394"/>
                      <a:pt x="1633140" y="652453"/>
                    </a:cubicBezTo>
                    <a:cubicBezTo>
                      <a:pt x="1623852" y="658129"/>
                      <a:pt x="1612501" y="660709"/>
                      <a:pt x="1601665" y="663805"/>
                    </a:cubicBezTo>
                    <a:cubicBezTo>
                      <a:pt x="1594958" y="665869"/>
                      <a:pt x="1592894" y="668965"/>
                      <a:pt x="1594958" y="676188"/>
                    </a:cubicBezTo>
                    <a:cubicBezTo>
                      <a:pt x="1606309" y="715403"/>
                      <a:pt x="1615081" y="755133"/>
                      <a:pt x="1620241" y="795895"/>
                    </a:cubicBezTo>
                    <a:cubicBezTo>
                      <a:pt x="1621272" y="803119"/>
                      <a:pt x="1624368" y="805699"/>
                      <a:pt x="1631076" y="804667"/>
                    </a:cubicBezTo>
                    <a:cubicBezTo>
                      <a:pt x="1676482" y="797959"/>
                      <a:pt x="1719308" y="814470"/>
                      <a:pt x="1763682" y="819630"/>
                    </a:cubicBezTo>
                    <a:cubicBezTo>
                      <a:pt x="1769874" y="820146"/>
                      <a:pt x="1772454" y="823758"/>
                      <a:pt x="1773486" y="829950"/>
                    </a:cubicBezTo>
                    <a:cubicBezTo>
                      <a:pt x="1776582" y="862456"/>
                      <a:pt x="1775034" y="895479"/>
                      <a:pt x="1775034" y="927985"/>
                    </a:cubicBezTo>
                    <a:cubicBezTo>
                      <a:pt x="1775034" y="933661"/>
                      <a:pt x="1771422" y="936241"/>
                      <a:pt x="1766262" y="937273"/>
                    </a:cubicBezTo>
                    <a:cubicBezTo>
                      <a:pt x="1732207" y="943981"/>
                      <a:pt x="1698153" y="951204"/>
                      <a:pt x="1663583" y="957396"/>
                    </a:cubicBezTo>
                    <a:cubicBezTo>
                      <a:pt x="1654811" y="958944"/>
                      <a:pt x="1645523" y="956364"/>
                      <a:pt x="1636752" y="955332"/>
                    </a:cubicBezTo>
                    <a:cubicBezTo>
                      <a:pt x="1627980" y="954300"/>
                      <a:pt x="1623336" y="956364"/>
                      <a:pt x="1622304" y="966684"/>
                    </a:cubicBezTo>
                    <a:cubicBezTo>
                      <a:pt x="1618177" y="1005382"/>
                      <a:pt x="1610953" y="1044080"/>
                      <a:pt x="1601149" y="1081746"/>
                    </a:cubicBezTo>
                    <a:cubicBezTo>
                      <a:pt x="1598569" y="1091034"/>
                      <a:pt x="1601665" y="1095678"/>
                      <a:pt x="1610437" y="1097742"/>
                    </a:cubicBezTo>
                    <a:cubicBezTo>
                      <a:pt x="1654811" y="1108577"/>
                      <a:pt x="1687318" y="1140568"/>
                      <a:pt x="1726016" y="1161723"/>
                    </a:cubicBezTo>
                    <a:cubicBezTo>
                      <a:pt x="1731176" y="1164819"/>
                      <a:pt x="1731176" y="1168947"/>
                      <a:pt x="1729112" y="1174107"/>
                    </a:cubicBezTo>
                    <a:cubicBezTo>
                      <a:pt x="1718792" y="1204549"/>
                      <a:pt x="1706409" y="1234476"/>
                      <a:pt x="1693509" y="1263887"/>
                    </a:cubicBezTo>
                    <a:cubicBezTo>
                      <a:pt x="1690929" y="1269562"/>
                      <a:pt x="1687318" y="1271626"/>
                      <a:pt x="1681126" y="1270078"/>
                    </a:cubicBezTo>
                    <a:cubicBezTo>
                      <a:pt x="1648103" y="1263371"/>
                      <a:pt x="1614565" y="1257179"/>
                      <a:pt x="1581542" y="1249955"/>
                    </a:cubicBezTo>
                    <a:cubicBezTo>
                      <a:pt x="1571223" y="1247375"/>
                      <a:pt x="1561935" y="1241184"/>
                      <a:pt x="1552647" y="1236024"/>
                    </a:cubicBezTo>
                    <a:cubicBezTo>
                      <a:pt x="1545940" y="1232412"/>
                      <a:pt x="1542328" y="1232928"/>
                      <a:pt x="1538200" y="1240152"/>
                    </a:cubicBezTo>
                    <a:cubicBezTo>
                      <a:pt x="1519109" y="1275238"/>
                      <a:pt x="1497954" y="1309293"/>
                      <a:pt x="1473187" y="1340767"/>
                    </a:cubicBezTo>
                    <a:cubicBezTo>
                      <a:pt x="1467511" y="1347991"/>
                      <a:pt x="1466479" y="1352635"/>
                      <a:pt x="1475251" y="1358310"/>
                    </a:cubicBezTo>
                    <a:cubicBezTo>
                      <a:pt x="1502598" y="1375854"/>
                      <a:pt x="1516013" y="1405264"/>
                      <a:pt x="1535104" y="1430031"/>
                    </a:cubicBezTo>
                    <a:cubicBezTo>
                      <a:pt x="1538716" y="1434675"/>
                      <a:pt x="1541812" y="1439835"/>
                      <a:pt x="1545424" y="1444995"/>
                    </a:cubicBezTo>
                    <a:cubicBezTo>
                      <a:pt x="1566063" y="1474921"/>
                      <a:pt x="1565031" y="1464602"/>
                      <a:pt x="1542844" y="1489885"/>
                    </a:cubicBezTo>
                    <a:cubicBezTo>
                      <a:pt x="1526849" y="1508460"/>
                      <a:pt x="1508273" y="1524971"/>
                      <a:pt x="1491246" y="1542514"/>
                    </a:cubicBezTo>
                    <a:cubicBezTo>
                      <a:pt x="1485054" y="1549222"/>
                      <a:pt x="1479895" y="1549222"/>
                      <a:pt x="1472155" y="1544062"/>
                    </a:cubicBezTo>
                    <a:cubicBezTo>
                      <a:pt x="1446356" y="1526519"/>
                      <a:pt x="1420041" y="1508976"/>
                      <a:pt x="1393726" y="1491948"/>
                    </a:cubicBezTo>
                    <a:cubicBezTo>
                      <a:pt x="1383923" y="1485241"/>
                      <a:pt x="1377215" y="1475437"/>
                      <a:pt x="1369992" y="1466666"/>
                    </a:cubicBezTo>
                    <a:cubicBezTo>
                      <a:pt x="1364316" y="1459958"/>
                      <a:pt x="1359672" y="1458926"/>
                      <a:pt x="1352964" y="1464602"/>
                    </a:cubicBezTo>
                    <a:cubicBezTo>
                      <a:pt x="1322005" y="1489885"/>
                      <a:pt x="1288983" y="1512588"/>
                      <a:pt x="1254413" y="1532711"/>
                    </a:cubicBezTo>
                    <a:cubicBezTo>
                      <a:pt x="1249769" y="1535291"/>
                      <a:pt x="1244609" y="1537871"/>
                      <a:pt x="1248737" y="1544578"/>
                    </a:cubicBezTo>
                    <a:cubicBezTo>
                      <a:pt x="1272472" y="1580181"/>
                      <a:pt x="1274020" y="1622491"/>
                      <a:pt x="1284339" y="1662221"/>
                    </a:cubicBezTo>
                    <a:cubicBezTo>
                      <a:pt x="1290531" y="1685440"/>
                      <a:pt x="1292079" y="1682344"/>
                      <a:pt x="1268860" y="1693180"/>
                    </a:cubicBezTo>
                    <a:cubicBezTo>
                      <a:pt x="1244609" y="1704531"/>
                      <a:pt x="1219842" y="1714335"/>
                      <a:pt x="1195591" y="1724654"/>
                    </a:cubicBezTo>
                    <a:cubicBezTo>
                      <a:pt x="1187851" y="1727750"/>
                      <a:pt x="1183208" y="1726718"/>
                      <a:pt x="1178564" y="1719495"/>
                    </a:cubicBezTo>
                    <a:cubicBezTo>
                      <a:pt x="1161021" y="1692664"/>
                      <a:pt x="1142962" y="1666865"/>
                      <a:pt x="1125418" y="1640034"/>
                    </a:cubicBezTo>
                    <a:cubicBezTo>
                      <a:pt x="1118711" y="1629715"/>
                      <a:pt x="1116131" y="1617847"/>
                      <a:pt x="1113035" y="1606496"/>
                    </a:cubicBezTo>
                    <a:cubicBezTo>
                      <a:pt x="1110971" y="1599272"/>
                      <a:pt x="1107359" y="1597208"/>
                      <a:pt x="1099619" y="1599272"/>
                    </a:cubicBezTo>
                    <a:cubicBezTo>
                      <a:pt x="1060405" y="1611139"/>
                      <a:pt x="1020675" y="1619395"/>
                      <a:pt x="979913" y="1624555"/>
                    </a:cubicBezTo>
                    <a:cubicBezTo>
                      <a:pt x="973205" y="1625587"/>
                      <a:pt x="971141" y="1628682"/>
                      <a:pt x="972173" y="1634874"/>
                    </a:cubicBezTo>
                    <a:cubicBezTo>
                      <a:pt x="979397" y="1680280"/>
                      <a:pt x="962885" y="1723106"/>
                      <a:pt x="957726" y="1767481"/>
                    </a:cubicBezTo>
                    <a:cubicBezTo>
                      <a:pt x="956694" y="1775220"/>
                      <a:pt x="952566" y="1777800"/>
                      <a:pt x="945858" y="1777800"/>
                    </a:cubicBezTo>
                    <a:cubicBezTo>
                      <a:pt x="929347" y="1778316"/>
                      <a:pt x="912320" y="1779348"/>
                      <a:pt x="895808" y="1779864"/>
                    </a:cubicBezTo>
                    <a:cubicBezTo>
                      <a:pt x="894776" y="1776252"/>
                      <a:pt x="894776" y="1776252"/>
                      <a:pt x="894776" y="1775736"/>
                    </a:cubicBezTo>
                    <a:close/>
                    <a:moveTo>
                      <a:pt x="890648" y="1454798"/>
                    </a:moveTo>
                    <a:cubicBezTo>
                      <a:pt x="1199203" y="1449638"/>
                      <a:pt x="1454096" y="1207645"/>
                      <a:pt x="1452548" y="884127"/>
                    </a:cubicBezTo>
                    <a:cubicBezTo>
                      <a:pt x="1451516" y="575057"/>
                      <a:pt x="1205395" y="320164"/>
                      <a:pt x="881361" y="322228"/>
                    </a:cubicBezTo>
                    <a:cubicBezTo>
                      <a:pt x="571775" y="324292"/>
                      <a:pt x="318429" y="570929"/>
                      <a:pt x="320494" y="893415"/>
                    </a:cubicBezTo>
                    <a:cubicBezTo>
                      <a:pt x="323073" y="1202485"/>
                      <a:pt x="569195" y="1452218"/>
                      <a:pt x="890648" y="1454798"/>
                    </a:cubicBezTo>
                    <a:close/>
                  </a:path>
                </a:pathLst>
              </a:custGeom>
              <a:grpFill/>
              <a:ln w="515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4" name="Freeform: Shape 23">
                <a:extLst>
                  <a:ext uri="{FF2B5EF4-FFF2-40B4-BE49-F238E27FC236}">
                    <a16:creationId xmlns:a16="http://schemas.microsoft.com/office/drawing/2014/main" id="{07089887-82B9-4AAD-94F6-87BE88D57333}"/>
                  </a:ext>
                </a:extLst>
              </p:cNvPr>
              <p:cNvSpPr/>
              <p:nvPr/>
            </p:nvSpPr>
            <p:spPr>
              <a:xfrm>
                <a:off x="3733675" y="2339591"/>
                <a:ext cx="835883" cy="835883"/>
              </a:xfrm>
              <a:custGeom>
                <a:avLst/>
                <a:gdLst>
                  <a:gd name="connsiteX0" fmla="*/ 836916 w 835883"/>
                  <a:gd name="connsiteY0" fmla="*/ 418458 h 835883"/>
                  <a:gd name="connsiteX1" fmla="*/ 418459 w 835883"/>
                  <a:gd name="connsiteY1" fmla="*/ 836399 h 835883"/>
                  <a:gd name="connsiteX2" fmla="*/ 1 w 835883"/>
                  <a:gd name="connsiteY2" fmla="*/ 417426 h 835883"/>
                  <a:gd name="connsiteX3" fmla="*/ 418975 w 835883"/>
                  <a:gd name="connsiteY3" fmla="*/ 0 h 835883"/>
                  <a:gd name="connsiteX4" fmla="*/ 836916 w 835883"/>
                  <a:gd name="connsiteY4" fmla="*/ 418458 h 8358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35883" h="835883">
                    <a:moveTo>
                      <a:pt x="836916" y="418458"/>
                    </a:moveTo>
                    <a:cubicBezTo>
                      <a:pt x="833821" y="651679"/>
                      <a:pt x="651165" y="836915"/>
                      <a:pt x="418459" y="836399"/>
                    </a:cubicBezTo>
                    <a:cubicBezTo>
                      <a:pt x="182657" y="836399"/>
                      <a:pt x="-515" y="649615"/>
                      <a:pt x="1" y="417426"/>
                    </a:cubicBezTo>
                    <a:cubicBezTo>
                      <a:pt x="517" y="181624"/>
                      <a:pt x="187301" y="0"/>
                      <a:pt x="418975" y="0"/>
                    </a:cubicBezTo>
                    <a:cubicBezTo>
                      <a:pt x="651680" y="516"/>
                      <a:pt x="833821" y="186268"/>
                      <a:pt x="836916" y="418458"/>
                    </a:cubicBezTo>
                    <a:close/>
                  </a:path>
                </a:pathLst>
              </a:custGeom>
              <a:grpFill/>
              <a:ln w="515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BB558D77-924C-4DCC-BFF7-E4B3731F5DA2}"/>
              </a:ext>
            </a:extLst>
          </p:cNvPr>
          <p:cNvGrpSpPr/>
          <p:nvPr/>
        </p:nvGrpSpPr>
        <p:grpSpPr>
          <a:xfrm>
            <a:off x="218787" y="4076953"/>
            <a:ext cx="2745260" cy="2471860"/>
            <a:chOff x="6486650" y="2648852"/>
            <a:chExt cx="2745260" cy="2471860"/>
          </a:xfrm>
          <a:solidFill>
            <a:schemeClr val="bg1">
              <a:alpha val="5000"/>
            </a:schemeClr>
          </a:solidFill>
        </p:grpSpPr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889ABFBE-0792-4BCE-A56B-CA7BFD894F8B}"/>
                </a:ext>
              </a:extLst>
            </p:cNvPr>
            <p:cNvSpPr/>
            <p:nvPr/>
          </p:nvSpPr>
          <p:spPr>
            <a:xfrm>
              <a:off x="6486650" y="3806165"/>
              <a:ext cx="1318090" cy="1314547"/>
            </a:xfrm>
            <a:custGeom>
              <a:avLst/>
              <a:gdLst>
                <a:gd name="connsiteX0" fmla="*/ 0 w 1919435"/>
                <a:gd name="connsiteY0" fmla="*/ 987194 h 1914275"/>
                <a:gd name="connsiteX1" fmla="*/ 37667 w 1919435"/>
                <a:gd name="connsiteY1" fmla="*/ 959846 h 1914275"/>
                <a:gd name="connsiteX2" fmla="*/ 169757 w 1919435"/>
                <a:gd name="connsiteY2" fmla="*/ 922696 h 1914275"/>
                <a:gd name="connsiteX3" fmla="*/ 215163 w 1919435"/>
                <a:gd name="connsiteY3" fmla="*/ 872130 h 1914275"/>
                <a:gd name="connsiteX4" fmla="*/ 217743 w 1919435"/>
                <a:gd name="connsiteY4" fmla="*/ 850459 h 1914275"/>
                <a:gd name="connsiteX5" fmla="*/ 189364 w 1919435"/>
                <a:gd name="connsiteY5" fmla="*/ 797830 h 1914275"/>
                <a:gd name="connsiteX6" fmla="*/ 69657 w 1919435"/>
                <a:gd name="connsiteY6" fmla="*/ 727657 h 1914275"/>
                <a:gd name="connsiteX7" fmla="*/ 43858 w 1919435"/>
                <a:gd name="connsiteY7" fmla="*/ 664708 h 1914275"/>
                <a:gd name="connsiteX8" fmla="*/ 46438 w 1919435"/>
                <a:gd name="connsiteY8" fmla="*/ 655936 h 1914275"/>
                <a:gd name="connsiteX9" fmla="*/ 114547 w 1919435"/>
                <a:gd name="connsiteY9" fmla="*/ 608982 h 1914275"/>
                <a:gd name="connsiteX10" fmla="*/ 241478 w 1919435"/>
                <a:gd name="connsiteY10" fmla="*/ 623429 h 1914275"/>
                <a:gd name="connsiteX11" fmla="*/ 306491 w 1919435"/>
                <a:gd name="connsiteY11" fmla="*/ 593503 h 1914275"/>
                <a:gd name="connsiteX12" fmla="*/ 301331 w 1919435"/>
                <a:gd name="connsiteY12" fmla="*/ 505271 h 1914275"/>
                <a:gd name="connsiteX13" fmla="*/ 222386 w 1919435"/>
                <a:gd name="connsiteY13" fmla="*/ 400527 h 1914275"/>
                <a:gd name="connsiteX14" fmla="*/ 222386 w 1919435"/>
                <a:gd name="connsiteY14" fmla="*/ 342222 h 1914275"/>
                <a:gd name="connsiteX15" fmla="*/ 248185 w 1919435"/>
                <a:gd name="connsiteY15" fmla="*/ 313327 h 1914275"/>
                <a:gd name="connsiteX16" fmla="*/ 303395 w 1919435"/>
                <a:gd name="connsiteY16" fmla="*/ 307135 h 1914275"/>
                <a:gd name="connsiteX17" fmla="*/ 420522 w 1919435"/>
                <a:gd name="connsiteY17" fmla="*/ 373180 h 1914275"/>
                <a:gd name="connsiteX18" fmla="*/ 525265 w 1919435"/>
                <a:gd name="connsiteY18" fmla="*/ 343770 h 1914275"/>
                <a:gd name="connsiteX19" fmla="*/ 527845 w 1919435"/>
                <a:gd name="connsiteY19" fmla="*/ 298364 h 1914275"/>
                <a:gd name="connsiteX20" fmla="*/ 493791 w 1919435"/>
                <a:gd name="connsiteY20" fmla="*/ 166789 h 1914275"/>
                <a:gd name="connsiteX21" fmla="*/ 518557 w 1919435"/>
                <a:gd name="connsiteY21" fmla="*/ 105904 h 1914275"/>
                <a:gd name="connsiteX22" fmla="*/ 537649 w 1919435"/>
                <a:gd name="connsiteY22" fmla="*/ 95585 h 1914275"/>
                <a:gd name="connsiteX23" fmla="*/ 608853 w 1919435"/>
                <a:gd name="connsiteY23" fmla="*/ 113128 h 1914275"/>
                <a:gd name="connsiteX24" fmla="*/ 690894 w 1919435"/>
                <a:gd name="connsiteY24" fmla="*/ 217355 h 1914275"/>
                <a:gd name="connsiteX25" fmla="*/ 802861 w 1919435"/>
                <a:gd name="connsiteY25" fmla="*/ 216839 h 1914275"/>
                <a:gd name="connsiteX26" fmla="*/ 816277 w 1919435"/>
                <a:gd name="connsiteY26" fmla="*/ 169369 h 1914275"/>
                <a:gd name="connsiteX27" fmla="*/ 832788 w 1919435"/>
                <a:gd name="connsiteY27" fmla="*/ 48631 h 1914275"/>
                <a:gd name="connsiteX28" fmla="*/ 877677 w 1919435"/>
                <a:gd name="connsiteY28" fmla="*/ 2193 h 1914275"/>
                <a:gd name="connsiteX29" fmla="*/ 917924 w 1919435"/>
                <a:gd name="connsiteY29" fmla="*/ 645 h 1914275"/>
                <a:gd name="connsiteX30" fmla="*/ 956106 w 1919435"/>
                <a:gd name="connsiteY30" fmla="*/ 31603 h 1914275"/>
                <a:gd name="connsiteX31" fmla="*/ 993772 w 1919435"/>
                <a:gd name="connsiteY31" fmla="*/ 163693 h 1914275"/>
                <a:gd name="connsiteX32" fmla="*/ 1089745 w 1919435"/>
                <a:gd name="connsiteY32" fmla="*/ 217871 h 1914275"/>
                <a:gd name="connsiteX33" fmla="*/ 1120703 w 1919435"/>
                <a:gd name="connsiteY33" fmla="*/ 191040 h 1914275"/>
                <a:gd name="connsiteX34" fmla="*/ 1192940 w 1919435"/>
                <a:gd name="connsiteY34" fmla="*/ 68754 h 1914275"/>
                <a:gd name="connsiteX35" fmla="*/ 1251245 w 1919435"/>
                <a:gd name="connsiteY35" fmla="*/ 44503 h 1914275"/>
                <a:gd name="connsiteX36" fmla="*/ 1309035 w 1919435"/>
                <a:gd name="connsiteY36" fmla="*/ 137895 h 1914275"/>
                <a:gd name="connsiteX37" fmla="*/ 1294587 w 1919435"/>
                <a:gd name="connsiteY37" fmla="*/ 255538 h 1914275"/>
                <a:gd name="connsiteX38" fmla="*/ 1294587 w 1919435"/>
                <a:gd name="connsiteY38" fmla="*/ 267921 h 1914275"/>
                <a:gd name="connsiteX39" fmla="*/ 1399331 w 1919435"/>
                <a:gd name="connsiteY39" fmla="*/ 314359 h 1914275"/>
                <a:gd name="connsiteX40" fmla="*/ 1514394 w 1919435"/>
                <a:gd name="connsiteY40" fmla="*/ 228191 h 1914275"/>
                <a:gd name="connsiteX41" fmla="*/ 1584050 w 1919435"/>
                <a:gd name="connsiteY41" fmla="*/ 229223 h 1914275"/>
                <a:gd name="connsiteX42" fmla="*/ 1594886 w 1919435"/>
                <a:gd name="connsiteY42" fmla="*/ 238510 h 1914275"/>
                <a:gd name="connsiteX43" fmla="*/ 1606754 w 1919435"/>
                <a:gd name="connsiteY43" fmla="*/ 317971 h 1914275"/>
                <a:gd name="connsiteX44" fmla="*/ 1543288 w 1919435"/>
                <a:gd name="connsiteY44" fmla="*/ 430970 h 1914275"/>
                <a:gd name="connsiteX45" fmla="*/ 1552060 w 1919435"/>
                <a:gd name="connsiteY45" fmla="*/ 504239 h 1914275"/>
                <a:gd name="connsiteX46" fmla="*/ 1619137 w 1919435"/>
                <a:gd name="connsiteY46" fmla="*/ 531069 h 1914275"/>
                <a:gd name="connsiteX47" fmla="*/ 1754839 w 1919435"/>
                <a:gd name="connsiteY47" fmla="*/ 495467 h 1914275"/>
                <a:gd name="connsiteX48" fmla="*/ 1812629 w 1919435"/>
                <a:gd name="connsiteY48" fmla="*/ 517654 h 1914275"/>
                <a:gd name="connsiteX49" fmla="*/ 1830172 w 1919435"/>
                <a:gd name="connsiteY49" fmla="*/ 552225 h 1914275"/>
                <a:gd name="connsiteX50" fmla="*/ 1815724 w 1919435"/>
                <a:gd name="connsiteY50" fmla="*/ 603306 h 1914275"/>
                <a:gd name="connsiteX51" fmla="*/ 1699630 w 1919435"/>
                <a:gd name="connsiteY51" fmla="*/ 695666 h 1914275"/>
                <a:gd name="connsiteX52" fmla="*/ 1678990 w 1919435"/>
                <a:gd name="connsiteY52" fmla="*/ 751908 h 1914275"/>
                <a:gd name="connsiteX53" fmla="*/ 1685182 w 1919435"/>
                <a:gd name="connsiteY53" fmla="*/ 774611 h 1914275"/>
                <a:gd name="connsiteX54" fmla="*/ 1732652 w 1919435"/>
                <a:gd name="connsiteY54" fmla="*/ 815373 h 1914275"/>
                <a:gd name="connsiteX55" fmla="*/ 1872998 w 1919435"/>
                <a:gd name="connsiteY55" fmla="*/ 834464 h 1914275"/>
                <a:gd name="connsiteX56" fmla="*/ 1918404 w 1919435"/>
                <a:gd name="connsiteY56" fmla="*/ 879354 h 1914275"/>
                <a:gd name="connsiteX57" fmla="*/ 1919952 w 1919435"/>
                <a:gd name="connsiteY57" fmla="*/ 919600 h 1914275"/>
                <a:gd name="connsiteX58" fmla="*/ 1886930 w 1919435"/>
                <a:gd name="connsiteY58" fmla="*/ 958299 h 1914275"/>
                <a:gd name="connsiteX59" fmla="*/ 1754839 w 1919435"/>
                <a:gd name="connsiteY59" fmla="*/ 995965 h 1914275"/>
                <a:gd name="connsiteX60" fmla="*/ 1701178 w 1919435"/>
                <a:gd name="connsiteY60" fmla="*/ 1085229 h 1914275"/>
                <a:gd name="connsiteX61" fmla="*/ 1728524 w 1919435"/>
                <a:gd name="connsiteY61" fmla="*/ 1121348 h 1914275"/>
                <a:gd name="connsiteX62" fmla="*/ 1849779 w 1919435"/>
                <a:gd name="connsiteY62" fmla="*/ 1192552 h 1914275"/>
                <a:gd name="connsiteX63" fmla="*/ 1876094 w 1919435"/>
                <a:gd name="connsiteY63" fmla="*/ 1253954 h 1914275"/>
                <a:gd name="connsiteX64" fmla="*/ 1875062 w 1919435"/>
                <a:gd name="connsiteY64" fmla="*/ 1260145 h 1914275"/>
                <a:gd name="connsiteX65" fmla="*/ 1802309 w 1919435"/>
                <a:gd name="connsiteY65" fmla="*/ 1312259 h 1914275"/>
                <a:gd name="connsiteX66" fmla="*/ 1675379 w 1919435"/>
                <a:gd name="connsiteY66" fmla="*/ 1296264 h 1914275"/>
                <a:gd name="connsiteX67" fmla="*/ 1611398 w 1919435"/>
                <a:gd name="connsiteY67" fmla="*/ 1329286 h 1914275"/>
                <a:gd name="connsiteX68" fmla="*/ 1610365 w 1919435"/>
                <a:gd name="connsiteY68" fmla="*/ 1405651 h 1914275"/>
                <a:gd name="connsiteX69" fmla="*/ 1692406 w 1919435"/>
                <a:gd name="connsiteY69" fmla="*/ 1514006 h 1914275"/>
                <a:gd name="connsiteX70" fmla="*/ 1692406 w 1919435"/>
                <a:gd name="connsiteY70" fmla="*/ 1584695 h 1914275"/>
                <a:gd name="connsiteX71" fmla="*/ 1689310 w 1919435"/>
                <a:gd name="connsiteY71" fmla="*/ 1588307 h 1914275"/>
                <a:gd name="connsiteX72" fmla="*/ 1600562 w 1919435"/>
                <a:gd name="connsiteY72" fmla="*/ 1605850 h 1914275"/>
                <a:gd name="connsiteX73" fmla="*/ 1490659 w 1919435"/>
                <a:gd name="connsiteY73" fmla="*/ 1543933 h 1914275"/>
                <a:gd name="connsiteX74" fmla="*/ 1415326 w 1919435"/>
                <a:gd name="connsiteY74" fmla="*/ 1554769 h 1914275"/>
                <a:gd name="connsiteX75" fmla="*/ 1391075 w 1919435"/>
                <a:gd name="connsiteY75" fmla="*/ 1622877 h 1914275"/>
                <a:gd name="connsiteX76" fmla="*/ 1426677 w 1919435"/>
                <a:gd name="connsiteY76" fmla="*/ 1760128 h 1914275"/>
                <a:gd name="connsiteX77" fmla="*/ 1406554 w 1919435"/>
                <a:gd name="connsiteY77" fmla="*/ 1811725 h 1914275"/>
                <a:gd name="connsiteX78" fmla="*/ 1370436 w 1919435"/>
                <a:gd name="connsiteY78" fmla="*/ 1830300 h 1914275"/>
                <a:gd name="connsiteX79" fmla="*/ 1316258 w 1919435"/>
                <a:gd name="connsiteY79" fmla="*/ 1815337 h 1914275"/>
                <a:gd name="connsiteX80" fmla="*/ 1231122 w 1919435"/>
                <a:gd name="connsiteY80" fmla="*/ 1707498 h 1914275"/>
                <a:gd name="connsiteX81" fmla="*/ 1121219 w 1919435"/>
                <a:gd name="connsiteY81" fmla="*/ 1698210 h 1914275"/>
                <a:gd name="connsiteX82" fmla="*/ 1106771 w 1919435"/>
                <a:gd name="connsiteY82" fmla="*/ 1727105 h 1914275"/>
                <a:gd name="connsiteX83" fmla="*/ 1087165 w 1919435"/>
                <a:gd name="connsiteY83" fmla="*/ 1868999 h 1914275"/>
                <a:gd name="connsiteX84" fmla="*/ 1050014 w 1919435"/>
                <a:gd name="connsiteY84" fmla="*/ 1919049 h 1914275"/>
                <a:gd name="connsiteX85" fmla="*/ 987581 w 1919435"/>
                <a:gd name="connsiteY85" fmla="*/ 1919049 h 1914275"/>
                <a:gd name="connsiteX86" fmla="*/ 960234 w 1919435"/>
                <a:gd name="connsiteY86" fmla="*/ 1880866 h 1914275"/>
                <a:gd name="connsiteX87" fmla="*/ 921535 w 1919435"/>
                <a:gd name="connsiteY87" fmla="*/ 1744132 h 1914275"/>
                <a:gd name="connsiteX88" fmla="*/ 875614 w 1919435"/>
                <a:gd name="connsiteY88" fmla="*/ 1703886 h 1914275"/>
                <a:gd name="connsiteX89" fmla="*/ 847751 w 1919435"/>
                <a:gd name="connsiteY89" fmla="*/ 1700790 h 1914275"/>
                <a:gd name="connsiteX90" fmla="*/ 800281 w 1919435"/>
                <a:gd name="connsiteY90" fmla="*/ 1727105 h 1914275"/>
                <a:gd name="connsiteX91" fmla="*/ 788414 w 1919435"/>
                <a:gd name="connsiteY91" fmla="*/ 1747228 h 1914275"/>
                <a:gd name="connsiteX92" fmla="*/ 723401 w 1919435"/>
                <a:gd name="connsiteY92" fmla="*/ 1857131 h 1914275"/>
                <a:gd name="connsiteX93" fmla="*/ 674383 w 1919435"/>
                <a:gd name="connsiteY93" fmla="*/ 1877254 h 1914275"/>
                <a:gd name="connsiteX94" fmla="*/ 634652 w 1919435"/>
                <a:gd name="connsiteY94" fmla="*/ 1863839 h 1914275"/>
                <a:gd name="connsiteX95" fmla="*/ 607822 w 1919435"/>
                <a:gd name="connsiteY95" fmla="*/ 1813789 h 1914275"/>
                <a:gd name="connsiteX96" fmla="*/ 624848 w 1919435"/>
                <a:gd name="connsiteY96" fmla="*/ 1672927 h 1914275"/>
                <a:gd name="connsiteX97" fmla="*/ 586150 w 1919435"/>
                <a:gd name="connsiteY97" fmla="*/ 1607398 h 1914275"/>
                <a:gd name="connsiteX98" fmla="*/ 514430 w 1919435"/>
                <a:gd name="connsiteY98" fmla="*/ 1611010 h 1914275"/>
                <a:gd name="connsiteX99" fmla="*/ 413814 w 1919435"/>
                <a:gd name="connsiteY99" fmla="*/ 1687375 h 1914275"/>
                <a:gd name="connsiteX100" fmla="*/ 324550 w 1919435"/>
                <a:gd name="connsiteY100" fmla="*/ 1682215 h 1914275"/>
                <a:gd name="connsiteX101" fmla="*/ 316810 w 1919435"/>
                <a:gd name="connsiteY101" fmla="*/ 1674475 h 1914275"/>
                <a:gd name="connsiteX102" fmla="*/ 309071 w 1919435"/>
                <a:gd name="connsiteY102" fmla="*/ 1612558 h 1914275"/>
                <a:gd name="connsiteX103" fmla="*/ 376148 w 1919435"/>
                <a:gd name="connsiteY103" fmla="*/ 1492851 h 1914275"/>
                <a:gd name="connsiteX104" fmla="*/ 387499 w 1919435"/>
                <a:gd name="connsiteY104" fmla="*/ 1456217 h 1914275"/>
                <a:gd name="connsiteX105" fmla="*/ 297203 w 1919435"/>
                <a:gd name="connsiteY105" fmla="*/ 1391720 h 1914275"/>
                <a:gd name="connsiteX106" fmla="*/ 158405 w 1919435"/>
                <a:gd name="connsiteY106" fmla="*/ 1427838 h 1914275"/>
                <a:gd name="connsiteX107" fmla="*/ 114031 w 1919435"/>
                <a:gd name="connsiteY107" fmla="*/ 1412875 h 1914275"/>
                <a:gd name="connsiteX108" fmla="*/ 91844 w 1919435"/>
                <a:gd name="connsiteY108" fmla="*/ 1373660 h 1914275"/>
                <a:gd name="connsiteX109" fmla="*/ 106808 w 1919435"/>
                <a:gd name="connsiteY109" fmla="*/ 1315871 h 1914275"/>
                <a:gd name="connsiteX110" fmla="*/ 209487 w 1919435"/>
                <a:gd name="connsiteY110" fmla="*/ 1234347 h 1914275"/>
                <a:gd name="connsiteX111" fmla="*/ 236834 w 1919435"/>
                <a:gd name="connsiteY111" fmla="*/ 1151274 h 1914275"/>
                <a:gd name="connsiteX112" fmla="*/ 181624 w 1919435"/>
                <a:gd name="connsiteY112" fmla="*/ 1104836 h 1914275"/>
                <a:gd name="connsiteX113" fmla="*/ 52114 w 1919435"/>
                <a:gd name="connsiteY113" fmla="*/ 1087293 h 1914275"/>
                <a:gd name="connsiteX114" fmla="*/ 1032 w 1919435"/>
                <a:gd name="connsiteY114" fmla="*/ 1051175 h 1914275"/>
                <a:gd name="connsiteX115" fmla="*/ 0 w 1919435"/>
                <a:gd name="connsiteY115" fmla="*/ 987194 h 1914275"/>
                <a:gd name="connsiteX116" fmla="*/ 1198616 w 1919435"/>
                <a:gd name="connsiteY116" fmla="*/ 960879 h 1914275"/>
                <a:gd name="connsiteX117" fmla="*/ 958686 w 1919435"/>
                <a:gd name="connsiteY117" fmla="*/ 720949 h 1914275"/>
                <a:gd name="connsiteX118" fmla="*/ 720304 w 1919435"/>
                <a:gd name="connsiteY118" fmla="*/ 959331 h 1914275"/>
                <a:gd name="connsiteX119" fmla="*/ 957654 w 1919435"/>
                <a:gd name="connsiteY119" fmla="*/ 1198744 h 1914275"/>
                <a:gd name="connsiteX120" fmla="*/ 1198616 w 1919435"/>
                <a:gd name="connsiteY120" fmla="*/ 960879 h 1914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</a:cxnLst>
              <a:rect l="l" t="t" r="r" b="b"/>
              <a:pathLst>
                <a:path w="1919435" h="1914275">
                  <a:moveTo>
                    <a:pt x="0" y="987194"/>
                  </a:moveTo>
                  <a:cubicBezTo>
                    <a:pt x="8256" y="971714"/>
                    <a:pt x="21155" y="963975"/>
                    <a:pt x="37667" y="959846"/>
                  </a:cubicBezTo>
                  <a:cubicBezTo>
                    <a:pt x="82041" y="947979"/>
                    <a:pt x="125383" y="934564"/>
                    <a:pt x="169757" y="922696"/>
                  </a:cubicBezTo>
                  <a:cubicBezTo>
                    <a:pt x="196587" y="915473"/>
                    <a:pt x="212583" y="900509"/>
                    <a:pt x="215163" y="872130"/>
                  </a:cubicBezTo>
                  <a:cubicBezTo>
                    <a:pt x="215679" y="864907"/>
                    <a:pt x="216710" y="857683"/>
                    <a:pt x="217743" y="850459"/>
                  </a:cubicBezTo>
                  <a:cubicBezTo>
                    <a:pt x="220323" y="826209"/>
                    <a:pt x="209487" y="809697"/>
                    <a:pt x="189364" y="797830"/>
                  </a:cubicBezTo>
                  <a:cubicBezTo>
                    <a:pt x="149118" y="774611"/>
                    <a:pt x="109388" y="750876"/>
                    <a:pt x="69657" y="727657"/>
                  </a:cubicBezTo>
                  <a:cubicBezTo>
                    <a:pt x="40246" y="710629"/>
                    <a:pt x="35087" y="697730"/>
                    <a:pt x="43858" y="664708"/>
                  </a:cubicBezTo>
                  <a:cubicBezTo>
                    <a:pt x="44890" y="661612"/>
                    <a:pt x="45406" y="658516"/>
                    <a:pt x="46438" y="655936"/>
                  </a:cubicBezTo>
                  <a:cubicBezTo>
                    <a:pt x="59337" y="613110"/>
                    <a:pt x="70689" y="604854"/>
                    <a:pt x="114547" y="608982"/>
                  </a:cubicBezTo>
                  <a:cubicBezTo>
                    <a:pt x="156857" y="613110"/>
                    <a:pt x="199167" y="617754"/>
                    <a:pt x="241478" y="623429"/>
                  </a:cubicBezTo>
                  <a:cubicBezTo>
                    <a:pt x="275016" y="627557"/>
                    <a:pt x="289463" y="621881"/>
                    <a:pt x="306491" y="593503"/>
                  </a:cubicBezTo>
                  <a:cubicBezTo>
                    <a:pt x="330741" y="554288"/>
                    <a:pt x="329710" y="541905"/>
                    <a:pt x="301331" y="505271"/>
                  </a:cubicBezTo>
                  <a:cubicBezTo>
                    <a:pt x="274500" y="470700"/>
                    <a:pt x="248185" y="435614"/>
                    <a:pt x="222386" y="400527"/>
                  </a:cubicBezTo>
                  <a:cubicBezTo>
                    <a:pt x="206907" y="379888"/>
                    <a:pt x="206907" y="362861"/>
                    <a:pt x="222386" y="342222"/>
                  </a:cubicBezTo>
                  <a:cubicBezTo>
                    <a:pt x="230126" y="331902"/>
                    <a:pt x="238382" y="321583"/>
                    <a:pt x="248185" y="313327"/>
                  </a:cubicBezTo>
                  <a:cubicBezTo>
                    <a:pt x="267792" y="296816"/>
                    <a:pt x="281208" y="294752"/>
                    <a:pt x="303395" y="307135"/>
                  </a:cubicBezTo>
                  <a:cubicBezTo>
                    <a:pt x="342609" y="328806"/>
                    <a:pt x="382856" y="348929"/>
                    <a:pt x="420522" y="373180"/>
                  </a:cubicBezTo>
                  <a:cubicBezTo>
                    <a:pt x="463864" y="401043"/>
                    <a:pt x="493791" y="382468"/>
                    <a:pt x="525265" y="343770"/>
                  </a:cubicBezTo>
                  <a:cubicBezTo>
                    <a:pt x="535585" y="330870"/>
                    <a:pt x="531973" y="313843"/>
                    <a:pt x="527845" y="298364"/>
                  </a:cubicBezTo>
                  <a:cubicBezTo>
                    <a:pt x="516493" y="254506"/>
                    <a:pt x="505142" y="210647"/>
                    <a:pt x="493791" y="166789"/>
                  </a:cubicBezTo>
                  <a:cubicBezTo>
                    <a:pt x="485535" y="135315"/>
                    <a:pt x="490694" y="122415"/>
                    <a:pt x="518557" y="105904"/>
                  </a:cubicBezTo>
                  <a:cubicBezTo>
                    <a:pt x="524749" y="102292"/>
                    <a:pt x="530941" y="98680"/>
                    <a:pt x="537649" y="95585"/>
                  </a:cubicBezTo>
                  <a:cubicBezTo>
                    <a:pt x="571187" y="80105"/>
                    <a:pt x="586150" y="83717"/>
                    <a:pt x="608853" y="113128"/>
                  </a:cubicBezTo>
                  <a:cubicBezTo>
                    <a:pt x="636200" y="147698"/>
                    <a:pt x="663547" y="182785"/>
                    <a:pt x="690894" y="217355"/>
                  </a:cubicBezTo>
                  <a:cubicBezTo>
                    <a:pt x="716693" y="249346"/>
                    <a:pt x="777062" y="249346"/>
                    <a:pt x="802861" y="216839"/>
                  </a:cubicBezTo>
                  <a:cubicBezTo>
                    <a:pt x="813697" y="202908"/>
                    <a:pt x="813697" y="185365"/>
                    <a:pt x="816277" y="169369"/>
                  </a:cubicBezTo>
                  <a:cubicBezTo>
                    <a:pt x="822468" y="129123"/>
                    <a:pt x="827628" y="88877"/>
                    <a:pt x="832788" y="48631"/>
                  </a:cubicBezTo>
                  <a:cubicBezTo>
                    <a:pt x="836916" y="16640"/>
                    <a:pt x="845687" y="7868"/>
                    <a:pt x="877677" y="2193"/>
                  </a:cubicBezTo>
                  <a:cubicBezTo>
                    <a:pt x="891093" y="-387"/>
                    <a:pt x="904509" y="-387"/>
                    <a:pt x="917924" y="645"/>
                  </a:cubicBezTo>
                  <a:cubicBezTo>
                    <a:pt x="937531" y="1677"/>
                    <a:pt x="950947" y="11996"/>
                    <a:pt x="956106" y="31603"/>
                  </a:cubicBezTo>
                  <a:cubicBezTo>
                    <a:pt x="968490" y="75461"/>
                    <a:pt x="981389" y="119835"/>
                    <a:pt x="993772" y="163693"/>
                  </a:cubicBezTo>
                  <a:cubicBezTo>
                    <a:pt x="1006672" y="208584"/>
                    <a:pt x="1043822" y="229739"/>
                    <a:pt x="1089745" y="217871"/>
                  </a:cubicBezTo>
                  <a:cubicBezTo>
                    <a:pt x="1104707" y="214259"/>
                    <a:pt x="1113479" y="203424"/>
                    <a:pt x="1120703" y="191040"/>
                  </a:cubicBezTo>
                  <a:cubicBezTo>
                    <a:pt x="1144438" y="150278"/>
                    <a:pt x="1168689" y="109516"/>
                    <a:pt x="1192940" y="68754"/>
                  </a:cubicBezTo>
                  <a:cubicBezTo>
                    <a:pt x="1208419" y="42439"/>
                    <a:pt x="1221835" y="36763"/>
                    <a:pt x="1251245" y="44503"/>
                  </a:cubicBezTo>
                  <a:cubicBezTo>
                    <a:pt x="1310067" y="59466"/>
                    <a:pt x="1317806" y="72366"/>
                    <a:pt x="1309035" y="137895"/>
                  </a:cubicBezTo>
                  <a:cubicBezTo>
                    <a:pt x="1303875" y="177109"/>
                    <a:pt x="1299231" y="216323"/>
                    <a:pt x="1294587" y="255538"/>
                  </a:cubicBezTo>
                  <a:cubicBezTo>
                    <a:pt x="1294071" y="259665"/>
                    <a:pt x="1294071" y="263793"/>
                    <a:pt x="1294587" y="267921"/>
                  </a:cubicBezTo>
                  <a:cubicBezTo>
                    <a:pt x="1301295" y="309715"/>
                    <a:pt x="1364760" y="338610"/>
                    <a:pt x="1399331" y="314359"/>
                  </a:cubicBezTo>
                  <a:cubicBezTo>
                    <a:pt x="1438545" y="286496"/>
                    <a:pt x="1476211" y="257085"/>
                    <a:pt x="1514394" y="228191"/>
                  </a:cubicBezTo>
                  <a:cubicBezTo>
                    <a:pt x="1542256" y="207036"/>
                    <a:pt x="1556188" y="207552"/>
                    <a:pt x="1584050" y="229223"/>
                  </a:cubicBezTo>
                  <a:cubicBezTo>
                    <a:pt x="1587663" y="232319"/>
                    <a:pt x="1591274" y="234898"/>
                    <a:pt x="1594886" y="238510"/>
                  </a:cubicBezTo>
                  <a:cubicBezTo>
                    <a:pt x="1627393" y="269469"/>
                    <a:pt x="1628941" y="278757"/>
                    <a:pt x="1606754" y="317971"/>
                  </a:cubicBezTo>
                  <a:cubicBezTo>
                    <a:pt x="1585599" y="355637"/>
                    <a:pt x="1565475" y="393819"/>
                    <a:pt x="1543288" y="430970"/>
                  </a:cubicBezTo>
                  <a:cubicBezTo>
                    <a:pt x="1527293" y="458317"/>
                    <a:pt x="1534517" y="481020"/>
                    <a:pt x="1552060" y="504239"/>
                  </a:cubicBezTo>
                  <a:cubicBezTo>
                    <a:pt x="1569604" y="527458"/>
                    <a:pt x="1589726" y="538809"/>
                    <a:pt x="1619137" y="531069"/>
                  </a:cubicBezTo>
                  <a:cubicBezTo>
                    <a:pt x="1664543" y="519202"/>
                    <a:pt x="1709949" y="507850"/>
                    <a:pt x="1754839" y="495467"/>
                  </a:cubicBezTo>
                  <a:cubicBezTo>
                    <a:pt x="1783734" y="487727"/>
                    <a:pt x="1796634" y="492371"/>
                    <a:pt x="1812629" y="517654"/>
                  </a:cubicBezTo>
                  <a:cubicBezTo>
                    <a:pt x="1819853" y="528490"/>
                    <a:pt x="1826044" y="539841"/>
                    <a:pt x="1830172" y="552225"/>
                  </a:cubicBezTo>
                  <a:cubicBezTo>
                    <a:pt x="1837912" y="574412"/>
                    <a:pt x="1834299" y="588343"/>
                    <a:pt x="1815724" y="603306"/>
                  </a:cubicBezTo>
                  <a:cubicBezTo>
                    <a:pt x="1777026" y="634265"/>
                    <a:pt x="1738844" y="665224"/>
                    <a:pt x="1699630" y="695666"/>
                  </a:cubicBezTo>
                  <a:cubicBezTo>
                    <a:pt x="1680022" y="710629"/>
                    <a:pt x="1674862" y="729205"/>
                    <a:pt x="1678990" y="751908"/>
                  </a:cubicBezTo>
                  <a:cubicBezTo>
                    <a:pt x="1680539" y="759647"/>
                    <a:pt x="1683119" y="766871"/>
                    <a:pt x="1685182" y="774611"/>
                  </a:cubicBezTo>
                  <a:cubicBezTo>
                    <a:pt x="1691890" y="798862"/>
                    <a:pt x="1707885" y="812277"/>
                    <a:pt x="1732652" y="815373"/>
                  </a:cubicBezTo>
                  <a:cubicBezTo>
                    <a:pt x="1779606" y="821565"/>
                    <a:pt x="1826560" y="828272"/>
                    <a:pt x="1872998" y="834464"/>
                  </a:cubicBezTo>
                  <a:cubicBezTo>
                    <a:pt x="1900861" y="838076"/>
                    <a:pt x="1915308" y="851491"/>
                    <a:pt x="1918404" y="879354"/>
                  </a:cubicBezTo>
                  <a:cubicBezTo>
                    <a:pt x="1919952" y="892770"/>
                    <a:pt x="1921500" y="906185"/>
                    <a:pt x="1919952" y="919600"/>
                  </a:cubicBezTo>
                  <a:cubicBezTo>
                    <a:pt x="1917372" y="940755"/>
                    <a:pt x="1906536" y="952623"/>
                    <a:pt x="1886930" y="958299"/>
                  </a:cubicBezTo>
                  <a:cubicBezTo>
                    <a:pt x="1843071" y="970682"/>
                    <a:pt x="1798697" y="983065"/>
                    <a:pt x="1754839" y="995965"/>
                  </a:cubicBezTo>
                  <a:cubicBezTo>
                    <a:pt x="1712013" y="1008348"/>
                    <a:pt x="1692406" y="1040855"/>
                    <a:pt x="1701178" y="1085229"/>
                  </a:cubicBezTo>
                  <a:cubicBezTo>
                    <a:pt x="1704273" y="1102256"/>
                    <a:pt x="1714077" y="1113092"/>
                    <a:pt x="1728524" y="1121348"/>
                  </a:cubicBezTo>
                  <a:cubicBezTo>
                    <a:pt x="1768771" y="1145083"/>
                    <a:pt x="1809016" y="1168817"/>
                    <a:pt x="1849779" y="1192552"/>
                  </a:cubicBezTo>
                  <a:cubicBezTo>
                    <a:pt x="1879706" y="1210096"/>
                    <a:pt x="1884350" y="1220415"/>
                    <a:pt x="1876094" y="1253954"/>
                  </a:cubicBezTo>
                  <a:cubicBezTo>
                    <a:pt x="1875578" y="1256018"/>
                    <a:pt x="1875578" y="1258082"/>
                    <a:pt x="1875062" y="1260145"/>
                  </a:cubicBezTo>
                  <a:cubicBezTo>
                    <a:pt x="1862678" y="1300908"/>
                    <a:pt x="1848747" y="1321031"/>
                    <a:pt x="1802309" y="1312259"/>
                  </a:cubicBezTo>
                  <a:cubicBezTo>
                    <a:pt x="1760515" y="1304003"/>
                    <a:pt x="1717689" y="1302456"/>
                    <a:pt x="1675379" y="1296264"/>
                  </a:cubicBezTo>
                  <a:cubicBezTo>
                    <a:pt x="1645452" y="1292136"/>
                    <a:pt x="1625845" y="1304003"/>
                    <a:pt x="1611398" y="1329286"/>
                  </a:cubicBezTo>
                  <a:cubicBezTo>
                    <a:pt x="1596434" y="1355085"/>
                    <a:pt x="1589726" y="1379336"/>
                    <a:pt x="1610365" y="1405651"/>
                  </a:cubicBezTo>
                  <a:cubicBezTo>
                    <a:pt x="1638228" y="1441254"/>
                    <a:pt x="1665059" y="1477888"/>
                    <a:pt x="1692406" y="1514006"/>
                  </a:cubicBezTo>
                  <a:cubicBezTo>
                    <a:pt x="1715109" y="1543417"/>
                    <a:pt x="1715109" y="1555285"/>
                    <a:pt x="1692406" y="1584695"/>
                  </a:cubicBezTo>
                  <a:cubicBezTo>
                    <a:pt x="1691374" y="1585727"/>
                    <a:pt x="1690342" y="1587275"/>
                    <a:pt x="1689310" y="1588307"/>
                  </a:cubicBezTo>
                  <a:cubicBezTo>
                    <a:pt x="1659383" y="1620298"/>
                    <a:pt x="1647516" y="1634229"/>
                    <a:pt x="1600562" y="1605850"/>
                  </a:cubicBezTo>
                  <a:cubicBezTo>
                    <a:pt x="1564444" y="1584179"/>
                    <a:pt x="1526261" y="1565604"/>
                    <a:pt x="1490659" y="1543933"/>
                  </a:cubicBezTo>
                  <a:cubicBezTo>
                    <a:pt x="1461248" y="1526390"/>
                    <a:pt x="1438545" y="1536709"/>
                    <a:pt x="1415326" y="1554769"/>
                  </a:cubicBezTo>
                  <a:cubicBezTo>
                    <a:pt x="1392107" y="1572312"/>
                    <a:pt x="1382819" y="1593467"/>
                    <a:pt x="1391075" y="1622877"/>
                  </a:cubicBezTo>
                  <a:cubicBezTo>
                    <a:pt x="1403974" y="1668284"/>
                    <a:pt x="1415326" y="1714205"/>
                    <a:pt x="1426677" y="1760128"/>
                  </a:cubicBezTo>
                  <a:cubicBezTo>
                    <a:pt x="1432870" y="1784894"/>
                    <a:pt x="1427710" y="1798310"/>
                    <a:pt x="1406554" y="1811725"/>
                  </a:cubicBezTo>
                  <a:cubicBezTo>
                    <a:pt x="1395203" y="1818949"/>
                    <a:pt x="1383335" y="1825657"/>
                    <a:pt x="1370436" y="1830300"/>
                  </a:cubicBezTo>
                  <a:cubicBezTo>
                    <a:pt x="1347733" y="1838556"/>
                    <a:pt x="1331222" y="1834428"/>
                    <a:pt x="1316258" y="1815337"/>
                  </a:cubicBezTo>
                  <a:cubicBezTo>
                    <a:pt x="1287879" y="1779735"/>
                    <a:pt x="1259501" y="1743616"/>
                    <a:pt x="1231122" y="1707498"/>
                  </a:cubicBezTo>
                  <a:cubicBezTo>
                    <a:pt x="1203775" y="1673443"/>
                    <a:pt x="1154242" y="1668800"/>
                    <a:pt x="1121219" y="1698210"/>
                  </a:cubicBezTo>
                  <a:cubicBezTo>
                    <a:pt x="1112447" y="1705950"/>
                    <a:pt x="1108320" y="1715753"/>
                    <a:pt x="1106771" y="1727105"/>
                  </a:cubicBezTo>
                  <a:cubicBezTo>
                    <a:pt x="1100064" y="1774575"/>
                    <a:pt x="1092324" y="1821529"/>
                    <a:pt x="1087165" y="1868999"/>
                  </a:cubicBezTo>
                  <a:cubicBezTo>
                    <a:pt x="1084068" y="1893766"/>
                    <a:pt x="1074265" y="1911309"/>
                    <a:pt x="1050014" y="1919049"/>
                  </a:cubicBezTo>
                  <a:cubicBezTo>
                    <a:pt x="1029375" y="1919049"/>
                    <a:pt x="1008220" y="1919049"/>
                    <a:pt x="987581" y="1919049"/>
                  </a:cubicBezTo>
                  <a:cubicBezTo>
                    <a:pt x="973133" y="1910277"/>
                    <a:pt x="964878" y="1897377"/>
                    <a:pt x="960234" y="1880866"/>
                  </a:cubicBezTo>
                  <a:cubicBezTo>
                    <a:pt x="947851" y="1835460"/>
                    <a:pt x="933919" y="1790054"/>
                    <a:pt x="921535" y="1744132"/>
                  </a:cubicBezTo>
                  <a:cubicBezTo>
                    <a:pt x="914828" y="1719881"/>
                    <a:pt x="899865" y="1706982"/>
                    <a:pt x="875614" y="1703886"/>
                  </a:cubicBezTo>
                  <a:cubicBezTo>
                    <a:pt x="866326" y="1702854"/>
                    <a:pt x="857038" y="1701306"/>
                    <a:pt x="847751" y="1700790"/>
                  </a:cubicBezTo>
                  <a:cubicBezTo>
                    <a:pt x="826080" y="1699242"/>
                    <a:pt x="811117" y="1709046"/>
                    <a:pt x="800281" y="1727105"/>
                  </a:cubicBezTo>
                  <a:cubicBezTo>
                    <a:pt x="796153" y="1733813"/>
                    <a:pt x="792541" y="1740520"/>
                    <a:pt x="788414" y="1747228"/>
                  </a:cubicBezTo>
                  <a:cubicBezTo>
                    <a:pt x="766742" y="1783862"/>
                    <a:pt x="745587" y="1821013"/>
                    <a:pt x="723401" y="1857131"/>
                  </a:cubicBezTo>
                  <a:cubicBezTo>
                    <a:pt x="711533" y="1877254"/>
                    <a:pt x="697085" y="1882414"/>
                    <a:pt x="674383" y="1877254"/>
                  </a:cubicBezTo>
                  <a:cubicBezTo>
                    <a:pt x="660451" y="1874158"/>
                    <a:pt x="647552" y="1869515"/>
                    <a:pt x="634652" y="1863839"/>
                  </a:cubicBezTo>
                  <a:cubicBezTo>
                    <a:pt x="611949" y="1853003"/>
                    <a:pt x="604726" y="1839072"/>
                    <a:pt x="607822" y="1813789"/>
                  </a:cubicBezTo>
                  <a:cubicBezTo>
                    <a:pt x="613497" y="1766835"/>
                    <a:pt x="618141" y="1719881"/>
                    <a:pt x="624848" y="1672927"/>
                  </a:cubicBezTo>
                  <a:cubicBezTo>
                    <a:pt x="629492" y="1639905"/>
                    <a:pt x="611949" y="1621846"/>
                    <a:pt x="586150" y="1607398"/>
                  </a:cubicBezTo>
                  <a:cubicBezTo>
                    <a:pt x="560868" y="1593467"/>
                    <a:pt x="538165" y="1591403"/>
                    <a:pt x="514430" y="1611010"/>
                  </a:cubicBezTo>
                  <a:cubicBezTo>
                    <a:pt x="481407" y="1637325"/>
                    <a:pt x="446836" y="1661576"/>
                    <a:pt x="413814" y="1687375"/>
                  </a:cubicBezTo>
                  <a:cubicBezTo>
                    <a:pt x="380276" y="1713690"/>
                    <a:pt x="365828" y="1719365"/>
                    <a:pt x="324550" y="1682215"/>
                  </a:cubicBezTo>
                  <a:cubicBezTo>
                    <a:pt x="321970" y="1679635"/>
                    <a:pt x="319390" y="1677055"/>
                    <a:pt x="316810" y="1674475"/>
                  </a:cubicBezTo>
                  <a:cubicBezTo>
                    <a:pt x="296687" y="1653836"/>
                    <a:pt x="294623" y="1637841"/>
                    <a:pt x="309071" y="1612558"/>
                  </a:cubicBezTo>
                  <a:cubicBezTo>
                    <a:pt x="331258" y="1572828"/>
                    <a:pt x="353960" y="1532581"/>
                    <a:pt x="376148" y="1492851"/>
                  </a:cubicBezTo>
                  <a:cubicBezTo>
                    <a:pt x="382339" y="1481500"/>
                    <a:pt x="389047" y="1470148"/>
                    <a:pt x="387499" y="1456217"/>
                  </a:cubicBezTo>
                  <a:cubicBezTo>
                    <a:pt x="383887" y="1414423"/>
                    <a:pt x="337449" y="1381400"/>
                    <a:pt x="297203" y="1391720"/>
                  </a:cubicBezTo>
                  <a:cubicBezTo>
                    <a:pt x="250765" y="1403587"/>
                    <a:pt x="204327" y="1415455"/>
                    <a:pt x="158405" y="1427838"/>
                  </a:cubicBezTo>
                  <a:cubicBezTo>
                    <a:pt x="139830" y="1432998"/>
                    <a:pt x="125899" y="1427322"/>
                    <a:pt x="114031" y="1412875"/>
                  </a:cubicBezTo>
                  <a:cubicBezTo>
                    <a:pt x="104228" y="1401007"/>
                    <a:pt x="98036" y="1387592"/>
                    <a:pt x="91844" y="1373660"/>
                  </a:cubicBezTo>
                  <a:cubicBezTo>
                    <a:pt x="81525" y="1349409"/>
                    <a:pt x="86169" y="1331866"/>
                    <a:pt x="106808" y="1315871"/>
                  </a:cubicBezTo>
                  <a:cubicBezTo>
                    <a:pt x="140862" y="1288524"/>
                    <a:pt x="175432" y="1261693"/>
                    <a:pt x="209487" y="1234347"/>
                  </a:cubicBezTo>
                  <a:cubicBezTo>
                    <a:pt x="245605" y="1206484"/>
                    <a:pt x="248701" y="1194616"/>
                    <a:pt x="236834" y="1151274"/>
                  </a:cubicBezTo>
                  <a:cubicBezTo>
                    <a:pt x="228578" y="1122896"/>
                    <a:pt x="211551" y="1107932"/>
                    <a:pt x="181624" y="1104836"/>
                  </a:cubicBezTo>
                  <a:cubicBezTo>
                    <a:pt x="138282" y="1100192"/>
                    <a:pt x="95456" y="1091937"/>
                    <a:pt x="52114" y="1087293"/>
                  </a:cubicBezTo>
                  <a:cubicBezTo>
                    <a:pt x="27347" y="1084713"/>
                    <a:pt x="9804" y="1074910"/>
                    <a:pt x="1032" y="1051175"/>
                  </a:cubicBezTo>
                  <a:cubicBezTo>
                    <a:pt x="0" y="1028988"/>
                    <a:pt x="0" y="1008348"/>
                    <a:pt x="0" y="987194"/>
                  </a:cubicBezTo>
                  <a:close/>
                  <a:moveTo>
                    <a:pt x="1198616" y="960879"/>
                  </a:moveTo>
                  <a:cubicBezTo>
                    <a:pt x="1200163" y="838592"/>
                    <a:pt x="1104192" y="720433"/>
                    <a:pt x="958686" y="720949"/>
                  </a:cubicBezTo>
                  <a:cubicBezTo>
                    <a:pt x="824016" y="721465"/>
                    <a:pt x="720821" y="824145"/>
                    <a:pt x="720304" y="959331"/>
                  </a:cubicBezTo>
                  <a:cubicBezTo>
                    <a:pt x="719788" y="1096581"/>
                    <a:pt x="827628" y="1197712"/>
                    <a:pt x="957654" y="1198744"/>
                  </a:cubicBezTo>
                  <a:cubicBezTo>
                    <a:pt x="1090776" y="1199776"/>
                    <a:pt x="1198100" y="1092969"/>
                    <a:pt x="1198616" y="960879"/>
                  </a:cubicBezTo>
                  <a:close/>
                </a:path>
              </a:pathLst>
            </a:custGeom>
            <a:grpFill/>
            <a:ln w="51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18" name="Group 17">
              <a:extLst>
                <a:ext uri="{FF2B5EF4-FFF2-40B4-BE49-F238E27FC236}">
                  <a16:creationId xmlns:a16="http://schemas.microsoft.com/office/drawing/2014/main" id="{3CB55807-BD22-4048-954D-034035693AB1}"/>
                </a:ext>
              </a:extLst>
            </p:cNvPr>
            <p:cNvGrpSpPr/>
            <p:nvPr/>
          </p:nvGrpSpPr>
          <p:grpSpPr>
            <a:xfrm>
              <a:off x="7392963" y="2648852"/>
              <a:ext cx="1838947" cy="1835405"/>
              <a:chOff x="7167947" y="1624190"/>
              <a:chExt cx="2677922" cy="2672763"/>
            </a:xfrm>
            <a:grpFill/>
          </p:grpSpPr>
          <p:sp>
            <p:nvSpPr>
              <p:cNvPr id="19" name="Freeform: Shape 18">
                <a:extLst>
                  <a:ext uri="{FF2B5EF4-FFF2-40B4-BE49-F238E27FC236}">
                    <a16:creationId xmlns:a16="http://schemas.microsoft.com/office/drawing/2014/main" id="{B604511B-5CCB-4401-AD66-43DC945D0707}"/>
                  </a:ext>
                </a:extLst>
              </p:cNvPr>
              <p:cNvSpPr/>
              <p:nvPr/>
            </p:nvSpPr>
            <p:spPr>
              <a:xfrm>
                <a:off x="7167947" y="1624190"/>
                <a:ext cx="2677922" cy="2672763"/>
              </a:xfrm>
              <a:custGeom>
                <a:avLst/>
                <a:gdLst>
                  <a:gd name="connsiteX0" fmla="*/ 2538684 w 2677922"/>
                  <a:gd name="connsiteY0" fmla="*/ 1897505 h 2672762"/>
                  <a:gd name="connsiteX1" fmla="*/ 2456643 w 2677922"/>
                  <a:gd name="connsiteY1" fmla="*/ 1879446 h 2672762"/>
                  <a:gd name="connsiteX2" fmla="*/ 2389566 w 2677922"/>
                  <a:gd name="connsiteY2" fmla="*/ 1863966 h 2672762"/>
                  <a:gd name="connsiteX3" fmla="*/ 2354479 w 2677922"/>
                  <a:gd name="connsiteY3" fmla="*/ 1874802 h 2672762"/>
                  <a:gd name="connsiteX4" fmla="*/ 2312170 w 2677922"/>
                  <a:gd name="connsiteY4" fmla="*/ 1950651 h 2672762"/>
                  <a:gd name="connsiteX5" fmla="*/ 2322489 w 2677922"/>
                  <a:gd name="connsiteY5" fmla="*/ 1983157 h 2672762"/>
                  <a:gd name="connsiteX6" fmla="*/ 2412785 w 2677922"/>
                  <a:gd name="connsiteY6" fmla="*/ 2080161 h 2672762"/>
                  <a:gd name="connsiteX7" fmla="*/ 2418461 w 2677922"/>
                  <a:gd name="connsiteY7" fmla="*/ 2146722 h 2672762"/>
                  <a:gd name="connsiteX8" fmla="*/ 2414849 w 2677922"/>
                  <a:gd name="connsiteY8" fmla="*/ 2151882 h 2672762"/>
                  <a:gd name="connsiteX9" fmla="*/ 2324037 w 2677922"/>
                  <a:gd name="connsiteY9" fmla="*/ 2174585 h 2672762"/>
                  <a:gd name="connsiteX10" fmla="*/ 2219294 w 2677922"/>
                  <a:gd name="connsiteY10" fmla="*/ 2118859 h 2672762"/>
                  <a:gd name="connsiteX11" fmla="*/ 2178531 w 2677922"/>
                  <a:gd name="connsiteY11" fmla="*/ 2120407 h 2672762"/>
                  <a:gd name="connsiteX12" fmla="*/ 2125386 w 2677922"/>
                  <a:gd name="connsiteY12" fmla="*/ 2172521 h 2672762"/>
                  <a:gd name="connsiteX13" fmla="*/ 2122806 w 2677922"/>
                  <a:gd name="connsiteY13" fmla="*/ 2217411 h 2672762"/>
                  <a:gd name="connsiteX14" fmla="*/ 2184723 w 2677922"/>
                  <a:gd name="connsiteY14" fmla="*/ 2334538 h 2672762"/>
                  <a:gd name="connsiteX15" fmla="*/ 2174404 w 2677922"/>
                  <a:gd name="connsiteY15" fmla="*/ 2395423 h 2672762"/>
                  <a:gd name="connsiteX16" fmla="*/ 2164084 w 2677922"/>
                  <a:gd name="connsiteY16" fmla="*/ 2404711 h 2672762"/>
                  <a:gd name="connsiteX17" fmla="*/ 2075336 w 2677922"/>
                  <a:gd name="connsiteY17" fmla="*/ 2401615 h 2672762"/>
                  <a:gd name="connsiteX18" fmla="*/ 1988652 w 2677922"/>
                  <a:gd name="connsiteY18" fmla="*/ 2320606 h 2672762"/>
                  <a:gd name="connsiteX19" fmla="*/ 1944277 w 2677922"/>
                  <a:gd name="connsiteY19" fmla="*/ 2311835 h 2672762"/>
                  <a:gd name="connsiteX20" fmla="*/ 1883392 w 2677922"/>
                  <a:gd name="connsiteY20" fmla="*/ 2346405 h 2672762"/>
                  <a:gd name="connsiteX21" fmla="*/ 1868429 w 2677922"/>
                  <a:gd name="connsiteY21" fmla="*/ 2391811 h 2672762"/>
                  <a:gd name="connsiteX22" fmla="*/ 1899388 w 2677922"/>
                  <a:gd name="connsiteY22" fmla="*/ 2526997 h 2672762"/>
                  <a:gd name="connsiteX23" fmla="*/ 1879264 w 2677922"/>
                  <a:gd name="connsiteY23" fmla="*/ 2571887 h 2672762"/>
                  <a:gd name="connsiteX24" fmla="*/ 1841082 w 2677922"/>
                  <a:gd name="connsiteY24" fmla="*/ 2588915 h 2672762"/>
                  <a:gd name="connsiteX25" fmla="*/ 1782777 w 2677922"/>
                  <a:gd name="connsiteY25" fmla="*/ 2568276 h 2672762"/>
                  <a:gd name="connsiteX26" fmla="*/ 1715184 w 2677922"/>
                  <a:gd name="connsiteY26" fmla="*/ 2459404 h 2672762"/>
                  <a:gd name="connsiteX27" fmla="*/ 1664618 w 2677922"/>
                  <a:gd name="connsiteY27" fmla="*/ 2435669 h 2672762"/>
                  <a:gd name="connsiteX28" fmla="*/ 1610440 w 2677922"/>
                  <a:gd name="connsiteY28" fmla="*/ 2450117 h 2672762"/>
                  <a:gd name="connsiteX29" fmla="*/ 1577418 w 2677922"/>
                  <a:gd name="connsiteY29" fmla="*/ 2495007 h 2672762"/>
                  <a:gd name="connsiteX30" fmla="*/ 1573806 w 2677922"/>
                  <a:gd name="connsiteY30" fmla="*/ 2616777 h 2672762"/>
                  <a:gd name="connsiteX31" fmla="*/ 1526852 w 2677922"/>
                  <a:gd name="connsiteY31" fmla="*/ 2672503 h 2672762"/>
                  <a:gd name="connsiteX32" fmla="*/ 1497441 w 2677922"/>
                  <a:gd name="connsiteY32" fmla="*/ 2676115 h 2672762"/>
                  <a:gd name="connsiteX33" fmla="*/ 1449972 w 2677922"/>
                  <a:gd name="connsiteY33" fmla="*/ 2644124 h 2672762"/>
                  <a:gd name="connsiteX34" fmla="*/ 1410241 w 2677922"/>
                  <a:gd name="connsiteY34" fmla="*/ 2514614 h 2672762"/>
                  <a:gd name="connsiteX35" fmla="*/ 1373091 w 2677922"/>
                  <a:gd name="connsiteY35" fmla="*/ 2482623 h 2672762"/>
                  <a:gd name="connsiteX36" fmla="*/ 1304982 w 2677922"/>
                  <a:gd name="connsiteY36" fmla="*/ 2483139 h 2672762"/>
                  <a:gd name="connsiteX37" fmla="*/ 1271959 w 2677922"/>
                  <a:gd name="connsiteY37" fmla="*/ 2511518 h 2672762"/>
                  <a:gd name="connsiteX38" fmla="*/ 1234293 w 2677922"/>
                  <a:gd name="connsiteY38" fmla="*/ 2633805 h 2672762"/>
                  <a:gd name="connsiteX39" fmla="*/ 1170828 w 2677922"/>
                  <a:gd name="connsiteY39" fmla="*/ 2674567 h 2672762"/>
                  <a:gd name="connsiteX40" fmla="*/ 1106847 w 2677922"/>
                  <a:gd name="connsiteY40" fmla="*/ 2602330 h 2672762"/>
                  <a:gd name="connsiteX41" fmla="*/ 1103751 w 2677922"/>
                  <a:gd name="connsiteY41" fmla="*/ 2491395 h 2672762"/>
                  <a:gd name="connsiteX42" fmla="*/ 1080532 w 2677922"/>
                  <a:gd name="connsiteY42" fmla="*/ 2454244 h 2672762"/>
                  <a:gd name="connsiteX43" fmla="*/ 1005199 w 2677922"/>
                  <a:gd name="connsiteY43" fmla="*/ 2435153 h 2672762"/>
                  <a:gd name="connsiteX44" fmla="*/ 969080 w 2677922"/>
                  <a:gd name="connsiteY44" fmla="*/ 2454244 h 2672762"/>
                  <a:gd name="connsiteX45" fmla="*/ 900456 w 2677922"/>
                  <a:gd name="connsiteY45" fmla="*/ 2564148 h 2672762"/>
                  <a:gd name="connsiteX46" fmla="*/ 836474 w 2677922"/>
                  <a:gd name="connsiteY46" fmla="*/ 2587367 h 2672762"/>
                  <a:gd name="connsiteX47" fmla="*/ 831830 w 2677922"/>
                  <a:gd name="connsiteY47" fmla="*/ 2585819 h 2672762"/>
                  <a:gd name="connsiteX48" fmla="*/ 785392 w 2677922"/>
                  <a:gd name="connsiteY48" fmla="*/ 2504810 h 2672762"/>
                  <a:gd name="connsiteX49" fmla="*/ 811707 w 2677922"/>
                  <a:gd name="connsiteY49" fmla="*/ 2390779 h 2672762"/>
                  <a:gd name="connsiteX50" fmla="*/ 794680 w 2677922"/>
                  <a:gd name="connsiteY50" fmla="*/ 2344341 h 2672762"/>
                  <a:gd name="connsiteX51" fmla="*/ 739470 w 2677922"/>
                  <a:gd name="connsiteY51" fmla="*/ 2312351 h 2672762"/>
                  <a:gd name="connsiteX52" fmla="*/ 689421 w 2677922"/>
                  <a:gd name="connsiteY52" fmla="*/ 2321638 h 2672762"/>
                  <a:gd name="connsiteX53" fmla="*/ 596029 w 2677922"/>
                  <a:gd name="connsiteY53" fmla="*/ 2408838 h 2672762"/>
                  <a:gd name="connsiteX54" fmla="*/ 530500 w 2677922"/>
                  <a:gd name="connsiteY54" fmla="*/ 2415030 h 2672762"/>
                  <a:gd name="connsiteX55" fmla="*/ 521212 w 2677922"/>
                  <a:gd name="connsiteY55" fmla="*/ 2408838 h 2672762"/>
                  <a:gd name="connsiteX56" fmla="*/ 500573 w 2677922"/>
                  <a:gd name="connsiteY56" fmla="*/ 2322670 h 2672762"/>
                  <a:gd name="connsiteX57" fmla="*/ 556298 w 2677922"/>
                  <a:gd name="connsiteY57" fmla="*/ 2217927 h 2672762"/>
                  <a:gd name="connsiteX58" fmla="*/ 552171 w 2677922"/>
                  <a:gd name="connsiteY58" fmla="*/ 2168909 h 2672762"/>
                  <a:gd name="connsiteX59" fmla="*/ 505733 w 2677922"/>
                  <a:gd name="connsiteY59" fmla="*/ 2122987 h 2672762"/>
                  <a:gd name="connsiteX60" fmla="*/ 457747 w 2677922"/>
                  <a:gd name="connsiteY60" fmla="*/ 2119375 h 2672762"/>
                  <a:gd name="connsiteX61" fmla="*/ 341652 w 2677922"/>
                  <a:gd name="connsiteY61" fmla="*/ 2180777 h 2672762"/>
                  <a:gd name="connsiteX62" fmla="*/ 278187 w 2677922"/>
                  <a:gd name="connsiteY62" fmla="*/ 2168909 h 2672762"/>
                  <a:gd name="connsiteX63" fmla="*/ 274059 w 2677922"/>
                  <a:gd name="connsiteY63" fmla="*/ 2164265 h 2672762"/>
                  <a:gd name="connsiteX64" fmla="*/ 276639 w 2677922"/>
                  <a:gd name="connsiteY64" fmla="*/ 2069325 h 2672762"/>
                  <a:gd name="connsiteX65" fmla="*/ 354551 w 2677922"/>
                  <a:gd name="connsiteY65" fmla="*/ 1986253 h 2672762"/>
                  <a:gd name="connsiteX66" fmla="*/ 363839 w 2677922"/>
                  <a:gd name="connsiteY66" fmla="*/ 1940847 h 2672762"/>
                  <a:gd name="connsiteX67" fmla="*/ 328237 w 2677922"/>
                  <a:gd name="connsiteY67" fmla="*/ 1878930 h 2672762"/>
                  <a:gd name="connsiteX68" fmla="*/ 283347 w 2677922"/>
                  <a:gd name="connsiteY68" fmla="*/ 1866030 h 2672762"/>
                  <a:gd name="connsiteX69" fmla="*/ 170864 w 2677922"/>
                  <a:gd name="connsiteY69" fmla="*/ 1891829 h 2672762"/>
                  <a:gd name="connsiteX70" fmla="*/ 155900 w 2677922"/>
                  <a:gd name="connsiteY70" fmla="*/ 1895441 h 2672762"/>
                  <a:gd name="connsiteX71" fmla="*/ 100175 w 2677922"/>
                  <a:gd name="connsiteY71" fmla="*/ 1868094 h 2672762"/>
                  <a:gd name="connsiteX72" fmla="*/ 87275 w 2677922"/>
                  <a:gd name="connsiteY72" fmla="*/ 1838168 h 2672762"/>
                  <a:gd name="connsiteX73" fmla="*/ 107915 w 2677922"/>
                  <a:gd name="connsiteY73" fmla="*/ 1779862 h 2672762"/>
                  <a:gd name="connsiteX74" fmla="*/ 213690 w 2677922"/>
                  <a:gd name="connsiteY74" fmla="*/ 1713817 h 2672762"/>
                  <a:gd name="connsiteX75" fmla="*/ 238972 w 2677922"/>
                  <a:gd name="connsiteY75" fmla="*/ 1654480 h 2672762"/>
                  <a:gd name="connsiteX76" fmla="*/ 222977 w 2677922"/>
                  <a:gd name="connsiteY76" fmla="*/ 1600818 h 2672762"/>
                  <a:gd name="connsiteX77" fmla="*/ 184279 w 2677922"/>
                  <a:gd name="connsiteY77" fmla="*/ 1575019 h 2672762"/>
                  <a:gd name="connsiteX78" fmla="*/ 59413 w 2677922"/>
                  <a:gd name="connsiteY78" fmla="*/ 1571407 h 2672762"/>
                  <a:gd name="connsiteX79" fmla="*/ 3687 w 2677922"/>
                  <a:gd name="connsiteY79" fmla="*/ 1524453 h 2672762"/>
                  <a:gd name="connsiteX80" fmla="*/ 1623 w 2677922"/>
                  <a:gd name="connsiteY80" fmla="*/ 1513618 h 2672762"/>
                  <a:gd name="connsiteX81" fmla="*/ 48577 w 2677922"/>
                  <a:gd name="connsiteY81" fmla="*/ 1442413 h 2672762"/>
                  <a:gd name="connsiteX82" fmla="*/ 160544 w 2677922"/>
                  <a:gd name="connsiteY82" fmla="*/ 1408358 h 2672762"/>
                  <a:gd name="connsiteX83" fmla="*/ 194083 w 2677922"/>
                  <a:gd name="connsiteY83" fmla="*/ 1370692 h 2672762"/>
                  <a:gd name="connsiteX84" fmla="*/ 192534 w 2677922"/>
                  <a:gd name="connsiteY84" fmla="*/ 1298971 h 2672762"/>
                  <a:gd name="connsiteX85" fmla="*/ 166220 w 2677922"/>
                  <a:gd name="connsiteY85" fmla="*/ 1269560 h 2672762"/>
                  <a:gd name="connsiteX86" fmla="*/ 47029 w 2677922"/>
                  <a:gd name="connsiteY86" fmla="*/ 1232926 h 2672762"/>
                  <a:gd name="connsiteX87" fmla="*/ 1623 w 2677922"/>
                  <a:gd name="connsiteY87" fmla="*/ 1166881 h 2672762"/>
                  <a:gd name="connsiteX88" fmla="*/ 6267 w 2677922"/>
                  <a:gd name="connsiteY88" fmla="*/ 1139534 h 2672762"/>
                  <a:gd name="connsiteX89" fmla="*/ 49093 w 2677922"/>
                  <a:gd name="connsiteY89" fmla="*/ 1105480 h 2672762"/>
                  <a:gd name="connsiteX90" fmla="*/ 164672 w 2677922"/>
                  <a:gd name="connsiteY90" fmla="*/ 1101868 h 2672762"/>
                  <a:gd name="connsiteX91" fmla="*/ 181699 w 2677922"/>
                  <a:gd name="connsiteY91" fmla="*/ 1101352 h 2672762"/>
                  <a:gd name="connsiteX92" fmla="*/ 227621 w 2677922"/>
                  <a:gd name="connsiteY92" fmla="*/ 1065233 h 2672762"/>
                  <a:gd name="connsiteX93" fmla="*/ 241036 w 2677922"/>
                  <a:gd name="connsiteY93" fmla="*/ 1014152 h 2672762"/>
                  <a:gd name="connsiteX94" fmla="*/ 219366 w 2677922"/>
                  <a:gd name="connsiteY94" fmla="*/ 965650 h 2672762"/>
                  <a:gd name="connsiteX95" fmla="*/ 113590 w 2677922"/>
                  <a:gd name="connsiteY95" fmla="*/ 899605 h 2672762"/>
                  <a:gd name="connsiteX96" fmla="*/ 89855 w 2677922"/>
                  <a:gd name="connsiteY96" fmla="*/ 832012 h 2672762"/>
                  <a:gd name="connsiteX97" fmla="*/ 104818 w 2677922"/>
                  <a:gd name="connsiteY97" fmla="*/ 799505 h 2672762"/>
                  <a:gd name="connsiteX98" fmla="*/ 151256 w 2677922"/>
                  <a:gd name="connsiteY98" fmla="*/ 779898 h 2672762"/>
                  <a:gd name="connsiteX99" fmla="*/ 283347 w 2677922"/>
                  <a:gd name="connsiteY99" fmla="*/ 810341 h 2672762"/>
                  <a:gd name="connsiteX100" fmla="*/ 331332 w 2677922"/>
                  <a:gd name="connsiteY100" fmla="*/ 794345 h 2672762"/>
                  <a:gd name="connsiteX101" fmla="*/ 363839 w 2677922"/>
                  <a:gd name="connsiteY101" fmla="*/ 737588 h 2672762"/>
                  <a:gd name="connsiteX102" fmla="*/ 354551 w 2677922"/>
                  <a:gd name="connsiteY102" fmla="*/ 689086 h 2672762"/>
                  <a:gd name="connsiteX103" fmla="*/ 266835 w 2677922"/>
                  <a:gd name="connsiteY103" fmla="*/ 595694 h 2672762"/>
                  <a:gd name="connsiteX104" fmla="*/ 261675 w 2677922"/>
                  <a:gd name="connsiteY104" fmla="*/ 529133 h 2672762"/>
                  <a:gd name="connsiteX105" fmla="*/ 270447 w 2677922"/>
                  <a:gd name="connsiteY105" fmla="*/ 516233 h 2672762"/>
                  <a:gd name="connsiteX106" fmla="*/ 349907 w 2677922"/>
                  <a:gd name="connsiteY106" fmla="*/ 498690 h 2672762"/>
                  <a:gd name="connsiteX107" fmla="*/ 457231 w 2677922"/>
                  <a:gd name="connsiteY107" fmla="*/ 555964 h 2672762"/>
                  <a:gd name="connsiteX108" fmla="*/ 507797 w 2677922"/>
                  <a:gd name="connsiteY108" fmla="*/ 551320 h 2672762"/>
                  <a:gd name="connsiteX109" fmla="*/ 551139 w 2677922"/>
                  <a:gd name="connsiteY109" fmla="*/ 508494 h 2672762"/>
                  <a:gd name="connsiteX110" fmla="*/ 556815 w 2677922"/>
                  <a:gd name="connsiteY110" fmla="*/ 456896 h 2672762"/>
                  <a:gd name="connsiteX111" fmla="*/ 494381 w 2677922"/>
                  <a:gd name="connsiteY111" fmla="*/ 339769 h 2672762"/>
                  <a:gd name="connsiteX112" fmla="*/ 505217 w 2677922"/>
                  <a:gd name="connsiteY112" fmla="*/ 280432 h 2672762"/>
                  <a:gd name="connsiteX113" fmla="*/ 537723 w 2677922"/>
                  <a:gd name="connsiteY113" fmla="*/ 256181 h 2672762"/>
                  <a:gd name="connsiteX114" fmla="*/ 590353 w 2677922"/>
                  <a:gd name="connsiteY114" fmla="*/ 261857 h 2672762"/>
                  <a:gd name="connsiteX115" fmla="*/ 679617 w 2677922"/>
                  <a:gd name="connsiteY115" fmla="*/ 344929 h 2672762"/>
                  <a:gd name="connsiteX116" fmla="*/ 754950 w 2677922"/>
                  <a:gd name="connsiteY116" fmla="*/ 355765 h 2672762"/>
                  <a:gd name="connsiteX117" fmla="*/ 797260 w 2677922"/>
                  <a:gd name="connsiteY117" fmla="*/ 329450 h 2672762"/>
                  <a:gd name="connsiteX118" fmla="*/ 811707 w 2677922"/>
                  <a:gd name="connsiteY118" fmla="*/ 285076 h 2672762"/>
                  <a:gd name="connsiteX119" fmla="*/ 781781 w 2677922"/>
                  <a:gd name="connsiteY119" fmla="*/ 156081 h 2672762"/>
                  <a:gd name="connsiteX120" fmla="*/ 807064 w 2677922"/>
                  <a:gd name="connsiteY120" fmla="*/ 100872 h 2672762"/>
                  <a:gd name="connsiteX121" fmla="*/ 841634 w 2677922"/>
                  <a:gd name="connsiteY121" fmla="*/ 86424 h 2672762"/>
                  <a:gd name="connsiteX122" fmla="*/ 896328 w 2677922"/>
                  <a:gd name="connsiteY122" fmla="*/ 106031 h 2672762"/>
                  <a:gd name="connsiteX123" fmla="*/ 965469 w 2677922"/>
                  <a:gd name="connsiteY123" fmla="*/ 217483 h 2672762"/>
                  <a:gd name="connsiteX124" fmla="*/ 1013455 w 2677922"/>
                  <a:gd name="connsiteY124" fmla="*/ 240702 h 2672762"/>
                  <a:gd name="connsiteX125" fmla="*/ 1077952 w 2677922"/>
                  <a:gd name="connsiteY125" fmla="*/ 222642 h 2672762"/>
                  <a:gd name="connsiteX126" fmla="*/ 1101687 w 2677922"/>
                  <a:gd name="connsiteY126" fmla="*/ 188072 h 2672762"/>
                  <a:gd name="connsiteX127" fmla="*/ 1106847 w 2677922"/>
                  <a:gd name="connsiteY127" fmla="*/ 53918 h 2672762"/>
                  <a:gd name="connsiteX128" fmla="*/ 1145029 w 2677922"/>
                  <a:gd name="connsiteY128" fmla="*/ 4900 h 2672762"/>
                  <a:gd name="connsiteX129" fmla="*/ 1158960 w 2677922"/>
                  <a:gd name="connsiteY129" fmla="*/ 1804 h 2672762"/>
                  <a:gd name="connsiteX130" fmla="*/ 1235841 w 2677922"/>
                  <a:gd name="connsiteY130" fmla="*/ 48758 h 2672762"/>
                  <a:gd name="connsiteX131" fmla="*/ 1269895 w 2677922"/>
                  <a:gd name="connsiteY131" fmla="*/ 162273 h 2672762"/>
                  <a:gd name="connsiteX132" fmla="*/ 1303434 w 2677922"/>
                  <a:gd name="connsiteY132" fmla="*/ 192716 h 2672762"/>
                  <a:gd name="connsiteX133" fmla="*/ 1376702 w 2677922"/>
                  <a:gd name="connsiteY133" fmla="*/ 192716 h 2672762"/>
                  <a:gd name="connsiteX134" fmla="*/ 1409209 w 2677922"/>
                  <a:gd name="connsiteY134" fmla="*/ 163305 h 2672762"/>
                  <a:gd name="connsiteX135" fmla="*/ 1447392 w 2677922"/>
                  <a:gd name="connsiteY135" fmla="*/ 37922 h 2672762"/>
                  <a:gd name="connsiteX136" fmla="*/ 1499505 w 2677922"/>
                  <a:gd name="connsiteY136" fmla="*/ 256 h 2672762"/>
                  <a:gd name="connsiteX137" fmla="*/ 1513436 w 2677922"/>
                  <a:gd name="connsiteY137" fmla="*/ 772 h 2672762"/>
                  <a:gd name="connsiteX138" fmla="*/ 1573290 w 2677922"/>
                  <a:gd name="connsiteY138" fmla="*/ 65269 h 2672762"/>
                  <a:gd name="connsiteX139" fmla="*/ 1576902 w 2677922"/>
                  <a:gd name="connsiteY139" fmla="*/ 185492 h 2672762"/>
                  <a:gd name="connsiteX140" fmla="*/ 1598057 w 2677922"/>
                  <a:gd name="connsiteY140" fmla="*/ 220578 h 2672762"/>
                  <a:gd name="connsiteX141" fmla="*/ 1674422 w 2677922"/>
                  <a:gd name="connsiteY141" fmla="*/ 240702 h 2672762"/>
                  <a:gd name="connsiteX142" fmla="*/ 1710540 w 2677922"/>
                  <a:gd name="connsiteY142" fmla="*/ 221610 h 2672762"/>
                  <a:gd name="connsiteX143" fmla="*/ 1779165 w 2677922"/>
                  <a:gd name="connsiteY143" fmla="*/ 111707 h 2672762"/>
                  <a:gd name="connsiteX144" fmla="*/ 1845726 w 2677922"/>
                  <a:gd name="connsiteY144" fmla="*/ 88488 h 2672762"/>
                  <a:gd name="connsiteX145" fmla="*/ 1857594 w 2677922"/>
                  <a:gd name="connsiteY145" fmla="*/ 92616 h 2672762"/>
                  <a:gd name="connsiteX146" fmla="*/ 1895260 w 2677922"/>
                  <a:gd name="connsiteY146" fmla="*/ 166401 h 2672762"/>
                  <a:gd name="connsiteX147" fmla="*/ 1868429 w 2677922"/>
                  <a:gd name="connsiteY147" fmla="*/ 281980 h 2672762"/>
                  <a:gd name="connsiteX148" fmla="*/ 1887004 w 2677922"/>
                  <a:gd name="connsiteY148" fmla="*/ 332030 h 2672762"/>
                  <a:gd name="connsiteX149" fmla="*/ 1946857 w 2677922"/>
                  <a:gd name="connsiteY149" fmla="*/ 365052 h 2672762"/>
                  <a:gd name="connsiteX150" fmla="*/ 1986588 w 2677922"/>
                  <a:gd name="connsiteY150" fmla="*/ 355765 h 2672762"/>
                  <a:gd name="connsiteX151" fmla="*/ 2081528 w 2677922"/>
                  <a:gd name="connsiteY151" fmla="*/ 267532 h 2672762"/>
                  <a:gd name="connsiteX152" fmla="*/ 2151701 w 2677922"/>
                  <a:gd name="connsiteY152" fmla="*/ 261857 h 2672762"/>
                  <a:gd name="connsiteX153" fmla="*/ 2155312 w 2677922"/>
                  <a:gd name="connsiteY153" fmla="*/ 264437 h 2672762"/>
                  <a:gd name="connsiteX154" fmla="*/ 2177500 w 2677922"/>
                  <a:gd name="connsiteY154" fmla="*/ 353701 h 2672762"/>
                  <a:gd name="connsiteX155" fmla="*/ 2122290 w 2677922"/>
                  <a:gd name="connsiteY155" fmla="*/ 456896 h 2672762"/>
                  <a:gd name="connsiteX156" fmla="*/ 2126934 w 2677922"/>
                  <a:gd name="connsiteY156" fmla="*/ 505914 h 2672762"/>
                  <a:gd name="connsiteX157" fmla="*/ 2173372 w 2677922"/>
                  <a:gd name="connsiteY157" fmla="*/ 551836 h 2672762"/>
                  <a:gd name="connsiteX158" fmla="*/ 2219810 w 2677922"/>
                  <a:gd name="connsiteY158" fmla="*/ 555964 h 2672762"/>
                  <a:gd name="connsiteX159" fmla="*/ 2336937 w 2677922"/>
                  <a:gd name="connsiteY159" fmla="*/ 494046 h 2672762"/>
                  <a:gd name="connsiteX160" fmla="*/ 2400917 w 2677922"/>
                  <a:gd name="connsiteY160" fmla="*/ 507462 h 2672762"/>
                  <a:gd name="connsiteX161" fmla="*/ 2420525 w 2677922"/>
                  <a:gd name="connsiteY161" fmla="*/ 533777 h 2672762"/>
                  <a:gd name="connsiteX162" fmla="*/ 2415365 w 2677922"/>
                  <a:gd name="connsiteY162" fmla="*/ 591566 h 2672762"/>
                  <a:gd name="connsiteX163" fmla="*/ 2321973 w 2677922"/>
                  <a:gd name="connsiteY163" fmla="*/ 692182 h 2672762"/>
                  <a:gd name="connsiteX164" fmla="*/ 2313718 w 2677922"/>
                  <a:gd name="connsiteY164" fmla="*/ 733460 h 2672762"/>
                  <a:gd name="connsiteX165" fmla="*/ 2349320 w 2677922"/>
                  <a:gd name="connsiteY165" fmla="*/ 795377 h 2672762"/>
                  <a:gd name="connsiteX166" fmla="*/ 2394726 w 2677922"/>
                  <a:gd name="connsiteY166" fmla="*/ 810341 h 2672762"/>
                  <a:gd name="connsiteX167" fmla="*/ 2526816 w 2677922"/>
                  <a:gd name="connsiteY167" fmla="*/ 780414 h 2672762"/>
                  <a:gd name="connsiteX168" fmla="*/ 2575834 w 2677922"/>
                  <a:gd name="connsiteY168" fmla="*/ 803117 h 2672762"/>
                  <a:gd name="connsiteX169" fmla="*/ 2591313 w 2677922"/>
                  <a:gd name="connsiteY169" fmla="*/ 838719 h 2672762"/>
                  <a:gd name="connsiteX170" fmla="*/ 2570158 w 2677922"/>
                  <a:gd name="connsiteY170" fmla="*/ 896509 h 2672762"/>
                  <a:gd name="connsiteX171" fmla="*/ 2461287 w 2677922"/>
                  <a:gd name="connsiteY171" fmla="*/ 964102 h 2672762"/>
                  <a:gd name="connsiteX172" fmla="*/ 2438068 w 2677922"/>
                  <a:gd name="connsiteY172" fmla="*/ 1014668 h 2672762"/>
                  <a:gd name="connsiteX173" fmla="*/ 2454063 w 2677922"/>
                  <a:gd name="connsiteY173" fmla="*/ 1073489 h 2672762"/>
                  <a:gd name="connsiteX174" fmla="*/ 2492762 w 2677922"/>
                  <a:gd name="connsiteY174" fmla="*/ 1100836 h 2672762"/>
                  <a:gd name="connsiteX175" fmla="*/ 2628464 w 2677922"/>
                  <a:gd name="connsiteY175" fmla="*/ 1105996 h 2672762"/>
                  <a:gd name="connsiteX176" fmla="*/ 2672322 w 2677922"/>
                  <a:gd name="connsiteY176" fmla="*/ 1140566 h 2672762"/>
                  <a:gd name="connsiteX177" fmla="*/ 2677998 w 2677922"/>
                  <a:gd name="connsiteY177" fmla="*/ 1182360 h 2672762"/>
                  <a:gd name="connsiteX178" fmla="*/ 2644459 w 2677922"/>
                  <a:gd name="connsiteY178" fmla="*/ 1229830 h 2672762"/>
                  <a:gd name="connsiteX179" fmla="*/ 2522172 w 2677922"/>
                  <a:gd name="connsiteY179" fmla="*/ 1267497 h 2672762"/>
                  <a:gd name="connsiteX180" fmla="*/ 2483990 w 2677922"/>
                  <a:gd name="connsiteY180" fmla="*/ 1315998 h 2672762"/>
                  <a:gd name="connsiteX181" fmla="*/ 2486570 w 2677922"/>
                  <a:gd name="connsiteY181" fmla="*/ 1379980 h 2672762"/>
                  <a:gd name="connsiteX182" fmla="*/ 2512885 w 2677922"/>
                  <a:gd name="connsiteY182" fmla="*/ 1407842 h 2672762"/>
                  <a:gd name="connsiteX183" fmla="*/ 2641363 w 2677922"/>
                  <a:gd name="connsiteY183" fmla="*/ 1447057 h 2672762"/>
                  <a:gd name="connsiteX184" fmla="*/ 2677998 w 2677922"/>
                  <a:gd name="connsiteY184" fmla="*/ 1498138 h 2672762"/>
                  <a:gd name="connsiteX185" fmla="*/ 2677998 w 2677922"/>
                  <a:gd name="connsiteY185" fmla="*/ 1507426 h 2672762"/>
                  <a:gd name="connsiteX186" fmla="*/ 2611952 w 2677922"/>
                  <a:gd name="connsiteY186" fmla="*/ 1572955 h 2672762"/>
                  <a:gd name="connsiteX187" fmla="*/ 2490182 w 2677922"/>
                  <a:gd name="connsiteY187" fmla="*/ 1576567 h 2672762"/>
                  <a:gd name="connsiteX188" fmla="*/ 2457675 w 2677922"/>
                  <a:gd name="connsiteY188" fmla="*/ 1596690 h 2672762"/>
                  <a:gd name="connsiteX189" fmla="*/ 2437036 w 2677922"/>
                  <a:gd name="connsiteY189" fmla="*/ 1673055 h 2672762"/>
                  <a:gd name="connsiteX190" fmla="*/ 2457159 w 2677922"/>
                  <a:gd name="connsiteY190" fmla="*/ 1710205 h 2672762"/>
                  <a:gd name="connsiteX191" fmla="*/ 2564483 w 2677922"/>
                  <a:gd name="connsiteY191" fmla="*/ 1777282 h 2672762"/>
                  <a:gd name="connsiteX192" fmla="*/ 2588733 w 2677922"/>
                  <a:gd name="connsiteY192" fmla="*/ 1845907 h 2672762"/>
                  <a:gd name="connsiteX193" fmla="*/ 2571706 w 2677922"/>
                  <a:gd name="connsiteY193" fmla="*/ 1880994 h 2672762"/>
                  <a:gd name="connsiteX194" fmla="*/ 2538684 w 2677922"/>
                  <a:gd name="connsiteY194" fmla="*/ 1897505 h 2672762"/>
                  <a:gd name="connsiteX195" fmla="*/ 1338521 w 2677922"/>
                  <a:gd name="connsiteY195" fmla="*/ 2312867 h 2672762"/>
                  <a:gd name="connsiteX196" fmla="*/ 2316814 w 2677922"/>
                  <a:gd name="connsiteY196" fmla="*/ 1335605 h 2672762"/>
                  <a:gd name="connsiteX197" fmla="*/ 1340068 w 2677922"/>
                  <a:gd name="connsiteY197" fmla="*/ 359376 h 2672762"/>
                  <a:gd name="connsiteX198" fmla="*/ 361775 w 2677922"/>
                  <a:gd name="connsiteY198" fmla="*/ 1331994 h 2672762"/>
                  <a:gd name="connsiteX199" fmla="*/ 1338521 w 2677922"/>
                  <a:gd name="connsiteY199" fmla="*/ 2312867 h 26727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</a:cxnLst>
                <a:rect l="l" t="t" r="r" b="b"/>
                <a:pathLst>
                  <a:path w="2677922" h="2672762">
                    <a:moveTo>
                      <a:pt x="2538684" y="1897505"/>
                    </a:moveTo>
                    <a:cubicBezTo>
                      <a:pt x="2511337" y="1891313"/>
                      <a:pt x="2483990" y="1885121"/>
                      <a:pt x="2456643" y="1879446"/>
                    </a:cubicBezTo>
                    <a:cubicBezTo>
                      <a:pt x="2434456" y="1874286"/>
                      <a:pt x="2411753" y="1869642"/>
                      <a:pt x="2389566" y="1863966"/>
                    </a:cubicBezTo>
                    <a:cubicBezTo>
                      <a:pt x="2375119" y="1860354"/>
                      <a:pt x="2363767" y="1864482"/>
                      <a:pt x="2354479" y="1874802"/>
                    </a:cubicBezTo>
                    <a:cubicBezTo>
                      <a:pt x="2335389" y="1896989"/>
                      <a:pt x="2320425" y="1922272"/>
                      <a:pt x="2312170" y="1950651"/>
                    </a:cubicBezTo>
                    <a:cubicBezTo>
                      <a:pt x="2308042" y="1964066"/>
                      <a:pt x="2314234" y="1973869"/>
                      <a:pt x="2322489" y="1983157"/>
                    </a:cubicBezTo>
                    <a:cubicBezTo>
                      <a:pt x="2352416" y="2015664"/>
                      <a:pt x="2382858" y="2048170"/>
                      <a:pt x="2412785" y="2080161"/>
                    </a:cubicBezTo>
                    <a:cubicBezTo>
                      <a:pt x="2435488" y="2104412"/>
                      <a:pt x="2436520" y="2118859"/>
                      <a:pt x="2418461" y="2146722"/>
                    </a:cubicBezTo>
                    <a:cubicBezTo>
                      <a:pt x="2417429" y="2148270"/>
                      <a:pt x="2416397" y="2150334"/>
                      <a:pt x="2414849" y="2151882"/>
                    </a:cubicBezTo>
                    <a:cubicBezTo>
                      <a:pt x="2380795" y="2197804"/>
                      <a:pt x="2365831" y="2198320"/>
                      <a:pt x="2324037" y="2174585"/>
                    </a:cubicBezTo>
                    <a:cubicBezTo>
                      <a:pt x="2289982" y="2154978"/>
                      <a:pt x="2253864" y="2137434"/>
                      <a:pt x="2219294" y="2118859"/>
                    </a:cubicBezTo>
                    <a:cubicBezTo>
                      <a:pt x="2204846" y="2111120"/>
                      <a:pt x="2191431" y="2111120"/>
                      <a:pt x="2178531" y="2120407"/>
                    </a:cubicBezTo>
                    <a:cubicBezTo>
                      <a:pt x="2157892" y="2134855"/>
                      <a:pt x="2140349" y="2152398"/>
                      <a:pt x="2125386" y="2172521"/>
                    </a:cubicBezTo>
                    <a:cubicBezTo>
                      <a:pt x="2114550" y="2186968"/>
                      <a:pt x="2114034" y="2201416"/>
                      <a:pt x="2122806" y="2217411"/>
                    </a:cubicBezTo>
                    <a:cubicBezTo>
                      <a:pt x="2143961" y="2256109"/>
                      <a:pt x="2164600" y="2295323"/>
                      <a:pt x="2184723" y="2334538"/>
                    </a:cubicBezTo>
                    <a:cubicBezTo>
                      <a:pt x="2198655" y="2361885"/>
                      <a:pt x="2196591" y="2374268"/>
                      <a:pt x="2174404" y="2395423"/>
                    </a:cubicBezTo>
                    <a:cubicBezTo>
                      <a:pt x="2170792" y="2398519"/>
                      <a:pt x="2167696" y="2402131"/>
                      <a:pt x="2164084" y="2404711"/>
                    </a:cubicBezTo>
                    <a:cubicBezTo>
                      <a:pt x="2131062" y="2428962"/>
                      <a:pt x="2114034" y="2440829"/>
                      <a:pt x="2075336" y="2401615"/>
                    </a:cubicBezTo>
                    <a:cubicBezTo>
                      <a:pt x="2047473" y="2373236"/>
                      <a:pt x="2017547" y="2347953"/>
                      <a:pt x="1988652" y="2320606"/>
                    </a:cubicBezTo>
                    <a:cubicBezTo>
                      <a:pt x="1975236" y="2307707"/>
                      <a:pt x="1960789" y="2305127"/>
                      <a:pt x="1944277" y="2311835"/>
                    </a:cubicBezTo>
                    <a:cubicBezTo>
                      <a:pt x="1922607" y="2320606"/>
                      <a:pt x="1901968" y="2331958"/>
                      <a:pt x="1883392" y="2346405"/>
                    </a:cubicBezTo>
                    <a:cubicBezTo>
                      <a:pt x="1867913" y="2358273"/>
                      <a:pt x="1863785" y="2373236"/>
                      <a:pt x="1868429" y="2391811"/>
                    </a:cubicBezTo>
                    <a:cubicBezTo>
                      <a:pt x="1879264" y="2436701"/>
                      <a:pt x="1889584" y="2482107"/>
                      <a:pt x="1899388" y="2526997"/>
                    </a:cubicBezTo>
                    <a:cubicBezTo>
                      <a:pt x="1903516" y="2546604"/>
                      <a:pt x="1896808" y="2561568"/>
                      <a:pt x="1879264" y="2571887"/>
                    </a:cubicBezTo>
                    <a:cubicBezTo>
                      <a:pt x="1867397" y="2579111"/>
                      <a:pt x="1854498" y="2584787"/>
                      <a:pt x="1841082" y="2588915"/>
                    </a:cubicBezTo>
                    <a:cubicBezTo>
                      <a:pt x="1813736" y="2597686"/>
                      <a:pt x="1798256" y="2592526"/>
                      <a:pt x="1782777" y="2568276"/>
                    </a:cubicBezTo>
                    <a:cubicBezTo>
                      <a:pt x="1760074" y="2532157"/>
                      <a:pt x="1736855" y="2496555"/>
                      <a:pt x="1715184" y="2459404"/>
                    </a:cubicBezTo>
                    <a:cubicBezTo>
                      <a:pt x="1703316" y="2439281"/>
                      <a:pt x="1687837" y="2431542"/>
                      <a:pt x="1664618" y="2435669"/>
                    </a:cubicBezTo>
                    <a:cubicBezTo>
                      <a:pt x="1646043" y="2439281"/>
                      <a:pt x="1627984" y="2443925"/>
                      <a:pt x="1610440" y="2450117"/>
                    </a:cubicBezTo>
                    <a:cubicBezTo>
                      <a:pt x="1586190" y="2458888"/>
                      <a:pt x="1578450" y="2469208"/>
                      <a:pt x="1577418" y="2495007"/>
                    </a:cubicBezTo>
                    <a:cubicBezTo>
                      <a:pt x="1575870" y="2535769"/>
                      <a:pt x="1574838" y="2576015"/>
                      <a:pt x="1573806" y="2616777"/>
                    </a:cubicBezTo>
                    <a:cubicBezTo>
                      <a:pt x="1572774" y="2653928"/>
                      <a:pt x="1563487" y="2665795"/>
                      <a:pt x="1526852" y="2672503"/>
                    </a:cubicBezTo>
                    <a:cubicBezTo>
                      <a:pt x="1517049" y="2674567"/>
                      <a:pt x="1507245" y="2675599"/>
                      <a:pt x="1497441" y="2676115"/>
                    </a:cubicBezTo>
                    <a:cubicBezTo>
                      <a:pt x="1473191" y="2677663"/>
                      <a:pt x="1457711" y="2667859"/>
                      <a:pt x="1449972" y="2644124"/>
                    </a:cubicBezTo>
                    <a:cubicBezTo>
                      <a:pt x="1436040" y="2600782"/>
                      <a:pt x="1422624" y="2557956"/>
                      <a:pt x="1410241" y="2514614"/>
                    </a:cubicBezTo>
                    <a:cubicBezTo>
                      <a:pt x="1404565" y="2495007"/>
                      <a:pt x="1392698" y="2485719"/>
                      <a:pt x="1373091" y="2482623"/>
                    </a:cubicBezTo>
                    <a:cubicBezTo>
                      <a:pt x="1350388" y="2479527"/>
                      <a:pt x="1327685" y="2479527"/>
                      <a:pt x="1304982" y="2483139"/>
                    </a:cubicBezTo>
                    <a:cubicBezTo>
                      <a:pt x="1287955" y="2485719"/>
                      <a:pt x="1277119" y="2494491"/>
                      <a:pt x="1271959" y="2511518"/>
                    </a:cubicBezTo>
                    <a:cubicBezTo>
                      <a:pt x="1260092" y="2552280"/>
                      <a:pt x="1247192" y="2593042"/>
                      <a:pt x="1234293" y="2633805"/>
                    </a:cubicBezTo>
                    <a:cubicBezTo>
                      <a:pt x="1222941" y="2670439"/>
                      <a:pt x="1208494" y="2679727"/>
                      <a:pt x="1170828" y="2674567"/>
                    </a:cubicBezTo>
                    <a:cubicBezTo>
                      <a:pt x="1114070" y="2666827"/>
                      <a:pt x="1107362" y="2659087"/>
                      <a:pt x="1106847" y="2602330"/>
                    </a:cubicBezTo>
                    <a:cubicBezTo>
                      <a:pt x="1106331" y="2565180"/>
                      <a:pt x="1104783" y="2528545"/>
                      <a:pt x="1103751" y="2491395"/>
                    </a:cubicBezTo>
                    <a:cubicBezTo>
                      <a:pt x="1103234" y="2474368"/>
                      <a:pt x="1096527" y="2460952"/>
                      <a:pt x="1080532" y="2454244"/>
                    </a:cubicBezTo>
                    <a:cubicBezTo>
                      <a:pt x="1056281" y="2443925"/>
                      <a:pt x="1031514" y="2436701"/>
                      <a:pt x="1005199" y="2435153"/>
                    </a:cubicBezTo>
                    <a:cubicBezTo>
                      <a:pt x="989203" y="2434121"/>
                      <a:pt x="977852" y="2440313"/>
                      <a:pt x="969080" y="2454244"/>
                    </a:cubicBezTo>
                    <a:cubicBezTo>
                      <a:pt x="946894" y="2491395"/>
                      <a:pt x="923159" y="2527513"/>
                      <a:pt x="900456" y="2564148"/>
                    </a:cubicBezTo>
                    <a:cubicBezTo>
                      <a:pt x="882396" y="2593042"/>
                      <a:pt x="868465" y="2598202"/>
                      <a:pt x="836474" y="2587367"/>
                    </a:cubicBezTo>
                    <a:cubicBezTo>
                      <a:pt x="834926" y="2586851"/>
                      <a:pt x="833379" y="2586335"/>
                      <a:pt x="831830" y="2585819"/>
                    </a:cubicBezTo>
                    <a:cubicBezTo>
                      <a:pt x="782297" y="2565696"/>
                      <a:pt x="772493" y="2554344"/>
                      <a:pt x="785392" y="2504810"/>
                    </a:cubicBezTo>
                    <a:cubicBezTo>
                      <a:pt x="795196" y="2467144"/>
                      <a:pt x="802420" y="2428962"/>
                      <a:pt x="811707" y="2390779"/>
                    </a:cubicBezTo>
                    <a:cubicBezTo>
                      <a:pt x="816351" y="2371172"/>
                      <a:pt x="811191" y="2356209"/>
                      <a:pt x="794680" y="2344341"/>
                    </a:cubicBezTo>
                    <a:cubicBezTo>
                      <a:pt x="777137" y="2331958"/>
                      <a:pt x="759078" y="2321122"/>
                      <a:pt x="739470" y="2312351"/>
                    </a:cubicBezTo>
                    <a:cubicBezTo>
                      <a:pt x="720895" y="2304095"/>
                      <a:pt x="704900" y="2307191"/>
                      <a:pt x="689421" y="2321638"/>
                    </a:cubicBezTo>
                    <a:cubicBezTo>
                      <a:pt x="658462" y="2351049"/>
                      <a:pt x="626988" y="2379944"/>
                      <a:pt x="596029" y="2408838"/>
                    </a:cubicBezTo>
                    <a:cubicBezTo>
                      <a:pt x="572810" y="2431026"/>
                      <a:pt x="557847" y="2432057"/>
                      <a:pt x="530500" y="2415030"/>
                    </a:cubicBezTo>
                    <a:cubicBezTo>
                      <a:pt x="527404" y="2412966"/>
                      <a:pt x="524308" y="2410902"/>
                      <a:pt x="521212" y="2408838"/>
                    </a:cubicBezTo>
                    <a:cubicBezTo>
                      <a:pt x="481482" y="2380460"/>
                      <a:pt x="477870" y="2365496"/>
                      <a:pt x="500573" y="2322670"/>
                    </a:cubicBezTo>
                    <a:cubicBezTo>
                      <a:pt x="519148" y="2287584"/>
                      <a:pt x="537207" y="2252497"/>
                      <a:pt x="556298" y="2217927"/>
                    </a:cubicBezTo>
                    <a:cubicBezTo>
                      <a:pt x="566102" y="2199868"/>
                      <a:pt x="564555" y="2184388"/>
                      <a:pt x="552171" y="2168909"/>
                    </a:cubicBezTo>
                    <a:cubicBezTo>
                      <a:pt x="538756" y="2151882"/>
                      <a:pt x="523276" y="2136402"/>
                      <a:pt x="505733" y="2122987"/>
                    </a:cubicBezTo>
                    <a:cubicBezTo>
                      <a:pt x="490254" y="2111120"/>
                      <a:pt x="474774" y="2110088"/>
                      <a:pt x="457747" y="2119375"/>
                    </a:cubicBezTo>
                    <a:cubicBezTo>
                      <a:pt x="419564" y="2140014"/>
                      <a:pt x="380866" y="2160653"/>
                      <a:pt x="341652" y="2180777"/>
                    </a:cubicBezTo>
                    <a:cubicBezTo>
                      <a:pt x="314305" y="2195224"/>
                      <a:pt x="298310" y="2191612"/>
                      <a:pt x="278187" y="2168909"/>
                    </a:cubicBezTo>
                    <a:cubicBezTo>
                      <a:pt x="276639" y="2167361"/>
                      <a:pt x="275607" y="2165813"/>
                      <a:pt x="274059" y="2164265"/>
                    </a:cubicBezTo>
                    <a:cubicBezTo>
                      <a:pt x="238456" y="2122987"/>
                      <a:pt x="238972" y="2108540"/>
                      <a:pt x="276639" y="2069325"/>
                    </a:cubicBezTo>
                    <a:cubicBezTo>
                      <a:pt x="302954" y="2041463"/>
                      <a:pt x="327721" y="2013084"/>
                      <a:pt x="354551" y="1986253"/>
                    </a:cubicBezTo>
                    <a:cubicBezTo>
                      <a:pt x="367967" y="1972322"/>
                      <a:pt x="370547" y="1957874"/>
                      <a:pt x="363839" y="1940847"/>
                    </a:cubicBezTo>
                    <a:cubicBezTo>
                      <a:pt x="355067" y="1918660"/>
                      <a:pt x="342684" y="1898021"/>
                      <a:pt x="328237" y="1878930"/>
                    </a:cubicBezTo>
                    <a:cubicBezTo>
                      <a:pt x="316369" y="1863450"/>
                      <a:pt x="300374" y="1861902"/>
                      <a:pt x="283347" y="1866030"/>
                    </a:cubicBezTo>
                    <a:cubicBezTo>
                      <a:pt x="245680" y="1874802"/>
                      <a:pt x="208530" y="1883573"/>
                      <a:pt x="170864" y="1891829"/>
                    </a:cubicBezTo>
                    <a:cubicBezTo>
                      <a:pt x="165704" y="1892861"/>
                      <a:pt x="160544" y="1894409"/>
                      <a:pt x="155900" y="1895441"/>
                    </a:cubicBezTo>
                    <a:cubicBezTo>
                      <a:pt x="127521" y="1900601"/>
                      <a:pt x="113074" y="1893893"/>
                      <a:pt x="100175" y="1868094"/>
                    </a:cubicBezTo>
                    <a:cubicBezTo>
                      <a:pt x="95531" y="1858291"/>
                      <a:pt x="90887" y="1848487"/>
                      <a:pt x="87275" y="1838168"/>
                    </a:cubicBezTo>
                    <a:cubicBezTo>
                      <a:pt x="77988" y="1810821"/>
                      <a:pt x="83147" y="1795341"/>
                      <a:pt x="107915" y="1779862"/>
                    </a:cubicBezTo>
                    <a:cubicBezTo>
                      <a:pt x="143001" y="1757675"/>
                      <a:pt x="178603" y="1735488"/>
                      <a:pt x="213690" y="1713817"/>
                    </a:cubicBezTo>
                    <a:cubicBezTo>
                      <a:pt x="241552" y="1696274"/>
                      <a:pt x="245680" y="1686470"/>
                      <a:pt x="238972" y="1654480"/>
                    </a:cubicBezTo>
                    <a:cubicBezTo>
                      <a:pt x="234845" y="1636420"/>
                      <a:pt x="230201" y="1617845"/>
                      <a:pt x="222977" y="1600818"/>
                    </a:cubicBezTo>
                    <a:cubicBezTo>
                      <a:pt x="215753" y="1583791"/>
                      <a:pt x="203370" y="1575535"/>
                      <a:pt x="184279" y="1575019"/>
                    </a:cubicBezTo>
                    <a:cubicBezTo>
                      <a:pt x="142485" y="1574503"/>
                      <a:pt x="101207" y="1572955"/>
                      <a:pt x="59413" y="1571407"/>
                    </a:cubicBezTo>
                    <a:cubicBezTo>
                      <a:pt x="21746" y="1570375"/>
                      <a:pt x="10395" y="1560572"/>
                      <a:pt x="3687" y="1524453"/>
                    </a:cubicBezTo>
                    <a:cubicBezTo>
                      <a:pt x="3171" y="1520841"/>
                      <a:pt x="2139" y="1517230"/>
                      <a:pt x="1623" y="1513618"/>
                    </a:cubicBezTo>
                    <a:cubicBezTo>
                      <a:pt x="-4053" y="1467696"/>
                      <a:pt x="3687" y="1455828"/>
                      <a:pt x="48577" y="1442413"/>
                    </a:cubicBezTo>
                    <a:cubicBezTo>
                      <a:pt x="85727" y="1431061"/>
                      <a:pt x="122877" y="1418678"/>
                      <a:pt x="160544" y="1408358"/>
                    </a:cubicBezTo>
                    <a:cubicBezTo>
                      <a:pt x="181183" y="1402683"/>
                      <a:pt x="192018" y="1390815"/>
                      <a:pt x="194083" y="1370692"/>
                    </a:cubicBezTo>
                    <a:cubicBezTo>
                      <a:pt x="196147" y="1346957"/>
                      <a:pt x="197178" y="1322706"/>
                      <a:pt x="192534" y="1298971"/>
                    </a:cubicBezTo>
                    <a:cubicBezTo>
                      <a:pt x="189954" y="1283492"/>
                      <a:pt x="181183" y="1274204"/>
                      <a:pt x="166220" y="1269560"/>
                    </a:cubicBezTo>
                    <a:cubicBezTo>
                      <a:pt x="126490" y="1257693"/>
                      <a:pt x="86759" y="1245310"/>
                      <a:pt x="47029" y="1232926"/>
                    </a:cubicBezTo>
                    <a:cubicBezTo>
                      <a:pt x="3687" y="1219511"/>
                      <a:pt x="-957" y="1212287"/>
                      <a:pt x="1623" y="1166881"/>
                    </a:cubicBezTo>
                    <a:cubicBezTo>
                      <a:pt x="2139" y="1157593"/>
                      <a:pt x="4203" y="1148306"/>
                      <a:pt x="6267" y="1139534"/>
                    </a:cubicBezTo>
                    <a:cubicBezTo>
                      <a:pt x="12459" y="1116831"/>
                      <a:pt x="25358" y="1106512"/>
                      <a:pt x="49093" y="1105480"/>
                    </a:cubicBezTo>
                    <a:cubicBezTo>
                      <a:pt x="87791" y="1103932"/>
                      <a:pt x="125974" y="1102900"/>
                      <a:pt x="164672" y="1101868"/>
                    </a:cubicBezTo>
                    <a:cubicBezTo>
                      <a:pt x="170348" y="1101868"/>
                      <a:pt x="176023" y="1101352"/>
                      <a:pt x="181699" y="1101352"/>
                    </a:cubicBezTo>
                    <a:cubicBezTo>
                      <a:pt x="207498" y="1102384"/>
                      <a:pt x="220913" y="1087936"/>
                      <a:pt x="227621" y="1065233"/>
                    </a:cubicBezTo>
                    <a:cubicBezTo>
                      <a:pt x="232781" y="1048206"/>
                      <a:pt x="237425" y="1031179"/>
                      <a:pt x="241036" y="1014152"/>
                    </a:cubicBezTo>
                    <a:cubicBezTo>
                      <a:pt x="245680" y="990417"/>
                      <a:pt x="240005" y="979065"/>
                      <a:pt x="219366" y="965650"/>
                    </a:cubicBezTo>
                    <a:cubicBezTo>
                      <a:pt x="184279" y="943463"/>
                      <a:pt x="148676" y="921276"/>
                      <a:pt x="113590" y="899605"/>
                    </a:cubicBezTo>
                    <a:cubicBezTo>
                      <a:pt x="82116" y="879997"/>
                      <a:pt x="77472" y="867614"/>
                      <a:pt x="89855" y="832012"/>
                    </a:cubicBezTo>
                    <a:cubicBezTo>
                      <a:pt x="93467" y="820660"/>
                      <a:pt x="98111" y="809309"/>
                      <a:pt x="104818" y="799505"/>
                    </a:cubicBezTo>
                    <a:cubicBezTo>
                      <a:pt x="115654" y="782994"/>
                      <a:pt x="130617" y="774738"/>
                      <a:pt x="151256" y="779898"/>
                    </a:cubicBezTo>
                    <a:cubicBezTo>
                      <a:pt x="195114" y="790217"/>
                      <a:pt x="239489" y="799505"/>
                      <a:pt x="283347" y="810341"/>
                    </a:cubicBezTo>
                    <a:cubicBezTo>
                      <a:pt x="303469" y="815500"/>
                      <a:pt x="318949" y="810857"/>
                      <a:pt x="331332" y="794345"/>
                    </a:cubicBezTo>
                    <a:cubicBezTo>
                      <a:pt x="344232" y="776802"/>
                      <a:pt x="355584" y="757711"/>
                      <a:pt x="363839" y="737588"/>
                    </a:cubicBezTo>
                    <a:cubicBezTo>
                      <a:pt x="371063" y="719529"/>
                      <a:pt x="368999" y="704049"/>
                      <a:pt x="354551" y="689086"/>
                    </a:cubicBezTo>
                    <a:cubicBezTo>
                      <a:pt x="324625" y="658643"/>
                      <a:pt x="296246" y="627169"/>
                      <a:pt x="266835" y="595694"/>
                    </a:cubicBezTo>
                    <a:cubicBezTo>
                      <a:pt x="244132" y="570927"/>
                      <a:pt x="243100" y="556996"/>
                      <a:pt x="261675" y="529133"/>
                    </a:cubicBezTo>
                    <a:cubicBezTo>
                      <a:pt x="264771" y="525005"/>
                      <a:pt x="267351" y="520361"/>
                      <a:pt x="270447" y="516233"/>
                    </a:cubicBezTo>
                    <a:cubicBezTo>
                      <a:pt x="296762" y="481663"/>
                      <a:pt x="311209" y="478567"/>
                      <a:pt x="349907" y="498690"/>
                    </a:cubicBezTo>
                    <a:cubicBezTo>
                      <a:pt x="386026" y="517781"/>
                      <a:pt x="422144" y="536357"/>
                      <a:pt x="457231" y="555964"/>
                    </a:cubicBezTo>
                    <a:cubicBezTo>
                      <a:pt x="475806" y="566283"/>
                      <a:pt x="492318" y="564219"/>
                      <a:pt x="507797" y="551320"/>
                    </a:cubicBezTo>
                    <a:cubicBezTo>
                      <a:pt x="523276" y="538421"/>
                      <a:pt x="537723" y="523973"/>
                      <a:pt x="551139" y="508494"/>
                    </a:cubicBezTo>
                    <a:cubicBezTo>
                      <a:pt x="564555" y="492499"/>
                      <a:pt x="567650" y="476503"/>
                      <a:pt x="556815" y="456896"/>
                    </a:cubicBezTo>
                    <a:cubicBezTo>
                      <a:pt x="535143" y="418198"/>
                      <a:pt x="515020" y="378983"/>
                      <a:pt x="494381" y="339769"/>
                    </a:cubicBezTo>
                    <a:cubicBezTo>
                      <a:pt x="480966" y="313970"/>
                      <a:pt x="484062" y="300039"/>
                      <a:pt x="505217" y="280432"/>
                    </a:cubicBezTo>
                    <a:cubicBezTo>
                      <a:pt x="515020" y="271144"/>
                      <a:pt x="525856" y="263405"/>
                      <a:pt x="537723" y="256181"/>
                    </a:cubicBezTo>
                    <a:cubicBezTo>
                      <a:pt x="558362" y="244313"/>
                      <a:pt x="572810" y="245861"/>
                      <a:pt x="590353" y="261857"/>
                    </a:cubicBezTo>
                    <a:cubicBezTo>
                      <a:pt x="620280" y="289203"/>
                      <a:pt x="650207" y="317066"/>
                      <a:pt x="679617" y="344929"/>
                    </a:cubicBezTo>
                    <a:cubicBezTo>
                      <a:pt x="710576" y="374340"/>
                      <a:pt x="717284" y="375372"/>
                      <a:pt x="754950" y="355765"/>
                    </a:cubicBezTo>
                    <a:cubicBezTo>
                      <a:pt x="769913" y="348025"/>
                      <a:pt x="783845" y="339769"/>
                      <a:pt x="797260" y="329450"/>
                    </a:cubicBezTo>
                    <a:cubicBezTo>
                      <a:pt x="811707" y="317582"/>
                      <a:pt x="816351" y="303651"/>
                      <a:pt x="811707" y="285076"/>
                    </a:cubicBezTo>
                    <a:cubicBezTo>
                      <a:pt x="800872" y="242249"/>
                      <a:pt x="791585" y="198907"/>
                      <a:pt x="781781" y="156081"/>
                    </a:cubicBezTo>
                    <a:cubicBezTo>
                      <a:pt x="775589" y="128218"/>
                      <a:pt x="782297" y="114287"/>
                      <a:pt x="807064" y="100872"/>
                    </a:cubicBezTo>
                    <a:cubicBezTo>
                      <a:pt x="818415" y="95196"/>
                      <a:pt x="829766" y="90552"/>
                      <a:pt x="841634" y="86424"/>
                    </a:cubicBezTo>
                    <a:cubicBezTo>
                      <a:pt x="866917" y="78685"/>
                      <a:pt x="881364" y="83328"/>
                      <a:pt x="896328" y="106031"/>
                    </a:cubicBezTo>
                    <a:cubicBezTo>
                      <a:pt x="920062" y="142666"/>
                      <a:pt x="943798" y="179300"/>
                      <a:pt x="965469" y="217483"/>
                    </a:cubicBezTo>
                    <a:cubicBezTo>
                      <a:pt x="976820" y="237090"/>
                      <a:pt x="992299" y="243797"/>
                      <a:pt x="1013455" y="240702"/>
                    </a:cubicBezTo>
                    <a:cubicBezTo>
                      <a:pt x="1035641" y="237090"/>
                      <a:pt x="1057313" y="231414"/>
                      <a:pt x="1077952" y="222642"/>
                    </a:cubicBezTo>
                    <a:cubicBezTo>
                      <a:pt x="1092915" y="215935"/>
                      <a:pt x="1101171" y="205615"/>
                      <a:pt x="1101687" y="188072"/>
                    </a:cubicBezTo>
                    <a:cubicBezTo>
                      <a:pt x="1102719" y="143182"/>
                      <a:pt x="1105298" y="98808"/>
                      <a:pt x="1106847" y="53918"/>
                    </a:cubicBezTo>
                    <a:cubicBezTo>
                      <a:pt x="1107878" y="25023"/>
                      <a:pt x="1117166" y="12640"/>
                      <a:pt x="1145029" y="4900"/>
                    </a:cubicBezTo>
                    <a:cubicBezTo>
                      <a:pt x="1149672" y="3868"/>
                      <a:pt x="1154316" y="2320"/>
                      <a:pt x="1158960" y="1804"/>
                    </a:cubicBezTo>
                    <a:cubicBezTo>
                      <a:pt x="1210042" y="-3872"/>
                      <a:pt x="1222426" y="1804"/>
                      <a:pt x="1235841" y="48758"/>
                    </a:cubicBezTo>
                    <a:cubicBezTo>
                      <a:pt x="1246676" y="86940"/>
                      <a:pt x="1259576" y="124091"/>
                      <a:pt x="1269895" y="162273"/>
                    </a:cubicBezTo>
                    <a:cubicBezTo>
                      <a:pt x="1275055" y="180332"/>
                      <a:pt x="1285890" y="190136"/>
                      <a:pt x="1303434" y="192716"/>
                    </a:cubicBezTo>
                    <a:cubicBezTo>
                      <a:pt x="1327685" y="195812"/>
                      <a:pt x="1352452" y="195812"/>
                      <a:pt x="1376702" y="192716"/>
                    </a:cubicBezTo>
                    <a:cubicBezTo>
                      <a:pt x="1393730" y="190652"/>
                      <a:pt x="1404049" y="180332"/>
                      <a:pt x="1409209" y="163305"/>
                    </a:cubicBezTo>
                    <a:cubicBezTo>
                      <a:pt x="1421593" y="121511"/>
                      <a:pt x="1434492" y="79717"/>
                      <a:pt x="1447392" y="37922"/>
                    </a:cubicBezTo>
                    <a:cubicBezTo>
                      <a:pt x="1457195" y="6964"/>
                      <a:pt x="1466998" y="-260"/>
                      <a:pt x="1499505" y="256"/>
                    </a:cubicBezTo>
                    <a:cubicBezTo>
                      <a:pt x="1504149" y="256"/>
                      <a:pt x="1508793" y="256"/>
                      <a:pt x="1513436" y="772"/>
                    </a:cubicBezTo>
                    <a:cubicBezTo>
                      <a:pt x="1559358" y="5416"/>
                      <a:pt x="1572258" y="19347"/>
                      <a:pt x="1573290" y="65269"/>
                    </a:cubicBezTo>
                    <a:cubicBezTo>
                      <a:pt x="1574322" y="105515"/>
                      <a:pt x="1575870" y="145246"/>
                      <a:pt x="1576902" y="185492"/>
                    </a:cubicBezTo>
                    <a:cubicBezTo>
                      <a:pt x="1577418" y="201487"/>
                      <a:pt x="1583093" y="213871"/>
                      <a:pt x="1598057" y="220578"/>
                    </a:cubicBezTo>
                    <a:cubicBezTo>
                      <a:pt x="1622308" y="231414"/>
                      <a:pt x="1647590" y="238638"/>
                      <a:pt x="1674422" y="240702"/>
                    </a:cubicBezTo>
                    <a:cubicBezTo>
                      <a:pt x="1690933" y="241733"/>
                      <a:pt x="1702285" y="235026"/>
                      <a:pt x="1710540" y="221610"/>
                    </a:cubicBezTo>
                    <a:cubicBezTo>
                      <a:pt x="1733243" y="184976"/>
                      <a:pt x="1756462" y="148342"/>
                      <a:pt x="1779165" y="111707"/>
                    </a:cubicBezTo>
                    <a:cubicBezTo>
                      <a:pt x="1798772" y="80749"/>
                      <a:pt x="1810640" y="76621"/>
                      <a:pt x="1845726" y="88488"/>
                    </a:cubicBezTo>
                    <a:cubicBezTo>
                      <a:pt x="1849854" y="90036"/>
                      <a:pt x="1853466" y="91068"/>
                      <a:pt x="1857594" y="92616"/>
                    </a:cubicBezTo>
                    <a:cubicBezTo>
                      <a:pt x="1898356" y="110159"/>
                      <a:pt x="1905063" y="123059"/>
                      <a:pt x="1895260" y="166401"/>
                    </a:cubicBezTo>
                    <a:cubicBezTo>
                      <a:pt x="1886488" y="205099"/>
                      <a:pt x="1877717" y="243281"/>
                      <a:pt x="1868429" y="281980"/>
                    </a:cubicBezTo>
                    <a:cubicBezTo>
                      <a:pt x="1863269" y="303135"/>
                      <a:pt x="1868429" y="319646"/>
                      <a:pt x="1887004" y="332030"/>
                    </a:cubicBezTo>
                    <a:cubicBezTo>
                      <a:pt x="1906096" y="344929"/>
                      <a:pt x="1925187" y="356796"/>
                      <a:pt x="1946857" y="365052"/>
                    </a:cubicBezTo>
                    <a:cubicBezTo>
                      <a:pt x="1962337" y="370728"/>
                      <a:pt x="1974720" y="367116"/>
                      <a:pt x="1986588" y="355765"/>
                    </a:cubicBezTo>
                    <a:cubicBezTo>
                      <a:pt x="2018062" y="325838"/>
                      <a:pt x="2049537" y="296943"/>
                      <a:pt x="2081528" y="267532"/>
                    </a:cubicBezTo>
                    <a:cubicBezTo>
                      <a:pt x="2107843" y="242765"/>
                      <a:pt x="2122290" y="241733"/>
                      <a:pt x="2151701" y="261857"/>
                    </a:cubicBezTo>
                    <a:cubicBezTo>
                      <a:pt x="2153248" y="262889"/>
                      <a:pt x="2154281" y="263405"/>
                      <a:pt x="2155312" y="264437"/>
                    </a:cubicBezTo>
                    <a:cubicBezTo>
                      <a:pt x="2205363" y="300555"/>
                      <a:pt x="2198139" y="316034"/>
                      <a:pt x="2177500" y="353701"/>
                    </a:cubicBezTo>
                    <a:cubicBezTo>
                      <a:pt x="2158925" y="387755"/>
                      <a:pt x="2141381" y="422842"/>
                      <a:pt x="2122290" y="456896"/>
                    </a:cubicBezTo>
                    <a:cubicBezTo>
                      <a:pt x="2112487" y="474955"/>
                      <a:pt x="2114550" y="490435"/>
                      <a:pt x="2126934" y="505914"/>
                    </a:cubicBezTo>
                    <a:cubicBezTo>
                      <a:pt x="2140865" y="522941"/>
                      <a:pt x="2156345" y="538421"/>
                      <a:pt x="2173372" y="551836"/>
                    </a:cubicBezTo>
                    <a:cubicBezTo>
                      <a:pt x="2187819" y="563187"/>
                      <a:pt x="2202783" y="564735"/>
                      <a:pt x="2219810" y="555964"/>
                    </a:cubicBezTo>
                    <a:cubicBezTo>
                      <a:pt x="2258508" y="534809"/>
                      <a:pt x="2297722" y="514170"/>
                      <a:pt x="2336937" y="494046"/>
                    </a:cubicBezTo>
                    <a:cubicBezTo>
                      <a:pt x="2364799" y="479599"/>
                      <a:pt x="2380795" y="482695"/>
                      <a:pt x="2400917" y="507462"/>
                    </a:cubicBezTo>
                    <a:cubicBezTo>
                      <a:pt x="2408141" y="515717"/>
                      <a:pt x="2414849" y="524489"/>
                      <a:pt x="2420525" y="533777"/>
                    </a:cubicBezTo>
                    <a:cubicBezTo>
                      <a:pt x="2434972" y="556480"/>
                      <a:pt x="2433424" y="571443"/>
                      <a:pt x="2415365" y="591566"/>
                    </a:cubicBezTo>
                    <a:cubicBezTo>
                      <a:pt x="2384406" y="625105"/>
                      <a:pt x="2353448" y="659159"/>
                      <a:pt x="2321973" y="692182"/>
                    </a:cubicBezTo>
                    <a:cubicBezTo>
                      <a:pt x="2310106" y="704565"/>
                      <a:pt x="2307526" y="717981"/>
                      <a:pt x="2313718" y="733460"/>
                    </a:cubicBezTo>
                    <a:cubicBezTo>
                      <a:pt x="2323005" y="755647"/>
                      <a:pt x="2334357" y="776286"/>
                      <a:pt x="2349320" y="795377"/>
                    </a:cubicBezTo>
                    <a:cubicBezTo>
                      <a:pt x="2361187" y="810857"/>
                      <a:pt x="2375635" y="814984"/>
                      <a:pt x="2394726" y="810341"/>
                    </a:cubicBezTo>
                    <a:cubicBezTo>
                      <a:pt x="2438584" y="799505"/>
                      <a:pt x="2482958" y="789701"/>
                      <a:pt x="2526816" y="780414"/>
                    </a:cubicBezTo>
                    <a:cubicBezTo>
                      <a:pt x="2550035" y="775254"/>
                      <a:pt x="2563967" y="781962"/>
                      <a:pt x="2575834" y="803117"/>
                    </a:cubicBezTo>
                    <a:cubicBezTo>
                      <a:pt x="2582026" y="814468"/>
                      <a:pt x="2587186" y="826336"/>
                      <a:pt x="2591313" y="838719"/>
                    </a:cubicBezTo>
                    <a:cubicBezTo>
                      <a:pt x="2600085" y="867098"/>
                      <a:pt x="2595441" y="880514"/>
                      <a:pt x="2570158" y="896509"/>
                    </a:cubicBezTo>
                    <a:cubicBezTo>
                      <a:pt x="2534040" y="919212"/>
                      <a:pt x="2498437" y="942947"/>
                      <a:pt x="2461287" y="964102"/>
                    </a:cubicBezTo>
                    <a:cubicBezTo>
                      <a:pt x="2440132" y="976485"/>
                      <a:pt x="2434456" y="992997"/>
                      <a:pt x="2438068" y="1014668"/>
                    </a:cubicBezTo>
                    <a:cubicBezTo>
                      <a:pt x="2441164" y="1034791"/>
                      <a:pt x="2446840" y="1054398"/>
                      <a:pt x="2454063" y="1073489"/>
                    </a:cubicBezTo>
                    <a:cubicBezTo>
                      <a:pt x="2460771" y="1091032"/>
                      <a:pt x="2472638" y="1100320"/>
                      <a:pt x="2492762" y="1100836"/>
                    </a:cubicBezTo>
                    <a:cubicBezTo>
                      <a:pt x="2538168" y="1101352"/>
                      <a:pt x="2583058" y="1104448"/>
                      <a:pt x="2628464" y="1105996"/>
                    </a:cubicBezTo>
                    <a:cubicBezTo>
                      <a:pt x="2653230" y="1107028"/>
                      <a:pt x="2665614" y="1116831"/>
                      <a:pt x="2672322" y="1140566"/>
                    </a:cubicBezTo>
                    <a:cubicBezTo>
                      <a:pt x="2676449" y="1153982"/>
                      <a:pt x="2677998" y="1167913"/>
                      <a:pt x="2677998" y="1182360"/>
                    </a:cubicBezTo>
                    <a:cubicBezTo>
                      <a:pt x="2677998" y="1210223"/>
                      <a:pt x="2670258" y="1221575"/>
                      <a:pt x="2644459" y="1229830"/>
                    </a:cubicBezTo>
                    <a:cubicBezTo>
                      <a:pt x="2603697" y="1242730"/>
                      <a:pt x="2562934" y="1255113"/>
                      <a:pt x="2522172" y="1267497"/>
                    </a:cubicBezTo>
                    <a:cubicBezTo>
                      <a:pt x="2492762" y="1276268"/>
                      <a:pt x="2485022" y="1285556"/>
                      <a:pt x="2483990" y="1315998"/>
                    </a:cubicBezTo>
                    <a:cubicBezTo>
                      <a:pt x="2483474" y="1337153"/>
                      <a:pt x="2481926" y="1358824"/>
                      <a:pt x="2486570" y="1379980"/>
                    </a:cubicBezTo>
                    <a:cubicBezTo>
                      <a:pt x="2489666" y="1394427"/>
                      <a:pt x="2498437" y="1403199"/>
                      <a:pt x="2512885" y="1407842"/>
                    </a:cubicBezTo>
                    <a:cubicBezTo>
                      <a:pt x="2555711" y="1420742"/>
                      <a:pt x="2598537" y="1433641"/>
                      <a:pt x="2641363" y="1447057"/>
                    </a:cubicBezTo>
                    <a:cubicBezTo>
                      <a:pt x="2671290" y="1456344"/>
                      <a:pt x="2678514" y="1466664"/>
                      <a:pt x="2677998" y="1498138"/>
                    </a:cubicBezTo>
                    <a:cubicBezTo>
                      <a:pt x="2677998" y="1501234"/>
                      <a:pt x="2677998" y="1504330"/>
                      <a:pt x="2677998" y="1507426"/>
                    </a:cubicBezTo>
                    <a:cubicBezTo>
                      <a:pt x="2675934" y="1555928"/>
                      <a:pt x="2660454" y="1571407"/>
                      <a:pt x="2611952" y="1572955"/>
                    </a:cubicBezTo>
                    <a:cubicBezTo>
                      <a:pt x="2571190" y="1573987"/>
                      <a:pt x="2530944" y="1576051"/>
                      <a:pt x="2490182" y="1576567"/>
                    </a:cubicBezTo>
                    <a:cubicBezTo>
                      <a:pt x="2474702" y="1577083"/>
                      <a:pt x="2463867" y="1583791"/>
                      <a:pt x="2457675" y="1596690"/>
                    </a:cubicBezTo>
                    <a:cubicBezTo>
                      <a:pt x="2446324" y="1620941"/>
                      <a:pt x="2439100" y="1646224"/>
                      <a:pt x="2437036" y="1673055"/>
                    </a:cubicBezTo>
                    <a:cubicBezTo>
                      <a:pt x="2435488" y="1690082"/>
                      <a:pt x="2442712" y="1701434"/>
                      <a:pt x="2457159" y="1710205"/>
                    </a:cubicBezTo>
                    <a:cubicBezTo>
                      <a:pt x="2493278" y="1732392"/>
                      <a:pt x="2528880" y="1754579"/>
                      <a:pt x="2564483" y="1777282"/>
                    </a:cubicBezTo>
                    <a:cubicBezTo>
                      <a:pt x="2596989" y="1797405"/>
                      <a:pt x="2601117" y="1809789"/>
                      <a:pt x="2588733" y="1845907"/>
                    </a:cubicBezTo>
                    <a:cubicBezTo>
                      <a:pt x="2584606" y="1858291"/>
                      <a:pt x="2578930" y="1870158"/>
                      <a:pt x="2571706" y="1880994"/>
                    </a:cubicBezTo>
                    <a:cubicBezTo>
                      <a:pt x="2564998" y="1890797"/>
                      <a:pt x="2554163" y="1897505"/>
                      <a:pt x="2538684" y="1897505"/>
                    </a:cubicBezTo>
                    <a:close/>
                    <a:moveTo>
                      <a:pt x="1338521" y="2312867"/>
                    </a:moveTo>
                    <a:cubicBezTo>
                      <a:pt x="1869461" y="2314931"/>
                      <a:pt x="2317329" y="1887701"/>
                      <a:pt x="2316814" y="1335605"/>
                    </a:cubicBezTo>
                    <a:cubicBezTo>
                      <a:pt x="2316298" y="792797"/>
                      <a:pt x="1880813" y="359892"/>
                      <a:pt x="1340068" y="359376"/>
                    </a:cubicBezTo>
                    <a:cubicBezTo>
                      <a:pt x="796228" y="358860"/>
                      <a:pt x="363839" y="794861"/>
                      <a:pt x="361775" y="1331994"/>
                    </a:cubicBezTo>
                    <a:cubicBezTo>
                      <a:pt x="359711" y="1882026"/>
                      <a:pt x="806032" y="2314415"/>
                      <a:pt x="1338521" y="2312867"/>
                    </a:cubicBezTo>
                    <a:close/>
                  </a:path>
                </a:pathLst>
              </a:custGeom>
              <a:grpFill/>
              <a:ln w="515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0" name="Freeform: Shape 19">
                <a:extLst>
                  <a:ext uri="{FF2B5EF4-FFF2-40B4-BE49-F238E27FC236}">
                    <a16:creationId xmlns:a16="http://schemas.microsoft.com/office/drawing/2014/main" id="{95779E09-5F7A-4743-A1ED-396B9867C6F6}"/>
                  </a:ext>
                </a:extLst>
              </p:cNvPr>
              <p:cNvSpPr/>
              <p:nvPr/>
            </p:nvSpPr>
            <p:spPr>
              <a:xfrm>
                <a:off x="7558586" y="2011427"/>
                <a:ext cx="1898797" cy="1893637"/>
              </a:xfrm>
              <a:custGeom>
                <a:avLst/>
                <a:gdLst>
                  <a:gd name="connsiteX0" fmla="*/ 30 w 1898796"/>
                  <a:gd name="connsiteY0" fmla="*/ 947852 h 1893636"/>
                  <a:gd name="connsiteX1" fmla="*/ 950461 w 1898796"/>
                  <a:gd name="connsiteY1" fmla="*/ 2 h 1893636"/>
                  <a:gd name="connsiteX2" fmla="*/ 1898827 w 1898796"/>
                  <a:gd name="connsiteY2" fmla="*/ 950948 h 1893636"/>
                  <a:gd name="connsiteX3" fmla="*/ 946849 w 1898796"/>
                  <a:gd name="connsiteY3" fmla="*/ 1898283 h 1893636"/>
                  <a:gd name="connsiteX4" fmla="*/ 30 w 1898796"/>
                  <a:gd name="connsiteY4" fmla="*/ 947852 h 1893636"/>
                  <a:gd name="connsiteX5" fmla="*/ 1187811 w 1898796"/>
                  <a:gd name="connsiteY5" fmla="*/ 949916 h 1893636"/>
                  <a:gd name="connsiteX6" fmla="*/ 949429 w 1898796"/>
                  <a:gd name="connsiteY6" fmla="*/ 710503 h 1893636"/>
                  <a:gd name="connsiteX7" fmla="*/ 710532 w 1898796"/>
                  <a:gd name="connsiteY7" fmla="*/ 948368 h 1893636"/>
                  <a:gd name="connsiteX8" fmla="*/ 948397 w 1898796"/>
                  <a:gd name="connsiteY8" fmla="*/ 1188298 h 1893636"/>
                  <a:gd name="connsiteX9" fmla="*/ 1187811 w 1898796"/>
                  <a:gd name="connsiteY9" fmla="*/ 949916 h 1893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98796" h="1893636">
                    <a:moveTo>
                      <a:pt x="30" y="947852"/>
                    </a:moveTo>
                    <a:cubicBezTo>
                      <a:pt x="-3065" y="428263"/>
                      <a:pt x="426228" y="-1030"/>
                      <a:pt x="950461" y="2"/>
                    </a:cubicBezTo>
                    <a:cubicBezTo>
                      <a:pt x="1472114" y="1034"/>
                      <a:pt x="1899859" y="427747"/>
                      <a:pt x="1898827" y="950948"/>
                    </a:cubicBezTo>
                    <a:cubicBezTo>
                      <a:pt x="1897795" y="1468473"/>
                      <a:pt x="1477790" y="1899315"/>
                      <a:pt x="946849" y="1898283"/>
                    </a:cubicBezTo>
                    <a:cubicBezTo>
                      <a:pt x="411781" y="1896735"/>
                      <a:pt x="-4097" y="1460218"/>
                      <a:pt x="30" y="947852"/>
                    </a:cubicBezTo>
                    <a:close/>
                    <a:moveTo>
                      <a:pt x="1187811" y="949916"/>
                    </a:moveTo>
                    <a:cubicBezTo>
                      <a:pt x="1188327" y="817310"/>
                      <a:pt x="1084099" y="710503"/>
                      <a:pt x="949429" y="710503"/>
                    </a:cubicBezTo>
                    <a:cubicBezTo>
                      <a:pt x="805987" y="710503"/>
                      <a:pt x="710015" y="828146"/>
                      <a:pt x="710532" y="948368"/>
                    </a:cubicBezTo>
                    <a:cubicBezTo>
                      <a:pt x="711048" y="1081490"/>
                      <a:pt x="815791" y="1188298"/>
                      <a:pt x="948397" y="1188298"/>
                    </a:cubicBezTo>
                    <a:cubicBezTo>
                      <a:pt x="1081003" y="1188298"/>
                      <a:pt x="1187294" y="1083038"/>
                      <a:pt x="1187811" y="949916"/>
                    </a:cubicBezTo>
                    <a:close/>
                  </a:path>
                </a:pathLst>
              </a:custGeom>
              <a:grpFill/>
              <a:ln w="515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91A4F8E1-7B8C-4038-8994-541902C4B0AB}"/>
              </a:ext>
            </a:extLst>
          </p:cNvPr>
          <p:cNvSpPr/>
          <p:nvPr/>
        </p:nvSpPr>
        <p:spPr>
          <a:xfrm>
            <a:off x="3839744" y="5541765"/>
            <a:ext cx="936646" cy="931442"/>
          </a:xfrm>
          <a:custGeom>
            <a:avLst/>
            <a:gdLst>
              <a:gd name="connsiteX0" fmla="*/ 959201 w 1857518"/>
              <a:gd name="connsiteY0" fmla="*/ 1852264 h 1847198"/>
              <a:gd name="connsiteX1" fmla="*/ 910700 w 1857518"/>
              <a:gd name="connsiteY1" fmla="*/ 1852264 h 1847198"/>
              <a:gd name="connsiteX2" fmla="*/ 891608 w 1857518"/>
              <a:gd name="connsiteY2" fmla="*/ 1830593 h 1847198"/>
              <a:gd name="connsiteX3" fmla="*/ 838463 w 1857518"/>
              <a:gd name="connsiteY3" fmla="*/ 1669608 h 1847198"/>
              <a:gd name="connsiteX4" fmla="*/ 813180 w 1857518"/>
              <a:gd name="connsiteY4" fmla="*/ 1646905 h 1847198"/>
              <a:gd name="connsiteX5" fmla="*/ 730624 w 1857518"/>
              <a:gd name="connsiteY5" fmla="*/ 1628330 h 1847198"/>
              <a:gd name="connsiteX6" fmla="*/ 693990 w 1857518"/>
              <a:gd name="connsiteY6" fmla="*/ 1639165 h 1847198"/>
              <a:gd name="connsiteX7" fmla="*/ 573251 w 1857518"/>
              <a:gd name="connsiteY7" fmla="*/ 1761452 h 1847198"/>
              <a:gd name="connsiteX8" fmla="*/ 542292 w 1857518"/>
              <a:gd name="connsiteY8" fmla="*/ 1766612 h 1847198"/>
              <a:gd name="connsiteX9" fmla="*/ 412782 w 1857518"/>
              <a:gd name="connsiteY9" fmla="*/ 1693859 h 1847198"/>
              <a:gd name="connsiteX10" fmla="*/ 398334 w 1857518"/>
              <a:gd name="connsiteY10" fmla="*/ 1660836 h 1847198"/>
              <a:gd name="connsiteX11" fmla="*/ 440644 w 1857518"/>
              <a:gd name="connsiteY11" fmla="*/ 1494176 h 1847198"/>
              <a:gd name="connsiteX12" fmla="*/ 432904 w 1857518"/>
              <a:gd name="connsiteY12" fmla="*/ 1462185 h 1847198"/>
              <a:gd name="connsiteX13" fmla="*/ 370471 w 1857518"/>
              <a:gd name="connsiteY13" fmla="*/ 1397172 h 1847198"/>
              <a:gd name="connsiteX14" fmla="*/ 340545 w 1857518"/>
              <a:gd name="connsiteY14" fmla="*/ 1388400 h 1847198"/>
              <a:gd name="connsiteX15" fmla="*/ 310618 w 1857518"/>
              <a:gd name="connsiteY15" fmla="*/ 1395108 h 1847198"/>
              <a:gd name="connsiteX16" fmla="*/ 170273 w 1857518"/>
              <a:gd name="connsiteY16" fmla="*/ 1426583 h 1847198"/>
              <a:gd name="connsiteX17" fmla="*/ 141377 w 1857518"/>
              <a:gd name="connsiteY17" fmla="*/ 1413683 h 1847198"/>
              <a:gd name="connsiteX18" fmla="*/ 70689 w 1857518"/>
              <a:gd name="connsiteY18" fmla="*/ 1276949 h 1847198"/>
              <a:gd name="connsiteX19" fmla="*/ 75848 w 1857518"/>
              <a:gd name="connsiteY19" fmla="*/ 1247539 h 1847198"/>
              <a:gd name="connsiteX20" fmla="*/ 206391 w 1857518"/>
              <a:gd name="connsiteY20" fmla="*/ 1126284 h 1847198"/>
              <a:gd name="connsiteX21" fmla="*/ 216710 w 1857518"/>
              <a:gd name="connsiteY21" fmla="*/ 1096873 h 1847198"/>
              <a:gd name="connsiteX22" fmla="*/ 201231 w 1857518"/>
              <a:gd name="connsiteY22" fmla="*/ 1012769 h 1847198"/>
              <a:gd name="connsiteX23" fmla="*/ 181108 w 1857518"/>
              <a:gd name="connsiteY23" fmla="*/ 989034 h 1847198"/>
              <a:gd name="connsiteX24" fmla="*/ 67077 w 1857518"/>
              <a:gd name="connsiteY24" fmla="*/ 947240 h 1847198"/>
              <a:gd name="connsiteX25" fmla="*/ 0 w 1857518"/>
              <a:gd name="connsiteY25" fmla="*/ 921957 h 1847198"/>
              <a:gd name="connsiteX26" fmla="*/ 0 w 1857518"/>
              <a:gd name="connsiteY26" fmla="*/ 893062 h 1847198"/>
              <a:gd name="connsiteX27" fmla="*/ 4643 w 1857518"/>
              <a:gd name="connsiteY27" fmla="*/ 842496 h 1847198"/>
              <a:gd name="connsiteX28" fmla="*/ 17543 w 1857518"/>
              <a:gd name="connsiteY28" fmla="*/ 743945 h 1847198"/>
              <a:gd name="connsiteX29" fmla="*/ 38182 w 1857518"/>
              <a:gd name="connsiteY29" fmla="*/ 723305 h 1847198"/>
              <a:gd name="connsiteX30" fmla="*/ 214131 w 1857518"/>
              <a:gd name="connsiteY30" fmla="*/ 691315 h 1847198"/>
              <a:gd name="connsiteX31" fmla="*/ 239929 w 1857518"/>
              <a:gd name="connsiteY31" fmla="*/ 671192 h 1847198"/>
              <a:gd name="connsiteX32" fmla="*/ 266760 w 1857518"/>
              <a:gd name="connsiteY32" fmla="*/ 606695 h 1847198"/>
              <a:gd name="connsiteX33" fmla="*/ 262116 w 1857518"/>
              <a:gd name="connsiteY33" fmla="*/ 570060 h 1847198"/>
              <a:gd name="connsiteX34" fmla="*/ 159437 w 1857518"/>
              <a:gd name="connsiteY34" fmla="*/ 434874 h 1847198"/>
              <a:gd name="connsiteX35" fmla="*/ 159953 w 1857518"/>
              <a:gd name="connsiteY35" fmla="*/ 401336 h 1847198"/>
              <a:gd name="connsiteX36" fmla="*/ 259536 w 1857518"/>
              <a:gd name="connsiteY36" fmla="*/ 278017 h 1847198"/>
              <a:gd name="connsiteX37" fmla="*/ 294623 w 1857518"/>
              <a:gd name="connsiteY37" fmla="*/ 268729 h 1847198"/>
              <a:gd name="connsiteX38" fmla="*/ 457672 w 1857518"/>
              <a:gd name="connsiteY38" fmla="*/ 336322 h 1847198"/>
              <a:gd name="connsiteX39" fmla="*/ 489146 w 1857518"/>
              <a:gd name="connsiteY39" fmla="*/ 333743 h 1847198"/>
              <a:gd name="connsiteX40" fmla="*/ 540744 w 1857518"/>
              <a:gd name="connsiteY40" fmla="*/ 298140 h 1847198"/>
              <a:gd name="connsiteX41" fmla="*/ 553127 w 1857518"/>
              <a:gd name="connsiteY41" fmla="*/ 273889 h 1847198"/>
              <a:gd name="connsiteX42" fmla="*/ 552096 w 1857518"/>
              <a:gd name="connsiteY42" fmla="*/ 255830 h 1847198"/>
              <a:gd name="connsiteX43" fmla="*/ 545904 w 1857518"/>
              <a:gd name="connsiteY43" fmla="*/ 175854 h 1847198"/>
              <a:gd name="connsiteX44" fmla="*/ 539712 w 1857518"/>
              <a:gd name="connsiteY44" fmla="*/ 95877 h 1847198"/>
              <a:gd name="connsiteX45" fmla="*/ 556739 w 1857518"/>
              <a:gd name="connsiteY45" fmla="*/ 69562 h 1847198"/>
              <a:gd name="connsiteX46" fmla="*/ 716176 w 1857518"/>
              <a:gd name="connsiteY46" fmla="*/ 15901 h 1847198"/>
              <a:gd name="connsiteX47" fmla="*/ 726496 w 1857518"/>
              <a:gd name="connsiteY47" fmla="*/ 14353 h 1847198"/>
              <a:gd name="connsiteX48" fmla="*/ 748167 w 1857518"/>
              <a:gd name="connsiteY48" fmla="*/ 28800 h 1847198"/>
              <a:gd name="connsiteX49" fmla="*/ 847750 w 1857518"/>
              <a:gd name="connsiteY49" fmla="*/ 172758 h 1847198"/>
              <a:gd name="connsiteX50" fmla="*/ 878709 w 1857518"/>
              <a:gd name="connsiteY50" fmla="*/ 187721 h 1847198"/>
              <a:gd name="connsiteX51" fmla="*/ 931855 w 1857518"/>
              <a:gd name="connsiteY51" fmla="*/ 185657 h 1847198"/>
              <a:gd name="connsiteX52" fmla="*/ 948366 w 1857518"/>
              <a:gd name="connsiteY52" fmla="*/ 177401 h 1847198"/>
              <a:gd name="connsiteX53" fmla="*/ 954042 w 1857518"/>
              <a:gd name="connsiteY53" fmla="*/ 169146 h 1847198"/>
              <a:gd name="connsiteX54" fmla="*/ 979840 w 1857518"/>
              <a:gd name="connsiteY54" fmla="*/ 121676 h 1847198"/>
              <a:gd name="connsiteX55" fmla="*/ 1037630 w 1857518"/>
              <a:gd name="connsiteY55" fmla="*/ 13837 h 1847198"/>
              <a:gd name="connsiteX56" fmla="*/ 1066525 w 1857518"/>
              <a:gd name="connsiteY56" fmla="*/ 937 h 1847198"/>
              <a:gd name="connsiteX57" fmla="*/ 1233702 w 1857518"/>
              <a:gd name="connsiteY57" fmla="*/ 40667 h 1847198"/>
              <a:gd name="connsiteX58" fmla="*/ 1253309 w 1857518"/>
              <a:gd name="connsiteY58" fmla="*/ 64918 h 1847198"/>
              <a:gd name="connsiteX59" fmla="*/ 1254341 w 1857518"/>
              <a:gd name="connsiteY59" fmla="*/ 85042 h 1847198"/>
              <a:gd name="connsiteX60" fmla="*/ 1258468 w 1857518"/>
              <a:gd name="connsiteY60" fmla="*/ 209908 h 1847198"/>
              <a:gd name="connsiteX61" fmla="*/ 1260016 w 1857518"/>
              <a:gd name="connsiteY61" fmla="*/ 244478 h 1847198"/>
              <a:gd name="connsiteX62" fmla="*/ 1276012 w 1857518"/>
              <a:gd name="connsiteY62" fmla="*/ 270277 h 1847198"/>
              <a:gd name="connsiteX63" fmla="*/ 1313678 w 1857518"/>
              <a:gd name="connsiteY63" fmla="*/ 291948 h 1847198"/>
              <a:gd name="connsiteX64" fmla="*/ 1349797 w 1857518"/>
              <a:gd name="connsiteY64" fmla="*/ 291948 h 1847198"/>
              <a:gd name="connsiteX65" fmla="*/ 1502526 w 1857518"/>
              <a:gd name="connsiteY65" fmla="*/ 206812 h 1847198"/>
              <a:gd name="connsiteX66" fmla="*/ 1535033 w 1857518"/>
              <a:gd name="connsiteY66" fmla="*/ 211456 h 1847198"/>
              <a:gd name="connsiteX67" fmla="*/ 1653707 w 1857518"/>
              <a:gd name="connsiteY67" fmla="*/ 332711 h 1847198"/>
              <a:gd name="connsiteX68" fmla="*/ 1657835 w 1857518"/>
              <a:gd name="connsiteY68" fmla="*/ 366249 h 1847198"/>
              <a:gd name="connsiteX69" fmla="*/ 1569087 w 1857518"/>
              <a:gd name="connsiteY69" fmla="*/ 515883 h 1847198"/>
              <a:gd name="connsiteX70" fmla="*/ 1568571 w 1857518"/>
              <a:gd name="connsiteY70" fmla="*/ 550453 h 1847198"/>
              <a:gd name="connsiteX71" fmla="*/ 1591274 w 1857518"/>
              <a:gd name="connsiteY71" fmla="*/ 592247 h 1847198"/>
              <a:gd name="connsiteX72" fmla="*/ 1617589 w 1857518"/>
              <a:gd name="connsiteY72" fmla="*/ 608759 h 1847198"/>
              <a:gd name="connsiteX73" fmla="*/ 1676926 w 1857518"/>
              <a:gd name="connsiteY73" fmla="*/ 612886 h 1847198"/>
              <a:gd name="connsiteX74" fmla="*/ 1797665 w 1857518"/>
              <a:gd name="connsiteY74" fmla="*/ 620626 h 1847198"/>
              <a:gd name="connsiteX75" fmla="*/ 1820884 w 1857518"/>
              <a:gd name="connsiteY75" fmla="*/ 640233 h 1847198"/>
              <a:gd name="connsiteX76" fmla="*/ 1857518 w 1857518"/>
              <a:gd name="connsiteY76" fmla="*/ 808442 h 1847198"/>
              <a:gd name="connsiteX77" fmla="*/ 1851842 w 1857518"/>
              <a:gd name="connsiteY77" fmla="*/ 829081 h 1847198"/>
              <a:gd name="connsiteX78" fmla="*/ 1841523 w 1857518"/>
              <a:gd name="connsiteY78" fmla="*/ 836305 h 1847198"/>
              <a:gd name="connsiteX79" fmla="*/ 1686214 w 1857518"/>
              <a:gd name="connsiteY79" fmla="*/ 913701 h 1847198"/>
              <a:gd name="connsiteX80" fmla="*/ 1668670 w 1857518"/>
              <a:gd name="connsiteY80" fmla="*/ 940016 h 1847198"/>
              <a:gd name="connsiteX81" fmla="*/ 1665059 w 1857518"/>
              <a:gd name="connsiteY81" fmla="*/ 998322 h 1847198"/>
              <a:gd name="connsiteX82" fmla="*/ 1678474 w 1857518"/>
              <a:gd name="connsiteY82" fmla="*/ 1026184 h 1847198"/>
              <a:gd name="connsiteX83" fmla="*/ 1821916 w 1857518"/>
              <a:gd name="connsiteY83" fmla="*/ 1131960 h 1847198"/>
              <a:gd name="connsiteX84" fmla="*/ 1831720 w 1857518"/>
              <a:gd name="connsiteY84" fmla="*/ 1163950 h 1847198"/>
              <a:gd name="connsiteX85" fmla="*/ 1805404 w 1857518"/>
              <a:gd name="connsiteY85" fmla="*/ 1236703 h 1847198"/>
              <a:gd name="connsiteX86" fmla="*/ 1775478 w 1857518"/>
              <a:gd name="connsiteY86" fmla="*/ 1317711 h 1847198"/>
              <a:gd name="connsiteX87" fmla="*/ 1750195 w 1857518"/>
              <a:gd name="connsiteY87" fmla="*/ 1334223 h 1847198"/>
              <a:gd name="connsiteX88" fmla="*/ 1685698 w 1857518"/>
              <a:gd name="connsiteY88" fmla="*/ 1327515 h 1847198"/>
              <a:gd name="connsiteX89" fmla="*/ 1574247 w 1857518"/>
              <a:gd name="connsiteY89" fmla="*/ 1315648 h 1847198"/>
              <a:gd name="connsiteX90" fmla="*/ 1545868 w 1857518"/>
              <a:gd name="connsiteY90" fmla="*/ 1328547 h 1847198"/>
              <a:gd name="connsiteX91" fmla="*/ 1505622 w 1857518"/>
              <a:gd name="connsiteY91" fmla="*/ 1383241 h 1847198"/>
              <a:gd name="connsiteX92" fmla="*/ 1500978 w 1857518"/>
              <a:gd name="connsiteY92" fmla="*/ 1417811 h 1847198"/>
              <a:gd name="connsiteX93" fmla="*/ 1563411 w 1857518"/>
              <a:gd name="connsiteY93" fmla="*/ 1581892 h 1847198"/>
              <a:gd name="connsiteX94" fmla="*/ 1554124 w 1857518"/>
              <a:gd name="connsiteY94" fmla="*/ 1615430 h 1847198"/>
              <a:gd name="connsiteX95" fmla="*/ 1430805 w 1857518"/>
              <a:gd name="connsiteY95" fmla="*/ 1708822 h 1847198"/>
              <a:gd name="connsiteX96" fmla="*/ 1397266 w 1857518"/>
              <a:gd name="connsiteY96" fmla="*/ 1708306 h 1847198"/>
              <a:gd name="connsiteX97" fmla="*/ 1263628 w 1857518"/>
              <a:gd name="connsiteY97" fmla="*/ 1600467 h 1847198"/>
              <a:gd name="connsiteX98" fmla="*/ 1232154 w 1857518"/>
              <a:gd name="connsiteY98" fmla="*/ 1594275 h 1847198"/>
              <a:gd name="connsiteX99" fmla="*/ 1153725 w 1857518"/>
              <a:gd name="connsiteY99" fmla="*/ 1624202 h 1847198"/>
              <a:gd name="connsiteX100" fmla="*/ 1134634 w 1857518"/>
              <a:gd name="connsiteY100" fmla="*/ 1646905 h 1847198"/>
              <a:gd name="connsiteX101" fmla="*/ 1123798 w 1857518"/>
              <a:gd name="connsiteY101" fmla="*/ 1698503 h 1847198"/>
              <a:gd name="connsiteX102" fmla="*/ 1097999 w 1857518"/>
              <a:gd name="connsiteY102" fmla="*/ 1821821 h 1847198"/>
              <a:gd name="connsiteX103" fmla="*/ 1076329 w 1857518"/>
              <a:gd name="connsiteY103" fmla="*/ 1842460 h 1847198"/>
              <a:gd name="connsiteX104" fmla="*/ 994288 w 1857518"/>
              <a:gd name="connsiteY104" fmla="*/ 1851232 h 1847198"/>
              <a:gd name="connsiteX105" fmla="*/ 959201 w 1857518"/>
              <a:gd name="connsiteY105" fmla="*/ 1852264 h 1847198"/>
              <a:gd name="connsiteX106" fmla="*/ 928759 w 1857518"/>
              <a:gd name="connsiteY106" fmla="*/ 382245 h 1847198"/>
              <a:gd name="connsiteX107" fmla="*/ 386983 w 1857518"/>
              <a:gd name="connsiteY107" fmla="*/ 921957 h 1847198"/>
              <a:gd name="connsiteX108" fmla="*/ 926695 w 1857518"/>
              <a:gd name="connsiteY108" fmla="*/ 1465797 h 1847198"/>
              <a:gd name="connsiteX109" fmla="*/ 1470535 w 1857518"/>
              <a:gd name="connsiteY109" fmla="*/ 924537 h 1847198"/>
              <a:gd name="connsiteX110" fmla="*/ 928759 w 1857518"/>
              <a:gd name="connsiteY110" fmla="*/ 382245 h 18471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</a:cxnLst>
            <a:rect l="l" t="t" r="r" b="b"/>
            <a:pathLst>
              <a:path w="1857518" h="1847198">
                <a:moveTo>
                  <a:pt x="959201" y="1852264"/>
                </a:moveTo>
                <a:cubicBezTo>
                  <a:pt x="943206" y="1852264"/>
                  <a:pt x="927211" y="1852264"/>
                  <a:pt x="910700" y="1852264"/>
                </a:cubicBezTo>
                <a:cubicBezTo>
                  <a:pt x="900380" y="1848652"/>
                  <a:pt x="894704" y="1840913"/>
                  <a:pt x="891608" y="1830593"/>
                </a:cubicBezTo>
                <a:cubicBezTo>
                  <a:pt x="874065" y="1776931"/>
                  <a:pt x="856006" y="1723270"/>
                  <a:pt x="838463" y="1669608"/>
                </a:cubicBezTo>
                <a:cubicBezTo>
                  <a:pt x="834335" y="1657224"/>
                  <a:pt x="826080" y="1649485"/>
                  <a:pt x="813180" y="1646905"/>
                </a:cubicBezTo>
                <a:cubicBezTo>
                  <a:pt x="785833" y="1640713"/>
                  <a:pt x="757970" y="1635037"/>
                  <a:pt x="730624" y="1628330"/>
                </a:cubicBezTo>
                <a:cubicBezTo>
                  <a:pt x="716176" y="1624718"/>
                  <a:pt x="704309" y="1628330"/>
                  <a:pt x="693990" y="1639165"/>
                </a:cubicBezTo>
                <a:cubicBezTo>
                  <a:pt x="654259" y="1680443"/>
                  <a:pt x="613497" y="1720690"/>
                  <a:pt x="573251" y="1761452"/>
                </a:cubicBezTo>
                <a:cubicBezTo>
                  <a:pt x="563963" y="1770739"/>
                  <a:pt x="553127" y="1772804"/>
                  <a:pt x="542292" y="1766612"/>
                </a:cubicBezTo>
                <a:cubicBezTo>
                  <a:pt x="498950" y="1742361"/>
                  <a:pt x="456123" y="1718110"/>
                  <a:pt x="412782" y="1693859"/>
                </a:cubicBezTo>
                <a:cubicBezTo>
                  <a:pt x="397818" y="1685603"/>
                  <a:pt x="394206" y="1676832"/>
                  <a:pt x="398334" y="1660836"/>
                </a:cubicBezTo>
                <a:cubicBezTo>
                  <a:pt x="412265" y="1605111"/>
                  <a:pt x="426713" y="1549901"/>
                  <a:pt x="440644" y="1494176"/>
                </a:cubicBezTo>
                <a:cubicBezTo>
                  <a:pt x="443741" y="1482308"/>
                  <a:pt x="441676" y="1471473"/>
                  <a:pt x="432904" y="1462185"/>
                </a:cubicBezTo>
                <a:cubicBezTo>
                  <a:pt x="412265" y="1440514"/>
                  <a:pt x="391110" y="1418843"/>
                  <a:pt x="370471" y="1397172"/>
                </a:cubicBezTo>
                <a:cubicBezTo>
                  <a:pt x="362216" y="1388400"/>
                  <a:pt x="351896" y="1385820"/>
                  <a:pt x="340545" y="1388400"/>
                </a:cubicBezTo>
                <a:cubicBezTo>
                  <a:pt x="330226" y="1390464"/>
                  <a:pt x="320422" y="1393044"/>
                  <a:pt x="310618" y="1395108"/>
                </a:cubicBezTo>
                <a:cubicBezTo>
                  <a:pt x="263664" y="1405428"/>
                  <a:pt x="217226" y="1416263"/>
                  <a:pt x="170273" y="1426583"/>
                </a:cubicBezTo>
                <a:cubicBezTo>
                  <a:pt x="157373" y="1429679"/>
                  <a:pt x="147054" y="1425035"/>
                  <a:pt x="141377" y="1413683"/>
                </a:cubicBezTo>
                <a:cubicBezTo>
                  <a:pt x="117642" y="1368277"/>
                  <a:pt x="94423" y="1322355"/>
                  <a:pt x="70689" y="1276949"/>
                </a:cubicBezTo>
                <a:cubicBezTo>
                  <a:pt x="65529" y="1266630"/>
                  <a:pt x="67593" y="1255278"/>
                  <a:pt x="75848" y="1247539"/>
                </a:cubicBezTo>
                <a:cubicBezTo>
                  <a:pt x="119191" y="1207292"/>
                  <a:pt x="163049" y="1166530"/>
                  <a:pt x="206391" y="1126284"/>
                </a:cubicBezTo>
                <a:cubicBezTo>
                  <a:pt x="215162" y="1118544"/>
                  <a:pt x="218258" y="1108225"/>
                  <a:pt x="216710" y="1096873"/>
                </a:cubicBezTo>
                <a:cubicBezTo>
                  <a:pt x="211551" y="1069010"/>
                  <a:pt x="206391" y="1040631"/>
                  <a:pt x="201231" y="1012769"/>
                </a:cubicBezTo>
                <a:cubicBezTo>
                  <a:pt x="199167" y="1000901"/>
                  <a:pt x="192459" y="993162"/>
                  <a:pt x="181108" y="989034"/>
                </a:cubicBezTo>
                <a:cubicBezTo>
                  <a:pt x="142925" y="975103"/>
                  <a:pt x="104743" y="961171"/>
                  <a:pt x="67077" y="947240"/>
                </a:cubicBezTo>
                <a:cubicBezTo>
                  <a:pt x="44890" y="938984"/>
                  <a:pt x="22187" y="931760"/>
                  <a:pt x="0" y="921957"/>
                </a:cubicBezTo>
                <a:cubicBezTo>
                  <a:pt x="0" y="912153"/>
                  <a:pt x="0" y="902866"/>
                  <a:pt x="0" y="893062"/>
                </a:cubicBezTo>
                <a:cubicBezTo>
                  <a:pt x="1548" y="876035"/>
                  <a:pt x="3096" y="859524"/>
                  <a:pt x="4643" y="842496"/>
                </a:cubicBezTo>
                <a:cubicBezTo>
                  <a:pt x="7740" y="809474"/>
                  <a:pt x="12383" y="776451"/>
                  <a:pt x="17543" y="743945"/>
                </a:cubicBezTo>
                <a:cubicBezTo>
                  <a:pt x="19091" y="733109"/>
                  <a:pt x="26831" y="725369"/>
                  <a:pt x="38182" y="723305"/>
                </a:cubicBezTo>
                <a:cubicBezTo>
                  <a:pt x="97003" y="712470"/>
                  <a:pt x="155309" y="702150"/>
                  <a:pt x="214131" y="691315"/>
                </a:cubicBezTo>
                <a:cubicBezTo>
                  <a:pt x="226514" y="689251"/>
                  <a:pt x="234770" y="682543"/>
                  <a:pt x="239929" y="671192"/>
                </a:cubicBezTo>
                <a:cubicBezTo>
                  <a:pt x="248701" y="649521"/>
                  <a:pt x="257989" y="627850"/>
                  <a:pt x="266760" y="606695"/>
                </a:cubicBezTo>
                <a:cubicBezTo>
                  <a:pt x="272436" y="593279"/>
                  <a:pt x="270888" y="581928"/>
                  <a:pt x="262116" y="570060"/>
                </a:cubicBezTo>
                <a:cubicBezTo>
                  <a:pt x="227546" y="525170"/>
                  <a:pt x="193492" y="479764"/>
                  <a:pt x="159437" y="434874"/>
                </a:cubicBezTo>
                <a:cubicBezTo>
                  <a:pt x="150665" y="423007"/>
                  <a:pt x="150665" y="412687"/>
                  <a:pt x="159953" y="401336"/>
                </a:cubicBezTo>
                <a:cubicBezTo>
                  <a:pt x="192975" y="360058"/>
                  <a:pt x="225998" y="319295"/>
                  <a:pt x="259536" y="278017"/>
                </a:cubicBezTo>
                <a:cubicBezTo>
                  <a:pt x="270372" y="265118"/>
                  <a:pt x="279144" y="262538"/>
                  <a:pt x="294623" y="268729"/>
                </a:cubicBezTo>
                <a:cubicBezTo>
                  <a:pt x="348801" y="291433"/>
                  <a:pt x="402978" y="313620"/>
                  <a:pt x="457672" y="336322"/>
                </a:cubicBezTo>
                <a:cubicBezTo>
                  <a:pt x="468507" y="340966"/>
                  <a:pt x="479342" y="340450"/>
                  <a:pt x="489146" y="333743"/>
                </a:cubicBezTo>
                <a:cubicBezTo>
                  <a:pt x="506690" y="321875"/>
                  <a:pt x="523717" y="310008"/>
                  <a:pt x="540744" y="298140"/>
                </a:cubicBezTo>
                <a:cubicBezTo>
                  <a:pt x="548999" y="292464"/>
                  <a:pt x="553127" y="284209"/>
                  <a:pt x="553127" y="273889"/>
                </a:cubicBezTo>
                <a:cubicBezTo>
                  <a:pt x="553127" y="267697"/>
                  <a:pt x="552612" y="261506"/>
                  <a:pt x="552096" y="255830"/>
                </a:cubicBezTo>
                <a:cubicBezTo>
                  <a:pt x="550032" y="228999"/>
                  <a:pt x="547968" y="202684"/>
                  <a:pt x="545904" y="175854"/>
                </a:cubicBezTo>
                <a:cubicBezTo>
                  <a:pt x="543840" y="149023"/>
                  <a:pt x="541776" y="122708"/>
                  <a:pt x="539712" y="95877"/>
                </a:cubicBezTo>
                <a:cubicBezTo>
                  <a:pt x="538680" y="83493"/>
                  <a:pt x="544872" y="73690"/>
                  <a:pt x="556739" y="69562"/>
                </a:cubicBezTo>
                <a:cubicBezTo>
                  <a:pt x="609885" y="51503"/>
                  <a:pt x="663031" y="33444"/>
                  <a:pt x="716176" y="15901"/>
                </a:cubicBezTo>
                <a:cubicBezTo>
                  <a:pt x="719788" y="14869"/>
                  <a:pt x="722884" y="14353"/>
                  <a:pt x="726496" y="14353"/>
                </a:cubicBezTo>
                <a:cubicBezTo>
                  <a:pt x="736299" y="14869"/>
                  <a:pt x="742491" y="21060"/>
                  <a:pt x="748167" y="28800"/>
                </a:cubicBezTo>
                <a:cubicBezTo>
                  <a:pt x="781189" y="76786"/>
                  <a:pt x="814728" y="124772"/>
                  <a:pt x="847750" y="172758"/>
                </a:cubicBezTo>
                <a:cubicBezTo>
                  <a:pt x="855490" y="183593"/>
                  <a:pt x="865810" y="188753"/>
                  <a:pt x="878709" y="187721"/>
                </a:cubicBezTo>
                <a:cubicBezTo>
                  <a:pt x="896252" y="186173"/>
                  <a:pt x="914312" y="185657"/>
                  <a:pt x="931855" y="185657"/>
                </a:cubicBezTo>
                <a:cubicBezTo>
                  <a:pt x="939079" y="185657"/>
                  <a:pt x="944239" y="183077"/>
                  <a:pt x="948366" y="177401"/>
                </a:cubicBezTo>
                <a:cubicBezTo>
                  <a:pt x="950430" y="174822"/>
                  <a:pt x="952494" y="171726"/>
                  <a:pt x="954042" y="169146"/>
                </a:cubicBezTo>
                <a:cubicBezTo>
                  <a:pt x="962814" y="153150"/>
                  <a:pt x="971069" y="137155"/>
                  <a:pt x="979840" y="121676"/>
                </a:cubicBezTo>
                <a:cubicBezTo>
                  <a:pt x="998932" y="85558"/>
                  <a:pt x="1018539" y="49955"/>
                  <a:pt x="1037630" y="13837"/>
                </a:cubicBezTo>
                <a:cubicBezTo>
                  <a:pt x="1043822" y="2485"/>
                  <a:pt x="1053626" y="-2159"/>
                  <a:pt x="1066525" y="937"/>
                </a:cubicBezTo>
                <a:cubicBezTo>
                  <a:pt x="1122251" y="14353"/>
                  <a:pt x="1177976" y="27252"/>
                  <a:pt x="1233702" y="40667"/>
                </a:cubicBezTo>
                <a:cubicBezTo>
                  <a:pt x="1245569" y="43763"/>
                  <a:pt x="1252793" y="52535"/>
                  <a:pt x="1253309" y="64918"/>
                </a:cubicBezTo>
                <a:cubicBezTo>
                  <a:pt x="1253825" y="71626"/>
                  <a:pt x="1253825" y="78334"/>
                  <a:pt x="1254341" y="85042"/>
                </a:cubicBezTo>
                <a:cubicBezTo>
                  <a:pt x="1255888" y="126836"/>
                  <a:pt x="1256921" y="168630"/>
                  <a:pt x="1258468" y="209908"/>
                </a:cubicBezTo>
                <a:cubicBezTo>
                  <a:pt x="1258985" y="221260"/>
                  <a:pt x="1259501" y="233127"/>
                  <a:pt x="1260016" y="244478"/>
                </a:cubicBezTo>
                <a:cubicBezTo>
                  <a:pt x="1260532" y="255830"/>
                  <a:pt x="1266208" y="264602"/>
                  <a:pt x="1276012" y="270277"/>
                </a:cubicBezTo>
                <a:cubicBezTo>
                  <a:pt x="1288395" y="277501"/>
                  <a:pt x="1301295" y="284209"/>
                  <a:pt x="1313678" y="291948"/>
                </a:cubicBezTo>
                <a:cubicBezTo>
                  <a:pt x="1326062" y="299172"/>
                  <a:pt x="1337413" y="298656"/>
                  <a:pt x="1349797" y="291948"/>
                </a:cubicBezTo>
                <a:cubicBezTo>
                  <a:pt x="1400879" y="263570"/>
                  <a:pt x="1451444" y="235191"/>
                  <a:pt x="1502526" y="206812"/>
                </a:cubicBezTo>
                <a:cubicBezTo>
                  <a:pt x="1514394" y="200105"/>
                  <a:pt x="1525745" y="202168"/>
                  <a:pt x="1535033" y="211456"/>
                </a:cubicBezTo>
                <a:cubicBezTo>
                  <a:pt x="1574763" y="251702"/>
                  <a:pt x="1613977" y="292464"/>
                  <a:pt x="1653707" y="332711"/>
                </a:cubicBezTo>
                <a:cubicBezTo>
                  <a:pt x="1664027" y="343546"/>
                  <a:pt x="1665575" y="353350"/>
                  <a:pt x="1657835" y="366249"/>
                </a:cubicBezTo>
                <a:cubicBezTo>
                  <a:pt x="1628424" y="416299"/>
                  <a:pt x="1598497" y="465833"/>
                  <a:pt x="1569087" y="515883"/>
                </a:cubicBezTo>
                <a:cubicBezTo>
                  <a:pt x="1562379" y="527234"/>
                  <a:pt x="1561863" y="539102"/>
                  <a:pt x="1568571" y="550453"/>
                </a:cubicBezTo>
                <a:cubicBezTo>
                  <a:pt x="1576311" y="564384"/>
                  <a:pt x="1583534" y="578316"/>
                  <a:pt x="1591274" y="592247"/>
                </a:cubicBezTo>
                <a:cubicBezTo>
                  <a:pt x="1596950" y="602567"/>
                  <a:pt x="1605721" y="608243"/>
                  <a:pt x="1617589" y="608759"/>
                </a:cubicBezTo>
                <a:cubicBezTo>
                  <a:pt x="1637196" y="610307"/>
                  <a:pt x="1657319" y="611339"/>
                  <a:pt x="1676926" y="612886"/>
                </a:cubicBezTo>
                <a:cubicBezTo>
                  <a:pt x="1717172" y="615466"/>
                  <a:pt x="1757419" y="618046"/>
                  <a:pt x="1797665" y="620626"/>
                </a:cubicBezTo>
                <a:cubicBezTo>
                  <a:pt x="1809016" y="621142"/>
                  <a:pt x="1818304" y="628882"/>
                  <a:pt x="1820884" y="640233"/>
                </a:cubicBezTo>
                <a:cubicBezTo>
                  <a:pt x="1833267" y="695959"/>
                  <a:pt x="1845135" y="752200"/>
                  <a:pt x="1857518" y="808442"/>
                </a:cubicBezTo>
                <a:cubicBezTo>
                  <a:pt x="1859066" y="816181"/>
                  <a:pt x="1857002" y="822889"/>
                  <a:pt x="1851842" y="829081"/>
                </a:cubicBezTo>
                <a:cubicBezTo>
                  <a:pt x="1849262" y="832177"/>
                  <a:pt x="1845135" y="834241"/>
                  <a:pt x="1841523" y="836305"/>
                </a:cubicBezTo>
                <a:cubicBezTo>
                  <a:pt x="1789925" y="862103"/>
                  <a:pt x="1738327" y="887902"/>
                  <a:pt x="1686214" y="913701"/>
                </a:cubicBezTo>
                <a:cubicBezTo>
                  <a:pt x="1675378" y="919377"/>
                  <a:pt x="1669187" y="927633"/>
                  <a:pt x="1668670" y="940016"/>
                </a:cubicBezTo>
                <a:cubicBezTo>
                  <a:pt x="1667639" y="959623"/>
                  <a:pt x="1666090" y="978714"/>
                  <a:pt x="1665059" y="998322"/>
                </a:cubicBezTo>
                <a:cubicBezTo>
                  <a:pt x="1664543" y="1009673"/>
                  <a:pt x="1668670" y="1019477"/>
                  <a:pt x="1678474" y="1026184"/>
                </a:cubicBezTo>
                <a:cubicBezTo>
                  <a:pt x="1726460" y="1061271"/>
                  <a:pt x="1773930" y="1096873"/>
                  <a:pt x="1821916" y="1131960"/>
                </a:cubicBezTo>
                <a:cubicBezTo>
                  <a:pt x="1833267" y="1140215"/>
                  <a:pt x="1836879" y="1150535"/>
                  <a:pt x="1831720" y="1163950"/>
                </a:cubicBezTo>
                <a:cubicBezTo>
                  <a:pt x="1822948" y="1188201"/>
                  <a:pt x="1814176" y="1212452"/>
                  <a:pt x="1805404" y="1236703"/>
                </a:cubicBezTo>
                <a:cubicBezTo>
                  <a:pt x="1795601" y="1263534"/>
                  <a:pt x="1785798" y="1290881"/>
                  <a:pt x="1775478" y="1317711"/>
                </a:cubicBezTo>
                <a:cubicBezTo>
                  <a:pt x="1771350" y="1329063"/>
                  <a:pt x="1761546" y="1335255"/>
                  <a:pt x="1750195" y="1334223"/>
                </a:cubicBezTo>
                <a:cubicBezTo>
                  <a:pt x="1728524" y="1332159"/>
                  <a:pt x="1707369" y="1329579"/>
                  <a:pt x="1685698" y="1327515"/>
                </a:cubicBezTo>
                <a:cubicBezTo>
                  <a:pt x="1648548" y="1323387"/>
                  <a:pt x="1611397" y="1319259"/>
                  <a:pt x="1574247" y="1315648"/>
                </a:cubicBezTo>
                <a:cubicBezTo>
                  <a:pt x="1562379" y="1314616"/>
                  <a:pt x="1553092" y="1318743"/>
                  <a:pt x="1545868" y="1328547"/>
                </a:cubicBezTo>
                <a:cubicBezTo>
                  <a:pt x="1532453" y="1346606"/>
                  <a:pt x="1519553" y="1365181"/>
                  <a:pt x="1505622" y="1383241"/>
                </a:cubicBezTo>
                <a:cubicBezTo>
                  <a:pt x="1497366" y="1394076"/>
                  <a:pt x="1496334" y="1405428"/>
                  <a:pt x="1500978" y="1417811"/>
                </a:cubicBezTo>
                <a:cubicBezTo>
                  <a:pt x="1521617" y="1472505"/>
                  <a:pt x="1542772" y="1527198"/>
                  <a:pt x="1563411" y="1581892"/>
                </a:cubicBezTo>
                <a:cubicBezTo>
                  <a:pt x="1569087" y="1596339"/>
                  <a:pt x="1565991" y="1606143"/>
                  <a:pt x="1554124" y="1615430"/>
                </a:cubicBezTo>
                <a:cubicBezTo>
                  <a:pt x="1512845" y="1646389"/>
                  <a:pt x="1472083" y="1677864"/>
                  <a:pt x="1430805" y="1708822"/>
                </a:cubicBezTo>
                <a:cubicBezTo>
                  <a:pt x="1418938" y="1717594"/>
                  <a:pt x="1408618" y="1717594"/>
                  <a:pt x="1397266" y="1708306"/>
                </a:cubicBezTo>
                <a:cubicBezTo>
                  <a:pt x="1352892" y="1672704"/>
                  <a:pt x="1308003" y="1636585"/>
                  <a:pt x="1263628" y="1600467"/>
                </a:cubicBezTo>
                <a:cubicBezTo>
                  <a:pt x="1253825" y="1592727"/>
                  <a:pt x="1243505" y="1590147"/>
                  <a:pt x="1232154" y="1594275"/>
                </a:cubicBezTo>
                <a:cubicBezTo>
                  <a:pt x="1205839" y="1604079"/>
                  <a:pt x="1179524" y="1613883"/>
                  <a:pt x="1153725" y="1624202"/>
                </a:cubicBezTo>
                <a:cubicBezTo>
                  <a:pt x="1143406" y="1628330"/>
                  <a:pt x="1137214" y="1636070"/>
                  <a:pt x="1134634" y="1646905"/>
                </a:cubicBezTo>
                <a:cubicBezTo>
                  <a:pt x="1131022" y="1663932"/>
                  <a:pt x="1127411" y="1681475"/>
                  <a:pt x="1123798" y="1698503"/>
                </a:cubicBezTo>
                <a:cubicBezTo>
                  <a:pt x="1115027" y="1739781"/>
                  <a:pt x="1106771" y="1780543"/>
                  <a:pt x="1097999" y="1821821"/>
                </a:cubicBezTo>
                <a:cubicBezTo>
                  <a:pt x="1095420" y="1833689"/>
                  <a:pt x="1088196" y="1840913"/>
                  <a:pt x="1076329" y="1842460"/>
                </a:cubicBezTo>
                <a:cubicBezTo>
                  <a:pt x="1048982" y="1846072"/>
                  <a:pt x="1021635" y="1848652"/>
                  <a:pt x="994288" y="1851232"/>
                </a:cubicBezTo>
                <a:cubicBezTo>
                  <a:pt x="980873" y="1850200"/>
                  <a:pt x="970037" y="1851232"/>
                  <a:pt x="959201" y="1852264"/>
                </a:cubicBezTo>
                <a:close/>
                <a:moveTo>
                  <a:pt x="928759" y="382245"/>
                </a:moveTo>
                <a:cubicBezTo>
                  <a:pt x="633620" y="381729"/>
                  <a:pt x="388015" y="619594"/>
                  <a:pt x="386983" y="921957"/>
                </a:cubicBezTo>
                <a:cubicBezTo>
                  <a:pt x="385951" y="1222772"/>
                  <a:pt x="627428" y="1464765"/>
                  <a:pt x="926695" y="1465797"/>
                </a:cubicBezTo>
                <a:cubicBezTo>
                  <a:pt x="1229058" y="1466829"/>
                  <a:pt x="1470019" y="1222772"/>
                  <a:pt x="1470535" y="924537"/>
                </a:cubicBezTo>
                <a:cubicBezTo>
                  <a:pt x="1470535" y="625270"/>
                  <a:pt x="1228026" y="381729"/>
                  <a:pt x="928759" y="382245"/>
                </a:cubicBezTo>
                <a:close/>
              </a:path>
            </a:pathLst>
          </a:custGeom>
          <a:solidFill>
            <a:schemeClr val="bg1">
              <a:alpha val="5000"/>
            </a:schemeClr>
          </a:solidFill>
          <a:ln w="515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D31E7249-19DE-4C8D-8922-A84026F00998}"/>
              </a:ext>
            </a:extLst>
          </p:cNvPr>
          <p:cNvSpPr/>
          <p:nvPr/>
        </p:nvSpPr>
        <p:spPr>
          <a:xfrm>
            <a:off x="3024122" y="4785587"/>
            <a:ext cx="1051669" cy="1070562"/>
          </a:xfrm>
          <a:custGeom>
            <a:avLst/>
            <a:gdLst>
              <a:gd name="connsiteX0" fmla="*/ 879664 w 1723364"/>
              <a:gd name="connsiteY0" fmla="*/ 267 h 1754322"/>
              <a:gd name="connsiteX1" fmla="*/ 964801 w 1723364"/>
              <a:gd name="connsiteY1" fmla="*/ 5943 h 1754322"/>
              <a:gd name="connsiteX2" fmla="*/ 979248 w 1723364"/>
              <a:gd name="connsiteY2" fmla="*/ 18843 h 1754322"/>
              <a:gd name="connsiteX3" fmla="*/ 977700 w 1723364"/>
              <a:gd name="connsiteY3" fmla="*/ 158673 h 1754322"/>
              <a:gd name="connsiteX4" fmla="*/ 968928 w 1723364"/>
              <a:gd name="connsiteY4" fmla="*/ 213366 h 1754322"/>
              <a:gd name="connsiteX5" fmla="*/ 979764 w 1723364"/>
              <a:gd name="connsiteY5" fmla="*/ 229877 h 1754322"/>
              <a:gd name="connsiteX6" fmla="*/ 1149520 w 1723364"/>
              <a:gd name="connsiteY6" fmla="*/ 285087 h 1754322"/>
              <a:gd name="connsiteX7" fmla="*/ 1166548 w 1723364"/>
              <a:gd name="connsiteY7" fmla="*/ 278379 h 1754322"/>
              <a:gd name="connsiteX8" fmla="*/ 1210406 w 1723364"/>
              <a:gd name="connsiteY8" fmla="*/ 190663 h 1754322"/>
              <a:gd name="connsiteX9" fmla="*/ 1263035 w 1723364"/>
              <a:gd name="connsiteY9" fmla="*/ 123070 h 1754322"/>
              <a:gd name="connsiteX10" fmla="*/ 1304314 w 1723364"/>
              <a:gd name="connsiteY10" fmla="*/ 119458 h 1754322"/>
              <a:gd name="connsiteX11" fmla="*/ 1458075 w 1723364"/>
              <a:gd name="connsiteY11" fmla="*/ 231941 h 1754322"/>
              <a:gd name="connsiteX12" fmla="*/ 1462203 w 1723364"/>
              <a:gd name="connsiteY12" fmla="*/ 251549 h 1754322"/>
              <a:gd name="connsiteX13" fmla="*/ 1461171 w 1723364"/>
              <a:gd name="connsiteY13" fmla="*/ 254128 h 1754322"/>
              <a:gd name="connsiteX14" fmla="*/ 1396158 w 1723364"/>
              <a:gd name="connsiteY14" fmla="*/ 347004 h 1754322"/>
              <a:gd name="connsiteX15" fmla="*/ 1337336 w 1723364"/>
              <a:gd name="connsiteY15" fmla="*/ 404794 h 1754322"/>
              <a:gd name="connsiteX16" fmla="*/ 1336304 w 1723364"/>
              <a:gd name="connsiteY16" fmla="*/ 419757 h 1754322"/>
              <a:gd name="connsiteX17" fmla="*/ 1369327 w 1723364"/>
              <a:gd name="connsiteY17" fmla="*/ 457939 h 1754322"/>
              <a:gd name="connsiteX18" fmla="*/ 1442596 w 1723364"/>
              <a:gd name="connsiteY18" fmla="*/ 565263 h 1754322"/>
              <a:gd name="connsiteX19" fmla="*/ 1462719 w 1723364"/>
              <a:gd name="connsiteY19" fmla="*/ 570938 h 1754322"/>
              <a:gd name="connsiteX20" fmla="*/ 1573138 w 1723364"/>
              <a:gd name="connsiteY20" fmla="*/ 514697 h 1754322"/>
              <a:gd name="connsiteX21" fmla="*/ 1650018 w 1723364"/>
              <a:gd name="connsiteY21" fmla="*/ 501281 h 1754322"/>
              <a:gd name="connsiteX22" fmla="*/ 1659822 w 1723364"/>
              <a:gd name="connsiteY22" fmla="*/ 509537 h 1754322"/>
              <a:gd name="connsiteX23" fmla="*/ 1724835 w 1723364"/>
              <a:gd name="connsiteY23" fmla="*/ 709220 h 1754322"/>
              <a:gd name="connsiteX24" fmla="*/ 1717611 w 1723364"/>
              <a:gd name="connsiteY24" fmla="*/ 723668 h 1754322"/>
              <a:gd name="connsiteX25" fmla="*/ 1671173 w 1723364"/>
              <a:gd name="connsiteY25" fmla="*/ 748950 h 1754322"/>
              <a:gd name="connsiteX26" fmla="*/ 1618544 w 1723364"/>
              <a:gd name="connsiteY26" fmla="*/ 760302 h 1754322"/>
              <a:gd name="connsiteX27" fmla="*/ 1529280 w 1723364"/>
              <a:gd name="connsiteY27" fmla="*/ 774234 h 1754322"/>
              <a:gd name="connsiteX28" fmla="*/ 1515349 w 1723364"/>
              <a:gd name="connsiteY28" fmla="*/ 791777 h 1754322"/>
              <a:gd name="connsiteX29" fmla="*/ 1521024 w 1723364"/>
              <a:gd name="connsiteY29" fmla="*/ 857306 h 1754322"/>
              <a:gd name="connsiteX30" fmla="*/ 1516380 w 1723364"/>
              <a:gd name="connsiteY30" fmla="*/ 953794 h 1754322"/>
              <a:gd name="connsiteX31" fmla="*/ 1538567 w 1723364"/>
              <a:gd name="connsiteY31" fmla="*/ 983720 h 1754322"/>
              <a:gd name="connsiteX32" fmla="*/ 1653114 w 1723364"/>
              <a:gd name="connsiteY32" fmla="*/ 1001779 h 1754322"/>
              <a:gd name="connsiteX33" fmla="*/ 1700584 w 1723364"/>
              <a:gd name="connsiteY33" fmla="*/ 1024483 h 1754322"/>
              <a:gd name="connsiteX34" fmla="*/ 1719675 w 1723364"/>
              <a:gd name="connsiteY34" fmla="*/ 1067825 h 1754322"/>
              <a:gd name="connsiteX35" fmla="*/ 1661370 w 1723364"/>
              <a:gd name="connsiteY35" fmla="*/ 1243773 h 1754322"/>
              <a:gd name="connsiteX36" fmla="*/ 1641763 w 1723364"/>
              <a:gd name="connsiteY36" fmla="*/ 1255124 h 1754322"/>
              <a:gd name="connsiteX37" fmla="*/ 1541663 w 1723364"/>
              <a:gd name="connsiteY37" fmla="*/ 1226230 h 1754322"/>
              <a:gd name="connsiteX38" fmla="*/ 1461687 w 1723364"/>
              <a:gd name="connsiteY38" fmla="*/ 1184436 h 1754322"/>
              <a:gd name="connsiteX39" fmla="*/ 1444143 w 1723364"/>
              <a:gd name="connsiteY39" fmla="*/ 1189079 h 1754322"/>
              <a:gd name="connsiteX40" fmla="*/ 1339400 w 1723364"/>
              <a:gd name="connsiteY40" fmla="*/ 1333553 h 1754322"/>
              <a:gd name="connsiteX41" fmla="*/ 1339916 w 1723364"/>
              <a:gd name="connsiteY41" fmla="*/ 1353160 h 1754322"/>
              <a:gd name="connsiteX42" fmla="*/ 1430212 w 1723364"/>
              <a:gd name="connsiteY42" fmla="*/ 1443456 h 1754322"/>
              <a:gd name="connsiteX43" fmla="*/ 1465814 w 1723364"/>
              <a:gd name="connsiteY43" fmla="*/ 1511565 h 1754322"/>
              <a:gd name="connsiteX44" fmla="*/ 1461171 w 1723364"/>
              <a:gd name="connsiteY44" fmla="*/ 1521369 h 1754322"/>
              <a:gd name="connsiteX45" fmla="*/ 1290382 w 1723364"/>
              <a:gd name="connsiteY45" fmla="*/ 1645203 h 1754322"/>
              <a:gd name="connsiteX46" fmla="*/ 1275419 w 1723364"/>
              <a:gd name="connsiteY46" fmla="*/ 1643655 h 1754322"/>
              <a:gd name="connsiteX47" fmla="*/ 1207310 w 1723364"/>
              <a:gd name="connsiteY47" fmla="*/ 1558003 h 1754322"/>
              <a:gd name="connsiteX48" fmla="*/ 1167064 w 1723364"/>
              <a:gd name="connsiteY48" fmla="*/ 1477511 h 1754322"/>
              <a:gd name="connsiteX49" fmla="*/ 1150036 w 1723364"/>
              <a:gd name="connsiteY49" fmla="*/ 1470803 h 1754322"/>
              <a:gd name="connsiteX50" fmla="*/ 981312 w 1723364"/>
              <a:gd name="connsiteY50" fmla="*/ 1526013 h 1754322"/>
              <a:gd name="connsiteX51" fmla="*/ 969960 w 1723364"/>
              <a:gd name="connsiteY51" fmla="*/ 1544072 h 1754322"/>
              <a:gd name="connsiteX52" fmla="*/ 989052 w 1723364"/>
              <a:gd name="connsiteY52" fmla="*/ 1663779 h 1754322"/>
              <a:gd name="connsiteX53" fmla="*/ 978216 w 1723364"/>
              <a:gd name="connsiteY53" fmla="*/ 1743755 h 1754322"/>
              <a:gd name="connsiteX54" fmla="*/ 966864 w 1723364"/>
              <a:gd name="connsiteY54" fmla="*/ 1749947 h 1754322"/>
              <a:gd name="connsiteX55" fmla="*/ 758410 w 1723364"/>
              <a:gd name="connsiteY55" fmla="*/ 1749947 h 1754322"/>
              <a:gd name="connsiteX56" fmla="*/ 745510 w 1723364"/>
              <a:gd name="connsiteY56" fmla="*/ 1737047 h 1754322"/>
              <a:gd name="connsiteX57" fmla="*/ 747058 w 1723364"/>
              <a:gd name="connsiteY57" fmla="*/ 1598249 h 1754322"/>
              <a:gd name="connsiteX58" fmla="*/ 756346 w 1723364"/>
              <a:gd name="connsiteY58" fmla="*/ 1543556 h 1754322"/>
              <a:gd name="connsiteX59" fmla="*/ 744478 w 1723364"/>
              <a:gd name="connsiteY59" fmla="*/ 1525496 h 1754322"/>
              <a:gd name="connsiteX60" fmla="*/ 575754 w 1723364"/>
              <a:gd name="connsiteY60" fmla="*/ 1470287 h 1754322"/>
              <a:gd name="connsiteX61" fmla="*/ 559758 w 1723364"/>
              <a:gd name="connsiteY61" fmla="*/ 1475963 h 1754322"/>
              <a:gd name="connsiteX62" fmla="*/ 504549 w 1723364"/>
              <a:gd name="connsiteY62" fmla="*/ 1585350 h 1754322"/>
              <a:gd name="connsiteX63" fmla="*/ 447275 w 1723364"/>
              <a:gd name="connsiteY63" fmla="*/ 1645719 h 1754322"/>
              <a:gd name="connsiteX64" fmla="*/ 434376 w 1723364"/>
              <a:gd name="connsiteY64" fmla="*/ 1643655 h 1754322"/>
              <a:gd name="connsiteX65" fmla="*/ 290418 w 1723364"/>
              <a:gd name="connsiteY65" fmla="*/ 1542008 h 1754322"/>
              <a:gd name="connsiteX66" fmla="*/ 265651 w 1723364"/>
              <a:gd name="connsiteY66" fmla="*/ 1521369 h 1754322"/>
              <a:gd name="connsiteX67" fmla="*/ 262039 w 1723364"/>
              <a:gd name="connsiteY67" fmla="*/ 1505889 h 1754322"/>
              <a:gd name="connsiteX68" fmla="*/ 321893 w 1723364"/>
              <a:gd name="connsiteY68" fmla="*/ 1415593 h 1754322"/>
              <a:gd name="connsiteX69" fmla="*/ 386906 w 1723364"/>
              <a:gd name="connsiteY69" fmla="*/ 1351096 h 1754322"/>
              <a:gd name="connsiteX70" fmla="*/ 387938 w 1723364"/>
              <a:gd name="connsiteY70" fmla="*/ 1334069 h 1754322"/>
              <a:gd name="connsiteX71" fmla="*/ 354915 w 1723364"/>
              <a:gd name="connsiteY71" fmla="*/ 1295887 h 1754322"/>
              <a:gd name="connsiteX72" fmla="*/ 282678 w 1723364"/>
              <a:gd name="connsiteY72" fmla="*/ 1189595 h 1754322"/>
              <a:gd name="connsiteX73" fmla="*/ 262555 w 1723364"/>
              <a:gd name="connsiteY73" fmla="*/ 1183920 h 1754322"/>
              <a:gd name="connsiteX74" fmla="*/ 152136 w 1723364"/>
              <a:gd name="connsiteY74" fmla="*/ 1240161 h 1754322"/>
              <a:gd name="connsiteX75" fmla="*/ 75256 w 1723364"/>
              <a:gd name="connsiteY75" fmla="*/ 1253577 h 1754322"/>
              <a:gd name="connsiteX76" fmla="*/ 65452 w 1723364"/>
              <a:gd name="connsiteY76" fmla="*/ 1245321 h 1754322"/>
              <a:gd name="connsiteX77" fmla="*/ 439 w 1723364"/>
              <a:gd name="connsiteY77" fmla="*/ 1045637 h 1754322"/>
              <a:gd name="connsiteX78" fmla="*/ 7663 w 1723364"/>
              <a:gd name="connsiteY78" fmla="*/ 1031190 h 1754322"/>
              <a:gd name="connsiteX79" fmla="*/ 54101 w 1723364"/>
              <a:gd name="connsiteY79" fmla="*/ 1005907 h 1754322"/>
              <a:gd name="connsiteX80" fmla="*/ 106730 w 1723364"/>
              <a:gd name="connsiteY80" fmla="*/ 994556 h 1754322"/>
              <a:gd name="connsiteX81" fmla="*/ 197026 w 1723364"/>
              <a:gd name="connsiteY81" fmla="*/ 980109 h 1754322"/>
              <a:gd name="connsiteX82" fmla="*/ 209410 w 1723364"/>
              <a:gd name="connsiteY82" fmla="*/ 964113 h 1754322"/>
              <a:gd name="connsiteX83" fmla="*/ 203734 w 1723364"/>
              <a:gd name="connsiteY83" fmla="*/ 897552 h 1754322"/>
              <a:gd name="connsiteX84" fmla="*/ 208378 w 1723364"/>
              <a:gd name="connsiteY84" fmla="*/ 801064 h 1754322"/>
              <a:gd name="connsiteX85" fmla="*/ 185159 w 1723364"/>
              <a:gd name="connsiteY85" fmla="*/ 770622 h 1754322"/>
              <a:gd name="connsiteX86" fmla="*/ 73192 w 1723364"/>
              <a:gd name="connsiteY86" fmla="*/ 753079 h 1754322"/>
              <a:gd name="connsiteX87" fmla="*/ 24690 w 1723364"/>
              <a:gd name="connsiteY87" fmla="*/ 730375 h 1754322"/>
              <a:gd name="connsiteX88" fmla="*/ 5599 w 1723364"/>
              <a:gd name="connsiteY88" fmla="*/ 687033 h 1754322"/>
              <a:gd name="connsiteX89" fmla="*/ 63904 w 1723364"/>
              <a:gd name="connsiteY89" fmla="*/ 511085 h 1754322"/>
              <a:gd name="connsiteX90" fmla="*/ 83511 w 1723364"/>
              <a:gd name="connsiteY90" fmla="*/ 499733 h 1754322"/>
              <a:gd name="connsiteX91" fmla="*/ 183611 w 1723364"/>
              <a:gd name="connsiteY91" fmla="*/ 528628 h 1754322"/>
              <a:gd name="connsiteX92" fmla="*/ 262555 w 1723364"/>
              <a:gd name="connsiteY92" fmla="*/ 569390 h 1754322"/>
              <a:gd name="connsiteX93" fmla="*/ 282163 w 1723364"/>
              <a:gd name="connsiteY93" fmla="*/ 564231 h 1754322"/>
              <a:gd name="connsiteX94" fmla="*/ 386906 w 1723364"/>
              <a:gd name="connsiteY94" fmla="*/ 419757 h 1754322"/>
              <a:gd name="connsiteX95" fmla="*/ 386390 w 1723364"/>
              <a:gd name="connsiteY95" fmla="*/ 402214 h 1754322"/>
              <a:gd name="connsiteX96" fmla="*/ 296094 w 1723364"/>
              <a:gd name="connsiteY96" fmla="*/ 311918 h 1754322"/>
              <a:gd name="connsiteX97" fmla="*/ 259975 w 1723364"/>
              <a:gd name="connsiteY97" fmla="*/ 242777 h 1754322"/>
              <a:gd name="connsiteX98" fmla="*/ 264619 w 1723364"/>
              <a:gd name="connsiteY98" fmla="*/ 232973 h 1754322"/>
              <a:gd name="connsiteX99" fmla="*/ 435408 w 1723364"/>
              <a:gd name="connsiteY99" fmla="*/ 109139 h 1754322"/>
              <a:gd name="connsiteX100" fmla="*/ 450371 w 1723364"/>
              <a:gd name="connsiteY100" fmla="*/ 110687 h 1754322"/>
              <a:gd name="connsiteX101" fmla="*/ 518480 w 1723364"/>
              <a:gd name="connsiteY101" fmla="*/ 196339 h 1754322"/>
              <a:gd name="connsiteX102" fmla="*/ 559758 w 1723364"/>
              <a:gd name="connsiteY102" fmla="*/ 277863 h 1754322"/>
              <a:gd name="connsiteX103" fmla="*/ 574722 w 1723364"/>
              <a:gd name="connsiteY103" fmla="*/ 283539 h 1754322"/>
              <a:gd name="connsiteX104" fmla="*/ 746026 w 1723364"/>
              <a:gd name="connsiteY104" fmla="*/ 227813 h 1754322"/>
              <a:gd name="connsiteX105" fmla="*/ 756346 w 1723364"/>
              <a:gd name="connsiteY105" fmla="*/ 211302 h 1754322"/>
              <a:gd name="connsiteX106" fmla="*/ 737254 w 1723364"/>
              <a:gd name="connsiteY106" fmla="*/ 91596 h 1754322"/>
              <a:gd name="connsiteX107" fmla="*/ 748090 w 1723364"/>
              <a:gd name="connsiteY107" fmla="*/ 10587 h 1754322"/>
              <a:gd name="connsiteX108" fmla="*/ 758410 w 1723364"/>
              <a:gd name="connsiteY108" fmla="*/ 4395 h 1754322"/>
              <a:gd name="connsiteX109" fmla="*/ 879664 w 1723364"/>
              <a:gd name="connsiteY109" fmla="*/ 267 h 1754322"/>
              <a:gd name="connsiteX110" fmla="*/ 861605 w 1723364"/>
              <a:gd name="connsiteY110" fmla="*/ 1409918 h 1754322"/>
              <a:gd name="connsiteX111" fmla="*/ 1392546 w 1723364"/>
              <a:gd name="connsiteY111" fmla="*/ 879493 h 1754322"/>
              <a:gd name="connsiteX112" fmla="*/ 862637 w 1723364"/>
              <a:gd name="connsiteY112" fmla="*/ 348552 h 1754322"/>
              <a:gd name="connsiteX113" fmla="*/ 331180 w 1723364"/>
              <a:gd name="connsiteY113" fmla="*/ 879493 h 1754322"/>
              <a:gd name="connsiteX114" fmla="*/ 861605 w 1723364"/>
              <a:gd name="connsiteY114" fmla="*/ 1409918 h 17543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</a:cxnLst>
            <a:rect l="l" t="t" r="r" b="b"/>
            <a:pathLst>
              <a:path w="1723364" h="1754322">
                <a:moveTo>
                  <a:pt x="879664" y="267"/>
                </a:moveTo>
                <a:cubicBezTo>
                  <a:pt x="907527" y="2332"/>
                  <a:pt x="935906" y="4395"/>
                  <a:pt x="964801" y="5943"/>
                </a:cubicBezTo>
                <a:cubicBezTo>
                  <a:pt x="974088" y="6459"/>
                  <a:pt x="976668" y="11103"/>
                  <a:pt x="979248" y="18843"/>
                </a:cubicBezTo>
                <a:cubicBezTo>
                  <a:pt x="994727" y="65797"/>
                  <a:pt x="985956" y="112235"/>
                  <a:pt x="977700" y="158673"/>
                </a:cubicBezTo>
                <a:cubicBezTo>
                  <a:pt x="974604" y="176732"/>
                  <a:pt x="972024" y="195307"/>
                  <a:pt x="968928" y="213366"/>
                </a:cubicBezTo>
                <a:cubicBezTo>
                  <a:pt x="967380" y="222654"/>
                  <a:pt x="969960" y="227813"/>
                  <a:pt x="979764" y="229877"/>
                </a:cubicBezTo>
                <a:cubicBezTo>
                  <a:pt x="1038585" y="240713"/>
                  <a:pt x="1095343" y="259804"/>
                  <a:pt x="1149520" y="285087"/>
                </a:cubicBezTo>
                <a:cubicBezTo>
                  <a:pt x="1158808" y="289215"/>
                  <a:pt x="1162420" y="286119"/>
                  <a:pt x="1166548" y="278379"/>
                </a:cubicBezTo>
                <a:cubicBezTo>
                  <a:pt x="1180995" y="248969"/>
                  <a:pt x="1197506" y="220590"/>
                  <a:pt x="1210406" y="190663"/>
                </a:cubicBezTo>
                <a:cubicBezTo>
                  <a:pt x="1222273" y="163316"/>
                  <a:pt x="1240848" y="142161"/>
                  <a:pt x="1263035" y="123070"/>
                </a:cubicBezTo>
                <a:cubicBezTo>
                  <a:pt x="1282643" y="106043"/>
                  <a:pt x="1282127" y="106559"/>
                  <a:pt x="1304314" y="119458"/>
                </a:cubicBezTo>
                <a:cubicBezTo>
                  <a:pt x="1359523" y="151449"/>
                  <a:pt x="1409573" y="190663"/>
                  <a:pt x="1458075" y="231941"/>
                </a:cubicBezTo>
                <a:cubicBezTo>
                  <a:pt x="1465299" y="238133"/>
                  <a:pt x="1467362" y="243809"/>
                  <a:pt x="1462203" y="251549"/>
                </a:cubicBezTo>
                <a:cubicBezTo>
                  <a:pt x="1461687" y="252064"/>
                  <a:pt x="1461171" y="253096"/>
                  <a:pt x="1461171" y="254128"/>
                </a:cubicBezTo>
                <a:cubicBezTo>
                  <a:pt x="1448271" y="291279"/>
                  <a:pt x="1425052" y="320689"/>
                  <a:pt x="1396158" y="347004"/>
                </a:cubicBezTo>
                <a:cubicBezTo>
                  <a:pt x="1375518" y="365064"/>
                  <a:pt x="1356943" y="385703"/>
                  <a:pt x="1337336" y="404794"/>
                </a:cubicBezTo>
                <a:cubicBezTo>
                  <a:pt x="1332177" y="409954"/>
                  <a:pt x="1330628" y="413565"/>
                  <a:pt x="1336304" y="419757"/>
                </a:cubicBezTo>
                <a:cubicBezTo>
                  <a:pt x="1347656" y="432141"/>
                  <a:pt x="1357459" y="445556"/>
                  <a:pt x="1369327" y="457939"/>
                </a:cubicBezTo>
                <a:cubicBezTo>
                  <a:pt x="1399769" y="489930"/>
                  <a:pt x="1419893" y="528628"/>
                  <a:pt x="1442596" y="565263"/>
                </a:cubicBezTo>
                <a:cubicBezTo>
                  <a:pt x="1448271" y="574550"/>
                  <a:pt x="1452915" y="576098"/>
                  <a:pt x="1462719" y="570938"/>
                </a:cubicBezTo>
                <a:cubicBezTo>
                  <a:pt x="1499353" y="551847"/>
                  <a:pt x="1535988" y="533272"/>
                  <a:pt x="1573138" y="514697"/>
                </a:cubicBezTo>
                <a:cubicBezTo>
                  <a:pt x="1597389" y="502830"/>
                  <a:pt x="1624220" y="504893"/>
                  <a:pt x="1650018" y="501281"/>
                </a:cubicBezTo>
                <a:cubicBezTo>
                  <a:pt x="1655694" y="500250"/>
                  <a:pt x="1658274" y="505409"/>
                  <a:pt x="1659822" y="509537"/>
                </a:cubicBezTo>
                <a:cubicBezTo>
                  <a:pt x="1687685" y="574034"/>
                  <a:pt x="1709872" y="640595"/>
                  <a:pt x="1724835" y="709220"/>
                </a:cubicBezTo>
                <a:cubicBezTo>
                  <a:pt x="1726383" y="716444"/>
                  <a:pt x="1723803" y="720572"/>
                  <a:pt x="1717611" y="723668"/>
                </a:cubicBezTo>
                <a:cubicBezTo>
                  <a:pt x="1702132" y="731923"/>
                  <a:pt x="1686653" y="740695"/>
                  <a:pt x="1671173" y="748950"/>
                </a:cubicBezTo>
                <a:cubicBezTo>
                  <a:pt x="1654662" y="757722"/>
                  <a:pt x="1636087" y="757206"/>
                  <a:pt x="1618544" y="760302"/>
                </a:cubicBezTo>
                <a:cubicBezTo>
                  <a:pt x="1589133" y="765462"/>
                  <a:pt x="1559207" y="770106"/>
                  <a:pt x="1529280" y="774234"/>
                </a:cubicBezTo>
                <a:cubicBezTo>
                  <a:pt x="1517412" y="775781"/>
                  <a:pt x="1514316" y="780941"/>
                  <a:pt x="1515349" y="791777"/>
                </a:cubicBezTo>
                <a:cubicBezTo>
                  <a:pt x="1517412" y="813448"/>
                  <a:pt x="1518444" y="835635"/>
                  <a:pt x="1521024" y="857306"/>
                </a:cubicBezTo>
                <a:cubicBezTo>
                  <a:pt x="1524636" y="889813"/>
                  <a:pt x="1518960" y="921803"/>
                  <a:pt x="1516380" y="953794"/>
                </a:cubicBezTo>
                <a:cubicBezTo>
                  <a:pt x="1514316" y="980109"/>
                  <a:pt x="1513284" y="980109"/>
                  <a:pt x="1538567" y="983720"/>
                </a:cubicBezTo>
                <a:cubicBezTo>
                  <a:pt x="1576750" y="989912"/>
                  <a:pt x="1614932" y="995588"/>
                  <a:pt x="1653114" y="1001779"/>
                </a:cubicBezTo>
                <a:cubicBezTo>
                  <a:pt x="1671173" y="1004875"/>
                  <a:pt x="1685105" y="1016227"/>
                  <a:pt x="1700584" y="1024483"/>
                </a:cubicBezTo>
                <a:cubicBezTo>
                  <a:pt x="1726899" y="1038414"/>
                  <a:pt x="1725867" y="1038930"/>
                  <a:pt x="1719675" y="1067825"/>
                </a:cubicBezTo>
                <a:cubicBezTo>
                  <a:pt x="1706260" y="1128710"/>
                  <a:pt x="1685105" y="1186500"/>
                  <a:pt x="1661370" y="1243773"/>
                </a:cubicBezTo>
                <a:cubicBezTo>
                  <a:pt x="1657242" y="1253577"/>
                  <a:pt x="1651566" y="1256157"/>
                  <a:pt x="1641763" y="1255124"/>
                </a:cubicBezTo>
                <a:cubicBezTo>
                  <a:pt x="1606160" y="1252028"/>
                  <a:pt x="1572622" y="1244805"/>
                  <a:pt x="1541663" y="1226230"/>
                </a:cubicBezTo>
                <a:cubicBezTo>
                  <a:pt x="1515864" y="1210750"/>
                  <a:pt x="1488001" y="1198883"/>
                  <a:pt x="1461687" y="1184436"/>
                </a:cubicBezTo>
                <a:cubicBezTo>
                  <a:pt x="1453947" y="1180308"/>
                  <a:pt x="1448787" y="1180308"/>
                  <a:pt x="1444143" y="1189079"/>
                </a:cubicBezTo>
                <a:cubicBezTo>
                  <a:pt x="1415249" y="1241709"/>
                  <a:pt x="1380162" y="1290211"/>
                  <a:pt x="1339400" y="1333553"/>
                </a:cubicBezTo>
                <a:cubicBezTo>
                  <a:pt x="1332177" y="1341293"/>
                  <a:pt x="1332177" y="1345936"/>
                  <a:pt x="1339916" y="1353160"/>
                </a:cubicBezTo>
                <a:cubicBezTo>
                  <a:pt x="1370359" y="1382571"/>
                  <a:pt x="1400801" y="1412498"/>
                  <a:pt x="1430212" y="1443456"/>
                </a:cubicBezTo>
                <a:cubicBezTo>
                  <a:pt x="1448271" y="1462547"/>
                  <a:pt x="1453947" y="1488862"/>
                  <a:pt x="1465814" y="1511565"/>
                </a:cubicBezTo>
                <a:cubicBezTo>
                  <a:pt x="1467879" y="1515693"/>
                  <a:pt x="1464267" y="1518789"/>
                  <a:pt x="1461171" y="1521369"/>
                </a:cubicBezTo>
                <a:cubicBezTo>
                  <a:pt x="1408025" y="1568323"/>
                  <a:pt x="1351784" y="1610117"/>
                  <a:pt x="1290382" y="1645203"/>
                </a:cubicBezTo>
                <a:cubicBezTo>
                  <a:pt x="1284707" y="1648815"/>
                  <a:pt x="1280579" y="1648299"/>
                  <a:pt x="1275419" y="1643655"/>
                </a:cubicBezTo>
                <a:cubicBezTo>
                  <a:pt x="1247040" y="1619404"/>
                  <a:pt x="1221757" y="1593606"/>
                  <a:pt x="1207310" y="1558003"/>
                </a:cubicBezTo>
                <a:cubicBezTo>
                  <a:pt x="1195958" y="1530140"/>
                  <a:pt x="1179963" y="1504341"/>
                  <a:pt x="1167064" y="1477511"/>
                </a:cubicBezTo>
                <a:cubicBezTo>
                  <a:pt x="1162936" y="1469255"/>
                  <a:pt x="1158808" y="1467191"/>
                  <a:pt x="1150036" y="1470803"/>
                </a:cubicBezTo>
                <a:cubicBezTo>
                  <a:pt x="1096375" y="1496086"/>
                  <a:pt x="1040133" y="1514661"/>
                  <a:pt x="981312" y="1526013"/>
                </a:cubicBezTo>
                <a:cubicBezTo>
                  <a:pt x="969960" y="1528076"/>
                  <a:pt x="967896" y="1534268"/>
                  <a:pt x="969960" y="1544072"/>
                </a:cubicBezTo>
                <a:cubicBezTo>
                  <a:pt x="976668" y="1583802"/>
                  <a:pt x="982860" y="1623532"/>
                  <a:pt x="989052" y="1663779"/>
                </a:cubicBezTo>
                <a:cubicBezTo>
                  <a:pt x="993179" y="1691641"/>
                  <a:pt x="982344" y="1716924"/>
                  <a:pt x="978216" y="1743755"/>
                </a:cubicBezTo>
                <a:cubicBezTo>
                  <a:pt x="977184" y="1749431"/>
                  <a:pt x="971508" y="1749431"/>
                  <a:pt x="966864" y="1749947"/>
                </a:cubicBezTo>
                <a:cubicBezTo>
                  <a:pt x="897207" y="1757170"/>
                  <a:pt x="828067" y="1756655"/>
                  <a:pt x="758410" y="1749947"/>
                </a:cubicBezTo>
                <a:cubicBezTo>
                  <a:pt x="749638" y="1748915"/>
                  <a:pt x="748090" y="1744271"/>
                  <a:pt x="745510" y="1737047"/>
                </a:cubicBezTo>
                <a:cubicBezTo>
                  <a:pt x="730031" y="1690609"/>
                  <a:pt x="738286" y="1644687"/>
                  <a:pt x="747058" y="1598249"/>
                </a:cubicBezTo>
                <a:cubicBezTo>
                  <a:pt x="750154" y="1580190"/>
                  <a:pt x="752734" y="1561615"/>
                  <a:pt x="756346" y="1543556"/>
                </a:cubicBezTo>
                <a:cubicBezTo>
                  <a:pt x="758410" y="1533236"/>
                  <a:pt x="755314" y="1527560"/>
                  <a:pt x="744478" y="1525496"/>
                </a:cubicBezTo>
                <a:cubicBezTo>
                  <a:pt x="685657" y="1514661"/>
                  <a:pt x="629931" y="1496086"/>
                  <a:pt x="575754" y="1470287"/>
                </a:cubicBezTo>
                <a:cubicBezTo>
                  <a:pt x="568014" y="1466675"/>
                  <a:pt x="563886" y="1467707"/>
                  <a:pt x="559758" y="1475963"/>
                </a:cubicBezTo>
                <a:cubicBezTo>
                  <a:pt x="541699" y="1512597"/>
                  <a:pt x="522608" y="1548715"/>
                  <a:pt x="504549" y="1585350"/>
                </a:cubicBezTo>
                <a:cubicBezTo>
                  <a:pt x="491649" y="1611149"/>
                  <a:pt x="466882" y="1626112"/>
                  <a:pt x="447275" y="1645719"/>
                </a:cubicBezTo>
                <a:cubicBezTo>
                  <a:pt x="442631" y="1650363"/>
                  <a:pt x="438504" y="1646235"/>
                  <a:pt x="434376" y="1643655"/>
                </a:cubicBezTo>
                <a:cubicBezTo>
                  <a:pt x="384326" y="1612697"/>
                  <a:pt x="334276" y="1581738"/>
                  <a:pt x="290418" y="1542008"/>
                </a:cubicBezTo>
                <a:cubicBezTo>
                  <a:pt x="282678" y="1534784"/>
                  <a:pt x="273907" y="1528076"/>
                  <a:pt x="265651" y="1521369"/>
                </a:cubicBezTo>
                <a:cubicBezTo>
                  <a:pt x="259975" y="1516725"/>
                  <a:pt x="259459" y="1512597"/>
                  <a:pt x="262039" y="1505889"/>
                </a:cubicBezTo>
                <a:cubicBezTo>
                  <a:pt x="276487" y="1472351"/>
                  <a:pt x="292998" y="1440360"/>
                  <a:pt x="321893" y="1415593"/>
                </a:cubicBezTo>
                <a:cubicBezTo>
                  <a:pt x="345112" y="1395986"/>
                  <a:pt x="365235" y="1372767"/>
                  <a:pt x="386906" y="1351096"/>
                </a:cubicBezTo>
                <a:cubicBezTo>
                  <a:pt x="393098" y="1345421"/>
                  <a:pt x="394129" y="1341293"/>
                  <a:pt x="387938" y="1334069"/>
                </a:cubicBezTo>
                <a:cubicBezTo>
                  <a:pt x="376586" y="1321685"/>
                  <a:pt x="366783" y="1308270"/>
                  <a:pt x="354915" y="1295887"/>
                </a:cubicBezTo>
                <a:cubicBezTo>
                  <a:pt x="324989" y="1264412"/>
                  <a:pt x="305382" y="1225714"/>
                  <a:pt x="282678" y="1189595"/>
                </a:cubicBezTo>
                <a:cubicBezTo>
                  <a:pt x="277003" y="1180308"/>
                  <a:pt x="272359" y="1178760"/>
                  <a:pt x="262555" y="1183920"/>
                </a:cubicBezTo>
                <a:cubicBezTo>
                  <a:pt x="225921" y="1203011"/>
                  <a:pt x="189287" y="1221586"/>
                  <a:pt x="152136" y="1240161"/>
                </a:cubicBezTo>
                <a:cubicBezTo>
                  <a:pt x="127885" y="1252545"/>
                  <a:pt x="101054" y="1249965"/>
                  <a:pt x="75256" y="1253577"/>
                </a:cubicBezTo>
                <a:cubicBezTo>
                  <a:pt x="69580" y="1254608"/>
                  <a:pt x="67000" y="1249965"/>
                  <a:pt x="65452" y="1245321"/>
                </a:cubicBezTo>
                <a:cubicBezTo>
                  <a:pt x="37589" y="1180824"/>
                  <a:pt x="15402" y="1114263"/>
                  <a:pt x="439" y="1045637"/>
                </a:cubicBezTo>
                <a:cubicBezTo>
                  <a:pt x="-1109" y="1038414"/>
                  <a:pt x="1471" y="1034286"/>
                  <a:pt x="7663" y="1031190"/>
                </a:cubicBezTo>
                <a:cubicBezTo>
                  <a:pt x="23142" y="1022935"/>
                  <a:pt x="38621" y="1014163"/>
                  <a:pt x="54101" y="1005907"/>
                </a:cubicBezTo>
                <a:cubicBezTo>
                  <a:pt x="70612" y="997136"/>
                  <a:pt x="89187" y="997652"/>
                  <a:pt x="106730" y="994556"/>
                </a:cubicBezTo>
                <a:cubicBezTo>
                  <a:pt x="136657" y="989396"/>
                  <a:pt x="167099" y="984236"/>
                  <a:pt x="197026" y="980109"/>
                </a:cubicBezTo>
                <a:cubicBezTo>
                  <a:pt x="207346" y="978560"/>
                  <a:pt x="210442" y="973917"/>
                  <a:pt x="209410" y="964113"/>
                </a:cubicBezTo>
                <a:cubicBezTo>
                  <a:pt x="207346" y="941926"/>
                  <a:pt x="206314" y="919739"/>
                  <a:pt x="203734" y="897552"/>
                </a:cubicBezTo>
                <a:cubicBezTo>
                  <a:pt x="200122" y="865045"/>
                  <a:pt x="205798" y="833055"/>
                  <a:pt x="208378" y="801064"/>
                </a:cubicBezTo>
                <a:cubicBezTo>
                  <a:pt x="210442" y="774749"/>
                  <a:pt x="211474" y="774749"/>
                  <a:pt x="185159" y="770622"/>
                </a:cubicBezTo>
                <a:cubicBezTo>
                  <a:pt x="148009" y="764430"/>
                  <a:pt x="110342" y="758754"/>
                  <a:pt x="73192" y="753079"/>
                </a:cubicBezTo>
                <a:cubicBezTo>
                  <a:pt x="54616" y="750499"/>
                  <a:pt x="40169" y="738631"/>
                  <a:pt x="24690" y="730375"/>
                </a:cubicBezTo>
                <a:cubicBezTo>
                  <a:pt x="-1625" y="715928"/>
                  <a:pt x="-593" y="715928"/>
                  <a:pt x="5599" y="687033"/>
                </a:cubicBezTo>
                <a:cubicBezTo>
                  <a:pt x="19014" y="626148"/>
                  <a:pt x="40169" y="568358"/>
                  <a:pt x="63904" y="511085"/>
                </a:cubicBezTo>
                <a:cubicBezTo>
                  <a:pt x="68032" y="501281"/>
                  <a:pt x="73192" y="498701"/>
                  <a:pt x="83511" y="499733"/>
                </a:cubicBezTo>
                <a:cubicBezTo>
                  <a:pt x="119114" y="502830"/>
                  <a:pt x="152652" y="510053"/>
                  <a:pt x="183611" y="528628"/>
                </a:cubicBezTo>
                <a:cubicBezTo>
                  <a:pt x="208894" y="543592"/>
                  <a:pt x="236241" y="555459"/>
                  <a:pt x="262555" y="569390"/>
                </a:cubicBezTo>
                <a:cubicBezTo>
                  <a:pt x="271327" y="574034"/>
                  <a:pt x="277003" y="574034"/>
                  <a:pt x="282163" y="564231"/>
                </a:cubicBezTo>
                <a:cubicBezTo>
                  <a:pt x="311057" y="511601"/>
                  <a:pt x="346144" y="463615"/>
                  <a:pt x="386906" y="419757"/>
                </a:cubicBezTo>
                <a:cubicBezTo>
                  <a:pt x="393614" y="412534"/>
                  <a:pt x="393098" y="408922"/>
                  <a:pt x="386390" y="402214"/>
                </a:cubicBezTo>
                <a:cubicBezTo>
                  <a:pt x="355947" y="372287"/>
                  <a:pt x="325505" y="342360"/>
                  <a:pt x="296094" y="311918"/>
                </a:cubicBezTo>
                <a:cubicBezTo>
                  <a:pt x="277519" y="292827"/>
                  <a:pt x="271843" y="265996"/>
                  <a:pt x="259975" y="242777"/>
                </a:cubicBezTo>
                <a:cubicBezTo>
                  <a:pt x="257912" y="238649"/>
                  <a:pt x="261524" y="235553"/>
                  <a:pt x="264619" y="232973"/>
                </a:cubicBezTo>
                <a:cubicBezTo>
                  <a:pt x="317765" y="186019"/>
                  <a:pt x="374007" y="144225"/>
                  <a:pt x="435408" y="109139"/>
                </a:cubicBezTo>
                <a:cubicBezTo>
                  <a:pt x="441084" y="105527"/>
                  <a:pt x="445211" y="106043"/>
                  <a:pt x="450371" y="110687"/>
                </a:cubicBezTo>
                <a:cubicBezTo>
                  <a:pt x="478750" y="134937"/>
                  <a:pt x="504033" y="160736"/>
                  <a:pt x="518480" y="196339"/>
                </a:cubicBezTo>
                <a:cubicBezTo>
                  <a:pt x="530348" y="224202"/>
                  <a:pt x="545827" y="250516"/>
                  <a:pt x="559758" y="277863"/>
                </a:cubicBezTo>
                <a:cubicBezTo>
                  <a:pt x="563370" y="285087"/>
                  <a:pt x="566982" y="287151"/>
                  <a:pt x="574722" y="283539"/>
                </a:cubicBezTo>
                <a:cubicBezTo>
                  <a:pt x="629415" y="257740"/>
                  <a:pt x="686173" y="238649"/>
                  <a:pt x="746026" y="227813"/>
                </a:cubicBezTo>
                <a:cubicBezTo>
                  <a:pt x="756346" y="225750"/>
                  <a:pt x="757893" y="220074"/>
                  <a:pt x="756346" y="211302"/>
                </a:cubicBezTo>
                <a:cubicBezTo>
                  <a:pt x="749638" y="171572"/>
                  <a:pt x="743446" y="131326"/>
                  <a:pt x="737254" y="91596"/>
                </a:cubicBezTo>
                <a:cubicBezTo>
                  <a:pt x="732611" y="63217"/>
                  <a:pt x="743446" y="37418"/>
                  <a:pt x="748090" y="10587"/>
                </a:cubicBezTo>
                <a:cubicBezTo>
                  <a:pt x="749122" y="5427"/>
                  <a:pt x="753766" y="4395"/>
                  <a:pt x="758410" y="4395"/>
                </a:cubicBezTo>
                <a:cubicBezTo>
                  <a:pt x="797624" y="4395"/>
                  <a:pt x="837870" y="-1280"/>
                  <a:pt x="879664" y="267"/>
                </a:cubicBezTo>
                <a:close/>
                <a:moveTo>
                  <a:pt x="861605" y="1409918"/>
                </a:moveTo>
                <a:cubicBezTo>
                  <a:pt x="1155712" y="1407338"/>
                  <a:pt x="1392030" y="1176180"/>
                  <a:pt x="1392546" y="879493"/>
                </a:cubicBezTo>
                <a:cubicBezTo>
                  <a:pt x="1393062" y="585902"/>
                  <a:pt x="1160356" y="349068"/>
                  <a:pt x="862637" y="348552"/>
                </a:cubicBezTo>
                <a:cubicBezTo>
                  <a:pt x="568014" y="348036"/>
                  <a:pt x="331180" y="581774"/>
                  <a:pt x="331180" y="879493"/>
                </a:cubicBezTo>
                <a:cubicBezTo>
                  <a:pt x="331180" y="1173600"/>
                  <a:pt x="565950" y="1406822"/>
                  <a:pt x="861605" y="1409918"/>
                </a:cubicBezTo>
                <a:close/>
              </a:path>
            </a:pathLst>
          </a:custGeom>
          <a:solidFill>
            <a:schemeClr val="bg1">
              <a:alpha val="5000"/>
            </a:schemeClr>
          </a:solidFill>
          <a:ln w="515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05F296A9-A09A-48BD-A24C-EBADEB320079}"/>
              </a:ext>
            </a:extLst>
          </p:cNvPr>
          <p:cNvSpPr/>
          <p:nvPr/>
        </p:nvSpPr>
        <p:spPr>
          <a:xfrm rot="2246763">
            <a:off x="322349" y="3332008"/>
            <a:ext cx="1218879" cy="1218879"/>
          </a:xfrm>
          <a:custGeom>
            <a:avLst/>
            <a:gdLst>
              <a:gd name="connsiteX0" fmla="*/ 894776 w 1774962"/>
              <a:gd name="connsiteY0" fmla="*/ 1775736 h 1774962"/>
              <a:gd name="connsiteX1" fmla="*/ 852466 w 1774962"/>
              <a:gd name="connsiteY1" fmla="*/ 1775736 h 1774962"/>
              <a:gd name="connsiteX2" fmla="*/ 839567 w 1774962"/>
              <a:gd name="connsiteY2" fmla="*/ 1764901 h 1774962"/>
              <a:gd name="connsiteX3" fmla="*/ 819960 w 1774962"/>
              <a:gd name="connsiteY3" fmla="*/ 1666349 h 1774962"/>
              <a:gd name="connsiteX4" fmla="*/ 822024 w 1774962"/>
              <a:gd name="connsiteY4" fmla="*/ 1636938 h 1774962"/>
              <a:gd name="connsiteX5" fmla="*/ 811704 w 1774962"/>
              <a:gd name="connsiteY5" fmla="*/ 1623523 h 1774962"/>
              <a:gd name="connsiteX6" fmla="*/ 695093 w 1774962"/>
              <a:gd name="connsiteY6" fmla="*/ 1601852 h 1774962"/>
              <a:gd name="connsiteX7" fmla="*/ 680130 w 1774962"/>
              <a:gd name="connsiteY7" fmla="*/ 1610623 h 1774962"/>
              <a:gd name="connsiteX8" fmla="*/ 615116 w 1774962"/>
              <a:gd name="connsiteY8" fmla="*/ 1727234 h 1774962"/>
              <a:gd name="connsiteX9" fmla="*/ 603765 w 1774962"/>
              <a:gd name="connsiteY9" fmla="*/ 1730330 h 1774962"/>
              <a:gd name="connsiteX10" fmla="*/ 512953 w 1774962"/>
              <a:gd name="connsiteY10" fmla="*/ 1694212 h 1774962"/>
              <a:gd name="connsiteX11" fmla="*/ 507277 w 1774962"/>
              <a:gd name="connsiteY11" fmla="*/ 1681828 h 1774962"/>
              <a:gd name="connsiteX12" fmla="*/ 527400 w 1774962"/>
              <a:gd name="connsiteY12" fmla="*/ 1583277 h 1774962"/>
              <a:gd name="connsiteX13" fmla="*/ 541848 w 1774962"/>
              <a:gd name="connsiteY13" fmla="*/ 1552834 h 1774962"/>
              <a:gd name="connsiteX14" fmla="*/ 537720 w 1774962"/>
              <a:gd name="connsiteY14" fmla="*/ 1539418 h 1774962"/>
              <a:gd name="connsiteX15" fmla="*/ 435041 w 1774962"/>
              <a:gd name="connsiteY15" fmla="*/ 1472857 h 1774962"/>
              <a:gd name="connsiteX16" fmla="*/ 420593 w 1774962"/>
              <a:gd name="connsiteY16" fmla="*/ 1474921 h 1774962"/>
              <a:gd name="connsiteX17" fmla="*/ 315334 w 1774962"/>
              <a:gd name="connsiteY17" fmla="*/ 1559026 h 1774962"/>
              <a:gd name="connsiteX18" fmla="*/ 302950 w 1774962"/>
              <a:gd name="connsiteY18" fmla="*/ 1557478 h 1774962"/>
              <a:gd name="connsiteX19" fmla="*/ 233809 w 1774962"/>
              <a:gd name="connsiteY19" fmla="*/ 1490401 h 1774962"/>
              <a:gd name="connsiteX20" fmla="*/ 232777 w 1774962"/>
              <a:gd name="connsiteY20" fmla="*/ 1476985 h 1774962"/>
              <a:gd name="connsiteX21" fmla="*/ 289019 w 1774962"/>
              <a:gd name="connsiteY21" fmla="*/ 1393397 h 1774962"/>
              <a:gd name="connsiteX22" fmla="*/ 312754 w 1774962"/>
              <a:gd name="connsiteY22" fmla="*/ 1371726 h 1774962"/>
              <a:gd name="connsiteX23" fmla="*/ 314818 w 1774962"/>
              <a:gd name="connsiteY23" fmla="*/ 1355731 h 1774962"/>
              <a:gd name="connsiteX24" fmla="*/ 246193 w 1774962"/>
              <a:gd name="connsiteY24" fmla="*/ 1255631 h 1774962"/>
              <a:gd name="connsiteX25" fmla="*/ 230713 w 1774962"/>
              <a:gd name="connsiteY25" fmla="*/ 1253051 h 1774962"/>
              <a:gd name="connsiteX26" fmla="*/ 102751 w 1774962"/>
              <a:gd name="connsiteY26" fmla="*/ 1289685 h 1774962"/>
              <a:gd name="connsiteX27" fmla="*/ 91916 w 1774962"/>
              <a:gd name="connsiteY27" fmla="*/ 1282978 h 1774962"/>
              <a:gd name="connsiteX28" fmla="*/ 53733 w 1774962"/>
              <a:gd name="connsiteY28" fmla="*/ 1194230 h 1774962"/>
              <a:gd name="connsiteX29" fmla="*/ 58377 w 1774962"/>
              <a:gd name="connsiteY29" fmla="*/ 1181330 h 1774962"/>
              <a:gd name="connsiteX30" fmla="*/ 142481 w 1774962"/>
              <a:gd name="connsiteY30" fmla="*/ 1125605 h 1774962"/>
              <a:gd name="connsiteX31" fmla="*/ 173956 w 1774962"/>
              <a:gd name="connsiteY31" fmla="*/ 1114253 h 1774962"/>
              <a:gd name="connsiteX32" fmla="*/ 180664 w 1774962"/>
              <a:gd name="connsiteY32" fmla="*/ 1101870 h 1774962"/>
              <a:gd name="connsiteX33" fmla="*/ 154865 w 1774962"/>
              <a:gd name="connsiteY33" fmla="*/ 981131 h 1774962"/>
              <a:gd name="connsiteX34" fmla="*/ 144029 w 1774962"/>
              <a:gd name="connsiteY34" fmla="*/ 973391 h 1774962"/>
              <a:gd name="connsiteX35" fmla="*/ 10391 w 1774962"/>
              <a:gd name="connsiteY35" fmla="*/ 958428 h 1774962"/>
              <a:gd name="connsiteX36" fmla="*/ 2135 w 1774962"/>
              <a:gd name="connsiteY36" fmla="*/ 948624 h 1774962"/>
              <a:gd name="connsiteX37" fmla="*/ 588 w 1774962"/>
              <a:gd name="connsiteY37" fmla="*/ 850589 h 1774962"/>
              <a:gd name="connsiteX38" fmla="*/ 10391 w 1774962"/>
              <a:gd name="connsiteY38" fmla="*/ 840785 h 1774962"/>
              <a:gd name="connsiteX39" fmla="*/ 110491 w 1774962"/>
              <a:gd name="connsiteY39" fmla="*/ 820662 h 1774962"/>
              <a:gd name="connsiteX40" fmla="*/ 139901 w 1774962"/>
              <a:gd name="connsiteY40" fmla="*/ 822726 h 1774962"/>
              <a:gd name="connsiteX41" fmla="*/ 153317 w 1774962"/>
              <a:gd name="connsiteY41" fmla="*/ 811890 h 1774962"/>
              <a:gd name="connsiteX42" fmla="*/ 174472 w 1774962"/>
              <a:gd name="connsiteY42" fmla="*/ 696827 h 1774962"/>
              <a:gd name="connsiteX43" fmla="*/ 164152 w 1774962"/>
              <a:gd name="connsiteY43" fmla="*/ 680316 h 1774962"/>
              <a:gd name="connsiteX44" fmla="*/ 49090 w 1774962"/>
              <a:gd name="connsiteY44" fmla="*/ 615819 h 1774962"/>
              <a:gd name="connsiteX45" fmla="*/ 45993 w 1774962"/>
              <a:gd name="connsiteY45" fmla="*/ 606015 h 1774962"/>
              <a:gd name="connsiteX46" fmla="*/ 82628 w 1774962"/>
              <a:gd name="connsiteY46" fmla="*/ 513655 h 1774962"/>
              <a:gd name="connsiteX47" fmla="*/ 93979 w 1774962"/>
              <a:gd name="connsiteY47" fmla="*/ 508496 h 1774962"/>
              <a:gd name="connsiteX48" fmla="*/ 224006 w 1774962"/>
              <a:gd name="connsiteY48" fmla="*/ 543066 h 1774962"/>
              <a:gd name="connsiteX49" fmla="*/ 236905 w 1774962"/>
              <a:gd name="connsiteY49" fmla="*/ 538938 h 1774962"/>
              <a:gd name="connsiteX50" fmla="*/ 302434 w 1774962"/>
              <a:gd name="connsiteY50" fmla="*/ 437291 h 1774962"/>
              <a:gd name="connsiteX51" fmla="*/ 302950 w 1774962"/>
              <a:gd name="connsiteY51" fmla="*/ 423359 h 1774962"/>
              <a:gd name="connsiteX52" fmla="*/ 238453 w 1774962"/>
              <a:gd name="connsiteY52" fmla="*/ 346995 h 1774962"/>
              <a:gd name="connsiteX53" fmla="*/ 228650 w 1774962"/>
              <a:gd name="connsiteY53" fmla="*/ 333063 h 1774962"/>
              <a:gd name="connsiteX54" fmla="*/ 230713 w 1774962"/>
              <a:gd name="connsiteY54" fmla="*/ 290237 h 1774962"/>
              <a:gd name="connsiteX55" fmla="*/ 283859 w 1774962"/>
              <a:gd name="connsiteY55" fmla="*/ 236060 h 1774962"/>
              <a:gd name="connsiteX56" fmla="*/ 300370 w 1774962"/>
              <a:gd name="connsiteY56" fmla="*/ 234512 h 1774962"/>
              <a:gd name="connsiteX57" fmla="*/ 380863 w 1774962"/>
              <a:gd name="connsiteY57" fmla="*/ 288173 h 1774962"/>
              <a:gd name="connsiteX58" fmla="*/ 403050 w 1774962"/>
              <a:gd name="connsiteY58" fmla="*/ 311392 h 1774962"/>
              <a:gd name="connsiteX59" fmla="*/ 422141 w 1774962"/>
              <a:gd name="connsiteY59" fmla="*/ 313972 h 1774962"/>
              <a:gd name="connsiteX60" fmla="*/ 519661 w 1774962"/>
              <a:gd name="connsiteY60" fmla="*/ 246895 h 1774962"/>
              <a:gd name="connsiteX61" fmla="*/ 524820 w 1774962"/>
              <a:gd name="connsiteY61" fmla="*/ 233996 h 1774962"/>
              <a:gd name="connsiteX62" fmla="*/ 492314 w 1774962"/>
              <a:gd name="connsiteY62" fmla="*/ 127704 h 1774962"/>
              <a:gd name="connsiteX63" fmla="*/ 514501 w 1774962"/>
              <a:gd name="connsiteY63" fmla="*/ 82298 h 1774962"/>
              <a:gd name="connsiteX64" fmla="*/ 578482 w 1774962"/>
              <a:gd name="connsiteY64" fmla="*/ 55468 h 1774962"/>
              <a:gd name="connsiteX65" fmla="*/ 595509 w 1774962"/>
              <a:gd name="connsiteY65" fmla="*/ 60111 h 1774962"/>
              <a:gd name="connsiteX66" fmla="*/ 648655 w 1774962"/>
              <a:gd name="connsiteY66" fmla="*/ 139572 h 1774962"/>
              <a:gd name="connsiteX67" fmla="*/ 661039 w 1774962"/>
              <a:gd name="connsiteY67" fmla="*/ 172078 h 1774962"/>
              <a:gd name="connsiteX68" fmla="*/ 675486 w 1774962"/>
              <a:gd name="connsiteY68" fmla="*/ 180334 h 1774962"/>
              <a:gd name="connsiteX69" fmla="*/ 792613 w 1774962"/>
              <a:gd name="connsiteY69" fmla="*/ 155567 h 1774962"/>
              <a:gd name="connsiteX70" fmla="*/ 801900 w 1774962"/>
              <a:gd name="connsiteY70" fmla="*/ 143700 h 1774962"/>
              <a:gd name="connsiteX71" fmla="*/ 816864 w 1774962"/>
              <a:gd name="connsiteY71" fmla="*/ 11094 h 1774962"/>
              <a:gd name="connsiteX72" fmla="*/ 826151 w 1774962"/>
              <a:gd name="connsiteY72" fmla="*/ 2322 h 1774962"/>
              <a:gd name="connsiteX73" fmla="*/ 925219 w 1774962"/>
              <a:gd name="connsiteY73" fmla="*/ 774 h 1774962"/>
              <a:gd name="connsiteX74" fmla="*/ 934507 w 1774962"/>
              <a:gd name="connsiteY74" fmla="*/ 10062 h 1774962"/>
              <a:gd name="connsiteX75" fmla="*/ 954114 w 1774962"/>
              <a:gd name="connsiteY75" fmla="*/ 111193 h 1774962"/>
              <a:gd name="connsiteX76" fmla="*/ 952050 w 1774962"/>
              <a:gd name="connsiteY76" fmla="*/ 140604 h 1774962"/>
              <a:gd name="connsiteX77" fmla="*/ 962369 w 1774962"/>
              <a:gd name="connsiteY77" fmla="*/ 152987 h 1774962"/>
              <a:gd name="connsiteX78" fmla="*/ 1078980 w 1774962"/>
              <a:gd name="connsiteY78" fmla="*/ 174658 h 1774962"/>
              <a:gd name="connsiteX79" fmla="*/ 1093428 w 1774962"/>
              <a:gd name="connsiteY79" fmla="*/ 168467 h 1774962"/>
              <a:gd name="connsiteX80" fmla="*/ 1147089 w 1774962"/>
              <a:gd name="connsiteY80" fmla="*/ 69399 h 1774962"/>
              <a:gd name="connsiteX81" fmla="*/ 1192495 w 1774962"/>
              <a:gd name="connsiteY81" fmla="*/ 54436 h 1774962"/>
              <a:gd name="connsiteX82" fmla="*/ 1258024 w 1774962"/>
              <a:gd name="connsiteY82" fmla="*/ 81266 h 1774962"/>
              <a:gd name="connsiteX83" fmla="*/ 1267312 w 1774962"/>
              <a:gd name="connsiteY83" fmla="*/ 96746 h 1774962"/>
              <a:gd name="connsiteX84" fmla="*/ 1247705 w 1774962"/>
              <a:gd name="connsiteY84" fmla="*/ 192718 h 1774962"/>
              <a:gd name="connsiteX85" fmla="*/ 1233258 w 1774962"/>
              <a:gd name="connsiteY85" fmla="*/ 224192 h 1774962"/>
              <a:gd name="connsiteX86" fmla="*/ 1237385 w 1774962"/>
              <a:gd name="connsiteY86" fmla="*/ 237608 h 1774962"/>
              <a:gd name="connsiteX87" fmla="*/ 1340065 w 1774962"/>
              <a:gd name="connsiteY87" fmla="*/ 304169 h 1774962"/>
              <a:gd name="connsiteX88" fmla="*/ 1354512 w 1774962"/>
              <a:gd name="connsiteY88" fmla="*/ 302621 h 1774962"/>
              <a:gd name="connsiteX89" fmla="*/ 1459771 w 1774962"/>
              <a:gd name="connsiteY89" fmla="*/ 218516 h 1774962"/>
              <a:gd name="connsiteX90" fmla="*/ 1472155 w 1774962"/>
              <a:gd name="connsiteY90" fmla="*/ 220064 h 1774962"/>
              <a:gd name="connsiteX91" fmla="*/ 1541296 w 1774962"/>
              <a:gd name="connsiteY91" fmla="*/ 287657 h 1774962"/>
              <a:gd name="connsiteX92" fmla="*/ 1542328 w 1774962"/>
              <a:gd name="connsiteY92" fmla="*/ 301073 h 1774962"/>
              <a:gd name="connsiteX93" fmla="*/ 1485570 w 1774962"/>
              <a:gd name="connsiteY93" fmla="*/ 385693 h 1774962"/>
              <a:gd name="connsiteX94" fmla="*/ 1462868 w 1774962"/>
              <a:gd name="connsiteY94" fmla="*/ 406332 h 1774962"/>
              <a:gd name="connsiteX95" fmla="*/ 1460803 w 1774962"/>
              <a:gd name="connsiteY95" fmla="*/ 422327 h 1774962"/>
              <a:gd name="connsiteX96" fmla="*/ 1529428 w 1774962"/>
              <a:gd name="connsiteY96" fmla="*/ 522427 h 1774962"/>
              <a:gd name="connsiteX97" fmla="*/ 1544908 w 1774962"/>
              <a:gd name="connsiteY97" fmla="*/ 525007 h 1774962"/>
              <a:gd name="connsiteX98" fmla="*/ 1672870 w 1774962"/>
              <a:gd name="connsiteY98" fmla="*/ 488373 h 1774962"/>
              <a:gd name="connsiteX99" fmla="*/ 1683706 w 1774962"/>
              <a:gd name="connsiteY99" fmla="*/ 495080 h 1774962"/>
              <a:gd name="connsiteX100" fmla="*/ 1721888 w 1774962"/>
              <a:gd name="connsiteY100" fmla="*/ 583828 h 1774962"/>
              <a:gd name="connsiteX101" fmla="*/ 1717244 w 1774962"/>
              <a:gd name="connsiteY101" fmla="*/ 596728 h 1774962"/>
              <a:gd name="connsiteX102" fmla="*/ 1633140 w 1774962"/>
              <a:gd name="connsiteY102" fmla="*/ 652453 h 1774962"/>
              <a:gd name="connsiteX103" fmla="*/ 1601665 w 1774962"/>
              <a:gd name="connsiteY103" fmla="*/ 663805 h 1774962"/>
              <a:gd name="connsiteX104" fmla="*/ 1594958 w 1774962"/>
              <a:gd name="connsiteY104" fmla="*/ 676188 h 1774962"/>
              <a:gd name="connsiteX105" fmla="*/ 1620241 w 1774962"/>
              <a:gd name="connsiteY105" fmla="*/ 795895 h 1774962"/>
              <a:gd name="connsiteX106" fmla="*/ 1631076 w 1774962"/>
              <a:gd name="connsiteY106" fmla="*/ 804667 h 1774962"/>
              <a:gd name="connsiteX107" fmla="*/ 1763682 w 1774962"/>
              <a:gd name="connsiteY107" fmla="*/ 819630 h 1774962"/>
              <a:gd name="connsiteX108" fmla="*/ 1773486 w 1774962"/>
              <a:gd name="connsiteY108" fmla="*/ 829950 h 1774962"/>
              <a:gd name="connsiteX109" fmla="*/ 1775034 w 1774962"/>
              <a:gd name="connsiteY109" fmla="*/ 927985 h 1774962"/>
              <a:gd name="connsiteX110" fmla="*/ 1766262 w 1774962"/>
              <a:gd name="connsiteY110" fmla="*/ 937273 h 1774962"/>
              <a:gd name="connsiteX111" fmla="*/ 1663583 w 1774962"/>
              <a:gd name="connsiteY111" fmla="*/ 957396 h 1774962"/>
              <a:gd name="connsiteX112" fmla="*/ 1636752 w 1774962"/>
              <a:gd name="connsiteY112" fmla="*/ 955332 h 1774962"/>
              <a:gd name="connsiteX113" fmla="*/ 1622304 w 1774962"/>
              <a:gd name="connsiteY113" fmla="*/ 966684 h 1774962"/>
              <a:gd name="connsiteX114" fmla="*/ 1601149 w 1774962"/>
              <a:gd name="connsiteY114" fmla="*/ 1081746 h 1774962"/>
              <a:gd name="connsiteX115" fmla="*/ 1610437 w 1774962"/>
              <a:gd name="connsiteY115" fmla="*/ 1097742 h 1774962"/>
              <a:gd name="connsiteX116" fmla="*/ 1726016 w 1774962"/>
              <a:gd name="connsiteY116" fmla="*/ 1161723 h 1774962"/>
              <a:gd name="connsiteX117" fmla="*/ 1729112 w 1774962"/>
              <a:gd name="connsiteY117" fmla="*/ 1174107 h 1774962"/>
              <a:gd name="connsiteX118" fmla="*/ 1693509 w 1774962"/>
              <a:gd name="connsiteY118" fmla="*/ 1263887 h 1774962"/>
              <a:gd name="connsiteX119" fmla="*/ 1681126 w 1774962"/>
              <a:gd name="connsiteY119" fmla="*/ 1270078 h 1774962"/>
              <a:gd name="connsiteX120" fmla="*/ 1581542 w 1774962"/>
              <a:gd name="connsiteY120" fmla="*/ 1249955 h 1774962"/>
              <a:gd name="connsiteX121" fmla="*/ 1552647 w 1774962"/>
              <a:gd name="connsiteY121" fmla="*/ 1236024 h 1774962"/>
              <a:gd name="connsiteX122" fmla="*/ 1538200 w 1774962"/>
              <a:gd name="connsiteY122" fmla="*/ 1240152 h 1774962"/>
              <a:gd name="connsiteX123" fmla="*/ 1473187 w 1774962"/>
              <a:gd name="connsiteY123" fmla="*/ 1340767 h 1774962"/>
              <a:gd name="connsiteX124" fmla="*/ 1475251 w 1774962"/>
              <a:gd name="connsiteY124" fmla="*/ 1358310 h 1774962"/>
              <a:gd name="connsiteX125" fmla="*/ 1535104 w 1774962"/>
              <a:gd name="connsiteY125" fmla="*/ 1430031 h 1774962"/>
              <a:gd name="connsiteX126" fmla="*/ 1545424 w 1774962"/>
              <a:gd name="connsiteY126" fmla="*/ 1444995 h 1774962"/>
              <a:gd name="connsiteX127" fmla="*/ 1542844 w 1774962"/>
              <a:gd name="connsiteY127" fmla="*/ 1489885 h 1774962"/>
              <a:gd name="connsiteX128" fmla="*/ 1491246 w 1774962"/>
              <a:gd name="connsiteY128" fmla="*/ 1542514 h 1774962"/>
              <a:gd name="connsiteX129" fmla="*/ 1472155 w 1774962"/>
              <a:gd name="connsiteY129" fmla="*/ 1544062 h 1774962"/>
              <a:gd name="connsiteX130" fmla="*/ 1393726 w 1774962"/>
              <a:gd name="connsiteY130" fmla="*/ 1491948 h 1774962"/>
              <a:gd name="connsiteX131" fmla="*/ 1369992 w 1774962"/>
              <a:gd name="connsiteY131" fmla="*/ 1466666 h 1774962"/>
              <a:gd name="connsiteX132" fmla="*/ 1352964 w 1774962"/>
              <a:gd name="connsiteY132" fmla="*/ 1464602 h 1774962"/>
              <a:gd name="connsiteX133" fmla="*/ 1254413 w 1774962"/>
              <a:gd name="connsiteY133" fmla="*/ 1532711 h 1774962"/>
              <a:gd name="connsiteX134" fmla="*/ 1248737 w 1774962"/>
              <a:gd name="connsiteY134" fmla="*/ 1544578 h 1774962"/>
              <a:gd name="connsiteX135" fmla="*/ 1284339 w 1774962"/>
              <a:gd name="connsiteY135" fmla="*/ 1662221 h 1774962"/>
              <a:gd name="connsiteX136" fmla="*/ 1268860 w 1774962"/>
              <a:gd name="connsiteY136" fmla="*/ 1693180 h 1774962"/>
              <a:gd name="connsiteX137" fmla="*/ 1195591 w 1774962"/>
              <a:gd name="connsiteY137" fmla="*/ 1724654 h 1774962"/>
              <a:gd name="connsiteX138" fmla="*/ 1178564 w 1774962"/>
              <a:gd name="connsiteY138" fmla="*/ 1719495 h 1774962"/>
              <a:gd name="connsiteX139" fmla="*/ 1125418 w 1774962"/>
              <a:gd name="connsiteY139" fmla="*/ 1640034 h 1774962"/>
              <a:gd name="connsiteX140" fmla="*/ 1113035 w 1774962"/>
              <a:gd name="connsiteY140" fmla="*/ 1606496 h 1774962"/>
              <a:gd name="connsiteX141" fmla="*/ 1099619 w 1774962"/>
              <a:gd name="connsiteY141" fmla="*/ 1599272 h 1774962"/>
              <a:gd name="connsiteX142" fmla="*/ 979913 w 1774962"/>
              <a:gd name="connsiteY142" fmla="*/ 1624555 h 1774962"/>
              <a:gd name="connsiteX143" fmla="*/ 972173 w 1774962"/>
              <a:gd name="connsiteY143" fmla="*/ 1634874 h 1774962"/>
              <a:gd name="connsiteX144" fmla="*/ 957726 w 1774962"/>
              <a:gd name="connsiteY144" fmla="*/ 1767481 h 1774962"/>
              <a:gd name="connsiteX145" fmla="*/ 945858 w 1774962"/>
              <a:gd name="connsiteY145" fmla="*/ 1777800 h 1774962"/>
              <a:gd name="connsiteX146" fmla="*/ 895808 w 1774962"/>
              <a:gd name="connsiteY146" fmla="*/ 1779864 h 1774962"/>
              <a:gd name="connsiteX147" fmla="*/ 894776 w 1774962"/>
              <a:gd name="connsiteY147" fmla="*/ 1775736 h 1774962"/>
              <a:gd name="connsiteX148" fmla="*/ 890648 w 1774962"/>
              <a:gd name="connsiteY148" fmla="*/ 1454798 h 1774962"/>
              <a:gd name="connsiteX149" fmla="*/ 1452548 w 1774962"/>
              <a:gd name="connsiteY149" fmla="*/ 884127 h 1774962"/>
              <a:gd name="connsiteX150" fmla="*/ 881361 w 1774962"/>
              <a:gd name="connsiteY150" fmla="*/ 322228 h 1774962"/>
              <a:gd name="connsiteX151" fmla="*/ 320494 w 1774962"/>
              <a:gd name="connsiteY151" fmla="*/ 893415 h 1774962"/>
              <a:gd name="connsiteX152" fmla="*/ 890648 w 1774962"/>
              <a:gd name="connsiteY152" fmla="*/ 1454798 h 17749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</a:cxnLst>
            <a:rect l="l" t="t" r="r" b="b"/>
            <a:pathLst>
              <a:path w="1774962" h="1774962">
                <a:moveTo>
                  <a:pt x="894776" y="1775736"/>
                </a:moveTo>
                <a:cubicBezTo>
                  <a:pt x="880845" y="1775736"/>
                  <a:pt x="866397" y="1775736"/>
                  <a:pt x="852466" y="1775736"/>
                </a:cubicBezTo>
                <a:cubicBezTo>
                  <a:pt x="844726" y="1775736"/>
                  <a:pt x="840599" y="1772640"/>
                  <a:pt x="839567" y="1764901"/>
                </a:cubicBezTo>
                <a:cubicBezTo>
                  <a:pt x="833375" y="1731878"/>
                  <a:pt x="826151" y="1699371"/>
                  <a:pt x="819960" y="1666349"/>
                </a:cubicBezTo>
                <a:cubicBezTo>
                  <a:pt x="817896" y="1656545"/>
                  <a:pt x="820992" y="1646742"/>
                  <a:pt x="822024" y="1636938"/>
                </a:cubicBezTo>
                <a:cubicBezTo>
                  <a:pt x="823056" y="1628682"/>
                  <a:pt x="820992" y="1624555"/>
                  <a:pt x="811704" y="1623523"/>
                </a:cubicBezTo>
                <a:cubicBezTo>
                  <a:pt x="772490" y="1619395"/>
                  <a:pt x="733275" y="1612171"/>
                  <a:pt x="695093" y="1601852"/>
                </a:cubicBezTo>
                <a:cubicBezTo>
                  <a:pt x="686837" y="1599788"/>
                  <a:pt x="682194" y="1602368"/>
                  <a:pt x="680130" y="1610623"/>
                </a:cubicBezTo>
                <a:cubicBezTo>
                  <a:pt x="669294" y="1655513"/>
                  <a:pt x="636788" y="1688020"/>
                  <a:pt x="615116" y="1727234"/>
                </a:cubicBezTo>
                <a:cubicBezTo>
                  <a:pt x="612537" y="1731878"/>
                  <a:pt x="608409" y="1731878"/>
                  <a:pt x="603765" y="1730330"/>
                </a:cubicBezTo>
                <a:cubicBezTo>
                  <a:pt x="572807" y="1720011"/>
                  <a:pt x="542364" y="1707627"/>
                  <a:pt x="512953" y="1694212"/>
                </a:cubicBezTo>
                <a:cubicBezTo>
                  <a:pt x="506761" y="1691632"/>
                  <a:pt x="506245" y="1686988"/>
                  <a:pt x="507277" y="1681828"/>
                </a:cubicBezTo>
                <a:cubicBezTo>
                  <a:pt x="513985" y="1648806"/>
                  <a:pt x="519661" y="1615783"/>
                  <a:pt x="527400" y="1583277"/>
                </a:cubicBezTo>
                <a:cubicBezTo>
                  <a:pt x="529980" y="1572441"/>
                  <a:pt x="536172" y="1562637"/>
                  <a:pt x="541848" y="1552834"/>
                </a:cubicBezTo>
                <a:cubicBezTo>
                  <a:pt x="545460" y="1546642"/>
                  <a:pt x="544428" y="1543030"/>
                  <a:pt x="537720" y="1539418"/>
                </a:cubicBezTo>
                <a:cubicBezTo>
                  <a:pt x="501601" y="1520327"/>
                  <a:pt x="467547" y="1497624"/>
                  <a:pt x="435041" y="1472857"/>
                </a:cubicBezTo>
                <a:cubicBezTo>
                  <a:pt x="429365" y="1468214"/>
                  <a:pt x="425237" y="1468214"/>
                  <a:pt x="420593" y="1474921"/>
                </a:cubicBezTo>
                <a:cubicBezTo>
                  <a:pt x="393762" y="1512588"/>
                  <a:pt x="350936" y="1531163"/>
                  <a:pt x="315334" y="1559026"/>
                </a:cubicBezTo>
                <a:cubicBezTo>
                  <a:pt x="310690" y="1562637"/>
                  <a:pt x="307078" y="1561090"/>
                  <a:pt x="302950" y="1557478"/>
                </a:cubicBezTo>
                <a:cubicBezTo>
                  <a:pt x="278699" y="1536323"/>
                  <a:pt x="255996" y="1513104"/>
                  <a:pt x="233809" y="1490401"/>
                </a:cubicBezTo>
                <a:cubicBezTo>
                  <a:pt x="229682" y="1485757"/>
                  <a:pt x="229165" y="1482145"/>
                  <a:pt x="232777" y="1476985"/>
                </a:cubicBezTo>
                <a:cubicBezTo>
                  <a:pt x="251352" y="1449122"/>
                  <a:pt x="269928" y="1421260"/>
                  <a:pt x="289019" y="1393397"/>
                </a:cubicBezTo>
                <a:cubicBezTo>
                  <a:pt x="295210" y="1384625"/>
                  <a:pt x="304498" y="1378949"/>
                  <a:pt x="312754" y="1371726"/>
                </a:cubicBezTo>
                <a:cubicBezTo>
                  <a:pt x="318946" y="1366566"/>
                  <a:pt x="319978" y="1361922"/>
                  <a:pt x="314818" y="1355731"/>
                </a:cubicBezTo>
                <a:cubicBezTo>
                  <a:pt x="289535" y="1324256"/>
                  <a:pt x="266316" y="1291233"/>
                  <a:pt x="246193" y="1255631"/>
                </a:cubicBezTo>
                <a:cubicBezTo>
                  <a:pt x="241549" y="1247375"/>
                  <a:pt x="236905" y="1248923"/>
                  <a:pt x="230713" y="1253051"/>
                </a:cubicBezTo>
                <a:cubicBezTo>
                  <a:pt x="191499" y="1277302"/>
                  <a:pt x="145577" y="1277818"/>
                  <a:pt x="102751" y="1289685"/>
                </a:cubicBezTo>
                <a:cubicBezTo>
                  <a:pt x="97075" y="1291233"/>
                  <a:pt x="93979" y="1288137"/>
                  <a:pt x="91916" y="1282978"/>
                </a:cubicBezTo>
                <a:cubicBezTo>
                  <a:pt x="77984" y="1254083"/>
                  <a:pt x="65085" y="1224156"/>
                  <a:pt x="53733" y="1194230"/>
                </a:cubicBezTo>
                <a:cubicBezTo>
                  <a:pt x="51669" y="1188038"/>
                  <a:pt x="53217" y="1184426"/>
                  <a:pt x="58377" y="1181330"/>
                </a:cubicBezTo>
                <a:cubicBezTo>
                  <a:pt x="86240" y="1162755"/>
                  <a:pt x="113587" y="1143664"/>
                  <a:pt x="142481" y="1125605"/>
                </a:cubicBezTo>
                <a:cubicBezTo>
                  <a:pt x="151769" y="1119929"/>
                  <a:pt x="163120" y="1117349"/>
                  <a:pt x="173956" y="1114253"/>
                </a:cubicBezTo>
                <a:cubicBezTo>
                  <a:pt x="180664" y="1112189"/>
                  <a:pt x="182727" y="1109093"/>
                  <a:pt x="180664" y="1101870"/>
                </a:cubicBezTo>
                <a:cubicBezTo>
                  <a:pt x="168796" y="1062139"/>
                  <a:pt x="160541" y="1021893"/>
                  <a:pt x="154865" y="981131"/>
                </a:cubicBezTo>
                <a:cubicBezTo>
                  <a:pt x="153833" y="974423"/>
                  <a:pt x="150737" y="972359"/>
                  <a:pt x="144029" y="973391"/>
                </a:cubicBezTo>
                <a:cubicBezTo>
                  <a:pt x="98107" y="981131"/>
                  <a:pt x="54765" y="963588"/>
                  <a:pt x="10391" y="958428"/>
                </a:cubicBezTo>
                <a:cubicBezTo>
                  <a:pt x="4715" y="957912"/>
                  <a:pt x="2652" y="954300"/>
                  <a:pt x="2135" y="948624"/>
                </a:cubicBezTo>
                <a:cubicBezTo>
                  <a:pt x="-960" y="916118"/>
                  <a:pt x="72" y="883611"/>
                  <a:pt x="588" y="850589"/>
                </a:cubicBezTo>
                <a:cubicBezTo>
                  <a:pt x="588" y="844397"/>
                  <a:pt x="4715" y="841817"/>
                  <a:pt x="10391" y="840785"/>
                </a:cubicBezTo>
                <a:cubicBezTo>
                  <a:pt x="43930" y="834077"/>
                  <a:pt x="76952" y="827370"/>
                  <a:pt x="110491" y="820662"/>
                </a:cubicBezTo>
                <a:cubicBezTo>
                  <a:pt x="120294" y="818598"/>
                  <a:pt x="130098" y="821694"/>
                  <a:pt x="139901" y="822726"/>
                </a:cubicBezTo>
                <a:cubicBezTo>
                  <a:pt x="148157" y="823758"/>
                  <a:pt x="152285" y="820662"/>
                  <a:pt x="153317" y="811890"/>
                </a:cubicBezTo>
                <a:cubicBezTo>
                  <a:pt x="157445" y="773192"/>
                  <a:pt x="164668" y="734494"/>
                  <a:pt x="174472" y="696827"/>
                </a:cubicBezTo>
                <a:cubicBezTo>
                  <a:pt x="177052" y="687024"/>
                  <a:pt x="173440" y="682380"/>
                  <a:pt x="164152" y="680316"/>
                </a:cubicBezTo>
                <a:cubicBezTo>
                  <a:pt x="120294" y="668965"/>
                  <a:pt x="87272" y="636974"/>
                  <a:pt x="49090" y="615819"/>
                </a:cubicBezTo>
                <a:cubicBezTo>
                  <a:pt x="44961" y="613755"/>
                  <a:pt x="44961" y="610143"/>
                  <a:pt x="45993" y="606015"/>
                </a:cubicBezTo>
                <a:cubicBezTo>
                  <a:pt x="56313" y="574541"/>
                  <a:pt x="69212" y="544098"/>
                  <a:pt x="82628" y="513655"/>
                </a:cubicBezTo>
                <a:cubicBezTo>
                  <a:pt x="85208" y="507980"/>
                  <a:pt x="89336" y="506948"/>
                  <a:pt x="93979" y="508496"/>
                </a:cubicBezTo>
                <a:cubicBezTo>
                  <a:pt x="137322" y="519847"/>
                  <a:pt x="183760" y="518815"/>
                  <a:pt x="224006" y="543066"/>
                </a:cubicBezTo>
                <a:cubicBezTo>
                  <a:pt x="230713" y="547194"/>
                  <a:pt x="233809" y="544614"/>
                  <a:pt x="236905" y="538938"/>
                </a:cubicBezTo>
                <a:cubicBezTo>
                  <a:pt x="255996" y="503336"/>
                  <a:pt x="278183" y="469281"/>
                  <a:pt x="302434" y="437291"/>
                </a:cubicBezTo>
                <a:cubicBezTo>
                  <a:pt x="305530" y="433163"/>
                  <a:pt x="310690" y="428519"/>
                  <a:pt x="302950" y="423359"/>
                </a:cubicBezTo>
                <a:cubicBezTo>
                  <a:pt x="273540" y="404268"/>
                  <a:pt x="258576" y="373826"/>
                  <a:pt x="238453" y="346995"/>
                </a:cubicBezTo>
                <a:cubicBezTo>
                  <a:pt x="234841" y="342351"/>
                  <a:pt x="232262" y="337707"/>
                  <a:pt x="228650" y="333063"/>
                </a:cubicBezTo>
                <a:cubicBezTo>
                  <a:pt x="212654" y="310360"/>
                  <a:pt x="212138" y="309844"/>
                  <a:pt x="230713" y="290237"/>
                </a:cubicBezTo>
                <a:cubicBezTo>
                  <a:pt x="248257" y="271662"/>
                  <a:pt x="266316" y="254119"/>
                  <a:pt x="283859" y="236060"/>
                </a:cubicBezTo>
                <a:cubicBezTo>
                  <a:pt x="289535" y="230384"/>
                  <a:pt x="294179" y="229868"/>
                  <a:pt x="300370" y="234512"/>
                </a:cubicBezTo>
                <a:cubicBezTo>
                  <a:pt x="327201" y="252571"/>
                  <a:pt x="354032" y="270114"/>
                  <a:pt x="380863" y="288173"/>
                </a:cubicBezTo>
                <a:cubicBezTo>
                  <a:pt x="390150" y="294365"/>
                  <a:pt x="396342" y="303137"/>
                  <a:pt x="403050" y="311392"/>
                </a:cubicBezTo>
                <a:cubicBezTo>
                  <a:pt x="408726" y="319132"/>
                  <a:pt x="413885" y="320680"/>
                  <a:pt x="422141" y="313972"/>
                </a:cubicBezTo>
                <a:cubicBezTo>
                  <a:pt x="452584" y="288689"/>
                  <a:pt x="485606" y="266502"/>
                  <a:pt x="519661" y="246895"/>
                </a:cubicBezTo>
                <a:cubicBezTo>
                  <a:pt x="524820" y="243799"/>
                  <a:pt x="529464" y="240703"/>
                  <a:pt x="524820" y="233996"/>
                </a:cubicBezTo>
                <a:cubicBezTo>
                  <a:pt x="502633" y="202005"/>
                  <a:pt x="501086" y="163823"/>
                  <a:pt x="492314" y="127704"/>
                </a:cubicBezTo>
                <a:cubicBezTo>
                  <a:pt x="484574" y="96230"/>
                  <a:pt x="485606" y="96746"/>
                  <a:pt x="514501" y="82298"/>
                </a:cubicBezTo>
                <a:cubicBezTo>
                  <a:pt x="535140" y="71979"/>
                  <a:pt x="557327" y="64239"/>
                  <a:pt x="578482" y="55468"/>
                </a:cubicBezTo>
                <a:cubicBezTo>
                  <a:pt x="586222" y="52372"/>
                  <a:pt x="590866" y="52888"/>
                  <a:pt x="595509" y="60111"/>
                </a:cubicBezTo>
                <a:cubicBezTo>
                  <a:pt x="613053" y="86942"/>
                  <a:pt x="630596" y="113257"/>
                  <a:pt x="648655" y="139572"/>
                </a:cubicBezTo>
                <a:cubicBezTo>
                  <a:pt x="655363" y="149375"/>
                  <a:pt x="657427" y="160727"/>
                  <a:pt x="661039" y="172078"/>
                </a:cubicBezTo>
                <a:cubicBezTo>
                  <a:pt x="663618" y="180334"/>
                  <a:pt x="667230" y="182914"/>
                  <a:pt x="675486" y="180334"/>
                </a:cubicBezTo>
                <a:cubicBezTo>
                  <a:pt x="713668" y="168983"/>
                  <a:pt x="752882" y="160727"/>
                  <a:pt x="792613" y="155567"/>
                </a:cubicBezTo>
                <a:cubicBezTo>
                  <a:pt x="800352" y="154535"/>
                  <a:pt x="802932" y="151439"/>
                  <a:pt x="801900" y="143700"/>
                </a:cubicBezTo>
                <a:cubicBezTo>
                  <a:pt x="795193" y="98294"/>
                  <a:pt x="811704" y="55468"/>
                  <a:pt x="816864" y="11094"/>
                </a:cubicBezTo>
                <a:cubicBezTo>
                  <a:pt x="817380" y="5934"/>
                  <a:pt x="820476" y="2838"/>
                  <a:pt x="826151" y="2322"/>
                </a:cubicBezTo>
                <a:cubicBezTo>
                  <a:pt x="859174" y="-1290"/>
                  <a:pt x="892196" y="258"/>
                  <a:pt x="925219" y="774"/>
                </a:cubicBezTo>
                <a:cubicBezTo>
                  <a:pt x="930895" y="774"/>
                  <a:pt x="933475" y="4902"/>
                  <a:pt x="934507" y="10062"/>
                </a:cubicBezTo>
                <a:cubicBezTo>
                  <a:pt x="941214" y="43600"/>
                  <a:pt x="948438" y="77139"/>
                  <a:pt x="954114" y="111193"/>
                </a:cubicBezTo>
                <a:cubicBezTo>
                  <a:pt x="955662" y="120481"/>
                  <a:pt x="953082" y="130800"/>
                  <a:pt x="952050" y="140604"/>
                </a:cubicBezTo>
                <a:cubicBezTo>
                  <a:pt x="951018" y="148343"/>
                  <a:pt x="954114" y="151955"/>
                  <a:pt x="962369" y="152987"/>
                </a:cubicBezTo>
                <a:cubicBezTo>
                  <a:pt x="1001584" y="157115"/>
                  <a:pt x="1040798" y="164339"/>
                  <a:pt x="1078980" y="174658"/>
                </a:cubicBezTo>
                <a:cubicBezTo>
                  <a:pt x="1085172" y="176206"/>
                  <a:pt x="1091364" y="176722"/>
                  <a:pt x="1093428" y="168467"/>
                </a:cubicBezTo>
                <a:cubicBezTo>
                  <a:pt x="1101683" y="130284"/>
                  <a:pt x="1127482" y="101390"/>
                  <a:pt x="1147089" y="69399"/>
                </a:cubicBezTo>
                <a:cubicBezTo>
                  <a:pt x="1162569" y="43084"/>
                  <a:pt x="1163601" y="43600"/>
                  <a:pt x="1192495" y="54436"/>
                </a:cubicBezTo>
                <a:cubicBezTo>
                  <a:pt x="1214682" y="62691"/>
                  <a:pt x="1236353" y="71979"/>
                  <a:pt x="1258024" y="81266"/>
                </a:cubicBezTo>
                <a:cubicBezTo>
                  <a:pt x="1265764" y="84362"/>
                  <a:pt x="1268860" y="88490"/>
                  <a:pt x="1267312" y="96746"/>
                </a:cubicBezTo>
                <a:cubicBezTo>
                  <a:pt x="1260604" y="128736"/>
                  <a:pt x="1254928" y="160727"/>
                  <a:pt x="1247705" y="192718"/>
                </a:cubicBezTo>
                <a:cubicBezTo>
                  <a:pt x="1245125" y="203553"/>
                  <a:pt x="1238417" y="213873"/>
                  <a:pt x="1233258" y="224192"/>
                </a:cubicBezTo>
                <a:cubicBezTo>
                  <a:pt x="1229646" y="230384"/>
                  <a:pt x="1230678" y="233996"/>
                  <a:pt x="1237385" y="237608"/>
                </a:cubicBezTo>
                <a:cubicBezTo>
                  <a:pt x="1273504" y="256699"/>
                  <a:pt x="1307558" y="279402"/>
                  <a:pt x="1340065" y="304169"/>
                </a:cubicBezTo>
                <a:cubicBezTo>
                  <a:pt x="1345741" y="308812"/>
                  <a:pt x="1349868" y="309328"/>
                  <a:pt x="1354512" y="302621"/>
                </a:cubicBezTo>
                <a:cubicBezTo>
                  <a:pt x="1381343" y="264954"/>
                  <a:pt x="1424169" y="246379"/>
                  <a:pt x="1459771" y="218516"/>
                </a:cubicBezTo>
                <a:cubicBezTo>
                  <a:pt x="1464415" y="214905"/>
                  <a:pt x="1468027" y="216452"/>
                  <a:pt x="1472155" y="220064"/>
                </a:cubicBezTo>
                <a:cubicBezTo>
                  <a:pt x="1496406" y="241219"/>
                  <a:pt x="1519109" y="264438"/>
                  <a:pt x="1541296" y="287657"/>
                </a:cubicBezTo>
                <a:cubicBezTo>
                  <a:pt x="1545424" y="292301"/>
                  <a:pt x="1545940" y="296429"/>
                  <a:pt x="1542328" y="301073"/>
                </a:cubicBezTo>
                <a:cubicBezTo>
                  <a:pt x="1523237" y="329452"/>
                  <a:pt x="1505177" y="357830"/>
                  <a:pt x="1485570" y="385693"/>
                </a:cubicBezTo>
                <a:cubicBezTo>
                  <a:pt x="1479895" y="393949"/>
                  <a:pt x="1470607" y="400140"/>
                  <a:pt x="1462868" y="406332"/>
                </a:cubicBezTo>
                <a:cubicBezTo>
                  <a:pt x="1456676" y="411492"/>
                  <a:pt x="1455644" y="416136"/>
                  <a:pt x="1460803" y="422327"/>
                </a:cubicBezTo>
                <a:cubicBezTo>
                  <a:pt x="1486086" y="453802"/>
                  <a:pt x="1509305" y="487341"/>
                  <a:pt x="1529428" y="522427"/>
                </a:cubicBezTo>
                <a:cubicBezTo>
                  <a:pt x="1534072" y="530167"/>
                  <a:pt x="1538716" y="529135"/>
                  <a:pt x="1544908" y="525007"/>
                </a:cubicBezTo>
                <a:cubicBezTo>
                  <a:pt x="1584122" y="500756"/>
                  <a:pt x="1630044" y="500240"/>
                  <a:pt x="1672870" y="488373"/>
                </a:cubicBezTo>
                <a:cubicBezTo>
                  <a:pt x="1678546" y="486825"/>
                  <a:pt x="1681642" y="489921"/>
                  <a:pt x="1683706" y="495080"/>
                </a:cubicBezTo>
                <a:cubicBezTo>
                  <a:pt x="1697637" y="523975"/>
                  <a:pt x="1710537" y="553902"/>
                  <a:pt x="1721888" y="583828"/>
                </a:cubicBezTo>
                <a:cubicBezTo>
                  <a:pt x="1723952" y="590020"/>
                  <a:pt x="1722404" y="593632"/>
                  <a:pt x="1717244" y="596728"/>
                </a:cubicBezTo>
                <a:cubicBezTo>
                  <a:pt x="1689381" y="615303"/>
                  <a:pt x="1662035" y="634394"/>
                  <a:pt x="1633140" y="652453"/>
                </a:cubicBezTo>
                <a:cubicBezTo>
                  <a:pt x="1623852" y="658129"/>
                  <a:pt x="1612501" y="660709"/>
                  <a:pt x="1601665" y="663805"/>
                </a:cubicBezTo>
                <a:cubicBezTo>
                  <a:pt x="1594958" y="665869"/>
                  <a:pt x="1592894" y="668965"/>
                  <a:pt x="1594958" y="676188"/>
                </a:cubicBezTo>
                <a:cubicBezTo>
                  <a:pt x="1606309" y="715403"/>
                  <a:pt x="1615081" y="755133"/>
                  <a:pt x="1620241" y="795895"/>
                </a:cubicBezTo>
                <a:cubicBezTo>
                  <a:pt x="1621272" y="803119"/>
                  <a:pt x="1624368" y="805699"/>
                  <a:pt x="1631076" y="804667"/>
                </a:cubicBezTo>
                <a:cubicBezTo>
                  <a:pt x="1676482" y="797959"/>
                  <a:pt x="1719308" y="814470"/>
                  <a:pt x="1763682" y="819630"/>
                </a:cubicBezTo>
                <a:cubicBezTo>
                  <a:pt x="1769874" y="820146"/>
                  <a:pt x="1772454" y="823758"/>
                  <a:pt x="1773486" y="829950"/>
                </a:cubicBezTo>
                <a:cubicBezTo>
                  <a:pt x="1776582" y="862456"/>
                  <a:pt x="1775034" y="895479"/>
                  <a:pt x="1775034" y="927985"/>
                </a:cubicBezTo>
                <a:cubicBezTo>
                  <a:pt x="1775034" y="933661"/>
                  <a:pt x="1771422" y="936241"/>
                  <a:pt x="1766262" y="937273"/>
                </a:cubicBezTo>
                <a:cubicBezTo>
                  <a:pt x="1732207" y="943981"/>
                  <a:pt x="1698153" y="951204"/>
                  <a:pt x="1663583" y="957396"/>
                </a:cubicBezTo>
                <a:cubicBezTo>
                  <a:pt x="1654811" y="958944"/>
                  <a:pt x="1645523" y="956364"/>
                  <a:pt x="1636752" y="955332"/>
                </a:cubicBezTo>
                <a:cubicBezTo>
                  <a:pt x="1627980" y="954300"/>
                  <a:pt x="1623336" y="956364"/>
                  <a:pt x="1622304" y="966684"/>
                </a:cubicBezTo>
                <a:cubicBezTo>
                  <a:pt x="1618177" y="1005382"/>
                  <a:pt x="1610953" y="1044080"/>
                  <a:pt x="1601149" y="1081746"/>
                </a:cubicBezTo>
                <a:cubicBezTo>
                  <a:pt x="1598569" y="1091034"/>
                  <a:pt x="1601665" y="1095678"/>
                  <a:pt x="1610437" y="1097742"/>
                </a:cubicBezTo>
                <a:cubicBezTo>
                  <a:pt x="1654811" y="1108577"/>
                  <a:pt x="1687318" y="1140568"/>
                  <a:pt x="1726016" y="1161723"/>
                </a:cubicBezTo>
                <a:cubicBezTo>
                  <a:pt x="1731176" y="1164819"/>
                  <a:pt x="1731176" y="1168947"/>
                  <a:pt x="1729112" y="1174107"/>
                </a:cubicBezTo>
                <a:cubicBezTo>
                  <a:pt x="1718792" y="1204549"/>
                  <a:pt x="1706409" y="1234476"/>
                  <a:pt x="1693509" y="1263887"/>
                </a:cubicBezTo>
                <a:cubicBezTo>
                  <a:pt x="1690929" y="1269562"/>
                  <a:pt x="1687318" y="1271626"/>
                  <a:pt x="1681126" y="1270078"/>
                </a:cubicBezTo>
                <a:cubicBezTo>
                  <a:pt x="1648103" y="1263371"/>
                  <a:pt x="1614565" y="1257179"/>
                  <a:pt x="1581542" y="1249955"/>
                </a:cubicBezTo>
                <a:cubicBezTo>
                  <a:pt x="1571223" y="1247375"/>
                  <a:pt x="1561935" y="1241184"/>
                  <a:pt x="1552647" y="1236024"/>
                </a:cubicBezTo>
                <a:cubicBezTo>
                  <a:pt x="1545940" y="1232412"/>
                  <a:pt x="1542328" y="1232928"/>
                  <a:pt x="1538200" y="1240152"/>
                </a:cubicBezTo>
                <a:cubicBezTo>
                  <a:pt x="1519109" y="1275238"/>
                  <a:pt x="1497954" y="1309293"/>
                  <a:pt x="1473187" y="1340767"/>
                </a:cubicBezTo>
                <a:cubicBezTo>
                  <a:pt x="1467511" y="1347991"/>
                  <a:pt x="1466479" y="1352635"/>
                  <a:pt x="1475251" y="1358310"/>
                </a:cubicBezTo>
                <a:cubicBezTo>
                  <a:pt x="1502598" y="1375854"/>
                  <a:pt x="1516013" y="1405264"/>
                  <a:pt x="1535104" y="1430031"/>
                </a:cubicBezTo>
                <a:cubicBezTo>
                  <a:pt x="1538716" y="1434675"/>
                  <a:pt x="1541812" y="1439835"/>
                  <a:pt x="1545424" y="1444995"/>
                </a:cubicBezTo>
                <a:cubicBezTo>
                  <a:pt x="1566063" y="1474921"/>
                  <a:pt x="1565031" y="1464602"/>
                  <a:pt x="1542844" y="1489885"/>
                </a:cubicBezTo>
                <a:cubicBezTo>
                  <a:pt x="1526849" y="1508460"/>
                  <a:pt x="1508273" y="1524971"/>
                  <a:pt x="1491246" y="1542514"/>
                </a:cubicBezTo>
                <a:cubicBezTo>
                  <a:pt x="1485054" y="1549222"/>
                  <a:pt x="1479895" y="1549222"/>
                  <a:pt x="1472155" y="1544062"/>
                </a:cubicBezTo>
                <a:cubicBezTo>
                  <a:pt x="1446356" y="1526519"/>
                  <a:pt x="1420041" y="1508976"/>
                  <a:pt x="1393726" y="1491948"/>
                </a:cubicBezTo>
                <a:cubicBezTo>
                  <a:pt x="1383923" y="1485241"/>
                  <a:pt x="1377215" y="1475437"/>
                  <a:pt x="1369992" y="1466666"/>
                </a:cubicBezTo>
                <a:cubicBezTo>
                  <a:pt x="1364316" y="1459958"/>
                  <a:pt x="1359672" y="1458926"/>
                  <a:pt x="1352964" y="1464602"/>
                </a:cubicBezTo>
                <a:cubicBezTo>
                  <a:pt x="1322005" y="1489885"/>
                  <a:pt x="1288983" y="1512588"/>
                  <a:pt x="1254413" y="1532711"/>
                </a:cubicBezTo>
                <a:cubicBezTo>
                  <a:pt x="1249769" y="1535291"/>
                  <a:pt x="1244609" y="1537871"/>
                  <a:pt x="1248737" y="1544578"/>
                </a:cubicBezTo>
                <a:cubicBezTo>
                  <a:pt x="1272472" y="1580181"/>
                  <a:pt x="1274020" y="1622491"/>
                  <a:pt x="1284339" y="1662221"/>
                </a:cubicBezTo>
                <a:cubicBezTo>
                  <a:pt x="1290531" y="1685440"/>
                  <a:pt x="1292079" y="1682344"/>
                  <a:pt x="1268860" y="1693180"/>
                </a:cubicBezTo>
                <a:cubicBezTo>
                  <a:pt x="1244609" y="1704531"/>
                  <a:pt x="1219842" y="1714335"/>
                  <a:pt x="1195591" y="1724654"/>
                </a:cubicBezTo>
                <a:cubicBezTo>
                  <a:pt x="1187851" y="1727750"/>
                  <a:pt x="1183208" y="1726718"/>
                  <a:pt x="1178564" y="1719495"/>
                </a:cubicBezTo>
                <a:cubicBezTo>
                  <a:pt x="1161021" y="1692664"/>
                  <a:pt x="1142962" y="1666865"/>
                  <a:pt x="1125418" y="1640034"/>
                </a:cubicBezTo>
                <a:cubicBezTo>
                  <a:pt x="1118711" y="1629715"/>
                  <a:pt x="1116131" y="1617847"/>
                  <a:pt x="1113035" y="1606496"/>
                </a:cubicBezTo>
                <a:cubicBezTo>
                  <a:pt x="1110971" y="1599272"/>
                  <a:pt x="1107359" y="1597208"/>
                  <a:pt x="1099619" y="1599272"/>
                </a:cubicBezTo>
                <a:cubicBezTo>
                  <a:pt x="1060405" y="1611139"/>
                  <a:pt x="1020675" y="1619395"/>
                  <a:pt x="979913" y="1624555"/>
                </a:cubicBezTo>
                <a:cubicBezTo>
                  <a:pt x="973205" y="1625587"/>
                  <a:pt x="971141" y="1628682"/>
                  <a:pt x="972173" y="1634874"/>
                </a:cubicBezTo>
                <a:cubicBezTo>
                  <a:pt x="979397" y="1680280"/>
                  <a:pt x="962885" y="1723106"/>
                  <a:pt x="957726" y="1767481"/>
                </a:cubicBezTo>
                <a:cubicBezTo>
                  <a:pt x="956694" y="1775220"/>
                  <a:pt x="952566" y="1777800"/>
                  <a:pt x="945858" y="1777800"/>
                </a:cubicBezTo>
                <a:cubicBezTo>
                  <a:pt x="929347" y="1778316"/>
                  <a:pt x="912320" y="1779348"/>
                  <a:pt x="895808" y="1779864"/>
                </a:cubicBezTo>
                <a:cubicBezTo>
                  <a:pt x="894776" y="1776252"/>
                  <a:pt x="894776" y="1776252"/>
                  <a:pt x="894776" y="1775736"/>
                </a:cubicBezTo>
                <a:close/>
                <a:moveTo>
                  <a:pt x="890648" y="1454798"/>
                </a:moveTo>
                <a:cubicBezTo>
                  <a:pt x="1199203" y="1449638"/>
                  <a:pt x="1454096" y="1207645"/>
                  <a:pt x="1452548" y="884127"/>
                </a:cubicBezTo>
                <a:cubicBezTo>
                  <a:pt x="1451516" y="575057"/>
                  <a:pt x="1205395" y="320164"/>
                  <a:pt x="881361" y="322228"/>
                </a:cubicBezTo>
                <a:cubicBezTo>
                  <a:pt x="571775" y="324292"/>
                  <a:pt x="318429" y="570929"/>
                  <a:pt x="320494" y="893415"/>
                </a:cubicBezTo>
                <a:cubicBezTo>
                  <a:pt x="323073" y="1202485"/>
                  <a:pt x="569195" y="1452218"/>
                  <a:pt x="890648" y="1454798"/>
                </a:cubicBezTo>
                <a:close/>
              </a:path>
            </a:pathLst>
          </a:custGeom>
          <a:solidFill>
            <a:schemeClr val="bg1">
              <a:alpha val="5000"/>
            </a:schemeClr>
          </a:solidFill>
          <a:ln w="515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5E7F4FB8-48CF-4E0D-8CB1-B2ED10FE732C}"/>
              </a:ext>
            </a:extLst>
          </p:cNvPr>
          <p:cNvSpPr/>
          <p:nvPr/>
        </p:nvSpPr>
        <p:spPr>
          <a:xfrm>
            <a:off x="6408280" y="6041992"/>
            <a:ext cx="494433" cy="491686"/>
          </a:xfrm>
          <a:custGeom>
            <a:avLst/>
            <a:gdLst>
              <a:gd name="connsiteX0" fmla="*/ 959201 w 1857518"/>
              <a:gd name="connsiteY0" fmla="*/ 1852264 h 1847198"/>
              <a:gd name="connsiteX1" fmla="*/ 910700 w 1857518"/>
              <a:gd name="connsiteY1" fmla="*/ 1852264 h 1847198"/>
              <a:gd name="connsiteX2" fmla="*/ 891608 w 1857518"/>
              <a:gd name="connsiteY2" fmla="*/ 1830593 h 1847198"/>
              <a:gd name="connsiteX3" fmla="*/ 838463 w 1857518"/>
              <a:gd name="connsiteY3" fmla="*/ 1669608 h 1847198"/>
              <a:gd name="connsiteX4" fmla="*/ 813180 w 1857518"/>
              <a:gd name="connsiteY4" fmla="*/ 1646905 h 1847198"/>
              <a:gd name="connsiteX5" fmla="*/ 730624 w 1857518"/>
              <a:gd name="connsiteY5" fmla="*/ 1628330 h 1847198"/>
              <a:gd name="connsiteX6" fmla="*/ 693990 w 1857518"/>
              <a:gd name="connsiteY6" fmla="*/ 1639165 h 1847198"/>
              <a:gd name="connsiteX7" fmla="*/ 573251 w 1857518"/>
              <a:gd name="connsiteY7" fmla="*/ 1761452 h 1847198"/>
              <a:gd name="connsiteX8" fmla="*/ 542292 w 1857518"/>
              <a:gd name="connsiteY8" fmla="*/ 1766612 h 1847198"/>
              <a:gd name="connsiteX9" fmla="*/ 412782 w 1857518"/>
              <a:gd name="connsiteY9" fmla="*/ 1693859 h 1847198"/>
              <a:gd name="connsiteX10" fmla="*/ 398334 w 1857518"/>
              <a:gd name="connsiteY10" fmla="*/ 1660836 h 1847198"/>
              <a:gd name="connsiteX11" fmla="*/ 440644 w 1857518"/>
              <a:gd name="connsiteY11" fmla="*/ 1494176 h 1847198"/>
              <a:gd name="connsiteX12" fmla="*/ 432904 w 1857518"/>
              <a:gd name="connsiteY12" fmla="*/ 1462185 h 1847198"/>
              <a:gd name="connsiteX13" fmla="*/ 370471 w 1857518"/>
              <a:gd name="connsiteY13" fmla="*/ 1397172 h 1847198"/>
              <a:gd name="connsiteX14" fmla="*/ 340545 w 1857518"/>
              <a:gd name="connsiteY14" fmla="*/ 1388400 h 1847198"/>
              <a:gd name="connsiteX15" fmla="*/ 310618 w 1857518"/>
              <a:gd name="connsiteY15" fmla="*/ 1395108 h 1847198"/>
              <a:gd name="connsiteX16" fmla="*/ 170273 w 1857518"/>
              <a:gd name="connsiteY16" fmla="*/ 1426583 h 1847198"/>
              <a:gd name="connsiteX17" fmla="*/ 141377 w 1857518"/>
              <a:gd name="connsiteY17" fmla="*/ 1413683 h 1847198"/>
              <a:gd name="connsiteX18" fmla="*/ 70689 w 1857518"/>
              <a:gd name="connsiteY18" fmla="*/ 1276949 h 1847198"/>
              <a:gd name="connsiteX19" fmla="*/ 75848 w 1857518"/>
              <a:gd name="connsiteY19" fmla="*/ 1247539 h 1847198"/>
              <a:gd name="connsiteX20" fmla="*/ 206391 w 1857518"/>
              <a:gd name="connsiteY20" fmla="*/ 1126284 h 1847198"/>
              <a:gd name="connsiteX21" fmla="*/ 216710 w 1857518"/>
              <a:gd name="connsiteY21" fmla="*/ 1096873 h 1847198"/>
              <a:gd name="connsiteX22" fmla="*/ 201231 w 1857518"/>
              <a:gd name="connsiteY22" fmla="*/ 1012769 h 1847198"/>
              <a:gd name="connsiteX23" fmla="*/ 181108 w 1857518"/>
              <a:gd name="connsiteY23" fmla="*/ 989034 h 1847198"/>
              <a:gd name="connsiteX24" fmla="*/ 67077 w 1857518"/>
              <a:gd name="connsiteY24" fmla="*/ 947240 h 1847198"/>
              <a:gd name="connsiteX25" fmla="*/ 0 w 1857518"/>
              <a:gd name="connsiteY25" fmla="*/ 921957 h 1847198"/>
              <a:gd name="connsiteX26" fmla="*/ 0 w 1857518"/>
              <a:gd name="connsiteY26" fmla="*/ 893062 h 1847198"/>
              <a:gd name="connsiteX27" fmla="*/ 4643 w 1857518"/>
              <a:gd name="connsiteY27" fmla="*/ 842496 h 1847198"/>
              <a:gd name="connsiteX28" fmla="*/ 17543 w 1857518"/>
              <a:gd name="connsiteY28" fmla="*/ 743945 h 1847198"/>
              <a:gd name="connsiteX29" fmla="*/ 38182 w 1857518"/>
              <a:gd name="connsiteY29" fmla="*/ 723305 h 1847198"/>
              <a:gd name="connsiteX30" fmla="*/ 214131 w 1857518"/>
              <a:gd name="connsiteY30" fmla="*/ 691315 h 1847198"/>
              <a:gd name="connsiteX31" fmla="*/ 239929 w 1857518"/>
              <a:gd name="connsiteY31" fmla="*/ 671192 h 1847198"/>
              <a:gd name="connsiteX32" fmla="*/ 266760 w 1857518"/>
              <a:gd name="connsiteY32" fmla="*/ 606695 h 1847198"/>
              <a:gd name="connsiteX33" fmla="*/ 262116 w 1857518"/>
              <a:gd name="connsiteY33" fmla="*/ 570060 h 1847198"/>
              <a:gd name="connsiteX34" fmla="*/ 159437 w 1857518"/>
              <a:gd name="connsiteY34" fmla="*/ 434874 h 1847198"/>
              <a:gd name="connsiteX35" fmla="*/ 159953 w 1857518"/>
              <a:gd name="connsiteY35" fmla="*/ 401336 h 1847198"/>
              <a:gd name="connsiteX36" fmla="*/ 259536 w 1857518"/>
              <a:gd name="connsiteY36" fmla="*/ 278017 h 1847198"/>
              <a:gd name="connsiteX37" fmla="*/ 294623 w 1857518"/>
              <a:gd name="connsiteY37" fmla="*/ 268729 h 1847198"/>
              <a:gd name="connsiteX38" fmla="*/ 457672 w 1857518"/>
              <a:gd name="connsiteY38" fmla="*/ 336322 h 1847198"/>
              <a:gd name="connsiteX39" fmla="*/ 489146 w 1857518"/>
              <a:gd name="connsiteY39" fmla="*/ 333743 h 1847198"/>
              <a:gd name="connsiteX40" fmla="*/ 540744 w 1857518"/>
              <a:gd name="connsiteY40" fmla="*/ 298140 h 1847198"/>
              <a:gd name="connsiteX41" fmla="*/ 553127 w 1857518"/>
              <a:gd name="connsiteY41" fmla="*/ 273889 h 1847198"/>
              <a:gd name="connsiteX42" fmla="*/ 552096 w 1857518"/>
              <a:gd name="connsiteY42" fmla="*/ 255830 h 1847198"/>
              <a:gd name="connsiteX43" fmla="*/ 545904 w 1857518"/>
              <a:gd name="connsiteY43" fmla="*/ 175854 h 1847198"/>
              <a:gd name="connsiteX44" fmla="*/ 539712 w 1857518"/>
              <a:gd name="connsiteY44" fmla="*/ 95877 h 1847198"/>
              <a:gd name="connsiteX45" fmla="*/ 556739 w 1857518"/>
              <a:gd name="connsiteY45" fmla="*/ 69562 h 1847198"/>
              <a:gd name="connsiteX46" fmla="*/ 716176 w 1857518"/>
              <a:gd name="connsiteY46" fmla="*/ 15901 h 1847198"/>
              <a:gd name="connsiteX47" fmla="*/ 726496 w 1857518"/>
              <a:gd name="connsiteY47" fmla="*/ 14353 h 1847198"/>
              <a:gd name="connsiteX48" fmla="*/ 748167 w 1857518"/>
              <a:gd name="connsiteY48" fmla="*/ 28800 h 1847198"/>
              <a:gd name="connsiteX49" fmla="*/ 847750 w 1857518"/>
              <a:gd name="connsiteY49" fmla="*/ 172758 h 1847198"/>
              <a:gd name="connsiteX50" fmla="*/ 878709 w 1857518"/>
              <a:gd name="connsiteY50" fmla="*/ 187721 h 1847198"/>
              <a:gd name="connsiteX51" fmla="*/ 931855 w 1857518"/>
              <a:gd name="connsiteY51" fmla="*/ 185657 h 1847198"/>
              <a:gd name="connsiteX52" fmla="*/ 948366 w 1857518"/>
              <a:gd name="connsiteY52" fmla="*/ 177401 h 1847198"/>
              <a:gd name="connsiteX53" fmla="*/ 954042 w 1857518"/>
              <a:gd name="connsiteY53" fmla="*/ 169146 h 1847198"/>
              <a:gd name="connsiteX54" fmla="*/ 979840 w 1857518"/>
              <a:gd name="connsiteY54" fmla="*/ 121676 h 1847198"/>
              <a:gd name="connsiteX55" fmla="*/ 1037630 w 1857518"/>
              <a:gd name="connsiteY55" fmla="*/ 13837 h 1847198"/>
              <a:gd name="connsiteX56" fmla="*/ 1066525 w 1857518"/>
              <a:gd name="connsiteY56" fmla="*/ 937 h 1847198"/>
              <a:gd name="connsiteX57" fmla="*/ 1233702 w 1857518"/>
              <a:gd name="connsiteY57" fmla="*/ 40667 h 1847198"/>
              <a:gd name="connsiteX58" fmla="*/ 1253309 w 1857518"/>
              <a:gd name="connsiteY58" fmla="*/ 64918 h 1847198"/>
              <a:gd name="connsiteX59" fmla="*/ 1254341 w 1857518"/>
              <a:gd name="connsiteY59" fmla="*/ 85042 h 1847198"/>
              <a:gd name="connsiteX60" fmla="*/ 1258468 w 1857518"/>
              <a:gd name="connsiteY60" fmla="*/ 209908 h 1847198"/>
              <a:gd name="connsiteX61" fmla="*/ 1260016 w 1857518"/>
              <a:gd name="connsiteY61" fmla="*/ 244478 h 1847198"/>
              <a:gd name="connsiteX62" fmla="*/ 1276012 w 1857518"/>
              <a:gd name="connsiteY62" fmla="*/ 270277 h 1847198"/>
              <a:gd name="connsiteX63" fmla="*/ 1313678 w 1857518"/>
              <a:gd name="connsiteY63" fmla="*/ 291948 h 1847198"/>
              <a:gd name="connsiteX64" fmla="*/ 1349797 w 1857518"/>
              <a:gd name="connsiteY64" fmla="*/ 291948 h 1847198"/>
              <a:gd name="connsiteX65" fmla="*/ 1502526 w 1857518"/>
              <a:gd name="connsiteY65" fmla="*/ 206812 h 1847198"/>
              <a:gd name="connsiteX66" fmla="*/ 1535033 w 1857518"/>
              <a:gd name="connsiteY66" fmla="*/ 211456 h 1847198"/>
              <a:gd name="connsiteX67" fmla="*/ 1653707 w 1857518"/>
              <a:gd name="connsiteY67" fmla="*/ 332711 h 1847198"/>
              <a:gd name="connsiteX68" fmla="*/ 1657835 w 1857518"/>
              <a:gd name="connsiteY68" fmla="*/ 366249 h 1847198"/>
              <a:gd name="connsiteX69" fmla="*/ 1569087 w 1857518"/>
              <a:gd name="connsiteY69" fmla="*/ 515883 h 1847198"/>
              <a:gd name="connsiteX70" fmla="*/ 1568571 w 1857518"/>
              <a:gd name="connsiteY70" fmla="*/ 550453 h 1847198"/>
              <a:gd name="connsiteX71" fmla="*/ 1591274 w 1857518"/>
              <a:gd name="connsiteY71" fmla="*/ 592247 h 1847198"/>
              <a:gd name="connsiteX72" fmla="*/ 1617589 w 1857518"/>
              <a:gd name="connsiteY72" fmla="*/ 608759 h 1847198"/>
              <a:gd name="connsiteX73" fmla="*/ 1676926 w 1857518"/>
              <a:gd name="connsiteY73" fmla="*/ 612886 h 1847198"/>
              <a:gd name="connsiteX74" fmla="*/ 1797665 w 1857518"/>
              <a:gd name="connsiteY74" fmla="*/ 620626 h 1847198"/>
              <a:gd name="connsiteX75" fmla="*/ 1820884 w 1857518"/>
              <a:gd name="connsiteY75" fmla="*/ 640233 h 1847198"/>
              <a:gd name="connsiteX76" fmla="*/ 1857518 w 1857518"/>
              <a:gd name="connsiteY76" fmla="*/ 808442 h 1847198"/>
              <a:gd name="connsiteX77" fmla="*/ 1851842 w 1857518"/>
              <a:gd name="connsiteY77" fmla="*/ 829081 h 1847198"/>
              <a:gd name="connsiteX78" fmla="*/ 1841523 w 1857518"/>
              <a:gd name="connsiteY78" fmla="*/ 836305 h 1847198"/>
              <a:gd name="connsiteX79" fmla="*/ 1686214 w 1857518"/>
              <a:gd name="connsiteY79" fmla="*/ 913701 h 1847198"/>
              <a:gd name="connsiteX80" fmla="*/ 1668670 w 1857518"/>
              <a:gd name="connsiteY80" fmla="*/ 940016 h 1847198"/>
              <a:gd name="connsiteX81" fmla="*/ 1665059 w 1857518"/>
              <a:gd name="connsiteY81" fmla="*/ 998322 h 1847198"/>
              <a:gd name="connsiteX82" fmla="*/ 1678474 w 1857518"/>
              <a:gd name="connsiteY82" fmla="*/ 1026184 h 1847198"/>
              <a:gd name="connsiteX83" fmla="*/ 1821916 w 1857518"/>
              <a:gd name="connsiteY83" fmla="*/ 1131960 h 1847198"/>
              <a:gd name="connsiteX84" fmla="*/ 1831720 w 1857518"/>
              <a:gd name="connsiteY84" fmla="*/ 1163950 h 1847198"/>
              <a:gd name="connsiteX85" fmla="*/ 1805404 w 1857518"/>
              <a:gd name="connsiteY85" fmla="*/ 1236703 h 1847198"/>
              <a:gd name="connsiteX86" fmla="*/ 1775478 w 1857518"/>
              <a:gd name="connsiteY86" fmla="*/ 1317711 h 1847198"/>
              <a:gd name="connsiteX87" fmla="*/ 1750195 w 1857518"/>
              <a:gd name="connsiteY87" fmla="*/ 1334223 h 1847198"/>
              <a:gd name="connsiteX88" fmla="*/ 1685698 w 1857518"/>
              <a:gd name="connsiteY88" fmla="*/ 1327515 h 1847198"/>
              <a:gd name="connsiteX89" fmla="*/ 1574247 w 1857518"/>
              <a:gd name="connsiteY89" fmla="*/ 1315648 h 1847198"/>
              <a:gd name="connsiteX90" fmla="*/ 1545868 w 1857518"/>
              <a:gd name="connsiteY90" fmla="*/ 1328547 h 1847198"/>
              <a:gd name="connsiteX91" fmla="*/ 1505622 w 1857518"/>
              <a:gd name="connsiteY91" fmla="*/ 1383241 h 1847198"/>
              <a:gd name="connsiteX92" fmla="*/ 1500978 w 1857518"/>
              <a:gd name="connsiteY92" fmla="*/ 1417811 h 1847198"/>
              <a:gd name="connsiteX93" fmla="*/ 1563411 w 1857518"/>
              <a:gd name="connsiteY93" fmla="*/ 1581892 h 1847198"/>
              <a:gd name="connsiteX94" fmla="*/ 1554124 w 1857518"/>
              <a:gd name="connsiteY94" fmla="*/ 1615430 h 1847198"/>
              <a:gd name="connsiteX95" fmla="*/ 1430805 w 1857518"/>
              <a:gd name="connsiteY95" fmla="*/ 1708822 h 1847198"/>
              <a:gd name="connsiteX96" fmla="*/ 1397266 w 1857518"/>
              <a:gd name="connsiteY96" fmla="*/ 1708306 h 1847198"/>
              <a:gd name="connsiteX97" fmla="*/ 1263628 w 1857518"/>
              <a:gd name="connsiteY97" fmla="*/ 1600467 h 1847198"/>
              <a:gd name="connsiteX98" fmla="*/ 1232154 w 1857518"/>
              <a:gd name="connsiteY98" fmla="*/ 1594275 h 1847198"/>
              <a:gd name="connsiteX99" fmla="*/ 1153725 w 1857518"/>
              <a:gd name="connsiteY99" fmla="*/ 1624202 h 1847198"/>
              <a:gd name="connsiteX100" fmla="*/ 1134634 w 1857518"/>
              <a:gd name="connsiteY100" fmla="*/ 1646905 h 1847198"/>
              <a:gd name="connsiteX101" fmla="*/ 1123798 w 1857518"/>
              <a:gd name="connsiteY101" fmla="*/ 1698503 h 1847198"/>
              <a:gd name="connsiteX102" fmla="*/ 1097999 w 1857518"/>
              <a:gd name="connsiteY102" fmla="*/ 1821821 h 1847198"/>
              <a:gd name="connsiteX103" fmla="*/ 1076329 w 1857518"/>
              <a:gd name="connsiteY103" fmla="*/ 1842460 h 1847198"/>
              <a:gd name="connsiteX104" fmla="*/ 994288 w 1857518"/>
              <a:gd name="connsiteY104" fmla="*/ 1851232 h 1847198"/>
              <a:gd name="connsiteX105" fmla="*/ 959201 w 1857518"/>
              <a:gd name="connsiteY105" fmla="*/ 1852264 h 1847198"/>
              <a:gd name="connsiteX106" fmla="*/ 928759 w 1857518"/>
              <a:gd name="connsiteY106" fmla="*/ 382245 h 1847198"/>
              <a:gd name="connsiteX107" fmla="*/ 386983 w 1857518"/>
              <a:gd name="connsiteY107" fmla="*/ 921957 h 1847198"/>
              <a:gd name="connsiteX108" fmla="*/ 926695 w 1857518"/>
              <a:gd name="connsiteY108" fmla="*/ 1465797 h 1847198"/>
              <a:gd name="connsiteX109" fmla="*/ 1470535 w 1857518"/>
              <a:gd name="connsiteY109" fmla="*/ 924537 h 1847198"/>
              <a:gd name="connsiteX110" fmla="*/ 928759 w 1857518"/>
              <a:gd name="connsiteY110" fmla="*/ 382245 h 18471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</a:cxnLst>
            <a:rect l="l" t="t" r="r" b="b"/>
            <a:pathLst>
              <a:path w="1857518" h="1847198">
                <a:moveTo>
                  <a:pt x="959201" y="1852264"/>
                </a:moveTo>
                <a:cubicBezTo>
                  <a:pt x="943206" y="1852264"/>
                  <a:pt x="927211" y="1852264"/>
                  <a:pt x="910700" y="1852264"/>
                </a:cubicBezTo>
                <a:cubicBezTo>
                  <a:pt x="900380" y="1848652"/>
                  <a:pt x="894704" y="1840913"/>
                  <a:pt x="891608" y="1830593"/>
                </a:cubicBezTo>
                <a:cubicBezTo>
                  <a:pt x="874065" y="1776931"/>
                  <a:pt x="856006" y="1723270"/>
                  <a:pt x="838463" y="1669608"/>
                </a:cubicBezTo>
                <a:cubicBezTo>
                  <a:pt x="834335" y="1657224"/>
                  <a:pt x="826080" y="1649485"/>
                  <a:pt x="813180" y="1646905"/>
                </a:cubicBezTo>
                <a:cubicBezTo>
                  <a:pt x="785833" y="1640713"/>
                  <a:pt x="757970" y="1635037"/>
                  <a:pt x="730624" y="1628330"/>
                </a:cubicBezTo>
                <a:cubicBezTo>
                  <a:pt x="716176" y="1624718"/>
                  <a:pt x="704309" y="1628330"/>
                  <a:pt x="693990" y="1639165"/>
                </a:cubicBezTo>
                <a:cubicBezTo>
                  <a:pt x="654259" y="1680443"/>
                  <a:pt x="613497" y="1720690"/>
                  <a:pt x="573251" y="1761452"/>
                </a:cubicBezTo>
                <a:cubicBezTo>
                  <a:pt x="563963" y="1770739"/>
                  <a:pt x="553127" y="1772804"/>
                  <a:pt x="542292" y="1766612"/>
                </a:cubicBezTo>
                <a:cubicBezTo>
                  <a:pt x="498950" y="1742361"/>
                  <a:pt x="456123" y="1718110"/>
                  <a:pt x="412782" y="1693859"/>
                </a:cubicBezTo>
                <a:cubicBezTo>
                  <a:pt x="397818" y="1685603"/>
                  <a:pt x="394206" y="1676832"/>
                  <a:pt x="398334" y="1660836"/>
                </a:cubicBezTo>
                <a:cubicBezTo>
                  <a:pt x="412265" y="1605111"/>
                  <a:pt x="426713" y="1549901"/>
                  <a:pt x="440644" y="1494176"/>
                </a:cubicBezTo>
                <a:cubicBezTo>
                  <a:pt x="443741" y="1482308"/>
                  <a:pt x="441676" y="1471473"/>
                  <a:pt x="432904" y="1462185"/>
                </a:cubicBezTo>
                <a:cubicBezTo>
                  <a:pt x="412265" y="1440514"/>
                  <a:pt x="391110" y="1418843"/>
                  <a:pt x="370471" y="1397172"/>
                </a:cubicBezTo>
                <a:cubicBezTo>
                  <a:pt x="362216" y="1388400"/>
                  <a:pt x="351896" y="1385820"/>
                  <a:pt x="340545" y="1388400"/>
                </a:cubicBezTo>
                <a:cubicBezTo>
                  <a:pt x="330226" y="1390464"/>
                  <a:pt x="320422" y="1393044"/>
                  <a:pt x="310618" y="1395108"/>
                </a:cubicBezTo>
                <a:cubicBezTo>
                  <a:pt x="263664" y="1405428"/>
                  <a:pt x="217226" y="1416263"/>
                  <a:pt x="170273" y="1426583"/>
                </a:cubicBezTo>
                <a:cubicBezTo>
                  <a:pt x="157373" y="1429679"/>
                  <a:pt x="147054" y="1425035"/>
                  <a:pt x="141377" y="1413683"/>
                </a:cubicBezTo>
                <a:cubicBezTo>
                  <a:pt x="117642" y="1368277"/>
                  <a:pt x="94423" y="1322355"/>
                  <a:pt x="70689" y="1276949"/>
                </a:cubicBezTo>
                <a:cubicBezTo>
                  <a:pt x="65529" y="1266630"/>
                  <a:pt x="67593" y="1255278"/>
                  <a:pt x="75848" y="1247539"/>
                </a:cubicBezTo>
                <a:cubicBezTo>
                  <a:pt x="119191" y="1207292"/>
                  <a:pt x="163049" y="1166530"/>
                  <a:pt x="206391" y="1126284"/>
                </a:cubicBezTo>
                <a:cubicBezTo>
                  <a:pt x="215162" y="1118544"/>
                  <a:pt x="218258" y="1108225"/>
                  <a:pt x="216710" y="1096873"/>
                </a:cubicBezTo>
                <a:cubicBezTo>
                  <a:pt x="211551" y="1069010"/>
                  <a:pt x="206391" y="1040631"/>
                  <a:pt x="201231" y="1012769"/>
                </a:cubicBezTo>
                <a:cubicBezTo>
                  <a:pt x="199167" y="1000901"/>
                  <a:pt x="192459" y="993162"/>
                  <a:pt x="181108" y="989034"/>
                </a:cubicBezTo>
                <a:cubicBezTo>
                  <a:pt x="142925" y="975103"/>
                  <a:pt x="104743" y="961171"/>
                  <a:pt x="67077" y="947240"/>
                </a:cubicBezTo>
                <a:cubicBezTo>
                  <a:pt x="44890" y="938984"/>
                  <a:pt x="22187" y="931760"/>
                  <a:pt x="0" y="921957"/>
                </a:cubicBezTo>
                <a:cubicBezTo>
                  <a:pt x="0" y="912153"/>
                  <a:pt x="0" y="902866"/>
                  <a:pt x="0" y="893062"/>
                </a:cubicBezTo>
                <a:cubicBezTo>
                  <a:pt x="1548" y="876035"/>
                  <a:pt x="3096" y="859524"/>
                  <a:pt x="4643" y="842496"/>
                </a:cubicBezTo>
                <a:cubicBezTo>
                  <a:pt x="7740" y="809474"/>
                  <a:pt x="12383" y="776451"/>
                  <a:pt x="17543" y="743945"/>
                </a:cubicBezTo>
                <a:cubicBezTo>
                  <a:pt x="19091" y="733109"/>
                  <a:pt x="26831" y="725369"/>
                  <a:pt x="38182" y="723305"/>
                </a:cubicBezTo>
                <a:cubicBezTo>
                  <a:pt x="97003" y="712470"/>
                  <a:pt x="155309" y="702150"/>
                  <a:pt x="214131" y="691315"/>
                </a:cubicBezTo>
                <a:cubicBezTo>
                  <a:pt x="226514" y="689251"/>
                  <a:pt x="234770" y="682543"/>
                  <a:pt x="239929" y="671192"/>
                </a:cubicBezTo>
                <a:cubicBezTo>
                  <a:pt x="248701" y="649521"/>
                  <a:pt x="257989" y="627850"/>
                  <a:pt x="266760" y="606695"/>
                </a:cubicBezTo>
                <a:cubicBezTo>
                  <a:pt x="272436" y="593279"/>
                  <a:pt x="270888" y="581928"/>
                  <a:pt x="262116" y="570060"/>
                </a:cubicBezTo>
                <a:cubicBezTo>
                  <a:pt x="227546" y="525170"/>
                  <a:pt x="193492" y="479764"/>
                  <a:pt x="159437" y="434874"/>
                </a:cubicBezTo>
                <a:cubicBezTo>
                  <a:pt x="150665" y="423007"/>
                  <a:pt x="150665" y="412687"/>
                  <a:pt x="159953" y="401336"/>
                </a:cubicBezTo>
                <a:cubicBezTo>
                  <a:pt x="192975" y="360058"/>
                  <a:pt x="225998" y="319295"/>
                  <a:pt x="259536" y="278017"/>
                </a:cubicBezTo>
                <a:cubicBezTo>
                  <a:pt x="270372" y="265118"/>
                  <a:pt x="279144" y="262538"/>
                  <a:pt x="294623" y="268729"/>
                </a:cubicBezTo>
                <a:cubicBezTo>
                  <a:pt x="348801" y="291433"/>
                  <a:pt x="402978" y="313620"/>
                  <a:pt x="457672" y="336322"/>
                </a:cubicBezTo>
                <a:cubicBezTo>
                  <a:pt x="468507" y="340966"/>
                  <a:pt x="479342" y="340450"/>
                  <a:pt x="489146" y="333743"/>
                </a:cubicBezTo>
                <a:cubicBezTo>
                  <a:pt x="506690" y="321875"/>
                  <a:pt x="523717" y="310008"/>
                  <a:pt x="540744" y="298140"/>
                </a:cubicBezTo>
                <a:cubicBezTo>
                  <a:pt x="548999" y="292464"/>
                  <a:pt x="553127" y="284209"/>
                  <a:pt x="553127" y="273889"/>
                </a:cubicBezTo>
                <a:cubicBezTo>
                  <a:pt x="553127" y="267697"/>
                  <a:pt x="552612" y="261506"/>
                  <a:pt x="552096" y="255830"/>
                </a:cubicBezTo>
                <a:cubicBezTo>
                  <a:pt x="550032" y="228999"/>
                  <a:pt x="547968" y="202684"/>
                  <a:pt x="545904" y="175854"/>
                </a:cubicBezTo>
                <a:cubicBezTo>
                  <a:pt x="543840" y="149023"/>
                  <a:pt x="541776" y="122708"/>
                  <a:pt x="539712" y="95877"/>
                </a:cubicBezTo>
                <a:cubicBezTo>
                  <a:pt x="538680" y="83493"/>
                  <a:pt x="544872" y="73690"/>
                  <a:pt x="556739" y="69562"/>
                </a:cubicBezTo>
                <a:cubicBezTo>
                  <a:pt x="609885" y="51503"/>
                  <a:pt x="663031" y="33444"/>
                  <a:pt x="716176" y="15901"/>
                </a:cubicBezTo>
                <a:cubicBezTo>
                  <a:pt x="719788" y="14869"/>
                  <a:pt x="722884" y="14353"/>
                  <a:pt x="726496" y="14353"/>
                </a:cubicBezTo>
                <a:cubicBezTo>
                  <a:pt x="736299" y="14869"/>
                  <a:pt x="742491" y="21060"/>
                  <a:pt x="748167" y="28800"/>
                </a:cubicBezTo>
                <a:cubicBezTo>
                  <a:pt x="781189" y="76786"/>
                  <a:pt x="814728" y="124772"/>
                  <a:pt x="847750" y="172758"/>
                </a:cubicBezTo>
                <a:cubicBezTo>
                  <a:pt x="855490" y="183593"/>
                  <a:pt x="865810" y="188753"/>
                  <a:pt x="878709" y="187721"/>
                </a:cubicBezTo>
                <a:cubicBezTo>
                  <a:pt x="896252" y="186173"/>
                  <a:pt x="914312" y="185657"/>
                  <a:pt x="931855" y="185657"/>
                </a:cubicBezTo>
                <a:cubicBezTo>
                  <a:pt x="939079" y="185657"/>
                  <a:pt x="944239" y="183077"/>
                  <a:pt x="948366" y="177401"/>
                </a:cubicBezTo>
                <a:cubicBezTo>
                  <a:pt x="950430" y="174822"/>
                  <a:pt x="952494" y="171726"/>
                  <a:pt x="954042" y="169146"/>
                </a:cubicBezTo>
                <a:cubicBezTo>
                  <a:pt x="962814" y="153150"/>
                  <a:pt x="971069" y="137155"/>
                  <a:pt x="979840" y="121676"/>
                </a:cubicBezTo>
                <a:cubicBezTo>
                  <a:pt x="998932" y="85558"/>
                  <a:pt x="1018539" y="49955"/>
                  <a:pt x="1037630" y="13837"/>
                </a:cubicBezTo>
                <a:cubicBezTo>
                  <a:pt x="1043822" y="2485"/>
                  <a:pt x="1053626" y="-2159"/>
                  <a:pt x="1066525" y="937"/>
                </a:cubicBezTo>
                <a:cubicBezTo>
                  <a:pt x="1122251" y="14353"/>
                  <a:pt x="1177976" y="27252"/>
                  <a:pt x="1233702" y="40667"/>
                </a:cubicBezTo>
                <a:cubicBezTo>
                  <a:pt x="1245569" y="43763"/>
                  <a:pt x="1252793" y="52535"/>
                  <a:pt x="1253309" y="64918"/>
                </a:cubicBezTo>
                <a:cubicBezTo>
                  <a:pt x="1253825" y="71626"/>
                  <a:pt x="1253825" y="78334"/>
                  <a:pt x="1254341" y="85042"/>
                </a:cubicBezTo>
                <a:cubicBezTo>
                  <a:pt x="1255888" y="126836"/>
                  <a:pt x="1256921" y="168630"/>
                  <a:pt x="1258468" y="209908"/>
                </a:cubicBezTo>
                <a:cubicBezTo>
                  <a:pt x="1258985" y="221260"/>
                  <a:pt x="1259501" y="233127"/>
                  <a:pt x="1260016" y="244478"/>
                </a:cubicBezTo>
                <a:cubicBezTo>
                  <a:pt x="1260532" y="255830"/>
                  <a:pt x="1266208" y="264602"/>
                  <a:pt x="1276012" y="270277"/>
                </a:cubicBezTo>
                <a:cubicBezTo>
                  <a:pt x="1288395" y="277501"/>
                  <a:pt x="1301295" y="284209"/>
                  <a:pt x="1313678" y="291948"/>
                </a:cubicBezTo>
                <a:cubicBezTo>
                  <a:pt x="1326062" y="299172"/>
                  <a:pt x="1337413" y="298656"/>
                  <a:pt x="1349797" y="291948"/>
                </a:cubicBezTo>
                <a:cubicBezTo>
                  <a:pt x="1400879" y="263570"/>
                  <a:pt x="1451444" y="235191"/>
                  <a:pt x="1502526" y="206812"/>
                </a:cubicBezTo>
                <a:cubicBezTo>
                  <a:pt x="1514394" y="200105"/>
                  <a:pt x="1525745" y="202168"/>
                  <a:pt x="1535033" y="211456"/>
                </a:cubicBezTo>
                <a:cubicBezTo>
                  <a:pt x="1574763" y="251702"/>
                  <a:pt x="1613977" y="292464"/>
                  <a:pt x="1653707" y="332711"/>
                </a:cubicBezTo>
                <a:cubicBezTo>
                  <a:pt x="1664027" y="343546"/>
                  <a:pt x="1665575" y="353350"/>
                  <a:pt x="1657835" y="366249"/>
                </a:cubicBezTo>
                <a:cubicBezTo>
                  <a:pt x="1628424" y="416299"/>
                  <a:pt x="1598497" y="465833"/>
                  <a:pt x="1569087" y="515883"/>
                </a:cubicBezTo>
                <a:cubicBezTo>
                  <a:pt x="1562379" y="527234"/>
                  <a:pt x="1561863" y="539102"/>
                  <a:pt x="1568571" y="550453"/>
                </a:cubicBezTo>
                <a:cubicBezTo>
                  <a:pt x="1576311" y="564384"/>
                  <a:pt x="1583534" y="578316"/>
                  <a:pt x="1591274" y="592247"/>
                </a:cubicBezTo>
                <a:cubicBezTo>
                  <a:pt x="1596950" y="602567"/>
                  <a:pt x="1605721" y="608243"/>
                  <a:pt x="1617589" y="608759"/>
                </a:cubicBezTo>
                <a:cubicBezTo>
                  <a:pt x="1637196" y="610307"/>
                  <a:pt x="1657319" y="611339"/>
                  <a:pt x="1676926" y="612886"/>
                </a:cubicBezTo>
                <a:cubicBezTo>
                  <a:pt x="1717172" y="615466"/>
                  <a:pt x="1757419" y="618046"/>
                  <a:pt x="1797665" y="620626"/>
                </a:cubicBezTo>
                <a:cubicBezTo>
                  <a:pt x="1809016" y="621142"/>
                  <a:pt x="1818304" y="628882"/>
                  <a:pt x="1820884" y="640233"/>
                </a:cubicBezTo>
                <a:cubicBezTo>
                  <a:pt x="1833267" y="695959"/>
                  <a:pt x="1845135" y="752200"/>
                  <a:pt x="1857518" y="808442"/>
                </a:cubicBezTo>
                <a:cubicBezTo>
                  <a:pt x="1859066" y="816181"/>
                  <a:pt x="1857002" y="822889"/>
                  <a:pt x="1851842" y="829081"/>
                </a:cubicBezTo>
                <a:cubicBezTo>
                  <a:pt x="1849262" y="832177"/>
                  <a:pt x="1845135" y="834241"/>
                  <a:pt x="1841523" y="836305"/>
                </a:cubicBezTo>
                <a:cubicBezTo>
                  <a:pt x="1789925" y="862103"/>
                  <a:pt x="1738327" y="887902"/>
                  <a:pt x="1686214" y="913701"/>
                </a:cubicBezTo>
                <a:cubicBezTo>
                  <a:pt x="1675378" y="919377"/>
                  <a:pt x="1669187" y="927633"/>
                  <a:pt x="1668670" y="940016"/>
                </a:cubicBezTo>
                <a:cubicBezTo>
                  <a:pt x="1667639" y="959623"/>
                  <a:pt x="1666090" y="978714"/>
                  <a:pt x="1665059" y="998322"/>
                </a:cubicBezTo>
                <a:cubicBezTo>
                  <a:pt x="1664543" y="1009673"/>
                  <a:pt x="1668670" y="1019477"/>
                  <a:pt x="1678474" y="1026184"/>
                </a:cubicBezTo>
                <a:cubicBezTo>
                  <a:pt x="1726460" y="1061271"/>
                  <a:pt x="1773930" y="1096873"/>
                  <a:pt x="1821916" y="1131960"/>
                </a:cubicBezTo>
                <a:cubicBezTo>
                  <a:pt x="1833267" y="1140215"/>
                  <a:pt x="1836879" y="1150535"/>
                  <a:pt x="1831720" y="1163950"/>
                </a:cubicBezTo>
                <a:cubicBezTo>
                  <a:pt x="1822948" y="1188201"/>
                  <a:pt x="1814176" y="1212452"/>
                  <a:pt x="1805404" y="1236703"/>
                </a:cubicBezTo>
                <a:cubicBezTo>
                  <a:pt x="1795601" y="1263534"/>
                  <a:pt x="1785798" y="1290881"/>
                  <a:pt x="1775478" y="1317711"/>
                </a:cubicBezTo>
                <a:cubicBezTo>
                  <a:pt x="1771350" y="1329063"/>
                  <a:pt x="1761546" y="1335255"/>
                  <a:pt x="1750195" y="1334223"/>
                </a:cubicBezTo>
                <a:cubicBezTo>
                  <a:pt x="1728524" y="1332159"/>
                  <a:pt x="1707369" y="1329579"/>
                  <a:pt x="1685698" y="1327515"/>
                </a:cubicBezTo>
                <a:cubicBezTo>
                  <a:pt x="1648548" y="1323387"/>
                  <a:pt x="1611397" y="1319259"/>
                  <a:pt x="1574247" y="1315648"/>
                </a:cubicBezTo>
                <a:cubicBezTo>
                  <a:pt x="1562379" y="1314616"/>
                  <a:pt x="1553092" y="1318743"/>
                  <a:pt x="1545868" y="1328547"/>
                </a:cubicBezTo>
                <a:cubicBezTo>
                  <a:pt x="1532453" y="1346606"/>
                  <a:pt x="1519553" y="1365181"/>
                  <a:pt x="1505622" y="1383241"/>
                </a:cubicBezTo>
                <a:cubicBezTo>
                  <a:pt x="1497366" y="1394076"/>
                  <a:pt x="1496334" y="1405428"/>
                  <a:pt x="1500978" y="1417811"/>
                </a:cubicBezTo>
                <a:cubicBezTo>
                  <a:pt x="1521617" y="1472505"/>
                  <a:pt x="1542772" y="1527198"/>
                  <a:pt x="1563411" y="1581892"/>
                </a:cubicBezTo>
                <a:cubicBezTo>
                  <a:pt x="1569087" y="1596339"/>
                  <a:pt x="1565991" y="1606143"/>
                  <a:pt x="1554124" y="1615430"/>
                </a:cubicBezTo>
                <a:cubicBezTo>
                  <a:pt x="1512845" y="1646389"/>
                  <a:pt x="1472083" y="1677864"/>
                  <a:pt x="1430805" y="1708822"/>
                </a:cubicBezTo>
                <a:cubicBezTo>
                  <a:pt x="1418938" y="1717594"/>
                  <a:pt x="1408618" y="1717594"/>
                  <a:pt x="1397266" y="1708306"/>
                </a:cubicBezTo>
                <a:cubicBezTo>
                  <a:pt x="1352892" y="1672704"/>
                  <a:pt x="1308003" y="1636585"/>
                  <a:pt x="1263628" y="1600467"/>
                </a:cubicBezTo>
                <a:cubicBezTo>
                  <a:pt x="1253825" y="1592727"/>
                  <a:pt x="1243505" y="1590147"/>
                  <a:pt x="1232154" y="1594275"/>
                </a:cubicBezTo>
                <a:cubicBezTo>
                  <a:pt x="1205839" y="1604079"/>
                  <a:pt x="1179524" y="1613883"/>
                  <a:pt x="1153725" y="1624202"/>
                </a:cubicBezTo>
                <a:cubicBezTo>
                  <a:pt x="1143406" y="1628330"/>
                  <a:pt x="1137214" y="1636070"/>
                  <a:pt x="1134634" y="1646905"/>
                </a:cubicBezTo>
                <a:cubicBezTo>
                  <a:pt x="1131022" y="1663932"/>
                  <a:pt x="1127411" y="1681475"/>
                  <a:pt x="1123798" y="1698503"/>
                </a:cubicBezTo>
                <a:cubicBezTo>
                  <a:pt x="1115027" y="1739781"/>
                  <a:pt x="1106771" y="1780543"/>
                  <a:pt x="1097999" y="1821821"/>
                </a:cubicBezTo>
                <a:cubicBezTo>
                  <a:pt x="1095420" y="1833689"/>
                  <a:pt x="1088196" y="1840913"/>
                  <a:pt x="1076329" y="1842460"/>
                </a:cubicBezTo>
                <a:cubicBezTo>
                  <a:pt x="1048982" y="1846072"/>
                  <a:pt x="1021635" y="1848652"/>
                  <a:pt x="994288" y="1851232"/>
                </a:cubicBezTo>
                <a:cubicBezTo>
                  <a:pt x="980873" y="1850200"/>
                  <a:pt x="970037" y="1851232"/>
                  <a:pt x="959201" y="1852264"/>
                </a:cubicBezTo>
                <a:close/>
                <a:moveTo>
                  <a:pt x="928759" y="382245"/>
                </a:moveTo>
                <a:cubicBezTo>
                  <a:pt x="633620" y="381729"/>
                  <a:pt x="388015" y="619594"/>
                  <a:pt x="386983" y="921957"/>
                </a:cubicBezTo>
                <a:cubicBezTo>
                  <a:pt x="385951" y="1222772"/>
                  <a:pt x="627428" y="1464765"/>
                  <a:pt x="926695" y="1465797"/>
                </a:cubicBezTo>
                <a:cubicBezTo>
                  <a:pt x="1229058" y="1466829"/>
                  <a:pt x="1470019" y="1222772"/>
                  <a:pt x="1470535" y="924537"/>
                </a:cubicBezTo>
                <a:cubicBezTo>
                  <a:pt x="1470535" y="625270"/>
                  <a:pt x="1228026" y="381729"/>
                  <a:pt x="928759" y="382245"/>
                </a:cubicBezTo>
                <a:close/>
              </a:path>
            </a:pathLst>
          </a:custGeom>
          <a:solidFill>
            <a:schemeClr val="bg1">
              <a:alpha val="5000"/>
            </a:schemeClr>
          </a:solidFill>
          <a:ln w="515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42" name="Group 41">
            <a:extLst>
              <a:ext uri="{FF2B5EF4-FFF2-40B4-BE49-F238E27FC236}">
                <a16:creationId xmlns:a16="http://schemas.microsoft.com/office/drawing/2014/main" id="{C394B5F9-D8AC-415E-8C09-4BE415AA2EDA}"/>
              </a:ext>
            </a:extLst>
          </p:cNvPr>
          <p:cNvGrpSpPr/>
          <p:nvPr userDrawn="1"/>
        </p:nvGrpSpPr>
        <p:grpSpPr>
          <a:xfrm rot="14140429">
            <a:off x="1251624" y="1931265"/>
            <a:ext cx="1916415" cy="1725560"/>
            <a:chOff x="6486650" y="2648852"/>
            <a:chExt cx="2745260" cy="2471860"/>
          </a:xfrm>
          <a:solidFill>
            <a:schemeClr val="bg1">
              <a:alpha val="5000"/>
            </a:schemeClr>
          </a:solidFill>
        </p:grpSpPr>
        <p:sp>
          <p:nvSpPr>
            <p:cNvPr id="43" name="Freeform: Shape 42">
              <a:extLst>
                <a:ext uri="{FF2B5EF4-FFF2-40B4-BE49-F238E27FC236}">
                  <a16:creationId xmlns:a16="http://schemas.microsoft.com/office/drawing/2014/main" id="{8EFBED93-CBB4-4C98-8D24-35EE940EECB0}"/>
                </a:ext>
              </a:extLst>
            </p:cNvPr>
            <p:cNvSpPr/>
            <p:nvPr/>
          </p:nvSpPr>
          <p:spPr>
            <a:xfrm>
              <a:off x="6486650" y="3806165"/>
              <a:ext cx="1318090" cy="1314547"/>
            </a:xfrm>
            <a:custGeom>
              <a:avLst/>
              <a:gdLst>
                <a:gd name="connsiteX0" fmla="*/ 0 w 1919435"/>
                <a:gd name="connsiteY0" fmla="*/ 987194 h 1914275"/>
                <a:gd name="connsiteX1" fmla="*/ 37667 w 1919435"/>
                <a:gd name="connsiteY1" fmla="*/ 959846 h 1914275"/>
                <a:gd name="connsiteX2" fmla="*/ 169757 w 1919435"/>
                <a:gd name="connsiteY2" fmla="*/ 922696 h 1914275"/>
                <a:gd name="connsiteX3" fmla="*/ 215163 w 1919435"/>
                <a:gd name="connsiteY3" fmla="*/ 872130 h 1914275"/>
                <a:gd name="connsiteX4" fmla="*/ 217743 w 1919435"/>
                <a:gd name="connsiteY4" fmla="*/ 850459 h 1914275"/>
                <a:gd name="connsiteX5" fmla="*/ 189364 w 1919435"/>
                <a:gd name="connsiteY5" fmla="*/ 797830 h 1914275"/>
                <a:gd name="connsiteX6" fmla="*/ 69657 w 1919435"/>
                <a:gd name="connsiteY6" fmla="*/ 727657 h 1914275"/>
                <a:gd name="connsiteX7" fmla="*/ 43858 w 1919435"/>
                <a:gd name="connsiteY7" fmla="*/ 664708 h 1914275"/>
                <a:gd name="connsiteX8" fmla="*/ 46438 w 1919435"/>
                <a:gd name="connsiteY8" fmla="*/ 655936 h 1914275"/>
                <a:gd name="connsiteX9" fmla="*/ 114547 w 1919435"/>
                <a:gd name="connsiteY9" fmla="*/ 608982 h 1914275"/>
                <a:gd name="connsiteX10" fmla="*/ 241478 w 1919435"/>
                <a:gd name="connsiteY10" fmla="*/ 623429 h 1914275"/>
                <a:gd name="connsiteX11" fmla="*/ 306491 w 1919435"/>
                <a:gd name="connsiteY11" fmla="*/ 593503 h 1914275"/>
                <a:gd name="connsiteX12" fmla="*/ 301331 w 1919435"/>
                <a:gd name="connsiteY12" fmla="*/ 505271 h 1914275"/>
                <a:gd name="connsiteX13" fmla="*/ 222386 w 1919435"/>
                <a:gd name="connsiteY13" fmla="*/ 400527 h 1914275"/>
                <a:gd name="connsiteX14" fmla="*/ 222386 w 1919435"/>
                <a:gd name="connsiteY14" fmla="*/ 342222 h 1914275"/>
                <a:gd name="connsiteX15" fmla="*/ 248185 w 1919435"/>
                <a:gd name="connsiteY15" fmla="*/ 313327 h 1914275"/>
                <a:gd name="connsiteX16" fmla="*/ 303395 w 1919435"/>
                <a:gd name="connsiteY16" fmla="*/ 307135 h 1914275"/>
                <a:gd name="connsiteX17" fmla="*/ 420522 w 1919435"/>
                <a:gd name="connsiteY17" fmla="*/ 373180 h 1914275"/>
                <a:gd name="connsiteX18" fmla="*/ 525265 w 1919435"/>
                <a:gd name="connsiteY18" fmla="*/ 343770 h 1914275"/>
                <a:gd name="connsiteX19" fmla="*/ 527845 w 1919435"/>
                <a:gd name="connsiteY19" fmla="*/ 298364 h 1914275"/>
                <a:gd name="connsiteX20" fmla="*/ 493791 w 1919435"/>
                <a:gd name="connsiteY20" fmla="*/ 166789 h 1914275"/>
                <a:gd name="connsiteX21" fmla="*/ 518557 w 1919435"/>
                <a:gd name="connsiteY21" fmla="*/ 105904 h 1914275"/>
                <a:gd name="connsiteX22" fmla="*/ 537649 w 1919435"/>
                <a:gd name="connsiteY22" fmla="*/ 95585 h 1914275"/>
                <a:gd name="connsiteX23" fmla="*/ 608853 w 1919435"/>
                <a:gd name="connsiteY23" fmla="*/ 113128 h 1914275"/>
                <a:gd name="connsiteX24" fmla="*/ 690894 w 1919435"/>
                <a:gd name="connsiteY24" fmla="*/ 217355 h 1914275"/>
                <a:gd name="connsiteX25" fmla="*/ 802861 w 1919435"/>
                <a:gd name="connsiteY25" fmla="*/ 216839 h 1914275"/>
                <a:gd name="connsiteX26" fmla="*/ 816277 w 1919435"/>
                <a:gd name="connsiteY26" fmla="*/ 169369 h 1914275"/>
                <a:gd name="connsiteX27" fmla="*/ 832788 w 1919435"/>
                <a:gd name="connsiteY27" fmla="*/ 48631 h 1914275"/>
                <a:gd name="connsiteX28" fmla="*/ 877677 w 1919435"/>
                <a:gd name="connsiteY28" fmla="*/ 2193 h 1914275"/>
                <a:gd name="connsiteX29" fmla="*/ 917924 w 1919435"/>
                <a:gd name="connsiteY29" fmla="*/ 645 h 1914275"/>
                <a:gd name="connsiteX30" fmla="*/ 956106 w 1919435"/>
                <a:gd name="connsiteY30" fmla="*/ 31603 h 1914275"/>
                <a:gd name="connsiteX31" fmla="*/ 993772 w 1919435"/>
                <a:gd name="connsiteY31" fmla="*/ 163693 h 1914275"/>
                <a:gd name="connsiteX32" fmla="*/ 1089745 w 1919435"/>
                <a:gd name="connsiteY32" fmla="*/ 217871 h 1914275"/>
                <a:gd name="connsiteX33" fmla="*/ 1120703 w 1919435"/>
                <a:gd name="connsiteY33" fmla="*/ 191040 h 1914275"/>
                <a:gd name="connsiteX34" fmla="*/ 1192940 w 1919435"/>
                <a:gd name="connsiteY34" fmla="*/ 68754 h 1914275"/>
                <a:gd name="connsiteX35" fmla="*/ 1251245 w 1919435"/>
                <a:gd name="connsiteY35" fmla="*/ 44503 h 1914275"/>
                <a:gd name="connsiteX36" fmla="*/ 1309035 w 1919435"/>
                <a:gd name="connsiteY36" fmla="*/ 137895 h 1914275"/>
                <a:gd name="connsiteX37" fmla="*/ 1294587 w 1919435"/>
                <a:gd name="connsiteY37" fmla="*/ 255538 h 1914275"/>
                <a:gd name="connsiteX38" fmla="*/ 1294587 w 1919435"/>
                <a:gd name="connsiteY38" fmla="*/ 267921 h 1914275"/>
                <a:gd name="connsiteX39" fmla="*/ 1399331 w 1919435"/>
                <a:gd name="connsiteY39" fmla="*/ 314359 h 1914275"/>
                <a:gd name="connsiteX40" fmla="*/ 1514394 w 1919435"/>
                <a:gd name="connsiteY40" fmla="*/ 228191 h 1914275"/>
                <a:gd name="connsiteX41" fmla="*/ 1584050 w 1919435"/>
                <a:gd name="connsiteY41" fmla="*/ 229223 h 1914275"/>
                <a:gd name="connsiteX42" fmla="*/ 1594886 w 1919435"/>
                <a:gd name="connsiteY42" fmla="*/ 238510 h 1914275"/>
                <a:gd name="connsiteX43" fmla="*/ 1606754 w 1919435"/>
                <a:gd name="connsiteY43" fmla="*/ 317971 h 1914275"/>
                <a:gd name="connsiteX44" fmla="*/ 1543288 w 1919435"/>
                <a:gd name="connsiteY44" fmla="*/ 430970 h 1914275"/>
                <a:gd name="connsiteX45" fmla="*/ 1552060 w 1919435"/>
                <a:gd name="connsiteY45" fmla="*/ 504239 h 1914275"/>
                <a:gd name="connsiteX46" fmla="*/ 1619137 w 1919435"/>
                <a:gd name="connsiteY46" fmla="*/ 531069 h 1914275"/>
                <a:gd name="connsiteX47" fmla="*/ 1754839 w 1919435"/>
                <a:gd name="connsiteY47" fmla="*/ 495467 h 1914275"/>
                <a:gd name="connsiteX48" fmla="*/ 1812629 w 1919435"/>
                <a:gd name="connsiteY48" fmla="*/ 517654 h 1914275"/>
                <a:gd name="connsiteX49" fmla="*/ 1830172 w 1919435"/>
                <a:gd name="connsiteY49" fmla="*/ 552225 h 1914275"/>
                <a:gd name="connsiteX50" fmla="*/ 1815724 w 1919435"/>
                <a:gd name="connsiteY50" fmla="*/ 603306 h 1914275"/>
                <a:gd name="connsiteX51" fmla="*/ 1699630 w 1919435"/>
                <a:gd name="connsiteY51" fmla="*/ 695666 h 1914275"/>
                <a:gd name="connsiteX52" fmla="*/ 1678990 w 1919435"/>
                <a:gd name="connsiteY52" fmla="*/ 751908 h 1914275"/>
                <a:gd name="connsiteX53" fmla="*/ 1685182 w 1919435"/>
                <a:gd name="connsiteY53" fmla="*/ 774611 h 1914275"/>
                <a:gd name="connsiteX54" fmla="*/ 1732652 w 1919435"/>
                <a:gd name="connsiteY54" fmla="*/ 815373 h 1914275"/>
                <a:gd name="connsiteX55" fmla="*/ 1872998 w 1919435"/>
                <a:gd name="connsiteY55" fmla="*/ 834464 h 1914275"/>
                <a:gd name="connsiteX56" fmla="*/ 1918404 w 1919435"/>
                <a:gd name="connsiteY56" fmla="*/ 879354 h 1914275"/>
                <a:gd name="connsiteX57" fmla="*/ 1919952 w 1919435"/>
                <a:gd name="connsiteY57" fmla="*/ 919600 h 1914275"/>
                <a:gd name="connsiteX58" fmla="*/ 1886930 w 1919435"/>
                <a:gd name="connsiteY58" fmla="*/ 958299 h 1914275"/>
                <a:gd name="connsiteX59" fmla="*/ 1754839 w 1919435"/>
                <a:gd name="connsiteY59" fmla="*/ 995965 h 1914275"/>
                <a:gd name="connsiteX60" fmla="*/ 1701178 w 1919435"/>
                <a:gd name="connsiteY60" fmla="*/ 1085229 h 1914275"/>
                <a:gd name="connsiteX61" fmla="*/ 1728524 w 1919435"/>
                <a:gd name="connsiteY61" fmla="*/ 1121348 h 1914275"/>
                <a:gd name="connsiteX62" fmla="*/ 1849779 w 1919435"/>
                <a:gd name="connsiteY62" fmla="*/ 1192552 h 1914275"/>
                <a:gd name="connsiteX63" fmla="*/ 1876094 w 1919435"/>
                <a:gd name="connsiteY63" fmla="*/ 1253954 h 1914275"/>
                <a:gd name="connsiteX64" fmla="*/ 1875062 w 1919435"/>
                <a:gd name="connsiteY64" fmla="*/ 1260145 h 1914275"/>
                <a:gd name="connsiteX65" fmla="*/ 1802309 w 1919435"/>
                <a:gd name="connsiteY65" fmla="*/ 1312259 h 1914275"/>
                <a:gd name="connsiteX66" fmla="*/ 1675379 w 1919435"/>
                <a:gd name="connsiteY66" fmla="*/ 1296264 h 1914275"/>
                <a:gd name="connsiteX67" fmla="*/ 1611398 w 1919435"/>
                <a:gd name="connsiteY67" fmla="*/ 1329286 h 1914275"/>
                <a:gd name="connsiteX68" fmla="*/ 1610365 w 1919435"/>
                <a:gd name="connsiteY68" fmla="*/ 1405651 h 1914275"/>
                <a:gd name="connsiteX69" fmla="*/ 1692406 w 1919435"/>
                <a:gd name="connsiteY69" fmla="*/ 1514006 h 1914275"/>
                <a:gd name="connsiteX70" fmla="*/ 1692406 w 1919435"/>
                <a:gd name="connsiteY70" fmla="*/ 1584695 h 1914275"/>
                <a:gd name="connsiteX71" fmla="*/ 1689310 w 1919435"/>
                <a:gd name="connsiteY71" fmla="*/ 1588307 h 1914275"/>
                <a:gd name="connsiteX72" fmla="*/ 1600562 w 1919435"/>
                <a:gd name="connsiteY72" fmla="*/ 1605850 h 1914275"/>
                <a:gd name="connsiteX73" fmla="*/ 1490659 w 1919435"/>
                <a:gd name="connsiteY73" fmla="*/ 1543933 h 1914275"/>
                <a:gd name="connsiteX74" fmla="*/ 1415326 w 1919435"/>
                <a:gd name="connsiteY74" fmla="*/ 1554769 h 1914275"/>
                <a:gd name="connsiteX75" fmla="*/ 1391075 w 1919435"/>
                <a:gd name="connsiteY75" fmla="*/ 1622877 h 1914275"/>
                <a:gd name="connsiteX76" fmla="*/ 1426677 w 1919435"/>
                <a:gd name="connsiteY76" fmla="*/ 1760128 h 1914275"/>
                <a:gd name="connsiteX77" fmla="*/ 1406554 w 1919435"/>
                <a:gd name="connsiteY77" fmla="*/ 1811725 h 1914275"/>
                <a:gd name="connsiteX78" fmla="*/ 1370436 w 1919435"/>
                <a:gd name="connsiteY78" fmla="*/ 1830300 h 1914275"/>
                <a:gd name="connsiteX79" fmla="*/ 1316258 w 1919435"/>
                <a:gd name="connsiteY79" fmla="*/ 1815337 h 1914275"/>
                <a:gd name="connsiteX80" fmla="*/ 1231122 w 1919435"/>
                <a:gd name="connsiteY80" fmla="*/ 1707498 h 1914275"/>
                <a:gd name="connsiteX81" fmla="*/ 1121219 w 1919435"/>
                <a:gd name="connsiteY81" fmla="*/ 1698210 h 1914275"/>
                <a:gd name="connsiteX82" fmla="*/ 1106771 w 1919435"/>
                <a:gd name="connsiteY82" fmla="*/ 1727105 h 1914275"/>
                <a:gd name="connsiteX83" fmla="*/ 1087165 w 1919435"/>
                <a:gd name="connsiteY83" fmla="*/ 1868999 h 1914275"/>
                <a:gd name="connsiteX84" fmla="*/ 1050014 w 1919435"/>
                <a:gd name="connsiteY84" fmla="*/ 1919049 h 1914275"/>
                <a:gd name="connsiteX85" fmla="*/ 987581 w 1919435"/>
                <a:gd name="connsiteY85" fmla="*/ 1919049 h 1914275"/>
                <a:gd name="connsiteX86" fmla="*/ 960234 w 1919435"/>
                <a:gd name="connsiteY86" fmla="*/ 1880866 h 1914275"/>
                <a:gd name="connsiteX87" fmla="*/ 921535 w 1919435"/>
                <a:gd name="connsiteY87" fmla="*/ 1744132 h 1914275"/>
                <a:gd name="connsiteX88" fmla="*/ 875614 w 1919435"/>
                <a:gd name="connsiteY88" fmla="*/ 1703886 h 1914275"/>
                <a:gd name="connsiteX89" fmla="*/ 847751 w 1919435"/>
                <a:gd name="connsiteY89" fmla="*/ 1700790 h 1914275"/>
                <a:gd name="connsiteX90" fmla="*/ 800281 w 1919435"/>
                <a:gd name="connsiteY90" fmla="*/ 1727105 h 1914275"/>
                <a:gd name="connsiteX91" fmla="*/ 788414 w 1919435"/>
                <a:gd name="connsiteY91" fmla="*/ 1747228 h 1914275"/>
                <a:gd name="connsiteX92" fmla="*/ 723401 w 1919435"/>
                <a:gd name="connsiteY92" fmla="*/ 1857131 h 1914275"/>
                <a:gd name="connsiteX93" fmla="*/ 674383 w 1919435"/>
                <a:gd name="connsiteY93" fmla="*/ 1877254 h 1914275"/>
                <a:gd name="connsiteX94" fmla="*/ 634652 w 1919435"/>
                <a:gd name="connsiteY94" fmla="*/ 1863839 h 1914275"/>
                <a:gd name="connsiteX95" fmla="*/ 607822 w 1919435"/>
                <a:gd name="connsiteY95" fmla="*/ 1813789 h 1914275"/>
                <a:gd name="connsiteX96" fmla="*/ 624848 w 1919435"/>
                <a:gd name="connsiteY96" fmla="*/ 1672927 h 1914275"/>
                <a:gd name="connsiteX97" fmla="*/ 586150 w 1919435"/>
                <a:gd name="connsiteY97" fmla="*/ 1607398 h 1914275"/>
                <a:gd name="connsiteX98" fmla="*/ 514430 w 1919435"/>
                <a:gd name="connsiteY98" fmla="*/ 1611010 h 1914275"/>
                <a:gd name="connsiteX99" fmla="*/ 413814 w 1919435"/>
                <a:gd name="connsiteY99" fmla="*/ 1687375 h 1914275"/>
                <a:gd name="connsiteX100" fmla="*/ 324550 w 1919435"/>
                <a:gd name="connsiteY100" fmla="*/ 1682215 h 1914275"/>
                <a:gd name="connsiteX101" fmla="*/ 316810 w 1919435"/>
                <a:gd name="connsiteY101" fmla="*/ 1674475 h 1914275"/>
                <a:gd name="connsiteX102" fmla="*/ 309071 w 1919435"/>
                <a:gd name="connsiteY102" fmla="*/ 1612558 h 1914275"/>
                <a:gd name="connsiteX103" fmla="*/ 376148 w 1919435"/>
                <a:gd name="connsiteY103" fmla="*/ 1492851 h 1914275"/>
                <a:gd name="connsiteX104" fmla="*/ 387499 w 1919435"/>
                <a:gd name="connsiteY104" fmla="*/ 1456217 h 1914275"/>
                <a:gd name="connsiteX105" fmla="*/ 297203 w 1919435"/>
                <a:gd name="connsiteY105" fmla="*/ 1391720 h 1914275"/>
                <a:gd name="connsiteX106" fmla="*/ 158405 w 1919435"/>
                <a:gd name="connsiteY106" fmla="*/ 1427838 h 1914275"/>
                <a:gd name="connsiteX107" fmla="*/ 114031 w 1919435"/>
                <a:gd name="connsiteY107" fmla="*/ 1412875 h 1914275"/>
                <a:gd name="connsiteX108" fmla="*/ 91844 w 1919435"/>
                <a:gd name="connsiteY108" fmla="*/ 1373660 h 1914275"/>
                <a:gd name="connsiteX109" fmla="*/ 106808 w 1919435"/>
                <a:gd name="connsiteY109" fmla="*/ 1315871 h 1914275"/>
                <a:gd name="connsiteX110" fmla="*/ 209487 w 1919435"/>
                <a:gd name="connsiteY110" fmla="*/ 1234347 h 1914275"/>
                <a:gd name="connsiteX111" fmla="*/ 236834 w 1919435"/>
                <a:gd name="connsiteY111" fmla="*/ 1151274 h 1914275"/>
                <a:gd name="connsiteX112" fmla="*/ 181624 w 1919435"/>
                <a:gd name="connsiteY112" fmla="*/ 1104836 h 1914275"/>
                <a:gd name="connsiteX113" fmla="*/ 52114 w 1919435"/>
                <a:gd name="connsiteY113" fmla="*/ 1087293 h 1914275"/>
                <a:gd name="connsiteX114" fmla="*/ 1032 w 1919435"/>
                <a:gd name="connsiteY114" fmla="*/ 1051175 h 1914275"/>
                <a:gd name="connsiteX115" fmla="*/ 0 w 1919435"/>
                <a:gd name="connsiteY115" fmla="*/ 987194 h 1914275"/>
                <a:gd name="connsiteX116" fmla="*/ 1198616 w 1919435"/>
                <a:gd name="connsiteY116" fmla="*/ 960879 h 1914275"/>
                <a:gd name="connsiteX117" fmla="*/ 958686 w 1919435"/>
                <a:gd name="connsiteY117" fmla="*/ 720949 h 1914275"/>
                <a:gd name="connsiteX118" fmla="*/ 720304 w 1919435"/>
                <a:gd name="connsiteY118" fmla="*/ 959331 h 1914275"/>
                <a:gd name="connsiteX119" fmla="*/ 957654 w 1919435"/>
                <a:gd name="connsiteY119" fmla="*/ 1198744 h 1914275"/>
                <a:gd name="connsiteX120" fmla="*/ 1198616 w 1919435"/>
                <a:gd name="connsiteY120" fmla="*/ 960879 h 1914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</a:cxnLst>
              <a:rect l="l" t="t" r="r" b="b"/>
              <a:pathLst>
                <a:path w="1919435" h="1914275">
                  <a:moveTo>
                    <a:pt x="0" y="987194"/>
                  </a:moveTo>
                  <a:cubicBezTo>
                    <a:pt x="8256" y="971714"/>
                    <a:pt x="21155" y="963975"/>
                    <a:pt x="37667" y="959846"/>
                  </a:cubicBezTo>
                  <a:cubicBezTo>
                    <a:pt x="82041" y="947979"/>
                    <a:pt x="125383" y="934564"/>
                    <a:pt x="169757" y="922696"/>
                  </a:cubicBezTo>
                  <a:cubicBezTo>
                    <a:pt x="196587" y="915473"/>
                    <a:pt x="212583" y="900509"/>
                    <a:pt x="215163" y="872130"/>
                  </a:cubicBezTo>
                  <a:cubicBezTo>
                    <a:pt x="215679" y="864907"/>
                    <a:pt x="216710" y="857683"/>
                    <a:pt x="217743" y="850459"/>
                  </a:cubicBezTo>
                  <a:cubicBezTo>
                    <a:pt x="220323" y="826209"/>
                    <a:pt x="209487" y="809697"/>
                    <a:pt x="189364" y="797830"/>
                  </a:cubicBezTo>
                  <a:cubicBezTo>
                    <a:pt x="149118" y="774611"/>
                    <a:pt x="109388" y="750876"/>
                    <a:pt x="69657" y="727657"/>
                  </a:cubicBezTo>
                  <a:cubicBezTo>
                    <a:pt x="40246" y="710629"/>
                    <a:pt x="35087" y="697730"/>
                    <a:pt x="43858" y="664708"/>
                  </a:cubicBezTo>
                  <a:cubicBezTo>
                    <a:pt x="44890" y="661612"/>
                    <a:pt x="45406" y="658516"/>
                    <a:pt x="46438" y="655936"/>
                  </a:cubicBezTo>
                  <a:cubicBezTo>
                    <a:pt x="59337" y="613110"/>
                    <a:pt x="70689" y="604854"/>
                    <a:pt x="114547" y="608982"/>
                  </a:cubicBezTo>
                  <a:cubicBezTo>
                    <a:pt x="156857" y="613110"/>
                    <a:pt x="199167" y="617754"/>
                    <a:pt x="241478" y="623429"/>
                  </a:cubicBezTo>
                  <a:cubicBezTo>
                    <a:pt x="275016" y="627557"/>
                    <a:pt x="289463" y="621881"/>
                    <a:pt x="306491" y="593503"/>
                  </a:cubicBezTo>
                  <a:cubicBezTo>
                    <a:pt x="330741" y="554288"/>
                    <a:pt x="329710" y="541905"/>
                    <a:pt x="301331" y="505271"/>
                  </a:cubicBezTo>
                  <a:cubicBezTo>
                    <a:pt x="274500" y="470700"/>
                    <a:pt x="248185" y="435614"/>
                    <a:pt x="222386" y="400527"/>
                  </a:cubicBezTo>
                  <a:cubicBezTo>
                    <a:pt x="206907" y="379888"/>
                    <a:pt x="206907" y="362861"/>
                    <a:pt x="222386" y="342222"/>
                  </a:cubicBezTo>
                  <a:cubicBezTo>
                    <a:pt x="230126" y="331902"/>
                    <a:pt x="238382" y="321583"/>
                    <a:pt x="248185" y="313327"/>
                  </a:cubicBezTo>
                  <a:cubicBezTo>
                    <a:pt x="267792" y="296816"/>
                    <a:pt x="281208" y="294752"/>
                    <a:pt x="303395" y="307135"/>
                  </a:cubicBezTo>
                  <a:cubicBezTo>
                    <a:pt x="342609" y="328806"/>
                    <a:pt x="382856" y="348929"/>
                    <a:pt x="420522" y="373180"/>
                  </a:cubicBezTo>
                  <a:cubicBezTo>
                    <a:pt x="463864" y="401043"/>
                    <a:pt x="493791" y="382468"/>
                    <a:pt x="525265" y="343770"/>
                  </a:cubicBezTo>
                  <a:cubicBezTo>
                    <a:pt x="535585" y="330870"/>
                    <a:pt x="531973" y="313843"/>
                    <a:pt x="527845" y="298364"/>
                  </a:cubicBezTo>
                  <a:cubicBezTo>
                    <a:pt x="516493" y="254506"/>
                    <a:pt x="505142" y="210647"/>
                    <a:pt x="493791" y="166789"/>
                  </a:cubicBezTo>
                  <a:cubicBezTo>
                    <a:pt x="485535" y="135315"/>
                    <a:pt x="490694" y="122415"/>
                    <a:pt x="518557" y="105904"/>
                  </a:cubicBezTo>
                  <a:cubicBezTo>
                    <a:pt x="524749" y="102292"/>
                    <a:pt x="530941" y="98680"/>
                    <a:pt x="537649" y="95585"/>
                  </a:cubicBezTo>
                  <a:cubicBezTo>
                    <a:pt x="571187" y="80105"/>
                    <a:pt x="586150" y="83717"/>
                    <a:pt x="608853" y="113128"/>
                  </a:cubicBezTo>
                  <a:cubicBezTo>
                    <a:pt x="636200" y="147698"/>
                    <a:pt x="663547" y="182785"/>
                    <a:pt x="690894" y="217355"/>
                  </a:cubicBezTo>
                  <a:cubicBezTo>
                    <a:pt x="716693" y="249346"/>
                    <a:pt x="777062" y="249346"/>
                    <a:pt x="802861" y="216839"/>
                  </a:cubicBezTo>
                  <a:cubicBezTo>
                    <a:pt x="813697" y="202908"/>
                    <a:pt x="813697" y="185365"/>
                    <a:pt x="816277" y="169369"/>
                  </a:cubicBezTo>
                  <a:cubicBezTo>
                    <a:pt x="822468" y="129123"/>
                    <a:pt x="827628" y="88877"/>
                    <a:pt x="832788" y="48631"/>
                  </a:cubicBezTo>
                  <a:cubicBezTo>
                    <a:pt x="836916" y="16640"/>
                    <a:pt x="845687" y="7868"/>
                    <a:pt x="877677" y="2193"/>
                  </a:cubicBezTo>
                  <a:cubicBezTo>
                    <a:pt x="891093" y="-387"/>
                    <a:pt x="904509" y="-387"/>
                    <a:pt x="917924" y="645"/>
                  </a:cubicBezTo>
                  <a:cubicBezTo>
                    <a:pt x="937531" y="1677"/>
                    <a:pt x="950947" y="11996"/>
                    <a:pt x="956106" y="31603"/>
                  </a:cubicBezTo>
                  <a:cubicBezTo>
                    <a:pt x="968490" y="75461"/>
                    <a:pt x="981389" y="119835"/>
                    <a:pt x="993772" y="163693"/>
                  </a:cubicBezTo>
                  <a:cubicBezTo>
                    <a:pt x="1006672" y="208584"/>
                    <a:pt x="1043822" y="229739"/>
                    <a:pt x="1089745" y="217871"/>
                  </a:cubicBezTo>
                  <a:cubicBezTo>
                    <a:pt x="1104707" y="214259"/>
                    <a:pt x="1113479" y="203424"/>
                    <a:pt x="1120703" y="191040"/>
                  </a:cubicBezTo>
                  <a:cubicBezTo>
                    <a:pt x="1144438" y="150278"/>
                    <a:pt x="1168689" y="109516"/>
                    <a:pt x="1192940" y="68754"/>
                  </a:cubicBezTo>
                  <a:cubicBezTo>
                    <a:pt x="1208419" y="42439"/>
                    <a:pt x="1221835" y="36763"/>
                    <a:pt x="1251245" y="44503"/>
                  </a:cubicBezTo>
                  <a:cubicBezTo>
                    <a:pt x="1310067" y="59466"/>
                    <a:pt x="1317806" y="72366"/>
                    <a:pt x="1309035" y="137895"/>
                  </a:cubicBezTo>
                  <a:cubicBezTo>
                    <a:pt x="1303875" y="177109"/>
                    <a:pt x="1299231" y="216323"/>
                    <a:pt x="1294587" y="255538"/>
                  </a:cubicBezTo>
                  <a:cubicBezTo>
                    <a:pt x="1294071" y="259665"/>
                    <a:pt x="1294071" y="263793"/>
                    <a:pt x="1294587" y="267921"/>
                  </a:cubicBezTo>
                  <a:cubicBezTo>
                    <a:pt x="1301295" y="309715"/>
                    <a:pt x="1364760" y="338610"/>
                    <a:pt x="1399331" y="314359"/>
                  </a:cubicBezTo>
                  <a:cubicBezTo>
                    <a:pt x="1438545" y="286496"/>
                    <a:pt x="1476211" y="257085"/>
                    <a:pt x="1514394" y="228191"/>
                  </a:cubicBezTo>
                  <a:cubicBezTo>
                    <a:pt x="1542256" y="207036"/>
                    <a:pt x="1556188" y="207552"/>
                    <a:pt x="1584050" y="229223"/>
                  </a:cubicBezTo>
                  <a:cubicBezTo>
                    <a:pt x="1587663" y="232319"/>
                    <a:pt x="1591274" y="234898"/>
                    <a:pt x="1594886" y="238510"/>
                  </a:cubicBezTo>
                  <a:cubicBezTo>
                    <a:pt x="1627393" y="269469"/>
                    <a:pt x="1628941" y="278757"/>
                    <a:pt x="1606754" y="317971"/>
                  </a:cubicBezTo>
                  <a:cubicBezTo>
                    <a:pt x="1585599" y="355637"/>
                    <a:pt x="1565475" y="393819"/>
                    <a:pt x="1543288" y="430970"/>
                  </a:cubicBezTo>
                  <a:cubicBezTo>
                    <a:pt x="1527293" y="458317"/>
                    <a:pt x="1534517" y="481020"/>
                    <a:pt x="1552060" y="504239"/>
                  </a:cubicBezTo>
                  <a:cubicBezTo>
                    <a:pt x="1569604" y="527458"/>
                    <a:pt x="1589726" y="538809"/>
                    <a:pt x="1619137" y="531069"/>
                  </a:cubicBezTo>
                  <a:cubicBezTo>
                    <a:pt x="1664543" y="519202"/>
                    <a:pt x="1709949" y="507850"/>
                    <a:pt x="1754839" y="495467"/>
                  </a:cubicBezTo>
                  <a:cubicBezTo>
                    <a:pt x="1783734" y="487727"/>
                    <a:pt x="1796634" y="492371"/>
                    <a:pt x="1812629" y="517654"/>
                  </a:cubicBezTo>
                  <a:cubicBezTo>
                    <a:pt x="1819853" y="528490"/>
                    <a:pt x="1826044" y="539841"/>
                    <a:pt x="1830172" y="552225"/>
                  </a:cubicBezTo>
                  <a:cubicBezTo>
                    <a:pt x="1837912" y="574412"/>
                    <a:pt x="1834299" y="588343"/>
                    <a:pt x="1815724" y="603306"/>
                  </a:cubicBezTo>
                  <a:cubicBezTo>
                    <a:pt x="1777026" y="634265"/>
                    <a:pt x="1738844" y="665224"/>
                    <a:pt x="1699630" y="695666"/>
                  </a:cubicBezTo>
                  <a:cubicBezTo>
                    <a:pt x="1680022" y="710629"/>
                    <a:pt x="1674862" y="729205"/>
                    <a:pt x="1678990" y="751908"/>
                  </a:cubicBezTo>
                  <a:cubicBezTo>
                    <a:pt x="1680539" y="759647"/>
                    <a:pt x="1683119" y="766871"/>
                    <a:pt x="1685182" y="774611"/>
                  </a:cubicBezTo>
                  <a:cubicBezTo>
                    <a:pt x="1691890" y="798862"/>
                    <a:pt x="1707885" y="812277"/>
                    <a:pt x="1732652" y="815373"/>
                  </a:cubicBezTo>
                  <a:cubicBezTo>
                    <a:pt x="1779606" y="821565"/>
                    <a:pt x="1826560" y="828272"/>
                    <a:pt x="1872998" y="834464"/>
                  </a:cubicBezTo>
                  <a:cubicBezTo>
                    <a:pt x="1900861" y="838076"/>
                    <a:pt x="1915308" y="851491"/>
                    <a:pt x="1918404" y="879354"/>
                  </a:cubicBezTo>
                  <a:cubicBezTo>
                    <a:pt x="1919952" y="892770"/>
                    <a:pt x="1921500" y="906185"/>
                    <a:pt x="1919952" y="919600"/>
                  </a:cubicBezTo>
                  <a:cubicBezTo>
                    <a:pt x="1917372" y="940755"/>
                    <a:pt x="1906536" y="952623"/>
                    <a:pt x="1886930" y="958299"/>
                  </a:cubicBezTo>
                  <a:cubicBezTo>
                    <a:pt x="1843071" y="970682"/>
                    <a:pt x="1798697" y="983065"/>
                    <a:pt x="1754839" y="995965"/>
                  </a:cubicBezTo>
                  <a:cubicBezTo>
                    <a:pt x="1712013" y="1008348"/>
                    <a:pt x="1692406" y="1040855"/>
                    <a:pt x="1701178" y="1085229"/>
                  </a:cubicBezTo>
                  <a:cubicBezTo>
                    <a:pt x="1704273" y="1102256"/>
                    <a:pt x="1714077" y="1113092"/>
                    <a:pt x="1728524" y="1121348"/>
                  </a:cubicBezTo>
                  <a:cubicBezTo>
                    <a:pt x="1768771" y="1145083"/>
                    <a:pt x="1809016" y="1168817"/>
                    <a:pt x="1849779" y="1192552"/>
                  </a:cubicBezTo>
                  <a:cubicBezTo>
                    <a:pt x="1879706" y="1210096"/>
                    <a:pt x="1884350" y="1220415"/>
                    <a:pt x="1876094" y="1253954"/>
                  </a:cubicBezTo>
                  <a:cubicBezTo>
                    <a:pt x="1875578" y="1256018"/>
                    <a:pt x="1875578" y="1258082"/>
                    <a:pt x="1875062" y="1260145"/>
                  </a:cubicBezTo>
                  <a:cubicBezTo>
                    <a:pt x="1862678" y="1300908"/>
                    <a:pt x="1848747" y="1321031"/>
                    <a:pt x="1802309" y="1312259"/>
                  </a:cubicBezTo>
                  <a:cubicBezTo>
                    <a:pt x="1760515" y="1304003"/>
                    <a:pt x="1717689" y="1302456"/>
                    <a:pt x="1675379" y="1296264"/>
                  </a:cubicBezTo>
                  <a:cubicBezTo>
                    <a:pt x="1645452" y="1292136"/>
                    <a:pt x="1625845" y="1304003"/>
                    <a:pt x="1611398" y="1329286"/>
                  </a:cubicBezTo>
                  <a:cubicBezTo>
                    <a:pt x="1596434" y="1355085"/>
                    <a:pt x="1589726" y="1379336"/>
                    <a:pt x="1610365" y="1405651"/>
                  </a:cubicBezTo>
                  <a:cubicBezTo>
                    <a:pt x="1638228" y="1441254"/>
                    <a:pt x="1665059" y="1477888"/>
                    <a:pt x="1692406" y="1514006"/>
                  </a:cubicBezTo>
                  <a:cubicBezTo>
                    <a:pt x="1715109" y="1543417"/>
                    <a:pt x="1715109" y="1555285"/>
                    <a:pt x="1692406" y="1584695"/>
                  </a:cubicBezTo>
                  <a:cubicBezTo>
                    <a:pt x="1691374" y="1585727"/>
                    <a:pt x="1690342" y="1587275"/>
                    <a:pt x="1689310" y="1588307"/>
                  </a:cubicBezTo>
                  <a:cubicBezTo>
                    <a:pt x="1659383" y="1620298"/>
                    <a:pt x="1647516" y="1634229"/>
                    <a:pt x="1600562" y="1605850"/>
                  </a:cubicBezTo>
                  <a:cubicBezTo>
                    <a:pt x="1564444" y="1584179"/>
                    <a:pt x="1526261" y="1565604"/>
                    <a:pt x="1490659" y="1543933"/>
                  </a:cubicBezTo>
                  <a:cubicBezTo>
                    <a:pt x="1461248" y="1526390"/>
                    <a:pt x="1438545" y="1536709"/>
                    <a:pt x="1415326" y="1554769"/>
                  </a:cubicBezTo>
                  <a:cubicBezTo>
                    <a:pt x="1392107" y="1572312"/>
                    <a:pt x="1382819" y="1593467"/>
                    <a:pt x="1391075" y="1622877"/>
                  </a:cubicBezTo>
                  <a:cubicBezTo>
                    <a:pt x="1403974" y="1668284"/>
                    <a:pt x="1415326" y="1714205"/>
                    <a:pt x="1426677" y="1760128"/>
                  </a:cubicBezTo>
                  <a:cubicBezTo>
                    <a:pt x="1432870" y="1784894"/>
                    <a:pt x="1427710" y="1798310"/>
                    <a:pt x="1406554" y="1811725"/>
                  </a:cubicBezTo>
                  <a:cubicBezTo>
                    <a:pt x="1395203" y="1818949"/>
                    <a:pt x="1383335" y="1825657"/>
                    <a:pt x="1370436" y="1830300"/>
                  </a:cubicBezTo>
                  <a:cubicBezTo>
                    <a:pt x="1347733" y="1838556"/>
                    <a:pt x="1331222" y="1834428"/>
                    <a:pt x="1316258" y="1815337"/>
                  </a:cubicBezTo>
                  <a:cubicBezTo>
                    <a:pt x="1287879" y="1779735"/>
                    <a:pt x="1259501" y="1743616"/>
                    <a:pt x="1231122" y="1707498"/>
                  </a:cubicBezTo>
                  <a:cubicBezTo>
                    <a:pt x="1203775" y="1673443"/>
                    <a:pt x="1154242" y="1668800"/>
                    <a:pt x="1121219" y="1698210"/>
                  </a:cubicBezTo>
                  <a:cubicBezTo>
                    <a:pt x="1112447" y="1705950"/>
                    <a:pt x="1108320" y="1715753"/>
                    <a:pt x="1106771" y="1727105"/>
                  </a:cubicBezTo>
                  <a:cubicBezTo>
                    <a:pt x="1100064" y="1774575"/>
                    <a:pt x="1092324" y="1821529"/>
                    <a:pt x="1087165" y="1868999"/>
                  </a:cubicBezTo>
                  <a:cubicBezTo>
                    <a:pt x="1084068" y="1893766"/>
                    <a:pt x="1074265" y="1911309"/>
                    <a:pt x="1050014" y="1919049"/>
                  </a:cubicBezTo>
                  <a:cubicBezTo>
                    <a:pt x="1029375" y="1919049"/>
                    <a:pt x="1008220" y="1919049"/>
                    <a:pt x="987581" y="1919049"/>
                  </a:cubicBezTo>
                  <a:cubicBezTo>
                    <a:pt x="973133" y="1910277"/>
                    <a:pt x="964878" y="1897377"/>
                    <a:pt x="960234" y="1880866"/>
                  </a:cubicBezTo>
                  <a:cubicBezTo>
                    <a:pt x="947851" y="1835460"/>
                    <a:pt x="933919" y="1790054"/>
                    <a:pt x="921535" y="1744132"/>
                  </a:cubicBezTo>
                  <a:cubicBezTo>
                    <a:pt x="914828" y="1719881"/>
                    <a:pt x="899865" y="1706982"/>
                    <a:pt x="875614" y="1703886"/>
                  </a:cubicBezTo>
                  <a:cubicBezTo>
                    <a:pt x="866326" y="1702854"/>
                    <a:pt x="857038" y="1701306"/>
                    <a:pt x="847751" y="1700790"/>
                  </a:cubicBezTo>
                  <a:cubicBezTo>
                    <a:pt x="826080" y="1699242"/>
                    <a:pt x="811117" y="1709046"/>
                    <a:pt x="800281" y="1727105"/>
                  </a:cubicBezTo>
                  <a:cubicBezTo>
                    <a:pt x="796153" y="1733813"/>
                    <a:pt x="792541" y="1740520"/>
                    <a:pt x="788414" y="1747228"/>
                  </a:cubicBezTo>
                  <a:cubicBezTo>
                    <a:pt x="766742" y="1783862"/>
                    <a:pt x="745587" y="1821013"/>
                    <a:pt x="723401" y="1857131"/>
                  </a:cubicBezTo>
                  <a:cubicBezTo>
                    <a:pt x="711533" y="1877254"/>
                    <a:pt x="697085" y="1882414"/>
                    <a:pt x="674383" y="1877254"/>
                  </a:cubicBezTo>
                  <a:cubicBezTo>
                    <a:pt x="660451" y="1874158"/>
                    <a:pt x="647552" y="1869515"/>
                    <a:pt x="634652" y="1863839"/>
                  </a:cubicBezTo>
                  <a:cubicBezTo>
                    <a:pt x="611949" y="1853003"/>
                    <a:pt x="604726" y="1839072"/>
                    <a:pt x="607822" y="1813789"/>
                  </a:cubicBezTo>
                  <a:cubicBezTo>
                    <a:pt x="613497" y="1766835"/>
                    <a:pt x="618141" y="1719881"/>
                    <a:pt x="624848" y="1672927"/>
                  </a:cubicBezTo>
                  <a:cubicBezTo>
                    <a:pt x="629492" y="1639905"/>
                    <a:pt x="611949" y="1621846"/>
                    <a:pt x="586150" y="1607398"/>
                  </a:cubicBezTo>
                  <a:cubicBezTo>
                    <a:pt x="560868" y="1593467"/>
                    <a:pt x="538165" y="1591403"/>
                    <a:pt x="514430" y="1611010"/>
                  </a:cubicBezTo>
                  <a:cubicBezTo>
                    <a:pt x="481407" y="1637325"/>
                    <a:pt x="446836" y="1661576"/>
                    <a:pt x="413814" y="1687375"/>
                  </a:cubicBezTo>
                  <a:cubicBezTo>
                    <a:pt x="380276" y="1713690"/>
                    <a:pt x="365828" y="1719365"/>
                    <a:pt x="324550" y="1682215"/>
                  </a:cubicBezTo>
                  <a:cubicBezTo>
                    <a:pt x="321970" y="1679635"/>
                    <a:pt x="319390" y="1677055"/>
                    <a:pt x="316810" y="1674475"/>
                  </a:cubicBezTo>
                  <a:cubicBezTo>
                    <a:pt x="296687" y="1653836"/>
                    <a:pt x="294623" y="1637841"/>
                    <a:pt x="309071" y="1612558"/>
                  </a:cubicBezTo>
                  <a:cubicBezTo>
                    <a:pt x="331258" y="1572828"/>
                    <a:pt x="353960" y="1532581"/>
                    <a:pt x="376148" y="1492851"/>
                  </a:cubicBezTo>
                  <a:cubicBezTo>
                    <a:pt x="382339" y="1481500"/>
                    <a:pt x="389047" y="1470148"/>
                    <a:pt x="387499" y="1456217"/>
                  </a:cubicBezTo>
                  <a:cubicBezTo>
                    <a:pt x="383887" y="1414423"/>
                    <a:pt x="337449" y="1381400"/>
                    <a:pt x="297203" y="1391720"/>
                  </a:cubicBezTo>
                  <a:cubicBezTo>
                    <a:pt x="250765" y="1403587"/>
                    <a:pt x="204327" y="1415455"/>
                    <a:pt x="158405" y="1427838"/>
                  </a:cubicBezTo>
                  <a:cubicBezTo>
                    <a:pt x="139830" y="1432998"/>
                    <a:pt x="125899" y="1427322"/>
                    <a:pt x="114031" y="1412875"/>
                  </a:cubicBezTo>
                  <a:cubicBezTo>
                    <a:pt x="104228" y="1401007"/>
                    <a:pt x="98036" y="1387592"/>
                    <a:pt x="91844" y="1373660"/>
                  </a:cubicBezTo>
                  <a:cubicBezTo>
                    <a:pt x="81525" y="1349409"/>
                    <a:pt x="86169" y="1331866"/>
                    <a:pt x="106808" y="1315871"/>
                  </a:cubicBezTo>
                  <a:cubicBezTo>
                    <a:pt x="140862" y="1288524"/>
                    <a:pt x="175432" y="1261693"/>
                    <a:pt x="209487" y="1234347"/>
                  </a:cubicBezTo>
                  <a:cubicBezTo>
                    <a:pt x="245605" y="1206484"/>
                    <a:pt x="248701" y="1194616"/>
                    <a:pt x="236834" y="1151274"/>
                  </a:cubicBezTo>
                  <a:cubicBezTo>
                    <a:pt x="228578" y="1122896"/>
                    <a:pt x="211551" y="1107932"/>
                    <a:pt x="181624" y="1104836"/>
                  </a:cubicBezTo>
                  <a:cubicBezTo>
                    <a:pt x="138282" y="1100192"/>
                    <a:pt x="95456" y="1091937"/>
                    <a:pt x="52114" y="1087293"/>
                  </a:cubicBezTo>
                  <a:cubicBezTo>
                    <a:pt x="27347" y="1084713"/>
                    <a:pt x="9804" y="1074910"/>
                    <a:pt x="1032" y="1051175"/>
                  </a:cubicBezTo>
                  <a:cubicBezTo>
                    <a:pt x="0" y="1028988"/>
                    <a:pt x="0" y="1008348"/>
                    <a:pt x="0" y="987194"/>
                  </a:cubicBezTo>
                  <a:close/>
                  <a:moveTo>
                    <a:pt x="1198616" y="960879"/>
                  </a:moveTo>
                  <a:cubicBezTo>
                    <a:pt x="1200163" y="838592"/>
                    <a:pt x="1104192" y="720433"/>
                    <a:pt x="958686" y="720949"/>
                  </a:cubicBezTo>
                  <a:cubicBezTo>
                    <a:pt x="824016" y="721465"/>
                    <a:pt x="720821" y="824145"/>
                    <a:pt x="720304" y="959331"/>
                  </a:cubicBezTo>
                  <a:cubicBezTo>
                    <a:pt x="719788" y="1096581"/>
                    <a:pt x="827628" y="1197712"/>
                    <a:pt x="957654" y="1198744"/>
                  </a:cubicBezTo>
                  <a:cubicBezTo>
                    <a:pt x="1090776" y="1199776"/>
                    <a:pt x="1198100" y="1092969"/>
                    <a:pt x="1198616" y="960879"/>
                  </a:cubicBezTo>
                  <a:close/>
                </a:path>
              </a:pathLst>
            </a:custGeom>
            <a:grpFill/>
            <a:ln w="51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44" name="Group 43">
              <a:extLst>
                <a:ext uri="{FF2B5EF4-FFF2-40B4-BE49-F238E27FC236}">
                  <a16:creationId xmlns:a16="http://schemas.microsoft.com/office/drawing/2014/main" id="{2A8F8B1D-3A60-433E-8DEA-E9695D76ACF7}"/>
                </a:ext>
              </a:extLst>
            </p:cNvPr>
            <p:cNvGrpSpPr/>
            <p:nvPr/>
          </p:nvGrpSpPr>
          <p:grpSpPr>
            <a:xfrm>
              <a:off x="7392963" y="2648852"/>
              <a:ext cx="1838947" cy="1835405"/>
              <a:chOff x="7167947" y="1624190"/>
              <a:chExt cx="2677922" cy="2672763"/>
            </a:xfrm>
            <a:grpFill/>
          </p:grpSpPr>
          <p:sp>
            <p:nvSpPr>
              <p:cNvPr id="45" name="Freeform: Shape 44">
                <a:extLst>
                  <a:ext uri="{FF2B5EF4-FFF2-40B4-BE49-F238E27FC236}">
                    <a16:creationId xmlns:a16="http://schemas.microsoft.com/office/drawing/2014/main" id="{BC21027D-C275-43F0-9DF7-CDBF13331717}"/>
                  </a:ext>
                </a:extLst>
              </p:cNvPr>
              <p:cNvSpPr/>
              <p:nvPr/>
            </p:nvSpPr>
            <p:spPr>
              <a:xfrm>
                <a:off x="7167947" y="1624190"/>
                <a:ext cx="2677922" cy="2672763"/>
              </a:xfrm>
              <a:custGeom>
                <a:avLst/>
                <a:gdLst>
                  <a:gd name="connsiteX0" fmla="*/ 2538684 w 2677922"/>
                  <a:gd name="connsiteY0" fmla="*/ 1897505 h 2672762"/>
                  <a:gd name="connsiteX1" fmla="*/ 2456643 w 2677922"/>
                  <a:gd name="connsiteY1" fmla="*/ 1879446 h 2672762"/>
                  <a:gd name="connsiteX2" fmla="*/ 2389566 w 2677922"/>
                  <a:gd name="connsiteY2" fmla="*/ 1863966 h 2672762"/>
                  <a:gd name="connsiteX3" fmla="*/ 2354479 w 2677922"/>
                  <a:gd name="connsiteY3" fmla="*/ 1874802 h 2672762"/>
                  <a:gd name="connsiteX4" fmla="*/ 2312170 w 2677922"/>
                  <a:gd name="connsiteY4" fmla="*/ 1950651 h 2672762"/>
                  <a:gd name="connsiteX5" fmla="*/ 2322489 w 2677922"/>
                  <a:gd name="connsiteY5" fmla="*/ 1983157 h 2672762"/>
                  <a:gd name="connsiteX6" fmla="*/ 2412785 w 2677922"/>
                  <a:gd name="connsiteY6" fmla="*/ 2080161 h 2672762"/>
                  <a:gd name="connsiteX7" fmla="*/ 2418461 w 2677922"/>
                  <a:gd name="connsiteY7" fmla="*/ 2146722 h 2672762"/>
                  <a:gd name="connsiteX8" fmla="*/ 2414849 w 2677922"/>
                  <a:gd name="connsiteY8" fmla="*/ 2151882 h 2672762"/>
                  <a:gd name="connsiteX9" fmla="*/ 2324037 w 2677922"/>
                  <a:gd name="connsiteY9" fmla="*/ 2174585 h 2672762"/>
                  <a:gd name="connsiteX10" fmla="*/ 2219294 w 2677922"/>
                  <a:gd name="connsiteY10" fmla="*/ 2118859 h 2672762"/>
                  <a:gd name="connsiteX11" fmla="*/ 2178531 w 2677922"/>
                  <a:gd name="connsiteY11" fmla="*/ 2120407 h 2672762"/>
                  <a:gd name="connsiteX12" fmla="*/ 2125386 w 2677922"/>
                  <a:gd name="connsiteY12" fmla="*/ 2172521 h 2672762"/>
                  <a:gd name="connsiteX13" fmla="*/ 2122806 w 2677922"/>
                  <a:gd name="connsiteY13" fmla="*/ 2217411 h 2672762"/>
                  <a:gd name="connsiteX14" fmla="*/ 2184723 w 2677922"/>
                  <a:gd name="connsiteY14" fmla="*/ 2334538 h 2672762"/>
                  <a:gd name="connsiteX15" fmla="*/ 2174404 w 2677922"/>
                  <a:gd name="connsiteY15" fmla="*/ 2395423 h 2672762"/>
                  <a:gd name="connsiteX16" fmla="*/ 2164084 w 2677922"/>
                  <a:gd name="connsiteY16" fmla="*/ 2404711 h 2672762"/>
                  <a:gd name="connsiteX17" fmla="*/ 2075336 w 2677922"/>
                  <a:gd name="connsiteY17" fmla="*/ 2401615 h 2672762"/>
                  <a:gd name="connsiteX18" fmla="*/ 1988652 w 2677922"/>
                  <a:gd name="connsiteY18" fmla="*/ 2320606 h 2672762"/>
                  <a:gd name="connsiteX19" fmla="*/ 1944277 w 2677922"/>
                  <a:gd name="connsiteY19" fmla="*/ 2311835 h 2672762"/>
                  <a:gd name="connsiteX20" fmla="*/ 1883392 w 2677922"/>
                  <a:gd name="connsiteY20" fmla="*/ 2346405 h 2672762"/>
                  <a:gd name="connsiteX21" fmla="*/ 1868429 w 2677922"/>
                  <a:gd name="connsiteY21" fmla="*/ 2391811 h 2672762"/>
                  <a:gd name="connsiteX22" fmla="*/ 1899388 w 2677922"/>
                  <a:gd name="connsiteY22" fmla="*/ 2526997 h 2672762"/>
                  <a:gd name="connsiteX23" fmla="*/ 1879264 w 2677922"/>
                  <a:gd name="connsiteY23" fmla="*/ 2571887 h 2672762"/>
                  <a:gd name="connsiteX24" fmla="*/ 1841082 w 2677922"/>
                  <a:gd name="connsiteY24" fmla="*/ 2588915 h 2672762"/>
                  <a:gd name="connsiteX25" fmla="*/ 1782777 w 2677922"/>
                  <a:gd name="connsiteY25" fmla="*/ 2568276 h 2672762"/>
                  <a:gd name="connsiteX26" fmla="*/ 1715184 w 2677922"/>
                  <a:gd name="connsiteY26" fmla="*/ 2459404 h 2672762"/>
                  <a:gd name="connsiteX27" fmla="*/ 1664618 w 2677922"/>
                  <a:gd name="connsiteY27" fmla="*/ 2435669 h 2672762"/>
                  <a:gd name="connsiteX28" fmla="*/ 1610440 w 2677922"/>
                  <a:gd name="connsiteY28" fmla="*/ 2450117 h 2672762"/>
                  <a:gd name="connsiteX29" fmla="*/ 1577418 w 2677922"/>
                  <a:gd name="connsiteY29" fmla="*/ 2495007 h 2672762"/>
                  <a:gd name="connsiteX30" fmla="*/ 1573806 w 2677922"/>
                  <a:gd name="connsiteY30" fmla="*/ 2616777 h 2672762"/>
                  <a:gd name="connsiteX31" fmla="*/ 1526852 w 2677922"/>
                  <a:gd name="connsiteY31" fmla="*/ 2672503 h 2672762"/>
                  <a:gd name="connsiteX32" fmla="*/ 1497441 w 2677922"/>
                  <a:gd name="connsiteY32" fmla="*/ 2676115 h 2672762"/>
                  <a:gd name="connsiteX33" fmla="*/ 1449972 w 2677922"/>
                  <a:gd name="connsiteY33" fmla="*/ 2644124 h 2672762"/>
                  <a:gd name="connsiteX34" fmla="*/ 1410241 w 2677922"/>
                  <a:gd name="connsiteY34" fmla="*/ 2514614 h 2672762"/>
                  <a:gd name="connsiteX35" fmla="*/ 1373091 w 2677922"/>
                  <a:gd name="connsiteY35" fmla="*/ 2482623 h 2672762"/>
                  <a:gd name="connsiteX36" fmla="*/ 1304982 w 2677922"/>
                  <a:gd name="connsiteY36" fmla="*/ 2483139 h 2672762"/>
                  <a:gd name="connsiteX37" fmla="*/ 1271959 w 2677922"/>
                  <a:gd name="connsiteY37" fmla="*/ 2511518 h 2672762"/>
                  <a:gd name="connsiteX38" fmla="*/ 1234293 w 2677922"/>
                  <a:gd name="connsiteY38" fmla="*/ 2633805 h 2672762"/>
                  <a:gd name="connsiteX39" fmla="*/ 1170828 w 2677922"/>
                  <a:gd name="connsiteY39" fmla="*/ 2674567 h 2672762"/>
                  <a:gd name="connsiteX40" fmla="*/ 1106847 w 2677922"/>
                  <a:gd name="connsiteY40" fmla="*/ 2602330 h 2672762"/>
                  <a:gd name="connsiteX41" fmla="*/ 1103751 w 2677922"/>
                  <a:gd name="connsiteY41" fmla="*/ 2491395 h 2672762"/>
                  <a:gd name="connsiteX42" fmla="*/ 1080532 w 2677922"/>
                  <a:gd name="connsiteY42" fmla="*/ 2454244 h 2672762"/>
                  <a:gd name="connsiteX43" fmla="*/ 1005199 w 2677922"/>
                  <a:gd name="connsiteY43" fmla="*/ 2435153 h 2672762"/>
                  <a:gd name="connsiteX44" fmla="*/ 969080 w 2677922"/>
                  <a:gd name="connsiteY44" fmla="*/ 2454244 h 2672762"/>
                  <a:gd name="connsiteX45" fmla="*/ 900456 w 2677922"/>
                  <a:gd name="connsiteY45" fmla="*/ 2564148 h 2672762"/>
                  <a:gd name="connsiteX46" fmla="*/ 836474 w 2677922"/>
                  <a:gd name="connsiteY46" fmla="*/ 2587367 h 2672762"/>
                  <a:gd name="connsiteX47" fmla="*/ 831830 w 2677922"/>
                  <a:gd name="connsiteY47" fmla="*/ 2585819 h 2672762"/>
                  <a:gd name="connsiteX48" fmla="*/ 785392 w 2677922"/>
                  <a:gd name="connsiteY48" fmla="*/ 2504810 h 2672762"/>
                  <a:gd name="connsiteX49" fmla="*/ 811707 w 2677922"/>
                  <a:gd name="connsiteY49" fmla="*/ 2390779 h 2672762"/>
                  <a:gd name="connsiteX50" fmla="*/ 794680 w 2677922"/>
                  <a:gd name="connsiteY50" fmla="*/ 2344341 h 2672762"/>
                  <a:gd name="connsiteX51" fmla="*/ 739470 w 2677922"/>
                  <a:gd name="connsiteY51" fmla="*/ 2312351 h 2672762"/>
                  <a:gd name="connsiteX52" fmla="*/ 689421 w 2677922"/>
                  <a:gd name="connsiteY52" fmla="*/ 2321638 h 2672762"/>
                  <a:gd name="connsiteX53" fmla="*/ 596029 w 2677922"/>
                  <a:gd name="connsiteY53" fmla="*/ 2408838 h 2672762"/>
                  <a:gd name="connsiteX54" fmla="*/ 530500 w 2677922"/>
                  <a:gd name="connsiteY54" fmla="*/ 2415030 h 2672762"/>
                  <a:gd name="connsiteX55" fmla="*/ 521212 w 2677922"/>
                  <a:gd name="connsiteY55" fmla="*/ 2408838 h 2672762"/>
                  <a:gd name="connsiteX56" fmla="*/ 500573 w 2677922"/>
                  <a:gd name="connsiteY56" fmla="*/ 2322670 h 2672762"/>
                  <a:gd name="connsiteX57" fmla="*/ 556298 w 2677922"/>
                  <a:gd name="connsiteY57" fmla="*/ 2217927 h 2672762"/>
                  <a:gd name="connsiteX58" fmla="*/ 552171 w 2677922"/>
                  <a:gd name="connsiteY58" fmla="*/ 2168909 h 2672762"/>
                  <a:gd name="connsiteX59" fmla="*/ 505733 w 2677922"/>
                  <a:gd name="connsiteY59" fmla="*/ 2122987 h 2672762"/>
                  <a:gd name="connsiteX60" fmla="*/ 457747 w 2677922"/>
                  <a:gd name="connsiteY60" fmla="*/ 2119375 h 2672762"/>
                  <a:gd name="connsiteX61" fmla="*/ 341652 w 2677922"/>
                  <a:gd name="connsiteY61" fmla="*/ 2180777 h 2672762"/>
                  <a:gd name="connsiteX62" fmla="*/ 278187 w 2677922"/>
                  <a:gd name="connsiteY62" fmla="*/ 2168909 h 2672762"/>
                  <a:gd name="connsiteX63" fmla="*/ 274059 w 2677922"/>
                  <a:gd name="connsiteY63" fmla="*/ 2164265 h 2672762"/>
                  <a:gd name="connsiteX64" fmla="*/ 276639 w 2677922"/>
                  <a:gd name="connsiteY64" fmla="*/ 2069325 h 2672762"/>
                  <a:gd name="connsiteX65" fmla="*/ 354551 w 2677922"/>
                  <a:gd name="connsiteY65" fmla="*/ 1986253 h 2672762"/>
                  <a:gd name="connsiteX66" fmla="*/ 363839 w 2677922"/>
                  <a:gd name="connsiteY66" fmla="*/ 1940847 h 2672762"/>
                  <a:gd name="connsiteX67" fmla="*/ 328237 w 2677922"/>
                  <a:gd name="connsiteY67" fmla="*/ 1878930 h 2672762"/>
                  <a:gd name="connsiteX68" fmla="*/ 283347 w 2677922"/>
                  <a:gd name="connsiteY68" fmla="*/ 1866030 h 2672762"/>
                  <a:gd name="connsiteX69" fmla="*/ 170864 w 2677922"/>
                  <a:gd name="connsiteY69" fmla="*/ 1891829 h 2672762"/>
                  <a:gd name="connsiteX70" fmla="*/ 155900 w 2677922"/>
                  <a:gd name="connsiteY70" fmla="*/ 1895441 h 2672762"/>
                  <a:gd name="connsiteX71" fmla="*/ 100175 w 2677922"/>
                  <a:gd name="connsiteY71" fmla="*/ 1868094 h 2672762"/>
                  <a:gd name="connsiteX72" fmla="*/ 87275 w 2677922"/>
                  <a:gd name="connsiteY72" fmla="*/ 1838168 h 2672762"/>
                  <a:gd name="connsiteX73" fmla="*/ 107915 w 2677922"/>
                  <a:gd name="connsiteY73" fmla="*/ 1779862 h 2672762"/>
                  <a:gd name="connsiteX74" fmla="*/ 213690 w 2677922"/>
                  <a:gd name="connsiteY74" fmla="*/ 1713817 h 2672762"/>
                  <a:gd name="connsiteX75" fmla="*/ 238972 w 2677922"/>
                  <a:gd name="connsiteY75" fmla="*/ 1654480 h 2672762"/>
                  <a:gd name="connsiteX76" fmla="*/ 222977 w 2677922"/>
                  <a:gd name="connsiteY76" fmla="*/ 1600818 h 2672762"/>
                  <a:gd name="connsiteX77" fmla="*/ 184279 w 2677922"/>
                  <a:gd name="connsiteY77" fmla="*/ 1575019 h 2672762"/>
                  <a:gd name="connsiteX78" fmla="*/ 59413 w 2677922"/>
                  <a:gd name="connsiteY78" fmla="*/ 1571407 h 2672762"/>
                  <a:gd name="connsiteX79" fmla="*/ 3687 w 2677922"/>
                  <a:gd name="connsiteY79" fmla="*/ 1524453 h 2672762"/>
                  <a:gd name="connsiteX80" fmla="*/ 1623 w 2677922"/>
                  <a:gd name="connsiteY80" fmla="*/ 1513618 h 2672762"/>
                  <a:gd name="connsiteX81" fmla="*/ 48577 w 2677922"/>
                  <a:gd name="connsiteY81" fmla="*/ 1442413 h 2672762"/>
                  <a:gd name="connsiteX82" fmla="*/ 160544 w 2677922"/>
                  <a:gd name="connsiteY82" fmla="*/ 1408358 h 2672762"/>
                  <a:gd name="connsiteX83" fmla="*/ 194083 w 2677922"/>
                  <a:gd name="connsiteY83" fmla="*/ 1370692 h 2672762"/>
                  <a:gd name="connsiteX84" fmla="*/ 192534 w 2677922"/>
                  <a:gd name="connsiteY84" fmla="*/ 1298971 h 2672762"/>
                  <a:gd name="connsiteX85" fmla="*/ 166220 w 2677922"/>
                  <a:gd name="connsiteY85" fmla="*/ 1269560 h 2672762"/>
                  <a:gd name="connsiteX86" fmla="*/ 47029 w 2677922"/>
                  <a:gd name="connsiteY86" fmla="*/ 1232926 h 2672762"/>
                  <a:gd name="connsiteX87" fmla="*/ 1623 w 2677922"/>
                  <a:gd name="connsiteY87" fmla="*/ 1166881 h 2672762"/>
                  <a:gd name="connsiteX88" fmla="*/ 6267 w 2677922"/>
                  <a:gd name="connsiteY88" fmla="*/ 1139534 h 2672762"/>
                  <a:gd name="connsiteX89" fmla="*/ 49093 w 2677922"/>
                  <a:gd name="connsiteY89" fmla="*/ 1105480 h 2672762"/>
                  <a:gd name="connsiteX90" fmla="*/ 164672 w 2677922"/>
                  <a:gd name="connsiteY90" fmla="*/ 1101868 h 2672762"/>
                  <a:gd name="connsiteX91" fmla="*/ 181699 w 2677922"/>
                  <a:gd name="connsiteY91" fmla="*/ 1101352 h 2672762"/>
                  <a:gd name="connsiteX92" fmla="*/ 227621 w 2677922"/>
                  <a:gd name="connsiteY92" fmla="*/ 1065233 h 2672762"/>
                  <a:gd name="connsiteX93" fmla="*/ 241036 w 2677922"/>
                  <a:gd name="connsiteY93" fmla="*/ 1014152 h 2672762"/>
                  <a:gd name="connsiteX94" fmla="*/ 219366 w 2677922"/>
                  <a:gd name="connsiteY94" fmla="*/ 965650 h 2672762"/>
                  <a:gd name="connsiteX95" fmla="*/ 113590 w 2677922"/>
                  <a:gd name="connsiteY95" fmla="*/ 899605 h 2672762"/>
                  <a:gd name="connsiteX96" fmla="*/ 89855 w 2677922"/>
                  <a:gd name="connsiteY96" fmla="*/ 832012 h 2672762"/>
                  <a:gd name="connsiteX97" fmla="*/ 104818 w 2677922"/>
                  <a:gd name="connsiteY97" fmla="*/ 799505 h 2672762"/>
                  <a:gd name="connsiteX98" fmla="*/ 151256 w 2677922"/>
                  <a:gd name="connsiteY98" fmla="*/ 779898 h 2672762"/>
                  <a:gd name="connsiteX99" fmla="*/ 283347 w 2677922"/>
                  <a:gd name="connsiteY99" fmla="*/ 810341 h 2672762"/>
                  <a:gd name="connsiteX100" fmla="*/ 331332 w 2677922"/>
                  <a:gd name="connsiteY100" fmla="*/ 794345 h 2672762"/>
                  <a:gd name="connsiteX101" fmla="*/ 363839 w 2677922"/>
                  <a:gd name="connsiteY101" fmla="*/ 737588 h 2672762"/>
                  <a:gd name="connsiteX102" fmla="*/ 354551 w 2677922"/>
                  <a:gd name="connsiteY102" fmla="*/ 689086 h 2672762"/>
                  <a:gd name="connsiteX103" fmla="*/ 266835 w 2677922"/>
                  <a:gd name="connsiteY103" fmla="*/ 595694 h 2672762"/>
                  <a:gd name="connsiteX104" fmla="*/ 261675 w 2677922"/>
                  <a:gd name="connsiteY104" fmla="*/ 529133 h 2672762"/>
                  <a:gd name="connsiteX105" fmla="*/ 270447 w 2677922"/>
                  <a:gd name="connsiteY105" fmla="*/ 516233 h 2672762"/>
                  <a:gd name="connsiteX106" fmla="*/ 349907 w 2677922"/>
                  <a:gd name="connsiteY106" fmla="*/ 498690 h 2672762"/>
                  <a:gd name="connsiteX107" fmla="*/ 457231 w 2677922"/>
                  <a:gd name="connsiteY107" fmla="*/ 555964 h 2672762"/>
                  <a:gd name="connsiteX108" fmla="*/ 507797 w 2677922"/>
                  <a:gd name="connsiteY108" fmla="*/ 551320 h 2672762"/>
                  <a:gd name="connsiteX109" fmla="*/ 551139 w 2677922"/>
                  <a:gd name="connsiteY109" fmla="*/ 508494 h 2672762"/>
                  <a:gd name="connsiteX110" fmla="*/ 556815 w 2677922"/>
                  <a:gd name="connsiteY110" fmla="*/ 456896 h 2672762"/>
                  <a:gd name="connsiteX111" fmla="*/ 494381 w 2677922"/>
                  <a:gd name="connsiteY111" fmla="*/ 339769 h 2672762"/>
                  <a:gd name="connsiteX112" fmla="*/ 505217 w 2677922"/>
                  <a:gd name="connsiteY112" fmla="*/ 280432 h 2672762"/>
                  <a:gd name="connsiteX113" fmla="*/ 537723 w 2677922"/>
                  <a:gd name="connsiteY113" fmla="*/ 256181 h 2672762"/>
                  <a:gd name="connsiteX114" fmla="*/ 590353 w 2677922"/>
                  <a:gd name="connsiteY114" fmla="*/ 261857 h 2672762"/>
                  <a:gd name="connsiteX115" fmla="*/ 679617 w 2677922"/>
                  <a:gd name="connsiteY115" fmla="*/ 344929 h 2672762"/>
                  <a:gd name="connsiteX116" fmla="*/ 754950 w 2677922"/>
                  <a:gd name="connsiteY116" fmla="*/ 355765 h 2672762"/>
                  <a:gd name="connsiteX117" fmla="*/ 797260 w 2677922"/>
                  <a:gd name="connsiteY117" fmla="*/ 329450 h 2672762"/>
                  <a:gd name="connsiteX118" fmla="*/ 811707 w 2677922"/>
                  <a:gd name="connsiteY118" fmla="*/ 285076 h 2672762"/>
                  <a:gd name="connsiteX119" fmla="*/ 781781 w 2677922"/>
                  <a:gd name="connsiteY119" fmla="*/ 156081 h 2672762"/>
                  <a:gd name="connsiteX120" fmla="*/ 807064 w 2677922"/>
                  <a:gd name="connsiteY120" fmla="*/ 100872 h 2672762"/>
                  <a:gd name="connsiteX121" fmla="*/ 841634 w 2677922"/>
                  <a:gd name="connsiteY121" fmla="*/ 86424 h 2672762"/>
                  <a:gd name="connsiteX122" fmla="*/ 896328 w 2677922"/>
                  <a:gd name="connsiteY122" fmla="*/ 106031 h 2672762"/>
                  <a:gd name="connsiteX123" fmla="*/ 965469 w 2677922"/>
                  <a:gd name="connsiteY123" fmla="*/ 217483 h 2672762"/>
                  <a:gd name="connsiteX124" fmla="*/ 1013455 w 2677922"/>
                  <a:gd name="connsiteY124" fmla="*/ 240702 h 2672762"/>
                  <a:gd name="connsiteX125" fmla="*/ 1077952 w 2677922"/>
                  <a:gd name="connsiteY125" fmla="*/ 222642 h 2672762"/>
                  <a:gd name="connsiteX126" fmla="*/ 1101687 w 2677922"/>
                  <a:gd name="connsiteY126" fmla="*/ 188072 h 2672762"/>
                  <a:gd name="connsiteX127" fmla="*/ 1106847 w 2677922"/>
                  <a:gd name="connsiteY127" fmla="*/ 53918 h 2672762"/>
                  <a:gd name="connsiteX128" fmla="*/ 1145029 w 2677922"/>
                  <a:gd name="connsiteY128" fmla="*/ 4900 h 2672762"/>
                  <a:gd name="connsiteX129" fmla="*/ 1158960 w 2677922"/>
                  <a:gd name="connsiteY129" fmla="*/ 1804 h 2672762"/>
                  <a:gd name="connsiteX130" fmla="*/ 1235841 w 2677922"/>
                  <a:gd name="connsiteY130" fmla="*/ 48758 h 2672762"/>
                  <a:gd name="connsiteX131" fmla="*/ 1269895 w 2677922"/>
                  <a:gd name="connsiteY131" fmla="*/ 162273 h 2672762"/>
                  <a:gd name="connsiteX132" fmla="*/ 1303434 w 2677922"/>
                  <a:gd name="connsiteY132" fmla="*/ 192716 h 2672762"/>
                  <a:gd name="connsiteX133" fmla="*/ 1376702 w 2677922"/>
                  <a:gd name="connsiteY133" fmla="*/ 192716 h 2672762"/>
                  <a:gd name="connsiteX134" fmla="*/ 1409209 w 2677922"/>
                  <a:gd name="connsiteY134" fmla="*/ 163305 h 2672762"/>
                  <a:gd name="connsiteX135" fmla="*/ 1447392 w 2677922"/>
                  <a:gd name="connsiteY135" fmla="*/ 37922 h 2672762"/>
                  <a:gd name="connsiteX136" fmla="*/ 1499505 w 2677922"/>
                  <a:gd name="connsiteY136" fmla="*/ 256 h 2672762"/>
                  <a:gd name="connsiteX137" fmla="*/ 1513436 w 2677922"/>
                  <a:gd name="connsiteY137" fmla="*/ 772 h 2672762"/>
                  <a:gd name="connsiteX138" fmla="*/ 1573290 w 2677922"/>
                  <a:gd name="connsiteY138" fmla="*/ 65269 h 2672762"/>
                  <a:gd name="connsiteX139" fmla="*/ 1576902 w 2677922"/>
                  <a:gd name="connsiteY139" fmla="*/ 185492 h 2672762"/>
                  <a:gd name="connsiteX140" fmla="*/ 1598057 w 2677922"/>
                  <a:gd name="connsiteY140" fmla="*/ 220578 h 2672762"/>
                  <a:gd name="connsiteX141" fmla="*/ 1674422 w 2677922"/>
                  <a:gd name="connsiteY141" fmla="*/ 240702 h 2672762"/>
                  <a:gd name="connsiteX142" fmla="*/ 1710540 w 2677922"/>
                  <a:gd name="connsiteY142" fmla="*/ 221610 h 2672762"/>
                  <a:gd name="connsiteX143" fmla="*/ 1779165 w 2677922"/>
                  <a:gd name="connsiteY143" fmla="*/ 111707 h 2672762"/>
                  <a:gd name="connsiteX144" fmla="*/ 1845726 w 2677922"/>
                  <a:gd name="connsiteY144" fmla="*/ 88488 h 2672762"/>
                  <a:gd name="connsiteX145" fmla="*/ 1857594 w 2677922"/>
                  <a:gd name="connsiteY145" fmla="*/ 92616 h 2672762"/>
                  <a:gd name="connsiteX146" fmla="*/ 1895260 w 2677922"/>
                  <a:gd name="connsiteY146" fmla="*/ 166401 h 2672762"/>
                  <a:gd name="connsiteX147" fmla="*/ 1868429 w 2677922"/>
                  <a:gd name="connsiteY147" fmla="*/ 281980 h 2672762"/>
                  <a:gd name="connsiteX148" fmla="*/ 1887004 w 2677922"/>
                  <a:gd name="connsiteY148" fmla="*/ 332030 h 2672762"/>
                  <a:gd name="connsiteX149" fmla="*/ 1946857 w 2677922"/>
                  <a:gd name="connsiteY149" fmla="*/ 365052 h 2672762"/>
                  <a:gd name="connsiteX150" fmla="*/ 1986588 w 2677922"/>
                  <a:gd name="connsiteY150" fmla="*/ 355765 h 2672762"/>
                  <a:gd name="connsiteX151" fmla="*/ 2081528 w 2677922"/>
                  <a:gd name="connsiteY151" fmla="*/ 267532 h 2672762"/>
                  <a:gd name="connsiteX152" fmla="*/ 2151701 w 2677922"/>
                  <a:gd name="connsiteY152" fmla="*/ 261857 h 2672762"/>
                  <a:gd name="connsiteX153" fmla="*/ 2155312 w 2677922"/>
                  <a:gd name="connsiteY153" fmla="*/ 264437 h 2672762"/>
                  <a:gd name="connsiteX154" fmla="*/ 2177500 w 2677922"/>
                  <a:gd name="connsiteY154" fmla="*/ 353701 h 2672762"/>
                  <a:gd name="connsiteX155" fmla="*/ 2122290 w 2677922"/>
                  <a:gd name="connsiteY155" fmla="*/ 456896 h 2672762"/>
                  <a:gd name="connsiteX156" fmla="*/ 2126934 w 2677922"/>
                  <a:gd name="connsiteY156" fmla="*/ 505914 h 2672762"/>
                  <a:gd name="connsiteX157" fmla="*/ 2173372 w 2677922"/>
                  <a:gd name="connsiteY157" fmla="*/ 551836 h 2672762"/>
                  <a:gd name="connsiteX158" fmla="*/ 2219810 w 2677922"/>
                  <a:gd name="connsiteY158" fmla="*/ 555964 h 2672762"/>
                  <a:gd name="connsiteX159" fmla="*/ 2336937 w 2677922"/>
                  <a:gd name="connsiteY159" fmla="*/ 494046 h 2672762"/>
                  <a:gd name="connsiteX160" fmla="*/ 2400917 w 2677922"/>
                  <a:gd name="connsiteY160" fmla="*/ 507462 h 2672762"/>
                  <a:gd name="connsiteX161" fmla="*/ 2420525 w 2677922"/>
                  <a:gd name="connsiteY161" fmla="*/ 533777 h 2672762"/>
                  <a:gd name="connsiteX162" fmla="*/ 2415365 w 2677922"/>
                  <a:gd name="connsiteY162" fmla="*/ 591566 h 2672762"/>
                  <a:gd name="connsiteX163" fmla="*/ 2321973 w 2677922"/>
                  <a:gd name="connsiteY163" fmla="*/ 692182 h 2672762"/>
                  <a:gd name="connsiteX164" fmla="*/ 2313718 w 2677922"/>
                  <a:gd name="connsiteY164" fmla="*/ 733460 h 2672762"/>
                  <a:gd name="connsiteX165" fmla="*/ 2349320 w 2677922"/>
                  <a:gd name="connsiteY165" fmla="*/ 795377 h 2672762"/>
                  <a:gd name="connsiteX166" fmla="*/ 2394726 w 2677922"/>
                  <a:gd name="connsiteY166" fmla="*/ 810341 h 2672762"/>
                  <a:gd name="connsiteX167" fmla="*/ 2526816 w 2677922"/>
                  <a:gd name="connsiteY167" fmla="*/ 780414 h 2672762"/>
                  <a:gd name="connsiteX168" fmla="*/ 2575834 w 2677922"/>
                  <a:gd name="connsiteY168" fmla="*/ 803117 h 2672762"/>
                  <a:gd name="connsiteX169" fmla="*/ 2591313 w 2677922"/>
                  <a:gd name="connsiteY169" fmla="*/ 838719 h 2672762"/>
                  <a:gd name="connsiteX170" fmla="*/ 2570158 w 2677922"/>
                  <a:gd name="connsiteY170" fmla="*/ 896509 h 2672762"/>
                  <a:gd name="connsiteX171" fmla="*/ 2461287 w 2677922"/>
                  <a:gd name="connsiteY171" fmla="*/ 964102 h 2672762"/>
                  <a:gd name="connsiteX172" fmla="*/ 2438068 w 2677922"/>
                  <a:gd name="connsiteY172" fmla="*/ 1014668 h 2672762"/>
                  <a:gd name="connsiteX173" fmla="*/ 2454063 w 2677922"/>
                  <a:gd name="connsiteY173" fmla="*/ 1073489 h 2672762"/>
                  <a:gd name="connsiteX174" fmla="*/ 2492762 w 2677922"/>
                  <a:gd name="connsiteY174" fmla="*/ 1100836 h 2672762"/>
                  <a:gd name="connsiteX175" fmla="*/ 2628464 w 2677922"/>
                  <a:gd name="connsiteY175" fmla="*/ 1105996 h 2672762"/>
                  <a:gd name="connsiteX176" fmla="*/ 2672322 w 2677922"/>
                  <a:gd name="connsiteY176" fmla="*/ 1140566 h 2672762"/>
                  <a:gd name="connsiteX177" fmla="*/ 2677998 w 2677922"/>
                  <a:gd name="connsiteY177" fmla="*/ 1182360 h 2672762"/>
                  <a:gd name="connsiteX178" fmla="*/ 2644459 w 2677922"/>
                  <a:gd name="connsiteY178" fmla="*/ 1229830 h 2672762"/>
                  <a:gd name="connsiteX179" fmla="*/ 2522172 w 2677922"/>
                  <a:gd name="connsiteY179" fmla="*/ 1267497 h 2672762"/>
                  <a:gd name="connsiteX180" fmla="*/ 2483990 w 2677922"/>
                  <a:gd name="connsiteY180" fmla="*/ 1315998 h 2672762"/>
                  <a:gd name="connsiteX181" fmla="*/ 2486570 w 2677922"/>
                  <a:gd name="connsiteY181" fmla="*/ 1379980 h 2672762"/>
                  <a:gd name="connsiteX182" fmla="*/ 2512885 w 2677922"/>
                  <a:gd name="connsiteY182" fmla="*/ 1407842 h 2672762"/>
                  <a:gd name="connsiteX183" fmla="*/ 2641363 w 2677922"/>
                  <a:gd name="connsiteY183" fmla="*/ 1447057 h 2672762"/>
                  <a:gd name="connsiteX184" fmla="*/ 2677998 w 2677922"/>
                  <a:gd name="connsiteY184" fmla="*/ 1498138 h 2672762"/>
                  <a:gd name="connsiteX185" fmla="*/ 2677998 w 2677922"/>
                  <a:gd name="connsiteY185" fmla="*/ 1507426 h 2672762"/>
                  <a:gd name="connsiteX186" fmla="*/ 2611952 w 2677922"/>
                  <a:gd name="connsiteY186" fmla="*/ 1572955 h 2672762"/>
                  <a:gd name="connsiteX187" fmla="*/ 2490182 w 2677922"/>
                  <a:gd name="connsiteY187" fmla="*/ 1576567 h 2672762"/>
                  <a:gd name="connsiteX188" fmla="*/ 2457675 w 2677922"/>
                  <a:gd name="connsiteY188" fmla="*/ 1596690 h 2672762"/>
                  <a:gd name="connsiteX189" fmla="*/ 2437036 w 2677922"/>
                  <a:gd name="connsiteY189" fmla="*/ 1673055 h 2672762"/>
                  <a:gd name="connsiteX190" fmla="*/ 2457159 w 2677922"/>
                  <a:gd name="connsiteY190" fmla="*/ 1710205 h 2672762"/>
                  <a:gd name="connsiteX191" fmla="*/ 2564483 w 2677922"/>
                  <a:gd name="connsiteY191" fmla="*/ 1777282 h 2672762"/>
                  <a:gd name="connsiteX192" fmla="*/ 2588733 w 2677922"/>
                  <a:gd name="connsiteY192" fmla="*/ 1845907 h 2672762"/>
                  <a:gd name="connsiteX193" fmla="*/ 2571706 w 2677922"/>
                  <a:gd name="connsiteY193" fmla="*/ 1880994 h 2672762"/>
                  <a:gd name="connsiteX194" fmla="*/ 2538684 w 2677922"/>
                  <a:gd name="connsiteY194" fmla="*/ 1897505 h 2672762"/>
                  <a:gd name="connsiteX195" fmla="*/ 1338521 w 2677922"/>
                  <a:gd name="connsiteY195" fmla="*/ 2312867 h 2672762"/>
                  <a:gd name="connsiteX196" fmla="*/ 2316814 w 2677922"/>
                  <a:gd name="connsiteY196" fmla="*/ 1335605 h 2672762"/>
                  <a:gd name="connsiteX197" fmla="*/ 1340068 w 2677922"/>
                  <a:gd name="connsiteY197" fmla="*/ 359376 h 2672762"/>
                  <a:gd name="connsiteX198" fmla="*/ 361775 w 2677922"/>
                  <a:gd name="connsiteY198" fmla="*/ 1331994 h 2672762"/>
                  <a:gd name="connsiteX199" fmla="*/ 1338521 w 2677922"/>
                  <a:gd name="connsiteY199" fmla="*/ 2312867 h 26727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</a:cxnLst>
                <a:rect l="l" t="t" r="r" b="b"/>
                <a:pathLst>
                  <a:path w="2677922" h="2672762">
                    <a:moveTo>
                      <a:pt x="2538684" y="1897505"/>
                    </a:moveTo>
                    <a:cubicBezTo>
                      <a:pt x="2511337" y="1891313"/>
                      <a:pt x="2483990" y="1885121"/>
                      <a:pt x="2456643" y="1879446"/>
                    </a:cubicBezTo>
                    <a:cubicBezTo>
                      <a:pt x="2434456" y="1874286"/>
                      <a:pt x="2411753" y="1869642"/>
                      <a:pt x="2389566" y="1863966"/>
                    </a:cubicBezTo>
                    <a:cubicBezTo>
                      <a:pt x="2375119" y="1860354"/>
                      <a:pt x="2363767" y="1864482"/>
                      <a:pt x="2354479" y="1874802"/>
                    </a:cubicBezTo>
                    <a:cubicBezTo>
                      <a:pt x="2335389" y="1896989"/>
                      <a:pt x="2320425" y="1922272"/>
                      <a:pt x="2312170" y="1950651"/>
                    </a:cubicBezTo>
                    <a:cubicBezTo>
                      <a:pt x="2308042" y="1964066"/>
                      <a:pt x="2314234" y="1973869"/>
                      <a:pt x="2322489" y="1983157"/>
                    </a:cubicBezTo>
                    <a:cubicBezTo>
                      <a:pt x="2352416" y="2015664"/>
                      <a:pt x="2382858" y="2048170"/>
                      <a:pt x="2412785" y="2080161"/>
                    </a:cubicBezTo>
                    <a:cubicBezTo>
                      <a:pt x="2435488" y="2104412"/>
                      <a:pt x="2436520" y="2118859"/>
                      <a:pt x="2418461" y="2146722"/>
                    </a:cubicBezTo>
                    <a:cubicBezTo>
                      <a:pt x="2417429" y="2148270"/>
                      <a:pt x="2416397" y="2150334"/>
                      <a:pt x="2414849" y="2151882"/>
                    </a:cubicBezTo>
                    <a:cubicBezTo>
                      <a:pt x="2380795" y="2197804"/>
                      <a:pt x="2365831" y="2198320"/>
                      <a:pt x="2324037" y="2174585"/>
                    </a:cubicBezTo>
                    <a:cubicBezTo>
                      <a:pt x="2289982" y="2154978"/>
                      <a:pt x="2253864" y="2137434"/>
                      <a:pt x="2219294" y="2118859"/>
                    </a:cubicBezTo>
                    <a:cubicBezTo>
                      <a:pt x="2204846" y="2111120"/>
                      <a:pt x="2191431" y="2111120"/>
                      <a:pt x="2178531" y="2120407"/>
                    </a:cubicBezTo>
                    <a:cubicBezTo>
                      <a:pt x="2157892" y="2134855"/>
                      <a:pt x="2140349" y="2152398"/>
                      <a:pt x="2125386" y="2172521"/>
                    </a:cubicBezTo>
                    <a:cubicBezTo>
                      <a:pt x="2114550" y="2186968"/>
                      <a:pt x="2114034" y="2201416"/>
                      <a:pt x="2122806" y="2217411"/>
                    </a:cubicBezTo>
                    <a:cubicBezTo>
                      <a:pt x="2143961" y="2256109"/>
                      <a:pt x="2164600" y="2295323"/>
                      <a:pt x="2184723" y="2334538"/>
                    </a:cubicBezTo>
                    <a:cubicBezTo>
                      <a:pt x="2198655" y="2361885"/>
                      <a:pt x="2196591" y="2374268"/>
                      <a:pt x="2174404" y="2395423"/>
                    </a:cubicBezTo>
                    <a:cubicBezTo>
                      <a:pt x="2170792" y="2398519"/>
                      <a:pt x="2167696" y="2402131"/>
                      <a:pt x="2164084" y="2404711"/>
                    </a:cubicBezTo>
                    <a:cubicBezTo>
                      <a:pt x="2131062" y="2428962"/>
                      <a:pt x="2114034" y="2440829"/>
                      <a:pt x="2075336" y="2401615"/>
                    </a:cubicBezTo>
                    <a:cubicBezTo>
                      <a:pt x="2047473" y="2373236"/>
                      <a:pt x="2017547" y="2347953"/>
                      <a:pt x="1988652" y="2320606"/>
                    </a:cubicBezTo>
                    <a:cubicBezTo>
                      <a:pt x="1975236" y="2307707"/>
                      <a:pt x="1960789" y="2305127"/>
                      <a:pt x="1944277" y="2311835"/>
                    </a:cubicBezTo>
                    <a:cubicBezTo>
                      <a:pt x="1922607" y="2320606"/>
                      <a:pt x="1901968" y="2331958"/>
                      <a:pt x="1883392" y="2346405"/>
                    </a:cubicBezTo>
                    <a:cubicBezTo>
                      <a:pt x="1867913" y="2358273"/>
                      <a:pt x="1863785" y="2373236"/>
                      <a:pt x="1868429" y="2391811"/>
                    </a:cubicBezTo>
                    <a:cubicBezTo>
                      <a:pt x="1879264" y="2436701"/>
                      <a:pt x="1889584" y="2482107"/>
                      <a:pt x="1899388" y="2526997"/>
                    </a:cubicBezTo>
                    <a:cubicBezTo>
                      <a:pt x="1903516" y="2546604"/>
                      <a:pt x="1896808" y="2561568"/>
                      <a:pt x="1879264" y="2571887"/>
                    </a:cubicBezTo>
                    <a:cubicBezTo>
                      <a:pt x="1867397" y="2579111"/>
                      <a:pt x="1854498" y="2584787"/>
                      <a:pt x="1841082" y="2588915"/>
                    </a:cubicBezTo>
                    <a:cubicBezTo>
                      <a:pt x="1813736" y="2597686"/>
                      <a:pt x="1798256" y="2592526"/>
                      <a:pt x="1782777" y="2568276"/>
                    </a:cubicBezTo>
                    <a:cubicBezTo>
                      <a:pt x="1760074" y="2532157"/>
                      <a:pt x="1736855" y="2496555"/>
                      <a:pt x="1715184" y="2459404"/>
                    </a:cubicBezTo>
                    <a:cubicBezTo>
                      <a:pt x="1703316" y="2439281"/>
                      <a:pt x="1687837" y="2431542"/>
                      <a:pt x="1664618" y="2435669"/>
                    </a:cubicBezTo>
                    <a:cubicBezTo>
                      <a:pt x="1646043" y="2439281"/>
                      <a:pt x="1627984" y="2443925"/>
                      <a:pt x="1610440" y="2450117"/>
                    </a:cubicBezTo>
                    <a:cubicBezTo>
                      <a:pt x="1586190" y="2458888"/>
                      <a:pt x="1578450" y="2469208"/>
                      <a:pt x="1577418" y="2495007"/>
                    </a:cubicBezTo>
                    <a:cubicBezTo>
                      <a:pt x="1575870" y="2535769"/>
                      <a:pt x="1574838" y="2576015"/>
                      <a:pt x="1573806" y="2616777"/>
                    </a:cubicBezTo>
                    <a:cubicBezTo>
                      <a:pt x="1572774" y="2653928"/>
                      <a:pt x="1563487" y="2665795"/>
                      <a:pt x="1526852" y="2672503"/>
                    </a:cubicBezTo>
                    <a:cubicBezTo>
                      <a:pt x="1517049" y="2674567"/>
                      <a:pt x="1507245" y="2675599"/>
                      <a:pt x="1497441" y="2676115"/>
                    </a:cubicBezTo>
                    <a:cubicBezTo>
                      <a:pt x="1473191" y="2677663"/>
                      <a:pt x="1457711" y="2667859"/>
                      <a:pt x="1449972" y="2644124"/>
                    </a:cubicBezTo>
                    <a:cubicBezTo>
                      <a:pt x="1436040" y="2600782"/>
                      <a:pt x="1422624" y="2557956"/>
                      <a:pt x="1410241" y="2514614"/>
                    </a:cubicBezTo>
                    <a:cubicBezTo>
                      <a:pt x="1404565" y="2495007"/>
                      <a:pt x="1392698" y="2485719"/>
                      <a:pt x="1373091" y="2482623"/>
                    </a:cubicBezTo>
                    <a:cubicBezTo>
                      <a:pt x="1350388" y="2479527"/>
                      <a:pt x="1327685" y="2479527"/>
                      <a:pt x="1304982" y="2483139"/>
                    </a:cubicBezTo>
                    <a:cubicBezTo>
                      <a:pt x="1287955" y="2485719"/>
                      <a:pt x="1277119" y="2494491"/>
                      <a:pt x="1271959" y="2511518"/>
                    </a:cubicBezTo>
                    <a:cubicBezTo>
                      <a:pt x="1260092" y="2552280"/>
                      <a:pt x="1247192" y="2593042"/>
                      <a:pt x="1234293" y="2633805"/>
                    </a:cubicBezTo>
                    <a:cubicBezTo>
                      <a:pt x="1222941" y="2670439"/>
                      <a:pt x="1208494" y="2679727"/>
                      <a:pt x="1170828" y="2674567"/>
                    </a:cubicBezTo>
                    <a:cubicBezTo>
                      <a:pt x="1114070" y="2666827"/>
                      <a:pt x="1107362" y="2659087"/>
                      <a:pt x="1106847" y="2602330"/>
                    </a:cubicBezTo>
                    <a:cubicBezTo>
                      <a:pt x="1106331" y="2565180"/>
                      <a:pt x="1104783" y="2528545"/>
                      <a:pt x="1103751" y="2491395"/>
                    </a:cubicBezTo>
                    <a:cubicBezTo>
                      <a:pt x="1103234" y="2474368"/>
                      <a:pt x="1096527" y="2460952"/>
                      <a:pt x="1080532" y="2454244"/>
                    </a:cubicBezTo>
                    <a:cubicBezTo>
                      <a:pt x="1056281" y="2443925"/>
                      <a:pt x="1031514" y="2436701"/>
                      <a:pt x="1005199" y="2435153"/>
                    </a:cubicBezTo>
                    <a:cubicBezTo>
                      <a:pt x="989203" y="2434121"/>
                      <a:pt x="977852" y="2440313"/>
                      <a:pt x="969080" y="2454244"/>
                    </a:cubicBezTo>
                    <a:cubicBezTo>
                      <a:pt x="946894" y="2491395"/>
                      <a:pt x="923159" y="2527513"/>
                      <a:pt x="900456" y="2564148"/>
                    </a:cubicBezTo>
                    <a:cubicBezTo>
                      <a:pt x="882396" y="2593042"/>
                      <a:pt x="868465" y="2598202"/>
                      <a:pt x="836474" y="2587367"/>
                    </a:cubicBezTo>
                    <a:cubicBezTo>
                      <a:pt x="834926" y="2586851"/>
                      <a:pt x="833379" y="2586335"/>
                      <a:pt x="831830" y="2585819"/>
                    </a:cubicBezTo>
                    <a:cubicBezTo>
                      <a:pt x="782297" y="2565696"/>
                      <a:pt x="772493" y="2554344"/>
                      <a:pt x="785392" y="2504810"/>
                    </a:cubicBezTo>
                    <a:cubicBezTo>
                      <a:pt x="795196" y="2467144"/>
                      <a:pt x="802420" y="2428962"/>
                      <a:pt x="811707" y="2390779"/>
                    </a:cubicBezTo>
                    <a:cubicBezTo>
                      <a:pt x="816351" y="2371172"/>
                      <a:pt x="811191" y="2356209"/>
                      <a:pt x="794680" y="2344341"/>
                    </a:cubicBezTo>
                    <a:cubicBezTo>
                      <a:pt x="777137" y="2331958"/>
                      <a:pt x="759078" y="2321122"/>
                      <a:pt x="739470" y="2312351"/>
                    </a:cubicBezTo>
                    <a:cubicBezTo>
                      <a:pt x="720895" y="2304095"/>
                      <a:pt x="704900" y="2307191"/>
                      <a:pt x="689421" y="2321638"/>
                    </a:cubicBezTo>
                    <a:cubicBezTo>
                      <a:pt x="658462" y="2351049"/>
                      <a:pt x="626988" y="2379944"/>
                      <a:pt x="596029" y="2408838"/>
                    </a:cubicBezTo>
                    <a:cubicBezTo>
                      <a:pt x="572810" y="2431026"/>
                      <a:pt x="557847" y="2432057"/>
                      <a:pt x="530500" y="2415030"/>
                    </a:cubicBezTo>
                    <a:cubicBezTo>
                      <a:pt x="527404" y="2412966"/>
                      <a:pt x="524308" y="2410902"/>
                      <a:pt x="521212" y="2408838"/>
                    </a:cubicBezTo>
                    <a:cubicBezTo>
                      <a:pt x="481482" y="2380460"/>
                      <a:pt x="477870" y="2365496"/>
                      <a:pt x="500573" y="2322670"/>
                    </a:cubicBezTo>
                    <a:cubicBezTo>
                      <a:pt x="519148" y="2287584"/>
                      <a:pt x="537207" y="2252497"/>
                      <a:pt x="556298" y="2217927"/>
                    </a:cubicBezTo>
                    <a:cubicBezTo>
                      <a:pt x="566102" y="2199868"/>
                      <a:pt x="564555" y="2184388"/>
                      <a:pt x="552171" y="2168909"/>
                    </a:cubicBezTo>
                    <a:cubicBezTo>
                      <a:pt x="538756" y="2151882"/>
                      <a:pt x="523276" y="2136402"/>
                      <a:pt x="505733" y="2122987"/>
                    </a:cubicBezTo>
                    <a:cubicBezTo>
                      <a:pt x="490254" y="2111120"/>
                      <a:pt x="474774" y="2110088"/>
                      <a:pt x="457747" y="2119375"/>
                    </a:cubicBezTo>
                    <a:cubicBezTo>
                      <a:pt x="419564" y="2140014"/>
                      <a:pt x="380866" y="2160653"/>
                      <a:pt x="341652" y="2180777"/>
                    </a:cubicBezTo>
                    <a:cubicBezTo>
                      <a:pt x="314305" y="2195224"/>
                      <a:pt x="298310" y="2191612"/>
                      <a:pt x="278187" y="2168909"/>
                    </a:cubicBezTo>
                    <a:cubicBezTo>
                      <a:pt x="276639" y="2167361"/>
                      <a:pt x="275607" y="2165813"/>
                      <a:pt x="274059" y="2164265"/>
                    </a:cubicBezTo>
                    <a:cubicBezTo>
                      <a:pt x="238456" y="2122987"/>
                      <a:pt x="238972" y="2108540"/>
                      <a:pt x="276639" y="2069325"/>
                    </a:cubicBezTo>
                    <a:cubicBezTo>
                      <a:pt x="302954" y="2041463"/>
                      <a:pt x="327721" y="2013084"/>
                      <a:pt x="354551" y="1986253"/>
                    </a:cubicBezTo>
                    <a:cubicBezTo>
                      <a:pt x="367967" y="1972322"/>
                      <a:pt x="370547" y="1957874"/>
                      <a:pt x="363839" y="1940847"/>
                    </a:cubicBezTo>
                    <a:cubicBezTo>
                      <a:pt x="355067" y="1918660"/>
                      <a:pt x="342684" y="1898021"/>
                      <a:pt x="328237" y="1878930"/>
                    </a:cubicBezTo>
                    <a:cubicBezTo>
                      <a:pt x="316369" y="1863450"/>
                      <a:pt x="300374" y="1861902"/>
                      <a:pt x="283347" y="1866030"/>
                    </a:cubicBezTo>
                    <a:cubicBezTo>
                      <a:pt x="245680" y="1874802"/>
                      <a:pt x="208530" y="1883573"/>
                      <a:pt x="170864" y="1891829"/>
                    </a:cubicBezTo>
                    <a:cubicBezTo>
                      <a:pt x="165704" y="1892861"/>
                      <a:pt x="160544" y="1894409"/>
                      <a:pt x="155900" y="1895441"/>
                    </a:cubicBezTo>
                    <a:cubicBezTo>
                      <a:pt x="127521" y="1900601"/>
                      <a:pt x="113074" y="1893893"/>
                      <a:pt x="100175" y="1868094"/>
                    </a:cubicBezTo>
                    <a:cubicBezTo>
                      <a:pt x="95531" y="1858291"/>
                      <a:pt x="90887" y="1848487"/>
                      <a:pt x="87275" y="1838168"/>
                    </a:cubicBezTo>
                    <a:cubicBezTo>
                      <a:pt x="77988" y="1810821"/>
                      <a:pt x="83147" y="1795341"/>
                      <a:pt x="107915" y="1779862"/>
                    </a:cubicBezTo>
                    <a:cubicBezTo>
                      <a:pt x="143001" y="1757675"/>
                      <a:pt x="178603" y="1735488"/>
                      <a:pt x="213690" y="1713817"/>
                    </a:cubicBezTo>
                    <a:cubicBezTo>
                      <a:pt x="241552" y="1696274"/>
                      <a:pt x="245680" y="1686470"/>
                      <a:pt x="238972" y="1654480"/>
                    </a:cubicBezTo>
                    <a:cubicBezTo>
                      <a:pt x="234845" y="1636420"/>
                      <a:pt x="230201" y="1617845"/>
                      <a:pt x="222977" y="1600818"/>
                    </a:cubicBezTo>
                    <a:cubicBezTo>
                      <a:pt x="215753" y="1583791"/>
                      <a:pt x="203370" y="1575535"/>
                      <a:pt x="184279" y="1575019"/>
                    </a:cubicBezTo>
                    <a:cubicBezTo>
                      <a:pt x="142485" y="1574503"/>
                      <a:pt x="101207" y="1572955"/>
                      <a:pt x="59413" y="1571407"/>
                    </a:cubicBezTo>
                    <a:cubicBezTo>
                      <a:pt x="21746" y="1570375"/>
                      <a:pt x="10395" y="1560572"/>
                      <a:pt x="3687" y="1524453"/>
                    </a:cubicBezTo>
                    <a:cubicBezTo>
                      <a:pt x="3171" y="1520841"/>
                      <a:pt x="2139" y="1517230"/>
                      <a:pt x="1623" y="1513618"/>
                    </a:cubicBezTo>
                    <a:cubicBezTo>
                      <a:pt x="-4053" y="1467696"/>
                      <a:pt x="3687" y="1455828"/>
                      <a:pt x="48577" y="1442413"/>
                    </a:cubicBezTo>
                    <a:cubicBezTo>
                      <a:pt x="85727" y="1431061"/>
                      <a:pt x="122877" y="1418678"/>
                      <a:pt x="160544" y="1408358"/>
                    </a:cubicBezTo>
                    <a:cubicBezTo>
                      <a:pt x="181183" y="1402683"/>
                      <a:pt x="192018" y="1390815"/>
                      <a:pt x="194083" y="1370692"/>
                    </a:cubicBezTo>
                    <a:cubicBezTo>
                      <a:pt x="196147" y="1346957"/>
                      <a:pt x="197178" y="1322706"/>
                      <a:pt x="192534" y="1298971"/>
                    </a:cubicBezTo>
                    <a:cubicBezTo>
                      <a:pt x="189954" y="1283492"/>
                      <a:pt x="181183" y="1274204"/>
                      <a:pt x="166220" y="1269560"/>
                    </a:cubicBezTo>
                    <a:cubicBezTo>
                      <a:pt x="126490" y="1257693"/>
                      <a:pt x="86759" y="1245310"/>
                      <a:pt x="47029" y="1232926"/>
                    </a:cubicBezTo>
                    <a:cubicBezTo>
                      <a:pt x="3687" y="1219511"/>
                      <a:pt x="-957" y="1212287"/>
                      <a:pt x="1623" y="1166881"/>
                    </a:cubicBezTo>
                    <a:cubicBezTo>
                      <a:pt x="2139" y="1157593"/>
                      <a:pt x="4203" y="1148306"/>
                      <a:pt x="6267" y="1139534"/>
                    </a:cubicBezTo>
                    <a:cubicBezTo>
                      <a:pt x="12459" y="1116831"/>
                      <a:pt x="25358" y="1106512"/>
                      <a:pt x="49093" y="1105480"/>
                    </a:cubicBezTo>
                    <a:cubicBezTo>
                      <a:pt x="87791" y="1103932"/>
                      <a:pt x="125974" y="1102900"/>
                      <a:pt x="164672" y="1101868"/>
                    </a:cubicBezTo>
                    <a:cubicBezTo>
                      <a:pt x="170348" y="1101868"/>
                      <a:pt x="176023" y="1101352"/>
                      <a:pt x="181699" y="1101352"/>
                    </a:cubicBezTo>
                    <a:cubicBezTo>
                      <a:pt x="207498" y="1102384"/>
                      <a:pt x="220913" y="1087936"/>
                      <a:pt x="227621" y="1065233"/>
                    </a:cubicBezTo>
                    <a:cubicBezTo>
                      <a:pt x="232781" y="1048206"/>
                      <a:pt x="237425" y="1031179"/>
                      <a:pt x="241036" y="1014152"/>
                    </a:cubicBezTo>
                    <a:cubicBezTo>
                      <a:pt x="245680" y="990417"/>
                      <a:pt x="240005" y="979065"/>
                      <a:pt x="219366" y="965650"/>
                    </a:cubicBezTo>
                    <a:cubicBezTo>
                      <a:pt x="184279" y="943463"/>
                      <a:pt x="148676" y="921276"/>
                      <a:pt x="113590" y="899605"/>
                    </a:cubicBezTo>
                    <a:cubicBezTo>
                      <a:pt x="82116" y="879997"/>
                      <a:pt x="77472" y="867614"/>
                      <a:pt x="89855" y="832012"/>
                    </a:cubicBezTo>
                    <a:cubicBezTo>
                      <a:pt x="93467" y="820660"/>
                      <a:pt x="98111" y="809309"/>
                      <a:pt x="104818" y="799505"/>
                    </a:cubicBezTo>
                    <a:cubicBezTo>
                      <a:pt x="115654" y="782994"/>
                      <a:pt x="130617" y="774738"/>
                      <a:pt x="151256" y="779898"/>
                    </a:cubicBezTo>
                    <a:cubicBezTo>
                      <a:pt x="195114" y="790217"/>
                      <a:pt x="239489" y="799505"/>
                      <a:pt x="283347" y="810341"/>
                    </a:cubicBezTo>
                    <a:cubicBezTo>
                      <a:pt x="303469" y="815500"/>
                      <a:pt x="318949" y="810857"/>
                      <a:pt x="331332" y="794345"/>
                    </a:cubicBezTo>
                    <a:cubicBezTo>
                      <a:pt x="344232" y="776802"/>
                      <a:pt x="355584" y="757711"/>
                      <a:pt x="363839" y="737588"/>
                    </a:cubicBezTo>
                    <a:cubicBezTo>
                      <a:pt x="371063" y="719529"/>
                      <a:pt x="368999" y="704049"/>
                      <a:pt x="354551" y="689086"/>
                    </a:cubicBezTo>
                    <a:cubicBezTo>
                      <a:pt x="324625" y="658643"/>
                      <a:pt x="296246" y="627169"/>
                      <a:pt x="266835" y="595694"/>
                    </a:cubicBezTo>
                    <a:cubicBezTo>
                      <a:pt x="244132" y="570927"/>
                      <a:pt x="243100" y="556996"/>
                      <a:pt x="261675" y="529133"/>
                    </a:cubicBezTo>
                    <a:cubicBezTo>
                      <a:pt x="264771" y="525005"/>
                      <a:pt x="267351" y="520361"/>
                      <a:pt x="270447" y="516233"/>
                    </a:cubicBezTo>
                    <a:cubicBezTo>
                      <a:pt x="296762" y="481663"/>
                      <a:pt x="311209" y="478567"/>
                      <a:pt x="349907" y="498690"/>
                    </a:cubicBezTo>
                    <a:cubicBezTo>
                      <a:pt x="386026" y="517781"/>
                      <a:pt x="422144" y="536357"/>
                      <a:pt x="457231" y="555964"/>
                    </a:cubicBezTo>
                    <a:cubicBezTo>
                      <a:pt x="475806" y="566283"/>
                      <a:pt x="492318" y="564219"/>
                      <a:pt x="507797" y="551320"/>
                    </a:cubicBezTo>
                    <a:cubicBezTo>
                      <a:pt x="523276" y="538421"/>
                      <a:pt x="537723" y="523973"/>
                      <a:pt x="551139" y="508494"/>
                    </a:cubicBezTo>
                    <a:cubicBezTo>
                      <a:pt x="564555" y="492499"/>
                      <a:pt x="567650" y="476503"/>
                      <a:pt x="556815" y="456896"/>
                    </a:cubicBezTo>
                    <a:cubicBezTo>
                      <a:pt x="535143" y="418198"/>
                      <a:pt x="515020" y="378983"/>
                      <a:pt x="494381" y="339769"/>
                    </a:cubicBezTo>
                    <a:cubicBezTo>
                      <a:pt x="480966" y="313970"/>
                      <a:pt x="484062" y="300039"/>
                      <a:pt x="505217" y="280432"/>
                    </a:cubicBezTo>
                    <a:cubicBezTo>
                      <a:pt x="515020" y="271144"/>
                      <a:pt x="525856" y="263405"/>
                      <a:pt x="537723" y="256181"/>
                    </a:cubicBezTo>
                    <a:cubicBezTo>
                      <a:pt x="558362" y="244313"/>
                      <a:pt x="572810" y="245861"/>
                      <a:pt x="590353" y="261857"/>
                    </a:cubicBezTo>
                    <a:cubicBezTo>
                      <a:pt x="620280" y="289203"/>
                      <a:pt x="650207" y="317066"/>
                      <a:pt x="679617" y="344929"/>
                    </a:cubicBezTo>
                    <a:cubicBezTo>
                      <a:pt x="710576" y="374340"/>
                      <a:pt x="717284" y="375372"/>
                      <a:pt x="754950" y="355765"/>
                    </a:cubicBezTo>
                    <a:cubicBezTo>
                      <a:pt x="769913" y="348025"/>
                      <a:pt x="783845" y="339769"/>
                      <a:pt x="797260" y="329450"/>
                    </a:cubicBezTo>
                    <a:cubicBezTo>
                      <a:pt x="811707" y="317582"/>
                      <a:pt x="816351" y="303651"/>
                      <a:pt x="811707" y="285076"/>
                    </a:cubicBezTo>
                    <a:cubicBezTo>
                      <a:pt x="800872" y="242249"/>
                      <a:pt x="791585" y="198907"/>
                      <a:pt x="781781" y="156081"/>
                    </a:cubicBezTo>
                    <a:cubicBezTo>
                      <a:pt x="775589" y="128218"/>
                      <a:pt x="782297" y="114287"/>
                      <a:pt x="807064" y="100872"/>
                    </a:cubicBezTo>
                    <a:cubicBezTo>
                      <a:pt x="818415" y="95196"/>
                      <a:pt x="829766" y="90552"/>
                      <a:pt x="841634" y="86424"/>
                    </a:cubicBezTo>
                    <a:cubicBezTo>
                      <a:pt x="866917" y="78685"/>
                      <a:pt x="881364" y="83328"/>
                      <a:pt x="896328" y="106031"/>
                    </a:cubicBezTo>
                    <a:cubicBezTo>
                      <a:pt x="920062" y="142666"/>
                      <a:pt x="943798" y="179300"/>
                      <a:pt x="965469" y="217483"/>
                    </a:cubicBezTo>
                    <a:cubicBezTo>
                      <a:pt x="976820" y="237090"/>
                      <a:pt x="992299" y="243797"/>
                      <a:pt x="1013455" y="240702"/>
                    </a:cubicBezTo>
                    <a:cubicBezTo>
                      <a:pt x="1035641" y="237090"/>
                      <a:pt x="1057313" y="231414"/>
                      <a:pt x="1077952" y="222642"/>
                    </a:cubicBezTo>
                    <a:cubicBezTo>
                      <a:pt x="1092915" y="215935"/>
                      <a:pt x="1101171" y="205615"/>
                      <a:pt x="1101687" y="188072"/>
                    </a:cubicBezTo>
                    <a:cubicBezTo>
                      <a:pt x="1102719" y="143182"/>
                      <a:pt x="1105298" y="98808"/>
                      <a:pt x="1106847" y="53918"/>
                    </a:cubicBezTo>
                    <a:cubicBezTo>
                      <a:pt x="1107878" y="25023"/>
                      <a:pt x="1117166" y="12640"/>
                      <a:pt x="1145029" y="4900"/>
                    </a:cubicBezTo>
                    <a:cubicBezTo>
                      <a:pt x="1149672" y="3868"/>
                      <a:pt x="1154316" y="2320"/>
                      <a:pt x="1158960" y="1804"/>
                    </a:cubicBezTo>
                    <a:cubicBezTo>
                      <a:pt x="1210042" y="-3872"/>
                      <a:pt x="1222426" y="1804"/>
                      <a:pt x="1235841" y="48758"/>
                    </a:cubicBezTo>
                    <a:cubicBezTo>
                      <a:pt x="1246676" y="86940"/>
                      <a:pt x="1259576" y="124091"/>
                      <a:pt x="1269895" y="162273"/>
                    </a:cubicBezTo>
                    <a:cubicBezTo>
                      <a:pt x="1275055" y="180332"/>
                      <a:pt x="1285890" y="190136"/>
                      <a:pt x="1303434" y="192716"/>
                    </a:cubicBezTo>
                    <a:cubicBezTo>
                      <a:pt x="1327685" y="195812"/>
                      <a:pt x="1352452" y="195812"/>
                      <a:pt x="1376702" y="192716"/>
                    </a:cubicBezTo>
                    <a:cubicBezTo>
                      <a:pt x="1393730" y="190652"/>
                      <a:pt x="1404049" y="180332"/>
                      <a:pt x="1409209" y="163305"/>
                    </a:cubicBezTo>
                    <a:cubicBezTo>
                      <a:pt x="1421593" y="121511"/>
                      <a:pt x="1434492" y="79717"/>
                      <a:pt x="1447392" y="37922"/>
                    </a:cubicBezTo>
                    <a:cubicBezTo>
                      <a:pt x="1457195" y="6964"/>
                      <a:pt x="1466998" y="-260"/>
                      <a:pt x="1499505" y="256"/>
                    </a:cubicBezTo>
                    <a:cubicBezTo>
                      <a:pt x="1504149" y="256"/>
                      <a:pt x="1508793" y="256"/>
                      <a:pt x="1513436" y="772"/>
                    </a:cubicBezTo>
                    <a:cubicBezTo>
                      <a:pt x="1559358" y="5416"/>
                      <a:pt x="1572258" y="19347"/>
                      <a:pt x="1573290" y="65269"/>
                    </a:cubicBezTo>
                    <a:cubicBezTo>
                      <a:pt x="1574322" y="105515"/>
                      <a:pt x="1575870" y="145246"/>
                      <a:pt x="1576902" y="185492"/>
                    </a:cubicBezTo>
                    <a:cubicBezTo>
                      <a:pt x="1577418" y="201487"/>
                      <a:pt x="1583093" y="213871"/>
                      <a:pt x="1598057" y="220578"/>
                    </a:cubicBezTo>
                    <a:cubicBezTo>
                      <a:pt x="1622308" y="231414"/>
                      <a:pt x="1647590" y="238638"/>
                      <a:pt x="1674422" y="240702"/>
                    </a:cubicBezTo>
                    <a:cubicBezTo>
                      <a:pt x="1690933" y="241733"/>
                      <a:pt x="1702285" y="235026"/>
                      <a:pt x="1710540" y="221610"/>
                    </a:cubicBezTo>
                    <a:cubicBezTo>
                      <a:pt x="1733243" y="184976"/>
                      <a:pt x="1756462" y="148342"/>
                      <a:pt x="1779165" y="111707"/>
                    </a:cubicBezTo>
                    <a:cubicBezTo>
                      <a:pt x="1798772" y="80749"/>
                      <a:pt x="1810640" y="76621"/>
                      <a:pt x="1845726" y="88488"/>
                    </a:cubicBezTo>
                    <a:cubicBezTo>
                      <a:pt x="1849854" y="90036"/>
                      <a:pt x="1853466" y="91068"/>
                      <a:pt x="1857594" y="92616"/>
                    </a:cubicBezTo>
                    <a:cubicBezTo>
                      <a:pt x="1898356" y="110159"/>
                      <a:pt x="1905063" y="123059"/>
                      <a:pt x="1895260" y="166401"/>
                    </a:cubicBezTo>
                    <a:cubicBezTo>
                      <a:pt x="1886488" y="205099"/>
                      <a:pt x="1877717" y="243281"/>
                      <a:pt x="1868429" y="281980"/>
                    </a:cubicBezTo>
                    <a:cubicBezTo>
                      <a:pt x="1863269" y="303135"/>
                      <a:pt x="1868429" y="319646"/>
                      <a:pt x="1887004" y="332030"/>
                    </a:cubicBezTo>
                    <a:cubicBezTo>
                      <a:pt x="1906096" y="344929"/>
                      <a:pt x="1925187" y="356796"/>
                      <a:pt x="1946857" y="365052"/>
                    </a:cubicBezTo>
                    <a:cubicBezTo>
                      <a:pt x="1962337" y="370728"/>
                      <a:pt x="1974720" y="367116"/>
                      <a:pt x="1986588" y="355765"/>
                    </a:cubicBezTo>
                    <a:cubicBezTo>
                      <a:pt x="2018062" y="325838"/>
                      <a:pt x="2049537" y="296943"/>
                      <a:pt x="2081528" y="267532"/>
                    </a:cubicBezTo>
                    <a:cubicBezTo>
                      <a:pt x="2107843" y="242765"/>
                      <a:pt x="2122290" y="241733"/>
                      <a:pt x="2151701" y="261857"/>
                    </a:cubicBezTo>
                    <a:cubicBezTo>
                      <a:pt x="2153248" y="262889"/>
                      <a:pt x="2154281" y="263405"/>
                      <a:pt x="2155312" y="264437"/>
                    </a:cubicBezTo>
                    <a:cubicBezTo>
                      <a:pt x="2205363" y="300555"/>
                      <a:pt x="2198139" y="316034"/>
                      <a:pt x="2177500" y="353701"/>
                    </a:cubicBezTo>
                    <a:cubicBezTo>
                      <a:pt x="2158925" y="387755"/>
                      <a:pt x="2141381" y="422842"/>
                      <a:pt x="2122290" y="456896"/>
                    </a:cubicBezTo>
                    <a:cubicBezTo>
                      <a:pt x="2112487" y="474955"/>
                      <a:pt x="2114550" y="490435"/>
                      <a:pt x="2126934" y="505914"/>
                    </a:cubicBezTo>
                    <a:cubicBezTo>
                      <a:pt x="2140865" y="522941"/>
                      <a:pt x="2156345" y="538421"/>
                      <a:pt x="2173372" y="551836"/>
                    </a:cubicBezTo>
                    <a:cubicBezTo>
                      <a:pt x="2187819" y="563187"/>
                      <a:pt x="2202783" y="564735"/>
                      <a:pt x="2219810" y="555964"/>
                    </a:cubicBezTo>
                    <a:cubicBezTo>
                      <a:pt x="2258508" y="534809"/>
                      <a:pt x="2297722" y="514170"/>
                      <a:pt x="2336937" y="494046"/>
                    </a:cubicBezTo>
                    <a:cubicBezTo>
                      <a:pt x="2364799" y="479599"/>
                      <a:pt x="2380795" y="482695"/>
                      <a:pt x="2400917" y="507462"/>
                    </a:cubicBezTo>
                    <a:cubicBezTo>
                      <a:pt x="2408141" y="515717"/>
                      <a:pt x="2414849" y="524489"/>
                      <a:pt x="2420525" y="533777"/>
                    </a:cubicBezTo>
                    <a:cubicBezTo>
                      <a:pt x="2434972" y="556480"/>
                      <a:pt x="2433424" y="571443"/>
                      <a:pt x="2415365" y="591566"/>
                    </a:cubicBezTo>
                    <a:cubicBezTo>
                      <a:pt x="2384406" y="625105"/>
                      <a:pt x="2353448" y="659159"/>
                      <a:pt x="2321973" y="692182"/>
                    </a:cubicBezTo>
                    <a:cubicBezTo>
                      <a:pt x="2310106" y="704565"/>
                      <a:pt x="2307526" y="717981"/>
                      <a:pt x="2313718" y="733460"/>
                    </a:cubicBezTo>
                    <a:cubicBezTo>
                      <a:pt x="2323005" y="755647"/>
                      <a:pt x="2334357" y="776286"/>
                      <a:pt x="2349320" y="795377"/>
                    </a:cubicBezTo>
                    <a:cubicBezTo>
                      <a:pt x="2361187" y="810857"/>
                      <a:pt x="2375635" y="814984"/>
                      <a:pt x="2394726" y="810341"/>
                    </a:cubicBezTo>
                    <a:cubicBezTo>
                      <a:pt x="2438584" y="799505"/>
                      <a:pt x="2482958" y="789701"/>
                      <a:pt x="2526816" y="780414"/>
                    </a:cubicBezTo>
                    <a:cubicBezTo>
                      <a:pt x="2550035" y="775254"/>
                      <a:pt x="2563967" y="781962"/>
                      <a:pt x="2575834" y="803117"/>
                    </a:cubicBezTo>
                    <a:cubicBezTo>
                      <a:pt x="2582026" y="814468"/>
                      <a:pt x="2587186" y="826336"/>
                      <a:pt x="2591313" y="838719"/>
                    </a:cubicBezTo>
                    <a:cubicBezTo>
                      <a:pt x="2600085" y="867098"/>
                      <a:pt x="2595441" y="880514"/>
                      <a:pt x="2570158" y="896509"/>
                    </a:cubicBezTo>
                    <a:cubicBezTo>
                      <a:pt x="2534040" y="919212"/>
                      <a:pt x="2498437" y="942947"/>
                      <a:pt x="2461287" y="964102"/>
                    </a:cubicBezTo>
                    <a:cubicBezTo>
                      <a:pt x="2440132" y="976485"/>
                      <a:pt x="2434456" y="992997"/>
                      <a:pt x="2438068" y="1014668"/>
                    </a:cubicBezTo>
                    <a:cubicBezTo>
                      <a:pt x="2441164" y="1034791"/>
                      <a:pt x="2446840" y="1054398"/>
                      <a:pt x="2454063" y="1073489"/>
                    </a:cubicBezTo>
                    <a:cubicBezTo>
                      <a:pt x="2460771" y="1091032"/>
                      <a:pt x="2472638" y="1100320"/>
                      <a:pt x="2492762" y="1100836"/>
                    </a:cubicBezTo>
                    <a:cubicBezTo>
                      <a:pt x="2538168" y="1101352"/>
                      <a:pt x="2583058" y="1104448"/>
                      <a:pt x="2628464" y="1105996"/>
                    </a:cubicBezTo>
                    <a:cubicBezTo>
                      <a:pt x="2653230" y="1107028"/>
                      <a:pt x="2665614" y="1116831"/>
                      <a:pt x="2672322" y="1140566"/>
                    </a:cubicBezTo>
                    <a:cubicBezTo>
                      <a:pt x="2676449" y="1153982"/>
                      <a:pt x="2677998" y="1167913"/>
                      <a:pt x="2677998" y="1182360"/>
                    </a:cubicBezTo>
                    <a:cubicBezTo>
                      <a:pt x="2677998" y="1210223"/>
                      <a:pt x="2670258" y="1221575"/>
                      <a:pt x="2644459" y="1229830"/>
                    </a:cubicBezTo>
                    <a:cubicBezTo>
                      <a:pt x="2603697" y="1242730"/>
                      <a:pt x="2562934" y="1255113"/>
                      <a:pt x="2522172" y="1267497"/>
                    </a:cubicBezTo>
                    <a:cubicBezTo>
                      <a:pt x="2492762" y="1276268"/>
                      <a:pt x="2485022" y="1285556"/>
                      <a:pt x="2483990" y="1315998"/>
                    </a:cubicBezTo>
                    <a:cubicBezTo>
                      <a:pt x="2483474" y="1337153"/>
                      <a:pt x="2481926" y="1358824"/>
                      <a:pt x="2486570" y="1379980"/>
                    </a:cubicBezTo>
                    <a:cubicBezTo>
                      <a:pt x="2489666" y="1394427"/>
                      <a:pt x="2498437" y="1403199"/>
                      <a:pt x="2512885" y="1407842"/>
                    </a:cubicBezTo>
                    <a:cubicBezTo>
                      <a:pt x="2555711" y="1420742"/>
                      <a:pt x="2598537" y="1433641"/>
                      <a:pt x="2641363" y="1447057"/>
                    </a:cubicBezTo>
                    <a:cubicBezTo>
                      <a:pt x="2671290" y="1456344"/>
                      <a:pt x="2678514" y="1466664"/>
                      <a:pt x="2677998" y="1498138"/>
                    </a:cubicBezTo>
                    <a:cubicBezTo>
                      <a:pt x="2677998" y="1501234"/>
                      <a:pt x="2677998" y="1504330"/>
                      <a:pt x="2677998" y="1507426"/>
                    </a:cubicBezTo>
                    <a:cubicBezTo>
                      <a:pt x="2675934" y="1555928"/>
                      <a:pt x="2660454" y="1571407"/>
                      <a:pt x="2611952" y="1572955"/>
                    </a:cubicBezTo>
                    <a:cubicBezTo>
                      <a:pt x="2571190" y="1573987"/>
                      <a:pt x="2530944" y="1576051"/>
                      <a:pt x="2490182" y="1576567"/>
                    </a:cubicBezTo>
                    <a:cubicBezTo>
                      <a:pt x="2474702" y="1577083"/>
                      <a:pt x="2463867" y="1583791"/>
                      <a:pt x="2457675" y="1596690"/>
                    </a:cubicBezTo>
                    <a:cubicBezTo>
                      <a:pt x="2446324" y="1620941"/>
                      <a:pt x="2439100" y="1646224"/>
                      <a:pt x="2437036" y="1673055"/>
                    </a:cubicBezTo>
                    <a:cubicBezTo>
                      <a:pt x="2435488" y="1690082"/>
                      <a:pt x="2442712" y="1701434"/>
                      <a:pt x="2457159" y="1710205"/>
                    </a:cubicBezTo>
                    <a:cubicBezTo>
                      <a:pt x="2493278" y="1732392"/>
                      <a:pt x="2528880" y="1754579"/>
                      <a:pt x="2564483" y="1777282"/>
                    </a:cubicBezTo>
                    <a:cubicBezTo>
                      <a:pt x="2596989" y="1797405"/>
                      <a:pt x="2601117" y="1809789"/>
                      <a:pt x="2588733" y="1845907"/>
                    </a:cubicBezTo>
                    <a:cubicBezTo>
                      <a:pt x="2584606" y="1858291"/>
                      <a:pt x="2578930" y="1870158"/>
                      <a:pt x="2571706" y="1880994"/>
                    </a:cubicBezTo>
                    <a:cubicBezTo>
                      <a:pt x="2564998" y="1890797"/>
                      <a:pt x="2554163" y="1897505"/>
                      <a:pt x="2538684" y="1897505"/>
                    </a:cubicBezTo>
                    <a:close/>
                    <a:moveTo>
                      <a:pt x="1338521" y="2312867"/>
                    </a:moveTo>
                    <a:cubicBezTo>
                      <a:pt x="1869461" y="2314931"/>
                      <a:pt x="2317329" y="1887701"/>
                      <a:pt x="2316814" y="1335605"/>
                    </a:cubicBezTo>
                    <a:cubicBezTo>
                      <a:pt x="2316298" y="792797"/>
                      <a:pt x="1880813" y="359892"/>
                      <a:pt x="1340068" y="359376"/>
                    </a:cubicBezTo>
                    <a:cubicBezTo>
                      <a:pt x="796228" y="358860"/>
                      <a:pt x="363839" y="794861"/>
                      <a:pt x="361775" y="1331994"/>
                    </a:cubicBezTo>
                    <a:cubicBezTo>
                      <a:pt x="359711" y="1882026"/>
                      <a:pt x="806032" y="2314415"/>
                      <a:pt x="1338521" y="2312867"/>
                    </a:cubicBezTo>
                    <a:close/>
                  </a:path>
                </a:pathLst>
              </a:custGeom>
              <a:grpFill/>
              <a:ln w="515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6" name="Freeform: Shape 45">
                <a:extLst>
                  <a:ext uri="{FF2B5EF4-FFF2-40B4-BE49-F238E27FC236}">
                    <a16:creationId xmlns:a16="http://schemas.microsoft.com/office/drawing/2014/main" id="{FE31230A-3F00-4E5D-AB2B-619EA30B194D}"/>
                  </a:ext>
                </a:extLst>
              </p:cNvPr>
              <p:cNvSpPr/>
              <p:nvPr/>
            </p:nvSpPr>
            <p:spPr>
              <a:xfrm>
                <a:off x="7558586" y="2011427"/>
                <a:ext cx="1898797" cy="1893637"/>
              </a:xfrm>
              <a:custGeom>
                <a:avLst/>
                <a:gdLst>
                  <a:gd name="connsiteX0" fmla="*/ 30 w 1898796"/>
                  <a:gd name="connsiteY0" fmla="*/ 947852 h 1893636"/>
                  <a:gd name="connsiteX1" fmla="*/ 950461 w 1898796"/>
                  <a:gd name="connsiteY1" fmla="*/ 2 h 1893636"/>
                  <a:gd name="connsiteX2" fmla="*/ 1898827 w 1898796"/>
                  <a:gd name="connsiteY2" fmla="*/ 950948 h 1893636"/>
                  <a:gd name="connsiteX3" fmla="*/ 946849 w 1898796"/>
                  <a:gd name="connsiteY3" fmla="*/ 1898283 h 1893636"/>
                  <a:gd name="connsiteX4" fmla="*/ 30 w 1898796"/>
                  <a:gd name="connsiteY4" fmla="*/ 947852 h 1893636"/>
                  <a:gd name="connsiteX5" fmla="*/ 1187811 w 1898796"/>
                  <a:gd name="connsiteY5" fmla="*/ 949916 h 1893636"/>
                  <a:gd name="connsiteX6" fmla="*/ 949429 w 1898796"/>
                  <a:gd name="connsiteY6" fmla="*/ 710503 h 1893636"/>
                  <a:gd name="connsiteX7" fmla="*/ 710532 w 1898796"/>
                  <a:gd name="connsiteY7" fmla="*/ 948368 h 1893636"/>
                  <a:gd name="connsiteX8" fmla="*/ 948397 w 1898796"/>
                  <a:gd name="connsiteY8" fmla="*/ 1188298 h 1893636"/>
                  <a:gd name="connsiteX9" fmla="*/ 1187811 w 1898796"/>
                  <a:gd name="connsiteY9" fmla="*/ 949916 h 1893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98796" h="1893636">
                    <a:moveTo>
                      <a:pt x="30" y="947852"/>
                    </a:moveTo>
                    <a:cubicBezTo>
                      <a:pt x="-3065" y="428263"/>
                      <a:pt x="426228" y="-1030"/>
                      <a:pt x="950461" y="2"/>
                    </a:cubicBezTo>
                    <a:cubicBezTo>
                      <a:pt x="1472114" y="1034"/>
                      <a:pt x="1899859" y="427747"/>
                      <a:pt x="1898827" y="950948"/>
                    </a:cubicBezTo>
                    <a:cubicBezTo>
                      <a:pt x="1897795" y="1468473"/>
                      <a:pt x="1477790" y="1899315"/>
                      <a:pt x="946849" y="1898283"/>
                    </a:cubicBezTo>
                    <a:cubicBezTo>
                      <a:pt x="411781" y="1896735"/>
                      <a:pt x="-4097" y="1460218"/>
                      <a:pt x="30" y="947852"/>
                    </a:cubicBezTo>
                    <a:close/>
                    <a:moveTo>
                      <a:pt x="1187811" y="949916"/>
                    </a:moveTo>
                    <a:cubicBezTo>
                      <a:pt x="1188327" y="817310"/>
                      <a:pt x="1084099" y="710503"/>
                      <a:pt x="949429" y="710503"/>
                    </a:cubicBezTo>
                    <a:cubicBezTo>
                      <a:pt x="805987" y="710503"/>
                      <a:pt x="710015" y="828146"/>
                      <a:pt x="710532" y="948368"/>
                    </a:cubicBezTo>
                    <a:cubicBezTo>
                      <a:pt x="711048" y="1081490"/>
                      <a:pt x="815791" y="1188298"/>
                      <a:pt x="948397" y="1188298"/>
                    </a:cubicBezTo>
                    <a:cubicBezTo>
                      <a:pt x="1081003" y="1188298"/>
                      <a:pt x="1187294" y="1083038"/>
                      <a:pt x="1187811" y="949916"/>
                    </a:cubicBezTo>
                    <a:close/>
                  </a:path>
                </a:pathLst>
              </a:custGeom>
              <a:grpFill/>
              <a:ln w="515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sp>
        <p:nvSpPr>
          <p:cNvPr id="47" name="Freeform: Shape 46">
            <a:extLst>
              <a:ext uri="{FF2B5EF4-FFF2-40B4-BE49-F238E27FC236}">
                <a16:creationId xmlns:a16="http://schemas.microsoft.com/office/drawing/2014/main" id="{BED5CE5D-67E4-403F-B3DA-7E99871E9C8C}"/>
              </a:ext>
            </a:extLst>
          </p:cNvPr>
          <p:cNvSpPr/>
          <p:nvPr userDrawn="1"/>
        </p:nvSpPr>
        <p:spPr>
          <a:xfrm>
            <a:off x="529815" y="248541"/>
            <a:ext cx="577306" cy="577307"/>
          </a:xfrm>
          <a:custGeom>
            <a:avLst/>
            <a:gdLst>
              <a:gd name="connsiteX0" fmla="*/ 686157 w 1243505"/>
              <a:gd name="connsiteY0" fmla="*/ 1016068 h 1243505"/>
              <a:gd name="connsiteX1" fmla="*/ 560258 w 1243505"/>
              <a:gd name="connsiteY1" fmla="*/ 1016068 h 1243505"/>
              <a:gd name="connsiteX2" fmla="*/ 545811 w 1243505"/>
              <a:gd name="connsiteY2" fmla="*/ 1026903 h 1243505"/>
              <a:gd name="connsiteX3" fmla="*/ 533944 w 1243505"/>
              <a:gd name="connsiteY3" fmla="*/ 1088821 h 1243505"/>
              <a:gd name="connsiteX4" fmla="*/ 505565 w 1243505"/>
              <a:gd name="connsiteY4" fmla="*/ 1169829 h 1243505"/>
              <a:gd name="connsiteX5" fmla="*/ 469447 w 1243505"/>
              <a:gd name="connsiteY5" fmla="*/ 1240002 h 1243505"/>
              <a:gd name="connsiteX6" fmla="*/ 452935 w 1243505"/>
              <a:gd name="connsiteY6" fmla="*/ 1246710 h 1243505"/>
              <a:gd name="connsiteX7" fmla="*/ 305366 w 1243505"/>
              <a:gd name="connsiteY7" fmla="*/ 1185824 h 1243505"/>
              <a:gd name="connsiteX8" fmla="*/ 298142 w 1243505"/>
              <a:gd name="connsiteY8" fmla="*/ 1168281 h 1243505"/>
              <a:gd name="connsiteX9" fmla="*/ 333744 w 1243505"/>
              <a:gd name="connsiteY9" fmla="*/ 1059410 h 1243505"/>
              <a:gd name="connsiteX10" fmla="*/ 342000 w 1243505"/>
              <a:gd name="connsiteY10" fmla="*/ 1043415 h 1243505"/>
              <a:gd name="connsiteX11" fmla="*/ 395662 w 1243505"/>
              <a:gd name="connsiteY11" fmla="*/ 962922 h 1243505"/>
              <a:gd name="connsiteX12" fmla="*/ 393598 w 1243505"/>
              <a:gd name="connsiteY12" fmla="*/ 947959 h 1243505"/>
              <a:gd name="connsiteX13" fmla="*/ 299174 w 1243505"/>
              <a:gd name="connsiteY13" fmla="*/ 853535 h 1243505"/>
              <a:gd name="connsiteX14" fmla="*/ 285243 w 1243505"/>
              <a:gd name="connsiteY14" fmla="*/ 851471 h 1243505"/>
              <a:gd name="connsiteX15" fmla="*/ 230549 w 1243505"/>
              <a:gd name="connsiteY15" fmla="*/ 888106 h 1243505"/>
              <a:gd name="connsiteX16" fmla="*/ 148509 w 1243505"/>
              <a:gd name="connsiteY16" fmla="*/ 926804 h 1243505"/>
              <a:gd name="connsiteX17" fmla="*/ 78852 w 1243505"/>
              <a:gd name="connsiteY17" fmla="*/ 949507 h 1243505"/>
              <a:gd name="connsiteX18" fmla="*/ 62340 w 1243505"/>
              <a:gd name="connsiteY18" fmla="*/ 942799 h 1243505"/>
              <a:gd name="connsiteX19" fmla="*/ 939 w 1243505"/>
              <a:gd name="connsiteY19" fmla="*/ 794198 h 1243505"/>
              <a:gd name="connsiteX20" fmla="*/ 7131 w 1243505"/>
              <a:gd name="connsiteY20" fmla="*/ 778718 h 1243505"/>
              <a:gd name="connsiteX21" fmla="*/ 114454 w 1243505"/>
              <a:gd name="connsiteY21" fmla="*/ 725056 h 1243505"/>
              <a:gd name="connsiteX22" fmla="*/ 189787 w 1243505"/>
              <a:gd name="connsiteY22" fmla="*/ 708545 h 1243505"/>
              <a:gd name="connsiteX23" fmla="*/ 221261 w 1243505"/>
              <a:gd name="connsiteY23" fmla="*/ 702354 h 1243505"/>
              <a:gd name="connsiteX24" fmla="*/ 231581 w 1243505"/>
              <a:gd name="connsiteY24" fmla="*/ 688938 h 1243505"/>
              <a:gd name="connsiteX25" fmla="*/ 225905 w 1243505"/>
              <a:gd name="connsiteY25" fmla="*/ 631149 h 1243505"/>
              <a:gd name="connsiteX26" fmla="*/ 231581 w 1243505"/>
              <a:gd name="connsiteY26" fmla="*/ 559428 h 1243505"/>
              <a:gd name="connsiteX27" fmla="*/ 220745 w 1243505"/>
              <a:gd name="connsiteY27" fmla="*/ 544980 h 1243505"/>
              <a:gd name="connsiteX28" fmla="*/ 172760 w 1243505"/>
              <a:gd name="connsiteY28" fmla="*/ 535693 h 1243505"/>
              <a:gd name="connsiteX29" fmla="*/ 27770 w 1243505"/>
              <a:gd name="connsiteY29" fmla="*/ 478419 h 1243505"/>
              <a:gd name="connsiteX30" fmla="*/ 8163 w 1243505"/>
              <a:gd name="connsiteY30" fmla="*/ 431465 h 1243505"/>
              <a:gd name="connsiteX31" fmla="*/ 62340 w 1243505"/>
              <a:gd name="connsiteY31" fmla="*/ 305051 h 1243505"/>
              <a:gd name="connsiteX32" fmla="*/ 79884 w 1243505"/>
              <a:gd name="connsiteY32" fmla="*/ 297827 h 1243505"/>
              <a:gd name="connsiteX33" fmla="*/ 188755 w 1243505"/>
              <a:gd name="connsiteY33" fmla="*/ 333430 h 1243505"/>
              <a:gd name="connsiteX34" fmla="*/ 204750 w 1243505"/>
              <a:gd name="connsiteY34" fmla="*/ 341685 h 1243505"/>
              <a:gd name="connsiteX35" fmla="*/ 285243 w 1243505"/>
              <a:gd name="connsiteY35" fmla="*/ 395347 h 1243505"/>
              <a:gd name="connsiteX36" fmla="*/ 300206 w 1243505"/>
              <a:gd name="connsiteY36" fmla="*/ 393283 h 1243505"/>
              <a:gd name="connsiteX37" fmla="*/ 393598 w 1243505"/>
              <a:gd name="connsiteY37" fmla="*/ 299891 h 1243505"/>
              <a:gd name="connsiteX38" fmla="*/ 395662 w 1243505"/>
              <a:gd name="connsiteY38" fmla="*/ 283896 h 1243505"/>
              <a:gd name="connsiteX39" fmla="*/ 353352 w 1243505"/>
              <a:gd name="connsiteY39" fmla="*/ 220947 h 1243505"/>
              <a:gd name="connsiteX40" fmla="*/ 325489 w 1243505"/>
              <a:gd name="connsiteY40" fmla="*/ 162125 h 1243505"/>
              <a:gd name="connsiteX41" fmla="*/ 299690 w 1243505"/>
              <a:gd name="connsiteY41" fmla="*/ 82665 h 1243505"/>
              <a:gd name="connsiteX42" fmla="*/ 307946 w 1243505"/>
              <a:gd name="connsiteY42" fmla="*/ 61510 h 1243505"/>
              <a:gd name="connsiteX43" fmla="*/ 451903 w 1243505"/>
              <a:gd name="connsiteY43" fmla="*/ 2172 h 1243505"/>
              <a:gd name="connsiteX44" fmla="*/ 470478 w 1243505"/>
              <a:gd name="connsiteY44" fmla="*/ 9396 h 1243505"/>
              <a:gd name="connsiteX45" fmla="*/ 522076 w 1243505"/>
              <a:gd name="connsiteY45" fmla="*/ 111559 h 1243505"/>
              <a:gd name="connsiteX46" fmla="*/ 537555 w 1243505"/>
              <a:gd name="connsiteY46" fmla="*/ 177605 h 1243505"/>
              <a:gd name="connsiteX47" fmla="*/ 546843 w 1243505"/>
              <a:gd name="connsiteY47" fmla="*/ 223011 h 1243505"/>
              <a:gd name="connsiteX48" fmla="*/ 559227 w 1243505"/>
              <a:gd name="connsiteY48" fmla="*/ 231782 h 1243505"/>
              <a:gd name="connsiteX49" fmla="*/ 688737 w 1243505"/>
              <a:gd name="connsiteY49" fmla="*/ 231782 h 1243505"/>
              <a:gd name="connsiteX50" fmla="*/ 704216 w 1243505"/>
              <a:gd name="connsiteY50" fmla="*/ 220431 h 1243505"/>
              <a:gd name="connsiteX51" fmla="*/ 716600 w 1243505"/>
              <a:gd name="connsiteY51" fmla="*/ 156966 h 1243505"/>
              <a:gd name="connsiteX52" fmla="*/ 743430 w 1243505"/>
              <a:gd name="connsiteY52" fmla="*/ 79569 h 1243505"/>
              <a:gd name="connsiteX53" fmla="*/ 780065 w 1243505"/>
              <a:gd name="connsiteY53" fmla="*/ 8364 h 1243505"/>
              <a:gd name="connsiteX54" fmla="*/ 797092 w 1243505"/>
              <a:gd name="connsiteY54" fmla="*/ 1140 h 1243505"/>
              <a:gd name="connsiteX55" fmla="*/ 944146 w 1243505"/>
              <a:gd name="connsiteY55" fmla="*/ 62542 h 1243505"/>
              <a:gd name="connsiteX56" fmla="*/ 950853 w 1243505"/>
              <a:gd name="connsiteY56" fmla="*/ 79053 h 1243505"/>
              <a:gd name="connsiteX57" fmla="*/ 914735 w 1243505"/>
              <a:gd name="connsiteY57" fmla="*/ 189472 h 1243505"/>
              <a:gd name="connsiteX58" fmla="*/ 906479 w 1243505"/>
              <a:gd name="connsiteY58" fmla="*/ 205467 h 1243505"/>
              <a:gd name="connsiteX59" fmla="*/ 853334 w 1243505"/>
              <a:gd name="connsiteY59" fmla="*/ 284928 h 1243505"/>
              <a:gd name="connsiteX60" fmla="*/ 855398 w 1243505"/>
              <a:gd name="connsiteY60" fmla="*/ 300923 h 1243505"/>
              <a:gd name="connsiteX61" fmla="*/ 948789 w 1243505"/>
              <a:gd name="connsiteY61" fmla="*/ 394315 h 1243505"/>
              <a:gd name="connsiteX62" fmla="*/ 963753 w 1243505"/>
              <a:gd name="connsiteY62" fmla="*/ 396379 h 1243505"/>
              <a:gd name="connsiteX63" fmla="*/ 1015866 w 1243505"/>
              <a:gd name="connsiteY63" fmla="*/ 360777 h 1243505"/>
              <a:gd name="connsiteX64" fmla="*/ 1099971 w 1243505"/>
              <a:gd name="connsiteY64" fmla="*/ 320530 h 1243505"/>
              <a:gd name="connsiteX65" fmla="*/ 1168596 w 1243505"/>
              <a:gd name="connsiteY65" fmla="*/ 298343 h 1243505"/>
              <a:gd name="connsiteX66" fmla="*/ 1186139 w 1243505"/>
              <a:gd name="connsiteY66" fmla="*/ 305567 h 1243505"/>
              <a:gd name="connsiteX67" fmla="*/ 1247024 w 1243505"/>
              <a:gd name="connsiteY67" fmla="*/ 453136 h 1243505"/>
              <a:gd name="connsiteX68" fmla="*/ 1240317 w 1243505"/>
              <a:gd name="connsiteY68" fmla="*/ 469648 h 1243505"/>
              <a:gd name="connsiteX69" fmla="*/ 1135573 w 1243505"/>
              <a:gd name="connsiteY69" fmla="*/ 522277 h 1243505"/>
              <a:gd name="connsiteX70" fmla="*/ 1059209 w 1243505"/>
              <a:gd name="connsiteY70" fmla="*/ 539821 h 1243505"/>
              <a:gd name="connsiteX71" fmla="*/ 1040117 w 1243505"/>
              <a:gd name="connsiteY71" fmla="*/ 543433 h 1243505"/>
              <a:gd name="connsiteX72" fmla="*/ 1017930 w 1243505"/>
              <a:gd name="connsiteY72" fmla="*/ 572843 h 1243505"/>
              <a:gd name="connsiteX73" fmla="*/ 1016383 w 1243505"/>
              <a:gd name="connsiteY73" fmla="*/ 688422 h 1243505"/>
              <a:gd name="connsiteX74" fmla="*/ 1028250 w 1243505"/>
              <a:gd name="connsiteY74" fmla="*/ 703386 h 1243505"/>
              <a:gd name="connsiteX75" fmla="*/ 1118030 w 1243505"/>
              <a:gd name="connsiteY75" fmla="*/ 720929 h 1243505"/>
              <a:gd name="connsiteX76" fmla="*/ 1142281 w 1243505"/>
              <a:gd name="connsiteY76" fmla="*/ 729184 h 1243505"/>
              <a:gd name="connsiteX77" fmla="*/ 1237737 w 1243505"/>
              <a:gd name="connsiteY77" fmla="*/ 777686 h 1243505"/>
              <a:gd name="connsiteX78" fmla="*/ 1246508 w 1243505"/>
              <a:gd name="connsiteY78" fmla="*/ 797809 h 1243505"/>
              <a:gd name="connsiteX79" fmla="*/ 1186655 w 1243505"/>
              <a:gd name="connsiteY79" fmla="*/ 941767 h 1243505"/>
              <a:gd name="connsiteX80" fmla="*/ 1167564 w 1243505"/>
              <a:gd name="connsiteY80" fmla="*/ 950023 h 1243505"/>
              <a:gd name="connsiteX81" fmla="*/ 1062304 w 1243505"/>
              <a:gd name="connsiteY81" fmla="*/ 915452 h 1243505"/>
              <a:gd name="connsiteX82" fmla="*/ 1042697 w 1243505"/>
              <a:gd name="connsiteY82" fmla="*/ 905649 h 1243505"/>
              <a:gd name="connsiteX83" fmla="*/ 963237 w 1243505"/>
              <a:gd name="connsiteY83" fmla="*/ 852503 h 1243505"/>
              <a:gd name="connsiteX84" fmla="*/ 947241 w 1243505"/>
              <a:gd name="connsiteY84" fmla="*/ 855083 h 1243505"/>
              <a:gd name="connsiteX85" fmla="*/ 855914 w 1243505"/>
              <a:gd name="connsiteY85" fmla="*/ 946927 h 1243505"/>
              <a:gd name="connsiteX86" fmla="*/ 853850 w 1243505"/>
              <a:gd name="connsiteY86" fmla="*/ 966018 h 1243505"/>
              <a:gd name="connsiteX87" fmla="*/ 890484 w 1243505"/>
              <a:gd name="connsiteY87" fmla="*/ 1020711 h 1243505"/>
              <a:gd name="connsiteX88" fmla="*/ 925054 w 1243505"/>
              <a:gd name="connsiteY88" fmla="*/ 1093464 h 1243505"/>
              <a:gd name="connsiteX89" fmla="*/ 949821 w 1243505"/>
              <a:gd name="connsiteY89" fmla="*/ 1169313 h 1243505"/>
              <a:gd name="connsiteX90" fmla="*/ 943114 w 1243505"/>
              <a:gd name="connsiteY90" fmla="*/ 1185824 h 1243505"/>
              <a:gd name="connsiteX91" fmla="*/ 794512 w 1243505"/>
              <a:gd name="connsiteY91" fmla="*/ 1247226 h 1243505"/>
              <a:gd name="connsiteX92" fmla="*/ 779033 w 1243505"/>
              <a:gd name="connsiteY92" fmla="*/ 1241034 h 1243505"/>
              <a:gd name="connsiteX93" fmla="*/ 724855 w 1243505"/>
              <a:gd name="connsiteY93" fmla="*/ 1134226 h 1243505"/>
              <a:gd name="connsiteX94" fmla="*/ 718148 w 1243505"/>
              <a:gd name="connsiteY94" fmla="*/ 1105332 h 1243505"/>
              <a:gd name="connsiteX95" fmla="*/ 703184 w 1243505"/>
              <a:gd name="connsiteY95" fmla="*/ 1031031 h 1243505"/>
              <a:gd name="connsiteX96" fmla="*/ 686157 w 1243505"/>
              <a:gd name="connsiteY96" fmla="*/ 1016068 h 1243505"/>
              <a:gd name="connsiteX97" fmla="*/ 624240 w 1243505"/>
              <a:gd name="connsiteY97" fmla="*/ 791102 h 1243505"/>
              <a:gd name="connsiteX98" fmla="*/ 790900 w 1243505"/>
              <a:gd name="connsiteY98" fmla="*/ 623925 h 1243505"/>
              <a:gd name="connsiteX99" fmla="*/ 624240 w 1243505"/>
              <a:gd name="connsiteY99" fmla="*/ 458296 h 1243505"/>
              <a:gd name="connsiteX100" fmla="*/ 458095 w 1243505"/>
              <a:gd name="connsiteY100" fmla="*/ 624441 h 1243505"/>
              <a:gd name="connsiteX101" fmla="*/ 624240 w 1243505"/>
              <a:gd name="connsiteY101" fmla="*/ 791102 h 12435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</a:cxnLst>
            <a:rect l="l" t="t" r="r" b="b"/>
            <a:pathLst>
              <a:path w="1243505" h="1243505">
                <a:moveTo>
                  <a:pt x="686157" y="1016068"/>
                </a:moveTo>
                <a:cubicBezTo>
                  <a:pt x="644363" y="1024840"/>
                  <a:pt x="602053" y="1021743"/>
                  <a:pt x="560258" y="1016068"/>
                </a:cubicBezTo>
                <a:cubicBezTo>
                  <a:pt x="550455" y="1015036"/>
                  <a:pt x="547359" y="1018132"/>
                  <a:pt x="545811" y="1026903"/>
                </a:cubicBezTo>
                <a:cubicBezTo>
                  <a:pt x="542199" y="1047542"/>
                  <a:pt x="537039" y="1068181"/>
                  <a:pt x="533944" y="1088821"/>
                </a:cubicBezTo>
                <a:cubicBezTo>
                  <a:pt x="529816" y="1117715"/>
                  <a:pt x="519496" y="1144030"/>
                  <a:pt x="505565" y="1169829"/>
                </a:cubicBezTo>
                <a:cubicBezTo>
                  <a:pt x="492666" y="1192532"/>
                  <a:pt x="481314" y="1216267"/>
                  <a:pt x="469447" y="1240002"/>
                </a:cubicBezTo>
                <a:cubicBezTo>
                  <a:pt x="465835" y="1247741"/>
                  <a:pt x="461191" y="1249290"/>
                  <a:pt x="452935" y="1246710"/>
                </a:cubicBezTo>
                <a:cubicBezTo>
                  <a:pt x="401853" y="1231230"/>
                  <a:pt x="352836" y="1211107"/>
                  <a:pt x="305366" y="1185824"/>
                </a:cubicBezTo>
                <a:cubicBezTo>
                  <a:pt x="297110" y="1181696"/>
                  <a:pt x="295562" y="1177053"/>
                  <a:pt x="298142" y="1168281"/>
                </a:cubicBezTo>
                <a:cubicBezTo>
                  <a:pt x="310525" y="1132163"/>
                  <a:pt x="321877" y="1095528"/>
                  <a:pt x="333744" y="1059410"/>
                </a:cubicBezTo>
                <a:cubicBezTo>
                  <a:pt x="335808" y="1053734"/>
                  <a:pt x="338904" y="1048574"/>
                  <a:pt x="342000" y="1043415"/>
                </a:cubicBezTo>
                <a:cubicBezTo>
                  <a:pt x="360059" y="1016584"/>
                  <a:pt x="377602" y="989753"/>
                  <a:pt x="395662" y="962922"/>
                </a:cubicBezTo>
                <a:cubicBezTo>
                  <a:pt x="399790" y="956730"/>
                  <a:pt x="399790" y="952603"/>
                  <a:pt x="393598" y="947959"/>
                </a:cubicBezTo>
                <a:cubicBezTo>
                  <a:pt x="356963" y="921644"/>
                  <a:pt x="326005" y="889653"/>
                  <a:pt x="299174" y="853535"/>
                </a:cubicBezTo>
                <a:cubicBezTo>
                  <a:pt x="295046" y="847859"/>
                  <a:pt x="290918" y="847859"/>
                  <a:pt x="285243" y="851471"/>
                </a:cubicBezTo>
                <a:cubicBezTo>
                  <a:pt x="267183" y="863855"/>
                  <a:pt x="248092" y="875206"/>
                  <a:pt x="230549" y="888106"/>
                </a:cubicBezTo>
                <a:cubicBezTo>
                  <a:pt x="205782" y="906681"/>
                  <a:pt x="178435" y="918548"/>
                  <a:pt x="148509" y="926804"/>
                </a:cubicBezTo>
                <a:cubicBezTo>
                  <a:pt x="124774" y="933511"/>
                  <a:pt x="101555" y="941767"/>
                  <a:pt x="78852" y="949507"/>
                </a:cubicBezTo>
                <a:cubicBezTo>
                  <a:pt x="71112" y="952087"/>
                  <a:pt x="66468" y="950539"/>
                  <a:pt x="62340" y="942799"/>
                </a:cubicBezTo>
                <a:cubicBezTo>
                  <a:pt x="36541" y="895329"/>
                  <a:pt x="15902" y="845795"/>
                  <a:pt x="939" y="794198"/>
                </a:cubicBezTo>
                <a:cubicBezTo>
                  <a:pt x="-1125" y="786458"/>
                  <a:pt x="-93" y="782330"/>
                  <a:pt x="7131" y="778718"/>
                </a:cubicBezTo>
                <a:cubicBezTo>
                  <a:pt x="42733" y="760659"/>
                  <a:pt x="77820" y="741052"/>
                  <a:pt x="114454" y="725056"/>
                </a:cubicBezTo>
                <a:cubicBezTo>
                  <a:pt x="137673" y="714737"/>
                  <a:pt x="164504" y="714221"/>
                  <a:pt x="189787" y="708545"/>
                </a:cubicBezTo>
                <a:cubicBezTo>
                  <a:pt x="200106" y="705965"/>
                  <a:pt x="210942" y="704417"/>
                  <a:pt x="221261" y="702354"/>
                </a:cubicBezTo>
                <a:cubicBezTo>
                  <a:pt x="229001" y="700806"/>
                  <a:pt x="233129" y="698226"/>
                  <a:pt x="231581" y="688938"/>
                </a:cubicBezTo>
                <a:cubicBezTo>
                  <a:pt x="229001" y="669847"/>
                  <a:pt x="226937" y="650756"/>
                  <a:pt x="225905" y="631149"/>
                </a:cubicBezTo>
                <a:cubicBezTo>
                  <a:pt x="224873" y="606898"/>
                  <a:pt x="229517" y="583163"/>
                  <a:pt x="231581" y="559428"/>
                </a:cubicBezTo>
                <a:cubicBezTo>
                  <a:pt x="232613" y="549624"/>
                  <a:pt x="229001" y="546528"/>
                  <a:pt x="220745" y="544980"/>
                </a:cubicBezTo>
                <a:cubicBezTo>
                  <a:pt x="204750" y="542401"/>
                  <a:pt x="188755" y="537757"/>
                  <a:pt x="172760" y="535693"/>
                </a:cubicBezTo>
                <a:cubicBezTo>
                  <a:pt x="118582" y="530533"/>
                  <a:pt x="74208" y="502154"/>
                  <a:pt x="27770" y="478419"/>
                </a:cubicBezTo>
                <a:cubicBezTo>
                  <a:pt x="-2157" y="463456"/>
                  <a:pt x="-1125" y="463456"/>
                  <a:pt x="8163" y="431465"/>
                </a:cubicBezTo>
                <a:cubicBezTo>
                  <a:pt x="21062" y="387091"/>
                  <a:pt x="41701" y="345813"/>
                  <a:pt x="62340" y="305051"/>
                </a:cubicBezTo>
                <a:cubicBezTo>
                  <a:pt x="66468" y="296795"/>
                  <a:pt x="71112" y="295247"/>
                  <a:pt x="79884" y="297827"/>
                </a:cubicBezTo>
                <a:cubicBezTo>
                  <a:pt x="116002" y="310211"/>
                  <a:pt x="152636" y="321562"/>
                  <a:pt x="188755" y="333430"/>
                </a:cubicBezTo>
                <a:cubicBezTo>
                  <a:pt x="194430" y="335494"/>
                  <a:pt x="199590" y="338589"/>
                  <a:pt x="204750" y="341685"/>
                </a:cubicBezTo>
                <a:cubicBezTo>
                  <a:pt x="231581" y="359745"/>
                  <a:pt x="258412" y="377288"/>
                  <a:pt x="285243" y="395347"/>
                </a:cubicBezTo>
                <a:cubicBezTo>
                  <a:pt x="291434" y="399475"/>
                  <a:pt x="295562" y="399475"/>
                  <a:pt x="300206" y="393283"/>
                </a:cubicBezTo>
                <a:cubicBezTo>
                  <a:pt x="326521" y="357165"/>
                  <a:pt x="357479" y="326206"/>
                  <a:pt x="393598" y="299891"/>
                </a:cubicBezTo>
                <a:cubicBezTo>
                  <a:pt x="400305" y="294731"/>
                  <a:pt x="399790" y="290604"/>
                  <a:pt x="395662" y="283896"/>
                </a:cubicBezTo>
                <a:cubicBezTo>
                  <a:pt x="381214" y="263257"/>
                  <a:pt x="367799" y="241586"/>
                  <a:pt x="353352" y="220947"/>
                </a:cubicBezTo>
                <a:cubicBezTo>
                  <a:pt x="340452" y="202887"/>
                  <a:pt x="331681" y="183280"/>
                  <a:pt x="325489" y="162125"/>
                </a:cubicBezTo>
                <a:cubicBezTo>
                  <a:pt x="317749" y="135294"/>
                  <a:pt x="308978" y="108980"/>
                  <a:pt x="299690" y="82665"/>
                </a:cubicBezTo>
                <a:cubicBezTo>
                  <a:pt x="296078" y="72345"/>
                  <a:pt x="297626" y="66669"/>
                  <a:pt x="307946" y="61510"/>
                </a:cubicBezTo>
                <a:cubicBezTo>
                  <a:pt x="353867" y="37259"/>
                  <a:pt x="401853" y="17136"/>
                  <a:pt x="451903" y="2172"/>
                </a:cubicBezTo>
                <a:cubicBezTo>
                  <a:pt x="461191" y="-408"/>
                  <a:pt x="465835" y="624"/>
                  <a:pt x="470478" y="9396"/>
                </a:cubicBezTo>
                <a:cubicBezTo>
                  <a:pt x="487506" y="43451"/>
                  <a:pt x="505565" y="77505"/>
                  <a:pt x="522076" y="111559"/>
                </a:cubicBezTo>
                <a:cubicBezTo>
                  <a:pt x="531880" y="132199"/>
                  <a:pt x="532396" y="155934"/>
                  <a:pt x="537555" y="177605"/>
                </a:cubicBezTo>
                <a:cubicBezTo>
                  <a:pt x="541167" y="192568"/>
                  <a:pt x="543747" y="208047"/>
                  <a:pt x="546843" y="223011"/>
                </a:cubicBezTo>
                <a:cubicBezTo>
                  <a:pt x="548391" y="230234"/>
                  <a:pt x="550971" y="232814"/>
                  <a:pt x="559227" y="231782"/>
                </a:cubicBezTo>
                <a:cubicBezTo>
                  <a:pt x="602569" y="225590"/>
                  <a:pt x="645395" y="225074"/>
                  <a:pt x="688737" y="231782"/>
                </a:cubicBezTo>
                <a:cubicBezTo>
                  <a:pt x="699056" y="233330"/>
                  <a:pt x="702152" y="229718"/>
                  <a:pt x="704216" y="220431"/>
                </a:cubicBezTo>
                <a:cubicBezTo>
                  <a:pt x="707828" y="199276"/>
                  <a:pt x="713504" y="178636"/>
                  <a:pt x="716600" y="156966"/>
                </a:cubicBezTo>
                <a:cubicBezTo>
                  <a:pt x="720727" y="129103"/>
                  <a:pt x="730531" y="103820"/>
                  <a:pt x="743430" y="79569"/>
                </a:cubicBezTo>
                <a:cubicBezTo>
                  <a:pt x="756330" y="56350"/>
                  <a:pt x="768197" y="32099"/>
                  <a:pt x="780065" y="8364"/>
                </a:cubicBezTo>
                <a:cubicBezTo>
                  <a:pt x="784193" y="108"/>
                  <a:pt x="788320" y="-1440"/>
                  <a:pt x="797092" y="1140"/>
                </a:cubicBezTo>
                <a:cubicBezTo>
                  <a:pt x="848174" y="16620"/>
                  <a:pt x="897192" y="36743"/>
                  <a:pt x="944146" y="62542"/>
                </a:cubicBezTo>
                <a:cubicBezTo>
                  <a:pt x="951885" y="66669"/>
                  <a:pt x="953949" y="70797"/>
                  <a:pt x="950853" y="79053"/>
                </a:cubicBezTo>
                <a:cubicBezTo>
                  <a:pt x="938470" y="115687"/>
                  <a:pt x="927118" y="152838"/>
                  <a:pt x="914735" y="189472"/>
                </a:cubicBezTo>
                <a:cubicBezTo>
                  <a:pt x="912671" y="195148"/>
                  <a:pt x="909575" y="200308"/>
                  <a:pt x="906479" y="205467"/>
                </a:cubicBezTo>
                <a:cubicBezTo>
                  <a:pt x="888936" y="231782"/>
                  <a:pt x="871393" y="258613"/>
                  <a:pt x="853334" y="284928"/>
                </a:cubicBezTo>
                <a:cubicBezTo>
                  <a:pt x="848690" y="291635"/>
                  <a:pt x="849206" y="296279"/>
                  <a:pt x="855398" y="300923"/>
                </a:cubicBezTo>
                <a:cubicBezTo>
                  <a:pt x="891516" y="327238"/>
                  <a:pt x="922475" y="358713"/>
                  <a:pt x="948789" y="394315"/>
                </a:cubicBezTo>
                <a:cubicBezTo>
                  <a:pt x="953433" y="401023"/>
                  <a:pt x="957561" y="400507"/>
                  <a:pt x="963753" y="396379"/>
                </a:cubicBezTo>
                <a:cubicBezTo>
                  <a:pt x="981296" y="384511"/>
                  <a:pt x="999355" y="373676"/>
                  <a:pt x="1015866" y="360777"/>
                </a:cubicBezTo>
                <a:cubicBezTo>
                  <a:pt x="1041149" y="341685"/>
                  <a:pt x="1069528" y="329302"/>
                  <a:pt x="1099971" y="320530"/>
                </a:cubicBezTo>
                <a:cubicBezTo>
                  <a:pt x="1123190" y="314339"/>
                  <a:pt x="1145893" y="306083"/>
                  <a:pt x="1168596" y="298343"/>
                </a:cubicBezTo>
                <a:cubicBezTo>
                  <a:pt x="1177368" y="295247"/>
                  <a:pt x="1181495" y="297311"/>
                  <a:pt x="1186139" y="305567"/>
                </a:cubicBezTo>
                <a:cubicBezTo>
                  <a:pt x="1211422" y="352521"/>
                  <a:pt x="1232061" y="401539"/>
                  <a:pt x="1247024" y="453136"/>
                </a:cubicBezTo>
                <a:cubicBezTo>
                  <a:pt x="1249604" y="461392"/>
                  <a:pt x="1247540" y="465520"/>
                  <a:pt x="1240317" y="469648"/>
                </a:cubicBezTo>
                <a:cubicBezTo>
                  <a:pt x="1205230" y="487191"/>
                  <a:pt x="1171176" y="506282"/>
                  <a:pt x="1135573" y="522277"/>
                </a:cubicBezTo>
                <a:cubicBezTo>
                  <a:pt x="1111838" y="533113"/>
                  <a:pt x="1084492" y="533629"/>
                  <a:pt x="1059209" y="539821"/>
                </a:cubicBezTo>
                <a:cubicBezTo>
                  <a:pt x="1053017" y="541369"/>
                  <a:pt x="1046309" y="542401"/>
                  <a:pt x="1040117" y="543433"/>
                </a:cubicBezTo>
                <a:cubicBezTo>
                  <a:pt x="1015866" y="548592"/>
                  <a:pt x="1014318" y="548592"/>
                  <a:pt x="1017930" y="572843"/>
                </a:cubicBezTo>
                <a:cubicBezTo>
                  <a:pt x="1024122" y="611541"/>
                  <a:pt x="1021542" y="649724"/>
                  <a:pt x="1016383" y="688422"/>
                </a:cubicBezTo>
                <a:cubicBezTo>
                  <a:pt x="1014835" y="699258"/>
                  <a:pt x="1019478" y="701837"/>
                  <a:pt x="1028250" y="703386"/>
                </a:cubicBezTo>
                <a:cubicBezTo>
                  <a:pt x="1058177" y="709061"/>
                  <a:pt x="1088103" y="715253"/>
                  <a:pt x="1118030" y="720929"/>
                </a:cubicBezTo>
                <a:cubicBezTo>
                  <a:pt x="1126802" y="722477"/>
                  <a:pt x="1134541" y="725572"/>
                  <a:pt x="1142281" y="729184"/>
                </a:cubicBezTo>
                <a:cubicBezTo>
                  <a:pt x="1173756" y="745696"/>
                  <a:pt x="1205746" y="762207"/>
                  <a:pt x="1237737" y="777686"/>
                </a:cubicBezTo>
                <a:cubicBezTo>
                  <a:pt x="1247024" y="782330"/>
                  <a:pt x="1249604" y="786974"/>
                  <a:pt x="1246508" y="797809"/>
                </a:cubicBezTo>
                <a:cubicBezTo>
                  <a:pt x="1231545" y="847859"/>
                  <a:pt x="1211422" y="895329"/>
                  <a:pt x="1186655" y="941767"/>
                </a:cubicBezTo>
                <a:cubicBezTo>
                  <a:pt x="1182011" y="950539"/>
                  <a:pt x="1177368" y="953634"/>
                  <a:pt x="1167564" y="950023"/>
                </a:cubicBezTo>
                <a:cubicBezTo>
                  <a:pt x="1132477" y="938155"/>
                  <a:pt x="1097391" y="926804"/>
                  <a:pt x="1062304" y="915452"/>
                </a:cubicBezTo>
                <a:cubicBezTo>
                  <a:pt x="1055081" y="913388"/>
                  <a:pt x="1048889" y="909776"/>
                  <a:pt x="1042697" y="905649"/>
                </a:cubicBezTo>
                <a:cubicBezTo>
                  <a:pt x="1016383" y="888106"/>
                  <a:pt x="989552" y="870562"/>
                  <a:pt x="963237" y="852503"/>
                </a:cubicBezTo>
                <a:cubicBezTo>
                  <a:pt x="956529" y="847859"/>
                  <a:pt x="952401" y="848375"/>
                  <a:pt x="947241" y="855083"/>
                </a:cubicBezTo>
                <a:cubicBezTo>
                  <a:pt x="921443" y="890169"/>
                  <a:pt x="891000" y="921128"/>
                  <a:pt x="855914" y="946927"/>
                </a:cubicBezTo>
                <a:cubicBezTo>
                  <a:pt x="847658" y="953119"/>
                  <a:pt x="848174" y="958278"/>
                  <a:pt x="853850" y="966018"/>
                </a:cubicBezTo>
                <a:cubicBezTo>
                  <a:pt x="866749" y="984077"/>
                  <a:pt x="877584" y="1002652"/>
                  <a:pt x="890484" y="1020711"/>
                </a:cubicBezTo>
                <a:cubicBezTo>
                  <a:pt x="906479" y="1042899"/>
                  <a:pt x="917831" y="1067149"/>
                  <a:pt x="925054" y="1093464"/>
                </a:cubicBezTo>
                <a:cubicBezTo>
                  <a:pt x="932278" y="1119263"/>
                  <a:pt x="941050" y="1144030"/>
                  <a:pt x="949821" y="1169313"/>
                </a:cubicBezTo>
                <a:cubicBezTo>
                  <a:pt x="952401" y="1177053"/>
                  <a:pt x="950853" y="1181696"/>
                  <a:pt x="943114" y="1185824"/>
                </a:cubicBezTo>
                <a:cubicBezTo>
                  <a:pt x="895644" y="1211623"/>
                  <a:pt x="846110" y="1232262"/>
                  <a:pt x="794512" y="1247226"/>
                </a:cubicBezTo>
                <a:cubicBezTo>
                  <a:pt x="786773" y="1249290"/>
                  <a:pt x="782645" y="1248258"/>
                  <a:pt x="779033" y="1241034"/>
                </a:cubicBezTo>
                <a:cubicBezTo>
                  <a:pt x="760974" y="1205432"/>
                  <a:pt x="742399" y="1169829"/>
                  <a:pt x="724855" y="1134226"/>
                </a:cubicBezTo>
                <a:cubicBezTo>
                  <a:pt x="720211" y="1125455"/>
                  <a:pt x="720211" y="1115136"/>
                  <a:pt x="718148" y="1105332"/>
                </a:cubicBezTo>
                <a:cubicBezTo>
                  <a:pt x="712988" y="1080565"/>
                  <a:pt x="708344" y="1055798"/>
                  <a:pt x="703184" y="1031031"/>
                </a:cubicBezTo>
                <a:cubicBezTo>
                  <a:pt x="700604" y="1015552"/>
                  <a:pt x="701120" y="1015552"/>
                  <a:pt x="686157" y="1016068"/>
                </a:cubicBezTo>
                <a:close/>
                <a:moveTo>
                  <a:pt x="624240" y="791102"/>
                </a:moveTo>
                <a:cubicBezTo>
                  <a:pt x="720211" y="788522"/>
                  <a:pt x="791416" y="716801"/>
                  <a:pt x="790900" y="623925"/>
                </a:cubicBezTo>
                <a:cubicBezTo>
                  <a:pt x="790384" y="528985"/>
                  <a:pt x="717632" y="457780"/>
                  <a:pt x="624240" y="458296"/>
                </a:cubicBezTo>
                <a:cubicBezTo>
                  <a:pt x="530332" y="458296"/>
                  <a:pt x="458095" y="530533"/>
                  <a:pt x="458095" y="624441"/>
                </a:cubicBezTo>
                <a:cubicBezTo>
                  <a:pt x="458095" y="718349"/>
                  <a:pt x="530848" y="788522"/>
                  <a:pt x="624240" y="791102"/>
                </a:cubicBezTo>
                <a:close/>
              </a:path>
            </a:pathLst>
          </a:custGeom>
          <a:solidFill>
            <a:schemeClr val="bg1">
              <a:alpha val="5000"/>
            </a:schemeClr>
          </a:solidFill>
          <a:ln w="515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8" name="Freeform: Shape 47">
            <a:extLst>
              <a:ext uri="{FF2B5EF4-FFF2-40B4-BE49-F238E27FC236}">
                <a16:creationId xmlns:a16="http://schemas.microsoft.com/office/drawing/2014/main" id="{170C0C8B-A623-4A77-8067-AE3A11119257}"/>
              </a:ext>
            </a:extLst>
          </p:cNvPr>
          <p:cNvSpPr/>
          <p:nvPr userDrawn="1"/>
        </p:nvSpPr>
        <p:spPr>
          <a:xfrm>
            <a:off x="7565721" y="431683"/>
            <a:ext cx="1263772" cy="1286476"/>
          </a:xfrm>
          <a:custGeom>
            <a:avLst/>
            <a:gdLst>
              <a:gd name="connsiteX0" fmla="*/ 879664 w 1723364"/>
              <a:gd name="connsiteY0" fmla="*/ 267 h 1754322"/>
              <a:gd name="connsiteX1" fmla="*/ 964801 w 1723364"/>
              <a:gd name="connsiteY1" fmla="*/ 5943 h 1754322"/>
              <a:gd name="connsiteX2" fmla="*/ 979248 w 1723364"/>
              <a:gd name="connsiteY2" fmla="*/ 18843 h 1754322"/>
              <a:gd name="connsiteX3" fmla="*/ 977700 w 1723364"/>
              <a:gd name="connsiteY3" fmla="*/ 158673 h 1754322"/>
              <a:gd name="connsiteX4" fmla="*/ 968928 w 1723364"/>
              <a:gd name="connsiteY4" fmla="*/ 213366 h 1754322"/>
              <a:gd name="connsiteX5" fmla="*/ 979764 w 1723364"/>
              <a:gd name="connsiteY5" fmla="*/ 229877 h 1754322"/>
              <a:gd name="connsiteX6" fmla="*/ 1149520 w 1723364"/>
              <a:gd name="connsiteY6" fmla="*/ 285087 h 1754322"/>
              <a:gd name="connsiteX7" fmla="*/ 1166548 w 1723364"/>
              <a:gd name="connsiteY7" fmla="*/ 278379 h 1754322"/>
              <a:gd name="connsiteX8" fmla="*/ 1210406 w 1723364"/>
              <a:gd name="connsiteY8" fmla="*/ 190663 h 1754322"/>
              <a:gd name="connsiteX9" fmla="*/ 1263035 w 1723364"/>
              <a:gd name="connsiteY9" fmla="*/ 123070 h 1754322"/>
              <a:gd name="connsiteX10" fmla="*/ 1304314 w 1723364"/>
              <a:gd name="connsiteY10" fmla="*/ 119458 h 1754322"/>
              <a:gd name="connsiteX11" fmla="*/ 1458075 w 1723364"/>
              <a:gd name="connsiteY11" fmla="*/ 231941 h 1754322"/>
              <a:gd name="connsiteX12" fmla="*/ 1462203 w 1723364"/>
              <a:gd name="connsiteY12" fmla="*/ 251549 h 1754322"/>
              <a:gd name="connsiteX13" fmla="*/ 1461171 w 1723364"/>
              <a:gd name="connsiteY13" fmla="*/ 254128 h 1754322"/>
              <a:gd name="connsiteX14" fmla="*/ 1396158 w 1723364"/>
              <a:gd name="connsiteY14" fmla="*/ 347004 h 1754322"/>
              <a:gd name="connsiteX15" fmla="*/ 1337336 w 1723364"/>
              <a:gd name="connsiteY15" fmla="*/ 404794 h 1754322"/>
              <a:gd name="connsiteX16" fmla="*/ 1336304 w 1723364"/>
              <a:gd name="connsiteY16" fmla="*/ 419757 h 1754322"/>
              <a:gd name="connsiteX17" fmla="*/ 1369327 w 1723364"/>
              <a:gd name="connsiteY17" fmla="*/ 457939 h 1754322"/>
              <a:gd name="connsiteX18" fmla="*/ 1442596 w 1723364"/>
              <a:gd name="connsiteY18" fmla="*/ 565263 h 1754322"/>
              <a:gd name="connsiteX19" fmla="*/ 1462719 w 1723364"/>
              <a:gd name="connsiteY19" fmla="*/ 570938 h 1754322"/>
              <a:gd name="connsiteX20" fmla="*/ 1573138 w 1723364"/>
              <a:gd name="connsiteY20" fmla="*/ 514697 h 1754322"/>
              <a:gd name="connsiteX21" fmla="*/ 1650018 w 1723364"/>
              <a:gd name="connsiteY21" fmla="*/ 501281 h 1754322"/>
              <a:gd name="connsiteX22" fmla="*/ 1659822 w 1723364"/>
              <a:gd name="connsiteY22" fmla="*/ 509537 h 1754322"/>
              <a:gd name="connsiteX23" fmla="*/ 1724835 w 1723364"/>
              <a:gd name="connsiteY23" fmla="*/ 709220 h 1754322"/>
              <a:gd name="connsiteX24" fmla="*/ 1717611 w 1723364"/>
              <a:gd name="connsiteY24" fmla="*/ 723668 h 1754322"/>
              <a:gd name="connsiteX25" fmla="*/ 1671173 w 1723364"/>
              <a:gd name="connsiteY25" fmla="*/ 748950 h 1754322"/>
              <a:gd name="connsiteX26" fmla="*/ 1618544 w 1723364"/>
              <a:gd name="connsiteY26" fmla="*/ 760302 h 1754322"/>
              <a:gd name="connsiteX27" fmla="*/ 1529280 w 1723364"/>
              <a:gd name="connsiteY27" fmla="*/ 774234 h 1754322"/>
              <a:gd name="connsiteX28" fmla="*/ 1515349 w 1723364"/>
              <a:gd name="connsiteY28" fmla="*/ 791777 h 1754322"/>
              <a:gd name="connsiteX29" fmla="*/ 1521024 w 1723364"/>
              <a:gd name="connsiteY29" fmla="*/ 857306 h 1754322"/>
              <a:gd name="connsiteX30" fmla="*/ 1516380 w 1723364"/>
              <a:gd name="connsiteY30" fmla="*/ 953794 h 1754322"/>
              <a:gd name="connsiteX31" fmla="*/ 1538567 w 1723364"/>
              <a:gd name="connsiteY31" fmla="*/ 983720 h 1754322"/>
              <a:gd name="connsiteX32" fmla="*/ 1653114 w 1723364"/>
              <a:gd name="connsiteY32" fmla="*/ 1001779 h 1754322"/>
              <a:gd name="connsiteX33" fmla="*/ 1700584 w 1723364"/>
              <a:gd name="connsiteY33" fmla="*/ 1024483 h 1754322"/>
              <a:gd name="connsiteX34" fmla="*/ 1719675 w 1723364"/>
              <a:gd name="connsiteY34" fmla="*/ 1067825 h 1754322"/>
              <a:gd name="connsiteX35" fmla="*/ 1661370 w 1723364"/>
              <a:gd name="connsiteY35" fmla="*/ 1243773 h 1754322"/>
              <a:gd name="connsiteX36" fmla="*/ 1641763 w 1723364"/>
              <a:gd name="connsiteY36" fmla="*/ 1255124 h 1754322"/>
              <a:gd name="connsiteX37" fmla="*/ 1541663 w 1723364"/>
              <a:gd name="connsiteY37" fmla="*/ 1226230 h 1754322"/>
              <a:gd name="connsiteX38" fmla="*/ 1461687 w 1723364"/>
              <a:gd name="connsiteY38" fmla="*/ 1184436 h 1754322"/>
              <a:gd name="connsiteX39" fmla="*/ 1444143 w 1723364"/>
              <a:gd name="connsiteY39" fmla="*/ 1189079 h 1754322"/>
              <a:gd name="connsiteX40" fmla="*/ 1339400 w 1723364"/>
              <a:gd name="connsiteY40" fmla="*/ 1333553 h 1754322"/>
              <a:gd name="connsiteX41" fmla="*/ 1339916 w 1723364"/>
              <a:gd name="connsiteY41" fmla="*/ 1353160 h 1754322"/>
              <a:gd name="connsiteX42" fmla="*/ 1430212 w 1723364"/>
              <a:gd name="connsiteY42" fmla="*/ 1443456 h 1754322"/>
              <a:gd name="connsiteX43" fmla="*/ 1465814 w 1723364"/>
              <a:gd name="connsiteY43" fmla="*/ 1511565 h 1754322"/>
              <a:gd name="connsiteX44" fmla="*/ 1461171 w 1723364"/>
              <a:gd name="connsiteY44" fmla="*/ 1521369 h 1754322"/>
              <a:gd name="connsiteX45" fmla="*/ 1290382 w 1723364"/>
              <a:gd name="connsiteY45" fmla="*/ 1645203 h 1754322"/>
              <a:gd name="connsiteX46" fmla="*/ 1275419 w 1723364"/>
              <a:gd name="connsiteY46" fmla="*/ 1643655 h 1754322"/>
              <a:gd name="connsiteX47" fmla="*/ 1207310 w 1723364"/>
              <a:gd name="connsiteY47" fmla="*/ 1558003 h 1754322"/>
              <a:gd name="connsiteX48" fmla="*/ 1167064 w 1723364"/>
              <a:gd name="connsiteY48" fmla="*/ 1477511 h 1754322"/>
              <a:gd name="connsiteX49" fmla="*/ 1150036 w 1723364"/>
              <a:gd name="connsiteY49" fmla="*/ 1470803 h 1754322"/>
              <a:gd name="connsiteX50" fmla="*/ 981312 w 1723364"/>
              <a:gd name="connsiteY50" fmla="*/ 1526013 h 1754322"/>
              <a:gd name="connsiteX51" fmla="*/ 969960 w 1723364"/>
              <a:gd name="connsiteY51" fmla="*/ 1544072 h 1754322"/>
              <a:gd name="connsiteX52" fmla="*/ 989052 w 1723364"/>
              <a:gd name="connsiteY52" fmla="*/ 1663779 h 1754322"/>
              <a:gd name="connsiteX53" fmla="*/ 978216 w 1723364"/>
              <a:gd name="connsiteY53" fmla="*/ 1743755 h 1754322"/>
              <a:gd name="connsiteX54" fmla="*/ 966864 w 1723364"/>
              <a:gd name="connsiteY54" fmla="*/ 1749947 h 1754322"/>
              <a:gd name="connsiteX55" fmla="*/ 758410 w 1723364"/>
              <a:gd name="connsiteY55" fmla="*/ 1749947 h 1754322"/>
              <a:gd name="connsiteX56" fmla="*/ 745510 w 1723364"/>
              <a:gd name="connsiteY56" fmla="*/ 1737047 h 1754322"/>
              <a:gd name="connsiteX57" fmla="*/ 747058 w 1723364"/>
              <a:gd name="connsiteY57" fmla="*/ 1598249 h 1754322"/>
              <a:gd name="connsiteX58" fmla="*/ 756346 w 1723364"/>
              <a:gd name="connsiteY58" fmla="*/ 1543556 h 1754322"/>
              <a:gd name="connsiteX59" fmla="*/ 744478 w 1723364"/>
              <a:gd name="connsiteY59" fmla="*/ 1525496 h 1754322"/>
              <a:gd name="connsiteX60" fmla="*/ 575754 w 1723364"/>
              <a:gd name="connsiteY60" fmla="*/ 1470287 h 1754322"/>
              <a:gd name="connsiteX61" fmla="*/ 559758 w 1723364"/>
              <a:gd name="connsiteY61" fmla="*/ 1475963 h 1754322"/>
              <a:gd name="connsiteX62" fmla="*/ 504549 w 1723364"/>
              <a:gd name="connsiteY62" fmla="*/ 1585350 h 1754322"/>
              <a:gd name="connsiteX63" fmla="*/ 447275 w 1723364"/>
              <a:gd name="connsiteY63" fmla="*/ 1645719 h 1754322"/>
              <a:gd name="connsiteX64" fmla="*/ 434376 w 1723364"/>
              <a:gd name="connsiteY64" fmla="*/ 1643655 h 1754322"/>
              <a:gd name="connsiteX65" fmla="*/ 290418 w 1723364"/>
              <a:gd name="connsiteY65" fmla="*/ 1542008 h 1754322"/>
              <a:gd name="connsiteX66" fmla="*/ 265651 w 1723364"/>
              <a:gd name="connsiteY66" fmla="*/ 1521369 h 1754322"/>
              <a:gd name="connsiteX67" fmla="*/ 262039 w 1723364"/>
              <a:gd name="connsiteY67" fmla="*/ 1505889 h 1754322"/>
              <a:gd name="connsiteX68" fmla="*/ 321893 w 1723364"/>
              <a:gd name="connsiteY68" fmla="*/ 1415593 h 1754322"/>
              <a:gd name="connsiteX69" fmla="*/ 386906 w 1723364"/>
              <a:gd name="connsiteY69" fmla="*/ 1351096 h 1754322"/>
              <a:gd name="connsiteX70" fmla="*/ 387938 w 1723364"/>
              <a:gd name="connsiteY70" fmla="*/ 1334069 h 1754322"/>
              <a:gd name="connsiteX71" fmla="*/ 354915 w 1723364"/>
              <a:gd name="connsiteY71" fmla="*/ 1295887 h 1754322"/>
              <a:gd name="connsiteX72" fmla="*/ 282678 w 1723364"/>
              <a:gd name="connsiteY72" fmla="*/ 1189595 h 1754322"/>
              <a:gd name="connsiteX73" fmla="*/ 262555 w 1723364"/>
              <a:gd name="connsiteY73" fmla="*/ 1183920 h 1754322"/>
              <a:gd name="connsiteX74" fmla="*/ 152136 w 1723364"/>
              <a:gd name="connsiteY74" fmla="*/ 1240161 h 1754322"/>
              <a:gd name="connsiteX75" fmla="*/ 75256 w 1723364"/>
              <a:gd name="connsiteY75" fmla="*/ 1253577 h 1754322"/>
              <a:gd name="connsiteX76" fmla="*/ 65452 w 1723364"/>
              <a:gd name="connsiteY76" fmla="*/ 1245321 h 1754322"/>
              <a:gd name="connsiteX77" fmla="*/ 439 w 1723364"/>
              <a:gd name="connsiteY77" fmla="*/ 1045637 h 1754322"/>
              <a:gd name="connsiteX78" fmla="*/ 7663 w 1723364"/>
              <a:gd name="connsiteY78" fmla="*/ 1031190 h 1754322"/>
              <a:gd name="connsiteX79" fmla="*/ 54101 w 1723364"/>
              <a:gd name="connsiteY79" fmla="*/ 1005907 h 1754322"/>
              <a:gd name="connsiteX80" fmla="*/ 106730 w 1723364"/>
              <a:gd name="connsiteY80" fmla="*/ 994556 h 1754322"/>
              <a:gd name="connsiteX81" fmla="*/ 197026 w 1723364"/>
              <a:gd name="connsiteY81" fmla="*/ 980109 h 1754322"/>
              <a:gd name="connsiteX82" fmla="*/ 209410 w 1723364"/>
              <a:gd name="connsiteY82" fmla="*/ 964113 h 1754322"/>
              <a:gd name="connsiteX83" fmla="*/ 203734 w 1723364"/>
              <a:gd name="connsiteY83" fmla="*/ 897552 h 1754322"/>
              <a:gd name="connsiteX84" fmla="*/ 208378 w 1723364"/>
              <a:gd name="connsiteY84" fmla="*/ 801064 h 1754322"/>
              <a:gd name="connsiteX85" fmla="*/ 185159 w 1723364"/>
              <a:gd name="connsiteY85" fmla="*/ 770622 h 1754322"/>
              <a:gd name="connsiteX86" fmla="*/ 73192 w 1723364"/>
              <a:gd name="connsiteY86" fmla="*/ 753079 h 1754322"/>
              <a:gd name="connsiteX87" fmla="*/ 24690 w 1723364"/>
              <a:gd name="connsiteY87" fmla="*/ 730375 h 1754322"/>
              <a:gd name="connsiteX88" fmla="*/ 5599 w 1723364"/>
              <a:gd name="connsiteY88" fmla="*/ 687033 h 1754322"/>
              <a:gd name="connsiteX89" fmla="*/ 63904 w 1723364"/>
              <a:gd name="connsiteY89" fmla="*/ 511085 h 1754322"/>
              <a:gd name="connsiteX90" fmla="*/ 83511 w 1723364"/>
              <a:gd name="connsiteY90" fmla="*/ 499733 h 1754322"/>
              <a:gd name="connsiteX91" fmla="*/ 183611 w 1723364"/>
              <a:gd name="connsiteY91" fmla="*/ 528628 h 1754322"/>
              <a:gd name="connsiteX92" fmla="*/ 262555 w 1723364"/>
              <a:gd name="connsiteY92" fmla="*/ 569390 h 1754322"/>
              <a:gd name="connsiteX93" fmla="*/ 282163 w 1723364"/>
              <a:gd name="connsiteY93" fmla="*/ 564231 h 1754322"/>
              <a:gd name="connsiteX94" fmla="*/ 386906 w 1723364"/>
              <a:gd name="connsiteY94" fmla="*/ 419757 h 1754322"/>
              <a:gd name="connsiteX95" fmla="*/ 386390 w 1723364"/>
              <a:gd name="connsiteY95" fmla="*/ 402214 h 1754322"/>
              <a:gd name="connsiteX96" fmla="*/ 296094 w 1723364"/>
              <a:gd name="connsiteY96" fmla="*/ 311918 h 1754322"/>
              <a:gd name="connsiteX97" fmla="*/ 259975 w 1723364"/>
              <a:gd name="connsiteY97" fmla="*/ 242777 h 1754322"/>
              <a:gd name="connsiteX98" fmla="*/ 264619 w 1723364"/>
              <a:gd name="connsiteY98" fmla="*/ 232973 h 1754322"/>
              <a:gd name="connsiteX99" fmla="*/ 435408 w 1723364"/>
              <a:gd name="connsiteY99" fmla="*/ 109139 h 1754322"/>
              <a:gd name="connsiteX100" fmla="*/ 450371 w 1723364"/>
              <a:gd name="connsiteY100" fmla="*/ 110687 h 1754322"/>
              <a:gd name="connsiteX101" fmla="*/ 518480 w 1723364"/>
              <a:gd name="connsiteY101" fmla="*/ 196339 h 1754322"/>
              <a:gd name="connsiteX102" fmla="*/ 559758 w 1723364"/>
              <a:gd name="connsiteY102" fmla="*/ 277863 h 1754322"/>
              <a:gd name="connsiteX103" fmla="*/ 574722 w 1723364"/>
              <a:gd name="connsiteY103" fmla="*/ 283539 h 1754322"/>
              <a:gd name="connsiteX104" fmla="*/ 746026 w 1723364"/>
              <a:gd name="connsiteY104" fmla="*/ 227813 h 1754322"/>
              <a:gd name="connsiteX105" fmla="*/ 756346 w 1723364"/>
              <a:gd name="connsiteY105" fmla="*/ 211302 h 1754322"/>
              <a:gd name="connsiteX106" fmla="*/ 737254 w 1723364"/>
              <a:gd name="connsiteY106" fmla="*/ 91596 h 1754322"/>
              <a:gd name="connsiteX107" fmla="*/ 748090 w 1723364"/>
              <a:gd name="connsiteY107" fmla="*/ 10587 h 1754322"/>
              <a:gd name="connsiteX108" fmla="*/ 758410 w 1723364"/>
              <a:gd name="connsiteY108" fmla="*/ 4395 h 1754322"/>
              <a:gd name="connsiteX109" fmla="*/ 879664 w 1723364"/>
              <a:gd name="connsiteY109" fmla="*/ 267 h 1754322"/>
              <a:gd name="connsiteX110" fmla="*/ 861605 w 1723364"/>
              <a:gd name="connsiteY110" fmla="*/ 1409918 h 1754322"/>
              <a:gd name="connsiteX111" fmla="*/ 1392546 w 1723364"/>
              <a:gd name="connsiteY111" fmla="*/ 879493 h 1754322"/>
              <a:gd name="connsiteX112" fmla="*/ 862637 w 1723364"/>
              <a:gd name="connsiteY112" fmla="*/ 348552 h 1754322"/>
              <a:gd name="connsiteX113" fmla="*/ 331180 w 1723364"/>
              <a:gd name="connsiteY113" fmla="*/ 879493 h 1754322"/>
              <a:gd name="connsiteX114" fmla="*/ 861605 w 1723364"/>
              <a:gd name="connsiteY114" fmla="*/ 1409918 h 17543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</a:cxnLst>
            <a:rect l="l" t="t" r="r" b="b"/>
            <a:pathLst>
              <a:path w="1723364" h="1754322">
                <a:moveTo>
                  <a:pt x="879664" y="267"/>
                </a:moveTo>
                <a:cubicBezTo>
                  <a:pt x="907527" y="2332"/>
                  <a:pt x="935906" y="4395"/>
                  <a:pt x="964801" y="5943"/>
                </a:cubicBezTo>
                <a:cubicBezTo>
                  <a:pt x="974088" y="6459"/>
                  <a:pt x="976668" y="11103"/>
                  <a:pt x="979248" y="18843"/>
                </a:cubicBezTo>
                <a:cubicBezTo>
                  <a:pt x="994727" y="65797"/>
                  <a:pt x="985956" y="112235"/>
                  <a:pt x="977700" y="158673"/>
                </a:cubicBezTo>
                <a:cubicBezTo>
                  <a:pt x="974604" y="176732"/>
                  <a:pt x="972024" y="195307"/>
                  <a:pt x="968928" y="213366"/>
                </a:cubicBezTo>
                <a:cubicBezTo>
                  <a:pt x="967380" y="222654"/>
                  <a:pt x="969960" y="227813"/>
                  <a:pt x="979764" y="229877"/>
                </a:cubicBezTo>
                <a:cubicBezTo>
                  <a:pt x="1038585" y="240713"/>
                  <a:pt x="1095343" y="259804"/>
                  <a:pt x="1149520" y="285087"/>
                </a:cubicBezTo>
                <a:cubicBezTo>
                  <a:pt x="1158808" y="289215"/>
                  <a:pt x="1162420" y="286119"/>
                  <a:pt x="1166548" y="278379"/>
                </a:cubicBezTo>
                <a:cubicBezTo>
                  <a:pt x="1180995" y="248969"/>
                  <a:pt x="1197506" y="220590"/>
                  <a:pt x="1210406" y="190663"/>
                </a:cubicBezTo>
                <a:cubicBezTo>
                  <a:pt x="1222273" y="163316"/>
                  <a:pt x="1240848" y="142161"/>
                  <a:pt x="1263035" y="123070"/>
                </a:cubicBezTo>
                <a:cubicBezTo>
                  <a:pt x="1282643" y="106043"/>
                  <a:pt x="1282127" y="106559"/>
                  <a:pt x="1304314" y="119458"/>
                </a:cubicBezTo>
                <a:cubicBezTo>
                  <a:pt x="1359523" y="151449"/>
                  <a:pt x="1409573" y="190663"/>
                  <a:pt x="1458075" y="231941"/>
                </a:cubicBezTo>
                <a:cubicBezTo>
                  <a:pt x="1465299" y="238133"/>
                  <a:pt x="1467362" y="243809"/>
                  <a:pt x="1462203" y="251549"/>
                </a:cubicBezTo>
                <a:cubicBezTo>
                  <a:pt x="1461687" y="252064"/>
                  <a:pt x="1461171" y="253096"/>
                  <a:pt x="1461171" y="254128"/>
                </a:cubicBezTo>
                <a:cubicBezTo>
                  <a:pt x="1448271" y="291279"/>
                  <a:pt x="1425052" y="320689"/>
                  <a:pt x="1396158" y="347004"/>
                </a:cubicBezTo>
                <a:cubicBezTo>
                  <a:pt x="1375518" y="365064"/>
                  <a:pt x="1356943" y="385703"/>
                  <a:pt x="1337336" y="404794"/>
                </a:cubicBezTo>
                <a:cubicBezTo>
                  <a:pt x="1332177" y="409954"/>
                  <a:pt x="1330628" y="413565"/>
                  <a:pt x="1336304" y="419757"/>
                </a:cubicBezTo>
                <a:cubicBezTo>
                  <a:pt x="1347656" y="432141"/>
                  <a:pt x="1357459" y="445556"/>
                  <a:pt x="1369327" y="457939"/>
                </a:cubicBezTo>
                <a:cubicBezTo>
                  <a:pt x="1399769" y="489930"/>
                  <a:pt x="1419893" y="528628"/>
                  <a:pt x="1442596" y="565263"/>
                </a:cubicBezTo>
                <a:cubicBezTo>
                  <a:pt x="1448271" y="574550"/>
                  <a:pt x="1452915" y="576098"/>
                  <a:pt x="1462719" y="570938"/>
                </a:cubicBezTo>
                <a:cubicBezTo>
                  <a:pt x="1499353" y="551847"/>
                  <a:pt x="1535988" y="533272"/>
                  <a:pt x="1573138" y="514697"/>
                </a:cubicBezTo>
                <a:cubicBezTo>
                  <a:pt x="1597389" y="502830"/>
                  <a:pt x="1624220" y="504893"/>
                  <a:pt x="1650018" y="501281"/>
                </a:cubicBezTo>
                <a:cubicBezTo>
                  <a:pt x="1655694" y="500250"/>
                  <a:pt x="1658274" y="505409"/>
                  <a:pt x="1659822" y="509537"/>
                </a:cubicBezTo>
                <a:cubicBezTo>
                  <a:pt x="1687685" y="574034"/>
                  <a:pt x="1709872" y="640595"/>
                  <a:pt x="1724835" y="709220"/>
                </a:cubicBezTo>
                <a:cubicBezTo>
                  <a:pt x="1726383" y="716444"/>
                  <a:pt x="1723803" y="720572"/>
                  <a:pt x="1717611" y="723668"/>
                </a:cubicBezTo>
                <a:cubicBezTo>
                  <a:pt x="1702132" y="731923"/>
                  <a:pt x="1686653" y="740695"/>
                  <a:pt x="1671173" y="748950"/>
                </a:cubicBezTo>
                <a:cubicBezTo>
                  <a:pt x="1654662" y="757722"/>
                  <a:pt x="1636087" y="757206"/>
                  <a:pt x="1618544" y="760302"/>
                </a:cubicBezTo>
                <a:cubicBezTo>
                  <a:pt x="1589133" y="765462"/>
                  <a:pt x="1559207" y="770106"/>
                  <a:pt x="1529280" y="774234"/>
                </a:cubicBezTo>
                <a:cubicBezTo>
                  <a:pt x="1517412" y="775781"/>
                  <a:pt x="1514316" y="780941"/>
                  <a:pt x="1515349" y="791777"/>
                </a:cubicBezTo>
                <a:cubicBezTo>
                  <a:pt x="1517412" y="813448"/>
                  <a:pt x="1518444" y="835635"/>
                  <a:pt x="1521024" y="857306"/>
                </a:cubicBezTo>
                <a:cubicBezTo>
                  <a:pt x="1524636" y="889813"/>
                  <a:pt x="1518960" y="921803"/>
                  <a:pt x="1516380" y="953794"/>
                </a:cubicBezTo>
                <a:cubicBezTo>
                  <a:pt x="1514316" y="980109"/>
                  <a:pt x="1513284" y="980109"/>
                  <a:pt x="1538567" y="983720"/>
                </a:cubicBezTo>
                <a:cubicBezTo>
                  <a:pt x="1576750" y="989912"/>
                  <a:pt x="1614932" y="995588"/>
                  <a:pt x="1653114" y="1001779"/>
                </a:cubicBezTo>
                <a:cubicBezTo>
                  <a:pt x="1671173" y="1004875"/>
                  <a:pt x="1685105" y="1016227"/>
                  <a:pt x="1700584" y="1024483"/>
                </a:cubicBezTo>
                <a:cubicBezTo>
                  <a:pt x="1726899" y="1038414"/>
                  <a:pt x="1725867" y="1038930"/>
                  <a:pt x="1719675" y="1067825"/>
                </a:cubicBezTo>
                <a:cubicBezTo>
                  <a:pt x="1706260" y="1128710"/>
                  <a:pt x="1685105" y="1186500"/>
                  <a:pt x="1661370" y="1243773"/>
                </a:cubicBezTo>
                <a:cubicBezTo>
                  <a:pt x="1657242" y="1253577"/>
                  <a:pt x="1651566" y="1256157"/>
                  <a:pt x="1641763" y="1255124"/>
                </a:cubicBezTo>
                <a:cubicBezTo>
                  <a:pt x="1606160" y="1252028"/>
                  <a:pt x="1572622" y="1244805"/>
                  <a:pt x="1541663" y="1226230"/>
                </a:cubicBezTo>
                <a:cubicBezTo>
                  <a:pt x="1515864" y="1210750"/>
                  <a:pt x="1488001" y="1198883"/>
                  <a:pt x="1461687" y="1184436"/>
                </a:cubicBezTo>
                <a:cubicBezTo>
                  <a:pt x="1453947" y="1180308"/>
                  <a:pt x="1448787" y="1180308"/>
                  <a:pt x="1444143" y="1189079"/>
                </a:cubicBezTo>
                <a:cubicBezTo>
                  <a:pt x="1415249" y="1241709"/>
                  <a:pt x="1380162" y="1290211"/>
                  <a:pt x="1339400" y="1333553"/>
                </a:cubicBezTo>
                <a:cubicBezTo>
                  <a:pt x="1332177" y="1341293"/>
                  <a:pt x="1332177" y="1345936"/>
                  <a:pt x="1339916" y="1353160"/>
                </a:cubicBezTo>
                <a:cubicBezTo>
                  <a:pt x="1370359" y="1382571"/>
                  <a:pt x="1400801" y="1412498"/>
                  <a:pt x="1430212" y="1443456"/>
                </a:cubicBezTo>
                <a:cubicBezTo>
                  <a:pt x="1448271" y="1462547"/>
                  <a:pt x="1453947" y="1488862"/>
                  <a:pt x="1465814" y="1511565"/>
                </a:cubicBezTo>
                <a:cubicBezTo>
                  <a:pt x="1467879" y="1515693"/>
                  <a:pt x="1464267" y="1518789"/>
                  <a:pt x="1461171" y="1521369"/>
                </a:cubicBezTo>
                <a:cubicBezTo>
                  <a:pt x="1408025" y="1568323"/>
                  <a:pt x="1351784" y="1610117"/>
                  <a:pt x="1290382" y="1645203"/>
                </a:cubicBezTo>
                <a:cubicBezTo>
                  <a:pt x="1284707" y="1648815"/>
                  <a:pt x="1280579" y="1648299"/>
                  <a:pt x="1275419" y="1643655"/>
                </a:cubicBezTo>
                <a:cubicBezTo>
                  <a:pt x="1247040" y="1619404"/>
                  <a:pt x="1221757" y="1593606"/>
                  <a:pt x="1207310" y="1558003"/>
                </a:cubicBezTo>
                <a:cubicBezTo>
                  <a:pt x="1195958" y="1530140"/>
                  <a:pt x="1179963" y="1504341"/>
                  <a:pt x="1167064" y="1477511"/>
                </a:cubicBezTo>
                <a:cubicBezTo>
                  <a:pt x="1162936" y="1469255"/>
                  <a:pt x="1158808" y="1467191"/>
                  <a:pt x="1150036" y="1470803"/>
                </a:cubicBezTo>
                <a:cubicBezTo>
                  <a:pt x="1096375" y="1496086"/>
                  <a:pt x="1040133" y="1514661"/>
                  <a:pt x="981312" y="1526013"/>
                </a:cubicBezTo>
                <a:cubicBezTo>
                  <a:pt x="969960" y="1528076"/>
                  <a:pt x="967896" y="1534268"/>
                  <a:pt x="969960" y="1544072"/>
                </a:cubicBezTo>
                <a:cubicBezTo>
                  <a:pt x="976668" y="1583802"/>
                  <a:pt x="982860" y="1623532"/>
                  <a:pt x="989052" y="1663779"/>
                </a:cubicBezTo>
                <a:cubicBezTo>
                  <a:pt x="993179" y="1691641"/>
                  <a:pt x="982344" y="1716924"/>
                  <a:pt x="978216" y="1743755"/>
                </a:cubicBezTo>
                <a:cubicBezTo>
                  <a:pt x="977184" y="1749431"/>
                  <a:pt x="971508" y="1749431"/>
                  <a:pt x="966864" y="1749947"/>
                </a:cubicBezTo>
                <a:cubicBezTo>
                  <a:pt x="897207" y="1757170"/>
                  <a:pt x="828067" y="1756655"/>
                  <a:pt x="758410" y="1749947"/>
                </a:cubicBezTo>
                <a:cubicBezTo>
                  <a:pt x="749638" y="1748915"/>
                  <a:pt x="748090" y="1744271"/>
                  <a:pt x="745510" y="1737047"/>
                </a:cubicBezTo>
                <a:cubicBezTo>
                  <a:pt x="730031" y="1690609"/>
                  <a:pt x="738286" y="1644687"/>
                  <a:pt x="747058" y="1598249"/>
                </a:cubicBezTo>
                <a:cubicBezTo>
                  <a:pt x="750154" y="1580190"/>
                  <a:pt x="752734" y="1561615"/>
                  <a:pt x="756346" y="1543556"/>
                </a:cubicBezTo>
                <a:cubicBezTo>
                  <a:pt x="758410" y="1533236"/>
                  <a:pt x="755314" y="1527560"/>
                  <a:pt x="744478" y="1525496"/>
                </a:cubicBezTo>
                <a:cubicBezTo>
                  <a:pt x="685657" y="1514661"/>
                  <a:pt x="629931" y="1496086"/>
                  <a:pt x="575754" y="1470287"/>
                </a:cubicBezTo>
                <a:cubicBezTo>
                  <a:pt x="568014" y="1466675"/>
                  <a:pt x="563886" y="1467707"/>
                  <a:pt x="559758" y="1475963"/>
                </a:cubicBezTo>
                <a:cubicBezTo>
                  <a:pt x="541699" y="1512597"/>
                  <a:pt x="522608" y="1548715"/>
                  <a:pt x="504549" y="1585350"/>
                </a:cubicBezTo>
                <a:cubicBezTo>
                  <a:pt x="491649" y="1611149"/>
                  <a:pt x="466882" y="1626112"/>
                  <a:pt x="447275" y="1645719"/>
                </a:cubicBezTo>
                <a:cubicBezTo>
                  <a:pt x="442631" y="1650363"/>
                  <a:pt x="438504" y="1646235"/>
                  <a:pt x="434376" y="1643655"/>
                </a:cubicBezTo>
                <a:cubicBezTo>
                  <a:pt x="384326" y="1612697"/>
                  <a:pt x="334276" y="1581738"/>
                  <a:pt x="290418" y="1542008"/>
                </a:cubicBezTo>
                <a:cubicBezTo>
                  <a:pt x="282678" y="1534784"/>
                  <a:pt x="273907" y="1528076"/>
                  <a:pt x="265651" y="1521369"/>
                </a:cubicBezTo>
                <a:cubicBezTo>
                  <a:pt x="259975" y="1516725"/>
                  <a:pt x="259459" y="1512597"/>
                  <a:pt x="262039" y="1505889"/>
                </a:cubicBezTo>
                <a:cubicBezTo>
                  <a:pt x="276487" y="1472351"/>
                  <a:pt x="292998" y="1440360"/>
                  <a:pt x="321893" y="1415593"/>
                </a:cubicBezTo>
                <a:cubicBezTo>
                  <a:pt x="345112" y="1395986"/>
                  <a:pt x="365235" y="1372767"/>
                  <a:pt x="386906" y="1351096"/>
                </a:cubicBezTo>
                <a:cubicBezTo>
                  <a:pt x="393098" y="1345421"/>
                  <a:pt x="394129" y="1341293"/>
                  <a:pt x="387938" y="1334069"/>
                </a:cubicBezTo>
                <a:cubicBezTo>
                  <a:pt x="376586" y="1321685"/>
                  <a:pt x="366783" y="1308270"/>
                  <a:pt x="354915" y="1295887"/>
                </a:cubicBezTo>
                <a:cubicBezTo>
                  <a:pt x="324989" y="1264412"/>
                  <a:pt x="305382" y="1225714"/>
                  <a:pt x="282678" y="1189595"/>
                </a:cubicBezTo>
                <a:cubicBezTo>
                  <a:pt x="277003" y="1180308"/>
                  <a:pt x="272359" y="1178760"/>
                  <a:pt x="262555" y="1183920"/>
                </a:cubicBezTo>
                <a:cubicBezTo>
                  <a:pt x="225921" y="1203011"/>
                  <a:pt x="189287" y="1221586"/>
                  <a:pt x="152136" y="1240161"/>
                </a:cubicBezTo>
                <a:cubicBezTo>
                  <a:pt x="127885" y="1252545"/>
                  <a:pt x="101054" y="1249965"/>
                  <a:pt x="75256" y="1253577"/>
                </a:cubicBezTo>
                <a:cubicBezTo>
                  <a:pt x="69580" y="1254608"/>
                  <a:pt x="67000" y="1249965"/>
                  <a:pt x="65452" y="1245321"/>
                </a:cubicBezTo>
                <a:cubicBezTo>
                  <a:pt x="37589" y="1180824"/>
                  <a:pt x="15402" y="1114263"/>
                  <a:pt x="439" y="1045637"/>
                </a:cubicBezTo>
                <a:cubicBezTo>
                  <a:pt x="-1109" y="1038414"/>
                  <a:pt x="1471" y="1034286"/>
                  <a:pt x="7663" y="1031190"/>
                </a:cubicBezTo>
                <a:cubicBezTo>
                  <a:pt x="23142" y="1022935"/>
                  <a:pt x="38621" y="1014163"/>
                  <a:pt x="54101" y="1005907"/>
                </a:cubicBezTo>
                <a:cubicBezTo>
                  <a:pt x="70612" y="997136"/>
                  <a:pt x="89187" y="997652"/>
                  <a:pt x="106730" y="994556"/>
                </a:cubicBezTo>
                <a:cubicBezTo>
                  <a:pt x="136657" y="989396"/>
                  <a:pt x="167099" y="984236"/>
                  <a:pt x="197026" y="980109"/>
                </a:cubicBezTo>
                <a:cubicBezTo>
                  <a:pt x="207346" y="978560"/>
                  <a:pt x="210442" y="973917"/>
                  <a:pt x="209410" y="964113"/>
                </a:cubicBezTo>
                <a:cubicBezTo>
                  <a:pt x="207346" y="941926"/>
                  <a:pt x="206314" y="919739"/>
                  <a:pt x="203734" y="897552"/>
                </a:cubicBezTo>
                <a:cubicBezTo>
                  <a:pt x="200122" y="865045"/>
                  <a:pt x="205798" y="833055"/>
                  <a:pt x="208378" y="801064"/>
                </a:cubicBezTo>
                <a:cubicBezTo>
                  <a:pt x="210442" y="774749"/>
                  <a:pt x="211474" y="774749"/>
                  <a:pt x="185159" y="770622"/>
                </a:cubicBezTo>
                <a:cubicBezTo>
                  <a:pt x="148009" y="764430"/>
                  <a:pt x="110342" y="758754"/>
                  <a:pt x="73192" y="753079"/>
                </a:cubicBezTo>
                <a:cubicBezTo>
                  <a:pt x="54616" y="750499"/>
                  <a:pt x="40169" y="738631"/>
                  <a:pt x="24690" y="730375"/>
                </a:cubicBezTo>
                <a:cubicBezTo>
                  <a:pt x="-1625" y="715928"/>
                  <a:pt x="-593" y="715928"/>
                  <a:pt x="5599" y="687033"/>
                </a:cubicBezTo>
                <a:cubicBezTo>
                  <a:pt x="19014" y="626148"/>
                  <a:pt x="40169" y="568358"/>
                  <a:pt x="63904" y="511085"/>
                </a:cubicBezTo>
                <a:cubicBezTo>
                  <a:pt x="68032" y="501281"/>
                  <a:pt x="73192" y="498701"/>
                  <a:pt x="83511" y="499733"/>
                </a:cubicBezTo>
                <a:cubicBezTo>
                  <a:pt x="119114" y="502830"/>
                  <a:pt x="152652" y="510053"/>
                  <a:pt x="183611" y="528628"/>
                </a:cubicBezTo>
                <a:cubicBezTo>
                  <a:pt x="208894" y="543592"/>
                  <a:pt x="236241" y="555459"/>
                  <a:pt x="262555" y="569390"/>
                </a:cubicBezTo>
                <a:cubicBezTo>
                  <a:pt x="271327" y="574034"/>
                  <a:pt x="277003" y="574034"/>
                  <a:pt x="282163" y="564231"/>
                </a:cubicBezTo>
                <a:cubicBezTo>
                  <a:pt x="311057" y="511601"/>
                  <a:pt x="346144" y="463615"/>
                  <a:pt x="386906" y="419757"/>
                </a:cubicBezTo>
                <a:cubicBezTo>
                  <a:pt x="393614" y="412534"/>
                  <a:pt x="393098" y="408922"/>
                  <a:pt x="386390" y="402214"/>
                </a:cubicBezTo>
                <a:cubicBezTo>
                  <a:pt x="355947" y="372287"/>
                  <a:pt x="325505" y="342360"/>
                  <a:pt x="296094" y="311918"/>
                </a:cubicBezTo>
                <a:cubicBezTo>
                  <a:pt x="277519" y="292827"/>
                  <a:pt x="271843" y="265996"/>
                  <a:pt x="259975" y="242777"/>
                </a:cubicBezTo>
                <a:cubicBezTo>
                  <a:pt x="257912" y="238649"/>
                  <a:pt x="261524" y="235553"/>
                  <a:pt x="264619" y="232973"/>
                </a:cubicBezTo>
                <a:cubicBezTo>
                  <a:pt x="317765" y="186019"/>
                  <a:pt x="374007" y="144225"/>
                  <a:pt x="435408" y="109139"/>
                </a:cubicBezTo>
                <a:cubicBezTo>
                  <a:pt x="441084" y="105527"/>
                  <a:pt x="445211" y="106043"/>
                  <a:pt x="450371" y="110687"/>
                </a:cubicBezTo>
                <a:cubicBezTo>
                  <a:pt x="478750" y="134937"/>
                  <a:pt x="504033" y="160736"/>
                  <a:pt x="518480" y="196339"/>
                </a:cubicBezTo>
                <a:cubicBezTo>
                  <a:pt x="530348" y="224202"/>
                  <a:pt x="545827" y="250516"/>
                  <a:pt x="559758" y="277863"/>
                </a:cubicBezTo>
                <a:cubicBezTo>
                  <a:pt x="563370" y="285087"/>
                  <a:pt x="566982" y="287151"/>
                  <a:pt x="574722" y="283539"/>
                </a:cubicBezTo>
                <a:cubicBezTo>
                  <a:pt x="629415" y="257740"/>
                  <a:pt x="686173" y="238649"/>
                  <a:pt x="746026" y="227813"/>
                </a:cubicBezTo>
                <a:cubicBezTo>
                  <a:pt x="756346" y="225750"/>
                  <a:pt x="757893" y="220074"/>
                  <a:pt x="756346" y="211302"/>
                </a:cubicBezTo>
                <a:cubicBezTo>
                  <a:pt x="749638" y="171572"/>
                  <a:pt x="743446" y="131326"/>
                  <a:pt x="737254" y="91596"/>
                </a:cubicBezTo>
                <a:cubicBezTo>
                  <a:pt x="732611" y="63217"/>
                  <a:pt x="743446" y="37418"/>
                  <a:pt x="748090" y="10587"/>
                </a:cubicBezTo>
                <a:cubicBezTo>
                  <a:pt x="749122" y="5427"/>
                  <a:pt x="753766" y="4395"/>
                  <a:pt x="758410" y="4395"/>
                </a:cubicBezTo>
                <a:cubicBezTo>
                  <a:pt x="797624" y="4395"/>
                  <a:pt x="837870" y="-1280"/>
                  <a:pt x="879664" y="267"/>
                </a:cubicBezTo>
                <a:close/>
                <a:moveTo>
                  <a:pt x="861605" y="1409918"/>
                </a:moveTo>
                <a:cubicBezTo>
                  <a:pt x="1155712" y="1407338"/>
                  <a:pt x="1392030" y="1176180"/>
                  <a:pt x="1392546" y="879493"/>
                </a:cubicBezTo>
                <a:cubicBezTo>
                  <a:pt x="1393062" y="585902"/>
                  <a:pt x="1160356" y="349068"/>
                  <a:pt x="862637" y="348552"/>
                </a:cubicBezTo>
                <a:cubicBezTo>
                  <a:pt x="568014" y="348036"/>
                  <a:pt x="331180" y="581774"/>
                  <a:pt x="331180" y="879493"/>
                </a:cubicBezTo>
                <a:cubicBezTo>
                  <a:pt x="331180" y="1173600"/>
                  <a:pt x="565950" y="1406822"/>
                  <a:pt x="861605" y="1409918"/>
                </a:cubicBezTo>
                <a:close/>
              </a:path>
            </a:pathLst>
          </a:custGeom>
          <a:solidFill>
            <a:schemeClr val="bg1">
              <a:alpha val="5000"/>
            </a:schemeClr>
          </a:solidFill>
          <a:ln w="515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61" name="Group 60">
            <a:extLst>
              <a:ext uri="{FF2B5EF4-FFF2-40B4-BE49-F238E27FC236}">
                <a16:creationId xmlns:a16="http://schemas.microsoft.com/office/drawing/2014/main" id="{8EDAEFC4-4C0C-4BEB-903F-14C3DBA0B8C0}"/>
              </a:ext>
            </a:extLst>
          </p:cNvPr>
          <p:cNvGrpSpPr/>
          <p:nvPr userDrawn="1"/>
        </p:nvGrpSpPr>
        <p:grpSpPr>
          <a:xfrm rot="19800000">
            <a:off x="206465" y="743263"/>
            <a:ext cx="3054679" cy="1218879"/>
            <a:chOff x="1727363" y="3556278"/>
            <a:chExt cx="3054679" cy="1218879"/>
          </a:xfrm>
          <a:solidFill>
            <a:schemeClr val="bg1">
              <a:alpha val="5000"/>
            </a:schemeClr>
          </a:solidFill>
        </p:grpSpPr>
        <p:sp>
          <p:nvSpPr>
            <p:cNvPr id="62" name="Freeform: Shape 61">
              <a:extLst>
                <a:ext uri="{FF2B5EF4-FFF2-40B4-BE49-F238E27FC236}">
                  <a16:creationId xmlns:a16="http://schemas.microsoft.com/office/drawing/2014/main" id="{A1906127-6506-4703-A9AE-51223C1418C5}"/>
                </a:ext>
              </a:extLst>
            </p:cNvPr>
            <p:cNvSpPr/>
            <p:nvPr/>
          </p:nvSpPr>
          <p:spPr>
            <a:xfrm>
              <a:off x="2753518" y="3683131"/>
              <a:ext cx="796648" cy="799367"/>
            </a:xfrm>
            <a:custGeom>
              <a:avLst/>
              <a:gdLst>
                <a:gd name="connsiteX0" fmla="*/ 817500 w 1511813"/>
                <a:gd name="connsiteY0" fmla="*/ 1518710 h 1516973"/>
                <a:gd name="connsiteX1" fmla="*/ 802537 w 1511813"/>
                <a:gd name="connsiteY1" fmla="*/ 1507875 h 1516973"/>
                <a:gd name="connsiteX2" fmla="*/ 780866 w 1511813"/>
                <a:gd name="connsiteY2" fmla="*/ 1442862 h 1516973"/>
                <a:gd name="connsiteX3" fmla="*/ 776738 w 1511813"/>
                <a:gd name="connsiteY3" fmla="*/ 1385072 h 1516973"/>
                <a:gd name="connsiteX4" fmla="*/ 760227 w 1511813"/>
                <a:gd name="connsiteY4" fmla="*/ 1369593 h 1516973"/>
                <a:gd name="connsiteX5" fmla="*/ 694698 w 1511813"/>
                <a:gd name="connsiteY5" fmla="*/ 1366497 h 1516973"/>
                <a:gd name="connsiteX6" fmla="*/ 676638 w 1511813"/>
                <a:gd name="connsiteY6" fmla="*/ 1379912 h 1516973"/>
                <a:gd name="connsiteX7" fmla="*/ 637940 w 1511813"/>
                <a:gd name="connsiteY7" fmla="*/ 1501683 h 1516973"/>
                <a:gd name="connsiteX8" fmla="*/ 622977 w 1511813"/>
                <a:gd name="connsiteY8" fmla="*/ 1508907 h 1516973"/>
                <a:gd name="connsiteX9" fmla="*/ 430517 w 1511813"/>
                <a:gd name="connsiteY9" fmla="*/ 1447505 h 1516973"/>
                <a:gd name="connsiteX10" fmla="*/ 422262 w 1511813"/>
                <a:gd name="connsiteY10" fmla="*/ 1431510 h 1516973"/>
                <a:gd name="connsiteX11" fmla="*/ 435677 w 1511813"/>
                <a:gd name="connsiteY11" fmla="*/ 1364433 h 1516973"/>
                <a:gd name="connsiteX12" fmla="*/ 461992 w 1511813"/>
                <a:gd name="connsiteY12" fmla="*/ 1310255 h 1516973"/>
                <a:gd name="connsiteX13" fmla="*/ 456316 w 1511813"/>
                <a:gd name="connsiteY13" fmla="*/ 1290132 h 1516973"/>
                <a:gd name="connsiteX14" fmla="*/ 395431 w 1511813"/>
                <a:gd name="connsiteY14" fmla="*/ 1251434 h 1516973"/>
                <a:gd name="connsiteX15" fmla="*/ 378919 w 1511813"/>
                <a:gd name="connsiteY15" fmla="*/ 1254014 h 1516973"/>
                <a:gd name="connsiteX16" fmla="*/ 283464 w 1511813"/>
                <a:gd name="connsiteY16" fmla="*/ 1342246 h 1516973"/>
                <a:gd name="connsiteX17" fmla="*/ 265920 w 1511813"/>
                <a:gd name="connsiteY17" fmla="*/ 1341214 h 1516973"/>
                <a:gd name="connsiteX18" fmla="*/ 130218 w 1511813"/>
                <a:gd name="connsiteY18" fmla="*/ 1191580 h 1516973"/>
                <a:gd name="connsiteX19" fmla="*/ 130734 w 1511813"/>
                <a:gd name="connsiteY19" fmla="*/ 1174553 h 1516973"/>
                <a:gd name="connsiteX20" fmla="*/ 177688 w 1511813"/>
                <a:gd name="connsiteY20" fmla="*/ 1121408 h 1516973"/>
                <a:gd name="connsiteX21" fmla="*/ 225674 w 1511813"/>
                <a:gd name="connsiteY21" fmla="*/ 1089417 h 1516973"/>
                <a:gd name="connsiteX22" fmla="*/ 230834 w 1511813"/>
                <a:gd name="connsiteY22" fmla="*/ 1067230 h 1516973"/>
                <a:gd name="connsiteX23" fmla="*/ 198327 w 1511813"/>
                <a:gd name="connsiteY23" fmla="*/ 1004281 h 1516973"/>
                <a:gd name="connsiteX24" fmla="*/ 183880 w 1511813"/>
                <a:gd name="connsiteY24" fmla="*/ 998089 h 1516973"/>
                <a:gd name="connsiteX25" fmla="*/ 67269 w 1511813"/>
                <a:gd name="connsiteY25" fmla="*/ 1025952 h 1516973"/>
                <a:gd name="connsiteX26" fmla="*/ 55918 w 1511813"/>
                <a:gd name="connsiteY26" fmla="*/ 1027500 h 1516973"/>
                <a:gd name="connsiteX27" fmla="*/ 41470 w 1511813"/>
                <a:gd name="connsiteY27" fmla="*/ 1018212 h 1516973"/>
                <a:gd name="connsiteX28" fmla="*/ 1224 w 1511813"/>
                <a:gd name="connsiteY28" fmla="*/ 841748 h 1516973"/>
                <a:gd name="connsiteX29" fmla="*/ 30635 w 1511813"/>
                <a:gd name="connsiteY29" fmla="*/ 797374 h 1516973"/>
                <a:gd name="connsiteX30" fmla="*/ 134862 w 1511813"/>
                <a:gd name="connsiteY30" fmla="*/ 778799 h 1516973"/>
                <a:gd name="connsiteX31" fmla="*/ 147246 w 1511813"/>
                <a:gd name="connsiteY31" fmla="*/ 765899 h 1516973"/>
                <a:gd name="connsiteX32" fmla="*/ 150342 w 1511813"/>
                <a:gd name="connsiteY32" fmla="*/ 696242 h 1516973"/>
                <a:gd name="connsiteX33" fmla="*/ 137442 w 1511813"/>
                <a:gd name="connsiteY33" fmla="*/ 678699 h 1516973"/>
                <a:gd name="connsiteX34" fmla="*/ 14639 w 1511813"/>
                <a:gd name="connsiteY34" fmla="*/ 639485 h 1516973"/>
                <a:gd name="connsiteX35" fmla="*/ 7932 w 1511813"/>
                <a:gd name="connsiteY35" fmla="*/ 625037 h 1516973"/>
                <a:gd name="connsiteX36" fmla="*/ 69333 w 1511813"/>
                <a:gd name="connsiteY36" fmla="*/ 432578 h 1516973"/>
                <a:gd name="connsiteX37" fmla="*/ 86360 w 1511813"/>
                <a:gd name="connsiteY37" fmla="*/ 423806 h 1516973"/>
                <a:gd name="connsiteX38" fmla="*/ 150858 w 1511813"/>
                <a:gd name="connsiteY38" fmla="*/ 436706 h 1516973"/>
                <a:gd name="connsiteX39" fmla="*/ 206583 w 1511813"/>
                <a:gd name="connsiteY39" fmla="*/ 463536 h 1516973"/>
                <a:gd name="connsiteX40" fmla="*/ 227738 w 1511813"/>
                <a:gd name="connsiteY40" fmla="*/ 457345 h 1516973"/>
                <a:gd name="connsiteX41" fmla="*/ 266952 w 1511813"/>
                <a:gd name="connsiteY41" fmla="*/ 396459 h 1516973"/>
                <a:gd name="connsiteX42" fmla="*/ 264373 w 1511813"/>
                <a:gd name="connsiteY42" fmla="*/ 380980 h 1516973"/>
                <a:gd name="connsiteX43" fmla="*/ 175108 w 1511813"/>
                <a:gd name="connsiteY43" fmla="*/ 284492 h 1516973"/>
                <a:gd name="connsiteX44" fmla="*/ 176140 w 1511813"/>
                <a:gd name="connsiteY44" fmla="*/ 267981 h 1516973"/>
                <a:gd name="connsiteX45" fmla="*/ 325258 w 1511813"/>
                <a:gd name="connsiteY45" fmla="*/ 132279 h 1516973"/>
                <a:gd name="connsiteX46" fmla="*/ 343317 w 1511813"/>
                <a:gd name="connsiteY46" fmla="*/ 132795 h 1516973"/>
                <a:gd name="connsiteX47" fmla="*/ 395431 w 1511813"/>
                <a:gd name="connsiteY47" fmla="*/ 178717 h 1516973"/>
                <a:gd name="connsiteX48" fmla="*/ 426389 w 1511813"/>
                <a:gd name="connsiteY48" fmla="*/ 224639 h 1516973"/>
                <a:gd name="connsiteX49" fmla="*/ 451156 w 1511813"/>
                <a:gd name="connsiteY49" fmla="*/ 231347 h 1516973"/>
                <a:gd name="connsiteX50" fmla="*/ 512042 w 1511813"/>
                <a:gd name="connsiteY50" fmla="*/ 200388 h 1516973"/>
                <a:gd name="connsiteX51" fmla="*/ 518233 w 1511813"/>
                <a:gd name="connsiteY51" fmla="*/ 183877 h 1516973"/>
                <a:gd name="connsiteX52" fmla="*/ 491403 w 1511813"/>
                <a:gd name="connsiteY52" fmla="*/ 69846 h 1516973"/>
                <a:gd name="connsiteX53" fmla="*/ 489855 w 1511813"/>
                <a:gd name="connsiteY53" fmla="*/ 58494 h 1516973"/>
                <a:gd name="connsiteX54" fmla="*/ 499658 w 1511813"/>
                <a:gd name="connsiteY54" fmla="*/ 43015 h 1516973"/>
                <a:gd name="connsiteX55" fmla="*/ 695730 w 1511813"/>
                <a:gd name="connsiteY55" fmla="*/ 189 h 1516973"/>
                <a:gd name="connsiteX56" fmla="*/ 713273 w 1511813"/>
                <a:gd name="connsiteY56" fmla="*/ 12056 h 1516973"/>
                <a:gd name="connsiteX57" fmla="*/ 721012 w 1511813"/>
                <a:gd name="connsiteY57" fmla="*/ 35275 h 1516973"/>
                <a:gd name="connsiteX58" fmla="*/ 738556 w 1511813"/>
                <a:gd name="connsiteY58" fmla="*/ 134343 h 1516973"/>
                <a:gd name="connsiteX59" fmla="*/ 753519 w 1511813"/>
                <a:gd name="connsiteY59" fmla="*/ 148790 h 1516973"/>
                <a:gd name="connsiteX60" fmla="*/ 820596 w 1511813"/>
                <a:gd name="connsiteY60" fmla="*/ 151886 h 1516973"/>
                <a:gd name="connsiteX61" fmla="*/ 838655 w 1511813"/>
                <a:gd name="connsiteY61" fmla="*/ 138471 h 1516973"/>
                <a:gd name="connsiteX62" fmla="*/ 877354 w 1511813"/>
                <a:gd name="connsiteY62" fmla="*/ 16700 h 1516973"/>
                <a:gd name="connsiteX63" fmla="*/ 892317 w 1511813"/>
                <a:gd name="connsiteY63" fmla="*/ 9476 h 1516973"/>
                <a:gd name="connsiteX64" fmla="*/ 1084777 w 1511813"/>
                <a:gd name="connsiteY64" fmla="*/ 70878 h 1516973"/>
                <a:gd name="connsiteX65" fmla="*/ 1093032 w 1511813"/>
                <a:gd name="connsiteY65" fmla="*/ 86873 h 1516973"/>
                <a:gd name="connsiteX66" fmla="*/ 1079617 w 1511813"/>
                <a:gd name="connsiteY66" fmla="*/ 152402 h 1516973"/>
                <a:gd name="connsiteX67" fmla="*/ 1053302 w 1511813"/>
                <a:gd name="connsiteY67" fmla="*/ 206580 h 1516973"/>
                <a:gd name="connsiteX68" fmla="*/ 1060010 w 1511813"/>
                <a:gd name="connsiteY68" fmla="*/ 228251 h 1516973"/>
                <a:gd name="connsiteX69" fmla="*/ 1118315 w 1511813"/>
                <a:gd name="connsiteY69" fmla="*/ 265917 h 1516973"/>
                <a:gd name="connsiteX70" fmla="*/ 1136374 w 1511813"/>
                <a:gd name="connsiteY70" fmla="*/ 262821 h 1516973"/>
                <a:gd name="connsiteX71" fmla="*/ 1232346 w 1511813"/>
                <a:gd name="connsiteY71" fmla="*/ 174589 h 1516973"/>
                <a:gd name="connsiteX72" fmla="*/ 1247825 w 1511813"/>
                <a:gd name="connsiteY72" fmla="*/ 175621 h 1516973"/>
                <a:gd name="connsiteX73" fmla="*/ 1384559 w 1511813"/>
                <a:gd name="connsiteY73" fmla="*/ 325770 h 1516973"/>
                <a:gd name="connsiteX74" fmla="*/ 1384043 w 1511813"/>
                <a:gd name="connsiteY74" fmla="*/ 342798 h 1516973"/>
                <a:gd name="connsiteX75" fmla="*/ 1336057 w 1511813"/>
                <a:gd name="connsiteY75" fmla="*/ 396975 h 1516973"/>
                <a:gd name="connsiteX76" fmla="*/ 1291167 w 1511813"/>
                <a:gd name="connsiteY76" fmla="*/ 426902 h 1516973"/>
                <a:gd name="connsiteX77" fmla="*/ 1284976 w 1511813"/>
                <a:gd name="connsiteY77" fmla="*/ 451153 h 1516973"/>
                <a:gd name="connsiteX78" fmla="*/ 1316450 w 1511813"/>
                <a:gd name="connsiteY78" fmla="*/ 513070 h 1516973"/>
                <a:gd name="connsiteX79" fmla="*/ 1330898 w 1511813"/>
                <a:gd name="connsiteY79" fmla="*/ 519262 h 1516973"/>
                <a:gd name="connsiteX80" fmla="*/ 1447509 w 1511813"/>
                <a:gd name="connsiteY80" fmla="*/ 491399 h 1516973"/>
                <a:gd name="connsiteX81" fmla="*/ 1458860 w 1511813"/>
                <a:gd name="connsiteY81" fmla="*/ 489851 h 1516973"/>
                <a:gd name="connsiteX82" fmla="*/ 1473307 w 1511813"/>
                <a:gd name="connsiteY82" fmla="*/ 499139 h 1516973"/>
                <a:gd name="connsiteX83" fmla="*/ 1513554 w 1511813"/>
                <a:gd name="connsiteY83" fmla="*/ 675603 h 1516973"/>
                <a:gd name="connsiteX84" fmla="*/ 1514070 w 1511813"/>
                <a:gd name="connsiteY84" fmla="*/ 679215 h 1516973"/>
                <a:gd name="connsiteX85" fmla="*/ 1490335 w 1511813"/>
                <a:gd name="connsiteY85" fmla="*/ 717397 h 1516973"/>
                <a:gd name="connsiteX86" fmla="*/ 1379916 w 1511813"/>
                <a:gd name="connsiteY86" fmla="*/ 738036 h 1516973"/>
                <a:gd name="connsiteX87" fmla="*/ 1367532 w 1511813"/>
                <a:gd name="connsiteY87" fmla="*/ 749904 h 1516973"/>
                <a:gd name="connsiteX88" fmla="*/ 1363920 w 1511813"/>
                <a:gd name="connsiteY88" fmla="*/ 822141 h 1516973"/>
                <a:gd name="connsiteX89" fmla="*/ 1375788 w 1511813"/>
                <a:gd name="connsiteY89" fmla="*/ 838136 h 1516973"/>
                <a:gd name="connsiteX90" fmla="*/ 1498590 w 1511813"/>
                <a:gd name="connsiteY90" fmla="*/ 876834 h 1516973"/>
                <a:gd name="connsiteX91" fmla="*/ 1506330 w 1511813"/>
                <a:gd name="connsiteY91" fmla="*/ 891798 h 1516973"/>
                <a:gd name="connsiteX92" fmla="*/ 1444413 w 1511813"/>
                <a:gd name="connsiteY92" fmla="*/ 1085289 h 1516973"/>
                <a:gd name="connsiteX93" fmla="*/ 1429449 w 1511813"/>
                <a:gd name="connsiteY93" fmla="*/ 1093029 h 1516973"/>
                <a:gd name="connsiteX94" fmla="*/ 1306647 w 1511813"/>
                <a:gd name="connsiteY94" fmla="*/ 1052783 h 1516973"/>
                <a:gd name="connsiteX95" fmla="*/ 1287556 w 1511813"/>
                <a:gd name="connsiteY95" fmla="*/ 1057942 h 1516973"/>
                <a:gd name="connsiteX96" fmla="*/ 1248857 w 1511813"/>
                <a:gd name="connsiteY96" fmla="*/ 1118828 h 1516973"/>
                <a:gd name="connsiteX97" fmla="*/ 1250405 w 1511813"/>
                <a:gd name="connsiteY97" fmla="*/ 1135339 h 1516973"/>
                <a:gd name="connsiteX98" fmla="*/ 1339153 w 1511813"/>
                <a:gd name="connsiteY98" fmla="*/ 1230795 h 1516973"/>
                <a:gd name="connsiteX99" fmla="*/ 1337605 w 1511813"/>
                <a:gd name="connsiteY99" fmla="*/ 1249370 h 1516973"/>
                <a:gd name="connsiteX100" fmla="*/ 1189004 w 1511813"/>
                <a:gd name="connsiteY100" fmla="*/ 1384040 h 1516973"/>
                <a:gd name="connsiteX101" fmla="*/ 1170945 w 1511813"/>
                <a:gd name="connsiteY101" fmla="*/ 1383524 h 1516973"/>
                <a:gd name="connsiteX102" fmla="*/ 1118831 w 1511813"/>
                <a:gd name="connsiteY102" fmla="*/ 1337602 h 1516973"/>
                <a:gd name="connsiteX103" fmla="*/ 1086840 w 1511813"/>
                <a:gd name="connsiteY103" fmla="*/ 1289616 h 1516973"/>
                <a:gd name="connsiteX104" fmla="*/ 1064137 w 1511813"/>
                <a:gd name="connsiteY104" fmla="*/ 1284456 h 1516973"/>
                <a:gd name="connsiteX105" fmla="*/ 1002220 w 1511813"/>
                <a:gd name="connsiteY105" fmla="*/ 1316447 h 1516973"/>
                <a:gd name="connsiteX106" fmla="*/ 996028 w 1511813"/>
                <a:gd name="connsiteY106" fmla="*/ 1332958 h 1516973"/>
                <a:gd name="connsiteX107" fmla="*/ 1022859 w 1511813"/>
                <a:gd name="connsiteY107" fmla="*/ 1446989 h 1516973"/>
                <a:gd name="connsiteX108" fmla="*/ 1024407 w 1511813"/>
                <a:gd name="connsiteY108" fmla="*/ 1459889 h 1516973"/>
                <a:gd name="connsiteX109" fmla="*/ 1015636 w 1511813"/>
                <a:gd name="connsiteY109" fmla="*/ 1473304 h 1516973"/>
                <a:gd name="connsiteX110" fmla="*/ 817500 w 1511813"/>
                <a:gd name="connsiteY110" fmla="*/ 1518710 h 1516973"/>
                <a:gd name="connsiteX111" fmla="*/ 758163 w 1511813"/>
                <a:gd name="connsiteY111" fmla="*/ 1148238 h 1516973"/>
                <a:gd name="connsiteX112" fmla="*/ 1145146 w 1511813"/>
                <a:gd name="connsiteY112" fmla="*/ 758675 h 1516973"/>
                <a:gd name="connsiteX113" fmla="*/ 757131 w 1511813"/>
                <a:gd name="connsiteY113" fmla="*/ 371176 h 1516973"/>
                <a:gd name="connsiteX114" fmla="*/ 368600 w 1511813"/>
                <a:gd name="connsiteY114" fmla="*/ 759707 h 1516973"/>
                <a:gd name="connsiteX115" fmla="*/ 758163 w 1511813"/>
                <a:gd name="connsiteY115" fmla="*/ 1148238 h 15169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</a:cxnLst>
              <a:rect l="l" t="t" r="r" b="b"/>
              <a:pathLst>
                <a:path w="1511813" h="1516973">
                  <a:moveTo>
                    <a:pt x="817500" y="1518710"/>
                  </a:moveTo>
                  <a:cubicBezTo>
                    <a:pt x="809245" y="1520774"/>
                    <a:pt x="805633" y="1516130"/>
                    <a:pt x="802537" y="1507875"/>
                  </a:cubicBezTo>
                  <a:cubicBezTo>
                    <a:pt x="795829" y="1486204"/>
                    <a:pt x="788090" y="1464532"/>
                    <a:pt x="780866" y="1442862"/>
                  </a:cubicBezTo>
                  <a:cubicBezTo>
                    <a:pt x="774674" y="1424286"/>
                    <a:pt x="777770" y="1404679"/>
                    <a:pt x="776738" y="1385072"/>
                  </a:cubicBezTo>
                  <a:cubicBezTo>
                    <a:pt x="776222" y="1369593"/>
                    <a:pt x="775706" y="1370109"/>
                    <a:pt x="760227" y="1369593"/>
                  </a:cubicBezTo>
                  <a:cubicBezTo>
                    <a:pt x="738556" y="1369593"/>
                    <a:pt x="716369" y="1368045"/>
                    <a:pt x="694698" y="1366497"/>
                  </a:cubicBezTo>
                  <a:cubicBezTo>
                    <a:pt x="683346" y="1365465"/>
                    <a:pt x="676638" y="1365981"/>
                    <a:pt x="676638" y="1379912"/>
                  </a:cubicBezTo>
                  <a:cubicBezTo>
                    <a:pt x="676638" y="1424286"/>
                    <a:pt x="655483" y="1462469"/>
                    <a:pt x="637940" y="1501683"/>
                  </a:cubicBezTo>
                  <a:cubicBezTo>
                    <a:pt x="634844" y="1508907"/>
                    <a:pt x="630716" y="1510454"/>
                    <a:pt x="622977" y="1508907"/>
                  </a:cubicBezTo>
                  <a:cubicBezTo>
                    <a:pt x="556416" y="1496523"/>
                    <a:pt x="492434" y="1475368"/>
                    <a:pt x="430517" y="1447505"/>
                  </a:cubicBezTo>
                  <a:cubicBezTo>
                    <a:pt x="423294" y="1443893"/>
                    <a:pt x="420198" y="1440282"/>
                    <a:pt x="422262" y="1431510"/>
                  </a:cubicBezTo>
                  <a:cubicBezTo>
                    <a:pt x="427421" y="1409323"/>
                    <a:pt x="431033" y="1386620"/>
                    <a:pt x="435677" y="1364433"/>
                  </a:cubicBezTo>
                  <a:cubicBezTo>
                    <a:pt x="439805" y="1344310"/>
                    <a:pt x="452704" y="1327798"/>
                    <a:pt x="461992" y="1310255"/>
                  </a:cubicBezTo>
                  <a:cubicBezTo>
                    <a:pt x="467152" y="1300452"/>
                    <a:pt x="466120" y="1295808"/>
                    <a:pt x="456316" y="1290132"/>
                  </a:cubicBezTo>
                  <a:cubicBezTo>
                    <a:pt x="435677" y="1278265"/>
                    <a:pt x="415554" y="1264849"/>
                    <a:pt x="395431" y="1251434"/>
                  </a:cubicBezTo>
                  <a:cubicBezTo>
                    <a:pt x="388207" y="1246274"/>
                    <a:pt x="383563" y="1246274"/>
                    <a:pt x="378919" y="1254014"/>
                  </a:cubicBezTo>
                  <a:cubicBezTo>
                    <a:pt x="356216" y="1293228"/>
                    <a:pt x="319066" y="1317479"/>
                    <a:pt x="283464" y="1342246"/>
                  </a:cubicBezTo>
                  <a:cubicBezTo>
                    <a:pt x="276240" y="1346890"/>
                    <a:pt x="272112" y="1346374"/>
                    <a:pt x="265920" y="1341214"/>
                  </a:cubicBezTo>
                  <a:cubicBezTo>
                    <a:pt x="214323" y="1297356"/>
                    <a:pt x="169433" y="1246790"/>
                    <a:pt x="130218" y="1191580"/>
                  </a:cubicBezTo>
                  <a:cubicBezTo>
                    <a:pt x="125575" y="1185389"/>
                    <a:pt x="125059" y="1180745"/>
                    <a:pt x="130734" y="1174553"/>
                  </a:cubicBezTo>
                  <a:cubicBezTo>
                    <a:pt x="146730" y="1157010"/>
                    <a:pt x="161177" y="1138435"/>
                    <a:pt x="177688" y="1121408"/>
                  </a:cubicBezTo>
                  <a:cubicBezTo>
                    <a:pt x="191104" y="1107476"/>
                    <a:pt x="209163" y="1099221"/>
                    <a:pt x="225674" y="1089417"/>
                  </a:cubicBezTo>
                  <a:cubicBezTo>
                    <a:pt x="236510" y="1083225"/>
                    <a:pt x="237026" y="1078065"/>
                    <a:pt x="230834" y="1067230"/>
                  </a:cubicBezTo>
                  <a:cubicBezTo>
                    <a:pt x="218967" y="1047107"/>
                    <a:pt x="208647" y="1025436"/>
                    <a:pt x="198327" y="1004281"/>
                  </a:cubicBezTo>
                  <a:cubicBezTo>
                    <a:pt x="194716" y="997057"/>
                    <a:pt x="192136" y="993445"/>
                    <a:pt x="183880" y="998089"/>
                  </a:cubicBezTo>
                  <a:cubicBezTo>
                    <a:pt x="147246" y="1017180"/>
                    <a:pt x="108031" y="1024920"/>
                    <a:pt x="67269" y="1025952"/>
                  </a:cubicBezTo>
                  <a:cubicBezTo>
                    <a:pt x="63657" y="1025952"/>
                    <a:pt x="59529" y="1026984"/>
                    <a:pt x="55918" y="1027500"/>
                  </a:cubicBezTo>
                  <a:cubicBezTo>
                    <a:pt x="48694" y="1028532"/>
                    <a:pt x="44050" y="1025952"/>
                    <a:pt x="41470" y="1018212"/>
                  </a:cubicBezTo>
                  <a:cubicBezTo>
                    <a:pt x="21347" y="960939"/>
                    <a:pt x="6384" y="902117"/>
                    <a:pt x="1224" y="841748"/>
                  </a:cubicBezTo>
                  <a:cubicBezTo>
                    <a:pt x="-1872" y="808725"/>
                    <a:pt x="-1356" y="809241"/>
                    <a:pt x="30635" y="797374"/>
                  </a:cubicBezTo>
                  <a:cubicBezTo>
                    <a:pt x="64173" y="784474"/>
                    <a:pt x="98744" y="775703"/>
                    <a:pt x="134862" y="778799"/>
                  </a:cubicBezTo>
                  <a:cubicBezTo>
                    <a:pt x="144150" y="779315"/>
                    <a:pt x="147246" y="775187"/>
                    <a:pt x="147246" y="765899"/>
                  </a:cubicBezTo>
                  <a:cubicBezTo>
                    <a:pt x="147246" y="742680"/>
                    <a:pt x="148278" y="719461"/>
                    <a:pt x="150342" y="696242"/>
                  </a:cubicBezTo>
                  <a:cubicBezTo>
                    <a:pt x="151373" y="685923"/>
                    <a:pt x="150858" y="678699"/>
                    <a:pt x="137442" y="678699"/>
                  </a:cubicBezTo>
                  <a:cubicBezTo>
                    <a:pt x="92552" y="678699"/>
                    <a:pt x="53854" y="657544"/>
                    <a:pt x="14639" y="639485"/>
                  </a:cubicBezTo>
                  <a:cubicBezTo>
                    <a:pt x="7932" y="636389"/>
                    <a:pt x="6384" y="632261"/>
                    <a:pt x="7932" y="625037"/>
                  </a:cubicBezTo>
                  <a:cubicBezTo>
                    <a:pt x="20315" y="558476"/>
                    <a:pt x="40954" y="494495"/>
                    <a:pt x="69333" y="432578"/>
                  </a:cubicBezTo>
                  <a:cubicBezTo>
                    <a:pt x="72945" y="424838"/>
                    <a:pt x="77073" y="421742"/>
                    <a:pt x="86360" y="423806"/>
                  </a:cubicBezTo>
                  <a:cubicBezTo>
                    <a:pt x="107515" y="428450"/>
                    <a:pt x="129186" y="432578"/>
                    <a:pt x="150858" y="436706"/>
                  </a:cubicBezTo>
                  <a:cubicBezTo>
                    <a:pt x="171497" y="440833"/>
                    <a:pt x="188008" y="453733"/>
                    <a:pt x="206583" y="463536"/>
                  </a:cubicBezTo>
                  <a:cubicBezTo>
                    <a:pt x="216903" y="468696"/>
                    <a:pt x="221546" y="467664"/>
                    <a:pt x="227738" y="457345"/>
                  </a:cubicBezTo>
                  <a:cubicBezTo>
                    <a:pt x="239606" y="436706"/>
                    <a:pt x="253021" y="416582"/>
                    <a:pt x="266952" y="396459"/>
                  </a:cubicBezTo>
                  <a:cubicBezTo>
                    <a:pt x="271596" y="389752"/>
                    <a:pt x="271596" y="385108"/>
                    <a:pt x="264373" y="380980"/>
                  </a:cubicBezTo>
                  <a:cubicBezTo>
                    <a:pt x="225158" y="357761"/>
                    <a:pt x="200391" y="320611"/>
                    <a:pt x="175108" y="284492"/>
                  </a:cubicBezTo>
                  <a:cubicBezTo>
                    <a:pt x="170465" y="277785"/>
                    <a:pt x="170981" y="273657"/>
                    <a:pt x="176140" y="267981"/>
                  </a:cubicBezTo>
                  <a:cubicBezTo>
                    <a:pt x="219998" y="216383"/>
                    <a:pt x="270048" y="171493"/>
                    <a:pt x="325258" y="132279"/>
                  </a:cubicBezTo>
                  <a:cubicBezTo>
                    <a:pt x="331966" y="127635"/>
                    <a:pt x="336609" y="126603"/>
                    <a:pt x="343317" y="132795"/>
                  </a:cubicBezTo>
                  <a:cubicBezTo>
                    <a:pt x="360344" y="148274"/>
                    <a:pt x="378404" y="162722"/>
                    <a:pt x="395431" y="178717"/>
                  </a:cubicBezTo>
                  <a:cubicBezTo>
                    <a:pt x="409362" y="191616"/>
                    <a:pt x="416070" y="209160"/>
                    <a:pt x="426389" y="224639"/>
                  </a:cubicBezTo>
                  <a:cubicBezTo>
                    <a:pt x="437741" y="241666"/>
                    <a:pt x="435161" y="240634"/>
                    <a:pt x="451156" y="231347"/>
                  </a:cubicBezTo>
                  <a:cubicBezTo>
                    <a:pt x="470763" y="219995"/>
                    <a:pt x="491403" y="209676"/>
                    <a:pt x="512042" y="200388"/>
                  </a:cubicBezTo>
                  <a:cubicBezTo>
                    <a:pt x="521329" y="196260"/>
                    <a:pt x="522361" y="192132"/>
                    <a:pt x="518233" y="183877"/>
                  </a:cubicBezTo>
                  <a:cubicBezTo>
                    <a:pt x="499142" y="148274"/>
                    <a:pt x="492434" y="109576"/>
                    <a:pt x="491403" y="69846"/>
                  </a:cubicBezTo>
                  <a:cubicBezTo>
                    <a:pt x="491403" y="66234"/>
                    <a:pt x="490371" y="62106"/>
                    <a:pt x="489855" y="58494"/>
                  </a:cubicBezTo>
                  <a:cubicBezTo>
                    <a:pt x="488307" y="50239"/>
                    <a:pt x="491403" y="46111"/>
                    <a:pt x="499658" y="43015"/>
                  </a:cubicBezTo>
                  <a:cubicBezTo>
                    <a:pt x="563123" y="20312"/>
                    <a:pt x="628653" y="6380"/>
                    <a:pt x="695730" y="189"/>
                  </a:cubicBezTo>
                  <a:cubicBezTo>
                    <a:pt x="706049" y="-843"/>
                    <a:pt x="710693" y="2253"/>
                    <a:pt x="713273" y="12056"/>
                  </a:cubicBezTo>
                  <a:cubicBezTo>
                    <a:pt x="715337" y="19796"/>
                    <a:pt x="717917" y="27536"/>
                    <a:pt x="721012" y="35275"/>
                  </a:cubicBezTo>
                  <a:cubicBezTo>
                    <a:pt x="734428" y="67266"/>
                    <a:pt x="741136" y="99772"/>
                    <a:pt x="738556" y="134343"/>
                  </a:cubicBezTo>
                  <a:cubicBezTo>
                    <a:pt x="737524" y="145694"/>
                    <a:pt x="742168" y="148790"/>
                    <a:pt x="753519" y="148790"/>
                  </a:cubicBezTo>
                  <a:cubicBezTo>
                    <a:pt x="775706" y="148274"/>
                    <a:pt x="797893" y="149822"/>
                    <a:pt x="820596" y="151886"/>
                  </a:cubicBezTo>
                  <a:cubicBezTo>
                    <a:pt x="831948" y="152918"/>
                    <a:pt x="838655" y="152402"/>
                    <a:pt x="838655" y="138471"/>
                  </a:cubicBezTo>
                  <a:cubicBezTo>
                    <a:pt x="838655" y="94097"/>
                    <a:pt x="859810" y="55914"/>
                    <a:pt x="877354" y="16700"/>
                  </a:cubicBezTo>
                  <a:cubicBezTo>
                    <a:pt x="880449" y="9476"/>
                    <a:pt x="885093" y="7928"/>
                    <a:pt x="892317" y="9476"/>
                  </a:cubicBezTo>
                  <a:cubicBezTo>
                    <a:pt x="958878" y="21860"/>
                    <a:pt x="1022859" y="42499"/>
                    <a:pt x="1084777" y="70878"/>
                  </a:cubicBezTo>
                  <a:cubicBezTo>
                    <a:pt x="1092000" y="74489"/>
                    <a:pt x="1095096" y="78617"/>
                    <a:pt x="1093032" y="86873"/>
                  </a:cubicBezTo>
                  <a:cubicBezTo>
                    <a:pt x="1088388" y="108544"/>
                    <a:pt x="1084261" y="130731"/>
                    <a:pt x="1079617" y="152402"/>
                  </a:cubicBezTo>
                  <a:cubicBezTo>
                    <a:pt x="1075489" y="172525"/>
                    <a:pt x="1062590" y="189036"/>
                    <a:pt x="1053302" y="206580"/>
                  </a:cubicBezTo>
                  <a:cubicBezTo>
                    <a:pt x="1047626" y="217415"/>
                    <a:pt x="1048658" y="222575"/>
                    <a:pt x="1060010" y="228251"/>
                  </a:cubicBezTo>
                  <a:cubicBezTo>
                    <a:pt x="1080133" y="239602"/>
                    <a:pt x="1099740" y="252502"/>
                    <a:pt x="1118315" y="265917"/>
                  </a:cubicBezTo>
                  <a:cubicBezTo>
                    <a:pt x="1126571" y="272109"/>
                    <a:pt x="1131214" y="271593"/>
                    <a:pt x="1136374" y="262821"/>
                  </a:cubicBezTo>
                  <a:cubicBezTo>
                    <a:pt x="1159077" y="223607"/>
                    <a:pt x="1196744" y="199872"/>
                    <a:pt x="1232346" y="174589"/>
                  </a:cubicBezTo>
                  <a:cubicBezTo>
                    <a:pt x="1238538" y="170461"/>
                    <a:pt x="1242666" y="170977"/>
                    <a:pt x="1247825" y="175621"/>
                  </a:cubicBezTo>
                  <a:cubicBezTo>
                    <a:pt x="1299939" y="219995"/>
                    <a:pt x="1345345" y="270045"/>
                    <a:pt x="1384559" y="325770"/>
                  </a:cubicBezTo>
                  <a:cubicBezTo>
                    <a:pt x="1389203" y="331962"/>
                    <a:pt x="1389719" y="336606"/>
                    <a:pt x="1384043" y="342798"/>
                  </a:cubicBezTo>
                  <a:cubicBezTo>
                    <a:pt x="1368048" y="360857"/>
                    <a:pt x="1352569" y="379432"/>
                    <a:pt x="1336057" y="396975"/>
                  </a:cubicBezTo>
                  <a:cubicBezTo>
                    <a:pt x="1323674" y="409875"/>
                    <a:pt x="1306131" y="417098"/>
                    <a:pt x="1291167" y="426902"/>
                  </a:cubicBezTo>
                  <a:cubicBezTo>
                    <a:pt x="1276720" y="436706"/>
                    <a:pt x="1276720" y="436190"/>
                    <a:pt x="1284976" y="451153"/>
                  </a:cubicBezTo>
                  <a:cubicBezTo>
                    <a:pt x="1295811" y="471792"/>
                    <a:pt x="1306647" y="492431"/>
                    <a:pt x="1316450" y="513070"/>
                  </a:cubicBezTo>
                  <a:cubicBezTo>
                    <a:pt x="1320062" y="520294"/>
                    <a:pt x="1323158" y="523390"/>
                    <a:pt x="1330898" y="519262"/>
                  </a:cubicBezTo>
                  <a:cubicBezTo>
                    <a:pt x="1367532" y="500171"/>
                    <a:pt x="1406746" y="492431"/>
                    <a:pt x="1447509" y="491399"/>
                  </a:cubicBezTo>
                  <a:cubicBezTo>
                    <a:pt x="1451120" y="491399"/>
                    <a:pt x="1455248" y="490367"/>
                    <a:pt x="1458860" y="489851"/>
                  </a:cubicBezTo>
                  <a:cubicBezTo>
                    <a:pt x="1466600" y="488819"/>
                    <a:pt x="1470728" y="491399"/>
                    <a:pt x="1473307" y="499139"/>
                  </a:cubicBezTo>
                  <a:cubicBezTo>
                    <a:pt x="1493431" y="556412"/>
                    <a:pt x="1508394" y="615234"/>
                    <a:pt x="1513554" y="675603"/>
                  </a:cubicBezTo>
                  <a:cubicBezTo>
                    <a:pt x="1513554" y="676635"/>
                    <a:pt x="1513554" y="678183"/>
                    <a:pt x="1514070" y="679215"/>
                  </a:cubicBezTo>
                  <a:cubicBezTo>
                    <a:pt x="1518713" y="714301"/>
                    <a:pt x="1519745" y="706046"/>
                    <a:pt x="1490335" y="717397"/>
                  </a:cubicBezTo>
                  <a:cubicBezTo>
                    <a:pt x="1454732" y="730813"/>
                    <a:pt x="1418614" y="741648"/>
                    <a:pt x="1379916" y="738036"/>
                  </a:cubicBezTo>
                  <a:cubicBezTo>
                    <a:pt x="1371144" y="737004"/>
                    <a:pt x="1368048" y="740616"/>
                    <a:pt x="1367532" y="749904"/>
                  </a:cubicBezTo>
                  <a:cubicBezTo>
                    <a:pt x="1367016" y="774155"/>
                    <a:pt x="1365984" y="797890"/>
                    <a:pt x="1363920" y="822141"/>
                  </a:cubicBezTo>
                  <a:cubicBezTo>
                    <a:pt x="1363404" y="831944"/>
                    <a:pt x="1363920" y="838136"/>
                    <a:pt x="1375788" y="838136"/>
                  </a:cubicBezTo>
                  <a:cubicBezTo>
                    <a:pt x="1420678" y="838136"/>
                    <a:pt x="1459376" y="858775"/>
                    <a:pt x="1498590" y="876834"/>
                  </a:cubicBezTo>
                  <a:cubicBezTo>
                    <a:pt x="1505298" y="879930"/>
                    <a:pt x="1507878" y="883542"/>
                    <a:pt x="1506330" y="891798"/>
                  </a:cubicBezTo>
                  <a:cubicBezTo>
                    <a:pt x="1493947" y="958875"/>
                    <a:pt x="1472791" y="1023372"/>
                    <a:pt x="1444413" y="1085289"/>
                  </a:cubicBezTo>
                  <a:cubicBezTo>
                    <a:pt x="1441317" y="1092513"/>
                    <a:pt x="1437189" y="1094577"/>
                    <a:pt x="1429449" y="1093029"/>
                  </a:cubicBezTo>
                  <a:cubicBezTo>
                    <a:pt x="1386623" y="1085289"/>
                    <a:pt x="1343797" y="1078581"/>
                    <a:pt x="1306647" y="1052783"/>
                  </a:cubicBezTo>
                  <a:cubicBezTo>
                    <a:pt x="1297875" y="1046591"/>
                    <a:pt x="1293231" y="1048655"/>
                    <a:pt x="1287556" y="1057942"/>
                  </a:cubicBezTo>
                  <a:cubicBezTo>
                    <a:pt x="1275688" y="1078581"/>
                    <a:pt x="1262273" y="1098705"/>
                    <a:pt x="1248857" y="1118828"/>
                  </a:cubicBezTo>
                  <a:cubicBezTo>
                    <a:pt x="1244214" y="1125535"/>
                    <a:pt x="1242150" y="1130179"/>
                    <a:pt x="1250405" y="1135339"/>
                  </a:cubicBezTo>
                  <a:cubicBezTo>
                    <a:pt x="1289620" y="1158558"/>
                    <a:pt x="1313871" y="1194676"/>
                    <a:pt x="1339153" y="1230795"/>
                  </a:cubicBezTo>
                  <a:cubicBezTo>
                    <a:pt x="1344313" y="1238018"/>
                    <a:pt x="1343797" y="1242662"/>
                    <a:pt x="1337605" y="1249370"/>
                  </a:cubicBezTo>
                  <a:cubicBezTo>
                    <a:pt x="1293747" y="1300968"/>
                    <a:pt x="1244214" y="1345342"/>
                    <a:pt x="1189004" y="1384040"/>
                  </a:cubicBezTo>
                  <a:cubicBezTo>
                    <a:pt x="1182296" y="1388684"/>
                    <a:pt x="1177652" y="1389716"/>
                    <a:pt x="1170945" y="1383524"/>
                  </a:cubicBezTo>
                  <a:cubicBezTo>
                    <a:pt x="1153918" y="1368045"/>
                    <a:pt x="1135858" y="1353597"/>
                    <a:pt x="1118831" y="1337602"/>
                  </a:cubicBezTo>
                  <a:cubicBezTo>
                    <a:pt x="1104384" y="1324187"/>
                    <a:pt x="1096644" y="1306128"/>
                    <a:pt x="1086840" y="1289616"/>
                  </a:cubicBezTo>
                  <a:cubicBezTo>
                    <a:pt x="1080133" y="1278265"/>
                    <a:pt x="1074973" y="1277749"/>
                    <a:pt x="1064137" y="1284456"/>
                  </a:cubicBezTo>
                  <a:cubicBezTo>
                    <a:pt x="1044530" y="1296324"/>
                    <a:pt x="1023375" y="1306643"/>
                    <a:pt x="1002220" y="1316447"/>
                  </a:cubicBezTo>
                  <a:cubicBezTo>
                    <a:pt x="993449" y="1320575"/>
                    <a:pt x="991385" y="1324703"/>
                    <a:pt x="996028" y="1332958"/>
                  </a:cubicBezTo>
                  <a:cubicBezTo>
                    <a:pt x="1015120" y="1368561"/>
                    <a:pt x="1021827" y="1407259"/>
                    <a:pt x="1022859" y="1446989"/>
                  </a:cubicBezTo>
                  <a:cubicBezTo>
                    <a:pt x="1022859" y="1451117"/>
                    <a:pt x="1023891" y="1455245"/>
                    <a:pt x="1024407" y="1459889"/>
                  </a:cubicBezTo>
                  <a:cubicBezTo>
                    <a:pt x="1025439" y="1466596"/>
                    <a:pt x="1022859" y="1470724"/>
                    <a:pt x="1015636" y="1473304"/>
                  </a:cubicBezTo>
                  <a:cubicBezTo>
                    <a:pt x="970745" y="1493943"/>
                    <a:pt x="870646" y="1516130"/>
                    <a:pt x="817500" y="1518710"/>
                  </a:cubicBezTo>
                  <a:close/>
                  <a:moveTo>
                    <a:pt x="758163" y="1148238"/>
                  </a:moveTo>
                  <a:cubicBezTo>
                    <a:pt x="974357" y="1144627"/>
                    <a:pt x="1145146" y="976418"/>
                    <a:pt x="1145146" y="758675"/>
                  </a:cubicBezTo>
                  <a:cubicBezTo>
                    <a:pt x="1145146" y="542481"/>
                    <a:pt x="974357" y="371176"/>
                    <a:pt x="757131" y="371176"/>
                  </a:cubicBezTo>
                  <a:cubicBezTo>
                    <a:pt x="539904" y="371176"/>
                    <a:pt x="368600" y="542481"/>
                    <a:pt x="368600" y="759707"/>
                  </a:cubicBezTo>
                  <a:cubicBezTo>
                    <a:pt x="369116" y="977966"/>
                    <a:pt x="541452" y="1145659"/>
                    <a:pt x="758163" y="1148238"/>
                  </a:cubicBezTo>
                  <a:close/>
                </a:path>
              </a:pathLst>
            </a:custGeom>
            <a:grpFill/>
            <a:ln w="51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63" name="Group 62">
              <a:extLst>
                <a:ext uri="{FF2B5EF4-FFF2-40B4-BE49-F238E27FC236}">
                  <a16:creationId xmlns:a16="http://schemas.microsoft.com/office/drawing/2014/main" id="{E3C86351-4A7B-4A01-A872-297FC5E76705}"/>
                </a:ext>
              </a:extLst>
            </p:cNvPr>
            <p:cNvGrpSpPr/>
            <p:nvPr/>
          </p:nvGrpSpPr>
          <p:grpSpPr>
            <a:xfrm>
              <a:off x="3563163" y="3556278"/>
              <a:ext cx="1218879" cy="1218879"/>
              <a:chOff x="3264582" y="1870309"/>
              <a:chExt cx="1774962" cy="1774962"/>
            </a:xfrm>
            <a:grpFill/>
          </p:grpSpPr>
          <p:sp>
            <p:nvSpPr>
              <p:cNvPr id="65" name="Freeform: Shape 64">
                <a:extLst>
                  <a:ext uri="{FF2B5EF4-FFF2-40B4-BE49-F238E27FC236}">
                    <a16:creationId xmlns:a16="http://schemas.microsoft.com/office/drawing/2014/main" id="{AD4F4732-F596-454F-92F1-65E5E4954D19}"/>
                  </a:ext>
                </a:extLst>
              </p:cNvPr>
              <p:cNvSpPr/>
              <p:nvPr/>
            </p:nvSpPr>
            <p:spPr>
              <a:xfrm>
                <a:off x="3264582" y="1870309"/>
                <a:ext cx="1774962" cy="1774962"/>
              </a:xfrm>
              <a:custGeom>
                <a:avLst/>
                <a:gdLst>
                  <a:gd name="connsiteX0" fmla="*/ 894776 w 1774962"/>
                  <a:gd name="connsiteY0" fmla="*/ 1775736 h 1774962"/>
                  <a:gd name="connsiteX1" fmla="*/ 852466 w 1774962"/>
                  <a:gd name="connsiteY1" fmla="*/ 1775736 h 1774962"/>
                  <a:gd name="connsiteX2" fmla="*/ 839567 w 1774962"/>
                  <a:gd name="connsiteY2" fmla="*/ 1764901 h 1774962"/>
                  <a:gd name="connsiteX3" fmla="*/ 819960 w 1774962"/>
                  <a:gd name="connsiteY3" fmla="*/ 1666349 h 1774962"/>
                  <a:gd name="connsiteX4" fmla="*/ 822024 w 1774962"/>
                  <a:gd name="connsiteY4" fmla="*/ 1636938 h 1774962"/>
                  <a:gd name="connsiteX5" fmla="*/ 811704 w 1774962"/>
                  <a:gd name="connsiteY5" fmla="*/ 1623523 h 1774962"/>
                  <a:gd name="connsiteX6" fmla="*/ 695093 w 1774962"/>
                  <a:gd name="connsiteY6" fmla="*/ 1601852 h 1774962"/>
                  <a:gd name="connsiteX7" fmla="*/ 680130 w 1774962"/>
                  <a:gd name="connsiteY7" fmla="*/ 1610623 h 1774962"/>
                  <a:gd name="connsiteX8" fmla="*/ 615116 w 1774962"/>
                  <a:gd name="connsiteY8" fmla="*/ 1727234 h 1774962"/>
                  <a:gd name="connsiteX9" fmla="*/ 603765 w 1774962"/>
                  <a:gd name="connsiteY9" fmla="*/ 1730330 h 1774962"/>
                  <a:gd name="connsiteX10" fmla="*/ 512953 w 1774962"/>
                  <a:gd name="connsiteY10" fmla="*/ 1694212 h 1774962"/>
                  <a:gd name="connsiteX11" fmla="*/ 507277 w 1774962"/>
                  <a:gd name="connsiteY11" fmla="*/ 1681828 h 1774962"/>
                  <a:gd name="connsiteX12" fmla="*/ 527400 w 1774962"/>
                  <a:gd name="connsiteY12" fmla="*/ 1583277 h 1774962"/>
                  <a:gd name="connsiteX13" fmla="*/ 541848 w 1774962"/>
                  <a:gd name="connsiteY13" fmla="*/ 1552834 h 1774962"/>
                  <a:gd name="connsiteX14" fmla="*/ 537720 w 1774962"/>
                  <a:gd name="connsiteY14" fmla="*/ 1539418 h 1774962"/>
                  <a:gd name="connsiteX15" fmla="*/ 435041 w 1774962"/>
                  <a:gd name="connsiteY15" fmla="*/ 1472857 h 1774962"/>
                  <a:gd name="connsiteX16" fmla="*/ 420593 w 1774962"/>
                  <a:gd name="connsiteY16" fmla="*/ 1474921 h 1774962"/>
                  <a:gd name="connsiteX17" fmla="*/ 315334 w 1774962"/>
                  <a:gd name="connsiteY17" fmla="*/ 1559026 h 1774962"/>
                  <a:gd name="connsiteX18" fmla="*/ 302950 w 1774962"/>
                  <a:gd name="connsiteY18" fmla="*/ 1557478 h 1774962"/>
                  <a:gd name="connsiteX19" fmla="*/ 233809 w 1774962"/>
                  <a:gd name="connsiteY19" fmla="*/ 1490401 h 1774962"/>
                  <a:gd name="connsiteX20" fmla="*/ 232777 w 1774962"/>
                  <a:gd name="connsiteY20" fmla="*/ 1476985 h 1774962"/>
                  <a:gd name="connsiteX21" fmla="*/ 289019 w 1774962"/>
                  <a:gd name="connsiteY21" fmla="*/ 1393397 h 1774962"/>
                  <a:gd name="connsiteX22" fmla="*/ 312754 w 1774962"/>
                  <a:gd name="connsiteY22" fmla="*/ 1371726 h 1774962"/>
                  <a:gd name="connsiteX23" fmla="*/ 314818 w 1774962"/>
                  <a:gd name="connsiteY23" fmla="*/ 1355731 h 1774962"/>
                  <a:gd name="connsiteX24" fmla="*/ 246193 w 1774962"/>
                  <a:gd name="connsiteY24" fmla="*/ 1255631 h 1774962"/>
                  <a:gd name="connsiteX25" fmla="*/ 230713 w 1774962"/>
                  <a:gd name="connsiteY25" fmla="*/ 1253051 h 1774962"/>
                  <a:gd name="connsiteX26" fmla="*/ 102751 w 1774962"/>
                  <a:gd name="connsiteY26" fmla="*/ 1289685 h 1774962"/>
                  <a:gd name="connsiteX27" fmla="*/ 91916 w 1774962"/>
                  <a:gd name="connsiteY27" fmla="*/ 1282978 h 1774962"/>
                  <a:gd name="connsiteX28" fmla="*/ 53733 w 1774962"/>
                  <a:gd name="connsiteY28" fmla="*/ 1194230 h 1774962"/>
                  <a:gd name="connsiteX29" fmla="*/ 58377 w 1774962"/>
                  <a:gd name="connsiteY29" fmla="*/ 1181330 h 1774962"/>
                  <a:gd name="connsiteX30" fmla="*/ 142481 w 1774962"/>
                  <a:gd name="connsiteY30" fmla="*/ 1125605 h 1774962"/>
                  <a:gd name="connsiteX31" fmla="*/ 173956 w 1774962"/>
                  <a:gd name="connsiteY31" fmla="*/ 1114253 h 1774962"/>
                  <a:gd name="connsiteX32" fmla="*/ 180664 w 1774962"/>
                  <a:gd name="connsiteY32" fmla="*/ 1101870 h 1774962"/>
                  <a:gd name="connsiteX33" fmla="*/ 154865 w 1774962"/>
                  <a:gd name="connsiteY33" fmla="*/ 981131 h 1774962"/>
                  <a:gd name="connsiteX34" fmla="*/ 144029 w 1774962"/>
                  <a:gd name="connsiteY34" fmla="*/ 973391 h 1774962"/>
                  <a:gd name="connsiteX35" fmla="*/ 10391 w 1774962"/>
                  <a:gd name="connsiteY35" fmla="*/ 958428 h 1774962"/>
                  <a:gd name="connsiteX36" fmla="*/ 2135 w 1774962"/>
                  <a:gd name="connsiteY36" fmla="*/ 948624 h 1774962"/>
                  <a:gd name="connsiteX37" fmla="*/ 588 w 1774962"/>
                  <a:gd name="connsiteY37" fmla="*/ 850589 h 1774962"/>
                  <a:gd name="connsiteX38" fmla="*/ 10391 w 1774962"/>
                  <a:gd name="connsiteY38" fmla="*/ 840785 h 1774962"/>
                  <a:gd name="connsiteX39" fmla="*/ 110491 w 1774962"/>
                  <a:gd name="connsiteY39" fmla="*/ 820662 h 1774962"/>
                  <a:gd name="connsiteX40" fmla="*/ 139901 w 1774962"/>
                  <a:gd name="connsiteY40" fmla="*/ 822726 h 1774962"/>
                  <a:gd name="connsiteX41" fmla="*/ 153317 w 1774962"/>
                  <a:gd name="connsiteY41" fmla="*/ 811890 h 1774962"/>
                  <a:gd name="connsiteX42" fmla="*/ 174472 w 1774962"/>
                  <a:gd name="connsiteY42" fmla="*/ 696827 h 1774962"/>
                  <a:gd name="connsiteX43" fmla="*/ 164152 w 1774962"/>
                  <a:gd name="connsiteY43" fmla="*/ 680316 h 1774962"/>
                  <a:gd name="connsiteX44" fmla="*/ 49090 w 1774962"/>
                  <a:gd name="connsiteY44" fmla="*/ 615819 h 1774962"/>
                  <a:gd name="connsiteX45" fmla="*/ 45993 w 1774962"/>
                  <a:gd name="connsiteY45" fmla="*/ 606015 h 1774962"/>
                  <a:gd name="connsiteX46" fmla="*/ 82628 w 1774962"/>
                  <a:gd name="connsiteY46" fmla="*/ 513655 h 1774962"/>
                  <a:gd name="connsiteX47" fmla="*/ 93979 w 1774962"/>
                  <a:gd name="connsiteY47" fmla="*/ 508496 h 1774962"/>
                  <a:gd name="connsiteX48" fmla="*/ 224006 w 1774962"/>
                  <a:gd name="connsiteY48" fmla="*/ 543066 h 1774962"/>
                  <a:gd name="connsiteX49" fmla="*/ 236905 w 1774962"/>
                  <a:gd name="connsiteY49" fmla="*/ 538938 h 1774962"/>
                  <a:gd name="connsiteX50" fmla="*/ 302434 w 1774962"/>
                  <a:gd name="connsiteY50" fmla="*/ 437291 h 1774962"/>
                  <a:gd name="connsiteX51" fmla="*/ 302950 w 1774962"/>
                  <a:gd name="connsiteY51" fmla="*/ 423359 h 1774962"/>
                  <a:gd name="connsiteX52" fmla="*/ 238453 w 1774962"/>
                  <a:gd name="connsiteY52" fmla="*/ 346995 h 1774962"/>
                  <a:gd name="connsiteX53" fmla="*/ 228650 w 1774962"/>
                  <a:gd name="connsiteY53" fmla="*/ 333063 h 1774962"/>
                  <a:gd name="connsiteX54" fmla="*/ 230713 w 1774962"/>
                  <a:gd name="connsiteY54" fmla="*/ 290237 h 1774962"/>
                  <a:gd name="connsiteX55" fmla="*/ 283859 w 1774962"/>
                  <a:gd name="connsiteY55" fmla="*/ 236060 h 1774962"/>
                  <a:gd name="connsiteX56" fmla="*/ 300370 w 1774962"/>
                  <a:gd name="connsiteY56" fmla="*/ 234512 h 1774962"/>
                  <a:gd name="connsiteX57" fmla="*/ 380863 w 1774962"/>
                  <a:gd name="connsiteY57" fmla="*/ 288173 h 1774962"/>
                  <a:gd name="connsiteX58" fmla="*/ 403050 w 1774962"/>
                  <a:gd name="connsiteY58" fmla="*/ 311392 h 1774962"/>
                  <a:gd name="connsiteX59" fmla="*/ 422141 w 1774962"/>
                  <a:gd name="connsiteY59" fmla="*/ 313972 h 1774962"/>
                  <a:gd name="connsiteX60" fmla="*/ 519661 w 1774962"/>
                  <a:gd name="connsiteY60" fmla="*/ 246895 h 1774962"/>
                  <a:gd name="connsiteX61" fmla="*/ 524820 w 1774962"/>
                  <a:gd name="connsiteY61" fmla="*/ 233996 h 1774962"/>
                  <a:gd name="connsiteX62" fmla="*/ 492314 w 1774962"/>
                  <a:gd name="connsiteY62" fmla="*/ 127704 h 1774962"/>
                  <a:gd name="connsiteX63" fmla="*/ 514501 w 1774962"/>
                  <a:gd name="connsiteY63" fmla="*/ 82298 h 1774962"/>
                  <a:gd name="connsiteX64" fmla="*/ 578482 w 1774962"/>
                  <a:gd name="connsiteY64" fmla="*/ 55468 h 1774962"/>
                  <a:gd name="connsiteX65" fmla="*/ 595509 w 1774962"/>
                  <a:gd name="connsiteY65" fmla="*/ 60111 h 1774962"/>
                  <a:gd name="connsiteX66" fmla="*/ 648655 w 1774962"/>
                  <a:gd name="connsiteY66" fmla="*/ 139572 h 1774962"/>
                  <a:gd name="connsiteX67" fmla="*/ 661039 w 1774962"/>
                  <a:gd name="connsiteY67" fmla="*/ 172078 h 1774962"/>
                  <a:gd name="connsiteX68" fmla="*/ 675486 w 1774962"/>
                  <a:gd name="connsiteY68" fmla="*/ 180334 h 1774962"/>
                  <a:gd name="connsiteX69" fmla="*/ 792613 w 1774962"/>
                  <a:gd name="connsiteY69" fmla="*/ 155567 h 1774962"/>
                  <a:gd name="connsiteX70" fmla="*/ 801900 w 1774962"/>
                  <a:gd name="connsiteY70" fmla="*/ 143700 h 1774962"/>
                  <a:gd name="connsiteX71" fmla="*/ 816864 w 1774962"/>
                  <a:gd name="connsiteY71" fmla="*/ 11094 h 1774962"/>
                  <a:gd name="connsiteX72" fmla="*/ 826151 w 1774962"/>
                  <a:gd name="connsiteY72" fmla="*/ 2322 h 1774962"/>
                  <a:gd name="connsiteX73" fmla="*/ 925219 w 1774962"/>
                  <a:gd name="connsiteY73" fmla="*/ 774 h 1774962"/>
                  <a:gd name="connsiteX74" fmla="*/ 934507 w 1774962"/>
                  <a:gd name="connsiteY74" fmla="*/ 10062 h 1774962"/>
                  <a:gd name="connsiteX75" fmla="*/ 954114 w 1774962"/>
                  <a:gd name="connsiteY75" fmla="*/ 111193 h 1774962"/>
                  <a:gd name="connsiteX76" fmla="*/ 952050 w 1774962"/>
                  <a:gd name="connsiteY76" fmla="*/ 140604 h 1774962"/>
                  <a:gd name="connsiteX77" fmla="*/ 962369 w 1774962"/>
                  <a:gd name="connsiteY77" fmla="*/ 152987 h 1774962"/>
                  <a:gd name="connsiteX78" fmla="*/ 1078980 w 1774962"/>
                  <a:gd name="connsiteY78" fmla="*/ 174658 h 1774962"/>
                  <a:gd name="connsiteX79" fmla="*/ 1093428 w 1774962"/>
                  <a:gd name="connsiteY79" fmla="*/ 168467 h 1774962"/>
                  <a:gd name="connsiteX80" fmla="*/ 1147089 w 1774962"/>
                  <a:gd name="connsiteY80" fmla="*/ 69399 h 1774962"/>
                  <a:gd name="connsiteX81" fmla="*/ 1192495 w 1774962"/>
                  <a:gd name="connsiteY81" fmla="*/ 54436 h 1774962"/>
                  <a:gd name="connsiteX82" fmla="*/ 1258024 w 1774962"/>
                  <a:gd name="connsiteY82" fmla="*/ 81266 h 1774962"/>
                  <a:gd name="connsiteX83" fmla="*/ 1267312 w 1774962"/>
                  <a:gd name="connsiteY83" fmla="*/ 96746 h 1774962"/>
                  <a:gd name="connsiteX84" fmla="*/ 1247705 w 1774962"/>
                  <a:gd name="connsiteY84" fmla="*/ 192718 h 1774962"/>
                  <a:gd name="connsiteX85" fmla="*/ 1233258 w 1774962"/>
                  <a:gd name="connsiteY85" fmla="*/ 224192 h 1774962"/>
                  <a:gd name="connsiteX86" fmla="*/ 1237385 w 1774962"/>
                  <a:gd name="connsiteY86" fmla="*/ 237608 h 1774962"/>
                  <a:gd name="connsiteX87" fmla="*/ 1340065 w 1774962"/>
                  <a:gd name="connsiteY87" fmla="*/ 304169 h 1774962"/>
                  <a:gd name="connsiteX88" fmla="*/ 1354512 w 1774962"/>
                  <a:gd name="connsiteY88" fmla="*/ 302621 h 1774962"/>
                  <a:gd name="connsiteX89" fmla="*/ 1459771 w 1774962"/>
                  <a:gd name="connsiteY89" fmla="*/ 218516 h 1774962"/>
                  <a:gd name="connsiteX90" fmla="*/ 1472155 w 1774962"/>
                  <a:gd name="connsiteY90" fmla="*/ 220064 h 1774962"/>
                  <a:gd name="connsiteX91" fmla="*/ 1541296 w 1774962"/>
                  <a:gd name="connsiteY91" fmla="*/ 287657 h 1774962"/>
                  <a:gd name="connsiteX92" fmla="*/ 1542328 w 1774962"/>
                  <a:gd name="connsiteY92" fmla="*/ 301073 h 1774962"/>
                  <a:gd name="connsiteX93" fmla="*/ 1485570 w 1774962"/>
                  <a:gd name="connsiteY93" fmla="*/ 385693 h 1774962"/>
                  <a:gd name="connsiteX94" fmla="*/ 1462868 w 1774962"/>
                  <a:gd name="connsiteY94" fmla="*/ 406332 h 1774962"/>
                  <a:gd name="connsiteX95" fmla="*/ 1460803 w 1774962"/>
                  <a:gd name="connsiteY95" fmla="*/ 422327 h 1774962"/>
                  <a:gd name="connsiteX96" fmla="*/ 1529428 w 1774962"/>
                  <a:gd name="connsiteY96" fmla="*/ 522427 h 1774962"/>
                  <a:gd name="connsiteX97" fmla="*/ 1544908 w 1774962"/>
                  <a:gd name="connsiteY97" fmla="*/ 525007 h 1774962"/>
                  <a:gd name="connsiteX98" fmla="*/ 1672870 w 1774962"/>
                  <a:gd name="connsiteY98" fmla="*/ 488373 h 1774962"/>
                  <a:gd name="connsiteX99" fmla="*/ 1683706 w 1774962"/>
                  <a:gd name="connsiteY99" fmla="*/ 495080 h 1774962"/>
                  <a:gd name="connsiteX100" fmla="*/ 1721888 w 1774962"/>
                  <a:gd name="connsiteY100" fmla="*/ 583828 h 1774962"/>
                  <a:gd name="connsiteX101" fmla="*/ 1717244 w 1774962"/>
                  <a:gd name="connsiteY101" fmla="*/ 596728 h 1774962"/>
                  <a:gd name="connsiteX102" fmla="*/ 1633140 w 1774962"/>
                  <a:gd name="connsiteY102" fmla="*/ 652453 h 1774962"/>
                  <a:gd name="connsiteX103" fmla="*/ 1601665 w 1774962"/>
                  <a:gd name="connsiteY103" fmla="*/ 663805 h 1774962"/>
                  <a:gd name="connsiteX104" fmla="*/ 1594958 w 1774962"/>
                  <a:gd name="connsiteY104" fmla="*/ 676188 h 1774962"/>
                  <a:gd name="connsiteX105" fmla="*/ 1620241 w 1774962"/>
                  <a:gd name="connsiteY105" fmla="*/ 795895 h 1774962"/>
                  <a:gd name="connsiteX106" fmla="*/ 1631076 w 1774962"/>
                  <a:gd name="connsiteY106" fmla="*/ 804667 h 1774962"/>
                  <a:gd name="connsiteX107" fmla="*/ 1763682 w 1774962"/>
                  <a:gd name="connsiteY107" fmla="*/ 819630 h 1774962"/>
                  <a:gd name="connsiteX108" fmla="*/ 1773486 w 1774962"/>
                  <a:gd name="connsiteY108" fmla="*/ 829950 h 1774962"/>
                  <a:gd name="connsiteX109" fmla="*/ 1775034 w 1774962"/>
                  <a:gd name="connsiteY109" fmla="*/ 927985 h 1774962"/>
                  <a:gd name="connsiteX110" fmla="*/ 1766262 w 1774962"/>
                  <a:gd name="connsiteY110" fmla="*/ 937273 h 1774962"/>
                  <a:gd name="connsiteX111" fmla="*/ 1663583 w 1774962"/>
                  <a:gd name="connsiteY111" fmla="*/ 957396 h 1774962"/>
                  <a:gd name="connsiteX112" fmla="*/ 1636752 w 1774962"/>
                  <a:gd name="connsiteY112" fmla="*/ 955332 h 1774962"/>
                  <a:gd name="connsiteX113" fmla="*/ 1622304 w 1774962"/>
                  <a:gd name="connsiteY113" fmla="*/ 966684 h 1774962"/>
                  <a:gd name="connsiteX114" fmla="*/ 1601149 w 1774962"/>
                  <a:gd name="connsiteY114" fmla="*/ 1081746 h 1774962"/>
                  <a:gd name="connsiteX115" fmla="*/ 1610437 w 1774962"/>
                  <a:gd name="connsiteY115" fmla="*/ 1097742 h 1774962"/>
                  <a:gd name="connsiteX116" fmla="*/ 1726016 w 1774962"/>
                  <a:gd name="connsiteY116" fmla="*/ 1161723 h 1774962"/>
                  <a:gd name="connsiteX117" fmla="*/ 1729112 w 1774962"/>
                  <a:gd name="connsiteY117" fmla="*/ 1174107 h 1774962"/>
                  <a:gd name="connsiteX118" fmla="*/ 1693509 w 1774962"/>
                  <a:gd name="connsiteY118" fmla="*/ 1263887 h 1774962"/>
                  <a:gd name="connsiteX119" fmla="*/ 1681126 w 1774962"/>
                  <a:gd name="connsiteY119" fmla="*/ 1270078 h 1774962"/>
                  <a:gd name="connsiteX120" fmla="*/ 1581542 w 1774962"/>
                  <a:gd name="connsiteY120" fmla="*/ 1249955 h 1774962"/>
                  <a:gd name="connsiteX121" fmla="*/ 1552647 w 1774962"/>
                  <a:gd name="connsiteY121" fmla="*/ 1236024 h 1774962"/>
                  <a:gd name="connsiteX122" fmla="*/ 1538200 w 1774962"/>
                  <a:gd name="connsiteY122" fmla="*/ 1240152 h 1774962"/>
                  <a:gd name="connsiteX123" fmla="*/ 1473187 w 1774962"/>
                  <a:gd name="connsiteY123" fmla="*/ 1340767 h 1774962"/>
                  <a:gd name="connsiteX124" fmla="*/ 1475251 w 1774962"/>
                  <a:gd name="connsiteY124" fmla="*/ 1358310 h 1774962"/>
                  <a:gd name="connsiteX125" fmla="*/ 1535104 w 1774962"/>
                  <a:gd name="connsiteY125" fmla="*/ 1430031 h 1774962"/>
                  <a:gd name="connsiteX126" fmla="*/ 1545424 w 1774962"/>
                  <a:gd name="connsiteY126" fmla="*/ 1444995 h 1774962"/>
                  <a:gd name="connsiteX127" fmla="*/ 1542844 w 1774962"/>
                  <a:gd name="connsiteY127" fmla="*/ 1489885 h 1774962"/>
                  <a:gd name="connsiteX128" fmla="*/ 1491246 w 1774962"/>
                  <a:gd name="connsiteY128" fmla="*/ 1542514 h 1774962"/>
                  <a:gd name="connsiteX129" fmla="*/ 1472155 w 1774962"/>
                  <a:gd name="connsiteY129" fmla="*/ 1544062 h 1774962"/>
                  <a:gd name="connsiteX130" fmla="*/ 1393726 w 1774962"/>
                  <a:gd name="connsiteY130" fmla="*/ 1491948 h 1774962"/>
                  <a:gd name="connsiteX131" fmla="*/ 1369992 w 1774962"/>
                  <a:gd name="connsiteY131" fmla="*/ 1466666 h 1774962"/>
                  <a:gd name="connsiteX132" fmla="*/ 1352964 w 1774962"/>
                  <a:gd name="connsiteY132" fmla="*/ 1464602 h 1774962"/>
                  <a:gd name="connsiteX133" fmla="*/ 1254413 w 1774962"/>
                  <a:gd name="connsiteY133" fmla="*/ 1532711 h 1774962"/>
                  <a:gd name="connsiteX134" fmla="*/ 1248737 w 1774962"/>
                  <a:gd name="connsiteY134" fmla="*/ 1544578 h 1774962"/>
                  <a:gd name="connsiteX135" fmla="*/ 1284339 w 1774962"/>
                  <a:gd name="connsiteY135" fmla="*/ 1662221 h 1774962"/>
                  <a:gd name="connsiteX136" fmla="*/ 1268860 w 1774962"/>
                  <a:gd name="connsiteY136" fmla="*/ 1693180 h 1774962"/>
                  <a:gd name="connsiteX137" fmla="*/ 1195591 w 1774962"/>
                  <a:gd name="connsiteY137" fmla="*/ 1724654 h 1774962"/>
                  <a:gd name="connsiteX138" fmla="*/ 1178564 w 1774962"/>
                  <a:gd name="connsiteY138" fmla="*/ 1719495 h 1774962"/>
                  <a:gd name="connsiteX139" fmla="*/ 1125418 w 1774962"/>
                  <a:gd name="connsiteY139" fmla="*/ 1640034 h 1774962"/>
                  <a:gd name="connsiteX140" fmla="*/ 1113035 w 1774962"/>
                  <a:gd name="connsiteY140" fmla="*/ 1606496 h 1774962"/>
                  <a:gd name="connsiteX141" fmla="*/ 1099619 w 1774962"/>
                  <a:gd name="connsiteY141" fmla="*/ 1599272 h 1774962"/>
                  <a:gd name="connsiteX142" fmla="*/ 979913 w 1774962"/>
                  <a:gd name="connsiteY142" fmla="*/ 1624555 h 1774962"/>
                  <a:gd name="connsiteX143" fmla="*/ 972173 w 1774962"/>
                  <a:gd name="connsiteY143" fmla="*/ 1634874 h 1774962"/>
                  <a:gd name="connsiteX144" fmla="*/ 957726 w 1774962"/>
                  <a:gd name="connsiteY144" fmla="*/ 1767481 h 1774962"/>
                  <a:gd name="connsiteX145" fmla="*/ 945858 w 1774962"/>
                  <a:gd name="connsiteY145" fmla="*/ 1777800 h 1774962"/>
                  <a:gd name="connsiteX146" fmla="*/ 895808 w 1774962"/>
                  <a:gd name="connsiteY146" fmla="*/ 1779864 h 1774962"/>
                  <a:gd name="connsiteX147" fmla="*/ 894776 w 1774962"/>
                  <a:gd name="connsiteY147" fmla="*/ 1775736 h 1774962"/>
                  <a:gd name="connsiteX148" fmla="*/ 890648 w 1774962"/>
                  <a:gd name="connsiteY148" fmla="*/ 1454798 h 1774962"/>
                  <a:gd name="connsiteX149" fmla="*/ 1452548 w 1774962"/>
                  <a:gd name="connsiteY149" fmla="*/ 884127 h 1774962"/>
                  <a:gd name="connsiteX150" fmla="*/ 881361 w 1774962"/>
                  <a:gd name="connsiteY150" fmla="*/ 322228 h 1774962"/>
                  <a:gd name="connsiteX151" fmla="*/ 320494 w 1774962"/>
                  <a:gd name="connsiteY151" fmla="*/ 893415 h 1774962"/>
                  <a:gd name="connsiteX152" fmla="*/ 890648 w 1774962"/>
                  <a:gd name="connsiteY152" fmla="*/ 1454798 h 17749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</a:cxnLst>
                <a:rect l="l" t="t" r="r" b="b"/>
                <a:pathLst>
                  <a:path w="1774962" h="1774962">
                    <a:moveTo>
                      <a:pt x="894776" y="1775736"/>
                    </a:moveTo>
                    <a:cubicBezTo>
                      <a:pt x="880845" y="1775736"/>
                      <a:pt x="866397" y="1775736"/>
                      <a:pt x="852466" y="1775736"/>
                    </a:cubicBezTo>
                    <a:cubicBezTo>
                      <a:pt x="844726" y="1775736"/>
                      <a:pt x="840599" y="1772640"/>
                      <a:pt x="839567" y="1764901"/>
                    </a:cubicBezTo>
                    <a:cubicBezTo>
                      <a:pt x="833375" y="1731878"/>
                      <a:pt x="826151" y="1699371"/>
                      <a:pt x="819960" y="1666349"/>
                    </a:cubicBezTo>
                    <a:cubicBezTo>
                      <a:pt x="817896" y="1656545"/>
                      <a:pt x="820992" y="1646742"/>
                      <a:pt x="822024" y="1636938"/>
                    </a:cubicBezTo>
                    <a:cubicBezTo>
                      <a:pt x="823056" y="1628682"/>
                      <a:pt x="820992" y="1624555"/>
                      <a:pt x="811704" y="1623523"/>
                    </a:cubicBezTo>
                    <a:cubicBezTo>
                      <a:pt x="772490" y="1619395"/>
                      <a:pt x="733275" y="1612171"/>
                      <a:pt x="695093" y="1601852"/>
                    </a:cubicBezTo>
                    <a:cubicBezTo>
                      <a:pt x="686837" y="1599788"/>
                      <a:pt x="682194" y="1602368"/>
                      <a:pt x="680130" y="1610623"/>
                    </a:cubicBezTo>
                    <a:cubicBezTo>
                      <a:pt x="669294" y="1655513"/>
                      <a:pt x="636788" y="1688020"/>
                      <a:pt x="615116" y="1727234"/>
                    </a:cubicBezTo>
                    <a:cubicBezTo>
                      <a:pt x="612537" y="1731878"/>
                      <a:pt x="608409" y="1731878"/>
                      <a:pt x="603765" y="1730330"/>
                    </a:cubicBezTo>
                    <a:cubicBezTo>
                      <a:pt x="572807" y="1720011"/>
                      <a:pt x="542364" y="1707627"/>
                      <a:pt x="512953" y="1694212"/>
                    </a:cubicBezTo>
                    <a:cubicBezTo>
                      <a:pt x="506761" y="1691632"/>
                      <a:pt x="506245" y="1686988"/>
                      <a:pt x="507277" y="1681828"/>
                    </a:cubicBezTo>
                    <a:cubicBezTo>
                      <a:pt x="513985" y="1648806"/>
                      <a:pt x="519661" y="1615783"/>
                      <a:pt x="527400" y="1583277"/>
                    </a:cubicBezTo>
                    <a:cubicBezTo>
                      <a:pt x="529980" y="1572441"/>
                      <a:pt x="536172" y="1562637"/>
                      <a:pt x="541848" y="1552834"/>
                    </a:cubicBezTo>
                    <a:cubicBezTo>
                      <a:pt x="545460" y="1546642"/>
                      <a:pt x="544428" y="1543030"/>
                      <a:pt x="537720" y="1539418"/>
                    </a:cubicBezTo>
                    <a:cubicBezTo>
                      <a:pt x="501601" y="1520327"/>
                      <a:pt x="467547" y="1497624"/>
                      <a:pt x="435041" y="1472857"/>
                    </a:cubicBezTo>
                    <a:cubicBezTo>
                      <a:pt x="429365" y="1468214"/>
                      <a:pt x="425237" y="1468214"/>
                      <a:pt x="420593" y="1474921"/>
                    </a:cubicBezTo>
                    <a:cubicBezTo>
                      <a:pt x="393762" y="1512588"/>
                      <a:pt x="350936" y="1531163"/>
                      <a:pt x="315334" y="1559026"/>
                    </a:cubicBezTo>
                    <a:cubicBezTo>
                      <a:pt x="310690" y="1562637"/>
                      <a:pt x="307078" y="1561090"/>
                      <a:pt x="302950" y="1557478"/>
                    </a:cubicBezTo>
                    <a:cubicBezTo>
                      <a:pt x="278699" y="1536323"/>
                      <a:pt x="255996" y="1513104"/>
                      <a:pt x="233809" y="1490401"/>
                    </a:cubicBezTo>
                    <a:cubicBezTo>
                      <a:pt x="229682" y="1485757"/>
                      <a:pt x="229165" y="1482145"/>
                      <a:pt x="232777" y="1476985"/>
                    </a:cubicBezTo>
                    <a:cubicBezTo>
                      <a:pt x="251352" y="1449122"/>
                      <a:pt x="269928" y="1421260"/>
                      <a:pt x="289019" y="1393397"/>
                    </a:cubicBezTo>
                    <a:cubicBezTo>
                      <a:pt x="295210" y="1384625"/>
                      <a:pt x="304498" y="1378949"/>
                      <a:pt x="312754" y="1371726"/>
                    </a:cubicBezTo>
                    <a:cubicBezTo>
                      <a:pt x="318946" y="1366566"/>
                      <a:pt x="319978" y="1361922"/>
                      <a:pt x="314818" y="1355731"/>
                    </a:cubicBezTo>
                    <a:cubicBezTo>
                      <a:pt x="289535" y="1324256"/>
                      <a:pt x="266316" y="1291233"/>
                      <a:pt x="246193" y="1255631"/>
                    </a:cubicBezTo>
                    <a:cubicBezTo>
                      <a:pt x="241549" y="1247375"/>
                      <a:pt x="236905" y="1248923"/>
                      <a:pt x="230713" y="1253051"/>
                    </a:cubicBezTo>
                    <a:cubicBezTo>
                      <a:pt x="191499" y="1277302"/>
                      <a:pt x="145577" y="1277818"/>
                      <a:pt x="102751" y="1289685"/>
                    </a:cubicBezTo>
                    <a:cubicBezTo>
                      <a:pt x="97075" y="1291233"/>
                      <a:pt x="93979" y="1288137"/>
                      <a:pt x="91916" y="1282978"/>
                    </a:cubicBezTo>
                    <a:cubicBezTo>
                      <a:pt x="77984" y="1254083"/>
                      <a:pt x="65085" y="1224156"/>
                      <a:pt x="53733" y="1194230"/>
                    </a:cubicBezTo>
                    <a:cubicBezTo>
                      <a:pt x="51669" y="1188038"/>
                      <a:pt x="53217" y="1184426"/>
                      <a:pt x="58377" y="1181330"/>
                    </a:cubicBezTo>
                    <a:cubicBezTo>
                      <a:pt x="86240" y="1162755"/>
                      <a:pt x="113587" y="1143664"/>
                      <a:pt x="142481" y="1125605"/>
                    </a:cubicBezTo>
                    <a:cubicBezTo>
                      <a:pt x="151769" y="1119929"/>
                      <a:pt x="163120" y="1117349"/>
                      <a:pt x="173956" y="1114253"/>
                    </a:cubicBezTo>
                    <a:cubicBezTo>
                      <a:pt x="180664" y="1112189"/>
                      <a:pt x="182727" y="1109093"/>
                      <a:pt x="180664" y="1101870"/>
                    </a:cubicBezTo>
                    <a:cubicBezTo>
                      <a:pt x="168796" y="1062139"/>
                      <a:pt x="160541" y="1021893"/>
                      <a:pt x="154865" y="981131"/>
                    </a:cubicBezTo>
                    <a:cubicBezTo>
                      <a:pt x="153833" y="974423"/>
                      <a:pt x="150737" y="972359"/>
                      <a:pt x="144029" y="973391"/>
                    </a:cubicBezTo>
                    <a:cubicBezTo>
                      <a:pt x="98107" y="981131"/>
                      <a:pt x="54765" y="963588"/>
                      <a:pt x="10391" y="958428"/>
                    </a:cubicBezTo>
                    <a:cubicBezTo>
                      <a:pt x="4715" y="957912"/>
                      <a:pt x="2652" y="954300"/>
                      <a:pt x="2135" y="948624"/>
                    </a:cubicBezTo>
                    <a:cubicBezTo>
                      <a:pt x="-960" y="916118"/>
                      <a:pt x="72" y="883611"/>
                      <a:pt x="588" y="850589"/>
                    </a:cubicBezTo>
                    <a:cubicBezTo>
                      <a:pt x="588" y="844397"/>
                      <a:pt x="4715" y="841817"/>
                      <a:pt x="10391" y="840785"/>
                    </a:cubicBezTo>
                    <a:cubicBezTo>
                      <a:pt x="43930" y="834077"/>
                      <a:pt x="76952" y="827370"/>
                      <a:pt x="110491" y="820662"/>
                    </a:cubicBezTo>
                    <a:cubicBezTo>
                      <a:pt x="120294" y="818598"/>
                      <a:pt x="130098" y="821694"/>
                      <a:pt x="139901" y="822726"/>
                    </a:cubicBezTo>
                    <a:cubicBezTo>
                      <a:pt x="148157" y="823758"/>
                      <a:pt x="152285" y="820662"/>
                      <a:pt x="153317" y="811890"/>
                    </a:cubicBezTo>
                    <a:cubicBezTo>
                      <a:pt x="157445" y="773192"/>
                      <a:pt x="164668" y="734494"/>
                      <a:pt x="174472" y="696827"/>
                    </a:cubicBezTo>
                    <a:cubicBezTo>
                      <a:pt x="177052" y="687024"/>
                      <a:pt x="173440" y="682380"/>
                      <a:pt x="164152" y="680316"/>
                    </a:cubicBezTo>
                    <a:cubicBezTo>
                      <a:pt x="120294" y="668965"/>
                      <a:pt x="87272" y="636974"/>
                      <a:pt x="49090" y="615819"/>
                    </a:cubicBezTo>
                    <a:cubicBezTo>
                      <a:pt x="44961" y="613755"/>
                      <a:pt x="44961" y="610143"/>
                      <a:pt x="45993" y="606015"/>
                    </a:cubicBezTo>
                    <a:cubicBezTo>
                      <a:pt x="56313" y="574541"/>
                      <a:pt x="69212" y="544098"/>
                      <a:pt x="82628" y="513655"/>
                    </a:cubicBezTo>
                    <a:cubicBezTo>
                      <a:pt x="85208" y="507980"/>
                      <a:pt x="89336" y="506948"/>
                      <a:pt x="93979" y="508496"/>
                    </a:cubicBezTo>
                    <a:cubicBezTo>
                      <a:pt x="137322" y="519847"/>
                      <a:pt x="183760" y="518815"/>
                      <a:pt x="224006" y="543066"/>
                    </a:cubicBezTo>
                    <a:cubicBezTo>
                      <a:pt x="230713" y="547194"/>
                      <a:pt x="233809" y="544614"/>
                      <a:pt x="236905" y="538938"/>
                    </a:cubicBezTo>
                    <a:cubicBezTo>
                      <a:pt x="255996" y="503336"/>
                      <a:pt x="278183" y="469281"/>
                      <a:pt x="302434" y="437291"/>
                    </a:cubicBezTo>
                    <a:cubicBezTo>
                      <a:pt x="305530" y="433163"/>
                      <a:pt x="310690" y="428519"/>
                      <a:pt x="302950" y="423359"/>
                    </a:cubicBezTo>
                    <a:cubicBezTo>
                      <a:pt x="273540" y="404268"/>
                      <a:pt x="258576" y="373826"/>
                      <a:pt x="238453" y="346995"/>
                    </a:cubicBezTo>
                    <a:cubicBezTo>
                      <a:pt x="234841" y="342351"/>
                      <a:pt x="232262" y="337707"/>
                      <a:pt x="228650" y="333063"/>
                    </a:cubicBezTo>
                    <a:cubicBezTo>
                      <a:pt x="212654" y="310360"/>
                      <a:pt x="212138" y="309844"/>
                      <a:pt x="230713" y="290237"/>
                    </a:cubicBezTo>
                    <a:cubicBezTo>
                      <a:pt x="248257" y="271662"/>
                      <a:pt x="266316" y="254119"/>
                      <a:pt x="283859" y="236060"/>
                    </a:cubicBezTo>
                    <a:cubicBezTo>
                      <a:pt x="289535" y="230384"/>
                      <a:pt x="294179" y="229868"/>
                      <a:pt x="300370" y="234512"/>
                    </a:cubicBezTo>
                    <a:cubicBezTo>
                      <a:pt x="327201" y="252571"/>
                      <a:pt x="354032" y="270114"/>
                      <a:pt x="380863" y="288173"/>
                    </a:cubicBezTo>
                    <a:cubicBezTo>
                      <a:pt x="390150" y="294365"/>
                      <a:pt x="396342" y="303137"/>
                      <a:pt x="403050" y="311392"/>
                    </a:cubicBezTo>
                    <a:cubicBezTo>
                      <a:pt x="408726" y="319132"/>
                      <a:pt x="413885" y="320680"/>
                      <a:pt x="422141" y="313972"/>
                    </a:cubicBezTo>
                    <a:cubicBezTo>
                      <a:pt x="452584" y="288689"/>
                      <a:pt x="485606" y="266502"/>
                      <a:pt x="519661" y="246895"/>
                    </a:cubicBezTo>
                    <a:cubicBezTo>
                      <a:pt x="524820" y="243799"/>
                      <a:pt x="529464" y="240703"/>
                      <a:pt x="524820" y="233996"/>
                    </a:cubicBezTo>
                    <a:cubicBezTo>
                      <a:pt x="502633" y="202005"/>
                      <a:pt x="501086" y="163823"/>
                      <a:pt x="492314" y="127704"/>
                    </a:cubicBezTo>
                    <a:cubicBezTo>
                      <a:pt x="484574" y="96230"/>
                      <a:pt x="485606" y="96746"/>
                      <a:pt x="514501" y="82298"/>
                    </a:cubicBezTo>
                    <a:cubicBezTo>
                      <a:pt x="535140" y="71979"/>
                      <a:pt x="557327" y="64239"/>
                      <a:pt x="578482" y="55468"/>
                    </a:cubicBezTo>
                    <a:cubicBezTo>
                      <a:pt x="586222" y="52372"/>
                      <a:pt x="590866" y="52888"/>
                      <a:pt x="595509" y="60111"/>
                    </a:cubicBezTo>
                    <a:cubicBezTo>
                      <a:pt x="613053" y="86942"/>
                      <a:pt x="630596" y="113257"/>
                      <a:pt x="648655" y="139572"/>
                    </a:cubicBezTo>
                    <a:cubicBezTo>
                      <a:pt x="655363" y="149375"/>
                      <a:pt x="657427" y="160727"/>
                      <a:pt x="661039" y="172078"/>
                    </a:cubicBezTo>
                    <a:cubicBezTo>
                      <a:pt x="663618" y="180334"/>
                      <a:pt x="667230" y="182914"/>
                      <a:pt x="675486" y="180334"/>
                    </a:cubicBezTo>
                    <a:cubicBezTo>
                      <a:pt x="713668" y="168983"/>
                      <a:pt x="752882" y="160727"/>
                      <a:pt x="792613" y="155567"/>
                    </a:cubicBezTo>
                    <a:cubicBezTo>
                      <a:pt x="800352" y="154535"/>
                      <a:pt x="802932" y="151439"/>
                      <a:pt x="801900" y="143700"/>
                    </a:cubicBezTo>
                    <a:cubicBezTo>
                      <a:pt x="795193" y="98294"/>
                      <a:pt x="811704" y="55468"/>
                      <a:pt x="816864" y="11094"/>
                    </a:cubicBezTo>
                    <a:cubicBezTo>
                      <a:pt x="817380" y="5934"/>
                      <a:pt x="820476" y="2838"/>
                      <a:pt x="826151" y="2322"/>
                    </a:cubicBezTo>
                    <a:cubicBezTo>
                      <a:pt x="859174" y="-1290"/>
                      <a:pt x="892196" y="258"/>
                      <a:pt x="925219" y="774"/>
                    </a:cubicBezTo>
                    <a:cubicBezTo>
                      <a:pt x="930895" y="774"/>
                      <a:pt x="933475" y="4902"/>
                      <a:pt x="934507" y="10062"/>
                    </a:cubicBezTo>
                    <a:cubicBezTo>
                      <a:pt x="941214" y="43600"/>
                      <a:pt x="948438" y="77139"/>
                      <a:pt x="954114" y="111193"/>
                    </a:cubicBezTo>
                    <a:cubicBezTo>
                      <a:pt x="955662" y="120481"/>
                      <a:pt x="953082" y="130800"/>
                      <a:pt x="952050" y="140604"/>
                    </a:cubicBezTo>
                    <a:cubicBezTo>
                      <a:pt x="951018" y="148343"/>
                      <a:pt x="954114" y="151955"/>
                      <a:pt x="962369" y="152987"/>
                    </a:cubicBezTo>
                    <a:cubicBezTo>
                      <a:pt x="1001584" y="157115"/>
                      <a:pt x="1040798" y="164339"/>
                      <a:pt x="1078980" y="174658"/>
                    </a:cubicBezTo>
                    <a:cubicBezTo>
                      <a:pt x="1085172" y="176206"/>
                      <a:pt x="1091364" y="176722"/>
                      <a:pt x="1093428" y="168467"/>
                    </a:cubicBezTo>
                    <a:cubicBezTo>
                      <a:pt x="1101683" y="130284"/>
                      <a:pt x="1127482" y="101390"/>
                      <a:pt x="1147089" y="69399"/>
                    </a:cubicBezTo>
                    <a:cubicBezTo>
                      <a:pt x="1162569" y="43084"/>
                      <a:pt x="1163601" y="43600"/>
                      <a:pt x="1192495" y="54436"/>
                    </a:cubicBezTo>
                    <a:cubicBezTo>
                      <a:pt x="1214682" y="62691"/>
                      <a:pt x="1236353" y="71979"/>
                      <a:pt x="1258024" y="81266"/>
                    </a:cubicBezTo>
                    <a:cubicBezTo>
                      <a:pt x="1265764" y="84362"/>
                      <a:pt x="1268860" y="88490"/>
                      <a:pt x="1267312" y="96746"/>
                    </a:cubicBezTo>
                    <a:cubicBezTo>
                      <a:pt x="1260604" y="128736"/>
                      <a:pt x="1254928" y="160727"/>
                      <a:pt x="1247705" y="192718"/>
                    </a:cubicBezTo>
                    <a:cubicBezTo>
                      <a:pt x="1245125" y="203553"/>
                      <a:pt x="1238417" y="213873"/>
                      <a:pt x="1233258" y="224192"/>
                    </a:cubicBezTo>
                    <a:cubicBezTo>
                      <a:pt x="1229646" y="230384"/>
                      <a:pt x="1230678" y="233996"/>
                      <a:pt x="1237385" y="237608"/>
                    </a:cubicBezTo>
                    <a:cubicBezTo>
                      <a:pt x="1273504" y="256699"/>
                      <a:pt x="1307558" y="279402"/>
                      <a:pt x="1340065" y="304169"/>
                    </a:cubicBezTo>
                    <a:cubicBezTo>
                      <a:pt x="1345741" y="308812"/>
                      <a:pt x="1349868" y="309328"/>
                      <a:pt x="1354512" y="302621"/>
                    </a:cubicBezTo>
                    <a:cubicBezTo>
                      <a:pt x="1381343" y="264954"/>
                      <a:pt x="1424169" y="246379"/>
                      <a:pt x="1459771" y="218516"/>
                    </a:cubicBezTo>
                    <a:cubicBezTo>
                      <a:pt x="1464415" y="214905"/>
                      <a:pt x="1468027" y="216452"/>
                      <a:pt x="1472155" y="220064"/>
                    </a:cubicBezTo>
                    <a:cubicBezTo>
                      <a:pt x="1496406" y="241219"/>
                      <a:pt x="1519109" y="264438"/>
                      <a:pt x="1541296" y="287657"/>
                    </a:cubicBezTo>
                    <a:cubicBezTo>
                      <a:pt x="1545424" y="292301"/>
                      <a:pt x="1545940" y="296429"/>
                      <a:pt x="1542328" y="301073"/>
                    </a:cubicBezTo>
                    <a:cubicBezTo>
                      <a:pt x="1523237" y="329452"/>
                      <a:pt x="1505177" y="357830"/>
                      <a:pt x="1485570" y="385693"/>
                    </a:cubicBezTo>
                    <a:cubicBezTo>
                      <a:pt x="1479895" y="393949"/>
                      <a:pt x="1470607" y="400140"/>
                      <a:pt x="1462868" y="406332"/>
                    </a:cubicBezTo>
                    <a:cubicBezTo>
                      <a:pt x="1456676" y="411492"/>
                      <a:pt x="1455644" y="416136"/>
                      <a:pt x="1460803" y="422327"/>
                    </a:cubicBezTo>
                    <a:cubicBezTo>
                      <a:pt x="1486086" y="453802"/>
                      <a:pt x="1509305" y="487341"/>
                      <a:pt x="1529428" y="522427"/>
                    </a:cubicBezTo>
                    <a:cubicBezTo>
                      <a:pt x="1534072" y="530167"/>
                      <a:pt x="1538716" y="529135"/>
                      <a:pt x="1544908" y="525007"/>
                    </a:cubicBezTo>
                    <a:cubicBezTo>
                      <a:pt x="1584122" y="500756"/>
                      <a:pt x="1630044" y="500240"/>
                      <a:pt x="1672870" y="488373"/>
                    </a:cubicBezTo>
                    <a:cubicBezTo>
                      <a:pt x="1678546" y="486825"/>
                      <a:pt x="1681642" y="489921"/>
                      <a:pt x="1683706" y="495080"/>
                    </a:cubicBezTo>
                    <a:cubicBezTo>
                      <a:pt x="1697637" y="523975"/>
                      <a:pt x="1710537" y="553902"/>
                      <a:pt x="1721888" y="583828"/>
                    </a:cubicBezTo>
                    <a:cubicBezTo>
                      <a:pt x="1723952" y="590020"/>
                      <a:pt x="1722404" y="593632"/>
                      <a:pt x="1717244" y="596728"/>
                    </a:cubicBezTo>
                    <a:cubicBezTo>
                      <a:pt x="1689381" y="615303"/>
                      <a:pt x="1662035" y="634394"/>
                      <a:pt x="1633140" y="652453"/>
                    </a:cubicBezTo>
                    <a:cubicBezTo>
                      <a:pt x="1623852" y="658129"/>
                      <a:pt x="1612501" y="660709"/>
                      <a:pt x="1601665" y="663805"/>
                    </a:cubicBezTo>
                    <a:cubicBezTo>
                      <a:pt x="1594958" y="665869"/>
                      <a:pt x="1592894" y="668965"/>
                      <a:pt x="1594958" y="676188"/>
                    </a:cubicBezTo>
                    <a:cubicBezTo>
                      <a:pt x="1606309" y="715403"/>
                      <a:pt x="1615081" y="755133"/>
                      <a:pt x="1620241" y="795895"/>
                    </a:cubicBezTo>
                    <a:cubicBezTo>
                      <a:pt x="1621272" y="803119"/>
                      <a:pt x="1624368" y="805699"/>
                      <a:pt x="1631076" y="804667"/>
                    </a:cubicBezTo>
                    <a:cubicBezTo>
                      <a:pt x="1676482" y="797959"/>
                      <a:pt x="1719308" y="814470"/>
                      <a:pt x="1763682" y="819630"/>
                    </a:cubicBezTo>
                    <a:cubicBezTo>
                      <a:pt x="1769874" y="820146"/>
                      <a:pt x="1772454" y="823758"/>
                      <a:pt x="1773486" y="829950"/>
                    </a:cubicBezTo>
                    <a:cubicBezTo>
                      <a:pt x="1776582" y="862456"/>
                      <a:pt x="1775034" y="895479"/>
                      <a:pt x="1775034" y="927985"/>
                    </a:cubicBezTo>
                    <a:cubicBezTo>
                      <a:pt x="1775034" y="933661"/>
                      <a:pt x="1771422" y="936241"/>
                      <a:pt x="1766262" y="937273"/>
                    </a:cubicBezTo>
                    <a:cubicBezTo>
                      <a:pt x="1732207" y="943981"/>
                      <a:pt x="1698153" y="951204"/>
                      <a:pt x="1663583" y="957396"/>
                    </a:cubicBezTo>
                    <a:cubicBezTo>
                      <a:pt x="1654811" y="958944"/>
                      <a:pt x="1645523" y="956364"/>
                      <a:pt x="1636752" y="955332"/>
                    </a:cubicBezTo>
                    <a:cubicBezTo>
                      <a:pt x="1627980" y="954300"/>
                      <a:pt x="1623336" y="956364"/>
                      <a:pt x="1622304" y="966684"/>
                    </a:cubicBezTo>
                    <a:cubicBezTo>
                      <a:pt x="1618177" y="1005382"/>
                      <a:pt x="1610953" y="1044080"/>
                      <a:pt x="1601149" y="1081746"/>
                    </a:cubicBezTo>
                    <a:cubicBezTo>
                      <a:pt x="1598569" y="1091034"/>
                      <a:pt x="1601665" y="1095678"/>
                      <a:pt x="1610437" y="1097742"/>
                    </a:cubicBezTo>
                    <a:cubicBezTo>
                      <a:pt x="1654811" y="1108577"/>
                      <a:pt x="1687318" y="1140568"/>
                      <a:pt x="1726016" y="1161723"/>
                    </a:cubicBezTo>
                    <a:cubicBezTo>
                      <a:pt x="1731176" y="1164819"/>
                      <a:pt x="1731176" y="1168947"/>
                      <a:pt x="1729112" y="1174107"/>
                    </a:cubicBezTo>
                    <a:cubicBezTo>
                      <a:pt x="1718792" y="1204549"/>
                      <a:pt x="1706409" y="1234476"/>
                      <a:pt x="1693509" y="1263887"/>
                    </a:cubicBezTo>
                    <a:cubicBezTo>
                      <a:pt x="1690929" y="1269562"/>
                      <a:pt x="1687318" y="1271626"/>
                      <a:pt x="1681126" y="1270078"/>
                    </a:cubicBezTo>
                    <a:cubicBezTo>
                      <a:pt x="1648103" y="1263371"/>
                      <a:pt x="1614565" y="1257179"/>
                      <a:pt x="1581542" y="1249955"/>
                    </a:cubicBezTo>
                    <a:cubicBezTo>
                      <a:pt x="1571223" y="1247375"/>
                      <a:pt x="1561935" y="1241184"/>
                      <a:pt x="1552647" y="1236024"/>
                    </a:cubicBezTo>
                    <a:cubicBezTo>
                      <a:pt x="1545940" y="1232412"/>
                      <a:pt x="1542328" y="1232928"/>
                      <a:pt x="1538200" y="1240152"/>
                    </a:cubicBezTo>
                    <a:cubicBezTo>
                      <a:pt x="1519109" y="1275238"/>
                      <a:pt x="1497954" y="1309293"/>
                      <a:pt x="1473187" y="1340767"/>
                    </a:cubicBezTo>
                    <a:cubicBezTo>
                      <a:pt x="1467511" y="1347991"/>
                      <a:pt x="1466479" y="1352635"/>
                      <a:pt x="1475251" y="1358310"/>
                    </a:cubicBezTo>
                    <a:cubicBezTo>
                      <a:pt x="1502598" y="1375854"/>
                      <a:pt x="1516013" y="1405264"/>
                      <a:pt x="1535104" y="1430031"/>
                    </a:cubicBezTo>
                    <a:cubicBezTo>
                      <a:pt x="1538716" y="1434675"/>
                      <a:pt x="1541812" y="1439835"/>
                      <a:pt x="1545424" y="1444995"/>
                    </a:cubicBezTo>
                    <a:cubicBezTo>
                      <a:pt x="1566063" y="1474921"/>
                      <a:pt x="1565031" y="1464602"/>
                      <a:pt x="1542844" y="1489885"/>
                    </a:cubicBezTo>
                    <a:cubicBezTo>
                      <a:pt x="1526849" y="1508460"/>
                      <a:pt x="1508273" y="1524971"/>
                      <a:pt x="1491246" y="1542514"/>
                    </a:cubicBezTo>
                    <a:cubicBezTo>
                      <a:pt x="1485054" y="1549222"/>
                      <a:pt x="1479895" y="1549222"/>
                      <a:pt x="1472155" y="1544062"/>
                    </a:cubicBezTo>
                    <a:cubicBezTo>
                      <a:pt x="1446356" y="1526519"/>
                      <a:pt x="1420041" y="1508976"/>
                      <a:pt x="1393726" y="1491948"/>
                    </a:cubicBezTo>
                    <a:cubicBezTo>
                      <a:pt x="1383923" y="1485241"/>
                      <a:pt x="1377215" y="1475437"/>
                      <a:pt x="1369992" y="1466666"/>
                    </a:cubicBezTo>
                    <a:cubicBezTo>
                      <a:pt x="1364316" y="1459958"/>
                      <a:pt x="1359672" y="1458926"/>
                      <a:pt x="1352964" y="1464602"/>
                    </a:cubicBezTo>
                    <a:cubicBezTo>
                      <a:pt x="1322005" y="1489885"/>
                      <a:pt x="1288983" y="1512588"/>
                      <a:pt x="1254413" y="1532711"/>
                    </a:cubicBezTo>
                    <a:cubicBezTo>
                      <a:pt x="1249769" y="1535291"/>
                      <a:pt x="1244609" y="1537871"/>
                      <a:pt x="1248737" y="1544578"/>
                    </a:cubicBezTo>
                    <a:cubicBezTo>
                      <a:pt x="1272472" y="1580181"/>
                      <a:pt x="1274020" y="1622491"/>
                      <a:pt x="1284339" y="1662221"/>
                    </a:cubicBezTo>
                    <a:cubicBezTo>
                      <a:pt x="1290531" y="1685440"/>
                      <a:pt x="1292079" y="1682344"/>
                      <a:pt x="1268860" y="1693180"/>
                    </a:cubicBezTo>
                    <a:cubicBezTo>
                      <a:pt x="1244609" y="1704531"/>
                      <a:pt x="1219842" y="1714335"/>
                      <a:pt x="1195591" y="1724654"/>
                    </a:cubicBezTo>
                    <a:cubicBezTo>
                      <a:pt x="1187851" y="1727750"/>
                      <a:pt x="1183208" y="1726718"/>
                      <a:pt x="1178564" y="1719495"/>
                    </a:cubicBezTo>
                    <a:cubicBezTo>
                      <a:pt x="1161021" y="1692664"/>
                      <a:pt x="1142962" y="1666865"/>
                      <a:pt x="1125418" y="1640034"/>
                    </a:cubicBezTo>
                    <a:cubicBezTo>
                      <a:pt x="1118711" y="1629715"/>
                      <a:pt x="1116131" y="1617847"/>
                      <a:pt x="1113035" y="1606496"/>
                    </a:cubicBezTo>
                    <a:cubicBezTo>
                      <a:pt x="1110971" y="1599272"/>
                      <a:pt x="1107359" y="1597208"/>
                      <a:pt x="1099619" y="1599272"/>
                    </a:cubicBezTo>
                    <a:cubicBezTo>
                      <a:pt x="1060405" y="1611139"/>
                      <a:pt x="1020675" y="1619395"/>
                      <a:pt x="979913" y="1624555"/>
                    </a:cubicBezTo>
                    <a:cubicBezTo>
                      <a:pt x="973205" y="1625587"/>
                      <a:pt x="971141" y="1628682"/>
                      <a:pt x="972173" y="1634874"/>
                    </a:cubicBezTo>
                    <a:cubicBezTo>
                      <a:pt x="979397" y="1680280"/>
                      <a:pt x="962885" y="1723106"/>
                      <a:pt x="957726" y="1767481"/>
                    </a:cubicBezTo>
                    <a:cubicBezTo>
                      <a:pt x="956694" y="1775220"/>
                      <a:pt x="952566" y="1777800"/>
                      <a:pt x="945858" y="1777800"/>
                    </a:cubicBezTo>
                    <a:cubicBezTo>
                      <a:pt x="929347" y="1778316"/>
                      <a:pt x="912320" y="1779348"/>
                      <a:pt x="895808" y="1779864"/>
                    </a:cubicBezTo>
                    <a:cubicBezTo>
                      <a:pt x="894776" y="1776252"/>
                      <a:pt x="894776" y="1776252"/>
                      <a:pt x="894776" y="1775736"/>
                    </a:cubicBezTo>
                    <a:close/>
                    <a:moveTo>
                      <a:pt x="890648" y="1454798"/>
                    </a:moveTo>
                    <a:cubicBezTo>
                      <a:pt x="1199203" y="1449638"/>
                      <a:pt x="1454096" y="1207645"/>
                      <a:pt x="1452548" y="884127"/>
                    </a:cubicBezTo>
                    <a:cubicBezTo>
                      <a:pt x="1451516" y="575057"/>
                      <a:pt x="1205395" y="320164"/>
                      <a:pt x="881361" y="322228"/>
                    </a:cubicBezTo>
                    <a:cubicBezTo>
                      <a:pt x="571775" y="324292"/>
                      <a:pt x="318429" y="570929"/>
                      <a:pt x="320494" y="893415"/>
                    </a:cubicBezTo>
                    <a:cubicBezTo>
                      <a:pt x="323073" y="1202485"/>
                      <a:pt x="569195" y="1452218"/>
                      <a:pt x="890648" y="1454798"/>
                    </a:cubicBezTo>
                    <a:close/>
                  </a:path>
                </a:pathLst>
              </a:custGeom>
              <a:grpFill/>
              <a:ln w="515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6" name="Freeform: Shape 65">
                <a:extLst>
                  <a:ext uri="{FF2B5EF4-FFF2-40B4-BE49-F238E27FC236}">
                    <a16:creationId xmlns:a16="http://schemas.microsoft.com/office/drawing/2014/main" id="{EB1B23E5-8635-4B3E-8862-FDD5D0A04D2D}"/>
                  </a:ext>
                </a:extLst>
              </p:cNvPr>
              <p:cNvSpPr/>
              <p:nvPr/>
            </p:nvSpPr>
            <p:spPr>
              <a:xfrm>
                <a:off x="3733675" y="2339591"/>
                <a:ext cx="835883" cy="835883"/>
              </a:xfrm>
              <a:custGeom>
                <a:avLst/>
                <a:gdLst>
                  <a:gd name="connsiteX0" fmla="*/ 836916 w 835883"/>
                  <a:gd name="connsiteY0" fmla="*/ 418458 h 835883"/>
                  <a:gd name="connsiteX1" fmla="*/ 418459 w 835883"/>
                  <a:gd name="connsiteY1" fmla="*/ 836399 h 835883"/>
                  <a:gd name="connsiteX2" fmla="*/ 1 w 835883"/>
                  <a:gd name="connsiteY2" fmla="*/ 417426 h 835883"/>
                  <a:gd name="connsiteX3" fmla="*/ 418975 w 835883"/>
                  <a:gd name="connsiteY3" fmla="*/ 0 h 835883"/>
                  <a:gd name="connsiteX4" fmla="*/ 836916 w 835883"/>
                  <a:gd name="connsiteY4" fmla="*/ 418458 h 8358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35883" h="835883">
                    <a:moveTo>
                      <a:pt x="836916" y="418458"/>
                    </a:moveTo>
                    <a:cubicBezTo>
                      <a:pt x="833821" y="651679"/>
                      <a:pt x="651165" y="836915"/>
                      <a:pt x="418459" y="836399"/>
                    </a:cubicBezTo>
                    <a:cubicBezTo>
                      <a:pt x="182657" y="836399"/>
                      <a:pt x="-515" y="649615"/>
                      <a:pt x="1" y="417426"/>
                    </a:cubicBezTo>
                    <a:cubicBezTo>
                      <a:pt x="517" y="181624"/>
                      <a:pt x="187301" y="0"/>
                      <a:pt x="418975" y="0"/>
                    </a:cubicBezTo>
                    <a:cubicBezTo>
                      <a:pt x="651680" y="516"/>
                      <a:pt x="833821" y="186268"/>
                      <a:pt x="836916" y="418458"/>
                    </a:cubicBezTo>
                    <a:close/>
                  </a:path>
                </a:pathLst>
              </a:custGeom>
              <a:grpFill/>
              <a:ln w="515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sp>
          <p:nvSpPr>
            <p:cNvPr id="64" name="Freeform: Shape 63">
              <a:extLst>
                <a:ext uri="{FF2B5EF4-FFF2-40B4-BE49-F238E27FC236}">
                  <a16:creationId xmlns:a16="http://schemas.microsoft.com/office/drawing/2014/main" id="{D4404570-F880-4ADE-AC20-8133EAAC08BE}"/>
                </a:ext>
              </a:extLst>
            </p:cNvPr>
            <p:cNvSpPr/>
            <p:nvPr/>
          </p:nvSpPr>
          <p:spPr>
            <a:xfrm>
              <a:off x="1727363" y="4086481"/>
              <a:ext cx="683882" cy="686216"/>
            </a:xfrm>
            <a:custGeom>
              <a:avLst/>
              <a:gdLst>
                <a:gd name="connsiteX0" fmla="*/ 817500 w 1511813"/>
                <a:gd name="connsiteY0" fmla="*/ 1518710 h 1516973"/>
                <a:gd name="connsiteX1" fmla="*/ 802537 w 1511813"/>
                <a:gd name="connsiteY1" fmla="*/ 1507875 h 1516973"/>
                <a:gd name="connsiteX2" fmla="*/ 780866 w 1511813"/>
                <a:gd name="connsiteY2" fmla="*/ 1442862 h 1516973"/>
                <a:gd name="connsiteX3" fmla="*/ 776738 w 1511813"/>
                <a:gd name="connsiteY3" fmla="*/ 1385072 h 1516973"/>
                <a:gd name="connsiteX4" fmla="*/ 760227 w 1511813"/>
                <a:gd name="connsiteY4" fmla="*/ 1369593 h 1516973"/>
                <a:gd name="connsiteX5" fmla="*/ 694698 w 1511813"/>
                <a:gd name="connsiteY5" fmla="*/ 1366497 h 1516973"/>
                <a:gd name="connsiteX6" fmla="*/ 676638 w 1511813"/>
                <a:gd name="connsiteY6" fmla="*/ 1379912 h 1516973"/>
                <a:gd name="connsiteX7" fmla="*/ 637940 w 1511813"/>
                <a:gd name="connsiteY7" fmla="*/ 1501683 h 1516973"/>
                <a:gd name="connsiteX8" fmla="*/ 622977 w 1511813"/>
                <a:gd name="connsiteY8" fmla="*/ 1508907 h 1516973"/>
                <a:gd name="connsiteX9" fmla="*/ 430517 w 1511813"/>
                <a:gd name="connsiteY9" fmla="*/ 1447505 h 1516973"/>
                <a:gd name="connsiteX10" fmla="*/ 422262 w 1511813"/>
                <a:gd name="connsiteY10" fmla="*/ 1431510 h 1516973"/>
                <a:gd name="connsiteX11" fmla="*/ 435677 w 1511813"/>
                <a:gd name="connsiteY11" fmla="*/ 1364433 h 1516973"/>
                <a:gd name="connsiteX12" fmla="*/ 461992 w 1511813"/>
                <a:gd name="connsiteY12" fmla="*/ 1310255 h 1516973"/>
                <a:gd name="connsiteX13" fmla="*/ 456316 w 1511813"/>
                <a:gd name="connsiteY13" fmla="*/ 1290132 h 1516973"/>
                <a:gd name="connsiteX14" fmla="*/ 395431 w 1511813"/>
                <a:gd name="connsiteY14" fmla="*/ 1251434 h 1516973"/>
                <a:gd name="connsiteX15" fmla="*/ 378919 w 1511813"/>
                <a:gd name="connsiteY15" fmla="*/ 1254014 h 1516973"/>
                <a:gd name="connsiteX16" fmla="*/ 283464 w 1511813"/>
                <a:gd name="connsiteY16" fmla="*/ 1342246 h 1516973"/>
                <a:gd name="connsiteX17" fmla="*/ 265920 w 1511813"/>
                <a:gd name="connsiteY17" fmla="*/ 1341214 h 1516973"/>
                <a:gd name="connsiteX18" fmla="*/ 130218 w 1511813"/>
                <a:gd name="connsiteY18" fmla="*/ 1191580 h 1516973"/>
                <a:gd name="connsiteX19" fmla="*/ 130734 w 1511813"/>
                <a:gd name="connsiteY19" fmla="*/ 1174553 h 1516973"/>
                <a:gd name="connsiteX20" fmla="*/ 177688 w 1511813"/>
                <a:gd name="connsiteY20" fmla="*/ 1121408 h 1516973"/>
                <a:gd name="connsiteX21" fmla="*/ 225674 w 1511813"/>
                <a:gd name="connsiteY21" fmla="*/ 1089417 h 1516973"/>
                <a:gd name="connsiteX22" fmla="*/ 230834 w 1511813"/>
                <a:gd name="connsiteY22" fmla="*/ 1067230 h 1516973"/>
                <a:gd name="connsiteX23" fmla="*/ 198327 w 1511813"/>
                <a:gd name="connsiteY23" fmla="*/ 1004281 h 1516973"/>
                <a:gd name="connsiteX24" fmla="*/ 183880 w 1511813"/>
                <a:gd name="connsiteY24" fmla="*/ 998089 h 1516973"/>
                <a:gd name="connsiteX25" fmla="*/ 67269 w 1511813"/>
                <a:gd name="connsiteY25" fmla="*/ 1025952 h 1516973"/>
                <a:gd name="connsiteX26" fmla="*/ 55918 w 1511813"/>
                <a:gd name="connsiteY26" fmla="*/ 1027500 h 1516973"/>
                <a:gd name="connsiteX27" fmla="*/ 41470 w 1511813"/>
                <a:gd name="connsiteY27" fmla="*/ 1018212 h 1516973"/>
                <a:gd name="connsiteX28" fmla="*/ 1224 w 1511813"/>
                <a:gd name="connsiteY28" fmla="*/ 841748 h 1516973"/>
                <a:gd name="connsiteX29" fmla="*/ 30635 w 1511813"/>
                <a:gd name="connsiteY29" fmla="*/ 797374 h 1516973"/>
                <a:gd name="connsiteX30" fmla="*/ 134862 w 1511813"/>
                <a:gd name="connsiteY30" fmla="*/ 778799 h 1516973"/>
                <a:gd name="connsiteX31" fmla="*/ 147246 w 1511813"/>
                <a:gd name="connsiteY31" fmla="*/ 765899 h 1516973"/>
                <a:gd name="connsiteX32" fmla="*/ 150342 w 1511813"/>
                <a:gd name="connsiteY32" fmla="*/ 696242 h 1516973"/>
                <a:gd name="connsiteX33" fmla="*/ 137442 w 1511813"/>
                <a:gd name="connsiteY33" fmla="*/ 678699 h 1516973"/>
                <a:gd name="connsiteX34" fmla="*/ 14639 w 1511813"/>
                <a:gd name="connsiteY34" fmla="*/ 639485 h 1516973"/>
                <a:gd name="connsiteX35" fmla="*/ 7932 w 1511813"/>
                <a:gd name="connsiteY35" fmla="*/ 625037 h 1516973"/>
                <a:gd name="connsiteX36" fmla="*/ 69333 w 1511813"/>
                <a:gd name="connsiteY36" fmla="*/ 432578 h 1516973"/>
                <a:gd name="connsiteX37" fmla="*/ 86360 w 1511813"/>
                <a:gd name="connsiteY37" fmla="*/ 423806 h 1516973"/>
                <a:gd name="connsiteX38" fmla="*/ 150858 w 1511813"/>
                <a:gd name="connsiteY38" fmla="*/ 436706 h 1516973"/>
                <a:gd name="connsiteX39" fmla="*/ 206583 w 1511813"/>
                <a:gd name="connsiteY39" fmla="*/ 463536 h 1516973"/>
                <a:gd name="connsiteX40" fmla="*/ 227738 w 1511813"/>
                <a:gd name="connsiteY40" fmla="*/ 457345 h 1516973"/>
                <a:gd name="connsiteX41" fmla="*/ 266952 w 1511813"/>
                <a:gd name="connsiteY41" fmla="*/ 396459 h 1516973"/>
                <a:gd name="connsiteX42" fmla="*/ 264373 w 1511813"/>
                <a:gd name="connsiteY42" fmla="*/ 380980 h 1516973"/>
                <a:gd name="connsiteX43" fmla="*/ 175108 w 1511813"/>
                <a:gd name="connsiteY43" fmla="*/ 284492 h 1516973"/>
                <a:gd name="connsiteX44" fmla="*/ 176140 w 1511813"/>
                <a:gd name="connsiteY44" fmla="*/ 267981 h 1516973"/>
                <a:gd name="connsiteX45" fmla="*/ 325258 w 1511813"/>
                <a:gd name="connsiteY45" fmla="*/ 132279 h 1516973"/>
                <a:gd name="connsiteX46" fmla="*/ 343317 w 1511813"/>
                <a:gd name="connsiteY46" fmla="*/ 132795 h 1516973"/>
                <a:gd name="connsiteX47" fmla="*/ 395431 w 1511813"/>
                <a:gd name="connsiteY47" fmla="*/ 178717 h 1516973"/>
                <a:gd name="connsiteX48" fmla="*/ 426389 w 1511813"/>
                <a:gd name="connsiteY48" fmla="*/ 224639 h 1516973"/>
                <a:gd name="connsiteX49" fmla="*/ 451156 w 1511813"/>
                <a:gd name="connsiteY49" fmla="*/ 231347 h 1516973"/>
                <a:gd name="connsiteX50" fmla="*/ 512042 w 1511813"/>
                <a:gd name="connsiteY50" fmla="*/ 200388 h 1516973"/>
                <a:gd name="connsiteX51" fmla="*/ 518233 w 1511813"/>
                <a:gd name="connsiteY51" fmla="*/ 183877 h 1516973"/>
                <a:gd name="connsiteX52" fmla="*/ 491403 w 1511813"/>
                <a:gd name="connsiteY52" fmla="*/ 69846 h 1516973"/>
                <a:gd name="connsiteX53" fmla="*/ 489855 w 1511813"/>
                <a:gd name="connsiteY53" fmla="*/ 58494 h 1516973"/>
                <a:gd name="connsiteX54" fmla="*/ 499658 w 1511813"/>
                <a:gd name="connsiteY54" fmla="*/ 43015 h 1516973"/>
                <a:gd name="connsiteX55" fmla="*/ 695730 w 1511813"/>
                <a:gd name="connsiteY55" fmla="*/ 189 h 1516973"/>
                <a:gd name="connsiteX56" fmla="*/ 713273 w 1511813"/>
                <a:gd name="connsiteY56" fmla="*/ 12056 h 1516973"/>
                <a:gd name="connsiteX57" fmla="*/ 721012 w 1511813"/>
                <a:gd name="connsiteY57" fmla="*/ 35275 h 1516973"/>
                <a:gd name="connsiteX58" fmla="*/ 738556 w 1511813"/>
                <a:gd name="connsiteY58" fmla="*/ 134343 h 1516973"/>
                <a:gd name="connsiteX59" fmla="*/ 753519 w 1511813"/>
                <a:gd name="connsiteY59" fmla="*/ 148790 h 1516973"/>
                <a:gd name="connsiteX60" fmla="*/ 820596 w 1511813"/>
                <a:gd name="connsiteY60" fmla="*/ 151886 h 1516973"/>
                <a:gd name="connsiteX61" fmla="*/ 838655 w 1511813"/>
                <a:gd name="connsiteY61" fmla="*/ 138471 h 1516973"/>
                <a:gd name="connsiteX62" fmla="*/ 877354 w 1511813"/>
                <a:gd name="connsiteY62" fmla="*/ 16700 h 1516973"/>
                <a:gd name="connsiteX63" fmla="*/ 892317 w 1511813"/>
                <a:gd name="connsiteY63" fmla="*/ 9476 h 1516973"/>
                <a:gd name="connsiteX64" fmla="*/ 1084777 w 1511813"/>
                <a:gd name="connsiteY64" fmla="*/ 70878 h 1516973"/>
                <a:gd name="connsiteX65" fmla="*/ 1093032 w 1511813"/>
                <a:gd name="connsiteY65" fmla="*/ 86873 h 1516973"/>
                <a:gd name="connsiteX66" fmla="*/ 1079617 w 1511813"/>
                <a:gd name="connsiteY66" fmla="*/ 152402 h 1516973"/>
                <a:gd name="connsiteX67" fmla="*/ 1053302 w 1511813"/>
                <a:gd name="connsiteY67" fmla="*/ 206580 h 1516973"/>
                <a:gd name="connsiteX68" fmla="*/ 1060010 w 1511813"/>
                <a:gd name="connsiteY68" fmla="*/ 228251 h 1516973"/>
                <a:gd name="connsiteX69" fmla="*/ 1118315 w 1511813"/>
                <a:gd name="connsiteY69" fmla="*/ 265917 h 1516973"/>
                <a:gd name="connsiteX70" fmla="*/ 1136374 w 1511813"/>
                <a:gd name="connsiteY70" fmla="*/ 262821 h 1516973"/>
                <a:gd name="connsiteX71" fmla="*/ 1232346 w 1511813"/>
                <a:gd name="connsiteY71" fmla="*/ 174589 h 1516973"/>
                <a:gd name="connsiteX72" fmla="*/ 1247825 w 1511813"/>
                <a:gd name="connsiteY72" fmla="*/ 175621 h 1516973"/>
                <a:gd name="connsiteX73" fmla="*/ 1384559 w 1511813"/>
                <a:gd name="connsiteY73" fmla="*/ 325770 h 1516973"/>
                <a:gd name="connsiteX74" fmla="*/ 1384043 w 1511813"/>
                <a:gd name="connsiteY74" fmla="*/ 342798 h 1516973"/>
                <a:gd name="connsiteX75" fmla="*/ 1336057 w 1511813"/>
                <a:gd name="connsiteY75" fmla="*/ 396975 h 1516973"/>
                <a:gd name="connsiteX76" fmla="*/ 1291167 w 1511813"/>
                <a:gd name="connsiteY76" fmla="*/ 426902 h 1516973"/>
                <a:gd name="connsiteX77" fmla="*/ 1284976 w 1511813"/>
                <a:gd name="connsiteY77" fmla="*/ 451153 h 1516973"/>
                <a:gd name="connsiteX78" fmla="*/ 1316450 w 1511813"/>
                <a:gd name="connsiteY78" fmla="*/ 513070 h 1516973"/>
                <a:gd name="connsiteX79" fmla="*/ 1330898 w 1511813"/>
                <a:gd name="connsiteY79" fmla="*/ 519262 h 1516973"/>
                <a:gd name="connsiteX80" fmla="*/ 1447509 w 1511813"/>
                <a:gd name="connsiteY80" fmla="*/ 491399 h 1516973"/>
                <a:gd name="connsiteX81" fmla="*/ 1458860 w 1511813"/>
                <a:gd name="connsiteY81" fmla="*/ 489851 h 1516973"/>
                <a:gd name="connsiteX82" fmla="*/ 1473307 w 1511813"/>
                <a:gd name="connsiteY82" fmla="*/ 499139 h 1516973"/>
                <a:gd name="connsiteX83" fmla="*/ 1513554 w 1511813"/>
                <a:gd name="connsiteY83" fmla="*/ 675603 h 1516973"/>
                <a:gd name="connsiteX84" fmla="*/ 1514070 w 1511813"/>
                <a:gd name="connsiteY84" fmla="*/ 679215 h 1516973"/>
                <a:gd name="connsiteX85" fmla="*/ 1490335 w 1511813"/>
                <a:gd name="connsiteY85" fmla="*/ 717397 h 1516973"/>
                <a:gd name="connsiteX86" fmla="*/ 1379916 w 1511813"/>
                <a:gd name="connsiteY86" fmla="*/ 738036 h 1516973"/>
                <a:gd name="connsiteX87" fmla="*/ 1367532 w 1511813"/>
                <a:gd name="connsiteY87" fmla="*/ 749904 h 1516973"/>
                <a:gd name="connsiteX88" fmla="*/ 1363920 w 1511813"/>
                <a:gd name="connsiteY88" fmla="*/ 822141 h 1516973"/>
                <a:gd name="connsiteX89" fmla="*/ 1375788 w 1511813"/>
                <a:gd name="connsiteY89" fmla="*/ 838136 h 1516973"/>
                <a:gd name="connsiteX90" fmla="*/ 1498590 w 1511813"/>
                <a:gd name="connsiteY90" fmla="*/ 876834 h 1516973"/>
                <a:gd name="connsiteX91" fmla="*/ 1506330 w 1511813"/>
                <a:gd name="connsiteY91" fmla="*/ 891798 h 1516973"/>
                <a:gd name="connsiteX92" fmla="*/ 1444413 w 1511813"/>
                <a:gd name="connsiteY92" fmla="*/ 1085289 h 1516973"/>
                <a:gd name="connsiteX93" fmla="*/ 1429449 w 1511813"/>
                <a:gd name="connsiteY93" fmla="*/ 1093029 h 1516973"/>
                <a:gd name="connsiteX94" fmla="*/ 1306647 w 1511813"/>
                <a:gd name="connsiteY94" fmla="*/ 1052783 h 1516973"/>
                <a:gd name="connsiteX95" fmla="*/ 1287556 w 1511813"/>
                <a:gd name="connsiteY95" fmla="*/ 1057942 h 1516973"/>
                <a:gd name="connsiteX96" fmla="*/ 1248857 w 1511813"/>
                <a:gd name="connsiteY96" fmla="*/ 1118828 h 1516973"/>
                <a:gd name="connsiteX97" fmla="*/ 1250405 w 1511813"/>
                <a:gd name="connsiteY97" fmla="*/ 1135339 h 1516973"/>
                <a:gd name="connsiteX98" fmla="*/ 1339153 w 1511813"/>
                <a:gd name="connsiteY98" fmla="*/ 1230795 h 1516973"/>
                <a:gd name="connsiteX99" fmla="*/ 1337605 w 1511813"/>
                <a:gd name="connsiteY99" fmla="*/ 1249370 h 1516973"/>
                <a:gd name="connsiteX100" fmla="*/ 1189004 w 1511813"/>
                <a:gd name="connsiteY100" fmla="*/ 1384040 h 1516973"/>
                <a:gd name="connsiteX101" fmla="*/ 1170945 w 1511813"/>
                <a:gd name="connsiteY101" fmla="*/ 1383524 h 1516973"/>
                <a:gd name="connsiteX102" fmla="*/ 1118831 w 1511813"/>
                <a:gd name="connsiteY102" fmla="*/ 1337602 h 1516973"/>
                <a:gd name="connsiteX103" fmla="*/ 1086840 w 1511813"/>
                <a:gd name="connsiteY103" fmla="*/ 1289616 h 1516973"/>
                <a:gd name="connsiteX104" fmla="*/ 1064137 w 1511813"/>
                <a:gd name="connsiteY104" fmla="*/ 1284456 h 1516973"/>
                <a:gd name="connsiteX105" fmla="*/ 1002220 w 1511813"/>
                <a:gd name="connsiteY105" fmla="*/ 1316447 h 1516973"/>
                <a:gd name="connsiteX106" fmla="*/ 996028 w 1511813"/>
                <a:gd name="connsiteY106" fmla="*/ 1332958 h 1516973"/>
                <a:gd name="connsiteX107" fmla="*/ 1022859 w 1511813"/>
                <a:gd name="connsiteY107" fmla="*/ 1446989 h 1516973"/>
                <a:gd name="connsiteX108" fmla="*/ 1024407 w 1511813"/>
                <a:gd name="connsiteY108" fmla="*/ 1459889 h 1516973"/>
                <a:gd name="connsiteX109" fmla="*/ 1015636 w 1511813"/>
                <a:gd name="connsiteY109" fmla="*/ 1473304 h 1516973"/>
                <a:gd name="connsiteX110" fmla="*/ 817500 w 1511813"/>
                <a:gd name="connsiteY110" fmla="*/ 1518710 h 1516973"/>
                <a:gd name="connsiteX111" fmla="*/ 758163 w 1511813"/>
                <a:gd name="connsiteY111" fmla="*/ 1148238 h 1516973"/>
                <a:gd name="connsiteX112" fmla="*/ 1145146 w 1511813"/>
                <a:gd name="connsiteY112" fmla="*/ 758675 h 1516973"/>
                <a:gd name="connsiteX113" fmla="*/ 757131 w 1511813"/>
                <a:gd name="connsiteY113" fmla="*/ 371176 h 1516973"/>
                <a:gd name="connsiteX114" fmla="*/ 368600 w 1511813"/>
                <a:gd name="connsiteY114" fmla="*/ 759707 h 1516973"/>
                <a:gd name="connsiteX115" fmla="*/ 758163 w 1511813"/>
                <a:gd name="connsiteY115" fmla="*/ 1148238 h 15169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</a:cxnLst>
              <a:rect l="l" t="t" r="r" b="b"/>
              <a:pathLst>
                <a:path w="1511813" h="1516973">
                  <a:moveTo>
                    <a:pt x="817500" y="1518710"/>
                  </a:moveTo>
                  <a:cubicBezTo>
                    <a:pt x="809245" y="1520774"/>
                    <a:pt x="805633" y="1516130"/>
                    <a:pt x="802537" y="1507875"/>
                  </a:cubicBezTo>
                  <a:cubicBezTo>
                    <a:pt x="795829" y="1486204"/>
                    <a:pt x="788090" y="1464532"/>
                    <a:pt x="780866" y="1442862"/>
                  </a:cubicBezTo>
                  <a:cubicBezTo>
                    <a:pt x="774674" y="1424286"/>
                    <a:pt x="777770" y="1404679"/>
                    <a:pt x="776738" y="1385072"/>
                  </a:cubicBezTo>
                  <a:cubicBezTo>
                    <a:pt x="776222" y="1369593"/>
                    <a:pt x="775706" y="1370109"/>
                    <a:pt x="760227" y="1369593"/>
                  </a:cubicBezTo>
                  <a:cubicBezTo>
                    <a:pt x="738556" y="1369593"/>
                    <a:pt x="716369" y="1368045"/>
                    <a:pt x="694698" y="1366497"/>
                  </a:cubicBezTo>
                  <a:cubicBezTo>
                    <a:pt x="683346" y="1365465"/>
                    <a:pt x="676638" y="1365981"/>
                    <a:pt x="676638" y="1379912"/>
                  </a:cubicBezTo>
                  <a:cubicBezTo>
                    <a:pt x="676638" y="1424286"/>
                    <a:pt x="655483" y="1462469"/>
                    <a:pt x="637940" y="1501683"/>
                  </a:cubicBezTo>
                  <a:cubicBezTo>
                    <a:pt x="634844" y="1508907"/>
                    <a:pt x="630716" y="1510454"/>
                    <a:pt x="622977" y="1508907"/>
                  </a:cubicBezTo>
                  <a:cubicBezTo>
                    <a:pt x="556416" y="1496523"/>
                    <a:pt x="492434" y="1475368"/>
                    <a:pt x="430517" y="1447505"/>
                  </a:cubicBezTo>
                  <a:cubicBezTo>
                    <a:pt x="423294" y="1443893"/>
                    <a:pt x="420198" y="1440282"/>
                    <a:pt x="422262" y="1431510"/>
                  </a:cubicBezTo>
                  <a:cubicBezTo>
                    <a:pt x="427421" y="1409323"/>
                    <a:pt x="431033" y="1386620"/>
                    <a:pt x="435677" y="1364433"/>
                  </a:cubicBezTo>
                  <a:cubicBezTo>
                    <a:pt x="439805" y="1344310"/>
                    <a:pt x="452704" y="1327798"/>
                    <a:pt x="461992" y="1310255"/>
                  </a:cubicBezTo>
                  <a:cubicBezTo>
                    <a:pt x="467152" y="1300452"/>
                    <a:pt x="466120" y="1295808"/>
                    <a:pt x="456316" y="1290132"/>
                  </a:cubicBezTo>
                  <a:cubicBezTo>
                    <a:pt x="435677" y="1278265"/>
                    <a:pt x="415554" y="1264849"/>
                    <a:pt x="395431" y="1251434"/>
                  </a:cubicBezTo>
                  <a:cubicBezTo>
                    <a:pt x="388207" y="1246274"/>
                    <a:pt x="383563" y="1246274"/>
                    <a:pt x="378919" y="1254014"/>
                  </a:cubicBezTo>
                  <a:cubicBezTo>
                    <a:pt x="356216" y="1293228"/>
                    <a:pt x="319066" y="1317479"/>
                    <a:pt x="283464" y="1342246"/>
                  </a:cubicBezTo>
                  <a:cubicBezTo>
                    <a:pt x="276240" y="1346890"/>
                    <a:pt x="272112" y="1346374"/>
                    <a:pt x="265920" y="1341214"/>
                  </a:cubicBezTo>
                  <a:cubicBezTo>
                    <a:pt x="214323" y="1297356"/>
                    <a:pt x="169433" y="1246790"/>
                    <a:pt x="130218" y="1191580"/>
                  </a:cubicBezTo>
                  <a:cubicBezTo>
                    <a:pt x="125575" y="1185389"/>
                    <a:pt x="125059" y="1180745"/>
                    <a:pt x="130734" y="1174553"/>
                  </a:cubicBezTo>
                  <a:cubicBezTo>
                    <a:pt x="146730" y="1157010"/>
                    <a:pt x="161177" y="1138435"/>
                    <a:pt x="177688" y="1121408"/>
                  </a:cubicBezTo>
                  <a:cubicBezTo>
                    <a:pt x="191104" y="1107476"/>
                    <a:pt x="209163" y="1099221"/>
                    <a:pt x="225674" y="1089417"/>
                  </a:cubicBezTo>
                  <a:cubicBezTo>
                    <a:pt x="236510" y="1083225"/>
                    <a:pt x="237026" y="1078065"/>
                    <a:pt x="230834" y="1067230"/>
                  </a:cubicBezTo>
                  <a:cubicBezTo>
                    <a:pt x="218967" y="1047107"/>
                    <a:pt x="208647" y="1025436"/>
                    <a:pt x="198327" y="1004281"/>
                  </a:cubicBezTo>
                  <a:cubicBezTo>
                    <a:pt x="194716" y="997057"/>
                    <a:pt x="192136" y="993445"/>
                    <a:pt x="183880" y="998089"/>
                  </a:cubicBezTo>
                  <a:cubicBezTo>
                    <a:pt x="147246" y="1017180"/>
                    <a:pt x="108031" y="1024920"/>
                    <a:pt x="67269" y="1025952"/>
                  </a:cubicBezTo>
                  <a:cubicBezTo>
                    <a:pt x="63657" y="1025952"/>
                    <a:pt x="59529" y="1026984"/>
                    <a:pt x="55918" y="1027500"/>
                  </a:cubicBezTo>
                  <a:cubicBezTo>
                    <a:pt x="48694" y="1028532"/>
                    <a:pt x="44050" y="1025952"/>
                    <a:pt x="41470" y="1018212"/>
                  </a:cubicBezTo>
                  <a:cubicBezTo>
                    <a:pt x="21347" y="960939"/>
                    <a:pt x="6384" y="902117"/>
                    <a:pt x="1224" y="841748"/>
                  </a:cubicBezTo>
                  <a:cubicBezTo>
                    <a:pt x="-1872" y="808725"/>
                    <a:pt x="-1356" y="809241"/>
                    <a:pt x="30635" y="797374"/>
                  </a:cubicBezTo>
                  <a:cubicBezTo>
                    <a:pt x="64173" y="784474"/>
                    <a:pt x="98744" y="775703"/>
                    <a:pt x="134862" y="778799"/>
                  </a:cubicBezTo>
                  <a:cubicBezTo>
                    <a:pt x="144150" y="779315"/>
                    <a:pt x="147246" y="775187"/>
                    <a:pt x="147246" y="765899"/>
                  </a:cubicBezTo>
                  <a:cubicBezTo>
                    <a:pt x="147246" y="742680"/>
                    <a:pt x="148278" y="719461"/>
                    <a:pt x="150342" y="696242"/>
                  </a:cubicBezTo>
                  <a:cubicBezTo>
                    <a:pt x="151373" y="685923"/>
                    <a:pt x="150858" y="678699"/>
                    <a:pt x="137442" y="678699"/>
                  </a:cubicBezTo>
                  <a:cubicBezTo>
                    <a:pt x="92552" y="678699"/>
                    <a:pt x="53854" y="657544"/>
                    <a:pt x="14639" y="639485"/>
                  </a:cubicBezTo>
                  <a:cubicBezTo>
                    <a:pt x="7932" y="636389"/>
                    <a:pt x="6384" y="632261"/>
                    <a:pt x="7932" y="625037"/>
                  </a:cubicBezTo>
                  <a:cubicBezTo>
                    <a:pt x="20315" y="558476"/>
                    <a:pt x="40954" y="494495"/>
                    <a:pt x="69333" y="432578"/>
                  </a:cubicBezTo>
                  <a:cubicBezTo>
                    <a:pt x="72945" y="424838"/>
                    <a:pt x="77073" y="421742"/>
                    <a:pt x="86360" y="423806"/>
                  </a:cubicBezTo>
                  <a:cubicBezTo>
                    <a:pt x="107515" y="428450"/>
                    <a:pt x="129186" y="432578"/>
                    <a:pt x="150858" y="436706"/>
                  </a:cubicBezTo>
                  <a:cubicBezTo>
                    <a:pt x="171497" y="440833"/>
                    <a:pt x="188008" y="453733"/>
                    <a:pt x="206583" y="463536"/>
                  </a:cubicBezTo>
                  <a:cubicBezTo>
                    <a:pt x="216903" y="468696"/>
                    <a:pt x="221546" y="467664"/>
                    <a:pt x="227738" y="457345"/>
                  </a:cubicBezTo>
                  <a:cubicBezTo>
                    <a:pt x="239606" y="436706"/>
                    <a:pt x="253021" y="416582"/>
                    <a:pt x="266952" y="396459"/>
                  </a:cubicBezTo>
                  <a:cubicBezTo>
                    <a:pt x="271596" y="389752"/>
                    <a:pt x="271596" y="385108"/>
                    <a:pt x="264373" y="380980"/>
                  </a:cubicBezTo>
                  <a:cubicBezTo>
                    <a:pt x="225158" y="357761"/>
                    <a:pt x="200391" y="320611"/>
                    <a:pt x="175108" y="284492"/>
                  </a:cubicBezTo>
                  <a:cubicBezTo>
                    <a:pt x="170465" y="277785"/>
                    <a:pt x="170981" y="273657"/>
                    <a:pt x="176140" y="267981"/>
                  </a:cubicBezTo>
                  <a:cubicBezTo>
                    <a:pt x="219998" y="216383"/>
                    <a:pt x="270048" y="171493"/>
                    <a:pt x="325258" y="132279"/>
                  </a:cubicBezTo>
                  <a:cubicBezTo>
                    <a:pt x="331966" y="127635"/>
                    <a:pt x="336609" y="126603"/>
                    <a:pt x="343317" y="132795"/>
                  </a:cubicBezTo>
                  <a:cubicBezTo>
                    <a:pt x="360344" y="148274"/>
                    <a:pt x="378404" y="162722"/>
                    <a:pt x="395431" y="178717"/>
                  </a:cubicBezTo>
                  <a:cubicBezTo>
                    <a:pt x="409362" y="191616"/>
                    <a:pt x="416070" y="209160"/>
                    <a:pt x="426389" y="224639"/>
                  </a:cubicBezTo>
                  <a:cubicBezTo>
                    <a:pt x="437741" y="241666"/>
                    <a:pt x="435161" y="240634"/>
                    <a:pt x="451156" y="231347"/>
                  </a:cubicBezTo>
                  <a:cubicBezTo>
                    <a:pt x="470763" y="219995"/>
                    <a:pt x="491403" y="209676"/>
                    <a:pt x="512042" y="200388"/>
                  </a:cubicBezTo>
                  <a:cubicBezTo>
                    <a:pt x="521329" y="196260"/>
                    <a:pt x="522361" y="192132"/>
                    <a:pt x="518233" y="183877"/>
                  </a:cubicBezTo>
                  <a:cubicBezTo>
                    <a:pt x="499142" y="148274"/>
                    <a:pt x="492434" y="109576"/>
                    <a:pt x="491403" y="69846"/>
                  </a:cubicBezTo>
                  <a:cubicBezTo>
                    <a:pt x="491403" y="66234"/>
                    <a:pt x="490371" y="62106"/>
                    <a:pt x="489855" y="58494"/>
                  </a:cubicBezTo>
                  <a:cubicBezTo>
                    <a:pt x="488307" y="50239"/>
                    <a:pt x="491403" y="46111"/>
                    <a:pt x="499658" y="43015"/>
                  </a:cubicBezTo>
                  <a:cubicBezTo>
                    <a:pt x="563123" y="20312"/>
                    <a:pt x="628653" y="6380"/>
                    <a:pt x="695730" y="189"/>
                  </a:cubicBezTo>
                  <a:cubicBezTo>
                    <a:pt x="706049" y="-843"/>
                    <a:pt x="710693" y="2253"/>
                    <a:pt x="713273" y="12056"/>
                  </a:cubicBezTo>
                  <a:cubicBezTo>
                    <a:pt x="715337" y="19796"/>
                    <a:pt x="717917" y="27536"/>
                    <a:pt x="721012" y="35275"/>
                  </a:cubicBezTo>
                  <a:cubicBezTo>
                    <a:pt x="734428" y="67266"/>
                    <a:pt x="741136" y="99772"/>
                    <a:pt x="738556" y="134343"/>
                  </a:cubicBezTo>
                  <a:cubicBezTo>
                    <a:pt x="737524" y="145694"/>
                    <a:pt x="742168" y="148790"/>
                    <a:pt x="753519" y="148790"/>
                  </a:cubicBezTo>
                  <a:cubicBezTo>
                    <a:pt x="775706" y="148274"/>
                    <a:pt x="797893" y="149822"/>
                    <a:pt x="820596" y="151886"/>
                  </a:cubicBezTo>
                  <a:cubicBezTo>
                    <a:pt x="831948" y="152918"/>
                    <a:pt x="838655" y="152402"/>
                    <a:pt x="838655" y="138471"/>
                  </a:cubicBezTo>
                  <a:cubicBezTo>
                    <a:pt x="838655" y="94097"/>
                    <a:pt x="859810" y="55914"/>
                    <a:pt x="877354" y="16700"/>
                  </a:cubicBezTo>
                  <a:cubicBezTo>
                    <a:pt x="880449" y="9476"/>
                    <a:pt x="885093" y="7928"/>
                    <a:pt x="892317" y="9476"/>
                  </a:cubicBezTo>
                  <a:cubicBezTo>
                    <a:pt x="958878" y="21860"/>
                    <a:pt x="1022859" y="42499"/>
                    <a:pt x="1084777" y="70878"/>
                  </a:cubicBezTo>
                  <a:cubicBezTo>
                    <a:pt x="1092000" y="74489"/>
                    <a:pt x="1095096" y="78617"/>
                    <a:pt x="1093032" y="86873"/>
                  </a:cubicBezTo>
                  <a:cubicBezTo>
                    <a:pt x="1088388" y="108544"/>
                    <a:pt x="1084261" y="130731"/>
                    <a:pt x="1079617" y="152402"/>
                  </a:cubicBezTo>
                  <a:cubicBezTo>
                    <a:pt x="1075489" y="172525"/>
                    <a:pt x="1062590" y="189036"/>
                    <a:pt x="1053302" y="206580"/>
                  </a:cubicBezTo>
                  <a:cubicBezTo>
                    <a:pt x="1047626" y="217415"/>
                    <a:pt x="1048658" y="222575"/>
                    <a:pt x="1060010" y="228251"/>
                  </a:cubicBezTo>
                  <a:cubicBezTo>
                    <a:pt x="1080133" y="239602"/>
                    <a:pt x="1099740" y="252502"/>
                    <a:pt x="1118315" y="265917"/>
                  </a:cubicBezTo>
                  <a:cubicBezTo>
                    <a:pt x="1126571" y="272109"/>
                    <a:pt x="1131214" y="271593"/>
                    <a:pt x="1136374" y="262821"/>
                  </a:cubicBezTo>
                  <a:cubicBezTo>
                    <a:pt x="1159077" y="223607"/>
                    <a:pt x="1196744" y="199872"/>
                    <a:pt x="1232346" y="174589"/>
                  </a:cubicBezTo>
                  <a:cubicBezTo>
                    <a:pt x="1238538" y="170461"/>
                    <a:pt x="1242666" y="170977"/>
                    <a:pt x="1247825" y="175621"/>
                  </a:cubicBezTo>
                  <a:cubicBezTo>
                    <a:pt x="1299939" y="219995"/>
                    <a:pt x="1345345" y="270045"/>
                    <a:pt x="1384559" y="325770"/>
                  </a:cubicBezTo>
                  <a:cubicBezTo>
                    <a:pt x="1389203" y="331962"/>
                    <a:pt x="1389719" y="336606"/>
                    <a:pt x="1384043" y="342798"/>
                  </a:cubicBezTo>
                  <a:cubicBezTo>
                    <a:pt x="1368048" y="360857"/>
                    <a:pt x="1352569" y="379432"/>
                    <a:pt x="1336057" y="396975"/>
                  </a:cubicBezTo>
                  <a:cubicBezTo>
                    <a:pt x="1323674" y="409875"/>
                    <a:pt x="1306131" y="417098"/>
                    <a:pt x="1291167" y="426902"/>
                  </a:cubicBezTo>
                  <a:cubicBezTo>
                    <a:pt x="1276720" y="436706"/>
                    <a:pt x="1276720" y="436190"/>
                    <a:pt x="1284976" y="451153"/>
                  </a:cubicBezTo>
                  <a:cubicBezTo>
                    <a:pt x="1295811" y="471792"/>
                    <a:pt x="1306647" y="492431"/>
                    <a:pt x="1316450" y="513070"/>
                  </a:cubicBezTo>
                  <a:cubicBezTo>
                    <a:pt x="1320062" y="520294"/>
                    <a:pt x="1323158" y="523390"/>
                    <a:pt x="1330898" y="519262"/>
                  </a:cubicBezTo>
                  <a:cubicBezTo>
                    <a:pt x="1367532" y="500171"/>
                    <a:pt x="1406746" y="492431"/>
                    <a:pt x="1447509" y="491399"/>
                  </a:cubicBezTo>
                  <a:cubicBezTo>
                    <a:pt x="1451120" y="491399"/>
                    <a:pt x="1455248" y="490367"/>
                    <a:pt x="1458860" y="489851"/>
                  </a:cubicBezTo>
                  <a:cubicBezTo>
                    <a:pt x="1466600" y="488819"/>
                    <a:pt x="1470728" y="491399"/>
                    <a:pt x="1473307" y="499139"/>
                  </a:cubicBezTo>
                  <a:cubicBezTo>
                    <a:pt x="1493431" y="556412"/>
                    <a:pt x="1508394" y="615234"/>
                    <a:pt x="1513554" y="675603"/>
                  </a:cubicBezTo>
                  <a:cubicBezTo>
                    <a:pt x="1513554" y="676635"/>
                    <a:pt x="1513554" y="678183"/>
                    <a:pt x="1514070" y="679215"/>
                  </a:cubicBezTo>
                  <a:cubicBezTo>
                    <a:pt x="1518713" y="714301"/>
                    <a:pt x="1519745" y="706046"/>
                    <a:pt x="1490335" y="717397"/>
                  </a:cubicBezTo>
                  <a:cubicBezTo>
                    <a:pt x="1454732" y="730813"/>
                    <a:pt x="1418614" y="741648"/>
                    <a:pt x="1379916" y="738036"/>
                  </a:cubicBezTo>
                  <a:cubicBezTo>
                    <a:pt x="1371144" y="737004"/>
                    <a:pt x="1368048" y="740616"/>
                    <a:pt x="1367532" y="749904"/>
                  </a:cubicBezTo>
                  <a:cubicBezTo>
                    <a:pt x="1367016" y="774155"/>
                    <a:pt x="1365984" y="797890"/>
                    <a:pt x="1363920" y="822141"/>
                  </a:cubicBezTo>
                  <a:cubicBezTo>
                    <a:pt x="1363404" y="831944"/>
                    <a:pt x="1363920" y="838136"/>
                    <a:pt x="1375788" y="838136"/>
                  </a:cubicBezTo>
                  <a:cubicBezTo>
                    <a:pt x="1420678" y="838136"/>
                    <a:pt x="1459376" y="858775"/>
                    <a:pt x="1498590" y="876834"/>
                  </a:cubicBezTo>
                  <a:cubicBezTo>
                    <a:pt x="1505298" y="879930"/>
                    <a:pt x="1507878" y="883542"/>
                    <a:pt x="1506330" y="891798"/>
                  </a:cubicBezTo>
                  <a:cubicBezTo>
                    <a:pt x="1493947" y="958875"/>
                    <a:pt x="1472791" y="1023372"/>
                    <a:pt x="1444413" y="1085289"/>
                  </a:cubicBezTo>
                  <a:cubicBezTo>
                    <a:pt x="1441317" y="1092513"/>
                    <a:pt x="1437189" y="1094577"/>
                    <a:pt x="1429449" y="1093029"/>
                  </a:cubicBezTo>
                  <a:cubicBezTo>
                    <a:pt x="1386623" y="1085289"/>
                    <a:pt x="1343797" y="1078581"/>
                    <a:pt x="1306647" y="1052783"/>
                  </a:cubicBezTo>
                  <a:cubicBezTo>
                    <a:pt x="1297875" y="1046591"/>
                    <a:pt x="1293231" y="1048655"/>
                    <a:pt x="1287556" y="1057942"/>
                  </a:cubicBezTo>
                  <a:cubicBezTo>
                    <a:pt x="1275688" y="1078581"/>
                    <a:pt x="1262273" y="1098705"/>
                    <a:pt x="1248857" y="1118828"/>
                  </a:cubicBezTo>
                  <a:cubicBezTo>
                    <a:pt x="1244214" y="1125535"/>
                    <a:pt x="1242150" y="1130179"/>
                    <a:pt x="1250405" y="1135339"/>
                  </a:cubicBezTo>
                  <a:cubicBezTo>
                    <a:pt x="1289620" y="1158558"/>
                    <a:pt x="1313871" y="1194676"/>
                    <a:pt x="1339153" y="1230795"/>
                  </a:cubicBezTo>
                  <a:cubicBezTo>
                    <a:pt x="1344313" y="1238018"/>
                    <a:pt x="1343797" y="1242662"/>
                    <a:pt x="1337605" y="1249370"/>
                  </a:cubicBezTo>
                  <a:cubicBezTo>
                    <a:pt x="1293747" y="1300968"/>
                    <a:pt x="1244214" y="1345342"/>
                    <a:pt x="1189004" y="1384040"/>
                  </a:cubicBezTo>
                  <a:cubicBezTo>
                    <a:pt x="1182296" y="1388684"/>
                    <a:pt x="1177652" y="1389716"/>
                    <a:pt x="1170945" y="1383524"/>
                  </a:cubicBezTo>
                  <a:cubicBezTo>
                    <a:pt x="1153918" y="1368045"/>
                    <a:pt x="1135858" y="1353597"/>
                    <a:pt x="1118831" y="1337602"/>
                  </a:cubicBezTo>
                  <a:cubicBezTo>
                    <a:pt x="1104384" y="1324187"/>
                    <a:pt x="1096644" y="1306128"/>
                    <a:pt x="1086840" y="1289616"/>
                  </a:cubicBezTo>
                  <a:cubicBezTo>
                    <a:pt x="1080133" y="1278265"/>
                    <a:pt x="1074973" y="1277749"/>
                    <a:pt x="1064137" y="1284456"/>
                  </a:cubicBezTo>
                  <a:cubicBezTo>
                    <a:pt x="1044530" y="1296324"/>
                    <a:pt x="1023375" y="1306643"/>
                    <a:pt x="1002220" y="1316447"/>
                  </a:cubicBezTo>
                  <a:cubicBezTo>
                    <a:pt x="993449" y="1320575"/>
                    <a:pt x="991385" y="1324703"/>
                    <a:pt x="996028" y="1332958"/>
                  </a:cubicBezTo>
                  <a:cubicBezTo>
                    <a:pt x="1015120" y="1368561"/>
                    <a:pt x="1021827" y="1407259"/>
                    <a:pt x="1022859" y="1446989"/>
                  </a:cubicBezTo>
                  <a:cubicBezTo>
                    <a:pt x="1022859" y="1451117"/>
                    <a:pt x="1023891" y="1455245"/>
                    <a:pt x="1024407" y="1459889"/>
                  </a:cubicBezTo>
                  <a:cubicBezTo>
                    <a:pt x="1025439" y="1466596"/>
                    <a:pt x="1022859" y="1470724"/>
                    <a:pt x="1015636" y="1473304"/>
                  </a:cubicBezTo>
                  <a:cubicBezTo>
                    <a:pt x="970745" y="1493943"/>
                    <a:pt x="870646" y="1516130"/>
                    <a:pt x="817500" y="1518710"/>
                  </a:cubicBezTo>
                  <a:close/>
                  <a:moveTo>
                    <a:pt x="758163" y="1148238"/>
                  </a:moveTo>
                  <a:cubicBezTo>
                    <a:pt x="974357" y="1144627"/>
                    <a:pt x="1145146" y="976418"/>
                    <a:pt x="1145146" y="758675"/>
                  </a:cubicBezTo>
                  <a:cubicBezTo>
                    <a:pt x="1145146" y="542481"/>
                    <a:pt x="974357" y="371176"/>
                    <a:pt x="757131" y="371176"/>
                  </a:cubicBezTo>
                  <a:cubicBezTo>
                    <a:pt x="539904" y="371176"/>
                    <a:pt x="368600" y="542481"/>
                    <a:pt x="368600" y="759707"/>
                  </a:cubicBezTo>
                  <a:cubicBezTo>
                    <a:pt x="369116" y="977966"/>
                    <a:pt x="541452" y="1145659"/>
                    <a:pt x="758163" y="1148238"/>
                  </a:cubicBezTo>
                  <a:close/>
                </a:path>
              </a:pathLst>
            </a:custGeom>
            <a:grpFill/>
            <a:ln w="51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67" name="Group 66">
            <a:extLst>
              <a:ext uri="{FF2B5EF4-FFF2-40B4-BE49-F238E27FC236}">
                <a16:creationId xmlns:a16="http://schemas.microsoft.com/office/drawing/2014/main" id="{3E87EBBC-FED0-431E-A2D8-2BF60AF707F1}"/>
              </a:ext>
            </a:extLst>
          </p:cNvPr>
          <p:cNvGrpSpPr/>
          <p:nvPr userDrawn="1"/>
        </p:nvGrpSpPr>
        <p:grpSpPr>
          <a:xfrm rot="13107797">
            <a:off x="6810793" y="5777610"/>
            <a:ext cx="1277753" cy="767764"/>
            <a:chOff x="2753518" y="3556278"/>
            <a:chExt cx="2028524" cy="1218879"/>
          </a:xfrm>
          <a:solidFill>
            <a:schemeClr val="bg1">
              <a:alpha val="5000"/>
            </a:schemeClr>
          </a:solidFill>
        </p:grpSpPr>
        <p:sp>
          <p:nvSpPr>
            <p:cNvPr id="68" name="Freeform: Shape 67">
              <a:extLst>
                <a:ext uri="{FF2B5EF4-FFF2-40B4-BE49-F238E27FC236}">
                  <a16:creationId xmlns:a16="http://schemas.microsoft.com/office/drawing/2014/main" id="{4E8B5CDA-A8E3-48D9-B1C6-1E28374AAF94}"/>
                </a:ext>
              </a:extLst>
            </p:cNvPr>
            <p:cNvSpPr/>
            <p:nvPr/>
          </p:nvSpPr>
          <p:spPr>
            <a:xfrm>
              <a:off x="2753518" y="3683131"/>
              <a:ext cx="796648" cy="799367"/>
            </a:xfrm>
            <a:custGeom>
              <a:avLst/>
              <a:gdLst>
                <a:gd name="connsiteX0" fmla="*/ 817500 w 1511813"/>
                <a:gd name="connsiteY0" fmla="*/ 1518710 h 1516973"/>
                <a:gd name="connsiteX1" fmla="*/ 802537 w 1511813"/>
                <a:gd name="connsiteY1" fmla="*/ 1507875 h 1516973"/>
                <a:gd name="connsiteX2" fmla="*/ 780866 w 1511813"/>
                <a:gd name="connsiteY2" fmla="*/ 1442862 h 1516973"/>
                <a:gd name="connsiteX3" fmla="*/ 776738 w 1511813"/>
                <a:gd name="connsiteY3" fmla="*/ 1385072 h 1516973"/>
                <a:gd name="connsiteX4" fmla="*/ 760227 w 1511813"/>
                <a:gd name="connsiteY4" fmla="*/ 1369593 h 1516973"/>
                <a:gd name="connsiteX5" fmla="*/ 694698 w 1511813"/>
                <a:gd name="connsiteY5" fmla="*/ 1366497 h 1516973"/>
                <a:gd name="connsiteX6" fmla="*/ 676638 w 1511813"/>
                <a:gd name="connsiteY6" fmla="*/ 1379912 h 1516973"/>
                <a:gd name="connsiteX7" fmla="*/ 637940 w 1511813"/>
                <a:gd name="connsiteY7" fmla="*/ 1501683 h 1516973"/>
                <a:gd name="connsiteX8" fmla="*/ 622977 w 1511813"/>
                <a:gd name="connsiteY8" fmla="*/ 1508907 h 1516973"/>
                <a:gd name="connsiteX9" fmla="*/ 430517 w 1511813"/>
                <a:gd name="connsiteY9" fmla="*/ 1447505 h 1516973"/>
                <a:gd name="connsiteX10" fmla="*/ 422262 w 1511813"/>
                <a:gd name="connsiteY10" fmla="*/ 1431510 h 1516973"/>
                <a:gd name="connsiteX11" fmla="*/ 435677 w 1511813"/>
                <a:gd name="connsiteY11" fmla="*/ 1364433 h 1516973"/>
                <a:gd name="connsiteX12" fmla="*/ 461992 w 1511813"/>
                <a:gd name="connsiteY12" fmla="*/ 1310255 h 1516973"/>
                <a:gd name="connsiteX13" fmla="*/ 456316 w 1511813"/>
                <a:gd name="connsiteY13" fmla="*/ 1290132 h 1516973"/>
                <a:gd name="connsiteX14" fmla="*/ 395431 w 1511813"/>
                <a:gd name="connsiteY14" fmla="*/ 1251434 h 1516973"/>
                <a:gd name="connsiteX15" fmla="*/ 378919 w 1511813"/>
                <a:gd name="connsiteY15" fmla="*/ 1254014 h 1516973"/>
                <a:gd name="connsiteX16" fmla="*/ 283464 w 1511813"/>
                <a:gd name="connsiteY16" fmla="*/ 1342246 h 1516973"/>
                <a:gd name="connsiteX17" fmla="*/ 265920 w 1511813"/>
                <a:gd name="connsiteY17" fmla="*/ 1341214 h 1516973"/>
                <a:gd name="connsiteX18" fmla="*/ 130218 w 1511813"/>
                <a:gd name="connsiteY18" fmla="*/ 1191580 h 1516973"/>
                <a:gd name="connsiteX19" fmla="*/ 130734 w 1511813"/>
                <a:gd name="connsiteY19" fmla="*/ 1174553 h 1516973"/>
                <a:gd name="connsiteX20" fmla="*/ 177688 w 1511813"/>
                <a:gd name="connsiteY20" fmla="*/ 1121408 h 1516973"/>
                <a:gd name="connsiteX21" fmla="*/ 225674 w 1511813"/>
                <a:gd name="connsiteY21" fmla="*/ 1089417 h 1516973"/>
                <a:gd name="connsiteX22" fmla="*/ 230834 w 1511813"/>
                <a:gd name="connsiteY22" fmla="*/ 1067230 h 1516973"/>
                <a:gd name="connsiteX23" fmla="*/ 198327 w 1511813"/>
                <a:gd name="connsiteY23" fmla="*/ 1004281 h 1516973"/>
                <a:gd name="connsiteX24" fmla="*/ 183880 w 1511813"/>
                <a:gd name="connsiteY24" fmla="*/ 998089 h 1516973"/>
                <a:gd name="connsiteX25" fmla="*/ 67269 w 1511813"/>
                <a:gd name="connsiteY25" fmla="*/ 1025952 h 1516973"/>
                <a:gd name="connsiteX26" fmla="*/ 55918 w 1511813"/>
                <a:gd name="connsiteY26" fmla="*/ 1027500 h 1516973"/>
                <a:gd name="connsiteX27" fmla="*/ 41470 w 1511813"/>
                <a:gd name="connsiteY27" fmla="*/ 1018212 h 1516973"/>
                <a:gd name="connsiteX28" fmla="*/ 1224 w 1511813"/>
                <a:gd name="connsiteY28" fmla="*/ 841748 h 1516973"/>
                <a:gd name="connsiteX29" fmla="*/ 30635 w 1511813"/>
                <a:gd name="connsiteY29" fmla="*/ 797374 h 1516973"/>
                <a:gd name="connsiteX30" fmla="*/ 134862 w 1511813"/>
                <a:gd name="connsiteY30" fmla="*/ 778799 h 1516973"/>
                <a:gd name="connsiteX31" fmla="*/ 147246 w 1511813"/>
                <a:gd name="connsiteY31" fmla="*/ 765899 h 1516973"/>
                <a:gd name="connsiteX32" fmla="*/ 150342 w 1511813"/>
                <a:gd name="connsiteY32" fmla="*/ 696242 h 1516973"/>
                <a:gd name="connsiteX33" fmla="*/ 137442 w 1511813"/>
                <a:gd name="connsiteY33" fmla="*/ 678699 h 1516973"/>
                <a:gd name="connsiteX34" fmla="*/ 14639 w 1511813"/>
                <a:gd name="connsiteY34" fmla="*/ 639485 h 1516973"/>
                <a:gd name="connsiteX35" fmla="*/ 7932 w 1511813"/>
                <a:gd name="connsiteY35" fmla="*/ 625037 h 1516973"/>
                <a:gd name="connsiteX36" fmla="*/ 69333 w 1511813"/>
                <a:gd name="connsiteY36" fmla="*/ 432578 h 1516973"/>
                <a:gd name="connsiteX37" fmla="*/ 86360 w 1511813"/>
                <a:gd name="connsiteY37" fmla="*/ 423806 h 1516973"/>
                <a:gd name="connsiteX38" fmla="*/ 150858 w 1511813"/>
                <a:gd name="connsiteY38" fmla="*/ 436706 h 1516973"/>
                <a:gd name="connsiteX39" fmla="*/ 206583 w 1511813"/>
                <a:gd name="connsiteY39" fmla="*/ 463536 h 1516973"/>
                <a:gd name="connsiteX40" fmla="*/ 227738 w 1511813"/>
                <a:gd name="connsiteY40" fmla="*/ 457345 h 1516973"/>
                <a:gd name="connsiteX41" fmla="*/ 266952 w 1511813"/>
                <a:gd name="connsiteY41" fmla="*/ 396459 h 1516973"/>
                <a:gd name="connsiteX42" fmla="*/ 264373 w 1511813"/>
                <a:gd name="connsiteY42" fmla="*/ 380980 h 1516973"/>
                <a:gd name="connsiteX43" fmla="*/ 175108 w 1511813"/>
                <a:gd name="connsiteY43" fmla="*/ 284492 h 1516973"/>
                <a:gd name="connsiteX44" fmla="*/ 176140 w 1511813"/>
                <a:gd name="connsiteY44" fmla="*/ 267981 h 1516973"/>
                <a:gd name="connsiteX45" fmla="*/ 325258 w 1511813"/>
                <a:gd name="connsiteY45" fmla="*/ 132279 h 1516973"/>
                <a:gd name="connsiteX46" fmla="*/ 343317 w 1511813"/>
                <a:gd name="connsiteY46" fmla="*/ 132795 h 1516973"/>
                <a:gd name="connsiteX47" fmla="*/ 395431 w 1511813"/>
                <a:gd name="connsiteY47" fmla="*/ 178717 h 1516973"/>
                <a:gd name="connsiteX48" fmla="*/ 426389 w 1511813"/>
                <a:gd name="connsiteY48" fmla="*/ 224639 h 1516973"/>
                <a:gd name="connsiteX49" fmla="*/ 451156 w 1511813"/>
                <a:gd name="connsiteY49" fmla="*/ 231347 h 1516973"/>
                <a:gd name="connsiteX50" fmla="*/ 512042 w 1511813"/>
                <a:gd name="connsiteY50" fmla="*/ 200388 h 1516973"/>
                <a:gd name="connsiteX51" fmla="*/ 518233 w 1511813"/>
                <a:gd name="connsiteY51" fmla="*/ 183877 h 1516973"/>
                <a:gd name="connsiteX52" fmla="*/ 491403 w 1511813"/>
                <a:gd name="connsiteY52" fmla="*/ 69846 h 1516973"/>
                <a:gd name="connsiteX53" fmla="*/ 489855 w 1511813"/>
                <a:gd name="connsiteY53" fmla="*/ 58494 h 1516973"/>
                <a:gd name="connsiteX54" fmla="*/ 499658 w 1511813"/>
                <a:gd name="connsiteY54" fmla="*/ 43015 h 1516973"/>
                <a:gd name="connsiteX55" fmla="*/ 695730 w 1511813"/>
                <a:gd name="connsiteY55" fmla="*/ 189 h 1516973"/>
                <a:gd name="connsiteX56" fmla="*/ 713273 w 1511813"/>
                <a:gd name="connsiteY56" fmla="*/ 12056 h 1516973"/>
                <a:gd name="connsiteX57" fmla="*/ 721012 w 1511813"/>
                <a:gd name="connsiteY57" fmla="*/ 35275 h 1516973"/>
                <a:gd name="connsiteX58" fmla="*/ 738556 w 1511813"/>
                <a:gd name="connsiteY58" fmla="*/ 134343 h 1516973"/>
                <a:gd name="connsiteX59" fmla="*/ 753519 w 1511813"/>
                <a:gd name="connsiteY59" fmla="*/ 148790 h 1516973"/>
                <a:gd name="connsiteX60" fmla="*/ 820596 w 1511813"/>
                <a:gd name="connsiteY60" fmla="*/ 151886 h 1516973"/>
                <a:gd name="connsiteX61" fmla="*/ 838655 w 1511813"/>
                <a:gd name="connsiteY61" fmla="*/ 138471 h 1516973"/>
                <a:gd name="connsiteX62" fmla="*/ 877354 w 1511813"/>
                <a:gd name="connsiteY62" fmla="*/ 16700 h 1516973"/>
                <a:gd name="connsiteX63" fmla="*/ 892317 w 1511813"/>
                <a:gd name="connsiteY63" fmla="*/ 9476 h 1516973"/>
                <a:gd name="connsiteX64" fmla="*/ 1084777 w 1511813"/>
                <a:gd name="connsiteY64" fmla="*/ 70878 h 1516973"/>
                <a:gd name="connsiteX65" fmla="*/ 1093032 w 1511813"/>
                <a:gd name="connsiteY65" fmla="*/ 86873 h 1516973"/>
                <a:gd name="connsiteX66" fmla="*/ 1079617 w 1511813"/>
                <a:gd name="connsiteY66" fmla="*/ 152402 h 1516973"/>
                <a:gd name="connsiteX67" fmla="*/ 1053302 w 1511813"/>
                <a:gd name="connsiteY67" fmla="*/ 206580 h 1516973"/>
                <a:gd name="connsiteX68" fmla="*/ 1060010 w 1511813"/>
                <a:gd name="connsiteY68" fmla="*/ 228251 h 1516973"/>
                <a:gd name="connsiteX69" fmla="*/ 1118315 w 1511813"/>
                <a:gd name="connsiteY69" fmla="*/ 265917 h 1516973"/>
                <a:gd name="connsiteX70" fmla="*/ 1136374 w 1511813"/>
                <a:gd name="connsiteY70" fmla="*/ 262821 h 1516973"/>
                <a:gd name="connsiteX71" fmla="*/ 1232346 w 1511813"/>
                <a:gd name="connsiteY71" fmla="*/ 174589 h 1516973"/>
                <a:gd name="connsiteX72" fmla="*/ 1247825 w 1511813"/>
                <a:gd name="connsiteY72" fmla="*/ 175621 h 1516973"/>
                <a:gd name="connsiteX73" fmla="*/ 1384559 w 1511813"/>
                <a:gd name="connsiteY73" fmla="*/ 325770 h 1516973"/>
                <a:gd name="connsiteX74" fmla="*/ 1384043 w 1511813"/>
                <a:gd name="connsiteY74" fmla="*/ 342798 h 1516973"/>
                <a:gd name="connsiteX75" fmla="*/ 1336057 w 1511813"/>
                <a:gd name="connsiteY75" fmla="*/ 396975 h 1516973"/>
                <a:gd name="connsiteX76" fmla="*/ 1291167 w 1511813"/>
                <a:gd name="connsiteY76" fmla="*/ 426902 h 1516973"/>
                <a:gd name="connsiteX77" fmla="*/ 1284976 w 1511813"/>
                <a:gd name="connsiteY77" fmla="*/ 451153 h 1516973"/>
                <a:gd name="connsiteX78" fmla="*/ 1316450 w 1511813"/>
                <a:gd name="connsiteY78" fmla="*/ 513070 h 1516973"/>
                <a:gd name="connsiteX79" fmla="*/ 1330898 w 1511813"/>
                <a:gd name="connsiteY79" fmla="*/ 519262 h 1516973"/>
                <a:gd name="connsiteX80" fmla="*/ 1447509 w 1511813"/>
                <a:gd name="connsiteY80" fmla="*/ 491399 h 1516973"/>
                <a:gd name="connsiteX81" fmla="*/ 1458860 w 1511813"/>
                <a:gd name="connsiteY81" fmla="*/ 489851 h 1516973"/>
                <a:gd name="connsiteX82" fmla="*/ 1473307 w 1511813"/>
                <a:gd name="connsiteY82" fmla="*/ 499139 h 1516973"/>
                <a:gd name="connsiteX83" fmla="*/ 1513554 w 1511813"/>
                <a:gd name="connsiteY83" fmla="*/ 675603 h 1516973"/>
                <a:gd name="connsiteX84" fmla="*/ 1514070 w 1511813"/>
                <a:gd name="connsiteY84" fmla="*/ 679215 h 1516973"/>
                <a:gd name="connsiteX85" fmla="*/ 1490335 w 1511813"/>
                <a:gd name="connsiteY85" fmla="*/ 717397 h 1516973"/>
                <a:gd name="connsiteX86" fmla="*/ 1379916 w 1511813"/>
                <a:gd name="connsiteY86" fmla="*/ 738036 h 1516973"/>
                <a:gd name="connsiteX87" fmla="*/ 1367532 w 1511813"/>
                <a:gd name="connsiteY87" fmla="*/ 749904 h 1516973"/>
                <a:gd name="connsiteX88" fmla="*/ 1363920 w 1511813"/>
                <a:gd name="connsiteY88" fmla="*/ 822141 h 1516973"/>
                <a:gd name="connsiteX89" fmla="*/ 1375788 w 1511813"/>
                <a:gd name="connsiteY89" fmla="*/ 838136 h 1516973"/>
                <a:gd name="connsiteX90" fmla="*/ 1498590 w 1511813"/>
                <a:gd name="connsiteY90" fmla="*/ 876834 h 1516973"/>
                <a:gd name="connsiteX91" fmla="*/ 1506330 w 1511813"/>
                <a:gd name="connsiteY91" fmla="*/ 891798 h 1516973"/>
                <a:gd name="connsiteX92" fmla="*/ 1444413 w 1511813"/>
                <a:gd name="connsiteY92" fmla="*/ 1085289 h 1516973"/>
                <a:gd name="connsiteX93" fmla="*/ 1429449 w 1511813"/>
                <a:gd name="connsiteY93" fmla="*/ 1093029 h 1516973"/>
                <a:gd name="connsiteX94" fmla="*/ 1306647 w 1511813"/>
                <a:gd name="connsiteY94" fmla="*/ 1052783 h 1516973"/>
                <a:gd name="connsiteX95" fmla="*/ 1287556 w 1511813"/>
                <a:gd name="connsiteY95" fmla="*/ 1057942 h 1516973"/>
                <a:gd name="connsiteX96" fmla="*/ 1248857 w 1511813"/>
                <a:gd name="connsiteY96" fmla="*/ 1118828 h 1516973"/>
                <a:gd name="connsiteX97" fmla="*/ 1250405 w 1511813"/>
                <a:gd name="connsiteY97" fmla="*/ 1135339 h 1516973"/>
                <a:gd name="connsiteX98" fmla="*/ 1339153 w 1511813"/>
                <a:gd name="connsiteY98" fmla="*/ 1230795 h 1516973"/>
                <a:gd name="connsiteX99" fmla="*/ 1337605 w 1511813"/>
                <a:gd name="connsiteY99" fmla="*/ 1249370 h 1516973"/>
                <a:gd name="connsiteX100" fmla="*/ 1189004 w 1511813"/>
                <a:gd name="connsiteY100" fmla="*/ 1384040 h 1516973"/>
                <a:gd name="connsiteX101" fmla="*/ 1170945 w 1511813"/>
                <a:gd name="connsiteY101" fmla="*/ 1383524 h 1516973"/>
                <a:gd name="connsiteX102" fmla="*/ 1118831 w 1511813"/>
                <a:gd name="connsiteY102" fmla="*/ 1337602 h 1516973"/>
                <a:gd name="connsiteX103" fmla="*/ 1086840 w 1511813"/>
                <a:gd name="connsiteY103" fmla="*/ 1289616 h 1516973"/>
                <a:gd name="connsiteX104" fmla="*/ 1064137 w 1511813"/>
                <a:gd name="connsiteY104" fmla="*/ 1284456 h 1516973"/>
                <a:gd name="connsiteX105" fmla="*/ 1002220 w 1511813"/>
                <a:gd name="connsiteY105" fmla="*/ 1316447 h 1516973"/>
                <a:gd name="connsiteX106" fmla="*/ 996028 w 1511813"/>
                <a:gd name="connsiteY106" fmla="*/ 1332958 h 1516973"/>
                <a:gd name="connsiteX107" fmla="*/ 1022859 w 1511813"/>
                <a:gd name="connsiteY107" fmla="*/ 1446989 h 1516973"/>
                <a:gd name="connsiteX108" fmla="*/ 1024407 w 1511813"/>
                <a:gd name="connsiteY108" fmla="*/ 1459889 h 1516973"/>
                <a:gd name="connsiteX109" fmla="*/ 1015636 w 1511813"/>
                <a:gd name="connsiteY109" fmla="*/ 1473304 h 1516973"/>
                <a:gd name="connsiteX110" fmla="*/ 817500 w 1511813"/>
                <a:gd name="connsiteY110" fmla="*/ 1518710 h 1516973"/>
                <a:gd name="connsiteX111" fmla="*/ 758163 w 1511813"/>
                <a:gd name="connsiteY111" fmla="*/ 1148238 h 1516973"/>
                <a:gd name="connsiteX112" fmla="*/ 1145146 w 1511813"/>
                <a:gd name="connsiteY112" fmla="*/ 758675 h 1516973"/>
                <a:gd name="connsiteX113" fmla="*/ 757131 w 1511813"/>
                <a:gd name="connsiteY113" fmla="*/ 371176 h 1516973"/>
                <a:gd name="connsiteX114" fmla="*/ 368600 w 1511813"/>
                <a:gd name="connsiteY114" fmla="*/ 759707 h 1516973"/>
                <a:gd name="connsiteX115" fmla="*/ 758163 w 1511813"/>
                <a:gd name="connsiteY115" fmla="*/ 1148238 h 15169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</a:cxnLst>
              <a:rect l="l" t="t" r="r" b="b"/>
              <a:pathLst>
                <a:path w="1511813" h="1516973">
                  <a:moveTo>
                    <a:pt x="817500" y="1518710"/>
                  </a:moveTo>
                  <a:cubicBezTo>
                    <a:pt x="809245" y="1520774"/>
                    <a:pt x="805633" y="1516130"/>
                    <a:pt x="802537" y="1507875"/>
                  </a:cubicBezTo>
                  <a:cubicBezTo>
                    <a:pt x="795829" y="1486204"/>
                    <a:pt x="788090" y="1464532"/>
                    <a:pt x="780866" y="1442862"/>
                  </a:cubicBezTo>
                  <a:cubicBezTo>
                    <a:pt x="774674" y="1424286"/>
                    <a:pt x="777770" y="1404679"/>
                    <a:pt x="776738" y="1385072"/>
                  </a:cubicBezTo>
                  <a:cubicBezTo>
                    <a:pt x="776222" y="1369593"/>
                    <a:pt x="775706" y="1370109"/>
                    <a:pt x="760227" y="1369593"/>
                  </a:cubicBezTo>
                  <a:cubicBezTo>
                    <a:pt x="738556" y="1369593"/>
                    <a:pt x="716369" y="1368045"/>
                    <a:pt x="694698" y="1366497"/>
                  </a:cubicBezTo>
                  <a:cubicBezTo>
                    <a:pt x="683346" y="1365465"/>
                    <a:pt x="676638" y="1365981"/>
                    <a:pt x="676638" y="1379912"/>
                  </a:cubicBezTo>
                  <a:cubicBezTo>
                    <a:pt x="676638" y="1424286"/>
                    <a:pt x="655483" y="1462469"/>
                    <a:pt x="637940" y="1501683"/>
                  </a:cubicBezTo>
                  <a:cubicBezTo>
                    <a:pt x="634844" y="1508907"/>
                    <a:pt x="630716" y="1510454"/>
                    <a:pt x="622977" y="1508907"/>
                  </a:cubicBezTo>
                  <a:cubicBezTo>
                    <a:pt x="556416" y="1496523"/>
                    <a:pt x="492434" y="1475368"/>
                    <a:pt x="430517" y="1447505"/>
                  </a:cubicBezTo>
                  <a:cubicBezTo>
                    <a:pt x="423294" y="1443893"/>
                    <a:pt x="420198" y="1440282"/>
                    <a:pt x="422262" y="1431510"/>
                  </a:cubicBezTo>
                  <a:cubicBezTo>
                    <a:pt x="427421" y="1409323"/>
                    <a:pt x="431033" y="1386620"/>
                    <a:pt x="435677" y="1364433"/>
                  </a:cubicBezTo>
                  <a:cubicBezTo>
                    <a:pt x="439805" y="1344310"/>
                    <a:pt x="452704" y="1327798"/>
                    <a:pt x="461992" y="1310255"/>
                  </a:cubicBezTo>
                  <a:cubicBezTo>
                    <a:pt x="467152" y="1300452"/>
                    <a:pt x="466120" y="1295808"/>
                    <a:pt x="456316" y="1290132"/>
                  </a:cubicBezTo>
                  <a:cubicBezTo>
                    <a:pt x="435677" y="1278265"/>
                    <a:pt x="415554" y="1264849"/>
                    <a:pt x="395431" y="1251434"/>
                  </a:cubicBezTo>
                  <a:cubicBezTo>
                    <a:pt x="388207" y="1246274"/>
                    <a:pt x="383563" y="1246274"/>
                    <a:pt x="378919" y="1254014"/>
                  </a:cubicBezTo>
                  <a:cubicBezTo>
                    <a:pt x="356216" y="1293228"/>
                    <a:pt x="319066" y="1317479"/>
                    <a:pt x="283464" y="1342246"/>
                  </a:cubicBezTo>
                  <a:cubicBezTo>
                    <a:pt x="276240" y="1346890"/>
                    <a:pt x="272112" y="1346374"/>
                    <a:pt x="265920" y="1341214"/>
                  </a:cubicBezTo>
                  <a:cubicBezTo>
                    <a:pt x="214323" y="1297356"/>
                    <a:pt x="169433" y="1246790"/>
                    <a:pt x="130218" y="1191580"/>
                  </a:cubicBezTo>
                  <a:cubicBezTo>
                    <a:pt x="125575" y="1185389"/>
                    <a:pt x="125059" y="1180745"/>
                    <a:pt x="130734" y="1174553"/>
                  </a:cubicBezTo>
                  <a:cubicBezTo>
                    <a:pt x="146730" y="1157010"/>
                    <a:pt x="161177" y="1138435"/>
                    <a:pt x="177688" y="1121408"/>
                  </a:cubicBezTo>
                  <a:cubicBezTo>
                    <a:pt x="191104" y="1107476"/>
                    <a:pt x="209163" y="1099221"/>
                    <a:pt x="225674" y="1089417"/>
                  </a:cubicBezTo>
                  <a:cubicBezTo>
                    <a:pt x="236510" y="1083225"/>
                    <a:pt x="237026" y="1078065"/>
                    <a:pt x="230834" y="1067230"/>
                  </a:cubicBezTo>
                  <a:cubicBezTo>
                    <a:pt x="218967" y="1047107"/>
                    <a:pt x="208647" y="1025436"/>
                    <a:pt x="198327" y="1004281"/>
                  </a:cubicBezTo>
                  <a:cubicBezTo>
                    <a:pt x="194716" y="997057"/>
                    <a:pt x="192136" y="993445"/>
                    <a:pt x="183880" y="998089"/>
                  </a:cubicBezTo>
                  <a:cubicBezTo>
                    <a:pt x="147246" y="1017180"/>
                    <a:pt x="108031" y="1024920"/>
                    <a:pt x="67269" y="1025952"/>
                  </a:cubicBezTo>
                  <a:cubicBezTo>
                    <a:pt x="63657" y="1025952"/>
                    <a:pt x="59529" y="1026984"/>
                    <a:pt x="55918" y="1027500"/>
                  </a:cubicBezTo>
                  <a:cubicBezTo>
                    <a:pt x="48694" y="1028532"/>
                    <a:pt x="44050" y="1025952"/>
                    <a:pt x="41470" y="1018212"/>
                  </a:cubicBezTo>
                  <a:cubicBezTo>
                    <a:pt x="21347" y="960939"/>
                    <a:pt x="6384" y="902117"/>
                    <a:pt x="1224" y="841748"/>
                  </a:cubicBezTo>
                  <a:cubicBezTo>
                    <a:pt x="-1872" y="808725"/>
                    <a:pt x="-1356" y="809241"/>
                    <a:pt x="30635" y="797374"/>
                  </a:cubicBezTo>
                  <a:cubicBezTo>
                    <a:pt x="64173" y="784474"/>
                    <a:pt x="98744" y="775703"/>
                    <a:pt x="134862" y="778799"/>
                  </a:cubicBezTo>
                  <a:cubicBezTo>
                    <a:pt x="144150" y="779315"/>
                    <a:pt x="147246" y="775187"/>
                    <a:pt x="147246" y="765899"/>
                  </a:cubicBezTo>
                  <a:cubicBezTo>
                    <a:pt x="147246" y="742680"/>
                    <a:pt x="148278" y="719461"/>
                    <a:pt x="150342" y="696242"/>
                  </a:cubicBezTo>
                  <a:cubicBezTo>
                    <a:pt x="151373" y="685923"/>
                    <a:pt x="150858" y="678699"/>
                    <a:pt x="137442" y="678699"/>
                  </a:cubicBezTo>
                  <a:cubicBezTo>
                    <a:pt x="92552" y="678699"/>
                    <a:pt x="53854" y="657544"/>
                    <a:pt x="14639" y="639485"/>
                  </a:cubicBezTo>
                  <a:cubicBezTo>
                    <a:pt x="7932" y="636389"/>
                    <a:pt x="6384" y="632261"/>
                    <a:pt x="7932" y="625037"/>
                  </a:cubicBezTo>
                  <a:cubicBezTo>
                    <a:pt x="20315" y="558476"/>
                    <a:pt x="40954" y="494495"/>
                    <a:pt x="69333" y="432578"/>
                  </a:cubicBezTo>
                  <a:cubicBezTo>
                    <a:pt x="72945" y="424838"/>
                    <a:pt x="77073" y="421742"/>
                    <a:pt x="86360" y="423806"/>
                  </a:cubicBezTo>
                  <a:cubicBezTo>
                    <a:pt x="107515" y="428450"/>
                    <a:pt x="129186" y="432578"/>
                    <a:pt x="150858" y="436706"/>
                  </a:cubicBezTo>
                  <a:cubicBezTo>
                    <a:pt x="171497" y="440833"/>
                    <a:pt x="188008" y="453733"/>
                    <a:pt x="206583" y="463536"/>
                  </a:cubicBezTo>
                  <a:cubicBezTo>
                    <a:pt x="216903" y="468696"/>
                    <a:pt x="221546" y="467664"/>
                    <a:pt x="227738" y="457345"/>
                  </a:cubicBezTo>
                  <a:cubicBezTo>
                    <a:pt x="239606" y="436706"/>
                    <a:pt x="253021" y="416582"/>
                    <a:pt x="266952" y="396459"/>
                  </a:cubicBezTo>
                  <a:cubicBezTo>
                    <a:pt x="271596" y="389752"/>
                    <a:pt x="271596" y="385108"/>
                    <a:pt x="264373" y="380980"/>
                  </a:cubicBezTo>
                  <a:cubicBezTo>
                    <a:pt x="225158" y="357761"/>
                    <a:pt x="200391" y="320611"/>
                    <a:pt x="175108" y="284492"/>
                  </a:cubicBezTo>
                  <a:cubicBezTo>
                    <a:pt x="170465" y="277785"/>
                    <a:pt x="170981" y="273657"/>
                    <a:pt x="176140" y="267981"/>
                  </a:cubicBezTo>
                  <a:cubicBezTo>
                    <a:pt x="219998" y="216383"/>
                    <a:pt x="270048" y="171493"/>
                    <a:pt x="325258" y="132279"/>
                  </a:cubicBezTo>
                  <a:cubicBezTo>
                    <a:pt x="331966" y="127635"/>
                    <a:pt x="336609" y="126603"/>
                    <a:pt x="343317" y="132795"/>
                  </a:cubicBezTo>
                  <a:cubicBezTo>
                    <a:pt x="360344" y="148274"/>
                    <a:pt x="378404" y="162722"/>
                    <a:pt x="395431" y="178717"/>
                  </a:cubicBezTo>
                  <a:cubicBezTo>
                    <a:pt x="409362" y="191616"/>
                    <a:pt x="416070" y="209160"/>
                    <a:pt x="426389" y="224639"/>
                  </a:cubicBezTo>
                  <a:cubicBezTo>
                    <a:pt x="437741" y="241666"/>
                    <a:pt x="435161" y="240634"/>
                    <a:pt x="451156" y="231347"/>
                  </a:cubicBezTo>
                  <a:cubicBezTo>
                    <a:pt x="470763" y="219995"/>
                    <a:pt x="491403" y="209676"/>
                    <a:pt x="512042" y="200388"/>
                  </a:cubicBezTo>
                  <a:cubicBezTo>
                    <a:pt x="521329" y="196260"/>
                    <a:pt x="522361" y="192132"/>
                    <a:pt x="518233" y="183877"/>
                  </a:cubicBezTo>
                  <a:cubicBezTo>
                    <a:pt x="499142" y="148274"/>
                    <a:pt x="492434" y="109576"/>
                    <a:pt x="491403" y="69846"/>
                  </a:cubicBezTo>
                  <a:cubicBezTo>
                    <a:pt x="491403" y="66234"/>
                    <a:pt x="490371" y="62106"/>
                    <a:pt x="489855" y="58494"/>
                  </a:cubicBezTo>
                  <a:cubicBezTo>
                    <a:pt x="488307" y="50239"/>
                    <a:pt x="491403" y="46111"/>
                    <a:pt x="499658" y="43015"/>
                  </a:cubicBezTo>
                  <a:cubicBezTo>
                    <a:pt x="563123" y="20312"/>
                    <a:pt x="628653" y="6380"/>
                    <a:pt x="695730" y="189"/>
                  </a:cubicBezTo>
                  <a:cubicBezTo>
                    <a:pt x="706049" y="-843"/>
                    <a:pt x="710693" y="2253"/>
                    <a:pt x="713273" y="12056"/>
                  </a:cubicBezTo>
                  <a:cubicBezTo>
                    <a:pt x="715337" y="19796"/>
                    <a:pt x="717917" y="27536"/>
                    <a:pt x="721012" y="35275"/>
                  </a:cubicBezTo>
                  <a:cubicBezTo>
                    <a:pt x="734428" y="67266"/>
                    <a:pt x="741136" y="99772"/>
                    <a:pt x="738556" y="134343"/>
                  </a:cubicBezTo>
                  <a:cubicBezTo>
                    <a:pt x="737524" y="145694"/>
                    <a:pt x="742168" y="148790"/>
                    <a:pt x="753519" y="148790"/>
                  </a:cubicBezTo>
                  <a:cubicBezTo>
                    <a:pt x="775706" y="148274"/>
                    <a:pt x="797893" y="149822"/>
                    <a:pt x="820596" y="151886"/>
                  </a:cubicBezTo>
                  <a:cubicBezTo>
                    <a:pt x="831948" y="152918"/>
                    <a:pt x="838655" y="152402"/>
                    <a:pt x="838655" y="138471"/>
                  </a:cubicBezTo>
                  <a:cubicBezTo>
                    <a:pt x="838655" y="94097"/>
                    <a:pt x="859810" y="55914"/>
                    <a:pt x="877354" y="16700"/>
                  </a:cubicBezTo>
                  <a:cubicBezTo>
                    <a:pt x="880449" y="9476"/>
                    <a:pt x="885093" y="7928"/>
                    <a:pt x="892317" y="9476"/>
                  </a:cubicBezTo>
                  <a:cubicBezTo>
                    <a:pt x="958878" y="21860"/>
                    <a:pt x="1022859" y="42499"/>
                    <a:pt x="1084777" y="70878"/>
                  </a:cubicBezTo>
                  <a:cubicBezTo>
                    <a:pt x="1092000" y="74489"/>
                    <a:pt x="1095096" y="78617"/>
                    <a:pt x="1093032" y="86873"/>
                  </a:cubicBezTo>
                  <a:cubicBezTo>
                    <a:pt x="1088388" y="108544"/>
                    <a:pt x="1084261" y="130731"/>
                    <a:pt x="1079617" y="152402"/>
                  </a:cubicBezTo>
                  <a:cubicBezTo>
                    <a:pt x="1075489" y="172525"/>
                    <a:pt x="1062590" y="189036"/>
                    <a:pt x="1053302" y="206580"/>
                  </a:cubicBezTo>
                  <a:cubicBezTo>
                    <a:pt x="1047626" y="217415"/>
                    <a:pt x="1048658" y="222575"/>
                    <a:pt x="1060010" y="228251"/>
                  </a:cubicBezTo>
                  <a:cubicBezTo>
                    <a:pt x="1080133" y="239602"/>
                    <a:pt x="1099740" y="252502"/>
                    <a:pt x="1118315" y="265917"/>
                  </a:cubicBezTo>
                  <a:cubicBezTo>
                    <a:pt x="1126571" y="272109"/>
                    <a:pt x="1131214" y="271593"/>
                    <a:pt x="1136374" y="262821"/>
                  </a:cubicBezTo>
                  <a:cubicBezTo>
                    <a:pt x="1159077" y="223607"/>
                    <a:pt x="1196744" y="199872"/>
                    <a:pt x="1232346" y="174589"/>
                  </a:cubicBezTo>
                  <a:cubicBezTo>
                    <a:pt x="1238538" y="170461"/>
                    <a:pt x="1242666" y="170977"/>
                    <a:pt x="1247825" y="175621"/>
                  </a:cubicBezTo>
                  <a:cubicBezTo>
                    <a:pt x="1299939" y="219995"/>
                    <a:pt x="1345345" y="270045"/>
                    <a:pt x="1384559" y="325770"/>
                  </a:cubicBezTo>
                  <a:cubicBezTo>
                    <a:pt x="1389203" y="331962"/>
                    <a:pt x="1389719" y="336606"/>
                    <a:pt x="1384043" y="342798"/>
                  </a:cubicBezTo>
                  <a:cubicBezTo>
                    <a:pt x="1368048" y="360857"/>
                    <a:pt x="1352569" y="379432"/>
                    <a:pt x="1336057" y="396975"/>
                  </a:cubicBezTo>
                  <a:cubicBezTo>
                    <a:pt x="1323674" y="409875"/>
                    <a:pt x="1306131" y="417098"/>
                    <a:pt x="1291167" y="426902"/>
                  </a:cubicBezTo>
                  <a:cubicBezTo>
                    <a:pt x="1276720" y="436706"/>
                    <a:pt x="1276720" y="436190"/>
                    <a:pt x="1284976" y="451153"/>
                  </a:cubicBezTo>
                  <a:cubicBezTo>
                    <a:pt x="1295811" y="471792"/>
                    <a:pt x="1306647" y="492431"/>
                    <a:pt x="1316450" y="513070"/>
                  </a:cubicBezTo>
                  <a:cubicBezTo>
                    <a:pt x="1320062" y="520294"/>
                    <a:pt x="1323158" y="523390"/>
                    <a:pt x="1330898" y="519262"/>
                  </a:cubicBezTo>
                  <a:cubicBezTo>
                    <a:pt x="1367532" y="500171"/>
                    <a:pt x="1406746" y="492431"/>
                    <a:pt x="1447509" y="491399"/>
                  </a:cubicBezTo>
                  <a:cubicBezTo>
                    <a:pt x="1451120" y="491399"/>
                    <a:pt x="1455248" y="490367"/>
                    <a:pt x="1458860" y="489851"/>
                  </a:cubicBezTo>
                  <a:cubicBezTo>
                    <a:pt x="1466600" y="488819"/>
                    <a:pt x="1470728" y="491399"/>
                    <a:pt x="1473307" y="499139"/>
                  </a:cubicBezTo>
                  <a:cubicBezTo>
                    <a:pt x="1493431" y="556412"/>
                    <a:pt x="1508394" y="615234"/>
                    <a:pt x="1513554" y="675603"/>
                  </a:cubicBezTo>
                  <a:cubicBezTo>
                    <a:pt x="1513554" y="676635"/>
                    <a:pt x="1513554" y="678183"/>
                    <a:pt x="1514070" y="679215"/>
                  </a:cubicBezTo>
                  <a:cubicBezTo>
                    <a:pt x="1518713" y="714301"/>
                    <a:pt x="1519745" y="706046"/>
                    <a:pt x="1490335" y="717397"/>
                  </a:cubicBezTo>
                  <a:cubicBezTo>
                    <a:pt x="1454732" y="730813"/>
                    <a:pt x="1418614" y="741648"/>
                    <a:pt x="1379916" y="738036"/>
                  </a:cubicBezTo>
                  <a:cubicBezTo>
                    <a:pt x="1371144" y="737004"/>
                    <a:pt x="1368048" y="740616"/>
                    <a:pt x="1367532" y="749904"/>
                  </a:cubicBezTo>
                  <a:cubicBezTo>
                    <a:pt x="1367016" y="774155"/>
                    <a:pt x="1365984" y="797890"/>
                    <a:pt x="1363920" y="822141"/>
                  </a:cubicBezTo>
                  <a:cubicBezTo>
                    <a:pt x="1363404" y="831944"/>
                    <a:pt x="1363920" y="838136"/>
                    <a:pt x="1375788" y="838136"/>
                  </a:cubicBezTo>
                  <a:cubicBezTo>
                    <a:pt x="1420678" y="838136"/>
                    <a:pt x="1459376" y="858775"/>
                    <a:pt x="1498590" y="876834"/>
                  </a:cubicBezTo>
                  <a:cubicBezTo>
                    <a:pt x="1505298" y="879930"/>
                    <a:pt x="1507878" y="883542"/>
                    <a:pt x="1506330" y="891798"/>
                  </a:cubicBezTo>
                  <a:cubicBezTo>
                    <a:pt x="1493947" y="958875"/>
                    <a:pt x="1472791" y="1023372"/>
                    <a:pt x="1444413" y="1085289"/>
                  </a:cubicBezTo>
                  <a:cubicBezTo>
                    <a:pt x="1441317" y="1092513"/>
                    <a:pt x="1437189" y="1094577"/>
                    <a:pt x="1429449" y="1093029"/>
                  </a:cubicBezTo>
                  <a:cubicBezTo>
                    <a:pt x="1386623" y="1085289"/>
                    <a:pt x="1343797" y="1078581"/>
                    <a:pt x="1306647" y="1052783"/>
                  </a:cubicBezTo>
                  <a:cubicBezTo>
                    <a:pt x="1297875" y="1046591"/>
                    <a:pt x="1293231" y="1048655"/>
                    <a:pt x="1287556" y="1057942"/>
                  </a:cubicBezTo>
                  <a:cubicBezTo>
                    <a:pt x="1275688" y="1078581"/>
                    <a:pt x="1262273" y="1098705"/>
                    <a:pt x="1248857" y="1118828"/>
                  </a:cubicBezTo>
                  <a:cubicBezTo>
                    <a:pt x="1244214" y="1125535"/>
                    <a:pt x="1242150" y="1130179"/>
                    <a:pt x="1250405" y="1135339"/>
                  </a:cubicBezTo>
                  <a:cubicBezTo>
                    <a:pt x="1289620" y="1158558"/>
                    <a:pt x="1313871" y="1194676"/>
                    <a:pt x="1339153" y="1230795"/>
                  </a:cubicBezTo>
                  <a:cubicBezTo>
                    <a:pt x="1344313" y="1238018"/>
                    <a:pt x="1343797" y="1242662"/>
                    <a:pt x="1337605" y="1249370"/>
                  </a:cubicBezTo>
                  <a:cubicBezTo>
                    <a:pt x="1293747" y="1300968"/>
                    <a:pt x="1244214" y="1345342"/>
                    <a:pt x="1189004" y="1384040"/>
                  </a:cubicBezTo>
                  <a:cubicBezTo>
                    <a:pt x="1182296" y="1388684"/>
                    <a:pt x="1177652" y="1389716"/>
                    <a:pt x="1170945" y="1383524"/>
                  </a:cubicBezTo>
                  <a:cubicBezTo>
                    <a:pt x="1153918" y="1368045"/>
                    <a:pt x="1135858" y="1353597"/>
                    <a:pt x="1118831" y="1337602"/>
                  </a:cubicBezTo>
                  <a:cubicBezTo>
                    <a:pt x="1104384" y="1324187"/>
                    <a:pt x="1096644" y="1306128"/>
                    <a:pt x="1086840" y="1289616"/>
                  </a:cubicBezTo>
                  <a:cubicBezTo>
                    <a:pt x="1080133" y="1278265"/>
                    <a:pt x="1074973" y="1277749"/>
                    <a:pt x="1064137" y="1284456"/>
                  </a:cubicBezTo>
                  <a:cubicBezTo>
                    <a:pt x="1044530" y="1296324"/>
                    <a:pt x="1023375" y="1306643"/>
                    <a:pt x="1002220" y="1316447"/>
                  </a:cubicBezTo>
                  <a:cubicBezTo>
                    <a:pt x="993449" y="1320575"/>
                    <a:pt x="991385" y="1324703"/>
                    <a:pt x="996028" y="1332958"/>
                  </a:cubicBezTo>
                  <a:cubicBezTo>
                    <a:pt x="1015120" y="1368561"/>
                    <a:pt x="1021827" y="1407259"/>
                    <a:pt x="1022859" y="1446989"/>
                  </a:cubicBezTo>
                  <a:cubicBezTo>
                    <a:pt x="1022859" y="1451117"/>
                    <a:pt x="1023891" y="1455245"/>
                    <a:pt x="1024407" y="1459889"/>
                  </a:cubicBezTo>
                  <a:cubicBezTo>
                    <a:pt x="1025439" y="1466596"/>
                    <a:pt x="1022859" y="1470724"/>
                    <a:pt x="1015636" y="1473304"/>
                  </a:cubicBezTo>
                  <a:cubicBezTo>
                    <a:pt x="970745" y="1493943"/>
                    <a:pt x="870646" y="1516130"/>
                    <a:pt x="817500" y="1518710"/>
                  </a:cubicBezTo>
                  <a:close/>
                  <a:moveTo>
                    <a:pt x="758163" y="1148238"/>
                  </a:moveTo>
                  <a:cubicBezTo>
                    <a:pt x="974357" y="1144627"/>
                    <a:pt x="1145146" y="976418"/>
                    <a:pt x="1145146" y="758675"/>
                  </a:cubicBezTo>
                  <a:cubicBezTo>
                    <a:pt x="1145146" y="542481"/>
                    <a:pt x="974357" y="371176"/>
                    <a:pt x="757131" y="371176"/>
                  </a:cubicBezTo>
                  <a:cubicBezTo>
                    <a:pt x="539904" y="371176"/>
                    <a:pt x="368600" y="542481"/>
                    <a:pt x="368600" y="759707"/>
                  </a:cubicBezTo>
                  <a:cubicBezTo>
                    <a:pt x="369116" y="977966"/>
                    <a:pt x="541452" y="1145659"/>
                    <a:pt x="758163" y="1148238"/>
                  </a:cubicBezTo>
                  <a:close/>
                </a:path>
              </a:pathLst>
            </a:custGeom>
            <a:grpFill/>
            <a:ln w="51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69" name="Group 68">
              <a:extLst>
                <a:ext uri="{FF2B5EF4-FFF2-40B4-BE49-F238E27FC236}">
                  <a16:creationId xmlns:a16="http://schemas.microsoft.com/office/drawing/2014/main" id="{F5A5C1DD-EF26-4025-B68D-0775AA454261}"/>
                </a:ext>
              </a:extLst>
            </p:cNvPr>
            <p:cNvGrpSpPr/>
            <p:nvPr/>
          </p:nvGrpSpPr>
          <p:grpSpPr>
            <a:xfrm>
              <a:off x="3563163" y="3556278"/>
              <a:ext cx="1218879" cy="1218879"/>
              <a:chOff x="3264582" y="1870309"/>
              <a:chExt cx="1774962" cy="1774962"/>
            </a:xfrm>
            <a:grpFill/>
          </p:grpSpPr>
          <p:sp>
            <p:nvSpPr>
              <p:cNvPr id="70" name="Freeform: Shape 69">
                <a:extLst>
                  <a:ext uri="{FF2B5EF4-FFF2-40B4-BE49-F238E27FC236}">
                    <a16:creationId xmlns:a16="http://schemas.microsoft.com/office/drawing/2014/main" id="{F04AE5A0-084E-4214-8571-E964F22366AE}"/>
                  </a:ext>
                </a:extLst>
              </p:cNvPr>
              <p:cNvSpPr/>
              <p:nvPr/>
            </p:nvSpPr>
            <p:spPr>
              <a:xfrm>
                <a:off x="3264582" y="1870309"/>
                <a:ext cx="1774962" cy="1774962"/>
              </a:xfrm>
              <a:custGeom>
                <a:avLst/>
                <a:gdLst>
                  <a:gd name="connsiteX0" fmla="*/ 894776 w 1774962"/>
                  <a:gd name="connsiteY0" fmla="*/ 1775736 h 1774962"/>
                  <a:gd name="connsiteX1" fmla="*/ 852466 w 1774962"/>
                  <a:gd name="connsiteY1" fmla="*/ 1775736 h 1774962"/>
                  <a:gd name="connsiteX2" fmla="*/ 839567 w 1774962"/>
                  <a:gd name="connsiteY2" fmla="*/ 1764901 h 1774962"/>
                  <a:gd name="connsiteX3" fmla="*/ 819960 w 1774962"/>
                  <a:gd name="connsiteY3" fmla="*/ 1666349 h 1774962"/>
                  <a:gd name="connsiteX4" fmla="*/ 822024 w 1774962"/>
                  <a:gd name="connsiteY4" fmla="*/ 1636938 h 1774962"/>
                  <a:gd name="connsiteX5" fmla="*/ 811704 w 1774962"/>
                  <a:gd name="connsiteY5" fmla="*/ 1623523 h 1774962"/>
                  <a:gd name="connsiteX6" fmla="*/ 695093 w 1774962"/>
                  <a:gd name="connsiteY6" fmla="*/ 1601852 h 1774962"/>
                  <a:gd name="connsiteX7" fmla="*/ 680130 w 1774962"/>
                  <a:gd name="connsiteY7" fmla="*/ 1610623 h 1774962"/>
                  <a:gd name="connsiteX8" fmla="*/ 615116 w 1774962"/>
                  <a:gd name="connsiteY8" fmla="*/ 1727234 h 1774962"/>
                  <a:gd name="connsiteX9" fmla="*/ 603765 w 1774962"/>
                  <a:gd name="connsiteY9" fmla="*/ 1730330 h 1774962"/>
                  <a:gd name="connsiteX10" fmla="*/ 512953 w 1774962"/>
                  <a:gd name="connsiteY10" fmla="*/ 1694212 h 1774962"/>
                  <a:gd name="connsiteX11" fmla="*/ 507277 w 1774962"/>
                  <a:gd name="connsiteY11" fmla="*/ 1681828 h 1774962"/>
                  <a:gd name="connsiteX12" fmla="*/ 527400 w 1774962"/>
                  <a:gd name="connsiteY12" fmla="*/ 1583277 h 1774962"/>
                  <a:gd name="connsiteX13" fmla="*/ 541848 w 1774962"/>
                  <a:gd name="connsiteY13" fmla="*/ 1552834 h 1774962"/>
                  <a:gd name="connsiteX14" fmla="*/ 537720 w 1774962"/>
                  <a:gd name="connsiteY14" fmla="*/ 1539418 h 1774962"/>
                  <a:gd name="connsiteX15" fmla="*/ 435041 w 1774962"/>
                  <a:gd name="connsiteY15" fmla="*/ 1472857 h 1774962"/>
                  <a:gd name="connsiteX16" fmla="*/ 420593 w 1774962"/>
                  <a:gd name="connsiteY16" fmla="*/ 1474921 h 1774962"/>
                  <a:gd name="connsiteX17" fmla="*/ 315334 w 1774962"/>
                  <a:gd name="connsiteY17" fmla="*/ 1559026 h 1774962"/>
                  <a:gd name="connsiteX18" fmla="*/ 302950 w 1774962"/>
                  <a:gd name="connsiteY18" fmla="*/ 1557478 h 1774962"/>
                  <a:gd name="connsiteX19" fmla="*/ 233809 w 1774962"/>
                  <a:gd name="connsiteY19" fmla="*/ 1490401 h 1774962"/>
                  <a:gd name="connsiteX20" fmla="*/ 232777 w 1774962"/>
                  <a:gd name="connsiteY20" fmla="*/ 1476985 h 1774962"/>
                  <a:gd name="connsiteX21" fmla="*/ 289019 w 1774962"/>
                  <a:gd name="connsiteY21" fmla="*/ 1393397 h 1774962"/>
                  <a:gd name="connsiteX22" fmla="*/ 312754 w 1774962"/>
                  <a:gd name="connsiteY22" fmla="*/ 1371726 h 1774962"/>
                  <a:gd name="connsiteX23" fmla="*/ 314818 w 1774962"/>
                  <a:gd name="connsiteY23" fmla="*/ 1355731 h 1774962"/>
                  <a:gd name="connsiteX24" fmla="*/ 246193 w 1774962"/>
                  <a:gd name="connsiteY24" fmla="*/ 1255631 h 1774962"/>
                  <a:gd name="connsiteX25" fmla="*/ 230713 w 1774962"/>
                  <a:gd name="connsiteY25" fmla="*/ 1253051 h 1774962"/>
                  <a:gd name="connsiteX26" fmla="*/ 102751 w 1774962"/>
                  <a:gd name="connsiteY26" fmla="*/ 1289685 h 1774962"/>
                  <a:gd name="connsiteX27" fmla="*/ 91916 w 1774962"/>
                  <a:gd name="connsiteY27" fmla="*/ 1282978 h 1774962"/>
                  <a:gd name="connsiteX28" fmla="*/ 53733 w 1774962"/>
                  <a:gd name="connsiteY28" fmla="*/ 1194230 h 1774962"/>
                  <a:gd name="connsiteX29" fmla="*/ 58377 w 1774962"/>
                  <a:gd name="connsiteY29" fmla="*/ 1181330 h 1774962"/>
                  <a:gd name="connsiteX30" fmla="*/ 142481 w 1774962"/>
                  <a:gd name="connsiteY30" fmla="*/ 1125605 h 1774962"/>
                  <a:gd name="connsiteX31" fmla="*/ 173956 w 1774962"/>
                  <a:gd name="connsiteY31" fmla="*/ 1114253 h 1774962"/>
                  <a:gd name="connsiteX32" fmla="*/ 180664 w 1774962"/>
                  <a:gd name="connsiteY32" fmla="*/ 1101870 h 1774962"/>
                  <a:gd name="connsiteX33" fmla="*/ 154865 w 1774962"/>
                  <a:gd name="connsiteY33" fmla="*/ 981131 h 1774962"/>
                  <a:gd name="connsiteX34" fmla="*/ 144029 w 1774962"/>
                  <a:gd name="connsiteY34" fmla="*/ 973391 h 1774962"/>
                  <a:gd name="connsiteX35" fmla="*/ 10391 w 1774962"/>
                  <a:gd name="connsiteY35" fmla="*/ 958428 h 1774962"/>
                  <a:gd name="connsiteX36" fmla="*/ 2135 w 1774962"/>
                  <a:gd name="connsiteY36" fmla="*/ 948624 h 1774962"/>
                  <a:gd name="connsiteX37" fmla="*/ 588 w 1774962"/>
                  <a:gd name="connsiteY37" fmla="*/ 850589 h 1774962"/>
                  <a:gd name="connsiteX38" fmla="*/ 10391 w 1774962"/>
                  <a:gd name="connsiteY38" fmla="*/ 840785 h 1774962"/>
                  <a:gd name="connsiteX39" fmla="*/ 110491 w 1774962"/>
                  <a:gd name="connsiteY39" fmla="*/ 820662 h 1774962"/>
                  <a:gd name="connsiteX40" fmla="*/ 139901 w 1774962"/>
                  <a:gd name="connsiteY40" fmla="*/ 822726 h 1774962"/>
                  <a:gd name="connsiteX41" fmla="*/ 153317 w 1774962"/>
                  <a:gd name="connsiteY41" fmla="*/ 811890 h 1774962"/>
                  <a:gd name="connsiteX42" fmla="*/ 174472 w 1774962"/>
                  <a:gd name="connsiteY42" fmla="*/ 696827 h 1774962"/>
                  <a:gd name="connsiteX43" fmla="*/ 164152 w 1774962"/>
                  <a:gd name="connsiteY43" fmla="*/ 680316 h 1774962"/>
                  <a:gd name="connsiteX44" fmla="*/ 49090 w 1774962"/>
                  <a:gd name="connsiteY44" fmla="*/ 615819 h 1774962"/>
                  <a:gd name="connsiteX45" fmla="*/ 45993 w 1774962"/>
                  <a:gd name="connsiteY45" fmla="*/ 606015 h 1774962"/>
                  <a:gd name="connsiteX46" fmla="*/ 82628 w 1774962"/>
                  <a:gd name="connsiteY46" fmla="*/ 513655 h 1774962"/>
                  <a:gd name="connsiteX47" fmla="*/ 93979 w 1774962"/>
                  <a:gd name="connsiteY47" fmla="*/ 508496 h 1774962"/>
                  <a:gd name="connsiteX48" fmla="*/ 224006 w 1774962"/>
                  <a:gd name="connsiteY48" fmla="*/ 543066 h 1774962"/>
                  <a:gd name="connsiteX49" fmla="*/ 236905 w 1774962"/>
                  <a:gd name="connsiteY49" fmla="*/ 538938 h 1774962"/>
                  <a:gd name="connsiteX50" fmla="*/ 302434 w 1774962"/>
                  <a:gd name="connsiteY50" fmla="*/ 437291 h 1774962"/>
                  <a:gd name="connsiteX51" fmla="*/ 302950 w 1774962"/>
                  <a:gd name="connsiteY51" fmla="*/ 423359 h 1774962"/>
                  <a:gd name="connsiteX52" fmla="*/ 238453 w 1774962"/>
                  <a:gd name="connsiteY52" fmla="*/ 346995 h 1774962"/>
                  <a:gd name="connsiteX53" fmla="*/ 228650 w 1774962"/>
                  <a:gd name="connsiteY53" fmla="*/ 333063 h 1774962"/>
                  <a:gd name="connsiteX54" fmla="*/ 230713 w 1774962"/>
                  <a:gd name="connsiteY54" fmla="*/ 290237 h 1774962"/>
                  <a:gd name="connsiteX55" fmla="*/ 283859 w 1774962"/>
                  <a:gd name="connsiteY55" fmla="*/ 236060 h 1774962"/>
                  <a:gd name="connsiteX56" fmla="*/ 300370 w 1774962"/>
                  <a:gd name="connsiteY56" fmla="*/ 234512 h 1774962"/>
                  <a:gd name="connsiteX57" fmla="*/ 380863 w 1774962"/>
                  <a:gd name="connsiteY57" fmla="*/ 288173 h 1774962"/>
                  <a:gd name="connsiteX58" fmla="*/ 403050 w 1774962"/>
                  <a:gd name="connsiteY58" fmla="*/ 311392 h 1774962"/>
                  <a:gd name="connsiteX59" fmla="*/ 422141 w 1774962"/>
                  <a:gd name="connsiteY59" fmla="*/ 313972 h 1774962"/>
                  <a:gd name="connsiteX60" fmla="*/ 519661 w 1774962"/>
                  <a:gd name="connsiteY60" fmla="*/ 246895 h 1774962"/>
                  <a:gd name="connsiteX61" fmla="*/ 524820 w 1774962"/>
                  <a:gd name="connsiteY61" fmla="*/ 233996 h 1774962"/>
                  <a:gd name="connsiteX62" fmla="*/ 492314 w 1774962"/>
                  <a:gd name="connsiteY62" fmla="*/ 127704 h 1774962"/>
                  <a:gd name="connsiteX63" fmla="*/ 514501 w 1774962"/>
                  <a:gd name="connsiteY63" fmla="*/ 82298 h 1774962"/>
                  <a:gd name="connsiteX64" fmla="*/ 578482 w 1774962"/>
                  <a:gd name="connsiteY64" fmla="*/ 55468 h 1774962"/>
                  <a:gd name="connsiteX65" fmla="*/ 595509 w 1774962"/>
                  <a:gd name="connsiteY65" fmla="*/ 60111 h 1774962"/>
                  <a:gd name="connsiteX66" fmla="*/ 648655 w 1774962"/>
                  <a:gd name="connsiteY66" fmla="*/ 139572 h 1774962"/>
                  <a:gd name="connsiteX67" fmla="*/ 661039 w 1774962"/>
                  <a:gd name="connsiteY67" fmla="*/ 172078 h 1774962"/>
                  <a:gd name="connsiteX68" fmla="*/ 675486 w 1774962"/>
                  <a:gd name="connsiteY68" fmla="*/ 180334 h 1774962"/>
                  <a:gd name="connsiteX69" fmla="*/ 792613 w 1774962"/>
                  <a:gd name="connsiteY69" fmla="*/ 155567 h 1774962"/>
                  <a:gd name="connsiteX70" fmla="*/ 801900 w 1774962"/>
                  <a:gd name="connsiteY70" fmla="*/ 143700 h 1774962"/>
                  <a:gd name="connsiteX71" fmla="*/ 816864 w 1774962"/>
                  <a:gd name="connsiteY71" fmla="*/ 11094 h 1774962"/>
                  <a:gd name="connsiteX72" fmla="*/ 826151 w 1774962"/>
                  <a:gd name="connsiteY72" fmla="*/ 2322 h 1774962"/>
                  <a:gd name="connsiteX73" fmla="*/ 925219 w 1774962"/>
                  <a:gd name="connsiteY73" fmla="*/ 774 h 1774962"/>
                  <a:gd name="connsiteX74" fmla="*/ 934507 w 1774962"/>
                  <a:gd name="connsiteY74" fmla="*/ 10062 h 1774962"/>
                  <a:gd name="connsiteX75" fmla="*/ 954114 w 1774962"/>
                  <a:gd name="connsiteY75" fmla="*/ 111193 h 1774962"/>
                  <a:gd name="connsiteX76" fmla="*/ 952050 w 1774962"/>
                  <a:gd name="connsiteY76" fmla="*/ 140604 h 1774962"/>
                  <a:gd name="connsiteX77" fmla="*/ 962369 w 1774962"/>
                  <a:gd name="connsiteY77" fmla="*/ 152987 h 1774962"/>
                  <a:gd name="connsiteX78" fmla="*/ 1078980 w 1774962"/>
                  <a:gd name="connsiteY78" fmla="*/ 174658 h 1774962"/>
                  <a:gd name="connsiteX79" fmla="*/ 1093428 w 1774962"/>
                  <a:gd name="connsiteY79" fmla="*/ 168467 h 1774962"/>
                  <a:gd name="connsiteX80" fmla="*/ 1147089 w 1774962"/>
                  <a:gd name="connsiteY80" fmla="*/ 69399 h 1774962"/>
                  <a:gd name="connsiteX81" fmla="*/ 1192495 w 1774962"/>
                  <a:gd name="connsiteY81" fmla="*/ 54436 h 1774962"/>
                  <a:gd name="connsiteX82" fmla="*/ 1258024 w 1774962"/>
                  <a:gd name="connsiteY82" fmla="*/ 81266 h 1774962"/>
                  <a:gd name="connsiteX83" fmla="*/ 1267312 w 1774962"/>
                  <a:gd name="connsiteY83" fmla="*/ 96746 h 1774962"/>
                  <a:gd name="connsiteX84" fmla="*/ 1247705 w 1774962"/>
                  <a:gd name="connsiteY84" fmla="*/ 192718 h 1774962"/>
                  <a:gd name="connsiteX85" fmla="*/ 1233258 w 1774962"/>
                  <a:gd name="connsiteY85" fmla="*/ 224192 h 1774962"/>
                  <a:gd name="connsiteX86" fmla="*/ 1237385 w 1774962"/>
                  <a:gd name="connsiteY86" fmla="*/ 237608 h 1774962"/>
                  <a:gd name="connsiteX87" fmla="*/ 1340065 w 1774962"/>
                  <a:gd name="connsiteY87" fmla="*/ 304169 h 1774962"/>
                  <a:gd name="connsiteX88" fmla="*/ 1354512 w 1774962"/>
                  <a:gd name="connsiteY88" fmla="*/ 302621 h 1774962"/>
                  <a:gd name="connsiteX89" fmla="*/ 1459771 w 1774962"/>
                  <a:gd name="connsiteY89" fmla="*/ 218516 h 1774962"/>
                  <a:gd name="connsiteX90" fmla="*/ 1472155 w 1774962"/>
                  <a:gd name="connsiteY90" fmla="*/ 220064 h 1774962"/>
                  <a:gd name="connsiteX91" fmla="*/ 1541296 w 1774962"/>
                  <a:gd name="connsiteY91" fmla="*/ 287657 h 1774962"/>
                  <a:gd name="connsiteX92" fmla="*/ 1542328 w 1774962"/>
                  <a:gd name="connsiteY92" fmla="*/ 301073 h 1774962"/>
                  <a:gd name="connsiteX93" fmla="*/ 1485570 w 1774962"/>
                  <a:gd name="connsiteY93" fmla="*/ 385693 h 1774962"/>
                  <a:gd name="connsiteX94" fmla="*/ 1462868 w 1774962"/>
                  <a:gd name="connsiteY94" fmla="*/ 406332 h 1774962"/>
                  <a:gd name="connsiteX95" fmla="*/ 1460803 w 1774962"/>
                  <a:gd name="connsiteY95" fmla="*/ 422327 h 1774962"/>
                  <a:gd name="connsiteX96" fmla="*/ 1529428 w 1774962"/>
                  <a:gd name="connsiteY96" fmla="*/ 522427 h 1774962"/>
                  <a:gd name="connsiteX97" fmla="*/ 1544908 w 1774962"/>
                  <a:gd name="connsiteY97" fmla="*/ 525007 h 1774962"/>
                  <a:gd name="connsiteX98" fmla="*/ 1672870 w 1774962"/>
                  <a:gd name="connsiteY98" fmla="*/ 488373 h 1774962"/>
                  <a:gd name="connsiteX99" fmla="*/ 1683706 w 1774962"/>
                  <a:gd name="connsiteY99" fmla="*/ 495080 h 1774962"/>
                  <a:gd name="connsiteX100" fmla="*/ 1721888 w 1774962"/>
                  <a:gd name="connsiteY100" fmla="*/ 583828 h 1774962"/>
                  <a:gd name="connsiteX101" fmla="*/ 1717244 w 1774962"/>
                  <a:gd name="connsiteY101" fmla="*/ 596728 h 1774962"/>
                  <a:gd name="connsiteX102" fmla="*/ 1633140 w 1774962"/>
                  <a:gd name="connsiteY102" fmla="*/ 652453 h 1774962"/>
                  <a:gd name="connsiteX103" fmla="*/ 1601665 w 1774962"/>
                  <a:gd name="connsiteY103" fmla="*/ 663805 h 1774962"/>
                  <a:gd name="connsiteX104" fmla="*/ 1594958 w 1774962"/>
                  <a:gd name="connsiteY104" fmla="*/ 676188 h 1774962"/>
                  <a:gd name="connsiteX105" fmla="*/ 1620241 w 1774962"/>
                  <a:gd name="connsiteY105" fmla="*/ 795895 h 1774962"/>
                  <a:gd name="connsiteX106" fmla="*/ 1631076 w 1774962"/>
                  <a:gd name="connsiteY106" fmla="*/ 804667 h 1774962"/>
                  <a:gd name="connsiteX107" fmla="*/ 1763682 w 1774962"/>
                  <a:gd name="connsiteY107" fmla="*/ 819630 h 1774962"/>
                  <a:gd name="connsiteX108" fmla="*/ 1773486 w 1774962"/>
                  <a:gd name="connsiteY108" fmla="*/ 829950 h 1774962"/>
                  <a:gd name="connsiteX109" fmla="*/ 1775034 w 1774962"/>
                  <a:gd name="connsiteY109" fmla="*/ 927985 h 1774962"/>
                  <a:gd name="connsiteX110" fmla="*/ 1766262 w 1774962"/>
                  <a:gd name="connsiteY110" fmla="*/ 937273 h 1774962"/>
                  <a:gd name="connsiteX111" fmla="*/ 1663583 w 1774962"/>
                  <a:gd name="connsiteY111" fmla="*/ 957396 h 1774962"/>
                  <a:gd name="connsiteX112" fmla="*/ 1636752 w 1774962"/>
                  <a:gd name="connsiteY112" fmla="*/ 955332 h 1774962"/>
                  <a:gd name="connsiteX113" fmla="*/ 1622304 w 1774962"/>
                  <a:gd name="connsiteY113" fmla="*/ 966684 h 1774962"/>
                  <a:gd name="connsiteX114" fmla="*/ 1601149 w 1774962"/>
                  <a:gd name="connsiteY114" fmla="*/ 1081746 h 1774962"/>
                  <a:gd name="connsiteX115" fmla="*/ 1610437 w 1774962"/>
                  <a:gd name="connsiteY115" fmla="*/ 1097742 h 1774962"/>
                  <a:gd name="connsiteX116" fmla="*/ 1726016 w 1774962"/>
                  <a:gd name="connsiteY116" fmla="*/ 1161723 h 1774962"/>
                  <a:gd name="connsiteX117" fmla="*/ 1729112 w 1774962"/>
                  <a:gd name="connsiteY117" fmla="*/ 1174107 h 1774962"/>
                  <a:gd name="connsiteX118" fmla="*/ 1693509 w 1774962"/>
                  <a:gd name="connsiteY118" fmla="*/ 1263887 h 1774962"/>
                  <a:gd name="connsiteX119" fmla="*/ 1681126 w 1774962"/>
                  <a:gd name="connsiteY119" fmla="*/ 1270078 h 1774962"/>
                  <a:gd name="connsiteX120" fmla="*/ 1581542 w 1774962"/>
                  <a:gd name="connsiteY120" fmla="*/ 1249955 h 1774962"/>
                  <a:gd name="connsiteX121" fmla="*/ 1552647 w 1774962"/>
                  <a:gd name="connsiteY121" fmla="*/ 1236024 h 1774962"/>
                  <a:gd name="connsiteX122" fmla="*/ 1538200 w 1774962"/>
                  <a:gd name="connsiteY122" fmla="*/ 1240152 h 1774962"/>
                  <a:gd name="connsiteX123" fmla="*/ 1473187 w 1774962"/>
                  <a:gd name="connsiteY123" fmla="*/ 1340767 h 1774962"/>
                  <a:gd name="connsiteX124" fmla="*/ 1475251 w 1774962"/>
                  <a:gd name="connsiteY124" fmla="*/ 1358310 h 1774962"/>
                  <a:gd name="connsiteX125" fmla="*/ 1535104 w 1774962"/>
                  <a:gd name="connsiteY125" fmla="*/ 1430031 h 1774962"/>
                  <a:gd name="connsiteX126" fmla="*/ 1545424 w 1774962"/>
                  <a:gd name="connsiteY126" fmla="*/ 1444995 h 1774962"/>
                  <a:gd name="connsiteX127" fmla="*/ 1542844 w 1774962"/>
                  <a:gd name="connsiteY127" fmla="*/ 1489885 h 1774962"/>
                  <a:gd name="connsiteX128" fmla="*/ 1491246 w 1774962"/>
                  <a:gd name="connsiteY128" fmla="*/ 1542514 h 1774962"/>
                  <a:gd name="connsiteX129" fmla="*/ 1472155 w 1774962"/>
                  <a:gd name="connsiteY129" fmla="*/ 1544062 h 1774962"/>
                  <a:gd name="connsiteX130" fmla="*/ 1393726 w 1774962"/>
                  <a:gd name="connsiteY130" fmla="*/ 1491948 h 1774962"/>
                  <a:gd name="connsiteX131" fmla="*/ 1369992 w 1774962"/>
                  <a:gd name="connsiteY131" fmla="*/ 1466666 h 1774962"/>
                  <a:gd name="connsiteX132" fmla="*/ 1352964 w 1774962"/>
                  <a:gd name="connsiteY132" fmla="*/ 1464602 h 1774962"/>
                  <a:gd name="connsiteX133" fmla="*/ 1254413 w 1774962"/>
                  <a:gd name="connsiteY133" fmla="*/ 1532711 h 1774962"/>
                  <a:gd name="connsiteX134" fmla="*/ 1248737 w 1774962"/>
                  <a:gd name="connsiteY134" fmla="*/ 1544578 h 1774962"/>
                  <a:gd name="connsiteX135" fmla="*/ 1284339 w 1774962"/>
                  <a:gd name="connsiteY135" fmla="*/ 1662221 h 1774962"/>
                  <a:gd name="connsiteX136" fmla="*/ 1268860 w 1774962"/>
                  <a:gd name="connsiteY136" fmla="*/ 1693180 h 1774962"/>
                  <a:gd name="connsiteX137" fmla="*/ 1195591 w 1774962"/>
                  <a:gd name="connsiteY137" fmla="*/ 1724654 h 1774962"/>
                  <a:gd name="connsiteX138" fmla="*/ 1178564 w 1774962"/>
                  <a:gd name="connsiteY138" fmla="*/ 1719495 h 1774962"/>
                  <a:gd name="connsiteX139" fmla="*/ 1125418 w 1774962"/>
                  <a:gd name="connsiteY139" fmla="*/ 1640034 h 1774962"/>
                  <a:gd name="connsiteX140" fmla="*/ 1113035 w 1774962"/>
                  <a:gd name="connsiteY140" fmla="*/ 1606496 h 1774962"/>
                  <a:gd name="connsiteX141" fmla="*/ 1099619 w 1774962"/>
                  <a:gd name="connsiteY141" fmla="*/ 1599272 h 1774962"/>
                  <a:gd name="connsiteX142" fmla="*/ 979913 w 1774962"/>
                  <a:gd name="connsiteY142" fmla="*/ 1624555 h 1774962"/>
                  <a:gd name="connsiteX143" fmla="*/ 972173 w 1774962"/>
                  <a:gd name="connsiteY143" fmla="*/ 1634874 h 1774962"/>
                  <a:gd name="connsiteX144" fmla="*/ 957726 w 1774962"/>
                  <a:gd name="connsiteY144" fmla="*/ 1767481 h 1774962"/>
                  <a:gd name="connsiteX145" fmla="*/ 945858 w 1774962"/>
                  <a:gd name="connsiteY145" fmla="*/ 1777800 h 1774962"/>
                  <a:gd name="connsiteX146" fmla="*/ 895808 w 1774962"/>
                  <a:gd name="connsiteY146" fmla="*/ 1779864 h 1774962"/>
                  <a:gd name="connsiteX147" fmla="*/ 894776 w 1774962"/>
                  <a:gd name="connsiteY147" fmla="*/ 1775736 h 1774962"/>
                  <a:gd name="connsiteX148" fmla="*/ 890648 w 1774962"/>
                  <a:gd name="connsiteY148" fmla="*/ 1454798 h 1774962"/>
                  <a:gd name="connsiteX149" fmla="*/ 1452548 w 1774962"/>
                  <a:gd name="connsiteY149" fmla="*/ 884127 h 1774962"/>
                  <a:gd name="connsiteX150" fmla="*/ 881361 w 1774962"/>
                  <a:gd name="connsiteY150" fmla="*/ 322228 h 1774962"/>
                  <a:gd name="connsiteX151" fmla="*/ 320494 w 1774962"/>
                  <a:gd name="connsiteY151" fmla="*/ 893415 h 1774962"/>
                  <a:gd name="connsiteX152" fmla="*/ 890648 w 1774962"/>
                  <a:gd name="connsiteY152" fmla="*/ 1454798 h 17749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</a:cxnLst>
                <a:rect l="l" t="t" r="r" b="b"/>
                <a:pathLst>
                  <a:path w="1774962" h="1774962">
                    <a:moveTo>
                      <a:pt x="894776" y="1775736"/>
                    </a:moveTo>
                    <a:cubicBezTo>
                      <a:pt x="880845" y="1775736"/>
                      <a:pt x="866397" y="1775736"/>
                      <a:pt x="852466" y="1775736"/>
                    </a:cubicBezTo>
                    <a:cubicBezTo>
                      <a:pt x="844726" y="1775736"/>
                      <a:pt x="840599" y="1772640"/>
                      <a:pt x="839567" y="1764901"/>
                    </a:cubicBezTo>
                    <a:cubicBezTo>
                      <a:pt x="833375" y="1731878"/>
                      <a:pt x="826151" y="1699371"/>
                      <a:pt x="819960" y="1666349"/>
                    </a:cubicBezTo>
                    <a:cubicBezTo>
                      <a:pt x="817896" y="1656545"/>
                      <a:pt x="820992" y="1646742"/>
                      <a:pt x="822024" y="1636938"/>
                    </a:cubicBezTo>
                    <a:cubicBezTo>
                      <a:pt x="823056" y="1628682"/>
                      <a:pt x="820992" y="1624555"/>
                      <a:pt x="811704" y="1623523"/>
                    </a:cubicBezTo>
                    <a:cubicBezTo>
                      <a:pt x="772490" y="1619395"/>
                      <a:pt x="733275" y="1612171"/>
                      <a:pt x="695093" y="1601852"/>
                    </a:cubicBezTo>
                    <a:cubicBezTo>
                      <a:pt x="686837" y="1599788"/>
                      <a:pt x="682194" y="1602368"/>
                      <a:pt x="680130" y="1610623"/>
                    </a:cubicBezTo>
                    <a:cubicBezTo>
                      <a:pt x="669294" y="1655513"/>
                      <a:pt x="636788" y="1688020"/>
                      <a:pt x="615116" y="1727234"/>
                    </a:cubicBezTo>
                    <a:cubicBezTo>
                      <a:pt x="612537" y="1731878"/>
                      <a:pt x="608409" y="1731878"/>
                      <a:pt x="603765" y="1730330"/>
                    </a:cubicBezTo>
                    <a:cubicBezTo>
                      <a:pt x="572807" y="1720011"/>
                      <a:pt x="542364" y="1707627"/>
                      <a:pt x="512953" y="1694212"/>
                    </a:cubicBezTo>
                    <a:cubicBezTo>
                      <a:pt x="506761" y="1691632"/>
                      <a:pt x="506245" y="1686988"/>
                      <a:pt x="507277" y="1681828"/>
                    </a:cubicBezTo>
                    <a:cubicBezTo>
                      <a:pt x="513985" y="1648806"/>
                      <a:pt x="519661" y="1615783"/>
                      <a:pt x="527400" y="1583277"/>
                    </a:cubicBezTo>
                    <a:cubicBezTo>
                      <a:pt x="529980" y="1572441"/>
                      <a:pt x="536172" y="1562637"/>
                      <a:pt x="541848" y="1552834"/>
                    </a:cubicBezTo>
                    <a:cubicBezTo>
                      <a:pt x="545460" y="1546642"/>
                      <a:pt x="544428" y="1543030"/>
                      <a:pt x="537720" y="1539418"/>
                    </a:cubicBezTo>
                    <a:cubicBezTo>
                      <a:pt x="501601" y="1520327"/>
                      <a:pt x="467547" y="1497624"/>
                      <a:pt x="435041" y="1472857"/>
                    </a:cubicBezTo>
                    <a:cubicBezTo>
                      <a:pt x="429365" y="1468214"/>
                      <a:pt x="425237" y="1468214"/>
                      <a:pt x="420593" y="1474921"/>
                    </a:cubicBezTo>
                    <a:cubicBezTo>
                      <a:pt x="393762" y="1512588"/>
                      <a:pt x="350936" y="1531163"/>
                      <a:pt x="315334" y="1559026"/>
                    </a:cubicBezTo>
                    <a:cubicBezTo>
                      <a:pt x="310690" y="1562637"/>
                      <a:pt x="307078" y="1561090"/>
                      <a:pt x="302950" y="1557478"/>
                    </a:cubicBezTo>
                    <a:cubicBezTo>
                      <a:pt x="278699" y="1536323"/>
                      <a:pt x="255996" y="1513104"/>
                      <a:pt x="233809" y="1490401"/>
                    </a:cubicBezTo>
                    <a:cubicBezTo>
                      <a:pt x="229682" y="1485757"/>
                      <a:pt x="229165" y="1482145"/>
                      <a:pt x="232777" y="1476985"/>
                    </a:cubicBezTo>
                    <a:cubicBezTo>
                      <a:pt x="251352" y="1449122"/>
                      <a:pt x="269928" y="1421260"/>
                      <a:pt x="289019" y="1393397"/>
                    </a:cubicBezTo>
                    <a:cubicBezTo>
                      <a:pt x="295210" y="1384625"/>
                      <a:pt x="304498" y="1378949"/>
                      <a:pt x="312754" y="1371726"/>
                    </a:cubicBezTo>
                    <a:cubicBezTo>
                      <a:pt x="318946" y="1366566"/>
                      <a:pt x="319978" y="1361922"/>
                      <a:pt x="314818" y="1355731"/>
                    </a:cubicBezTo>
                    <a:cubicBezTo>
                      <a:pt x="289535" y="1324256"/>
                      <a:pt x="266316" y="1291233"/>
                      <a:pt x="246193" y="1255631"/>
                    </a:cubicBezTo>
                    <a:cubicBezTo>
                      <a:pt x="241549" y="1247375"/>
                      <a:pt x="236905" y="1248923"/>
                      <a:pt x="230713" y="1253051"/>
                    </a:cubicBezTo>
                    <a:cubicBezTo>
                      <a:pt x="191499" y="1277302"/>
                      <a:pt x="145577" y="1277818"/>
                      <a:pt x="102751" y="1289685"/>
                    </a:cubicBezTo>
                    <a:cubicBezTo>
                      <a:pt x="97075" y="1291233"/>
                      <a:pt x="93979" y="1288137"/>
                      <a:pt x="91916" y="1282978"/>
                    </a:cubicBezTo>
                    <a:cubicBezTo>
                      <a:pt x="77984" y="1254083"/>
                      <a:pt x="65085" y="1224156"/>
                      <a:pt x="53733" y="1194230"/>
                    </a:cubicBezTo>
                    <a:cubicBezTo>
                      <a:pt x="51669" y="1188038"/>
                      <a:pt x="53217" y="1184426"/>
                      <a:pt x="58377" y="1181330"/>
                    </a:cubicBezTo>
                    <a:cubicBezTo>
                      <a:pt x="86240" y="1162755"/>
                      <a:pt x="113587" y="1143664"/>
                      <a:pt x="142481" y="1125605"/>
                    </a:cubicBezTo>
                    <a:cubicBezTo>
                      <a:pt x="151769" y="1119929"/>
                      <a:pt x="163120" y="1117349"/>
                      <a:pt x="173956" y="1114253"/>
                    </a:cubicBezTo>
                    <a:cubicBezTo>
                      <a:pt x="180664" y="1112189"/>
                      <a:pt x="182727" y="1109093"/>
                      <a:pt x="180664" y="1101870"/>
                    </a:cubicBezTo>
                    <a:cubicBezTo>
                      <a:pt x="168796" y="1062139"/>
                      <a:pt x="160541" y="1021893"/>
                      <a:pt x="154865" y="981131"/>
                    </a:cubicBezTo>
                    <a:cubicBezTo>
                      <a:pt x="153833" y="974423"/>
                      <a:pt x="150737" y="972359"/>
                      <a:pt x="144029" y="973391"/>
                    </a:cubicBezTo>
                    <a:cubicBezTo>
                      <a:pt x="98107" y="981131"/>
                      <a:pt x="54765" y="963588"/>
                      <a:pt x="10391" y="958428"/>
                    </a:cubicBezTo>
                    <a:cubicBezTo>
                      <a:pt x="4715" y="957912"/>
                      <a:pt x="2652" y="954300"/>
                      <a:pt x="2135" y="948624"/>
                    </a:cubicBezTo>
                    <a:cubicBezTo>
                      <a:pt x="-960" y="916118"/>
                      <a:pt x="72" y="883611"/>
                      <a:pt x="588" y="850589"/>
                    </a:cubicBezTo>
                    <a:cubicBezTo>
                      <a:pt x="588" y="844397"/>
                      <a:pt x="4715" y="841817"/>
                      <a:pt x="10391" y="840785"/>
                    </a:cubicBezTo>
                    <a:cubicBezTo>
                      <a:pt x="43930" y="834077"/>
                      <a:pt x="76952" y="827370"/>
                      <a:pt x="110491" y="820662"/>
                    </a:cubicBezTo>
                    <a:cubicBezTo>
                      <a:pt x="120294" y="818598"/>
                      <a:pt x="130098" y="821694"/>
                      <a:pt x="139901" y="822726"/>
                    </a:cubicBezTo>
                    <a:cubicBezTo>
                      <a:pt x="148157" y="823758"/>
                      <a:pt x="152285" y="820662"/>
                      <a:pt x="153317" y="811890"/>
                    </a:cubicBezTo>
                    <a:cubicBezTo>
                      <a:pt x="157445" y="773192"/>
                      <a:pt x="164668" y="734494"/>
                      <a:pt x="174472" y="696827"/>
                    </a:cubicBezTo>
                    <a:cubicBezTo>
                      <a:pt x="177052" y="687024"/>
                      <a:pt x="173440" y="682380"/>
                      <a:pt x="164152" y="680316"/>
                    </a:cubicBezTo>
                    <a:cubicBezTo>
                      <a:pt x="120294" y="668965"/>
                      <a:pt x="87272" y="636974"/>
                      <a:pt x="49090" y="615819"/>
                    </a:cubicBezTo>
                    <a:cubicBezTo>
                      <a:pt x="44961" y="613755"/>
                      <a:pt x="44961" y="610143"/>
                      <a:pt x="45993" y="606015"/>
                    </a:cubicBezTo>
                    <a:cubicBezTo>
                      <a:pt x="56313" y="574541"/>
                      <a:pt x="69212" y="544098"/>
                      <a:pt x="82628" y="513655"/>
                    </a:cubicBezTo>
                    <a:cubicBezTo>
                      <a:pt x="85208" y="507980"/>
                      <a:pt x="89336" y="506948"/>
                      <a:pt x="93979" y="508496"/>
                    </a:cubicBezTo>
                    <a:cubicBezTo>
                      <a:pt x="137322" y="519847"/>
                      <a:pt x="183760" y="518815"/>
                      <a:pt x="224006" y="543066"/>
                    </a:cubicBezTo>
                    <a:cubicBezTo>
                      <a:pt x="230713" y="547194"/>
                      <a:pt x="233809" y="544614"/>
                      <a:pt x="236905" y="538938"/>
                    </a:cubicBezTo>
                    <a:cubicBezTo>
                      <a:pt x="255996" y="503336"/>
                      <a:pt x="278183" y="469281"/>
                      <a:pt x="302434" y="437291"/>
                    </a:cubicBezTo>
                    <a:cubicBezTo>
                      <a:pt x="305530" y="433163"/>
                      <a:pt x="310690" y="428519"/>
                      <a:pt x="302950" y="423359"/>
                    </a:cubicBezTo>
                    <a:cubicBezTo>
                      <a:pt x="273540" y="404268"/>
                      <a:pt x="258576" y="373826"/>
                      <a:pt x="238453" y="346995"/>
                    </a:cubicBezTo>
                    <a:cubicBezTo>
                      <a:pt x="234841" y="342351"/>
                      <a:pt x="232262" y="337707"/>
                      <a:pt x="228650" y="333063"/>
                    </a:cubicBezTo>
                    <a:cubicBezTo>
                      <a:pt x="212654" y="310360"/>
                      <a:pt x="212138" y="309844"/>
                      <a:pt x="230713" y="290237"/>
                    </a:cubicBezTo>
                    <a:cubicBezTo>
                      <a:pt x="248257" y="271662"/>
                      <a:pt x="266316" y="254119"/>
                      <a:pt x="283859" y="236060"/>
                    </a:cubicBezTo>
                    <a:cubicBezTo>
                      <a:pt x="289535" y="230384"/>
                      <a:pt x="294179" y="229868"/>
                      <a:pt x="300370" y="234512"/>
                    </a:cubicBezTo>
                    <a:cubicBezTo>
                      <a:pt x="327201" y="252571"/>
                      <a:pt x="354032" y="270114"/>
                      <a:pt x="380863" y="288173"/>
                    </a:cubicBezTo>
                    <a:cubicBezTo>
                      <a:pt x="390150" y="294365"/>
                      <a:pt x="396342" y="303137"/>
                      <a:pt x="403050" y="311392"/>
                    </a:cubicBezTo>
                    <a:cubicBezTo>
                      <a:pt x="408726" y="319132"/>
                      <a:pt x="413885" y="320680"/>
                      <a:pt x="422141" y="313972"/>
                    </a:cubicBezTo>
                    <a:cubicBezTo>
                      <a:pt x="452584" y="288689"/>
                      <a:pt x="485606" y="266502"/>
                      <a:pt x="519661" y="246895"/>
                    </a:cubicBezTo>
                    <a:cubicBezTo>
                      <a:pt x="524820" y="243799"/>
                      <a:pt x="529464" y="240703"/>
                      <a:pt x="524820" y="233996"/>
                    </a:cubicBezTo>
                    <a:cubicBezTo>
                      <a:pt x="502633" y="202005"/>
                      <a:pt x="501086" y="163823"/>
                      <a:pt x="492314" y="127704"/>
                    </a:cubicBezTo>
                    <a:cubicBezTo>
                      <a:pt x="484574" y="96230"/>
                      <a:pt x="485606" y="96746"/>
                      <a:pt x="514501" y="82298"/>
                    </a:cubicBezTo>
                    <a:cubicBezTo>
                      <a:pt x="535140" y="71979"/>
                      <a:pt x="557327" y="64239"/>
                      <a:pt x="578482" y="55468"/>
                    </a:cubicBezTo>
                    <a:cubicBezTo>
                      <a:pt x="586222" y="52372"/>
                      <a:pt x="590866" y="52888"/>
                      <a:pt x="595509" y="60111"/>
                    </a:cubicBezTo>
                    <a:cubicBezTo>
                      <a:pt x="613053" y="86942"/>
                      <a:pt x="630596" y="113257"/>
                      <a:pt x="648655" y="139572"/>
                    </a:cubicBezTo>
                    <a:cubicBezTo>
                      <a:pt x="655363" y="149375"/>
                      <a:pt x="657427" y="160727"/>
                      <a:pt x="661039" y="172078"/>
                    </a:cubicBezTo>
                    <a:cubicBezTo>
                      <a:pt x="663618" y="180334"/>
                      <a:pt x="667230" y="182914"/>
                      <a:pt x="675486" y="180334"/>
                    </a:cubicBezTo>
                    <a:cubicBezTo>
                      <a:pt x="713668" y="168983"/>
                      <a:pt x="752882" y="160727"/>
                      <a:pt x="792613" y="155567"/>
                    </a:cubicBezTo>
                    <a:cubicBezTo>
                      <a:pt x="800352" y="154535"/>
                      <a:pt x="802932" y="151439"/>
                      <a:pt x="801900" y="143700"/>
                    </a:cubicBezTo>
                    <a:cubicBezTo>
                      <a:pt x="795193" y="98294"/>
                      <a:pt x="811704" y="55468"/>
                      <a:pt x="816864" y="11094"/>
                    </a:cubicBezTo>
                    <a:cubicBezTo>
                      <a:pt x="817380" y="5934"/>
                      <a:pt x="820476" y="2838"/>
                      <a:pt x="826151" y="2322"/>
                    </a:cubicBezTo>
                    <a:cubicBezTo>
                      <a:pt x="859174" y="-1290"/>
                      <a:pt x="892196" y="258"/>
                      <a:pt x="925219" y="774"/>
                    </a:cubicBezTo>
                    <a:cubicBezTo>
                      <a:pt x="930895" y="774"/>
                      <a:pt x="933475" y="4902"/>
                      <a:pt x="934507" y="10062"/>
                    </a:cubicBezTo>
                    <a:cubicBezTo>
                      <a:pt x="941214" y="43600"/>
                      <a:pt x="948438" y="77139"/>
                      <a:pt x="954114" y="111193"/>
                    </a:cubicBezTo>
                    <a:cubicBezTo>
                      <a:pt x="955662" y="120481"/>
                      <a:pt x="953082" y="130800"/>
                      <a:pt x="952050" y="140604"/>
                    </a:cubicBezTo>
                    <a:cubicBezTo>
                      <a:pt x="951018" y="148343"/>
                      <a:pt x="954114" y="151955"/>
                      <a:pt x="962369" y="152987"/>
                    </a:cubicBezTo>
                    <a:cubicBezTo>
                      <a:pt x="1001584" y="157115"/>
                      <a:pt x="1040798" y="164339"/>
                      <a:pt x="1078980" y="174658"/>
                    </a:cubicBezTo>
                    <a:cubicBezTo>
                      <a:pt x="1085172" y="176206"/>
                      <a:pt x="1091364" y="176722"/>
                      <a:pt x="1093428" y="168467"/>
                    </a:cubicBezTo>
                    <a:cubicBezTo>
                      <a:pt x="1101683" y="130284"/>
                      <a:pt x="1127482" y="101390"/>
                      <a:pt x="1147089" y="69399"/>
                    </a:cubicBezTo>
                    <a:cubicBezTo>
                      <a:pt x="1162569" y="43084"/>
                      <a:pt x="1163601" y="43600"/>
                      <a:pt x="1192495" y="54436"/>
                    </a:cubicBezTo>
                    <a:cubicBezTo>
                      <a:pt x="1214682" y="62691"/>
                      <a:pt x="1236353" y="71979"/>
                      <a:pt x="1258024" y="81266"/>
                    </a:cubicBezTo>
                    <a:cubicBezTo>
                      <a:pt x="1265764" y="84362"/>
                      <a:pt x="1268860" y="88490"/>
                      <a:pt x="1267312" y="96746"/>
                    </a:cubicBezTo>
                    <a:cubicBezTo>
                      <a:pt x="1260604" y="128736"/>
                      <a:pt x="1254928" y="160727"/>
                      <a:pt x="1247705" y="192718"/>
                    </a:cubicBezTo>
                    <a:cubicBezTo>
                      <a:pt x="1245125" y="203553"/>
                      <a:pt x="1238417" y="213873"/>
                      <a:pt x="1233258" y="224192"/>
                    </a:cubicBezTo>
                    <a:cubicBezTo>
                      <a:pt x="1229646" y="230384"/>
                      <a:pt x="1230678" y="233996"/>
                      <a:pt x="1237385" y="237608"/>
                    </a:cubicBezTo>
                    <a:cubicBezTo>
                      <a:pt x="1273504" y="256699"/>
                      <a:pt x="1307558" y="279402"/>
                      <a:pt x="1340065" y="304169"/>
                    </a:cubicBezTo>
                    <a:cubicBezTo>
                      <a:pt x="1345741" y="308812"/>
                      <a:pt x="1349868" y="309328"/>
                      <a:pt x="1354512" y="302621"/>
                    </a:cubicBezTo>
                    <a:cubicBezTo>
                      <a:pt x="1381343" y="264954"/>
                      <a:pt x="1424169" y="246379"/>
                      <a:pt x="1459771" y="218516"/>
                    </a:cubicBezTo>
                    <a:cubicBezTo>
                      <a:pt x="1464415" y="214905"/>
                      <a:pt x="1468027" y="216452"/>
                      <a:pt x="1472155" y="220064"/>
                    </a:cubicBezTo>
                    <a:cubicBezTo>
                      <a:pt x="1496406" y="241219"/>
                      <a:pt x="1519109" y="264438"/>
                      <a:pt x="1541296" y="287657"/>
                    </a:cubicBezTo>
                    <a:cubicBezTo>
                      <a:pt x="1545424" y="292301"/>
                      <a:pt x="1545940" y="296429"/>
                      <a:pt x="1542328" y="301073"/>
                    </a:cubicBezTo>
                    <a:cubicBezTo>
                      <a:pt x="1523237" y="329452"/>
                      <a:pt x="1505177" y="357830"/>
                      <a:pt x="1485570" y="385693"/>
                    </a:cubicBezTo>
                    <a:cubicBezTo>
                      <a:pt x="1479895" y="393949"/>
                      <a:pt x="1470607" y="400140"/>
                      <a:pt x="1462868" y="406332"/>
                    </a:cubicBezTo>
                    <a:cubicBezTo>
                      <a:pt x="1456676" y="411492"/>
                      <a:pt x="1455644" y="416136"/>
                      <a:pt x="1460803" y="422327"/>
                    </a:cubicBezTo>
                    <a:cubicBezTo>
                      <a:pt x="1486086" y="453802"/>
                      <a:pt x="1509305" y="487341"/>
                      <a:pt x="1529428" y="522427"/>
                    </a:cubicBezTo>
                    <a:cubicBezTo>
                      <a:pt x="1534072" y="530167"/>
                      <a:pt x="1538716" y="529135"/>
                      <a:pt x="1544908" y="525007"/>
                    </a:cubicBezTo>
                    <a:cubicBezTo>
                      <a:pt x="1584122" y="500756"/>
                      <a:pt x="1630044" y="500240"/>
                      <a:pt x="1672870" y="488373"/>
                    </a:cubicBezTo>
                    <a:cubicBezTo>
                      <a:pt x="1678546" y="486825"/>
                      <a:pt x="1681642" y="489921"/>
                      <a:pt x="1683706" y="495080"/>
                    </a:cubicBezTo>
                    <a:cubicBezTo>
                      <a:pt x="1697637" y="523975"/>
                      <a:pt x="1710537" y="553902"/>
                      <a:pt x="1721888" y="583828"/>
                    </a:cubicBezTo>
                    <a:cubicBezTo>
                      <a:pt x="1723952" y="590020"/>
                      <a:pt x="1722404" y="593632"/>
                      <a:pt x="1717244" y="596728"/>
                    </a:cubicBezTo>
                    <a:cubicBezTo>
                      <a:pt x="1689381" y="615303"/>
                      <a:pt x="1662035" y="634394"/>
                      <a:pt x="1633140" y="652453"/>
                    </a:cubicBezTo>
                    <a:cubicBezTo>
                      <a:pt x="1623852" y="658129"/>
                      <a:pt x="1612501" y="660709"/>
                      <a:pt x="1601665" y="663805"/>
                    </a:cubicBezTo>
                    <a:cubicBezTo>
                      <a:pt x="1594958" y="665869"/>
                      <a:pt x="1592894" y="668965"/>
                      <a:pt x="1594958" y="676188"/>
                    </a:cubicBezTo>
                    <a:cubicBezTo>
                      <a:pt x="1606309" y="715403"/>
                      <a:pt x="1615081" y="755133"/>
                      <a:pt x="1620241" y="795895"/>
                    </a:cubicBezTo>
                    <a:cubicBezTo>
                      <a:pt x="1621272" y="803119"/>
                      <a:pt x="1624368" y="805699"/>
                      <a:pt x="1631076" y="804667"/>
                    </a:cubicBezTo>
                    <a:cubicBezTo>
                      <a:pt x="1676482" y="797959"/>
                      <a:pt x="1719308" y="814470"/>
                      <a:pt x="1763682" y="819630"/>
                    </a:cubicBezTo>
                    <a:cubicBezTo>
                      <a:pt x="1769874" y="820146"/>
                      <a:pt x="1772454" y="823758"/>
                      <a:pt x="1773486" y="829950"/>
                    </a:cubicBezTo>
                    <a:cubicBezTo>
                      <a:pt x="1776582" y="862456"/>
                      <a:pt x="1775034" y="895479"/>
                      <a:pt x="1775034" y="927985"/>
                    </a:cubicBezTo>
                    <a:cubicBezTo>
                      <a:pt x="1775034" y="933661"/>
                      <a:pt x="1771422" y="936241"/>
                      <a:pt x="1766262" y="937273"/>
                    </a:cubicBezTo>
                    <a:cubicBezTo>
                      <a:pt x="1732207" y="943981"/>
                      <a:pt x="1698153" y="951204"/>
                      <a:pt x="1663583" y="957396"/>
                    </a:cubicBezTo>
                    <a:cubicBezTo>
                      <a:pt x="1654811" y="958944"/>
                      <a:pt x="1645523" y="956364"/>
                      <a:pt x="1636752" y="955332"/>
                    </a:cubicBezTo>
                    <a:cubicBezTo>
                      <a:pt x="1627980" y="954300"/>
                      <a:pt x="1623336" y="956364"/>
                      <a:pt x="1622304" y="966684"/>
                    </a:cubicBezTo>
                    <a:cubicBezTo>
                      <a:pt x="1618177" y="1005382"/>
                      <a:pt x="1610953" y="1044080"/>
                      <a:pt x="1601149" y="1081746"/>
                    </a:cubicBezTo>
                    <a:cubicBezTo>
                      <a:pt x="1598569" y="1091034"/>
                      <a:pt x="1601665" y="1095678"/>
                      <a:pt x="1610437" y="1097742"/>
                    </a:cubicBezTo>
                    <a:cubicBezTo>
                      <a:pt x="1654811" y="1108577"/>
                      <a:pt x="1687318" y="1140568"/>
                      <a:pt x="1726016" y="1161723"/>
                    </a:cubicBezTo>
                    <a:cubicBezTo>
                      <a:pt x="1731176" y="1164819"/>
                      <a:pt x="1731176" y="1168947"/>
                      <a:pt x="1729112" y="1174107"/>
                    </a:cubicBezTo>
                    <a:cubicBezTo>
                      <a:pt x="1718792" y="1204549"/>
                      <a:pt x="1706409" y="1234476"/>
                      <a:pt x="1693509" y="1263887"/>
                    </a:cubicBezTo>
                    <a:cubicBezTo>
                      <a:pt x="1690929" y="1269562"/>
                      <a:pt x="1687318" y="1271626"/>
                      <a:pt x="1681126" y="1270078"/>
                    </a:cubicBezTo>
                    <a:cubicBezTo>
                      <a:pt x="1648103" y="1263371"/>
                      <a:pt x="1614565" y="1257179"/>
                      <a:pt x="1581542" y="1249955"/>
                    </a:cubicBezTo>
                    <a:cubicBezTo>
                      <a:pt x="1571223" y="1247375"/>
                      <a:pt x="1561935" y="1241184"/>
                      <a:pt x="1552647" y="1236024"/>
                    </a:cubicBezTo>
                    <a:cubicBezTo>
                      <a:pt x="1545940" y="1232412"/>
                      <a:pt x="1542328" y="1232928"/>
                      <a:pt x="1538200" y="1240152"/>
                    </a:cubicBezTo>
                    <a:cubicBezTo>
                      <a:pt x="1519109" y="1275238"/>
                      <a:pt x="1497954" y="1309293"/>
                      <a:pt x="1473187" y="1340767"/>
                    </a:cubicBezTo>
                    <a:cubicBezTo>
                      <a:pt x="1467511" y="1347991"/>
                      <a:pt x="1466479" y="1352635"/>
                      <a:pt x="1475251" y="1358310"/>
                    </a:cubicBezTo>
                    <a:cubicBezTo>
                      <a:pt x="1502598" y="1375854"/>
                      <a:pt x="1516013" y="1405264"/>
                      <a:pt x="1535104" y="1430031"/>
                    </a:cubicBezTo>
                    <a:cubicBezTo>
                      <a:pt x="1538716" y="1434675"/>
                      <a:pt x="1541812" y="1439835"/>
                      <a:pt x="1545424" y="1444995"/>
                    </a:cubicBezTo>
                    <a:cubicBezTo>
                      <a:pt x="1566063" y="1474921"/>
                      <a:pt x="1565031" y="1464602"/>
                      <a:pt x="1542844" y="1489885"/>
                    </a:cubicBezTo>
                    <a:cubicBezTo>
                      <a:pt x="1526849" y="1508460"/>
                      <a:pt x="1508273" y="1524971"/>
                      <a:pt x="1491246" y="1542514"/>
                    </a:cubicBezTo>
                    <a:cubicBezTo>
                      <a:pt x="1485054" y="1549222"/>
                      <a:pt x="1479895" y="1549222"/>
                      <a:pt x="1472155" y="1544062"/>
                    </a:cubicBezTo>
                    <a:cubicBezTo>
                      <a:pt x="1446356" y="1526519"/>
                      <a:pt x="1420041" y="1508976"/>
                      <a:pt x="1393726" y="1491948"/>
                    </a:cubicBezTo>
                    <a:cubicBezTo>
                      <a:pt x="1383923" y="1485241"/>
                      <a:pt x="1377215" y="1475437"/>
                      <a:pt x="1369992" y="1466666"/>
                    </a:cubicBezTo>
                    <a:cubicBezTo>
                      <a:pt x="1364316" y="1459958"/>
                      <a:pt x="1359672" y="1458926"/>
                      <a:pt x="1352964" y="1464602"/>
                    </a:cubicBezTo>
                    <a:cubicBezTo>
                      <a:pt x="1322005" y="1489885"/>
                      <a:pt x="1288983" y="1512588"/>
                      <a:pt x="1254413" y="1532711"/>
                    </a:cubicBezTo>
                    <a:cubicBezTo>
                      <a:pt x="1249769" y="1535291"/>
                      <a:pt x="1244609" y="1537871"/>
                      <a:pt x="1248737" y="1544578"/>
                    </a:cubicBezTo>
                    <a:cubicBezTo>
                      <a:pt x="1272472" y="1580181"/>
                      <a:pt x="1274020" y="1622491"/>
                      <a:pt x="1284339" y="1662221"/>
                    </a:cubicBezTo>
                    <a:cubicBezTo>
                      <a:pt x="1290531" y="1685440"/>
                      <a:pt x="1292079" y="1682344"/>
                      <a:pt x="1268860" y="1693180"/>
                    </a:cubicBezTo>
                    <a:cubicBezTo>
                      <a:pt x="1244609" y="1704531"/>
                      <a:pt x="1219842" y="1714335"/>
                      <a:pt x="1195591" y="1724654"/>
                    </a:cubicBezTo>
                    <a:cubicBezTo>
                      <a:pt x="1187851" y="1727750"/>
                      <a:pt x="1183208" y="1726718"/>
                      <a:pt x="1178564" y="1719495"/>
                    </a:cubicBezTo>
                    <a:cubicBezTo>
                      <a:pt x="1161021" y="1692664"/>
                      <a:pt x="1142962" y="1666865"/>
                      <a:pt x="1125418" y="1640034"/>
                    </a:cubicBezTo>
                    <a:cubicBezTo>
                      <a:pt x="1118711" y="1629715"/>
                      <a:pt x="1116131" y="1617847"/>
                      <a:pt x="1113035" y="1606496"/>
                    </a:cubicBezTo>
                    <a:cubicBezTo>
                      <a:pt x="1110971" y="1599272"/>
                      <a:pt x="1107359" y="1597208"/>
                      <a:pt x="1099619" y="1599272"/>
                    </a:cubicBezTo>
                    <a:cubicBezTo>
                      <a:pt x="1060405" y="1611139"/>
                      <a:pt x="1020675" y="1619395"/>
                      <a:pt x="979913" y="1624555"/>
                    </a:cubicBezTo>
                    <a:cubicBezTo>
                      <a:pt x="973205" y="1625587"/>
                      <a:pt x="971141" y="1628682"/>
                      <a:pt x="972173" y="1634874"/>
                    </a:cubicBezTo>
                    <a:cubicBezTo>
                      <a:pt x="979397" y="1680280"/>
                      <a:pt x="962885" y="1723106"/>
                      <a:pt x="957726" y="1767481"/>
                    </a:cubicBezTo>
                    <a:cubicBezTo>
                      <a:pt x="956694" y="1775220"/>
                      <a:pt x="952566" y="1777800"/>
                      <a:pt x="945858" y="1777800"/>
                    </a:cubicBezTo>
                    <a:cubicBezTo>
                      <a:pt x="929347" y="1778316"/>
                      <a:pt x="912320" y="1779348"/>
                      <a:pt x="895808" y="1779864"/>
                    </a:cubicBezTo>
                    <a:cubicBezTo>
                      <a:pt x="894776" y="1776252"/>
                      <a:pt x="894776" y="1776252"/>
                      <a:pt x="894776" y="1775736"/>
                    </a:cubicBezTo>
                    <a:close/>
                    <a:moveTo>
                      <a:pt x="890648" y="1454798"/>
                    </a:moveTo>
                    <a:cubicBezTo>
                      <a:pt x="1199203" y="1449638"/>
                      <a:pt x="1454096" y="1207645"/>
                      <a:pt x="1452548" y="884127"/>
                    </a:cubicBezTo>
                    <a:cubicBezTo>
                      <a:pt x="1451516" y="575057"/>
                      <a:pt x="1205395" y="320164"/>
                      <a:pt x="881361" y="322228"/>
                    </a:cubicBezTo>
                    <a:cubicBezTo>
                      <a:pt x="571775" y="324292"/>
                      <a:pt x="318429" y="570929"/>
                      <a:pt x="320494" y="893415"/>
                    </a:cubicBezTo>
                    <a:cubicBezTo>
                      <a:pt x="323073" y="1202485"/>
                      <a:pt x="569195" y="1452218"/>
                      <a:pt x="890648" y="1454798"/>
                    </a:cubicBezTo>
                    <a:close/>
                  </a:path>
                </a:pathLst>
              </a:custGeom>
              <a:grpFill/>
              <a:ln w="515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1" name="Freeform: Shape 70">
                <a:extLst>
                  <a:ext uri="{FF2B5EF4-FFF2-40B4-BE49-F238E27FC236}">
                    <a16:creationId xmlns:a16="http://schemas.microsoft.com/office/drawing/2014/main" id="{6F66AB02-A030-4AD1-9F74-1D06F453FF8F}"/>
                  </a:ext>
                </a:extLst>
              </p:cNvPr>
              <p:cNvSpPr/>
              <p:nvPr/>
            </p:nvSpPr>
            <p:spPr>
              <a:xfrm>
                <a:off x="3733675" y="2339591"/>
                <a:ext cx="835883" cy="835883"/>
              </a:xfrm>
              <a:custGeom>
                <a:avLst/>
                <a:gdLst>
                  <a:gd name="connsiteX0" fmla="*/ 836916 w 835883"/>
                  <a:gd name="connsiteY0" fmla="*/ 418458 h 835883"/>
                  <a:gd name="connsiteX1" fmla="*/ 418459 w 835883"/>
                  <a:gd name="connsiteY1" fmla="*/ 836399 h 835883"/>
                  <a:gd name="connsiteX2" fmla="*/ 1 w 835883"/>
                  <a:gd name="connsiteY2" fmla="*/ 417426 h 835883"/>
                  <a:gd name="connsiteX3" fmla="*/ 418975 w 835883"/>
                  <a:gd name="connsiteY3" fmla="*/ 0 h 835883"/>
                  <a:gd name="connsiteX4" fmla="*/ 836916 w 835883"/>
                  <a:gd name="connsiteY4" fmla="*/ 418458 h 8358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35883" h="835883">
                    <a:moveTo>
                      <a:pt x="836916" y="418458"/>
                    </a:moveTo>
                    <a:cubicBezTo>
                      <a:pt x="833821" y="651679"/>
                      <a:pt x="651165" y="836915"/>
                      <a:pt x="418459" y="836399"/>
                    </a:cubicBezTo>
                    <a:cubicBezTo>
                      <a:pt x="182657" y="836399"/>
                      <a:pt x="-515" y="649615"/>
                      <a:pt x="1" y="417426"/>
                    </a:cubicBezTo>
                    <a:cubicBezTo>
                      <a:pt x="517" y="181624"/>
                      <a:pt x="187301" y="0"/>
                      <a:pt x="418975" y="0"/>
                    </a:cubicBezTo>
                    <a:cubicBezTo>
                      <a:pt x="651680" y="516"/>
                      <a:pt x="833821" y="186268"/>
                      <a:pt x="836916" y="418458"/>
                    </a:cubicBezTo>
                    <a:close/>
                  </a:path>
                </a:pathLst>
              </a:custGeom>
              <a:grpFill/>
              <a:ln w="515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sp>
        <p:nvSpPr>
          <p:cNvPr id="72" name="Freeform: Shape 71">
            <a:extLst>
              <a:ext uri="{FF2B5EF4-FFF2-40B4-BE49-F238E27FC236}">
                <a16:creationId xmlns:a16="http://schemas.microsoft.com/office/drawing/2014/main" id="{1C980EF8-E09C-4F4B-BF9F-49F28E94B6ED}"/>
              </a:ext>
            </a:extLst>
          </p:cNvPr>
          <p:cNvSpPr/>
          <p:nvPr userDrawn="1"/>
        </p:nvSpPr>
        <p:spPr>
          <a:xfrm>
            <a:off x="8809094" y="351406"/>
            <a:ext cx="577306" cy="577307"/>
          </a:xfrm>
          <a:custGeom>
            <a:avLst/>
            <a:gdLst>
              <a:gd name="connsiteX0" fmla="*/ 686157 w 1243505"/>
              <a:gd name="connsiteY0" fmla="*/ 1016068 h 1243505"/>
              <a:gd name="connsiteX1" fmla="*/ 560258 w 1243505"/>
              <a:gd name="connsiteY1" fmla="*/ 1016068 h 1243505"/>
              <a:gd name="connsiteX2" fmla="*/ 545811 w 1243505"/>
              <a:gd name="connsiteY2" fmla="*/ 1026903 h 1243505"/>
              <a:gd name="connsiteX3" fmla="*/ 533944 w 1243505"/>
              <a:gd name="connsiteY3" fmla="*/ 1088821 h 1243505"/>
              <a:gd name="connsiteX4" fmla="*/ 505565 w 1243505"/>
              <a:gd name="connsiteY4" fmla="*/ 1169829 h 1243505"/>
              <a:gd name="connsiteX5" fmla="*/ 469447 w 1243505"/>
              <a:gd name="connsiteY5" fmla="*/ 1240002 h 1243505"/>
              <a:gd name="connsiteX6" fmla="*/ 452935 w 1243505"/>
              <a:gd name="connsiteY6" fmla="*/ 1246710 h 1243505"/>
              <a:gd name="connsiteX7" fmla="*/ 305366 w 1243505"/>
              <a:gd name="connsiteY7" fmla="*/ 1185824 h 1243505"/>
              <a:gd name="connsiteX8" fmla="*/ 298142 w 1243505"/>
              <a:gd name="connsiteY8" fmla="*/ 1168281 h 1243505"/>
              <a:gd name="connsiteX9" fmla="*/ 333744 w 1243505"/>
              <a:gd name="connsiteY9" fmla="*/ 1059410 h 1243505"/>
              <a:gd name="connsiteX10" fmla="*/ 342000 w 1243505"/>
              <a:gd name="connsiteY10" fmla="*/ 1043415 h 1243505"/>
              <a:gd name="connsiteX11" fmla="*/ 395662 w 1243505"/>
              <a:gd name="connsiteY11" fmla="*/ 962922 h 1243505"/>
              <a:gd name="connsiteX12" fmla="*/ 393598 w 1243505"/>
              <a:gd name="connsiteY12" fmla="*/ 947959 h 1243505"/>
              <a:gd name="connsiteX13" fmla="*/ 299174 w 1243505"/>
              <a:gd name="connsiteY13" fmla="*/ 853535 h 1243505"/>
              <a:gd name="connsiteX14" fmla="*/ 285243 w 1243505"/>
              <a:gd name="connsiteY14" fmla="*/ 851471 h 1243505"/>
              <a:gd name="connsiteX15" fmla="*/ 230549 w 1243505"/>
              <a:gd name="connsiteY15" fmla="*/ 888106 h 1243505"/>
              <a:gd name="connsiteX16" fmla="*/ 148509 w 1243505"/>
              <a:gd name="connsiteY16" fmla="*/ 926804 h 1243505"/>
              <a:gd name="connsiteX17" fmla="*/ 78852 w 1243505"/>
              <a:gd name="connsiteY17" fmla="*/ 949507 h 1243505"/>
              <a:gd name="connsiteX18" fmla="*/ 62340 w 1243505"/>
              <a:gd name="connsiteY18" fmla="*/ 942799 h 1243505"/>
              <a:gd name="connsiteX19" fmla="*/ 939 w 1243505"/>
              <a:gd name="connsiteY19" fmla="*/ 794198 h 1243505"/>
              <a:gd name="connsiteX20" fmla="*/ 7131 w 1243505"/>
              <a:gd name="connsiteY20" fmla="*/ 778718 h 1243505"/>
              <a:gd name="connsiteX21" fmla="*/ 114454 w 1243505"/>
              <a:gd name="connsiteY21" fmla="*/ 725056 h 1243505"/>
              <a:gd name="connsiteX22" fmla="*/ 189787 w 1243505"/>
              <a:gd name="connsiteY22" fmla="*/ 708545 h 1243505"/>
              <a:gd name="connsiteX23" fmla="*/ 221261 w 1243505"/>
              <a:gd name="connsiteY23" fmla="*/ 702354 h 1243505"/>
              <a:gd name="connsiteX24" fmla="*/ 231581 w 1243505"/>
              <a:gd name="connsiteY24" fmla="*/ 688938 h 1243505"/>
              <a:gd name="connsiteX25" fmla="*/ 225905 w 1243505"/>
              <a:gd name="connsiteY25" fmla="*/ 631149 h 1243505"/>
              <a:gd name="connsiteX26" fmla="*/ 231581 w 1243505"/>
              <a:gd name="connsiteY26" fmla="*/ 559428 h 1243505"/>
              <a:gd name="connsiteX27" fmla="*/ 220745 w 1243505"/>
              <a:gd name="connsiteY27" fmla="*/ 544980 h 1243505"/>
              <a:gd name="connsiteX28" fmla="*/ 172760 w 1243505"/>
              <a:gd name="connsiteY28" fmla="*/ 535693 h 1243505"/>
              <a:gd name="connsiteX29" fmla="*/ 27770 w 1243505"/>
              <a:gd name="connsiteY29" fmla="*/ 478419 h 1243505"/>
              <a:gd name="connsiteX30" fmla="*/ 8163 w 1243505"/>
              <a:gd name="connsiteY30" fmla="*/ 431465 h 1243505"/>
              <a:gd name="connsiteX31" fmla="*/ 62340 w 1243505"/>
              <a:gd name="connsiteY31" fmla="*/ 305051 h 1243505"/>
              <a:gd name="connsiteX32" fmla="*/ 79884 w 1243505"/>
              <a:gd name="connsiteY32" fmla="*/ 297827 h 1243505"/>
              <a:gd name="connsiteX33" fmla="*/ 188755 w 1243505"/>
              <a:gd name="connsiteY33" fmla="*/ 333430 h 1243505"/>
              <a:gd name="connsiteX34" fmla="*/ 204750 w 1243505"/>
              <a:gd name="connsiteY34" fmla="*/ 341685 h 1243505"/>
              <a:gd name="connsiteX35" fmla="*/ 285243 w 1243505"/>
              <a:gd name="connsiteY35" fmla="*/ 395347 h 1243505"/>
              <a:gd name="connsiteX36" fmla="*/ 300206 w 1243505"/>
              <a:gd name="connsiteY36" fmla="*/ 393283 h 1243505"/>
              <a:gd name="connsiteX37" fmla="*/ 393598 w 1243505"/>
              <a:gd name="connsiteY37" fmla="*/ 299891 h 1243505"/>
              <a:gd name="connsiteX38" fmla="*/ 395662 w 1243505"/>
              <a:gd name="connsiteY38" fmla="*/ 283896 h 1243505"/>
              <a:gd name="connsiteX39" fmla="*/ 353352 w 1243505"/>
              <a:gd name="connsiteY39" fmla="*/ 220947 h 1243505"/>
              <a:gd name="connsiteX40" fmla="*/ 325489 w 1243505"/>
              <a:gd name="connsiteY40" fmla="*/ 162125 h 1243505"/>
              <a:gd name="connsiteX41" fmla="*/ 299690 w 1243505"/>
              <a:gd name="connsiteY41" fmla="*/ 82665 h 1243505"/>
              <a:gd name="connsiteX42" fmla="*/ 307946 w 1243505"/>
              <a:gd name="connsiteY42" fmla="*/ 61510 h 1243505"/>
              <a:gd name="connsiteX43" fmla="*/ 451903 w 1243505"/>
              <a:gd name="connsiteY43" fmla="*/ 2172 h 1243505"/>
              <a:gd name="connsiteX44" fmla="*/ 470478 w 1243505"/>
              <a:gd name="connsiteY44" fmla="*/ 9396 h 1243505"/>
              <a:gd name="connsiteX45" fmla="*/ 522076 w 1243505"/>
              <a:gd name="connsiteY45" fmla="*/ 111559 h 1243505"/>
              <a:gd name="connsiteX46" fmla="*/ 537555 w 1243505"/>
              <a:gd name="connsiteY46" fmla="*/ 177605 h 1243505"/>
              <a:gd name="connsiteX47" fmla="*/ 546843 w 1243505"/>
              <a:gd name="connsiteY47" fmla="*/ 223011 h 1243505"/>
              <a:gd name="connsiteX48" fmla="*/ 559227 w 1243505"/>
              <a:gd name="connsiteY48" fmla="*/ 231782 h 1243505"/>
              <a:gd name="connsiteX49" fmla="*/ 688737 w 1243505"/>
              <a:gd name="connsiteY49" fmla="*/ 231782 h 1243505"/>
              <a:gd name="connsiteX50" fmla="*/ 704216 w 1243505"/>
              <a:gd name="connsiteY50" fmla="*/ 220431 h 1243505"/>
              <a:gd name="connsiteX51" fmla="*/ 716600 w 1243505"/>
              <a:gd name="connsiteY51" fmla="*/ 156966 h 1243505"/>
              <a:gd name="connsiteX52" fmla="*/ 743430 w 1243505"/>
              <a:gd name="connsiteY52" fmla="*/ 79569 h 1243505"/>
              <a:gd name="connsiteX53" fmla="*/ 780065 w 1243505"/>
              <a:gd name="connsiteY53" fmla="*/ 8364 h 1243505"/>
              <a:gd name="connsiteX54" fmla="*/ 797092 w 1243505"/>
              <a:gd name="connsiteY54" fmla="*/ 1140 h 1243505"/>
              <a:gd name="connsiteX55" fmla="*/ 944146 w 1243505"/>
              <a:gd name="connsiteY55" fmla="*/ 62542 h 1243505"/>
              <a:gd name="connsiteX56" fmla="*/ 950853 w 1243505"/>
              <a:gd name="connsiteY56" fmla="*/ 79053 h 1243505"/>
              <a:gd name="connsiteX57" fmla="*/ 914735 w 1243505"/>
              <a:gd name="connsiteY57" fmla="*/ 189472 h 1243505"/>
              <a:gd name="connsiteX58" fmla="*/ 906479 w 1243505"/>
              <a:gd name="connsiteY58" fmla="*/ 205467 h 1243505"/>
              <a:gd name="connsiteX59" fmla="*/ 853334 w 1243505"/>
              <a:gd name="connsiteY59" fmla="*/ 284928 h 1243505"/>
              <a:gd name="connsiteX60" fmla="*/ 855398 w 1243505"/>
              <a:gd name="connsiteY60" fmla="*/ 300923 h 1243505"/>
              <a:gd name="connsiteX61" fmla="*/ 948789 w 1243505"/>
              <a:gd name="connsiteY61" fmla="*/ 394315 h 1243505"/>
              <a:gd name="connsiteX62" fmla="*/ 963753 w 1243505"/>
              <a:gd name="connsiteY62" fmla="*/ 396379 h 1243505"/>
              <a:gd name="connsiteX63" fmla="*/ 1015866 w 1243505"/>
              <a:gd name="connsiteY63" fmla="*/ 360777 h 1243505"/>
              <a:gd name="connsiteX64" fmla="*/ 1099971 w 1243505"/>
              <a:gd name="connsiteY64" fmla="*/ 320530 h 1243505"/>
              <a:gd name="connsiteX65" fmla="*/ 1168596 w 1243505"/>
              <a:gd name="connsiteY65" fmla="*/ 298343 h 1243505"/>
              <a:gd name="connsiteX66" fmla="*/ 1186139 w 1243505"/>
              <a:gd name="connsiteY66" fmla="*/ 305567 h 1243505"/>
              <a:gd name="connsiteX67" fmla="*/ 1247024 w 1243505"/>
              <a:gd name="connsiteY67" fmla="*/ 453136 h 1243505"/>
              <a:gd name="connsiteX68" fmla="*/ 1240317 w 1243505"/>
              <a:gd name="connsiteY68" fmla="*/ 469648 h 1243505"/>
              <a:gd name="connsiteX69" fmla="*/ 1135573 w 1243505"/>
              <a:gd name="connsiteY69" fmla="*/ 522277 h 1243505"/>
              <a:gd name="connsiteX70" fmla="*/ 1059209 w 1243505"/>
              <a:gd name="connsiteY70" fmla="*/ 539821 h 1243505"/>
              <a:gd name="connsiteX71" fmla="*/ 1040117 w 1243505"/>
              <a:gd name="connsiteY71" fmla="*/ 543433 h 1243505"/>
              <a:gd name="connsiteX72" fmla="*/ 1017930 w 1243505"/>
              <a:gd name="connsiteY72" fmla="*/ 572843 h 1243505"/>
              <a:gd name="connsiteX73" fmla="*/ 1016383 w 1243505"/>
              <a:gd name="connsiteY73" fmla="*/ 688422 h 1243505"/>
              <a:gd name="connsiteX74" fmla="*/ 1028250 w 1243505"/>
              <a:gd name="connsiteY74" fmla="*/ 703386 h 1243505"/>
              <a:gd name="connsiteX75" fmla="*/ 1118030 w 1243505"/>
              <a:gd name="connsiteY75" fmla="*/ 720929 h 1243505"/>
              <a:gd name="connsiteX76" fmla="*/ 1142281 w 1243505"/>
              <a:gd name="connsiteY76" fmla="*/ 729184 h 1243505"/>
              <a:gd name="connsiteX77" fmla="*/ 1237737 w 1243505"/>
              <a:gd name="connsiteY77" fmla="*/ 777686 h 1243505"/>
              <a:gd name="connsiteX78" fmla="*/ 1246508 w 1243505"/>
              <a:gd name="connsiteY78" fmla="*/ 797809 h 1243505"/>
              <a:gd name="connsiteX79" fmla="*/ 1186655 w 1243505"/>
              <a:gd name="connsiteY79" fmla="*/ 941767 h 1243505"/>
              <a:gd name="connsiteX80" fmla="*/ 1167564 w 1243505"/>
              <a:gd name="connsiteY80" fmla="*/ 950023 h 1243505"/>
              <a:gd name="connsiteX81" fmla="*/ 1062304 w 1243505"/>
              <a:gd name="connsiteY81" fmla="*/ 915452 h 1243505"/>
              <a:gd name="connsiteX82" fmla="*/ 1042697 w 1243505"/>
              <a:gd name="connsiteY82" fmla="*/ 905649 h 1243505"/>
              <a:gd name="connsiteX83" fmla="*/ 963237 w 1243505"/>
              <a:gd name="connsiteY83" fmla="*/ 852503 h 1243505"/>
              <a:gd name="connsiteX84" fmla="*/ 947241 w 1243505"/>
              <a:gd name="connsiteY84" fmla="*/ 855083 h 1243505"/>
              <a:gd name="connsiteX85" fmla="*/ 855914 w 1243505"/>
              <a:gd name="connsiteY85" fmla="*/ 946927 h 1243505"/>
              <a:gd name="connsiteX86" fmla="*/ 853850 w 1243505"/>
              <a:gd name="connsiteY86" fmla="*/ 966018 h 1243505"/>
              <a:gd name="connsiteX87" fmla="*/ 890484 w 1243505"/>
              <a:gd name="connsiteY87" fmla="*/ 1020711 h 1243505"/>
              <a:gd name="connsiteX88" fmla="*/ 925054 w 1243505"/>
              <a:gd name="connsiteY88" fmla="*/ 1093464 h 1243505"/>
              <a:gd name="connsiteX89" fmla="*/ 949821 w 1243505"/>
              <a:gd name="connsiteY89" fmla="*/ 1169313 h 1243505"/>
              <a:gd name="connsiteX90" fmla="*/ 943114 w 1243505"/>
              <a:gd name="connsiteY90" fmla="*/ 1185824 h 1243505"/>
              <a:gd name="connsiteX91" fmla="*/ 794512 w 1243505"/>
              <a:gd name="connsiteY91" fmla="*/ 1247226 h 1243505"/>
              <a:gd name="connsiteX92" fmla="*/ 779033 w 1243505"/>
              <a:gd name="connsiteY92" fmla="*/ 1241034 h 1243505"/>
              <a:gd name="connsiteX93" fmla="*/ 724855 w 1243505"/>
              <a:gd name="connsiteY93" fmla="*/ 1134226 h 1243505"/>
              <a:gd name="connsiteX94" fmla="*/ 718148 w 1243505"/>
              <a:gd name="connsiteY94" fmla="*/ 1105332 h 1243505"/>
              <a:gd name="connsiteX95" fmla="*/ 703184 w 1243505"/>
              <a:gd name="connsiteY95" fmla="*/ 1031031 h 1243505"/>
              <a:gd name="connsiteX96" fmla="*/ 686157 w 1243505"/>
              <a:gd name="connsiteY96" fmla="*/ 1016068 h 1243505"/>
              <a:gd name="connsiteX97" fmla="*/ 624240 w 1243505"/>
              <a:gd name="connsiteY97" fmla="*/ 791102 h 1243505"/>
              <a:gd name="connsiteX98" fmla="*/ 790900 w 1243505"/>
              <a:gd name="connsiteY98" fmla="*/ 623925 h 1243505"/>
              <a:gd name="connsiteX99" fmla="*/ 624240 w 1243505"/>
              <a:gd name="connsiteY99" fmla="*/ 458296 h 1243505"/>
              <a:gd name="connsiteX100" fmla="*/ 458095 w 1243505"/>
              <a:gd name="connsiteY100" fmla="*/ 624441 h 1243505"/>
              <a:gd name="connsiteX101" fmla="*/ 624240 w 1243505"/>
              <a:gd name="connsiteY101" fmla="*/ 791102 h 12435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</a:cxnLst>
            <a:rect l="l" t="t" r="r" b="b"/>
            <a:pathLst>
              <a:path w="1243505" h="1243505">
                <a:moveTo>
                  <a:pt x="686157" y="1016068"/>
                </a:moveTo>
                <a:cubicBezTo>
                  <a:pt x="644363" y="1024840"/>
                  <a:pt x="602053" y="1021743"/>
                  <a:pt x="560258" y="1016068"/>
                </a:cubicBezTo>
                <a:cubicBezTo>
                  <a:pt x="550455" y="1015036"/>
                  <a:pt x="547359" y="1018132"/>
                  <a:pt x="545811" y="1026903"/>
                </a:cubicBezTo>
                <a:cubicBezTo>
                  <a:pt x="542199" y="1047542"/>
                  <a:pt x="537039" y="1068181"/>
                  <a:pt x="533944" y="1088821"/>
                </a:cubicBezTo>
                <a:cubicBezTo>
                  <a:pt x="529816" y="1117715"/>
                  <a:pt x="519496" y="1144030"/>
                  <a:pt x="505565" y="1169829"/>
                </a:cubicBezTo>
                <a:cubicBezTo>
                  <a:pt x="492666" y="1192532"/>
                  <a:pt x="481314" y="1216267"/>
                  <a:pt x="469447" y="1240002"/>
                </a:cubicBezTo>
                <a:cubicBezTo>
                  <a:pt x="465835" y="1247741"/>
                  <a:pt x="461191" y="1249290"/>
                  <a:pt x="452935" y="1246710"/>
                </a:cubicBezTo>
                <a:cubicBezTo>
                  <a:pt x="401853" y="1231230"/>
                  <a:pt x="352836" y="1211107"/>
                  <a:pt x="305366" y="1185824"/>
                </a:cubicBezTo>
                <a:cubicBezTo>
                  <a:pt x="297110" y="1181696"/>
                  <a:pt x="295562" y="1177053"/>
                  <a:pt x="298142" y="1168281"/>
                </a:cubicBezTo>
                <a:cubicBezTo>
                  <a:pt x="310525" y="1132163"/>
                  <a:pt x="321877" y="1095528"/>
                  <a:pt x="333744" y="1059410"/>
                </a:cubicBezTo>
                <a:cubicBezTo>
                  <a:pt x="335808" y="1053734"/>
                  <a:pt x="338904" y="1048574"/>
                  <a:pt x="342000" y="1043415"/>
                </a:cubicBezTo>
                <a:cubicBezTo>
                  <a:pt x="360059" y="1016584"/>
                  <a:pt x="377602" y="989753"/>
                  <a:pt x="395662" y="962922"/>
                </a:cubicBezTo>
                <a:cubicBezTo>
                  <a:pt x="399790" y="956730"/>
                  <a:pt x="399790" y="952603"/>
                  <a:pt x="393598" y="947959"/>
                </a:cubicBezTo>
                <a:cubicBezTo>
                  <a:pt x="356963" y="921644"/>
                  <a:pt x="326005" y="889653"/>
                  <a:pt x="299174" y="853535"/>
                </a:cubicBezTo>
                <a:cubicBezTo>
                  <a:pt x="295046" y="847859"/>
                  <a:pt x="290918" y="847859"/>
                  <a:pt x="285243" y="851471"/>
                </a:cubicBezTo>
                <a:cubicBezTo>
                  <a:pt x="267183" y="863855"/>
                  <a:pt x="248092" y="875206"/>
                  <a:pt x="230549" y="888106"/>
                </a:cubicBezTo>
                <a:cubicBezTo>
                  <a:pt x="205782" y="906681"/>
                  <a:pt x="178435" y="918548"/>
                  <a:pt x="148509" y="926804"/>
                </a:cubicBezTo>
                <a:cubicBezTo>
                  <a:pt x="124774" y="933511"/>
                  <a:pt x="101555" y="941767"/>
                  <a:pt x="78852" y="949507"/>
                </a:cubicBezTo>
                <a:cubicBezTo>
                  <a:pt x="71112" y="952087"/>
                  <a:pt x="66468" y="950539"/>
                  <a:pt x="62340" y="942799"/>
                </a:cubicBezTo>
                <a:cubicBezTo>
                  <a:pt x="36541" y="895329"/>
                  <a:pt x="15902" y="845795"/>
                  <a:pt x="939" y="794198"/>
                </a:cubicBezTo>
                <a:cubicBezTo>
                  <a:pt x="-1125" y="786458"/>
                  <a:pt x="-93" y="782330"/>
                  <a:pt x="7131" y="778718"/>
                </a:cubicBezTo>
                <a:cubicBezTo>
                  <a:pt x="42733" y="760659"/>
                  <a:pt x="77820" y="741052"/>
                  <a:pt x="114454" y="725056"/>
                </a:cubicBezTo>
                <a:cubicBezTo>
                  <a:pt x="137673" y="714737"/>
                  <a:pt x="164504" y="714221"/>
                  <a:pt x="189787" y="708545"/>
                </a:cubicBezTo>
                <a:cubicBezTo>
                  <a:pt x="200106" y="705965"/>
                  <a:pt x="210942" y="704417"/>
                  <a:pt x="221261" y="702354"/>
                </a:cubicBezTo>
                <a:cubicBezTo>
                  <a:pt x="229001" y="700806"/>
                  <a:pt x="233129" y="698226"/>
                  <a:pt x="231581" y="688938"/>
                </a:cubicBezTo>
                <a:cubicBezTo>
                  <a:pt x="229001" y="669847"/>
                  <a:pt x="226937" y="650756"/>
                  <a:pt x="225905" y="631149"/>
                </a:cubicBezTo>
                <a:cubicBezTo>
                  <a:pt x="224873" y="606898"/>
                  <a:pt x="229517" y="583163"/>
                  <a:pt x="231581" y="559428"/>
                </a:cubicBezTo>
                <a:cubicBezTo>
                  <a:pt x="232613" y="549624"/>
                  <a:pt x="229001" y="546528"/>
                  <a:pt x="220745" y="544980"/>
                </a:cubicBezTo>
                <a:cubicBezTo>
                  <a:pt x="204750" y="542401"/>
                  <a:pt x="188755" y="537757"/>
                  <a:pt x="172760" y="535693"/>
                </a:cubicBezTo>
                <a:cubicBezTo>
                  <a:pt x="118582" y="530533"/>
                  <a:pt x="74208" y="502154"/>
                  <a:pt x="27770" y="478419"/>
                </a:cubicBezTo>
                <a:cubicBezTo>
                  <a:pt x="-2157" y="463456"/>
                  <a:pt x="-1125" y="463456"/>
                  <a:pt x="8163" y="431465"/>
                </a:cubicBezTo>
                <a:cubicBezTo>
                  <a:pt x="21062" y="387091"/>
                  <a:pt x="41701" y="345813"/>
                  <a:pt x="62340" y="305051"/>
                </a:cubicBezTo>
                <a:cubicBezTo>
                  <a:pt x="66468" y="296795"/>
                  <a:pt x="71112" y="295247"/>
                  <a:pt x="79884" y="297827"/>
                </a:cubicBezTo>
                <a:cubicBezTo>
                  <a:pt x="116002" y="310211"/>
                  <a:pt x="152636" y="321562"/>
                  <a:pt x="188755" y="333430"/>
                </a:cubicBezTo>
                <a:cubicBezTo>
                  <a:pt x="194430" y="335494"/>
                  <a:pt x="199590" y="338589"/>
                  <a:pt x="204750" y="341685"/>
                </a:cubicBezTo>
                <a:cubicBezTo>
                  <a:pt x="231581" y="359745"/>
                  <a:pt x="258412" y="377288"/>
                  <a:pt x="285243" y="395347"/>
                </a:cubicBezTo>
                <a:cubicBezTo>
                  <a:pt x="291434" y="399475"/>
                  <a:pt x="295562" y="399475"/>
                  <a:pt x="300206" y="393283"/>
                </a:cubicBezTo>
                <a:cubicBezTo>
                  <a:pt x="326521" y="357165"/>
                  <a:pt x="357479" y="326206"/>
                  <a:pt x="393598" y="299891"/>
                </a:cubicBezTo>
                <a:cubicBezTo>
                  <a:pt x="400305" y="294731"/>
                  <a:pt x="399790" y="290604"/>
                  <a:pt x="395662" y="283896"/>
                </a:cubicBezTo>
                <a:cubicBezTo>
                  <a:pt x="381214" y="263257"/>
                  <a:pt x="367799" y="241586"/>
                  <a:pt x="353352" y="220947"/>
                </a:cubicBezTo>
                <a:cubicBezTo>
                  <a:pt x="340452" y="202887"/>
                  <a:pt x="331681" y="183280"/>
                  <a:pt x="325489" y="162125"/>
                </a:cubicBezTo>
                <a:cubicBezTo>
                  <a:pt x="317749" y="135294"/>
                  <a:pt x="308978" y="108980"/>
                  <a:pt x="299690" y="82665"/>
                </a:cubicBezTo>
                <a:cubicBezTo>
                  <a:pt x="296078" y="72345"/>
                  <a:pt x="297626" y="66669"/>
                  <a:pt x="307946" y="61510"/>
                </a:cubicBezTo>
                <a:cubicBezTo>
                  <a:pt x="353867" y="37259"/>
                  <a:pt x="401853" y="17136"/>
                  <a:pt x="451903" y="2172"/>
                </a:cubicBezTo>
                <a:cubicBezTo>
                  <a:pt x="461191" y="-408"/>
                  <a:pt x="465835" y="624"/>
                  <a:pt x="470478" y="9396"/>
                </a:cubicBezTo>
                <a:cubicBezTo>
                  <a:pt x="487506" y="43451"/>
                  <a:pt x="505565" y="77505"/>
                  <a:pt x="522076" y="111559"/>
                </a:cubicBezTo>
                <a:cubicBezTo>
                  <a:pt x="531880" y="132199"/>
                  <a:pt x="532396" y="155934"/>
                  <a:pt x="537555" y="177605"/>
                </a:cubicBezTo>
                <a:cubicBezTo>
                  <a:pt x="541167" y="192568"/>
                  <a:pt x="543747" y="208047"/>
                  <a:pt x="546843" y="223011"/>
                </a:cubicBezTo>
                <a:cubicBezTo>
                  <a:pt x="548391" y="230234"/>
                  <a:pt x="550971" y="232814"/>
                  <a:pt x="559227" y="231782"/>
                </a:cubicBezTo>
                <a:cubicBezTo>
                  <a:pt x="602569" y="225590"/>
                  <a:pt x="645395" y="225074"/>
                  <a:pt x="688737" y="231782"/>
                </a:cubicBezTo>
                <a:cubicBezTo>
                  <a:pt x="699056" y="233330"/>
                  <a:pt x="702152" y="229718"/>
                  <a:pt x="704216" y="220431"/>
                </a:cubicBezTo>
                <a:cubicBezTo>
                  <a:pt x="707828" y="199276"/>
                  <a:pt x="713504" y="178636"/>
                  <a:pt x="716600" y="156966"/>
                </a:cubicBezTo>
                <a:cubicBezTo>
                  <a:pt x="720727" y="129103"/>
                  <a:pt x="730531" y="103820"/>
                  <a:pt x="743430" y="79569"/>
                </a:cubicBezTo>
                <a:cubicBezTo>
                  <a:pt x="756330" y="56350"/>
                  <a:pt x="768197" y="32099"/>
                  <a:pt x="780065" y="8364"/>
                </a:cubicBezTo>
                <a:cubicBezTo>
                  <a:pt x="784193" y="108"/>
                  <a:pt x="788320" y="-1440"/>
                  <a:pt x="797092" y="1140"/>
                </a:cubicBezTo>
                <a:cubicBezTo>
                  <a:pt x="848174" y="16620"/>
                  <a:pt x="897192" y="36743"/>
                  <a:pt x="944146" y="62542"/>
                </a:cubicBezTo>
                <a:cubicBezTo>
                  <a:pt x="951885" y="66669"/>
                  <a:pt x="953949" y="70797"/>
                  <a:pt x="950853" y="79053"/>
                </a:cubicBezTo>
                <a:cubicBezTo>
                  <a:pt x="938470" y="115687"/>
                  <a:pt x="927118" y="152838"/>
                  <a:pt x="914735" y="189472"/>
                </a:cubicBezTo>
                <a:cubicBezTo>
                  <a:pt x="912671" y="195148"/>
                  <a:pt x="909575" y="200308"/>
                  <a:pt x="906479" y="205467"/>
                </a:cubicBezTo>
                <a:cubicBezTo>
                  <a:pt x="888936" y="231782"/>
                  <a:pt x="871393" y="258613"/>
                  <a:pt x="853334" y="284928"/>
                </a:cubicBezTo>
                <a:cubicBezTo>
                  <a:pt x="848690" y="291635"/>
                  <a:pt x="849206" y="296279"/>
                  <a:pt x="855398" y="300923"/>
                </a:cubicBezTo>
                <a:cubicBezTo>
                  <a:pt x="891516" y="327238"/>
                  <a:pt x="922475" y="358713"/>
                  <a:pt x="948789" y="394315"/>
                </a:cubicBezTo>
                <a:cubicBezTo>
                  <a:pt x="953433" y="401023"/>
                  <a:pt x="957561" y="400507"/>
                  <a:pt x="963753" y="396379"/>
                </a:cubicBezTo>
                <a:cubicBezTo>
                  <a:pt x="981296" y="384511"/>
                  <a:pt x="999355" y="373676"/>
                  <a:pt x="1015866" y="360777"/>
                </a:cubicBezTo>
                <a:cubicBezTo>
                  <a:pt x="1041149" y="341685"/>
                  <a:pt x="1069528" y="329302"/>
                  <a:pt x="1099971" y="320530"/>
                </a:cubicBezTo>
                <a:cubicBezTo>
                  <a:pt x="1123190" y="314339"/>
                  <a:pt x="1145893" y="306083"/>
                  <a:pt x="1168596" y="298343"/>
                </a:cubicBezTo>
                <a:cubicBezTo>
                  <a:pt x="1177368" y="295247"/>
                  <a:pt x="1181495" y="297311"/>
                  <a:pt x="1186139" y="305567"/>
                </a:cubicBezTo>
                <a:cubicBezTo>
                  <a:pt x="1211422" y="352521"/>
                  <a:pt x="1232061" y="401539"/>
                  <a:pt x="1247024" y="453136"/>
                </a:cubicBezTo>
                <a:cubicBezTo>
                  <a:pt x="1249604" y="461392"/>
                  <a:pt x="1247540" y="465520"/>
                  <a:pt x="1240317" y="469648"/>
                </a:cubicBezTo>
                <a:cubicBezTo>
                  <a:pt x="1205230" y="487191"/>
                  <a:pt x="1171176" y="506282"/>
                  <a:pt x="1135573" y="522277"/>
                </a:cubicBezTo>
                <a:cubicBezTo>
                  <a:pt x="1111838" y="533113"/>
                  <a:pt x="1084492" y="533629"/>
                  <a:pt x="1059209" y="539821"/>
                </a:cubicBezTo>
                <a:cubicBezTo>
                  <a:pt x="1053017" y="541369"/>
                  <a:pt x="1046309" y="542401"/>
                  <a:pt x="1040117" y="543433"/>
                </a:cubicBezTo>
                <a:cubicBezTo>
                  <a:pt x="1015866" y="548592"/>
                  <a:pt x="1014318" y="548592"/>
                  <a:pt x="1017930" y="572843"/>
                </a:cubicBezTo>
                <a:cubicBezTo>
                  <a:pt x="1024122" y="611541"/>
                  <a:pt x="1021542" y="649724"/>
                  <a:pt x="1016383" y="688422"/>
                </a:cubicBezTo>
                <a:cubicBezTo>
                  <a:pt x="1014835" y="699258"/>
                  <a:pt x="1019478" y="701837"/>
                  <a:pt x="1028250" y="703386"/>
                </a:cubicBezTo>
                <a:cubicBezTo>
                  <a:pt x="1058177" y="709061"/>
                  <a:pt x="1088103" y="715253"/>
                  <a:pt x="1118030" y="720929"/>
                </a:cubicBezTo>
                <a:cubicBezTo>
                  <a:pt x="1126802" y="722477"/>
                  <a:pt x="1134541" y="725572"/>
                  <a:pt x="1142281" y="729184"/>
                </a:cubicBezTo>
                <a:cubicBezTo>
                  <a:pt x="1173756" y="745696"/>
                  <a:pt x="1205746" y="762207"/>
                  <a:pt x="1237737" y="777686"/>
                </a:cubicBezTo>
                <a:cubicBezTo>
                  <a:pt x="1247024" y="782330"/>
                  <a:pt x="1249604" y="786974"/>
                  <a:pt x="1246508" y="797809"/>
                </a:cubicBezTo>
                <a:cubicBezTo>
                  <a:pt x="1231545" y="847859"/>
                  <a:pt x="1211422" y="895329"/>
                  <a:pt x="1186655" y="941767"/>
                </a:cubicBezTo>
                <a:cubicBezTo>
                  <a:pt x="1182011" y="950539"/>
                  <a:pt x="1177368" y="953634"/>
                  <a:pt x="1167564" y="950023"/>
                </a:cubicBezTo>
                <a:cubicBezTo>
                  <a:pt x="1132477" y="938155"/>
                  <a:pt x="1097391" y="926804"/>
                  <a:pt x="1062304" y="915452"/>
                </a:cubicBezTo>
                <a:cubicBezTo>
                  <a:pt x="1055081" y="913388"/>
                  <a:pt x="1048889" y="909776"/>
                  <a:pt x="1042697" y="905649"/>
                </a:cubicBezTo>
                <a:cubicBezTo>
                  <a:pt x="1016383" y="888106"/>
                  <a:pt x="989552" y="870562"/>
                  <a:pt x="963237" y="852503"/>
                </a:cubicBezTo>
                <a:cubicBezTo>
                  <a:pt x="956529" y="847859"/>
                  <a:pt x="952401" y="848375"/>
                  <a:pt x="947241" y="855083"/>
                </a:cubicBezTo>
                <a:cubicBezTo>
                  <a:pt x="921443" y="890169"/>
                  <a:pt x="891000" y="921128"/>
                  <a:pt x="855914" y="946927"/>
                </a:cubicBezTo>
                <a:cubicBezTo>
                  <a:pt x="847658" y="953119"/>
                  <a:pt x="848174" y="958278"/>
                  <a:pt x="853850" y="966018"/>
                </a:cubicBezTo>
                <a:cubicBezTo>
                  <a:pt x="866749" y="984077"/>
                  <a:pt x="877584" y="1002652"/>
                  <a:pt x="890484" y="1020711"/>
                </a:cubicBezTo>
                <a:cubicBezTo>
                  <a:pt x="906479" y="1042899"/>
                  <a:pt x="917831" y="1067149"/>
                  <a:pt x="925054" y="1093464"/>
                </a:cubicBezTo>
                <a:cubicBezTo>
                  <a:pt x="932278" y="1119263"/>
                  <a:pt x="941050" y="1144030"/>
                  <a:pt x="949821" y="1169313"/>
                </a:cubicBezTo>
                <a:cubicBezTo>
                  <a:pt x="952401" y="1177053"/>
                  <a:pt x="950853" y="1181696"/>
                  <a:pt x="943114" y="1185824"/>
                </a:cubicBezTo>
                <a:cubicBezTo>
                  <a:pt x="895644" y="1211623"/>
                  <a:pt x="846110" y="1232262"/>
                  <a:pt x="794512" y="1247226"/>
                </a:cubicBezTo>
                <a:cubicBezTo>
                  <a:pt x="786773" y="1249290"/>
                  <a:pt x="782645" y="1248258"/>
                  <a:pt x="779033" y="1241034"/>
                </a:cubicBezTo>
                <a:cubicBezTo>
                  <a:pt x="760974" y="1205432"/>
                  <a:pt x="742399" y="1169829"/>
                  <a:pt x="724855" y="1134226"/>
                </a:cubicBezTo>
                <a:cubicBezTo>
                  <a:pt x="720211" y="1125455"/>
                  <a:pt x="720211" y="1115136"/>
                  <a:pt x="718148" y="1105332"/>
                </a:cubicBezTo>
                <a:cubicBezTo>
                  <a:pt x="712988" y="1080565"/>
                  <a:pt x="708344" y="1055798"/>
                  <a:pt x="703184" y="1031031"/>
                </a:cubicBezTo>
                <a:cubicBezTo>
                  <a:pt x="700604" y="1015552"/>
                  <a:pt x="701120" y="1015552"/>
                  <a:pt x="686157" y="1016068"/>
                </a:cubicBezTo>
                <a:close/>
                <a:moveTo>
                  <a:pt x="624240" y="791102"/>
                </a:moveTo>
                <a:cubicBezTo>
                  <a:pt x="720211" y="788522"/>
                  <a:pt x="791416" y="716801"/>
                  <a:pt x="790900" y="623925"/>
                </a:cubicBezTo>
                <a:cubicBezTo>
                  <a:pt x="790384" y="528985"/>
                  <a:pt x="717632" y="457780"/>
                  <a:pt x="624240" y="458296"/>
                </a:cubicBezTo>
                <a:cubicBezTo>
                  <a:pt x="530332" y="458296"/>
                  <a:pt x="458095" y="530533"/>
                  <a:pt x="458095" y="624441"/>
                </a:cubicBezTo>
                <a:cubicBezTo>
                  <a:pt x="458095" y="718349"/>
                  <a:pt x="530848" y="788522"/>
                  <a:pt x="624240" y="791102"/>
                </a:cubicBezTo>
                <a:close/>
              </a:path>
            </a:pathLst>
          </a:custGeom>
          <a:solidFill>
            <a:schemeClr val="bg1">
              <a:alpha val="5000"/>
            </a:schemeClr>
          </a:solidFill>
          <a:ln w="515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65979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>
  <p:cSld name="Title only">
    <p:spTree>
      <p:nvGrpSpPr>
        <p:cNvPr id="1" name="Shape 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Google Shape;195;p33"/>
          <p:cNvSpPr txBox="1">
            <a:spLocks noGrp="1"/>
          </p:cNvSpPr>
          <p:nvPr>
            <p:ph type="title"/>
          </p:nvPr>
        </p:nvSpPr>
        <p:spPr>
          <a:xfrm>
            <a:off x="955700" y="681200"/>
            <a:ext cx="10280800" cy="643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67387702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842429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Break Slide layout"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582494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>
            <a:extLst>
              <a:ext uri="{FF2B5EF4-FFF2-40B4-BE49-F238E27FC236}">
                <a16:creationId xmlns:a16="http://schemas.microsoft.com/office/drawing/2014/main" id="{23DE32A5-6181-4C51-AD5C-3F1A448478A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23529" y="339509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</p:spTree>
    <p:extLst>
      <p:ext uri="{BB962C8B-B14F-4D97-AF65-F5344CB8AC3E}">
        <p14:creationId xmlns:p14="http://schemas.microsoft.com/office/powerpoint/2010/main" val="40640229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053237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ontents slide layout"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260820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6BB998F8-5F60-4F3A-941E-65C7CA793196}"/>
              </a:ext>
            </a:extLst>
          </p:cNvPr>
          <p:cNvSpPr/>
          <p:nvPr userDrawn="1"/>
        </p:nvSpPr>
        <p:spPr>
          <a:xfrm>
            <a:off x="0" y="0"/>
            <a:ext cx="3981450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16E2B211-279E-47AD-8321-BBE0A034E63C}"/>
              </a:ext>
            </a:extLst>
          </p:cNvPr>
          <p:cNvGrpSpPr/>
          <p:nvPr userDrawn="1"/>
        </p:nvGrpSpPr>
        <p:grpSpPr>
          <a:xfrm rot="12911792" flipH="1" flipV="1">
            <a:off x="2790331" y="4225532"/>
            <a:ext cx="706431" cy="492914"/>
            <a:chOff x="5405974" y="1533288"/>
            <a:chExt cx="608646" cy="424685"/>
          </a:xfrm>
        </p:grpSpPr>
        <p:sp>
          <p:nvSpPr>
            <p:cNvPr id="18" name="Trapezoid 17">
              <a:extLst>
                <a:ext uri="{FF2B5EF4-FFF2-40B4-BE49-F238E27FC236}">
                  <a16:creationId xmlns:a16="http://schemas.microsoft.com/office/drawing/2014/main" id="{3DECB3E9-32A4-485B-873B-63C6C59490D1}"/>
                </a:ext>
              </a:extLst>
            </p:cNvPr>
            <p:cNvSpPr/>
            <p:nvPr/>
          </p:nvSpPr>
          <p:spPr>
            <a:xfrm rot="5912136" flipH="1">
              <a:off x="5633173" y="1617814"/>
              <a:ext cx="141626" cy="93186"/>
            </a:xfrm>
            <a:prstGeom prst="trapezoid">
              <a:avLst>
                <a:gd name="adj" fmla="val 12383"/>
              </a:avLst>
            </a:prstGeom>
            <a:solidFill>
              <a:schemeClr val="accent2">
                <a:lumMod val="50000"/>
              </a:schemeClr>
            </a:solidFill>
            <a:ln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Trapezoid 18">
              <a:extLst>
                <a:ext uri="{FF2B5EF4-FFF2-40B4-BE49-F238E27FC236}">
                  <a16:creationId xmlns:a16="http://schemas.microsoft.com/office/drawing/2014/main" id="{B97B4F36-AF1D-4D48-AB73-9687DD625973}"/>
                </a:ext>
              </a:extLst>
            </p:cNvPr>
            <p:cNvSpPr/>
            <p:nvPr/>
          </p:nvSpPr>
          <p:spPr>
            <a:xfrm rot="7277434" flipH="1">
              <a:off x="5857778" y="1735728"/>
              <a:ext cx="103331" cy="96694"/>
            </a:xfrm>
            <a:prstGeom prst="trapezoid">
              <a:avLst>
                <a:gd name="adj" fmla="val 12383"/>
              </a:avLst>
            </a:prstGeom>
            <a:solidFill>
              <a:schemeClr val="accent2">
                <a:lumMod val="50000"/>
              </a:schemeClr>
            </a:solidFill>
            <a:ln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Trapezoid 19">
              <a:extLst>
                <a:ext uri="{FF2B5EF4-FFF2-40B4-BE49-F238E27FC236}">
                  <a16:creationId xmlns:a16="http://schemas.microsoft.com/office/drawing/2014/main" id="{18628655-B24C-4AA8-B86F-E4649EC635E8}"/>
                </a:ext>
              </a:extLst>
            </p:cNvPr>
            <p:cNvSpPr/>
            <p:nvPr/>
          </p:nvSpPr>
          <p:spPr>
            <a:xfrm rot="5912136" flipH="1">
              <a:off x="5438996" y="1500266"/>
              <a:ext cx="200130" cy="266173"/>
            </a:xfrm>
            <a:prstGeom prst="trapezoid">
              <a:avLst>
                <a:gd name="adj" fmla="val 12383"/>
              </a:avLst>
            </a:prstGeom>
            <a:solidFill>
              <a:schemeClr val="accent2"/>
            </a:solidFill>
            <a:ln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Trapezoid 20">
              <a:extLst>
                <a:ext uri="{FF2B5EF4-FFF2-40B4-BE49-F238E27FC236}">
                  <a16:creationId xmlns:a16="http://schemas.microsoft.com/office/drawing/2014/main" id="{3A6B24C9-2F1F-4C5E-B867-73AE6CD03838}"/>
                </a:ext>
              </a:extLst>
            </p:cNvPr>
            <p:cNvSpPr/>
            <p:nvPr/>
          </p:nvSpPr>
          <p:spPr>
            <a:xfrm rot="7277434" flipH="1">
              <a:off x="5727739" y="1619233"/>
              <a:ext cx="146016" cy="194202"/>
            </a:xfrm>
            <a:prstGeom prst="trapezoid">
              <a:avLst>
                <a:gd name="adj" fmla="val 12383"/>
              </a:avLst>
            </a:prstGeom>
            <a:solidFill>
              <a:schemeClr val="accent2"/>
            </a:solidFill>
            <a:ln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Trapezoid 21">
              <a:extLst>
                <a:ext uri="{FF2B5EF4-FFF2-40B4-BE49-F238E27FC236}">
                  <a16:creationId xmlns:a16="http://schemas.microsoft.com/office/drawing/2014/main" id="{2AA7F5E5-BC6C-4756-A8EB-16B8328FA881}"/>
                </a:ext>
              </a:extLst>
            </p:cNvPr>
            <p:cNvSpPr/>
            <p:nvPr/>
          </p:nvSpPr>
          <p:spPr>
            <a:xfrm rot="8867088" flipH="1">
              <a:off x="5921123" y="1778027"/>
              <a:ext cx="93497" cy="179946"/>
            </a:xfrm>
            <a:prstGeom prst="trapezoid">
              <a:avLst>
                <a:gd name="adj" fmla="val 12383"/>
              </a:avLst>
            </a:prstGeom>
            <a:solidFill>
              <a:schemeClr val="accent2"/>
            </a:solidFill>
            <a:ln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497CDF6D-E63B-4A20-B935-7F27169038D3}"/>
              </a:ext>
            </a:extLst>
          </p:cNvPr>
          <p:cNvGrpSpPr/>
          <p:nvPr userDrawn="1"/>
        </p:nvGrpSpPr>
        <p:grpSpPr>
          <a:xfrm rot="20269720">
            <a:off x="2788843" y="4597087"/>
            <a:ext cx="773065" cy="771576"/>
            <a:chOff x="7167947" y="1624190"/>
            <a:chExt cx="2677920" cy="2672764"/>
          </a:xfrm>
          <a:solidFill>
            <a:schemeClr val="bg1"/>
          </a:solidFill>
        </p:grpSpPr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B45EA29E-0702-4F6E-81A2-E3C8EFB2FBFE}"/>
                </a:ext>
              </a:extLst>
            </p:cNvPr>
            <p:cNvSpPr/>
            <p:nvPr/>
          </p:nvSpPr>
          <p:spPr>
            <a:xfrm>
              <a:off x="7167947" y="1624190"/>
              <a:ext cx="2677920" cy="2672764"/>
            </a:xfrm>
            <a:custGeom>
              <a:avLst/>
              <a:gdLst>
                <a:gd name="connsiteX0" fmla="*/ 2538684 w 2677922"/>
                <a:gd name="connsiteY0" fmla="*/ 1897505 h 2672762"/>
                <a:gd name="connsiteX1" fmla="*/ 2456643 w 2677922"/>
                <a:gd name="connsiteY1" fmla="*/ 1879446 h 2672762"/>
                <a:gd name="connsiteX2" fmla="*/ 2389566 w 2677922"/>
                <a:gd name="connsiteY2" fmla="*/ 1863966 h 2672762"/>
                <a:gd name="connsiteX3" fmla="*/ 2354479 w 2677922"/>
                <a:gd name="connsiteY3" fmla="*/ 1874802 h 2672762"/>
                <a:gd name="connsiteX4" fmla="*/ 2312170 w 2677922"/>
                <a:gd name="connsiteY4" fmla="*/ 1950651 h 2672762"/>
                <a:gd name="connsiteX5" fmla="*/ 2322489 w 2677922"/>
                <a:gd name="connsiteY5" fmla="*/ 1983157 h 2672762"/>
                <a:gd name="connsiteX6" fmla="*/ 2412785 w 2677922"/>
                <a:gd name="connsiteY6" fmla="*/ 2080161 h 2672762"/>
                <a:gd name="connsiteX7" fmla="*/ 2418461 w 2677922"/>
                <a:gd name="connsiteY7" fmla="*/ 2146722 h 2672762"/>
                <a:gd name="connsiteX8" fmla="*/ 2414849 w 2677922"/>
                <a:gd name="connsiteY8" fmla="*/ 2151882 h 2672762"/>
                <a:gd name="connsiteX9" fmla="*/ 2324037 w 2677922"/>
                <a:gd name="connsiteY9" fmla="*/ 2174585 h 2672762"/>
                <a:gd name="connsiteX10" fmla="*/ 2219294 w 2677922"/>
                <a:gd name="connsiteY10" fmla="*/ 2118859 h 2672762"/>
                <a:gd name="connsiteX11" fmla="*/ 2178531 w 2677922"/>
                <a:gd name="connsiteY11" fmla="*/ 2120407 h 2672762"/>
                <a:gd name="connsiteX12" fmla="*/ 2125386 w 2677922"/>
                <a:gd name="connsiteY12" fmla="*/ 2172521 h 2672762"/>
                <a:gd name="connsiteX13" fmla="*/ 2122806 w 2677922"/>
                <a:gd name="connsiteY13" fmla="*/ 2217411 h 2672762"/>
                <a:gd name="connsiteX14" fmla="*/ 2184723 w 2677922"/>
                <a:gd name="connsiteY14" fmla="*/ 2334538 h 2672762"/>
                <a:gd name="connsiteX15" fmla="*/ 2174404 w 2677922"/>
                <a:gd name="connsiteY15" fmla="*/ 2395423 h 2672762"/>
                <a:gd name="connsiteX16" fmla="*/ 2164084 w 2677922"/>
                <a:gd name="connsiteY16" fmla="*/ 2404711 h 2672762"/>
                <a:gd name="connsiteX17" fmla="*/ 2075336 w 2677922"/>
                <a:gd name="connsiteY17" fmla="*/ 2401615 h 2672762"/>
                <a:gd name="connsiteX18" fmla="*/ 1988652 w 2677922"/>
                <a:gd name="connsiteY18" fmla="*/ 2320606 h 2672762"/>
                <a:gd name="connsiteX19" fmla="*/ 1944277 w 2677922"/>
                <a:gd name="connsiteY19" fmla="*/ 2311835 h 2672762"/>
                <a:gd name="connsiteX20" fmla="*/ 1883392 w 2677922"/>
                <a:gd name="connsiteY20" fmla="*/ 2346405 h 2672762"/>
                <a:gd name="connsiteX21" fmla="*/ 1868429 w 2677922"/>
                <a:gd name="connsiteY21" fmla="*/ 2391811 h 2672762"/>
                <a:gd name="connsiteX22" fmla="*/ 1899388 w 2677922"/>
                <a:gd name="connsiteY22" fmla="*/ 2526997 h 2672762"/>
                <a:gd name="connsiteX23" fmla="*/ 1879264 w 2677922"/>
                <a:gd name="connsiteY23" fmla="*/ 2571887 h 2672762"/>
                <a:gd name="connsiteX24" fmla="*/ 1841082 w 2677922"/>
                <a:gd name="connsiteY24" fmla="*/ 2588915 h 2672762"/>
                <a:gd name="connsiteX25" fmla="*/ 1782777 w 2677922"/>
                <a:gd name="connsiteY25" fmla="*/ 2568276 h 2672762"/>
                <a:gd name="connsiteX26" fmla="*/ 1715184 w 2677922"/>
                <a:gd name="connsiteY26" fmla="*/ 2459404 h 2672762"/>
                <a:gd name="connsiteX27" fmla="*/ 1664618 w 2677922"/>
                <a:gd name="connsiteY27" fmla="*/ 2435669 h 2672762"/>
                <a:gd name="connsiteX28" fmla="*/ 1610440 w 2677922"/>
                <a:gd name="connsiteY28" fmla="*/ 2450117 h 2672762"/>
                <a:gd name="connsiteX29" fmla="*/ 1577418 w 2677922"/>
                <a:gd name="connsiteY29" fmla="*/ 2495007 h 2672762"/>
                <a:gd name="connsiteX30" fmla="*/ 1573806 w 2677922"/>
                <a:gd name="connsiteY30" fmla="*/ 2616777 h 2672762"/>
                <a:gd name="connsiteX31" fmla="*/ 1526852 w 2677922"/>
                <a:gd name="connsiteY31" fmla="*/ 2672503 h 2672762"/>
                <a:gd name="connsiteX32" fmla="*/ 1497441 w 2677922"/>
                <a:gd name="connsiteY32" fmla="*/ 2676115 h 2672762"/>
                <a:gd name="connsiteX33" fmla="*/ 1449972 w 2677922"/>
                <a:gd name="connsiteY33" fmla="*/ 2644124 h 2672762"/>
                <a:gd name="connsiteX34" fmla="*/ 1410241 w 2677922"/>
                <a:gd name="connsiteY34" fmla="*/ 2514614 h 2672762"/>
                <a:gd name="connsiteX35" fmla="*/ 1373091 w 2677922"/>
                <a:gd name="connsiteY35" fmla="*/ 2482623 h 2672762"/>
                <a:gd name="connsiteX36" fmla="*/ 1304982 w 2677922"/>
                <a:gd name="connsiteY36" fmla="*/ 2483139 h 2672762"/>
                <a:gd name="connsiteX37" fmla="*/ 1271959 w 2677922"/>
                <a:gd name="connsiteY37" fmla="*/ 2511518 h 2672762"/>
                <a:gd name="connsiteX38" fmla="*/ 1234293 w 2677922"/>
                <a:gd name="connsiteY38" fmla="*/ 2633805 h 2672762"/>
                <a:gd name="connsiteX39" fmla="*/ 1170828 w 2677922"/>
                <a:gd name="connsiteY39" fmla="*/ 2674567 h 2672762"/>
                <a:gd name="connsiteX40" fmla="*/ 1106847 w 2677922"/>
                <a:gd name="connsiteY40" fmla="*/ 2602330 h 2672762"/>
                <a:gd name="connsiteX41" fmla="*/ 1103751 w 2677922"/>
                <a:gd name="connsiteY41" fmla="*/ 2491395 h 2672762"/>
                <a:gd name="connsiteX42" fmla="*/ 1080532 w 2677922"/>
                <a:gd name="connsiteY42" fmla="*/ 2454244 h 2672762"/>
                <a:gd name="connsiteX43" fmla="*/ 1005199 w 2677922"/>
                <a:gd name="connsiteY43" fmla="*/ 2435153 h 2672762"/>
                <a:gd name="connsiteX44" fmla="*/ 969080 w 2677922"/>
                <a:gd name="connsiteY44" fmla="*/ 2454244 h 2672762"/>
                <a:gd name="connsiteX45" fmla="*/ 900456 w 2677922"/>
                <a:gd name="connsiteY45" fmla="*/ 2564148 h 2672762"/>
                <a:gd name="connsiteX46" fmla="*/ 836474 w 2677922"/>
                <a:gd name="connsiteY46" fmla="*/ 2587367 h 2672762"/>
                <a:gd name="connsiteX47" fmla="*/ 831830 w 2677922"/>
                <a:gd name="connsiteY47" fmla="*/ 2585819 h 2672762"/>
                <a:gd name="connsiteX48" fmla="*/ 785392 w 2677922"/>
                <a:gd name="connsiteY48" fmla="*/ 2504810 h 2672762"/>
                <a:gd name="connsiteX49" fmla="*/ 811707 w 2677922"/>
                <a:gd name="connsiteY49" fmla="*/ 2390779 h 2672762"/>
                <a:gd name="connsiteX50" fmla="*/ 794680 w 2677922"/>
                <a:gd name="connsiteY50" fmla="*/ 2344341 h 2672762"/>
                <a:gd name="connsiteX51" fmla="*/ 739470 w 2677922"/>
                <a:gd name="connsiteY51" fmla="*/ 2312351 h 2672762"/>
                <a:gd name="connsiteX52" fmla="*/ 689421 w 2677922"/>
                <a:gd name="connsiteY52" fmla="*/ 2321638 h 2672762"/>
                <a:gd name="connsiteX53" fmla="*/ 596029 w 2677922"/>
                <a:gd name="connsiteY53" fmla="*/ 2408838 h 2672762"/>
                <a:gd name="connsiteX54" fmla="*/ 530500 w 2677922"/>
                <a:gd name="connsiteY54" fmla="*/ 2415030 h 2672762"/>
                <a:gd name="connsiteX55" fmla="*/ 521212 w 2677922"/>
                <a:gd name="connsiteY55" fmla="*/ 2408838 h 2672762"/>
                <a:gd name="connsiteX56" fmla="*/ 500573 w 2677922"/>
                <a:gd name="connsiteY56" fmla="*/ 2322670 h 2672762"/>
                <a:gd name="connsiteX57" fmla="*/ 556298 w 2677922"/>
                <a:gd name="connsiteY57" fmla="*/ 2217927 h 2672762"/>
                <a:gd name="connsiteX58" fmla="*/ 552171 w 2677922"/>
                <a:gd name="connsiteY58" fmla="*/ 2168909 h 2672762"/>
                <a:gd name="connsiteX59" fmla="*/ 505733 w 2677922"/>
                <a:gd name="connsiteY59" fmla="*/ 2122987 h 2672762"/>
                <a:gd name="connsiteX60" fmla="*/ 457747 w 2677922"/>
                <a:gd name="connsiteY60" fmla="*/ 2119375 h 2672762"/>
                <a:gd name="connsiteX61" fmla="*/ 341652 w 2677922"/>
                <a:gd name="connsiteY61" fmla="*/ 2180777 h 2672762"/>
                <a:gd name="connsiteX62" fmla="*/ 278187 w 2677922"/>
                <a:gd name="connsiteY62" fmla="*/ 2168909 h 2672762"/>
                <a:gd name="connsiteX63" fmla="*/ 274059 w 2677922"/>
                <a:gd name="connsiteY63" fmla="*/ 2164265 h 2672762"/>
                <a:gd name="connsiteX64" fmla="*/ 276639 w 2677922"/>
                <a:gd name="connsiteY64" fmla="*/ 2069325 h 2672762"/>
                <a:gd name="connsiteX65" fmla="*/ 354551 w 2677922"/>
                <a:gd name="connsiteY65" fmla="*/ 1986253 h 2672762"/>
                <a:gd name="connsiteX66" fmla="*/ 363839 w 2677922"/>
                <a:gd name="connsiteY66" fmla="*/ 1940847 h 2672762"/>
                <a:gd name="connsiteX67" fmla="*/ 328237 w 2677922"/>
                <a:gd name="connsiteY67" fmla="*/ 1878930 h 2672762"/>
                <a:gd name="connsiteX68" fmla="*/ 283347 w 2677922"/>
                <a:gd name="connsiteY68" fmla="*/ 1866030 h 2672762"/>
                <a:gd name="connsiteX69" fmla="*/ 170864 w 2677922"/>
                <a:gd name="connsiteY69" fmla="*/ 1891829 h 2672762"/>
                <a:gd name="connsiteX70" fmla="*/ 155900 w 2677922"/>
                <a:gd name="connsiteY70" fmla="*/ 1895441 h 2672762"/>
                <a:gd name="connsiteX71" fmla="*/ 100175 w 2677922"/>
                <a:gd name="connsiteY71" fmla="*/ 1868094 h 2672762"/>
                <a:gd name="connsiteX72" fmla="*/ 87275 w 2677922"/>
                <a:gd name="connsiteY72" fmla="*/ 1838168 h 2672762"/>
                <a:gd name="connsiteX73" fmla="*/ 107915 w 2677922"/>
                <a:gd name="connsiteY73" fmla="*/ 1779862 h 2672762"/>
                <a:gd name="connsiteX74" fmla="*/ 213690 w 2677922"/>
                <a:gd name="connsiteY74" fmla="*/ 1713817 h 2672762"/>
                <a:gd name="connsiteX75" fmla="*/ 238972 w 2677922"/>
                <a:gd name="connsiteY75" fmla="*/ 1654480 h 2672762"/>
                <a:gd name="connsiteX76" fmla="*/ 222977 w 2677922"/>
                <a:gd name="connsiteY76" fmla="*/ 1600818 h 2672762"/>
                <a:gd name="connsiteX77" fmla="*/ 184279 w 2677922"/>
                <a:gd name="connsiteY77" fmla="*/ 1575019 h 2672762"/>
                <a:gd name="connsiteX78" fmla="*/ 59413 w 2677922"/>
                <a:gd name="connsiteY78" fmla="*/ 1571407 h 2672762"/>
                <a:gd name="connsiteX79" fmla="*/ 3687 w 2677922"/>
                <a:gd name="connsiteY79" fmla="*/ 1524453 h 2672762"/>
                <a:gd name="connsiteX80" fmla="*/ 1623 w 2677922"/>
                <a:gd name="connsiteY80" fmla="*/ 1513618 h 2672762"/>
                <a:gd name="connsiteX81" fmla="*/ 48577 w 2677922"/>
                <a:gd name="connsiteY81" fmla="*/ 1442413 h 2672762"/>
                <a:gd name="connsiteX82" fmla="*/ 160544 w 2677922"/>
                <a:gd name="connsiteY82" fmla="*/ 1408358 h 2672762"/>
                <a:gd name="connsiteX83" fmla="*/ 194083 w 2677922"/>
                <a:gd name="connsiteY83" fmla="*/ 1370692 h 2672762"/>
                <a:gd name="connsiteX84" fmla="*/ 192534 w 2677922"/>
                <a:gd name="connsiteY84" fmla="*/ 1298971 h 2672762"/>
                <a:gd name="connsiteX85" fmla="*/ 166220 w 2677922"/>
                <a:gd name="connsiteY85" fmla="*/ 1269560 h 2672762"/>
                <a:gd name="connsiteX86" fmla="*/ 47029 w 2677922"/>
                <a:gd name="connsiteY86" fmla="*/ 1232926 h 2672762"/>
                <a:gd name="connsiteX87" fmla="*/ 1623 w 2677922"/>
                <a:gd name="connsiteY87" fmla="*/ 1166881 h 2672762"/>
                <a:gd name="connsiteX88" fmla="*/ 6267 w 2677922"/>
                <a:gd name="connsiteY88" fmla="*/ 1139534 h 2672762"/>
                <a:gd name="connsiteX89" fmla="*/ 49093 w 2677922"/>
                <a:gd name="connsiteY89" fmla="*/ 1105480 h 2672762"/>
                <a:gd name="connsiteX90" fmla="*/ 164672 w 2677922"/>
                <a:gd name="connsiteY90" fmla="*/ 1101868 h 2672762"/>
                <a:gd name="connsiteX91" fmla="*/ 181699 w 2677922"/>
                <a:gd name="connsiteY91" fmla="*/ 1101352 h 2672762"/>
                <a:gd name="connsiteX92" fmla="*/ 227621 w 2677922"/>
                <a:gd name="connsiteY92" fmla="*/ 1065233 h 2672762"/>
                <a:gd name="connsiteX93" fmla="*/ 241036 w 2677922"/>
                <a:gd name="connsiteY93" fmla="*/ 1014152 h 2672762"/>
                <a:gd name="connsiteX94" fmla="*/ 219366 w 2677922"/>
                <a:gd name="connsiteY94" fmla="*/ 965650 h 2672762"/>
                <a:gd name="connsiteX95" fmla="*/ 113590 w 2677922"/>
                <a:gd name="connsiteY95" fmla="*/ 899605 h 2672762"/>
                <a:gd name="connsiteX96" fmla="*/ 89855 w 2677922"/>
                <a:gd name="connsiteY96" fmla="*/ 832012 h 2672762"/>
                <a:gd name="connsiteX97" fmla="*/ 104818 w 2677922"/>
                <a:gd name="connsiteY97" fmla="*/ 799505 h 2672762"/>
                <a:gd name="connsiteX98" fmla="*/ 151256 w 2677922"/>
                <a:gd name="connsiteY98" fmla="*/ 779898 h 2672762"/>
                <a:gd name="connsiteX99" fmla="*/ 283347 w 2677922"/>
                <a:gd name="connsiteY99" fmla="*/ 810341 h 2672762"/>
                <a:gd name="connsiteX100" fmla="*/ 331332 w 2677922"/>
                <a:gd name="connsiteY100" fmla="*/ 794345 h 2672762"/>
                <a:gd name="connsiteX101" fmla="*/ 363839 w 2677922"/>
                <a:gd name="connsiteY101" fmla="*/ 737588 h 2672762"/>
                <a:gd name="connsiteX102" fmla="*/ 354551 w 2677922"/>
                <a:gd name="connsiteY102" fmla="*/ 689086 h 2672762"/>
                <a:gd name="connsiteX103" fmla="*/ 266835 w 2677922"/>
                <a:gd name="connsiteY103" fmla="*/ 595694 h 2672762"/>
                <a:gd name="connsiteX104" fmla="*/ 261675 w 2677922"/>
                <a:gd name="connsiteY104" fmla="*/ 529133 h 2672762"/>
                <a:gd name="connsiteX105" fmla="*/ 270447 w 2677922"/>
                <a:gd name="connsiteY105" fmla="*/ 516233 h 2672762"/>
                <a:gd name="connsiteX106" fmla="*/ 349907 w 2677922"/>
                <a:gd name="connsiteY106" fmla="*/ 498690 h 2672762"/>
                <a:gd name="connsiteX107" fmla="*/ 457231 w 2677922"/>
                <a:gd name="connsiteY107" fmla="*/ 555964 h 2672762"/>
                <a:gd name="connsiteX108" fmla="*/ 507797 w 2677922"/>
                <a:gd name="connsiteY108" fmla="*/ 551320 h 2672762"/>
                <a:gd name="connsiteX109" fmla="*/ 551139 w 2677922"/>
                <a:gd name="connsiteY109" fmla="*/ 508494 h 2672762"/>
                <a:gd name="connsiteX110" fmla="*/ 556815 w 2677922"/>
                <a:gd name="connsiteY110" fmla="*/ 456896 h 2672762"/>
                <a:gd name="connsiteX111" fmla="*/ 494381 w 2677922"/>
                <a:gd name="connsiteY111" fmla="*/ 339769 h 2672762"/>
                <a:gd name="connsiteX112" fmla="*/ 505217 w 2677922"/>
                <a:gd name="connsiteY112" fmla="*/ 280432 h 2672762"/>
                <a:gd name="connsiteX113" fmla="*/ 537723 w 2677922"/>
                <a:gd name="connsiteY113" fmla="*/ 256181 h 2672762"/>
                <a:gd name="connsiteX114" fmla="*/ 590353 w 2677922"/>
                <a:gd name="connsiteY114" fmla="*/ 261857 h 2672762"/>
                <a:gd name="connsiteX115" fmla="*/ 679617 w 2677922"/>
                <a:gd name="connsiteY115" fmla="*/ 344929 h 2672762"/>
                <a:gd name="connsiteX116" fmla="*/ 754950 w 2677922"/>
                <a:gd name="connsiteY116" fmla="*/ 355765 h 2672762"/>
                <a:gd name="connsiteX117" fmla="*/ 797260 w 2677922"/>
                <a:gd name="connsiteY117" fmla="*/ 329450 h 2672762"/>
                <a:gd name="connsiteX118" fmla="*/ 811707 w 2677922"/>
                <a:gd name="connsiteY118" fmla="*/ 285076 h 2672762"/>
                <a:gd name="connsiteX119" fmla="*/ 781781 w 2677922"/>
                <a:gd name="connsiteY119" fmla="*/ 156081 h 2672762"/>
                <a:gd name="connsiteX120" fmla="*/ 807064 w 2677922"/>
                <a:gd name="connsiteY120" fmla="*/ 100872 h 2672762"/>
                <a:gd name="connsiteX121" fmla="*/ 841634 w 2677922"/>
                <a:gd name="connsiteY121" fmla="*/ 86424 h 2672762"/>
                <a:gd name="connsiteX122" fmla="*/ 896328 w 2677922"/>
                <a:gd name="connsiteY122" fmla="*/ 106031 h 2672762"/>
                <a:gd name="connsiteX123" fmla="*/ 965469 w 2677922"/>
                <a:gd name="connsiteY123" fmla="*/ 217483 h 2672762"/>
                <a:gd name="connsiteX124" fmla="*/ 1013455 w 2677922"/>
                <a:gd name="connsiteY124" fmla="*/ 240702 h 2672762"/>
                <a:gd name="connsiteX125" fmla="*/ 1077952 w 2677922"/>
                <a:gd name="connsiteY125" fmla="*/ 222642 h 2672762"/>
                <a:gd name="connsiteX126" fmla="*/ 1101687 w 2677922"/>
                <a:gd name="connsiteY126" fmla="*/ 188072 h 2672762"/>
                <a:gd name="connsiteX127" fmla="*/ 1106847 w 2677922"/>
                <a:gd name="connsiteY127" fmla="*/ 53918 h 2672762"/>
                <a:gd name="connsiteX128" fmla="*/ 1145029 w 2677922"/>
                <a:gd name="connsiteY128" fmla="*/ 4900 h 2672762"/>
                <a:gd name="connsiteX129" fmla="*/ 1158960 w 2677922"/>
                <a:gd name="connsiteY129" fmla="*/ 1804 h 2672762"/>
                <a:gd name="connsiteX130" fmla="*/ 1235841 w 2677922"/>
                <a:gd name="connsiteY130" fmla="*/ 48758 h 2672762"/>
                <a:gd name="connsiteX131" fmla="*/ 1269895 w 2677922"/>
                <a:gd name="connsiteY131" fmla="*/ 162273 h 2672762"/>
                <a:gd name="connsiteX132" fmla="*/ 1303434 w 2677922"/>
                <a:gd name="connsiteY132" fmla="*/ 192716 h 2672762"/>
                <a:gd name="connsiteX133" fmla="*/ 1376702 w 2677922"/>
                <a:gd name="connsiteY133" fmla="*/ 192716 h 2672762"/>
                <a:gd name="connsiteX134" fmla="*/ 1409209 w 2677922"/>
                <a:gd name="connsiteY134" fmla="*/ 163305 h 2672762"/>
                <a:gd name="connsiteX135" fmla="*/ 1447392 w 2677922"/>
                <a:gd name="connsiteY135" fmla="*/ 37922 h 2672762"/>
                <a:gd name="connsiteX136" fmla="*/ 1499505 w 2677922"/>
                <a:gd name="connsiteY136" fmla="*/ 256 h 2672762"/>
                <a:gd name="connsiteX137" fmla="*/ 1513436 w 2677922"/>
                <a:gd name="connsiteY137" fmla="*/ 772 h 2672762"/>
                <a:gd name="connsiteX138" fmla="*/ 1573290 w 2677922"/>
                <a:gd name="connsiteY138" fmla="*/ 65269 h 2672762"/>
                <a:gd name="connsiteX139" fmla="*/ 1576902 w 2677922"/>
                <a:gd name="connsiteY139" fmla="*/ 185492 h 2672762"/>
                <a:gd name="connsiteX140" fmla="*/ 1598057 w 2677922"/>
                <a:gd name="connsiteY140" fmla="*/ 220578 h 2672762"/>
                <a:gd name="connsiteX141" fmla="*/ 1674422 w 2677922"/>
                <a:gd name="connsiteY141" fmla="*/ 240702 h 2672762"/>
                <a:gd name="connsiteX142" fmla="*/ 1710540 w 2677922"/>
                <a:gd name="connsiteY142" fmla="*/ 221610 h 2672762"/>
                <a:gd name="connsiteX143" fmla="*/ 1779165 w 2677922"/>
                <a:gd name="connsiteY143" fmla="*/ 111707 h 2672762"/>
                <a:gd name="connsiteX144" fmla="*/ 1845726 w 2677922"/>
                <a:gd name="connsiteY144" fmla="*/ 88488 h 2672762"/>
                <a:gd name="connsiteX145" fmla="*/ 1857594 w 2677922"/>
                <a:gd name="connsiteY145" fmla="*/ 92616 h 2672762"/>
                <a:gd name="connsiteX146" fmla="*/ 1895260 w 2677922"/>
                <a:gd name="connsiteY146" fmla="*/ 166401 h 2672762"/>
                <a:gd name="connsiteX147" fmla="*/ 1868429 w 2677922"/>
                <a:gd name="connsiteY147" fmla="*/ 281980 h 2672762"/>
                <a:gd name="connsiteX148" fmla="*/ 1887004 w 2677922"/>
                <a:gd name="connsiteY148" fmla="*/ 332030 h 2672762"/>
                <a:gd name="connsiteX149" fmla="*/ 1946857 w 2677922"/>
                <a:gd name="connsiteY149" fmla="*/ 365052 h 2672762"/>
                <a:gd name="connsiteX150" fmla="*/ 1986588 w 2677922"/>
                <a:gd name="connsiteY150" fmla="*/ 355765 h 2672762"/>
                <a:gd name="connsiteX151" fmla="*/ 2081528 w 2677922"/>
                <a:gd name="connsiteY151" fmla="*/ 267532 h 2672762"/>
                <a:gd name="connsiteX152" fmla="*/ 2151701 w 2677922"/>
                <a:gd name="connsiteY152" fmla="*/ 261857 h 2672762"/>
                <a:gd name="connsiteX153" fmla="*/ 2155312 w 2677922"/>
                <a:gd name="connsiteY153" fmla="*/ 264437 h 2672762"/>
                <a:gd name="connsiteX154" fmla="*/ 2177500 w 2677922"/>
                <a:gd name="connsiteY154" fmla="*/ 353701 h 2672762"/>
                <a:gd name="connsiteX155" fmla="*/ 2122290 w 2677922"/>
                <a:gd name="connsiteY155" fmla="*/ 456896 h 2672762"/>
                <a:gd name="connsiteX156" fmla="*/ 2126934 w 2677922"/>
                <a:gd name="connsiteY156" fmla="*/ 505914 h 2672762"/>
                <a:gd name="connsiteX157" fmla="*/ 2173372 w 2677922"/>
                <a:gd name="connsiteY157" fmla="*/ 551836 h 2672762"/>
                <a:gd name="connsiteX158" fmla="*/ 2219810 w 2677922"/>
                <a:gd name="connsiteY158" fmla="*/ 555964 h 2672762"/>
                <a:gd name="connsiteX159" fmla="*/ 2336937 w 2677922"/>
                <a:gd name="connsiteY159" fmla="*/ 494046 h 2672762"/>
                <a:gd name="connsiteX160" fmla="*/ 2400917 w 2677922"/>
                <a:gd name="connsiteY160" fmla="*/ 507462 h 2672762"/>
                <a:gd name="connsiteX161" fmla="*/ 2420525 w 2677922"/>
                <a:gd name="connsiteY161" fmla="*/ 533777 h 2672762"/>
                <a:gd name="connsiteX162" fmla="*/ 2415365 w 2677922"/>
                <a:gd name="connsiteY162" fmla="*/ 591566 h 2672762"/>
                <a:gd name="connsiteX163" fmla="*/ 2321973 w 2677922"/>
                <a:gd name="connsiteY163" fmla="*/ 692182 h 2672762"/>
                <a:gd name="connsiteX164" fmla="*/ 2313718 w 2677922"/>
                <a:gd name="connsiteY164" fmla="*/ 733460 h 2672762"/>
                <a:gd name="connsiteX165" fmla="*/ 2349320 w 2677922"/>
                <a:gd name="connsiteY165" fmla="*/ 795377 h 2672762"/>
                <a:gd name="connsiteX166" fmla="*/ 2394726 w 2677922"/>
                <a:gd name="connsiteY166" fmla="*/ 810341 h 2672762"/>
                <a:gd name="connsiteX167" fmla="*/ 2526816 w 2677922"/>
                <a:gd name="connsiteY167" fmla="*/ 780414 h 2672762"/>
                <a:gd name="connsiteX168" fmla="*/ 2575834 w 2677922"/>
                <a:gd name="connsiteY168" fmla="*/ 803117 h 2672762"/>
                <a:gd name="connsiteX169" fmla="*/ 2591313 w 2677922"/>
                <a:gd name="connsiteY169" fmla="*/ 838719 h 2672762"/>
                <a:gd name="connsiteX170" fmla="*/ 2570158 w 2677922"/>
                <a:gd name="connsiteY170" fmla="*/ 896509 h 2672762"/>
                <a:gd name="connsiteX171" fmla="*/ 2461287 w 2677922"/>
                <a:gd name="connsiteY171" fmla="*/ 964102 h 2672762"/>
                <a:gd name="connsiteX172" fmla="*/ 2438068 w 2677922"/>
                <a:gd name="connsiteY172" fmla="*/ 1014668 h 2672762"/>
                <a:gd name="connsiteX173" fmla="*/ 2454063 w 2677922"/>
                <a:gd name="connsiteY173" fmla="*/ 1073489 h 2672762"/>
                <a:gd name="connsiteX174" fmla="*/ 2492762 w 2677922"/>
                <a:gd name="connsiteY174" fmla="*/ 1100836 h 2672762"/>
                <a:gd name="connsiteX175" fmla="*/ 2628464 w 2677922"/>
                <a:gd name="connsiteY175" fmla="*/ 1105996 h 2672762"/>
                <a:gd name="connsiteX176" fmla="*/ 2672322 w 2677922"/>
                <a:gd name="connsiteY176" fmla="*/ 1140566 h 2672762"/>
                <a:gd name="connsiteX177" fmla="*/ 2677998 w 2677922"/>
                <a:gd name="connsiteY177" fmla="*/ 1182360 h 2672762"/>
                <a:gd name="connsiteX178" fmla="*/ 2644459 w 2677922"/>
                <a:gd name="connsiteY178" fmla="*/ 1229830 h 2672762"/>
                <a:gd name="connsiteX179" fmla="*/ 2522172 w 2677922"/>
                <a:gd name="connsiteY179" fmla="*/ 1267497 h 2672762"/>
                <a:gd name="connsiteX180" fmla="*/ 2483990 w 2677922"/>
                <a:gd name="connsiteY180" fmla="*/ 1315998 h 2672762"/>
                <a:gd name="connsiteX181" fmla="*/ 2486570 w 2677922"/>
                <a:gd name="connsiteY181" fmla="*/ 1379980 h 2672762"/>
                <a:gd name="connsiteX182" fmla="*/ 2512885 w 2677922"/>
                <a:gd name="connsiteY182" fmla="*/ 1407842 h 2672762"/>
                <a:gd name="connsiteX183" fmla="*/ 2641363 w 2677922"/>
                <a:gd name="connsiteY183" fmla="*/ 1447057 h 2672762"/>
                <a:gd name="connsiteX184" fmla="*/ 2677998 w 2677922"/>
                <a:gd name="connsiteY184" fmla="*/ 1498138 h 2672762"/>
                <a:gd name="connsiteX185" fmla="*/ 2677998 w 2677922"/>
                <a:gd name="connsiteY185" fmla="*/ 1507426 h 2672762"/>
                <a:gd name="connsiteX186" fmla="*/ 2611952 w 2677922"/>
                <a:gd name="connsiteY186" fmla="*/ 1572955 h 2672762"/>
                <a:gd name="connsiteX187" fmla="*/ 2490182 w 2677922"/>
                <a:gd name="connsiteY187" fmla="*/ 1576567 h 2672762"/>
                <a:gd name="connsiteX188" fmla="*/ 2457675 w 2677922"/>
                <a:gd name="connsiteY188" fmla="*/ 1596690 h 2672762"/>
                <a:gd name="connsiteX189" fmla="*/ 2437036 w 2677922"/>
                <a:gd name="connsiteY189" fmla="*/ 1673055 h 2672762"/>
                <a:gd name="connsiteX190" fmla="*/ 2457159 w 2677922"/>
                <a:gd name="connsiteY190" fmla="*/ 1710205 h 2672762"/>
                <a:gd name="connsiteX191" fmla="*/ 2564483 w 2677922"/>
                <a:gd name="connsiteY191" fmla="*/ 1777282 h 2672762"/>
                <a:gd name="connsiteX192" fmla="*/ 2588733 w 2677922"/>
                <a:gd name="connsiteY192" fmla="*/ 1845907 h 2672762"/>
                <a:gd name="connsiteX193" fmla="*/ 2571706 w 2677922"/>
                <a:gd name="connsiteY193" fmla="*/ 1880994 h 2672762"/>
                <a:gd name="connsiteX194" fmla="*/ 2538684 w 2677922"/>
                <a:gd name="connsiteY194" fmla="*/ 1897505 h 2672762"/>
                <a:gd name="connsiteX195" fmla="*/ 1338521 w 2677922"/>
                <a:gd name="connsiteY195" fmla="*/ 2312867 h 2672762"/>
                <a:gd name="connsiteX196" fmla="*/ 2316814 w 2677922"/>
                <a:gd name="connsiteY196" fmla="*/ 1335605 h 2672762"/>
                <a:gd name="connsiteX197" fmla="*/ 1340068 w 2677922"/>
                <a:gd name="connsiteY197" fmla="*/ 359376 h 2672762"/>
                <a:gd name="connsiteX198" fmla="*/ 361775 w 2677922"/>
                <a:gd name="connsiteY198" fmla="*/ 1331994 h 2672762"/>
                <a:gd name="connsiteX199" fmla="*/ 1338521 w 2677922"/>
                <a:gd name="connsiteY199" fmla="*/ 2312867 h 26727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</a:cxnLst>
              <a:rect l="l" t="t" r="r" b="b"/>
              <a:pathLst>
                <a:path w="2677922" h="2672762">
                  <a:moveTo>
                    <a:pt x="2538684" y="1897505"/>
                  </a:moveTo>
                  <a:cubicBezTo>
                    <a:pt x="2511337" y="1891313"/>
                    <a:pt x="2483990" y="1885121"/>
                    <a:pt x="2456643" y="1879446"/>
                  </a:cubicBezTo>
                  <a:cubicBezTo>
                    <a:pt x="2434456" y="1874286"/>
                    <a:pt x="2411753" y="1869642"/>
                    <a:pt x="2389566" y="1863966"/>
                  </a:cubicBezTo>
                  <a:cubicBezTo>
                    <a:pt x="2375119" y="1860354"/>
                    <a:pt x="2363767" y="1864482"/>
                    <a:pt x="2354479" y="1874802"/>
                  </a:cubicBezTo>
                  <a:cubicBezTo>
                    <a:pt x="2335389" y="1896989"/>
                    <a:pt x="2320425" y="1922272"/>
                    <a:pt x="2312170" y="1950651"/>
                  </a:cubicBezTo>
                  <a:cubicBezTo>
                    <a:pt x="2308042" y="1964066"/>
                    <a:pt x="2314234" y="1973869"/>
                    <a:pt x="2322489" y="1983157"/>
                  </a:cubicBezTo>
                  <a:cubicBezTo>
                    <a:pt x="2352416" y="2015664"/>
                    <a:pt x="2382858" y="2048170"/>
                    <a:pt x="2412785" y="2080161"/>
                  </a:cubicBezTo>
                  <a:cubicBezTo>
                    <a:pt x="2435488" y="2104412"/>
                    <a:pt x="2436520" y="2118859"/>
                    <a:pt x="2418461" y="2146722"/>
                  </a:cubicBezTo>
                  <a:cubicBezTo>
                    <a:pt x="2417429" y="2148270"/>
                    <a:pt x="2416397" y="2150334"/>
                    <a:pt x="2414849" y="2151882"/>
                  </a:cubicBezTo>
                  <a:cubicBezTo>
                    <a:pt x="2380795" y="2197804"/>
                    <a:pt x="2365831" y="2198320"/>
                    <a:pt x="2324037" y="2174585"/>
                  </a:cubicBezTo>
                  <a:cubicBezTo>
                    <a:pt x="2289982" y="2154978"/>
                    <a:pt x="2253864" y="2137434"/>
                    <a:pt x="2219294" y="2118859"/>
                  </a:cubicBezTo>
                  <a:cubicBezTo>
                    <a:pt x="2204846" y="2111120"/>
                    <a:pt x="2191431" y="2111120"/>
                    <a:pt x="2178531" y="2120407"/>
                  </a:cubicBezTo>
                  <a:cubicBezTo>
                    <a:pt x="2157892" y="2134855"/>
                    <a:pt x="2140349" y="2152398"/>
                    <a:pt x="2125386" y="2172521"/>
                  </a:cubicBezTo>
                  <a:cubicBezTo>
                    <a:pt x="2114550" y="2186968"/>
                    <a:pt x="2114034" y="2201416"/>
                    <a:pt x="2122806" y="2217411"/>
                  </a:cubicBezTo>
                  <a:cubicBezTo>
                    <a:pt x="2143961" y="2256109"/>
                    <a:pt x="2164600" y="2295323"/>
                    <a:pt x="2184723" y="2334538"/>
                  </a:cubicBezTo>
                  <a:cubicBezTo>
                    <a:pt x="2198655" y="2361885"/>
                    <a:pt x="2196591" y="2374268"/>
                    <a:pt x="2174404" y="2395423"/>
                  </a:cubicBezTo>
                  <a:cubicBezTo>
                    <a:pt x="2170792" y="2398519"/>
                    <a:pt x="2167696" y="2402131"/>
                    <a:pt x="2164084" y="2404711"/>
                  </a:cubicBezTo>
                  <a:cubicBezTo>
                    <a:pt x="2131062" y="2428962"/>
                    <a:pt x="2114034" y="2440829"/>
                    <a:pt x="2075336" y="2401615"/>
                  </a:cubicBezTo>
                  <a:cubicBezTo>
                    <a:pt x="2047473" y="2373236"/>
                    <a:pt x="2017547" y="2347953"/>
                    <a:pt x="1988652" y="2320606"/>
                  </a:cubicBezTo>
                  <a:cubicBezTo>
                    <a:pt x="1975236" y="2307707"/>
                    <a:pt x="1960789" y="2305127"/>
                    <a:pt x="1944277" y="2311835"/>
                  </a:cubicBezTo>
                  <a:cubicBezTo>
                    <a:pt x="1922607" y="2320606"/>
                    <a:pt x="1901968" y="2331958"/>
                    <a:pt x="1883392" y="2346405"/>
                  </a:cubicBezTo>
                  <a:cubicBezTo>
                    <a:pt x="1867913" y="2358273"/>
                    <a:pt x="1863785" y="2373236"/>
                    <a:pt x="1868429" y="2391811"/>
                  </a:cubicBezTo>
                  <a:cubicBezTo>
                    <a:pt x="1879264" y="2436701"/>
                    <a:pt x="1889584" y="2482107"/>
                    <a:pt x="1899388" y="2526997"/>
                  </a:cubicBezTo>
                  <a:cubicBezTo>
                    <a:pt x="1903516" y="2546604"/>
                    <a:pt x="1896808" y="2561568"/>
                    <a:pt x="1879264" y="2571887"/>
                  </a:cubicBezTo>
                  <a:cubicBezTo>
                    <a:pt x="1867397" y="2579111"/>
                    <a:pt x="1854498" y="2584787"/>
                    <a:pt x="1841082" y="2588915"/>
                  </a:cubicBezTo>
                  <a:cubicBezTo>
                    <a:pt x="1813736" y="2597686"/>
                    <a:pt x="1798256" y="2592526"/>
                    <a:pt x="1782777" y="2568276"/>
                  </a:cubicBezTo>
                  <a:cubicBezTo>
                    <a:pt x="1760074" y="2532157"/>
                    <a:pt x="1736855" y="2496555"/>
                    <a:pt x="1715184" y="2459404"/>
                  </a:cubicBezTo>
                  <a:cubicBezTo>
                    <a:pt x="1703316" y="2439281"/>
                    <a:pt x="1687837" y="2431542"/>
                    <a:pt x="1664618" y="2435669"/>
                  </a:cubicBezTo>
                  <a:cubicBezTo>
                    <a:pt x="1646043" y="2439281"/>
                    <a:pt x="1627984" y="2443925"/>
                    <a:pt x="1610440" y="2450117"/>
                  </a:cubicBezTo>
                  <a:cubicBezTo>
                    <a:pt x="1586190" y="2458888"/>
                    <a:pt x="1578450" y="2469208"/>
                    <a:pt x="1577418" y="2495007"/>
                  </a:cubicBezTo>
                  <a:cubicBezTo>
                    <a:pt x="1575870" y="2535769"/>
                    <a:pt x="1574838" y="2576015"/>
                    <a:pt x="1573806" y="2616777"/>
                  </a:cubicBezTo>
                  <a:cubicBezTo>
                    <a:pt x="1572774" y="2653928"/>
                    <a:pt x="1563487" y="2665795"/>
                    <a:pt x="1526852" y="2672503"/>
                  </a:cubicBezTo>
                  <a:cubicBezTo>
                    <a:pt x="1517049" y="2674567"/>
                    <a:pt x="1507245" y="2675599"/>
                    <a:pt x="1497441" y="2676115"/>
                  </a:cubicBezTo>
                  <a:cubicBezTo>
                    <a:pt x="1473191" y="2677663"/>
                    <a:pt x="1457711" y="2667859"/>
                    <a:pt x="1449972" y="2644124"/>
                  </a:cubicBezTo>
                  <a:cubicBezTo>
                    <a:pt x="1436040" y="2600782"/>
                    <a:pt x="1422624" y="2557956"/>
                    <a:pt x="1410241" y="2514614"/>
                  </a:cubicBezTo>
                  <a:cubicBezTo>
                    <a:pt x="1404565" y="2495007"/>
                    <a:pt x="1392698" y="2485719"/>
                    <a:pt x="1373091" y="2482623"/>
                  </a:cubicBezTo>
                  <a:cubicBezTo>
                    <a:pt x="1350388" y="2479527"/>
                    <a:pt x="1327685" y="2479527"/>
                    <a:pt x="1304982" y="2483139"/>
                  </a:cubicBezTo>
                  <a:cubicBezTo>
                    <a:pt x="1287955" y="2485719"/>
                    <a:pt x="1277119" y="2494491"/>
                    <a:pt x="1271959" y="2511518"/>
                  </a:cubicBezTo>
                  <a:cubicBezTo>
                    <a:pt x="1260092" y="2552280"/>
                    <a:pt x="1247192" y="2593042"/>
                    <a:pt x="1234293" y="2633805"/>
                  </a:cubicBezTo>
                  <a:cubicBezTo>
                    <a:pt x="1222941" y="2670439"/>
                    <a:pt x="1208494" y="2679727"/>
                    <a:pt x="1170828" y="2674567"/>
                  </a:cubicBezTo>
                  <a:cubicBezTo>
                    <a:pt x="1114070" y="2666827"/>
                    <a:pt x="1107362" y="2659087"/>
                    <a:pt x="1106847" y="2602330"/>
                  </a:cubicBezTo>
                  <a:cubicBezTo>
                    <a:pt x="1106331" y="2565180"/>
                    <a:pt x="1104783" y="2528545"/>
                    <a:pt x="1103751" y="2491395"/>
                  </a:cubicBezTo>
                  <a:cubicBezTo>
                    <a:pt x="1103234" y="2474368"/>
                    <a:pt x="1096527" y="2460952"/>
                    <a:pt x="1080532" y="2454244"/>
                  </a:cubicBezTo>
                  <a:cubicBezTo>
                    <a:pt x="1056281" y="2443925"/>
                    <a:pt x="1031514" y="2436701"/>
                    <a:pt x="1005199" y="2435153"/>
                  </a:cubicBezTo>
                  <a:cubicBezTo>
                    <a:pt x="989203" y="2434121"/>
                    <a:pt x="977852" y="2440313"/>
                    <a:pt x="969080" y="2454244"/>
                  </a:cubicBezTo>
                  <a:cubicBezTo>
                    <a:pt x="946894" y="2491395"/>
                    <a:pt x="923159" y="2527513"/>
                    <a:pt x="900456" y="2564148"/>
                  </a:cubicBezTo>
                  <a:cubicBezTo>
                    <a:pt x="882396" y="2593042"/>
                    <a:pt x="868465" y="2598202"/>
                    <a:pt x="836474" y="2587367"/>
                  </a:cubicBezTo>
                  <a:cubicBezTo>
                    <a:pt x="834926" y="2586851"/>
                    <a:pt x="833379" y="2586335"/>
                    <a:pt x="831830" y="2585819"/>
                  </a:cubicBezTo>
                  <a:cubicBezTo>
                    <a:pt x="782297" y="2565696"/>
                    <a:pt x="772493" y="2554344"/>
                    <a:pt x="785392" y="2504810"/>
                  </a:cubicBezTo>
                  <a:cubicBezTo>
                    <a:pt x="795196" y="2467144"/>
                    <a:pt x="802420" y="2428962"/>
                    <a:pt x="811707" y="2390779"/>
                  </a:cubicBezTo>
                  <a:cubicBezTo>
                    <a:pt x="816351" y="2371172"/>
                    <a:pt x="811191" y="2356209"/>
                    <a:pt x="794680" y="2344341"/>
                  </a:cubicBezTo>
                  <a:cubicBezTo>
                    <a:pt x="777137" y="2331958"/>
                    <a:pt x="759078" y="2321122"/>
                    <a:pt x="739470" y="2312351"/>
                  </a:cubicBezTo>
                  <a:cubicBezTo>
                    <a:pt x="720895" y="2304095"/>
                    <a:pt x="704900" y="2307191"/>
                    <a:pt x="689421" y="2321638"/>
                  </a:cubicBezTo>
                  <a:cubicBezTo>
                    <a:pt x="658462" y="2351049"/>
                    <a:pt x="626988" y="2379944"/>
                    <a:pt x="596029" y="2408838"/>
                  </a:cubicBezTo>
                  <a:cubicBezTo>
                    <a:pt x="572810" y="2431026"/>
                    <a:pt x="557847" y="2432057"/>
                    <a:pt x="530500" y="2415030"/>
                  </a:cubicBezTo>
                  <a:cubicBezTo>
                    <a:pt x="527404" y="2412966"/>
                    <a:pt x="524308" y="2410902"/>
                    <a:pt x="521212" y="2408838"/>
                  </a:cubicBezTo>
                  <a:cubicBezTo>
                    <a:pt x="481482" y="2380460"/>
                    <a:pt x="477870" y="2365496"/>
                    <a:pt x="500573" y="2322670"/>
                  </a:cubicBezTo>
                  <a:cubicBezTo>
                    <a:pt x="519148" y="2287584"/>
                    <a:pt x="537207" y="2252497"/>
                    <a:pt x="556298" y="2217927"/>
                  </a:cubicBezTo>
                  <a:cubicBezTo>
                    <a:pt x="566102" y="2199868"/>
                    <a:pt x="564555" y="2184388"/>
                    <a:pt x="552171" y="2168909"/>
                  </a:cubicBezTo>
                  <a:cubicBezTo>
                    <a:pt x="538756" y="2151882"/>
                    <a:pt x="523276" y="2136402"/>
                    <a:pt x="505733" y="2122987"/>
                  </a:cubicBezTo>
                  <a:cubicBezTo>
                    <a:pt x="490254" y="2111120"/>
                    <a:pt x="474774" y="2110088"/>
                    <a:pt x="457747" y="2119375"/>
                  </a:cubicBezTo>
                  <a:cubicBezTo>
                    <a:pt x="419564" y="2140014"/>
                    <a:pt x="380866" y="2160653"/>
                    <a:pt x="341652" y="2180777"/>
                  </a:cubicBezTo>
                  <a:cubicBezTo>
                    <a:pt x="314305" y="2195224"/>
                    <a:pt x="298310" y="2191612"/>
                    <a:pt x="278187" y="2168909"/>
                  </a:cubicBezTo>
                  <a:cubicBezTo>
                    <a:pt x="276639" y="2167361"/>
                    <a:pt x="275607" y="2165813"/>
                    <a:pt x="274059" y="2164265"/>
                  </a:cubicBezTo>
                  <a:cubicBezTo>
                    <a:pt x="238456" y="2122987"/>
                    <a:pt x="238972" y="2108540"/>
                    <a:pt x="276639" y="2069325"/>
                  </a:cubicBezTo>
                  <a:cubicBezTo>
                    <a:pt x="302954" y="2041463"/>
                    <a:pt x="327721" y="2013084"/>
                    <a:pt x="354551" y="1986253"/>
                  </a:cubicBezTo>
                  <a:cubicBezTo>
                    <a:pt x="367967" y="1972322"/>
                    <a:pt x="370547" y="1957874"/>
                    <a:pt x="363839" y="1940847"/>
                  </a:cubicBezTo>
                  <a:cubicBezTo>
                    <a:pt x="355067" y="1918660"/>
                    <a:pt x="342684" y="1898021"/>
                    <a:pt x="328237" y="1878930"/>
                  </a:cubicBezTo>
                  <a:cubicBezTo>
                    <a:pt x="316369" y="1863450"/>
                    <a:pt x="300374" y="1861902"/>
                    <a:pt x="283347" y="1866030"/>
                  </a:cubicBezTo>
                  <a:cubicBezTo>
                    <a:pt x="245680" y="1874802"/>
                    <a:pt x="208530" y="1883573"/>
                    <a:pt x="170864" y="1891829"/>
                  </a:cubicBezTo>
                  <a:cubicBezTo>
                    <a:pt x="165704" y="1892861"/>
                    <a:pt x="160544" y="1894409"/>
                    <a:pt x="155900" y="1895441"/>
                  </a:cubicBezTo>
                  <a:cubicBezTo>
                    <a:pt x="127521" y="1900601"/>
                    <a:pt x="113074" y="1893893"/>
                    <a:pt x="100175" y="1868094"/>
                  </a:cubicBezTo>
                  <a:cubicBezTo>
                    <a:pt x="95531" y="1858291"/>
                    <a:pt x="90887" y="1848487"/>
                    <a:pt x="87275" y="1838168"/>
                  </a:cubicBezTo>
                  <a:cubicBezTo>
                    <a:pt x="77988" y="1810821"/>
                    <a:pt x="83147" y="1795341"/>
                    <a:pt x="107915" y="1779862"/>
                  </a:cubicBezTo>
                  <a:cubicBezTo>
                    <a:pt x="143001" y="1757675"/>
                    <a:pt x="178603" y="1735488"/>
                    <a:pt x="213690" y="1713817"/>
                  </a:cubicBezTo>
                  <a:cubicBezTo>
                    <a:pt x="241552" y="1696274"/>
                    <a:pt x="245680" y="1686470"/>
                    <a:pt x="238972" y="1654480"/>
                  </a:cubicBezTo>
                  <a:cubicBezTo>
                    <a:pt x="234845" y="1636420"/>
                    <a:pt x="230201" y="1617845"/>
                    <a:pt x="222977" y="1600818"/>
                  </a:cubicBezTo>
                  <a:cubicBezTo>
                    <a:pt x="215753" y="1583791"/>
                    <a:pt x="203370" y="1575535"/>
                    <a:pt x="184279" y="1575019"/>
                  </a:cubicBezTo>
                  <a:cubicBezTo>
                    <a:pt x="142485" y="1574503"/>
                    <a:pt x="101207" y="1572955"/>
                    <a:pt x="59413" y="1571407"/>
                  </a:cubicBezTo>
                  <a:cubicBezTo>
                    <a:pt x="21746" y="1570375"/>
                    <a:pt x="10395" y="1560572"/>
                    <a:pt x="3687" y="1524453"/>
                  </a:cubicBezTo>
                  <a:cubicBezTo>
                    <a:pt x="3171" y="1520841"/>
                    <a:pt x="2139" y="1517230"/>
                    <a:pt x="1623" y="1513618"/>
                  </a:cubicBezTo>
                  <a:cubicBezTo>
                    <a:pt x="-4053" y="1467696"/>
                    <a:pt x="3687" y="1455828"/>
                    <a:pt x="48577" y="1442413"/>
                  </a:cubicBezTo>
                  <a:cubicBezTo>
                    <a:pt x="85727" y="1431061"/>
                    <a:pt x="122877" y="1418678"/>
                    <a:pt x="160544" y="1408358"/>
                  </a:cubicBezTo>
                  <a:cubicBezTo>
                    <a:pt x="181183" y="1402683"/>
                    <a:pt x="192018" y="1390815"/>
                    <a:pt x="194083" y="1370692"/>
                  </a:cubicBezTo>
                  <a:cubicBezTo>
                    <a:pt x="196147" y="1346957"/>
                    <a:pt x="197178" y="1322706"/>
                    <a:pt x="192534" y="1298971"/>
                  </a:cubicBezTo>
                  <a:cubicBezTo>
                    <a:pt x="189954" y="1283492"/>
                    <a:pt x="181183" y="1274204"/>
                    <a:pt x="166220" y="1269560"/>
                  </a:cubicBezTo>
                  <a:cubicBezTo>
                    <a:pt x="126490" y="1257693"/>
                    <a:pt x="86759" y="1245310"/>
                    <a:pt x="47029" y="1232926"/>
                  </a:cubicBezTo>
                  <a:cubicBezTo>
                    <a:pt x="3687" y="1219511"/>
                    <a:pt x="-957" y="1212287"/>
                    <a:pt x="1623" y="1166881"/>
                  </a:cubicBezTo>
                  <a:cubicBezTo>
                    <a:pt x="2139" y="1157593"/>
                    <a:pt x="4203" y="1148306"/>
                    <a:pt x="6267" y="1139534"/>
                  </a:cubicBezTo>
                  <a:cubicBezTo>
                    <a:pt x="12459" y="1116831"/>
                    <a:pt x="25358" y="1106512"/>
                    <a:pt x="49093" y="1105480"/>
                  </a:cubicBezTo>
                  <a:cubicBezTo>
                    <a:pt x="87791" y="1103932"/>
                    <a:pt x="125974" y="1102900"/>
                    <a:pt x="164672" y="1101868"/>
                  </a:cubicBezTo>
                  <a:cubicBezTo>
                    <a:pt x="170348" y="1101868"/>
                    <a:pt x="176023" y="1101352"/>
                    <a:pt x="181699" y="1101352"/>
                  </a:cubicBezTo>
                  <a:cubicBezTo>
                    <a:pt x="207498" y="1102384"/>
                    <a:pt x="220913" y="1087936"/>
                    <a:pt x="227621" y="1065233"/>
                  </a:cubicBezTo>
                  <a:cubicBezTo>
                    <a:pt x="232781" y="1048206"/>
                    <a:pt x="237425" y="1031179"/>
                    <a:pt x="241036" y="1014152"/>
                  </a:cubicBezTo>
                  <a:cubicBezTo>
                    <a:pt x="245680" y="990417"/>
                    <a:pt x="240005" y="979065"/>
                    <a:pt x="219366" y="965650"/>
                  </a:cubicBezTo>
                  <a:cubicBezTo>
                    <a:pt x="184279" y="943463"/>
                    <a:pt x="148676" y="921276"/>
                    <a:pt x="113590" y="899605"/>
                  </a:cubicBezTo>
                  <a:cubicBezTo>
                    <a:pt x="82116" y="879997"/>
                    <a:pt x="77472" y="867614"/>
                    <a:pt x="89855" y="832012"/>
                  </a:cubicBezTo>
                  <a:cubicBezTo>
                    <a:pt x="93467" y="820660"/>
                    <a:pt x="98111" y="809309"/>
                    <a:pt x="104818" y="799505"/>
                  </a:cubicBezTo>
                  <a:cubicBezTo>
                    <a:pt x="115654" y="782994"/>
                    <a:pt x="130617" y="774738"/>
                    <a:pt x="151256" y="779898"/>
                  </a:cubicBezTo>
                  <a:cubicBezTo>
                    <a:pt x="195114" y="790217"/>
                    <a:pt x="239489" y="799505"/>
                    <a:pt x="283347" y="810341"/>
                  </a:cubicBezTo>
                  <a:cubicBezTo>
                    <a:pt x="303469" y="815500"/>
                    <a:pt x="318949" y="810857"/>
                    <a:pt x="331332" y="794345"/>
                  </a:cubicBezTo>
                  <a:cubicBezTo>
                    <a:pt x="344232" y="776802"/>
                    <a:pt x="355584" y="757711"/>
                    <a:pt x="363839" y="737588"/>
                  </a:cubicBezTo>
                  <a:cubicBezTo>
                    <a:pt x="371063" y="719529"/>
                    <a:pt x="368999" y="704049"/>
                    <a:pt x="354551" y="689086"/>
                  </a:cubicBezTo>
                  <a:cubicBezTo>
                    <a:pt x="324625" y="658643"/>
                    <a:pt x="296246" y="627169"/>
                    <a:pt x="266835" y="595694"/>
                  </a:cubicBezTo>
                  <a:cubicBezTo>
                    <a:pt x="244132" y="570927"/>
                    <a:pt x="243100" y="556996"/>
                    <a:pt x="261675" y="529133"/>
                  </a:cubicBezTo>
                  <a:cubicBezTo>
                    <a:pt x="264771" y="525005"/>
                    <a:pt x="267351" y="520361"/>
                    <a:pt x="270447" y="516233"/>
                  </a:cubicBezTo>
                  <a:cubicBezTo>
                    <a:pt x="296762" y="481663"/>
                    <a:pt x="311209" y="478567"/>
                    <a:pt x="349907" y="498690"/>
                  </a:cubicBezTo>
                  <a:cubicBezTo>
                    <a:pt x="386026" y="517781"/>
                    <a:pt x="422144" y="536357"/>
                    <a:pt x="457231" y="555964"/>
                  </a:cubicBezTo>
                  <a:cubicBezTo>
                    <a:pt x="475806" y="566283"/>
                    <a:pt x="492318" y="564219"/>
                    <a:pt x="507797" y="551320"/>
                  </a:cubicBezTo>
                  <a:cubicBezTo>
                    <a:pt x="523276" y="538421"/>
                    <a:pt x="537723" y="523973"/>
                    <a:pt x="551139" y="508494"/>
                  </a:cubicBezTo>
                  <a:cubicBezTo>
                    <a:pt x="564555" y="492499"/>
                    <a:pt x="567650" y="476503"/>
                    <a:pt x="556815" y="456896"/>
                  </a:cubicBezTo>
                  <a:cubicBezTo>
                    <a:pt x="535143" y="418198"/>
                    <a:pt x="515020" y="378983"/>
                    <a:pt x="494381" y="339769"/>
                  </a:cubicBezTo>
                  <a:cubicBezTo>
                    <a:pt x="480966" y="313970"/>
                    <a:pt x="484062" y="300039"/>
                    <a:pt x="505217" y="280432"/>
                  </a:cubicBezTo>
                  <a:cubicBezTo>
                    <a:pt x="515020" y="271144"/>
                    <a:pt x="525856" y="263405"/>
                    <a:pt x="537723" y="256181"/>
                  </a:cubicBezTo>
                  <a:cubicBezTo>
                    <a:pt x="558362" y="244313"/>
                    <a:pt x="572810" y="245861"/>
                    <a:pt x="590353" y="261857"/>
                  </a:cubicBezTo>
                  <a:cubicBezTo>
                    <a:pt x="620280" y="289203"/>
                    <a:pt x="650207" y="317066"/>
                    <a:pt x="679617" y="344929"/>
                  </a:cubicBezTo>
                  <a:cubicBezTo>
                    <a:pt x="710576" y="374340"/>
                    <a:pt x="717284" y="375372"/>
                    <a:pt x="754950" y="355765"/>
                  </a:cubicBezTo>
                  <a:cubicBezTo>
                    <a:pt x="769913" y="348025"/>
                    <a:pt x="783845" y="339769"/>
                    <a:pt x="797260" y="329450"/>
                  </a:cubicBezTo>
                  <a:cubicBezTo>
                    <a:pt x="811707" y="317582"/>
                    <a:pt x="816351" y="303651"/>
                    <a:pt x="811707" y="285076"/>
                  </a:cubicBezTo>
                  <a:cubicBezTo>
                    <a:pt x="800872" y="242249"/>
                    <a:pt x="791585" y="198907"/>
                    <a:pt x="781781" y="156081"/>
                  </a:cubicBezTo>
                  <a:cubicBezTo>
                    <a:pt x="775589" y="128218"/>
                    <a:pt x="782297" y="114287"/>
                    <a:pt x="807064" y="100872"/>
                  </a:cubicBezTo>
                  <a:cubicBezTo>
                    <a:pt x="818415" y="95196"/>
                    <a:pt x="829766" y="90552"/>
                    <a:pt x="841634" y="86424"/>
                  </a:cubicBezTo>
                  <a:cubicBezTo>
                    <a:pt x="866917" y="78685"/>
                    <a:pt x="881364" y="83328"/>
                    <a:pt x="896328" y="106031"/>
                  </a:cubicBezTo>
                  <a:cubicBezTo>
                    <a:pt x="920062" y="142666"/>
                    <a:pt x="943798" y="179300"/>
                    <a:pt x="965469" y="217483"/>
                  </a:cubicBezTo>
                  <a:cubicBezTo>
                    <a:pt x="976820" y="237090"/>
                    <a:pt x="992299" y="243797"/>
                    <a:pt x="1013455" y="240702"/>
                  </a:cubicBezTo>
                  <a:cubicBezTo>
                    <a:pt x="1035641" y="237090"/>
                    <a:pt x="1057313" y="231414"/>
                    <a:pt x="1077952" y="222642"/>
                  </a:cubicBezTo>
                  <a:cubicBezTo>
                    <a:pt x="1092915" y="215935"/>
                    <a:pt x="1101171" y="205615"/>
                    <a:pt x="1101687" y="188072"/>
                  </a:cubicBezTo>
                  <a:cubicBezTo>
                    <a:pt x="1102719" y="143182"/>
                    <a:pt x="1105298" y="98808"/>
                    <a:pt x="1106847" y="53918"/>
                  </a:cubicBezTo>
                  <a:cubicBezTo>
                    <a:pt x="1107878" y="25023"/>
                    <a:pt x="1117166" y="12640"/>
                    <a:pt x="1145029" y="4900"/>
                  </a:cubicBezTo>
                  <a:cubicBezTo>
                    <a:pt x="1149672" y="3868"/>
                    <a:pt x="1154316" y="2320"/>
                    <a:pt x="1158960" y="1804"/>
                  </a:cubicBezTo>
                  <a:cubicBezTo>
                    <a:pt x="1210042" y="-3872"/>
                    <a:pt x="1222426" y="1804"/>
                    <a:pt x="1235841" y="48758"/>
                  </a:cubicBezTo>
                  <a:cubicBezTo>
                    <a:pt x="1246676" y="86940"/>
                    <a:pt x="1259576" y="124091"/>
                    <a:pt x="1269895" y="162273"/>
                  </a:cubicBezTo>
                  <a:cubicBezTo>
                    <a:pt x="1275055" y="180332"/>
                    <a:pt x="1285890" y="190136"/>
                    <a:pt x="1303434" y="192716"/>
                  </a:cubicBezTo>
                  <a:cubicBezTo>
                    <a:pt x="1327685" y="195812"/>
                    <a:pt x="1352452" y="195812"/>
                    <a:pt x="1376702" y="192716"/>
                  </a:cubicBezTo>
                  <a:cubicBezTo>
                    <a:pt x="1393730" y="190652"/>
                    <a:pt x="1404049" y="180332"/>
                    <a:pt x="1409209" y="163305"/>
                  </a:cubicBezTo>
                  <a:cubicBezTo>
                    <a:pt x="1421593" y="121511"/>
                    <a:pt x="1434492" y="79717"/>
                    <a:pt x="1447392" y="37922"/>
                  </a:cubicBezTo>
                  <a:cubicBezTo>
                    <a:pt x="1457195" y="6964"/>
                    <a:pt x="1466998" y="-260"/>
                    <a:pt x="1499505" y="256"/>
                  </a:cubicBezTo>
                  <a:cubicBezTo>
                    <a:pt x="1504149" y="256"/>
                    <a:pt x="1508793" y="256"/>
                    <a:pt x="1513436" y="772"/>
                  </a:cubicBezTo>
                  <a:cubicBezTo>
                    <a:pt x="1559358" y="5416"/>
                    <a:pt x="1572258" y="19347"/>
                    <a:pt x="1573290" y="65269"/>
                  </a:cubicBezTo>
                  <a:cubicBezTo>
                    <a:pt x="1574322" y="105515"/>
                    <a:pt x="1575870" y="145246"/>
                    <a:pt x="1576902" y="185492"/>
                  </a:cubicBezTo>
                  <a:cubicBezTo>
                    <a:pt x="1577418" y="201487"/>
                    <a:pt x="1583093" y="213871"/>
                    <a:pt x="1598057" y="220578"/>
                  </a:cubicBezTo>
                  <a:cubicBezTo>
                    <a:pt x="1622308" y="231414"/>
                    <a:pt x="1647590" y="238638"/>
                    <a:pt x="1674422" y="240702"/>
                  </a:cubicBezTo>
                  <a:cubicBezTo>
                    <a:pt x="1690933" y="241733"/>
                    <a:pt x="1702285" y="235026"/>
                    <a:pt x="1710540" y="221610"/>
                  </a:cubicBezTo>
                  <a:cubicBezTo>
                    <a:pt x="1733243" y="184976"/>
                    <a:pt x="1756462" y="148342"/>
                    <a:pt x="1779165" y="111707"/>
                  </a:cubicBezTo>
                  <a:cubicBezTo>
                    <a:pt x="1798772" y="80749"/>
                    <a:pt x="1810640" y="76621"/>
                    <a:pt x="1845726" y="88488"/>
                  </a:cubicBezTo>
                  <a:cubicBezTo>
                    <a:pt x="1849854" y="90036"/>
                    <a:pt x="1853466" y="91068"/>
                    <a:pt x="1857594" y="92616"/>
                  </a:cubicBezTo>
                  <a:cubicBezTo>
                    <a:pt x="1898356" y="110159"/>
                    <a:pt x="1905063" y="123059"/>
                    <a:pt x="1895260" y="166401"/>
                  </a:cubicBezTo>
                  <a:cubicBezTo>
                    <a:pt x="1886488" y="205099"/>
                    <a:pt x="1877717" y="243281"/>
                    <a:pt x="1868429" y="281980"/>
                  </a:cubicBezTo>
                  <a:cubicBezTo>
                    <a:pt x="1863269" y="303135"/>
                    <a:pt x="1868429" y="319646"/>
                    <a:pt x="1887004" y="332030"/>
                  </a:cubicBezTo>
                  <a:cubicBezTo>
                    <a:pt x="1906096" y="344929"/>
                    <a:pt x="1925187" y="356796"/>
                    <a:pt x="1946857" y="365052"/>
                  </a:cubicBezTo>
                  <a:cubicBezTo>
                    <a:pt x="1962337" y="370728"/>
                    <a:pt x="1974720" y="367116"/>
                    <a:pt x="1986588" y="355765"/>
                  </a:cubicBezTo>
                  <a:cubicBezTo>
                    <a:pt x="2018062" y="325838"/>
                    <a:pt x="2049537" y="296943"/>
                    <a:pt x="2081528" y="267532"/>
                  </a:cubicBezTo>
                  <a:cubicBezTo>
                    <a:pt x="2107843" y="242765"/>
                    <a:pt x="2122290" y="241733"/>
                    <a:pt x="2151701" y="261857"/>
                  </a:cubicBezTo>
                  <a:cubicBezTo>
                    <a:pt x="2153248" y="262889"/>
                    <a:pt x="2154281" y="263405"/>
                    <a:pt x="2155312" y="264437"/>
                  </a:cubicBezTo>
                  <a:cubicBezTo>
                    <a:pt x="2205363" y="300555"/>
                    <a:pt x="2198139" y="316034"/>
                    <a:pt x="2177500" y="353701"/>
                  </a:cubicBezTo>
                  <a:cubicBezTo>
                    <a:pt x="2158925" y="387755"/>
                    <a:pt x="2141381" y="422842"/>
                    <a:pt x="2122290" y="456896"/>
                  </a:cubicBezTo>
                  <a:cubicBezTo>
                    <a:pt x="2112487" y="474955"/>
                    <a:pt x="2114550" y="490435"/>
                    <a:pt x="2126934" y="505914"/>
                  </a:cubicBezTo>
                  <a:cubicBezTo>
                    <a:pt x="2140865" y="522941"/>
                    <a:pt x="2156345" y="538421"/>
                    <a:pt x="2173372" y="551836"/>
                  </a:cubicBezTo>
                  <a:cubicBezTo>
                    <a:pt x="2187819" y="563187"/>
                    <a:pt x="2202783" y="564735"/>
                    <a:pt x="2219810" y="555964"/>
                  </a:cubicBezTo>
                  <a:cubicBezTo>
                    <a:pt x="2258508" y="534809"/>
                    <a:pt x="2297722" y="514170"/>
                    <a:pt x="2336937" y="494046"/>
                  </a:cubicBezTo>
                  <a:cubicBezTo>
                    <a:pt x="2364799" y="479599"/>
                    <a:pt x="2380795" y="482695"/>
                    <a:pt x="2400917" y="507462"/>
                  </a:cubicBezTo>
                  <a:cubicBezTo>
                    <a:pt x="2408141" y="515717"/>
                    <a:pt x="2414849" y="524489"/>
                    <a:pt x="2420525" y="533777"/>
                  </a:cubicBezTo>
                  <a:cubicBezTo>
                    <a:pt x="2434972" y="556480"/>
                    <a:pt x="2433424" y="571443"/>
                    <a:pt x="2415365" y="591566"/>
                  </a:cubicBezTo>
                  <a:cubicBezTo>
                    <a:pt x="2384406" y="625105"/>
                    <a:pt x="2353448" y="659159"/>
                    <a:pt x="2321973" y="692182"/>
                  </a:cubicBezTo>
                  <a:cubicBezTo>
                    <a:pt x="2310106" y="704565"/>
                    <a:pt x="2307526" y="717981"/>
                    <a:pt x="2313718" y="733460"/>
                  </a:cubicBezTo>
                  <a:cubicBezTo>
                    <a:pt x="2323005" y="755647"/>
                    <a:pt x="2334357" y="776286"/>
                    <a:pt x="2349320" y="795377"/>
                  </a:cubicBezTo>
                  <a:cubicBezTo>
                    <a:pt x="2361187" y="810857"/>
                    <a:pt x="2375635" y="814984"/>
                    <a:pt x="2394726" y="810341"/>
                  </a:cubicBezTo>
                  <a:cubicBezTo>
                    <a:pt x="2438584" y="799505"/>
                    <a:pt x="2482958" y="789701"/>
                    <a:pt x="2526816" y="780414"/>
                  </a:cubicBezTo>
                  <a:cubicBezTo>
                    <a:pt x="2550035" y="775254"/>
                    <a:pt x="2563967" y="781962"/>
                    <a:pt x="2575834" y="803117"/>
                  </a:cubicBezTo>
                  <a:cubicBezTo>
                    <a:pt x="2582026" y="814468"/>
                    <a:pt x="2587186" y="826336"/>
                    <a:pt x="2591313" y="838719"/>
                  </a:cubicBezTo>
                  <a:cubicBezTo>
                    <a:pt x="2600085" y="867098"/>
                    <a:pt x="2595441" y="880514"/>
                    <a:pt x="2570158" y="896509"/>
                  </a:cubicBezTo>
                  <a:cubicBezTo>
                    <a:pt x="2534040" y="919212"/>
                    <a:pt x="2498437" y="942947"/>
                    <a:pt x="2461287" y="964102"/>
                  </a:cubicBezTo>
                  <a:cubicBezTo>
                    <a:pt x="2440132" y="976485"/>
                    <a:pt x="2434456" y="992997"/>
                    <a:pt x="2438068" y="1014668"/>
                  </a:cubicBezTo>
                  <a:cubicBezTo>
                    <a:pt x="2441164" y="1034791"/>
                    <a:pt x="2446840" y="1054398"/>
                    <a:pt x="2454063" y="1073489"/>
                  </a:cubicBezTo>
                  <a:cubicBezTo>
                    <a:pt x="2460771" y="1091032"/>
                    <a:pt x="2472638" y="1100320"/>
                    <a:pt x="2492762" y="1100836"/>
                  </a:cubicBezTo>
                  <a:cubicBezTo>
                    <a:pt x="2538168" y="1101352"/>
                    <a:pt x="2583058" y="1104448"/>
                    <a:pt x="2628464" y="1105996"/>
                  </a:cubicBezTo>
                  <a:cubicBezTo>
                    <a:pt x="2653230" y="1107028"/>
                    <a:pt x="2665614" y="1116831"/>
                    <a:pt x="2672322" y="1140566"/>
                  </a:cubicBezTo>
                  <a:cubicBezTo>
                    <a:pt x="2676449" y="1153982"/>
                    <a:pt x="2677998" y="1167913"/>
                    <a:pt x="2677998" y="1182360"/>
                  </a:cubicBezTo>
                  <a:cubicBezTo>
                    <a:pt x="2677998" y="1210223"/>
                    <a:pt x="2670258" y="1221575"/>
                    <a:pt x="2644459" y="1229830"/>
                  </a:cubicBezTo>
                  <a:cubicBezTo>
                    <a:pt x="2603697" y="1242730"/>
                    <a:pt x="2562934" y="1255113"/>
                    <a:pt x="2522172" y="1267497"/>
                  </a:cubicBezTo>
                  <a:cubicBezTo>
                    <a:pt x="2492762" y="1276268"/>
                    <a:pt x="2485022" y="1285556"/>
                    <a:pt x="2483990" y="1315998"/>
                  </a:cubicBezTo>
                  <a:cubicBezTo>
                    <a:pt x="2483474" y="1337153"/>
                    <a:pt x="2481926" y="1358824"/>
                    <a:pt x="2486570" y="1379980"/>
                  </a:cubicBezTo>
                  <a:cubicBezTo>
                    <a:pt x="2489666" y="1394427"/>
                    <a:pt x="2498437" y="1403199"/>
                    <a:pt x="2512885" y="1407842"/>
                  </a:cubicBezTo>
                  <a:cubicBezTo>
                    <a:pt x="2555711" y="1420742"/>
                    <a:pt x="2598537" y="1433641"/>
                    <a:pt x="2641363" y="1447057"/>
                  </a:cubicBezTo>
                  <a:cubicBezTo>
                    <a:pt x="2671290" y="1456344"/>
                    <a:pt x="2678514" y="1466664"/>
                    <a:pt x="2677998" y="1498138"/>
                  </a:cubicBezTo>
                  <a:cubicBezTo>
                    <a:pt x="2677998" y="1501234"/>
                    <a:pt x="2677998" y="1504330"/>
                    <a:pt x="2677998" y="1507426"/>
                  </a:cubicBezTo>
                  <a:cubicBezTo>
                    <a:pt x="2675934" y="1555928"/>
                    <a:pt x="2660454" y="1571407"/>
                    <a:pt x="2611952" y="1572955"/>
                  </a:cubicBezTo>
                  <a:cubicBezTo>
                    <a:pt x="2571190" y="1573987"/>
                    <a:pt x="2530944" y="1576051"/>
                    <a:pt x="2490182" y="1576567"/>
                  </a:cubicBezTo>
                  <a:cubicBezTo>
                    <a:pt x="2474702" y="1577083"/>
                    <a:pt x="2463867" y="1583791"/>
                    <a:pt x="2457675" y="1596690"/>
                  </a:cubicBezTo>
                  <a:cubicBezTo>
                    <a:pt x="2446324" y="1620941"/>
                    <a:pt x="2439100" y="1646224"/>
                    <a:pt x="2437036" y="1673055"/>
                  </a:cubicBezTo>
                  <a:cubicBezTo>
                    <a:pt x="2435488" y="1690082"/>
                    <a:pt x="2442712" y="1701434"/>
                    <a:pt x="2457159" y="1710205"/>
                  </a:cubicBezTo>
                  <a:cubicBezTo>
                    <a:pt x="2493278" y="1732392"/>
                    <a:pt x="2528880" y="1754579"/>
                    <a:pt x="2564483" y="1777282"/>
                  </a:cubicBezTo>
                  <a:cubicBezTo>
                    <a:pt x="2596989" y="1797405"/>
                    <a:pt x="2601117" y="1809789"/>
                    <a:pt x="2588733" y="1845907"/>
                  </a:cubicBezTo>
                  <a:cubicBezTo>
                    <a:pt x="2584606" y="1858291"/>
                    <a:pt x="2578930" y="1870158"/>
                    <a:pt x="2571706" y="1880994"/>
                  </a:cubicBezTo>
                  <a:cubicBezTo>
                    <a:pt x="2564998" y="1890797"/>
                    <a:pt x="2554163" y="1897505"/>
                    <a:pt x="2538684" y="1897505"/>
                  </a:cubicBezTo>
                  <a:close/>
                  <a:moveTo>
                    <a:pt x="1338521" y="2312867"/>
                  </a:moveTo>
                  <a:cubicBezTo>
                    <a:pt x="1869461" y="2314931"/>
                    <a:pt x="2317329" y="1887701"/>
                    <a:pt x="2316814" y="1335605"/>
                  </a:cubicBezTo>
                  <a:cubicBezTo>
                    <a:pt x="2316298" y="792797"/>
                    <a:pt x="1880813" y="359892"/>
                    <a:pt x="1340068" y="359376"/>
                  </a:cubicBezTo>
                  <a:cubicBezTo>
                    <a:pt x="796228" y="358860"/>
                    <a:pt x="363839" y="794861"/>
                    <a:pt x="361775" y="1331994"/>
                  </a:cubicBezTo>
                  <a:cubicBezTo>
                    <a:pt x="359711" y="1882026"/>
                    <a:pt x="806032" y="2314415"/>
                    <a:pt x="1338521" y="2312867"/>
                  </a:cubicBezTo>
                  <a:close/>
                </a:path>
              </a:pathLst>
            </a:custGeom>
            <a:grpFill/>
            <a:ln w="127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31429830-A1B2-46C6-8E1F-3CDD87BDE661}"/>
                </a:ext>
              </a:extLst>
            </p:cNvPr>
            <p:cNvSpPr/>
            <p:nvPr/>
          </p:nvSpPr>
          <p:spPr>
            <a:xfrm>
              <a:off x="7628244" y="2084297"/>
              <a:ext cx="1757326" cy="1752551"/>
            </a:xfrm>
            <a:custGeom>
              <a:avLst/>
              <a:gdLst>
                <a:gd name="connsiteX0" fmla="*/ 30 w 1898796"/>
                <a:gd name="connsiteY0" fmla="*/ 947852 h 1893636"/>
                <a:gd name="connsiteX1" fmla="*/ 950461 w 1898796"/>
                <a:gd name="connsiteY1" fmla="*/ 2 h 1893636"/>
                <a:gd name="connsiteX2" fmla="*/ 1898827 w 1898796"/>
                <a:gd name="connsiteY2" fmla="*/ 950948 h 1893636"/>
                <a:gd name="connsiteX3" fmla="*/ 946849 w 1898796"/>
                <a:gd name="connsiteY3" fmla="*/ 1898283 h 1893636"/>
                <a:gd name="connsiteX4" fmla="*/ 30 w 1898796"/>
                <a:gd name="connsiteY4" fmla="*/ 947852 h 1893636"/>
                <a:gd name="connsiteX5" fmla="*/ 1187811 w 1898796"/>
                <a:gd name="connsiteY5" fmla="*/ 949916 h 1893636"/>
                <a:gd name="connsiteX6" fmla="*/ 949429 w 1898796"/>
                <a:gd name="connsiteY6" fmla="*/ 710503 h 1893636"/>
                <a:gd name="connsiteX7" fmla="*/ 710532 w 1898796"/>
                <a:gd name="connsiteY7" fmla="*/ 948368 h 1893636"/>
                <a:gd name="connsiteX8" fmla="*/ 948397 w 1898796"/>
                <a:gd name="connsiteY8" fmla="*/ 1188298 h 1893636"/>
                <a:gd name="connsiteX9" fmla="*/ 1187811 w 1898796"/>
                <a:gd name="connsiteY9" fmla="*/ 949916 h 18936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898796" h="1893636">
                  <a:moveTo>
                    <a:pt x="30" y="947852"/>
                  </a:moveTo>
                  <a:cubicBezTo>
                    <a:pt x="-3065" y="428263"/>
                    <a:pt x="426228" y="-1030"/>
                    <a:pt x="950461" y="2"/>
                  </a:cubicBezTo>
                  <a:cubicBezTo>
                    <a:pt x="1472114" y="1034"/>
                    <a:pt x="1899859" y="427747"/>
                    <a:pt x="1898827" y="950948"/>
                  </a:cubicBezTo>
                  <a:cubicBezTo>
                    <a:pt x="1897795" y="1468473"/>
                    <a:pt x="1477790" y="1899315"/>
                    <a:pt x="946849" y="1898283"/>
                  </a:cubicBezTo>
                  <a:cubicBezTo>
                    <a:pt x="411781" y="1896735"/>
                    <a:pt x="-4097" y="1460218"/>
                    <a:pt x="30" y="947852"/>
                  </a:cubicBezTo>
                  <a:close/>
                  <a:moveTo>
                    <a:pt x="1187811" y="949916"/>
                  </a:moveTo>
                  <a:cubicBezTo>
                    <a:pt x="1188327" y="817310"/>
                    <a:pt x="1084099" y="710503"/>
                    <a:pt x="949429" y="710503"/>
                  </a:cubicBezTo>
                  <a:cubicBezTo>
                    <a:pt x="805987" y="710503"/>
                    <a:pt x="710015" y="828146"/>
                    <a:pt x="710532" y="948368"/>
                  </a:cubicBezTo>
                  <a:cubicBezTo>
                    <a:pt x="711048" y="1081490"/>
                    <a:pt x="815791" y="1188298"/>
                    <a:pt x="948397" y="1188298"/>
                  </a:cubicBezTo>
                  <a:cubicBezTo>
                    <a:pt x="1081003" y="1188298"/>
                    <a:pt x="1187294" y="1083038"/>
                    <a:pt x="1187811" y="949916"/>
                  </a:cubicBezTo>
                  <a:close/>
                </a:path>
              </a:pathLst>
            </a:custGeom>
            <a:grpFill/>
            <a:ln w="127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4A5EFBF7-A8A4-4D6E-8808-92696D9AC638}"/>
              </a:ext>
            </a:extLst>
          </p:cNvPr>
          <p:cNvGrpSpPr/>
          <p:nvPr userDrawn="1"/>
        </p:nvGrpSpPr>
        <p:grpSpPr>
          <a:xfrm rot="6679697" flipV="1">
            <a:off x="2514190" y="4250744"/>
            <a:ext cx="709209" cy="493240"/>
            <a:chOff x="5405974" y="1533288"/>
            <a:chExt cx="611040" cy="424965"/>
          </a:xfrm>
        </p:grpSpPr>
        <p:sp>
          <p:nvSpPr>
            <p:cNvPr id="27" name="Trapezoid 26">
              <a:extLst>
                <a:ext uri="{FF2B5EF4-FFF2-40B4-BE49-F238E27FC236}">
                  <a16:creationId xmlns:a16="http://schemas.microsoft.com/office/drawing/2014/main" id="{F604488B-1EF4-42B1-A6B5-7312ADA6A9C3}"/>
                </a:ext>
              </a:extLst>
            </p:cNvPr>
            <p:cNvSpPr/>
            <p:nvPr/>
          </p:nvSpPr>
          <p:spPr>
            <a:xfrm rot="5912136" flipH="1">
              <a:off x="5633173" y="1617814"/>
              <a:ext cx="141626" cy="93186"/>
            </a:xfrm>
            <a:prstGeom prst="trapezoid">
              <a:avLst>
                <a:gd name="adj" fmla="val 12383"/>
              </a:avLst>
            </a:prstGeom>
            <a:solidFill>
              <a:schemeClr val="accent2">
                <a:lumMod val="50000"/>
              </a:schemeClr>
            </a:solidFill>
            <a:ln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8" name="Trapezoid 27">
              <a:extLst>
                <a:ext uri="{FF2B5EF4-FFF2-40B4-BE49-F238E27FC236}">
                  <a16:creationId xmlns:a16="http://schemas.microsoft.com/office/drawing/2014/main" id="{D7D307F1-17F2-4B95-9A10-54A9B7C0CFD4}"/>
                </a:ext>
              </a:extLst>
            </p:cNvPr>
            <p:cNvSpPr/>
            <p:nvPr/>
          </p:nvSpPr>
          <p:spPr>
            <a:xfrm rot="5912136" flipH="1">
              <a:off x="5438996" y="1500266"/>
              <a:ext cx="200130" cy="266173"/>
            </a:xfrm>
            <a:prstGeom prst="trapezoid">
              <a:avLst>
                <a:gd name="adj" fmla="val 12383"/>
              </a:avLst>
            </a:prstGeom>
            <a:solidFill>
              <a:schemeClr val="accent2"/>
            </a:solidFill>
            <a:ln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Trapezoid 28">
              <a:extLst>
                <a:ext uri="{FF2B5EF4-FFF2-40B4-BE49-F238E27FC236}">
                  <a16:creationId xmlns:a16="http://schemas.microsoft.com/office/drawing/2014/main" id="{1B2CFD6B-D5DB-4797-A1E8-D6713BECCFF0}"/>
                </a:ext>
              </a:extLst>
            </p:cNvPr>
            <p:cNvSpPr/>
            <p:nvPr/>
          </p:nvSpPr>
          <p:spPr>
            <a:xfrm rot="7277434" flipH="1">
              <a:off x="5857778" y="1735728"/>
              <a:ext cx="103331" cy="96694"/>
            </a:xfrm>
            <a:prstGeom prst="trapezoid">
              <a:avLst>
                <a:gd name="adj" fmla="val 12383"/>
              </a:avLst>
            </a:prstGeom>
            <a:solidFill>
              <a:schemeClr val="accent2">
                <a:lumMod val="50000"/>
              </a:schemeClr>
            </a:solidFill>
            <a:ln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Trapezoid 29">
              <a:extLst>
                <a:ext uri="{FF2B5EF4-FFF2-40B4-BE49-F238E27FC236}">
                  <a16:creationId xmlns:a16="http://schemas.microsoft.com/office/drawing/2014/main" id="{240F08C5-AEE4-4DA8-B595-DFD5AAB6DE0D}"/>
                </a:ext>
              </a:extLst>
            </p:cNvPr>
            <p:cNvSpPr/>
            <p:nvPr/>
          </p:nvSpPr>
          <p:spPr>
            <a:xfrm rot="7277434" flipH="1">
              <a:off x="5727739" y="1619233"/>
              <a:ext cx="146016" cy="194202"/>
            </a:xfrm>
            <a:prstGeom prst="trapezoid">
              <a:avLst>
                <a:gd name="adj" fmla="val 12383"/>
              </a:avLst>
            </a:prstGeom>
            <a:solidFill>
              <a:schemeClr val="accent2"/>
            </a:solidFill>
            <a:ln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Trapezoid 30">
              <a:extLst>
                <a:ext uri="{FF2B5EF4-FFF2-40B4-BE49-F238E27FC236}">
                  <a16:creationId xmlns:a16="http://schemas.microsoft.com/office/drawing/2014/main" id="{FB146A5D-87C6-47F6-BF4F-3E2D584E5F89}"/>
                </a:ext>
              </a:extLst>
            </p:cNvPr>
            <p:cNvSpPr/>
            <p:nvPr/>
          </p:nvSpPr>
          <p:spPr>
            <a:xfrm rot="8867088" flipH="1">
              <a:off x="5923517" y="1775373"/>
              <a:ext cx="93497" cy="182880"/>
            </a:xfrm>
            <a:prstGeom prst="trapezoid">
              <a:avLst>
                <a:gd name="adj" fmla="val 12383"/>
              </a:avLst>
            </a:prstGeom>
            <a:solidFill>
              <a:schemeClr val="accent2"/>
            </a:solidFill>
            <a:ln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4" name="Group 3">
            <a:extLst>
              <a:ext uri="{FF2B5EF4-FFF2-40B4-BE49-F238E27FC236}">
                <a16:creationId xmlns:a16="http://schemas.microsoft.com/office/drawing/2014/main" id="{6A379968-FE4C-4380-9AD8-FCC2F2902ED8}"/>
              </a:ext>
            </a:extLst>
          </p:cNvPr>
          <p:cNvGrpSpPr/>
          <p:nvPr userDrawn="1"/>
        </p:nvGrpSpPr>
        <p:grpSpPr>
          <a:xfrm rot="2246763">
            <a:off x="1974127" y="1362251"/>
            <a:ext cx="2028524" cy="1778017"/>
            <a:chOff x="2753518" y="2997140"/>
            <a:chExt cx="2028524" cy="1778017"/>
          </a:xfrm>
          <a:solidFill>
            <a:schemeClr val="bg1">
              <a:alpha val="5000"/>
            </a:schemeClr>
          </a:solidFill>
        </p:grpSpPr>
        <p:sp>
          <p:nvSpPr>
            <p:cNvPr id="5" name="Freeform: Shape 4">
              <a:extLst>
                <a:ext uri="{FF2B5EF4-FFF2-40B4-BE49-F238E27FC236}">
                  <a16:creationId xmlns:a16="http://schemas.microsoft.com/office/drawing/2014/main" id="{CED8DA23-991A-4F5A-84D7-7BDAEC9B967B}"/>
                </a:ext>
              </a:extLst>
            </p:cNvPr>
            <p:cNvSpPr/>
            <p:nvPr/>
          </p:nvSpPr>
          <p:spPr>
            <a:xfrm>
              <a:off x="2753518" y="3683131"/>
              <a:ext cx="796648" cy="799367"/>
            </a:xfrm>
            <a:custGeom>
              <a:avLst/>
              <a:gdLst>
                <a:gd name="connsiteX0" fmla="*/ 817500 w 1511813"/>
                <a:gd name="connsiteY0" fmla="*/ 1518710 h 1516973"/>
                <a:gd name="connsiteX1" fmla="*/ 802537 w 1511813"/>
                <a:gd name="connsiteY1" fmla="*/ 1507875 h 1516973"/>
                <a:gd name="connsiteX2" fmla="*/ 780866 w 1511813"/>
                <a:gd name="connsiteY2" fmla="*/ 1442862 h 1516973"/>
                <a:gd name="connsiteX3" fmla="*/ 776738 w 1511813"/>
                <a:gd name="connsiteY3" fmla="*/ 1385072 h 1516973"/>
                <a:gd name="connsiteX4" fmla="*/ 760227 w 1511813"/>
                <a:gd name="connsiteY4" fmla="*/ 1369593 h 1516973"/>
                <a:gd name="connsiteX5" fmla="*/ 694698 w 1511813"/>
                <a:gd name="connsiteY5" fmla="*/ 1366497 h 1516973"/>
                <a:gd name="connsiteX6" fmla="*/ 676638 w 1511813"/>
                <a:gd name="connsiteY6" fmla="*/ 1379912 h 1516973"/>
                <a:gd name="connsiteX7" fmla="*/ 637940 w 1511813"/>
                <a:gd name="connsiteY7" fmla="*/ 1501683 h 1516973"/>
                <a:gd name="connsiteX8" fmla="*/ 622977 w 1511813"/>
                <a:gd name="connsiteY8" fmla="*/ 1508907 h 1516973"/>
                <a:gd name="connsiteX9" fmla="*/ 430517 w 1511813"/>
                <a:gd name="connsiteY9" fmla="*/ 1447505 h 1516973"/>
                <a:gd name="connsiteX10" fmla="*/ 422262 w 1511813"/>
                <a:gd name="connsiteY10" fmla="*/ 1431510 h 1516973"/>
                <a:gd name="connsiteX11" fmla="*/ 435677 w 1511813"/>
                <a:gd name="connsiteY11" fmla="*/ 1364433 h 1516973"/>
                <a:gd name="connsiteX12" fmla="*/ 461992 w 1511813"/>
                <a:gd name="connsiteY12" fmla="*/ 1310255 h 1516973"/>
                <a:gd name="connsiteX13" fmla="*/ 456316 w 1511813"/>
                <a:gd name="connsiteY13" fmla="*/ 1290132 h 1516973"/>
                <a:gd name="connsiteX14" fmla="*/ 395431 w 1511813"/>
                <a:gd name="connsiteY14" fmla="*/ 1251434 h 1516973"/>
                <a:gd name="connsiteX15" fmla="*/ 378919 w 1511813"/>
                <a:gd name="connsiteY15" fmla="*/ 1254014 h 1516973"/>
                <a:gd name="connsiteX16" fmla="*/ 283464 w 1511813"/>
                <a:gd name="connsiteY16" fmla="*/ 1342246 h 1516973"/>
                <a:gd name="connsiteX17" fmla="*/ 265920 w 1511813"/>
                <a:gd name="connsiteY17" fmla="*/ 1341214 h 1516973"/>
                <a:gd name="connsiteX18" fmla="*/ 130218 w 1511813"/>
                <a:gd name="connsiteY18" fmla="*/ 1191580 h 1516973"/>
                <a:gd name="connsiteX19" fmla="*/ 130734 w 1511813"/>
                <a:gd name="connsiteY19" fmla="*/ 1174553 h 1516973"/>
                <a:gd name="connsiteX20" fmla="*/ 177688 w 1511813"/>
                <a:gd name="connsiteY20" fmla="*/ 1121408 h 1516973"/>
                <a:gd name="connsiteX21" fmla="*/ 225674 w 1511813"/>
                <a:gd name="connsiteY21" fmla="*/ 1089417 h 1516973"/>
                <a:gd name="connsiteX22" fmla="*/ 230834 w 1511813"/>
                <a:gd name="connsiteY22" fmla="*/ 1067230 h 1516973"/>
                <a:gd name="connsiteX23" fmla="*/ 198327 w 1511813"/>
                <a:gd name="connsiteY23" fmla="*/ 1004281 h 1516973"/>
                <a:gd name="connsiteX24" fmla="*/ 183880 w 1511813"/>
                <a:gd name="connsiteY24" fmla="*/ 998089 h 1516973"/>
                <a:gd name="connsiteX25" fmla="*/ 67269 w 1511813"/>
                <a:gd name="connsiteY25" fmla="*/ 1025952 h 1516973"/>
                <a:gd name="connsiteX26" fmla="*/ 55918 w 1511813"/>
                <a:gd name="connsiteY26" fmla="*/ 1027500 h 1516973"/>
                <a:gd name="connsiteX27" fmla="*/ 41470 w 1511813"/>
                <a:gd name="connsiteY27" fmla="*/ 1018212 h 1516973"/>
                <a:gd name="connsiteX28" fmla="*/ 1224 w 1511813"/>
                <a:gd name="connsiteY28" fmla="*/ 841748 h 1516973"/>
                <a:gd name="connsiteX29" fmla="*/ 30635 w 1511813"/>
                <a:gd name="connsiteY29" fmla="*/ 797374 h 1516973"/>
                <a:gd name="connsiteX30" fmla="*/ 134862 w 1511813"/>
                <a:gd name="connsiteY30" fmla="*/ 778799 h 1516973"/>
                <a:gd name="connsiteX31" fmla="*/ 147246 w 1511813"/>
                <a:gd name="connsiteY31" fmla="*/ 765899 h 1516973"/>
                <a:gd name="connsiteX32" fmla="*/ 150342 w 1511813"/>
                <a:gd name="connsiteY32" fmla="*/ 696242 h 1516973"/>
                <a:gd name="connsiteX33" fmla="*/ 137442 w 1511813"/>
                <a:gd name="connsiteY33" fmla="*/ 678699 h 1516973"/>
                <a:gd name="connsiteX34" fmla="*/ 14639 w 1511813"/>
                <a:gd name="connsiteY34" fmla="*/ 639485 h 1516973"/>
                <a:gd name="connsiteX35" fmla="*/ 7932 w 1511813"/>
                <a:gd name="connsiteY35" fmla="*/ 625037 h 1516973"/>
                <a:gd name="connsiteX36" fmla="*/ 69333 w 1511813"/>
                <a:gd name="connsiteY36" fmla="*/ 432578 h 1516973"/>
                <a:gd name="connsiteX37" fmla="*/ 86360 w 1511813"/>
                <a:gd name="connsiteY37" fmla="*/ 423806 h 1516973"/>
                <a:gd name="connsiteX38" fmla="*/ 150858 w 1511813"/>
                <a:gd name="connsiteY38" fmla="*/ 436706 h 1516973"/>
                <a:gd name="connsiteX39" fmla="*/ 206583 w 1511813"/>
                <a:gd name="connsiteY39" fmla="*/ 463536 h 1516973"/>
                <a:gd name="connsiteX40" fmla="*/ 227738 w 1511813"/>
                <a:gd name="connsiteY40" fmla="*/ 457345 h 1516973"/>
                <a:gd name="connsiteX41" fmla="*/ 266952 w 1511813"/>
                <a:gd name="connsiteY41" fmla="*/ 396459 h 1516973"/>
                <a:gd name="connsiteX42" fmla="*/ 264373 w 1511813"/>
                <a:gd name="connsiteY42" fmla="*/ 380980 h 1516973"/>
                <a:gd name="connsiteX43" fmla="*/ 175108 w 1511813"/>
                <a:gd name="connsiteY43" fmla="*/ 284492 h 1516973"/>
                <a:gd name="connsiteX44" fmla="*/ 176140 w 1511813"/>
                <a:gd name="connsiteY44" fmla="*/ 267981 h 1516973"/>
                <a:gd name="connsiteX45" fmla="*/ 325258 w 1511813"/>
                <a:gd name="connsiteY45" fmla="*/ 132279 h 1516973"/>
                <a:gd name="connsiteX46" fmla="*/ 343317 w 1511813"/>
                <a:gd name="connsiteY46" fmla="*/ 132795 h 1516973"/>
                <a:gd name="connsiteX47" fmla="*/ 395431 w 1511813"/>
                <a:gd name="connsiteY47" fmla="*/ 178717 h 1516973"/>
                <a:gd name="connsiteX48" fmla="*/ 426389 w 1511813"/>
                <a:gd name="connsiteY48" fmla="*/ 224639 h 1516973"/>
                <a:gd name="connsiteX49" fmla="*/ 451156 w 1511813"/>
                <a:gd name="connsiteY49" fmla="*/ 231347 h 1516973"/>
                <a:gd name="connsiteX50" fmla="*/ 512042 w 1511813"/>
                <a:gd name="connsiteY50" fmla="*/ 200388 h 1516973"/>
                <a:gd name="connsiteX51" fmla="*/ 518233 w 1511813"/>
                <a:gd name="connsiteY51" fmla="*/ 183877 h 1516973"/>
                <a:gd name="connsiteX52" fmla="*/ 491403 w 1511813"/>
                <a:gd name="connsiteY52" fmla="*/ 69846 h 1516973"/>
                <a:gd name="connsiteX53" fmla="*/ 489855 w 1511813"/>
                <a:gd name="connsiteY53" fmla="*/ 58494 h 1516973"/>
                <a:gd name="connsiteX54" fmla="*/ 499658 w 1511813"/>
                <a:gd name="connsiteY54" fmla="*/ 43015 h 1516973"/>
                <a:gd name="connsiteX55" fmla="*/ 695730 w 1511813"/>
                <a:gd name="connsiteY55" fmla="*/ 189 h 1516973"/>
                <a:gd name="connsiteX56" fmla="*/ 713273 w 1511813"/>
                <a:gd name="connsiteY56" fmla="*/ 12056 h 1516973"/>
                <a:gd name="connsiteX57" fmla="*/ 721012 w 1511813"/>
                <a:gd name="connsiteY57" fmla="*/ 35275 h 1516973"/>
                <a:gd name="connsiteX58" fmla="*/ 738556 w 1511813"/>
                <a:gd name="connsiteY58" fmla="*/ 134343 h 1516973"/>
                <a:gd name="connsiteX59" fmla="*/ 753519 w 1511813"/>
                <a:gd name="connsiteY59" fmla="*/ 148790 h 1516973"/>
                <a:gd name="connsiteX60" fmla="*/ 820596 w 1511813"/>
                <a:gd name="connsiteY60" fmla="*/ 151886 h 1516973"/>
                <a:gd name="connsiteX61" fmla="*/ 838655 w 1511813"/>
                <a:gd name="connsiteY61" fmla="*/ 138471 h 1516973"/>
                <a:gd name="connsiteX62" fmla="*/ 877354 w 1511813"/>
                <a:gd name="connsiteY62" fmla="*/ 16700 h 1516973"/>
                <a:gd name="connsiteX63" fmla="*/ 892317 w 1511813"/>
                <a:gd name="connsiteY63" fmla="*/ 9476 h 1516973"/>
                <a:gd name="connsiteX64" fmla="*/ 1084777 w 1511813"/>
                <a:gd name="connsiteY64" fmla="*/ 70878 h 1516973"/>
                <a:gd name="connsiteX65" fmla="*/ 1093032 w 1511813"/>
                <a:gd name="connsiteY65" fmla="*/ 86873 h 1516973"/>
                <a:gd name="connsiteX66" fmla="*/ 1079617 w 1511813"/>
                <a:gd name="connsiteY66" fmla="*/ 152402 h 1516973"/>
                <a:gd name="connsiteX67" fmla="*/ 1053302 w 1511813"/>
                <a:gd name="connsiteY67" fmla="*/ 206580 h 1516973"/>
                <a:gd name="connsiteX68" fmla="*/ 1060010 w 1511813"/>
                <a:gd name="connsiteY68" fmla="*/ 228251 h 1516973"/>
                <a:gd name="connsiteX69" fmla="*/ 1118315 w 1511813"/>
                <a:gd name="connsiteY69" fmla="*/ 265917 h 1516973"/>
                <a:gd name="connsiteX70" fmla="*/ 1136374 w 1511813"/>
                <a:gd name="connsiteY70" fmla="*/ 262821 h 1516973"/>
                <a:gd name="connsiteX71" fmla="*/ 1232346 w 1511813"/>
                <a:gd name="connsiteY71" fmla="*/ 174589 h 1516973"/>
                <a:gd name="connsiteX72" fmla="*/ 1247825 w 1511813"/>
                <a:gd name="connsiteY72" fmla="*/ 175621 h 1516973"/>
                <a:gd name="connsiteX73" fmla="*/ 1384559 w 1511813"/>
                <a:gd name="connsiteY73" fmla="*/ 325770 h 1516973"/>
                <a:gd name="connsiteX74" fmla="*/ 1384043 w 1511813"/>
                <a:gd name="connsiteY74" fmla="*/ 342798 h 1516973"/>
                <a:gd name="connsiteX75" fmla="*/ 1336057 w 1511813"/>
                <a:gd name="connsiteY75" fmla="*/ 396975 h 1516973"/>
                <a:gd name="connsiteX76" fmla="*/ 1291167 w 1511813"/>
                <a:gd name="connsiteY76" fmla="*/ 426902 h 1516973"/>
                <a:gd name="connsiteX77" fmla="*/ 1284976 w 1511813"/>
                <a:gd name="connsiteY77" fmla="*/ 451153 h 1516973"/>
                <a:gd name="connsiteX78" fmla="*/ 1316450 w 1511813"/>
                <a:gd name="connsiteY78" fmla="*/ 513070 h 1516973"/>
                <a:gd name="connsiteX79" fmla="*/ 1330898 w 1511813"/>
                <a:gd name="connsiteY79" fmla="*/ 519262 h 1516973"/>
                <a:gd name="connsiteX80" fmla="*/ 1447509 w 1511813"/>
                <a:gd name="connsiteY80" fmla="*/ 491399 h 1516973"/>
                <a:gd name="connsiteX81" fmla="*/ 1458860 w 1511813"/>
                <a:gd name="connsiteY81" fmla="*/ 489851 h 1516973"/>
                <a:gd name="connsiteX82" fmla="*/ 1473307 w 1511813"/>
                <a:gd name="connsiteY82" fmla="*/ 499139 h 1516973"/>
                <a:gd name="connsiteX83" fmla="*/ 1513554 w 1511813"/>
                <a:gd name="connsiteY83" fmla="*/ 675603 h 1516973"/>
                <a:gd name="connsiteX84" fmla="*/ 1514070 w 1511813"/>
                <a:gd name="connsiteY84" fmla="*/ 679215 h 1516973"/>
                <a:gd name="connsiteX85" fmla="*/ 1490335 w 1511813"/>
                <a:gd name="connsiteY85" fmla="*/ 717397 h 1516973"/>
                <a:gd name="connsiteX86" fmla="*/ 1379916 w 1511813"/>
                <a:gd name="connsiteY86" fmla="*/ 738036 h 1516973"/>
                <a:gd name="connsiteX87" fmla="*/ 1367532 w 1511813"/>
                <a:gd name="connsiteY87" fmla="*/ 749904 h 1516973"/>
                <a:gd name="connsiteX88" fmla="*/ 1363920 w 1511813"/>
                <a:gd name="connsiteY88" fmla="*/ 822141 h 1516973"/>
                <a:gd name="connsiteX89" fmla="*/ 1375788 w 1511813"/>
                <a:gd name="connsiteY89" fmla="*/ 838136 h 1516973"/>
                <a:gd name="connsiteX90" fmla="*/ 1498590 w 1511813"/>
                <a:gd name="connsiteY90" fmla="*/ 876834 h 1516973"/>
                <a:gd name="connsiteX91" fmla="*/ 1506330 w 1511813"/>
                <a:gd name="connsiteY91" fmla="*/ 891798 h 1516973"/>
                <a:gd name="connsiteX92" fmla="*/ 1444413 w 1511813"/>
                <a:gd name="connsiteY92" fmla="*/ 1085289 h 1516973"/>
                <a:gd name="connsiteX93" fmla="*/ 1429449 w 1511813"/>
                <a:gd name="connsiteY93" fmla="*/ 1093029 h 1516973"/>
                <a:gd name="connsiteX94" fmla="*/ 1306647 w 1511813"/>
                <a:gd name="connsiteY94" fmla="*/ 1052783 h 1516973"/>
                <a:gd name="connsiteX95" fmla="*/ 1287556 w 1511813"/>
                <a:gd name="connsiteY95" fmla="*/ 1057942 h 1516973"/>
                <a:gd name="connsiteX96" fmla="*/ 1248857 w 1511813"/>
                <a:gd name="connsiteY96" fmla="*/ 1118828 h 1516973"/>
                <a:gd name="connsiteX97" fmla="*/ 1250405 w 1511813"/>
                <a:gd name="connsiteY97" fmla="*/ 1135339 h 1516973"/>
                <a:gd name="connsiteX98" fmla="*/ 1339153 w 1511813"/>
                <a:gd name="connsiteY98" fmla="*/ 1230795 h 1516973"/>
                <a:gd name="connsiteX99" fmla="*/ 1337605 w 1511813"/>
                <a:gd name="connsiteY99" fmla="*/ 1249370 h 1516973"/>
                <a:gd name="connsiteX100" fmla="*/ 1189004 w 1511813"/>
                <a:gd name="connsiteY100" fmla="*/ 1384040 h 1516973"/>
                <a:gd name="connsiteX101" fmla="*/ 1170945 w 1511813"/>
                <a:gd name="connsiteY101" fmla="*/ 1383524 h 1516973"/>
                <a:gd name="connsiteX102" fmla="*/ 1118831 w 1511813"/>
                <a:gd name="connsiteY102" fmla="*/ 1337602 h 1516973"/>
                <a:gd name="connsiteX103" fmla="*/ 1086840 w 1511813"/>
                <a:gd name="connsiteY103" fmla="*/ 1289616 h 1516973"/>
                <a:gd name="connsiteX104" fmla="*/ 1064137 w 1511813"/>
                <a:gd name="connsiteY104" fmla="*/ 1284456 h 1516973"/>
                <a:gd name="connsiteX105" fmla="*/ 1002220 w 1511813"/>
                <a:gd name="connsiteY105" fmla="*/ 1316447 h 1516973"/>
                <a:gd name="connsiteX106" fmla="*/ 996028 w 1511813"/>
                <a:gd name="connsiteY106" fmla="*/ 1332958 h 1516973"/>
                <a:gd name="connsiteX107" fmla="*/ 1022859 w 1511813"/>
                <a:gd name="connsiteY107" fmla="*/ 1446989 h 1516973"/>
                <a:gd name="connsiteX108" fmla="*/ 1024407 w 1511813"/>
                <a:gd name="connsiteY108" fmla="*/ 1459889 h 1516973"/>
                <a:gd name="connsiteX109" fmla="*/ 1015636 w 1511813"/>
                <a:gd name="connsiteY109" fmla="*/ 1473304 h 1516973"/>
                <a:gd name="connsiteX110" fmla="*/ 817500 w 1511813"/>
                <a:gd name="connsiteY110" fmla="*/ 1518710 h 1516973"/>
                <a:gd name="connsiteX111" fmla="*/ 758163 w 1511813"/>
                <a:gd name="connsiteY111" fmla="*/ 1148238 h 1516973"/>
                <a:gd name="connsiteX112" fmla="*/ 1145146 w 1511813"/>
                <a:gd name="connsiteY112" fmla="*/ 758675 h 1516973"/>
                <a:gd name="connsiteX113" fmla="*/ 757131 w 1511813"/>
                <a:gd name="connsiteY113" fmla="*/ 371176 h 1516973"/>
                <a:gd name="connsiteX114" fmla="*/ 368600 w 1511813"/>
                <a:gd name="connsiteY114" fmla="*/ 759707 h 1516973"/>
                <a:gd name="connsiteX115" fmla="*/ 758163 w 1511813"/>
                <a:gd name="connsiteY115" fmla="*/ 1148238 h 15169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</a:cxnLst>
              <a:rect l="l" t="t" r="r" b="b"/>
              <a:pathLst>
                <a:path w="1511813" h="1516973">
                  <a:moveTo>
                    <a:pt x="817500" y="1518710"/>
                  </a:moveTo>
                  <a:cubicBezTo>
                    <a:pt x="809245" y="1520774"/>
                    <a:pt x="805633" y="1516130"/>
                    <a:pt x="802537" y="1507875"/>
                  </a:cubicBezTo>
                  <a:cubicBezTo>
                    <a:pt x="795829" y="1486204"/>
                    <a:pt x="788090" y="1464532"/>
                    <a:pt x="780866" y="1442862"/>
                  </a:cubicBezTo>
                  <a:cubicBezTo>
                    <a:pt x="774674" y="1424286"/>
                    <a:pt x="777770" y="1404679"/>
                    <a:pt x="776738" y="1385072"/>
                  </a:cubicBezTo>
                  <a:cubicBezTo>
                    <a:pt x="776222" y="1369593"/>
                    <a:pt x="775706" y="1370109"/>
                    <a:pt x="760227" y="1369593"/>
                  </a:cubicBezTo>
                  <a:cubicBezTo>
                    <a:pt x="738556" y="1369593"/>
                    <a:pt x="716369" y="1368045"/>
                    <a:pt x="694698" y="1366497"/>
                  </a:cubicBezTo>
                  <a:cubicBezTo>
                    <a:pt x="683346" y="1365465"/>
                    <a:pt x="676638" y="1365981"/>
                    <a:pt x="676638" y="1379912"/>
                  </a:cubicBezTo>
                  <a:cubicBezTo>
                    <a:pt x="676638" y="1424286"/>
                    <a:pt x="655483" y="1462469"/>
                    <a:pt x="637940" y="1501683"/>
                  </a:cubicBezTo>
                  <a:cubicBezTo>
                    <a:pt x="634844" y="1508907"/>
                    <a:pt x="630716" y="1510454"/>
                    <a:pt x="622977" y="1508907"/>
                  </a:cubicBezTo>
                  <a:cubicBezTo>
                    <a:pt x="556416" y="1496523"/>
                    <a:pt x="492434" y="1475368"/>
                    <a:pt x="430517" y="1447505"/>
                  </a:cubicBezTo>
                  <a:cubicBezTo>
                    <a:pt x="423294" y="1443893"/>
                    <a:pt x="420198" y="1440282"/>
                    <a:pt x="422262" y="1431510"/>
                  </a:cubicBezTo>
                  <a:cubicBezTo>
                    <a:pt x="427421" y="1409323"/>
                    <a:pt x="431033" y="1386620"/>
                    <a:pt x="435677" y="1364433"/>
                  </a:cubicBezTo>
                  <a:cubicBezTo>
                    <a:pt x="439805" y="1344310"/>
                    <a:pt x="452704" y="1327798"/>
                    <a:pt x="461992" y="1310255"/>
                  </a:cubicBezTo>
                  <a:cubicBezTo>
                    <a:pt x="467152" y="1300452"/>
                    <a:pt x="466120" y="1295808"/>
                    <a:pt x="456316" y="1290132"/>
                  </a:cubicBezTo>
                  <a:cubicBezTo>
                    <a:pt x="435677" y="1278265"/>
                    <a:pt x="415554" y="1264849"/>
                    <a:pt x="395431" y="1251434"/>
                  </a:cubicBezTo>
                  <a:cubicBezTo>
                    <a:pt x="388207" y="1246274"/>
                    <a:pt x="383563" y="1246274"/>
                    <a:pt x="378919" y="1254014"/>
                  </a:cubicBezTo>
                  <a:cubicBezTo>
                    <a:pt x="356216" y="1293228"/>
                    <a:pt x="319066" y="1317479"/>
                    <a:pt x="283464" y="1342246"/>
                  </a:cubicBezTo>
                  <a:cubicBezTo>
                    <a:pt x="276240" y="1346890"/>
                    <a:pt x="272112" y="1346374"/>
                    <a:pt x="265920" y="1341214"/>
                  </a:cubicBezTo>
                  <a:cubicBezTo>
                    <a:pt x="214323" y="1297356"/>
                    <a:pt x="169433" y="1246790"/>
                    <a:pt x="130218" y="1191580"/>
                  </a:cubicBezTo>
                  <a:cubicBezTo>
                    <a:pt x="125575" y="1185389"/>
                    <a:pt x="125059" y="1180745"/>
                    <a:pt x="130734" y="1174553"/>
                  </a:cubicBezTo>
                  <a:cubicBezTo>
                    <a:pt x="146730" y="1157010"/>
                    <a:pt x="161177" y="1138435"/>
                    <a:pt x="177688" y="1121408"/>
                  </a:cubicBezTo>
                  <a:cubicBezTo>
                    <a:pt x="191104" y="1107476"/>
                    <a:pt x="209163" y="1099221"/>
                    <a:pt x="225674" y="1089417"/>
                  </a:cubicBezTo>
                  <a:cubicBezTo>
                    <a:pt x="236510" y="1083225"/>
                    <a:pt x="237026" y="1078065"/>
                    <a:pt x="230834" y="1067230"/>
                  </a:cubicBezTo>
                  <a:cubicBezTo>
                    <a:pt x="218967" y="1047107"/>
                    <a:pt x="208647" y="1025436"/>
                    <a:pt x="198327" y="1004281"/>
                  </a:cubicBezTo>
                  <a:cubicBezTo>
                    <a:pt x="194716" y="997057"/>
                    <a:pt x="192136" y="993445"/>
                    <a:pt x="183880" y="998089"/>
                  </a:cubicBezTo>
                  <a:cubicBezTo>
                    <a:pt x="147246" y="1017180"/>
                    <a:pt x="108031" y="1024920"/>
                    <a:pt x="67269" y="1025952"/>
                  </a:cubicBezTo>
                  <a:cubicBezTo>
                    <a:pt x="63657" y="1025952"/>
                    <a:pt x="59529" y="1026984"/>
                    <a:pt x="55918" y="1027500"/>
                  </a:cubicBezTo>
                  <a:cubicBezTo>
                    <a:pt x="48694" y="1028532"/>
                    <a:pt x="44050" y="1025952"/>
                    <a:pt x="41470" y="1018212"/>
                  </a:cubicBezTo>
                  <a:cubicBezTo>
                    <a:pt x="21347" y="960939"/>
                    <a:pt x="6384" y="902117"/>
                    <a:pt x="1224" y="841748"/>
                  </a:cubicBezTo>
                  <a:cubicBezTo>
                    <a:pt x="-1872" y="808725"/>
                    <a:pt x="-1356" y="809241"/>
                    <a:pt x="30635" y="797374"/>
                  </a:cubicBezTo>
                  <a:cubicBezTo>
                    <a:pt x="64173" y="784474"/>
                    <a:pt x="98744" y="775703"/>
                    <a:pt x="134862" y="778799"/>
                  </a:cubicBezTo>
                  <a:cubicBezTo>
                    <a:pt x="144150" y="779315"/>
                    <a:pt x="147246" y="775187"/>
                    <a:pt x="147246" y="765899"/>
                  </a:cubicBezTo>
                  <a:cubicBezTo>
                    <a:pt x="147246" y="742680"/>
                    <a:pt x="148278" y="719461"/>
                    <a:pt x="150342" y="696242"/>
                  </a:cubicBezTo>
                  <a:cubicBezTo>
                    <a:pt x="151373" y="685923"/>
                    <a:pt x="150858" y="678699"/>
                    <a:pt x="137442" y="678699"/>
                  </a:cubicBezTo>
                  <a:cubicBezTo>
                    <a:pt x="92552" y="678699"/>
                    <a:pt x="53854" y="657544"/>
                    <a:pt x="14639" y="639485"/>
                  </a:cubicBezTo>
                  <a:cubicBezTo>
                    <a:pt x="7932" y="636389"/>
                    <a:pt x="6384" y="632261"/>
                    <a:pt x="7932" y="625037"/>
                  </a:cubicBezTo>
                  <a:cubicBezTo>
                    <a:pt x="20315" y="558476"/>
                    <a:pt x="40954" y="494495"/>
                    <a:pt x="69333" y="432578"/>
                  </a:cubicBezTo>
                  <a:cubicBezTo>
                    <a:pt x="72945" y="424838"/>
                    <a:pt x="77073" y="421742"/>
                    <a:pt x="86360" y="423806"/>
                  </a:cubicBezTo>
                  <a:cubicBezTo>
                    <a:pt x="107515" y="428450"/>
                    <a:pt x="129186" y="432578"/>
                    <a:pt x="150858" y="436706"/>
                  </a:cubicBezTo>
                  <a:cubicBezTo>
                    <a:pt x="171497" y="440833"/>
                    <a:pt x="188008" y="453733"/>
                    <a:pt x="206583" y="463536"/>
                  </a:cubicBezTo>
                  <a:cubicBezTo>
                    <a:pt x="216903" y="468696"/>
                    <a:pt x="221546" y="467664"/>
                    <a:pt x="227738" y="457345"/>
                  </a:cubicBezTo>
                  <a:cubicBezTo>
                    <a:pt x="239606" y="436706"/>
                    <a:pt x="253021" y="416582"/>
                    <a:pt x="266952" y="396459"/>
                  </a:cubicBezTo>
                  <a:cubicBezTo>
                    <a:pt x="271596" y="389752"/>
                    <a:pt x="271596" y="385108"/>
                    <a:pt x="264373" y="380980"/>
                  </a:cubicBezTo>
                  <a:cubicBezTo>
                    <a:pt x="225158" y="357761"/>
                    <a:pt x="200391" y="320611"/>
                    <a:pt x="175108" y="284492"/>
                  </a:cubicBezTo>
                  <a:cubicBezTo>
                    <a:pt x="170465" y="277785"/>
                    <a:pt x="170981" y="273657"/>
                    <a:pt x="176140" y="267981"/>
                  </a:cubicBezTo>
                  <a:cubicBezTo>
                    <a:pt x="219998" y="216383"/>
                    <a:pt x="270048" y="171493"/>
                    <a:pt x="325258" y="132279"/>
                  </a:cubicBezTo>
                  <a:cubicBezTo>
                    <a:pt x="331966" y="127635"/>
                    <a:pt x="336609" y="126603"/>
                    <a:pt x="343317" y="132795"/>
                  </a:cubicBezTo>
                  <a:cubicBezTo>
                    <a:pt x="360344" y="148274"/>
                    <a:pt x="378404" y="162722"/>
                    <a:pt x="395431" y="178717"/>
                  </a:cubicBezTo>
                  <a:cubicBezTo>
                    <a:pt x="409362" y="191616"/>
                    <a:pt x="416070" y="209160"/>
                    <a:pt x="426389" y="224639"/>
                  </a:cubicBezTo>
                  <a:cubicBezTo>
                    <a:pt x="437741" y="241666"/>
                    <a:pt x="435161" y="240634"/>
                    <a:pt x="451156" y="231347"/>
                  </a:cubicBezTo>
                  <a:cubicBezTo>
                    <a:pt x="470763" y="219995"/>
                    <a:pt x="491403" y="209676"/>
                    <a:pt x="512042" y="200388"/>
                  </a:cubicBezTo>
                  <a:cubicBezTo>
                    <a:pt x="521329" y="196260"/>
                    <a:pt x="522361" y="192132"/>
                    <a:pt x="518233" y="183877"/>
                  </a:cubicBezTo>
                  <a:cubicBezTo>
                    <a:pt x="499142" y="148274"/>
                    <a:pt x="492434" y="109576"/>
                    <a:pt x="491403" y="69846"/>
                  </a:cubicBezTo>
                  <a:cubicBezTo>
                    <a:pt x="491403" y="66234"/>
                    <a:pt x="490371" y="62106"/>
                    <a:pt x="489855" y="58494"/>
                  </a:cubicBezTo>
                  <a:cubicBezTo>
                    <a:pt x="488307" y="50239"/>
                    <a:pt x="491403" y="46111"/>
                    <a:pt x="499658" y="43015"/>
                  </a:cubicBezTo>
                  <a:cubicBezTo>
                    <a:pt x="563123" y="20312"/>
                    <a:pt x="628653" y="6380"/>
                    <a:pt x="695730" y="189"/>
                  </a:cubicBezTo>
                  <a:cubicBezTo>
                    <a:pt x="706049" y="-843"/>
                    <a:pt x="710693" y="2253"/>
                    <a:pt x="713273" y="12056"/>
                  </a:cubicBezTo>
                  <a:cubicBezTo>
                    <a:pt x="715337" y="19796"/>
                    <a:pt x="717917" y="27536"/>
                    <a:pt x="721012" y="35275"/>
                  </a:cubicBezTo>
                  <a:cubicBezTo>
                    <a:pt x="734428" y="67266"/>
                    <a:pt x="741136" y="99772"/>
                    <a:pt x="738556" y="134343"/>
                  </a:cubicBezTo>
                  <a:cubicBezTo>
                    <a:pt x="737524" y="145694"/>
                    <a:pt x="742168" y="148790"/>
                    <a:pt x="753519" y="148790"/>
                  </a:cubicBezTo>
                  <a:cubicBezTo>
                    <a:pt x="775706" y="148274"/>
                    <a:pt x="797893" y="149822"/>
                    <a:pt x="820596" y="151886"/>
                  </a:cubicBezTo>
                  <a:cubicBezTo>
                    <a:pt x="831948" y="152918"/>
                    <a:pt x="838655" y="152402"/>
                    <a:pt x="838655" y="138471"/>
                  </a:cubicBezTo>
                  <a:cubicBezTo>
                    <a:pt x="838655" y="94097"/>
                    <a:pt x="859810" y="55914"/>
                    <a:pt x="877354" y="16700"/>
                  </a:cubicBezTo>
                  <a:cubicBezTo>
                    <a:pt x="880449" y="9476"/>
                    <a:pt x="885093" y="7928"/>
                    <a:pt x="892317" y="9476"/>
                  </a:cubicBezTo>
                  <a:cubicBezTo>
                    <a:pt x="958878" y="21860"/>
                    <a:pt x="1022859" y="42499"/>
                    <a:pt x="1084777" y="70878"/>
                  </a:cubicBezTo>
                  <a:cubicBezTo>
                    <a:pt x="1092000" y="74489"/>
                    <a:pt x="1095096" y="78617"/>
                    <a:pt x="1093032" y="86873"/>
                  </a:cubicBezTo>
                  <a:cubicBezTo>
                    <a:pt x="1088388" y="108544"/>
                    <a:pt x="1084261" y="130731"/>
                    <a:pt x="1079617" y="152402"/>
                  </a:cubicBezTo>
                  <a:cubicBezTo>
                    <a:pt x="1075489" y="172525"/>
                    <a:pt x="1062590" y="189036"/>
                    <a:pt x="1053302" y="206580"/>
                  </a:cubicBezTo>
                  <a:cubicBezTo>
                    <a:pt x="1047626" y="217415"/>
                    <a:pt x="1048658" y="222575"/>
                    <a:pt x="1060010" y="228251"/>
                  </a:cubicBezTo>
                  <a:cubicBezTo>
                    <a:pt x="1080133" y="239602"/>
                    <a:pt x="1099740" y="252502"/>
                    <a:pt x="1118315" y="265917"/>
                  </a:cubicBezTo>
                  <a:cubicBezTo>
                    <a:pt x="1126571" y="272109"/>
                    <a:pt x="1131214" y="271593"/>
                    <a:pt x="1136374" y="262821"/>
                  </a:cubicBezTo>
                  <a:cubicBezTo>
                    <a:pt x="1159077" y="223607"/>
                    <a:pt x="1196744" y="199872"/>
                    <a:pt x="1232346" y="174589"/>
                  </a:cubicBezTo>
                  <a:cubicBezTo>
                    <a:pt x="1238538" y="170461"/>
                    <a:pt x="1242666" y="170977"/>
                    <a:pt x="1247825" y="175621"/>
                  </a:cubicBezTo>
                  <a:cubicBezTo>
                    <a:pt x="1299939" y="219995"/>
                    <a:pt x="1345345" y="270045"/>
                    <a:pt x="1384559" y="325770"/>
                  </a:cubicBezTo>
                  <a:cubicBezTo>
                    <a:pt x="1389203" y="331962"/>
                    <a:pt x="1389719" y="336606"/>
                    <a:pt x="1384043" y="342798"/>
                  </a:cubicBezTo>
                  <a:cubicBezTo>
                    <a:pt x="1368048" y="360857"/>
                    <a:pt x="1352569" y="379432"/>
                    <a:pt x="1336057" y="396975"/>
                  </a:cubicBezTo>
                  <a:cubicBezTo>
                    <a:pt x="1323674" y="409875"/>
                    <a:pt x="1306131" y="417098"/>
                    <a:pt x="1291167" y="426902"/>
                  </a:cubicBezTo>
                  <a:cubicBezTo>
                    <a:pt x="1276720" y="436706"/>
                    <a:pt x="1276720" y="436190"/>
                    <a:pt x="1284976" y="451153"/>
                  </a:cubicBezTo>
                  <a:cubicBezTo>
                    <a:pt x="1295811" y="471792"/>
                    <a:pt x="1306647" y="492431"/>
                    <a:pt x="1316450" y="513070"/>
                  </a:cubicBezTo>
                  <a:cubicBezTo>
                    <a:pt x="1320062" y="520294"/>
                    <a:pt x="1323158" y="523390"/>
                    <a:pt x="1330898" y="519262"/>
                  </a:cubicBezTo>
                  <a:cubicBezTo>
                    <a:pt x="1367532" y="500171"/>
                    <a:pt x="1406746" y="492431"/>
                    <a:pt x="1447509" y="491399"/>
                  </a:cubicBezTo>
                  <a:cubicBezTo>
                    <a:pt x="1451120" y="491399"/>
                    <a:pt x="1455248" y="490367"/>
                    <a:pt x="1458860" y="489851"/>
                  </a:cubicBezTo>
                  <a:cubicBezTo>
                    <a:pt x="1466600" y="488819"/>
                    <a:pt x="1470728" y="491399"/>
                    <a:pt x="1473307" y="499139"/>
                  </a:cubicBezTo>
                  <a:cubicBezTo>
                    <a:pt x="1493431" y="556412"/>
                    <a:pt x="1508394" y="615234"/>
                    <a:pt x="1513554" y="675603"/>
                  </a:cubicBezTo>
                  <a:cubicBezTo>
                    <a:pt x="1513554" y="676635"/>
                    <a:pt x="1513554" y="678183"/>
                    <a:pt x="1514070" y="679215"/>
                  </a:cubicBezTo>
                  <a:cubicBezTo>
                    <a:pt x="1518713" y="714301"/>
                    <a:pt x="1519745" y="706046"/>
                    <a:pt x="1490335" y="717397"/>
                  </a:cubicBezTo>
                  <a:cubicBezTo>
                    <a:pt x="1454732" y="730813"/>
                    <a:pt x="1418614" y="741648"/>
                    <a:pt x="1379916" y="738036"/>
                  </a:cubicBezTo>
                  <a:cubicBezTo>
                    <a:pt x="1371144" y="737004"/>
                    <a:pt x="1368048" y="740616"/>
                    <a:pt x="1367532" y="749904"/>
                  </a:cubicBezTo>
                  <a:cubicBezTo>
                    <a:pt x="1367016" y="774155"/>
                    <a:pt x="1365984" y="797890"/>
                    <a:pt x="1363920" y="822141"/>
                  </a:cubicBezTo>
                  <a:cubicBezTo>
                    <a:pt x="1363404" y="831944"/>
                    <a:pt x="1363920" y="838136"/>
                    <a:pt x="1375788" y="838136"/>
                  </a:cubicBezTo>
                  <a:cubicBezTo>
                    <a:pt x="1420678" y="838136"/>
                    <a:pt x="1459376" y="858775"/>
                    <a:pt x="1498590" y="876834"/>
                  </a:cubicBezTo>
                  <a:cubicBezTo>
                    <a:pt x="1505298" y="879930"/>
                    <a:pt x="1507878" y="883542"/>
                    <a:pt x="1506330" y="891798"/>
                  </a:cubicBezTo>
                  <a:cubicBezTo>
                    <a:pt x="1493947" y="958875"/>
                    <a:pt x="1472791" y="1023372"/>
                    <a:pt x="1444413" y="1085289"/>
                  </a:cubicBezTo>
                  <a:cubicBezTo>
                    <a:pt x="1441317" y="1092513"/>
                    <a:pt x="1437189" y="1094577"/>
                    <a:pt x="1429449" y="1093029"/>
                  </a:cubicBezTo>
                  <a:cubicBezTo>
                    <a:pt x="1386623" y="1085289"/>
                    <a:pt x="1343797" y="1078581"/>
                    <a:pt x="1306647" y="1052783"/>
                  </a:cubicBezTo>
                  <a:cubicBezTo>
                    <a:pt x="1297875" y="1046591"/>
                    <a:pt x="1293231" y="1048655"/>
                    <a:pt x="1287556" y="1057942"/>
                  </a:cubicBezTo>
                  <a:cubicBezTo>
                    <a:pt x="1275688" y="1078581"/>
                    <a:pt x="1262273" y="1098705"/>
                    <a:pt x="1248857" y="1118828"/>
                  </a:cubicBezTo>
                  <a:cubicBezTo>
                    <a:pt x="1244214" y="1125535"/>
                    <a:pt x="1242150" y="1130179"/>
                    <a:pt x="1250405" y="1135339"/>
                  </a:cubicBezTo>
                  <a:cubicBezTo>
                    <a:pt x="1289620" y="1158558"/>
                    <a:pt x="1313871" y="1194676"/>
                    <a:pt x="1339153" y="1230795"/>
                  </a:cubicBezTo>
                  <a:cubicBezTo>
                    <a:pt x="1344313" y="1238018"/>
                    <a:pt x="1343797" y="1242662"/>
                    <a:pt x="1337605" y="1249370"/>
                  </a:cubicBezTo>
                  <a:cubicBezTo>
                    <a:pt x="1293747" y="1300968"/>
                    <a:pt x="1244214" y="1345342"/>
                    <a:pt x="1189004" y="1384040"/>
                  </a:cubicBezTo>
                  <a:cubicBezTo>
                    <a:pt x="1182296" y="1388684"/>
                    <a:pt x="1177652" y="1389716"/>
                    <a:pt x="1170945" y="1383524"/>
                  </a:cubicBezTo>
                  <a:cubicBezTo>
                    <a:pt x="1153918" y="1368045"/>
                    <a:pt x="1135858" y="1353597"/>
                    <a:pt x="1118831" y="1337602"/>
                  </a:cubicBezTo>
                  <a:cubicBezTo>
                    <a:pt x="1104384" y="1324187"/>
                    <a:pt x="1096644" y="1306128"/>
                    <a:pt x="1086840" y="1289616"/>
                  </a:cubicBezTo>
                  <a:cubicBezTo>
                    <a:pt x="1080133" y="1278265"/>
                    <a:pt x="1074973" y="1277749"/>
                    <a:pt x="1064137" y="1284456"/>
                  </a:cubicBezTo>
                  <a:cubicBezTo>
                    <a:pt x="1044530" y="1296324"/>
                    <a:pt x="1023375" y="1306643"/>
                    <a:pt x="1002220" y="1316447"/>
                  </a:cubicBezTo>
                  <a:cubicBezTo>
                    <a:pt x="993449" y="1320575"/>
                    <a:pt x="991385" y="1324703"/>
                    <a:pt x="996028" y="1332958"/>
                  </a:cubicBezTo>
                  <a:cubicBezTo>
                    <a:pt x="1015120" y="1368561"/>
                    <a:pt x="1021827" y="1407259"/>
                    <a:pt x="1022859" y="1446989"/>
                  </a:cubicBezTo>
                  <a:cubicBezTo>
                    <a:pt x="1022859" y="1451117"/>
                    <a:pt x="1023891" y="1455245"/>
                    <a:pt x="1024407" y="1459889"/>
                  </a:cubicBezTo>
                  <a:cubicBezTo>
                    <a:pt x="1025439" y="1466596"/>
                    <a:pt x="1022859" y="1470724"/>
                    <a:pt x="1015636" y="1473304"/>
                  </a:cubicBezTo>
                  <a:cubicBezTo>
                    <a:pt x="970745" y="1493943"/>
                    <a:pt x="870646" y="1516130"/>
                    <a:pt x="817500" y="1518710"/>
                  </a:cubicBezTo>
                  <a:close/>
                  <a:moveTo>
                    <a:pt x="758163" y="1148238"/>
                  </a:moveTo>
                  <a:cubicBezTo>
                    <a:pt x="974357" y="1144627"/>
                    <a:pt x="1145146" y="976418"/>
                    <a:pt x="1145146" y="758675"/>
                  </a:cubicBezTo>
                  <a:cubicBezTo>
                    <a:pt x="1145146" y="542481"/>
                    <a:pt x="974357" y="371176"/>
                    <a:pt x="757131" y="371176"/>
                  </a:cubicBezTo>
                  <a:cubicBezTo>
                    <a:pt x="539904" y="371176"/>
                    <a:pt x="368600" y="542481"/>
                    <a:pt x="368600" y="759707"/>
                  </a:cubicBezTo>
                  <a:cubicBezTo>
                    <a:pt x="369116" y="977966"/>
                    <a:pt x="541452" y="1145659"/>
                    <a:pt x="758163" y="1148238"/>
                  </a:cubicBezTo>
                  <a:close/>
                </a:path>
              </a:pathLst>
            </a:custGeom>
            <a:grpFill/>
            <a:ln w="51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F7272C85-BFE8-4E25-B0D2-727926AA6B5E}"/>
                </a:ext>
              </a:extLst>
            </p:cNvPr>
            <p:cNvGrpSpPr/>
            <p:nvPr/>
          </p:nvGrpSpPr>
          <p:grpSpPr>
            <a:xfrm>
              <a:off x="3563163" y="3556278"/>
              <a:ext cx="1218879" cy="1218879"/>
              <a:chOff x="3264582" y="1870309"/>
              <a:chExt cx="1774962" cy="1774962"/>
            </a:xfrm>
            <a:grpFill/>
          </p:grpSpPr>
          <p:sp>
            <p:nvSpPr>
              <p:cNvPr id="8" name="Freeform: Shape 7">
                <a:extLst>
                  <a:ext uri="{FF2B5EF4-FFF2-40B4-BE49-F238E27FC236}">
                    <a16:creationId xmlns:a16="http://schemas.microsoft.com/office/drawing/2014/main" id="{1324B715-E1E3-414A-B516-E282A0E568CA}"/>
                  </a:ext>
                </a:extLst>
              </p:cNvPr>
              <p:cNvSpPr/>
              <p:nvPr/>
            </p:nvSpPr>
            <p:spPr>
              <a:xfrm>
                <a:off x="3264582" y="1870309"/>
                <a:ext cx="1774962" cy="1774962"/>
              </a:xfrm>
              <a:custGeom>
                <a:avLst/>
                <a:gdLst>
                  <a:gd name="connsiteX0" fmla="*/ 894776 w 1774962"/>
                  <a:gd name="connsiteY0" fmla="*/ 1775736 h 1774962"/>
                  <a:gd name="connsiteX1" fmla="*/ 852466 w 1774962"/>
                  <a:gd name="connsiteY1" fmla="*/ 1775736 h 1774962"/>
                  <a:gd name="connsiteX2" fmla="*/ 839567 w 1774962"/>
                  <a:gd name="connsiteY2" fmla="*/ 1764901 h 1774962"/>
                  <a:gd name="connsiteX3" fmla="*/ 819960 w 1774962"/>
                  <a:gd name="connsiteY3" fmla="*/ 1666349 h 1774962"/>
                  <a:gd name="connsiteX4" fmla="*/ 822024 w 1774962"/>
                  <a:gd name="connsiteY4" fmla="*/ 1636938 h 1774962"/>
                  <a:gd name="connsiteX5" fmla="*/ 811704 w 1774962"/>
                  <a:gd name="connsiteY5" fmla="*/ 1623523 h 1774962"/>
                  <a:gd name="connsiteX6" fmla="*/ 695093 w 1774962"/>
                  <a:gd name="connsiteY6" fmla="*/ 1601852 h 1774962"/>
                  <a:gd name="connsiteX7" fmla="*/ 680130 w 1774962"/>
                  <a:gd name="connsiteY7" fmla="*/ 1610623 h 1774962"/>
                  <a:gd name="connsiteX8" fmla="*/ 615116 w 1774962"/>
                  <a:gd name="connsiteY8" fmla="*/ 1727234 h 1774962"/>
                  <a:gd name="connsiteX9" fmla="*/ 603765 w 1774962"/>
                  <a:gd name="connsiteY9" fmla="*/ 1730330 h 1774962"/>
                  <a:gd name="connsiteX10" fmla="*/ 512953 w 1774962"/>
                  <a:gd name="connsiteY10" fmla="*/ 1694212 h 1774962"/>
                  <a:gd name="connsiteX11" fmla="*/ 507277 w 1774962"/>
                  <a:gd name="connsiteY11" fmla="*/ 1681828 h 1774962"/>
                  <a:gd name="connsiteX12" fmla="*/ 527400 w 1774962"/>
                  <a:gd name="connsiteY12" fmla="*/ 1583277 h 1774962"/>
                  <a:gd name="connsiteX13" fmla="*/ 541848 w 1774962"/>
                  <a:gd name="connsiteY13" fmla="*/ 1552834 h 1774962"/>
                  <a:gd name="connsiteX14" fmla="*/ 537720 w 1774962"/>
                  <a:gd name="connsiteY14" fmla="*/ 1539418 h 1774962"/>
                  <a:gd name="connsiteX15" fmla="*/ 435041 w 1774962"/>
                  <a:gd name="connsiteY15" fmla="*/ 1472857 h 1774962"/>
                  <a:gd name="connsiteX16" fmla="*/ 420593 w 1774962"/>
                  <a:gd name="connsiteY16" fmla="*/ 1474921 h 1774962"/>
                  <a:gd name="connsiteX17" fmla="*/ 315334 w 1774962"/>
                  <a:gd name="connsiteY17" fmla="*/ 1559026 h 1774962"/>
                  <a:gd name="connsiteX18" fmla="*/ 302950 w 1774962"/>
                  <a:gd name="connsiteY18" fmla="*/ 1557478 h 1774962"/>
                  <a:gd name="connsiteX19" fmla="*/ 233809 w 1774962"/>
                  <a:gd name="connsiteY19" fmla="*/ 1490401 h 1774962"/>
                  <a:gd name="connsiteX20" fmla="*/ 232777 w 1774962"/>
                  <a:gd name="connsiteY20" fmla="*/ 1476985 h 1774962"/>
                  <a:gd name="connsiteX21" fmla="*/ 289019 w 1774962"/>
                  <a:gd name="connsiteY21" fmla="*/ 1393397 h 1774962"/>
                  <a:gd name="connsiteX22" fmla="*/ 312754 w 1774962"/>
                  <a:gd name="connsiteY22" fmla="*/ 1371726 h 1774962"/>
                  <a:gd name="connsiteX23" fmla="*/ 314818 w 1774962"/>
                  <a:gd name="connsiteY23" fmla="*/ 1355731 h 1774962"/>
                  <a:gd name="connsiteX24" fmla="*/ 246193 w 1774962"/>
                  <a:gd name="connsiteY24" fmla="*/ 1255631 h 1774962"/>
                  <a:gd name="connsiteX25" fmla="*/ 230713 w 1774962"/>
                  <a:gd name="connsiteY25" fmla="*/ 1253051 h 1774962"/>
                  <a:gd name="connsiteX26" fmla="*/ 102751 w 1774962"/>
                  <a:gd name="connsiteY26" fmla="*/ 1289685 h 1774962"/>
                  <a:gd name="connsiteX27" fmla="*/ 91916 w 1774962"/>
                  <a:gd name="connsiteY27" fmla="*/ 1282978 h 1774962"/>
                  <a:gd name="connsiteX28" fmla="*/ 53733 w 1774962"/>
                  <a:gd name="connsiteY28" fmla="*/ 1194230 h 1774962"/>
                  <a:gd name="connsiteX29" fmla="*/ 58377 w 1774962"/>
                  <a:gd name="connsiteY29" fmla="*/ 1181330 h 1774962"/>
                  <a:gd name="connsiteX30" fmla="*/ 142481 w 1774962"/>
                  <a:gd name="connsiteY30" fmla="*/ 1125605 h 1774962"/>
                  <a:gd name="connsiteX31" fmla="*/ 173956 w 1774962"/>
                  <a:gd name="connsiteY31" fmla="*/ 1114253 h 1774962"/>
                  <a:gd name="connsiteX32" fmla="*/ 180664 w 1774962"/>
                  <a:gd name="connsiteY32" fmla="*/ 1101870 h 1774962"/>
                  <a:gd name="connsiteX33" fmla="*/ 154865 w 1774962"/>
                  <a:gd name="connsiteY33" fmla="*/ 981131 h 1774962"/>
                  <a:gd name="connsiteX34" fmla="*/ 144029 w 1774962"/>
                  <a:gd name="connsiteY34" fmla="*/ 973391 h 1774962"/>
                  <a:gd name="connsiteX35" fmla="*/ 10391 w 1774962"/>
                  <a:gd name="connsiteY35" fmla="*/ 958428 h 1774962"/>
                  <a:gd name="connsiteX36" fmla="*/ 2135 w 1774962"/>
                  <a:gd name="connsiteY36" fmla="*/ 948624 h 1774962"/>
                  <a:gd name="connsiteX37" fmla="*/ 588 w 1774962"/>
                  <a:gd name="connsiteY37" fmla="*/ 850589 h 1774962"/>
                  <a:gd name="connsiteX38" fmla="*/ 10391 w 1774962"/>
                  <a:gd name="connsiteY38" fmla="*/ 840785 h 1774962"/>
                  <a:gd name="connsiteX39" fmla="*/ 110491 w 1774962"/>
                  <a:gd name="connsiteY39" fmla="*/ 820662 h 1774962"/>
                  <a:gd name="connsiteX40" fmla="*/ 139901 w 1774962"/>
                  <a:gd name="connsiteY40" fmla="*/ 822726 h 1774962"/>
                  <a:gd name="connsiteX41" fmla="*/ 153317 w 1774962"/>
                  <a:gd name="connsiteY41" fmla="*/ 811890 h 1774962"/>
                  <a:gd name="connsiteX42" fmla="*/ 174472 w 1774962"/>
                  <a:gd name="connsiteY42" fmla="*/ 696827 h 1774962"/>
                  <a:gd name="connsiteX43" fmla="*/ 164152 w 1774962"/>
                  <a:gd name="connsiteY43" fmla="*/ 680316 h 1774962"/>
                  <a:gd name="connsiteX44" fmla="*/ 49090 w 1774962"/>
                  <a:gd name="connsiteY44" fmla="*/ 615819 h 1774962"/>
                  <a:gd name="connsiteX45" fmla="*/ 45993 w 1774962"/>
                  <a:gd name="connsiteY45" fmla="*/ 606015 h 1774962"/>
                  <a:gd name="connsiteX46" fmla="*/ 82628 w 1774962"/>
                  <a:gd name="connsiteY46" fmla="*/ 513655 h 1774962"/>
                  <a:gd name="connsiteX47" fmla="*/ 93979 w 1774962"/>
                  <a:gd name="connsiteY47" fmla="*/ 508496 h 1774962"/>
                  <a:gd name="connsiteX48" fmla="*/ 224006 w 1774962"/>
                  <a:gd name="connsiteY48" fmla="*/ 543066 h 1774962"/>
                  <a:gd name="connsiteX49" fmla="*/ 236905 w 1774962"/>
                  <a:gd name="connsiteY49" fmla="*/ 538938 h 1774962"/>
                  <a:gd name="connsiteX50" fmla="*/ 302434 w 1774962"/>
                  <a:gd name="connsiteY50" fmla="*/ 437291 h 1774962"/>
                  <a:gd name="connsiteX51" fmla="*/ 302950 w 1774962"/>
                  <a:gd name="connsiteY51" fmla="*/ 423359 h 1774962"/>
                  <a:gd name="connsiteX52" fmla="*/ 238453 w 1774962"/>
                  <a:gd name="connsiteY52" fmla="*/ 346995 h 1774962"/>
                  <a:gd name="connsiteX53" fmla="*/ 228650 w 1774962"/>
                  <a:gd name="connsiteY53" fmla="*/ 333063 h 1774962"/>
                  <a:gd name="connsiteX54" fmla="*/ 230713 w 1774962"/>
                  <a:gd name="connsiteY54" fmla="*/ 290237 h 1774962"/>
                  <a:gd name="connsiteX55" fmla="*/ 283859 w 1774962"/>
                  <a:gd name="connsiteY55" fmla="*/ 236060 h 1774962"/>
                  <a:gd name="connsiteX56" fmla="*/ 300370 w 1774962"/>
                  <a:gd name="connsiteY56" fmla="*/ 234512 h 1774962"/>
                  <a:gd name="connsiteX57" fmla="*/ 380863 w 1774962"/>
                  <a:gd name="connsiteY57" fmla="*/ 288173 h 1774962"/>
                  <a:gd name="connsiteX58" fmla="*/ 403050 w 1774962"/>
                  <a:gd name="connsiteY58" fmla="*/ 311392 h 1774962"/>
                  <a:gd name="connsiteX59" fmla="*/ 422141 w 1774962"/>
                  <a:gd name="connsiteY59" fmla="*/ 313972 h 1774962"/>
                  <a:gd name="connsiteX60" fmla="*/ 519661 w 1774962"/>
                  <a:gd name="connsiteY60" fmla="*/ 246895 h 1774962"/>
                  <a:gd name="connsiteX61" fmla="*/ 524820 w 1774962"/>
                  <a:gd name="connsiteY61" fmla="*/ 233996 h 1774962"/>
                  <a:gd name="connsiteX62" fmla="*/ 492314 w 1774962"/>
                  <a:gd name="connsiteY62" fmla="*/ 127704 h 1774962"/>
                  <a:gd name="connsiteX63" fmla="*/ 514501 w 1774962"/>
                  <a:gd name="connsiteY63" fmla="*/ 82298 h 1774962"/>
                  <a:gd name="connsiteX64" fmla="*/ 578482 w 1774962"/>
                  <a:gd name="connsiteY64" fmla="*/ 55468 h 1774962"/>
                  <a:gd name="connsiteX65" fmla="*/ 595509 w 1774962"/>
                  <a:gd name="connsiteY65" fmla="*/ 60111 h 1774962"/>
                  <a:gd name="connsiteX66" fmla="*/ 648655 w 1774962"/>
                  <a:gd name="connsiteY66" fmla="*/ 139572 h 1774962"/>
                  <a:gd name="connsiteX67" fmla="*/ 661039 w 1774962"/>
                  <a:gd name="connsiteY67" fmla="*/ 172078 h 1774962"/>
                  <a:gd name="connsiteX68" fmla="*/ 675486 w 1774962"/>
                  <a:gd name="connsiteY68" fmla="*/ 180334 h 1774962"/>
                  <a:gd name="connsiteX69" fmla="*/ 792613 w 1774962"/>
                  <a:gd name="connsiteY69" fmla="*/ 155567 h 1774962"/>
                  <a:gd name="connsiteX70" fmla="*/ 801900 w 1774962"/>
                  <a:gd name="connsiteY70" fmla="*/ 143700 h 1774962"/>
                  <a:gd name="connsiteX71" fmla="*/ 816864 w 1774962"/>
                  <a:gd name="connsiteY71" fmla="*/ 11094 h 1774962"/>
                  <a:gd name="connsiteX72" fmla="*/ 826151 w 1774962"/>
                  <a:gd name="connsiteY72" fmla="*/ 2322 h 1774962"/>
                  <a:gd name="connsiteX73" fmla="*/ 925219 w 1774962"/>
                  <a:gd name="connsiteY73" fmla="*/ 774 h 1774962"/>
                  <a:gd name="connsiteX74" fmla="*/ 934507 w 1774962"/>
                  <a:gd name="connsiteY74" fmla="*/ 10062 h 1774962"/>
                  <a:gd name="connsiteX75" fmla="*/ 954114 w 1774962"/>
                  <a:gd name="connsiteY75" fmla="*/ 111193 h 1774962"/>
                  <a:gd name="connsiteX76" fmla="*/ 952050 w 1774962"/>
                  <a:gd name="connsiteY76" fmla="*/ 140604 h 1774962"/>
                  <a:gd name="connsiteX77" fmla="*/ 962369 w 1774962"/>
                  <a:gd name="connsiteY77" fmla="*/ 152987 h 1774962"/>
                  <a:gd name="connsiteX78" fmla="*/ 1078980 w 1774962"/>
                  <a:gd name="connsiteY78" fmla="*/ 174658 h 1774962"/>
                  <a:gd name="connsiteX79" fmla="*/ 1093428 w 1774962"/>
                  <a:gd name="connsiteY79" fmla="*/ 168467 h 1774962"/>
                  <a:gd name="connsiteX80" fmla="*/ 1147089 w 1774962"/>
                  <a:gd name="connsiteY80" fmla="*/ 69399 h 1774962"/>
                  <a:gd name="connsiteX81" fmla="*/ 1192495 w 1774962"/>
                  <a:gd name="connsiteY81" fmla="*/ 54436 h 1774962"/>
                  <a:gd name="connsiteX82" fmla="*/ 1258024 w 1774962"/>
                  <a:gd name="connsiteY82" fmla="*/ 81266 h 1774962"/>
                  <a:gd name="connsiteX83" fmla="*/ 1267312 w 1774962"/>
                  <a:gd name="connsiteY83" fmla="*/ 96746 h 1774962"/>
                  <a:gd name="connsiteX84" fmla="*/ 1247705 w 1774962"/>
                  <a:gd name="connsiteY84" fmla="*/ 192718 h 1774962"/>
                  <a:gd name="connsiteX85" fmla="*/ 1233258 w 1774962"/>
                  <a:gd name="connsiteY85" fmla="*/ 224192 h 1774962"/>
                  <a:gd name="connsiteX86" fmla="*/ 1237385 w 1774962"/>
                  <a:gd name="connsiteY86" fmla="*/ 237608 h 1774962"/>
                  <a:gd name="connsiteX87" fmla="*/ 1340065 w 1774962"/>
                  <a:gd name="connsiteY87" fmla="*/ 304169 h 1774962"/>
                  <a:gd name="connsiteX88" fmla="*/ 1354512 w 1774962"/>
                  <a:gd name="connsiteY88" fmla="*/ 302621 h 1774962"/>
                  <a:gd name="connsiteX89" fmla="*/ 1459771 w 1774962"/>
                  <a:gd name="connsiteY89" fmla="*/ 218516 h 1774962"/>
                  <a:gd name="connsiteX90" fmla="*/ 1472155 w 1774962"/>
                  <a:gd name="connsiteY90" fmla="*/ 220064 h 1774962"/>
                  <a:gd name="connsiteX91" fmla="*/ 1541296 w 1774962"/>
                  <a:gd name="connsiteY91" fmla="*/ 287657 h 1774962"/>
                  <a:gd name="connsiteX92" fmla="*/ 1542328 w 1774962"/>
                  <a:gd name="connsiteY92" fmla="*/ 301073 h 1774962"/>
                  <a:gd name="connsiteX93" fmla="*/ 1485570 w 1774962"/>
                  <a:gd name="connsiteY93" fmla="*/ 385693 h 1774962"/>
                  <a:gd name="connsiteX94" fmla="*/ 1462868 w 1774962"/>
                  <a:gd name="connsiteY94" fmla="*/ 406332 h 1774962"/>
                  <a:gd name="connsiteX95" fmla="*/ 1460803 w 1774962"/>
                  <a:gd name="connsiteY95" fmla="*/ 422327 h 1774962"/>
                  <a:gd name="connsiteX96" fmla="*/ 1529428 w 1774962"/>
                  <a:gd name="connsiteY96" fmla="*/ 522427 h 1774962"/>
                  <a:gd name="connsiteX97" fmla="*/ 1544908 w 1774962"/>
                  <a:gd name="connsiteY97" fmla="*/ 525007 h 1774962"/>
                  <a:gd name="connsiteX98" fmla="*/ 1672870 w 1774962"/>
                  <a:gd name="connsiteY98" fmla="*/ 488373 h 1774962"/>
                  <a:gd name="connsiteX99" fmla="*/ 1683706 w 1774962"/>
                  <a:gd name="connsiteY99" fmla="*/ 495080 h 1774962"/>
                  <a:gd name="connsiteX100" fmla="*/ 1721888 w 1774962"/>
                  <a:gd name="connsiteY100" fmla="*/ 583828 h 1774962"/>
                  <a:gd name="connsiteX101" fmla="*/ 1717244 w 1774962"/>
                  <a:gd name="connsiteY101" fmla="*/ 596728 h 1774962"/>
                  <a:gd name="connsiteX102" fmla="*/ 1633140 w 1774962"/>
                  <a:gd name="connsiteY102" fmla="*/ 652453 h 1774962"/>
                  <a:gd name="connsiteX103" fmla="*/ 1601665 w 1774962"/>
                  <a:gd name="connsiteY103" fmla="*/ 663805 h 1774962"/>
                  <a:gd name="connsiteX104" fmla="*/ 1594958 w 1774962"/>
                  <a:gd name="connsiteY104" fmla="*/ 676188 h 1774962"/>
                  <a:gd name="connsiteX105" fmla="*/ 1620241 w 1774962"/>
                  <a:gd name="connsiteY105" fmla="*/ 795895 h 1774962"/>
                  <a:gd name="connsiteX106" fmla="*/ 1631076 w 1774962"/>
                  <a:gd name="connsiteY106" fmla="*/ 804667 h 1774962"/>
                  <a:gd name="connsiteX107" fmla="*/ 1763682 w 1774962"/>
                  <a:gd name="connsiteY107" fmla="*/ 819630 h 1774962"/>
                  <a:gd name="connsiteX108" fmla="*/ 1773486 w 1774962"/>
                  <a:gd name="connsiteY108" fmla="*/ 829950 h 1774962"/>
                  <a:gd name="connsiteX109" fmla="*/ 1775034 w 1774962"/>
                  <a:gd name="connsiteY109" fmla="*/ 927985 h 1774962"/>
                  <a:gd name="connsiteX110" fmla="*/ 1766262 w 1774962"/>
                  <a:gd name="connsiteY110" fmla="*/ 937273 h 1774962"/>
                  <a:gd name="connsiteX111" fmla="*/ 1663583 w 1774962"/>
                  <a:gd name="connsiteY111" fmla="*/ 957396 h 1774962"/>
                  <a:gd name="connsiteX112" fmla="*/ 1636752 w 1774962"/>
                  <a:gd name="connsiteY112" fmla="*/ 955332 h 1774962"/>
                  <a:gd name="connsiteX113" fmla="*/ 1622304 w 1774962"/>
                  <a:gd name="connsiteY113" fmla="*/ 966684 h 1774962"/>
                  <a:gd name="connsiteX114" fmla="*/ 1601149 w 1774962"/>
                  <a:gd name="connsiteY114" fmla="*/ 1081746 h 1774962"/>
                  <a:gd name="connsiteX115" fmla="*/ 1610437 w 1774962"/>
                  <a:gd name="connsiteY115" fmla="*/ 1097742 h 1774962"/>
                  <a:gd name="connsiteX116" fmla="*/ 1726016 w 1774962"/>
                  <a:gd name="connsiteY116" fmla="*/ 1161723 h 1774962"/>
                  <a:gd name="connsiteX117" fmla="*/ 1729112 w 1774962"/>
                  <a:gd name="connsiteY117" fmla="*/ 1174107 h 1774962"/>
                  <a:gd name="connsiteX118" fmla="*/ 1693509 w 1774962"/>
                  <a:gd name="connsiteY118" fmla="*/ 1263887 h 1774962"/>
                  <a:gd name="connsiteX119" fmla="*/ 1681126 w 1774962"/>
                  <a:gd name="connsiteY119" fmla="*/ 1270078 h 1774962"/>
                  <a:gd name="connsiteX120" fmla="*/ 1581542 w 1774962"/>
                  <a:gd name="connsiteY120" fmla="*/ 1249955 h 1774962"/>
                  <a:gd name="connsiteX121" fmla="*/ 1552647 w 1774962"/>
                  <a:gd name="connsiteY121" fmla="*/ 1236024 h 1774962"/>
                  <a:gd name="connsiteX122" fmla="*/ 1538200 w 1774962"/>
                  <a:gd name="connsiteY122" fmla="*/ 1240152 h 1774962"/>
                  <a:gd name="connsiteX123" fmla="*/ 1473187 w 1774962"/>
                  <a:gd name="connsiteY123" fmla="*/ 1340767 h 1774962"/>
                  <a:gd name="connsiteX124" fmla="*/ 1475251 w 1774962"/>
                  <a:gd name="connsiteY124" fmla="*/ 1358310 h 1774962"/>
                  <a:gd name="connsiteX125" fmla="*/ 1535104 w 1774962"/>
                  <a:gd name="connsiteY125" fmla="*/ 1430031 h 1774962"/>
                  <a:gd name="connsiteX126" fmla="*/ 1545424 w 1774962"/>
                  <a:gd name="connsiteY126" fmla="*/ 1444995 h 1774962"/>
                  <a:gd name="connsiteX127" fmla="*/ 1542844 w 1774962"/>
                  <a:gd name="connsiteY127" fmla="*/ 1489885 h 1774962"/>
                  <a:gd name="connsiteX128" fmla="*/ 1491246 w 1774962"/>
                  <a:gd name="connsiteY128" fmla="*/ 1542514 h 1774962"/>
                  <a:gd name="connsiteX129" fmla="*/ 1472155 w 1774962"/>
                  <a:gd name="connsiteY129" fmla="*/ 1544062 h 1774962"/>
                  <a:gd name="connsiteX130" fmla="*/ 1393726 w 1774962"/>
                  <a:gd name="connsiteY130" fmla="*/ 1491948 h 1774962"/>
                  <a:gd name="connsiteX131" fmla="*/ 1369992 w 1774962"/>
                  <a:gd name="connsiteY131" fmla="*/ 1466666 h 1774962"/>
                  <a:gd name="connsiteX132" fmla="*/ 1352964 w 1774962"/>
                  <a:gd name="connsiteY132" fmla="*/ 1464602 h 1774962"/>
                  <a:gd name="connsiteX133" fmla="*/ 1254413 w 1774962"/>
                  <a:gd name="connsiteY133" fmla="*/ 1532711 h 1774962"/>
                  <a:gd name="connsiteX134" fmla="*/ 1248737 w 1774962"/>
                  <a:gd name="connsiteY134" fmla="*/ 1544578 h 1774962"/>
                  <a:gd name="connsiteX135" fmla="*/ 1284339 w 1774962"/>
                  <a:gd name="connsiteY135" fmla="*/ 1662221 h 1774962"/>
                  <a:gd name="connsiteX136" fmla="*/ 1268860 w 1774962"/>
                  <a:gd name="connsiteY136" fmla="*/ 1693180 h 1774962"/>
                  <a:gd name="connsiteX137" fmla="*/ 1195591 w 1774962"/>
                  <a:gd name="connsiteY137" fmla="*/ 1724654 h 1774962"/>
                  <a:gd name="connsiteX138" fmla="*/ 1178564 w 1774962"/>
                  <a:gd name="connsiteY138" fmla="*/ 1719495 h 1774962"/>
                  <a:gd name="connsiteX139" fmla="*/ 1125418 w 1774962"/>
                  <a:gd name="connsiteY139" fmla="*/ 1640034 h 1774962"/>
                  <a:gd name="connsiteX140" fmla="*/ 1113035 w 1774962"/>
                  <a:gd name="connsiteY140" fmla="*/ 1606496 h 1774962"/>
                  <a:gd name="connsiteX141" fmla="*/ 1099619 w 1774962"/>
                  <a:gd name="connsiteY141" fmla="*/ 1599272 h 1774962"/>
                  <a:gd name="connsiteX142" fmla="*/ 979913 w 1774962"/>
                  <a:gd name="connsiteY142" fmla="*/ 1624555 h 1774962"/>
                  <a:gd name="connsiteX143" fmla="*/ 972173 w 1774962"/>
                  <a:gd name="connsiteY143" fmla="*/ 1634874 h 1774962"/>
                  <a:gd name="connsiteX144" fmla="*/ 957726 w 1774962"/>
                  <a:gd name="connsiteY144" fmla="*/ 1767481 h 1774962"/>
                  <a:gd name="connsiteX145" fmla="*/ 945858 w 1774962"/>
                  <a:gd name="connsiteY145" fmla="*/ 1777800 h 1774962"/>
                  <a:gd name="connsiteX146" fmla="*/ 895808 w 1774962"/>
                  <a:gd name="connsiteY146" fmla="*/ 1779864 h 1774962"/>
                  <a:gd name="connsiteX147" fmla="*/ 894776 w 1774962"/>
                  <a:gd name="connsiteY147" fmla="*/ 1775736 h 1774962"/>
                  <a:gd name="connsiteX148" fmla="*/ 890648 w 1774962"/>
                  <a:gd name="connsiteY148" fmla="*/ 1454798 h 1774962"/>
                  <a:gd name="connsiteX149" fmla="*/ 1452548 w 1774962"/>
                  <a:gd name="connsiteY149" fmla="*/ 884127 h 1774962"/>
                  <a:gd name="connsiteX150" fmla="*/ 881361 w 1774962"/>
                  <a:gd name="connsiteY150" fmla="*/ 322228 h 1774962"/>
                  <a:gd name="connsiteX151" fmla="*/ 320494 w 1774962"/>
                  <a:gd name="connsiteY151" fmla="*/ 893415 h 1774962"/>
                  <a:gd name="connsiteX152" fmla="*/ 890648 w 1774962"/>
                  <a:gd name="connsiteY152" fmla="*/ 1454798 h 17749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</a:cxnLst>
                <a:rect l="l" t="t" r="r" b="b"/>
                <a:pathLst>
                  <a:path w="1774962" h="1774962">
                    <a:moveTo>
                      <a:pt x="894776" y="1775736"/>
                    </a:moveTo>
                    <a:cubicBezTo>
                      <a:pt x="880845" y="1775736"/>
                      <a:pt x="866397" y="1775736"/>
                      <a:pt x="852466" y="1775736"/>
                    </a:cubicBezTo>
                    <a:cubicBezTo>
                      <a:pt x="844726" y="1775736"/>
                      <a:pt x="840599" y="1772640"/>
                      <a:pt x="839567" y="1764901"/>
                    </a:cubicBezTo>
                    <a:cubicBezTo>
                      <a:pt x="833375" y="1731878"/>
                      <a:pt x="826151" y="1699371"/>
                      <a:pt x="819960" y="1666349"/>
                    </a:cubicBezTo>
                    <a:cubicBezTo>
                      <a:pt x="817896" y="1656545"/>
                      <a:pt x="820992" y="1646742"/>
                      <a:pt x="822024" y="1636938"/>
                    </a:cubicBezTo>
                    <a:cubicBezTo>
                      <a:pt x="823056" y="1628682"/>
                      <a:pt x="820992" y="1624555"/>
                      <a:pt x="811704" y="1623523"/>
                    </a:cubicBezTo>
                    <a:cubicBezTo>
                      <a:pt x="772490" y="1619395"/>
                      <a:pt x="733275" y="1612171"/>
                      <a:pt x="695093" y="1601852"/>
                    </a:cubicBezTo>
                    <a:cubicBezTo>
                      <a:pt x="686837" y="1599788"/>
                      <a:pt x="682194" y="1602368"/>
                      <a:pt x="680130" y="1610623"/>
                    </a:cubicBezTo>
                    <a:cubicBezTo>
                      <a:pt x="669294" y="1655513"/>
                      <a:pt x="636788" y="1688020"/>
                      <a:pt x="615116" y="1727234"/>
                    </a:cubicBezTo>
                    <a:cubicBezTo>
                      <a:pt x="612537" y="1731878"/>
                      <a:pt x="608409" y="1731878"/>
                      <a:pt x="603765" y="1730330"/>
                    </a:cubicBezTo>
                    <a:cubicBezTo>
                      <a:pt x="572807" y="1720011"/>
                      <a:pt x="542364" y="1707627"/>
                      <a:pt x="512953" y="1694212"/>
                    </a:cubicBezTo>
                    <a:cubicBezTo>
                      <a:pt x="506761" y="1691632"/>
                      <a:pt x="506245" y="1686988"/>
                      <a:pt x="507277" y="1681828"/>
                    </a:cubicBezTo>
                    <a:cubicBezTo>
                      <a:pt x="513985" y="1648806"/>
                      <a:pt x="519661" y="1615783"/>
                      <a:pt x="527400" y="1583277"/>
                    </a:cubicBezTo>
                    <a:cubicBezTo>
                      <a:pt x="529980" y="1572441"/>
                      <a:pt x="536172" y="1562637"/>
                      <a:pt x="541848" y="1552834"/>
                    </a:cubicBezTo>
                    <a:cubicBezTo>
                      <a:pt x="545460" y="1546642"/>
                      <a:pt x="544428" y="1543030"/>
                      <a:pt x="537720" y="1539418"/>
                    </a:cubicBezTo>
                    <a:cubicBezTo>
                      <a:pt x="501601" y="1520327"/>
                      <a:pt x="467547" y="1497624"/>
                      <a:pt x="435041" y="1472857"/>
                    </a:cubicBezTo>
                    <a:cubicBezTo>
                      <a:pt x="429365" y="1468214"/>
                      <a:pt x="425237" y="1468214"/>
                      <a:pt x="420593" y="1474921"/>
                    </a:cubicBezTo>
                    <a:cubicBezTo>
                      <a:pt x="393762" y="1512588"/>
                      <a:pt x="350936" y="1531163"/>
                      <a:pt x="315334" y="1559026"/>
                    </a:cubicBezTo>
                    <a:cubicBezTo>
                      <a:pt x="310690" y="1562637"/>
                      <a:pt x="307078" y="1561090"/>
                      <a:pt x="302950" y="1557478"/>
                    </a:cubicBezTo>
                    <a:cubicBezTo>
                      <a:pt x="278699" y="1536323"/>
                      <a:pt x="255996" y="1513104"/>
                      <a:pt x="233809" y="1490401"/>
                    </a:cubicBezTo>
                    <a:cubicBezTo>
                      <a:pt x="229682" y="1485757"/>
                      <a:pt x="229165" y="1482145"/>
                      <a:pt x="232777" y="1476985"/>
                    </a:cubicBezTo>
                    <a:cubicBezTo>
                      <a:pt x="251352" y="1449122"/>
                      <a:pt x="269928" y="1421260"/>
                      <a:pt x="289019" y="1393397"/>
                    </a:cubicBezTo>
                    <a:cubicBezTo>
                      <a:pt x="295210" y="1384625"/>
                      <a:pt x="304498" y="1378949"/>
                      <a:pt x="312754" y="1371726"/>
                    </a:cubicBezTo>
                    <a:cubicBezTo>
                      <a:pt x="318946" y="1366566"/>
                      <a:pt x="319978" y="1361922"/>
                      <a:pt x="314818" y="1355731"/>
                    </a:cubicBezTo>
                    <a:cubicBezTo>
                      <a:pt x="289535" y="1324256"/>
                      <a:pt x="266316" y="1291233"/>
                      <a:pt x="246193" y="1255631"/>
                    </a:cubicBezTo>
                    <a:cubicBezTo>
                      <a:pt x="241549" y="1247375"/>
                      <a:pt x="236905" y="1248923"/>
                      <a:pt x="230713" y="1253051"/>
                    </a:cubicBezTo>
                    <a:cubicBezTo>
                      <a:pt x="191499" y="1277302"/>
                      <a:pt x="145577" y="1277818"/>
                      <a:pt x="102751" y="1289685"/>
                    </a:cubicBezTo>
                    <a:cubicBezTo>
                      <a:pt x="97075" y="1291233"/>
                      <a:pt x="93979" y="1288137"/>
                      <a:pt x="91916" y="1282978"/>
                    </a:cubicBezTo>
                    <a:cubicBezTo>
                      <a:pt x="77984" y="1254083"/>
                      <a:pt x="65085" y="1224156"/>
                      <a:pt x="53733" y="1194230"/>
                    </a:cubicBezTo>
                    <a:cubicBezTo>
                      <a:pt x="51669" y="1188038"/>
                      <a:pt x="53217" y="1184426"/>
                      <a:pt x="58377" y="1181330"/>
                    </a:cubicBezTo>
                    <a:cubicBezTo>
                      <a:pt x="86240" y="1162755"/>
                      <a:pt x="113587" y="1143664"/>
                      <a:pt x="142481" y="1125605"/>
                    </a:cubicBezTo>
                    <a:cubicBezTo>
                      <a:pt x="151769" y="1119929"/>
                      <a:pt x="163120" y="1117349"/>
                      <a:pt x="173956" y="1114253"/>
                    </a:cubicBezTo>
                    <a:cubicBezTo>
                      <a:pt x="180664" y="1112189"/>
                      <a:pt x="182727" y="1109093"/>
                      <a:pt x="180664" y="1101870"/>
                    </a:cubicBezTo>
                    <a:cubicBezTo>
                      <a:pt x="168796" y="1062139"/>
                      <a:pt x="160541" y="1021893"/>
                      <a:pt x="154865" y="981131"/>
                    </a:cubicBezTo>
                    <a:cubicBezTo>
                      <a:pt x="153833" y="974423"/>
                      <a:pt x="150737" y="972359"/>
                      <a:pt x="144029" y="973391"/>
                    </a:cubicBezTo>
                    <a:cubicBezTo>
                      <a:pt x="98107" y="981131"/>
                      <a:pt x="54765" y="963588"/>
                      <a:pt x="10391" y="958428"/>
                    </a:cubicBezTo>
                    <a:cubicBezTo>
                      <a:pt x="4715" y="957912"/>
                      <a:pt x="2652" y="954300"/>
                      <a:pt x="2135" y="948624"/>
                    </a:cubicBezTo>
                    <a:cubicBezTo>
                      <a:pt x="-960" y="916118"/>
                      <a:pt x="72" y="883611"/>
                      <a:pt x="588" y="850589"/>
                    </a:cubicBezTo>
                    <a:cubicBezTo>
                      <a:pt x="588" y="844397"/>
                      <a:pt x="4715" y="841817"/>
                      <a:pt x="10391" y="840785"/>
                    </a:cubicBezTo>
                    <a:cubicBezTo>
                      <a:pt x="43930" y="834077"/>
                      <a:pt x="76952" y="827370"/>
                      <a:pt x="110491" y="820662"/>
                    </a:cubicBezTo>
                    <a:cubicBezTo>
                      <a:pt x="120294" y="818598"/>
                      <a:pt x="130098" y="821694"/>
                      <a:pt x="139901" y="822726"/>
                    </a:cubicBezTo>
                    <a:cubicBezTo>
                      <a:pt x="148157" y="823758"/>
                      <a:pt x="152285" y="820662"/>
                      <a:pt x="153317" y="811890"/>
                    </a:cubicBezTo>
                    <a:cubicBezTo>
                      <a:pt x="157445" y="773192"/>
                      <a:pt x="164668" y="734494"/>
                      <a:pt x="174472" y="696827"/>
                    </a:cubicBezTo>
                    <a:cubicBezTo>
                      <a:pt x="177052" y="687024"/>
                      <a:pt x="173440" y="682380"/>
                      <a:pt x="164152" y="680316"/>
                    </a:cubicBezTo>
                    <a:cubicBezTo>
                      <a:pt x="120294" y="668965"/>
                      <a:pt x="87272" y="636974"/>
                      <a:pt x="49090" y="615819"/>
                    </a:cubicBezTo>
                    <a:cubicBezTo>
                      <a:pt x="44961" y="613755"/>
                      <a:pt x="44961" y="610143"/>
                      <a:pt x="45993" y="606015"/>
                    </a:cubicBezTo>
                    <a:cubicBezTo>
                      <a:pt x="56313" y="574541"/>
                      <a:pt x="69212" y="544098"/>
                      <a:pt x="82628" y="513655"/>
                    </a:cubicBezTo>
                    <a:cubicBezTo>
                      <a:pt x="85208" y="507980"/>
                      <a:pt x="89336" y="506948"/>
                      <a:pt x="93979" y="508496"/>
                    </a:cubicBezTo>
                    <a:cubicBezTo>
                      <a:pt x="137322" y="519847"/>
                      <a:pt x="183760" y="518815"/>
                      <a:pt x="224006" y="543066"/>
                    </a:cubicBezTo>
                    <a:cubicBezTo>
                      <a:pt x="230713" y="547194"/>
                      <a:pt x="233809" y="544614"/>
                      <a:pt x="236905" y="538938"/>
                    </a:cubicBezTo>
                    <a:cubicBezTo>
                      <a:pt x="255996" y="503336"/>
                      <a:pt x="278183" y="469281"/>
                      <a:pt x="302434" y="437291"/>
                    </a:cubicBezTo>
                    <a:cubicBezTo>
                      <a:pt x="305530" y="433163"/>
                      <a:pt x="310690" y="428519"/>
                      <a:pt x="302950" y="423359"/>
                    </a:cubicBezTo>
                    <a:cubicBezTo>
                      <a:pt x="273540" y="404268"/>
                      <a:pt x="258576" y="373826"/>
                      <a:pt x="238453" y="346995"/>
                    </a:cubicBezTo>
                    <a:cubicBezTo>
                      <a:pt x="234841" y="342351"/>
                      <a:pt x="232262" y="337707"/>
                      <a:pt x="228650" y="333063"/>
                    </a:cubicBezTo>
                    <a:cubicBezTo>
                      <a:pt x="212654" y="310360"/>
                      <a:pt x="212138" y="309844"/>
                      <a:pt x="230713" y="290237"/>
                    </a:cubicBezTo>
                    <a:cubicBezTo>
                      <a:pt x="248257" y="271662"/>
                      <a:pt x="266316" y="254119"/>
                      <a:pt x="283859" y="236060"/>
                    </a:cubicBezTo>
                    <a:cubicBezTo>
                      <a:pt x="289535" y="230384"/>
                      <a:pt x="294179" y="229868"/>
                      <a:pt x="300370" y="234512"/>
                    </a:cubicBezTo>
                    <a:cubicBezTo>
                      <a:pt x="327201" y="252571"/>
                      <a:pt x="354032" y="270114"/>
                      <a:pt x="380863" y="288173"/>
                    </a:cubicBezTo>
                    <a:cubicBezTo>
                      <a:pt x="390150" y="294365"/>
                      <a:pt x="396342" y="303137"/>
                      <a:pt x="403050" y="311392"/>
                    </a:cubicBezTo>
                    <a:cubicBezTo>
                      <a:pt x="408726" y="319132"/>
                      <a:pt x="413885" y="320680"/>
                      <a:pt x="422141" y="313972"/>
                    </a:cubicBezTo>
                    <a:cubicBezTo>
                      <a:pt x="452584" y="288689"/>
                      <a:pt x="485606" y="266502"/>
                      <a:pt x="519661" y="246895"/>
                    </a:cubicBezTo>
                    <a:cubicBezTo>
                      <a:pt x="524820" y="243799"/>
                      <a:pt x="529464" y="240703"/>
                      <a:pt x="524820" y="233996"/>
                    </a:cubicBezTo>
                    <a:cubicBezTo>
                      <a:pt x="502633" y="202005"/>
                      <a:pt x="501086" y="163823"/>
                      <a:pt x="492314" y="127704"/>
                    </a:cubicBezTo>
                    <a:cubicBezTo>
                      <a:pt x="484574" y="96230"/>
                      <a:pt x="485606" y="96746"/>
                      <a:pt x="514501" y="82298"/>
                    </a:cubicBezTo>
                    <a:cubicBezTo>
                      <a:pt x="535140" y="71979"/>
                      <a:pt x="557327" y="64239"/>
                      <a:pt x="578482" y="55468"/>
                    </a:cubicBezTo>
                    <a:cubicBezTo>
                      <a:pt x="586222" y="52372"/>
                      <a:pt x="590866" y="52888"/>
                      <a:pt x="595509" y="60111"/>
                    </a:cubicBezTo>
                    <a:cubicBezTo>
                      <a:pt x="613053" y="86942"/>
                      <a:pt x="630596" y="113257"/>
                      <a:pt x="648655" y="139572"/>
                    </a:cubicBezTo>
                    <a:cubicBezTo>
                      <a:pt x="655363" y="149375"/>
                      <a:pt x="657427" y="160727"/>
                      <a:pt x="661039" y="172078"/>
                    </a:cubicBezTo>
                    <a:cubicBezTo>
                      <a:pt x="663618" y="180334"/>
                      <a:pt x="667230" y="182914"/>
                      <a:pt x="675486" y="180334"/>
                    </a:cubicBezTo>
                    <a:cubicBezTo>
                      <a:pt x="713668" y="168983"/>
                      <a:pt x="752882" y="160727"/>
                      <a:pt x="792613" y="155567"/>
                    </a:cubicBezTo>
                    <a:cubicBezTo>
                      <a:pt x="800352" y="154535"/>
                      <a:pt x="802932" y="151439"/>
                      <a:pt x="801900" y="143700"/>
                    </a:cubicBezTo>
                    <a:cubicBezTo>
                      <a:pt x="795193" y="98294"/>
                      <a:pt x="811704" y="55468"/>
                      <a:pt x="816864" y="11094"/>
                    </a:cubicBezTo>
                    <a:cubicBezTo>
                      <a:pt x="817380" y="5934"/>
                      <a:pt x="820476" y="2838"/>
                      <a:pt x="826151" y="2322"/>
                    </a:cubicBezTo>
                    <a:cubicBezTo>
                      <a:pt x="859174" y="-1290"/>
                      <a:pt x="892196" y="258"/>
                      <a:pt x="925219" y="774"/>
                    </a:cubicBezTo>
                    <a:cubicBezTo>
                      <a:pt x="930895" y="774"/>
                      <a:pt x="933475" y="4902"/>
                      <a:pt x="934507" y="10062"/>
                    </a:cubicBezTo>
                    <a:cubicBezTo>
                      <a:pt x="941214" y="43600"/>
                      <a:pt x="948438" y="77139"/>
                      <a:pt x="954114" y="111193"/>
                    </a:cubicBezTo>
                    <a:cubicBezTo>
                      <a:pt x="955662" y="120481"/>
                      <a:pt x="953082" y="130800"/>
                      <a:pt x="952050" y="140604"/>
                    </a:cubicBezTo>
                    <a:cubicBezTo>
                      <a:pt x="951018" y="148343"/>
                      <a:pt x="954114" y="151955"/>
                      <a:pt x="962369" y="152987"/>
                    </a:cubicBezTo>
                    <a:cubicBezTo>
                      <a:pt x="1001584" y="157115"/>
                      <a:pt x="1040798" y="164339"/>
                      <a:pt x="1078980" y="174658"/>
                    </a:cubicBezTo>
                    <a:cubicBezTo>
                      <a:pt x="1085172" y="176206"/>
                      <a:pt x="1091364" y="176722"/>
                      <a:pt x="1093428" y="168467"/>
                    </a:cubicBezTo>
                    <a:cubicBezTo>
                      <a:pt x="1101683" y="130284"/>
                      <a:pt x="1127482" y="101390"/>
                      <a:pt x="1147089" y="69399"/>
                    </a:cubicBezTo>
                    <a:cubicBezTo>
                      <a:pt x="1162569" y="43084"/>
                      <a:pt x="1163601" y="43600"/>
                      <a:pt x="1192495" y="54436"/>
                    </a:cubicBezTo>
                    <a:cubicBezTo>
                      <a:pt x="1214682" y="62691"/>
                      <a:pt x="1236353" y="71979"/>
                      <a:pt x="1258024" y="81266"/>
                    </a:cubicBezTo>
                    <a:cubicBezTo>
                      <a:pt x="1265764" y="84362"/>
                      <a:pt x="1268860" y="88490"/>
                      <a:pt x="1267312" y="96746"/>
                    </a:cubicBezTo>
                    <a:cubicBezTo>
                      <a:pt x="1260604" y="128736"/>
                      <a:pt x="1254928" y="160727"/>
                      <a:pt x="1247705" y="192718"/>
                    </a:cubicBezTo>
                    <a:cubicBezTo>
                      <a:pt x="1245125" y="203553"/>
                      <a:pt x="1238417" y="213873"/>
                      <a:pt x="1233258" y="224192"/>
                    </a:cubicBezTo>
                    <a:cubicBezTo>
                      <a:pt x="1229646" y="230384"/>
                      <a:pt x="1230678" y="233996"/>
                      <a:pt x="1237385" y="237608"/>
                    </a:cubicBezTo>
                    <a:cubicBezTo>
                      <a:pt x="1273504" y="256699"/>
                      <a:pt x="1307558" y="279402"/>
                      <a:pt x="1340065" y="304169"/>
                    </a:cubicBezTo>
                    <a:cubicBezTo>
                      <a:pt x="1345741" y="308812"/>
                      <a:pt x="1349868" y="309328"/>
                      <a:pt x="1354512" y="302621"/>
                    </a:cubicBezTo>
                    <a:cubicBezTo>
                      <a:pt x="1381343" y="264954"/>
                      <a:pt x="1424169" y="246379"/>
                      <a:pt x="1459771" y="218516"/>
                    </a:cubicBezTo>
                    <a:cubicBezTo>
                      <a:pt x="1464415" y="214905"/>
                      <a:pt x="1468027" y="216452"/>
                      <a:pt x="1472155" y="220064"/>
                    </a:cubicBezTo>
                    <a:cubicBezTo>
                      <a:pt x="1496406" y="241219"/>
                      <a:pt x="1519109" y="264438"/>
                      <a:pt x="1541296" y="287657"/>
                    </a:cubicBezTo>
                    <a:cubicBezTo>
                      <a:pt x="1545424" y="292301"/>
                      <a:pt x="1545940" y="296429"/>
                      <a:pt x="1542328" y="301073"/>
                    </a:cubicBezTo>
                    <a:cubicBezTo>
                      <a:pt x="1523237" y="329452"/>
                      <a:pt x="1505177" y="357830"/>
                      <a:pt x="1485570" y="385693"/>
                    </a:cubicBezTo>
                    <a:cubicBezTo>
                      <a:pt x="1479895" y="393949"/>
                      <a:pt x="1470607" y="400140"/>
                      <a:pt x="1462868" y="406332"/>
                    </a:cubicBezTo>
                    <a:cubicBezTo>
                      <a:pt x="1456676" y="411492"/>
                      <a:pt x="1455644" y="416136"/>
                      <a:pt x="1460803" y="422327"/>
                    </a:cubicBezTo>
                    <a:cubicBezTo>
                      <a:pt x="1486086" y="453802"/>
                      <a:pt x="1509305" y="487341"/>
                      <a:pt x="1529428" y="522427"/>
                    </a:cubicBezTo>
                    <a:cubicBezTo>
                      <a:pt x="1534072" y="530167"/>
                      <a:pt x="1538716" y="529135"/>
                      <a:pt x="1544908" y="525007"/>
                    </a:cubicBezTo>
                    <a:cubicBezTo>
                      <a:pt x="1584122" y="500756"/>
                      <a:pt x="1630044" y="500240"/>
                      <a:pt x="1672870" y="488373"/>
                    </a:cubicBezTo>
                    <a:cubicBezTo>
                      <a:pt x="1678546" y="486825"/>
                      <a:pt x="1681642" y="489921"/>
                      <a:pt x="1683706" y="495080"/>
                    </a:cubicBezTo>
                    <a:cubicBezTo>
                      <a:pt x="1697637" y="523975"/>
                      <a:pt x="1710537" y="553902"/>
                      <a:pt x="1721888" y="583828"/>
                    </a:cubicBezTo>
                    <a:cubicBezTo>
                      <a:pt x="1723952" y="590020"/>
                      <a:pt x="1722404" y="593632"/>
                      <a:pt x="1717244" y="596728"/>
                    </a:cubicBezTo>
                    <a:cubicBezTo>
                      <a:pt x="1689381" y="615303"/>
                      <a:pt x="1662035" y="634394"/>
                      <a:pt x="1633140" y="652453"/>
                    </a:cubicBezTo>
                    <a:cubicBezTo>
                      <a:pt x="1623852" y="658129"/>
                      <a:pt x="1612501" y="660709"/>
                      <a:pt x="1601665" y="663805"/>
                    </a:cubicBezTo>
                    <a:cubicBezTo>
                      <a:pt x="1594958" y="665869"/>
                      <a:pt x="1592894" y="668965"/>
                      <a:pt x="1594958" y="676188"/>
                    </a:cubicBezTo>
                    <a:cubicBezTo>
                      <a:pt x="1606309" y="715403"/>
                      <a:pt x="1615081" y="755133"/>
                      <a:pt x="1620241" y="795895"/>
                    </a:cubicBezTo>
                    <a:cubicBezTo>
                      <a:pt x="1621272" y="803119"/>
                      <a:pt x="1624368" y="805699"/>
                      <a:pt x="1631076" y="804667"/>
                    </a:cubicBezTo>
                    <a:cubicBezTo>
                      <a:pt x="1676482" y="797959"/>
                      <a:pt x="1719308" y="814470"/>
                      <a:pt x="1763682" y="819630"/>
                    </a:cubicBezTo>
                    <a:cubicBezTo>
                      <a:pt x="1769874" y="820146"/>
                      <a:pt x="1772454" y="823758"/>
                      <a:pt x="1773486" y="829950"/>
                    </a:cubicBezTo>
                    <a:cubicBezTo>
                      <a:pt x="1776582" y="862456"/>
                      <a:pt x="1775034" y="895479"/>
                      <a:pt x="1775034" y="927985"/>
                    </a:cubicBezTo>
                    <a:cubicBezTo>
                      <a:pt x="1775034" y="933661"/>
                      <a:pt x="1771422" y="936241"/>
                      <a:pt x="1766262" y="937273"/>
                    </a:cubicBezTo>
                    <a:cubicBezTo>
                      <a:pt x="1732207" y="943981"/>
                      <a:pt x="1698153" y="951204"/>
                      <a:pt x="1663583" y="957396"/>
                    </a:cubicBezTo>
                    <a:cubicBezTo>
                      <a:pt x="1654811" y="958944"/>
                      <a:pt x="1645523" y="956364"/>
                      <a:pt x="1636752" y="955332"/>
                    </a:cubicBezTo>
                    <a:cubicBezTo>
                      <a:pt x="1627980" y="954300"/>
                      <a:pt x="1623336" y="956364"/>
                      <a:pt x="1622304" y="966684"/>
                    </a:cubicBezTo>
                    <a:cubicBezTo>
                      <a:pt x="1618177" y="1005382"/>
                      <a:pt x="1610953" y="1044080"/>
                      <a:pt x="1601149" y="1081746"/>
                    </a:cubicBezTo>
                    <a:cubicBezTo>
                      <a:pt x="1598569" y="1091034"/>
                      <a:pt x="1601665" y="1095678"/>
                      <a:pt x="1610437" y="1097742"/>
                    </a:cubicBezTo>
                    <a:cubicBezTo>
                      <a:pt x="1654811" y="1108577"/>
                      <a:pt x="1687318" y="1140568"/>
                      <a:pt x="1726016" y="1161723"/>
                    </a:cubicBezTo>
                    <a:cubicBezTo>
                      <a:pt x="1731176" y="1164819"/>
                      <a:pt x="1731176" y="1168947"/>
                      <a:pt x="1729112" y="1174107"/>
                    </a:cubicBezTo>
                    <a:cubicBezTo>
                      <a:pt x="1718792" y="1204549"/>
                      <a:pt x="1706409" y="1234476"/>
                      <a:pt x="1693509" y="1263887"/>
                    </a:cubicBezTo>
                    <a:cubicBezTo>
                      <a:pt x="1690929" y="1269562"/>
                      <a:pt x="1687318" y="1271626"/>
                      <a:pt x="1681126" y="1270078"/>
                    </a:cubicBezTo>
                    <a:cubicBezTo>
                      <a:pt x="1648103" y="1263371"/>
                      <a:pt x="1614565" y="1257179"/>
                      <a:pt x="1581542" y="1249955"/>
                    </a:cubicBezTo>
                    <a:cubicBezTo>
                      <a:pt x="1571223" y="1247375"/>
                      <a:pt x="1561935" y="1241184"/>
                      <a:pt x="1552647" y="1236024"/>
                    </a:cubicBezTo>
                    <a:cubicBezTo>
                      <a:pt x="1545940" y="1232412"/>
                      <a:pt x="1542328" y="1232928"/>
                      <a:pt x="1538200" y="1240152"/>
                    </a:cubicBezTo>
                    <a:cubicBezTo>
                      <a:pt x="1519109" y="1275238"/>
                      <a:pt x="1497954" y="1309293"/>
                      <a:pt x="1473187" y="1340767"/>
                    </a:cubicBezTo>
                    <a:cubicBezTo>
                      <a:pt x="1467511" y="1347991"/>
                      <a:pt x="1466479" y="1352635"/>
                      <a:pt x="1475251" y="1358310"/>
                    </a:cubicBezTo>
                    <a:cubicBezTo>
                      <a:pt x="1502598" y="1375854"/>
                      <a:pt x="1516013" y="1405264"/>
                      <a:pt x="1535104" y="1430031"/>
                    </a:cubicBezTo>
                    <a:cubicBezTo>
                      <a:pt x="1538716" y="1434675"/>
                      <a:pt x="1541812" y="1439835"/>
                      <a:pt x="1545424" y="1444995"/>
                    </a:cubicBezTo>
                    <a:cubicBezTo>
                      <a:pt x="1566063" y="1474921"/>
                      <a:pt x="1565031" y="1464602"/>
                      <a:pt x="1542844" y="1489885"/>
                    </a:cubicBezTo>
                    <a:cubicBezTo>
                      <a:pt x="1526849" y="1508460"/>
                      <a:pt x="1508273" y="1524971"/>
                      <a:pt x="1491246" y="1542514"/>
                    </a:cubicBezTo>
                    <a:cubicBezTo>
                      <a:pt x="1485054" y="1549222"/>
                      <a:pt x="1479895" y="1549222"/>
                      <a:pt x="1472155" y="1544062"/>
                    </a:cubicBezTo>
                    <a:cubicBezTo>
                      <a:pt x="1446356" y="1526519"/>
                      <a:pt x="1420041" y="1508976"/>
                      <a:pt x="1393726" y="1491948"/>
                    </a:cubicBezTo>
                    <a:cubicBezTo>
                      <a:pt x="1383923" y="1485241"/>
                      <a:pt x="1377215" y="1475437"/>
                      <a:pt x="1369992" y="1466666"/>
                    </a:cubicBezTo>
                    <a:cubicBezTo>
                      <a:pt x="1364316" y="1459958"/>
                      <a:pt x="1359672" y="1458926"/>
                      <a:pt x="1352964" y="1464602"/>
                    </a:cubicBezTo>
                    <a:cubicBezTo>
                      <a:pt x="1322005" y="1489885"/>
                      <a:pt x="1288983" y="1512588"/>
                      <a:pt x="1254413" y="1532711"/>
                    </a:cubicBezTo>
                    <a:cubicBezTo>
                      <a:pt x="1249769" y="1535291"/>
                      <a:pt x="1244609" y="1537871"/>
                      <a:pt x="1248737" y="1544578"/>
                    </a:cubicBezTo>
                    <a:cubicBezTo>
                      <a:pt x="1272472" y="1580181"/>
                      <a:pt x="1274020" y="1622491"/>
                      <a:pt x="1284339" y="1662221"/>
                    </a:cubicBezTo>
                    <a:cubicBezTo>
                      <a:pt x="1290531" y="1685440"/>
                      <a:pt x="1292079" y="1682344"/>
                      <a:pt x="1268860" y="1693180"/>
                    </a:cubicBezTo>
                    <a:cubicBezTo>
                      <a:pt x="1244609" y="1704531"/>
                      <a:pt x="1219842" y="1714335"/>
                      <a:pt x="1195591" y="1724654"/>
                    </a:cubicBezTo>
                    <a:cubicBezTo>
                      <a:pt x="1187851" y="1727750"/>
                      <a:pt x="1183208" y="1726718"/>
                      <a:pt x="1178564" y="1719495"/>
                    </a:cubicBezTo>
                    <a:cubicBezTo>
                      <a:pt x="1161021" y="1692664"/>
                      <a:pt x="1142962" y="1666865"/>
                      <a:pt x="1125418" y="1640034"/>
                    </a:cubicBezTo>
                    <a:cubicBezTo>
                      <a:pt x="1118711" y="1629715"/>
                      <a:pt x="1116131" y="1617847"/>
                      <a:pt x="1113035" y="1606496"/>
                    </a:cubicBezTo>
                    <a:cubicBezTo>
                      <a:pt x="1110971" y="1599272"/>
                      <a:pt x="1107359" y="1597208"/>
                      <a:pt x="1099619" y="1599272"/>
                    </a:cubicBezTo>
                    <a:cubicBezTo>
                      <a:pt x="1060405" y="1611139"/>
                      <a:pt x="1020675" y="1619395"/>
                      <a:pt x="979913" y="1624555"/>
                    </a:cubicBezTo>
                    <a:cubicBezTo>
                      <a:pt x="973205" y="1625587"/>
                      <a:pt x="971141" y="1628682"/>
                      <a:pt x="972173" y="1634874"/>
                    </a:cubicBezTo>
                    <a:cubicBezTo>
                      <a:pt x="979397" y="1680280"/>
                      <a:pt x="962885" y="1723106"/>
                      <a:pt x="957726" y="1767481"/>
                    </a:cubicBezTo>
                    <a:cubicBezTo>
                      <a:pt x="956694" y="1775220"/>
                      <a:pt x="952566" y="1777800"/>
                      <a:pt x="945858" y="1777800"/>
                    </a:cubicBezTo>
                    <a:cubicBezTo>
                      <a:pt x="929347" y="1778316"/>
                      <a:pt x="912320" y="1779348"/>
                      <a:pt x="895808" y="1779864"/>
                    </a:cubicBezTo>
                    <a:cubicBezTo>
                      <a:pt x="894776" y="1776252"/>
                      <a:pt x="894776" y="1776252"/>
                      <a:pt x="894776" y="1775736"/>
                    </a:cubicBezTo>
                    <a:close/>
                    <a:moveTo>
                      <a:pt x="890648" y="1454798"/>
                    </a:moveTo>
                    <a:cubicBezTo>
                      <a:pt x="1199203" y="1449638"/>
                      <a:pt x="1454096" y="1207645"/>
                      <a:pt x="1452548" y="884127"/>
                    </a:cubicBezTo>
                    <a:cubicBezTo>
                      <a:pt x="1451516" y="575057"/>
                      <a:pt x="1205395" y="320164"/>
                      <a:pt x="881361" y="322228"/>
                    </a:cubicBezTo>
                    <a:cubicBezTo>
                      <a:pt x="571775" y="324292"/>
                      <a:pt x="318429" y="570929"/>
                      <a:pt x="320494" y="893415"/>
                    </a:cubicBezTo>
                    <a:cubicBezTo>
                      <a:pt x="323073" y="1202485"/>
                      <a:pt x="569195" y="1452218"/>
                      <a:pt x="890648" y="1454798"/>
                    </a:cubicBezTo>
                    <a:close/>
                  </a:path>
                </a:pathLst>
              </a:custGeom>
              <a:grpFill/>
              <a:ln w="515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" name="Freeform: Shape 8">
                <a:extLst>
                  <a:ext uri="{FF2B5EF4-FFF2-40B4-BE49-F238E27FC236}">
                    <a16:creationId xmlns:a16="http://schemas.microsoft.com/office/drawing/2014/main" id="{8505C034-B686-4751-AF7C-F1443083293B}"/>
                  </a:ext>
                </a:extLst>
              </p:cNvPr>
              <p:cNvSpPr/>
              <p:nvPr/>
            </p:nvSpPr>
            <p:spPr>
              <a:xfrm>
                <a:off x="3733675" y="2339591"/>
                <a:ext cx="835883" cy="835883"/>
              </a:xfrm>
              <a:custGeom>
                <a:avLst/>
                <a:gdLst>
                  <a:gd name="connsiteX0" fmla="*/ 836916 w 835883"/>
                  <a:gd name="connsiteY0" fmla="*/ 418458 h 835883"/>
                  <a:gd name="connsiteX1" fmla="*/ 418459 w 835883"/>
                  <a:gd name="connsiteY1" fmla="*/ 836399 h 835883"/>
                  <a:gd name="connsiteX2" fmla="*/ 1 w 835883"/>
                  <a:gd name="connsiteY2" fmla="*/ 417426 h 835883"/>
                  <a:gd name="connsiteX3" fmla="*/ 418975 w 835883"/>
                  <a:gd name="connsiteY3" fmla="*/ 0 h 835883"/>
                  <a:gd name="connsiteX4" fmla="*/ 836916 w 835883"/>
                  <a:gd name="connsiteY4" fmla="*/ 418458 h 8358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35883" h="835883">
                    <a:moveTo>
                      <a:pt x="836916" y="418458"/>
                    </a:moveTo>
                    <a:cubicBezTo>
                      <a:pt x="833821" y="651679"/>
                      <a:pt x="651165" y="836915"/>
                      <a:pt x="418459" y="836399"/>
                    </a:cubicBezTo>
                    <a:cubicBezTo>
                      <a:pt x="182657" y="836399"/>
                      <a:pt x="-515" y="649615"/>
                      <a:pt x="1" y="417426"/>
                    </a:cubicBezTo>
                    <a:cubicBezTo>
                      <a:pt x="517" y="181624"/>
                      <a:pt x="187301" y="0"/>
                      <a:pt x="418975" y="0"/>
                    </a:cubicBezTo>
                    <a:cubicBezTo>
                      <a:pt x="651680" y="516"/>
                      <a:pt x="833821" y="186268"/>
                      <a:pt x="836916" y="418458"/>
                    </a:cubicBezTo>
                    <a:close/>
                  </a:path>
                </a:pathLst>
              </a:custGeom>
              <a:grpFill/>
              <a:ln w="515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932CE2BE-5153-4691-A210-F5CEED8B7852}"/>
                </a:ext>
              </a:extLst>
            </p:cNvPr>
            <p:cNvSpPr/>
            <p:nvPr/>
          </p:nvSpPr>
          <p:spPr>
            <a:xfrm>
              <a:off x="3308806" y="2997140"/>
              <a:ext cx="683882" cy="686216"/>
            </a:xfrm>
            <a:custGeom>
              <a:avLst/>
              <a:gdLst>
                <a:gd name="connsiteX0" fmla="*/ 817500 w 1511813"/>
                <a:gd name="connsiteY0" fmla="*/ 1518710 h 1516973"/>
                <a:gd name="connsiteX1" fmla="*/ 802537 w 1511813"/>
                <a:gd name="connsiteY1" fmla="*/ 1507875 h 1516973"/>
                <a:gd name="connsiteX2" fmla="*/ 780866 w 1511813"/>
                <a:gd name="connsiteY2" fmla="*/ 1442862 h 1516973"/>
                <a:gd name="connsiteX3" fmla="*/ 776738 w 1511813"/>
                <a:gd name="connsiteY3" fmla="*/ 1385072 h 1516973"/>
                <a:gd name="connsiteX4" fmla="*/ 760227 w 1511813"/>
                <a:gd name="connsiteY4" fmla="*/ 1369593 h 1516973"/>
                <a:gd name="connsiteX5" fmla="*/ 694698 w 1511813"/>
                <a:gd name="connsiteY5" fmla="*/ 1366497 h 1516973"/>
                <a:gd name="connsiteX6" fmla="*/ 676638 w 1511813"/>
                <a:gd name="connsiteY6" fmla="*/ 1379912 h 1516973"/>
                <a:gd name="connsiteX7" fmla="*/ 637940 w 1511813"/>
                <a:gd name="connsiteY7" fmla="*/ 1501683 h 1516973"/>
                <a:gd name="connsiteX8" fmla="*/ 622977 w 1511813"/>
                <a:gd name="connsiteY8" fmla="*/ 1508907 h 1516973"/>
                <a:gd name="connsiteX9" fmla="*/ 430517 w 1511813"/>
                <a:gd name="connsiteY9" fmla="*/ 1447505 h 1516973"/>
                <a:gd name="connsiteX10" fmla="*/ 422262 w 1511813"/>
                <a:gd name="connsiteY10" fmla="*/ 1431510 h 1516973"/>
                <a:gd name="connsiteX11" fmla="*/ 435677 w 1511813"/>
                <a:gd name="connsiteY11" fmla="*/ 1364433 h 1516973"/>
                <a:gd name="connsiteX12" fmla="*/ 461992 w 1511813"/>
                <a:gd name="connsiteY12" fmla="*/ 1310255 h 1516973"/>
                <a:gd name="connsiteX13" fmla="*/ 456316 w 1511813"/>
                <a:gd name="connsiteY13" fmla="*/ 1290132 h 1516973"/>
                <a:gd name="connsiteX14" fmla="*/ 395431 w 1511813"/>
                <a:gd name="connsiteY14" fmla="*/ 1251434 h 1516973"/>
                <a:gd name="connsiteX15" fmla="*/ 378919 w 1511813"/>
                <a:gd name="connsiteY15" fmla="*/ 1254014 h 1516973"/>
                <a:gd name="connsiteX16" fmla="*/ 283464 w 1511813"/>
                <a:gd name="connsiteY16" fmla="*/ 1342246 h 1516973"/>
                <a:gd name="connsiteX17" fmla="*/ 265920 w 1511813"/>
                <a:gd name="connsiteY17" fmla="*/ 1341214 h 1516973"/>
                <a:gd name="connsiteX18" fmla="*/ 130218 w 1511813"/>
                <a:gd name="connsiteY18" fmla="*/ 1191580 h 1516973"/>
                <a:gd name="connsiteX19" fmla="*/ 130734 w 1511813"/>
                <a:gd name="connsiteY19" fmla="*/ 1174553 h 1516973"/>
                <a:gd name="connsiteX20" fmla="*/ 177688 w 1511813"/>
                <a:gd name="connsiteY20" fmla="*/ 1121408 h 1516973"/>
                <a:gd name="connsiteX21" fmla="*/ 225674 w 1511813"/>
                <a:gd name="connsiteY21" fmla="*/ 1089417 h 1516973"/>
                <a:gd name="connsiteX22" fmla="*/ 230834 w 1511813"/>
                <a:gd name="connsiteY22" fmla="*/ 1067230 h 1516973"/>
                <a:gd name="connsiteX23" fmla="*/ 198327 w 1511813"/>
                <a:gd name="connsiteY23" fmla="*/ 1004281 h 1516973"/>
                <a:gd name="connsiteX24" fmla="*/ 183880 w 1511813"/>
                <a:gd name="connsiteY24" fmla="*/ 998089 h 1516973"/>
                <a:gd name="connsiteX25" fmla="*/ 67269 w 1511813"/>
                <a:gd name="connsiteY25" fmla="*/ 1025952 h 1516973"/>
                <a:gd name="connsiteX26" fmla="*/ 55918 w 1511813"/>
                <a:gd name="connsiteY26" fmla="*/ 1027500 h 1516973"/>
                <a:gd name="connsiteX27" fmla="*/ 41470 w 1511813"/>
                <a:gd name="connsiteY27" fmla="*/ 1018212 h 1516973"/>
                <a:gd name="connsiteX28" fmla="*/ 1224 w 1511813"/>
                <a:gd name="connsiteY28" fmla="*/ 841748 h 1516973"/>
                <a:gd name="connsiteX29" fmla="*/ 30635 w 1511813"/>
                <a:gd name="connsiteY29" fmla="*/ 797374 h 1516973"/>
                <a:gd name="connsiteX30" fmla="*/ 134862 w 1511813"/>
                <a:gd name="connsiteY30" fmla="*/ 778799 h 1516973"/>
                <a:gd name="connsiteX31" fmla="*/ 147246 w 1511813"/>
                <a:gd name="connsiteY31" fmla="*/ 765899 h 1516973"/>
                <a:gd name="connsiteX32" fmla="*/ 150342 w 1511813"/>
                <a:gd name="connsiteY32" fmla="*/ 696242 h 1516973"/>
                <a:gd name="connsiteX33" fmla="*/ 137442 w 1511813"/>
                <a:gd name="connsiteY33" fmla="*/ 678699 h 1516973"/>
                <a:gd name="connsiteX34" fmla="*/ 14639 w 1511813"/>
                <a:gd name="connsiteY34" fmla="*/ 639485 h 1516973"/>
                <a:gd name="connsiteX35" fmla="*/ 7932 w 1511813"/>
                <a:gd name="connsiteY35" fmla="*/ 625037 h 1516973"/>
                <a:gd name="connsiteX36" fmla="*/ 69333 w 1511813"/>
                <a:gd name="connsiteY36" fmla="*/ 432578 h 1516973"/>
                <a:gd name="connsiteX37" fmla="*/ 86360 w 1511813"/>
                <a:gd name="connsiteY37" fmla="*/ 423806 h 1516973"/>
                <a:gd name="connsiteX38" fmla="*/ 150858 w 1511813"/>
                <a:gd name="connsiteY38" fmla="*/ 436706 h 1516973"/>
                <a:gd name="connsiteX39" fmla="*/ 206583 w 1511813"/>
                <a:gd name="connsiteY39" fmla="*/ 463536 h 1516973"/>
                <a:gd name="connsiteX40" fmla="*/ 227738 w 1511813"/>
                <a:gd name="connsiteY40" fmla="*/ 457345 h 1516973"/>
                <a:gd name="connsiteX41" fmla="*/ 266952 w 1511813"/>
                <a:gd name="connsiteY41" fmla="*/ 396459 h 1516973"/>
                <a:gd name="connsiteX42" fmla="*/ 264373 w 1511813"/>
                <a:gd name="connsiteY42" fmla="*/ 380980 h 1516973"/>
                <a:gd name="connsiteX43" fmla="*/ 175108 w 1511813"/>
                <a:gd name="connsiteY43" fmla="*/ 284492 h 1516973"/>
                <a:gd name="connsiteX44" fmla="*/ 176140 w 1511813"/>
                <a:gd name="connsiteY44" fmla="*/ 267981 h 1516973"/>
                <a:gd name="connsiteX45" fmla="*/ 325258 w 1511813"/>
                <a:gd name="connsiteY45" fmla="*/ 132279 h 1516973"/>
                <a:gd name="connsiteX46" fmla="*/ 343317 w 1511813"/>
                <a:gd name="connsiteY46" fmla="*/ 132795 h 1516973"/>
                <a:gd name="connsiteX47" fmla="*/ 395431 w 1511813"/>
                <a:gd name="connsiteY47" fmla="*/ 178717 h 1516973"/>
                <a:gd name="connsiteX48" fmla="*/ 426389 w 1511813"/>
                <a:gd name="connsiteY48" fmla="*/ 224639 h 1516973"/>
                <a:gd name="connsiteX49" fmla="*/ 451156 w 1511813"/>
                <a:gd name="connsiteY49" fmla="*/ 231347 h 1516973"/>
                <a:gd name="connsiteX50" fmla="*/ 512042 w 1511813"/>
                <a:gd name="connsiteY50" fmla="*/ 200388 h 1516973"/>
                <a:gd name="connsiteX51" fmla="*/ 518233 w 1511813"/>
                <a:gd name="connsiteY51" fmla="*/ 183877 h 1516973"/>
                <a:gd name="connsiteX52" fmla="*/ 491403 w 1511813"/>
                <a:gd name="connsiteY52" fmla="*/ 69846 h 1516973"/>
                <a:gd name="connsiteX53" fmla="*/ 489855 w 1511813"/>
                <a:gd name="connsiteY53" fmla="*/ 58494 h 1516973"/>
                <a:gd name="connsiteX54" fmla="*/ 499658 w 1511813"/>
                <a:gd name="connsiteY54" fmla="*/ 43015 h 1516973"/>
                <a:gd name="connsiteX55" fmla="*/ 695730 w 1511813"/>
                <a:gd name="connsiteY55" fmla="*/ 189 h 1516973"/>
                <a:gd name="connsiteX56" fmla="*/ 713273 w 1511813"/>
                <a:gd name="connsiteY56" fmla="*/ 12056 h 1516973"/>
                <a:gd name="connsiteX57" fmla="*/ 721012 w 1511813"/>
                <a:gd name="connsiteY57" fmla="*/ 35275 h 1516973"/>
                <a:gd name="connsiteX58" fmla="*/ 738556 w 1511813"/>
                <a:gd name="connsiteY58" fmla="*/ 134343 h 1516973"/>
                <a:gd name="connsiteX59" fmla="*/ 753519 w 1511813"/>
                <a:gd name="connsiteY59" fmla="*/ 148790 h 1516973"/>
                <a:gd name="connsiteX60" fmla="*/ 820596 w 1511813"/>
                <a:gd name="connsiteY60" fmla="*/ 151886 h 1516973"/>
                <a:gd name="connsiteX61" fmla="*/ 838655 w 1511813"/>
                <a:gd name="connsiteY61" fmla="*/ 138471 h 1516973"/>
                <a:gd name="connsiteX62" fmla="*/ 877354 w 1511813"/>
                <a:gd name="connsiteY62" fmla="*/ 16700 h 1516973"/>
                <a:gd name="connsiteX63" fmla="*/ 892317 w 1511813"/>
                <a:gd name="connsiteY63" fmla="*/ 9476 h 1516973"/>
                <a:gd name="connsiteX64" fmla="*/ 1084777 w 1511813"/>
                <a:gd name="connsiteY64" fmla="*/ 70878 h 1516973"/>
                <a:gd name="connsiteX65" fmla="*/ 1093032 w 1511813"/>
                <a:gd name="connsiteY65" fmla="*/ 86873 h 1516973"/>
                <a:gd name="connsiteX66" fmla="*/ 1079617 w 1511813"/>
                <a:gd name="connsiteY66" fmla="*/ 152402 h 1516973"/>
                <a:gd name="connsiteX67" fmla="*/ 1053302 w 1511813"/>
                <a:gd name="connsiteY67" fmla="*/ 206580 h 1516973"/>
                <a:gd name="connsiteX68" fmla="*/ 1060010 w 1511813"/>
                <a:gd name="connsiteY68" fmla="*/ 228251 h 1516973"/>
                <a:gd name="connsiteX69" fmla="*/ 1118315 w 1511813"/>
                <a:gd name="connsiteY69" fmla="*/ 265917 h 1516973"/>
                <a:gd name="connsiteX70" fmla="*/ 1136374 w 1511813"/>
                <a:gd name="connsiteY70" fmla="*/ 262821 h 1516973"/>
                <a:gd name="connsiteX71" fmla="*/ 1232346 w 1511813"/>
                <a:gd name="connsiteY71" fmla="*/ 174589 h 1516973"/>
                <a:gd name="connsiteX72" fmla="*/ 1247825 w 1511813"/>
                <a:gd name="connsiteY72" fmla="*/ 175621 h 1516973"/>
                <a:gd name="connsiteX73" fmla="*/ 1384559 w 1511813"/>
                <a:gd name="connsiteY73" fmla="*/ 325770 h 1516973"/>
                <a:gd name="connsiteX74" fmla="*/ 1384043 w 1511813"/>
                <a:gd name="connsiteY74" fmla="*/ 342798 h 1516973"/>
                <a:gd name="connsiteX75" fmla="*/ 1336057 w 1511813"/>
                <a:gd name="connsiteY75" fmla="*/ 396975 h 1516973"/>
                <a:gd name="connsiteX76" fmla="*/ 1291167 w 1511813"/>
                <a:gd name="connsiteY76" fmla="*/ 426902 h 1516973"/>
                <a:gd name="connsiteX77" fmla="*/ 1284976 w 1511813"/>
                <a:gd name="connsiteY77" fmla="*/ 451153 h 1516973"/>
                <a:gd name="connsiteX78" fmla="*/ 1316450 w 1511813"/>
                <a:gd name="connsiteY78" fmla="*/ 513070 h 1516973"/>
                <a:gd name="connsiteX79" fmla="*/ 1330898 w 1511813"/>
                <a:gd name="connsiteY79" fmla="*/ 519262 h 1516973"/>
                <a:gd name="connsiteX80" fmla="*/ 1447509 w 1511813"/>
                <a:gd name="connsiteY80" fmla="*/ 491399 h 1516973"/>
                <a:gd name="connsiteX81" fmla="*/ 1458860 w 1511813"/>
                <a:gd name="connsiteY81" fmla="*/ 489851 h 1516973"/>
                <a:gd name="connsiteX82" fmla="*/ 1473307 w 1511813"/>
                <a:gd name="connsiteY82" fmla="*/ 499139 h 1516973"/>
                <a:gd name="connsiteX83" fmla="*/ 1513554 w 1511813"/>
                <a:gd name="connsiteY83" fmla="*/ 675603 h 1516973"/>
                <a:gd name="connsiteX84" fmla="*/ 1514070 w 1511813"/>
                <a:gd name="connsiteY84" fmla="*/ 679215 h 1516973"/>
                <a:gd name="connsiteX85" fmla="*/ 1490335 w 1511813"/>
                <a:gd name="connsiteY85" fmla="*/ 717397 h 1516973"/>
                <a:gd name="connsiteX86" fmla="*/ 1379916 w 1511813"/>
                <a:gd name="connsiteY86" fmla="*/ 738036 h 1516973"/>
                <a:gd name="connsiteX87" fmla="*/ 1367532 w 1511813"/>
                <a:gd name="connsiteY87" fmla="*/ 749904 h 1516973"/>
                <a:gd name="connsiteX88" fmla="*/ 1363920 w 1511813"/>
                <a:gd name="connsiteY88" fmla="*/ 822141 h 1516973"/>
                <a:gd name="connsiteX89" fmla="*/ 1375788 w 1511813"/>
                <a:gd name="connsiteY89" fmla="*/ 838136 h 1516973"/>
                <a:gd name="connsiteX90" fmla="*/ 1498590 w 1511813"/>
                <a:gd name="connsiteY90" fmla="*/ 876834 h 1516973"/>
                <a:gd name="connsiteX91" fmla="*/ 1506330 w 1511813"/>
                <a:gd name="connsiteY91" fmla="*/ 891798 h 1516973"/>
                <a:gd name="connsiteX92" fmla="*/ 1444413 w 1511813"/>
                <a:gd name="connsiteY92" fmla="*/ 1085289 h 1516973"/>
                <a:gd name="connsiteX93" fmla="*/ 1429449 w 1511813"/>
                <a:gd name="connsiteY93" fmla="*/ 1093029 h 1516973"/>
                <a:gd name="connsiteX94" fmla="*/ 1306647 w 1511813"/>
                <a:gd name="connsiteY94" fmla="*/ 1052783 h 1516973"/>
                <a:gd name="connsiteX95" fmla="*/ 1287556 w 1511813"/>
                <a:gd name="connsiteY95" fmla="*/ 1057942 h 1516973"/>
                <a:gd name="connsiteX96" fmla="*/ 1248857 w 1511813"/>
                <a:gd name="connsiteY96" fmla="*/ 1118828 h 1516973"/>
                <a:gd name="connsiteX97" fmla="*/ 1250405 w 1511813"/>
                <a:gd name="connsiteY97" fmla="*/ 1135339 h 1516973"/>
                <a:gd name="connsiteX98" fmla="*/ 1339153 w 1511813"/>
                <a:gd name="connsiteY98" fmla="*/ 1230795 h 1516973"/>
                <a:gd name="connsiteX99" fmla="*/ 1337605 w 1511813"/>
                <a:gd name="connsiteY99" fmla="*/ 1249370 h 1516973"/>
                <a:gd name="connsiteX100" fmla="*/ 1189004 w 1511813"/>
                <a:gd name="connsiteY100" fmla="*/ 1384040 h 1516973"/>
                <a:gd name="connsiteX101" fmla="*/ 1170945 w 1511813"/>
                <a:gd name="connsiteY101" fmla="*/ 1383524 h 1516973"/>
                <a:gd name="connsiteX102" fmla="*/ 1118831 w 1511813"/>
                <a:gd name="connsiteY102" fmla="*/ 1337602 h 1516973"/>
                <a:gd name="connsiteX103" fmla="*/ 1086840 w 1511813"/>
                <a:gd name="connsiteY103" fmla="*/ 1289616 h 1516973"/>
                <a:gd name="connsiteX104" fmla="*/ 1064137 w 1511813"/>
                <a:gd name="connsiteY104" fmla="*/ 1284456 h 1516973"/>
                <a:gd name="connsiteX105" fmla="*/ 1002220 w 1511813"/>
                <a:gd name="connsiteY105" fmla="*/ 1316447 h 1516973"/>
                <a:gd name="connsiteX106" fmla="*/ 996028 w 1511813"/>
                <a:gd name="connsiteY106" fmla="*/ 1332958 h 1516973"/>
                <a:gd name="connsiteX107" fmla="*/ 1022859 w 1511813"/>
                <a:gd name="connsiteY107" fmla="*/ 1446989 h 1516973"/>
                <a:gd name="connsiteX108" fmla="*/ 1024407 w 1511813"/>
                <a:gd name="connsiteY108" fmla="*/ 1459889 h 1516973"/>
                <a:gd name="connsiteX109" fmla="*/ 1015636 w 1511813"/>
                <a:gd name="connsiteY109" fmla="*/ 1473304 h 1516973"/>
                <a:gd name="connsiteX110" fmla="*/ 817500 w 1511813"/>
                <a:gd name="connsiteY110" fmla="*/ 1518710 h 1516973"/>
                <a:gd name="connsiteX111" fmla="*/ 758163 w 1511813"/>
                <a:gd name="connsiteY111" fmla="*/ 1148238 h 1516973"/>
                <a:gd name="connsiteX112" fmla="*/ 1145146 w 1511813"/>
                <a:gd name="connsiteY112" fmla="*/ 758675 h 1516973"/>
                <a:gd name="connsiteX113" fmla="*/ 757131 w 1511813"/>
                <a:gd name="connsiteY113" fmla="*/ 371176 h 1516973"/>
                <a:gd name="connsiteX114" fmla="*/ 368600 w 1511813"/>
                <a:gd name="connsiteY114" fmla="*/ 759707 h 1516973"/>
                <a:gd name="connsiteX115" fmla="*/ 758163 w 1511813"/>
                <a:gd name="connsiteY115" fmla="*/ 1148238 h 15169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</a:cxnLst>
              <a:rect l="l" t="t" r="r" b="b"/>
              <a:pathLst>
                <a:path w="1511813" h="1516973">
                  <a:moveTo>
                    <a:pt x="817500" y="1518710"/>
                  </a:moveTo>
                  <a:cubicBezTo>
                    <a:pt x="809245" y="1520774"/>
                    <a:pt x="805633" y="1516130"/>
                    <a:pt x="802537" y="1507875"/>
                  </a:cubicBezTo>
                  <a:cubicBezTo>
                    <a:pt x="795829" y="1486204"/>
                    <a:pt x="788090" y="1464532"/>
                    <a:pt x="780866" y="1442862"/>
                  </a:cubicBezTo>
                  <a:cubicBezTo>
                    <a:pt x="774674" y="1424286"/>
                    <a:pt x="777770" y="1404679"/>
                    <a:pt x="776738" y="1385072"/>
                  </a:cubicBezTo>
                  <a:cubicBezTo>
                    <a:pt x="776222" y="1369593"/>
                    <a:pt x="775706" y="1370109"/>
                    <a:pt x="760227" y="1369593"/>
                  </a:cubicBezTo>
                  <a:cubicBezTo>
                    <a:pt x="738556" y="1369593"/>
                    <a:pt x="716369" y="1368045"/>
                    <a:pt x="694698" y="1366497"/>
                  </a:cubicBezTo>
                  <a:cubicBezTo>
                    <a:pt x="683346" y="1365465"/>
                    <a:pt x="676638" y="1365981"/>
                    <a:pt x="676638" y="1379912"/>
                  </a:cubicBezTo>
                  <a:cubicBezTo>
                    <a:pt x="676638" y="1424286"/>
                    <a:pt x="655483" y="1462469"/>
                    <a:pt x="637940" y="1501683"/>
                  </a:cubicBezTo>
                  <a:cubicBezTo>
                    <a:pt x="634844" y="1508907"/>
                    <a:pt x="630716" y="1510454"/>
                    <a:pt x="622977" y="1508907"/>
                  </a:cubicBezTo>
                  <a:cubicBezTo>
                    <a:pt x="556416" y="1496523"/>
                    <a:pt x="492434" y="1475368"/>
                    <a:pt x="430517" y="1447505"/>
                  </a:cubicBezTo>
                  <a:cubicBezTo>
                    <a:pt x="423294" y="1443893"/>
                    <a:pt x="420198" y="1440282"/>
                    <a:pt x="422262" y="1431510"/>
                  </a:cubicBezTo>
                  <a:cubicBezTo>
                    <a:pt x="427421" y="1409323"/>
                    <a:pt x="431033" y="1386620"/>
                    <a:pt x="435677" y="1364433"/>
                  </a:cubicBezTo>
                  <a:cubicBezTo>
                    <a:pt x="439805" y="1344310"/>
                    <a:pt x="452704" y="1327798"/>
                    <a:pt x="461992" y="1310255"/>
                  </a:cubicBezTo>
                  <a:cubicBezTo>
                    <a:pt x="467152" y="1300452"/>
                    <a:pt x="466120" y="1295808"/>
                    <a:pt x="456316" y="1290132"/>
                  </a:cubicBezTo>
                  <a:cubicBezTo>
                    <a:pt x="435677" y="1278265"/>
                    <a:pt x="415554" y="1264849"/>
                    <a:pt x="395431" y="1251434"/>
                  </a:cubicBezTo>
                  <a:cubicBezTo>
                    <a:pt x="388207" y="1246274"/>
                    <a:pt x="383563" y="1246274"/>
                    <a:pt x="378919" y="1254014"/>
                  </a:cubicBezTo>
                  <a:cubicBezTo>
                    <a:pt x="356216" y="1293228"/>
                    <a:pt x="319066" y="1317479"/>
                    <a:pt x="283464" y="1342246"/>
                  </a:cubicBezTo>
                  <a:cubicBezTo>
                    <a:pt x="276240" y="1346890"/>
                    <a:pt x="272112" y="1346374"/>
                    <a:pt x="265920" y="1341214"/>
                  </a:cubicBezTo>
                  <a:cubicBezTo>
                    <a:pt x="214323" y="1297356"/>
                    <a:pt x="169433" y="1246790"/>
                    <a:pt x="130218" y="1191580"/>
                  </a:cubicBezTo>
                  <a:cubicBezTo>
                    <a:pt x="125575" y="1185389"/>
                    <a:pt x="125059" y="1180745"/>
                    <a:pt x="130734" y="1174553"/>
                  </a:cubicBezTo>
                  <a:cubicBezTo>
                    <a:pt x="146730" y="1157010"/>
                    <a:pt x="161177" y="1138435"/>
                    <a:pt x="177688" y="1121408"/>
                  </a:cubicBezTo>
                  <a:cubicBezTo>
                    <a:pt x="191104" y="1107476"/>
                    <a:pt x="209163" y="1099221"/>
                    <a:pt x="225674" y="1089417"/>
                  </a:cubicBezTo>
                  <a:cubicBezTo>
                    <a:pt x="236510" y="1083225"/>
                    <a:pt x="237026" y="1078065"/>
                    <a:pt x="230834" y="1067230"/>
                  </a:cubicBezTo>
                  <a:cubicBezTo>
                    <a:pt x="218967" y="1047107"/>
                    <a:pt x="208647" y="1025436"/>
                    <a:pt x="198327" y="1004281"/>
                  </a:cubicBezTo>
                  <a:cubicBezTo>
                    <a:pt x="194716" y="997057"/>
                    <a:pt x="192136" y="993445"/>
                    <a:pt x="183880" y="998089"/>
                  </a:cubicBezTo>
                  <a:cubicBezTo>
                    <a:pt x="147246" y="1017180"/>
                    <a:pt x="108031" y="1024920"/>
                    <a:pt x="67269" y="1025952"/>
                  </a:cubicBezTo>
                  <a:cubicBezTo>
                    <a:pt x="63657" y="1025952"/>
                    <a:pt x="59529" y="1026984"/>
                    <a:pt x="55918" y="1027500"/>
                  </a:cubicBezTo>
                  <a:cubicBezTo>
                    <a:pt x="48694" y="1028532"/>
                    <a:pt x="44050" y="1025952"/>
                    <a:pt x="41470" y="1018212"/>
                  </a:cubicBezTo>
                  <a:cubicBezTo>
                    <a:pt x="21347" y="960939"/>
                    <a:pt x="6384" y="902117"/>
                    <a:pt x="1224" y="841748"/>
                  </a:cubicBezTo>
                  <a:cubicBezTo>
                    <a:pt x="-1872" y="808725"/>
                    <a:pt x="-1356" y="809241"/>
                    <a:pt x="30635" y="797374"/>
                  </a:cubicBezTo>
                  <a:cubicBezTo>
                    <a:pt x="64173" y="784474"/>
                    <a:pt x="98744" y="775703"/>
                    <a:pt x="134862" y="778799"/>
                  </a:cubicBezTo>
                  <a:cubicBezTo>
                    <a:pt x="144150" y="779315"/>
                    <a:pt x="147246" y="775187"/>
                    <a:pt x="147246" y="765899"/>
                  </a:cubicBezTo>
                  <a:cubicBezTo>
                    <a:pt x="147246" y="742680"/>
                    <a:pt x="148278" y="719461"/>
                    <a:pt x="150342" y="696242"/>
                  </a:cubicBezTo>
                  <a:cubicBezTo>
                    <a:pt x="151373" y="685923"/>
                    <a:pt x="150858" y="678699"/>
                    <a:pt x="137442" y="678699"/>
                  </a:cubicBezTo>
                  <a:cubicBezTo>
                    <a:pt x="92552" y="678699"/>
                    <a:pt x="53854" y="657544"/>
                    <a:pt x="14639" y="639485"/>
                  </a:cubicBezTo>
                  <a:cubicBezTo>
                    <a:pt x="7932" y="636389"/>
                    <a:pt x="6384" y="632261"/>
                    <a:pt x="7932" y="625037"/>
                  </a:cubicBezTo>
                  <a:cubicBezTo>
                    <a:pt x="20315" y="558476"/>
                    <a:pt x="40954" y="494495"/>
                    <a:pt x="69333" y="432578"/>
                  </a:cubicBezTo>
                  <a:cubicBezTo>
                    <a:pt x="72945" y="424838"/>
                    <a:pt x="77073" y="421742"/>
                    <a:pt x="86360" y="423806"/>
                  </a:cubicBezTo>
                  <a:cubicBezTo>
                    <a:pt x="107515" y="428450"/>
                    <a:pt x="129186" y="432578"/>
                    <a:pt x="150858" y="436706"/>
                  </a:cubicBezTo>
                  <a:cubicBezTo>
                    <a:pt x="171497" y="440833"/>
                    <a:pt x="188008" y="453733"/>
                    <a:pt x="206583" y="463536"/>
                  </a:cubicBezTo>
                  <a:cubicBezTo>
                    <a:pt x="216903" y="468696"/>
                    <a:pt x="221546" y="467664"/>
                    <a:pt x="227738" y="457345"/>
                  </a:cubicBezTo>
                  <a:cubicBezTo>
                    <a:pt x="239606" y="436706"/>
                    <a:pt x="253021" y="416582"/>
                    <a:pt x="266952" y="396459"/>
                  </a:cubicBezTo>
                  <a:cubicBezTo>
                    <a:pt x="271596" y="389752"/>
                    <a:pt x="271596" y="385108"/>
                    <a:pt x="264373" y="380980"/>
                  </a:cubicBezTo>
                  <a:cubicBezTo>
                    <a:pt x="225158" y="357761"/>
                    <a:pt x="200391" y="320611"/>
                    <a:pt x="175108" y="284492"/>
                  </a:cubicBezTo>
                  <a:cubicBezTo>
                    <a:pt x="170465" y="277785"/>
                    <a:pt x="170981" y="273657"/>
                    <a:pt x="176140" y="267981"/>
                  </a:cubicBezTo>
                  <a:cubicBezTo>
                    <a:pt x="219998" y="216383"/>
                    <a:pt x="270048" y="171493"/>
                    <a:pt x="325258" y="132279"/>
                  </a:cubicBezTo>
                  <a:cubicBezTo>
                    <a:pt x="331966" y="127635"/>
                    <a:pt x="336609" y="126603"/>
                    <a:pt x="343317" y="132795"/>
                  </a:cubicBezTo>
                  <a:cubicBezTo>
                    <a:pt x="360344" y="148274"/>
                    <a:pt x="378404" y="162722"/>
                    <a:pt x="395431" y="178717"/>
                  </a:cubicBezTo>
                  <a:cubicBezTo>
                    <a:pt x="409362" y="191616"/>
                    <a:pt x="416070" y="209160"/>
                    <a:pt x="426389" y="224639"/>
                  </a:cubicBezTo>
                  <a:cubicBezTo>
                    <a:pt x="437741" y="241666"/>
                    <a:pt x="435161" y="240634"/>
                    <a:pt x="451156" y="231347"/>
                  </a:cubicBezTo>
                  <a:cubicBezTo>
                    <a:pt x="470763" y="219995"/>
                    <a:pt x="491403" y="209676"/>
                    <a:pt x="512042" y="200388"/>
                  </a:cubicBezTo>
                  <a:cubicBezTo>
                    <a:pt x="521329" y="196260"/>
                    <a:pt x="522361" y="192132"/>
                    <a:pt x="518233" y="183877"/>
                  </a:cubicBezTo>
                  <a:cubicBezTo>
                    <a:pt x="499142" y="148274"/>
                    <a:pt x="492434" y="109576"/>
                    <a:pt x="491403" y="69846"/>
                  </a:cubicBezTo>
                  <a:cubicBezTo>
                    <a:pt x="491403" y="66234"/>
                    <a:pt x="490371" y="62106"/>
                    <a:pt x="489855" y="58494"/>
                  </a:cubicBezTo>
                  <a:cubicBezTo>
                    <a:pt x="488307" y="50239"/>
                    <a:pt x="491403" y="46111"/>
                    <a:pt x="499658" y="43015"/>
                  </a:cubicBezTo>
                  <a:cubicBezTo>
                    <a:pt x="563123" y="20312"/>
                    <a:pt x="628653" y="6380"/>
                    <a:pt x="695730" y="189"/>
                  </a:cubicBezTo>
                  <a:cubicBezTo>
                    <a:pt x="706049" y="-843"/>
                    <a:pt x="710693" y="2253"/>
                    <a:pt x="713273" y="12056"/>
                  </a:cubicBezTo>
                  <a:cubicBezTo>
                    <a:pt x="715337" y="19796"/>
                    <a:pt x="717917" y="27536"/>
                    <a:pt x="721012" y="35275"/>
                  </a:cubicBezTo>
                  <a:cubicBezTo>
                    <a:pt x="734428" y="67266"/>
                    <a:pt x="741136" y="99772"/>
                    <a:pt x="738556" y="134343"/>
                  </a:cubicBezTo>
                  <a:cubicBezTo>
                    <a:pt x="737524" y="145694"/>
                    <a:pt x="742168" y="148790"/>
                    <a:pt x="753519" y="148790"/>
                  </a:cubicBezTo>
                  <a:cubicBezTo>
                    <a:pt x="775706" y="148274"/>
                    <a:pt x="797893" y="149822"/>
                    <a:pt x="820596" y="151886"/>
                  </a:cubicBezTo>
                  <a:cubicBezTo>
                    <a:pt x="831948" y="152918"/>
                    <a:pt x="838655" y="152402"/>
                    <a:pt x="838655" y="138471"/>
                  </a:cubicBezTo>
                  <a:cubicBezTo>
                    <a:pt x="838655" y="94097"/>
                    <a:pt x="859810" y="55914"/>
                    <a:pt x="877354" y="16700"/>
                  </a:cubicBezTo>
                  <a:cubicBezTo>
                    <a:pt x="880449" y="9476"/>
                    <a:pt x="885093" y="7928"/>
                    <a:pt x="892317" y="9476"/>
                  </a:cubicBezTo>
                  <a:cubicBezTo>
                    <a:pt x="958878" y="21860"/>
                    <a:pt x="1022859" y="42499"/>
                    <a:pt x="1084777" y="70878"/>
                  </a:cubicBezTo>
                  <a:cubicBezTo>
                    <a:pt x="1092000" y="74489"/>
                    <a:pt x="1095096" y="78617"/>
                    <a:pt x="1093032" y="86873"/>
                  </a:cubicBezTo>
                  <a:cubicBezTo>
                    <a:pt x="1088388" y="108544"/>
                    <a:pt x="1084261" y="130731"/>
                    <a:pt x="1079617" y="152402"/>
                  </a:cubicBezTo>
                  <a:cubicBezTo>
                    <a:pt x="1075489" y="172525"/>
                    <a:pt x="1062590" y="189036"/>
                    <a:pt x="1053302" y="206580"/>
                  </a:cubicBezTo>
                  <a:cubicBezTo>
                    <a:pt x="1047626" y="217415"/>
                    <a:pt x="1048658" y="222575"/>
                    <a:pt x="1060010" y="228251"/>
                  </a:cubicBezTo>
                  <a:cubicBezTo>
                    <a:pt x="1080133" y="239602"/>
                    <a:pt x="1099740" y="252502"/>
                    <a:pt x="1118315" y="265917"/>
                  </a:cubicBezTo>
                  <a:cubicBezTo>
                    <a:pt x="1126571" y="272109"/>
                    <a:pt x="1131214" y="271593"/>
                    <a:pt x="1136374" y="262821"/>
                  </a:cubicBezTo>
                  <a:cubicBezTo>
                    <a:pt x="1159077" y="223607"/>
                    <a:pt x="1196744" y="199872"/>
                    <a:pt x="1232346" y="174589"/>
                  </a:cubicBezTo>
                  <a:cubicBezTo>
                    <a:pt x="1238538" y="170461"/>
                    <a:pt x="1242666" y="170977"/>
                    <a:pt x="1247825" y="175621"/>
                  </a:cubicBezTo>
                  <a:cubicBezTo>
                    <a:pt x="1299939" y="219995"/>
                    <a:pt x="1345345" y="270045"/>
                    <a:pt x="1384559" y="325770"/>
                  </a:cubicBezTo>
                  <a:cubicBezTo>
                    <a:pt x="1389203" y="331962"/>
                    <a:pt x="1389719" y="336606"/>
                    <a:pt x="1384043" y="342798"/>
                  </a:cubicBezTo>
                  <a:cubicBezTo>
                    <a:pt x="1368048" y="360857"/>
                    <a:pt x="1352569" y="379432"/>
                    <a:pt x="1336057" y="396975"/>
                  </a:cubicBezTo>
                  <a:cubicBezTo>
                    <a:pt x="1323674" y="409875"/>
                    <a:pt x="1306131" y="417098"/>
                    <a:pt x="1291167" y="426902"/>
                  </a:cubicBezTo>
                  <a:cubicBezTo>
                    <a:pt x="1276720" y="436706"/>
                    <a:pt x="1276720" y="436190"/>
                    <a:pt x="1284976" y="451153"/>
                  </a:cubicBezTo>
                  <a:cubicBezTo>
                    <a:pt x="1295811" y="471792"/>
                    <a:pt x="1306647" y="492431"/>
                    <a:pt x="1316450" y="513070"/>
                  </a:cubicBezTo>
                  <a:cubicBezTo>
                    <a:pt x="1320062" y="520294"/>
                    <a:pt x="1323158" y="523390"/>
                    <a:pt x="1330898" y="519262"/>
                  </a:cubicBezTo>
                  <a:cubicBezTo>
                    <a:pt x="1367532" y="500171"/>
                    <a:pt x="1406746" y="492431"/>
                    <a:pt x="1447509" y="491399"/>
                  </a:cubicBezTo>
                  <a:cubicBezTo>
                    <a:pt x="1451120" y="491399"/>
                    <a:pt x="1455248" y="490367"/>
                    <a:pt x="1458860" y="489851"/>
                  </a:cubicBezTo>
                  <a:cubicBezTo>
                    <a:pt x="1466600" y="488819"/>
                    <a:pt x="1470728" y="491399"/>
                    <a:pt x="1473307" y="499139"/>
                  </a:cubicBezTo>
                  <a:cubicBezTo>
                    <a:pt x="1493431" y="556412"/>
                    <a:pt x="1508394" y="615234"/>
                    <a:pt x="1513554" y="675603"/>
                  </a:cubicBezTo>
                  <a:cubicBezTo>
                    <a:pt x="1513554" y="676635"/>
                    <a:pt x="1513554" y="678183"/>
                    <a:pt x="1514070" y="679215"/>
                  </a:cubicBezTo>
                  <a:cubicBezTo>
                    <a:pt x="1518713" y="714301"/>
                    <a:pt x="1519745" y="706046"/>
                    <a:pt x="1490335" y="717397"/>
                  </a:cubicBezTo>
                  <a:cubicBezTo>
                    <a:pt x="1454732" y="730813"/>
                    <a:pt x="1418614" y="741648"/>
                    <a:pt x="1379916" y="738036"/>
                  </a:cubicBezTo>
                  <a:cubicBezTo>
                    <a:pt x="1371144" y="737004"/>
                    <a:pt x="1368048" y="740616"/>
                    <a:pt x="1367532" y="749904"/>
                  </a:cubicBezTo>
                  <a:cubicBezTo>
                    <a:pt x="1367016" y="774155"/>
                    <a:pt x="1365984" y="797890"/>
                    <a:pt x="1363920" y="822141"/>
                  </a:cubicBezTo>
                  <a:cubicBezTo>
                    <a:pt x="1363404" y="831944"/>
                    <a:pt x="1363920" y="838136"/>
                    <a:pt x="1375788" y="838136"/>
                  </a:cubicBezTo>
                  <a:cubicBezTo>
                    <a:pt x="1420678" y="838136"/>
                    <a:pt x="1459376" y="858775"/>
                    <a:pt x="1498590" y="876834"/>
                  </a:cubicBezTo>
                  <a:cubicBezTo>
                    <a:pt x="1505298" y="879930"/>
                    <a:pt x="1507878" y="883542"/>
                    <a:pt x="1506330" y="891798"/>
                  </a:cubicBezTo>
                  <a:cubicBezTo>
                    <a:pt x="1493947" y="958875"/>
                    <a:pt x="1472791" y="1023372"/>
                    <a:pt x="1444413" y="1085289"/>
                  </a:cubicBezTo>
                  <a:cubicBezTo>
                    <a:pt x="1441317" y="1092513"/>
                    <a:pt x="1437189" y="1094577"/>
                    <a:pt x="1429449" y="1093029"/>
                  </a:cubicBezTo>
                  <a:cubicBezTo>
                    <a:pt x="1386623" y="1085289"/>
                    <a:pt x="1343797" y="1078581"/>
                    <a:pt x="1306647" y="1052783"/>
                  </a:cubicBezTo>
                  <a:cubicBezTo>
                    <a:pt x="1297875" y="1046591"/>
                    <a:pt x="1293231" y="1048655"/>
                    <a:pt x="1287556" y="1057942"/>
                  </a:cubicBezTo>
                  <a:cubicBezTo>
                    <a:pt x="1275688" y="1078581"/>
                    <a:pt x="1262273" y="1098705"/>
                    <a:pt x="1248857" y="1118828"/>
                  </a:cubicBezTo>
                  <a:cubicBezTo>
                    <a:pt x="1244214" y="1125535"/>
                    <a:pt x="1242150" y="1130179"/>
                    <a:pt x="1250405" y="1135339"/>
                  </a:cubicBezTo>
                  <a:cubicBezTo>
                    <a:pt x="1289620" y="1158558"/>
                    <a:pt x="1313871" y="1194676"/>
                    <a:pt x="1339153" y="1230795"/>
                  </a:cubicBezTo>
                  <a:cubicBezTo>
                    <a:pt x="1344313" y="1238018"/>
                    <a:pt x="1343797" y="1242662"/>
                    <a:pt x="1337605" y="1249370"/>
                  </a:cubicBezTo>
                  <a:cubicBezTo>
                    <a:pt x="1293747" y="1300968"/>
                    <a:pt x="1244214" y="1345342"/>
                    <a:pt x="1189004" y="1384040"/>
                  </a:cubicBezTo>
                  <a:cubicBezTo>
                    <a:pt x="1182296" y="1388684"/>
                    <a:pt x="1177652" y="1389716"/>
                    <a:pt x="1170945" y="1383524"/>
                  </a:cubicBezTo>
                  <a:cubicBezTo>
                    <a:pt x="1153918" y="1368045"/>
                    <a:pt x="1135858" y="1353597"/>
                    <a:pt x="1118831" y="1337602"/>
                  </a:cubicBezTo>
                  <a:cubicBezTo>
                    <a:pt x="1104384" y="1324187"/>
                    <a:pt x="1096644" y="1306128"/>
                    <a:pt x="1086840" y="1289616"/>
                  </a:cubicBezTo>
                  <a:cubicBezTo>
                    <a:pt x="1080133" y="1278265"/>
                    <a:pt x="1074973" y="1277749"/>
                    <a:pt x="1064137" y="1284456"/>
                  </a:cubicBezTo>
                  <a:cubicBezTo>
                    <a:pt x="1044530" y="1296324"/>
                    <a:pt x="1023375" y="1306643"/>
                    <a:pt x="1002220" y="1316447"/>
                  </a:cubicBezTo>
                  <a:cubicBezTo>
                    <a:pt x="993449" y="1320575"/>
                    <a:pt x="991385" y="1324703"/>
                    <a:pt x="996028" y="1332958"/>
                  </a:cubicBezTo>
                  <a:cubicBezTo>
                    <a:pt x="1015120" y="1368561"/>
                    <a:pt x="1021827" y="1407259"/>
                    <a:pt x="1022859" y="1446989"/>
                  </a:cubicBezTo>
                  <a:cubicBezTo>
                    <a:pt x="1022859" y="1451117"/>
                    <a:pt x="1023891" y="1455245"/>
                    <a:pt x="1024407" y="1459889"/>
                  </a:cubicBezTo>
                  <a:cubicBezTo>
                    <a:pt x="1025439" y="1466596"/>
                    <a:pt x="1022859" y="1470724"/>
                    <a:pt x="1015636" y="1473304"/>
                  </a:cubicBezTo>
                  <a:cubicBezTo>
                    <a:pt x="970745" y="1493943"/>
                    <a:pt x="870646" y="1516130"/>
                    <a:pt x="817500" y="1518710"/>
                  </a:cubicBezTo>
                  <a:close/>
                  <a:moveTo>
                    <a:pt x="758163" y="1148238"/>
                  </a:moveTo>
                  <a:cubicBezTo>
                    <a:pt x="974357" y="1144627"/>
                    <a:pt x="1145146" y="976418"/>
                    <a:pt x="1145146" y="758675"/>
                  </a:cubicBezTo>
                  <a:cubicBezTo>
                    <a:pt x="1145146" y="542481"/>
                    <a:pt x="974357" y="371176"/>
                    <a:pt x="757131" y="371176"/>
                  </a:cubicBezTo>
                  <a:cubicBezTo>
                    <a:pt x="539904" y="371176"/>
                    <a:pt x="368600" y="542481"/>
                    <a:pt x="368600" y="759707"/>
                  </a:cubicBezTo>
                  <a:cubicBezTo>
                    <a:pt x="369116" y="977966"/>
                    <a:pt x="541452" y="1145659"/>
                    <a:pt x="758163" y="1148238"/>
                  </a:cubicBezTo>
                  <a:close/>
                </a:path>
              </a:pathLst>
            </a:custGeom>
            <a:grpFill/>
            <a:ln w="51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BECD3404-3EA6-420D-8DBC-6D3A595FBFA2}"/>
              </a:ext>
            </a:extLst>
          </p:cNvPr>
          <p:cNvGrpSpPr/>
          <p:nvPr userDrawn="1"/>
        </p:nvGrpSpPr>
        <p:grpSpPr>
          <a:xfrm>
            <a:off x="0" y="2766599"/>
            <a:ext cx="2745260" cy="2471860"/>
            <a:chOff x="6486650" y="2648852"/>
            <a:chExt cx="2745260" cy="2471860"/>
          </a:xfrm>
          <a:solidFill>
            <a:schemeClr val="bg1">
              <a:alpha val="5000"/>
            </a:schemeClr>
          </a:solidFill>
        </p:grpSpPr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18ECA3BD-4287-4CAB-8CFB-CC4BBC008582}"/>
                </a:ext>
              </a:extLst>
            </p:cNvPr>
            <p:cNvSpPr/>
            <p:nvPr/>
          </p:nvSpPr>
          <p:spPr>
            <a:xfrm>
              <a:off x="6486650" y="3806165"/>
              <a:ext cx="1318090" cy="1314547"/>
            </a:xfrm>
            <a:custGeom>
              <a:avLst/>
              <a:gdLst>
                <a:gd name="connsiteX0" fmla="*/ 0 w 1919435"/>
                <a:gd name="connsiteY0" fmla="*/ 987194 h 1914275"/>
                <a:gd name="connsiteX1" fmla="*/ 37667 w 1919435"/>
                <a:gd name="connsiteY1" fmla="*/ 959846 h 1914275"/>
                <a:gd name="connsiteX2" fmla="*/ 169757 w 1919435"/>
                <a:gd name="connsiteY2" fmla="*/ 922696 h 1914275"/>
                <a:gd name="connsiteX3" fmla="*/ 215163 w 1919435"/>
                <a:gd name="connsiteY3" fmla="*/ 872130 h 1914275"/>
                <a:gd name="connsiteX4" fmla="*/ 217743 w 1919435"/>
                <a:gd name="connsiteY4" fmla="*/ 850459 h 1914275"/>
                <a:gd name="connsiteX5" fmla="*/ 189364 w 1919435"/>
                <a:gd name="connsiteY5" fmla="*/ 797830 h 1914275"/>
                <a:gd name="connsiteX6" fmla="*/ 69657 w 1919435"/>
                <a:gd name="connsiteY6" fmla="*/ 727657 h 1914275"/>
                <a:gd name="connsiteX7" fmla="*/ 43858 w 1919435"/>
                <a:gd name="connsiteY7" fmla="*/ 664708 h 1914275"/>
                <a:gd name="connsiteX8" fmla="*/ 46438 w 1919435"/>
                <a:gd name="connsiteY8" fmla="*/ 655936 h 1914275"/>
                <a:gd name="connsiteX9" fmla="*/ 114547 w 1919435"/>
                <a:gd name="connsiteY9" fmla="*/ 608982 h 1914275"/>
                <a:gd name="connsiteX10" fmla="*/ 241478 w 1919435"/>
                <a:gd name="connsiteY10" fmla="*/ 623429 h 1914275"/>
                <a:gd name="connsiteX11" fmla="*/ 306491 w 1919435"/>
                <a:gd name="connsiteY11" fmla="*/ 593503 h 1914275"/>
                <a:gd name="connsiteX12" fmla="*/ 301331 w 1919435"/>
                <a:gd name="connsiteY12" fmla="*/ 505271 h 1914275"/>
                <a:gd name="connsiteX13" fmla="*/ 222386 w 1919435"/>
                <a:gd name="connsiteY13" fmla="*/ 400527 h 1914275"/>
                <a:gd name="connsiteX14" fmla="*/ 222386 w 1919435"/>
                <a:gd name="connsiteY14" fmla="*/ 342222 h 1914275"/>
                <a:gd name="connsiteX15" fmla="*/ 248185 w 1919435"/>
                <a:gd name="connsiteY15" fmla="*/ 313327 h 1914275"/>
                <a:gd name="connsiteX16" fmla="*/ 303395 w 1919435"/>
                <a:gd name="connsiteY16" fmla="*/ 307135 h 1914275"/>
                <a:gd name="connsiteX17" fmla="*/ 420522 w 1919435"/>
                <a:gd name="connsiteY17" fmla="*/ 373180 h 1914275"/>
                <a:gd name="connsiteX18" fmla="*/ 525265 w 1919435"/>
                <a:gd name="connsiteY18" fmla="*/ 343770 h 1914275"/>
                <a:gd name="connsiteX19" fmla="*/ 527845 w 1919435"/>
                <a:gd name="connsiteY19" fmla="*/ 298364 h 1914275"/>
                <a:gd name="connsiteX20" fmla="*/ 493791 w 1919435"/>
                <a:gd name="connsiteY20" fmla="*/ 166789 h 1914275"/>
                <a:gd name="connsiteX21" fmla="*/ 518557 w 1919435"/>
                <a:gd name="connsiteY21" fmla="*/ 105904 h 1914275"/>
                <a:gd name="connsiteX22" fmla="*/ 537649 w 1919435"/>
                <a:gd name="connsiteY22" fmla="*/ 95585 h 1914275"/>
                <a:gd name="connsiteX23" fmla="*/ 608853 w 1919435"/>
                <a:gd name="connsiteY23" fmla="*/ 113128 h 1914275"/>
                <a:gd name="connsiteX24" fmla="*/ 690894 w 1919435"/>
                <a:gd name="connsiteY24" fmla="*/ 217355 h 1914275"/>
                <a:gd name="connsiteX25" fmla="*/ 802861 w 1919435"/>
                <a:gd name="connsiteY25" fmla="*/ 216839 h 1914275"/>
                <a:gd name="connsiteX26" fmla="*/ 816277 w 1919435"/>
                <a:gd name="connsiteY26" fmla="*/ 169369 h 1914275"/>
                <a:gd name="connsiteX27" fmla="*/ 832788 w 1919435"/>
                <a:gd name="connsiteY27" fmla="*/ 48631 h 1914275"/>
                <a:gd name="connsiteX28" fmla="*/ 877677 w 1919435"/>
                <a:gd name="connsiteY28" fmla="*/ 2193 h 1914275"/>
                <a:gd name="connsiteX29" fmla="*/ 917924 w 1919435"/>
                <a:gd name="connsiteY29" fmla="*/ 645 h 1914275"/>
                <a:gd name="connsiteX30" fmla="*/ 956106 w 1919435"/>
                <a:gd name="connsiteY30" fmla="*/ 31603 h 1914275"/>
                <a:gd name="connsiteX31" fmla="*/ 993772 w 1919435"/>
                <a:gd name="connsiteY31" fmla="*/ 163693 h 1914275"/>
                <a:gd name="connsiteX32" fmla="*/ 1089745 w 1919435"/>
                <a:gd name="connsiteY32" fmla="*/ 217871 h 1914275"/>
                <a:gd name="connsiteX33" fmla="*/ 1120703 w 1919435"/>
                <a:gd name="connsiteY33" fmla="*/ 191040 h 1914275"/>
                <a:gd name="connsiteX34" fmla="*/ 1192940 w 1919435"/>
                <a:gd name="connsiteY34" fmla="*/ 68754 h 1914275"/>
                <a:gd name="connsiteX35" fmla="*/ 1251245 w 1919435"/>
                <a:gd name="connsiteY35" fmla="*/ 44503 h 1914275"/>
                <a:gd name="connsiteX36" fmla="*/ 1309035 w 1919435"/>
                <a:gd name="connsiteY36" fmla="*/ 137895 h 1914275"/>
                <a:gd name="connsiteX37" fmla="*/ 1294587 w 1919435"/>
                <a:gd name="connsiteY37" fmla="*/ 255538 h 1914275"/>
                <a:gd name="connsiteX38" fmla="*/ 1294587 w 1919435"/>
                <a:gd name="connsiteY38" fmla="*/ 267921 h 1914275"/>
                <a:gd name="connsiteX39" fmla="*/ 1399331 w 1919435"/>
                <a:gd name="connsiteY39" fmla="*/ 314359 h 1914275"/>
                <a:gd name="connsiteX40" fmla="*/ 1514394 w 1919435"/>
                <a:gd name="connsiteY40" fmla="*/ 228191 h 1914275"/>
                <a:gd name="connsiteX41" fmla="*/ 1584050 w 1919435"/>
                <a:gd name="connsiteY41" fmla="*/ 229223 h 1914275"/>
                <a:gd name="connsiteX42" fmla="*/ 1594886 w 1919435"/>
                <a:gd name="connsiteY42" fmla="*/ 238510 h 1914275"/>
                <a:gd name="connsiteX43" fmla="*/ 1606754 w 1919435"/>
                <a:gd name="connsiteY43" fmla="*/ 317971 h 1914275"/>
                <a:gd name="connsiteX44" fmla="*/ 1543288 w 1919435"/>
                <a:gd name="connsiteY44" fmla="*/ 430970 h 1914275"/>
                <a:gd name="connsiteX45" fmla="*/ 1552060 w 1919435"/>
                <a:gd name="connsiteY45" fmla="*/ 504239 h 1914275"/>
                <a:gd name="connsiteX46" fmla="*/ 1619137 w 1919435"/>
                <a:gd name="connsiteY46" fmla="*/ 531069 h 1914275"/>
                <a:gd name="connsiteX47" fmla="*/ 1754839 w 1919435"/>
                <a:gd name="connsiteY47" fmla="*/ 495467 h 1914275"/>
                <a:gd name="connsiteX48" fmla="*/ 1812629 w 1919435"/>
                <a:gd name="connsiteY48" fmla="*/ 517654 h 1914275"/>
                <a:gd name="connsiteX49" fmla="*/ 1830172 w 1919435"/>
                <a:gd name="connsiteY49" fmla="*/ 552225 h 1914275"/>
                <a:gd name="connsiteX50" fmla="*/ 1815724 w 1919435"/>
                <a:gd name="connsiteY50" fmla="*/ 603306 h 1914275"/>
                <a:gd name="connsiteX51" fmla="*/ 1699630 w 1919435"/>
                <a:gd name="connsiteY51" fmla="*/ 695666 h 1914275"/>
                <a:gd name="connsiteX52" fmla="*/ 1678990 w 1919435"/>
                <a:gd name="connsiteY52" fmla="*/ 751908 h 1914275"/>
                <a:gd name="connsiteX53" fmla="*/ 1685182 w 1919435"/>
                <a:gd name="connsiteY53" fmla="*/ 774611 h 1914275"/>
                <a:gd name="connsiteX54" fmla="*/ 1732652 w 1919435"/>
                <a:gd name="connsiteY54" fmla="*/ 815373 h 1914275"/>
                <a:gd name="connsiteX55" fmla="*/ 1872998 w 1919435"/>
                <a:gd name="connsiteY55" fmla="*/ 834464 h 1914275"/>
                <a:gd name="connsiteX56" fmla="*/ 1918404 w 1919435"/>
                <a:gd name="connsiteY56" fmla="*/ 879354 h 1914275"/>
                <a:gd name="connsiteX57" fmla="*/ 1919952 w 1919435"/>
                <a:gd name="connsiteY57" fmla="*/ 919600 h 1914275"/>
                <a:gd name="connsiteX58" fmla="*/ 1886930 w 1919435"/>
                <a:gd name="connsiteY58" fmla="*/ 958299 h 1914275"/>
                <a:gd name="connsiteX59" fmla="*/ 1754839 w 1919435"/>
                <a:gd name="connsiteY59" fmla="*/ 995965 h 1914275"/>
                <a:gd name="connsiteX60" fmla="*/ 1701178 w 1919435"/>
                <a:gd name="connsiteY60" fmla="*/ 1085229 h 1914275"/>
                <a:gd name="connsiteX61" fmla="*/ 1728524 w 1919435"/>
                <a:gd name="connsiteY61" fmla="*/ 1121348 h 1914275"/>
                <a:gd name="connsiteX62" fmla="*/ 1849779 w 1919435"/>
                <a:gd name="connsiteY62" fmla="*/ 1192552 h 1914275"/>
                <a:gd name="connsiteX63" fmla="*/ 1876094 w 1919435"/>
                <a:gd name="connsiteY63" fmla="*/ 1253954 h 1914275"/>
                <a:gd name="connsiteX64" fmla="*/ 1875062 w 1919435"/>
                <a:gd name="connsiteY64" fmla="*/ 1260145 h 1914275"/>
                <a:gd name="connsiteX65" fmla="*/ 1802309 w 1919435"/>
                <a:gd name="connsiteY65" fmla="*/ 1312259 h 1914275"/>
                <a:gd name="connsiteX66" fmla="*/ 1675379 w 1919435"/>
                <a:gd name="connsiteY66" fmla="*/ 1296264 h 1914275"/>
                <a:gd name="connsiteX67" fmla="*/ 1611398 w 1919435"/>
                <a:gd name="connsiteY67" fmla="*/ 1329286 h 1914275"/>
                <a:gd name="connsiteX68" fmla="*/ 1610365 w 1919435"/>
                <a:gd name="connsiteY68" fmla="*/ 1405651 h 1914275"/>
                <a:gd name="connsiteX69" fmla="*/ 1692406 w 1919435"/>
                <a:gd name="connsiteY69" fmla="*/ 1514006 h 1914275"/>
                <a:gd name="connsiteX70" fmla="*/ 1692406 w 1919435"/>
                <a:gd name="connsiteY70" fmla="*/ 1584695 h 1914275"/>
                <a:gd name="connsiteX71" fmla="*/ 1689310 w 1919435"/>
                <a:gd name="connsiteY71" fmla="*/ 1588307 h 1914275"/>
                <a:gd name="connsiteX72" fmla="*/ 1600562 w 1919435"/>
                <a:gd name="connsiteY72" fmla="*/ 1605850 h 1914275"/>
                <a:gd name="connsiteX73" fmla="*/ 1490659 w 1919435"/>
                <a:gd name="connsiteY73" fmla="*/ 1543933 h 1914275"/>
                <a:gd name="connsiteX74" fmla="*/ 1415326 w 1919435"/>
                <a:gd name="connsiteY74" fmla="*/ 1554769 h 1914275"/>
                <a:gd name="connsiteX75" fmla="*/ 1391075 w 1919435"/>
                <a:gd name="connsiteY75" fmla="*/ 1622877 h 1914275"/>
                <a:gd name="connsiteX76" fmla="*/ 1426677 w 1919435"/>
                <a:gd name="connsiteY76" fmla="*/ 1760128 h 1914275"/>
                <a:gd name="connsiteX77" fmla="*/ 1406554 w 1919435"/>
                <a:gd name="connsiteY77" fmla="*/ 1811725 h 1914275"/>
                <a:gd name="connsiteX78" fmla="*/ 1370436 w 1919435"/>
                <a:gd name="connsiteY78" fmla="*/ 1830300 h 1914275"/>
                <a:gd name="connsiteX79" fmla="*/ 1316258 w 1919435"/>
                <a:gd name="connsiteY79" fmla="*/ 1815337 h 1914275"/>
                <a:gd name="connsiteX80" fmla="*/ 1231122 w 1919435"/>
                <a:gd name="connsiteY80" fmla="*/ 1707498 h 1914275"/>
                <a:gd name="connsiteX81" fmla="*/ 1121219 w 1919435"/>
                <a:gd name="connsiteY81" fmla="*/ 1698210 h 1914275"/>
                <a:gd name="connsiteX82" fmla="*/ 1106771 w 1919435"/>
                <a:gd name="connsiteY82" fmla="*/ 1727105 h 1914275"/>
                <a:gd name="connsiteX83" fmla="*/ 1087165 w 1919435"/>
                <a:gd name="connsiteY83" fmla="*/ 1868999 h 1914275"/>
                <a:gd name="connsiteX84" fmla="*/ 1050014 w 1919435"/>
                <a:gd name="connsiteY84" fmla="*/ 1919049 h 1914275"/>
                <a:gd name="connsiteX85" fmla="*/ 987581 w 1919435"/>
                <a:gd name="connsiteY85" fmla="*/ 1919049 h 1914275"/>
                <a:gd name="connsiteX86" fmla="*/ 960234 w 1919435"/>
                <a:gd name="connsiteY86" fmla="*/ 1880866 h 1914275"/>
                <a:gd name="connsiteX87" fmla="*/ 921535 w 1919435"/>
                <a:gd name="connsiteY87" fmla="*/ 1744132 h 1914275"/>
                <a:gd name="connsiteX88" fmla="*/ 875614 w 1919435"/>
                <a:gd name="connsiteY88" fmla="*/ 1703886 h 1914275"/>
                <a:gd name="connsiteX89" fmla="*/ 847751 w 1919435"/>
                <a:gd name="connsiteY89" fmla="*/ 1700790 h 1914275"/>
                <a:gd name="connsiteX90" fmla="*/ 800281 w 1919435"/>
                <a:gd name="connsiteY90" fmla="*/ 1727105 h 1914275"/>
                <a:gd name="connsiteX91" fmla="*/ 788414 w 1919435"/>
                <a:gd name="connsiteY91" fmla="*/ 1747228 h 1914275"/>
                <a:gd name="connsiteX92" fmla="*/ 723401 w 1919435"/>
                <a:gd name="connsiteY92" fmla="*/ 1857131 h 1914275"/>
                <a:gd name="connsiteX93" fmla="*/ 674383 w 1919435"/>
                <a:gd name="connsiteY93" fmla="*/ 1877254 h 1914275"/>
                <a:gd name="connsiteX94" fmla="*/ 634652 w 1919435"/>
                <a:gd name="connsiteY94" fmla="*/ 1863839 h 1914275"/>
                <a:gd name="connsiteX95" fmla="*/ 607822 w 1919435"/>
                <a:gd name="connsiteY95" fmla="*/ 1813789 h 1914275"/>
                <a:gd name="connsiteX96" fmla="*/ 624848 w 1919435"/>
                <a:gd name="connsiteY96" fmla="*/ 1672927 h 1914275"/>
                <a:gd name="connsiteX97" fmla="*/ 586150 w 1919435"/>
                <a:gd name="connsiteY97" fmla="*/ 1607398 h 1914275"/>
                <a:gd name="connsiteX98" fmla="*/ 514430 w 1919435"/>
                <a:gd name="connsiteY98" fmla="*/ 1611010 h 1914275"/>
                <a:gd name="connsiteX99" fmla="*/ 413814 w 1919435"/>
                <a:gd name="connsiteY99" fmla="*/ 1687375 h 1914275"/>
                <a:gd name="connsiteX100" fmla="*/ 324550 w 1919435"/>
                <a:gd name="connsiteY100" fmla="*/ 1682215 h 1914275"/>
                <a:gd name="connsiteX101" fmla="*/ 316810 w 1919435"/>
                <a:gd name="connsiteY101" fmla="*/ 1674475 h 1914275"/>
                <a:gd name="connsiteX102" fmla="*/ 309071 w 1919435"/>
                <a:gd name="connsiteY102" fmla="*/ 1612558 h 1914275"/>
                <a:gd name="connsiteX103" fmla="*/ 376148 w 1919435"/>
                <a:gd name="connsiteY103" fmla="*/ 1492851 h 1914275"/>
                <a:gd name="connsiteX104" fmla="*/ 387499 w 1919435"/>
                <a:gd name="connsiteY104" fmla="*/ 1456217 h 1914275"/>
                <a:gd name="connsiteX105" fmla="*/ 297203 w 1919435"/>
                <a:gd name="connsiteY105" fmla="*/ 1391720 h 1914275"/>
                <a:gd name="connsiteX106" fmla="*/ 158405 w 1919435"/>
                <a:gd name="connsiteY106" fmla="*/ 1427838 h 1914275"/>
                <a:gd name="connsiteX107" fmla="*/ 114031 w 1919435"/>
                <a:gd name="connsiteY107" fmla="*/ 1412875 h 1914275"/>
                <a:gd name="connsiteX108" fmla="*/ 91844 w 1919435"/>
                <a:gd name="connsiteY108" fmla="*/ 1373660 h 1914275"/>
                <a:gd name="connsiteX109" fmla="*/ 106808 w 1919435"/>
                <a:gd name="connsiteY109" fmla="*/ 1315871 h 1914275"/>
                <a:gd name="connsiteX110" fmla="*/ 209487 w 1919435"/>
                <a:gd name="connsiteY110" fmla="*/ 1234347 h 1914275"/>
                <a:gd name="connsiteX111" fmla="*/ 236834 w 1919435"/>
                <a:gd name="connsiteY111" fmla="*/ 1151274 h 1914275"/>
                <a:gd name="connsiteX112" fmla="*/ 181624 w 1919435"/>
                <a:gd name="connsiteY112" fmla="*/ 1104836 h 1914275"/>
                <a:gd name="connsiteX113" fmla="*/ 52114 w 1919435"/>
                <a:gd name="connsiteY113" fmla="*/ 1087293 h 1914275"/>
                <a:gd name="connsiteX114" fmla="*/ 1032 w 1919435"/>
                <a:gd name="connsiteY114" fmla="*/ 1051175 h 1914275"/>
                <a:gd name="connsiteX115" fmla="*/ 0 w 1919435"/>
                <a:gd name="connsiteY115" fmla="*/ 987194 h 1914275"/>
                <a:gd name="connsiteX116" fmla="*/ 1198616 w 1919435"/>
                <a:gd name="connsiteY116" fmla="*/ 960879 h 1914275"/>
                <a:gd name="connsiteX117" fmla="*/ 958686 w 1919435"/>
                <a:gd name="connsiteY117" fmla="*/ 720949 h 1914275"/>
                <a:gd name="connsiteX118" fmla="*/ 720304 w 1919435"/>
                <a:gd name="connsiteY118" fmla="*/ 959331 h 1914275"/>
                <a:gd name="connsiteX119" fmla="*/ 957654 w 1919435"/>
                <a:gd name="connsiteY119" fmla="*/ 1198744 h 1914275"/>
                <a:gd name="connsiteX120" fmla="*/ 1198616 w 1919435"/>
                <a:gd name="connsiteY120" fmla="*/ 960879 h 1914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</a:cxnLst>
              <a:rect l="l" t="t" r="r" b="b"/>
              <a:pathLst>
                <a:path w="1919435" h="1914275">
                  <a:moveTo>
                    <a:pt x="0" y="987194"/>
                  </a:moveTo>
                  <a:cubicBezTo>
                    <a:pt x="8256" y="971714"/>
                    <a:pt x="21155" y="963975"/>
                    <a:pt x="37667" y="959846"/>
                  </a:cubicBezTo>
                  <a:cubicBezTo>
                    <a:pt x="82041" y="947979"/>
                    <a:pt x="125383" y="934564"/>
                    <a:pt x="169757" y="922696"/>
                  </a:cubicBezTo>
                  <a:cubicBezTo>
                    <a:pt x="196587" y="915473"/>
                    <a:pt x="212583" y="900509"/>
                    <a:pt x="215163" y="872130"/>
                  </a:cubicBezTo>
                  <a:cubicBezTo>
                    <a:pt x="215679" y="864907"/>
                    <a:pt x="216710" y="857683"/>
                    <a:pt x="217743" y="850459"/>
                  </a:cubicBezTo>
                  <a:cubicBezTo>
                    <a:pt x="220323" y="826209"/>
                    <a:pt x="209487" y="809697"/>
                    <a:pt x="189364" y="797830"/>
                  </a:cubicBezTo>
                  <a:cubicBezTo>
                    <a:pt x="149118" y="774611"/>
                    <a:pt x="109388" y="750876"/>
                    <a:pt x="69657" y="727657"/>
                  </a:cubicBezTo>
                  <a:cubicBezTo>
                    <a:pt x="40246" y="710629"/>
                    <a:pt x="35087" y="697730"/>
                    <a:pt x="43858" y="664708"/>
                  </a:cubicBezTo>
                  <a:cubicBezTo>
                    <a:pt x="44890" y="661612"/>
                    <a:pt x="45406" y="658516"/>
                    <a:pt x="46438" y="655936"/>
                  </a:cubicBezTo>
                  <a:cubicBezTo>
                    <a:pt x="59337" y="613110"/>
                    <a:pt x="70689" y="604854"/>
                    <a:pt x="114547" y="608982"/>
                  </a:cubicBezTo>
                  <a:cubicBezTo>
                    <a:pt x="156857" y="613110"/>
                    <a:pt x="199167" y="617754"/>
                    <a:pt x="241478" y="623429"/>
                  </a:cubicBezTo>
                  <a:cubicBezTo>
                    <a:pt x="275016" y="627557"/>
                    <a:pt x="289463" y="621881"/>
                    <a:pt x="306491" y="593503"/>
                  </a:cubicBezTo>
                  <a:cubicBezTo>
                    <a:pt x="330741" y="554288"/>
                    <a:pt x="329710" y="541905"/>
                    <a:pt x="301331" y="505271"/>
                  </a:cubicBezTo>
                  <a:cubicBezTo>
                    <a:pt x="274500" y="470700"/>
                    <a:pt x="248185" y="435614"/>
                    <a:pt x="222386" y="400527"/>
                  </a:cubicBezTo>
                  <a:cubicBezTo>
                    <a:pt x="206907" y="379888"/>
                    <a:pt x="206907" y="362861"/>
                    <a:pt x="222386" y="342222"/>
                  </a:cubicBezTo>
                  <a:cubicBezTo>
                    <a:pt x="230126" y="331902"/>
                    <a:pt x="238382" y="321583"/>
                    <a:pt x="248185" y="313327"/>
                  </a:cubicBezTo>
                  <a:cubicBezTo>
                    <a:pt x="267792" y="296816"/>
                    <a:pt x="281208" y="294752"/>
                    <a:pt x="303395" y="307135"/>
                  </a:cubicBezTo>
                  <a:cubicBezTo>
                    <a:pt x="342609" y="328806"/>
                    <a:pt x="382856" y="348929"/>
                    <a:pt x="420522" y="373180"/>
                  </a:cubicBezTo>
                  <a:cubicBezTo>
                    <a:pt x="463864" y="401043"/>
                    <a:pt x="493791" y="382468"/>
                    <a:pt x="525265" y="343770"/>
                  </a:cubicBezTo>
                  <a:cubicBezTo>
                    <a:pt x="535585" y="330870"/>
                    <a:pt x="531973" y="313843"/>
                    <a:pt x="527845" y="298364"/>
                  </a:cubicBezTo>
                  <a:cubicBezTo>
                    <a:pt x="516493" y="254506"/>
                    <a:pt x="505142" y="210647"/>
                    <a:pt x="493791" y="166789"/>
                  </a:cubicBezTo>
                  <a:cubicBezTo>
                    <a:pt x="485535" y="135315"/>
                    <a:pt x="490694" y="122415"/>
                    <a:pt x="518557" y="105904"/>
                  </a:cubicBezTo>
                  <a:cubicBezTo>
                    <a:pt x="524749" y="102292"/>
                    <a:pt x="530941" y="98680"/>
                    <a:pt x="537649" y="95585"/>
                  </a:cubicBezTo>
                  <a:cubicBezTo>
                    <a:pt x="571187" y="80105"/>
                    <a:pt x="586150" y="83717"/>
                    <a:pt x="608853" y="113128"/>
                  </a:cubicBezTo>
                  <a:cubicBezTo>
                    <a:pt x="636200" y="147698"/>
                    <a:pt x="663547" y="182785"/>
                    <a:pt x="690894" y="217355"/>
                  </a:cubicBezTo>
                  <a:cubicBezTo>
                    <a:pt x="716693" y="249346"/>
                    <a:pt x="777062" y="249346"/>
                    <a:pt x="802861" y="216839"/>
                  </a:cubicBezTo>
                  <a:cubicBezTo>
                    <a:pt x="813697" y="202908"/>
                    <a:pt x="813697" y="185365"/>
                    <a:pt x="816277" y="169369"/>
                  </a:cubicBezTo>
                  <a:cubicBezTo>
                    <a:pt x="822468" y="129123"/>
                    <a:pt x="827628" y="88877"/>
                    <a:pt x="832788" y="48631"/>
                  </a:cubicBezTo>
                  <a:cubicBezTo>
                    <a:pt x="836916" y="16640"/>
                    <a:pt x="845687" y="7868"/>
                    <a:pt x="877677" y="2193"/>
                  </a:cubicBezTo>
                  <a:cubicBezTo>
                    <a:pt x="891093" y="-387"/>
                    <a:pt x="904509" y="-387"/>
                    <a:pt x="917924" y="645"/>
                  </a:cubicBezTo>
                  <a:cubicBezTo>
                    <a:pt x="937531" y="1677"/>
                    <a:pt x="950947" y="11996"/>
                    <a:pt x="956106" y="31603"/>
                  </a:cubicBezTo>
                  <a:cubicBezTo>
                    <a:pt x="968490" y="75461"/>
                    <a:pt x="981389" y="119835"/>
                    <a:pt x="993772" y="163693"/>
                  </a:cubicBezTo>
                  <a:cubicBezTo>
                    <a:pt x="1006672" y="208584"/>
                    <a:pt x="1043822" y="229739"/>
                    <a:pt x="1089745" y="217871"/>
                  </a:cubicBezTo>
                  <a:cubicBezTo>
                    <a:pt x="1104707" y="214259"/>
                    <a:pt x="1113479" y="203424"/>
                    <a:pt x="1120703" y="191040"/>
                  </a:cubicBezTo>
                  <a:cubicBezTo>
                    <a:pt x="1144438" y="150278"/>
                    <a:pt x="1168689" y="109516"/>
                    <a:pt x="1192940" y="68754"/>
                  </a:cubicBezTo>
                  <a:cubicBezTo>
                    <a:pt x="1208419" y="42439"/>
                    <a:pt x="1221835" y="36763"/>
                    <a:pt x="1251245" y="44503"/>
                  </a:cubicBezTo>
                  <a:cubicBezTo>
                    <a:pt x="1310067" y="59466"/>
                    <a:pt x="1317806" y="72366"/>
                    <a:pt x="1309035" y="137895"/>
                  </a:cubicBezTo>
                  <a:cubicBezTo>
                    <a:pt x="1303875" y="177109"/>
                    <a:pt x="1299231" y="216323"/>
                    <a:pt x="1294587" y="255538"/>
                  </a:cubicBezTo>
                  <a:cubicBezTo>
                    <a:pt x="1294071" y="259665"/>
                    <a:pt x="1294071" y="263793"/>
                    <a:pt x="1294587" y="267921"/>
                  </a:cubicBezTo>
                  <a:cubicBezTo>
                    <a:pt x="1301295" y="309715"/>
                    <a:pt x="1364760" y="338610"/>
                    <a:pt x="1399331" y="314359"/>
                  </a:cubicBezTo>
                  <a:cubicBezTo>
                    <a:pt x="1438545" y="286496"/>
                    <a:pt x="1476211" y="257085"/>
                    <a:pt x="1514394" y="228191"/>
                  </a:cubicBezTo>
                  <a:cubicBezTo>
                    <a:pt x="1542256" y="207036"/>
                    <a:pt x="1556188" y="207552"/>
                    <a:pt x="1584050" y="229223"/>
                  </a:cubicBezTo>
                  <a:cubicBezTo>
                    <a:pt x="1587663" y="232319"/>
                    <a:pt x="1591274" y="234898"/>
                    <a:pt x="1594886" y="238510"/>
                  </a:cubicBezTo>
                  <a:cubicBezTo>
                    <a:pt x="1627393" y="269469"/>
                    <a:pt x="1628941" y="278757"/>
                    <a:pt x="1606754" y="317971"/>
                  </a:cubicBezTo>
                  <a:cubicBezTo>
                    <a:pt x="1585599" y="355637"/>
                    <a:pt x="1565475" y="393819"/>
                    <a:pt x="1543288" y="430970"/>
                  </a:cubicBezTo>
                  <a:cubicBezTo>
                    <a:pt x="1527293" y="458317"/>
                    <a:pt x="1534517" y="481020"/>
                    <a:pt x="1552060" y="504239"/>
                  </a:cubicBezTo>
                  <a:cubicBezTo>
                    <a:pt x="1569604" y="527458"/>
                    <a:pt x="1589726" y="538809"/>
                    <a:pt x="1619137" y="531069"/>
                  </a:cubicBezTo>
                  <a:cubicBezTo>
                    <a:pt x="1664543" y="519202"/>
                    <a:pt x="1709949" y="507850"/>
                    <a:pt x="1754839" y="495467"/>
                  </a:cubicBezTo>
                  <a:cubicBezTo>
                    <a:pt x="1783734" y="487727"/>
                    <a:pt x="1796634" y="492371"/>
                    <a:pt x="1812629" y="517654"/>
                  </a:cubicBezTo>
                  <a:cubicBezTo>
                    <a:pt x="1819853" y="528490"/>
                    <a:pt x="1826044" y="539841"/>
                    <a:pt x="1830172" y="552225"/>
                  </a:cubicBezTo>
                  <a:cubicBezTo>
                    <a:pt x="1837912" y="574412"/>
                    <a:pt x="1834299" y="588343"/>
                    <a:pt x="1815724" y="603306"/>
                  </a:cubicBezTo>
                  <a:cubicBezTo>
                    <a:pt x="1777026" y="634265"/>
                    <a:pt x="1738844" y="665224"/>
                    <a:pt x="1699630" y="695666"/>
                  </a:cubicBezTo>
                  <a:cubicBezTo>
                    <a:pt x="1680022" y="710629"/>
                    <a:pt x="1674862" y="729205"/>
                    <a:pt x="1678990" y="751908"/>
                  </a:cubicBezTo>
                  <a:cubicBezTo>
                    <a:pt x="1680539" y="759647"/>
                    <a:pt x="1683119" y="766871"/>
                    <a:pt x="1685182" y="774611"/>
                  </a:cubicBezTo>
                  <a:cubicBezTo>
                    <a:pt x="1691890" y="798862"/>
                    <a:pt x="1707885" y="812277"/>
                    <a:pt x="1732652" y="815373"/>
                  </a:cubicBezTo>
                  <a:cubicBezTo>
                    <a:pt x="1779606" y="821565"/>
                    <a:pt x="1826560" y="828272"/>
                    <a:pt x="1872998" y="834464"/>
                  </a:cubicBezTo>
                  <a:cubicBezTo>
                    <a:pt x="1900861" y="838076"/>
                    <a:pt x="1915308" y="851491"/>
                    <a:pt x="1918404" y="879354"/>
                  </a:cubicBezTo>
                  <a:cubicBezTo>
                    <a:pt x="1919952" y="892770"/>
                    <a:pt x="1921500" y="906185"/>
                    <a:pt x="1919952" y="919600"/>
                  </a:cubicBezTo>
                  <a:cubicBezTo>
                    <a:pt x="1917372" y="940755"/>
                    <a:pt x="1906536" y="952623"/>
                    <a:pt x="1886930" y="958299"/>
                  </a:cubicBezTo>
                  <a:cubicBezTo>
                    <a:pt x="1843071" y="970682"/>
                    <a:pt x="1798697" y="983065"/>
                    <a:pt x="1754839" y="995965"/>
                  </a:cubicBezTo>
                  <a:cubicBezTo>
                    <a:pt x="1712013" y="1008348"/>
                    <a:pt x="1692406" y="1040855"/>
                    <a:pt x="1701178" y="1085229"/>
                  </a:cubicBezTo>
                  <a:cubicBezTo>
                    <a:pt x="1704273" y="1102256"/>
                    <a:pt x="1714077" y="1113092"/>
                    <a:pt x="1728524" y="1121348"/>
                  </a:cubicBezTo>
                  <a:cubicBezTo>
                    <a:pt x="1768771" y="1145083"/>
                    <a:pt x="1809016" y="1168817"/>
                    <a:pt x="1849779" y="1192552"/>
                  </a:cubicBezTo>
                  <a:cubicBezTo>
                    <a:pt x="1879706" y="1210096"/>
                    <a:pt x="1884350" y="1220415"/>
                    <a:pt x="1876094" y="1253954"/>
                  </a:cubicBezTo>
                  <a:cubicBezTo>
                    <a:pt x="1875578" y="1256018"/>
                    <a:pt x="1875578" y="1258082"/>
                    <a:pt x="1875062" y="1260145"/>
                  </a:cubicBezTo>
                  <a:cubicBezTo>
                    <a:pt x="1862678" y="1300908"/>
                    <a:pt x="1848747" y="1321031"/>
                    <a:pt x="1802309" y="1312259"/>
                  </a:cubicBezTo>
                  <a:cubicBezTo>
                    <a:pt x="1760515" y="1304003"/>
                    <a:pt x="1717689" y="1302456"/>
                    <a:pt x="1675379" y="1296264"/>
                  </a:cubicBezTo>
                  <a:cubicBezTo>
                    <a:pt x="1645452" y="1292136"/>
                    <a:pt x="1625845" y="1304003"/>
                    <a:pt x="1611398" y="1329286"/>
                  </a:cubicBezTo>
                  <a:cubicBezTo>
                    <a:pt x="1596434" y="1355085"/>
                    <a:pt x="1589726" y="1379336"/>
                    <a:pt x="1610365" y="1405651"/>
                  </a:cubicBezTo>
                  <a:cubicBezTo>
                    <a:pt x="1638228" y="1441254"/>
                    <a:pt x="1665059" y="1477888"/>
                    <a:pt x="1692406" y="1514006"/>
                  </a:cubicBezTo>
                  <a:cubicBezTo>
                    <a:pt x="1715109" y="1543417"/>
                    <a:pt x="1715109" y="1555285"/>
                    <a:pt x="1692406" y="1584695"/>
                  </a:cubicBezTo>
                  <a:cubicBezTo>
                    <a:pt x="1691374" y="1585727"/>
                    <a:pt x="1690342" y="1587275"/>
                    <a:pt x="1689310" y="1588307"/>
                  </a:cubicBezTo>
                  <a:cubicBezTo>
                    <a:pt x="1659383" y="1620298"/>
                    <a:pt x="1647516" y="1634229"/>
                    <a:pt x="1600562" y="1605850"/>
                  </a:cubicBezTo>
                  <a:cubicBezTo>
                    <a:pt x="1564444" y="1584179"/>
                    <a:pt x="1526261" y="1565604"/>
                    <a:pt x="1490659" y="1543933"/>
                  </a:cubicBezTo>
                  <a:cubicBezTo>
                    <a:pt x="1461248" y="1526390"/>
                    <a:pt x="1438545" y="1536709"/>
                    <a:pt x="1415326" y="1554769"/>
                  </a:cubicBezTo>
                  <a:cubicBezTo>
                    <a:pt x="1392107" y="1572312"/>
                    <a:pt x="1382819" y="1593467"/>
                    <a:pt x="1391075" y="1622877"/>
                  </a:cubicBezTo>
                  <a:cubicBezTo>
                    <a:pt x="1403974" y="1668284"/>
                    <a:pt x="1415326" y="1714205"/>
                    <a:pt x="1426677" y="1760128"/>
                  </a:cubicBezTo>
                  <a:cubicBezTo>
                    <a:pt x="1432870" y="1784894"/>
                    <a:pt x="1427710" y="1798310"/>
                    <a:pt x="1406554" y="1811725"/>
                  </a:cubicBezTo>
                  <a:cubicBezTo>
                    <a:pt x="1395203" y="1818949"/>
                    <a:pt x="1383335" y="1825657"/>
                    <a:pt x="1370436" y="1830300"/>
                  </a:cubicBezTo>
                  <a:cubicBezTo>
                    <a:pt x="1347733" y="1838556"/>
                    <a:pt x="1331222" y="1834428"/>
                    <a:pt x="1316258" y="1815337"/>
                  </a:cubicBezTo>
                  <a:cubicBezTo>
                    <a:pt x="1287879" y="1779735"/>
                    <a:pt x="1259501" y="1743616"/>
                    <a:pt x="1231122" y="1707498"/>
                  </a:cubicBezTo>
                  <a:cubicBezTo>
                    <a:pt x="1203775" y="1673443"/>
                    <a:pt x="1154242" y="1668800"/>
                    <a:pt x="1121219" y="1698210"/>
                  </a:cubicBezTo>
                  <a:cubicBezTo>
                    <a:pt x="1112447" y="1705950"/>
                    <a:pt x="1108320" y="1715753"/>
                    <a:pt x="1106771" y="1727105"/>
                  </a:cubicBezTo>
                  <a:cubicBezTo>
                    <a:pt x="1100064" y="1774575"/>
                    <a:pt x="1092324" y="1821529"/>
                    <a:pt x="1087165" y="1868999"/>
                  </a:cubicBezTo>
                  <a:cubicBezTo>
                    <a:pt x="1084068" y="1893766"/>
                    <a:pt x="1074265" y="1911309"/>
                    <a:pt x="1050014" y="1919049"/>
                  </a:cubicBezTo>
                  <a:cubicBezTo>
                    <a:pt x="1029375" y="1919049"/>
                    <a:pt x="1008220" y="1919049"/>
                    <a:pt x="987581" y="1919049"/>
                  </a:cubicBezTo>
                  <a:cubicBezTo>
                    <a:pt x="973133" y="1910277"/>
                    <a:pt x="964878" y="1897377"/>
                    <a:pt x="960234" y="1880866"/>
                  </a:cubicBezTo>
                  <a:cubicBezTo>
                    <a:pt x="947851" y="1835460"/>
                    <a:pt x="933919" y="1790054"/>
                    <a:pt x="921535" y="1744132"/>
                  </a:cubicBezTo>
                  <a:cubicBezTo>
                    <a:pt x="914828" y="1719881"/>
                    <a:pt x="899865" y="1706982"/>
                    <a:pt x="875614" y="1703886"/>
                  </a:cubicBezTo>
                  <a:cubicBezTo>
                    <a:pt x="866326" y="1702854"/>
                    <a:pt x="857038" y="1701306"/>
                    <a:pt x="847751" y="1700790"/>
                  </a:cubicBezTo>
                  <a:cubicBezTo>
                    <a:pt x="826080" y="1699242"/>
                    <a:pt x="811117" y="1709046"/>
                    <a:pt x="800281" y="1727105"/>
                  </a:cubicBezTo>
                  <a:cubicBezTo>
                    <a:pt x="796153" y="1733813"/>
                    <a:pt x="792541" y="1740520"/>
                    <a:pt x="788414" y="1747228"/>
                  </a:cubicBezTo>
                  <a:cubicBezTo>
                    <a:pt x="766742" y="1783862"/>
                    <a:pt x="745587" y="1821013"/>
                    <a:pt x="723401" y="1857131"/>
                  </a:cubicBezTo>
                  <a:cubicBezTo>
                    <a:pt x="711533" y="1877254"/>
                    <a:pt x="697085" y="1882414"/>
                    <a:pt x="674383" y="1877254"/>
                  </a:cubicBezTo>
                  <a:cubicBezTo>
                    <a:pt x="660451" y="1874158"/>
                    <a:pt x="647552" y="1869515"/>
                    <a:pt x="634652" y="1863839"/>
                  </a:cubicBezTo>
                  <a:cubicBezTo>
                    <a:pt x="611949" y="1853003"/>
                    <a:pt x="604726" y="1839072"/>
                    <a:pt x="607822" y="1813789"/>
                  </a:cubicBezTo>
                  <a:cubicBezTo>
                    <a:pt x="613497" y="1766835"/>
                    <a:pt x="618141" y="1719881"/>
                    <a:pt x="624848" y="1672927"/>
                  </a:cubicBezTo>
                  <a:cubicBezTo>
                    <a:pt x="629492" y="1639905"/>
                    <a:pt x="611949" y="1621846"/>
                    <a:pt x="586150" y="1607398"/>
                  </a:cubicBezTo>
                  <a:cubicBezTo>
                    <a:pt x="560868" y="1593467"/>
                    <a:pt x="538165" y="1591403"/>
                    <a:pt x="514430" y="1611010"/>
                  </a:cubicBezTo>
                  <a:cubicBezTo>
                    <a:pt x="481407" y="1637325"/>
                    <a:pt x="446836" y="1661576"/>
                    <a:pt x="413814" y="1687375"/>
                  </a:cubicBezTo>
                  <a:cubicBezTo>
                    <a:pt x="380276" y="1713690"/>
                    <a:pt x="365828" y="1719365"/>
                    <a:pt x="324550" y="1682215"/>
                  </a:cubicBezTo>
                  <a:cubicBezTo>
                    <a:pt x="321970" y="1679635"/>
                    <a:pt x="319390" y="1677055"/>
                    <a:pt x="316810" y="1674475"/>
                  </a:cubicBezTo>
                  <a:cubicBezTo>
                    <a:pt x="296687" y="1653836"/>
                    <a:pt x="294623" y="1637841"/>
                    <a:pt x="309071" y="1612558"/>
                  </a:cubicBezTo>
                  <a:cubicBezTo>
                    <a:pt x="331258" y="1572828"/>
                    <a:pt x="353960" y="1532581"/>
                    <a:pt x="376148" y="1492851"/>
                  </a:cubicBezTo>
                  <a:cubicBezTo>
                    <a:pt x="382339" y="1481500"/>
                    <a:pt x="389047" y="1470148"/>
                    <a:pt x="387499" y="1456217"/>
                  </a:cubicBezTo>
                  <a:cubicBezTo>
                    <a:pt x="383887" y="1414423"/>
                    <a:pt x="337449" y="1381400"/>
                    <a:pt x="297203" y="1391720"/>
                  </a:cubicBezTo>
                  <a:cubicBezTo>
                    <a:pt x="250765" y="1403587"/>
                    <a:pt x="204327" y="1415455"/>
                    <a:pt x="158405" y="1427838"/>
                  </a:cubicBezTo>
                  <a:cubicBezTo>
                    <a:pt x="139830" y="1432998"/>
                    <a:pt x="125899" y="1427322"/>
                    <a:pt x="114031" y="1412875"/>
                  </a:cubicBezTo>
                  <a:cubicBezTo>
                    <a:pt x="104228" y="1401007"/>
                    <a:pt x="98036" y="1387592"/>
                    <a:pt x="91844" y="1373660"/>
                  </a:cubicBezTo>
                  <a:cubicBezTo>
                    <a:pt x="81525" y="1349409"/>
                    <a:pt x="86169" y="1331866"/>
                    <a:pt x="106808" y="1315871"/>
                  </a:cubicBezTo>
                  <a:cubicBezTo>
                    <a:pt x="140862" y="1288524"/>
                    <a:pt x="175432" y="1261693"/>
                    <a:pt x="209487" y="1234347"/>
                  </a:cubicBezTo>
                  <a:cubicBezTo>
                    <a:pt x="245605" y="1206484"/>
                    <a:pt x="248701" y="1194616"/>
                    <a:pt x="236834" y="1151274"/>
                  </a:cubicBezTo>
                  <a:cubicBezTo>
                    <a:pt x="228578" y="1122896"/>
                    <a:pt x="211551" y="1107932"/>
                    <a:pt x="181624" y="1104836"/>
                  </a:cubicBezTo>
                  <a:cubicBezTo>
                    <a:pt x="138282" y="1100192"/>
                    <a:pt x="95456" y="1091937"/>
                    <a:pt x="52114" y="1087293"/>
                  </a:cubicBezTo>
                  <a:cubicBezTo>
                    <a:pt x="27347" y="1084713"/>
                    <a:pt x="9804" y="1074910"/>
                    <a:pt x="1032" y="1051175"/>
                  </a:cubicBezTo>
                  <a:cubicBezTo>
                    <a:pt x="0" y="1028988"/>
                    <a:pt x="0" y="1008348"/>
                    <a:pt x="0" y="987194"/>
                  </a:cubicBezTo>
                  <a:close/>
                  <a:moveTo>
                    <a:pt x="1198616" y="960879"/>
                  </a:moveTo>
                  <a:cubicBezTo>
                    <a:pt x="1200163" y="838592"/>
                    <a:pt x="1104192" y="720433"/>
                    <a:pt x="958686" y="720949"/>
                  </a:cubicBezTo>
                  <a:cubicBezTo>
                    <a:pt x="824016" y="721465"/>
                    <a:pt x="720821" y="824145"/>
                    <a:pt x="720304" y="959331"/>
                  </a:cubicBezTo>
                  <a:cubicBezTo>
                    <a:pt x="719788" y="1096581"/>
                    <a:pt x="827628" y="1197712"/>
                    <a:pt x="957654" y="1198744"/>
                  </a:cubicBezTo>
                  <a:cubicBezTo>
                    <a:pt x="1090776" y="1199776"/>
                    <a:pt x="1198100" y="1092969"/>
                    <a:pt x="1198616" y="960879"/>
                  </a:cubicBezTo>
                  <a:close/>
                </a:path>
              </a:pathLst>
            </a:custGeom>
            <a:grpFill/>
            <a:ln w="51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B404465C-B632-42F2-8273-BA2C7FFDA7A2}"/>
                </a:ext>
              </a:extLst>
            </p:cNvPr>
            <p:cNvGrpSpPr/>
            <p:nvPr/>
          </p:nvGrpSpPr>
          <p:grpSpPr>
            <a:xfrm>
              <a:off x="7392963" y="2648852"/>
              <a:ext cx="1838947" cy="1835405"/>
              <a:chOff x="7167947" y="1624190"/>
              <a:chExt cx="2677922" cy="2672763"/>
            </a:xfrm>
            <a:grpFill/>
          </p:grpSpPr>
          <p:sp>
            <p:nvSpPr>
              <p:cNvPr id="13" name="Freeform: Shape 12">
                <a:extLst>
                  <a:ext uri="{FF2B5EF4-FFF2-40B4-BE49-F238E27FC236}">
                    <a16:creationId xmlns:a16="http://schemas.microsoft.com/office/drawing/2014/main" id="{100150D0-F178-431E-B2C4-A43288E12324}"/>
                  </a:ext>
                </a:extLst>
              </p:cNvPr>
              <p:cNvSpPr/>
              <p:nvPr/>
            </p:nvSpPr>
            <p:spPr>
              <a:xfrm>
                <a:off x="7167947" y="1624190"/>
                <a:ext cx="2677922" cy="2672763"/>
              </a:xfrm>
              <a:custGeom>
                <a:avLst/>
                <a:gdLst>
                  <a:gd name="connsiteX0" fmla="*/ 2538684 w 2677922"/>
                  <a:gd name="connsiteY0" fmla="*/ 1897505 h 2672762"/>
                  <a:gd name="connsiteX1" fmla="*/ 2456643 w 2677922"/>
                  <a:gd name="connsiteY1" fmla="*/ 1879446 h 2672762"/>
                  <a:gd name="connsiteX2" fmla="*/ 2389566 w 2677922"/>
                  <a:gd name="connsiteY2" fmla="*/ 1863966 h 2672762"/>
                  <a:gd name="connsiteX3" fmla="*/ 2354479 w 2677922"/>
                  <a:gd name="connsiteY3" fmla="*/ 1874802 h 2672762"/>
                  <a:gd name="connsiteX4" fmla="*/ 2312170 w 2677922"/>
                  <a:gd name="connsiteY4" fmla="*/ 1950651 h 2672762"/>
                  <a:gd name="connsiteX5" fmla="*/ 2322489 w 2677922"/>
                  <a:gd name="connsiteY5" fmla="*/ 1983157 h 2672762"/>
                  <a:gd name="connsiteX6" fmla="*/ 2412785 w 2677922"/>
                  <a:gd name="connsiteY6" fmla="*/ 2080161 h 2672762"/>
                  <a:gd name="connsiteX7" fmla="*/ 2418461 w 2677922"/>
                  <a:gd name="connsiteY7" fmla="*/ 2146722 h 2672762"/>
                  <a:gd name="connsiteX8" fmla="*/ 2414849 w 2677922"/>
                  <a:gd name="connsiteY8" fmla="*/ 2151882 h 2672762"/>
                  <a:gd name="connsiteX9" fmla="*/ 2324037 w 2677922"/>
                  <a:gd name="connsiteY9" fmla="*/ 2174585 h 2672762"/>
                  <a:gd name="connsiteX10" fmla="*/ 2219294 w 2677922"/>
                  <a:gd name="connsiteY10" fmla="*/ 2118859 h 2672762"/>
                  <a:gd name="connsiteX11" fmla="*/ 2178531 w 2677922"/>
                  <a:gd name="connsiteY11" fmla="*/ 2120407 h 2672762"/>
                  <a:gd name="connsiteX12" fmla="*/ 2125386 w 2677922"/>
                  <a:gd name="connsiteY12" fmla="*/ 2172521 h 2672762"/>
                  <a:gd name="connsiteX13" fmla="*/ 2122806 w 2677922"/>
                  <a:gd name="connsiteY13" fmla="*/ 2217411 h 2672762"/>
                  <a:gd name="connsiteX14" fmla="*/ 2184723 w 2677922"/>
                  <a:gd name="connsiteY14" fmla="*/ 2334538 h 2672762"/>
                  <a:gd name="connsiteX15" fmla="*/ 2174404 w 2677922"/>
                  <a:gd name="connsiteY15" fmla="*/ 2395423 h 2672762"/>
                  <a:gd name="connsiteX16" fmla="*/ 2164084 w 2677922"/>
                  <a:gd name="connsiteY16" fmla="*/ 2404711 h 2672762"/>
                  <a:gd name="connsiteX17" fmla="*/ 2075336 w 2677922"/>
                  <a:gd name="connsiteY17" fmla="*/ 2401615 h 2672762"/>
                  <a:gd name="connsiteX18" fmla="*/ 1988652 w 2677922"/>
                  <a:gd name="connsiteY18" fmla="*/ 2320606 h 2672762"/>
                  <a:gd name="connsiteX19" fmla="*/ 1944277 w 2677922"/>
                  <a:gd name="connsiteY19" fmla="*/ 2311835 h 2672762"/>
                  <a:gd name="connsiteX20" fmla="*/ 1883392 w 2677922"/>
                  <a:gd name="connsiteY20" fmla="*/ 2346405 h 2672762"/>
                  <a:gd name="connsiteX21" fmla="*/ 1868429 w 2677922"/>
                  <a:gd name="connsiteY21" fmla="*/ 2391811 h 2672762"/>
                  <a:gd name="connsiteX22" fmla="*/ 1899388 w 2677922"/>
                  <a:gd name="connsiteY22" fmla="*/ 2526997 h 2672762"/>
                  <a:gd name="connsiteX23" fmla="*/ 1879264 w 2677922"/>
                  <a:gd name="connsiteY23" fmla="*/ 2571887 h 2672762"/>
                  <a:gd name="connsiteX24" fmla="*/ 1841082 w 2677922"/>
                  <a:gd name="connsiteY24" fmla="*/ 2588915 h 2672762"/>
                  <a:gd name="connsiteX25" fmla="*/ 1782777 w 2677922"/>
                  <a:gd name="connsiteY25" fmla="*/ 2568276 h 2672762"/>
                  <a:gd name="connsiteX26" fmla="*/ 1715184 w 2677922"/>
                  <a:gd name="connsiteY26" fmla="*/ 2459404 h 2672762"/>
                  <a:gd name="connsiteX27" fmla="*/ 1664618 w 2677922"/>
                  <a:gd name="connsiteY27" fmla="*/ 2435669 h 2672762"/>
                  <a:gd name="connsiteX28" fmla="*/ 1610440 w 2677922"/>
                  <a:gd name="connsiteY28" fmla="*/ 2450117 h 2672762"/>
                  <a:gd name="connsiteX29" fmla="*/ 1577418 w 2677922"/>
                  <a:gd name="connsiteY29" fmla="*/ 2495007 h 2672762"/>
                  <a:gd name="connsiteX30" fmla="*/ 1573806 w 2677922"/>
                  <a:gd name="connsiteY30" fmla="*/ 2616777 h 2672762"/>
                  <a:gd name="connsiteX31" fmla="*/ 1526852 w 2677922"/>
                  <a:gd name="connsiteY31" fmla="*/ 2672503 h 2672762"/>
                  <a:gd name="connsiteX32" fmla="*/ 1497441 w 2677922"/>
                  <a:gd name="connsiteY32" fmla="*/ 2676115 h 2672762"/>
                  <a:gd name="connsiteX33" fmla="*/ 1449972 w 2677922"/>
                  <a:gd name="connsiteY33" fmla="*/ 2644124 h 2672762"/>
                  <a:gd name="connsiteX34" fmla="*/ 1410241 w 2677922"/>
                  <a:gd name="connsiteY34" fmla="*/ 2514614 h 2672762"/>
                  <a:gd name="connsiteX35" fmla="*/ 1373091 w 2677922"/>
                  <a:gd name="connsiteY35" fmla="*/ 2482623 h 2672762"/>
                  <a:gd name="connsiteX36" fmla="*/ 1304982 w 2677922"/>
                  <a:gd name="connsiteY36" fmla="*/ 2483139 h 2672762"/>
                  <a:gd name="connsiteX37" fmla="*/ 1271959 w 2677922"/>
                  <a:gd name="connsiteY37" fmla="*/ 2511518 h 2672762"/>
                  <a:gd name="connsiteX38" fmla="*/ 1234293 w 2677922"/>
                  <a:gd name="connsiteY38" fmla="*/ 2633805 h 2672762"/>
                  <a:gd name="connsiteX39" fmla="*/ 1170828 w 2677922"/>
                  <a:gd name="connsiteY39" fmla="*/ 2674567 h 2672762"/>
                  <a:gd name="connsiteX40" fmla="*/ 1106847 w 2677922"/>
                  <a:gd name="connsiteY40" fmla="*/ 2602330 h 2672762"/>
                  <a:gd name="connsiteX41" fmla="*/ 1103751 w 2677922"/>
                  <a:gd name="connsiteY41" fmla="*/ 2491395 h 2672762"/>
                  <a:gd name="connsiteX42" fmla="*/ 1080532 w 2677922"/>
                  <a:gd name="connsiteY42" fmla="*/ 2454244 h 2672762"/>
                  <a:gd name="connsiteX43" fmla="*/ 1005199 w 2677922"/>
                  <a:gd name="connsiteY43" fmla="*/ 2435153 h 2672762"/>
                  <a:gd name="connsiteX44" fmla="*/ 969080 w 2677922"/>
                  <a:gd name="connsiteY44" fmla="*/ 2454244 h 2672762"/>
                  <a:gd name="connsiteX45" fmla="*/ 900456 w 2677922"/>
                  <a:gd name="connsiteY45" fmla="*/ 2564148 h 2672762"/>
                  <a:gd name="connsiteX46" fmla="*/ 836474 w 2677922"/>
                  <a:gd name="connsiteY46" fmla="*/ 2587367 h 2672762"/>
                  <a:gd name="connsiteX47" fmla="*/ 831830 w 2677922"/>
                  <a:gd name="connsiteY47" fmla="*/ 2585819 h 2672762"/>
                  <a:gd name="connsiteX48" fmla="*/ 785392 w 2677922"/>
                  <a:gd name="connsiteY48" fmla="*/ 2504810 h 2672762"/>
                  <a:gd name="connsiteX49" fmla="*/ 811707 w 2677922"/>
                  <a:gd name="connsiteY49" fmla="*/ 2390779 h 2672762"/>
                  <a:gd name="connsiteX50" fmla="*/ 794680 w 2677922"/>
                  <a:gd name="connsiteY50" fmla="*/ 2344341 h 2672762"/>
                  <a:gd name="connsiteX51" fmla="*/ 739470 w 2677922"/>
                  <a:gd name="connsiteY51" fmla="*/ 2312351 h 2672762"/>
                  <a:gd name="connsiteX52" fmla="*/ 689421 w 2677922"/>
                  <a:gd name="connsiteY52" fmla="*/ 2321638 h 2672762"/>
                  <a:gd name="connsiteX53" fmla="*/ 596029 w 2677922"/>
                  <a:gd name="connsiteY53" fmla="*/ 2408838 h 2672762"/>
                  <a:gd name="connsiteX54" fmla="*/ 530500 w 2677922"/>
                  <a:gd name="connsiteY54" fmla="*/ 2415030 h 2672762"/>
                  <a:gd name="connsiteX55" fmla="*/ 521212 w 2677922"/>
                  <a:gd name="connsiteY55" fmla="*/ 2408838 h 2672762"/>
                  <a:gd name="connsiteX56" fmla="*/ 500573 w 2677922"/>
                  <a:gd name="connsiteY56" fmla="*/ 2322670 h 2672762"/>
                  <a:gd name="connsiteX57" fmla="*/ 556298 w 2677922"/>
                  <a:gd name="connsiteY57" fmla="*/ 2217927 h 2672762"/>
                  <a:gd name="connsiteX58" fmla="*/ 552171 w 2677922"/>
                  <a:gd name="connsiteY58" fmla="*/ 2168909 h 2672762"/>
                  <a:gd name="connsiteX59" fmla="*/ 505733 w 2677922"/>
                  <a:gd name="connsiteY59" fmla="*/ 2122987 h 2672762"/>
                  <a:gd name="connsiteX60" fmla="*/ 457747 w 2677922"/>
                  <a:gd name="connsiteY60" fmla="*/ 2119375 h 2672762"/>
                  <a:gd name="connsiteX61" fmla="*/ 341652 w 2677922"/>
                  <a:gd name="connsiteY61" fmla="*/ 2180777 h 2672762"/>
                  <a:gd name="connsiteX62" fmla="*/ 278187 w 2677922"/>
                  <a:gd name="connsiteY62" fmla="*/ 2168909 h 2672762"/>
                  <a:gd name="connsiteX63" fmla="*/ 274059 w 2677922"/>
                  <a:gd name="connsiteY63" fmla="*/ 2164265 h 2672762"/>
                  <a:gd name="connsiteX64" fmla="*/ 276639 w 2677922"/>
                  <a:gd name="connsiteY64" fmla="*/ 2069325 h 2672762"/>
                  <a:gd name="connsiteX65" fmla="*/ 354551 w 2677922"/>
                  <a:gd name="connsiteY65" fmla="*/ 1986253 h 2672762"/>
                  <a:gd name="connsiteX66" fmla="*/ 363839 w 2677922"/>
                  <a:gd name="connsiteY66" fmla="*/ 1940847 h 2672762"/>
                  <a:gd name="connsiteX67" fmla="*/ 328237 w 2677922"/>
                  <a:gd name="connsiteY67" fmla="*/ 1878930 h 2672762"/>
                  <a:gd name="connsiteX68" fmla="*/ 283347 w 2677922"/>
                  <a:gd name="connsiteY68" fmla="*/ 1866030 h 2672762"/>
                  <a:gd name="connsiteX69" fmla="*/ 170864 w 2677922"/>
                  <a:gd name="connsiteY69" fmla="*/ 1891829 h 2672762"/>
                  <a:gd name="connsiteX70" fmla="*/ 155900 w 2677922"/>
                  <a:gd name="connsiteY70" fmla="*/ 1895441 h 2672762"/>
                  <a:gd name="connsiteX71" fmla="*/ 100175 w 2677922"/>
                  <a:gd name="connsiteY71" fmla="*/ 1868094 h 2672762"/>
                  <a:gd name="connsiteX72" fmla="*/ 87275 w 2677922"/>
                  <a:gd name="connsiteY72" fmla="*/ 1838168 h 2672762"/>
                  <a:gd name="connsiteX73" fmla="*/ 107915 w 2677922"/>
                  <a:gd name="connsiteY73" fmla="*/ 1779862 h 2672762"/>
                  <a:gd name="connsiteX74" fmla="*/ 213690 w 2677922"/>
                  <a:gd name="connsiteY74" fmla="*/ 1713817 h 2672762"/>
                  <a:gd name="connsiteX75" fmla="*/ 238972 w 2677922"/>
                  <a:gd name="connsiteY75" fmla="*/ 1654480 h 2672762"/>
                  <a:gd name="connsiteX76" fmla="*/ 222977 w 2677922"/>
                  <a:gd name="connsiteY76" fmla="*/ 1600818 h 2672762"/>
                  <a:gd name="connsiteX77" fmla="*/ 184279 w 2677922"/>
                  <a:gd name="connsiteY77" fmla="*/ 1575019 h 2672762"/>
                  <a:gd name="connsiteX78" fmla="*/ 59413 w 2677922"/>
                  <a:gd name="connsiteY78" fmla="*/ 1571407 h 2672762"/>
                  <a:gd name="connsiteX79" fmla="*/ 3687 w 2677922"/>
                  <a:gd name="connsiteY79" fmla="*/ 1524453 h 2672762"/>
                  <a:gd name="connsiteX80" fmla="*/ 1623 w 2677922"/>
                  <a:gd name="connsiteY80" fmla="*/ 1513618 h 2672762"/>
                  <a:gd name="connsiteX81" fmla="*/ 48577 w 2677922"/>
                  <a:gd name="connsiteY81" fmla="*/ 1442413 h 2672762"/>
                  <a:gd name="connsiteX82" fmla="*/ 160544 w 2677922"/>
                  <a:gd name="connsiteY82" fmla="*/ 1408358 h 2672762"/>
                  <a:gd name="connsiteX83" fmla="*/ 194083 w 2677922"/>
                  <a:gd name="connsiteY83" fmla="*/ 1370692 h 2672762"/>
                  <a:gd name="connsiteX84" fmla="*/ 192534 w 2677922"/>
                  <a:gd name="connsiteY84" fmla="*/ 1298971 h 2672762"/>
                  <a:gd name="connsiteX85" fmla="*/ 166220 w 2677922"/>
                  <a:gd name="connsiteY85" fmla="*/ 1269560 h 2672762"/>
                  <a:gd name="connsiteX86" fmla="*/ 47029 w 2677922"/>
                  <a:gd name="connsiteY86" fmla="*/ 1232926 h 2672762"/>
                  <a:gd name="connsiteX87" fmla="*/ 1623 w 2677922"/>
                  <a:gd name="connsiteY87" fmla="*/ 1166881 h 2672762"/>
                  <a:gd name="connsiteX88" fmla="*/ 6267 w 2677922"/>
                  <a:gd name="connsiteY88" fmla="*/ 1139534 h 2672762"/>
                  <a:gd name="connsiteX89" fmla="*/ 49093 w 2677922"/>
                  <a:gd name="connsiteY89" fmla="*/ 1105480 h 2672762"/>
                  <a:gd name="connsiteX90" fmla="*/ 164672 w 2677922"/>
                  <a:gd name="connsiteY90" fmla="*/ 1101868 h 2672762"/>
                  <a:gd name="connsiteX91" fmla="*/ 181699 w 2677922"/>
                  <a:gd name="connsiteY91" fmla="*/ 1101352 h 2672762"/>
                  <a:gd name="connsiteX92" fmla="*/ 227621 w 2677922"/>
                  <a:gd name="connsiteY92" fmla="*/ 1065233 h 2672762"/>
                  <a:gd name="connsiteX93" fmla="*/ 241036 w 2677922"/>
                  <a:gd name="connsiteY93" fmla="*/ 1014152 h 2672762"/>
                  <a:gd name="connsiteX94" fmla="*/ 219366 w 2677922"/>
                  <a:gd name="connsiteY94" fmla="*/ 965650 h 2672762"/>
                  <a:gd name="connsiteX95" fmla="*/ 113590 w 2677922"/>
                  <a:gd name="connsiteY95" fmla="*/ 899605 h 2672762"/>
                  <a:gd name="connsiteX96" fmla="*/ 89855 w 2677922"/>
                  <a:gd name="connsiteY96" fmla="*/ 832012 h 2672762"/>
                  <a:gd name="connsiteX97" fmla="*/ 104818 w 2677922"/>
                  <a:gd name="connsiteY97" fmla="*/ 799505 h 2672762"/>
                  <a:gd name="connsiteX98" fmla="*/ 151256 w 2677922"/>
                  <a:gd name="connsiteY98" fmla="*/ 779898 h 2672762"/>
                  <a:gd name="connsiteX99" fmla="*/ 283347 w 2677922"/>
                  <a:gd name="connsiteY99" fmla="*/ 810341 h 2672762"/>
                  <a:gd name="connsiteX100" fmla="*/ 331332 w 2677922"/>
                  <a:gd name="connsiteY100" fmla="*/ 794345 h 2672762"/>
                  <a:gd name="connsiteX101" fmla="*/ 363839 w 2677922"/>
                  <a:gd name="connsiteY101" fmla="*/ 737588 h 2672762"/>
                  <a:gd name="connsiteX102" fmla="*/ 354551 w 2677922"/>
                  <a:gd name="connsiteY102" fmla="*/ 689086 h 2672762"/>
                  <a:gd name="connsiteX103" fmla="*/ 266835 w 2677922"/>
                  <a:gd name="connsiteY103" fmla="*/ 595694 h 2672762"/>
                  <a:gd name="connsiteX104" fmla="*/ 261675 w 2677922"/>
                  <a:gd name="connsiteY104" fmla="*/ 529133 h 2672762"/>
                  <a:gd name="connsiteX105" fmla="*/ 270447 w 2677922"/>
                  <a:gd name="connsiteY105" fmla="*/ 516233 h 2672762"/>
                  <a:gd name="connsiteX106" fmla="*/ 349907 w 2677922"/>
                  <a:gd name="connsiteY106" fmla="*/ 498690 h 2672762"/>
                  <a:gd name="connsiteX107" fmla="*/ 457231 w 2677922"/>
                  <a:gd name="connsiteY107" fmla="*/ 555964 h 2672762"/>
                  <a:gd name="connsiteX108" fmla="*/ 507797 w 2677922"/>
                  <a:gd name="connsiteY108" fmla="*/ 551320 h 2672762"/>
                  <a:gd name="connsiteX109" fmla="*/ 551139 w 2677922"/>
                  <a:gd name="connsiteY109" fmla="*/ 508494 h 2672762"/>
                  <a:gd name="connsiteX110" fmla="*/ 556815 w 2677922"/>
                  <a:gd name="connsiteY110" fmla="*/ 456896 h 2672762"/>
                  <a:gd name="connsiteX111" fmla="*/ 494381 w 2677922"/>
                  <a:gd name="connsiteY111" fmla="*/ 339769 h 2672762"/>
                  <a:gd name="connsiteX112" fmla="*/ 505217 w 2677922"/>
                  <a:gd name="connsiteY112" fmla="*/ 280432 h 2672762"/>
                  <a:gd name="connsiteX113" fmla="*/ 537723 w 2677922"/>
                  <a:gd name="connsiteY113" fmla="*/ 256181 h 2672762"/>
                  <a:gd name="connsiteX114" fmla="*/ 590353 w 2677922"/>
                  <a:gd name="connsiteY114" fmla="*/ 261857 h 2672762"/>
                  <a:gd name="connsiteX115" fmla="*/ 679617 w 2677922"/>
                  <a:gd name="connsiteY115" fmla="*/ 344929 h 2672762"/>
                  <a:gd name="connsiteX116" fmla="*/ 754950 w 2677922"/>
                  <a:gd name="connsiteY116" fmla="*/ 355765 h 2672762"/>
                  <a:gd name="connsiteX117" fmla="*/ 797260 w 2677922"/>
                  <a:gd name="connsiteY117" fmla="*/ 329450 h 2672762"/>
                  <a:gd name="connsiteX118" fmla="*/ 811707 w 2677922"/>
                  <a:gd name="connsiteY118" fmla="*/ 285076 h 2672762"/>
                  <a:gd name="connsiteX119" fmla="*/ 781781 w 2677922"/>
                  <a:gd name="connsiteY119" fmla="*/ 156081 h 2672762"/>
                  <a:gd name="connsiteX120" fmla="*/ 807064 w 2677922"/>
                  <a:gd name="connsiteY120" fmla="*/ 100872 h 2672762"/>
                  <a:gd name="connsiteX121" fmla="*/ 841634 w 2677922"/>
                  <a:gd name="connsiteY121" fmla="*/ 86424 h 2672762"/>
                  <a:gd name="connsiteX122" fmla="*/ 896328 w 2677922"/>
                  <a:gd name="connsiteY122" fmla="*/ 106031 h 2672762"/>
                  <a:gd name="connsiteX123" fmla="*/ 965469 w 2677922"/>
                  <a:gd name="connsiteY123" fmla="*/ 217483 h 2672762"/>
                  <a:gd name="connsiteX124" fmla="*/ 1013455 w 2677922"/>
                  <a:gd name="connsiteY124" fmla="*/ 240702 h 2672762"/>
                  <a:gd name="connsiteX125" fmla="*/ 1077952 w 2677922"/>
                  <a:gd name="connsiteY125" fmla="*/ 222642 h 2672762"/>
                  <a:gd name="connsiteX126" fmla="*/ 1101687 w 2677922"/>
                  <a:gd name="connsiteY126" fmla="*/ 188072 h 2672762"/>
                  <a:gd name="connsiteX127" fmla="*/ 1106847 w 2677922"/>
                  <a:gd name="connsiteY127" fmla="*/ 53918 h 2672762"/>
                  <a:gd name="connsiteX128" fmla="*/ 1145029 w 2677922"/>
                  <a:gd name="connsiteY128" fmla="*/ 4900 h 2672762"/>
                  <a:gd name="connsiteX129" fmla="*/ 1158960 w 2677922"/>
                  <a:gd name="connsiteY129" fmla="*/ 1804 h 2672762"/>
                  <a:gd name="connsiteX130" fmla="*/ 1235841 w 2677922"/>
                  <a:gd name="connsiteY130" fmla="*/ 48758 h 2672762"/>
                  <a:gd name="connsiteX131" fmla="*/ 1269895 w 2677922"/>
                  <a:gd name="connsiteY131" fmla="*/ 162273 h 2672762"/>
                  <a:gd name="connsiteX132" fmla="*/ 1303434 w 2677922"/>
                  <a:gd name="connsiteY132" fmla="*/ 192716 h 2672762"/>
                  <a:gd name="connsiteX133" fmla="*/ 1376702 w 2677922"/>
                  <a:gd name="connsiteY133" fmla="*/ 192716 h 2672762"/>
                  <a:gd name="connsiteX134" fmla="*/ 1409209 w 2677922"/>
                  <a:gd name="connsiteY134" fmla="*/ 163305 h 2672762"/>
                  <a:gd name="connsiteX135" fmla="*/ 1447392 w 2677922"/>
                  <a:gd name="connsiteY135" fmla="*/ 37922 h 2672762"/>
                  <a:gd name="connsiteX136" fmla="*/ 1499505 w 2677922"/>
                  <a:gd name="connsiteY136" fmla="*/ 256 h 2672762"/>
                  <a:gd name="connsiteX137" fmla="*/ 1513436 w 2677922"/>
                  <a:gd name="connsiteY137" fmla="*/ 772 h 2672762"/>
                  <a:gd name="connsiteX138" fmla="*/ 1573290 w 2677922"/>
                  <a:gd name="connsiteY138" fmla="*/ 65269 h 2672762"/>
                  <a:gd name="connsiteX139" fmla="*/ 1576902 w 2677922"/>
                  <a:gd name="connsiteY139" fmla="*/ 185492 h 2672762"/>
                  <a:gd name="connsiteX140" fmla="*/ 1598057 w 2677922"/>
                  <a:gd name="connsiteY140" fmla="*/ 220578 h 2672762"/>
                  <a:gd name="connsiteX141" fmla="*/ 1674422 w 2677922"/>
                  <a:gd name="connsiteY141" fmla="*/ 240702 h 2672762"/>
                  <a:gd name="connsiteX142" fmla="*/ 1710540 w 2677922"/>
                  <a:gd name="connsiteY142" fmla="*/ 221610 h 2672762"/>
                  <a:gd name="connsiteX143" fmla="*/ 1779165 w 2677922"/>
                  <a:gd name="connsiteY143" fmla="*/ 111707 h 2672762"/>
                  <a:gd name="connsiteX144" fmla="*/ 1845726 w 2677922"/>
                  <a:gd name="connsiteY144" fmla="*/ 88488 h 2672762"/>
                  <a:gd name="connsiteX145" fmla="*/ 1857594 w 2677922"/>
                  <a:gd name="connsiteY145" fmla="*/ 92616 h 2672762"/>
                  <a:gd name="connsiteX146" fmla="*/ 1895260 w 2677922"/>
                  <a:gd name="connsiteY146" fmla="*/ 166401 h 2672762"/>
                  <a:gd name="connsiteX147" fmla="*/ 1868429 w 2677922"/>
                  <a:gd name="connsiteY147" fmla="*/ 281980 h 2672762"/>
                  <a:gd name="connsiteX148" fmla="*/ 1887004 w 2677922"/>
                  <a:gd name="connsiteY148" fmla="*/ 332030 h 2672762"/>
                  <a:gd name="connsiteX149" fmla="*/ 1946857 w 2677922"/>
                  <a:gd name="connsiteY149" fmla="*/ 365052 h 2672762"/>
                  <a:gd name="connsiteX150" fmla="*/ 1986588 w 2677922"/>
                  <a:gd name="connsiteY150" fmla="*/ 355765 h 2672762"/>
                  <a:gd name="connsiteX151" fmla="*/ 2081528 w 2677922"/>
                  <a:gd name="connsiteY151" fmla="*/ 267532 h 2672762"/>
                  <a:gd name="connsiteX152" fmla="*/ 2151701 w 2677922"/>
                  <a:gd name="connsiteY152" fmla="*/ 261857 h 2672762"/>
                  <a:gd name="connsiteX153" fmla="*/ 2155312 w 2677922"/>
                  <a:gd name="connsiteY153" fmla="*/ 264437 h 2672762"/>
                  <a:gd name="connsiteX154" fmla="*/ 2177500 w 2677922"/>
                  <a:gd name="connsiteY154" fmla="*/ 353701 h 2672762"/>
                  <a:gd name="connsiteX155" fmla="*/ 2122290 w 2677922"/>
                  <a:gd name="connsiteY155" fmla="*/ 456896 h 2672762"/>
                  <a:gd name="connsiteX156" fmla="*/ 2126934 w 2677922"/>
                  <a:gd name="connsiteY156" fmla="*/ 505914 h 2672762"/>
                  <a:gd name="connsiteX157" fmla="*/ 2173372 w 2677922"/>
                  <a:gd name="connsiteY157" fmla="*/ 551836 h 2672762"/>
                  <a:gd name="connsiteX158" fmla="*/ 2219810 w 2677922"/>
                  <a:gd name="connsiteY158" fmla="*/ 555964 h 2672762"/>
                  <a:gd name="connsiteX159" fmla="*/ 2336937 w 2677922"/>
                  <a:gd name="connsiteY159" fmla="*/ 494046 h 2672762"/>
                  <a:gd name="connsiteX160" fmla="*/ 2400917 w 2677922"/>
                  <a:gd name="connsiteY160" fmla="*/ 507462 h 2672762"/>
                  <a:gd name="connsiteX161" fmla="*/ 2420525 w 2677922"/>
                  <a:gd name="connsiteY161" fmla="*/ 533777 h 2672762"/>
                  <a:gd name="connsiteX162" fmla="*/ 2415365 w 2677922"/>
                  <a:gd name="connsiteY162" fmla="*/ 591566 h 2672762"/>
                  <a:gd name="connsiteX163" fmla="*/ 2321973 w 2677922"/>
                  <a:gd name="connsiteY163" fmla="*/ 692182 h 2672762"/>
                  <a:gd name="connsiteX164" fmla="*/ 2313718 w 2677922"/>
                  <a:gd name="connsiteY164" fmla="*/ 733460 h 2672762"/>
                  <a:gd name="connsiteX165" fmla="*/ 2349320 w 2677922"/>
                  <a:gd name="connsiteY165" fmla="*/ 795377 h 2672762"/>
                  <a:gd name="connsiteX166" fmla="*/ 2394726 w 2677922"/>
                  <a:gd name="connsiteY166" fmla="*/ 810341 h 2672762"/>
                  <a:gd name="connsiteX167" fmla="*/ 2526816 w 2677922"/>
                  <a:gd name="connsiteY167" fmla="*/ 780414 h 2672762"/>
                  <a:gd name="connsiteX168" fmla="*/ 2575834 w 2677922"/>
                  <a:gd name="connsiteY168" fmla="*/ 803117 h 2672762"/>
                  <a:gd name="connsiteX169" fmla="*/ 2591313 w 2677922"/>
                  <a:gd name="connsiteY169" fmla="*/ 838719 h 2672762"/>
                  <a:gd name="connsiteX170" fmla="*/ 2570158 w 2677922"/>
                  <a:gd name="connsiteY170" fmla="*/ 896509 h 2672762"/>
                  <a:gd name="connsiteX171" fmla="*/ 2461287 w 2677922"/>
                  <a:gd name="connsiteY171" fmla="*/ 964102 h 2672762"/>
                  <a:gd name="connsiteX172" fmla="*/ 2438068 w 2677922"/>
                  <a:gd name="connsiteY172" fmla="*/ 1014668 h 2672762"/>
                  <a:gd name="connsiteX173" fmla="*/ 2454063 w 2677922"/>
                  <a:gd name="connsiteY173" fmla="*/ 1073489 h 2672762"/>
                  <a:gd name="connsiteX174" fmla="*/ 2492762 w 2677922"/>
                  <a:gd name="connsiteY174" fmla="*/ 1100836 h 2672762"/>
                  <a:gd name="connsiteX175" fmla="*/ 2628464 w 2677922"/>
                  <a:gd name="connsiteY175" fmla="*/ 1105996 h 2672762"/>
                  <a:gd name="connsiteX176" fmla="*/ 2672322 w 2677922"/>
                  <a:gd name="connsiteY176" fmla="*/ 1140566 h 2672762"/>
                  <a:gd name="connsiteX177" fmla="*/ 2677998 w 2677922"/>
                  <a:gd name="connsiteY177" fmla="*/ 1182360 h 2672762"/>
                  <a:gd name="connsiteX178" fmla="*/ 2644459 w 2677922"/>
                  <a:gd name="connsiteY178" fmla="*/ 1229830 h 2672762"/>
                  <a:gd name="connsiteX179" fmla="*/ 2522172 w 2677922"/>
                  <a:gd name="connsiteY179" fmla="*/ 1267497 h 2672762"/>
                  <a:gd name="connsiteX180" fmla="*/ 2483990 w 2677922"/>
                  <a:gd name="connsiteY180" fmla="*/ 1315998 h 2672762"/>
                  <a:gd name="connsiteX181" fmla="*/ 2486570 w 2677922"/>
                  <a:gd name="connsiteY181" fmla="*/ 1379980 h 2672762"/>
                  <a:gd name="connsiteX182" fmla="*/ 2512885 w 2677922"/>
                  <a:gd name="connsiteY182" fmla="*/ 1407842 h 2672762"/>
                  <a:gd name="connsiteX183" fmla="*/ 2641363 w 2677922"/>
                  <a:gd name="connsiteY183" fmla="*/ 1447057 h 2672762"/>
                  <a:gd name="connsiteX184" fmla="*/ 2677998 w 2677922"/>
                  <a:gd name="connsiteY184" fmla="*/ 1498138 h 2672762"/>
                  <a:gd name="connsiteX185" fmla="*/ 2677998 w 2677922"/>
                  <a:gd name="connsiteY185" fmla="*/ 1507426 h 2672762"/>
                  <a:gd name="connsiteX186" fmla="*/ 2611952 w 2677922"/>
                  <a:gd name="connsiteY186" fmla="*/ 1572955 h 2672762"/>
                  <a:gd name="connsiteX187" fmla="*/ 2490182 w 2677922"/>
                  <a:gd name="connsiteY187" fmla="*/ 1576567 h 2672762"/>
                  <a:gd name="connsiteX188" fmla="*/ 2457675 w 2677922"/>
                  <a:gd name="connsiteY188" fmla="*/ 1596690 h 2672762"/>
                  <a:gd name="connsiteX189" fmla="*/ 2437036 w 2677922"/>
                  <a:gd name="connsiteY189" fmla="*/ 1673055 h 2672762"/>
                  <a:gd name="connsiteX190" fmla="*/ 2457159 w 2677922"/>
                  <a:gd name="connsiteY190" fmla="*/ 1710205 h 2672762"/>
                  <a:gd name="connsiteX191" fmla="*/ 2564483 w 2677922"/>
                  <a:gd name="connsiteY191" fmla="*/ 1777282 h 2672762"/>
                  <a:gd name="connsiteX192" fmla="*/ 2588733 w 2677922"/>
                  <a:gd name="connsiteY192" fmla="*/ 1845907 h 2672762"/>
                  <a:gd name="connsiteX193" fmla="*/ 2571706 w 2677922"/>
                  <a:gd name="connsiteY193" fmla="*/ 1880994 h 2672762"/>
                  <a:gd name="connsiteX194" fmla="*/ 2538684 w 2677922"/>
                  <a:gd name="connsiteY194" fmla="*/ 1897505 h 2672762"/>
                  <a:gd name="connsiteX195" fmla="*/ 1338521 w 2677922"/>
                  <a:gd name="connsiteY195" fmla="*/ 2312867 h 2672762"/>
                  <a:gd name="connsiteX196" fmla="*/ 2316814 w 2677922"/>
                  <a:gd name="connsiteY196" fmla="*/ 1335605 h 2672762"/>
                  <a:gd name="connsiteX197" fmla="*/ 1340068 w 2677922"/>
                  <a:gd name="connsiteY197" fmla="*/ 359376 h 2672762"/>
                  <a:gd name="connsiteX198" fmla="*/ 361775 w 2677922"/>
                  <a:gd name="connsiteY198" fmla="*/ 1331994 h 2672762"/>
                  <a:gd name="connsiteX199" fmla="*/ 1338521 w 2677922"/>
                  <a:gd name="connsiteY199" fmla="*/ 2312867 h 26727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</a:cxnLst>
                <a:rect l="l" t="t" r="r" b="b"/>
                <a:pathLst>
                  <a:path w="2677922" h="2672762">
                    <a:moveTo>
                      <a:pt x="2538684" y="1897505"/>
                    </a:moveTo>
                    <a:cubicBezTo>
                      <a:pt x="2511337" y="1891313"/>
                      <a:pt x="2483990" y="1885121"/>
                      <a:pt x="2456643" y="1879446"/>
                    </a:cubicBezTo>
                    <a:cubicBezTo>
                      <a:pt x="2434456" y="1874286"/>
                      <a:pt x="2411753" y="1869642"/>
                      <a:pt x="2389566" y="1863966"/>
                    </a:cubicBezTo>
                    <a:cubicBezTo>
                      <a:pt x="2375119" y="1860354"/>
                      <a:pt x="2363767" y="1864482"/>
                      <a:pt x="2354479" y="1874802"/>
                    </a:cubicBezTo>
                    <a:cubicBezTo>
                      <a:pt x="2335389" y="1896989"/>
                      <a:pt x="2320425" y="1922272"/>
                      <a:pt x="2312170" y="1950651"/>
                    </a:cubicBezTo>
                    <a:cubicBezTo>
                      <a:pt x="2308042" y="1964066"/>
                      <a:pt x="2314234" y="1973869"/>
                      <a:pt x="2322489" y="1983157"/>
                    </a:cubicBezTo>
                    <a:cubicBezTo>
                      <a:pt x="2352416" y="2015664"/>
                      <a:pt x="2382858" y="2048170"/>
                      <a:pt x="2412785" y="2080161"/>
                    </a:cubicBezTo>
                    <a:cubicBezTo>
                      <a:pt x="2435488" y="2104412"/>
                      <a:pt x="2436520" y="2118859"/>
                      <a:pt x="2418461" y="2146722"/>
                    </a:cubicBezTo>
                    <a:cubicBezTo>
                      <a:pt x="2417429" y="2148270"/>
                      <a:pt x="2416397" y="2150334"/>
                      <a:pt x="2414849" y="2151882"/>
                    </a:cubicBezTo>
                    <a:cubicBezTo>
                      <a:pt x="2380795" y="2197804"/>
                      <a:pt x="2365831" y="2198320"/>
                      <a:pt x="2324037" y="2174585"/>
                    </a:cubicBezTo>
                    <a:cubicBezTo>
                      <a:pt x="2289982" y="2154978"/>
                      <a:pt x="2253864" y="2137434"/>
                      <a:pt x="2219294" y="2118859"/>
                    </a:cubicBezTo>
                    <a:cubicBezTo>
                      <a:pt x="2204846" y="2111120"/>
                      <a:pt x="2191431" y="2111120"/>
                      <a:pt x="2178531" y="2120407"/>
                    </a:cubicBezTo>
                    <a:cubicBezTo>
                      <a:pt x="2157892" y="2134855"/>
                      <a:pt x="2140349" y="2152398"/>
                      <a:pt x="2125386" y="2172521"/>
                    </a:cubicBezTo>
                    <a:cubicBezTo>
                      <a:pt x="2114550" y="2186968"/>
                      <a:pt x="2114034" y="2201416"/>
                      <a:pt x="2122806" y="2217411"/>
                    </a:cubicBezTo>
                    <a:cubicBezTo>
                      <a:pt x="2143961" y="2256109"/>
                      <a:pt x="2164600" y="2295323"/>
                      <a:pt x="2184723" y="2334538"/>
                    </a:cubicBezTo>
                    <a:cubicBezTo>
                      <a:pt x="2198655" y="2361885"/>
                      <a:pt x="2196591" y="2374268"/>
                      <a:pt x="2174404" y="2395423"/>
                    </a:cubicBezTo>
                    <a:cubicBezTo>
                      <a:pt x="2170792" y="2398519"/>
                      <a:pt x="2167696" y="2402131"/>
                      <a:pt x="2164084" y="2404711"/>
                    </a:cubicBezTo>
                    <a:cubicBezTo>
                      <a:pt x="2131062" y="2428962"/>
                      <a:pt x="2114034" y="2440829"/>
                      <a:pt x="2075336" y="2401615"/>
                    </a:cubicBezTo>
                    <a:cubicBezTo>
                      <a:pt x="2047473" y="2373236"/>
                      <a:pt x="2017547" y="2347953"/>
                      <a:pt x="1988652" y="2320606"/>
                    </a:cubicBezTo>
                    <a:cubicBezTo>
                      <a:pt x="1975236" y="2307707"/>
                      <a:pt x="1960789" y="2305127"/>
                      <a:pt x="1944277" y="2311835"/>
                    </a:cubicBezTo>
                    <a:cubicBezTo>
                      <a:pt x="1922607" y="2320606"/>
                      <a:pt x="1901968" y="2331958"/>
                      <a:pt x="1883392" y="2346405"/>
                    </a:cubicBezTo>
                    <a:cubicBezTo>
                      <a:pt x="1867913" y="2358273"/>
                      <a:pt x="1863785" y="2373236"/>
                      <a:pt x="1868429" y="2391811"/>
                    </a:cubicBezTo>
                    <a:cubicBezTo>
                      <a:pt x="1879264" y="2436701"/>
                      <a:pt x="1889584" y="2482107"/>
                      <a:pt x="1899388" y="2526997"/>
                    </a:cubicBezTo>
                    <a:cubicBezTo>
                      <a:pt x="1903516" y="2546604"/>
                      <a:pt x="1896808" y="2561568"/>
                      <a:pt x="1879264" y="2571887"/>
                    </a:cubicBezTo>
                    <a:cubicBezTo>
                      <a:pt x="1867397" y="2579111"/>
                      <a:pt x="1854498" y="2584787"/>
                      <a:pt x="1841082" y="2588915"/>
                    </a:cubicBezTo>
                    <a:cubicBezTo>
                      <a:pt x="1813736" y="2597686"/>
                      <a:pt x="1798256" y="2592526"/>
                      <a:pt x="1782777" y="2568276"/>
                    </a:cubicBezTo>
                    <a:cubicBezTo>
                      <a:pt x="1760074" y="2532157"/>
                      <a:pt x="1736855" y="2496555"/>
                      <a:pt x="1715184" y="2459404"/>
                    </a:cubicBezTo>
                    <a:cubicBezTo>
                      <a:pt x="1703316" y="2439281"/>
                      <a:pt x="1687837" y="2431542"/>
                      <a:pt x="1664618" y="2435669"/>
                    </a:cubicBezTo>
                    <a:cubicBezTo>
                      <a:pt x="1646043" y="2439281"/>
                      <a:pt x="1627984" y="2443925"/>
                      <a:pt x="1610440" y="2450117"/>
                    </a:cubicBezTo>
                    <a:cubicBezTo>
                      <a:pt x="1586190" y="2458888"/>
                      <a:pt x="1578450" y="2469208"/>
                      <a:pt x="1577418" y="2495007"/>
                    </a:cubicBezTo>
                    <a:cubicBezTo>
                      <a:pt x="1575870" y="2535769"/>
                      <a:pt x="1574838" y="2576015"/>
                      <a:pt x="1573806" y="2616777"/>
                    </a:cubicBezTo>
                    <a:cubicBezTo>
                      <a:pt x="1572774" y="2653928"/>
                      <a:pt x="1563487" y="2665795"/>
                      <a:pt x="1526852" y="2672503"/>
                    </a:cubicBezTo>
                    <a:cubicBezTo>
                      <a:pt x="1517049" y="2674567"/>
                      <a:pt x="1507245" y="2675599"/>
                      <a:pt x="1497441" y="2676115"/>
                    </a:cubicBezTo>
                    <a:cubicBezTo>
                      <a:pt x="1473191" y="2677663"/>
                      <a:pt x="1457711" y="2667859"/>
                      <a:pt x="1449972" y="2644124"/>
                    </a:cubicBezTo>
                    <a:cubicBezTo>
                      <a:pt x="1436040" y="2600782"/>
                      <a:pt x="1422624" y="2557956"/>
                      <a:pt x="1410241" y="2514614"/>
                    </a:cubicBezTo>
                    <a:cubicBezTo>
                      <a:pt x="1404565" y="2495007"/>
                      <a:pt x="1392698" y="2485719"/>
                      <a:pt x="1373091" y="2482623"/>
                    </a:cubicBezTo>
                    <a:cubicBezTo>
                      <a:pt x="1350388" y="2479527"/>
                      <a:pt x="1327685" y="2479527"/>
                      <a:pt x="1304982" y="2483139"/>
                    </a:cubicBezTo>
                    <a:cubicBezTo>
                      <a:pt x="1287955" y="2485719"/>
                      <a:pt x="1277119" y="2494491"/>
                      <a:pt x="1271959" y="2511518"/>
                    </a:cubicBezTo>
                    <a:cubicBezTo>
                      <a:pt x="1260092" y="2552280"/>
                      <a:pt x="1247192" y="2593042"/>
                      <a:pt x="1234293" y="2633805"/>
                    </a:cubicBezTo>
                    <a:cubicBezTo>
                      <a:pt x="1222941" y="2670439"/>
                      <a:pt x="1208494" y="2679727"/>
                      <a:pt x="1170828" y="2674567"/>
                    </a:cubicBezTo>
                    <a:cubicBezTo>
                      <a:pt x="1114070" y="2666827"/>
                      <a:pt x="1107362" y="2659087"/>
                      <a:pt x="1106847" y="2602330"/>
                    </a:cubicBezTo>
                    <a:cubicBezTo>
                      <a:pt x="1106331" y="2565180"/>
                      <a:pt x="1104783" y="2528545"/>
                      <a:pt x="1103751" y="2491395"/>
                    </a:cubicBezTo>
                    <a:cubicBezTo>
                      <a:pt x="1103234" y="2474368"/>
                      <a:pt x="1096527" y="2460952"/>
                      <a:pt x="1080532" y="2454244"/>
                    </a:cubicBezTo>
                    <a:cubicBezTo>
                      <a:pt x="1056281" y="2443925"/>
                      <a:pt x="1031514" y="2436701"/>
                      <a:pt x="1005199" y="2435153"/>
                    </a:cubicBezTo>
                    <a:cubicBezTo>
                      <a:pt x="989203" y="2434121"/>
                      <a:pt x="977852" y="2440313"/>
                      <a:pt x="969080" y="2454244"/>
                    </a:cubicBezTo>
                    <a:cubicBezTo>
                      <a:pt x="946894" y="2491395"/>
                      <a:pt x="923159" y="2527513"/>
                      <a:pt x="900456" y="2564148"/>
                    </a:cubicBezTo>
                    <a:cubicBezTo>
                      <a:pt x="882396" y="2593042"/>
                      <a:pt x="868465" y="2598202"/>
                      <a:pt x="836474" y="2587367"/>
                    </a:cubicBezTo>
                    <a:cubicBezTo>
                      <a:pt x="834926" y="2586851"/>
                      <a:pt x="833379" y="2586335"/>
                      <a:pt x="831830" y="2585819"/>
                    </a:cubicBezTo>
                    <a:cubicBezTo>
                      <a:pt x="782297" y="2565696"/>
                      <a:pt x="772493" y="2554344"/>
                      <a:pt x="785392" y="2504810"/>
                    </a:cubicBezTo>
                    <a:cubicBezTo>
                      <a:pt x="795196" y="2467144"/>
                      <a:pt x="802420" y="2428962"/>
                      <a:pt x="811707" y="2390779"/>
                    </a:cubicBezTo>
                    <a:cubicBezTo>
                      <a:pt x="816351" y="2371172"/>
                      <a:pt x="811191" y="2356209"/>
                      <a:pt x="794680" y="2344341"/>
                    </a:cubicBezTo>
                    <a:cubicBezTo>
                      <a:pt x="777137" y="2331958"/>
                      <a:pt x="759078" y="2321122"/>
                      <a:pt x="739470" y="2312351"/>
                    </a:cubicBezTo>
                    <a:cubicBezTo>
                      <a:pt x="720895" y="2304095"/>
                      <a:pt x="704900" y="2307191"/>
                      <a:pt x="689421" y="2321638"/>
                    </a:cubicBezTo>
                    <a:cubicBezTo>
                      <a:pt x="658462" y="2351049"/>
                      <a:pt x="626988" y="2379944"/>
                      <a:pt x="596029" y="2408838"/>
                    </a:cubicBezTo>
                    <a:cubicBezTo>
                      <a:pt x="572810" y="2431026"/>
                      <a:pt x="557847" y="2432057"/>
                      <a:pt x="530500" y="2415030"/>
                    </a:cubicBezTo>
                    <a:cubicBezTo>
                      <a:pt x="527404" y="2412966"/>
                      <a:pt x="524308" y="2410902"/>
                      <a:pt x="521212" y="2408838"/>
                    </a:cubicBezTo>
                    <a:cubicBezTo>
                      <a:pt x="481482" y="2380460"/>
                      <a:pt x="477870" y="2365496"/>
                      <a:pt x="500573" y="2322670"/>
                    </a:cubicBezTo>
                    <a:cubicBezTo>
                      <a:pt x="519148" y="2287584"/>
                      <a:pt x="537207" y="2252497"/>
                      <a:pt x="556298" y="2217927"/>
                    </a:cubicBezTo>
                    <a:cubicBezTo>
                      <a:pt x="566102" y="2199868"/>
                      <a:pt x="564555" y="2184388"/>
                      <a:pt x="552171" y="2168909"/>
                    </a:cubicBezTo>
                    <a:cubicBezTo>
                      <a:pt x="538756" y="2151882"/>
                      <a:pt x="523276" y="2136402"/>
                      <a:pt x="505733" y="2122987"/>
                    </a:cubicBezTo>
                    <a:cubicBezTo>
                      <a:pt x="490254" y="2111120"/>
                      <a:pt x="474774" y="2110088"/>
                      <a:pt x="457747" y="2119375"/>
                    </a:cubicBezTo>
                    <a:cubicBezTo>
                      <a:pt x="419564" y="2140014"/>
                      <a:pt x="380866" y="2160653"/>
                      <a:pt x="341652" y="2180777"/>
                    </a:cubicBezTo>
                    <a:cubicBezTo>
                      <a:pt x="314305" y="2195224"/>
                      <a:pt x="298310" y="2191612"/>
                      <a:pt x="278187" y="2168909"/>
                    </a:cubicBezTo>
                    <a:cubicBezTo>
                      <a:pt x="276639" y="2167361"/>
                      <a:pt x="275607" y="2165813"/>
                      <a:pt x="274059" y="2164265"/>
                    </a:cubicBezTo>
                    <a:cubicBezTo>
                      <a:pt x="238456" y="2122987"/>
                      <a:pt x="238972" y="2108540"/>
                      <a:pt x="276639" y="2069325"/>
                    </a:cubicBezTo>
                    <a:cubicBezTo>
                      <a:pt x="302954" y="2041463"/>
                      <a:pt x="327721" y="2013084"/>
                      <a:pt x="354551" y="1986253"/>
                    </a:cubicBezTo>
                    <a:cubicBezTo>
                      <a:pt x="367967" y="1972322"/>
                      <a:pt x="370547" y="1957874"/>
                      <a:pt x="363839" y="1940847"/>
                    </a:cubicBezTo>
                    <a:cubicBezTo>
                      <a:pt x="355067" y="1918660"/>
                      <a:pt x="342684" y="1898021"/>
                      <a:pt x="328237" y="1878930"/>
                    </a:cubicBezTo>
                    <a:cubicBezTo>
                      <a:pt x="316369" y="1863450"/>
                      <a:pt x="300374" y="1861902"/>
                      <a:pt x="283347" y="1866030"/>
                    </a:cubicBezTo>
                    <a:cubicBezTo>
                      <a:pt x="245680" y="1874802"/>
                      <a:pt x="208530" y="1883573"/>
                      <a:pt x="170864" y="1891829"/>
                    </a:cubicBezTo>
                    <a:cubicBezTo>
                      <a:pt x="165704" y="1892861"/>
                      <a:pt x="160544" y="1894409"/>
                      <a:pt x="155900" y="1895441"/>
                    </a:cubicBezTo>
                    <a:cubicBezTo>
                      <a:pt x="127521" y="1900601"/>
                      <a:pt x="113074" y="1893893"/>
                      <a:pt x="100175" y="1868094"/>
                    </a:cubicBezTo>
                    <a:cubicBezTo>
                      <a:pt x="95531" y="1858291"/>
                      <a:pt x="90887" y="1848487"/>
                      <a:pt x="87275" y="1838168"/>
                    </a:cubicBezTo>
                    <a:cubicBezTo>
                      <a:pt x="77988" y="1810821"/>
                      <a:pt x="83147" y="1795341"/>
                      <a:pt x="107915" y="1779862"/>
                    </a:cubicBezTo>
                    <a:cubicBezTo>
                      <a:pt x="143001" y="1757675"/>
                      <a:pt x="178603" y="1735488"/>
                      <a:pt x="213690" y="1713817"/>
                    </a:cubicBezTo>
                    <a:cubicBezTo>
                      <a:pt x="241552" y="1696274"/>
                      <a:pt x="245680" y="1686470"/>
                      <a:pt x="238972" y="1654480"/>
                    </a:cubicBezTo>
                    <a:cubicBezTo>
                      <a:pt x="234845" y="1636420"/>
                      <a:pt x="230201" y="1617845"/>
                      <a:pt x="222977" y="1600818"/>
                    </a:cubicBezTo>
                    <a:cubicBezTo>
                      <a:pt x="215753" y="1583791"/>
                      <a:pt x="203370" y="1575535"/>
                      <a:pt x="184279" y="1575019"/>
                    </a:cubicBezTo>
                    <a:cubicBezTo>
                      <a:pt x="142485" y="1574503"/>
                      <a:pt x="101207" y="1572955"/>
                      <a:pt x="59413" y="1571407"/>
                    </a:cubicBezTo>
                    <a:cubicBezTo>
                      <a:pt x="21746" y="1570375"/>
                      <a:pt x="10395" y="1560572"/>
                      <a:pt x="3687" y="1524453"/>
                    </a:cubicBezTo>
                    <a:cubicBezTo>
                      <a:pt x="3171" y="1520841"/>
                      <a:pt x="2139" y="1517230"/>
                      <a:pt x="1623" y="1513618"/>
                    </a:cubicBezTo>
                    <a:cubicBezTo>
                      <a:pt x="-4053" y="1467696"/>
                      <a:pt x="3687" y="1455828"/>
                      <a:pt x="48577" y="1442413"/>
                    </a:cubicBezTo>
                    <a:cubicBezTo>
                      <a:pt x="85727" y="1431061"/>
                      <a:pt x="122877" y="1418678"/>
                      <a:pt x="160544" y="1408358"/>
                    </a:cubicBezTo>
                    <a:cubicBezTo>
                      <a:pt x="181183" y="1402683"/>
                      <a:pt x="192018" y="1390815"/>
                      <a:pt x="194083" y="1370692"/>
                    </a:cubicBezTo>
                    <a:cubicBezTo>
                      <a:pt x="196147" y="1346957"/>
                      <a:pt x="197178" y="1322706"/>
                      <a:pt x="192534" y="1298971"/>
                    </a:cubicBezTo>
                    <a:cubicBezTo>
                      <a:pt x="189954" y="1283492"/>
                      <a:pt x="181183" y="1274204"/>
                      <a:pt x="166220" y="1269560"/>
                    </a:cubicBezTo>
                    <a:cubicBezTo>
                      <a:pt x="126490" y="1257693"/>
                      <a:pt x="86759" y="1245310"/>
                      <a:pt x="47029" y="1232926"/>
                    </a:cubicBezTo>
                    <a:cubicBezTo>
                      <a:pt x="3687" y="1219511"/>
                      <a:pt x="-957" y="1212287"/>
                      <a:pt x="1623" y="1166881"/>
                    </a:cubicBezTo>
                    <a:cubicBezTo>
                      <a:pt x="2139" y="1157593"/>
                      <a:pt x="4203" y="1148306"/>
                      <a:pt x="6267" y="1139534"/>
                    </a:cubicBezTo>
                    <a:cubicBezTo>
                      <a:pt x="12459" y="1116831"/>
                      <a:pt x="25358" y="1106512"/>
                      <a:pt x="49093" y="1105480"/>
                    </a:cubicBezTo>
                    <a:cubicBezTo>
                      <a:pt x="87791" y="1103932"/>
                      <a:pt x="125974" y="1102900"/>
                      <a:pt x="164672" y="1101868"/>
                    </a:cubicBezTo>
                    <a:cubicBezTo>
                      <a:pt x="170348" y="1101868"/>
                      <a:pt x="176023" y="1101352"/>
                      <a:pt x="181699" y="1101352"/>
                    </a:cubicBezTo>
                    <a:cubicBezTo>
                      <a:pt x="207498" y="1102384"/>
                      <a:pt x="220913" y="1087936"/>
                      <a:pt x="227621" y="1065233"/>
                    </a:cubicBezTo>
                    <a:cubicBezTo>
                      <a:pt x="232781" y="1048206"/>
                      <a:pt x="237425" y="1031179"/>
                      <a:pt x="241036" y="1014152"/>
                    </a:cubicBezTo>
                    <a:cubicBezTo>
                      <a:pt x="245680" y="990417"/>
                      <a:pt x="240005" y="979065"/>
                      <a:pt x="219366" y="965650"/>
                    </a:cubicBezTo>
                    <a:cubicBezTo>
                      <a:pt x="184279" y="943463"/>
                      <a:pt x="148676" y="921276"/>
                      <a:pt x="113590" y="899605"/>
                    </a:cubicBezTo>
                    <a:cubicBezTo>
                      <a:pt x="82116" y="879997"/>
                      <a:pt x="77472" y="867614"/>
                      <a:pt x="89855" y="832012"/>
                    </a:cubicBezTo>
                    <a:cubicBezTo>
                      <a:pt x="93467" y="820660"/>
                      <a:pt x="98111" y="809309"/>
                      <a:pt x="104818" y="799505"/>
                    </a:cubicBezTo>
                    <a:cubicBezTo>
                      <a:pt x="115654" y="782994"/>
                      <a:pt x="130617" y="774738"/>
                      <a:pt x="151256" y="779898"/>
                    </a:cubicBezTo>
                    <a:cubicBezTo>
                      <a:pt x="195114" y="790217"/>
                      <a:pt x="239489" y="799505"/>
                      <a:pt x="283347" y="810341"/>
                    </a:cubicBezTo>
                    <a:cubicBezTo>
                      <a:pt x="303469" y="815500"/>
                      <a:pt x="318949" y="810857"/>
                      <a:pt x="331332" y="794345"/>
                    </a:cubicBezTo>
                    <a:cubicBezTo>
                      <a:pt x="344232" y="776802"/>
                      <a:pt x="355584" y="757711"/>
                      <a:pt x="363839" y="737588"/>
                    </a:cubicBezTo>
                    <a:cubicBezTo>
                      <a:pt x="371063" y="719529"/>
                      <a:pt x="368999" y="704049"/>
                      <a:pt x="354551" y="689086"/>
                    </a:cubicBezTo>
                    <a:cubicBezTo>
                      <a:pt x="324625" y="658643"/>
                      <a:pt x="296246" y="627169"/>
                      <a:pt x="266835" y="595694"/>
                    </a:cubicBezTo>
                    <a:cubicBezTo>
                      <a:pt x="244132" y="570927"/>
                      <a:pt x="243100" y="556996"/>
                      <a:pt x="261675" y="529133"/>
                    </a:cubicBezTo>
                    <a:cubicBezTo>
                      <a:pt x="264771" y="525005"/>
                      <a:pt x="267351" y="520361"/>
                      <a:pt x="270447" y="516233"/>
                    </a:cubicBezTo>
                    <a:cubicBezTo>
                      <a:pt x="296762" y="481663"/>
                      <a:pt x="311209" y="478567"/>
                      <a:pt x="349907" y="498690"/>
                    </a:cubicBezTo>
                    <a:cubicBezTo>
                      <a:pt x="386026" y="517781"/>
                      <a:pt x="422144" y="536357"/>
                      <a:pt x="457231" y="555964"/>
                    </a:cubicBezTo>
                    <a:cubicBezTo>
                      <a:pt x="475806" y="566283"/>
                      <a:pt x="492318" y="564219"/>
                      <a:pt x="507797" y="551320"/>
                    </a:cubicBezTo>
                    <a:cubicBezTo>
                      <a:pt x="523276" y="538421"/>
                      <a:pt x="537723" y="523973"/>
                      <a:pt x="551139" y="508494"/>
                    </a:cubicBezTo>
                    <a:cubicBezTo>
                      <a:pt x="564555" y="492499"/>
                      <a:pt x="567650" y="476503"/>
                      <a:pt x="556815" y="456896"/>
                    </a:cubicBezTo>
                    <a:cubicBezTo>
                      <a:pt x="535143" y="418198"/>
                      <a:pt x="515020" y="378983"/>
                      <a:pt x="494381" y="339769"/>
                    </a:cubicBezTo>
                    <a:cubicBezTo>
                      <a:pt x="480966" y="313970"/>
                      <a:pt x="484062" y="300039"/>
                      <a:pt x="505217" y="280432"/>
                    </a:cubicBezTo>
                    <a:cubicBezTo>
                      <a:pt x="515020" y="271144"/>
                      <a:pt x="525856" y="263405"/>
                      <a:pt x="537723" y="256181"/>
                    </a:cubicBezTo>
                    <a:cubicBezTo>
                      <a:pt x="558362" y="244313"/>
                      <a:pt x="572810" y="245861"/>
                      <a:pt x="590353" y="261857"/>
                    </a:cubicBezTo>
                    <a:cubicBezTo>
                      <a:pt x="620280" y="289203"/>
                      <a:pt x="650207" y="317066"/>
                      <a:pt x="679617" y="344929"/>
                    </a:cubicBezTo>
                    <a:cubicBezTo>
                      <a:pt x="710576" y="374340"/>
                      <a:pt x="717284" y="375372"/>
                      <a:pt x="754950" y="355765"/>
                    </a:cubicBezTo>
                    <a:cubicBezTo>
                      <a:pt x="769913" y="348025"/>
                      <a:pt x="783845" y="339769"/>
                      <a:pt x="797260" y="329450"/>
                    </a:cubicBezTo>
                    <a:cubicBezTo>
                      <a:pt x="811707" y="317582"/>
                      <a:pt x="816351" y="303651"/>
                      <a:pt x="811707" y="285076"/>
                    </a:cubicBezTo>
                    <a:cubicBezTo>
                      <a:pt x="800872" y="242249"/>
                      <a:pt x="791585" y="198907"/>
                      <a:pt x="781781" y="156081"/>
                    </a:cubicBezTo>
                    <a:cubicBezTo>
                      <a:pt x="775589" y="128218"/>
                      <a:pt x="782297" y="114287"/>
                      <a:pt x="807064" y="100872"/>
                    </a:cubicBezTo>
                    <a:cubicBezTo>
                      <a:pt x="818415" y="95196"/>
                      <a:pt x="829766" y="90552"/>
                      <a:pt x="841634" y="86424"/>
                    </a:cubicBezTo>
                    <a:cubicBezTo>
                      <a:pt x="866917" y="78685"/>
                      <a:pt x="881364" y="83328"/>
                      <a:pt x="896328" y="106031"/>
                    </a:cubicBezTo>
                    <a:cubicBezTo>
                      <a:pt x="920062" y="142666"/>
                      <a:pt x="943798" y="179300"/>
                      <a:pt x="965469" y="217483"/>
                    </a:cubicBezTo>
                    <a:cubicBezTo>
                      <a:pt x="976820" y="237090"/>
                      <a:pt x="992299" y="243797"/>
                      <a:pt x="1013455" y="240702"/>
                    </a:cubicBezTo>
                    <a:cubicBezTo>
                      <a:pt x="1035641" y="237090"/>
                      <a:pt x="1057313" y="231414"/>
                      <a:pt x="1077952" y="222642"/>
                    </a:cubicBezTo>
                    <a:cubicBezTo>
                      <a:pt x="1092915" y="215935"/>
                      <a:pt x="1101171" y="205615"/>
                      <a:pt x="1101687" y="188072"/>
                    </a:cubicBezTo>
                    <a:cubicBezTo>
                      <a:pt x="1102719" y="143182"/>
                      <a:pt x="1105298" y="98808"/>
                      <a:pt x="1106847" y="53918"/>
                    </a:cubicBezTo>
                    <a:cubicBezTo>
                      <a:pt x="1107878" y="25023"/>
                      <a:pt x="1117166" y="12640"/>
                      <a:pt x="1145029" y="4900"/>
                    </a:cubicBezTo>
                    <a:cubicBezTo>
                      <a:pt x="1149672" y="3868"/>
                      <a:pt x="1154316" y="2320"/>
                      <a:pt x="1158960" y="1804"/>
                    </a:cubicBezTo>
                    <a:cubicBezTo>
                      <a:pt x="1210042" y="-3872"/>
                      <a:pt x="1222426" y="1804"/>
                      <a:pt x="1235841" y="48758"/>
                    </a:cubicBezTo>
                    <a:cubicBezTo>
                      <a:pt x="1246676" y="86940"/>
                      <a:pt x="1259576" y="124091"/>
                      <a:pt x="1269895" y="162273"/>
                    </a:cubicBezTo>
                    <a:cubicBezTo>
                      <a:pt x="1275055" y="180332"/>
                      <a:pt x="1285890" y="190136"/>
                      <a:pt x="1303434" y="192716"/>
                    </a:cubicBezTo>
                    <a:cubicBezTo>
                      <a:pt x="1327685" y="195812"/>
                      <a:pt x="1352452" y="195812"/>
                      <a:pt x="1376702" y="192716"/>
                    </a:cubicBezTo>
                    <a:cubicBezTo>
                      <a:pt x="1393730" y="190652"/>
                      <a:pt x="1404049" y="180332"/>
                      <a:pt x="1409209" y="163305"/>
                    </a:cubicBezTo>
                    <a:cubicBezTo>
                      <a:pt x="1421593" y="121511"/>
                      <a:pt x="1434492" y="79717"/>
                      <a:pt x="1447392" y="37922"/>
                    </a:cubicBezTo>
                    <a:cubicBezTo>
                      <a:pt x="1457195" y="6964"/>
                      <a:pt x="1466998" y="-260"/>
                      <a:pt x="1499505" y="256"/>
                    </a:cubicBezTo>
                    <a:cubicBezTo>
                      <a:pt x="1504149" y="256"/>
                      <a:pt x="1508793" y="256"/>
                      <a:pt x="1513436" y="772"/>
                    </a:cubicBezTo>
                    <a:cubicBezTo>
                      <a:pt x="1559358" y="5416"/>
                      <a:pt x="1572258" y="19347"/>
                      <a:pt x="1573290" y="65269"/>
                    </a:cubicBezTo>
                    <a:cubicBezTo>
                      <a:pt x="1574322" y="105515"/>
                      <a:pt x="1575870" y="145246"/>
                      <a:pt x="1576902" y="185492"/>
                    </a:cubicBezTo>
                    <a:cubicBezTo>
                      <a:pt x="1577418" y="201487"/>
                      <a:pt x="1583093" y="213871"/>
                      <a:pt x="1598057" y="220578"/>
                    </a:cubicBezTo>
                    <a:cubicBezTo>
                      <a:pt x="1622308" y="231414"/>
                      <a:pt x="1647590" y="238638"/>
                      <a:pt x="1674422" y="240702"/>
                    </a:cubicBezTo>
                    <a:cubicBezTo>
                      <a:pt x="1690933" y="241733"/>
                      <a:pt x="1702285" y="235026"/>
                      <a:pt x="1710540" y="221610"/>
                    </a:cubicBezTo>
                    <a:cubicBezTo>
                      <a:pt x="1733243" y="184976"/>
                      <a:pt x="1756462" y="148342"/>
                      <a:pt x="1779165" y="111707"/>
                    </a:cubicBezTo>
                    <a:cubicBezTo>
                      <a:pt x="1798772" y="80749"/>
                      <a:pt x="1810640" y="76621"/>
                      <a:pt x="1845726" y="88488"/>
                    </a:cubicBezTo>
                    <a:cubicBezTo>
                      <a:pt x="1849854" y="90036"/>
                      <a:pt x="1853466" y="91068"/>
                      <a:pt x="1857594" y="92616"/>
                    </a:cubicBezTo>
                    <a:cubicBezTo>
                      <a:pt x="1898356" y="110159"/>
                      <a:pt x="1905063" y="123059"/>
                      <a:pt x="1895260" y="166401"/>
                    </a:cubicBezTo>
                    <a:cubicBezTo>
                      <a:pt x="1886488" y="205099"/>
                      <a:pt x="1877717" y="243281"/>
                      <a:pt x="1868429" y="281980"/>
                    </a:cubicBezTo>
                    <a:cubicBezTo>
                      <a:pt x="1863269" y="303135"/>
                      <a:pt x="1868429" y="319646"/>
                      <a:pt x="1887004" y="332030"/>
                    </a:cubicBezTo>
                    <a:cubicBezTo>
                      <a:pt x="1906096" y="344929"/>
                      <a:pt x="1925187" y="356796"/>
                      <a:pt x="1946857" y="365052"/>
                    </a:cubicBezTo>
                    <a:cubicBezTo>
                      <a:pt x="1962337" y="370728"/>
                      <a:pt x="1974720" y="367116"/>
                      <a:pt x="1986588" y="355765"/>
                    </a:cubicBezTo>
                    <a:cubicBezTo>
                      <a:pt x="2018062" y="325838"/>
                      <a:pt x="2049537" y="296943"/>
                      <a:pt x="2081528" y="267532"/>
                    </a:cubicBezTo>
                    <a:cubicBezTo>
                      <a:pt x="2107843" y="242765"/>
                      <a:pt x="2122290" y="241733"/>
                      <a:pt x="2151701" y="261857"/>
                    </a:cubicBezTo>
                    <a:cubicBezTo>
                      <a:pt x="2153248" y="262889"/>
                      <a:pt x="2154281" y="263405"/>
                      <a:pt x="2155312" y="264437"/>
                    </a:cubicBezTo>
                    <a:cubicBezTo>
                      <a:pt x="2205363" y="300555"/>
                      <a:pt x="2198139" y="316034"/>
                      <a:pt x="2177500" y="353701"/>
                    </a:cubicBezTo>
                    <a:cubicBezTo>
                      <a:pt x="2158925" y="387755"/>
                      <a:pt x="2141381" y="422842"/>
                      <a:pt x="2122290" y="456896"/>
                    </a:cubicBezTo>
                    <a:cubicBezTo>
                      <a:pt x="2112487" y="474955"/>
                      <a:pt x="2114550" y="490435"/>
                      <a:pt x="2126934" y="505914"/>
                    </a:cubicBezTo>
                    <a:cubicBezTo>
                      <a:pt x="2140865" y="522941"/>
                      <a:pt x="2156345" y="538421"/>
                      <a:pt x="2173372" y="551836"/>
                    </a:cubicBezTo>
                    <a:cubicBezTo>
                      <a:pt x="2187819" y="563187"/>
                      <a:pt x="2202783" y="564735"/>
                      <a:pt x="2219810" y="555964"/>
                    </a:cubicBezTo>
                    <a:cubicBezTo>
                      <a:pt x="2258508" y="534809"/>
                      <a:pt x="2297722" y="514170"/>
                      <a:pt x="2336937" y="494046"/>
                    </a:cubicBezTo>
                    <a:cubicBezTo>
                      <a:pt x="2364799" y="479599"/>
                      <a:pt x="2380795" y="482695"/>
                      <a:pt x="2400917" y="507462"/>
                    </a:cubicBezTo>
                    <a:cubicBezTo>
                      <a:pt x="2408141" y="515717"/>
                      <a:pt x="2414849" y="524489"/>
                      <a:pt x="2420525" y="533777"/>
                    </a:cubicBezTo>
                    <a:cubicBezTo>
                      <a:pt x="2434972" y="556480"/>
                      <a:pt x="2433424" y="571443"/>
                      <a:pt x="2415365" y="591566"/>
                    </a:cubicBezTo>
                    <a:cubicBezTo>
                      <a:pt x="2384406" y="625105"/>
                      <a:pt x="2353448" y="659159"/>
                      <a:pt x="2321973" y="692182"/>
                    </a:cubicBezTo>
                    <a:cubicBezTo>
                      <a:pt x="2310106" y="704565"/>
                      <a:pt x="2307526" y="717981"/>
                      <a:pt x="2313718" y="733460"/>
                    </a:cubicBezTo>
                    <a:cubicBezTo>
                      <a:pt x="2323005" y="755647"/>
                      <a:pt x="2334357" y="776286"/>
                      <a:pt x="2349320" y="795377"/>
                    </a:cubicBezTo>
                    <a:cubicBezTo>
                      <a:pt x="2361187" y="810857"/>
                      <a:pt x="2375635" y="814984"/>
                      <a:pt x="2394726" y="810341"/>
                    </a:cubicBezTo>
                    <a:cubicBezTo>
                      <a:pt x="2438584" y="799505"/>
                      <a:pt x="2482958" y="789701"/>
                      <a:pt x="2526816" y="780414"/>
                    </a:cubicBezTo>
                    <a:cubicBezTo>
                      <a:pt x="2550035" y="775254"/>
                      <a:pt x="2563967" y="781962"/>
                      <a:pt x="2575834" y="803117"/>
                    </a:cubicBezTo>
                    <a:cubicBezTo>
                      <a:pt x="2582026" y="814468"/>
                      <a:pt x="2587186" y="826336"/>
                      <a:pt x="2591313" y="838719"/>
                    </a:cubicBezTo>
                    <a:cubicBezTo>
                      <a:pt x="2600085" y="867098"/>
                      <a:pt x="2595441" y="880514"/>
                      <a:pt x="2570158" y="896509"/>
                    </a:cubicBezTo>
                    <a:cubicBezTo>
                      <a:pt x="2534040" y="919212"/>
                      <a:pt x="2498437" y="942947"/>
                      <a:pt x="2461287" y="964102"/>
                    </a:cubicBezTo>
                    <a:cubicBezTo>
                      <a:pt x="2440132" y="976485"/>
                      <a:pt x="2434456" y="992997"/>
                      <a:pt x="2438068" y="1014668"/>
                    </a:cubicBezTo>
                    <a:cubicBezTo>
                      <a:pt x="2441164" y="1034791"/>
                      <a:pt x="2446840" y="1054398"/>
                      <a:pt x="2454063" y="1073489"/>
                    </a:cubicBezTo>
                    <a:cubicBezTo>
                      <a:pt x="2460771" y="1091032"/>
                      <a:pt x="2472638" y="1100320"/>
                      <a:pt x="2492762" y="1100836"/>
                    </a:cubicBezTo>
                    <a:cubicBezTo>
                      <a:pt x="2538168" y="1101352"/>
                      <a:pt x="2583058" y="1104448"/>
                      <a:pt x="2628464" y="1105996"/>
                    </a:cubicBezTo>
                    <a:cubicBezTo>
                      <a:pt x="2653230" y="1107028"/>
                      <a:pt x="2665614" y="1116831"/>
                      <a:pt x="2672322" y="1140566"/>
                    </a:cubicBezTo>
                    <a:cubicBezTo>
                      <a:pt x="2676449" y="1153982"/>
                      <a:pt x="2677998" y="1167913"/>
                      <a:pt x="2677998" y="1182360"/>
                    </a:cubicBezTo>
                    <a:cubicBezTo>
                      <a:pt x="2677998" y="1210223"/>
                      <a:pt x="2670258" y="1221575"/>
                      <a:pt x="2644459" y="1229830"/>
                    </a:cubicBezTo>
                    <a:cubicBezTo>
                      <a:pt x="2603697" y="1242730"/>
                      <a:pt x="2562934" y="1255113"/>
                      <a:pt x="2522172" y="1267497"/>
                    </a:cubicBezTo>
                    <a:cubicBezTo>
                      <a:pt x="2492762" y="1276268"/>
                      <a:pt x="2485022" y="1285556"/>
                      <a:pt x="2483990" y="1315998"/>
                    </a:cubicBezTo>
                    <a:cubicBezTo>
                      <a:pt x="2483474" y="1337153"/>
                      <a:pt x="2481926" y="1358824"/>
                      <a:pt x="2486570" y="1379980"/>
                    </a:cubicBezTo>
                    <a:cubicBezTo>
                      <a:pt x="2489666" y="1394427"/>
                      <a:pt x="2498437" y="1403199"/>
                      <a:pt x="2512885" y="1407842"/>
                    </a:cubicBezTo>
                    <a:cubicBezTo>
                      <a:pt x="2555711" y="1420742"/>
                      <a:pt x="2598537" y="1433641"/>
                      <a:pt x="2641363" y="1447057"/>
                    </a:cubicBezTo>
                    <a:cubicBezTo>
                      <a:pt x="2671290" y="1456344"/>
                      <a:pt x="2678514" y="1466664"/>
                      <a:pt x="2677998" y="1498138"/>
                    </a:cubicBezTo>
                    <a:cubicBezTo>
                      <a:pt x="2677998" y="1501234"/>
                      <a:pt x="2677998" y="1504330"/>
                      <a:pt x="2677998" y="1507426"/>
                    </a:cubicBezTo>
                    <a:cubicBezTo>
                      <a:pt x="2675934" y="1555928"/>
                      <a:pt x="2660454" y="1571407"/>
                      <a:pt x="2611952" y="1572955"/>
                    </a:cubicBezTo>
                    <a:cubicBezTo>
                      <a:pt x="2571190" y="1573987"/>
                      <a:pt x="2530944" y="1576051"/>
                      <a:pt x="2490182" y="1576567"/>
                    </a:cubicBezTo>
                    <a:cubicBezTo>
                      <a:pt x="2474702" y="1577083"/>
                      <a:pt x="2463867" y="1583791"/>
                      <a:pt x="2457675" y="1596690"/>
                    </a:cubicBezTo>
                    <a:cubicBezTo>
                      <a:pt x="2446324" y="1620941"/>
                      <a:pt x="2439100" y="1646224"/>
                      <a:pt x="2437036" y="1673055"/>
                    </a:cubicBezTo>
                    <a:cubicBezTo>
                      <a:pt x="2435488" y="1690082"/>
                      <a:pt x="2442712" y="1701434"/>
                      <a:pt x="2457159" y="1710205"/>
                    </a:cubicBezTo>
                    <a:cubicBezTo>
                      <a:pt x="2493278" y="1732392"/>
                      <a:pt x="2528880" y="1754579"/>
                      <a:pt x="2564483" y="1777282"/>
                    </a:cubicBezTo>
                    <a:cubicBezTo>
                      <a:pt x="2596989" y="1797405"/>
                      <a:pt x="2601117" y="1809789"/>
                      <a:pt x="2588733" y="1845907"/>
                    </a:cubicBezTo>
                    <a:cubicBezTo>
                      <a:pt x="2584606" y="1858291"/>
                      <a:pt x="2578930" y="1870158"/>
                      <a:pt x="2571706" y="1880994"/>
                    </a:cubicBezTo>
                    <a:cubicBezTo>
                      <a:pt x="2564998" y="1890797"/>
                      <a:pt x="2554163" y="1897505"/>
                      <a:pt x="2538684" y="1897505"/>
                    </a:cubicBezTo>
                    <a:close/>
                    <a:moveTo>
                      <a:pt x="1338521" y="2312867"/>
                    </a:moveTo>
                    <a:cubicBezTo>
                      <a:pt x="1869461" y="2314931"/>
                      <a:pt x="2317329" y="1887701"/>
                      <a:pt x="2316814" y="1335605"/>
                    </a:cubicBezTo>
                    <a:cubicBezTo>
                      <a:pt x="2316298" y="792797"/>
                      <a:pt x="1880813" y="359892"/>
                      <a:pt x="1340068" y="359376"/>
                    </a:cubicBezTo>
                    <a:cubicBezTo>
                      <a:pt x="796228" y="358860"/>
                      <a:pt x="363839" y="794861"/>
                      <a:pt x="361775" y="1331994"/>
                    </a:cubicBezTo>
                    <a:cubicBezTo>
                      <a:pt x="359711" y="1882026"/>
                      <a:pt x="806032" y="2314415"/>
                      <a:pt x="1338521" y="2312867"/>
                    </a:cubicBezTo>
                    <a:close/>
                  </a:path>
                </a:pathLst>
              </a:custGeom>
              <a:grpFill/>
              <a:ln w="515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4" name="Freeform: Shape 13">
                <a:extLst>
                  <a:ext uri="{FF2B5EF4-FFF2-40B4-BE49-F238E27FC236}">
                    <a16:creationId xmlns:a16="http://schemas.microsoft.com/office/drawing/2014/main" id="{5E443C86-7937-4604-892A-31CBB4C3B253}"/>
                  </a:ext>
                </a:extLst>
              </p:cNvPr>
              <p:cNvSpPr/>
              <p:nvPr/>
            </p:nvSpPr>
            <p:spPr>
              <a:xfrm>
                <a:off x="7558586" y="2011427"/>
                <a:ext cx="1898797" cy="1893637"/>
              </a:xfrm>
              <a:custGeom>
                <a:avLst/>
                <a:gdLst>
                  <a:gd name="connsiteX0" fmla="*/ 30 w 1898796"/>
                  <a:gd name="connsiteY0" fmla="*/ 947852 h 1893636"/>
                  <a:gd name="connsiteX1" fmla="*/ 950461 w 1898796"/>
                  <a:gd name="connsiteY1" fmla="*/ 2 h 1893636"/>
                  <a:gd name="connsiteX2" fmla="*/ 1898827 w 1898796"/>
                  <a:gd name="connsiteY2" fmla="*/ 950948 h 1893636"/>
                  <a:gd name="connsiteX3" fmla="*/ 946849 w 1898796"/>
                  <a:gd name="connsiteY3" fmla="*/ 1898283 h 1893636"/>
                  <a:gd name="connsiteX4" fmla="*/ 30 w 1898796"/>
                  <a:gd name="connsiteY4" fmla="*/ 947852 h 1893636"/>
                  <a:gd name="connsiteX5" fmla="*/ 1187811 w 1898796"/>
                  <a:gd name="connsiteY5" fmla="*/ 949916 h 1893636"/>
                  <a:gd name="connsiteX6" fmla="*/ 949429 w 1898796"/>
                  <a:gd name="connsiteY6" fmla="*/ 710503 h 1893636"/>
                  <a:gd name="connsiteX7" fmla="*/ 710532 w 1898796"/>
                  <a:gd name="connsiteY7" fmla="*/ 948368 h 1893636"/>
                  <a:gd name="connsiteX8" fmla="*/ 948397 w 1898796"/>
                  <a:gd name="connsiteY8" fmla="*/ 1188298 h 1893636"/>
                  <a:gd name="connsiteX9" fmla="*/ 1187811 w 1898796"/>
                  <a:gd name="connsiteY9" fmla="*/ 949916 h 1893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98796" h="1893636">
                    <a:moveTo>
                      <a:pt x="30" y="947852"/>
                    </a:moveTo>
                    <a:cubicBezTo>
                      <a:pt x="-3065" y="428263"/>
                      <a:pt x="426228" y="-1030"/>
                      <a:pt x="950461" y="2"/>
                    </a:cubicBezTo>
                    <a:cubicBezTo>
                      <a:pt x="1472114" y="1034"/>
                      <a:pt x="1899859" y="427747"/>
                      <a:pt x="1898827" y="950948"/>
                    </a:cubicBezTo>
                    <a:cubicBezTo>
                      <a:pt x="1897795" y="1468473"/>
                      <a:pt x="1477790" y="1899315"/>
                      <a:pt x="946849" y="1898283"/>
                    </a:cubicBezTo>
                    <a:cubicBezTo>
                      <a:pt x="411781" y="1896735"/>
                      <a:pt x="-4097" y="1460218"/>
                      <a:pt x="30" y="947852"/>
                    </a:cubicBezTo>
                    <a:close/>
                    <a:moveTo>
                      <a:pt x="1187811" y="949916"/>
                    </a:moveTo>
                    <a:cubicBezTo>
                      <a:pt x="1188327" y="817310"/>
                      <a:pt x="1084099" y="710503"/>
                      <a:pt x="949429" y="710503"/>
                    </a:cubicBezTo>
                    <a:cubicBezTo>
                      <a:pt x="805987" y="710503"/>
                      <a:pt x="710015" y="828146"/>
                      <a:pt x="710532" y="948368"/>
                    </a:cubicBezTo>
                    <a:cubicBezTo>
                      <a:pt x="711048" y="1081490"/>
                      <a:pt x="815791" y="1188298"/>
                      <a:pt x="948397" y="1188298"/>
                    </a:cubicBezTo>
                    <a:cubicBezTo>
                      <a:pt x="1081003" y="1188298"/>
                      <a:pt x="1187294" y="1083038"/>
                      <a:pt x="1187811" y="949916"/>
                    </a:cubicBezTo>
                    <a:close/>
                  </a:path>
                </a:pathLst>
              </a:custGeom>
              <a:grpFill/>
              <a:ln w="515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33011AC2-F2FD-44CD-BF51-A2C7AB4FB7F5}"/>
              </a:ext>
            </a:extLst>
          </p:cNvPr>
          <p:cNvSpPr/>
          <p:nvPr userDrawn="1"/>
        </p:nvSpPr>
        <p:spPr>
          <a:xfrm>
            <a:off x="3140906" y="3608100"/>
            <a:ext cx="623915" cy="635123"/>
          </a:xfrm>
          <a:custGeom>
            <a:avLst/>
            <a:gdLst>
              <a:gd name="connsiteX0" fmla="*/ 879664 w 1723364"/>
              <a:gd name="connsiteY0" fmla="*/ 267 h 1754322"/>
              <a:gd name="connsiteX1" fmla="*/ 964801 w 1723364"/>
              <a:gd name="connsiteY1" fmla="*/ 5943 h 1754322"/>
              <a:gd name="connsiteX2" fmla="*/ 979248 w 1723364"/>
              <a:gd name="connsiteY2" fmla="*/ 18843 h 1754322"/>
              <a:gd name="connsiteX3" fmla="*/ 977700 w 1723364"/>
              <a:gd name="connsiteY3" fmla="*/ 158673 h 1754322"/>
              <a:gd name="connsiteX4" fmla="*/ 968928 w 1723364"/>
              <a:gd name="connsiteY4" fmla="*/ 213366 h 1754322"/>
              <a:gd name="connsiteX5" fmla="*/ 979764 w 1723364"/>
              <a:gd name="connsiteY5" fmla="*/ 229877 h 1754322"/>
              <a:gd name="connsiteX6" fmla="*/ 1149520 w 1723364"/>
              <a:gd name="connsiteY6" fmla="*/ 285087 h 1754322"/>
              <a:gd name="connsiteX7" fmla="*/ 1166548 w 1723364"/>
              <a:gd name="connsiteY7" fmla="*/ 278379 h 1754322"/>
              <a:gd name="connsiteX8" fmla="*/ 1210406 w 1723364"/>
              <a:gd name="connsiteY8" fmla="*/ 190663 h 1754322"/>
              <a:gd name="connsiteX9" fmla="*/ 1263035 w 1723364"/>
              <a:gd name="connsiteY9" fmla="*/ 123070 h 1754322"/>
              <a:gd name="connsiteX10" fmla="*/ 1304314 w 1723364"/>
              <a:gd name="connsiteY10" fmla="*/ 119458 h 1754322"/>
              <a:gd name="connsiteX11" fmla="*/ 1458075 w 1723364"/>
              <a:gd name="connsiteY11" fmla="*/ 231941 h 1754322"/>
              <a:gd name="connsiteX12" fmla="*/ 1462203 w 1723364"/>
              <a:gd name="connsiteY12" fmla="*/ 251549 h 1754322"/>
              <a:gd name="connsiteX13" fmla="*/ 1461171 w 1723364"/>
              <a:gd name="connsiteY13" fmla="*/ 254128 h 1754322"/>
              <a:gd name="connsiteX14" fmla="*/ 1396158 w 1723364"/>
              <a:gd name="connsiteY14" fmla="*/ 347004 h 1754322"/>
              <a:gd name="connsiteX15" fmla="*/ 1337336 w 1723364"/>
              <a:gd name="connsiteY15" fmla="*/ 404794 h 1754322"/>
              <a:gd name="connsiteX16" fmla="*/ 1336304 w 1723364"/>
              <a:gd name="connsiteY16" fmla="*/ 419757 h 1754322"/>
              <a:gd name="connsiteX17" fmla="*/ 1369327 w 1723364"/>
              <a:gd name="connsiteY17" fmla="*/ 457939 h 1754322"/>
              <a:gd name="connsiteX18" fmla="*/ 1442596 w 1723364"/>
              <a:gd name="connsiteY18" fmla="*/ 565263 h 1754322"/>
              <a:gd name="connsiteX19" fmla="*/ 1462719 w 1723364"/>
              <a:gd name="connsiteY19" fmla="*/ 570938 h 1754322"/>
              <a:gd name="connsiteX20" fmla="*/ 1573138 w 1723364"/>
              <a:gd name="connsiteY20" fmla="*/ 514697 h 1754322"/>
              <a:gd name="connsiteX21" fmla="*/ 1650018 w 1723364"/>
              <a:gd name="connsiteY21" fmla="*/ 501281 h 1754322"/>
              <a:gd name="connsiteX22" fmla="*/ 1659822 w 1723364"/>
              <a:gd name="connsiteY22" fmla="*/ 509537 h 1754322"/>
              <a:gd name="connsiteX23" fmla="*/ 1724835 w 1723364"/>
              <a:gd name="connsiteY23" fmla="*/ 709220 h 1754322"/>
              <a:gd name="connsiteX24" fmla="*/ 1717611 w 1723364"/>
              <a:gd name="connsiteY24" fmla="*/ 723668 h 1754322"/>
              <a:gd name="connsiteX25" fmla="*/ 1671173 w 1723364"/>
              <a:gd name="connsiteY25" fmla="*/ 748950 h 1754322"/>
              <a:gd name="connsiteX26" fmla="*/ 1618544 w 1723364"/>
              <a:gd name="connsiteY26" fmla="*/ 760302 h 1754322"/>
              <a:gd name="connsiteX27" fmla="*/ 1529280 w 1723364"/>
              <a:gd name="connsiteY27" fmla="*/ 774234 h 1754322"/>
              <a:gd name="connsiteX28" fmla="*/ 1515349 w 1723364"/>
              <a:gd name="connsiteY28" fmla="*/ 791777 h 1754322"/>
              <a:gd name="connsiteX29" fmla="*/ 1521024 w 1723364"/>
              <a:gd name="connsiteY29" fmla="*/ 857306 h 1754322"/>
              <a:gd name="connsiteX30" fmla="*/ 1516380 w 1723364"/>
              <a:gd name="connsiteY30" fmla="*/ 953794 h 1754322"/>
              <a:gd name="connsiteX31" fmla="*/ 1538567 w 1723364"/>
              <a:gd name="connsiteY31" fmla="*/ 983720 h 1754322"/>
              <a:gd name="connsiteX32" fmla="*/ 1653114 w 1723364"/>
              <a:gd name="connsiteY32" fmla="*/ 1001779 h 1754322"/>
              <a:gd name="connsiteX33" fmla="*/ 1700584 w 1723364"/>
              <a:gd name="connsiteY33" fmla="*/ 1024483 h 1754322"/>
              <a:gd name="connsiteX34" fmla="*/ 1719675 w 1723364"/>
              <a:gd name="connsiteY34" fmla="*/ 1067825 h 1754322"/>
              <a:gd name="connsiteX35" fmla="*/ 1661370 w 1723364"/>
              <a:gd name="connsiteY35" fmla="*/ 1243773 h 1754322"/>
              <a:gd name="connsiteX36" fmla="*/ 1641763 w 1723364"/>
              <a:gd name="connsiteY36" fmla="*/ 1255124 h 1754322"/>
              <a:gd name="connsiteX37" fmla="*/ 1541663 w 1723364"/>
              <a:gd name="connsiteY37" fmla="*/ 1226230 h 1754322"/>
              <a:gd name="connsiteX38" fmla="*/ 1461687 w 1723364"/>
              <a:gd name="connsiteY38" fmla="*/ 1184436 h 1754322"/>
              <a:gd name="connsiteX39" fmla="*/ 1444143 w 1723364"/>
              <a:gd name="connsiteY39" fmla="*/ 1189079 h 1754322"/>
              <a:gd name="connsiteX40" fmla="*/ 1339400 w 1723364"/>
              <a:gd name="connsiteY40" fmla="*/ 1333553 h 1754322"/>
              <a:gd name="connsiteX41" fmla="*/ 1339916 w 1723364"/>
              <a:gd name="connsiteY41" fmla="*/ 1353160 h 1754322"/>
              <a:gd name="connsiteX42" fmla="*/ 1430212 w 1723364"/>
              <a:gd name="connsiteY42" fmla="*/ 1443456 h 1754322"/>
              <a:gd name="connsiteX43" fmla="*/ 1465814 w 1723364"/>
              <a:gd name="connsiteY43" fmla="*/ 1511565 h 1754322"/>
              <a:gd name="connsiteX44" fmla="*/ 1461171 w 1723364"/>
              <a:gd name="connsiteY44" fmla="*/ 1521369 h 1754322"/>
              <a:gd name="connsiteX45" fmla="*/ 1290382 w 1723364"/>
              <a:gd name="connsiteY45" fmla="*/ 1645203 h 1754322"/>
              <a:gd name="connsiteX46" fmla="*/ 1275419 w 1723364"/>
              <a:gd name="connsiteY46" fmla="*/ 1643655 h 1754322"/>
              <a:gd name="connsiteX47" fmla="*/ 1207310 w 1723364"/>
              <a:gd name="connsiteY47" fmla="*/ 1558003 h 1754322"/>
              <a:gd name="connsiteX48" fmla="*/ 1167064 w 1723364"/>
              <a:gd name="connsiteY48" fmla="*/ 1477511 h 1754322"/>
              <a:gd name="connsiteX49" fmla="*/ 1150036 w 1723364"/>
              <a:gd name="connsiteY49" fmla="*/ 1470803 h 1754322"/>
              <a:gd name="connsiteX50" fmla="*/ 981312 w 1723364"/>
              <a:gd name="connsiteY50" fmla="*/ 1526013 h 1754322"/>
              <a:gd name="connsiteX51" fmla="*/ 969960 w 1723364"/>
              <a:gd name="connsiteY51" fmla="*/ 1544072 h 1754322"/>
              <a:gd name="connsiteX52" fmla="*/ 989052 w 1723364"/>
              <a:gd name="connsiteY52" fmla="*/ 1663779 h 1754322"/>
              <a:gd name="connsiteX53" fmla="*/ 978216 w 1723364"/>
              <a:gd name="connsiteY53" fmla="*/ 1743755 h 1754322"/>
              <a:gd name="connsiteX54" fmla="*/ 966864 w 1723364"/>
              <a:gd name="connsiteY54" fmla="*/ 1749947 h 1754322"/>
              <a:gd name="connsiteX55" fmla="*/ 758410 w 1723364"/>
              <a:gd name="connsiteY55" fmla="*/ 1749947 h 1754322"/>
              <a:gd name="connsiteX56" fmla="*/ 745510 w 1723364"/>
              <a:gd name="connsiteY56" fmla="*/ 1737047 h 1754322"/>
              <a:gd name="connsiteX57" fmla="*/ 747058 w 1723364"/>
              <a:gd name="connsiteY57" fmla="*/ 1598249 h 1754322"/>
              <a:gd name="connsiteX58" fmla="*/ 756346 w 1723364"/>
              <a:gd name="connsiteY58" fmla="*/ 1543556 h 1754322"/>
              <a:gd name="connsiteX59" fmla="*/ 744478 w 1723364"/>
              <a:gd name="connsiteY59" fmla="*/ 1525496 h 1754322"/>
              <a:gd name="connsiteX60" fmla="*/ 575754 w 1723364"/>
              <a:gd name="connsiteY60" fmla="*/ 1470287 h 1754322"/>
              <a:gd name="connsiteX61" fmla="*/ 559758 w 1723364"/>
              <a:gd name="connsiteY61" fmla="*/ 1475963 h 1754322"/>
              <a:gd name="connsiteX62" fmla="*/ 504549 w 1723364"/>
              <a:gd name="connsiteY62" fmla="*/ 1585350 h 1754322"/>
              <a:gd name="connsiteX63" fmla="*/ 447275 w 1723364"/>
              <a:gd name="connsiteY63" fmla="*/ 1645719 h 1754322"/>
              <a:gd name="connsiteX64" fmla="*/ 434376 w 1723364"/>
              <a:gd name="connsiteY64" fmla="*/ 1643655 h 1754322"/>
              <a:gd name="connsiteX65" fmla="*/ 290418 w 1723364"/>
              <a:gd name="connsiteY65" fmla="*/ 1542008 h 1754322"/>
              <a:gd name="connsiteX66" fmla="*/ 265651 w 1723364"/>
              <a:gd name="connsiteY66" fmla="*/ 1521369 h 1754322"/>
              <a:gd name="connsiteX67" fmla="*/ 262039 w 1723364"/>
              <a:gd name="connsiteY67" fmla="*/ 1505889 h 1754322"/>
              <a:gd name="connsiteX68" fmla="*/ 321893 w 1723364"/>
              <a:gd name="connsiteY68" fmla="*/ 1415593 h 1754322"/>
              <a:gd name="connsiteX69" fmla="*/ 386906 w 1723364"/>
              <a:gd name="connsiteY69" fmla="*/ 1351096 h 1754322"/>
              <a:gd name="connsiteX70" fmla="*/ 387938 w 1723364"/>
              <a:gd name="connsiteY70" fmla="*/ 1334069 h 1754322"/>
              <a:gd name="connsiteX71" fmla="*/ 354915 w 1723364"/>
              <a:gd name="connsiteY71" fmla="*/ 1295887 h 1754322"/>
              <a:gd name="connsiteX72" fmla="*/ 282678 w 1723364"/>
              <a:gd name="connsiteY72" fmla="*/ 1189595 h 1754322"/>
              <a:gd name="connsiteX73" fmla="*/ 262555 w 1723364"/>
              <a:gd name="connsiteY73" fmla="*/ 1183920 h 1754322"/>
              <a:gd name="connsiteX74" fmla="*/ 152136 w 1723364"/>
              <a:gd name="connsiteY74" fmla="*/ 1240161 h 1754322"/>
              <a:gd name="connsiteX75" fmla="*/ 75256 w 1723364"/>
              <a:gd name="connsiteY75" fmla="*/ 1253577 h 1754322"/>
              <a:gd name="connsiteX76" fmla="*/ 65452 w 1723364"/>
              <a:gd name="connsiteY76" fmla="*/ 1245321 h 1754322"/>
              <a:gd name="connsiteX77" fmla="*/ 439 w 1723364"/>
              <a:gd name="connsiteY77" fmla="*/ 1045637 h 1754322"/>
              <a:gd name="connsiteX78" fmla="*/ 7663 w 1723364"/>
              <a:gd name="connsiteY78" fmla="*/ 1031190 h 1754322"/>
              <a:gd name="connsiteX79" fmla="*/ 54101 w 1723364"/>
              <a:gd name="connsiteY79" fmla="*/ 1005907 h 1754322"/>
              <a:gd name="connsiteX80" fmla="*/ 106730 w 1723364"/>
              <a:gd name="connsiteY80" fmla="*/ 994556 h 1754322"/>
              <a:gd name="connsiteX81" fmla="*/ 197026 w 1723364"/>
              <a:gd name="connsiteY81" fmla="*/ 980109 h 1754322"/>
              <a:gd name="connsiteX82" fmla="*/ 209410 w 1723364"/>
              <a:gd name="connsiteY82" fmla="*/ 964113 h 1754322"/>
              <a:gd name="connsiteX83" fmla="*/ 203734 w 1723364"/>
              <a:gd name="connsiteY83" fmla="*/ 897552 h 1754322"/>
              <a:gd name="connsiteX84" fmla="*/ 208378 w 1723364"/>
              <a:gd name="connsiteY84" fmla="*/ 801064 h 1754322"/>
              <a:gd name="connsiteX85" fmla="*/ 185159 w 1723364"/>
              <a:gd name="connsiteY85" fmla="*/ 770622 h 1754322"/>
              <a:gd name="connsiteX86" fmla="*/ 73192 w 1723364"/>
              <a:gd name="connsiteY86" fmla="*/ 753079 h 1754322"/>
              <a:gd name="connsiteX87" fmla="*/ 24690 w 1723364"/>
              <a:gd name="connsiteY87" fmla="*/ 730375 h 1754322"/>
              <a:gd name="connsiteX88" fmla="*/ 5599 w 1723364"/>
              <a:gd name="connsiteY88" fmla="*/ 687033 h 1754322"/>
              <a:gd name="connsiteX89" fmla="*/ 63904 w 1723364"/>
              <a:gd name="connsiteY89" fmla="*/ 511085 h 1754322"/>
              <a:gd name="connsiteX90" fmla="*/ 83511 w 1723364"/>
              <a:gd name="connsiteY90" fmla="*/ 499733 h 1754322"/>
              <a:gd name="connsiteX91" fmla="*/ 183611 w 1723364"/>
              <a:gd name="connsiteY91" fmla="*/ 528628 h 1754322"/>
              <a:gd name="connsiteX92" fmla="*/ 262555 w 1723364"/>
              <a:gd name="connsiteY92" fmla="*/ 569390 h 1754322"/>
              <a:gd name="connsiteX93" fmla="*/ 282163 w 1723364"/>
              <a:gd name="connsiteY93" fmla="*/ 564231 h 1754322"/>
              <a:gd name="connsiteX94" fmla="*/ 386906 w 1723364"/>
              <a:gd name="connsiteY94" fmla="*/ 419757 h 1754322"/>
              <a:gd name="connsiteX95" fmla="*/ 386390 w 1723364"/>
              <a:gd name="connsiteY95" fmla="*/ 402214 h 1754322"/>
              <a:gd name="connsiteX96" fmla="*/ 296094 w 1723364"/>
              <a:gd name="connsiteY96" fmla="*/ 311918 h 1754322"/>
              <a:gd name="connsiteX97" fmla="*/ 259975 w 1723364"/>
              <a:gd name="connsiteY97" fmla="*/ 242777 h 1754322"/>
              <a:gd name="connsiteX98" fmla="*/ 264619 w 1723364"/>
              <a:gd name="connsiteY98" fmla="*/ 232973 h 1754322"/>
              <a:gd name="connsiteX99" fmla="*/ 435408 w 1723364"/>
              <a:gd name="connsiteY99" fmla="*/ 109139 h 1754322"/>
              <a:gd name="connsiteX100" fmla="*/ 450371 w 1723364"/>
              <a:gd name="connsiteY100" fmla="*/ 110687 h 1754322"/>
              <a:gd name="connsiteX101" fmla="*/ 518480 w 1723364"/>
              <a:gd name="connsiteY101" fmla="*/ 196339 h 1754322"/>
              <a:gd name="connsiteX102" fmla="*/ 559758 w 1723364"/>
              <a:gd name="connsiteY102" fmla="*/ 277863 h 1754322"/>
              <a:gd name="connsiteX103" fmla="*/ 574722 w 1723364"/>
              <a:gd name="connsiteY103" fmla="*/ 283539 h 1754322"/>
              <a:gd name="connsiteX104" fmla="*/ 746026 w 1723364"/>
              <a:gd name="connsiteY104" fmla="*/ 227813 h 1754322"/>
              <a:gd name="connsiteX105" fmla="*/ 756346 w 1723364"/>
              <a:gd name="connsiteY105" fmla="*/ 211302 h 1754322"/>
              <a:gd name="connsiteX106" fmla="*/ 737254 w 1723364"/>
              <a:gd name="connsiteY106" fmla="*/ 91596 h 1754322"/>
              <a:gd name="connsiteX107" fmla="*/ 748090 w 1723364"/>
              <a:gd name="connsiteY107" fmla="*/ 10587 h 1754322"/>
              <a:gd name="connsiteX108" fmla="*/ 758410 w 1723364"/>
              <a:gd name="connsiteY108" fmla="*/ 4395 h 1754322"/>
              <a:gd name="connsiteX109" fmla="*/ 879664 w 1723364"/>
              <a:gd name="connsiteY109" fmla="*/ 267 h 1754322"/>
              <a:gd name="connsiteX110" fmla="*/ 861605 w 1723364"/>
              <a:gd name="connsiteY110" fmla="*/ 1409918 h 1754322"/>
              <a:gd name="connsiteX111" fmla="*/ 1392546 w 1723364"/>
              <a:gd name="connsiteY111" fmla="*/ 879493 h 1754322"/>
              <a:gd name="connsiteX112" fmla="*/ 862637 w 1723364"/>
              <a:gd name="connsiteY112" fmla="*/ 348552 h 1754322"/>
              <a:gd name="connsiteX113" fmla="*/ 331180 w 1723364"/>
              <a:gd name="connsiteY113" fmla="*/ 879493 h 1754322"/>
              <a:gd name="connsiteX114" fmla="*/ 861605 w 1723364"/>
              <a:gd name="connsiteY114" fmla="*/ 1409918 h 17543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</a:cxnLst>
            <a:rect l="l" t="t" r="r" b="b"/>
            <a:pathLst>
              <a:path w="1723364" h="1754322">
                <a:moveTo>
                  <a:pt x="879664" y="267"/>
                </a:moveTo>
                <a:cubicBezTo>
                  <a:pt x="907527" y="2332"/>
                  <a:pt x="935906" y="4395"/>
                  <a:pt x="964801" y="5943"/>
                </a:cubicBezTo>
                <a:cubicBezTo>
                  <a:pt x="974088" y="6459"/>
                  <a:pt x="976668" y="11103"/>
                  <a:pt x="979248" y="18843"/>
                </a:cubicBezTo>
                <a:cubicBezTo>
                  <a:pt x="994727" y="65797"/>
                  <a:pt x="985956" y="112235"/>
                  <a:pt x="977700" y="158673"/>
                </a:cubicBezTo>
                <a:cubicBezTo>
                  <a:pt x="974604" y="176732"/>
                  <a:pt x="972024" y="195307"/>
                  <a:pt x="968928" y="213366"/>
                </a:cubicBezTo>
                <a:cubicBezTo>
                  <a:pt x="967380" y="222654"/>
                  <a:pt x="969960" y="227813"/>
                  <a:pt x="979764" y="229877"/>
                </a:cubicBezTo>
                <a:cubicBezTo>
                  <a:pt x="1038585" y="240713"/>
                  <a:pt x="1095343" y="259804"/>
                  <a:pt x="1149520" y="285087"/>
                </a:cubicBezTo>
                <a:cubicBezTo>
                  <a:pt x="1158808" y="289215"/>
                  <a:pt x="1162420" y="286119"/>
                  <a:pt x="1166548" y="278379"/>
                </a:cubicBezTo>
                <a:cubicBezTo>
                  <a:pt x="1180995" y="248969"/>
                  <a:pt x="1197506" y="220590"/>
                  <a:pt x="1210406" y="190663"/>
                </a:cubicBezTo>
                <a:cubicBezTo>
                  <a:pt x="1222273" y="163316"/>
                  <a:pt x="1240848" y="142161"/>
                  <a:pt x="1263035" y="123070"/>
                </a:cubicBezTo>
                <a:cubicBezTo>
                  <a:pt x="1282643" y="106043"/>
                  <a:pt x="1282127" y="106559"/>
                  <a:pt x="1304314" y="119458"/>
                </a:cubicBezTo>
                <a:cubicBezTo>
                  <a:pt x="1359523" y="151449"/>
                  <a:pt x="1409573" y="190663"/>
                  <a:pt x="1458075" y="231941"/>
                </a:cubicBezTo>
                <a:cubicBezTo>
                  <a:pt x="1465299" y="238133"/>
                  <a:pt x="1467362" y="243809"/>
                  <a:pt x="1462203" y="251549"/>
                </a:cubicBezTo>
                <a:cubicBezTo>
                  <a:pt x="1461687" y="252064"/>
                  <a:pt x="1461171" y="253096"/>
                  <a:pt x="1461171" y="254128"/>
                </a:cubicBezTo>
                <a:cubicBezTo>
                  <a:pt x="1448271" y="291279"/>
                  <a:pt x="1425052" y="320689"/>
                  <a:pt x="1396158" y="347004"/>
                </a:cubicBezTo>
                <a:cubicBezTo>
                  <a:pt x="1375518" y="365064"/>
                  <a:pt x="1356943" y="385703"/>
                  <a:pt x="1337336" y="404794"/>
                </a:cubicBezTo>
                <a:cubicBezTo>
                  <a:pt x="1332177" y="409954"/>
                  <a:pt x="1330628" y="413565"/>
                  <a:pt x="1336304" y="419757"/>
                </a:cubicBezTo>
                <a:cubicBezTo>
                  <a:pt x="1347656" y="432141"/>
                  <a:pt x="1357459" y="445556"/>
                  <a:pt x="1369327" y="457939"/>
                </a:cubicBezTo>
                <a:cubicBezTo>
                  <a:pt x="1399769" y="489930"/>
                  <a:pt x="1419893" y="528628"/>
                  <a:pt x="1442596" y="565263"/>
                </a:cubicBezTo>
                <a:cubicBezTo>
                  <a:pt x="1448271" y="574550"/>
                  <a:pt x="1452915" y="576098"/>
                  <a:pt x="1462719" y="570938"/>
                </a:cubicBezTo>
                <a:cubicBezTo>
                  <a:pt x="1499353" y="551847"/>
                  <a:pt x="1535988" y="533272"/>
                  <a:pt x="1573138" y="514697"/>
                </a:cubicBezTo>
                <a:cubicBezTo>
                  <a:pt x="1597389" y="502830"/>
                  <a:pt x="1624220" y="504893"/>
                  <a:pt x="1650018" y="501281"/>
                </a:cubicBezTo>
                <a:cubicBezTo>
                  <a:pt x="1655694" y="500250"/>
                  <a:pt x="1658274" y="505409"/>
                  <a:pt x="1659822" y="509537"/>
                </a:cubicBezTo>
                <a:cubicBezTo>
                  <a:pt x="1687685" y="574034"/>
                  <a:pt x="1709872" y="640595"/>
                  <a:pt x="1724835" y="709220"/>
                </a:cubicBezTo>
                <a:cubicBezTo>
                  <a:pt x="1726383" y="716444"/>
                  <a:pt x="1723803" y="720572"/>
                  <a:pt x="1717611" y="723668"/>
                </a:cubicBezTo>
                <a:cubicBezTo>
                  <a:pt x="1702132" y="731923"/>
                  <a:pt x="1686653" y="740695"/>
                  <a:pt x="1671173" y="748950"/>
                </a:cubicBezTo>
                <a:cubicBezTo>
                  <a:pt x="1654662" y="757722"/>
                  <a:pt x="1636087" y="757206"/>
                  <a:pt x="1618544" y="760302"/>
                </a:cubicBezTo>
                <a:cubicBezTo>
                  <a:pt x="1589133" y="765462"/>
                  <a:pt x="1559207" y="770106"/>
                  <a:pt x="1529280" y="774234"/>
                </a:cubicBezTo>
                <a:cubicBezTo>
                  <a:pt x="1517412" y="775781"/>
                  <a:pt x="1514316" y="780941"/>
                  <a:pt x="1515349" y="791777"/>
                </a:cubicBezTo>
                <a:cubicBezTo>
                  <a:pt x="1517412" y="813448"/>
                  <a:pt x="1518444" y="835635"/>
                  <a:pt x="1521024" y="857306"/>
                </a:cubicBezTo>
                <a:cubicBezTo>
                  <a:pt x="1524636" y="889813"/>
                  <a:pt x="1518960" y="921803"/>
                  <a:pt x="1516380" y="953794"/>
                </a:cubicBezTo>
                <a:cubicBezTo>
                  <a:pt x="1514316" y="980109"/>
                  <a:pt x="1513284" y="980109"/>
                  <a:pt x="1538567" y="983720"/>
                </a:cubicBezTo>
                <a:cubicBezTo>
                  <a:pt x="1576750" y="989912"/>
                  <a:pt x="1614932" y="995588"/>
                  <a:pt x="1653114" y="1001779"/>
                </a:cubicBezTo>
                <a:cubicBezTo>
                  <a:pt x="1671173" y="1004875"/>
                  <a:pt x="1685105" y="1016227"/>
                  <a:pt x="1700584" y="1024483"/>
                </a:cubicBezTo>
                <a:cubicBezTo>
                  <a:pt x="1726899" y="1038414"/>
                  <a:pt x="1725867" y="1038930"/>
                  <a:pt x="1719675" y="1067825"/>
                </a:cubicBezTo>
                <a:cubicBezTo>
                  <a:pt x="1706260" y="1128710"/>
                  <a:pt x="1685105" y="1186500"/>
                  <a:pt x="1661370" y="1243773"/>
                </a:cubicBezTo>
                <a:cubicBezTo>
                  <a:pt x="1657242" y="1253577"/>
                  <a:pt x="1651566" y="1256157"/>
                  <a:pt x="1641763" y="1255124"/>
                </a:cubicBezTo>
                <a:cubicBezTo>
                  <a:pt x="1606160" y="1252028"/>
                  <a:pt x="1572622" y="1244805"/>
                  <a:pt x="1541663" y="1226230"/>
                </a:cubicBezTo>
                <a:cubicBezTo>
                  <a:pt x="1515864" y="1210750"/>
                  <a:pt x="1488001" y="1198883"/>
                  <a:pt x="1461687" y="1184436"/>
                </a:cubicBezTo>
                <a:cubicBezTo>
                  <a:pt x="1453947" y="1180308"/>
                  <a:pt x="1448787" y="1180308"/>
                  <a:pt x="1444143" y="1189079"/>
                </a:cubicBezTo>
                <a:cubicBezTo>
                  <a:pt x="1415249" y="1241709"/>
                  <a:pt x="1380162" y="1290211"/>
                  <a:pt x="1339400" y="1333553"/>
                </a:cubicBezTo>
                <a:cubicBezTo>
                  <a:pt x="1332177" y="1341293"/>
                  <a:pt x="1332177" y="1345936"/>
                  <a:pt x="1339916" y="1353160"/>
                </a:cubicBezTo>
                <a:cubicBezTo>
                  <a:pt x="1370359" y="1382571"/>
                  <a:pt x="1400801" y="1412498"/>
                  <a:pt x="1430212" y="1443456"/>
                </a:cubicBezTo>
                <a:cubicBezTo>
                  <a:pt x="1448271" y="1462547"/>
                  <a:pt x="1453947" y="1488862"/>
                  <a:pt x="1465814" y="1511565"/>
                </a:cubicBezTo>
                <a:cubicBezTo>
                  <a:pt x="1467879" y="1515693"/>
                  <a:pt x="1464267" y="1518789"/>
                  <a:pt x="1461171" y="1521369"/>
                </a:cubicBezTo>
                <a:cubicBezTo>
                  <a:pt x="1408025" y="1568323"/>
                  <a:pt x="1351784" y="1610117"/>
                  <a:pt x="1290382" y="1645203"/>
                </a:cubicBezTo>
                <a:cubicBezTo>
                  <a:pt x="1284707" y="1648815"/>
                  <a:pt x="1280579" y="1648299"/>
                  <a:pt x="1275419" y="1643655"/>
                </a:cubicBezTo>
                <a:cubicBezTo>
                  <a:pt x="1247040" y="1619404"/>
                  <a:pt x="1221757" y="1593606"/>
                  <a:pt x="1207310" y="1558003"/>
                </a:cubicBezTo>
                <a:cubicBezTo>
                  <a:pt x="1195958" y="1530140"/>
                  <a:pt x="1179963" y="1504341"/>
                  <a:pt x="1167064" y="1477511"/>
                </a:cubicBezTo>
                <a:cubicBezTo>
                  <a:pt x="1162936" y="1469255"/>
                  <a:pt x="1158808" y="1467191"/>
                  <a:pt x="1150036" y="1470803"/>
                </a:cubicBezTo>
                <a:cubicBezTo>
                  <a:pt x="1096375" y="1496086"/>
                  <a:pt x="1040133" y="1514661"/>
                  <a:pt x="981312" y="1526013"/>
                </a:cubicBezTo>
                <a:cubicBezTo>
                  <a:pt x="969960" y="1528076"/>
                  <a:pt x="967896" y="1534268"/>
                  <a:pt x="969960" y="1544072"/>
                </a:cubicBezTo>
                <a:cubicBezTo>
                  <a:pt x="976668" y="1583802"/>
                  <a:pt x="982860" y="1623532"/>
                  <a:pt x="989052" y="1663779"/>
                </a:cubicBezTo>
                <a:cubicBezTo>
                  <a:pt x="993179" y="1691641"/>
                  <a:pt x="982344" y="1716924"/>
                  <a:pt x="978216" y="1743755"/>
                </a:cubicBezTo>
                <a:cubicBezTo>
                  <a:pt x="977184" y="1749431"/>
                  <a:pt x="971508" y="1749431"/>
                  <a:pt x="966864" y="1749947"/>
                </a:cubicBezTo>
                <a:cubicBezTo>
                  <a:pt x="897207" y="1757170"/>
                  <a:pt x="828067" y="1756655"/>
                  <a:pt x="758410" y="1749947"/>
                </a:cubicBezTo>
                <a:cubicBezTo>
                  <a:pt x="749638" y="1748915"/>
                  <a:pt x="748090" y="1744271"/>
                  <a:pt x="745510" y="1737047"/>
                </a:cubicBezTo>
                <a:cubicBezTo>
                  <a:pt x="730031" y="1690609"/>
                  <a:pt x="738286" y="1644687"/>
                  <a:pt x="747058" y="1598249"/>
                </a:cubicBezTo>
                <a:cubicBezTo>
                  <a:pt x="750154" y="1580190"/>
                  <a:pt x="752734" y="1561615"/>
                  <a:pt x="756346" y="1543556"/>
                </a:cubicBezTo>
                <a:cubicBezTo>
                  <a:pt x="758410" y="1533236"/>
                  <a:pt x="755314" y="1527560"/>
                  <a:pt x="744478" y="1525496"/>
                </a:cubicBezTo>
                <a:cubicBezTo>
                  <a:pt x="685657" y="1514661"/>
                  <a:pt x="629931" y="1496086"/>
                  <a:pt x="575754" y="1470287"/>
                </a:cubicBezTo>
                <a:cubicBezTo>
                  <a:pt x="568014" y="1466675"/>
                  <a:pt x="563886" y="1467707"/>
                  <a:pt x="559758" y="1475963"/>
                </a:cubicBezTo>
                <a:cubicBezTo>
                  <a:pt x="541699" y="1512597"/>
                  <a:pt x="522608" y="1548715"/>
                  <a:pt x="504549" y="1585350"/>
                </a:cubicBezTo>
                <a:cubicBezTo>
                  <a:pt x="491649" y="1611149"/>
                  <a:pt x="466882" y="1626112"/>
                  <a:pt x="447275" y="1645719"/>
                </a:cubicBezTo>
                <a:cubicBezTo>
                  <a:pt x="442631" y="1650363"/>
                  <a:pt x="438504" y="1646235"/>
                  <a:pt x="434376" y="1643655"/>
                </a:cubicBezTo>
                <a:cubicBezTo>
                  <a:pt x="384326" y="1612697"/>
                  <a:pt x="334276" y="1581738"/>
                  <a:pt x="290418" y="1542008"/>
                </a:cubicBezTo>
                <a:cubicBezTo>
                  <a:pt x="282678" y="1534784"/>
                  <a:pt x="273907" y="1528076"/>
                  <a:pt x="265651" y="1521369"/>
                </a:cubicBezTo>
                <a:cubicBezTo>
                  <a:pt x="259975" y="1516725"/>
                  <a:pt x="259459" y="1512597"/>
                  <a:pt x="262039" y="1505889"/>
                </a:cubicBezTo>
                <a:cubicBezTo>
                  <a:pt x="276487" y="1472351"/>
                  <a:pt x="292998" y="1440360"/>
                  <a:pt x="321893" y="1415593"/>
                </a:cubicBezTo>
                <a:cubicBezTo>
                  <a:pt x="345112" y="1395986"/>
                  <a:pt x="365235" y="1372767"/>
                  <a:pt x="386906" y="1351096"/>
                </a:cubicBezTo>
                <a:cubicBezTo>
                  <a:pt x="393098" y="1345421"/>
                  <a:pt x="394129" y="1341293"/>
                  <a:pt x="387938" y="1334069"/>
                </a:cubicBezTo>
                <a:cubicBezTo>
                  <a:pt x="376586" y="1321685"/>
                  <a:pt x="366783" y="1308270"/>
                  <a:pt x="354915" y="1295887"/>
                </a:cubicBezTo>
                <a:cubicBezTo>
                  <a:pt x="324989" y="1264412"/>
                  <a:pt x="305382" y="1225714"/>
                  <a:pt x="282678" y="1189595"/>
                </a:cubicBezTo>
                <a:cubicBezTo>
                  <a:pt x="277003" y="1180308"/>
                  <a:pt x="272359" y="1178760"/>
                  <a:pt x="262555" y="1183920"/>
                </a:cubicBezTo>
                <a:cubicBezTo>
                  <a:pt x="225921" y="1203011"/>
                  <a:pt x="189287" y="1221586"/>
                  <a:pt x="152136" y="1240161"/>
                </a:cubicBezTo>
                <a:cubicBezTo>
                  <a:pt x="127885" y="1252545"/>
                  <a:pt x="101054" y="1249965"/>
                  <a:pt x="75256" y="1253577"/>
                </a:cubicBezTo>
                <a:cubicBezTo>
                  <a:pt x="69580" y="1254608"/>
                  <a:pt x="67000" y="1249965"/>
                  <a:pt x="65452" y="1245321"/>
                </a:cubicBezTo>
                <a:cubicBezTo>
                  <a:pt x="37589" y="1180824"/>
                  <a:pt x="15402" y="1114263"/>
                  <a:pt x="439" y="1045637"/>
                </a:cubicBezTo>
                <a:cubicBezTo>
                  <a:pt x="-1109" y="1038414"/>
                  <a:pt x="1471" y="1034286"/>
                  <a:pt x="7663" y="1031190"/>
                </a:cubicBezTo>
                <a:cubicBezTo>
                  <a:pt x="23142" y="1022935"/>
                  <a:pt x="38621" y="1014163"/>
                  <a:pt x="54101" y="1005907"/>
                </a:cubicBezTo>
                <a:cubicBezTo>
                  <a:pt x="70612" y="997136"/>
                  <a:pt x="89187" y="997652"/>
                  <a:pt x="106730" y="994556"/>
                </a:cubicBezTo>
                <a:cubicBezTo>
                  <a:pt x="136657" y="989396"/>
                  <a:pt x="167099" y="984236"/>
                  <a:pt x="197026" y="980109"/>
                </a:cubicBezTo>
                <a:cubicBezTo>
                  <a:pt x="207346" y="978560"/>
                  <a:pt x="210442" y="973917"/>
                  <a:pt x="209410" y="964113"/>
                </a:cubicBezTo>
                <a:cubicBezTo>
                  <a:pt x="207346" y="941926"/>
                  <a:pt x="206314" y="919739"/>
                  <a:pt x="203734" y="897552"/>
                </a:cubicBezTo>
                <a:cubicBezTo>
                  <a:pt x="200122" y="865045"/>
                  <a:pt x="205798" y="833055"/>
                  <a:pt x="208378" y="801064"/>
                </a:cubicBezTo>
                <a:cubicBezTo>
                  <a:pt x="210442" y="774749"/>
                  <a:pt x="211474" y="774749"/>
                  <a:pt x="185159" y="770622"/>
                </a:cubicBezTo>
                <a:cubicBezTo>
                  <a:pt x="148009" y="764430"/>
                  <a:pt x="110342" y="758754"/>
                  <a:pt x="73192" y="753079"/>
                </a:cubicBezTo>
                <a:cubicBezTo>
                  <a:pt x="54616" y="750499"/>
                  <a:pt x="40169" y="738631"/>
                  <a:pt x="24690" y="730375"/>
                </a:cubicBezTo>
                <a:cubicBezTo>
                  <a:pt x="-1625" y="715928"/>
                  <a:pt x="-593" y="715928"/>
                  <a:pt x="5599" y="687033"/>
                </a:cubicBezTo>
                <a:cubicBezTo>
                  <a:pt x="19014" y="626148"/>
                  <a:pt x="40169" y="568358"/>
                  <a:pt x="63904" y="511085"/>
                </a:cubicBezTo>
                <a:cubicBezTo>
                  <a:pt x="68032" y="501281"/>
                  <a:pt x="73192" y="498701"/>
                  <a:pt x="83511" y="499733"/>
                </a:cubicBezTo>
                <a:cubicBezTo>
                  <a:pt x="119114" y="502830"/>
                  <a:pt x="152652" y="510053"/>
                  <a:pt x="183611" y="528628"/>
                </a:cubicBezTo>
                <a:cubicBezTo>
                  <a:pt x="208894" y="543592"/>
                  <a:pt x="236241" y="555459"/>
                  <a:pt x="262555" y="569390"/>
                </a:cubicBezTo>
                <a:cubicBezTo>
                  <a:pt x="271327" y="574034"/>
                  <a:pt x="277003" y="574034"/>
                  <a:pt x="282163" y="564231"/>
                </a:cubicBezTo>
                <a:cubicBezTo>
                  <a:pt x="311057" y="511601"/>
                  <a:pt x="346144" y="463615"/>
                  <a:pt x="386906" y="419757"/>
                </a:cubicBezTo>
                <a:cubicBezTo>
                  <a:pt x="393614" y="412534"/>
                  <a:pt x="393098" y="408922"/>
                  <a:pt x="386390" y="402214"/>
                </a:cubicBezTo>
                <a:cubicBezTo>
                  <a:pt x="355947" y="372287"/>
                  <a:pt x="325505" y="342360"/>
                  <a:pt x="296094" y="311918"/>
                </a:cubicBezTo>
                <a:cubicBezTo>
                  <a:pt x="277519" y="292827"/>
                  <a:pt x="271843" y="265996"/>
                  <a:pt x="259975" y="242777"/>
                </a:cubicBezTo>
                <a:cubicBezTo>
                  <a:pt x="257912" y="238649"/>
                  <a:pt x="261524" y="235553"/>
                  <a:pt x="264619" y="232973"/>
                </a:cubicBezTo>
                <a:cubicBezTo>
                  <a:pt x="317765" y="186019"/>
                  <a:pt x="374007" y="144225"/>
                  <a:pt x="435408" y="109139"/>
                </a:cubicBezTo>
                <a:cubicBezTo>
                  <a:pt x="441084" y="105527"/>
                  <a:pt x="445211" y="106043"/>
                  <a:pt x="450371" y="110687"/>
                </a:cubicBezTo>
                <a:cubicBezTo>
                  <a:pt x="478750" y="134937"/>
                  <a:pt x="504033" y="160736"/>
                  <a:pt x="518480" y="196339"/>
                </a:cubicBezTo>
                <a:cubicBezTo>
                  <a:pt x="530348" y="224202"/>
                  <a:pt x="545827" y="250516"/>
                  <a:pt x="559758" y="277863"/>
                </a:cubicBezTo>
                <a:cubicBezTo>
                  <a:pt x="563370" y="285087"/>
                  <a:pt x="566982" y="287151"/>
                  <a:pt x="574722" y="283539"/>
                </a:cubicBezTo>
                <a:cubicBezTo>
                  <a:pt x="629415" y="257740"/>
                  <a:pt x="686173" y="238649"/>
                  <a:pt x="746026" y="227813"/>
                </a:cubicBezTo>
                <a:cubicBezTo>
                  <a:pt x="756346" y="225750"/>
                  <a:pt x="757893" y="220074"/>
                  <a:pt x="756346" y="211302"/>
                </a:cubicBezTo>
                <a:cubicBezTo>
                  <a:pt x="749638" y="171572"/>
                  <a:pt x="743446" y="131326"/>
                  <a:pt x="737254" y="91596"/>
                </a:cubicBezTo>
                <a:cubicBezTo>
                  <a:pt x="732611" y="63217"/>
                  <a:pt x="743446" y="37418"/>
                  <a:pt x="748090" y="10587"/>
                </a:cubicBezTo>
                <a:cubicBezTo>
                  <a:pt x="749122" y="5427"/>
                  <a:pt x="753766" y="4395"/>
                  <a:pt x="758410" y="4395"/>
                </a:cubicBezTo>
                <a:cubicBezTo>
                  <a:pt x="797624" y="4395"/>
                  <a:pt x="837870" y="-1280"/>
                  <a:pt x="879664" y="267"/>
                </a:cubicBezTo>
                <a:close/>
                <a:moveTo>
                  <a:pt x="861605" y="1409918"/>
                </a:moveTo>
                <a:cubicBezTo>
                  <a:pt x="1155712" y="1407338"/>
                  <a:pt x="1392030" y="1176180"/>
                  <a:pt x="1392546" y="879493"/>
                </a:cubicBezTo>
                <a:cubicBezTo>
                  <a:pt x="1393062" y="585902"/>
                  <a:pt x="1160356" y="349068"/>
                  <a:pt x="862637" y="348552"/>
                </a:cubicBezTo>
                <a:cubicBezTo>
                  <a:pt x="568014" y="348036"/>
                  <a:pt x="331180" y="581774"/>
                  <a:pt x="331180" y="879493"/>
                </a:cubicBezTo>
                <a:cubicBezTo>
                  <a:pt x="331180" y="1173600"/>
                  <a:pt x="565950" y="1406822"/>
                  <a:pt x="861605" y="1409918"/>
                </a:cubicBezTo>
                <a:close/>
              </a:path>
            </a:pathLst>
          </a:custGeom>
          <a:solidFill>
            <a:schemeClr val="bg1">
              <a:alpha val="5000"/>
            </a:schemeClr>
          </a:solidFill>
          <a:ln w="515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A795D01C-5E4D-42EF-81C8-036347FC14D7}"/>
              </a:ext>
            </a:extLst>
          </p:cNvPr>
          <p:cNvSpPr/>
          <p:nvPr userDrawn="1"/>
        </p:nvSpPr>
        <p:spPr>
          <a:xfrm rot="2246763">
            <a:off x="103562" y="2021654"/>
            <a:ext cx="1218879" cy="1218879"/>
          </a:xfrm>
          <a:custGeom>
            <a:avLst/>
            <a:gdLst>
              <a:gd name="connsiteX0" fmla="*/ 894776 w 1774962"/>
              <a:gd name="connsiteY0" fmla="*/ 1775736 h 1774962"/>
              <a:gd name="connsiteX1" fmla="*/ 852466 w 1774962"/>
              <a:gd name="connsiteY1" fmla="*/ 1775736 h 1774962"/>
              <a:gd name="connsiteX2" fmla="*/ 839567 w 1774962"/>
              <a:gd name="connsiteY2" fmla="*/ 1764901 h 1774962"/>
              <a:gd name="connsiteX3" fmla="*/ 819960 w 1774962"/>
              <a:gd name="connsiteY3" fmla="*/ 1666349 h 1774962"/>
              <a:gd name="connsiteX4" fmla="*/ 822024 w 1774962"/>
              <a:gd name="connsiteY4" fmla="*/ 1636938 h 1774962"/>
              <a:gd name="connsiteX5" fmla="*/ 811704 w 1774962"/>
              <a:gd name="connsiteY5" fmla="*/ 1623523 h 1774962"/>
              <a:gd name="connsiteX6" fmla="*/ 695093 w 1774962"/>
              <a:gd name="connsiteY6" fmla="*/ 1601852 h 1774962"/>
              <a:gd name="connsiteX7" fmla="*/ 680130 w 1774962"/>
              <a:gd name="connsiteY7" fmla="*/ 1610623 h 1774962"/>
              <a:gd name="connsiteX8" fmla="*/ 615116 w 1774962"/>
              <a:gd name="connsiteY8" fmla="*/ 1727234 h 1774962"/>
              <a:gd name="connsiteX9" fmla="*/ 603765 w 1774962"/>
              <a:gd name="connsiteY9" fmla="*/ 1730330 h 1774962"/>
              <a:gd name="connsiteX10" fmla="*/ 512953 w 1774962"/>
              <a:gd name="connsiteY10" fmla="*/ 1694212 h 1774962"/>
              <a:gd name="connsiteX11" fmla="*/ 507277 w 1774962"/>
              <a:gd name="connsiteY11" fmla="*/ 1681828 h 1774962"/>
              <a:gd name="connsiteX12" fmla="*/ 527400 w 1774962"/>
              <a:gd name="connsiteY12" fmla="*/ 1583277 h 1774962"/>
              <a:gd name="connsiteX13" fmla="*/ 541848 w 1774962"/>
              <a:gd name="connsiteY13" fmla="*/ 1552834 h 1774962"/>
              <a:gd name="connsiteX14" fmla="*/ 537720 w 1774962"/>
              <a:gd name="connsiteY14" fmla="*/ 1539418 h 1774962"/>
              <a:gd name="connsiteX15" fmla="*/ 435041 w 1774962"/>
              <a:gd name="connsiteY15" fmla="*/ 1472857 h 1774962"/>
              <a:gd name="connsiteX16" fmla="*/ 420593 w 1774962"/>
              <a:gd name="connsiteY16" fmla="*/ 1474921 h 1774962"/>
              <a:gd name="connsiteX17" fmla="*/ 315334 w 1774962"/>
              <a:gd name="connsiteY17" fmla="*/ 1559026 h 1774962"/>
              <a:gd name="connsiteX18" fmla="*/ 302950 w 1774962"/>
              <a:gd name="connsiteY18" fmla="*/ 1557478 h 1774962"/>
              <a:gd name="connsiteX19" fmla="*/ 233809 w 1774962"/>
              <a:gd name="connsiteY19" fmla="*/ 1490401 h 1774962"/>
              <a:gd name="connsiteX20" fmla="*/ 232777 w 1774962"/>
              <a:gd name="connsiteY20" fmla="*/ 1476985 h 1774962"/>
              <a:gd name="connsiteX21" fmla="*/ 289019 w 1774962"/>
              <a:gd name="connsiteY21" fmla="*/ 1393397 h 1774962"/>
              <a:gd name="connsiteX22" fmla="*/ 312754 w 1774962"/>
              <a:gd name="connsiteY22" fmla="*/ 1371726 h 1774962"/>
              <a:gd name="connsiteX23" fmla="*/ 314818 w 1774962"/>
              <a:gd name="connsiteY23" fmla="*/ 1355731 h 1774962"/>
              <a:gd name="connsiteX24" fmla="*/ 246193 w 1774962"/>
              <a:gd name="connsiteY24" fmla="*/ 1255631 h 1774962"/>
              <a:gd name="connsiteX25" fmla="*/ 230713 w 1774962"/>
              <a:gd name="connsiteY25" fmla="*/ 1253051 h 1774962"/>
              <a:gd name="connsiteX26" fmla="*/ 102751 w 1774962"/>
              <a:gd name="connsiteY26" fmla="*/ 1289685 h 1774962"/>
              <a:gd name="connsiteX27" fmla="*/ 91916 w 1774962"/>
              <a:gd name="connsiteY27" fmla="*/ 1282978 h 1774962"/>
              <a:gd name="connsiteX28" fmla="*/ 53733 w 1774962"/>
              <a:gd name="connsiteY28" fmla="*/ 1194230 h 1774962"/>
              <a:gd name="connsiteX29" fmla="*/ 58377 w 1774962"/>
              <a:gd name="connsiteY29" fmla="*/ 1181330 h 1774962"/>
              <a:gd name="connsiteX30" fmla="*/ 142481 w 1774962"/>
              <a:gd name="connsiteY30" fmla="*/ 1125605 h 1774962"/>
              <a:gd name="connsiteX31" fmla="*/ 173956 w 1774962"/>
              <a:gd name="connsiteY31" fmla="*/ 1114253 h 1774962"/>
              <a:gd name="connsiteX32" fmla="*/ 180664 w 1774962"/>
              <a:gd name="connsiteY32" fmla="*/ 1101870 h 1774962"/>
              <a:gd name="connsiteX33" fmla="*/ 154865 w 1774962"/>
              <a:gd name="connsiteY33" fmla="*/ 981131 h 1774962"/>
              <a:gd name="connsiteX34" fmla="*/ 144029 w 1774962"/>
              <a:gd name="connsiteY34" fmla="*/ 973391 h 1774962"/>
              <a:gd name="connsiteX35" fmla="*/ 10391 w 1774962"/>
              <a:gd name="connsiteY35" fmla="*/ 958428 h 1774962"/>
              <a:gd name="connsiteX36" fmla="*/ 2135 w 1774962"/>
              <a:gd name="connsiteY36" fmla="*/ 948624 h 1774962"/>
              <a:gd name="connsiteX37" fmla="*/ 588 w 1774962"/>
              <a:gd name="connsiteY37" fmla="*/ 850589 h 1774962"/>
              <a:gd name="connsiteX38" fmla="*/ 10391 w 1774962"/>
              <a:gd name="connsiteY38" fmla="*/ 840785 h 1774962"/>
              <a:gd name="connsiteX39" fmla="*/ 110491 w 1774962"/>
              <a:gd name="connsiteY39" fmla="*/ 820662 h 1774962"/>
              <a:gd name="connsiteX40" fmla="*/ 139901 w 1774962"/>
              <a:gd name="connsiteY40" fmla="*/ 822726 h 1774962"/>
              <a:gd name="connsiteX41" fmla="*/ 153317 w 1774962"/>
              <a:gd name="connsiteY41" fmla="*/ 811890 h 1774962"/>
              <a:gd name="connsiteX42" fmla="*/ 174472 w 1774962"/>
              <a:gd name="connsiteY42" fmla="*/ 696827 h 1774962"/>
              <a:gd name="connsiteX43" fmla="*/ 164152 w 1774962"/>
              <a:gd name="connsiteY43" fmla="*/ 680316 h 1774962"/>
              <a:gd name="connsiteX44" fmla="*/ 49090 w 1774962"/>
              <a:gd name="connsiteY44" fmla="*/ 615819 h 1774962"/>
              <a:gd name="connsiteX45" fmla="*/ 45993 w 1774962"/>
              <a:gd name="connsiteY45" fmla="*/ 606015 h 1774962"/>
              <a:gd name="connsiteX46" fmla="*/ 82628 w 1774962"/>
              <a:gd name="connsiteY46" fmla="*/ 513655 h 1774962"/>
              <a:gd name="connsiteX47" fmla="*/ 93979 w 1774962"/>
              <a:gd name="connsiteY47" fmla="*/ 508496 h 1774962"/>
              <a:gd name="connsiteX48" fmla="*/ 224006 w 1774962"/>
              <a:gd name="connsiteY48" fmla="*/ 543066 h 1774962"/>
              <a:gd name="connsiteX49" fmla="*/ 236905 w 1774962"/>
              <a:gd name="connsiteY49" fmla="*/ 538938 h 1774962"/>
              <a:gd name="connsiteX50" fmla="*/ 302434 w 1774962"/>
              <a:gd name="connsiteY50" fmla="*/ 437291 h 1774962"/>
              <a:gd name="connsiteX51" fmla="*/ 302950 w 1774962"/>
              <a:gd name="connsiteY51" fmla="*/ 423359 h 1774962"/>
              <a:gd name="connsiteX52" fmla="*/ 238453 w 1774962"/>
              <a:gd name="connsiteY52" fmla="*/ 346995 h 1774962"/>
              <a:gd name="connsiteX53" fmla="*/ 228650 w 1774962"/>
              <a:gd name="connsiteY53" fmla="*/ 333063 h 1774962"/>
              <a:gd name="connsiteX54" fmla="*/ 230713 w 1774962"/>
              <a:gd name="connsiteY54" fmla="*/ 290237 h 1774962"/>
              <a:gd name="connsiteX55" fmla="*/ 283859 w 1774962"/>
              <a:gd name="connsiteY55" fmla="*/ 236060 h 1774962"/>
              <a:gd name="connsiteX56" fmla="*/ 300370 w 1774962"/>
              <a:gd name="connsiteY56" fmla="*/ 234512 h 1774962"/>
              <a:gd name="connsiteX57" fmla="*/ 380863 w 1774962"/>
              <a:gd name="connsiteY57" fmla="*/ 288173 h 1774962"/>
              <a:gd name="connsiteX58" fmla="*/ 403050 w 1774962"/>
              <a:gd name="connsiteY58" fmla="*/ 311392 h 1774962"/>
              <a:gd name="connsiteX59" fmla="*/ 422141 w 1774962"/>
              <a:gd name="connsiteY59" fmla="*/ 313972 h 1774962"/>
              <a:gd name="connsiteX60" fmla="*/ 519661 w 1774962"/>
              <a:gd name="connsiteY60" fmla="*/ 246895 h 1774962"/>
              <a:gd name="connsiteX61" fmla="*/ 524820 w 1774962"/>
              <a:gd name="connsiteY61" fmla="*/ 233996 h 1774962"/>
              <a:gd name="connsiteX62" fmla="*/ 492314 w 1774962"/>
              <a:gd name="connsiteY62" fmla="*/ 127704 h 1774962"/>
              <a:gd name="connsiteX63" fmla="*/ 514501 w 1774962"/>
              <a:gd name="connsiteY63" fmla="*/ 82298 h 1774962"/>
              <a:gd name="connsiteX64" fmla="*/ 578482 w 1774962"/>
              <a:gd name="connsiteY64" fmla="*/ 55468 h 1774962"/>
              <a:gd name="connsiteX65" fmla="*/ 595509 w 1774962"/>
              <a:gd name="connsiteY65" fmla="*/ 60111 h 1774962"/>
              <a:gd name="connsiteX66" fmla="*/ 648655 w 1774962"/>
              <a:gd name="connsiteY66" fmla="*/ 139572 h 1774962"/>
              <a:gd name="connsiteX67" fmla="*/ 661039 w 1774962"/>
              <a:gd name="connsiteY67" fmla="*/ 172078 h 1774962"/>
              <a:gd name="connsiteX68" fmla="*/ 675486 w 1774962"/>
              <a:gd name="connsiteY68" fmla="*/ 180334 h 1774962"/>
              <a:gd name="connsiteX69" fmla="*/ 792613 w 1774962"/>
              <a:gd name="connsiteY69" fmla="*/ 155567 h 1774962"/>
              <a:gd name="connsiteX70" fmla="*/ 801900 w 1774962"/>
              <a:gd name="connsiteY70" fmla="*/ 143700 h 1774962"/>
              <a:gd name="connsiteX71" fmla="*/ 816864 w 1774962"/>
              <a:gd name="connsiteY71" fmla="*/ 11094 h 1774962"/>
              <a:gd name="connsiteX72" fmla="*/ 826151 w 1774962"/>
              <a:gd name="connsiteY72" fmla="*/ 2322 h 1774962"/>
              <a:gd name="connsiteX73" fmla="*/ 925219 w 1774962"/>
              <a:gd name="connsiteY73" fmla="*/ 774 h 1774962"/>
              <a:gd name="connsiteX74" fmla="*/ 934507 w 1774962"/>
              <a:gd name="connsiteY74" fmla="*/ 10062 h 1774962"/>
              <a:gd name="connsiteX75" fmla="*/ 954114 w 1774962"/>
              <a:gd name="connsiteY75" fmla="*/ 111193 h 1774962"/>
              <a:gd name="connsiteX76" fmla="*/ 952050 w 1774962"/>
              <a:gd name="connsiteY76" fmla="*/ 140604 h 1774962"/>
              <a:gd name="connsiteX77" fmla="*/ 962369 w 1774962"/>
              <a:gd name="connsiteY77" fmla="*/ 152987 h 1774962"/>
              <a:gd name="connsiteX78" fmla="*/ 1078980 w 1774962"/>
              <a:gd name="connsiteY78" fmla="*/ 174658 h 1774962"/>
              <a:gd name="connsiteX79" fmla="*/ 1093428 w 1774962"/>
              <a:gd name="connsiteY79" fmla="*/ 168467 h 1774962"/>
              <a:gd name="connsiteX80" fmla="*/ 1147089 w 1774962"/>
              <a:gd name="connsiteY80" fmla="*/ 69399 h 1774962"/>
              <a:gd name="connsiteX81" fmla="*/ 1192495 w 1774962"/>
              <a:gd name="connsiteY81" fmla="*/ 54436 h 1774962"/>
              <a:gd name="connsiteX82" fmla="*/ 1258024 w 1774962"/>
              <a:gd name="connsiteY82" fmla="*/ 81266 h 1774962"/>
              <a:gd name="connsiteX83" fmla="*/ 1267312 w 1774962"/>
              <a:gd name="connsiteY83" fmla="*/ 96746 h 1774962"/>
              <a:gd name="connsiteX84" fmla="*/ 1247705 w 1774962"/>
              <a:gd name="connsiteY84" fmla="*/ 192718 h 1774962"/>
              <a:gd name="connsiteX85" fmla="*/ 1233258 w 1774962"/>
              <a:gd name="connsiteY85" fmla="*/ 224192 h 1774962"/>
              <a:gd name="connsiteX86" fmla="*/ 1237385 w 1774962"/>
              <a:gd name="connsiteY86" fmla="*/ 237608 h 1774962"/>
              <a:gd name="connsiteX87" fmla="*/ 1340065 w 1774962"/>
              <a:gd name="connsiteY87" fmla="*/ 304169 h 1774962"/>
              <a:gd name="connsiteX88" fmla="*/ 1354512 w 1774962"/>
              <a:gd name="connsiteY88" fmla="*/ 302621 h 1774962"/>
              <a:gd name="connsiteX89" fmla="*/ 1459771 w 1774962"/>
              <a:gd name="connsiteY89" fmla="*/ 218516 h 1774962"/>
              <a:gd name="connsiteX90" fmla="*/ 1472155 w 1774962"/>
              <a:gd name="connsiteY90" fmla="*/ 220064 h 1774962"/>
              <a:gd name="connsiteX91" fmla="*/ 1541296 w 1774962"/>
              <a:gd name="connsiteY91" fmla="*/ 287657 h 1774962"/>
              <a:gd name="connsiteX92" fmla="*/ 1542328 w 1774962"/>
              <a:gd name="connsiteY92" fmla="*/ 301073 h 1774962"/>
              <a:gd name="connsiteX93" fmla="*/ 1485570 w 1774962"/>
              <a:gd name="connsiteY93" fmla="*/ 385693 h 1774962"/>
              <a:gd name="connsiteX94" fmla="*/ 1462868 w 1774962"/>
              <a:gd name="connsiteY94" fmla="*/ 406332 h 1774962"/>
              <a:gd name="connsiteX95" fmla="*/ 1460803 w 1774962"/>
              <a:gd name="connsiteY95" fmla="*/ 422327 h 1774962"/>
              <a:gd name="connsiteX96" fmla="*/ 1529428 w 1774962"/>
              <a:gd name="connsiteY96" fmla="*/ 522427 h 1774962"/>
              <a:gd name="connsiteX97" fmla="*/ 1544908 w 1774962"/>
              <a:gd name="connsiteY97" fmla="*/ 525007 h 1774962"/>
              <a:gd name="connsiteX98" fmla="*/ 1672870 w 1774962"/>
              <a:gd name="connsiteY98" fmla="*/ 488373 h 1774962"/>
              <a:gd name="connsiteX99" fmla="*/ 1683706 w 1774962"/>
              <a:gd name="connsiteY99" fmla="*/ 495080 h 1774962"/>
              <a:gd name="connsiteX100" fmla="*/ 1721888 w 1774962"/>
              <a:gd name="connsiteY100" fmla="*/ 583828 h 1774962"/>
              <a:gd name="connsiteX101" fmla="*/ 1717244 w 1774962"/>
              <a:gd name="connsiteY101" fmla="*/ 596728 h 1774962"/>
              <a:gd name="connsiteX102" fmla="*/ 1633140 w 1774962"/>
              <a:gd name="connsiteY102" fmla="*/ 652453 h 1774962"/>
              <a:gd name="connsiteX103" fmla="*/ 1601665 w 1774962"/>
              <a:gd name="connsiteY103" fmla="*/ 663805 h 1774962"/>
              <a:gd name="connsiteX104" fmla="*/ 1594958 w 1774962"/>
              <a:gd name="connsiteY104" fmla="*/ 676188 h 1774962"/>
              <a:gd name="connsiteX105" fmla="*/ 1620241 w 1774962"/>
              <a:gd name="connsiteY105" fmla="*/ 795895 h 1774962"/>
              <a:gd name="connsiteX106" fmla="*/ 1631076 w 1774962"/>
              <a:gd name="connsiteY106" fmla="*/ 804667 h 1774962"/>
              <a:gd name="connsiteX107" fmla="*/ 1763682 w 1774962"/>
              <a:gd name="connsiteY107" fmla="*/ 819630 h 1774962"/>
              <a:gd name="connsiteX108" fmla="*/ 1773486 w 1774962"/>
              <a:gd name="connsiteY108" fmla="*/ 829950 h 1774962"/>
              <a:gd name="connsiteX109" fmla="*/ 1775034 w 1774962"/>
              <a:gd name="connsiteY109" fmla="*/ 927985 h 1774962"/>
              <a:gd name="connsiteX110" fmla="*/ 1766262 w 1774962"/>
              <a:gd name="connsiteY110" fmla="*/ 937273 h 1774962"/>
              <a:gd name="connsiteX111" fmla="*/ 1663583 w 1774962"/>
              <a:gd name="connsiteY111" fmla="*/ 957396 h 1774962"/>
              <a:gd name="connsiteX112" fmla="*/ 1636752 w 1774962"/>
              <a:gd name="connsiteY112" fmla="*/ 955332 h 1774962"/>
              <a:gd name="connsiteX113" fmla="*/ 1622304 w 1774962"/>
              <a:gd name="connsiteY113" fmla="*/ 966684 h 1774962"/>
              <a:gd name="connsiteX114" fmla="*/ 1601149 w 1774962"/>
              <a:gd name="connsiteY114" fmla="*/ 1081746 h 1774962"/>
              <a:gd name="connsiteX115" fmla="*/ 1610437 w 1774962"/>
              <a:gd name="connsiteY115" fmla="*/ 1097742 h 1774962"/>
              <a:gd name="connsiteX116" fmla="*/ 1726016 w 1774962"/>
              <a:gd name="connsiteY116" fmla="*/ 1161723 h 1774962"/>
              <a:gd name="connsiteX117" fmla="*/ 1729112 w 1774962"/>
              <a:gd name="connsiteY117" fmla="*/ 1174107 h 1774962"/>
              <a:gd name="connsiteX118" fmla="*/ 1693509 w 1774962"/>
              <a:gd name="connsiteY118" fmla="*/ 1263887 h 1774962"/>
              <a:gd name="connsiteX119" fmla="*/ 1681126 w 1774962"/>
              <a:gd name="connsiteY119" fmla="*/ 1270078 h 1774962"/>
              <a:gd name="connsiteX120" fmla="*/ 1581542 w 1774962"/>
              <a:gd name="connsiteY120" fmla="*/ 1249955 h 1774962"/>
              <a:gd name="connsiteX121" fmla="*/ 1552647 w 1774962"/>
              <a:gd name="connsiteY121" fmla="*/ 1236024 h 1774962"/>
              <a:gd name="connsiteX122" fmla="*/ 1538200 w 1774962"/>
              <a:gd name="connsiteY122" fmla="*/ 1240152 h 1774962"/>
              <a:gd name="connsiteX123" fmla="*/ 1473187 w 1774962"/>
              <a:gd name="connsiteY123" fmla="*/ 1340767 h 1774962"/>
              <a:gd name="connsiteX124" fmla="*/ 1475251 w 1774962"/>
              <a:gd name="connsiteY124" fmla="*/ 1358310 h 1774962"/>
              <a:gd name="connsiteX125" fmla="*/ 1535104 w 1774962"/>
              <a:gd name="connsiteY125" fmla="*/ 1430031 h 1774962"/>
              <a:gd name="connsiteX126" fmla="*/ 1545424 w 1774962"/>
              <a:gd name="connsiteY126" fmla="*/ 1444995 h 1774962"/>
              <a:gd name="connsiteX127" fmla="*/ 1542844 w 1774962"/>
              <a:gd name="connsiteY127" fmla="*/ 1489885 h 1774962"/>
              <a:gd name="connsiteX128" fmla="*/ 1491246 w 1774962"/>
              <a:gd name="connsiteY128" fmla="*/ 1542514 h 1774962"/>
              <a:gd name="connsiteX129" fmla="*/ 1472155 w 1774962"/>
              <a:gd name="connsiteY129" fmla="*/ 1544062 h 1774962"/>
              <a:gd name="connsiteX130" fmla="*/ 1393726 w 1774962"/>
              <a:gd name="connsiteY130" fmla="*/ 1491948 h 1774962"/>
              <a:gd name="connsiteX131" fmla="*/ 1369992 w 1774962"/>
              <a:gd name="connsiteY131" fmla="*/ 1466666 h 1774962"/>
              <a:gd name="connsiteX132" fmla="*/ 1352964 w 1774962"/>
              <a:gd name="connsiteY132" fmla="*/ 1464602 h 1774962"/>
              <a:gd name="connsiteX133" fmla="*/ 1254413 w 1774962"/>
              <a:gd name="connsiteY133" fmla="*/ 1532711 h 1774962"/>
              <a:gd name="connsiteX134" fmla="*/ 1248737 w 1774962"/>
              <a:gd name="connsiteY134" fmla="*/ 1544578 h 1774962"/>
              <a:gd name="connsiteX135" fmla="*/ 1284339 w 1774962"/>
              <a:gd name="connsiteY135" fmla="*/ 1662221 h 1774962"/>
              <a:gd name="connsiteX136" fmla="*/ 1268860 w 1774962"/>
              <a:gd name="connsiteY136" fmla="*/ 1693180 h 1774962"/>
              <a:gd name="connsiteX137" fmla="*/ 1195591 w 1774962"/>
              <a:gd name="connsiteY137" fmla="*/ 1724654 h 1774962"/>
              <a:gd name="connsiteX138" fmla="*/ 1178564 w 1774962"/>
              <a:gd name="connsiteY138" fmla="*/ 1719495 h 1774962"/>
              <a:gd name="connsiteX139" fmla="*/ 1125418 w 1774962"/>
              <a:gd name="connsiteY139" fmla="*/ 1640034 h 1774962"/>
              <a:gd name="connsiteX140" fmla="*/ 1113035 w 1774962"/>
              <a:gd name="connsiteY140" fmla="*/ 1606496 h 1774962"/>
              <a:gd name="connsiteX141" fmla="*/ 1099619 w 1774962"/>
              <a:gd name="connsiteY141" fmla="*/ 1599272 h 1774962"/>
              <a:gd name="connsiteX142" fmla="*/ 979913 w 1774962"/>
              <a:gd name="connsiteY142" fmla="*/ 1624555 h 1774962"/>
              <a:gd name="connsiteX143" fmla="*/ 972173 w 1774962"/>
              <a:gd name="connsiteY143" fmla="*/ 1634874 h 1774962"/>
              <a:gd name="connsiteX144" fmla="*/ 957726 w 1774962"/>
              <a:gd name="connsiteY144" fmla="*/ 1767481 h 1774962"/>
              <a:gd name="connsiteX145" fmla="*/ 945858 w 1774962"/>
              <a:gd name="connsiteY145" fmla="*/ 1777800 h 1774962"/>
              <a:gd name="connsiteX146" fmla="*/ 895808 w 1774962"/>
              <a:gd name="connsiteY146" fmla="*/ 1779864 h 1774962"/>
              <a:gd name="connsiteX147" fmla="*/ 894776 w 1774962"/>
              <a:gd name="connsiteY147" fmla="*/ 1775736 h 1774962"/>
              <a:gd name="connsiteX148" fmla="*/ 890648 w 1774962"/>
              <a:gd name="connsiteY148" fmla="*/ 1454798 h 1774962"/>
              <a:gd name="connsiteX149" fmla="*/ 1452548 w 1774962"/>
              <a:gd name="connsiteY149" fmla="*/ 884127 h 1774962"/>
              <a:gd name="connsiteX150" fmla="*/ 881361 w 1774962"/>
              <a:gd name="connsiteY150" fmla="*/ 322228 h 1774962"/>
              <a:gd name="connsiteX151" fmla="*/ 320494 w 1774962"/>
              <a:gd name="connsiteY151" fmla="*/ 893415 h 1774962"/>
              <a:gd name="connsiteX152" fmla="*/ 890648 w 1774962"/>
              <a:gd name="connsiteY152" fmla="*/ 1454798 h 17749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</a:cxnLst>
            <a:rect l="l" t="t" r="r" b="b"/>
            <a:pathLst>
              <a:path w="1774962" h="1774962">
                <a:moveTo>
                  <a:pt x="894776" y="1775736"/>
                </a:moveTo>
                <a:cubicBezTo>
                  <a:pt x="880845" y="1775736"/>
                  <a:pt x="866397" y="1775736"/>
                  <a:pt x="852466" y="1775736"/>
                </a:cubicBezTo>
                <a:cubicBezTo>
                  <a:pt x="844726" y="1775736"/>
                  <a:pt x="840599" y="1772640"/>
                  <a:pt x="839567" y="1764901"/>
                </a:cubicBezTo>
                <a:cubicBezTo>
                  <a:pt x="833375" y="1731878"/>
                  <a:pt x="826151" y="1699371"/>
                  <a:pt x="819960" y="1666349"/>
                </a:cubicBezTo>
                <a:cubicBezTo>
                  <a:pt x="817896" y="1656545"/>
                  <a:pt x="820992" y="1646742"/>
                  <a:pt x="822024" y="1636938"/>
                </a:cubicBezTo>
                <a:cubicBezTo>
                  <a:pt x="823056" y="1628682"/>
                  <a:pt x="820992" y="1624555"/>
                  <a:pt x="811704" y="1623523"/>
                </a:cubicBezTo>
                <a:cubicBezTo>
                  <a:pt x="772490" y="1619395"/>
                  <a:pt x="733275" y="1612171"/>
                  <a:pt x="695093" y="1601852"/>
                </a:cubicBezTo>
                <a:cubicBezTo>
                  <a:pt x="686837" y="1599788"/>
                  <a:pt x="682194" y="1602368"/>
                  <a:pt x="680130" y="1610623"/>
                </a:cubicBezTo>
                <a:cubicBezTo>
                  <a:pt x="669294" y="1655513"/>
                  <a:pt x="636788" y="1688020"/>
                  <a:pt x="615116" y="1727234"/>
                </a:cubicBezTo>
                <a:cubicBezTo>
                  <a:pt x="612537" y="1731878"/>
                  <a:pt x="608409" y="1731878"/>
                  <a:pt x="603765" y="1730330"/>
                </a:cubicBezTo>
                <a:cubicBezTo>
                  <a:pt x="572807" y="1720011"/>
                  <a:pt x="542364" y="1707627"/>
                  <a:pt x="512953" y="1694212"/>
                </a:cubicBezTo>
                <a:cubicBezTo>
                  <a:pt x="506761" y="1691632"/>
                  <a:pt x="506245" y="1686988"/>
                  <a:pt x="507277" y="1681828"/>
                </a:cubicBezTo>
                <a:cubicBezTo>
                  <a:pt x="513985" y="1648806"/>
                  <a:pt x="519661" y="1615783"/>
                  <a:pt x="527400" y="1583277"/>
                </a:cubicBezTo>
                <a:cubicBezTo>
                  <a:pt x="529980" y="1572441"/>
                  <a:pt x="536172" y="1562637"/>
                  <a:pt x="541848" y="1552834"/>
                </a:cubicBezTo>
                <a:cubicBezTo>
                  <a:pt x="545460" y="1546642"/>
                  <a:pt x="544428" y="1543030"/>
                  <a:pt x="537720" y="1539418"/>
                </a:cubicBezTo>
                <a:cubicBezTo>
                  <a:pt x="501601" y="1520327"/>
                  <a:pt x="467547" y="1497624"/>
                  <a:pt x="435041" y="1472857"/>
                </a:cubicBezTo>
                <a:cubicBezTo>
                  <a:pt x="429365" y="1468214"/>
                  <a:pt x="425237" y="1468214"/>
                  <a:pt x="420593" y="1474921"/>
                </a:cubicBezTo>
                <a:cubicBezTo>
                  <a:pt x="393762" y="1512588"/>
                  <a:pt x="350936" y="1531163"/>
                  <a:pt x="315334" y="1559026"/>
                </a:cubicBezTo>
                <a:cubicBezTo>
                  <a:pt x="310690" y="1562637"/>
                  <a:pt x="307078" y="1561090"/>
                  <a:pt x="302950" y="1557478"/>
                </a:cubicBezTo>
                <a:cubicBezTo>
                  <a:pt x="278699" y="1536323"/>
                  <a:pt x="255996" y="1513104"/>
                  <a:pt x="233809" y="1490401"/>
                </a:cubicBezTo>
                <a:cubicBezTo>
                  <a:pt x="229682" y="1485757"/>
                  <a:pt x="229165" y="1482145"/>
                  <a:pt x="232777" y="1476985"/>
                </a:cubicBezTo>
                <a:cubicBezTo>
                  <a:pt x="251352" y="1449122"/>
                  <a:pt x="269928" y="1421260"/>
                  <a:pt x="289019" y="1393397"/>
                </a:cubicBezTo>
                <a:cubicBezTo>
                  <a:pt x="295210" y="1384625"/>
                  <a:pt x="304498" y="1378949"/>
                  <a:pt x="312754" y="1371726"/>
                </a:cubicBezTo>
                <a:cubicBezTo>
                  <a:pt x="318946" y="1366566"/>
                  <a:pt x="319978" y="1361922"/>
                  <a:pt x="314818" y="1355731"/>
                </a:cubicBezTo>
                <a:cubicBezTo>
                  <a:pt x="289535" y="1324256"/>
                  <a:pt x="266316" y="1291233"/>
                  <a:pt x="246193" y="1255631"/>
                </a:cubicBezTo>
                <a:cubicBezTo>
                  <a:pt x="241549" y="1247375"/>
                  <a:pt x="236905" y="1248923"/>
                  <a:pt x="230713" y="1253051"/>
                </a:cubicBezTo>
                <a:cubicBezTo>
                  <a:pt x="191499" y="1277302"/>
                  <a:pt x="145577" y="1277818"/>
                  <a:pt x="102751" y="1289685"/>
                </a:cubicBezTo>
                <a:cubicBezTo>
                  <a:pt x="97075" y="1291233"/>
                  <a:pt x="93979" y="1288137"/>
                  <a:pt x="91916" y="1282978"/>
                </a:cubicBezTo>
                <a:cubicBezTo>
                  <a:pt x="77984" y="1254083"/>
                  <a:pt x="65085" y="1224156"/>
                  <a:pt x="53733" y="1194230"/>
                </a:cubicBezTo>
                <a:cubicBezTo>
                  <a:pt x="51669" y="1188038"/>
                  <a:pt x="53217" y="1184426"/>
                  <a:pt x="58377" y="1181330"/>
                </a:cubicBezTo>
                <a:cubicBezTo>
                  <a:pt x="86240" y="1162755"/>
                  <a:pt x="113587" y="1143664"/>
                  <a:pt x="142481" y="1125605"/>
                </a:cubicBezTo>
                <a:cubicBezTo>
                  <a:pt x="151769" y="1119929"/>
                  <a:pt x="163120" y="1117349"/>
                  <a:pt x="173956" y="1114253"/>
                </a:cubicBezTo>
                <a:cubicBezTo>
                  <a:pt x="180664" y="1112189"/>
                  <a:pt x="182727" y="1109093"/>
                  <a:pt x="180664" y="1101870"/>
                </a:cubicBezTo>
                <a:cubicBezTo>
                  <a:pt x="168796" y="1062139"/>
                  <a:pt x="160541" y="1021893"/>
                  <a:pt x="154865" y="981131"/>
                </a:cubicBezTo>
                <a:cubicBezTo>
                  <a:pt x="153833" y="974423"/>
                  <a:pt x="150737" y="972359"/>
                  <a:pt x="144029" y="973391"/>
                </a:cubicBezTo>
                <a:cubicBezTo>
                  <a:pt x="98107" y="981131"/>
                  <a:pt x="54765" y="963588"/>
                  <a:pt x="10391" y="958428"/>
                </a:cubicBezTo>
                <a:cubicBezTo>
                  <a:pt x="4715" y="957912"/>
                  <a:pt x="2652" y="954300"/>
                  <a:pt x="2135" y="948624"/>
                </a:cubicBezTo>
                <a:cubicBezTo>
                  <a:pt x="-960" y="916118"/>
                  <a:pt x="72" y="883611"/>
                  <a:pt x="588" y="850589"/>
                </a:cubicBezTo>
                <a:cubicBezTo>
                  <a:pt x="588" y="844397"/>
                  <a:pt x="4715" y="841817"/>
                  <a:pt x="10391" y="840785"/>
                </a:cubicBezTo>
                <a:cubicBezTo>
                  <a:pt x="43930" y="834077"/>
                  <a:pt x="76952" y="827370"/>
                  <a:pt x="110491" y="820662"/>
                </a:cubicBezTo>
                <a:cubicBezTo>
                  <a:pt x="120294" y="818598"/>
                  <a:pt x="130098" y="821694"/>
                  <a:pt x="139901" y="822726"/>
                </a:cubicBezTo>
                <a:cubicBezTo>
                  <a:pt x="148157" y="823758"/>
                  <a:pt x="152285" y="820662"/>
                  <a:pt x="153317" y="811890"/>
                </a:cubicBezTo>
                <a:cubicBezTo>
                  <a:pt x="157445" y="773192"/>
                  <a:pt x="164668" y="734494"/>
                  <a:pt x="174472" y="696827"/>
                </a:cubicBezTo>
                <a:cubicBezTo>
                  <a:pt x="177052" y="687024"/>
                  <a:pt x="173440" y="682380"/>
                  <a:pt x="164152" y="680316"/>
                </a:cubicBezTo>
                <a:cubicBezTo>
                  <a:pt x="120294" y="668965"/>
                  <a:pt x="87272" y="636974"/>
                  <a:pt x="49090" y="615819"/>
                </a:cubicBezTo>
                <a:cubicBezTo>
                  <a:pt x="44961" y="613755"/>
                  <a:pt x="44961" y="610143"/>
                  <a:pt x="45993" y="606015"/>
                </a:cubicBezTo>
                <a:cubicBezTo>
                  <a:pt x="56313" y="574541"/>
                  <a:pt x="69212" y="544098"/>
                  <a:pt x="82628" y="513655"/>
                </a:cubicBezTo>
                <a:cubicBezTo>
                  <a:pt x="85208" y="507980"/>
                  <a:pt x="89336" y="506948"/>
                  <a:pt x="93979" y="508496"/>
                </a:cubicBezTo>
                <a:cubicBezTo>
                  <a:pt x="137322" y="519847"/>
                  <a:pt x="183760" y="518815"/>
                  <a:pt x="224006" y="543066"/>
                </a:cubicBezTo>
                <a:cubicBezTo>
                  <a:pt x="230713" y="547194"/>
                  <a:pt x="233809" y="544614"/>
                  <a:pt x="236905" y="538938"/>
                </a:cubicBezTo>
                <a:cubicBezTo>
                  <a:pt x="255996" y="503336"/>
                  <a:pt x="278183" y="469281"/>
                  <a:pt x="302434" y="437291"/>
                </a:cubicBezTo>
                <a:cubicBezTo>
                  <a:pt x="305530" y="433163"/>
                  <a:pt x="310690" y="428519"/>
                  <a:pt x="302950" y="423359"/>
                </a:cubicBezTo>
                <a:cubicBezTo>
                  <a:pt x="273540" y="404268"/>
                  <a:pt x="258576" y="373826"/>
                  <a:pt x="238453" y="346995"/>
                </a:cubicBezTo>
                <a:cubicBezTo>
                  <a:pt x="234841" y="342351"/>
                  <a:pt x="232262" y="337707"/>
                  <a:pt x="228650" y="333063"/>
                </a:cubicBezTo>
                <a:cubicBezTo>
                  <a:pt x="212654" y="310360"/>
                  <a:pt x="212138" y="309844"/>
                  <a:pt x="230713" y="290237"/>
                </a:cubicBezTo>
                <a:cubicBezTo>
                  <a:pt x="248257" y="271662"/>
                  <a:pt x="266316" y="254119"/>
                  <a:pt x="283859" y="236060"/>
                </a:cubicBezTo>
                <a:cubicBezTo>
                  <a:pt x="289535" y="230384"/>
                  <a:pt x="294179" y="229868"/>
                  <a:pt x="300370" y="234512"/>
                </a:cubicBezTo>
                <a:cubicBezTo>
                  <a:pt x="327201" y="252571"/>
                  <a:pt x="354032" y="270114"/>
                  <a:pt x="380863" y="288173"/>
                </a:cubicBezTo>
                <a:cubicBezTo>
                  <a:pt x="390150" y="294365"/>
                  <a:pt x="396342" y="303137"/>
                  <a:pt x="403050" y="311392"/>
                </a:cubicBezTo>
                <a:cubicBezTo>
                  <a:pt x="408726" y="319132"/>
                  <a:pt x="413885" y="320680"/>
                  <a:pt x="422141" y="313972"/>
                </a:cubicBezTo>
                <a:cubicBezTo>
                  <a:pt x="452584" y="288689"/>
                  <a:pt x="485606" y="266502"/>
                  <a:pt x="519661" y="246895"/>
                </a:cubicBezTo>
                <a:cubicBezTo>
                  <a:pt x="524820" y="243799"/>
                  <a:pt x="529464" y="240703"/>
                  <a:pt x="524820" y="233996"/>
                </a:cubicBezTo>
                <a:cubicBezTo>
                  <a:pt x="502633" y="202005"/>
                  <a:pt x="501086" y="163823"/>
                  <a:pt x="492314" y="127704"/>
                </a:cubicBezTo>
                <a:cubicBezTo>
                  <a:pt x="484574" y="96230"/>
                  <a:pt x="485606" y="96746"/>
                  <a:pt x="514501" y="82298"/>
                </a:cubicBezTo>
                <a:cubicBezTo>
                  <a:pt x="535140" y="71979"/>
                  <a:pt x="557327" y="64239"/>
                  <a:pt x="578482" y="55468"/>
                </a:cubicBezTo>
                <a:cubicBezTo>
                  <a:pt x="586222" y="52372"/>
                  <a:pt x="590866" y="52888"/>
                  <a:pt x="595509" y="60111"/>
                </a:cubicBezTo>
                <a:cubicBezTo>
                  <a:pt x="613053" y="86942"/>
                  <a:pt x="630596" y="113257"/>
                  <a:pt x="648655" y="139572"/>
                </a:cubicBezTo>
                <a:cubicBezTo>
                  <a:pt x="655363" y="149375"/>
                  <a:pt x="657427" y="160727"/>
                  <a:pt x="661039" y="172078"/>
                </a:cubicBezTo>
                <a:cubicBezTo>
                  <a:pt x="663618" y="180334"/>
                  <a:pt x="667230" y="182914"/>
                  <a:pt x="675486" y="180334"/>
                </a:cubicBezTo>
                <a:cubicBezTo>
                  <a:pt x="713668" y="168983"/>
                  <a:pt x="752882" y="160727"/>
                  <a:pt x="792613" y="155567"/>
                </a:cubicBezTo>
                <a:cubicBezTo>
                  <a:pt x="800352" y="154535"/>
                  <a:pt x="802932" y="151439"/>
                  <a:pt x="801900" y="143700"/>
                </a:cubicBezTo>
                <a:cubicBezTo>
                  <a:pt x="795193" y="98294"/>
                  <a:pt x="811704" y="55468"/>
                  <a:pt x="816864" y="11094"/>
                </a:cubicBezTo>
                <a:cubicBezTo>
                  <a:pt x="817380" y="5934"/>
                  <a:pt x="820476" y="2838"/>
                  <a:pt x="826151" y="2322"/>
                </a:cubicBezTo>
                <a:cubicBezTo>
                  <a:pt x="859174" y="-1290"/>
                  <a:pt x="892196" y="258"/>
                  <a:pt x="925219" y="774"/>
                </a:cubicBezTo>
                <a:cubicBezTo>
                  <a:pt x="930895" y="774"/>
                  <a:pt x="933475" y="4902"/>
                  <a:pt x="934507" y="10062"/>
                </a:cubicBezTo>
                <a:cubicBezTo>
                  <a:pt x="941214" y="43600"/>
                  <a:pt x="948438" y="77139"/>
                  <a:pt x="954114" y="111193"/>
                </a:cubicBezTo>
                <a:cubicBezTo>
                  <a:pt x="955662" y="120481"/>
                  <a:pt x="953082" y="130800"/>
                  <a:pt x="952050" y="140604"/>
                </a:cubicBezTo>
                <a:cubicBezTo>
                  <a:pt x="951018" y="148343"/>
                  <a:pt x="954114" y="151955"/>
                  <a:pt x="962369" y="152987"/>
                </a:cubicBezTo>
                <a:cubicBezTo>
                  <a:pt x="1001584" y="157115"/>
                  <a:pt x="1040798" y="164339"/>
                  <a:pt x="1078980" y="174658"/>
                </a:cubicBezTo>
                <a:cubicBezTo>
                  <a:pt x="1085172" y="176206"/>
                  <a:pt x="1091364" y="176722"/>
                  <a:pt x="1093428" y="168467"/>
                </a:cubicBezTo>
                <a:cubicBezTo>
                  <a:pt x="1101683" y="130284"/>
                  <a:pt x="1127482" y="101390"/>
                  <a:pt x="1147089" y="69399"/>
                </a:cubicBezTo>
                <a:cubicBezTo>
                  <a:pt x="1162569" y="43084"/>
                  <a:pt x="1163601" y="43600"/>
                  <a:pt x="1192495" y="54436"/>
                </a:cubicBezTo>
                <a:cubicBezTo>
                  <a:pt x="1214682" y="62691"/>
                  <a:pt x="1236353" y="71979"/>
                  <a:pt x="1258024" y="81266"/>
                </a:cubicBezTo>
                <a:cubicBezTo>
                  <a:pt x="1265764" y="84362"/>
                  <a:pt x="1268860" y="88490"/>
                  <a:pt x="1267312" y="96746"/>
                </a:cubicBezTo>
                <a:cubicBezTo>
                  <a:pt x="1260604" y="128736"/>
                  <a:pt x="1254928" y="160727"/>
                  <a:pt x="1247705" y="192718"/>
                </a:cubicBezTo>
                <a:cubicBezTo>
                  <a:pt x="1245125" y="203553"/>
                  <a:pt x="1238417" y="213873"/>
                  <a:pt x="1233258" y="224192"/>
                </a:cubicBezTo>
                <a:cubicBezTo>
                  <a:pt x="1229646" y="230384"/>
                  <a:pt x="1230678" y="233996"/>
                  <a:pt x="1237385" y="237608"/>
                </a:cubicBezTo>
                <a:cubicBezTo>
                  <a:pt x="1273504" y="256699"/>
                  <a:pt x="1307558" y="279402"/>
                  <a:pt x="1340065" y="304169"/>
                </a:cubicBezTo>
                <a:cubicBezTo>
                  <a:pt x="1345741" y="308812"/>
                  <a:pt x="1349868" y="309328"/>
                  <a:pt x="1354512" y="302621"/>
                </a:cubicBezTo>
                <a:cubicBezTo>
                  <a:pt x="1381343" y="264954"/>
                  <a:pt x="1424169" y="246379"/>
                  <a:pt x="1459771" y="218516"/>
                </a:cubicBezTo>
                <a:cubicBezTo>
                  <a:pt x="1464415" y="214905"/>
                  <a:pt x="1468027" y="216452"/>
                  <a:pt x="1472155" y="220064"/>
                </a:cubicBezTo>
                <a:cubicBezTo>
                  <a:pt x="1496406" y="241219"/>
                  <a:pt x="1519109" y="264438"/>
                  <a:pt x="1541296" y="287657"/>
                </a:cubicBezTo>
                <a:cubicBezTo>
                  <a:pt x="1545424" y="292301"/>
                  <a:pt x="1545940" y="296429"/>
                  <a:pt x="1542328" y="301073"/>
                </a:cubicBezTo>
                <a:cubicBezTo>
                  <a:pt x="1523237" y="329452"/>
                  <a:pt x="1505177" y="357830"/>
                  <a:pt x="1485570" y="385693"/>
                </a:cubicBezTo>
                <a:cubicBezTo>
                  <a:pt x="1479895" y="393949"/>
                  <a:pt x="1470607" y="400140"/>
                  <a:pt x="1462868" y="406332"/>
                </a:cubicBezTo>
                <a:cubicBezTo>
                  <a:pt x="1456676" y="411492"/>
                  <a:pt x="1455644" y="416136"/>
                  <a:pt x="1460803" y="422327"/>
                </a:cubicBezTo>
                <a:cubicBezTo>
                  <a:pt x="1486086" y="453802"/>
                  <a:pt x="1509305" y="487341"/>
                  <a:pt x="1529428" y="522427"/>
                </a:cubicBezTo>
                <a:cubicBezTo>
                  <a:pt x="1534072" y="530167"/>
                  <a:pt x="1538716" y="529135"/>
                  <a:pt x="1544908" y="525007"/>
                </a:cubicBezTo>
                <a:cubicBezTo>
                  <a:pt x="1584122" y="500756"/>
                  <a:pt x="1630044" y="500240"/>
                  <a:pt x="1672870" y="488373"/>
                </a:cubicBezTo>
                <a:cubicBezTo>
                  <a:pt x="1678546" y="486825"/>
                  <a:pt x="1681642" y="489921"/>
                  <a:pt x="1683706" y="495080"/>
                </a:cubicBezTo>
                <a:cubicBezTo>
                  <a:pt x="1697637" y="523975"/>
                  <a:pt x="1710537" y="553902"/>
                  <a:pt x="1721888" y="583828"/>
                </a:cubicBezTo>
                <a:cubicBezTo>
                  <a:pt x="1723952" y="590020"/>
                  <a:pt x="1722404" y="593632"/>
                  <a:pt x="1717244" y="596728"/>
                </a:cubicBezTo>
                <a:cubicBezTo>
                  <a:pt x="1689381" y="615303"/>
                  <a:pt x="1662035" y="634394"/>
                  <a:pt x="1633140" y="652453"/>
                </a:cubicBezTo>
                <a:cubicBezTo>
                  <a:pt x="1623852" y="658129"/>
                  <a:pt x="1612501" y="660709"/>
                  <a:pt x="1601665" y="663805"/>
                </a:cubicBezTo>
                <a:cubicBezTo>
                  <a:pt x="1594958" y="665869"/>
                  <a:pt x="1592894" y="668965"/>
                  <a:pt x="1594958" y="676188"/>
                </a:cubicBezTo>
                <a:cubicBezTo>
                  <a:pt x="1606309" y="715403"/>
                  <a:pt x="1615081" y="755133"/>
                  <a:pt x="1620241" y="795895"/>
                </a:cubicBezTo>
                <a:cubicBezTo>
                  <a:pt x="1621272" y="803119"/>
                  <a:pt x="1624368" y="805699"/>
                  <a:pt x="1631076" y="804667"/>
                </a:cubicBezTo>
                <a:cubicBezTo>
                  <a:pt x="1676482" y="797959"/>
                  <a:pt x="1719308" y="814470"/>
                  <a:pt x="1763682" y="819630"/>
                </a:cubicBezTo>
                <a:cubicBezTo>
                  <a:pt x="1769874" y="820146"/>
                  <a:pt x="1772454" y="823758"/>
                  <a:pt x="1773486" y="829950"/>
                </a:cubicBezTo>
                <a:cubicBezTo>
                  <a:pt x="1776582" y="862456"/>
                  <a:pt x="1775034" y="895479"/>
                  <a:pt x="1775034" y="927985"/>
                </a:cubicBezTo>
                <a:cubicBezTo>
                  <a:pt x="1775034" y="933661"/>
                  <a:pt x="1771422" y="936241"/>
                  <a:pt x="1766262" y="937273"/>
                </a:cubicBezTo>
                <a:cubicBezTo>
                  <a:pt x="1732207" y="943981"/>
                  <a:pt x="1698153" y="951204"/>
                  <a:pt x="1663583" y="957396"/>
                </a:cubicBezTo>
                <a:cubicBezTo>
                  <a:pt x="1654811" y="958944"/>
                  <a:pt x="1645523" y="956364"/>
                  <a:pt x="1636752" y="955332"/>
                </a:cubicBezTo>
                <a:cubicBezTo>
                  <a:pt x="1627980" y="954300"/>
                  <a:pt x="1623336" y="956364"/>
                  <a:pt x="1622304" y="966684"/>
                </a:cubicBezTo>
                <a:cubicBezTo>
                  <a:pt x="1618177" y="1005382"/>
                  <a:pt x="1610953" y="1044080"/>
                  <a:pt x="1601149" y="1081746"/>
                </a:cubicBezTo>
                <a:cubicBezTo>
                  <a:pt x="1598569" y="1091034"/>
                  <a:pt x="1601665" y="1095678"/>
                  <a:pt x="1610437" y="1097742"/>
                </a:cubicBezTo>
                <a:cubicBezTo>
                  <a:pt x="1654811" y="1108577"/>
                  <a:pt x="1687318" y="1140568"/>
                  <a:pt x="1726016" y="1161723"/>
                </a:cubicBezTo>
                <a:cubicBezTo>
                  <a:pt x="1731176" y="1164819"/>
                  <a:pt x="1731176" y="1168947"/>
                  <a:pt x="1729112" y="1174107"/>
                </a:cubicBezTo>
                <a:cubicBezTo>
                  <a:pt x="1718792" y="1204549"/>
                  <a:pt x="1706409" y="1234476"/>
                  <a:pt x="1693509" y="1263887"/>
                </a:cubicBezTo>
                <a:cubicBezTo>
                  <a:pt x="1690929" y="1269562"/>
                  <a:pt x="1687318" y="1271626"/>
                  <a:pt x="1681126" y="1270078"/>
                </a:cubicBezTo>
                <a:cubicBezTo>
                  <a:pt x="1648103" y="1263371"/>
                  <a:pt x="1614565" y="1257179"/>
                  <a:pt x="1581542" y="1249955"/>
                </a:cubicBezTo>
                <a:cubicBezTo>
                  <a:pt x="1571223" y="1247375"/>
                  <a:pt x="1561935" y="1241184"/>
                  <a:pt x="1552647" y="1236024"/>
                </a:cubicBezTo>
                <a:cubicBezTo>
                  <a:pt x="1545940" y="1232412"/>
                  <a:pt x="1542328" y="1232928"/>
                  <a:pt x="1538200" y="1240152"/>
                </a:cubicBezTo>
                <a:cubicBezTo>
                  <a:pt x="1519109" y="1275238"/>
                  <a:pt x="1497954" y="1309293"/>
                  <a:pt x="1473187" y="1340767"/>
                </a:cubicBezTo>
                <a:cubicBezTo>
                  <a:pt x="1467511" y="1347991"/>
                  <a:pt x="1466479" y="1352635"/>
                  <a:pt x="1475251" y="1358310"/>
                </a:cubicBezTo>
                <a:cubicBezTo>
                  <a:pt x="1502598" y="1375854"/>
                  <a:pt x="1516013" y="1405264"/>
                  <a:pt x="1535104" y="1430031"/>
                </a:cubicBezTo>
                <a:cubicBezTo>
                  <a:pt x="1538716" y="1434675"/>
                  <a:pt x="1541812" y="1439835"/>
                  <a:pt x="1545424" y="1444995"/>
                </a:cubicBezTo>
                <a:cubicBezTo>
                  <a:pt x="1566063" y="1474921"/>
                  <a:pt x="1565031" y="1464602"/>
                  <a:pt x="1542844" y="1489885"/>
                </a:cubicBezTo>
                <a:cubicBezTo>
                  <a:pt x="1526849" y="1508460"/>
                  <a:pt x="1508273" y="1524971"/>
                  <a:pt x="1491246" y="1542514"/>
                </a:cubicBezTo>
                <a:cubicBezTo>
                  <a:pt x="1485054" y="1549222"/>
                  <a:pt x="1479895" y="1549222"/>
                  <a:pt x="1472155" y="1544062"/>
                </a:cubicBezTo>
                <a:cubicBezTo>
                  <a:pt x="1446356" y="1526519"/>
                  <a:pt x="1420041" y="1508976"/>
                  <a:pt x="1393726" y="1491948"/>
                </a:cubicBezTo>
                <a:cubicBezTo>
                  <a:pt x="1383923" y="1485241"/>
                  <a:pt x="1377215" y="1475437"/>
                  <a:pt x="1369992" y="1466666"/>
                </a:cubicBezTo>
                <a:cubicBezTo>
                  <a:pt x="1364316" y="1459958"/>
                  <a:pt x="1359672" y="1458926"/>
                  <a:pt x="1352964" y="1464602"/>
                </a:cubicBezTo>
                <a:cubicBezTo>
                  <a:pt x="1322005" y="1489885"/>
                  <a:pt x="1288983" y="1512588"/>
                  <a:pt x="1254413" y="1532711"/>
                </a:cubicBezTo>
                <a:cubicBezTo>
                  <a:pt x="1249769" y="1535291"/>
                  <a:pt x="1244609" y="1537871"/>
                  <a:pt x="1248737" y="1544578"/>
                </a:cubicBezTo>
                <a:cubicBezTo>
                  <a:pt x="1272472" y="1580181"/>
                  <a:pt x="1274020" y="1622491"/>
                  <a:pt x="1284339" y="1662221"/>
                </a:cubicBezTo>
                <a:cubicBezTo>
                  <a:pt x="1290531" y="1685440"/>
                  <a:pt x="1292079" y="1682344"/>
                  <a:pt x="1268860" y="1693180"/>
                </a:cubicBezTo>
                <a:cubicBezTo>
                  <a:pt x="1244609" y="1704531"/>
                  <a:pt x="1219842" y="1714335"/>
                  <a:pt x="1195591" y="1724654"/>
                </a:cubicBezTo>
                <a:cubicBezTo>
                  <a:pt x="1187851" y="1727750"/>
                  <a:pt x="1183208" y="1726718"/>
                  <a:pt x="1178564" y="1719495"/>
                </a:cubicBezTo>
                <a:cubicBezTo>
                  <a:pt x="1161021" y="1692664"/>
                  <a:pt x="1142962" y="1666865"/>
                  <a:pt x="1125418" y="1640034"/>
                </a:cubicBezTo>
                <a:cubicBezTo>
                  <a:pt x="1118711" y="1629715"/>
                  <a:pt x="1116131" y="1617847"/>
                  <a:pt x="1113035" y="1606496"/>
                </a:cubicBezTo>
                <a:cubicBezTo>
                  <a:pt x="1110971" y="1599272"/>
                  <a:pt x="1107359" y="1597208"/>
                  <a:pt x="1099619" y="1599272"/>
                </a:cubicBezTo>
                <a:cubicBezTo>
                  <a:pt x="1060405" y="1611139"/>
                  <a:pt x="1020675" y="1619395"/>
                  <a:pt x="979913" y="1624555"/>
                </a:cubicBezTo>
                <a:cubicBezTo>
                  <a:pt x="973205" y="1625587"/>
                  <a:pt x="971141" y="1628682"/>
                  <a:pt x="972173" y="1634874"/>
                </a:cubicBezTo>
                <a:cubicBezTo>
                  <a:pt x="979397" y="1680280"/>
                  <a:pt x="962885" y="1723106"/>
                  <a:pt x="957726" y="1767481"/>
                </a:cubicBezTo>
                <a:cubicBezTo>
                  <a:pt x="956694" y="1775220"/>
                  <a:pt x="952566" y="1777800"/>
                  <a:pt x="945858" y="1777800"/>
                </a:cubicBezTo>
                <a:cubicBezTo>
                  <a:pt x="929347" y="1778316"/>
                  <a:pt x="912320" y="1779348"/>
                  <a:pt x="895808" y="1779864"/>
                </a:cubicBezTo>
                <a:cubicBezTo>
                  <a:pt x="894776" y="1776252"/>
                  <a:pt x="894776" y="1776252"/>
                  <a:pt x="894776" y="1775736"/>
                </a:cubicBezTo>
                <a:close/>
                <a:moveTo>
                  <a:pt x="890648" y="1454798"/>
                </a:moveTo>
                <a:cubicBezTo>
                  <a:pt x="1199203" y="1449638"/>
                  <a:pt x="1454096" y="1207645"/>
                  <a:pt x="1452548" y="884127"/>
                </a:cubicBezTo>
                <a:cubicBezTo>
                  <a:pt x="1451516" y="575057"/>
                  <a:pt x="1205395" y="320164"/>
                  <a:pt x="881361" y="322228"/>
                </a:cubicBezTo>
                <a:cubicBezTo>
                  <a:pt x="571775" y="324292"/>
                  <a:pt x="318429" y="570929"/>
                  <a:pt x="320494" y="893415"/>
                </a:cubicBezTo>
                <a:cubicBezTo>
                  <a:pt x="323073" y="1202485"/>
                  <a:pt x="569195" y="1452218"/>
                  <a:pt x="890648" y="1454798"/>
                </a:cubicBezTo>
                <a:close/>
              </a:path>
            </a:pathLst>
          </a:custGeom>
          <a:solidFill>
            <a:schemeClr val="bg1">
              <a:alpha val="5000"/>
            </a:schemeClr>
          </a:solidFill>
          <a:ln w="515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2" name="Rectangle: Top Corners Rounded 31">
            <a:extLst>
              <a:ext uri="{FF2B5EF4-FFF2-40B4-BE49-F238E27FC236}">
                <a16:creationId xmlns:a16="http://schemas.microsoft.com/office/drawing/2014/main" id="{11BA3E48-397A-40E6-82CD-AFA7318A5754}"/>
              </a:ext>
            </a:extLst>
          </p:cNvPr>
          <p:cNvSpPr/>
          <p:nvPr userDrawn="1"/>
        </p:nvSpPr>
        <p:spPr>
          <a:xfrm rot="10800000" flipH="1">
            <a:off x="292045" y="0"/>
            <a:ext cx="1618488" cy="256032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accent2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3" name="Group 32">
            <a:extLst>
              <a:ext uri="{FF2B5EF4-FFF2-40B4-BE49-F238E27FC236}">
                <a16:creationId xmlns:a16="http://schemas.microsoft.com/office/drawing/2014/main" id="{FC3E8D1C-B4B0-4270-BF60-0AB071A5B57A}"/>
              </a:ext>
            </a:extLst>
          </p:cNvPr>
          <p:cNvGrpSpPr/>
          <p:nvPr userDrawn="1"/>
        </p:nvGrpSpPr>
        <p:grpSpPr>
          <a:xfrm rot="20249292" flipH="1" flipV="1">
            <a:off x="2408466" y="3007856"/>
            <a:ext cx="405220" cy="1013819"/>
            <a:chOff x="4130248" y="650162"/>
            <a:chExt cx="502279" cy="1664988"/>
          </a:xfrm>
          <a:solidFill>
            <a:schemeClr val="accent2"/>
          </a:solidFill>
        </p:grpSpPr>
        <p:sp>
          <p:nvSpPr>
            <p:cNvPr id="34" name="Trapezoid 33">
              <a:extLst>
                <a:ext uri="{FF2B5EF4-FFF2-40B4-BE49-F238E27FC236}">
                  <a16:creationId xmlns:a16="http://schemas.microsoft.com/office/drawing/2014/main" id="{01E654A2-A845-4D9C-AC7E-DD1A1FB316D8}"/>
                </a:ext>
              </a:extLst>
            </p:cNvPr>
            <p:cNvSpPr/>
            <p:nvPr/>
          </p:nvSpPr>
          <p:spPr>
            <a:xfrm>
              <a:off x="4130248" y="650162"/>
              <a:ext cx="502273" cy="1664988"/>
            </a:xfrm>
            <a:prstGeom prst="trapezoid">
              <a:avLst>
                <a:gd name="adj" fmla="val 9168"/>
              </a:avLst>
            </a:prstGeom>
            <a:grpFill/>
            <a:ln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5" name="Trapezoid 94">
              <a:extLst>
                <a:ext uri="{FF2B5EF4-FFF2-40B4-BE49-F238E27FC236}">
                  <a16:creationId xmlns:a16="http://schemas.microsoft.com/office/drawing/2014/main" id="{49392ED5-842E-4BB8-9F02-6F05DBDAC68A}"/>
                </a:ext>
              </a:extLst>
            </p:cNvPr>
            <p:cNvSpPr/>
            <p:nvPr/>
          </p:nvSpPr>
          <p:spPr>
            <a:xfrm>
              <a:off x="4449648" y="650162"/>
              <a:ext cx="182879" cy="1664988"/>
            </a:xfrm>
            <a:custGeom>
              <a:avLst/>
              <a:gdLst>
                <a:gd name="connsiteX0" fmla="*/ 0 w 182880"/>
                <a:gd name="connsiteY0" fmla="*/ 1664988 h 1664988"/>
                <a:gd name="connsiteX1" fmla="*/ 0 w 182880"/>
                <a:gd name="connsiteY1" fmla="*/ 0 h 1664988"/>
                <a:gd name="connsiteX2" fmla="*/ 182880 w 182880"/>
                <a:gd name="connsiteY2" fmla="*/ 0 h 1664988"/>
                <a:gd name="connsiteX3" fmla="*/ 182880 w 182880"/>
                <a:gd name="connsiteY3" fmla="*/ 1664988 h 1664988"/>
                <a:gd name="connsiteX4" fmla="*/ 0 w 182880"/>
                <a:gd name="connsiteY4" fmla="*/ 1664988 h 1664988"/>
                <a:gd name="connsiteX0" fmla="*/ 0 w 182880"/>
                <a:gd name="connsiteY0" fmla="*/ 1664988 h 1664988"/>
                <a:gd name="connsiteX1" fmla="*/ 0 w 182880"/>
                <a:gd name="connsiteY1" fmla="*/ 0 h 1664988"/>
                <a:gd name="connsiteX2" fmla="*/ 130540 w 182880"/>
                <a:gd name="connsiteY2" fmla="*/ 3079 h 1664988"/>
                <a:gd name="connsiteX3" fmla="*/ 182880 w 182880"/>
                <a:gd name="connsiteY3" fmla="*/ 1664988 h 1664988"/>
                <a:gd name="connsiteX4" fmla="*/ 0 w 182880"/>
                <a:gd name="connsiteY4" fmla="*/ 1664988 h 1664988"/>
                <a:gd name="connsiteX0" fmla="*/ 0 w 182880"/>
                <a:gd name="connsiteY0" fmla="*/ 1664988 h 1664988"/>
                <a:gd name="connsiteX1" fmla="*/ 0 w 182880"/>
                <a:gd name="connsiteY1" fmla="*/ 0 h 1664988"/>
                <a:gd name="connsiteX2" fmla="*/ 68965 w 182880"/>
                <a:gd name="connsiteY2" fmla="*/ 6157 h 1664988"/>
                <a:gd name="connsiteX3" fmla="*/ 182880 w 182880"/>
                <a:gd name="connsiteY3" fmla="*/ 1664988 h 1664988"/>
                <a:gd name="connsiteX4" fmla="*/ 0 w 182880"/>
                <a:gd name="connsiteY4" fmla="*/ 1664988 h 1664988"/>
                <a:gd name="connsiteX0" fmla="*/ 0 w 182880"/>
                <a:gd name="connsiteY0" fmla="*/ 1664988 h 1664988"/>
                <a:gd name="connsiteX1" fmla="*/ 0 w 182880"/>
                <a:gd name="connsiteY1" fmla="*/ 0 h 1664988"/>
                <a:gd name="connsiteX2" fmla="*/ 133619 w 182880"/>
                <a:gd name="connsiteY2" fmla="*/ 3079 h 1664988"/>
                <a:gd name="connsiteX3" fmla="*/ 182880 w 182880"/>
                <a:gd name="connsiteY3" fmla="*/ 1664988 h 1664988"/>
                <a:gd name="connsiteX4" fmla="*/ 0 w 182880"/>
                <a:gd name="connsiteY4" fmla="*/ 1664988 h 16649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2880" h="1664988">
                  <a:moveTo>
                    <a:pt x="0" y="1664988"/>
                  </a:moveTo>
                  <a:lnTo>
                    <a:pt x="0" y="0"/>
                  </a:lnTo>
                  <a:lnTo>
                    <a:pt x="133619" y="3079"/>
                  </a:lnTo>
                  <a:lnTo>
                    <a:pt x="182880" y="1664988"/>
                  </a:lnTo>
                  <a:lnTo>
                    <a:pt x="0" y="1664988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id="{3F7416A9-09BE-4355-8142-7849BBC59832}"/>
              </a:ext>
            </a:extLst>
          </p:cNvPr>
          <p:cNvGrpSpPr/>
          <p:nvPr userDrawn="1"/>
        </p:nvGrpSpPr>
        <p:grpSpPr>
          <a:xfrm rot="15704020" flipH="1" flipV="1">
            <a:off x="2663420" y="3873638"/>
            <a:ext cx="340169" cy="340171"/>
            <a:chOff x="5108323" y="1463792"/>
            <a:chExt cx="374636" cy="374638"/>
          </a:xfrm>
        </p:grpSpPr>
        <p:sp>
          <p:nvSpPr>
            <p:cNvPr id="37" name="Oval 36">
              <a:extLst>
                <a:ext uri="{FF2B5EF4-FFF2-40B4-BE49-F238E27FC236}">
                  <a16:creationId xmlns:a16="http://schemas.microsoft.com/office/drawing/2014/main" id="{71F29D26-D2C3-4D21-B19D-E7708FC9FF28}"/>
                </a:ext>
              </a:extLst>
            </p:cNvPr>
            <p:cNvSpPr/>
            <p:nvPr/>
          </p:nvSpPr>
          <p:spPr>
            <a:xfrm>
              <a:off x="5108323" y="1463792"/>
              <a:ext cx="374636" cy="374638"/>
            </a:xfrm>
            <a:prstGeom prst="ellipse">
              <a:avLst/>
            </a:prstGeom>
            <a:solidFill>
              <a:schemeClr val="accent2"/>
            </a:solidFill>
            <a:ln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8" name="Freeform: Shape 37">
              <a:extLst>
                <a:ext uri="{FF2B5EF4-FFF2-40B4-BE49-F238E27FC236}">
                  <a16:creationId xmlns:a16="http://schemas.microsoft.com/office/drawing/2014/main" id="{5AB344E1-E2AB-4438-8DF4-30253B57B63D}"/>
                </a:ext>
              </a:extLst>
            </p:cNvPr>
            <p:cNvSpPr/>
            <p:nvPr/>
          </p:nvSpPr>
          <p:spPr>
            <a:xfrm>
              <a:off x="5167785" y="1523587"/>
              <a:ext cx="255882" cy="255676"/>
            </a:xfrm>
            <a:custGeom>
              <a:avLst/>
              <a:gdLst>
                <a:gd name="connsiteX0" fmla="*/ 127864 w 255882"/>
                <a:gd name="connsiteY0" fmla="*/ 81461 h 255676"/>
                <a:gd name="connsiteX1" fmla="*/ 81805 w 255882"/>
                <a:gd name="connsiteY1" fmla="*/ 127520 h 255676"/>
                <a:gd name="connsiteX2" fmla="*/ 127864 w 255882"/>
                <a:gd name="connsiteY2" fmla="*/ 173579 h 255676"/>
                <a:gd name="connsiteX3" fmla="*/ 173923 w 255882"/>
                <a:gd name="connsiteY3" fmla="*/ 127520 h 255676"/>
                <a:gd name="connsiteX4" fmla="*/ 127864 w 255882"/>
                <a:gd name="connsiteY4" fmla="*/ 81461 h 255676"/>
                <a:gd name="connsiteX5" fmla="*/ 122296 w 255882"/>
                <a:gd name="connsiteY5" fmla="*/ 86 h 255676"/>
                <a:gd name="connsiteX6" fmla="*/ 127383 w 255882"/>
                <a:gd name="connsiteY6" fmla="*/ 4211 h 255676"/>
                <a:gd name="connsiteX7" fmla="*/ 132401 w 255882"/>
                <a:gd name="connsiteY7" fmla="*/ 21809 h 255676"/>
                <a:gd name="connsiteX8" fmla="*/ 145188 w 255882"/>
                <a:gd name="connsiteY8" fmla="*/ 29027 h 255676"/>
                <a:gd name="connsiteX9" fmla="*/ 149312 w 255882"/>
                <a:gd name="connsiteY9" fmla="*/ 25452 h 255676"/>
                <a:gd name="connsiteX10" fmla="*/ 158937 w 255882"/>
                <a:gd name="connsiteY10" fmla="*/ 9160 h 255676"/>
                <a:gd name="connsiteX11" fmla="*/ 166705 w 255882"/>
                <a:gd name="connsiteY11" fmla="*/ 5929 h 255676"/>
                <a:gd name="connsiteX12" fmla="*/ 174404 w 255882"/>
                <a:gd name="connsiteY12" fmla="*/ 18372 h 255676"/>
                <a:gd name="connsiteX13" fmla="*/ 172479 w 255882"/>
                <a:gd name="connsiteY13" fmla="*/ 34046 h 255676"/>
                <a:gd name="connsiteX14" fmla="*/ 172479 w 255882"/>
                <a:gd name="connsiteY14" fmla="*/ 35695 h 255676"/>
                <a:gd name="connsiteX15" fmla="*/ 186434 w 255882"/>
                <a:gd name="connsiteY15" fmla="*/ 41882 h 255676"/>
                <a:gd name="connsiteX16" fmla="*/ 201764 w 255882"/>
                <a:gd name="connsiteY16" fmla="*/ 30402 h 255676"/>
                <a:gd name="connsiteX17" fmla="*/ 211045 w 255882"/>
                <a:gd name="connsiteY17" fmla="*/ 30540 h 255676"/>
                <a:gd name="connsiteX18" fmla="*/ 212488 w 255882"/>
                <a:gd name="connsiteY18" fmla="*/ 31777 h 255676"/>
                <a:gd name="connsiteX19" fmla="*/ 214069 w 255882"/>
                <a:gd name="connsiteY19" fmla="*/ 42364 h 255676"/>
                <a:gd name="connsiteX20" fmla="*/ 205614 w 255882"/>
                <a:gd name="connsiteY20" fmla="*/ 57418 h 255676"/>
                <a:gd name="connsiteX21" fmla="*/ 206783 w 255882"/>
                <a:gd name="connsiteY21" fmla="*/ 67180 h 255676"/>
                <a:gd name="connsiteX22" fmla="*/ 215719 w 255882"/>
                <a:gd name="connsiteY22" fmla="*/ 70755 h 255676"/>
                <a:gd name="connsiteX23" fmla="*/ 233799 w 255882"/>
                <a:gd name="connsiteY23" fmla="*/ 66011 h 255676"/>
                <a:gd name="connsiteX24" fmla="*/ 241498 w 255882"/>
                <a:gd name="connsiteY24" fmla="*/ 68967 h 255676"/>
                <a:gd name="connsiteX25" fmla="*/ 243836 w 255882"/>
                <a:gd name="connsiteY25" fmla="*/ 73573 h 255676"/>
                <a:gd name="connsiteX26" fmla="*/ 241911 w 255882"/>
                <a:gd name="connsiteY26" fmla="*/ 80379 h 255676"/>
                <a:gd name="connsiteX27" fmla="*/ 226443 w 255882"/>
                <a:gd name="connsiteY27" fmla="*/ 92684 h 255676"/>
                <a:gd name="connsiteX28" fmla="*/ 223694 w 255882"/>
                <a:gd name="connsiteY28" fmla="*/ 100177 h 255676"/>
                <a:gd name="connsiteX29" fmla="*/ 224519 w 255882"/>
                <a:gd name="connsiteY29" fmla="*/ 103202 h 255676"/>
                <a:gd name="connsiteX30" fmla="*/ 230843 w 255882"/>
                <a:gd name="connsiteY30" fmla="*/ 108633 h 255676"/>
                <a:gd name="connsiteX31" fmla="*/ 249541 w 255882"/>
                <a:gd name="connsiteY31" fmla="*/ 111176 h 255676"/>
                <a:gd name="connsiteX32" fmla="*/ 255591 w 255882"/>
                <a:gd name="connsiteY32" fmla="*/ 117157 h 255676"/>
                <a:gd name="connsiteX33" fmla="*/ 255797 w 255882"/>
                <a:gd name="connsiteY33" fmla="*/ 122519 h 255676"/>
                <a:gd name="connsiteX34" fmla="*/ 251398 w 255882"/>
                <a:gd name="connsiteY34" fmla="*/ 127675 h 255676"/>
                <a:gd name="connsiteX35" fmla="*/ 233799 w 255882"/>
                <a:gd name="connsiteY35" fmla="*/ 132693 h 255676"/>
                <a:gd name="connsiteX36" fmla="*/ 226650 w 255882"/>
                <a:gd name="connsiteY36" fmla="*/ 144586 h 255676"/>
                <a:gd name="connsiteX37" fmla="*/ 230293 w 255882"/>
                <a:gd name="connsiteY37" fmla="*/ 149398 h 255676"/>
                <a:gd name="connsiteX38" fmla="*/ 246448 w 255882"/>
                <a:gd name="connsiteY38" fmla="*/ 158884 h 255676"/>
                <a:gd name="connsiteX39" fmla="*/ 249954 w 255882"/>
                <a:gd name="connsiteY39" fmla="*/ 167065 h 255676"/>
                <a:gd name="connsiteX40" fmla="*/ 249816 w 255882"/>
                <a:gd name="connsiteY40" fmla="*/ 167890 h 255676"/>
                <a:gd name="connsiteX41" fmla="*/ 240123 w 255882"/>
                <a:gd name="connsiteY41" fmla="*/ 174833 h 255676"/>
                <a:gd name="connsiteX42" fmla="*/ 223212 w 255882"/>
                <a:gd name="connsiteY42" fmla="*/ 172702 h 255676"/>
                <a:gd name="connsiteX43" fmla="*/ 214688 w 255882"/>
                <a:gd name="connsiteY43" fmla="*/ 177102 h 255676"/>
                <a:gd name="connsiteX44" fmla="*/ 214551 w 255882"/>
                <a:gd name="connsiteY44" fmla="*/ 187276 h 255676"/>
                <a:gd name="connsiteX45" fmla="*/ 225481 w 255882"/>
                <a:gd name="connsiteY45" fmla="*/ 201712 h 255676"/>
                <a:gd name="connsiteX46" fmla="*/ 225481 w 255882"/>
                <a:gd name="connsiteY46" fmla="*/ 211130 h 255676"/>
                <a:gd name="connsiteX47" fmla="*/ 225068 w 255882"/>
                <a:gd name="connsiteY47" fmla="*/ 211611 h 255676"/>
                <a:gd name="connsiteX48" fmla="*/ 213245 w 255882"/>
                <a:gd name="connsiteY48" fmla="*/ 213948 h 255676"/>
                <a:gd name="connsiteX49" fmla="*/ 198602 w 255882"/>
                <a:gd name="connsiteY49" fmla="*/ 205699 h 255676"/>
                <a:gd name="connsiteX50" fmla="*/ 188565 w 255882"/>
                <a:gd name="connsiteY50" fmla="*/ 207143 h 255676"/>
                <a:gd name="connsiteX51" fmla="*/ 185334 w 255882"/>
                <a:gd name="connsiteY51" fmla="*/ 216217 h 255676"/>
                <a:gd name="connsiteX52" fmla="*/ 190078 w 255882"/>
                <a:gd name="connsiteY52" fmla="*/ 234503 h 255676"/>
                <a:gd name="connsiteX53" fmla="*/ 187397 w 255882"/>
                <a:gd name="connsiteY53" fmla="*/ 241377 h 255676"/>
                <a:gd name="connsiteX54" fmla="*/ 182585 w 255882"/>
                <a:gd name="connsiteY54" fmla="*/ 243852 h 255676"/>
                <a:gd name="connsiteX55" fmla="*/ 175366 w 255882"/>
                <a:gd name="connsiteY55" fmla="*/ 241859 h 255676"/>
                <a:gd name="connsiteX56" fmla="*/ 164024 w 255882"/>
                <a:gd name="connsiteY56" fmla="*/ 227491 h 255676"/>
                <a:gd name="connsiteX57" fmla="*/ 149381 w 255882"/>
                <a:gd name="connsiteY57" fmla="*/ 226254 h 255676"/>
                <a:gd name="connsiteX58" fmla="*/ 147456 w 255882"/>
                <a:gd name="connsiteY58" fmla="*/ 230103 h 255676"/>
                <a:gd name="connsiteX59" fmla="*/ 144844 w 255882"/>
                <a:gd name="connsiteY59" fmla="*/ 249008 h 255676"/>
                <a:gd name="connsiteX60" fmla="*/ 139895 w 255882"/>
                <a:gd name="connsiteY60" fmla="*/ 255676 h 255676"/>
                <a:gd name="connsiteX61" fmla="*/ 131577 w 255882"/>
                <a:gd name="connsiteY61" fmla="*/ 255676 h 255676"/>
                <a:gd name="connsiteX62" fmla="*/ 127933 w 255882"/>
                <a:gd name="connsiteY62" fmla="*/ 250589 h 255676"/>
                <a:gd name="connsiteX63" fmla="*/ 122777 w 255882"/>
                <a:gd name="connsiteY63" fmla="*/ 232372 h 255676"/>
                <a:gd name="connsiteX64" fmla="*/ 116659 w 255882"/>
                <a:gd name="connsiteY64" fmla="*/ 227010 h 255676"/>
                <a:gd name="connsiteX65" fmla="*/ 112947 w 255882"/>
                <a:gd name="connsiteY65" fmla="*/ 226597 h 255676"/>
                <a:gd name="connsiteX66" fmla="*/ 106622 w 255882"/>
                <a:gd name="connsiteY66" fmla="*/ 230103 h 255676"/>
                <a:gd name="connsiteX67" fmla="*/ 105041 w 255882"/>
                <a:gd name="connsiteY67" fmla="*/ 232784 h 255676"/>
                <a:gd name="connsiteX68" fmla="*/ 96380 w 255882"/>
                <a:gd name="connsiteY68" fmla="*/ 247427 h 255676"/>
                <a:gd name="connsiteX69" fmla="*/ 89849 w 255882"/>
                <a:gd name="connsiteY69" fmla="*/ 250108 h 255676"/>
                <a:gd name="connsiteX70" fmla="*/ 84555 w 255882"/>
                <a:gd name="connsiteY70" fmla="*/ 248320 h 255676"/>
                <a:gd name="connsiteX71" fmla="*/ 80981 w 255882"/>
                <a:gd name="connsiteY71" fmla="*/ 241652 h 255676"/>
                <a:gd name="connsiteX72" fmla="*/ 83249 w 255882"/>
                <a:gd name="connsiteY72" fmla="*/ 222885 h 255676"/>
                <a:gd name="connsiteX73" fmla="*/ 78094 w 255882"/>
                <a:gd name="connsiteY73" fmla="*/ 214155 h 255676"/>
                <a:gd name="connsiteX74" fmla="*/ 68538 w 255882"/>
                <a:gd name="connsiteY74" fmla="*/ 214636 h 255676"/>
                <a:gd name="connsiteX75" fmla="*/ 55133 w 255882"/>
                <a:gd name="connsiteY75" fmla="*/ 224810 h 255676"/>
                <a:gd name="connsiteX76" fmla="*/ 43240 w 255882"/>
                <a:gd name="connsiteY76" fmla="*/ 224123 h 255676"/>
                <a:gd name="connsiteX77" fmla="*/ 42209 w 255882"/>
                <a:gd name="connsiteY77" fmla="*/ 223091 h 255676"/>
                <a:gd name="connsiteX78" fmla="*/ 41178 w 255882"/>
                <a:gd name="connsiteY78" fmla="*/ 214842 h 255676"/>
                <a:gd name="connsiteX79" fmla="*/ 50115 w 255882"/>
                <a:gd name="connsiteY79" fmla="*/ 198893 h 255676"/>
                <a:gd name="connsiteX80" fmla="*/ 51627 w 255882"/>
                <a:gd name="connsiteY80" fmla="*/ 194013 h 255676"/>
                <a:gd name="connsiteX81" fmla="*/ 39597 w 255882"/>
                <a:gd name="connsiteY81" fmla="*/ 185420 h 255676"/>
                <a:gd name="connsiteX82" fmla="*/ 21105 w 255882"/>
                <a:gd name="connsiteY82" fmla="*/ 190232 h 255676"/>
                <a:gd name="connsiteX83" fmla="*/ 15193 w 255882"/>
                <a:gd name="connsiteY83" fmla="*/ 188238 h 255676"/>
                <a:gd name="connsiteX84" fmla="*/ 12237 w 255882"/>
                <a:gd name="connsiteY84" fmla="*/ 183014 h 255676"/>
                <a:gd name="connsiteX85" fmla="*/ 14230 w 255882"/>
                <a:gd name="connsiteY85" fmla="*/ 175314 h 255676"/>
                <a:gd name="connsiteX86" fmla="*/ 27910 w 255882"/>
                <a:gd name="connsiteY86" fmla="*/ 164453 h 255676"/>
                <a:gd name="connsiteX87" fmla="*/ 31554 w 255882"/>
                <a:gd name="connsiteY87" fmla="*/ 153385 h 255676"/>
                <a:gd name="connsiteX88" fmla="*/ 24198 w 255882"/>
                <a:gd name="connsiteY88" fmla="*/ 147198 h 255676"/>
                <a:gd name="connsiteX89" fmla="*/ 6943 w 255882"/>
                <a:gd name="connsiteY89" fmla="*/ 144861 h 255676"/>
                <a:gd name="connsiteX90" fmla="*/ 138 w 255882"/>
                <a:gd name="connsiteY90" fmla="*/ 140049 h 255676"/>
                <a:gd name="connsiteX91" fmla="*/ 0 w 255882"/>
                <a:gd name="connsiteY91" fmla="*/ 131525 h 255676"/>
                <a:gd name="connsiteX92" fmla="*/ 5019 w 255882"/>
                <a:gd name="connsiteY92" fmla="*/ 127881 h 255676"/>
                <a:gd name="connsiteX93" fmla="*/ 22617 w 255882"/>
                <a:gd name="connsiteY93" fmla="*/ 122931 h 255676"/>
                <a:gd name="connsiteX94" fmla="*/ 28667 w 255882"/>
                <a:gd name="connsiteY94" fmla="*/ 116194 h 255676"/>
                <a:gd name="connsiteX95" fmla="*/ 29010 w 255882"/>
                <a:gd name="connsiteY95" fmla="*/ 113307 h 255676"/>
                <a:gd name="connsiteX96" fmla="*/ 25229 w 255882"/>
                <a:gd name="connsiteY96" fmla="*/ 106295 h 255676"/>
                <a:gd name="connsiteX97" fmla="*/ 9281 w 255882"/>
                <a:gd name="connsiteY97" fmla="*/ 96946 h 255676"/>
                <a:gd name="connsiteX98" fmla="*/ 5843 w 255882"/>
                <a:gd name="connsiteY98" fmla="*/ 88560 h 255676"/>
                <a:gd name="connsiteX99" fmla="*/ 6187 w 255882"/>
                <a:gd name="connsiteY99" fmla="*/ 87391 h 255676"/>
                <a:gd name="connsiteX100" fmla="*/ 15261 w 255882"/>
                <a:gd name="connsiteY100" fmla="*/ 81135 h 255676"/>
                <a:gd name="connsiteX101" fmla="*/ 32173 w 255882"/>
                <a:gd name="connsiteY101" fmla="*/ 83060 h 255676"/>
                <a:gd name="connsiteX102" fmla="*/ 40834 w 255882"/>
                <a:gd name="connsiteY102" fmla="*/ 79073 h 255676"/>
                <a:gd name="connsiteX103" fmla="*/ 40147 w 255882"/>
                <a:gd name="connsiteY103" fmla="*/ 67318 h 255676"/>
                <a:gd name="connsiteX104" fmla="*/ 29629 w 255882"/>
                <a:gd name="connsiteY104" fmla="*/ 53363 h 255676"/>
                <a:gd name="connsiteX105" fmla="*/ 29629 w 255882"/>
                <a:gd name="connsiteY105" fmla="*/ 45595 h 255676"/>
                <a:gd name="connsiteX106" fmla="*/ 33066 w 255882"/>
                <a:gd name="connsiteY106" fmla="*/ 41745 h 255676"/>
                <a:gd name="connsiteX107" fmla="*/ 40422 w 255882"/>
                <a:gd name="connsiteY107" fmla="*/ 40920 h 255676"/>
                <a:gd name="connsiteX108" fmla="*/ 56027 w 255882"/>
                <a:gd name="connsiteY108" fmla="*/ 49719 h 255676"/>
                <a:gd name="connsiteX109" fmla="*/ 69982 w 255882"/>
                <a:gd name="connsiteY109" fmla="*/ 45801 h 255676"/>
                <a:gd name="connsiteX110" fmla="*/ 70325 w 255882"/>
                <a:gd name="connsiteY110" fmla="*/ 39751 h 255676"/>
                <a:gd name="connsiteX111" fmla="*/ 65788 w 255882"/>
                <a:gd name="connsiteY111" fmla="*/ 22221 h 255676"/>
                <a:gd name="connsiteX112" fmla="*/ 69088 w 255882"/>
                <a:gd name="connsiteY112" fmla="*/ 14110 h 255676"/>
                <a:gd name="connsiteX113" fmla="*/ 71632 w 255882"/>
                <a:gd name="connsiteY113" fmla="*/ 12735 h 255676"/>
                <a:gd name="connsiteX114" fmla="*/ 81118 w 255882"/>
                <a:gd name="connsiteY114" fmla="*/ 15072 h 255676"/>
                <a:gd name="connsiteX115" fmla="*/ 92049 w 255882"/>
                <a:gd name="connsiteY115" fmla="*/ 28958 h 255676"/>
                <a:gd name="connsiteX116" fmla="*/ 106966 w 255882"/>
                <a:gd name="connsiteY116" fmla="*/ 28890 h 255676"/>
                <a:gd name="connsiteX117" fmla="*/ 108754 w 255882"/>
                <a:gd name="connsiteY117" fmla="*/ 22565 h 255676"/>
                <a:gd name="connsiteX118" fmla="*/ 110953 w 255882"/>
                <a:gd name="connsiteY118" fmla="*/ 6479 h 255676"/>
                <a:gd name="connsiteX119" fmla="*/ 116934 w 255882"/>
                <a:gd name="connsiteY119" fmla="*/ 292 h 255676"/>
                <a:gd name="connsiteX120" fmla="*/ 122296 w 255882"/>
                <a:gd name="connsiteY120" fmla="*/ 86 h 2556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</a:cxnLst>
              <a:rect l="l" t="t" r="r" b="b"/>
              <a:pathLst>
                <a:path w="255882" h="255676">
                  <a:moveTo>
                    <a:pt x="127864" y="81461"/>
                  </a:moveTo>
                  <a:cubicBezTo>
                    <a:pt x="102426" y="81461"/>
                    <a:pt x="81805" y="102082"/>
                    <a:pt x="81805" y="127520"/>
                  </a:cubicBezTo>
                  <a:cubicBezTo>
                    <a:pt x="81805" y="152958"/>
                    <a:pt x="102426" y="173579"/>
                    <a:pt x="127864" y="173579"/>
                  </a:cubicBezTo>
                  <a:cubicBezTo>
                    <a:pt x="153302" y="173579"/>
                    <a:pt x="173923" y="152958"/>
                    <a:pt x="173923" y="127520"/>
                  </a:cubicBezTo>
                  <a:cubicBezTo>
                    <a:pt x="173923" y="102082"/>
                    <a:pt x="153302" y="81461"/>
                    <a:pt x="127864" y="81461"/>
                  </a:cubicBezTo>
                  <a:close/>
                  <a:moveTo>
                    <a:pt x="122296" y="86"/>
                  </a:moveTo>
                  <a:cubicBezTo>
                    <a:pt x="124908" y="223"/>
                    <a:pt x="126696" y="1598"/>
                    <a:pt x="127383" y="4211"/>
                  </a:cubicBezTo>
                  <a:cubicBezTo>
                    <a:pt x="129033" y="10054"/>
                    <a:pt x="130752" y="15966"/>
                    <a:pt x="132401" y="21809"/>
                  </a:cubicBezTo>
                  <a:cubicBezTo>
                    <a:pt x="134120" y="27790"/>
                    <a:pt x="139070" y="30608"/>
                    <a:pt x="145188" y="29027"/>
                  </a:cubicBezTo>
                  <a:cubicBezTo>
                    <a:pt x="147181" y="28546"/>
                    <a:pt x="148350" y="27102"/>
                    <a:pt x="149312" y="25452"/>
                  </a:cubicBezTo>
                  <a:cubicBezTo>
                    <a:pt x="152475" y="20022"/>
                    <a:pt x="155706" y="14591"/>
                    <a:pt x="158937" y="9160"/>
                  </a:cubicBezTo>
                  <a:cubicBezTo>
                    <a:pt x="160999" y="5654"/>
                    <a:pt x="162786" y="4898"/>
                    <a:pt x="166705" y="5929"/>
                  </a:cubicBezTo>
                  <a:cubicBezTo>
                    <a:pt x="174542" y="7923"/>
                    <a:pt x="175573" y="9641"/>
                    <a:pt x="174404" y="18372"/>
                  </a:cubicBezTo>
                  <a:cubicBezTo>
                    <a:pt x="173717" y="23596"/>
                    <a:pt x="173098" y="28821"/>
                    <a:pt x="172479" y="34046"/>
                  </a:cubicBezTo>
                  <a:cubicBezTo>
                    <a:pt x="172410" y="34595"/>
                    <a:pt x="172410" y="35145"/>
                    <a:pt x="172479" y="35695"/>
                  </a:cubicBezTo>
                  <a:cubicBezTo>
                    <a:pt x="173373" y="41264"/>
                    <a:pt x="181828" y="45113"/>
                    <a:pt x="186434" y="41882"/>
                  </a:cubicBezTo>
                  <a:cubicBezTo>
                    <a:pt x="191659" y="38170"/>
                    <a:pt x="196677" y="34252"/>
                    <a:pt x="201764" y="30402"/>
                  </a:cubicBezTo>
                  <a:cubicBezTo>
                    <a:pt x="205476" y="27584"/>
                    <a:pt x="207333" y="27652"/>
                    <a:pt x="211045" y="30540"/>
                  </a:cubicBezTo>
                  <a:cubicBezTo>
                    <a:pt x="211526" y="30952"/>
                    <a:pt x="212007" y="31296"/>
                    <a:pt x="212488" y="31777"/>
                  </a:cubicBezTo>
                  <a:cubicBezTo>
                    <a:pt x="216819" y="35902"/>
                    <a:pt x="217025" y="37139"/>
                    <a:pt x="214069" y="42364"/>
                  </a:cubicBezTo>
                  <a:cubicBezTo>
                    <a:pt x="211251" y="47382"/>
                    <a:pt x="208570" y="52469"/>
                    <a:pt x="205614" y="57418"/>
                  </a:cubicBezTo>
                  <a:cubicBezTo>
                    <a:pt x="203483" y="61062"/>
                    <a:pt x="204445" y="64087"/>
                    <a:pt x="206783" y="67180"/>
                  </a:cubicBezTo>
                  <a:cubicBezTo>
                    <a:pt x="209120" y="70274"/>
                    <a:pt x="211801" y="71786"/>
                    <a:pt x="215719" y="70755"/>
                  </a:cubicBezTo>
                  <a:cubicBezTo>
                    <a:pt x="221769" y="69174"/>
                    <a:pt x="227818" y="67661"/>
                    <a:pt x="233799" y="66011"/>
                  </a:cubicBezTo>
                  <a:cubicBezTo>
                    <a:pt x="237649" y="64980"/>
                    <a:pt x="239367" y="65599"/>
                    <a:pt x="241498" y="68967"/>
                  </a:cubicBezTo>
                  <a:cubicBezTo>
                    <a:pt x="242461" y="70411"/>
                    <a:pt x="243286" y="71923"/>
                    <a:pt x="243836" y="73573"/>
                  </a:cubicBezTo>
                  <a:cubicBezTo>
                    <a:pt x="244867" y="76529"/>
                    <a:pt x="244385" y="78385"/>
                    <a:pt x="241911" y="80379"/>
                  </a:cubicBezTo>
                  <a:cubicBezTo>
                    <a:pt x="236755" y="84504"/>
                    <a:pt x="231668" y="88628"/>
                    <a:pt x="226443" y="92684"/>
                  </a:cubicBezTo>
                  <a:cubicBezTo>
                    <a:pt x="223831" y="94678"/>
                    <a:pt x="223144" y="97152"/>
                    <a:pt x="223694" y="100177"/>
                  </a:cubicBezTo>
                  <a:cubicBezTo>
                    <a:pt x="223900" y="101208"/>
                    <a:pt x="224244" y="102171"/>
                    <a:pt x="224519" y="103202"/>
                  </a:cubicBezTo>
                  <a:cubicBezTo>
                    <a:pt x="225412" y="106433"/>
                    <a:pt x="227543" y="108220"/>
                    <a:pt x="230843" y="108633"/>
                  </a:cubicBezTo>
                  <a:cubicBezTo>
                    <a:pt x="237099" y="109458"/>
                    <a:pt x="243354" y="110351"/>
                    <a:pt x="249541" y="111176"/>
                  </a:cubicBezTo>
                  <a:cubicBezTo>
                    <a:pt x="253254" y="111657"/>
                    <a:pt x="255178" y="113445"/>
                    <a:pt x="255591" y="117157"/>
                  </a:cubicBezTo>
                  <a:cubicBezTo>
                    <a:pt x="255797" y="118944"/>
                    <a:pt x="256003" y="120732"/>
                    <a:pt x="255797" y="122519"/>
                  </a:cubicBezTo>
                  <a:cubicBezTo>
                    <a:pt x="255453" y="125337"/>
                    <a:pt x="254010" y="126919"/>
                    <a:pt x="251398" y="127675"/>
                  </a:cubicBezTo>
                  <a:cubicBezTo>
                    <a:pt x="245554" y="129325"/>
                    <a:pt x="239642" y="130974"/>
                    <a:pt x="233799" y="132693"/>
                  </a:cubicBezTo>
                  <a:cubicBezTo>
                    <a:pt x="228093" y="134343"/>
                    <a:pt x="225481" y="138674"/>
                    <a:pt x="226650" y="144586"/>
                  </a:cubicBezTo>
                  <a:cubicBezTo>
                    <a:pt x="227062" y="146854"/>
                    <a:pt x="228368" y="148298"/>
                    <a:pt x="230293" y="149398"/>
                  </a:cubicBezTo>
                  <a:cubicBezTo>
                    <a:pt x="235655" y="152560"/>
                    <a:pt x="241017" y="155722"/>
                    <a:pt x="246448" y="158884"/>
                  </a:cubicBezTo>
                  <a:cubicBezTo>
                    <a:pt x="250435" y="161222"/>
                    <a:pt x="251054" y="162597"/>
                    <a:pt x="249954" y="167065"/>
                  </a:cubicBezTo>
                  <a:cubicBezTo>
                    <a:pt x="249885" y="167340"/>
                    <a:pt x="249885" y="167615"/>
                    <a:pt x="249816" y="167890"/>
                  </a:cubicBezTo>
                  <a:cubicBezTo>
                    <a:pt x="248166" y="173321"/>
                    <a:pt x="246310" y="176002"/>
                    <a:pt x="240123" y="174833"/>
                  </a:cubicBezTo>
                  <a:cubicBezTo>
                    <a:pt x="234555" y="173733"/>
                    <a:pt x="228849" y="173527"/>
                    <a:pt x="223212" y="172702"/>
                  </a:cubicBezTo>
                  <a:cubicBezTo>
                    <a:pt x="219225" y="172152"/>
                    <a:pt x="216613" y="173733"/>
                    <a:pt x="214688" y="177102"/>
                  </a:cubicBezTo>
                  <a:cubicBezTo>
                    <a:pt x="212695" y="180539"/>
                    <a:pt x="211801" y="183770"/>
                    <a:pt x="214551" y="187276"/>
                  </a:cubicBezTo>
                  <a:cubicBezTo>
                    <a:pt x="218263" y="192019"/>
                    <a:pt x="221838" y="196900"/>
                    <a:pt x="225481" y="201712"/>
                  </a:cubicBezTo>
                  <a:cubicBezTo>
                    <a:pt x="228506" y="205630"/>
                    <a:pt x="228506" y="207212"/>
                    <a:pt x="225481" y="211130"/>
                  </a:cubicBezTo>
                  <a:cubicBezTo>
                    <a:pt x="225343" y="211267"/>
                    <a:pt x="225206" y="211474"/>
                    <a:pt x="225068" y="211611"/>
                  </a:cubicBezTo>
                  <a:cubicBezTo>
                    <a:pt x="221081" y="215873"/>
                    <a:pt x="219500" y="217729"/>
                    <a:pt x="213245" y="213948"/>
                  </a:cubicBezTo>
                  <a:cubicBezTo>
                    <a:pt x="208432" y="211061"/>
                    <a:pt x="203345" y="208586"/>
                    <a:pt x="198602" y="205699"/>
                  </a:cubicBezTo>
                  <a:cubicBezTo>
                    <a:pt x="194684" y="203362"/>
                    <a:pt x="191659" y="204737"/>
                    <a:pt x="188565" y="207143"/>
                  </a:cubicBezTo>
                  <a:cubicBezTo>
                    <a:pt x="185472" y="209480"/>
                    <a:pt x="184234" y="212299"/>
                    <a:pt x="185334" y="216217"/>
                  </a:cubicBezTo>
                  <a:cubicBezTo>
                    <a:pt x="187053" y="222267"/>
                    <a:pt x="188565" y="228385"/>
                    <a:pt x="190078" y="234503"/>
                  </a:cubicBezTo>
                  <a:cubicBezTo>
                    <a:pt x="190903" y="237803"/>
                    <a:pt x="190215" y="239590"/>
                    <a:pt x="187397" y="241377"/>
                  </a:cubicBezTo>
                  <a:cubicBezTo>
                    <a:pt x="185884" y="242340"/>
                    <a:pt x="184303" y="243233"/>
                    <a:pt x="182585" y="243852"/>
                  </a:cubicBezTo>
                  <a:cubicBezTo>
                    <a:pt x="179560" y="244952"/>
                    <a:pt x="177360" y="244402"/>
                    <a:pt x="175366" y="241859"/>
                  </a:cubicBezTo>
                  <a:cubicBezTo>
                    <a:pt x="171585" y="237115"/>
                    <a:pt x="167805" y="232303"/>
                    <a:pt x="164024" y="227491"/>
                  </a:cubicBezTo>
                  <a:cubicBezTo>
                    <a:pt x="160380" y="222954"/>
                    <a:pt x="153781" y="222335"/>
                    <a:pt x="149381" y="226254"/>
                  </a:cubicBezTo>
                  <a:cubicBezTo>
                    <a:pt x="148213" y="227285"/>
                    <a:pt x="147663" y="228591"/>
                    <a:pt x="147456" y="230103"/>
                  </a:cubicBezTo>
                  <a:cubicBezTo>
                    <a:pt x="146563" y="236428"/>
                    <a:pt x="145532" y="242683"/>
                    <a:pt x="144844" y="249008"/>
                  </a:cubicBezTo>
                  <a:cubicBezTo>
                    <a:pt x="144432" y="252308"/>
                    <a:pt x="143126" y="254645"/>
                    <a:pt x="139895" y="255676"/>
                  </a:cubicBezTo>
                  <a:cubicBezTo>
                    <a:pt x="137145" y="255676"/>
                    <a:pt x="134326" y="255676"/>
                    <a:pt x="131577" y="255676"/>
                  </a:cubicBezTo>
                  <a:cubicBezTo>
                    <a:pt x="129652" y="254507"/>
                    <a:pt x="128552" y="252789"/>
                    <a:pt x="127933" y="250589"/>
                  </a:cubicBezTo>
                  <a:cubicBezTo>
                    <a:pt x="126283" y="244540"/>
                    <a:pt x="124427" y="238490"/>
                    <a:pt x="122777" y="232372"/>
                  </a:cubicBezTo>
                  <a:cubicBezTo>
                    <a:pt x="121884" y="229141"/>
                    <a:pt x="119890" y="227422"/>
                    <a:pt x="116659" y="227010"/>
                  </a:cubicBezTo>
                  <a:cubicBezTo>
                    <a:pt x="115422" y="226872"/>
                    <a:pt x="114184" y="226666"/>
                    <a:pt x="112947" y="226597"/>
                  </a:cubicBezTo>
                  <a:cubicBezTo>
                    <a:pt x="110060" y="226391"/>
                    <a:pt x="108066" y="227697"/>
                    <a:pt x="106622" y="230103"/>
                  </a:cubicBezTo>
                  <a:cubicBezTo>
                    <a:pt x="106072" y="230997"/>
                    <a:pt x="105591" y="231891"/>
                    <a:pt x="105041" y="232784"/>
                  </a:cubicBezTo>
                  <a:cubicBezTo>
                    <a:pt x="102154" y="237665"/>
                    <a:pt x="99335" y="242615"/>
                    <a:pt x="96380" y="247427"/>
                  </a:cubicBezTo>
                  <a:cubicBezTo>
                    <a:pt x="94798" y="250108"/>
                    <a:pt x="92873" y="250795"/>
                    <a:pt x="89849" y="250108"/>
                  </a:cubicBezTo>
                  <a:cubicBezTo>
                    <a:pt x="87993" y="249695"/>
                    <a:pt x="86274" y="249077"/>
                    <a:pt x="84555" y="248320"/>
                  </a:cubicBezTo>
                  <a:cubicBezTo>
                    <a:pt x="81531" y="246877"/>
                    <a:pt x="80568" y="245021"/>
                    <a:pt x="80981" y="241652"/>
                  </a:cubicBezTo>
                  <a:cubicBezTo>
                    <a:pt x="81737" y="235397"/>
                    <a:pt x="82356" y="229141"/>
                    <a:pt x="83249" y="222885"/>
                  </a:cubicBezTo>
                  <a:cubicBezTo>
                    <a:pt x="83868" y="218486"/>
                    <a:pt x="81531" y="216080"/>
                    <a:pt x="78094" y="214155"/>
                  </a:cubicBezTo>
                  <a:cubicBezTo>
                    <a:pt x="74725" y="212299"/>
                    <a:pt x="71700" y="212024"/>
                    <a:pt x="68538" y="214636"/>
                  </a:cubicBezTo>
                  <a:cubicBezTo>
                    <a:pt x="64139" y="218142"/>
                    <a:pt x="59533" y="221373"/>
                    <a:pt x="55133" y="224810"/>
                  </a:cubicBezTo>
                  <a:cubicBezTo>
                    <a:pt x="50665" y="228316"/>
                    <a:pt x="48740" y="229072"/>
                    <a:pt x="43240" y="224123"/>
                  </a:cubicBezTo>
                  <a:cubicBezTo>
                    <a:pt x="42897" y="223779"/>
                    <a:pt x="42553" y="223435"/>
                    <a:pt x="42209" y="223091"/>
                  </a:cubicBezTo>
                  <a:cubicBezTo>
                    <a:pt x="39528" y="220342"/>
                    <a:pt x="39253" y="218211"/>
                    <a:pt x="41178" y="214842"/>
                  </a:cubicBezTo>
                  <a:cubicBezTo>
                    <a:pt x="44134" y="209549"/>
                    <a:pt x="47159" y="204187"/>
                    <a:pt x="50115" y="198893"/>
                  </a:cubicBezTo>
                  <a:cubicBezTo>
                    <a:pt x="50940" y="197381"/>
                    <a:pt x="51833" y="195869"/>
                    <a:pt x="51627" y="194013"/>
                  </a:cubicBezTo>
                  <a:cubicBezTo>
                    <a:pt x="51146" y="188444"/>
                    <a:pt x="44959" y="184045"/>
                    <a:pt x="39597" y="185420"/>
                  </a:cubicBezTo>
                  <a:cubicBezTo>
                    <a:pt x="33410" y="187001"/>
                    <a:pt x="27223" y="188582"/>
                    <a:pt x="21105" y="190232"/>
                  </a:cubicBezTo>
                  <a:cubicBezTo>
                    <a:pt x="18630" y="190919"/>
                    <a:pt x="16774" y="190163"/>
                    <a:pt x="15193" y="188238"/>
                  </a:cubicBezTo>
                  <a:cubicBezTo>
                    <a:pt x="13887" y="186657"/>
                    <a:pt x="13062" y="184870"/>
                    <a:pt x="12237" y="183014"/>
                  </a:cubicBezTo>
                  <a:cubicBezTo>
                    <a:pt x="10862" y="179783"/>
                    <a:pt x="11481" y="177445"/>
                    <a:pt x="14230" y="175314"/>
                  </a:cubicBezTo>
                  <a:cubicBezTo>
                    <a:pt x="18767" y="171671"/>
                    <a:pt x="23373" y="168096"/>
                    <a:pt x="27910" y="164453"/>
                  </a:cubicBezTo>
                  <a:cubicBezTo>
                    <a:pt x="32722" y="160741"/>
                    <a:pt x="33135" y="159159"/>
                    <a:pt x="31554" y="153385"/>
                  </a:cubicBezTo>
                  <a:cubicBezTo>
                    <a:pt x="30454" y="149604"/>
                    <a:pt x="28185" y="147611"/>
                    <a:pt x="24198" y="147198"/>
                  </a:cubicBezTo>
                  <a:cubicBezTo>
                    <a:pt x="18424" y="146579"/>
                    <a:pt x="12718" y="145479"/>
                    <a:pt x="6943" y="144861"/>
                  </a:cubicBezTo>
                  <a:cubicBezTo>
                    <a:pt x="3644" y="144517"/>
                    <a:pt x="1306" y="143211"/>
                    <a:pt x="138" y="140049"/>
                  </a:cubicBezTo>
                  <a:cubicBezTo>
                    <a:pt x="0" y="137093"/>
                    <a:pt x="0" y="134343"/>
                    <a:pt x="0" y="131525"/>
                  </a:cubicBezTo>
                  <a:cubicBezTo>
                    <a:pt x="1100" y="129462"/>
                    <a:pt x="2819" y="128431"/>
                    <a:pt x="5019" y="127881"/>
                  </a:cubicBezTo>
                  <a:cubicBezTo>
                    <a:pt x="10931" y="126300"/>
                    <a:pt x="16705" y="124513"/>
                    <a:pt x="22617" y="122931"/>
                  </a:cubicBezTo>
                  <a:cubicBezTo>
                    <a:pt x="26192" y="121969"/>
                    <a:pt x="28323" y="119975"/>
                    <a:pt x="28667" y="116194"/>
                  </a:cubicBezTo>
                  <a:cubicBezTo>
                    <a:pt x="28735" y="115232"/>
                    <a:pt x="28873" y="114270"/>
                    <a:pt x="29010" y="113307"/>
                  </a:cubicBezTo>
                  <a:cubicBezTo>
                    <a:pt x="29354" y="110076"/>
                    <a:pt x="27910" y="107876"/>
                    <a:pt x="25229" y="106295"/>
                  </a:cubicBezTo>
                  <a:cubicBezTo>
                    <a:pt x="19867" y="103202"/>
                    <a:pt x="14574" y="100040"/>
                    <a:pt x="9281" y="96946"/>
                  </a:cubicBezTo>
                  <a:cubicBezTo>
                    <a:pt x="5362" y="94678"/>
                    <a:pt x="4675" y="92959"/>
                    <a:pt x="5843" y="88560"/>
                  </a:cubicBezTo>
                  <a:cubicBezTo>
                    <a:pt x="5981" y="88147"/>
                    <a:pt x="6050" y="87735"/>
                    <a:pt x="6187" y="87391"/>
                  </a:cubicBezTo>
                  <a:cubicBezTo>
                    <a:pt x="7906" y="81685"/>
                    <a:pt x="9418" y="80585"/>
                    <a:pt x="15261" y="81135"/>
                  </a:cubicBezTo>
                  <a:cubicBezTo>
                    <a:pt x="20898" y="81685"/>
                    <a:pt x="26535" y="82304"/>
                    <a:pt x="32173" y="83060"/>
                  </a:cubicBezTo>
                  <a:cubicBezTo>
                    <a:pt x="36641" y="83610"/>
                    <a:pt x="38566" y="82854"/>
                    <a:pt x="40834" y="79073"/>
                  </a:cubicBezTo>
                  <a:cubicBezTo>
                    <a:pt x="44065" y="73848"/>
                    <a:pt x="43928" y="72198"/>
                    <a:pt x="40147" y="67318"/>
                  </a:cubicBezTo>
                  <a:cubicBezTo>
                    <a:pt x="36572" y="62712"/>
                    <a:pt x="33066" y="58037"/>
                    <a:pt x="29629" y="53363"/>
                  </a:cubicBezTo>
                  <a:cubicBezTo>
                    <a:pt x="27567" y="50613"/>
                    <a:pt x="27567" y="48344"/>
                    <a:pt x="29629" y="45595"/>
                  </a:cubicBezTo>
                  <a:cubicBezTo>
                    <a:pt x="30660" y="44220"/>
                    <a:pt x="31760" y="42845"/>
                    <a:pt x="33066" y="41745"/>
                  </a:cubicBezTo>
                  <a:cubicBezTo>
                    <a:pt x="35678" y="39545"/>
                    <a:pt x="37466" y="39270"/>
                    <a:pt x="40422" y="40920"/>
                  </a:cubicBezTo>
                  <a:cubicBezTo>
                    <a:pt x="45646" y="43807"/>
                    <a:pt x="51008" y="46488"/>
                    <a:pt x="56027" y="49719"/>
                  </a:cubicBezTo>
                  <a:cubicBezTo>
                    <a:pt x="61801" y="53431"/>
                    <a:pt x="65788" y="50957"/>
                    <a:pt x="69982" y="45801"/>
                  </a:cubicBezTo>
                  <a:cubicBezTo>
                    <a:pt x="71357" y="44082"/>
                    <a:pt x="70875" y="41814"/>
                    <a:pt x="70325" y="39751"/>
                  </a:cubicBezTo>
                  <a:cubicBezTo>
                    <a:pt x="68813" y="33908"/>
                    <a:pt x="67301" y="28065"/>
                    <a:pt x="65788" y="22221"/>
                  </a:cubicBezTo>
                  <a:cubicBezTo>
                    <a:pt x="64688" y="18028"/>
                    <a:pt x="65376" y="16309"/>
                    <a:pt x="69088" y="14110"/>
                  </a:cubicBezTo>
                  <a:cubicBezTo>
                    <a:pt x="69913" y="13628"/>
                    <a:pt x="70738" y="13147"/>
                    <a:pt x="71632" y="12735"/>
                  </a:cubicBezTo>
                  <a:cubicBezTo>
                    <a:pt x="76100" y="10672"/>
                    <a:pt x="78094" y="11154"/>
                    <a:pt x="81118" y="15072"/>
                  </a:cubicBezTo>
                  <a:cubicBezTo>
                    <a:pt x="84762" y="19678"/>
                    <a:pt x="88405" y="24353"/>
                    <a:pt x="92049" y="28958"/>
                  </a:cubicBezTo>
                  <a:cubicBezTo>
                    <a:pt x="95486" y="33221"/>
                    <a:pt x="103529" y="33221"/>
                    <a:pt x="106966" y="28890"/>
                  </a:cubicBezTo>
                  <a:cubicBezTo>
                    <a:pt x="108410" y="27034"/>
                    <a:pt x="108410" y="24696"/>
                    <a:pt x="108754" y="22565"/>
                  </a:cubicBezTo>
                  <a:cubicBezTo>
                    <a:pt x="109578" y="17203"/>
                    <a:pt x="110266" y="11841"/>
                    <a:pt x="110953" y="6479"/>
                  </a:cubicBezTo>
                  <a:cubicBezTo>
                    <a:pt x="111503" y="2217"/>
                    <a:pt x="112672" y="1048"/>
                    <a:pt x="116934" y="292"/>
                  </a:cubicBezTo>
                  <a:cubicBezTo>
                    <a:pt x="118721" y="-52"/>
                    <a:pt x="120509" y="-52"/>
                    <a:pt x="122296" y="86"/>
                  </a:cubicBezTo>
                  <a:close/>
                </a:path>
              </a:pathLst>
            </a:custGeom>
            <a:solidFill>
              <a:schemeClr val="bg1"/>
            </a:solidFill>
            <a:ln w="51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39" name="Group 38">
            <a:extLst>
              <a:ext uri="{FF2B5EF4-FFF2-40B4-BE49-F238E27FC236}">
                <a16:creationId xmlns:a16="http://schemas.microsoft.com/office/drawing/2014/main" id="{3EE38B58-01FE-4D5B-B52B-DF7FB23D2B2C}"/>
              </a:ext>
            </a:extLst>
          </p:cNvPr>
          <p:cNvGrpSpPr/>
          <p:nvPr userDrawn="1"/>
        </p:nvGrpSpPr>
        <p:grpSpPr>
          <a:xfrm rot="17572368" flipH="1">
            <a:off x="1480750" y="1474295"/>
            <a:ext cx="487113" cy="1701453"/>
            <a:chOff x="391499" y="630207"/>
            <a:chExt cx="531848" cy="1593194"/>
          </a:xfrm>
        </p:grpSpPr>
        <p:sp>
          <p:nvSpPr>
            <p:cNvPr id="40" name="Rectangle: Rounded Corners 39">
              <a:extLst>
                <a:ext uri="{FF2B5EF4-FFF2-40B4-BE49-F238E27FC236}">
                  <a16:creationId xmlns:a16="http://schemas.microsoft.com/office/drawing/2014/main" id="{ADC60DCB-AA80-49A7-A330-6DEA44AF3C32}"/>
                </a:ext>
              </a:extLst>
            </p:cNvPr>
            <p:cNvSpPr/>
            <p:nvPr/>
          </p:nvSpPr>
          <p:spPr>
            <a:xfrm rot="20495611">
              <a:off x="400453" y="630207"/>
              <a:ext cx="522894" cy="1539139"/>
            </a:xfrm>
            <a:prstGeom prst="roundRect">
              <a:avLst>
                <a:gd name="adj" fmla="val 0"/>
              </a:avLst>
            </a:prstGeom>
            <a:solidFill>
              <a:schemeClr val="accent2"/>
            </a:solidFill>
            <a:ln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Rectangle: Rounded Corners 40">
              <a:extLst>
                <a:ext uri="{FF2B5EF4-FFF2-40B4-BE49-F238E27FC236}">
                  <a16:creationId xmlns:a16="http://schemas.microsoft.com/office/drawing/2014/main" id="{8126044E-368C-440B-B94F-7A414E81ED0E}"/>
                </a:ext>
              </a:extLst>
            </p:cNvPr>
            <p:cNvSpPr/>
            <p:nvPr/>
          </p:nvSpPr>
          <p:spPr>
            <a:xfrm rot="20495611">
              <a:off x="391499" y="684262"/>
              <a:ext cx="191608" cy="1539139"/>
            </a:xfrm>
            <a:prstGeom prst="roundRect">
              <a:avLst>
                <a:gd name="adj" fmla="val 0"/>
              </a:avLst>
            </a:prstGeom>
            <a:solidFill>
              <a:schemeClr val="accent2">
                <a:lumMod val="75000"/>
              </a:schemeClr>
            </a:solidFill>
            <a:ln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2" name="Group 41">
            <a:extLst>
              <a:ext uri="{FF2B5EF4-FFF2-40B4-BE49-F238E27FC236}">
                <a16:creationId xmlns:a16="http://schemas.microsoft.com/office/drawing/2014/main" id="{C609EA3D-BF09-4750-8B89-52062CCAA8D8}"/>
              </a:ext>
            </a:extLst>
          </p:cNvPr>
          <p:cNvGrpSpPr/>
          <p:nvPr userDrawn="1"/>
        </p:nvGrpSpPr>
        <p:grpSpPr>
          <a:xfrm rot="9737426" flipH="1">
            <a:off x="2091150" y="2624217"/>
            <a:ext cx="514460" cy="514460"/>
            <a:chOff x="121429" y="411151"/>
            <a:chExt cx="607375" cy="607375"/>
          </a:xfrm>
        </p:grpSpPr>
        <p:sp>
          <p:nvSpPr>
            <p:cNvPr id="43" name="Oval 42">
              <a:extLst>
                <a:ext uri="{FF2B5EF4-FFF2-40B4-BE49-F238E27FC236}">
                  <a16:creationId xmlns:a16="http://schemas.microsoft.com/office/drawing/2014/main" id="{8CD88CA8-507A-4052-B3D1-5825B8BBAFFC}"/>
                </a:ext>
              </a:extLst>
            </p:cNvPr>
            <p:cNvSpPr/>
            <p:nvPr/>
          </p:nvSpPr>
          <p:spPr>
            <a:xfrm>
              <a:off x="121429" y="411151"/>
              <a:ext cx="607375" cy="607375"/>
            </a:xfrm>
            <a:prstGeom prst="ellipse">
              <a:avLst/>
            </a:prstGeom>
            <a:solidFill>
              <a:schemeClr val="accent2"/>
            </a:solidFill>
            <a:ln w="12700"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4" name="Freeform: Shape 43">
              <a:extLst>
                <a:ext uri="{FF2B5EF4-FFF2-40B4-BE49-F238E27FC236}">
                  <a16:creationId xmlns:a16="http://schemas.microsoft.com/office/drawing/2014/main" id="{29BC079D-A9B7-4437-8CA1-2DF8E7A33A14}"/>
                </a:ext>
              </a:extLst>
            </p:cNvPr>
            <p:cNvSpPr/>
            <p:nvPr/>
          </p:nvSpPr>
          <p:spPr>
            <a:xfrm>
              <a:off x="186933" y="476655"/>
              <a:ext cx="476367" cy="476367"/>
            </a:xfrm>
            <a:custGeom>
              <a:avLst/>
              <a:gdLst>
                <a:gd name="connsiteX0" fmla="*/ 977265 w 1950394"/>
                <a:gd name="connsiteY0" fmla="*/ 1954006 h 1950394"/>
                <a:gd name="connsiteX1" fmla="*/ 4 w 1950394"/>
                <a:gd name="connsiteY1" fmla="*/ 977261 h 1950394"/>
                <a:gd name="connsiteX2" fmla="*/ 976749 w 1950394"/>
                <a:gd name="connsiteY2" fmla="*/ 0 h 1950394"/>
                <a:gd name="connsiteX3" fmla="*/ 1953494 w 1950394"/>
                <a:gd name="connsiteY3" fmla="*/ 976229 h 1950394"/>
                <a:gd name="connsiteX4" fmla="*/ 977265 w 1950394"/>
                <a:gd name="connsiteY4" fmla="*/ 1954006 h 1950394"/>
                <a:gd name="connsiteX5" fmla="*/ 1198104 w 1950394"/>
                <a:gd name="connsiteY5" fmla="*/ 1613977 h 1950394"/>
                <a:gd name="connsiteX6" fmla="*/ 1221839 w 1950394"/>
                <a:gd name="connsiteY6" fmla="*/ 1574763 h 1950394"/>
                <a:gd name="connsiteX7" fmla="*/ 1240930 w 1950394"/>
                <a:gd name="connsiteY7" fmla="*/ 1566507 h 1950394"/>
                <a:gd name="connsiteX8" fmla="*/ 1257957 w 1950394"/>
                <a:gd name="connsiteY8" fmla="*/ 1569603 h 1950394"/>
                <a:gd name="connsiteX9" fmla="*/ 1298203 w 1950394"/>
                <a:gd name="connsiteY9" fmla="*/ 1624297 h 1950394"/>
                <a:gd name="connsiteX10" fmla="*/ 1311619 w 1950394"/>
                <a:gd name="connsiteY10" fmla="*/ 1629456 h 1950394"/>
                <a:gd name="connsiteX11" fmla="*/ 1375084 w 1950394"/>
                <a:gd name="connsiteY11" fmla="*/ 1592822 h 1950394"/>
                <a:gd name="connsiteX12" fmla="*/ 1377148 w 1950394"/>
                <a:gd name="connsiteY12" fmla="*/ 1578891 h 1950394"/>
                <a:gd name="connsiteX13" fmla="*/ 1349285 w 1950394"/>
                <a:gd name="connsiteY13" fmla="*/ 1515426 h 1950394"/>
                <a:gd name="connsiteX14" fmla="*/ 1353413 w 1950394"/>
                <a:gd name="connsiteY14" fmla="*/ 1502010 h 1950394"/>
                <a:gd name="connsiteX15" fmla="*/ 1385919 w 1950394"/>
                <a:gd name="connsiteY15" fmla="*/ 1476727 h 1950394"/>
                <a:gd name="connsiteX16" fmla="*/ 1400883 w 1950394"/>
                <a:gd name="connsiteY16" fmla="*/ 1476727 h 1950394"/>
                <a:gd name="connsiteX17" fmla="*/ 1452996 w 1950394"/>
                <a:gd name="connsiteY17" fmla="*/ 1518005 h 1950394"/>
                <a:gd name="connsiteX18" fmla="*/ 1470024 w 1950394"/>
                <a:gd name="connsiteY18" fmla="*/ 1519553 h 1950394"/>
                <a:gd name="connsiteX19" fmla="*/ 1519041 w 1950394"/>
                <a:gd name="connsiteY19" fmla="*/ 1470535 h 1950394"/>
                <a:gd name="connsiteX20" fmla="*/ 1518010 w 1950394"/>
                <a:gd name="connsiteY20" fmla="*/ 1453508 h 1950394"/>
                <a:gd name="connsiteX21" fmla="*/ 1475699 w 1950394"/>
                <a:gd name="connsiteY21" fmla="*/ 1400363 h 1950394"/>
                <a:gd name="connsiteX22" fmla="*/ 1476215 w 1950394"/>
                <a:gd name="connsiteY22" fmla="*/ 1386431 h 1950394"/>
                <a:gd name="connsiteX23" fmla="*/ 1501498 w 1950394"/>
                <a:gd name="connsiteY23" fmla="*/ 1353925 h 1950394"/>
                <a:gd name="connsiteX24" fmla="*/ 1515946 w 1950394"/>
                <a:gd name="connsiteY24" fmla="*/ 1349797 h 1950394"/>
                <a:gd name="connsiteX25" fmla="*/ 1579411 w 1950394"/>
                <a:gd name="connsiteY25" fmla="*/ 1377660 h 1950394"/>
                <a:gd name="connsiteX26" fmla="*/ 1592310 w 1950394"/>
                <a:gd name="connsiteY26" fmla="*/ 1375596 h 1950394"/>
                <a:gd name="connsiteX27" fmla="*/ 1628945 w 1950394"/>
                <a:gd name="connsiteY27" fmla="*/ 1312130 h 1950394"/>
                <a:gd name="connsiteX28" fmla="*/ 1623785 w 1950394"/>
                <a:gd name="connsiteY28" fmla="*/ 1298199 h 1950394"/>
                <a:gd name="connsiteX29" fmla="*/ 1577863 w 1950394"/>
                <a:gd name="connsiteY29" fmla="*/ 1265692 h 1950394"/>
                <a:gd name="connsiteX30" fmla="*/ 1571155 w 1950394"/>
                <a:gd name="connsiteY30" fmla="*/ 1230090 h 1950394"/>
                <a:gd name="connsiteX31" fmla="*/ 1579927 w 1950394"/>
                <a:gd name="connsiteY31" fmla="*/ 1208419 h 1950394"/>
                <a:gd name="connsiteX32" fmla="*/ 1596438 w 1950394"/>
                <a:gd name="connsiteY32" fmla="*/ 1197583 h 1950394"/>
                <a:gd name="connsiteX33" fmla="*/ 1660935 w 1950394"/>
                <a:gd name="connsiteY33" fmla="*/ 1207387 h 1950394"/>
                <a:gd name="connsiteX34" fmla="*/ 1675383 w 1950394"/>
                <a:gd name="connsiteY34" fmla="*/ 1201195 h 1950394"/>
                <a:gd name="connsiteX35" fmla="*/ 1693442 w 1950394"/>
                <a:gd name="connsiteY35" fmla="*/ 1132570 h 1950394"/>
                <a:gd name="connsiteX36" fmla="*/ 1684154 w 1950394"/>
                <a:gd name="connsiteY36" fmla="*/ 1119155 h 1950394"/>
                <a:gd name="connsiteX37" fmla="*/ 1621205 w 1950394"/>
                <a:gd name="connsiteY37" fmla="*/ 1093872 h 1950394"/>
                <a:gd name="connsiteX38" fmla="*/ 1614497 w 1950394"/>
                <a:gd name="connsiteY38" fmla="*/ 1083037 h 1950394"/>
                <a:gd name="connsiteX39" fmla="*/ 1620173 w 1950394"/>
                <a:gd name="connsiteY39" fmla="*/ 1042274 h 1950394"/>
                <a:gd name="connsiteX40" fmla="*/ 1632557 w 1950394"/>
                <a:gd name="connsiteY40" fmla="*/ 1029891 h 1950394"/>
                <a:gd name="connsiteX41" fmla="*/ 1696022 w 1950394"/>
                <a:gd name="connsiteY41" fmla="*/ 1022667 h 1950394"/>
                <a:gd name="connsiteX42" fmla="*/ 1709437 w 1950394"/>
                <a:gd name="connsiteY42" fmla="*/ 1010800 h 1950394"/>
                <a:gd name="connsiteX43" fmla="*/ 1709437 w 1950394"/>
                <a:gd name="connsiteY43" fmla="*/ 943723 h 1950394"/>
                <a:gd name="connsiteX44" fmla="*/ 1694990 w 1950394"/>
                <a:gd name="connsiteY44" fmla="*/ 931339 h 1950394"/>
                <a:gd name="connsiteX45" fmla="*/ 1650616 w 1950394"/>
                <a:gd name="connsiteY45" fmla="*/ 928243 h 1950394"/>
                <a:gd name="connsiteX46" fmla="*/ 1618109 w 1950394"/>
                <a:gd name="connsiteY46" fmla="*/ 892125 h 1950394"/>
                <a:gd name="connsiteX47" fmla="*/ 1615013 w 1950394"/>
                <a:gd name="connsiteY47" fmla="*/ 874582 h 1950394"/>
                <a:gd name="connsiteX48" fmla="*/ 1622753 w 1950394"/>
                <a:gd name="connsiteY48" fmla="*/ 859102 h 1950394"/>
                <a:gd name="connsiteX49" fmla="*/ 1684670 w 1950394"/>
                <a:gd name="connsiteY49" fmla="*/ 834851 h 1950394"/>
                <a:gd name="connsiteX50" fmla="*/ 1693442 w 1950394"/>
                <a:gd name="connsiteY50" fmla="*/ 821952 h 1950394"/>
                <a:gd name="connsiteX51" fmla="*/ 1674867 w 1950394"/>
                <a:gd name="connsiteY51" fmla="*/ 753327 h 1950394"/>
                <a:gd name="connsiteX52" fmla="*/ 1659903 w 1950394"/>
                <a:gd name="connsiteY52" fmla="*/ 746619 h 1950394"/>
                <a:gd name="connsiteX53" fmla="*/ 1594374 w 1950394"/>
                <a:gd name="connsiteY53" fmla="*/ 756423 h 1950394"/>
                <a:gd name="connsiteX54" fmla="*/ 1580443 w 1950394"/>
                <a:gd name="connsiteY54" fmla="*/ 747651 h 1950394"/>
                <a:gd name="connsiteX55" fmla="*/ 1565995 w 1950394"/>
                <a:gd name="connsiteY55" fmla="*/ 713081 h 1950394"/>
                <a:gd name="connsiteX56" fmla="*/ 1570123 w 1950394"/>
                <a:gd name="connsiteY56" fmla="*/ 696054 h 1950394"/>
                <a:gd name="connsiteX57" fmla="*/ 1623269 w 1950394"/>
                <a:gd name="connsiteY57" fmla="*/ 656323 h 1950394"/>
                <a:gd name="connsiteX58" fmla="*/ 1628429 w 1950394"/>
                <a:gd name="connsiteY58" fmla="*/ 641876 h 1950394"/>
                <a:gd name="connsiteX59" fmla="*/ 1592310 w 1950394"/>
                <a:gd name="connsiteY59" fmla="*/ 579443 h 1950394"/>
                <a:gd name="connsiteX60" fmla="*/ 1578379 w 1950394"/>
                <a:gd name="connsiteY60" fmla="*/ 576863 h 1950394"/>
                <a:gd name="connsiteX61" fmla="*/ 1532457 w 1950394"/>
                <a:gd name="connsiteY61" fmla="*/ 599050 h 1950394"/>
                <a:gd name="connsiteX62" fmla="*/ 1490147 w 1950394"/>
                <a:gd name="connsiteY62" fmla="*/ 585118 h 1950394"/>
                <a:gd name="connsiteX63" fmla="*/ 1477247 w 1950394"/>
                <a:gd name="connsiteY63" fmla="*/ 569123 h 1950394"/>
                <a:gd name="connsiteX64" fmla="*/ 1476731 w 1950394"/>
                <a:gd name="connsiteY64" fmla="*/ 552096 h 1950394"/>
                <a:gd name="connsiteX65" fmla="*/ 1518525 w 1950394"/>
                <a:gd name="connsiteY65" fmla="*/ 499982 h 1950394"/>
                <a:gd name="connsiteX66" fmla="*/ 1519557 w 1950394"/>
                <a:gd name="connsiteY66" fmla="*/ 483987 h 1950394"/>
                <a:gd name="connsiteX67" fmla="*/ 1470540 w 1950394"/>
                <a:gd name="connsiteY67" fmla="*/ 434453 h 1950394"/>
                <a:gd name="connsiteX68" fmla="*/ 1452480 w 1950394"/>
                <a:gd name="connsiteY68" fmla="*/ 436001 h 1950394"/>
                <a:gd name="connsiteX69" fmla="*/ 1418942 w 1950394"/>
                <a:gd name="connsiteY69" fmla="*/ 465412 h 1950394"/>
                <a:gd name="connsiteX70" fmla="*/ 1369408 w 1950394"/>
                <a:gd name="connsiteY70" fmla="*/ 463348 h 1950394"/>
                <a:gd name="connsiteX71" fmla="*/ 1354961 w 1950394"/>
                <a:gd name="connsiteY71" fmla="*/ 452512 h 1950394"/>
                <a:gd name="connsiteX72" fmla="*/ 1349801 w 1950394"/>
                <a:gd name="connsiteY72" fmla="*/ 436001 h 1950394"/>
                <a:gd name="connsiteX73" fmla="*/ 1377148 w 1950394"/>
                <a:gd name="connsiteY73" fmla="*/ 374084 h 1950394"/>
                <a:gd name="connsiteX74" fmla="*/ 1374052 w 1950394"/>
                <a:gd name="connsiteY74" fmla="*/ 360152 h 1950394"/>
                <a:gd name="connsiteX75" fmla="*/ 1312651 w 1950394"/>
                <a:gd name="connsiteY75" fmla="*/ 324550 h 1950394"/>
                <a:gd name="connsiteX76" fmla="*/ 1296655 w 1950394"/>
                <a:gd name="connsiteY76" fmla="*/ 329193 h 1950394"/>
                <a:gd name="connsiteX77" fmla="*/ 1256925 w 1950394"/>
                <a:gd name="connsiteY77" fmla="*/ 382855 h 1950394"/>
                <a:gd name="connsiteX78" fmla="*/ 1238866 w 1950394"/>
                <a:gd name="connsiteY78" fmla="*/ 386467 h 1950394"/>
                <a:gd name="connsiteX79" fmla="*/ 1206875 w 1950394"/>
                <a:gd name="connsiteY79" fmla="*/ 373052 h 1950394"/>
                <a:gd name="connsiteX80" fmla="*/ 1196556 w 1950394"/>
                <a:gd name="connsiteY80" fmla="*/ 357572 h 1950394"/>
                <a:gd name="connsiteX81" fmla="*/ 1206359 w 1950394"/>
                <a:gd name="connsiteY81" fmla="*/ 293075 h 1950394"/>
                <a:gd name="connsiteX82" fmla="*/ 1199652 w 1950394"/>
                <a:gd name="connsiteY82" fmla="*/ 278112 h 1950394"/>
                <a:gd name="connsiteX83" fmla="*/ 1131027 w 1950394"/>
                <a:gd name="connsiteY83" fmla="*/ 259537 h 1950394"/>
                <a:gd name="connsiteX84" fmla="*/ 1118127 w 1950394"/>
                <a:gd name="connsiteY84" fmla="*/ 268308 h 1950394"/>
                <a:gd name="connsiteX85" fmla="*/ 1093360 w 1950394"/>
                <a:gd name="connsiteY85" fmla="*/ 331258 h 1950394"/>
                <a:gd name="connsiteX86" fmla="*/ 1079945 w 1950394"/>
                <a:gd name="connsiteY86" fmla="*/ 338481 h 1950394"/>
                <a:gd name="connsiteX87" fmla="*/ 1042794 w 1950394"/>
                <a:gd name="connsiteY87" fmla="*/ 333837 h 1950394"/>
                <a:gd name="connsiteX88" fmla="*/ 1028347 w 1950394"/>
                <a:gd name="connsiteY88" fmla="*/ 320422 h 1950394"/>
                <a:gd name="connsiteX89" fmla="*/ 1021123 w 1950394"/>
                <a:gd name="connsiteY89" fmla="*/ 257989 h 1950394"/>
                <a:gd name="connsiteX90" fmla="*/ 1008740 w 1950394"/>
                <a:gd name="connsiteY90" fmla="*/ 243541 h 1950394"/>
                <a:gd name="connsiteX91" fmla="*/ 941663 w 1950394"/>
                <a:gd name="connsiteY91" fmla="*/ 243541 h 1950394"/>
                <a:gd name="connsiteX92" fmla="*/ 929795 w 1950394"/>
                <a:gd name="connsiteY92" fmla="*/ 256957 h 1950394"/>
                <a:gd name="connsiteX93" fmla="*/ 922572 w 1950394"/>
                <a:gd name="connsiteY93" fmla="*/ 320422 h 1950394"/>
                <a:gd name="connsiteX94" fmla="*/ 909156 w 1950394"/>
                <a:gd name="connsiteY94" fmla="*/ 333321 h 1950394"/>
                <a:gd name="connsiteX95" fmla="*/ 872006 w 1950394"/>
                <a:gd name="connsiteY95" fmla="*/ 337965 h 1950394"/>
                <a:gd name="connsiteX96" fmla="*/ 857559 w 1950394"/>
                <a:gd name="connsiteY96" fmla="*/ 330226 h 1950394"/>
                <a:gd name="connsiteX97" fmla="*/ 833308 w 1950394"/>
                <a:gd name="connsiteY97" fmla="*/ 268308 h 1950394"/>
                <a:gd name="connsiteX98" fmla="*/ 819892 w 1950394"/>
                <a:gd name="connsiteY98" fmla="*/ 259021 h 1950394"/>
                <a:gd name="connsiteX99" fmla="*/ 753847 w 1950394"/>
                <a:gd name="connsiteY99" fmla="*/ 276564 h 1950394"/>
                <a:gd name="connsiteX100" fmla="*/ 745591 w 1950394"/>
                <a:gd name="connsiteY100" fmla="*/ 293075 h 1950394"/>
                <a:gd name="connsiteX101" fmla="*/ 754879 w 1950394"/>
                <a:gd name="connsiteY101" fmla="*/ 339513 h 1950394"/>
                <a:gd name="connsiteX102" fmla="*/ 728564 w 1950394"/>
                <a:gd name="connsiteY102" fmla="*/ 378728 h 1950394"/>
                <a:gd name="connsiteX103" fmla="*/ 712053 w 1950394"/>
                <a:gd name="connsiteY103" fmla="*/ 385951 h 1950394"/>
                <a:gd name="connsiteX104" fmla="*/ 695026 w 1950394"/>
                <a:gd name="connsiteY104" fmla="*/ 382855 h 1950394"/>
                <a:gd name="connsiteX105" fmla="*/ 654779 w 1950394"/>
                <a:gd name="connsiteY105" fmla="*/ 328161 h 1950394"/>
                <a:gd name="connsiteX106" fmla="*/ 641364 w 1950394"/>
                <a:gd name="connsiteY106" fmla="*/ 323002 h 1950394"/>
                <a:gd name="connsiteX107" fmla="*/ 577899 w 1950394"/>
                <a:gd name="connsiteY107" fmla="*/ 359636 h 1950394"/>
                <a:gd name="connsiteX108" fmla="*/ 574803 w 1950394"/>
                <a:gd name="connsiteY108" fmla="*/ 372536 h 1950394"/>
                <a:gd name="connsiteX109" fmla="*/ 602666 w 1950394"/>
                <a:gd name="connsiteY109" fmla="*/ 435485 h 1950394"/>
                <a:gd name="connsiteX110" fmla="*/ 598022 w 1950394"/>
                <a:gd name="connsiteY110" fmla="*/ 450964 h 1950394"/>
                <a:gd name="connsiteX111" fmla="*/ 567579 w 1950394"/>
                <a:gd name="connsiteY111" fmla="*/ 474699 h 1950394"/>
                <a:gd name="connsiteX112" fmla="*/ 550552 w 1950394"/>
                <a:gd name="connsiteY112" fmla="*/ 474699 h 1950394"/>
                <a:gd name="connsiteX113" fmla="*/ 498438 w 1950394"/>
                <a:gd name="connsiteY113" fmla="*/ 432905 h 1950394"/>
                <a:gd name="connsiteX114" fmla="*/ 483475 w 1950394"/>
                <a:gd name="connsiteY114" fmla="*/ 431357 h 1950394"/>
                <a:gd name="connsiteX115" fmla="*/ 432393 w 1950394"/>
                <a:gd name="connsiteY115" fmla="*/ 482439 h 1950394"/>
                <a:gd name="connsiteX116" fmla="*/ 433425 w 1950394"/>
                <a:gd name="connsiteY116" fmla="*/ 497402 h 1950394"/>
                <a:gd name="connsiteX117" fmla="*/ 475735 w 1950394"/>
                <a:gd name="connsiteY117" fmla="*/ 550032 h 1950394"/>
                <a:gd name="connsiteX118" fmla="*/ 475219 w 1950394"/>
                <a:gd name="connsiteY118" fmla="*/ 566027 h 1950394"/>
                <a:gd name="connsiteX119" fmla="*/ 450968 w 1950394"/>
                <a:gd name="connsiteY119" fmla="*/ 597502 h 1950394"/>
                <a:gd name="connsiteX120" fmla="*/ 437553 w 1950394"/>
                <a:gd name="connsiteY120" fmla="*/ 601629 h 1950394"/>
                <a:gd name="connsiteX121" fmla="*/ 373056 w 1950394"/>
                <a:gd name="connsiteY121" fmla="*/ 573251 h 1950394"/>
                <a:gd name="connsiteX122" fmla="*/ 360156 w 1950394"/>
                <a:gd name="connsiteY122" fmla="*/ 575315 h 1950394"/>
                <a:gd name="connsiteX123" fmla="*/ 323522 w 1950394"/>
                <a:gd name="connsiteY123" fmla="*/ 638780 h 1950394"/>
                <a:gd name="connsiteX124" fmla="*/ 328166 w 1950394"/>
                <a:gd name="connsiteY124" fmla="*/ 652711 h 1950394"/>
                <a:gd name="connsiteX125" fmla="*/ 374088 w 1950394"/>
                <a:gd name="connsiteY125" fmla="*/ 685218 h 1950394"/>
                <a:gd name="connsiteX126" fmla="*/ 380795 w 1950394"/>
                <a:gd name="connsiteY126" fmla="*/ 720820 h 1950394"/>
                <a:gd name="connsiteX127" fmla="*/ 372024 w 1950394"/>
                <a:gd name="connsiteY127" fmla="*/ 742492 h 1950394"/>
                <a:gd name="connsiteX128" fmla="*/ 355513 w 1950394"/>
                <a:gd name="connsiteY128" fmla="*/ 753327 h 1950394"/>
                <a:gd name="connsiteX129" fmla="*/ 291015 w 1950394"/>
                <a:gd name="connsiteY129" fmla="*/ 743523 h 1950394"/>
                <a:gd name="connsiteX130" fmla="*/ 276568 w 1950394"/>
                <a:gd name="connsiteY130" fmla="*/ 751263 h 1950394"/>
                <a:gd name="connsiteX131" fmla="*/ 258509 w 1950394"/>
                <a:gd name="connsiteY131" fmla="*/ 818340 h 1950394"/>
                <a:gd name="connsiteX132" fmla="*/ 267796 w 1950394"/>
                <a:gd name="connsiteY132" fmla="*/ 831756 h 1950394"/>
                <a:gd name="connsiteX133" fmla="*/ 330746 w 1950394"/>
                <a:gd name="connsiteY133" fmla="*/ 857038 h 1950394"/>
                <a:gd name="connsiteX134" fmla="*/ 337453 w 1950394"/>
                <a:gd name="connsiteY134" fmla="*/ 869422 h 1950394"/>
                <a:gd name="connsiteX135" fmla="*/ 332810 w 1950394"/>
                <a:gd name="connsiteY135" fmla="*/ 906572 h 1950394"/>
                <a:gd name="connsiteX136" fmla="*/ 318878 w 1950394"/>
                <a:gd name="connsiteY136" fmla="*/ 922052 h 1950394"/>
                <a:gd name="connsiteX137" fmla="*/ 256445 w 1950394"/>
                <a:gd name="connsiteY137" fmla="*/ 929275 h 1950394"/>
                <a:gd name="connsiteX138" fmla="*/ 242514 w 1950394"/>
                <a:gd name="connsiteY138" fmla="*/ 942175 h 1950394"/>
                <a:gd name="connsiteX139" fmla="*/ 242514 w 1950394"/>
                <a:gd name="connsiteY139" fmla="*/ 1006672 h 1950394"/>
                <a:gd name="connsiteX140" fmla="*/ 257993 w 1950394"/>
                <a:gd name="connsiteY140" fmla="*/ 1020603 h 1950394"/>
                <a:gd name="connsiteX141" fmla="*/ 321458 w 1950394"/>
                <a:gd name="connsiteY141" fmla="*/ 1028343 h 1950394"/>
                <a:gd name="connsiteX142" fmla="*/ 331778 w 1950394"/>
                <a:gd name="connsiteY142" fmla="*/ 1039694 h 1950394"/>
                <a:gd name="connsiteX143" fmla="*/ 336937 w 1950394"/>
                <a:gd name="connsiteY143" fmla="*/ 1077877 h 1950394"/>
                <a:gd name="connsiteX144" fmla="*/ 329198 w 1950394"/>
                <a:gd name="connsiteY144" fmla="*/ 1093356 h 1950394"/>
                <a:gd name="connsiteX145" fmla="*/ 265733 w 1950394"/>
                <a:gd name="connsiteY145" fmla="*/ 1117607 h 1950394"/>
                <a:gd name="connsiteX146" fmla="*/ 257993 w 1950394"/>
                <a:gd name="connsiteY146" fmla="*/ 1129990 h 1950394"/>
                <a:gd name="connsiteX147" fmla="*/ 276568 w 1950394"/>
                <a:gd name="connsiteY147" fmla="*/ 1198615 h 1950394"/>
                <a:gd name="connsiteX148" fmla="*/ 291531 w 1950394"/>
                <a:gd name="connsiteY148" fmla="*/ 1205839 h 1950394"/>
                <a:gd name="connsiteX149" fmla="*/ 345709 w 1950394"/>
                <a:gd name="connsiteY149" fmla="*/ 1196035 h 1950394"/>
                <a:gd name="connsiteX150" fmla="*/ 375636 w 1950394"/>
                <a:gd name="connsiteY150" fmla="*/ 1216675 h 1950394"/>
                <a:gd name="connsiteX151" fmla="*/ 384407 w 1950394"/>
                <a:gd name="connsiteY151" fmla="*/ 1236798 h 1950394"/>
                <a:gd name="connsiteX152" fmla="*/ 379764 w 1950394"/>
                <a:gd name="connsiteY152" fmla="*/ 1257953 h 1950394"/>
                <a:gd name="connsiteX153" fmla="*/ 327134 w 1950394"/>
                <a:gd name="connsiteY153" fmla="*/ 1296651 h 1950394"/>
                <a:gd name="connsiteX154" fmla="*/ 322490 w 1950394"/>
                <a:gd name="connsiteY154" fmla="*/ 1310583 h 1950394"/>
                <a:gd name="connsiteX155" fmla="*/ 359124 w 1950394"/>
                <a:gd name="connsiteY155" fmla="*/ 1374048 h 1950394"/>
                <a:gd name="connsiteX156" fmla="*/ 370992 w 1950394"/>
                <a:gd name="connsiteY156" fmla="*/ 1376628 h 1950394"/>
                <a:gd name="connsiteX157" fmla="*/ 433941 w 1950394"/>
                <a:gd name="connsiteY157" fmla="*/ 1348765 h 1950394"/>
                <a:gd name="connsiteX158" fmla="*/ 450452 w 1950394"/>
                <a:gd name="connsiteY158" fmla="*/ 1353925 h 1950394"/>
                <a:gd name="connsiteX159" fmla="*/ 474187 w 1950394"/>
                <a:gd name="connsiteY159" fmla="*/ 1384367 h 1950394"/>
                <a:gd name="connsiteX160" fmla="*/ 475219 w 1950394"/>
                <a:gd name="connsiteY160" fmla="*/ 1399331 h 1950394"/>
                <a:gd name="connsiteX161" fmla="*/ 432909 w 1950394"/>
                <a:gd name="connsiteY161" fmla="*/ 1452476 h 1950394"/>
                <a:gd name="connsiteX162" fmla="*/ 431877 w 1950394"/>
                <a:gd name="connsiteY162" fmla="*/ 1468471 h 1950394"/>
                <a:gd name="connsiteX163" fmla="*/ 481927 w 1950394"/>
                <a:gd name="connsiteY163" fmla="*/ 1518521 h 1950394"/>
                <a:gd name="connsiteX164" fmla="*/ 497922 w 1950394"/>
                <a:gd name="connsiteY164" fmla="*/ 1517489 h 1950394"/>
                <a:gd name="connsiteX165" fmla="*/ 550036 w 1950394"/>
                <a:gd name="connsiteY165" fmla="*/ 1475695 h 1950394"/>
                <a:gd name="connsiteX166" fmla="*/ 567063 w 1950394"/>
                <a:gd name="connsiteY166" fmla="*/ 1476211 h 1950394"/>
                <a:gd name="connsiteX167" fmla="*/ 596474 w 1950394"/>
                <a:gd name="connsiteY167" fmla="*/ 1498914 h 1950394"/>
                <a:gd name="connsiteX168" fmla="*/ 601634 w 1950394"/>
                <a:gd name="connsiteY168" fmla="*/ 1515426 h 1950394"/>
                <a:gd name="connsiteX169" fmla="*/ 574287 w 1950394"/>
                <a:gd name="connsiteY169" fmla="*/ 1577343 h 1950394"/>
                <a:gd name="connsiteX170" fmla="*/ 576867 w 1950394"/>
                <a:gd name="connsiteY170" fmla="*/ 1591274 h 1950394"/>
                <a:gd name="connsiteX171" fmla="*/ 639300 w 1950394"/>
                <a:gd name="connsiteY171" fmla="*/ 1627393 h 1950394"/>
                <a:gd name="connsiteX172" fmla="*/ 653747 w 1950394"/>
                <a:gd name="connsiteY172" fmla="*/ 1622233 h 1950394"/>
                <a:gd name="connsiteX173" fmla="*/ 693478 w 1950394"/>
                <a:gd name="connsiteY173" fmla="*/ 1568571 h 1950394"/>
                <a:gd name="connsiteX174" fmla="*/ 711537 w 1950394"/>
                <a:gd name="connsiteY174" fmla="*/ 1564959 h 1950394"/>
                <a:gd name="connsiteX175" fmla="*/ 743528 w 1950394"/>
                <a:gd name="connsiteY175" fmla="*/ 1578375 h 1950394"/>
                <a:gd name="connsiteX176" fmla="*/ 753847 w 1950394"/>
                <a:gd name="connsiteY176" fmla="*/ 1593854 h 1950394"/>
                <a:gd name="connsiteX177" fmla="*/ 744044 w 1950394"/>
                <a:gd name="connsiteY177" fmla="*/ 1658351 h 1950394"/>
                <a:gd name="connsiteX178" fmla="*/ 752299 w 1950394"/>
                <a:gd name="connsiteY178" fmla="*/ 1673831 h 1950394"/>
                <a:gd name="connsiteX179" fmla="*/ 818344 w 1950394"/>
                <a:gd name="connsiteY179" fmla="*/ 1691374 h 1950394"/>
                <a:gd name="connsiteX180" fmla="*/ 832276 w 1950394"/>
                <a:gd name="connsiteY180" fmla="*/ 1682602 h 1950394"/>
                <a:gd name="connsiteX181" fmla="*/ 857043 w 1950394"/>
                <a:gd name="connsiteY181" fmla="*/ 1619653 h 1950394"/>
                <a:gd name="connsiteX182" fmla="*/ 868910 w 1950394"/>
                <a:gd name="connsiteY182" fmla="*/ 1612429 h 1950394"/>
                <a:gd name="connsiteX183" fmla="*/ 908640 w 1950394"/>
                <a:gd name="connsiteY183" fmla="*/ 1617589 h 1950394"/>
                <a:gd name="connsiteX184" fmla="*/ 922056 w 1950394"/>
                <a:gd name="connsiteY184" fmla="*/ 1630488 h 1950394"/>
                <a:gd name="connsiteX185" fmla="*/ 929279 w 1950394"/>
                <a:gd name="connsiteY185" fmla="*/ 1692922 h 1950394"/>
                <a:gd name="connsiteX186" fmla="*/ 942695 w 1950394"/>
                <a:gd name="connsiteY186" fmla="*/ 1707369 h 1950394"/>
                <a:gd name="connsiteX187" fmla="*/ 1007192 w 1950394"/>
                <a:gd name="connsiteY187" fmla="*/ 1707369 h 1950394"/>
                <a:gd name="connsiteX188" fmla="*/ 1020607 w 1950394"/>
                <a:gd name="connsiteY188" fmla="*/ 1692406 h 1950394"/>
                <a:gd name="connsiteX189" fmla="*/ 1028347 w 1950394"/>
                <a:gd name="connsiteY189" fmla="*/ 1628941 h 1950394"/>
                <a:gd name="connsiteX190" fmla="*/ 1040215 w 1950394"/>
                <a:gd name="connsiteY190" fmla="*/ 1617589 h 1950394"/>
                <a:gd name="connsiteX191" fmla="*/ 1078397 w 1950394"/>
                <a:gd name="connsiteY191" fmla="*/ 1612429 h 1950394"/>
                <a:gd name="connsiteX192" fmla="*/ 1092844 w 1950394"/>
                <a:gd name="connsiteY192" fmla="*/ 1619653 h 1950394"/>
                <a:gd name="connsiteX193" fmla="*/ 1117095 w 1950394"/>
                <a:gd name="connsiteY193" fmla="*/ 1681570 h 1950394"/>
                <a:gd name="connsiteX194" fmla="*/ 1130511 w 1950394"/>
                <a:gd name="connsiteY194" fmla="*/ 1690858 h 1950394"/>
                <a:gd name="connsiteX195" fmla="*/ 1196556 w 1950394"/>
                <a:gd name="connsiteY195" fmla="*/ 1673315 h 1950394"/>
                <a:gd name="connsiteX196" fmla="*/ 1204811 w 1950394"/>
                <a:gd name="connsiteY196" fmla="*/ 1656803 h 1950394"/>
                <a:gd name="connsiteX197" fmla="*/ 1198104 w 1950394"/>
                <a:gd name="connsiteY197" fmla="*/ 1613977 h 19503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</a:cxnLst>
              <a:rect l="l" t="t" r="r" b="b"/>
              <a:pathLst>
                <a:path w="1950394" h="1950394">
                  <a:moveTo>
                    <a:pt x="977265" y="1954006"/>
                  </a:moveTo>
                  <a:cubicBezTo>
                    <a:pt x="444261" y="1950394"/>
                    <a:pt x="1552" y="1529873"/>
                    <a:pt x="4" y="977261"/>
                  </a:cubicBezTo>
                  <a:cubicBezTo>
                    <a:pt x="-1544" y="439613"/>
                    <a:pt x="427749" y="0"/>
                    <a:pt x="976749" y="0"/>
                  </a:cubicBezTo>
                  <a:cubicBezTo>
                    <a:pt x="1519041" y="0"/>
                    <a:pt x="1952978" y="432905"/>
                    <a:pt x="1953494" y="976229"/>
                  </a:cubicBezTo>
                  <a:cubicBezTo>
                    <a:pt x="1953494" y="1512846"/>
                    <a:pt x="1525749" y="1948330"/>
                    <a:pt x="977265" y="1954006"/>
                  </a:cubicBezTo>
                  <a:close/>
                  <a:moveTo>
                    <a:pt x="1198104" y="1613977"/>
                  </a:moveTo>
                  <a:cubicBezTo>
                    <a:pt x="1198104" y="1578891"/>
                    <a:pt x="1194492" y="1586630"/>
                    <a:pt x="1221839" y="1574763"/>
                  </a:cubicBezTo>
                  <a:cubicBezTo>
                    <a:pt x="1228030" y="1572183"/>
                    <a:pt x="1234738" y="1569603"/>
                    <a:pt x="1240930" y="1566507"/>
                  </a:cubicBezTo>
                  <a:cubicBezTo>
                    <a:pt x="1247637" y="1562896"/>
                    <a:pt x="1252797" y="1563927"/>
                    <a:pt x="1257957" y="1569603"/>
                  </a:cubicBezTo>
                  <a:cubicBezTo>
                    <a:pt x="1272920" y="1586630"/>
                    <a:pt x="1290464" y="1602110"/>
                    <a:pt x="1298203" y="1624297"/>
                  </a:cubicBezTo>
                  <a:cubicBezTo>
                    <a:pt x="1300783" y="1631520"/>
                    <a:pt x="1304395" y="1633068"/>
                    <a:pt x="1311619" y="1629456"/>
                  </a:cubicBezTo>
                  <a:cubicBezTo>
                    <a:pt x="1333290" y="1618105"/>
                    <a:pt x="1354445" y="1605722"/>
                    <a:pt x="1375084" y="1592822"/>
                  </a:cubicBezTo>
                  <a:cubicBezTo>
                    <a:pt x="1382824" y="1588178"/>
                    <a:pt x="1381791" y="1584051"/>
                    <a:pt x="1377148" y="1578891"/>
                  </a:cubicBezTo>
                  <a:cubicBezTo>
                    <a:pt x="1361152" y="1560832"/>
                    <a:pt x="1356509" y="1537613"/>
                    <a:pt x="1349285" y="1515426"/>
                  </a:cubicBezTo>
                  <a:cubicBezTo>
                    <a:pt x="1347221" y="1509750"/>
                    <a:pt x="1348253" y="1505622"/>
                    <a:pt x="1353413" y="1502010"/>
                  </a:cubicBezTo>
                  <a:cubicBezTo>
                    <a:pt x="1364248" y="1493754"/>
                    <a:pt x="1375600" y="1485499"/>
                    <a:pt x="1385919" y="1476727"/>
                  </a:cubicBezTo>
                  <a:cubicBezTo>
                    <a:pt x="1391079" y="1472600"/>
                    <a:pt x="1395723" y="1473115"/>
                    <a:pt x="1400883" y="1476727"/>
                  </a:cubicBezTo>
                  <a:cubicBezTo>
                    <a:pt x="1419458" y="1489111"/>
                    <a:pt x="1440097" y="1498914"/>
                    <a:pt x="1452996" y="1518005"/>
                  </a:cubicBezTo>
                  <a:cubicBezTo>
                    <a:pt x="1457640" y="1525229"/>
                    <a:pt x="1463316" y="1525745"/>
                    <a:pt x="1470024" y="1519553"/>
                  </a:cubicBezTo>
                  <a:cubicBezTo>
                    <a:pt x="1487051" y="1503558"/>
                    <a:pt x="1503562" y="1487047"/>
                    <a:pt x="1519041" y="1470535"/>
                  </a:cubicBezTo>
                  <a:cubicBezTo>
                    <a:pt x="1525233" y="1464344"/>
                    <a:pt x="1525749" y="1458668"/>
                    <a:pt x="1518010" y="1453508"/>
                  </a:cubicBezTo>
                  <a:cubicBezTo>
                    <a:pt x="1498402" y="1440093"/>
                    <a:pt x="1488599" y="1418938"/>
                    <a:pt x="1475699" y="1400363"/>
                  </a:cubicBezTo>
                  <a:cubicBezTo>
                    <a:pt x="1472088" y="1395203"/>
                    <a:pt x="1472088" y="1391075"/>
                    <a:pt x="1476215" y="1386431"/>
                  </a:cubicBezTo>
                  <a:cubicBezTo>
                    <a:pt x="1484987" y="1375596"/>
                    <a:pt x="1493243" y="1364760"/>
                    <a:pt x="1501498" y="1353925"/>
                  </a:cubicBezTo>
                  <a:cubicBezTo>
                    <a:pt x="1505626" y="1348249"/>
                    <a:pt x="1510270" y="1348249"/>
                    <a:pt x="1515946" y="1349797"/>
                  </a:cubicBezTo>
                  <a:cubicBezTo>
                    <a:pt x="1538133" y="1357020"/>
                    <a:pt x="1560836" y="1362180"/>
                    <a:pt x="1579411" y="1377660"/>
                  </a:cubicBezTo>
                  <a:cubicBezTo>
                    <a:pt x="1584571" y="1382303"/>
                    <a:pt x="1588182" y="1382303"/>
                    <a:pt x="1592310" y="1375596"/>
                  </a:cubicBezTo>
                  <a:cubicBezTo>
                    <a:pt x="1605210" y="1354441"/>
                    <a:pt x="1617593" y="1333801"/>
                    <a:pt x="1628945" y="1312130"/>
                  </a:cubicBezTo>
                  <a:cubicBezTo>
                    <a:pt x="1632557" y="1304907"/>
                    <a:pt x="1631009" y="1300779"/>
                    <a:pt x="1623785" y="1298199"/>
                  </a:cubicBezTo>
                  <a:cubicBezTo>
                    <a:pt x="1605726" y="1291491"/>
                    <a:pt x="1591794" y="1278592"/>
                    <a:pt x="1577863" y="1265692"/>
                  </a:cubicBezTo>
                  <a:cubicBezTo>
                    <a:pt x="1560320" y="1248665"/>
                    <a:pt x="1560836" y="1253309"/>
                    <a:pt x="1571155" y="1230090"/>
                  </a:cubicBezTo>
                  <a:cubicBezTo>
                    <a:pt x="1574251" y="1222866"/>
                    <a:pt x="1577347" y="1215643"/>
                    <a:pt x="1579927" y="1208419"/>
                  </a:cubicBezTo>
                  <a:cubicBezTo>
                    <a:pt x="1582507" y="1200163"/>
                    <a:pt x="1587667" y="1197583"/>
                    <a:pt x="1596438" y="1197583"/>
                  </a:cubicBezTo>
                  <a:cubicBezTo>
                    <a:pt x="1618625" y="1198100"/>
                    <a:pt x="1640296" y="1197583"/>
                    <a:pt x="1660935" y="1207387"/>
                  </a:cubicBezTo>
                  <a:cubicBezTo>
                    <a:pt x="1668159" y="1210483"/>
                    <a:pt x="1672287" y="1209967"/>
                    <a:pt x="1675383" y="1201195"/>
                  </a:cubicBezTo>
                  <a:cubicBezTo>
                    <a:pt x="1682090" y="1178492"/>
                    <a:pt x="1688282" y="1155789"/>
                    <a:pt x="1693442" y="1132570"/>
                  </a:cubicBezTo>
                  <a:cubicBezTo>
                    <a:pt x="1695506" y="1123283"/>
                    <a:pt x="1692926" y="1119671"/>
                    <a:pt x="1684154" y="1119155"/>
                  </a:cubicBezTo>
                  <a:cubicBezTo>
                    <a:pt x="1660935" y="1117091"/>
                    <a:pt x="1641328" y="1104192"/>
                    <a:pt x="1621205" y="1093872"/>
                  </a:cubicBezTo>
                  <a:cubicBezTo>
                    <a:pt x="1616561" y="1091808"/>
                    <a:pt x="1613465" y="1088712"/>
                    <a:pt x="1614497" y="1083037"/>
                  </a:cubicBezTo>
                  <a:cubicBezTo>
                    <a:pt x="1616561" y="1069621"/>
                    <a:pt x="1618625" y="1055690"/>
                    <a:pt x="1620173" y="1042274"/>
                  </a:cubicBezTo>
                  <a:cubicBezTo>
                    <a:pt x="1621205" y="1034535"/>
                    <a:pt x="1625333" y="1031439"/>
                    <a:pt x="1632557" y="1029891"/>
                  </a:cubicBezTo>
                  <a:cubicBezTo>
                    <a:pt x="1653712" y="1025763"/>
                    <a:pt x="1673835" y="1018539"/>
                    <a:pt x="1696022" y="1022667"/>
                  </a:cubicBezTo>
                  <a:cubicBezTo>
                    <a:pt x="1704793" y="1024215"/>
                    <a:pt x="1708921" y="1020603"/>
                    <a:pt x="1709437" y="1010800"/>
                  </a:cubicBezTo>
                  <a:cubicBezTo>
                    <a:pt x="1710469" y="988612"/>
                    <a:pt x="1710985" y="966426"/>
                    <a:pt x="1709437" y="943723"/>
                  </a:cubicBezTo>
                  <a:cubicBezTo>
                    <a:pt x="1708921" y="933403"/>
                    <a:pt x="1704793" y="929791"/>
                    <a:pt x="1694990" y="931339"/>
                  </a:cubicBezTo>
                  <a:cubicBezTo>
                    <a:pt x="1680026" y="933919"/>
                    <a:pt x="1665063" y="931855"/>
                    <a:pt x="1650616" y="928243"/>
                  </a:cubicBezTo>
                  <a:cubicBezTo>
                    <a:pt x="1619141" y="919988"/>
                    <a:pt x="1621205" y="928243"/>
                    <a:pt x="1618109" y="892125"/>
                  </a:cubicBezTo>
                  <a:cubicBezTo>
                    <a:pt x="1617593" y="885933"/>
                    <a:pt x="1616561" y="880257"/>
                    <a:pt x="1615013" y="874582"/>
                  </a:cubicBezTo>
                  <a:cubicBezTo>
                    <a:pt x="1612949" y="866842"/>
                    <a:pt x="1616561" y="862714"/>
                    <a:pt x="1622753" y="859102"/>
                  </a:cubicBezTo>
                  <a:cubicBezTo>
                    <a:pt x="1642876" y="849299"/>
                    <a:pt x="1661967" y="836915"/>
                    <a:pt x="1684670" y="834851"/>
                  </a:cubicBezTo>
                  <a:cubicBezTo>
                    <a:pt x="1692410" y="834335"/>
                    <a:pt x="1696022" y="830724"/>
                    <a:pt x="1693442" y="821952"/>
                  </a:cubicBezTo>
                  <a:cubicBezTo>
                    <a:pt x="1687766" y="799249"/>
                    <a:pt x="1682090" y="776030"/>
                    <a:pt x="1674867" y="753327"/>
                  </a:cubicBezTo>
                  <a:cubicBezTo>
                    <a:pt x="1671771" y="744039"/>
                    <a:pt x="1667643" y="743007"/>
                    <a:pt x="1659903" y="746619"/>
                  </a:cubicBezTo>
                  <a:cubicBezTo>
                    <a:pt x="1638748" y="756423"/>
                    <a:pt x="1616561" y="755907"/>
                    <a:pt x="1594374" y="756423"/>
                  </a:cubicBezTo>
                  <a:cubicBezTo>
                    <a:pt x="1587667" y="756423"/>
                    <a:pt x="1583023" y="754359"/>
                    <a:pt x="1580443" y="747651"/>
                  </a:cubicBezTo>
                  <a:cubicBezTo>
                    <a:pt x="1575799" y="735784"/>
                    <a:pt x="1571155" y="724432"/>
                    <a:pt x="1565995" y="713081"/>
                  </a:cubicBezTo>
                  <a:cubicBezTo>
                    <a:pt x="1562900" y="705857"/>
                    <a:pt x="1564448" y="701213"/>
                    <a:pt x="1570123" y="696054"/>
                  </a:cubicBezTo>
                  <a:cubicBezTo>
                    <a:pt x="1586635" y="681090"/>
                    <a:pt x="1602114" y="664579"/>
                    <a:pt x="1623269" y="656323"/>
                  </a:cubicBezTo>
                  <a:cubicBezTo>
                    <a:pt x="1631009" y="653227"/>
                    <a:pt x="1632557" y="649616"/>
                    <a:pt x="1628429" y="641876"/>
                  </a:cubicBezTo>
                  <a:cubicBezTo>
                    <a:pt x="1617077" y="620721"/>
                    <a:pt x="1605210" y="599566"/>
                    <a:pt x="1592310" y="579443"/>
                  </a:cubicBezTo>
                  <a:cubicBezTo>
                    <a:pt x="1587667" y="572219"/>
                    <a:pt x="1584055" y="572219"/>
                    <a:pt x="1578379" y="576863"/>
                  </a:cubicBezTo>
                  <a:cubicBezTo>
                    <a:pt x="1564963" y="587698"/>
                    <a:pt x="1548968" y="594406"/>
                    <a:pt x="1532457" y="599050"/>
                  </a:cubicBezTo>
                  <a:cubicBezTo>
                    <a:pt x="1499950" y="607821"/>
                    <a:pt x="1510270" y="610917"/>
                    <a:pt x="1490147" y="585118"/>
                  </a:cubicBezTo>
                  <a:cubicBezTo>
                    <a:pt x="1486019" y="579443"/>
                    <a:pt x="1481891" y="574283"/>
                    <a:pt x="1477247" y="569123"/>
                  </a:cubicBezTo>
                  <a:cubicBezTo>
                    <a:pt x="1472088" y="563447"/>
                    <a:pt x="1472088" y="558288"/>
                    <a:pt x="1476731" y="552096"/>
                  </a:cubicBezTo>
                  <a:cubicBezTo>
                    <a:pt x="1489115" y="533521"/>
                    <a:pt x="1498918" y="513397"/>
                    <a:pt x="1518525" y="499982"/>
                  </a:cubicBezTo>
                  <a:cubicBezTo>
                    <a:pt x="1525233" y="495338"/>
                    <a:pt x="1525233" y="490178"/>
                    <a:pt x="1519557" y="483987"/>
                  </a:cubicBezTo>
                  <a:cubicBezTo>
                    <a:pt x="1503562" y="466960"/>
                    <a:pt x="1487051" y="450448"/>
                    <a:pt x="1470540" y="434453"/>
                  </a:cubicBezTo>
                  <a:cubicBezTo>
                    <a:pt x="1463316" y="427745"/>
                    <a:pt x="1458156" y="428261"/>
                    <a:pt x="1452480" y="436001"/>
                  </a:cubicBezTo>
                  <a:cubicBezTo>
                    <a:pt x="1443709" y="448384"/>
                    <a:pt x="1431841" y="457672"/>
                    <a:pt x="1418942" y="465412"/>
                  </a:cubicBezTo>
                  <a:cubicBezTo>
                    <a:pt x="1393143" y="481407"/>
                    <a:pt x="1393143" y="481407"/>
                    <a:pt x="1369408" y="463348"/>
                  </a:cubicBezTo>
                  <a:cubicBezTo>
                    <a:pt x="1364764" y="459736"/>
                    <a:pt x="1360121" y="455608"/>
                    <a:pt x="1354961" y="452512"/>
                  </a:cubicBezTo>
                  <a:cubicBezTo>
                    <a:pt x="1348253" y="448384"/>
                    <a:pt x="1347221" y="443225"/>
                    <a:pt x="1349801" y="436001"/>
                  </a:cubicBezTo>
                  <a:cubicBezTo>
                    <a:pt x="1357025" y="414330"/>
                    <a:pt x="1361668" y="391627"/>
                    <a:pt x="1377148" y="374084"/>
                  </a:cubicBezTo>
                  <a:cubicBezTo>
                    <a:pt x="1382307" y="368408"/>
                    <a:pt x="1381276" y="364280"/>
                    <a:pt x="1374052" y="360152"/>
                  </a:cubicBezTo>
                  <a:cubicBezTo>
                    <a:pt x="1353929" y="347769"/>
                    <a:pt x="1333806" y="335385"/>
                    <a:pt x="1312651" y="324550"/>
                  </a:cubicBezTo>
                  <a:cubicBezTo>
                    <a:pt x="1304911" y="320422"/>
                    <a:pt x="1299751" y="320422"/>
                    <a:pt x="1296655" y="329193"/>
                  </a:cubicBezTo>
                  <a:cubicBezTo>
                    <a:pt x="1288916" y="350865"/>
                    <a:pt x="1271888" y="365828"/>
                    <a:pt x="1256925" y="382855"/>
                  </a:cubicBezTo>
                  <a:cubicBezTo>
                    <a:pt x="1251249" y="389047"/>
                    <a:pt x="1246090" y="389563"/>
                    <a:pt x="1238866" y="386467"/>
                  </a:cubicBezTo>
                  <a:cubicBezTo>
                    <a:pt x="1228546" y="381307"/>
                    <a:pt x="1217711" y="377179"/>
                    <a:pt x="1206875" y="373052"/>
                  </a:cubicBezTo>
                  <a:cubicBezTo>
                    <a:pt x="1199136" y="370472"/>
                    <a:pt x="1196556" y="365312"/>
                    <a:pt x="1196556" y="357572"/>
                  </a:cubicBezTo>
                  <a:cubicBezTo>
                    <a:pt x="1197072" y="335385"/>
                    <a:pt x="1196556" y="313714"/>
                    <a:pt x="1206359" y="293075"/>
                  </a:cubicBezTo>
                  <a:cubicBezTo>
                    <a:pt x="1209971" y="285335"/>
                    <a:pt x="1208939" y="280692"/>
                    <a:pt x="1199652" y="278112"/>
                  </a:cubicBezTo>
                  <a:cubicBezTo>
                    <a:pt x="1176949" y="271404"/>
                    <a:pt x="1154246" y="265212"/>
                    <a:pt x="1131027" y="259537"/>
                  </a:cubicBezTo>
                  <a:cubicBezTo>
                    <a:pt x="1122255" y="257473"/>
                    <a:pt x="1119159" y="260569"/>
                    <a:pt x="1118127" y="268308"/>
                  </a:cubicBezTo>
                  <a:cubicBezTo>
                    <a:pt x="1116063" y="291527"/>
                    <a:pt x="1103164" y="311134"/>
                    <a:pt x="1093360" y="331258"/>
                  </a:cubicBezTo>
                  <a:cubicBezTo>
                    <a:pt x="1090780" y="336933"/>
                    <a:pt x="1086653" y="339513"/>
                    <a:pt x="1079945" y="338481"/>
                  </a:cubicBezTo>
                  <a:cubicBezTo>
                    <a:pt x="1067561" y="336417"/>
                    <a:pt x="1055178" y="334869"/>
                    <a:pt x="1042794" y="333837"/>
                  </a:cubicBezTo>
                  <a:cubicBezTo>
                    <a:pt x="1034539" y="332805"/>
                    <a:pt x="1029895" y="329193"/>
                    <a:pt x="1028347" y="320422"/>
                  </a:cubicBezTo>
                  <a:cubicBezTo>
                    <a:pt x="1024735" y="299783"/>
                    <a:pt x="1016996" y="279660"/>
                    <a:pt x="1021123" y="257989"/>
                  </a:cubicBezTo>
                  <a:cubicBezTo>
                    <a:pt x="1022671" y="248701"/>
                    <a:pt x="1019059" y="244057"/>
                    <a:pt x="1008740" y="243541"/>
                  </a:cubicBezTo>
                  <a:cubicBezTo>
                    <a:pt x="986553" y="242509"/>
                    <a:pt x="964366" y="242509"/>
                    <a:pt x="941663" y="243541"/>
                  </a:cubicBezTo>
                  <a:cubicBezTo>
                    <a:pt x="931859" y="244057"/>
                    <a:pt x="928247" y="248185"/>
                    <a:pt x="929795" y="256957"/>
                  </a:cubicBezTo>
                  <a:cubicBezTo>
                    <a:pt x="933923" y="279144"/>
                    <a:pt x="926184" y="299267"/>
                    <a:pt x="922572" y="320422"/>
                  </a:cubicBezTo>
                  <a:cubicBezTo>
                    <a:pt x="921024" y="328678"/>
                    <a:pt x="916896" y="332290"/>
                    <a:pt x="909156" y="333321"/>
                  </a:cubicBezTo>
                  <a:cubicBezTo>
                    <a:pt x="896773" y="334869"/>
                    <a:pt x="884389" y="335901"/>
                    <a:pt x="872006" y="337965"/>
                  </a:cubicBezTo>
                  <a:cubicBezTo>
                    <a:pt x="864782" y="339513"/>
                    <a:pt x="860654" y="336933"/>
                    <a:pt x="857559" y="330226"/>
                  </a:cubicBezTo>
                  <a:cubicBezTo>
                    <a:pt x="847755" y="310102"/>
                    <a:pt x="835371" y="291527"/>
                    <a:pt x="833308" y="268308"/>
                  </a:cubicBezTo>
                  <a:cubicBezTo>
                    <a:pt x="832276" y="259537"/>
                    <a:pt x="828664" y="256957"/>
                    <a:pt x="819892" y="259021"/>
                  </a:cubicBezTo>
                  <a:cubicBezTo>
                    <a:pt x="797705" y="264180"/>
                    <a:pt x="775518" y="269856"/>
                    <a:pt x="753847" y="276564"/>
                  </a:cubicBezTo>
                  <a:cubicBezTo>
                    <a:pt x="744044" y="279660"/>
                    <a:pt x="740948" y="283272"/>
                    <a:pt x="745591" y="293075"/>
                  </a:cubicBezTo>
                  <a:cubicBezTo>
                    <a:pt x="751783" y="308039"/>
                    <a:pt x="754879" y="323518"/>
                    <a:pt x="754879" y="339513"/>
                  </a:cubicBezTo>
                  <a:cubicBezTo>
                    <a:pt x="754879" y="367892"/>
                    <a:pt x="755395" y="367892"/>
                    <a:pt x="728564" y="378728"/>
                  </a:cubicBezTo>
                  <a:cubicBezTo>
                    <a:pt x="722888" y="380791"/>
                    <a:pt x="717213" y="383371"/>
                    <a:pt x="712053" y="385951"/>
                  </a:cubicBezTo>
                  <a:cubicBezTo>
                    <a:pt x="705345" y="389563"/>
                    <a:pt x="700185" y="388531"/>
                    <a:pt x="695026" y="382855"/>
                  </a:cubicBezTo>
                  <a:cubicBezTo>
                    <a:pt x="679546" y="365828"/>
                    <a:pt x="662519" y="350349"/>
                    <a:pt x="654779" y="328161"/>
                  </a:cubicBezTo>
                  <a:cubicBezTo>
                    <a:pt x="652200" y="320938"/>
                    <a:pt x="648588" y="319390"/>
                    <a:pt x="641364" y="323002"/>
                  </a:cubicBezTo>
                  <a:cubicBezTo>
                    <a:pt x="619693" y="334353"/>
                    <a:pt x="598538" y="346737"/>
                    <a:pt x="577899" y="359636"/>
                  </a:cubicBezTo>
                  <a:cubicBezTo>
                    <a:pt x="571707" y="363248"/>
                    <a:pt x="570159" y="366860"/>
                    <a:pt x="574803" y="372536"/>
                  </a:cubicBezTo>
                  <a:cubicBezTo>
                    <a:pt x="590798" y="390595"/>
                    <a:pt x="595958" y="413298"/>
                    <a:pt x="602666" y="435485"/>
                  </a:cubicBezTo>
                  <a:cubicBezTo>
                    <a:pt x="604730" y="442193"/>
                    <a:pt x="604214" y="446836"/>
                    <a:pt x="598022" y="450964"/>
                  </a:cubicBezTo>
                  <a:cubicBezTo>
                    <a:pt x="587702" y="458188"/>
                    <a:pt x="577383" y="466444"/>
                    <a:pt x="567579" y="474699"/>
                  </a:cubicBezTo>
                  <a:cubicBezTo>
                    <a:pt x="561388" y="479859"/>
                    <a:pt x="556744" y="478827"/>
                    <a:pt x="550552" y="474699"/>
                  </a:cubicBezTo>
                  <a:cubicBezTo>
                    <a:pt x="531977" y="462316"/>
                    <a:pt x="511854" y="451996"/>
                    <a:pt x="498438" y="432905"/>
                  </a:cubicBezTo>
                  <a:cubicBezTo>
                    <a:pt x="494310" y="426713"/>
                    <a:pt x="489151" y="426197"/>
                    <a:pt x="483475" y="431357"/>
                  </a:cubicBezTo>
                  <a:cubicBezTo>
                    <a:pt x="465932" y="447352"/>
                    <a:pt x="448904" y="464895"/>
                    <a:pt x="432393" y="482439"/>
                  </a:cubicBezTo>
                  <a:cubicBezTo>
                    <a:pt x="427233" y="488114"/>
                    <a:pt x="426717" y="493274"/>
                    <a:pt x="433425" y="497402"/>
                  </a:cubicBezTo>
                  <a:cubicBezTo>
                    <a:pt x="453032" y="510818"/>
                    <a:pt x="462836" y="531457"/>
                    <a:pt x="475735" y="550032"/>
                  </a:cubicBezTo>
                  <a:cubicBezTo>
                    <a:pt x="479863" y="555708"/>
                    <a:pt x="479863" y="560867"/>
                    <a:pt x="475219" y="566027"/>
                  </a:cubicBezTo>
                  <a:cubicBezTo>
                    <a:pt x="466964" y="576347"/>
                    <a:pt x="458708" y="587182"/>
                    <a:pt x="450968" y="597502"/>
                  </a:cubicBezTo>
                  <a:cubicBezTo>
                    <a:pt x="447357" y="602146"/>
                    <a:pt x="443745" y="603694"/>
                    <a:pt x="437553" y="601629"/>
                  </a:cubicBezTo>
                  <a:cubicBezTo>
                    <a:pt x="414850" y="594406"/>
                    <a:pt x="391631" y="589246"/>
                    <a:pt x="373056" y="573251"/>
                  </a:cubicBezTo>
                  <a:cubicBezTo>
                    <a:pt x="367896" y="568607"/>
                    <a:pt x="363768" y="568607"/>
                    <a:pt x="360156" y="575315"/>
                  </a:cubicBezTo>
                  <a:cubicBezTo>
                    <a:pt x="347257" y="596470"/>
                    <a:pt x="334358" y="617109"/>
                    <a:pt x="323522" y="638780"/>
                  </a:cubicBezTo>
                  <a:cubicBezTo>
                    <a:pt x="319910" y="646004"/>
                    <a:pt x="320942" y="650131"/>
                    <a:pt x="328166" y="652711"/>
                  </a:cubicBezTo>
                  <a:cubicBezTo>
                    <a:pt x="346225" y="659419"/>
                    <a:pt x="360672" y="672318"/>
                    <a:pt x="374088" y="685218"/>
                  </a:cubicBezTo>
                  <a:cubicBezTo>
                    <a:pt x="392147" y="702245"/>
                    <a:pt x="391115" y="698117"/>
                    <a:pt x="380795" y="720820"/>
                  </a:cubicBezTo>
                  <a:cubicBezTo>
                    <a:pt x="377700" y="728044"/>
                    <a:pt x="374604" y="735268"/>
                    <a:pt x="372024" y="742492"/>
                  </a:cubicBezTo>
                  <a:cubicBezTo>
                    <a:pt x="369444" y="750747"/>
                    <a:pt x="364284" y="753327"/>
                    <a:pt x="355513" y="753327"/>
                  </a:cubicBezTo>
                  <a:cubicBezTo>
                    <a:pt x="333326" y="752811"/>
                    <a:pt x="311655" y="753327"/>
                    <a:pt x="291015" y="743523"/>
                  </a:cubicBezTo>
                  <a:cubicBezTo>
                    <a:pt x="282760" y="739396"/>
                    <a:pt x="279148" y="742492"/>
                    <a:pt x="276568" y="751263"/>
                  </a:cubicBezTo>
                  <a:cubicBezTo>
                    <a:pt x="269860" y="773450"/>
                    <a:pt x="264185" y="796153"/>
                    <a:pt x="258509" y="818340"/>
                  </a:cubicBezTo>
                  <a:cubicBezTo>
                    <a:pt x="256445" y="827628"/>
                    <a:pt x="259025" y="831239"/>
                    <a:pt x="267796" y="831756"/>
                  </a:cubicBezTo>
                  <a:cubicBezTo>
                    <a:pt x="291015" y="833819"/>
                    <a:pt x="310623" y="846719"/>
                    <a:pt x="330746" y="857038"/>
                  </a:cubicBezTo>
                  <a:cubicBezTo>
                    <a:pt x="335905" y="859618"/>
                    <a:pt x="338485" y="863230"/>
                    <a:pt x="337453" y="869422"/>
                  </a:cubicBezTo>
                  <a:cubicBezTo>
                    <a:pt x="335389" y="881805"/>
                    <a:pt x="333842" y="894189"/>
                    <a:pt x="332810" y="906572"/>
                  </a:cubicBezTo>
                  <a:cubicBezTo>
                    <a:pt x="331778" y="915344"/>
                    <a:pt x="328166" y="919988"/>
                    <a:pt x="318878" y="922052"/>
                  </a:cubicBezTo>
                  <a:cubicBezTo>
                    <a:pt x="298239" y="925664"/>
                    <a:pt x="278116" y="932887"/>
                    <a:pt x="256445" y="929275"/>
                  </a:cubicBezTo>
                  <a:cubicBezTo>
                    <a:pt x="246125" y="927211"/>
                    <a:pt x="243029" y="932371"/>
                    <a:pt x="242514" y="942175"/>
                  </a:cubicBezTo>
                  <a:cubicBezTo>
                    <a:pt x="241482" y="963846"/>
                    <a:pt x="241482" y="985001"/>
                    <a:pt x="242514" y="1006672"/>
                  </a:cubicBezTo>
                  <a:cubicBezTo>
                    <a:pt x="243029" y="1018023"/>
                    <a:pt x="247157" y="1022667"/>
                    <a:pt x="257993" y="1020603"/>
                  </a:cubicBezTo>
                  <a:cubicBezTo>
                    <a:pt x="280180" y="1016475"/>
                    <a:pt x="300303" y="1024731"/>
                    <a:pt x="321458" y="1028343"/>
                  </a:cubicBezTo>
                  <a:cubicBezTo>
                    <a:pt x="327650" y="1029375"/>
                    <a:pt x="331262" y="1032987"/>
                    <a:pt x="331778" y="1039694"/>
                  </a:cubicBezTo>
                  <a:cubicBezTo>
                    <a:pt x="333326" y="1052594"/>
                    <a:pt x="334358" y="1065493"/>
                    <a:pt x="336937" y="1077877"/>
                  </a:cubicBezTo>
                  <a:cubicBezTo>
                    <a:pt x="338485" y="1085617"/>
                    <a:pt x="335905" y="1089744"/>
                    <a:pt x="329198" y="1093356"/>
                  </a:cubicBezTo>
                  <a:cubicBezTo>
                    <a:pt x="309075" y="1103676"/>
                    <a:pt x="289467" y="1115543"/>
                    <a:pt x="265733" y="1117607"/>
                  </a:cubicBezTo>
                  <a:cubicBezTo>
                    <a:pt x="257993" y="1118123"/>
                    <a:pt x="255929" y="1122251"/>
                    <a:pt x="257993" y="1129990"/>
                  </a:cubicBezTo>
                  <a:cubicBezTo>
                    <a:pt x="263669" y="1153209"/>
                    <a:pt x="269344" y="1175913"/>
                    <a:pt x="276568" y="1198615"/>
                  </a:cubicBezTo>
                  <a:cubicBezTo>
                    <a:pt x="279148" y="1207903"/>
                    <a:pt x="283276" y="1209451"/>
                    <a:pt x="291531" y="1205839"/>
                  </a:cubicBezTo>
                  <a:cubicBezTo>
                    <a:pt x="308559" y="1198100"/>
                    <a:pt x="327134" y="1196035"/>
                    <a:pt x="345709" y="1196035"/>
                  </a:cubicBezTo>
                  <a:cubicBezTo>
                    <a:pt x="371508" y="1196035"/>
                    <a:pt x="366348" y="1193456"/>
                    <a:pt x="375636" y="1216675"/>
                  </a:cubicBezTo>
                  <a:cubicBezTo>
                    <a:pt x="378216" y="1223382"/>
                    <a:pt x="380795" y="1230606"/>
                    <a:pt x="384407" y="1236798"/>
                  </a:cubicBezTo>
                  <a:cubicBezTo>
                    <a:pt x="389051" y="1245569"/>
                    <a:pt x="386987" y="1251761"/>
                    <a:pt x="379764" y="1257953"/>
                  </a:cubicBezTo>
                  <a:cubicBezTo>
                    <a:pt x="363252" y="1272400"/>
                    <a:pt x="348289" y="1288396"/>
                    <a:pt x="327134" y="1296651"/>
                  </a:cubicBezTo>
                  <a:cubicBezTo>
                    <a:pt x="319394" y="1299231"/>
                    <a:pt x="319394" y="1303875"/>
                    <a:pt x="322490" y="1310583"/>
                  </a:cubicBezTo>
                  <a:cubicBezTo>
                    <a:pt x="333842" y="1332254"/>
                    <a:pt x="346225" y="1353409"/>
                    <a:pt x="359124" y="1374048"/>
                  </a:cubicBezTo>
                  <a:cubicBezTo>
                    <a:pt x="362736" y="1379724"/>
                    <a:pt x="365832" y="1380755"/>
                    <a:pt x="370992" y="1376628"/>
                  </a:cubicBezTo>
                  <a:cubicBezTo>
                    <a:pt x="389051" y="1361148"/>
                    <a:pt x="412270" y="1355988"/>
                    <a:pt x="433941" y="1348765"/>
                  </a:cubicBezTo>
                  <a:cubicBezTo>
                    <a:pt x="441165" y="1346185"/>
                    <a:pt x="445809" y="1347217"/>
                    <a:pt x="450452" y="1353925"/>
                  </a:cubicBezTo>
                  <a:cubicBezTo>
                    <a:pt x="457676" y="1364760"/>
                    <a:pt x="465932" y="1374564"/>
                    <a:pt x="474187" y="1384367"/>
                  </a:cubicBezTo>
                  <a:cubicBezTo>
                    <a:pt x="478315" y="1389527"/>
                    <a:pt x="478831" y="1393655"/>
                    <a:pt x="475219" y="1399331"/>
                  </a:cubicBezTo>
                  <a:cubicBezTo>
                    <a:pt x="462320" y="1417906"/>
                    <a:pt x="452516" y="1439061"/>
                    <a:pt x="432909" y="1452476"/>
                  </a:cubicBezTo>
                  <a:cubicBezTo>
                    <a:pt x="426201" y="1457120"/>
                    <a:pt x="425685" y="1461764"/>
                    <a:pt x="431877" y="1468471"/>
                  </a:cubicBezTo>
                  <a:cubicBezTo>
                    <a:pt x="447873" y="1486015"/>
                    <a:pt x="464384" y="1502526"/>
                    <a:pt x="481927" y="1518521"/>
                  </a:cubicBezTo>
                  <a:cubicBezTo>
                    <a:pt x="488119" y="1524197"/>
                    <a:pt x="493279" y="1524197"/>
                    <a:pt x="497922" y="1517489"/>
                  </a:cubicBezTo>
                  <a:cubicBezTo>
                    <a:pt x="510822" y="1498398"/>
                    <a:pt x="531461" y="1488595"/>
                    <a:pt x="550036" y="1475695"/>
                  </a:cubicBezTo>
                  <a:cubicBezTo>
                    <a:pt x="556228" y="1471568"/>
                    <a:pt x="561388" y="1471568"/>
                    <a:pt x="567063" y="1476211"/>
                  </a:cubicBezTo>
                  <a:cubicBezTo>
                    <a:pt x="576867" y="1483951"/>
                    <a:pt x="586670" y="1491690"/>
                    <a:pt x="596474" y="1498914"/>
                  </a:cubicBezTo>
                  <a:cubicBezTo>
                    <a:pt x="602666" y="1503558"/>
                    <a:pt x="604214" y="1508202"/>
                    <a:pt x="601634" y="1515426"/>
                  </a:cubicBezTo>
                  <a:cubicBezTo>
                    <a:pt x="594926" y="1537097"/>
                    <a:pt x="589250" y="1559284"/>
                    <a:pt x="574287" y="1577343"/>
                  </a:cubicBezTo>
                  <a:cubicBezTo>
                    <a:pt x="569127" y="1583018"/>
                    <a:pt x="569643" y="1587146"/>
                    <a:pt x="576867" y="1591274"/>
                  </a:cubicBezTo>
                  <a:cubicBezTo>
                    <a:pt x="597506" y="1603658"/>
                    <a:pt x="618145" y="1616041"/>
                    <a:pt x="639300" y="1627393"/>
                  </a:cubicBezTo>
                  <a:cubicBezTo>
                    <a:pt x="647040" y="1631520"/>
                    <a:pt x="651168" y="1629973"/>
                    <a:pt x="653747" y="1622233"/>
                  </a:cubicBezTo>
                  <a:cubicBezTo>
                    <a:pt x="662003" y="1600562"/>
                    <a:pt x="678514" y="1585598"/>
                    <a:pt x="693478" y="1568571"/>
                  </a:cubicBezTo>
                  <a:cubicBezTo>
                    <a:pt x="699153" y="1562379"/>
                    <a:pt x="704313" y="1561864"/>
                    <a:pt x="711537" y="1564959"/>
                  </a:cubicBezTo>
                  <a:cubicBezTo>
                    <a:pt x="721856" y="1570119"/>
                    <a:pt x="732692" y="1574247"/>
                    <a:pt x="743528" y="1578375"/>
                  </a:cubicBezTo>
                  <a:cubicBezTo>
                    <a:pt x="751267" y="1580955"/>
                    <a:pt x="753847" y="1585598"/>
                    <a:pt x="753847" y="1593854"/>
                  </a:cubicBezTo>
                  <a:cubicBezTo>
                    <a:pt x="753331" y="1616041"/>
                    <a:pt x="753847" y="1637712"/>
                    <a:pt x="744044" y="1658351"/>
                  </a:cubicBezTo>
                  <a:cubicBezTo>
                    <a:pt x="739916" y="1667123"/>
                    <a:pt x="743012" y="1671251"/>
                    <a:pt x="752299" y="1673831"/>
                  </a:cubicBezTo>
                  <a:cubicBezTo>
                    <a:pt x="773970" y="1680538"/>
                    <a:pt x="796157" y="1686214"/>
                    <a:pt x="818344" y="1691374"/>
                  </a:cubicBezTo>
                  <a:cubicBezTo>
                    <a:pt x="827116" y="1693438"/>
                    <a:pt x="831760" y="1692406"/>
                    <a:pt x="832276" y="1682602"/>
                  </a:cubicBezTo>
                  <a:cubicBezTo>
                    <a:pt x="834340" y="1659383"/>
                    <a:pt x="846723" y="1639776"/>
                    <a:pt x="857043" y="1619653"/>
                  </a:cubicBezTo>
                  <a:cubicBezTo>
                    <a:pt x="859622" y="1614493"/>
                    <a:pt x="862718" y="1611397"/>
                    <a:pt x="868910" y="1612429"/>
                  </a:cubicBezTo>
                  <a:cubicBezTo>
                    <a:pt x="881809" y="1614493"/>
                    <a:pt x="895225" y="1616041"/>
                    <a:pt x="908640" y="1617589"/>
                  </a:cubicBezTo>
                  <a:cubicBezTo>
                    <a:pt x="916896" y="1618621"/>
                    <a:pt x="920508" y="1622749"/>
                    <a:pt x="922056" y="1630488"/>
                  </a:cubicBezTo>
                  <a:cubicBezTo>
                    <a:pt x="925668" y="1651128"/>
                    <a:pt x="933407" y="1671251"/>
                    <a:pt x="929279" y="1692922"/>
                  </a:cubicBezTo>
                  <a:cubicBezTo>
                    <a:pt x="927215" y="1703757"/>
                    <a:pt x="932375" y="1706853"/>
                    <a:pt x="942695" y="1707369"/>
                  </a:cubicBezTo>
                  <a:cubicBezTo>
                    <a:pt x="964366" y="1708401"/>
                    <a:pt x="985521" y="1708401"/>
                    <a:pt x="1007192" y="1707369"/>
                  </a:cubicBezTo>
                  <a:cubicBezTo>
                    <a:pt x="1018028" y="1706853"/>
                    <a:pt x="1022155" y="1702725"/>
                    <a:pt x="1020607" y="1692406"/>
                  </a:cubicBezTo>
                  <a:cubicBezTo>
                    <a:pt x="1016480" y="1670219"/>
                    <a:pt x="1024219" y="1650096"/>
                    <a:pt x="1028347" y="1628941"/>
                  </a:cubicBezTo>
                  <a:cubicBezTo>
                    <a:pt x="1029379" y="1621717"/>
                    <a:pt x="1033507" y="1618621"/>
                    <a:pt x="1040215" y="1617589"/>
                  </a:cubicBezTo>
                  <a:cubicBezTo>
                    <a:pt x="1053114" y="1616041"/>
                    <a:pt x="1066013" y="1615009"/>
                    <a:pt x="1078397" y="1612429"/>
                  </a:cubicBezTo>
                  <a:cubicBezTo>
                    <a:pt x="1085621" y="1611397"/>
                    <a:pt x="1089748" y="1613461"/>
                    <a:pt x="1092844" y="1619653"/>
                  </a:cubicBezTo>
                  <a:cubicBezTo>
                    <a:pt x="1102648" y="1639776"/>
                    <a:pt x="1115031" y="1658351"/>
                    <a:pt x="1117095" y="1681570"/>
                  </a:cubicBezTo>
                  <a:cubicBezTo>
                    <a:pt x="1118127" y="1690342"/>
                    <a:pt x="1121739" y="1692922"/>
                    <a:pt x="1130511" y="1690858"/>
                  </a:cubicBezTo>
                  <a:cubicBezTo>
                    <a:pt x="1152698" y="1685698"/>
                    <a:pt x="1174885" y="1680022"/>
                    <a:pt x="1196556" y="1673315"/>
                  </a:cubicBezTo>
                  <a:cubicBezTo>
                    <a:pt x="1206359" y="1670219"/>
                    <a:pt x="1209455" y="1666607"/>
                    <a:pt x="1204811" y="1656803"/>
                  </a:cubicBezTo>
                  <a:cubicBezTo>
                    <a:pt x="1200168" y="1643904"/>
                    <a:pt x="1196556" y="1627393"/>
                    <a:pt x="1198104" y="1613977"/>
                  </a:cubicBezTo>
                  <a:close/>
                </a:path>
              </a:pathLst>
            </a:custGeom>
            <a:solidFill>
              <a:schemeClr val="bg1"/>
            </a:solidFill>
            <a:ln w="51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5" name="Freeform: Shape 44">
              <a:extLst>
                <a:ext uri="{FF2B5EF4-FFF2-40B4-BE49-F238E27FC236}">
                  <a16:creationId xmlns:a16="http://schemas.microsoft.com/office/drawing/2014/main" id="{88F9EC3F-3387-4CF3-A03F-AC9058376362}"/>
                </a:ext>
              </a:extLst>
            </p:cNvPr>
            <p:cNvSpPr/>
            <p:nvPr/>
          </p:nvSpPr>
          <p:spPr>
            <a:xfrm>
              <a:off x="306264" y="596604"/>
              <a:ext cx="237705" cy="236465"/>
            </a:xfrm>
            <a:custGeom>
              <a:avLst/>
              <a:gdLst>
                <a:gd name="connsiteX0" fmla="*/ 185362 w 237706"/>
                <a:gd name="connsiteY0" fmla="*/ 130458 h 236466"/>
                <a:gd name="connsiteX1" fmla="*/ 237706 w 237706"/>
                <a:gd name="connsiteY1" fmla="*/ 130458 h 236466"/>
                <a:gd name="connsiteX2" fmla="*/ 234128 w 237706"/>
                <a:gd name="connsiteY2" fmla="*/ 154126 h 236466"/>
                <a:gd name="connsiteX3" fmla="*/ 165835 w 237706"/>
                <a:gd name="connsiteY3" fmla="*/ 229449 h 236466"/>
                <a:gd name="connsiteX4" fmla="*/ 131078 w 237706"/>
                <a:gd name="connsiteY4" fmla="*/ 236466 h 236466"/>
                <a:gd name="connsiteX5" fmla="*/ 131078 w 237706"/>
                <a:gd name="connsiteY5" fmla="*/ 186008 h 236466"/>
                <a:gd name="connsiteX6" fmla="*/ 146195 w 237706"/>
                <a:gd name="connsiteY6" fmla="*/ 182956 h 236466"/>
                <a:gd name="connsiteX7" fmla="*/ 177100 w 237706"/>
                <a:gd name="connsiteY7" fmla="*/ 157507 h 236466"/>
                <a:gd name="connsiteX8" fmla="*/ 0 w 237706"/>
                <a:gd name="connsiteY8" fmla="*/ 130458 h 236466"/>
                <a:gd name="connsiteX9" fmla="*/ 52344 w 237706"/>
                <a:gd name="connsiteY9" fmla="*/ 130458 h 236466"/>
                <a:gd name="connsiteX10" fmla="*/ 60606 w 237706"/>
                <a:gd name="connsiteY10" fmla="*/ 157507 h 236466"/>
                <a:gd name="connsiteX11" fmla="*/ 91511 w 237706"/>
                <a:gd name="connsiteY11" fmla="*/ 182956 h 236466"/>
                <a:gd name="connsiteX12" fmla="*/ 106628 w 237706"/>
                <a:gd name="connsiteY12" fmla="*/ 186008 h 236466"/>
                <a:gd name="connsiteX13" fmla="*/ 106628 w 237706"/>
                <a:gd name="connsiteY13" fmla="*/ 236466 h 236466"/>
                <a:gd name="connsiteX14" fmla="*/ 71871 w 237706"/>
                <a:gd name="connsiteY14" fmla="*/ 229449 h 236466"/>
                <a:gd name="connsiteX15" fmla="*/ 3579 w 237706"/>
                <a:gd name="connsiteY15" fmla="*/ 154126 h 236466"/>
                <a:gd name="connsiteX16" fmla="*/ 131078 w 237706"/>
                <a:gd name="connsiteY16" fmla="*/ 0 h 236466"/>
                <a:gd name="connsiteX17" fmla="*/ 165835 w 237706"/>
                <a:gd name="connsiteY17" fmla="*/ 7017 h 236466"/>
                <a:gd name="connsiteX18" fmla="*/ 234128 w 237706"/>
                <a:gd name="connsiteY18" fmla="*/ 82340 h 236466"/>
                <a:gd name="connsiteX19" fmla="*/ 237706 w 237706"/>
                <a:gd name="connsiteY19" fmla="*/ 106008 h 236466"/>
                <a:gd name="connsiteX20" fmla="*/ 185362 w 237706"/>
                <a:gd name="connsiteY20" fmla="*/ 106008 h 236466"/>
                <a:gd name="connsiteX21" fmla="*/ 177100 w 237706"/>
                <a:gd name="connsiteY21" fmla="*/ 78960 h 236466"/>
                <a:gd name="connsiteX22" fmla="*/ 146195 w 237706"/>
                <a:gd name="connsiteY22" fmla="*/ 53510 h 236466"/>
                <a:gd name="connsiteX23" fmla="*/ 131078 w 237706"/>
                <a:gd name="connsiteY23" fmla="*/ 50458 h 236466"/>
                <a:gd name="connsiteX24" fmla="*/ 106628 w 237706"/>
                <a:gd name="connsiteY24" fmla="*/ 0 h 236466"/>
                <a:gd name="connsiteX25" fmla="*/ 106628 w 237706"/>
                <a:gd name="connsiteY25" fmla="*/ 50458 h 236466"/>
                <a:gd name="connsiteX26" fmla="*/ 91511 w 237706"/>
                <a:gd name="connsiteY26" fmla="*/ 53510 h 236466"/>
                <a:gd name="connsiteX27" fmla="*/ 60606 w 237706"/>
                <a:gd name="connsiteY27" fmla="*/ 78960 h 236466"/>
                <a:gd name="connsiteX28" fmla="*/ 52344 w 237706"/>
                <a:gd name="connsiteY28" fmla="*/ 106008 h 236466"/>
                <a:gd name="connsiteX29" fmla="*/ 0 w 237706"/>
                <a:gd name="connsiteY29" fmla="*/ 106008 h 236466"/>
                <a:gd name="connsiteX30" fmla="*/ 3579 w 237706"/>
                <a:gd name="connsiteY30" fmla="*/ 82340 h 236466"/>
                <a:gd name="connsiteX31" fmla="*/ 71871 w 237706"/>
                <a:gd name="connsiteY31" fmla="*/ 7017 h 2364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237706" h="236466">
                  <a:moveTo>
                    <a:pt x="185362" y="130458"/>
                  </a:moveTo>
                  <a:lnTo>
                    <a:pt x="237706" y="130458"/>
                  </a:lnTo>
                  <a:lnTo>
                    <a:pt x="234128" y="154126"/>
                  </a:lnTo>
                  <a:cubicBezTo>
                    <a:pt x="223548" y="188141"/>
                    <a:pt x="198326" y="215706"/>
                    <a:pt x="165835" y="229449"/>
                  </a:cubicBezTo>
                  <a:lnTo>
                    <a:pt x="131078" y="236466"/>
                  </a:lnTo>
                  <a:lnTo>
                    <a:pt x="131078" y="186008"/>
                  </a:lnTo>
                  <a:lnTo>
                    <a:pt x="146195" y="182956"/>
                  </a:lnTo>
                  <a:cubicBezTo>
                    <a:pt x="158800" y="177624"/>
                    <a:pt x="169526" y="168717"/>
                    <a:pt x="177100" y="157507"/>
                  </a:cubicBezTo>
                  <a:close/>
                  <a:moveTo>
                    <a:pt x="0" y="130458"/>
                  </a:moveTo>
                  <a:lnTo>
                    <a:pt x="52344" y="130458"/>
                  </a:lnTo>
                  <a:lnTo>
                    <a:pt x="60606" y="157507"/>
                  </a:lnTo>
                  <a:cubicBezTo>
                    <a:pt x="68180" y="168717"/>
                    <a:pt x="78906" y="177624"/>
                    <a:pt x="91511" y="182956"/>
                  </a:cubicBezTo>
                  <a:lnTo>
                    <a:pt x="106628" y="186008"/>
                  </a:lnTo>
                  <a:lnTo>
                    <a:pt x="106628" y="236466"/>
                  </a:lnTo>
                  <a:lnTo>
                    <a:pt x="71871" y="229449"/>
                  </a:lnTo>
                  <a:cubicBezTo>
                    <a:pt x="39380" y="215706"/>
                    <a:pt x="14159" y="188141"/>
                    <a:pt x="3579" y="154126"/>
                  </a:cubicBezTo>
                  <a:close/>
                  <a:moveTo>
                    <a:pt x="131078" y="0"/>
                  </a:moveTo>
                  <a:lnTo>
                    <a:pt x="165835" y="7017"/>
                  </a:lnTo>
                  <a:cubicBezTo>
                    <a:pt x="198326" y="20760"/>
                    <a:pt x="223548" y="48325"/>
                    <a:pt x="234128" y="82340"/>
                  </a:cubicBezTo>
                  <a:lnTo>
                    <a:pt x="237706" y="106008"/>
                  </a:lnTo>
                  <a:lnTo>
                    <a:pt x="185362" y="106008"/>
                  </a:lnTo>
                  <a:lnTo>
                    <a:pt x="177100" y="78960"/>
                  </a:lnTo>
                  <a:cubicBezTo>
                    <a:pt x="169526" y="67749"/>
                    <a:pt x="158800" y="58842"/>
                    <a:pt x="146195" y="53510"/>
                  </a:cubicBezTo>
                  <a:lnTo>
                    <a:pt x="131078" y="50458"/>
                  </a:lnTo>
                  <a:close/>
                  <a:moveTo>
                    <a:pt x="106628" y="0"/>
                  </a:moveTo>
                  <a:lnTo>
                    <a:pt x="106628" y="50458"/>
                  </a:lnTo>
                  <a:lnTo>
                    <a:pt x="91511" y="53510"/>
                  </a:lnTo>
                  <a:cubicBezTo>
                    <a:pt x="78906" y="58842"/>
                    <a:pt x="68180" y="67749"/>
                    <a:pt x="60606" y="78960"/>
                  </a:cubicBezTo>
                  <a:lnTo>
                    <a:pt x="52344" y="106008"/>
                  </a:lnTo>
                  <a:lnTo>
                    <a:pt x="0" y="106008"/>
                  </a:lnTo>
                  <a:lnTo>
                    <a:pt x="3579" y="82340"/>
                  </a:lnTo>
                  <a:cubicBezTo>
                    <a:pt x="14159" y="48325"/>
                    <a:pt x="39380" y="20760"/>
                    <a:pt x="71871" y="701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46" name="Oval 45">
              <a:extLst>
                <a:ext uri="{FF2B5EF4-FFF2-40B4-BE49-F238E27FC236}">
                  <a16:creationId xmlns:a16="http://schemas.microsoft.com/office/drawing/2014/main" id="{CC56068D-EB7D-490A-87C5-924066AB69B5}"/>
                </a:ext>
              </a:extLst>
            </p:cNvPr>
            <p:cNvSpPr/>
            <p:nvPr/>
          </p:nvSpPr>
          <p:spPr>
            <a:xfrm>
              <a:off x="385558" y="675280"/>
              <a:ext cx="79122" cy="79122"/>
            </a:xfrm>
            <a:prstGeom prst="ellipse">
              <a:avLst/>
            </a:prstGeom>
            <a:solidFill>
              <a:schemeClr val="bg1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7" name="Group 46">
            <a:extLst>
              <a:ext uri="{FF2B5EF4-FFF2-40B4-BE49-F238E27FC236}">
                <a16:creationId xmlns:a16="http://schemas.microsoft.com/office/drawing/2014/main" id="{23646BA1-CE2A-4CBB-97E9-9222C9AD8E3F}"/>
              </a:ext>
            </a:extLst>
          </p:cNvPr>
          <p:cNvGrpSpPr/>
          <p:nvPr userDrawn="1"/>
        </p:nvGrpSpPr>
        <p:grpSpPr>
          <a:xfrm rot="9743765" flipH="1">
            <a:off x="849043" y="392925"/>
            <a:ext cx="459928" cy="1377757"/>
            <a:chOff x="391499" y="630207"/>
            <a:chExt cx="531845" cy="1593193"/>
          </a:xfrm>
        </p:grpSpPr>
        <p:sp>
          <p:nvSpPr>
            <p:cNvPr id="48" name="Rectangle: Rounded Corners 47">
              <a:extLst>
                <a:ext uri="{FF2B5EF4-FFF2-40B4-BE49-F238E27FC236}">
                  <a16:creationId xmlns:a16="http://schemas.microsoft.com/office/drawing/2014/main" id="{DE287937-2334-4531-AC46-A7DC53F51BD5}"/>
                </a:ext>
              </a:extLst>
            </p:cNvPr>
            <p:cNvSpPr/>
            <p:nvPr/>
          </p:nvSpPr>
          <p:spPr>
            <a:xfrm rot="20495611">
              <a:off x="400452" y="630207"/>
              <a:ext cx="522892" cy="1539138"/>
            </a:xfrm>
            <a:prstGeom prst="roundRect">
              <a:avLst>
                <a:gd name="adj" fmla="val 0"/>
              </a:avLst>
            </a:prstGeom>
            <a:solidFill>
              <a:schemeClr val="accent2"/>
            </a:solidFill>
            <a:ln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Rectangle: Rounded Corners 48">
              <a:extLst>
                <a:ext uri="{FF2B5EF4-FFF2-40B4-BE49-F238E27FC236}">
                  <a16:creationId xmlns:a16="http://schemas.microsoft.com/office/drawing/2014/main" id="{A1EE65D8-6FBD-4080-AA95-429B44E248D1}"/>
                </a:ext>
              </a:extLst>
            </p:cNvPr>
            <p:cNvSpPr/>
            <p:nvPr/>
          </p:nvSpPr>
          <p:spPr>
            <a:xfrm rot="20495611">
              <a:off x="391499" y="684262"/>
              <a:ext cx="191607" cy="1539138"/>
            </a:xfrm>
            <a:prstGeom prst="roundRect">
              <a:avLst>
                <a:gd name="adj" fmla="val 0"/>
              </a:avLst>
            </a:prstGeom>
            <a:solidFill>
              <a:schemeClr val="accent2">
                <a:lumMod val="75000"/>
              </a:schemeClr>
            </a:solidFill>
            <a:ln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0" name="Oval 49">
            <a:extLst>
              <a:ext uri="{FF2B5EF4-FFF2-40B4-BE49-F238E27FC236}">
                <a16:creationId xmlns:a16="http://schemas.microsoft.com/office/drawing/2014/main" id="{6227990C-BB00-45E1-9810-8A586B2334D7}"/>
              </a:ext>
            </a:extLst>
          </p:cNvPr>
          <p:cNvSpPr/>
          <p:nvPr userDrawn="1"/>
        </p:nvSpPr>
        <p:spPr>
          <a:xfrm rot="10800000" flipH="1">
            <a:off x="747743" y="1420860"/>
            <a:ext cx="618628" cy="618628"/>
          </a:xfrm>
          <a:prstGeom prst="ellipse">
            <a:avLst/>
          </a:prstGeom>
          <a:solidFill>
            <a:schemeClr val="accent2"/>
          </a:solidFill>
          <a:ln w="127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Freeform: Shape 50">
            <a:extLst>
              <a:ext uri="{FF2B5EF4-FFF2-40B4-BE49-F238E27FC236}">
                <a16:creationId xmlns:a16="http://schemas.microsoft.com/office/drawing/2014/main" id="{7FC309BA-165E-4651-AC85-AA6CD5F0458E}"/>
              </a:ext>
            </a:extLst>
          </p:cNvPr>
          <p:cNvSpPr/>
          <p:nvPr userDrawn="1"/>
        </p:nvSpPr>
        <p:spPr>
          <a:xfrm rot="10800000" flipH="1">
            <a:off x="814461" y="1487577"/>
            <a:ext cx="485192" cy="485192"/>
          </a:xfrm>
          <a:custGeom>
            <a:avLst/>
            <a:gdLst>
              <a:gd name="connsiteX0" fmla="*/ 977265 w 1950394"/>
              <a:gd name="connsiteY0" fmla="*/ 1954006 h 1950394"/>
              <a:gd name="connsiteX1" fmla="*/ 4 w 1950394"/>
              <a:gd name="connsiteY1" fmla="*/ 977261 h 1950394"/>
              <a:gd name="connsiteX2" fmla="*/ 976749 w 1950394"/>
              <a:gd name="connsiteY2" fmla="*/ 0 h 1950394"/>
              <a:gd name="connsiteX3" fmla="*/ 1953494 w 1950394"/>
              <a:gd name="connsiteY3" fmla="*/ 976229 h 1950394"/>
              <a:gd name="connsiteX4" fmla="*/ 977265 w 1950394"/>
              <a:gd name="connsiteY4" fmla="*/ 1954006 h 1950394"/>
              <a:gd name="connsiteX5" fmla="*/ 1198104 w 1950394"/>
              <a:gd name="connsiteY5" fmla="*/ 1613977 h 1950394"/>
              <a:gd name="connsiteX6" fmla="*/ 1221839 w 1950394"/>
              <a:gd name="connsiteY6" fmla="*/ 1574763 h 1950394"/>
              <a:gd name="connsiteX7" fmla="*/ 1240930 w 1950394"/>
              <a:gd name="connsiteY7" fmla="*/ 1566507 h 1950394"/>
              <a:gd name="connsiteX8" fmla="*/ 1257957 w 1950394"/>
              <a:gd name="connsiteY8" fmla="*/ 1569603 h 1950394"/>
              <a:gd name="connsiteX9" fmla="*/ 1298203 w 1950394"/>
              <a:gd name="connsiteY9" fmla="*/ 1624297 h 1950394"/>
              <a:gd name="connsiteX10" fmla="*/ 1311619 w 1950394"/>
              <a:gd name="connsiteY10" fmla="*/ 1629456 h 1950394"/>
              <a:gd name="connsiteX11" fmla="*/ 1375084 w 1950394"/>
              <a:gd name="connsiteY11" fmla="*/ 1592822 h 1950394"/>
              <a:gd name="connsiteX12" fmla="*/ 1377148 w 1950394"/>
              <a:gd name="connsiteY12" fmla="*/ 1578891 h 1950394"/>
              <a:gd name="connsiteX13" fmla="*/ 1349285 w 1950394"/>
              <a:gd name="connsiteY13" fmla="*/ 1515426 h 1950394"/>
              <a:gd name="connsiteX14" fmla="*/ 1353413 w 1950394"/>
              <a:gd name="connsiteY14" fmla="*/ 1502010 h 1950394"/>
              <a:gd name="connsiteX15" fmla="*/ 1385919 w 1950394"/>
              <a:gd name="connsiteY15" fmla="*/ 1476727 h 1950394"/>
              <a:gd name="connsiteX16" fmla="*/ 1400883 w 1950394"/>
              <a:gd name="connsiteY16" fmla="*/ 1476727 h 1950394"/>
              <a:gd name="connsiteX17" fmla="*/ 1452996 w 1950394"/>
              <a:gd name="connsiteY17" fmla="*/ 1518005 h 1950394"/>
              <a:gd name="connsiteX18" fmla="*/ 1470024 w 1950394"/>
              <a:gd name="connsiteY18" fmla="*/ 1519553 h 1950394"/>
              <a:gd name="connsiteX19" fmla="*/ 1519041 w 1950394"/>
              <a:gd name="connsiteY19" fmla="*/ 1470535 h 1950394"/>
              <a:gd name="connsiteX20" fmla="*/ 1518010 w 1950394"/>
              <a:gd name="connsiteY20" fmla="*/ 1453508 h 1950394"/>
              <a:gd name="connsiteX21" fmla="*/ 1475699 w 1950394"/>
              <a:gd name="connsiteY21" fmla="*/ 1400363 h 1950394"/>
              <a:gd name="connsiteX22" fmla="*/ 1476215 w 1950394"/>
              <a:gd name="connsiteY22" fmla="*/ 1386431 h 1950394"/>
              <a:gd name="connsiteX23" fmla="*/ 1501498 w 1950394"/>
              <a:gd name="connsiteY23" fmla="*/ 1353925 h 1950394"/>
              <a:gd name="connsiteX24" fmla="*/ 1515946 w 1950394"/>
              <a:gd name="connsiteY24" fmla="*/ 1349797 h 1950394"/>
              <a:gd name="connsiteX25" fmla="*/ 1579411 w 1950394"/>
              <a:gd name="connsiteY25" fmla="*/ 1377660 h 1950394"/>
              <a:gd name="connsiteX26" fmla="*/ 1592310 w 1950394"/>
              <a:gd name="connsiteY26" fmla="*/ 1375596 h 1950394"/>
              <a:gd name="connsiteX27" fmla="*/ 1628945 w 1950394"/>
              <a:gd name="connsiteY27" fmla="*/ 1312130 h 1950394"/>
              <a:gd name="connsiteX28" fmla="*/ 1623785 w 1950394"/>
              <a:gd name="connsiteY28" fmla="*/ 1298199 h 1950394"/>
              <a:gd name="connsiteX29" fmla="*/ 1577863 w 1950394"/>
              <a:gd name="connsiteY29" fmla="*/ 1265692 h 1950394"/>
              <a:gd name="connsiteX30" fmla="*/ 1571155 w 1950394"/>
              <a:gd name="connsiteY30" fmla="*/ 1230090 h 1950394"/>
              <a:gd name="connsiteX31" fmla="*/ 1579927 w 1950394"/>
              <a:gd name="connsiteY31" fmla="*/ 1208419 h 1950394"/>
              <a:gd name="connsiteX32" fmla="*/ 1596438 w 1950394"/>
              <a:gd name="connsiteY32" fmla="*/ 1197583 h 1950394"/>
              <a:gd name="connsiteX33" fmla="*/ 1660935 w 1950394"/>
              <a:gd name="connsiteY33" fmla="*/ 1207387 h 1950394"/>
              <a:gd name="connsiteX34" fmla="*/ 1675383 w 1950394"/>
              <a:gd name="connsiteY34" fmla="*/ 1201195 h 1950394"/>
              <a:gd name="connsiteX35" fmla="*/ 1693442 w 1950394"/>
              <a:gd name="connsiteY35" fmla="*/ 1132570 h 1950394"/>
              <a:gd name="connsiteX36" fmla="*/ 1684154 w 1950394"/>
              <a:gd name="connsiteY36" fmla="*/ 1119155 h 1950394"/>
              <a:gd name="connsiteX37" fmla="*/ 1621205 w 1950394"/>
              <a:gd name="connsiteY37" fmla="*/ 1093872 h 1950394"/>
              <a:gd name="connsiteX38" fmla="*/ 1614497 w 1950394"/>
              <a:gd name="connsiteY38" fmla="*/ 1083037 h 1950394"/>
              <a:gd name="connsiteX39" fmla="*/ 1620173 w 1950394"/>
              <a:gd name="connsiteY39" fmla="*/ 1042274 h 1950394"/>
              <a:gd name="connsiteX40" fmla="*/ 1632557 w 1950394"/>
              <a:gd name="connsiteY40" fmla="*/ 1029891 h 1950394"/>
              <a:gd name="connsiteX41" fmla="*/ 1696022 w 1950394"/>
              <a:gd name="connsiteY41" fmla="*/ 1022667 h 1950394"/>
              <a:gd name="connsiteX42" fmla="*/ 1709437 w 1950394"/>
              <a:gd name="connsiteY42" fmla="*/ 1010800 h 1950394"/>
              <a:gd name="connsiteX43" fmla="*/ 1709437 w 1950394"/>
              <a:gd name="connsiteY43" fmla="*/ 943723 h 1950394"/>
              <a:gd name="connsiteX44" fmla="*/ 1694990 w 1950394"/>
              <a:gd name="connsiteY44" fmla="*/ 931339 h 1950394"/>
              <a:gd name="connsiteX45" fmla="*/ 1650616 w 1950394"/>
              <a:gd name="connsiteY45" fmla="*/ 928243 h 1950394"/>
              <a:gd name="connsiteX46" fmla="*/ 1618109 w 1950394"/>
              <a:gd name="connsiteY46" fmla="*/ 892125 h 1950394"/>
              <a:gd name="connsiteX47" fmla="*/ 1615013 w 1950394"/>
              <a:gd name="connsiteY47" fmla="*/ 874582 h 1950394"/>
              <a:gd name="connsiteX48" fmla="*/ 1622753 w 1950394"/>
              <a:gd name="connsiteY48" fmla="*/ 859102 h 1950394"/>
              <a:gd name="connsiteX49" fmla="*/ 1684670 w 1950394"/>
              <a:gd name="connsiteY49" fmla="*/ 834851 h 1950394"/>
              <a:gd name="connsiteX50" fmla="*/ 1693442 w 1950394"/>
              <a:gd name="connsiteY50" fmla="*/ 821952 h 1950394"/>
              <a:gd name="connsiteX51" fmla="*/ 1674867 w 1950394"/>
              <a:gd name="connsiteY51" fmla="*/ 753327 h 1950394"/>
              <a:gd name="connsiteX52" fmla="*/ 1659903 w 1950394"/>
              <a:gd name="connsiteY52" fmla="*/ 746619 h 1950394"/>
              <a:gd name="connsiteX53" fmla="*/ 1594374 w 1950394"/>
              <a:gd name="connsiteY53" fmla="*/ 756423 h 1950394"/>
              <a:gd name="connsiteX54" fmla="*/ 1580443 w 1950394"/>
              <a:gd name="connsiteY54" fmla="*/ 747651 h 1950394"/>
              <a:gd name="connsiteX55" fmla="*/ 1565995 w 1950394"/>
              <a:gd name="connsiteY55" fmla="*/ 713081 h 1950394"/>
              <a:gd name="connsiteX56" fmla="*/ 1570123 w 1950394"/>
              <a:gd name="connsiteY56" fmla="*/ 696054 h 1950394"/>
              <a:gd name="connsiteX57" fmla="*/ 1623269 w 1950394"/>
              <a:gd name="connsiteY57" fmla="*/ 656323 h 1950394"/>
              <a:gd name="connsiteX58" fmla="*/ 1628429 w 1950394"/>
              <a:gd name="connsiteY58" fmla="*/ 641876 h 1950394"/>
              <a:gd name="connsiteX59" fmla="*/ 1592310 w 1950394"/>
              <a:gd name="connsiteY59" fmla="*/ 579443 h 1950394"/>
              <a:gd name="connsiteX60" fmla="*/ 1578379 w 1950394"/>
              <a:gd name="connsiteY60" fmla="*/ 576863 h 1950394"/>
              <a:gd name="connsiteX61" fmla="*/ 1532457 w 1950394"/>
              <a:gd name="connsiteY61" fmla="*/ 599050 h 1950394"/>
              <a:gd name="connsiteX62" fmla="*/ 1490147 w 1950394"/>
              <a:gd name="connsiteY62" fmla="*/ 585118 h 1950394"/>
              <a:gd name="connsiteX63" fmla="*/ 1477247 w 1950394"/>
              <a:gd name="connsiteY63" fmla="*/ 569123 h 1950394"/>
              <a:gd name="connsiteX64" fmla="*/ 1476731 w 1950394"/>
              <a:gd name="connsiteY64" fmla="*/ 552096 h 1950394"/>
              <a:gd name="connsiteX65" fmla="*/ 1518525 w 1950394"/>
              <a:gd name="connsiteY65" fmla="*/ 499982 h 1950394"/>
              <a:gd name="connsiteX66" fmla="*/ 1519557 w 1950394"/>
              <a:gd name="connsiteY66" fmla="*/ 483987 h 1950394"/>
              <a:gd name="connsiteX67" fmla="*/ 1470540 w 1950394"/>
              <a:gd name="connsiteY67" fmla="*/ 434453 h 1950394"/>
              <a:gd name="connsiteX68" fmla="*/ 1452480 w 1950394"/>
              <a:gd name="connsiteY68" fmla="*/ 436001 h 1950394"/>
              <a:gd name="connsiteX69" fmla="*/ 1418942 w 1950394"/>
              <a:gd name="connsiteY69" fmla="*/ 465412 h 1950394"/>
              <a:gd name="connsiteX70" fmla="*/ 1369408 w 1950394"/>
              <a:gd name="connsiteY70" fmla="*/ 463348 h 1950394"/>
              <a:gd name="connsiteX71" fmla="*/ 1354961 w 1950394"/>
              <a:gd name="connsiteY71" fmla="*/ 452512 h 1950394"/>
              <a:gd name="connsiteX72" fmla="*/ 1349801 w 1950394"/>
              <a:gd name="connsiteY72" fmla="*/ 436001 h 1950394"/>
              <a:gd name="connsiteX73" fmla="*/ 1377148 w 1950394"/>
              <a:gd name="connsiteY73" fmla="*/ 374084 h 1950394"/>
              <a:gd name="connsiteX74" fmla="*/ 1374052 w 1950394"/>
              <a:gd name="connsiteY74" fmla="*/ 360152 h 1950394"/>
              <a:gd name="connsiteX75" fmla="*/ 1312651 w 1950394"/>
              <a:gd name="connsiteY75" fmla="*/ 324550 h 1950394"/>
              <a:gd name="connsiteX76" fmla="*/ 1296655 w 1950394"/>
              <a:gd name="connsiteY76" fmla="*/ 329193 h 1950394"/>
              <a:gd name="connsiteX77" fmla="*/ 1256925 w 1950394"/>
              <a:gd name="connsiteY77" fmla="*/ 382855 h 1950394"/>
              <a:gd name="connsiteX78" fmla="*/ 1238866 w 1950394"/>
              <a:gd name="connsiteY78" fmla="*/ 386467 h 1950394"/>
              <a:gd name="connsiteX79" fmla="*/ 1206875 w 1950394"/>
              <a:gd name="connsiteY79" fmla="*/ 373052 h 1950394"/>
              <a:gd name="connsiteX80" fmla="*/ 1196556 w 1950394"/>
              <a:gd name="connsiteY80" fmla="*/ 357572 h 1950394"/>
              <a:gd name="connsiteX81" fmla="*/ 1206359 w 1950394"/>
              <a:gd name="connsiteY81" fmla="*/ 293075 h 1950394"/>
              <a:gd name="connsiteX82" fmla="*/ 1199652 w 1950394"/>
              <a:gd name="connsiteY82" fmla="*/ 278112 h 1950394"/>
              <a:gd name="connsiteX83" fmla="*/ 1131027 w 1950394"/>
              <a:gd name="connsiteY83" fmla="*/ 259537 h 1950394"/>
              <a:gd name="connsiteX84" fmla="*/ 1118127 w 1950394"/>
              <a:gd name="connsiteY84" fmla="*/ 268308 h 1950394"/>
              <a:gd name="connsiteX85" fmla="*/ 1093360 w 1950394"/>
              <a:gd name="connsiteY85" fmla="*/ 331258 h 1950394"/>
              <a:gd name="connsiteX86" fmla="*/ 1079945 w 1950394"/>
              <a:gd name="connsiteY86" fmla="*/ 338481 h 1950394"/>
              <a:gd name="connsiteX87" fmla="*/ 1042794 w 1950394"/>
              <a:gd name="connsiteY87" fmla="*/ 333837 h 1950394"/>
              <a:gd name="connsiteX88" fmla="*/ 1028347 w 1950394"/>
              <a:gd name="connsiteY88" fmla="*/ 320422 h 1950394"/>
              <a:gd name="connsiteX89" fmla="*/ 1021123 w 1950394"/>
              <a:gd name="connsiteY89" fmla="*/ 257989 h 1950394"/>
              <a:gd name="connsiteX90" fmla="*/ 1008740 w 1950394"/>
              <a:gd name="connsiteY90" fmla="*/ 243541 h 1950394"/>
              <a:gd name="connsiteX91" fmla="*/ 941663 w 1950394"/>
              <a:gd name="connsiteY91" fmla="*/ 243541 h 1950394"/>
              <a:gd name="connsiteX92" fmla="*/ 929795 w 1950394"/>
              <a:gd name="connsiteY92" fmla="*/ 256957 h 1950394"/>
              <a:gd name="connsiteX93" fmla="*/ 922572 w 1950394"/>
              <a:gd name="connsiteY93" fmla="*/ 320422 h 1950394"/>
              <a:gd name="connsiteX94" fmla="*/ 909156 w 1950394"/>
              <a:gd name="connsiteY94" fmla="*/ 333321 h 1950394"/>
              <a:gd name="connsiteX95" fmla="*/ 872006 w 1950394"/>
              <a:gd name="connsiteY95" fmla="*/ 337965 h 1950394"/>
              <a:gd name="connsiteX96" fmla="*/ 857559 w 1950394"/>
              <a:gd name="connsiteY96" fmla="*/ 330226 h 1950394"/>
              <a:gd name="connsiteX97" fmla="*/ 833308 w 1950394"/>
              <a:gd name="connsiteY97" fmla="*/ 268308 h 1950394"/>
              <a:gd name="connsiteX98" fmla="*/ 819892 w 1950394"/>
              <a:gd name="connsiteY98" fmla="*/ 259021 h 1950394"/>
              <a:gd name="connsiteX99" fmla="*/ 753847 w 1950394"/>
              <a:gd name="connsiteY99" fmla="*/ 276564 h 1950394"/>
              <a:gd name="connsiteX100" fmla="*/ 745591 w 1950394"/>
              <a:gd name="connsiteY100" fmla="*/ 293075 h 1950394"/>
              <a:gd name="connsiteX101" fmla="*/ 754879 w 1950394"/>
              <a:gd name="connsiteY101" fmla="*/ 339513 h 1950394"/>
              <a:gd name="connsiteX102" fmla="*/ 728564 w 1950394"/>
              <a:gd name="connsiteY102" fmla="*/ 378728 h 1950394"/>
              <a:gd name="connsiteX103" fmla="*/ 712053 w 1950394"/>
              <a:gd name="connsiteY103" fmla="*/ 385951 h 1950394"/>
              <a:gd name="connsiteX104" fmla="*/ 695026 w 1950394"/>
              <a:gd name="connsiteY104" fmla="*/ 382855 h 1950394"/>
              <a:gd name="connsiteX105" fmla="*/ 654779 w 1950394"/>
              <a:gd name="connsiteY105" fmla="*/ 328161 h 1950394"/>
              <a:gd name="connsiteX106" fmla="*/ 641364 w 1950394"/>
              <a:gd name="connsiteY106" fmla="*/ 323002 h 1950394"/>
              <a:gd name="connsiteX107" fmla="*/ 577899 w 1950394"/>
              <a:gd name="connsiteY107" fmla="*/ 359636 h 1950394"/>
              <a:gd name="connsiteX108" fmla="*/ 574803 w 1950394"/>
              <a:gd name="connsiteY108" fmla="*/ 372536 h 1950394"/>
              <a:gd name="connsiteX109" fmla="*/ 602666 w 1950394"/>
              <a:gd name="connsiteY109" fmla="*/ 435485 h 1950394"/>
              <a:gd name="connsiteX110" fmla="*/ 598022 w 1950394"/>
              <a:gd name="connsiteY110" fmla="*/ 450964 h 1950394"/>
              <a:gd name="connsiteX111" fmla="*/ 567579 w 1950394"/>
              <a:gd name="connsiteY111" fmla="*/ 474699 h 1950394"/>
              <a:gd name="connsiteX112" fmla="*/ 550552 w 1950394"/>
              <a:gd name="connsiteY112" fmla="*/ 474699 h 1950394"/>
              <a:gd name="connsiteX113" fmla="*/ 498438 w 1950394"/>
              <a:gd name="connsiteY113" fmla="*/ 432905 h 1950394"/>
              <a:gd name="connsiteX114" fmla="*/ 483475 w 1950394"/>
              <a:gd name="connsiteY114" fmla="*/ 431357 h 1950394"/>
              <a:gd name="connsiteX115" fmla="*/ 432393 w 1950394"/>
              <a:gd name="connsiteY115" fmla="*/ 482439 h 1950394"/>
              <a:gd name="connsiteX116" fmla="*/ 433425 w 1950394"/>
              <a:gd name="connsiteY116" fmla="*/ 497402 h 1950394"/>
              <a:gd name="connsiteX117" fmla="*/ 475735 w 1950394"/>
              <a:gd name="connsiteY117" fmla="*/ 550032 h 1950394"/>
              <a:gd name="connsiteX118" fmla="*/ 475219 w 1950394"/>
              <a:gd name="connsiteY118" fmla="*/ 566027 h 1950394"/>
              <a:gd name="connsiteX119" fmla="*/ 450968 w 1950394"/>
              <a:gd name="connsiteY119" fmla="*/ 597502 h 1950394"/>
              <a:gd name="connsiteX120" fmla="*/ 437553 w 1950394"/>
              <a:gd name="connsiteY120" fmla="*/ 601629 h 1950394"/>
              <a:gd name="connsiteX121" fmla="*/ 373056 w 1950394"/>
              <a:gd name="connsiteY121" fmla="*/ 573251 h 1950394"/>
              <a:gd name="connsiteX122" fmla="*/ 360156 w 1950394"/>
              <a:gd name="connsiteY122" fmla="*/ 575315 h 1950394"/>
              <a:gd name="connsiteX123" fmla="*/ 323522 w 1950394"/>
              <a:gd name="connsiteY123" fmla="*/ 638780 h 1950394"/>
              <a:gd name="connsiteX124" fmla="*/ 328166 w 1950394"/>
              <a:gd name="connsiteY124" fmla="*/ 652711 h 1950394"/>
              <a:gd name="connsiteX125" fmla="*/ 374088 w 1950394"/>
              <a:gd name="connsiteY125" fmla="*/ 685218 h 1950394"/>
              <a:gd name="connsiteX126" fmla="*/ 380795 w 1950394"/>
              <a:gd name="connsiteY126" fmla="*/ 720820 h 1950394"/>
              <a:gd name="connsiteX127" fmla="*/ 372024 w 1950394"/>
              <a:gd name="connsiteY127" fmla="*/ 742492 h 1950394"/>
              <a:gd name="connsiteX128" fmla="*/ 355513 w 1950394"/>
              <a:gd name="connsiteY128" fmla="*/ 753327 h 1950394"/>
              <a:gd name="connsiteX129" fmla="*/ 291015 w 1950394"/>
              <a:gd name="connsiteY129" fmla="*/ 743523 h 1950394"/>
              <a:gd name="connsiteX130" fmla="*/ 276568 w 1950394"/>
              <a:gd name="connsiteY130" fmla="*/ 751263 h 1950394"/>
              <a:gd name="connsiteX131" fmla="*/ 258509 w 1950394"/>
              <a:gd name="connsiteY131" fmla="*/ 818340 h 1950394"/>
              <a:gd name="connsiteX132" fmla="*/ 267796 w 1950394"/>
              <a:gd name="connsiteY132" fmla="*/ 831756 h 1950394"/>
              <a:gd name="connsiteX133" fmla="*/ 330746 w 1950394"/>
              <a:gd name="connsiteY133" fmla="*/ 857038 h 1950394"/>
              <a:gd name="connsiteX134" fmla="*/ 337453 w 1950394"/>
              <a:gd name="connsiteY134" fmla="*/ 869422 h 1950394"/>
              <a:gd name="connsiteX135" fmla="*/ 332810 w 1950394"/>
              <a:gd name="connsiteY135" fmla="*/ 906572 h 1950394"/>
              <a:gd name="connsiteX136" fmla="*/ 318878 w 1950394"/>
              <a:gd name="connsiteY136" fmla="*/ 922052 h 1950394"/>
              <a:gd name="connsiteX137" fmla="*/ 256445 w 1950394"/>
              <a:gd name="connsiteY137" fmla="*/ 929275 h 1950394"/>
              <a:gd name="connsiteX138" fmla="*/ 242514 w 1950394"/>
              <a:gd name="connsiteY138" fmla="*/ 942175 h 1950394"/>
              <a:gd name="connsiteX139" fmla="*/ 242514 w 1950394"/>
              <a:gd name="connsiteY139" fmla="*/ 1006672 h 1950394"/>
              <a:gd name="connsiteX140" fmla="*/ 257993 w 1950394"/>
              <a:gd name="connsiteY140" fmla="*/ 1020603 h 1950394"/>
              <a:gd name="connsiteX141" fmla="*/ 321458 w 1950394"/>
              <a:gd name="connsiteY141" fmla="*/ 1028343 h 1950394"/>
              <a:gd name="connsiteX142" fmla="*/ 331778 w 1950394"/>
              <a:gd name="connsiteY142" fmla="*/ 1039694 h 1950394"/>
              <a:gd name="connsiteX143" fmla="*/ 336937 w 1950394"/>
              <a:gd name="connsiteY143" fmla="*/ 1077877 h 1950394"/>
              <a:gd name="connsiteX144" fmla="*/ 329198 w 1950394"/>
              <a:gd name="connsiteY144" fmla="*/ 1093356 h 1950394"/>
              <a:gd name="connsiteX145" fmla="*/ 265733 w 1950394"/>
              <a:gd name="connsiteY145" fmla="*/ 1117607 h 1950394"/>
              <a:gd name="connsiteX146" fmla="*/ 257993 w 1950394"/>
              <a:gd name="connsiteY146" fmla="*/ 1129990 h 1950394"/>
              <a:gd name="connsiteX147" fmla="*/ 276568 w 1950394"/>
              <a:gd name="connsiteY147" fmla="*/ 1198615 h 1950394"/>
              <a:gd name="connsiteX148" fmla="*/ 291531 w 1950394"/>
              <a:gd name="connsiteY148" fmla="*/ 1205839 h 1950394"/>
              <a:gd name="connsiteX149" fmla="*/ 345709 w 1950394"/>
              <a:gd name="connsiteY149" fmla="*/ 1196035 h 1950394"/>
              <a:gd name="connsiteX150" fmla="*/ 375636 w 1950394"/>
              <a:gd name="connsiteY150" fmla="*/ 1216675 h 1950394"/>
              <a:gd name="connsiteX151" fmla="*/ 384407 w 1950394"/>
              <a:gd name="connsiteY151" fmla="*/ 1236798 h 1950394"/>
              <a:gd name="connsiteX152" fmla="*/ 379764 w 1950394"/>
              <a:gd name="connsiteY152" fmla="*/ 1257953 h 1950394"/>
              <a:gd name="connsiteX153" fmla="*/ 327134 w 1950394"/>
              <a:gd name="connsiteY153" fmla="*/ 1296651 h 1950394"/>
              <a:gd name="connsiteX154" fmla="*/ 322490 w 1950394"/>
              <a:gd name="connsiteY154" fmla="*/ 1310583 h 1950394"/>
              <a:gd name="connsiteX155" fmla="*/ 359124 w 1950394"/>
              <a:gd name="connsiteY155" fmla="*/ 1374048 h 1950394"/>
              <a:gd name="connsiteX156" fmla="*/ 370992 w 1950394"/>
              <a:gd name="connsiteY156" fmla="*/ 1376628 h 1950394"/>
              <a:gd name="connsiteX157" fmla="*/ 433941 w 1950394"/>
              <a:gd name="connsiteY157" fmla="*/ 1348765 h 1950394"/>
              <a:gd name="connsiteX158" fmla="*/ 450452 w 1950394"/>
              <a:gd name="connsiteY158" fmla="*/ 1353925 h 1950394"/>
              <a:gd name="connsiteX159" fmla="*/ 474187 w 1950394"/>
              <a:gd name="connsiteY159" fmla="*/ 1384367 h 1950394"/>
              <a:gd name="connsiteX160" fmla="*/ 475219 w 1950394"/>
              <a:gd name="connsiteY160" fmla="*/ 1399331 h 1950394"/>
              <a:gd name="connsiteX161" fmla="*/ 432909 w 1950394"/>
              <a:gd name="connsiteY161" fmla="*/ 1452476 h 1950394"/>
              <a:gd name="connsiteX162" fmla="*/ 431877 w 1950394"/>
              <a:gd name="connsiteY162" fmla="*/ 1468471 h 1950394"/>
              <a:gd name="connsiteX163" fmla="*/ 481927 w 1950394"/>
              <a:gd name="connsiteY163" fmla="*/ 1518521 h 1950394"/>
              <a:gd name="connsiteX164" fmla="*/ 497922 w 1950394"/>
              <a:gd name="connsiteY164" fmla="*/ 1517489 h 1950394"/>
              <a:gd name="connsiteX165" fmla="*/ 550036 w 1950394"/>
              <a:gd name="connsiteY165" fmla="*/ 1475695 h 1950394"/>
              <a:gd name="connsiteX166" fmla="*/ 567063 w 1950394"/>
              <a:gd name="connsiteY166" fmla="*/ 1476211 h 1950394"/>
              <a:gd name="connsiteX167" fmla="*/ 596474 w 1950394"/>
              <a:gd name="connsiteY167" fmla="*/ 1498914 h 1950394"/>
              <a:gd name="connsiteX168" fmla="*/ 601634 w 1950394"/>
              <a:gd name="connsiteY168" fmla="*/ 1515426 h 1950394"/>
              <a:gd name="connsiteX169" fmla="*/ 574287 w 1950394"/>
              <a:gd name="connsiteY169" fmla="*/ 1577343 h 1950394"/>
              <a:gd name="connsiteX170" fmla="*/ 576867 w 1950394"/>
              <a:gd name="connsiteY170" fmla="*/ 1591274 h 1950394"/>
              <a:gd name="connsiteX171" fmla="*/ 639300 w 1950394"/>
              <a:gd name="connsiteY171" fmla="*/ 1627393 h 1950394"/>
              <a:gd name="connsiteX172" fmla="*/ 653747 w 1950394"/>
              <a:gd name="connsiteY172" fmla="*/ 1622233 h 1950394"/>
              <a:gd name="connsiteX173" fmla="*/ 693478 w 1950394"/>
              <a:gd name="connsiteY173" fmla="*/ 1568571 h 1950394"/>
              <a:gd name="connsiteX174" fmla="*/ 711537 w 1950394"/>
              <a:gd name="connsiteY174" fmla="*/ 1564959 h 1950394"/>
              <a:gd name="connsiteX175" fmla="*/ 743528 w 1950394"/>
              <a:gd name="connsiteY175" fmla="*/ 1578375 h 1950394"/>
              <a:gd name="connsiteX176" fmla="*/ 753847 w 1950394"/>
              <a:gd name="connsiteY176" fmla="*/ 1593854 h 1950394"/>
              <a:gd name="connsiteX177" fmla="*/ 744044 w 1950394"/>
              <a:gd name="connsiteY177" fmla="*/ 1658351 h 1950394"/>
              <a:gd name="connsiteX178" fmla="*/ 752299 w 1950394"/>
              <a:gd name="connsiteY178" fmla="*/ 1673831 h 1950394"/>
              <a:gd name="connsiteX179" fmla="*/ 818344 w 1950394"/>
              <a:gd name="connsiteY179" fmla="*/ 1691374 h 1950394"/>
              <a:gd name="connsiteX180" fmla="*/ 832276 w 1950394"/>
              <a:gd name="connsiteY180" fmla="*/ 1682602 h 1950394"/>
              <a:gd name="connsiteX181" fmla="*/ 857043 w 1950394"/>
              <a:gd name="connsiteY181" fmla="*/ 1619653 h 1950394"/>
              <a:gd name="connsiteX182" fmla="*/ 868910 w 1950394"/>
              <a:gd name="connsiteY182" fmla="*/ 1612429 h 1950394"/>
              <a:gd name="connsiteX183" fmla="*/ 908640 w 1950394"/>
              <a:gd name="connsiteY183" fmla="*/ 1617589 h 1950394"/>
              <a:gd name="connsiteX184" fmla="*/ 922056 w 1950394"/>
              <a:gd name="connsiteY184" fmla="*/ 1630488 h 1950394"/>
              <a:gd name="connsiteX185" fmla="*/ 929279 w 1950394"/>
              <a:gd name="connsiteY185" fmla="*/ 1692922 h 1950394"/>
              <a:gd name="connsiteX186" fmla="*/ 942695 w 1950394"/>
              <a:gd name="connsiteY186" fmla="*/ 1707369 h 1950394"/>
              <a:gd name="connsiteX187" fmla="*/ 1007192 w 1950394"/>
              <a:gd name="connsiteY187" fmla="*/ 1707369 h 1950394"/>
              <a:gd name="connsiteX188" fmla="*/ 1020607 w 1950394"/>
              <a:gd name="connsiteY188" fmla="*/ 1692406 h 1950394"/>
              <a:gd name="connsiteX189" fmla="*/ 1028347 w 1950394"/>
              <a:gd name="connsiteY189" fmla="*/ 1628941 h 1950394"/>
              <a:gd name="connsiteX190" fmla="*/ 1040215 w 1950394"/>
              <a:gd name="connsiteY190" fmla="*/ 1617589 h 1950394"/>
              <a:gd name="connsiteX191" fmla="*/ 1078397 w 1950394"/>
              <a:gd name="connsiteY191" fmla="*/ 1612429 h 1950394"/>
              <a:gd name="connsiteX192" fmla="*/ 1092844 w 1950394"/>
              <a:gd name="connsiteY192" fmla="*/ 1619653 h 1950394"/>
              <a:gd name="connsiteX193" fmla="*/ 1117095 w 1950394"/>
              <a:gd name="connsiteY193" fmla="*/ 1681570 h 1950394"/>
              <a:gd name="connsiteX194" fmla="*/ 1130511 w 1950394"/>
              <a:gd name="connsiteY194" fmla="*/ 1690858 h 1950394"/>
              <a:gd name="connsiteX195" fmla="*/ 1196556 w 1950394"/>
              <a:gd name="connsiteY195" fmla="*/ 1673315 h 1950394"/>
              <a:gd name="connsiteX196" fmla="*/ 1204811 w 1950394"/>
              <a:gd name="connsiteY196" fmla="*/ 1656803 h 1950394"/>
              <a:gd name="connsiteX197" fmla="*/ 1198104 w 1950394"/>
              <a:gd name="connsiteY197" fmla="*/ 1613977 h 19503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</a:cxnLst>
            <a:rect l="l" t="t" r="r" b="b"/>
            <a:pathLst>
              <a:path w="1950394" h="1950394">
                <a:moveTo>
                  <a:pt x="977265" y="1954006"/>
                </a:moveTo>
                <a:cubicBezTo>
                  <a:pt x="444261" y="1950394"/>
                  <a:pt x="1552" y="1529873"/>
                  <a:pt x="4" y="977261"/>
                </a:cubicBezTo>
                <a:cubicBezTo>
                  <a:pt x="-1544" y="439613"/>
                  <a:pt x="427749" y="0"/>
                  <a:pt x="976749" y="0"/>
                </a:cubicBezTo>
                <a:cubicBezTo>
                  <a:pt x="1519041" y="0"/>
                  <a:pt x="1952978" y="432905"/>
                  <a:pt x="1953494" y="976229"/>
                </a:cubicBezTo>
                <a:cubicBezTo>
                  <a:pt x="1953494" y="1512846"/>
                  <a:pt x="1525749" y="1948330"/>
                  <a:pt x="977265" y="1954006"/>
                </a:cubicBezTo>
                <a:close/>
                <a:moveTo>
                  <a:pt x="1198104" y="1613977"/>
                </a:moveTo>
                <a:cubicBezTo>
                  <a:pt x="1198104" y="1578891"/>
                  <a:pt x="1194492" y="1586630"/>
                  <a:pt x="1221839" y="1574763"/>
                </a:cubicBezTo>
                <a:cubicBezTo>
                  <a:pt x="1228030" y="1572183"/>
                  <a:pt x="1234738" y="1569603"/>
                  <a:pt x="1240930" y="1566507"/>
                </a:cubicBezTo>
                <a:cubicBezTo>
                  <a:pt x="1247637" y="1562896"/>
                  <a:pt x="1252797" y="1563927"/>
                  <a:pt x="1257957" y="1569603"/>
                </a:cubicBezTo>
                <a:cubicBezTo>
                  <a:pt x="1272920" y="1586630"/>
                  <a:pt x="1290464" y="1602110"/>
                  <a:pt x="1298203" y="1624297"/>
                </a:cubicBezTo>
                <a:cubicBezTo>
                  <a:pt x="1300783" y="1631520"/>
                  <a:pt x="1304395" y="1633068"/>
                  <a:pt x="1311619" y="1629456"/>
                </a:cubicBezTo>
                <a:cubicBezTo>
                  <a:pt x="1333290" y="1618105"/>
                  <a:pt x="1354445" y="1605722"/>
                  <a:pt x="1375084" y="1592822"/>
                </a:cubicBezTo>
                <a:cubicBezTo>
                  <a:pt x="1382824" y="1588178"/>
                  <a:pt x="1381791" y="1584051"/>
                  <a:pt x="1377148" y="1578891"/>
                </a:cubicBezTo>
                <a:cubicBezTo>
                  <a:pt x="1361152" y="1560832"/>
                  <a:pt x="1356509" y="1537613"/>
                  <a:pt x="1349285" y="1515426"/>
                </a:cubicBezTo>
                <a:cubicBezTo>
                  <a:pt x="1347221" y="1509750"/>
                  <a:pt x="1348253" y="1505622"/>
                  <a:pt x="1353413" y="1502010"/>
                </a:cubicBezTo>
                <a:cubicBezTo>
                  <a:pt x="1364248" y="1493754"/>
                  <a:pt x="1375600" y="1485499"/>
                  <a:pt x="1385919" y="1476727"/>
                </a:cubicBezTo>
                <a:cubicBezTo>
                  <a:pt x="1391079" y="1472600"/>
                  <a:pt x="1395723" y="1473115"/>
                  <a:pt x="1400883" y="1476727"/>
                </a:cubicBezTo>
                <a:cubicBezTo>
                  <a:pt x="1419458" y="1489111"/>
                  <a:pt x="1440097" y="1498914"/>
                  <a:pt x="1452996" y="1518005"/>
                </a:cubicBezTo>
                <a:cubicBezTo>
                  <a:pt x="1457640" y="1525229"/>
                  <a:pt x="1463316" y="1525745"/>
                  <a:pt x="1470024" y="1519553"/>
                </a:cubicBezTo>
                <a:cubicBezTo>
                  <a:pt x="1487051" y="1503558"/>
                  <a:pt x="1503562" y="1487047"/>
                  <a:pt x="1519041" y="1470535"/>
                </a:cubicBezTo>
                <a:cubicBezTo>
                  <a:pt x="1525233" y="1464344"/>
                  <a:pt x="1525749" y="1458668"/>
                  <a:pt x="1518010" y="1453508"/>
                </a:cubicBezTo>
                <a:cubicBezTo>
                  <a:pt x="1498402" y="1440093"/>
                  <a:pt x="1488599" y="1418938"/>
                  <a:pt x="1475699" y="1400363"/>
                </a:cubicBezTo>
                <a:cubicBezTo>
                  <a:pt x="1472088" y="1395203"/>
                  <a:pt x="1472088" y="1391075"/>
                  <a:pt x="1476215" y="1386431"/>
                </a:cubicBezTo>
                <a:cubicBezTo>
                  <a:pt x="1484987" y="1375596"/>
                  <a:pt x="1493243" y="1364760"/>
                  <a:pt x="1501498" y="1353925"/>
                </a:cubicBezTo>
                <a:cubicBezTo>
                  <a:pt x="1505626" y="1348249"/>
                  <a:pt x="1510270" y="1348249"/>
                  <a:pt x="1515946" y="1349797"/>
                </a:cubicBezTo>
                <a:cubicBezTo>
                  <a:pt x="1538133" y="1357020"/>
                  <a:pt x="1560836" y="1362180"/>
                  <a:pt x="1579411" y="1377660"/>
                </a:cubicBezTo>
                <a:cubicBezTo>
                  <a:pt x="1584571" y="1382303"/>
                  <a:pt x="1588182" y="1382303"/>
                  <a:pt x="1592310" y="1375596"/>
                </a:cubicBezTo>
                <a:cubicBezTo>
                  <a:pt x="1605210" y="1354441"/>
                  <a:pt x="1617593" y="1333801"/>
                  <a:pt x="1628945" y="1312130"/>
                </a:cubicBezTo>
                <a:cubicBezTo>
                  <a:pt x="1632557" y="1304907"/>
                  <a:pt x="1631009" y="1300779"/>
                  <a:pt x="1623785" y="1298199"/>
                </a:cubicBezTo>
                <a:cubicBezTo>
                  <a:pt x="1605726" y="1291491"/>
                  <a:pt x="1591794" y="1278592"/>
                  <a:pt x="1577863" y="1265692"/>
                </a:cubicBezTo>
                <a:cubicBezTo>
                  <a:pt x="1560320" y="1248665"/>
                  <a:pt x="1560836" y="1253309"/>
                  <a:pt x="1571155" y="1230090"/>
                </a:cubicBezTo>
                <a:cubicBezTo>
                  <a:pt x="1574251" y="1222866"/>
                  <a:pt x="1577347" y="1215643"/>
                  <a:pt x="1579927" y="1208419"/>
                </a:cubicBezTo>
                <a:cubicBezTo>
                  <a:pt x="1582507" y="1200163"/>
                  <a:pt x="1587667" y="1197583"/>
                  <a:pt x="1596438" y="1197583"/>
                </a:cubicBezTo>
                <a:cubicBezTo>
                  <a:pt x="1618625" y="1198100"/>
                  <a:pt x="1640296" y="1197583"/>
                  <a:pt x="1660935" y="1207387"/>
                </a:cubicBezTo>
                <a:cubicBezTo>
                  <a:pt x="1668159" y="1210483"/>
                  <a:pt x="1672287" y="1209967"/>
                  <a:pt x="1675383" y="1201195"/>
                </a:cubicBezTo>
                <a:cubicBezTo>
                  <a:pt x="1682090" y="1178492"/>
                  <a:pt x="1688282" y="1155789"/>
                  <a:pt x="1693442" y="1132570"/>
                </a:cubicBezTo>
                <a:cubicBezTo>
                  <a:pt x="1695506" y="1123283"/>
                  <a:pt x="1692926" y="1119671"/>
                  <a:pt x="1684154" y="1119155"/>
                </a:cubicBezTo>
                <a:cubicBezTo>
                  <a:pt x="1660935" y="1117091"/>
                  <a:pt x="1641328" y="1104192"/>
                  <a:pt x="1621205" y="1093872"/>
                </a:cubicBezTo>
                <a:cubicBezTo>
                  <a:pt x="1616561" y="1091808"/>
                  <a:pt x="1613465" y="1088712"/>
                  <a:pt x="1614497" y="1083037"/>
                </a:cubicBezTo>
                <a:cubicBezTo>
                  <a:pt x="1616561" y="1069621"/>
                  <a:pt x="1618625" y="1055690"/>
                  <a:pt x="1620173" y="1042274"/>
                </a:cubicBezTo>
                <a:cubicBezTo>
                  <a:pt x="1621205" y="1034535"/>
                  <a:pt x="1625333" y="1031439"/>
                  <a:pt x="1632557" y="1029891"/>
                </a:cubicBezTo>
                <a:cubicBezTo>
                  <a:pt x="1653712" y="1025763"/>
                  <a:pt x="1673835" y="1018539"/>
                  <a:pt x="1696022" y="1022667"/>
                </a:cubicBezTo>
                <a:cubicBezTo>
                  <a:pt x="1704793" y="1024215"/>
                  <a:pt x="1708921" y="1020603"/>
                  <a:pt x="1709437" y="1010800"/>
                </a:cubicBezTo>
                <a:cubicBezTo>
                  <a:pt x="1710469" y="988612"/>
                  <a:pt x="1710985" y="966426"/>
                  <a:pt x="1709437" y="943723"/>
                </a:cubicBezTo>
                <a:cubicBezTo>
                  <a:pt x="1708921" y="933403"/>
                  <a:pt x="1704793" y="929791"/>
                  <a:pt x="1694990" y="931339"/>
                </a:cubicBezTo>
                <a:cubicBezTo>
                  <a:pt x="1680026" y="933919"/>
                  <a:pt x="1665063" y="931855"/>
                  <a:pt x="1650616" y="928243"/>
                </a:cubicBezTo>
                <a:cubicBezTo>
                  <a:pt x="1619141" y="919988"/>
                  <a:pt x="1621205" y="928243"/>
                  <a:pt x="1618109" y="892125"/>
                </a:cubicBezTo>
                <a:cubicBezTo>
                  <a:pt x="1617593" y="885933"/>
                  <a:pt x="1616561" y="880257"/>
                  <a:pt x="1615013" y="874582"/>
                </a:cubicBezTo>
                <a:cubicBezTo>
                  <a:pt x="1612949" y="866842"/>
                  <a:pt x="1616561" y="862714"/>
                  <a:pt x="1622753" y="859102"/>
                </a:cubicBezTo>
                <a:cubicBezTo>
                  <a:pt x="1642876" y="849299"/>
                  <a:pt x="1661967" y="836915"/>
                  <a:pt x="1684670" y="834851"/>
                </a:cubicBezTo>
                <a:cubicBezTo>
                  <a:pt x="1692410" y="834335"/>
                  <a:pt x="1696022" y="830724"/>
                  <a:pt x="1693442" y="821952"/>
                </a:cubicBezTo>
                <a:cubicBezTo>
                  <a:pt x="1687766" y="799249"/>
                  <a:pt x="1682090" y="776030"/>
                  <a:pt x="1674867" y="753327"/>
                </a:cubicBezTo>
                <a:cubicBezTo>
                  <a:pt x="1671771" y="744039"/>
                  <a:pt x="1667643" y="743007"/>
                  <a:pt x="1659903" y="746619"/>
                </a:cubicBezTo>
                <a:cubicBezTo>
                  <a:pt x="1638748" y="756423"/>
                  <a:pt x="1616561" y="755907"/>
                  <a:pt x="1594374" y="756423"/>
                </a:cubicBezTo>
                <a:cubicBezTo>
                  <a:pt x="1587667" y="756423"/>
                  <a:pt x="1583023" y="754359"/>
                  <a:pt x="1580443" y="747651"/>
                </a:cubicBezTo>
                <a:cubicBezTo>
                  <a:pt x="1575799" y="735784"/>
                  <a:pt x="1571155" y="724432"/>
                  <a:pt x="1565995" y="713081"/>
                </a:cubicBezTo>
                <a:cubicBezTo>
                  <a:pt x="1562900" y="705857"/>
                  <a:pt x="1564448" y="701213"/>
                  <a:pt x="1570123" y="696054"/>
                </a:cubicBezTo>
                <a:cubicBezTo>
                  <a:pt x="1586635" y="681090"/>
                  <a:pt x="1602114" y="664579"/>
                  <a:pt x="1623269" y="656323"/>
                </a:cubicBezTo>
                <a:cubicBezTo>
                  <a:pt x="1631009" y="653227"/>
                  <a:pt x="1632557" y="649616"/>
                  <a:pt x="1628429" y="641876"/>
                </a:cubicBezTo>
                <a:cubicBezTo>
                  <a:pt x="1617077" y="620721"/>
                  <a:pt x="1605210" y="599566"/>
                  <a:pt x="1592310" y="579443"/>
                </a:cubicBezTo>
                <a:cubicBezTo>
                  <a:pt x="1587667" y="572219"/>
                  <a:pt x="1584055" y="572219"/>
                  <a:pt x="1578379" y="576863"/>
                </a:cubicBezTo>
                <a:cubicBezTo>
                  <a:pt x="1564963" y="587698"/>
                  <a:pt x="1548968" y="594406"/>
                  <a:pt x="1532457" y="599050"/>
                </a:cubicBezTo>
                <a:cubicBezTo>
                  <a:pt x="1499950" y="607821"/>
                  <a:pt x="1510270" y="610917"/>
                  <a:pt x="1490147" y="585118"/>
                </a:cubicBezTo>
                <a:cubicBezTo>
                  <a:pt x="1486019" y="579443"/>
                  <a:pt x="1481891" y="574283"/>
                  <a:pt x="1477247" y="569123"/>
                </a:cubicBezTo>
                <a:cubicBezTo>
                  <a:pt x="1472088" y="563447"/>
                  <a:pt x="1472088" y="558288"/>
                  <a:pt x="1476731" y="552096"/>
                </a:cubicBezTo>
                <a:cubicBezTo>
                  <a:pt x="1489115" y="533521"/>
                  <a:pt x="1498918" y="513397"/>
                  <a:pt x="1518525" y="499982"/>
                </a:cubicBezTo>
                <a:cubicBezTo>
                  <a:pt x="1525233" y="495338"/>
                  <a:pt x="1525233" y="490178"/>
                  <a:pt x="1519557" y="483987"/>
                </a:cubicBezTo>
                <a:cubicBezTo>
                  <a:pt x="1503562" y="466960"/>
                  <a:pt x="1487051" y="450448"/>
                  <a:pt x="1470540" y="434453"/>
                </a:cubicBezTo>
                <a:cubicBezTo>
                  <a:pt x="1463316" y="427745"/>
                  <a:pt x="1458156" y="428261"/>
                  <a:pt x="1452480" y="436001"/>
                </a:cubicBezTo>
                <a:cubicBezTo>
                  <a:pt x="1443709" y="448384"/>
                  <a:pt x="1431841" y="457672"/>
                  <a:pt x="1418942" y="465412"/>
                </a:cubicBezTo>
                <a:cubicBezTo>
                  <a:pt x="1393143" y="481407"/>
                  <a:pt x="1393143" y="481407"/>
                  <a:pt x="1369408" y="463348"/>
                </a:cubicBezTo>
                <a:cubicBezTo>
                  <a:pt x="1364764" y="459736"/>
                  <a:pt x="1360121" y="455608"/>
                  <a:pt x="1354961" y="452512"/>
                </a:cubicBezTo>
                <a:cubicBezTo>
                  <a:pt x="1348253" y="448384"/>
                  <a:pt x="1347221" y="443225"/>
                  <a:pt x="1349801" y="436001"/>
                </a:cubicBezTo>
                <a:cubicBezTo>
                  <a:pt x="1357025" y="414330"/>
                  <a:pt x="1361668" y="391627"/>
                  <a:pt x="1377148" y="374084"/>
                </a:cubicBezTo>
                <a:cubicBezTo>
                  <a:pt x="1382307" y="368408"/>
                  <a:pt x="1381276" y="364280"/>
                  <a:pt x="1374052" y="360152"/>
                </a:cubicBezTo>
                <a:cubicBezTo>
                  <a:pt x="1353929" y="347769"/>
                  <a:pt x="1333806" y="335385"/>
                  <a:pt x="1312651" y="324550"/>
                </a:cubicBezTo>
                <a:cubicBezTo>
                  <a:pt x="1304911" y="320422"/>
                  <a:pt x="1299751" y="320422"/>
                  <a:pt x="1296655" y="329193"/>
                </a:cubicBezTo>
                <a:cubicBezTo>
                  <a:pt x="1288916" y="350865"/>
                  <a:pt x="1271888" y="365828"/>
                  <a:pt x="1256925" y="382855"/>
                </a:cubicBezTo>
                <a:cubicBezTo>
                  <a:pt x="1251249" y="389047"/>
                  <a:pt x="1246090" y="389563"/>
                  <a:pt x="1238866" y="386467"/>
                </a:cubicBezTo>
                <a:cubicBezTo>
                  <a:pt x="1228546" y="381307"/>
                  <a:pt x="1217711" y="377179"/>
                  <a:pt x="1206875" y="373052"/>
                </a:cubicBezTo>
                <a:cubicBezTo>
                  <a:pt x="1199136" y="370472"/>
                  <a:pt x="1196556" y="365312"/>
                  <a:pt x="1196556" y="357572"/>
                </a:cubicBezTo>
                <a:cubicBezTo>
                  <a:pt x="1197072" y="335385"/>
                  <a:pt x="1196556" y="313714"/>
                  <a:pt x="1206359" y="293075"/>
                </a:cubicBezTo>
                <a:cubicBezTo>
                  <a:pt x="1209971" y="285335"/>
                  <a:pt x="1208939" y="280692"/>
                  <a:pt x="1199652" y="278112"/>
                </a:cubicBezTo>
                <a:cubicBezTo>
                  <a:pt x="1176949" y="271404"/>
                  <a:pt x="1154246" y="265212"/>
                  <a:pt x="1131027" y="259537"/>
                </a:cubicBezTo>
                <a:cubicBezTo>
                  <a:pt x="1122255" y="257473"/>
                  <a:pt x="1119159" y="260569"/>
                  <a:pt x="1118127" y="268308"/>
                </a:cubicBezTo>
                <a:cubicBezTo>
                  <a:pt x="1116063" y="291527"/>
                  <a:pt x="1103164" y="311134"/>
                  <a:pt x="1093360" y="331258"/>
                </a:cubicBezTo>
                <a:cubicBezTo>
                  <a:pt x="1090780" y="336933"/>
                  <a:pt x="1086653" y="339513"/>
                  <a:pt x="1079945" y="338481"/>
                </a:cubicBezTo>
                <a:cubicBezTo>
                  <a:pt x="1067561" y="336417"/>
                  <a:pt x="1055178" y="334869"/>
                  <a:pt x="1042794" y="333837"/>
                </a:cubicBezTo>
                <a:cubicBezTo>
                  <a:pt x="1034539" y="332805"/>
                  <a:pt x="1029895" y="329193"/>
                  <a:pt x="1028347" y="320422"/>
                </a:cubicBezTo>
                <a:cubicBezTo>
                  <a:pt x="1024735" y="299783"/>
                  <a:pt x="1016996" y="279660"/>
                  <a:pt x="1021123" y="257989"/>
                </a:cubicBezTo>
                <a:cubicBezTo>
                  <a:pt x="1022671" y="248701"/>
                  <a:pt x="1019059" y="244057"/>
                  <a:pt x="1008740" y="243541"/>
                </a:cubicBezTo>
                <a:cubicBezTo>
                  <a:pt x="986553" y="242509"/>
                  <a:pt x="964366" y="242509"/>
                  <a:pt x="941663" y="243541"/>
                </a:cubicBezTo>
                <a:cubicBezTo>
                  <a:pt x="931859" y="244057"/>
                  <a:pt x="928247" y="248185"/>
                  <a:pt x="929795" y="256957"/>
                </a:cubicBezTo>
                <a:cubicBezTo>
                  <a:pt x="933923" y="279144"/>
                  <a:pt x="926184" y="299267"/>
                  <a:pt x="922572" y="320422"/>
                </a:cubicBezTo>
                <a:cubicBezTo>
                  <a:pt x="921024" y="328678"/>
                  <a:pt x="916896" y="332290"/>
                  <a:pt x="909156" y="333321"/>
                </a:cubicBezTo>
                <a:cubicBezTo>
                  <a:pt x="896773" y="334869"/>
                  <a:pt x="884389" y="335901"/>
                  <a:pt x="872006" y="337965"/>
                </a:cubicBezTo>
                <a:cubicBezTo>
                  <a:pt x="864782" y="339513"/>
                  <a:pt x="860654" y="336933"/>
                  <a:pt x="857559" y="330226"/>
                </a:cubicBezTo>
                <a:cubicBezTo>
                  <a:pt x="847755" y="310102"/>
                  <a:pt x="835371" y="291527"/>
                  <a:pt x="833308" y="268308"/>
                </a:cubicBezTo>
                <a:cubicBezTo>
                  <a:pt x="832276" y="259537"/>
                  <a:pt x="828664" y="256957"/>
                  <a:pt x="819892" y="259021"/>
                </a:cubicBezTo>
                <a:cubicBezTo>
                  <a:pt x="797705" y="264180"/>
                  <a:pt x="775518" y="269856"/>
                  <a:pt x="753847" y="276564"/>
                </a:cubicBezTo>
                <a:cubicBezTo>
                  <a:pt x="744044" y="279660"/>
                  <a:pt x="740948" y="283272"/>
                  <a:pt x="745591" y="293075"/>
                </a:cubicBezTo>
                <a:cubicBezTo>
                  <a:pt x="751783" y="308039"/>
                  <a:pt x="754879" y="323518"/>
                  <a:pt x="754879" y="339513"/>
                </a:cubicBezTo>
                <a:cubicBezTo>
                  <a:pt x="754879" y="367892"/>
                  <a:pt x="755395" y="367892"/>
                  <a:pt x="728564" y="378728"/>
                </a:cubicBezTo>
                <a:cubicBezTo>
                  <a:pt x="722888" y="380791"/>
                  <a:pt x="717213" y="383371"/>
                  <a:pt x="712053" y="385951"/>
                </a:cubicBezTo>
                <a:cubicBezTo>
                  <a:pt x="705345" y="389563"/>
                  <a:pt x="700185" y="388531"/>
                  <a:pt x="695026" y="382855"/>
                </a:cubicBezTo>
                <a:cubicBezTo>
                  <a:pt x="679546" y="365828"/>
                  <a:pt x="662519" y="350349"/>
                  <a:pt x="654779" y="328161"/>
                </a:cubicBezTo>
                <a:cubicBezTo>
                  <a:pt x="652200" y="320938"/>
                  <a:pt x="648588" y="319390"/>
                  <a:pt x="641364" y="323002"/>
                </a:cubicBezTo>
                <a:cubicBezTo>
                  <a:pt x="619693" y="334353"/>
                  <a:pt x="598538" y="346737"/>
                  <a:pt x="577899" y="359636"/>
                </a:cubicBezTo>
                <a:cubicBezTo>
                  <a:pt x="571707" y="363248"/>
                  <a:pt x="570159" y="366860"/>
                  <a:pt x="574803" y="372536"/>
                </a:cubicBezTo>
                <a:cubicBezTo>
                  <a:pt x="590798" y="390595"/>
                  <a:pt x="595958" y="413298"/>
                  <a:pt x="602666" y="435485"/>
                </a:cubicBezTo>
                <a:cubicBezTo>
                  <a:pt x="604730" y="442193"/>
                  <a:pt x="604214" y="446836"/>
                  <a:pt x="598022" y="450964"/>
                </a:cubicBezTo>
                <a:cubicBezTo>
                  <a:pt x="587702" y="458188"/>
                  <a:pt x="577383" y="466444"/>
                  <a:pt x="567579" y="474699"/>
                </a:cubicBezTo>
                <a:cubicBezTo>
                  <a:pt x="561388" y="479859"/>
                  <a:pt x="556744" y="478827"/>
                  <a:pt x="550552" y="474699"/>
                </a:cubicBezTo>
                <a:cubicBezTo>
                  <a:pt x="531977" y="462316"/>
                  <a:pt x="511854" y="451996"/>
                  <a:pt x="498438" y="432905"/>
                </a:cubicBezTo>
                <a:cubicBezTo>
                  <a:pt x="494310" y="426713"/>
                  <a:pt x="489151" y="426197"/>
                  <a:pt x="483475" y="431357"/>
                </a:cubicBezTo>
                <a:cubicBezTo>
                  <a:pt x="465932" y="447352"/>
                  <a:pt x="448904" y="464895"/>
                  <a:pt x="432393" y="482439"/>
                </a:cubicBezTo>
                <a:cubicBezTo>
                  <a:pt x="427233" y="488114"/>
                  <a:pt x="426717" y="493274"/>
                  <a:pt x="433425" y="497402"/>
                </a:cubicBezTo>
                <a:cubicBezTo>
                  <a:pt x="453032" y="510818"/>
                  <a:pt x="462836" y="531457"/>
                  <a:pt x="475735" y="550032"/>
                </a:cubicBezTo>
                <a:cubicBezTo>
                  <a:pt x="479863" y="555708"/>
                  <a:pt x="479863" y="560867"/>
                  <a:pt x="475219" y="566027"/>
                </a:cubicBezTo>
                <a:cubicBezTo>
                  <a:pt x="466964" y="576347"/>
                  <a:pt x="458708" y="587182"/>
                  <a:pt x="450968" y="597502"/>
                </a:cubicBezTo>
                <a:cubicBezTo>
                  <a:pt x="447357" y="602146"/>
                  <a:pt x="443745" y="603694"/>
                  <a:pt x="437553" y="601629"/>
                </a:cubicBezTo>
                <a:cubicBezTo>
                  <a:pt x="414850" y="594406"/>
                  <a:pt x="391631" y="589246"/>
                  <a:pt x="373056" y="573251"/>
                </a:cubicBezTo>
                <a:cubicBezTo>
                  <a:pt x="367896" y="568607"/>
                  <a:pt x="363768" y="568607"/>
                  <a:pt x="360156" y="575315"/>
                </a:cubicBezTo>
                <a:cubicBezTo>
                  <a:pt x="347257" y="596470"/>
                  <a:pt x="334358" y="617109"/>
                  <a:pt x="323522" y="638780"/>
                </a:cubicBezTo>
                <a:cubicBezTo>
                  <a:pt x="319910" y="646004"/>
                  <a:pt x="320942" y="650131"/>
                  <a:pt x="328166" y="652711"/>
                </a:cubicBezTo>
                <a:cubicBezTo>
                  <a:pt x="346225" y="659419"/>
                  <a:pt x="360672" y="672318"/>
                  <a:pt x="374088" y="685218"/>
                </a:cubicBezTo>
                <a:cubicBezTo>
                  <a:pt x="392147" y="702245"/>
                  <a:pt x="391115" y="698117"/>
                  <a:pt x="380795" y="720820"/>
                </a:cubicBezTo>
                <a:cubicBezTo>
                  <a:pt x="377700" y="728044"/>
                  <a:pt x="374604" y="735268"/>
                  <a:pt x="372024" y="742492"/>
                </a:cubicBezTo>
                <a:cubicBezTo>
                  <a:pt x="369444" y="750747"/>
                  <a:pt x="364284" y="753327"/>
                  <a:pt x="355513" y="753327"/>
                </a:cubicBezTo>
                <a:cubicBezTo>
                  <a:pt x="333326" y="752811"/>
                  <a:pt x="311655" y="753327"/>
                  <a:pt x="291015" y="743523"/>
                </a:cubicBezTo>
                <a:cubicBezTo>
                  <a:pt x="282760" y="739396"/>
                  <a:pt x="279148" y="742492"/>
                  <a:pt x="276568" y="751263"/>
                </a:cubicBezTo>
                <a:cubicBezTo>
                  <a:pt x="269860" y="773450"/>
                  <a:pt x="264185" y="796153"/>
                  <a:pt x="258509" y="818340"/>
                </a:cubicBezTo>
                <a:cubicBezTo>
                  <a:pt x="256445" y="827628"/>
                  <a:pt x="259025" y="831239"/>
                  <a:pt x="267796" y="831756"/>
                </a:cubicBezTo>
                <a:cubicBezTo>
                  <a:pt x="291015" y="833819"/>
                  <a:pt x="310623" y="846719"/>
                  <a:pt x="330746" y="857038"/>
                </a:cubicBezTo>
                <a:cubicBezTo>
                  <a:pt x="335905" y="859618"/>
                  <a:pt x="338485" y="863230"/>
                  <a:pt x="337453" y="869422"/>
                </a:cubicBezTo>
                <a:cubicBezTo>
                  <a:pt x="335389" y="881805"/>
                  <a:pt x="333842" y="894189"/>
                  <a:pt x="332810" y="906572"/>
                </a:cubicBezTo>
                <a:cubicBezTo>
                  <a:pt x="331778" y="915344"/>
                  <a:pt x="328166" y="919988"/>
                  <a:pt x="318878" y="922052"/>
                </a:cubicBezTo>
                <a:cubicBezTo>
                  <a:pt x="298239" y="925664"/>
                  <a:pt x="278116" y="932887"/>
                  <a:pt x="256445" y="929275"/>
                </a:cubicBezTo>
                <a:cubicBezTo>
                  <a:pt x="246125" y="927211"/>
                  <a:pt x="243029" y="932371"/>
                  <a:pt x="242514" y="942175"/>
                </a:cubicBezTo>
                <a:cubicBezTo>
                  <a:pt x="241482" y="963846"/>
                  <a:pt x="241482" y="985001"/>
                  <a:pt x="242514" y="1006672"/>
                </a:cubicBezTo>
                <a:cubicBezTo>
                  <a:pt x="243029" y="1018023"/>
                  <a:pt x="247157" y="1022667"/>
                  <a:pt x="257993" y="1020603"/>
                </a:cubicBezTo>
                <a:cubicBezTo>
                  <a:pt x="280180" y="1016475"/>
                  <a:pt x="300303" y="1024731"/>
                  <a:pt x="321458" y="1028343"/>
                </a:cubicBezTo>
                <a:cubicBezTo>
                  <a:pt x="327650" y="1029375"/>
                  <a:pt x="331262" y="1032987"/>
                  <a:pt x="331778" y="1039694"/>
                </a:cubicBezTo>
                <a:cubicBezTo>
                  <a:pt x="333326" y="1052594"/>
                  <a:pt x="334358" y="1065493"/>
                  <a:pt x="336937" y="1077877"/>
                </a:cubicBezTo>
                <a:cubicBezTo>
                  <a:pt x="338485" y="1085617"/>
                  <a:pt x="335905" y="1089744"/>
                  <a:pt x="329198" y="1093356"/>
                </a:cubicBezTo>
                <a:cubicBezTo>
                  <a:pt x="309075" y="1103676"/>
                  <a:pt x="289467" y="1115543"/>
                  <a:pt x="265733" y="1117607"/>
                </a:cubicBezTo>
                <a:cubicBezTo>
                  <a:pt x="257993" y="1118123"/>
                  <a:pt x="255929" y="1122251"/>
                  <a:pt x="257993" y="1129990"/>
                </a:cubicBezTo>
                <a:cubicBezTo>
                  <a:pt x="263669" y="1153209"/>
                  <a:pt x="269344" y="1175913"/>
                  <a:pt x="276568" y="1198615"/>
                </a:cubicBezTo>
                <a:cubicBezTo>
                  <a:pt x="279148" y="1207903"/>
                  <a:pt x="283276" y="1209451"/>
                  <a:pt x="291531" y="1205839"/>
                </a:cubicBezTo>
                <a:cubicBezTo>
                  <a:pt x="308559" y="1198100"/>
                  <a:pt x="327134" y="1196035"/>
                  <a:pt x="345709" y="1196035"/>
                </a:cubicBezTo>
                <a:cubicBezTo>
                  <a:pt x="371508" y="1196035"/>
                  <a:pt x="366348" y="1193456"/>
                  <a:pt x="375636" y="1216675"/>
                </a:cubicBezTo>
                <a:cubicBezTo>
                  <a:pt x="378216" y="1223382"/>
                  <a:pt x="380795" y="1230606"/>
                  <a:pt x="384407" y="1236798"/>
                </a:cubicBezTo>
                <a:cubicBezTo>
                  <a:pt x="389051" y="1245569"/>
                  <a:pt x="386987" y="1251761"/>
                  <a:pt x="379764" y="1257953"/>
                </a:cubicBezTo>
                <a:cubicBezTo>
                  <a:pt x="363252" y="1272400"/>
                  <a:pt x="348289" y="1288396"/>
                  <a:pt x="327134" y="1296651"/>
                </a:cubicBezTo>
                <a:cubicBezTo>
                  <a:pt x="319394" y="1299231"/>
                  <a:pt x="319394" y="1303875"/>
                  <a:pt x="322490" y="1310583"/>
                </a:cubicBezTo>
                <a:cubicBezTo>
                  <a:pt x="333842" y="1332254"/>
                  <a:pt x="346225" y="1353409"/>
                  <a:pt x="359124" y="1374048"/>
                </a:cubicBezTo>
                <a:cubicBezTo>
                  <a:pt x="362736" y="1379724"/>
                  <a:pt x="365832" y="1380755"/>
                  <a:pt x="370992" y="1376628"/>
                </a:cubicBezTo>
                <a:cubicBezTo>
                  <a:pt x="389051" y="1361148"/>
                  <a:pt x="412270" y="1355988"/>
                  <a:pt x="433941" y="1348765"/>
                </a:cubicBezTo>
                <a:cubicBezTo>
                  <a:pt x="441165" y="1346185"/>
                  <a:pt x="445809" y="1347217"/>
                  <a:pt x="450452" y="1353925"/>
                </a:cubicBezTo>
                <a:cubicBezTo>
                  <a:pt x="457676" y="1364760"/>
                  <a:pt x="465932" y="1374564"/>
                  <a:pt x="474187" y="1384367"/>
                </a:cubicBezTo>
                <a:cubicBezTo>
                  <a:pt x="478315" y="1389527"/>
                  <a:pt x="478831" y="1393655"/>
                  <a:pt x="475219" y="1399331"/>
                </a:cubicBezTo>
                <a:cubicBezTo>
                  <a:pt x="462320" y="1417906"/>
                  <a:pt x="452516" y="1439061"/>
                  <a:pt x="432909" y="1452476"/>
                </a:cubicBezTo>
                <a:cubicBezTo>
                  <a:pt x="426201" y="1457120"/>
                  <a:pt x="425685" y="1461764"/>
                  <a:pt x="431877" y="1468471"/>
                </a:cubicBezTo>
                <a:cubicBezTo>
                  <a:pt x="447873" y="1486015"/>
                  <a:pt x="464384" y="1502526"/>
                  <a:pt x="481927" y="1518521"/>
                </a:cubicBezTo>
                <a:cubicBezTo>
                  <a:pt x="488119" y="1524197"/>
                  <a:pt x="493279" y="1524197"/>
                  <a:pt x="497922" y="1517489"/>
                </a:cubicBezTo>
                <a:cubicBezTo>
                  <a:pt x="510822" y="1498398"/>
                  <a:pt x="531461" y="1488595"/>
                  <a:pt x="550036" y="1475695"/>
                </a:cubicBezTo>
                <a:cubicBezTo>
                  <a:pt x="556228" y="1471568"/>
                  <a:pt x="561388" y="1471568"/>
                  <a:pt x="567063" y="1476211"/>
                </a:cubicBezTo>
                <a:cubicBezTo>
                  <a:pt x="576867" y="1483951"/>
                  <a:pt x="586670" y="1491690"/>
                  <a:pt x="596474" y="1498914"/>
                </a:cubicBezTo>
                <a:cubicBezTo>
                  <a:pt x="602666" y="1503558"/>
                  <a:pt x="604214" y="1508202"/>
                  <a:pt x="601634" y="1515426"/>
                </a:cubicBezTo>
                <a:cubicBezTo>
                  <a:pt x="594926" y="1537097"/>
                  <a:pt x="589250" y="1559284"/>
                  <a:pt x="574287" y="1577343"/>
                </a:cubicBezTo>
                <a:cubicBezTo>
                  <a:pt x="569127" y="1583018"/>
                  <a:pt x="569643" y="1587146"/>
                  <a:pt x="576867" y="1591274"/>
                </a:cubicBezTo>
                <a:cubicBezTo>
                  <a:pt x="597506" y="1603658"/>
                  <a:pt x="618145" y="1616041"/>
                  <a:pt x="639300" y="1627393"/>
                </a:cubicBezTo>
                <a:cubicBezTo>
                  <a:pt x="647040" y="1631520"/>
                  <a:pt x="651168" y="1629973"/>
                  <a:pt x="653747" y="1622233"/>
                </a:cubicBezTo>
                <a:cubicBezTo>
                  <a:pt x="662003" y="1600562"/>
                  <a:pt x="678514" y="1585598"/>
                  <a:pt x="693478" y="1568571"/>
                </a:cubicBezTo>
                <a:cubicBezTo>
                  <a:pt x="699153" y="1562379"/>
                  <a:pt x="704313" y="1561864"/>
                  <a:pt x="711537" y="1564959"/>
                </a:cubicBezTo>
                <a:cubicBezTo>
                  <a:pt x="721856" y="1570119"/>
                  <a:pt x="732692" y="1574247"/>
                  <a:pt x="743528" y="1578375"/>
                </a:cubicBezTo>
                <a:cubicBezTo>
                  <a:pt x="751267" y="1580955"/>
                  <a:pt x="753847" y="1585598"/>
                  <a:pt x="753847" y="1593854"/>
                </a:cubicBezTo>
                <a:cubicBezTo>
                  <a:pt x="753331" y="1616041"/>
                  <a:pt x="753847" y="1637712"/>
                  <a:pt x="744044" y="1658351"/>
                </a:cubicBezTo>
                <a:cubicBezTo>
                  <a:pt x="739916" y="1667123"/>
                  <a:pt x="743012" y="1671251"/>
                  <a:pt x="752299" y="1673831"/>
                </a:cubicBezTo>
                <a:cubicBezTo>
                  <a:pt x="773970" y="1680538"/>
                  <a:pt x="796157" y="1686214"/>
                  <a:pt x="818344" y="1691374"/>
                </a:cubicBezTo>
                <a:cubicBezTo>
                  <a:pt x="827116" y="1693438"/>
                  <a:pt x="831760" y="1692406"/>
                  <a:pt x="832276" y="1682602"/>
                </a:cubicBezTo>
                <a:cubicBezTo>
                  <a:pt x="834340" y="1659383"/>
                  <a:pt x="846723" y="1639776"/>
                  <a:pt x="857043" y="1619653"/>
                </a:cubicBezTo>
                <a:cubicBezTo>
                  <a:pt x="859622" y="1614493"/>
                  <a:pt x="862718" y="1611397"/>
                  <a:pt x="868910" y="1612429"/>
                </a:cubicBezTo>
                <a:cubicBezTo>
                  <a:pt x="881809" y="1614493"/>
                  <a:pt x="895225" y="1616041"/>
                  <a:pt x="908640" y="1617589"/>
                </a:cubicBezTo>
                <a:cubicBezTo>
                  <a:pt x="916896" y="1618621"/>
                  <a:pt x="920508" y="1622749"/>
                  <a:pt x="922056" y="1630488"/>
                </a:cubicBezTo>
                <a:cubicBezTo>
                  <a:pt x="925668" y="1651128"/>
                  <a:pt x="933407" y="1671251"/>
                  <a:pt x="929279" y="1692922"/>
                </a:cubicBezTo>
                <a:cubicBezTo>
                  <a:pt x="927215" y="1703757"/>
                  <a:pt x="932375" y="1706853"/>
                  <a:pt x="942695" y="1707369"/>
                </a:cubicBezTo>
                <a:cubicBezTo>
                  <a:pt x="964366" y="1708401"/>
                  <a:pt x="985521" y="1708401"/>
                  <a:pt x="1007192" y="1707369"/>
                </a:cubicBezTo>
                <a:cubicBezTo>
                  <a:pt x="1018028" y="1706853"/>
                  <a:pt x="1022155" y="1702725"/>
                  <a:pt x="1020607" y="1692406"/>
                </a:cubicBezTo>
                <a:cubicBezTo>
                  <a:pt x="1016480" y="1670219"/>
                  <a:pt x="1024219" y="1650096"/>
                  <a:pt x="1028347" y="1628941"/>
                </a:cubicBezTo>
                <a:cubicBezTo>
                  <a:pt x="1029379" y="1621717"/>
                  <a:pt x="1033507" y="1618621"/>
                  <a:pt x="1040215" y="1617589"/>
                </a:cubicBezTo>
                <a:cubicBezTo>
                  <a:pt x="1053114" y="1616041"/>
                  <a:pt x="1066013" y="1615009"/>
                  <a:pt x="1078397" y="1612429"/>
                </a:cubicBezTo>
                <a:cubicBezTo>
                  <a:pt x="1085621" y="1611397"/>
                  <a:pt x="1089748" y="1613461"/>
                  <a:pt x="1092844" y="1619653"/>
                </a:cubicBezTo>
                <a:cubicBezTo>
                  <a:pt x="1102648" y="1639776"/>
                  <a:pt x="1115031" y="1658351"/>
                  <a:pt x="1117095" y="1681570"/>
                </a:cubicBezTo>
                <a:cubicBezTo>
                  <a:pt x="1118127" y="1690342"/>
                  <a:pt x="1121739" y="1692922"/>
                  <a:pt x="1130511" y="1690858"/>
                </a:cubicBezTo>
                <a:cubicBezTo>
                  <a:pt x="1152698" y="1685698"/>
                  <a:pt x="1174885" y="1680022"/>
                  <a:pt x="1196556" y="1673315"/>
                </a:cubicBezTo>
                <a:cubicBezTo>
                  <a:pt x="1206359" y="1670219"/>
                  <a:pt x="1209455" y="1666607"/>
                  <a:pt x="1204811" y="1656803"/>
                </a:cubicBezTo>
                <a:cubicBezTo>
                  <a:pt x="1200168" y="1643904"/>
                  <a:pt x="1196556" y="1627393"/>
                  <a:pt x="1198104" y="1613977"/>
                </a:cubicBezTo>
                <a:close/>
              </a:path>
            </a:pathLst>
          </a:custGeom>
          <a:solidFill>
            <a:schemeClr val="bg1"/>
          </a:solidFill>
          <a:ln w="515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2" name="Freeform: Shape 51">
            <a:extLst>
              <a:ext uri="{FF2B5EF4-FFF2-40B4-BE49-F238E27FC236}">
                <a16:creationId xmlns:a16="http://schemas.microsoft.com/office/drawing/2014/main" id="{54C48116-DF0F-4187-A190-7F66C44BF701}"/>
              </a:ext>
            </a:extLst>
          </p:cNvPr>
          <p:cNvSpPr/>
          <p:nvPr userDrawn="1"/>
        </p:nvSpPr>
        <p:spPr>
          <a:xfrm rot="10800000" flipH="1">
            <a:off x="936003" y="1609750"/>
            <a:ext cx="242109" cy="240845"/>
          </a:xfrm>
          <a:custGeom>
            <a:avLst/>
            <a:gdLst>
              <a:gd name="connsiteX0" fmla="*/ 185362 w 237706"/>
              <a:gd name="connsiteY0" fmla="*/ 130458 h 236466"/>
              <a:gd name="connsiteX1" fmla="*/ 237706 w 237706"/>
              <a:gd name="connsiteY1" fmla="*/ 130458 h 236466"/>
              <a:gd name="connsiteX2" fmla="*/ 234128 w 237706"/>
              <a:gd name="connsiteY2" fmla="*/ 154126 h 236466"/>
              <a:gd name="connsiteX3" fmla="*/ 165835 w 237706"/>
              <a:gd name="connsiteY3" fmla="*/ 229449 h 236466"/>
              <a:gd name="connsiteX4" fmla="*/ 131078 w 237706"/>
              <a:gd name="connsiteY4" fmla="*/ 236466 h 236466"/>
              <a:gd name="connsiteX5" fmla="*/ 131078 w 237706"/>
              <a:gd name="connsiteY5" fmla="*/ 186008 h 236466"/>
              <a:gd name="connsiteX6" fmla="*/ 146195 w 237706"/>
              <a:gd name="connsiteY6" fmla="*/ 182956 h 236466"/>
              <a:gd name="connsiteX7" fmla="*/ 177100 w 237706"/>
              <a:gd name="connsiteY7" fmla="*/ 157507 h 236466"/>
              <a:gd name="connsiteX8" fmla="*/ 0 w 237706"/>
              <a:gd name="connsiteY8" fmla="*/ 130458 h 236466"/>
              <a:gd name="connsiteX9" fmla="*/ 52344 w 237706"/>
              <a:gd name="connsiteY9" fmla="*/ 130458 h 236466"/>
              <a:gd name="connsiteX10" fmla="*/ 60606 w 237706"/>
              <a:gd name="connsiteY10" fmla="*/ 157507 h 236466"/>
              <a:gd name="connsiteX11" fmla="*/ 91511 w 237706"/>
              <a:gd name="connsiteY11" fmla="*/ 182956 h 236466"/>
              <a:gd name="connsiteX12" fmla="*/ 106628 w 237706"/>
              <a:gd name="connsiteY12" fmla="*/ 186008 h 236466"/>
              <a:gd name="connsiteX13" fmla="*/ 106628 w 237706"/>
              <a:gd name="connsiteY13" fmla="*/ 236466 h 236466"/>
              <a:gd name="connsiteX14" fmla="*/ 71871 w 237706"/>
              <a:gd name="connsiteY14" fmla="*/ 229449 h 236466"/>
              <a:gd name="connsiteX15" fmla="*/ 3579 w 237706"/>
              <a:gd name="connsiteY15" fmla="*/ 154126 h 236466"/>
              <a:gd name="connsiteX16" fmla="*/ 131078 w 237706"/>
              <a:gd name="connsiteY16" fmla="*/ 0 h 236466"/>
              <a:gd name="connsiteX17" fmla="*/ 165835 w 237706"/>
              <a:gd name="connsiteY17" fmla="*/ 7017 h 236466"/>
              <a:gd name="connsiteX18" fmla="*/ 234128 w 237706"/>
              <a:gd name="connsiteY18" fmla="*/ 82340 h 236466"/>
              <a:gd name="connsiteX19" fmla="*/ 237706 w 237706"/>
              <a:gd name="connsiteY19" fmla="*/ 106008 h 236466"/>
              <a:gd name="connsiteX20" fmla="*/ 185362 w 237706"/>
              <a:gd name="connsiteY20" fmla="*/ 106008 h 236466"/>
              <a:gd name="connsiteX21" fmla="*/ 177100 w 237706"/>
              <a:gd name="connsiteY21" fmla="*/ 78960 h 236466"/>
              <a:gd name="connsiteX22" fmla="*/ 146195 w 237706"/>
              <a:gd name="connsiteY22" fmla="*/ 53510 h 236466"/>
              <a:gd name="connsiteX23" fmla="*/ 131078 w 237706"/>
              <a:gd name="connsiteY23" fmla="*/ 50458 h 236466"/>
              <a:gd name="connsiteX24" fmla="*/ 106628 w 237706"/>
              <a:gd name="connsiteY24" fmla="*/ 0 h 236466"/>
              <a:gd name="connsiteX25" fmla="*/ 106628 w 237706"/>
              <a:gd name="connsiteY25" fmla="*/ 50458 h 236466"/>
              <a:gd name="connsiteX26" fmla="*/ 91511 w 237706"/>
              <a:gd name="connsiteY26" fmla="*/ 53510 h 236466"/>
              <a:gd name="connsiteX27" fmla="*/ 60606 w 237706"/>
              <a:gd name="connsiteY27" fmla="*/ 78960 h 236466"/>
              <a:gd name="connsiteX28" fmla="*/ 52344 w 237706"/>
              <a:gd name="connsiteY28" fmla="*/ 106008 h 236466"/>
              <a:gd name="connsiteX29" fmla="*/ 0 w 237706"/>
              <a:gd name="connsiteY29" fmla="*/ 106008 h 236466"/>
              <a:gd name="connsiteX30" fmla="*/ 3579 w 237706"/>
              <a:gd name="connsiteY30" fmla="*/ 82340 h 236466"/>
              <a:gd name="connsiteX31" fmla="*/ 71871 w 237706"/>
              <a:gd name="connsiteY31" fmla="*/ 7017 h 2364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237706" h="236466">
                <a:moveTo>
                  <a:pt x="185362" y="130458"/>
                </a:moveTo>
                <a:lnTo>
                  <a:pt x="237706" y="130458"/>
                </a:lnTo>
                <a:lnTo>
                  <a:pt x="234128" y="154126"/>
                </a:lnTo>
                <a:cubicBezTo>
                  <a:pt x="223548" y="188141"/>
                  <a:pt x="198326" y="215706"/>
                  <a:pt x="165835" y="229449"/>
                </a:cubicBezTo>
                <a:lnTo>
                  <a:pt x="131078" y="236466"/>
                </a:lnTo>
                <a:lnTo>
                  <a:pt x="131078" y="186008"/>
                </a:lnTo>
                <a:lnTo>
                  <a:pt x="146195" y="182956"/>
                </a:lnTo>
                <a:cubicBezTo>
                  <a:pt x="158800" y="177624"/>
                  <a:pt x="169526" y="168717"/>
                  <a:pt x="177100" y="157507"/>
                </a:cubicBezTo>
                <a:close/>
                <a:moveTo>
                  <a:pt x="0" y="130458"/>
                </a:moveTo>
                <a:lnTo>
                  <a:pt x="52344" y="130458"/>
                </a:lnTo>
                <a:lnTo>
                  <a:pt x="60606" y="157507"/>
                </a:lnTo>
                <a:cubicBezTo>
                  <a:pt x="68180" y="168717"/>
                  <a:pt x="78906" y="177624"/>
                  <a:pt x="91511" y="182956"/>
                </a:cubicBezTo>
                <a:lnTo>
                  <a:pt x="106628" y="186008"/>
                </a:lnTo>
                <a:lnTo>
                  <a:pt x="106628" y="236466"/>
                </a:lnTo>
                <a:lnTo>
                  <a:pt x="71871" y="229449"/>
                </a:lnTo>
                <a:cubicBezTo>
                  <a:pt x="39380" y="215706"/>
                  <a:pt x="14159" y="188141"/>
                  <a:pt x="3579" y="154126"/>
                </a:cubicBezTo>
                <a:close/>
                <a:moveTo>
                  <a:pt x="131078" y="0"/>
                </a:moveTo>
                <a:lnTo>
                  <a:pt x="165835" y="7017"/>
                </a:lnTo>
                <a:cubicBezTo>
                  <a:pt x="198326" y="20760"/>
                  <a:pt x="223548" y="48325"/>
                  <a:pt x="234128" y="82340"/>
                </a:cubicBezTo>
                <a:lnTo>
                  <a:pt x="237706" y="106008"/>
                </a:lnTo>
                <a:lnTo>
                  <a:pt x="185362" y="106008"/>
                </a:lnTo>
                <a:lnTo>
                  <a:pt x="177100" y="78960"/>
                </a:lnTo>
                <a:cubicBezTo>
                  <a:pt x="169526" y="67749"/>
                  <a:pt x="158800" y="58842"/>
                  <a:pt x="146195" y="53510"/>
                </a:cubicBezTo>
                <a:lnTo>
                  <a:pt x="131078" y="50458"/>
                </a:lnTo>
                <a:close/>
                <a:moveTo>
                  <a:pt x="106628" y="0"/>
                </a:moveTo>
                <a:lnTo>
                  <a:pt x="106628" y="50458"/>
                </a:lnTo>
                <a:lnTo>
                  <a:pt x="91511" y="53510"/>
                </a:lnTo>
                <a:cubicBezTo>
                  <a:pt x="78906" y="58842"/>
                  <a:pt x="68180" y="67749"/>
                  <a:pt x="60606" y="78960"/>
                </a:cubicBezTo>
                <a:lnTo>
                  <a:pt x="52344" y="106008"/>
                </a:lnTo>
                <a:lnTo>
                  <a:pt x="0" y="106008"/>
                </a:lnTo>
                <a:lnTo>
                  <a:pt x="3579" y="82340"/>
                </a:lnTo>
                <a:cubicBezTo>
                  <a:pt x="14159" y="48325"/>
                  <a:pt x="39380" y="20760"/>
                  <a:pt x="71871" y="701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3" name="Oval 52">
            <a:extLst>
              <a:ext uri="{FF2B5EF4-FFF2-40B4-BE49-F238E27FC236}">
                <a16:creationId xmlns:a16="http://schemas.microsoft.com/office/drawing/2014/main" id="{1CB88625-BD84-4AC0-8A04-F9D426252DC6}"/>
              </a:ext>
            </a:extLst>
          </p:cNvPr>
          <p:cNvSpPr/>
          <p:nvPr userDrawn="1"/>
        </p:nvSpPr>
        <p:spPr>
          <a:xfrm rot="10800000" flipH="1">
            <a:off x="1016764" y="1689879"/>
            <a:ext cx="80588" cy="80588"/>
          </a:xfrm>
          <a:prstGeom prst="ellipse">
            <a:avLst/>
          </a:prstGeom>
          <a:solidFill>
            <a:schemeClr val="bg1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Rectangle: Top Corners Rounded 53">
            <a:extLst>
              <a:ext uri="{FF2B5EF4-FFF2-40B4-BE49-F238E27FC236}">
                <a16:creationId xmlns:a16="http://schemas.microsoft.com/office/drawing/2014/main" id="{FDB0D61A-55FF-42B8-B442-7B044B1376C5}"/>
              </a:ext>
            </a:extLst>
          </p:cNvPr>
          <p:cNvSpPr/>
          <p:nvPr userDrawn="1"/>
        </p:nvSpPr>
        <p:spPr>
          <a:xfrm rot="10800000" flipH="1">
            <a:off x="478272" y="255586"/>
            <a:ext cx="1246034" cy="71186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accent2">
              <a:lumMod val="75000"/>
            </a:schemeClr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Rectangle: Top Corners Rounded 54">
            <a:extLst>
              <a:ext uri="{FF2B5EF4-FFF2-40B4-BE49-F238E27FC236}">
                <a16:creationId xmlns:a16="http://schemas.microsoft.com/office/drawing/2014/main" id="{18A1D6DB-506D-44F9-B480-A76B310C3E71}"/>
              </a:ext>
            </a:extLst>
          </p:cNvPr>
          <p:cNvSpPr/>
          <p:nvPr userDrawn="1"/>
        </p:nvSpPr>
        <p:spPr>
          <a:xfrm rot="10800000" flipH="1">
            <a:off x="640963" y="322185"/>
            <a:ext cx="920653" cy="256032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accent2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DC50F240-F8DE-4A86-B350-32B373D2B6BC}"/>
              </a:ext>
            </a:extLst>
          </p:cNvPr>
          <p:cNvSpPr txBox="1"/>
          <p:nvPr userDrawn="1"/>
        </p:nvSpPr>
        <p:spPr>
          <a:xfrm>
            <a:off x="292045" y="6035759"/>
            <a:ext cx="3434108" cy="500056"/>
          </a:xfrm>
          <a:custGeom>
            <a:avLst/>
            <a:gdLst>
              <a:gd name="connsiteX0" fmla="*/ 918715 w 3349328"/>
              <a:gd name="connsiteY0" fmla="*/ 111816 h 487710"/>
              <a:gd name="connsiteX1" fmla="*/ 918715 w 3349328"/>
              <a:gd name="connsiteY1" fmla="*/ 374535 h 487710"/>
              <a:gd name="connsiteX2" fmla="*/ 946303 w 3349328"/>
              <a:gd name="connsiteY2" fmla="*/ 374535 h 487710"/>
              <a:gd name="connsiteX3" fmla="*/ 1052905 w 3349328"/>
              <a:gd name="connsiteY3" fmla="*/ 327170 h 487710"/>
              <a:gd name="connsiteX4" fmla="*/ 1079813 w 3349328"/>
              <a:gd name="connsiteY4" fmla="*/ 243005 h 487710"/>
              <a:gd name="connsiteX5" fmla="*/ 1052905 w 3349328"/>
              <a:gd name="connsiteY5" fmla="*/ 159181 h 487710"/>
              <a:gd name="connsiteX6" fmla="*/ 946303 w 3349328"/>
              <a:gd name="connsiteY6" fmla="*/ 111816 h 487710"/>
              <a:gd name="connsiteX7" fmla="*/ 2629830 w 3349328"/>
              <a:gd name="connsiteY7" fmla="*/ 102981 h 487710"/>
              <a:gd name="connsiteX8" fmla="*/ 2629830 w 3349328"/>
              <a:gd name="connsiteY8" fmla="*/ 218535 h 487710"/>
              <a:gd name="connsiteX9" fmla="*/ 2652342 w 3349328"/>
              <a:gd name="connsiteY9" fmla="*/ 218535 h 487710"/>
              <a:gd name="connsiteX10" fmla="*/ 2707256 w 3349328"/>
              <a:gd name="connsiteY10" fmla="*/ 202610 h 487710"/>
              <a:gd name="connsiteX11" fmla="*/ 2725333 w 3349328"/>
              <a:gd name="connsiteY11" fmla="*/ 160588 h 487710"/>
              <a:gd name="connsiteX12" fmla="*/ 2707256 w 3349328"/>
              <a:gd name="connsiteY12" fmla="*/ 118906 h 487710"/>
              <a:gd name="connsiteX13" fmla="*/ 2652342 w 3349328"/>
              <a:gd name="connsiteY13" fmla="*/ 102981 h 487710"/>
              <a:gd name="connsiteX14" fmla="*/ 222349 w 3349328"/>
              <a:gd name="connsiteY14" fmla="*/ 23791 h 487710"/>
              <a:gd name="connsiteX15" fmla="*/ 343001 w 3349328"/>
              <a:gd name="connsiteY15" fmla="*/ 23791 h 487710"/>
              <a:gd name="connsiteX16" fmla="*/ 564934 w 3349328"/>
              <a:gd name="connsiteY16" fmla="*/ 307580 h 487710"/>
              <a:gd name="connsiteX17" fmla="*/ 564934 w 3349328"/>
              <a:gd name="connsiteY17" fmla="*/ 23791 h 487710"/>
              <a:gd name="connsiteX18" fmla="*/ 685587 w 3349328"/>
              <a:gd name="connsiteY18" fmla="*/ 23791 h 487710"/>
              <a:gd name="connsiteX19" fmla="*/ 685587 w 3349328"/>
              <a:gd name="connsiteY19" fmla="*/ 487710 h 487710"/>
              <a:gd name="connsiteX20" fmla="*/ 564934 w 3349328"/>
              <a:gd name="connsiteY20" fmla="*/ 487710 h 487710"/>
              <a:gd name="connsiteX21" fmla="*/ 343001 w 3349328"/>
              <a:gd name="connsiteY21" fmla="*/ 203580 h 487710"/>
              <a:gd name="connsiteX22" fmla="*/ 343001 w 3349328"/>
              <a:gd name="connsiteY22" fmla="*/ 487710 h 487710"/>
              <a:gd name="connsiteX23" fmla="*/ 222349 w 3349328"/>
              <a:gd name="connsiteY23" fmla="*/ 487710 h 487710"/>
              <a:gd name="connsiteX24" fmla="*/ 0 w 3349328"/>
              <a:gd name="connsiteY24" fmla="*/ 23791 h 487710"/>
              <a:gd name="connsiteX25" fmla="*/ 120653 w 3349328"/>
              <a:gd name="connsiteY25" fmla="*/ 23791 h 487710"/>
              <a:gd name="connsiteX26" fmla="*/ 120653 w 3349328"/>
              <a:gd name="connsiteY26" fmla="*/ 487710 h 487710"/>
              <a:gd name="connsiteX27" fmla="*/ 0 w 3349328"/>
              <a:gd name="connsiteY27" fmla="*/ 487710 h 487710"/>
              <a:gd name="connsiteX28" fmla="*/ 2887110 w 3349328"/>
              <a:gd name="connsiteY28" fmla="*/ 11217 h 487710"/>
              <a:gd name="connsiteX29" fmla="*/ 3031213 w 3349328"/>
              <a:gd name="connsiteY29" fmla="*/ 11217 h 487710"/>
              <a:gd name="connsiteX30" fmla="*/ 3118899 w 3349328"/>
              <a:gd name="connsiteY30" fmla="*/ 137647 h 487710"/>
              <a:gd name="connsiteX31" fmla="*/ 3203186 w 3349328"/>
              <a:gd name="connsiteY31" fmla="*/ 11217 h 487710"/>
              <a:gd name="connsiteX32" fmla="*/ 3349328 w 3349328"/>
              <a:gd name="connsiteY32" fmla="*/ 11217 h 487710"/>
              <a:gd name="connsiteX33" fmla="*/ 3175657 w 3349328"/>
              <a:gd name="connsiteY33" fmla="*/ 252183 h 487710"/>
              <a:gd name="connsiteX34" fmla="*/ 3175657 w 3349328"/>
              <a:gd name="connsiteY34" fmla="*/ 475135 h 487710"/>
              <a:gd name="connsiteX35" fmla="*/ 3055003 w 3349328"/>
              <a:gd name="connsiteY35" fmla="*/ 475135 h 487710"/>
              <a:gd name="connsiteX36" fmla="*/ 3055003 w 3349328"/>
              <a:gd name="connsiteY36" fmla="*/ 252183 h 487710"/>
              <a:gd name="connsiteX37" fmla="*/ 2509178 w 3349328"/>
              <a:gd name="connsiteY37" fmla="*/ 11217 h 487710"/>
              <a:gd name="connsiteX38" fmla="*/ 2696784 w 3349328"/>
              <a:gd name="connsiteY38" fmla="*/ 11217 h 487710"/>
              <a:gd name="connsiteX39" fmla="*/ 2818457 w 3349328"/>
              <a:gd name="connsiteY39" fmla="*/ 60497 h 487710"/>
              <a:gd name="connsiteX40" fmla="*/ 2850405 w 3349328"/>
              <a:gd name="connsiteY40" fmla="*/ 153960 h 487710"/>
              <a:gd name="connsiteX41" fmla="*/ 2813699 w 3349328"/>
              <a:gd name="connsiteY41" fmla="*/ 252183 h 487710"/>
              <a:gd name="connsiteX42" fmla="*/ 2749123 w 3349328"/>
              <a:gd name="connsiteY42" fmla="*/ 284810 h 487710"/>
              <a:gd name="connsiteX43" fmla="*/ 2894927 w 3349328"/>
              <a:gd name="connsiteY43" fmla="*/ 475135 h 487710"/>
              <a:gd name="connsiteX44" fmla="*/ 2745046 w 3349328"/>
              <a:gd name="connsiteY44" fmla="*/ 475135 h 487710"/>
              <a:gd name="connsiteX45" fmla="*/ 2629830 w 3349328"/>
              <a:gd name="connsiteY45" fmla="*/ 297045 h 487710"/>
              <a:gd name="connsiteX46" fmla="*/ 2629830 w 3349328"/>
              <a:gd name="connsiteY46" fmla="*/ 475135 h 487710"/>
              <a:gd name="connsiteX47" fmla="*/ 2509178 w 3349328"/>
              <a:gd name="connsiteY47" fmla="*/ 475135 h 487710"/>
              <a:gd name="connsiteX48" fmla="*/ 2136647 w 3349328"/>
              <a:gd name="connsiteY48" fmla="*/ 11217 h 487710"/>
              <a:gd name="connsiteX49" fmla="*/ 2455441 w 3349328"/>
              <a:gd name="connsiteY49" fmla="*/ 11217 h 487710"/>
              <a:gd name="connsiteX50" fmla="*/ 2455441 w 3349328"/>
              <a:gd name="connsiteY50" fmla="*/ 111816 h 487710"/>
              <a:gd name="connsiteX51" fmla="*/ 2355520 w 3349328"/>
              <a:gd name="connsiteY51" fmla="*/ 111816 h 487710"/>
              <a:gd name="connsiteX52" fmla="*/ 2355520 w 3349328"/>
              <a:gd name="connsiteY52" fmla="*/ 475135 h 487710"/>
              <a:gd name="connsiteX53" fmla="*/ 2234868 w 3349328"/>
              <a:gd name="connsiteY53" fmla="*/ 475135 h 487710"/>
              <a:gd name="connsiteX54" fmla="*/ 2234868 w 3349328"/>
              <a:gd name="connsiteY54" fmla="*/ 111816 h 487710"/>
              <a:gd name="connsiteX55" fmla="*/ 2136647 w 3349328"/>
              <a:gd name="connsiteY55" fmla="*/ 111816 h 487710"/>
              <a:gd name="connsiteX56" fmla="*/ 1281429 w 3349328"/>
              <a:gd name="connsiteY56" fmla="*/ 11217 h 487710"/>
              <a:gd name="connsiteX57" fmla="*/ 1402081 w 3349328"/>
              <a:gd name="connsiteY57" fmla="*/ 11217 h 487710"/>
              <a:gd name="connsiteX58" fmla="*/ 1402081 w 3349328"/>
              <a:gd name="connsiteY58" fmla="*/ 262151 h 487710"/>
              <a:gd name="connsiteX59" fmla="*/ 1403101 w 3349328"/>
              <a:gd name="connsiteY59" fmla="*/ 307310 h 487710"/>
              <a:gd name="connsiteX60" fmla="*/ 1446264 w 3349328"/>
              <a:gd name="connsiteY60" fmla="*/ 373180 h 487710"/>
              <a:gd name="connsiteX61" fmla="*/ 1482289 w 3349328"/>
              <a:gd name="connsiteY61" fmla="*/ 380992 h 487710"/>
              <a:gd name="connsiteX62" fmla="*/ 1548903 w 3349328"/>
              <a:gd name="connsiteY62" fmla="*/ 350091 h 487710"/>
              <a:gd name="connsiteX63" fmla="*/ 1565557 w 3349328"/>
              <a:gd name="connsiteY63" fmla="*/ 262151 h 487710"/>
              <a:gd name="connsiteX64" fmla="*/ 1565557 w 3349328"/>
              <a:gd name="connsiteY64" fmla="*/ 11217 h 487710"/>
              <a:gd name="connsiteX65" fmla="*/ 1686210 w 3349328"/>
              <a:gd name="connsiteY65" fmla="*/ 11217 h 487710"/>
              <a:gd name="connsiteX66" fmla="*/ 1686210 w 3349328"/>
              <a:gd name="connsiteY66" fmla="*/ 278692 h 487710"/>
              <a:gd name="connsiteX67" fmla="*/ 1679413 w 3349328"/>
              <a:gd name="connsiteY67" fmla="*/ 350064 h 487710"/>
              <a:gd name="connsiteX68" fmla="*/ 1629112 w 3349328"/>
              <a:gd name="connsiteY68" fmla="*/ 433672 h 487710"/>
              <a:gd name="connsiteX69" fmla="*/ 1478212 w 3349328"/>
              <a:gd name="connsiteY69" fmla="*/ 487030 h 487710"/>
              <a:gd name="connsiteX70" fmla="*/ 1327990 w 3349328"/>
              <a:gd name="connsiteY70" fmla="*/ 432652 h 487710"/>
              <a:gd name="connsiteX71" fmla="*/ 1288906 w 3349328"/>
              <a:gd name="connsiteY71" fmla="*/ 360940 h 487710"/>
              <a:gd name="connsiteX72" fmla="*/ 1281429 w 3349328"/>
              <a:gd name="connsiteY72" fmla="*/ 278692 h 487710"/>
              <a:gd name="connsiteX73" fmla="*/ 798063 w 3349328"/>
              <a:gd name="connsiteY73" fmla="*/ 11217 h 487710"/>
              <a:gd name="connsiteX74" fmla="*/ 976153 w 3349328"/>
              <a:gd name="connsiteY74" fmla="*/ 11217 h 487710"/>
              <a:gd name="connsiteX75" fmla="*/ 1097146 w 3349328"/>
              <a:gd name="connsiteY75" fmla="*/ 47581 h 487710"/>
              <a:gd name="connsiteX76" fmla="*/ 1181093 w 3349328"/>
              <a:gd name="connsiteY76" fmla="*/ 142065 h 487710"/>
              <a:gd name="connsiteX77" fmla="*/ 1204883 w 3349328"/>
              <a:gd name="connsiteY77" fmla="*/ 243005 h 487710"/>
              <a:gd name="connsiteX78" fmla="*/ 1161210 w 3349328"/>
              <a:gd name="connsiteY78" fmla="*/ 377084 h 487710"/>
              <a:gd name="connsiteX79" fmla="*/ 1049564 w 3349328"/>
              <a:gd name="connsiteY79" fmla="*/ 462560 h 487710"/>
              <a:gd name="connsiteX80" fmla="*/ 976153 w 3349328"/>
              <a:gd name="connsiteY80" fmla="*/ 475135 h 487710"/>
              <a:gd name="connsiteX81" fmla="*/ 798063 w 3349328"/>
              <a:gd name="connsiteY81" fmla="*/ 475135 h 487710"/>
              <a:gd name="connsiteX82" fmla="*/ 1939788 w 3349328"/>
              <a:gd name="connsiteY82" fmla="*/ 0 h 487710"/>
              <a:gd name="connsiteX83" fmla="*/ 2086950 w 3349328"/>
              <a:gd name="connsiteY83" fmla="*/ 37726 h 487710"/>
              <a:gd name="connsiteX84" fmla="*/ 2038689 w 3349328"/>
              <a:gd name="connsiteY84" fmla="*/ 131529 h 487710"/>
              <a:gd name="connsiteX85" fmla="*/ 1958953 w 3349328"/>
              <a:gd name="connsiteY85" fmla="*/ 100602 h 487710"/>
              <a:gd name="connsiteX86" fmla="*/ 1924196 w 3349328"/>
              <a:gd name="connsiteY86" fmla="*/ 110494 h 487710"/>
              <a:gd name="connsiteX87" fmla="*/ 1906822 w 3349328"/>
              <a:gd name="connsiteY87" fmla="*/ 140514 h 487710"/>
              <a:gd name="connsiteX88" fmla="*/ 1929629 w 3349328"/>
              <a:gd name="connsiteY88" fmla="*/ 172233 h 487710"/>
              <a:gd name="connsiteX89" fmla="*/ 1990911 w 3349328"/>
              <a:gd name="connsiteY89" fmla="*/ 193384 h 487710"/>
              <a:gd name="connsiteX90" fmla="*/ 2082150 w 3349328"/>
              <a:gd name="connsiteY90" fmla="*/ 246468 h 487710"/>
              <a:gd name="connsiteX91" fmla="*/ 2105644 w 3349328"/>
              <a:gd name="connsiteY91" fmla="*/ 321663 h 487710"/>
              <a:gd name="connsiteX92" fmla="*/ 2002323 w 3349328"/>
              <a:gd name="connsiteY92" fmla="*/ 475119 h 487710"/>
              <a:gd name="connsiteX93" fmla="*/ 1924834 w 3349328"/>
              <a:gd name="connsiteY93" fmla="*/ 487710 h 487710"/>
              <a:gd name="connsiteX94" fmla="*/ 1763397 w 3349328"/>
              <a:gd name="connsiteY94" fmla="*/ 435031 h 487710"/>
              <a:gd name="connsiteX95" fmla="*/ 1815056 w 3349328"/>
              <a:gd name="connsiteY95" fmla="*/ 337828 h 487710"/>
              <a:gd name="connsiteX96" fmla="*/ 1921653 w 3349328"/>
              <a:gd name="connsiteY96" fmla="*/ 387110 h 487710"/>
              <a:gd name="connsiteX97" fmla="*/ 1961503 w 3349328"/>
              <a:gd name="connsiteY97" fmla="*/ 376122 h 487710"/>
              <a:gd name="connsiteX98" fmla="*/ 1980572 w 3349328"/>
              <a:gd name="connsiteY98" fmla="*/ 341106 h 487710"/>
              <a:gd name="connsiteX99" fmla="*/ 1959463 w 3349328"/>
              <a:gd name="connsiteY99" fmla="*/ 306773 h 487710"/>
              <a:gd name="connsiteX100" fmla="*/ 1906693 w 3349328"/>
              <a:gd name="connsiteY100" fmla="*/ 285828 h 487710"/>
              <a:gd name="connsiteX101" fmla="*/ 1850180 w 3349328"/>
              <a:gd name="connsiteY101" fmla="*/ 267498 h 487710"/>
              <a:gd name="connsiteX102" fmla="*/ 1818860 w 3349328"/>
              <a:gd name="connsiteY102" fmla="*/ 249165 h 487710"/>
              <a:gd name="connsiteX103" fmla="*/ 1781750 w 3349328"/>
              <a:gd name="connsiteY103" fmla="*/ 156833 h 487710"/>
              <a:gd name="connsiteX104" fmla="*/ 1820155 w 3349328"/>
              <a:gd name="connsiteY104" fmla="*/ 49903 h 487710"/>
              <a:gd name="connsiteX105" fmla="*/ 1939788 w 3349328"/>
              <a:gd name="connsiteY105" fmla="*/ 0 h 4877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</a:cxnLst>
            <a:rect l="l" t="t" r="r" b="b"/>
            <a:pathLst>
              <a:path w="3349328" h="487710">
                <a:moveTo>
                  <a:pt x="918715" y="111816"/>
                </a:moveTo>
                <a:lnTo>
                  <a:pt x="918715" y="374535"/>
                </a:lnTo>
                <a:lnTo>
                  <a:pt x="946303" y="374535"/>
                </a:lnTo>
                <a:cubicBezTo>
                  <a:pt x="993757" y="374535"/>
                  <a:pt x="1029291" y="358747"/>
                  <a:pt x="1052905" y="327170"/>
                </a:cubicBezTo>
                <a:cubicBezTo>
                  <a:pt x="1070843" y="303090"/>
                  <a:pt x="1079813" y="275035"/>
                  <a:pt x="1079813" y="243005"/>
                </a:cubicBezTo>
                <a:cubicBezTo>
                  <a:pt x="1079813" y="210977"/>
                  <a:pt x="1070843" y="183035"/>
                  <a:pt x="1052905" y="159181"/>
                </a:cubicBezTo>
                <a:cubicBezTo>
                  <a:pt x="1029065" y="127605"/>
                  <a:pt x="993530" y="111816"/>
                  <a:pt x="946303" y="111816"/>
                </a:cubicBezTo>
                <a:close/>
                <a:moveTo>
                  <a:pt x="2629830" y="102981"/>
                </a:moveTo>
                <a:lnTo>
                  <a:pt x="2629830" y="218535"/>
                </a:lnTo>
                <a:lnTo>
                  <a:pt x="2652342" y="218535"/>
                </a:lnTo>
                <a:cubicBezTo>
                  <a:pt x="2677810" y="218535"/>
                  <a:pt x="2696115" y="213227"/>
                  <a:pt x="2707256" y="202610"/>
                </a:cubicBezTo>
                <a:cubicBezTo>
                  <a:pt x="2719308" y="191085"/>
                  <a:pt x="2725333" y="177079"/>
                  <a:pt x="2725333" y="160588"/>
                </a:cubicBezTo>
                <a:cubicBezTo>
                  <a:pt x="2725333" y="144097"/>
                  <a:pt x="2719308" y="130203"/>
                  <a:pt x="2707256" y="118906"/>
                </a:cubicBezTo>
                <a:cubicBezTo>
                  <a:pt x="2695885" y="108289"/>
                  <a:pt x="2677580" y="102981"/>
                  <a:pt x="2652342" y="102981"/>
                </a:cubicBezTo>
                <a:close/>
                <a:moveTo>
                  <a:pt x="222349" y="23791"/>
                </a:moveTo>
                <a:lnTo>
                  <a:pt x="343001" y="23791"/>
                </a:lnTo>
                <a:lnTo>
                  <a:pt x="564934" y="307580"/>
                </a:lnTo>
                <a:lnTo>
                  <a:pt x="564934" y="23791"/>
                </a:lnTo>
                <a:lnTo>
                  <a:pt x="685587" y="23791"/>
                </a:lnTo>
                <a:lnTo>
                  <a:pt x="685587" y="487710"/>
                </a:lnTo>
                <a:lnTo>
                  <a:pt x="564934" y="487710"/>
                </a:lnTo>
                <a:lnTo>
                  <a:pt x="343001" y="203580"/>
                </a:lnTo>
                <a:lnTo>
                  <a:pt x="343001" y="487710"/>
                </a:lnTo>
                <a:lnTo>
                  <a:pt x="222349" y="487710"/>
                </a:lnTo>
                <a:close/>
                <a:moveTo>
                  <a:pt x="0" y="23791"/>
                </a:moveTo>
                <a:lnTo>
                  <a:pt x="120653" y="23791"/>
                </a:lnTo>
                <a:lnTo>
                  <a:pt x="120653" y="487710"/>
                </a:lnTo>
                <a:lnTo>
                  <a:pt x="0" y="487710"/>
                </a:lnTo>
                <a:close/>
                <a:moveTo>
                  <a:pt x="2887110" y="11217"/>
                </a:moveTo>
                <a:lnTo>
                  <a:pt x="3031213" y="11217"/>
                </a:lnTo>
                <a:lnTo>
                  <a:pt x="3118899" y="137647"/>
                </a:lnTo>
                <a:lnTo>
                  <a:pt x="3203186" y="11217"/>
                </a:lnTo>
                <a:lnTo>
                  <a:pt x="3349328" y="11217"/>
                </a:lnTo>
                <a:lnTo>
                  <a:pt x="3175657" y="252183"/>
                </a:lnTo>
                <a:lnTo>
                  <a:pt x="3175657" y="475135"/>
                </a:lnTo>
                <a:lnTo>
                  <a:pt x="3055003" y="475135"/>
                </a:lnTo>
                <a:lnTo>
                  <a:pt x="3055003" y="252183"/>
                </a:lnTo>
                <a:close/>
                <a:moveTo>
                  <a:pt x="2509178" y="11217"/>
                </a:moveTo>
                <a:lnTo>
                  <a:pt x="2696784" y="11217"/>
                </a:lnTo>
                <a:cubicBezTo>
                  <a:pt x="2751617" y="11217"/>
                  <a:pt x="2792173" y="27643"/>
                  <a:pt x="2818457" y="60497"/>
                </a:cubicBezTo>
                <a:cubicBezTo>
                  <a:pt x="2839755" y="87006"/>
                  <a:pt x="2850405" y="118161"/>
                  <a:pt x="2850405" y="153960"/>
                </a:cubicBezTo>
                <a:cubicBezTo>
                  <a:pt x="2850405" y="194971"/>
                  <a:pt x="2838170" y="227712"/>
                  <a:pt x="2813699" y="252183"/>
                </a:cubicBezTo>
                <a:cubicBezTo>
                  <a:pt x="2798065" y="267816"/>
                  <a:pt x="2776540" y="278692"/>
                  <a:pt x="2749123" y="284810"/>
                </a:cubicBezTo>
                <a:lnTo>
                  <a:pt x="2894927" y="475135"/>
                </a:lnTo>
                <a:lnTo>
                  <a:pt x="2745046" y="475135"/>
                </a:lnTo>
                <a:lnTo>
                  <a:pt x="2629830" y="297045"/>
                </a:lnTo>
                <a:lnTo>
                  <a:pt x="2629830" y="475135"/>
                </a:lnTo>
                <a:lnTo>
                  <a:pt x="2509178" y="475135"/>
                </a:lnTo>
                <a:close/>
                <a:moveTo>
                  <a:pt x="2136647" y="11217"/>
                </a:moveTo>
                <a:lnTo>
                  <a:pt x="2455441" y="11217"/>
                </a:lnTo>
                <a:lnTo>
                  <a:pt x="2455441" y="111816"/>
                </a:lnTo>
                <a:lnTo>
                  <a:pt x="2355520" y="111816"/>
                </a:lnTo>
                <a:lnTo>
                  <a:pt x="2355520" y="475135"/>
                </a:lnTo>
                <a:lnTo>
                  <a:pt x="2234868" y="475135"/>
                </a:lnTo>
                <a:lnTo>
                  <a:pt x="2234868" y="111816"/>
                </a:lnTo>
                <a:lnTo>
                  <a:pt x="2136647" y="111816"/>
                </a:lnTo>
                <a:close/>
                <a:moveTo>
                  <a:pt x="1281429" y="11217"/>
                </a:moveTo>
                <a:lnTo>
                  <a:pt x="1402081" y="11217"/>
                </a:lnTo>
                <a:lnTo>
                  <a:pt x="1402081" y="262151"/>
                </a:lnTo>
                <a:cubicBezTo>
                  <a:pt x="1402081" y="282294"/>
                  <a:pt x="1402421" y="297347"/>
                  <a:pt x="1403101" y="307310"/>
                </a:cubicBezTo>
                <a:cubicBezTo>
                  <a:pt x="1405367" y="338775"/>
                  <a:pt x="1419754" y="360733"/>
                  <a:pt x="1446264" y="373180"/>
                </a:cubicBezTo>
                <a:cubicBezTo>
                  <a:pt x="1457139" y="378388"/>
                  <a:pt x="1469148" y="380992"/>
                  <a:pt x="1482289" y="380992"/>
                </a:cubicBezTo>
                <a:cubicBezTo>
                  <a:pt x="1511745" y="380992"/>
                  <a:pt x="1533949" y="370691"/>
                  <a:pt x="1548903" y="350091"/>
                </a:cubicBezTo>
                <a:cubicBezTo>
                  <a:pt x="1560006" y="334924"/>
                  <a:pt x="1565557" y="305610"/>
                  <a:pt x="1565557" y="262151"/>
                </a:cubicBezTo>
                <a:lnTo>
                  <a:pt x="1565557" y="11217"/>
                </a:lnTo>
                <a:lnTo>
                  <a:pt x="1686210" y="11217"/>
                </a:lnTo>
                <a:lnTo>
                  <a:pt x="1686210" y="278692"/>
                </a:lnTo>
                <a:cubicBezTo>
                  <a:pt x="1686210" y="306561"/>
                  <a:pt x="1683944" y="330351"/>
                  <a:pt x="1679413" y="350064"/>
                </a:cubicBezTo>
                <a:cubicBezTo>
                  <a:pt x="1672389" y="380652"/>
                  <a:pt x="1655622" y="408522"/>
                  <a:pt x="1629112" y="433672"/>
                </a:cubicBezTo>
                <a:cubicBezTo>
                  <a:pt x="1591500" y="469244"/>
                  <a:pt x="1541200" y="487030"/>
                  <a:pt x="1478212" y="487030"/>
                </a:cubicBezTo>
                <a:cubicBezTo>
                  <a:pt x="1414090" y="487030"/>
                  <a:pt x="1364016" y="468904"/>
                  <a:pt x="1327990" y="432652"/>
                </a:cubicBezTo>
                <a:cubicBezTo>
                  <a:pt x="1308958" y="413619"/>
                  <a:pt x="1295929" y="389715"/>
                  <a:pt x="1288906" y="360940"/>
                </a:cubicBezTo>
                <a:cubicBezTo>
                  <a:pt x="1283921" y="340548"/>
                  <a:pt x="1281429" y="313131"/>
                  <a:pt x="1281429" y="278692"/>
                </a:cubicBezTo>
                <a:close/>
                <a:moveTo>
                  <a:pt x="798063" y="11217"/>
                </a:moveTo>
                <a:lnTo>
                  <a:pt x="976153" y="11217"/>
                </a:lnTo>
                <a:cubicBezTo>
                  <a:pt x="1019656" y="11217"/>
                  <a:pt x="1059987" y="23337"/>
                  <a:pt x="1097146" y="47581"/>
                </a:cubicBezTo>
                <a:cubicBezTo>
                  <a:pt x="1133625" y="71146"/>
                  <a:pt x="1161607" y="102641"/>
                  <a:pt x="1181093" y="142065"/>
                </a:cubicBezTo>
                <a:cubicBezTo>
                  <a:pt x="1196954" y="174692"/>
                  <a:pt x="1204883" y="208339"/>
                  <a:pt x="1204883" y="243005"/>
                </a:cubicBezTo>
                <a:cubicBezTo>
                  <a:pt x="1204883" y="291267"/>
                  <a:pt x="1190325" y="335960"/>
                  <a:pt x="1161210" y="377084"/>
                </a:cubicBezTo>
                <a:cubicBezTo>
                  <a:pt x="1132096" y="418207"/>
                  <a:pt x="1094879" y="446699"/>
                  <a:pt x="1049564" y="462560"/>
                </a:cubicBezTo>
                <a:cubicBezTo>
                  <a:pt x="1025547" y="470943"/>
                  <a:pt x="1001077" y="475135"/>
                  <a:pt x="976153" y="475135"/>
                </a:cubicBezTo>
                <a:lnTo>
                  <a:pt x="798063" y="475135"/>
                </a:lnTo>
                <a:close/>
                <a:moveTo>
                  <a:pt x="1939788" y="0"/>
                </a:moveTo>
                <a:cubicBezTo>
                  <a:pt x="1989862" y="0"/>
                  <a:pt x="2038916" y="12575"/>
                  <a:pt x="2086950" y="37726"/>
                </a:cubicBezTo>
                <a:lnTo>
                  <a:pt x="2038689" y="131529"/>
                </a:lnTo>
                <a:cubicBezTo>
                  <a:pt x="2012339" y="110910"/>
                  <a:pt x="1985760" y="100602"/>
                  <a:pt x="1958953" y="100602"/>
                </a:cubicBezTo>
                <a:cubicBezTo>
                  <a:pt x="1946007" y="100602"/>
                  <a:pt x="1934421" y="103899"/>
                  <a:pt x="1924196" y="110494"/>
                </a:cubicBezTo>
                <a:cubicBezTo>
                  <a:pt x="1912613" y="118000"/>
                  <a:pt x="1906822" y="128007"/>
                  <a:pt x="1906822" y="140514"/>
                </a:cubicBezTo>
                <a:cubicBezTo>
                  <a:pt x="1906822" y="152792"/>
                  <a:pt x="1914423" y="163365"/>
                  <a:pt x="1929629" y="172233"/>
                </a:cubicBezTo>
                <a:cubicBezTo>
                  <a:pt x="1936440" y="176330"/>
                  <a:pt x="1956869" y="183380"/>
                  <a:pt x="1990911" y="193384"/>
                </a:cubicBezTo>
                <a:cubicBezTo>
                  <a:pt x="2033583" y="205862"/>
                  <a:pt x="2063995" y="223556"/>
                  <a:pt x="2082150" y="246468"/>
                </a:cubicBezTo>
                <a:cubicBezTo>
                  <a:pt x="2097812" y="265976"/>
                  <a:pt x="2105644" y="291040"/>
                  <a:pt x="2105644" y="321663"/>
                </a:cubicBezTo>
                <a:cubicBezTo>
                  <a:pt x="2105644" y="400148"/>
                  <a:pt x="2071204" y="451300"/>
                  <a:pt x="2002323" y="475119"/>
                </a:cubicBezTo>
                <a:cubicBezTo>
                  <a:pt x="1978306" y="483513"/>
                  <a:pt x="1952476" y="487710"/>
                  <a:pt x="1924834" y="487710"/>
                </a:cubicBezTo>
                <a:cubicBezTo>
                  <a:pt x="1866829" y="487710"/>
                  <a:pt x="1813018" y="470151"/>
                  <a:pt x="1763397" y="435031"/>
                </a:cubicBezTo>
                <a:lnTo>
                  <a:pt x="1815056" y="337828"/>
                </a:lnTo>
                <a:cubicBezTo>
                  <a:pt x="1851383" y="370682"/>
                  <a:pt x="1886915" y="387110"/>
                  <a:pt x="1921653" y="387110"/>
                </a:cubicBezTo>
                <a:cubicBezTo>
                  <a:pt x="1937319" y="387110"/>
                  <a:pt x="1950602" y="383447"/>
                  <a:pt x="1961503" y="376122"/>
                </a:cubicBezTo>
                <a:cubicBezTo>
                  <a:pt x="1974216" y="367884"/>
                  <a:pt x="1980572" y="356212"/>
                  <a:pt x="1980572" y="341106"/>
                </a:cubicBezTo>
                <a:cubicBezTo>
                  <a:pt x="1980572" y="327372"/>
                  <a:pt x="1973536" y="315929"/>
                  <a:pt x="1959463" y="306773"/>
                </a:cubicBezTo>
                <a:cubicBezTo>
                  <a:pt x="1949023" y="299905"/>
                  <a:pt x="1931433" y="292924"/>
                  <a:pt x="1906693" y="285828"/>
                </a:cubicBezTo>
                <a:cubicBezTo>
                  <a:pt x="1876736" y="277003"/>
                  <a:pt x="1857898" y="270893"/>
                  <a:pt x="1850180" y="267498"/>
                </a:cubicBezTo>
                <a:cubicBezTo>
                  <a:pt x="1837923" y="262294"/>
                  <a:pt x="1827484" y="256182"/>
                  <a:pt x="1818860" y="249165"/>
                </a:cubicBezTo>
                <a:cubicBezTo>
                  <a:pt x="1794119" y="228798"/>
                  <a:pt x="1781750" y="198021"/>
                  <a:pt x="1781750" y="156833"/>
                </a:cubicBezTo>
                <a:cubicBezTo>
                  <a:pt x="1781750" y="113833"/>
                  <a:pt x="1794552" y="78189"/>
                  <a:pt x="1820155" y="49903"/>
                </a:cubicBezTo>
                <a:cubicBezTo>
                  <a:pt x="1850063" y="16634"/>
                  <a:pt x="1889941" y="0"/>
                  <a:pt x="193978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5400" dirty="0"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A0AE5792-052C-425C-AEBF-0DF8BD95BBA5}"/>
              </a:ext>
            </a:extLst>
          </p:cNvPr>
          <p:cNvSpPr txBox="1"/>
          <p:nvPr userDrawn="1"/>
        </p:nvSpPr>
        <p:spPr>
          <a:xfrm>
            <a:off x="2153235" y="5199161"/>
            <a:ext cx="811572" cy="689415"/>
          </a:xfrm>
          <a:custGeom>
            <a:avLst/>
            <a:gdLst>
              <a:gd name="connsiteX0" fmla="*/ 717483 w 844822"/>
              <a:gd name="connsiteY0" fmla="*/ 542899 h 717660"/>
              <a:gd name="connsiteX1" fmla="*/ 753792 w 844822"/>
              <a:gd name="connsiteY1" fmla="*/ 536357 h 717660"/>
              <a:gd name="connsiteX2" fmla="*/ 818277 w 844822"/>
              <a:gd name="connsiteY2" fmla="*/ 562525 h 717660"/>
              <a:gd name="connsiteX3" fmla="*/ 844822 w 844822"/>
              <a:gd name="connsiteY3" fmla="*/ 626631 h 717660"/>
              <a:gd name="connsiteX4" fmla="*/ 818276 w 844822"/>
              <a:gd name="connsiteY4" fmla="*/ 691109 h 717660"/>
              <a:gd name="connsiteX5" fmla="*/ 753792 w 844822"/>
              <a:gd name="connsiteY5" fmla="*/ 717660 h 717660"/>
              <a:gd name="connsiteX6" fmla="*/ 687428 w 844822"/>
              <a:gd name="connsiteY6" fmla="*/ 691108 h 717660"/>
              <a:gd name="connsiteX7" fmla="*/ 660499 w 844822"/>
              <a:gd name="connsiteY7" fmla="*/ 626631 h 717660"/>
              <a:gd name="connsiteX8" fmla="*/ 687428 w 844822"/>
              <a:gd name="connsiteY8" fmla="*/ 562525 h 717660"/>
              <a:gd name="connsiteX9" fmla="*/ 717483 w 844822"/>
              <a:gd name="connsiteY9" fmla="*/ 542899 h 717660"/>
              <a:gd name="connsiteX10" fmla="*/ 291596 w 844822"/>
              <a:gd name="connsiteY10" fmla="*/ 251558 h 717660"/>
              <a:gd name="connsiteX11" fmla="*/ 153352 w 844822"/>
              <a:gd name="connsiteY11" fmla="*/ 466855 h 717660"/>
              <a:gd name="connsiteX12" fmla="*/ 291596 w 844822"/>
              <a:gd name="connsiteY12" fmla="*/ 466855 h 717660"/>
              <a:gd name="connsiteX13" fmla="*/ 291596 w 844822"/>
              <a:gd name="connsiteY13" fmla="*/ 0 h 717660"/>
              <a:gd name="connsiteX14" fmla="*/ 444192 w 844822"/>
              <a:gd name="connsiteY14" fmla="*/ 0 h 717660"/>
              <a:gd name="connsiteX15" fmla="*/ 444192 w 844822"/>
              <a:gd name="connsiteY15" fmla="*/ 466856 h 717660"/>
              <a:gd name="connsiteX16" fmla="*/ 524269 w 844822"/>
              <a:gd name="connsiteY16" fmla="*/ 466855 h 717660"/>
              <a:gd name="connsiteX17" fmla="*/ 469123 w 844822"/>
              <a:gd name="connsiteY17" fmla="*/ 602080 h 717660"/>
              <a:gd name="connsiteX18" fmla="*/ 444192 w 844822"/>
              <a:gd name="connsiteY18" fmla="*/ 602080 h 717660"/>
              <a:gd name="connsiteX19" fmla="*/ 444192 w 844822"/>
              <a:gd name="connsiteY19" fmla="*/ 705574 h 717660"/>
              <a:gd name="connsiteX20" fmla="*/ 291596 w 844822"/>
              <a:gd name="connsiteY20" fmla="*/ 705574 h 717660"/>
              <a:gd name="connsiteX21" fmla="*/ 291596 w 844822"/>
              <a:gd name="connsiteY21" fmla="*/ 602080 h 717660"/>
              <a:gd name="connsiteX22" fmla="*/ 0 w 844822"/>
              <a:gd name="connsiteY22" fmla="*/ 602080 h 717660"/>
              <a:gd name="connsiteX23" fmla="*/ 0 w 844822"/>
              <a:gd name="connsiteY23" fmla="*/ 478944 h 7176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844822" h="717660">
                <a:moveTo>
                  <a:pt x="717483" y="542899"/>
                </a:moveTo>
                <a:cubicBezTo>
                  <a:pt x="728544" y="538538"/>
                  <a:pt x="740647" y="536358"/>
                  <a:pt x="753792" y="536357"/>
                </a:cubicBezTo>
                <a:cubicBezTo>
                  <a:pt x="779084" y="536357"/>
                  <a:pt x="800579" y="545079"/>
                  <a:pt x="818277" y="562525"/>
                </a:cubicBezTo>
                <a:cubicBezTo>
                  <a:pt x="835975" y="579971"/>
                  <a:pt x="844822" y="601339"/>
                  <a:pt x="844822" y="626631"/>
                </a:cubicBezTo>
                <a:cubicBezTo>
                  <a:pt x="844822" y="651914"/>
                  <a:pt x="835975" y="673405"/>
                  <a:pt x="818276" y="691109"/>
                </a:cubicBezTo>
                <a:cubicBezTo>
                  <a:pt x="800579" y="708810"/>
                  <a:pt x="779084" y="717660"/>
                  <a:pt x="753792" y="717660"/>
                </a:cubicBezTo>
                <a:cubicBezTo>
                  <a:pt x="727501" y="717660"/>
                  <a:pt x="705381" y="708810"/>
                  <a:pt x="687428" y="691108"/>
                </a:cubicBezTo>
                <a:cubicBezTo>
                  <a:pt x="669474" y="673405"/>
                  <a:pt x="660499" y="651914"/>
                  <a:pt x="660499" y="626631"/>
                </a:cubicBezTo>
                <a:cubicBezTo>
                  <a:pt x="660499" y="601339"/>
                  <a:pt x="669474" y="579971"/>
                  <a:pt x="687428" y="562525"/>
                </a:cubicBezTo>
                <a:cubicBezTo>
                  <a:pt x="696405" y="553802"/>
                  <a:pt x="706423" y="547260"/>
                  <a:pt x="717483" y="542899"/>
                </a:cubicBezTo>
                <a:close/>
                <a:moveTo>
                  <a:pt x="291596" y="251558"/>
                </a:moveTo>
                <a:lnTo>
                  <a:pt x="153352" y="466855"/>
                </a:lnTo>
                <a:lnTo>
                  <a:pt x="291596" y="466855"/>
                </a:lnTo>
                <a:close/>
                <a:moveTo>
                  <a:pt x="291596" y="0"/>
                </a:moveTo>
                <a:lnTo>
                  <a:pt x="444192" y="0"/>
                </a:lnTo>
                <a:lnTo>
                  <a:pt x="444192" y="466856"/>
                </a:lnTo>
                <a:lnTo>
                  <a:pt x="524269" y="466855"/>
                </a:lnTo>
                <a:lnTo>
                  <a:pt x="469123" y="602080"/>
                </a:lnTo>
                <a:lnTo>
                  <a:pt x="444192" y="602080"/>
                </a:lnTo>
                <a:lnTo>
                  <a:pt x="444192" y="705574"/>
                </a:lnTo>
                <a:lnTo>
                  <a:pt x="291596" y="705574"/>
                </a:lnTo>
                <a:lnTo>
                  <a:pt x="291596" y="602080"/>
                </a:lnTo>
                <a:lnTo>
                  <a:pt x="0" y="602080"/>
                </a:lnTo>
                <a:lnTo>
                  <a:pt x="0" y="478944"/>
                </a:lnTo>
                <a:close/>
              </a:path>
            </a:pathLst>
          </a:custGeom>
          <a:solidFill>
            <a:schemeClr val="bg1"/>
          </a:solidFill>
          <a:ln w="12700"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5400" dirty="0"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grpSp>
        <p:nvGrpSpPr>
          <p:cNvPr id="58" name="Group 57">
            <a:extLst>
              <a:ext uri="{FF2B5EF4-FFF2-40B4-BE49-F238E27FC236}">
                <a16:creationId xmlns:a16="http://schemas.microsoft.com/office/drawing/2014/main" id="{85B43318-2DB8-4BB3-B9A0-1354FEE4DB4F}"/>
              </a:ext>
            </a:extLst>
          </p:cNvPr>
          <p:cNvGrpSpPr/>
          <p:nvPr userDrawn="1"/>
        </p:nvGrpSpPr>
        <p:grpSpPr>
          <a:xfrm>
            <a:off x="1114621" y="213820"/>
            <a:ext cx="1607080" cy="1447031"/>
            <a:chOff x="6486650" y="2648852"/>
            <a:chExt cx="2745260" cy="2471860"/>
          </a:xfrm>
          <a:solidFill>
            <a:schemeClr val="bg1">
              <a:alpha val="5000"/>
            </a:schemeClr>
          </a:solidFill>
        </p:grpSpPr>
        <p:sp>
          <p:nvSpPr>
            <p:cNvPr id="59" name="Freeform: Shape 58">
              <a:extLst>
                <a:ext uri="{FF2B5EF4-FFF2-40B4-BE49-F238E27FC236}">
                  <a16:creationId xmlns:a16="http://schemas.microsoft.com/office/drawing/2014/main" id="{0934DCFA-D112-40A3-AF10-E7F0DCB664A9}"/>
                </a:ext>
              </a:extLst>
            </p:cNvPr>
            <p:cNvSpPr/>
            <p:nvPr/>
          </p:nvSpPr>
          <p:spPr>
            <a:xfrm>
              <a:off x="6486650" y="3806165"/>
              <a:ext cx="1318090" cy="1314547"/>
            </a:xfrm>
            <a:custGeom>
              <a:avLst/>
              <a:gdLst>
                <a:gd name="connsiteX0" fmla="*/ 0 w 1919435"/>
                <a:gd name="connsiteY0" fmla="*/ 987194 h 1914275"/>
                <a:gd name="connsiteX1" fmla="*/ 37667 w 1919435"/>
                <a:gd name="connsiteY1" fmla="*/ 959846 h 1914275"/>
                <a:gd name="connsiteX2" fmla="*/ 169757 w 1919435"/>
                <a:gd name="connsiteY2" fmla="*/ 922696 h 1914275"/>
                <a:gd name="connsiteX3" fmla="*/ 215163 w 1919435"/>
                <a:gd name="connsiteY3" fmla="*/ 872130 h 1914275"/>
                <a:gd name="connsiteX4" fmla="*/ 217743 w 1919435"/>
                <a:gd name="connsiteY4" fmla="*/ 850459 h 1914275"/>
                <a:gd name="connsiteX5" fmla="*/ 189364 w 1919435"/>
                <a:gd name="connsiteY5" fmla="*/ 797830 h 1914275"/>
                <a:gd name="connsiteX6" fmla="*/ 69657 w 1919435"/>
                <a:gd name="connsiteY6" fmla="*/ 727657 h 1914275"/>
                <a:gd name="connsiteX7" fmla="*/ 43858 w 1919435"/>
                <a:gd name="connsiteY7" fmla="*/ 664708 h 1914275"/>
                <a:gd name="connsiteX8" fmla="*/ 46438 w 1919435"/>
                <a:gd name="connsiteY8" fmla="*/ 655936 h 1914275"/>
                <a:gd name="connsiteX9" fmla="*/ 114547 w 1919435"/>
                <a:gd name="connsiteY9" fmla="*/ 608982 h 1914275"/>
                <a:gd name="connsiteX10" fmla="*/ 241478 w 1919435"/>
                <a:gd name="connsiteY10" fmla="*/ 623429 h 1914275"/>
                <a:gd name="connsiteX11" fmla="*/ 306491 w 1919435"/>
                <a:gd name="connsiteY11" fmla="*/ 593503 h 1914275"/>
                <a:gd name="connsiteX12" fmla="*/ 301331 w 1919435"/>
                <a:gd name="connsiteY12" fmla="*/ 505271 h 1914275"/>
                <a:gd name="connsiteX13" fmla="*/ 222386 w 1919435"/>
                <a:gd name="connsiteY13" fmla="*/ 400527 h 1914275"/>
                <a:gd name="connsiteX14" fmla="*/ 222386 w 1919435"/>
                <a:gd name="connsiteY14" fmla="*/ 342222 h 1914275"/>
                <a:gd name="connsiteX15" fmla="*/ 248185 w 1919435"/>
                <a:gd name="connsiteY15" fmla="*/ 313327 h 1914275"/>
                <a:gd name="connsiteX16" fmla="*/ 303395 w 1919435"/>
                <a:gd name="connsiteY16" fmla="*/ 307135 h 1914275"/>
                <a:gd name="connsiteX17" fmla="*/ 420522 w 1919435"/>
                <a:gd name="connsiteY17" fmla="*/ 373180 h 1914275"/>
                <a:gd name="connsiteX18" fmla="*/ 525265 w 1919435"/>
                <a:gd name="connsiteY18" fmla="*/ 343770 h 1914275"/>
                <a:gd name="connsiteX19" fmla="*/ 527845 w 1919435"/>
                <a:gd name="connsiteY19" fmla="*/ 298364 h 1914275"/>
                <a:gd name="connsiteX20" fmla="*/ 493791 w 1919435"/>
                <a:gd name="connsiteY20" fmla="*/ 166789 h 1914275"/>
                <a:gd name="connsiteX21" fmla="*/ 518557 w 1919435"/>
                <a:gd name="connsiteY21" fmla="*/ 105904 h 1914275"/>
                <a:gd name="connsiteX22" fmla="*/ 537649 w 1919435"/>
                <a:gd name="connsiteY22" fmla="*/ 95585 h 1914275"/>
                <a:gd name="connsiteX23" fmla="*/ 608853 w 1919435"/>
                <a:gd name="connsiteY23" fmla="*/ 113128 h 1914275"/>
                <a:gd name="connsiteX24" fmla="*/ 690894 w 1919435"/>
                <a:gd name="connsiteY24" fmla="*/ 217355 h 1914275"/>
                <a:gd name="connsiteX25" fmla="*/ 802861 w 1919435"/>
                <a:gd name="connsiteY25" fmla="*/ 216839 h 1914275"/>
                <a:gd name="connsiteX26" fmla="*/ 816277 w 1919435"/>
                <a:gd name="connsiteY26" fmla="*/ 169369 h 1914275"/>
                <a:gd name="connsiteX27" fmla="*/ 832788 w 1919435"/>
                <a:gd name="connsiteY27" fmla="*/ 48631 h 1914275"/>
                <a:gd name="connsiteX28" fmla="*/ 877677 w 1919435"/>
                <a:gd name="connsiteY28" fmla="*/ 2193 h 1914275"/>
                <a:gd name="connsiteX29" fmla="*/ 917924 w 1919435"/>
                <a:gd name="connsiteY29" fmla="*/ 645 h 1914275"/>
                <a:gd name="connsiteX30" fmla="*/ 956106 w 1919435"/>
                <a:gd name="connsiteY30" fmla="*/ 31603 h 1914275"/>
                <a:gd name="connsiteX31" fmla="*/ 993772 w 1919435"/>
                <a:gd name="connsiteY31" fmla="*/ 163693 h 1914275"/>
                <a:gd name="connsiteX32" fmla="*/ 1089745 w 1919435"/>
                <a:gd name="connsiteY32" fmla="*/ 217871 h 1914275"/>
                <a:gd name="connsiteX33" fmla="*/ 1120703 w 1919435"/>
                <a:gd name="connsiteY33" fmla="*/ 191040 h 1914275"/>
                <a:gd name="connsiteX34" fmla="*/ 1192940 w 1919435"/>
                <a:gd name="connsiteY34" fmla="*/ 68754 h 1914275"/>
                <a:gd name="connsiteX35" fmla="*/ 1251245 w 1919435"/>
                <a:gd name="connsiteY35" fmla="*/ 44503 h 1914275"/>
                <a:gd name="connsiteX36" fmla="*/ 1309035 w 1919435"/>
                <a:gd name="connsiteY36" fmla="*/ 137895 h 1914275"/>
                <a:gd name="connsiteX37" fmla="*/ 1294587 w 1919435"/>
                <a:gd name="connsiteY37" fmla="*/ 255538 h 1914275"/>
                <a:gd name="connsiteX38" fmla="*/ 1294587 w 1919435"/>
                <a:gd name="connsiteY38" fmla="*/ 267921 h 1914275"/>
                <a:gd name="connsiteX39" fmla="*/ 1399331 w 1919435"/>
                <a:gd name="connsiteY39" fmla="*/ 314359 h 1914275"/>
                <a:gd name="connsiteX40" fmla="*/ 1514394 w 1919435"/>
                <a:gd name="connsiteY40" fmla="*/ 228191 h 1914275"/>
                <a:gd name="connsiteX41" fmla="*/ 1584050 w 1919435"/>
                <a:gd name="connsiteY41" fmla="*/ 229223 h 1914275"/>
                <a:gd name="connsiteX42" fmla="*/ 1594886 w 1919435"/>
                <a:gd name="connsiteY42" fmla="*/ 238510 h 1914275"/>
                <a:gd name="connsiteX43" fmla="*/ 1606754 w 1919435"/>
                <a:gd name="connsiteY43" fmla="*/ 317971 h 1914275"/>
                <a:gd name="connsiteX44" fmla="*/ 1543288 w 1919435"/>
                <a:gd name="connsiteY44" fmla="*/ 430970 h 1914275"/>
                <a:gd name="connsiteX45" fmla="*/ 1552060 w 1919435"/>
                <a:gd name="connsiteY45" fmla="*/ 504239 h 1914275"/>
                <a:gd name="connsiteX46" fmla="*/ 1619137 w 1919435"/>
                <a:gd name="connsiteY46" fmla="*/ 531069 h 1914275"/>
                <a:gd name="connsiteX47" fmla="*/ 1754839 w 1919435"/>
                <a:gd name="connsiteY47" fmla="*/ 495467 h 1914275"/>
                <a:gd name="connsiteX48" fmla="*/ 1812629 w 1919435"/>
                <a:gd name="connsiteY48" fmla="*/ 517654 h 1914275"/>
                <a:gd name="connsiteX49" fmla="*/ 1830172 w 1919435"/>
                <a:gd name="connsiteY49" fmla="*/ 552225 h 1914275"/>
                <a:gd name="connsiteX50" fmla="*/ 1815724 w 1919435"/>
                <a:gd name="connsiteY50" fmla="*/ 603306 h 1914275"/>
                <a:gd name="connsiteX51" fmla="*/ 1699630 w 1919435"/>
                <a:gd name="connsiteY51" fmla="*/ 695666 h 1914275"/>
                <a:gd name="connsiteX52" fmla="*/ 1678990 w 1919435"/>
                <a:gd name="connsiteY52" fmla="*/ 751908 h 1914275"/>
                <a:gd name="connsiteX53" fmla="*/ 1685182 w 1919435"/>
                <a:gd name="connsiteY53" fmla="*/ 774611 h 1914275"/>
                <a:gd name="connsiteX54" fmla="*/ 1732652 w 1919435"/>
                <a:gd name="connsiteY54" fmla="*/ 815373 h 1914275"/>
                <a:gd name="connsiteX55" fmla="*/ 1872998 w 1919435"/>
                <a:gd name="connsiteY55" fmla="*/ 834464 h 1914275"/>
                <a:gd name="connsiteX56" fmla="*/ 1918404 w 1919435"/>
                <a:gd name="connsiteY56" fmla="*/ 879354 h 1914275"/>
                <a:gd name="connsiteX57" fmla="*/ 1919952 w 1919435"/>
                <a:gd name="connsiteY57" fmla="*/ 919600 h 1914275"/>
                <a:gd name="connsiteX58" fmla="*/ 1886930 w 1919435"/>
                <a:gd name="connsiteY58" fmla="*/ 958299 h 1914275"/>
                <a:gd name="connsiteX59" fmla="*/ 1754839 w 1919435"/>
                <a:gd name="connsiteY59" fmla="*/ 995965 h 1914275"/>
                <a:gd name="connsiteX60" fmla="*/ 1701178 w 1919435"/>
                <a:gd name="connsiteY60" fmla="*/ 1085229 h 1914275"/>
                <a:gd name="connsiteX61" fmla="*/ 1728524 w 1919435"/>
                <a:gd name="connsiteY61" fmla="*/ 1121348 h 1914275"/>
                <a:gd name="connsiteX62" fmla="*/ 1849779 w 1919435"/>
                <a:gd name="connsiteY62" fmla="*/ 1192552 h 1914275"/>
                <a:gd name="connsiteX63" fmla="*/ 1876094 w 1919435"/>
                <a:gd name="connsiteY63" fmla="*/ 1253954 h 1914275"/>
                <a:gd name="connsiteX64" fmla="*/ 1875062 w 1919435"/>
                <a:gd name="connsiteY64" fmla="*/ 1260145 h 1914275"/>
                <a:gd name="connsiteX65" fmla="*/ 1802309 w 1919435"/>
                <a:gd name="connsiteY65" fmla="*/ 1312259 h 1914275"/>
                <a:gd name="connsiteX66" fmla="*/ 1675379 w 1919435"/>
                <a:gd name="connsiteY66" fmla="*/ 1296264 h 1914275"/>
                <a:gd name="connsiteX67" fmla="*/ 1611398 w 1919435"/>
                <a:gd name="connsiteY67" fmla="*/ 1329286 h 1914275"/>
                <a:gd name="connsiteX68" fmla="*/ 1610365 w 1919435"/>
                <a:gd name="connsiteY68" fmla="*/ 1405651 h 1914275"/>
                <a:gd name="connsiteX69" fmla="*/ 1692406 w 1919435"/>
                <a:gd name="connsiteY69" fmla="*/ 1514006 h 1914275"/>
                <a:gd name="connsiteX70" fmla="*/ 1692406 w 1919435"/>
                <a:gd name="connsiteY70" fmla="*/ 1584695 h 1914275"/>
                <a:gd name="connsiteX71" fmla="*/ 1689310 w 1919435"/>
                <a:gd name="connsiteY71" fmla="*/ 1588307 h 1914275"/>
                <a:gd name="connsiteX72" fmla="*/ 1600562 w 1919435"/>
                <a:gd name="connsiteY72" fmla="*/ 1605850 h 1914275"/>
                <a:gd name="connsiteX73" fmla="*/ 1490659 w 1919435"/>
                <a:gd name="connsiteY73" fmla="*/ 1543933 h 1914275"/>
                <a:gd name="connsiteX74" fmla="*/ 1415326 w 1919435"/>
                <a:gd name="connsiteY74" fmla="*/ 1554769 h 1914275"/>
                <a:gd name="connsiteX75" fmla="*/ 1391075 w 1919435"/>
                <a:gd name="connsiteY75" fmla="*/ 1622877 h 1914275"/>
                <a:gd name="connsiteX76" fmla="*/ 1426677 w 1919435"/>
                <a:gd name="connsiteY76" fmla="*/ 1760128 h 1914275"/>
                <a:gd name="connsiteX77" fmla="*/ 1406554 w 1919435"/>
                <a:gd name="connsiteY77" fmla="*/ 1811725 h 1914275"/>
                <a:gd name="connsiteX78" fmla="*/ 1370436 w 1919435"/>
                <a:gd name="connsiteY78" fmla="*/ 1830300 h 1914275"/>
                <a:gd name="connsiteX79" fmla="*/ 1316258 w 1919435"/>
                <a:gd name="connsiteY79" fmla="*/ 1815337 h 1914275"/>
                <a:gd name="connsiteX80" fmla="*/ 1231122 w 1919435"/>
                <a:gd name="connsiteY80" fmla="*/ 1707498 h 1914275"/>
                <a:gd name="connsiteX81" fmla="*/ 1121219 w 1919435"/>
                <a:gd name="connsiteY81" fmla="*/ 1698210 h 1914275"/>
                <a:gd name="connsiteX82" fmla="*/ 1106771 w 1919435"/>
                <a:gd name="connsiteY82" fmla="*/ 1727105 h 1914275"/>
                <a:gd name="connsiteX83" fmla="*/ 1087165 w 1919435"/>
                <a:gd name="connsiteY83" fmla="*/ 1868999 h 1914275"/>
                <a:gd name="connsiteX84" fmla="*/ 1050014 w 1919435"/>
                <a:gd name="connsiteY84" fmla="*/ 1919049 h 1914275"/>
                <a:gd name="connsiteX85" fmla="*/ 987581 w 1919435"/>
                <a:gd name="connsiteY85" fmla="*/ 1919049 h 1914275"/>
                <a:gd name="connsiteX86" fmla="*/ 960234 w 1919435"/>
                <a:gd name="connsiteY86" fmla="*/ 1880866 h 1914275"/>
                <a:gd name="connsiteX87" fmla="*/ 921535 w 1919435"/>
                <a:gd name="connsiteY87" fmla="*/ 1744132 h 1914275"/>
                <a:gd name="connsiteX88" fmla="*/ 875614 w 1919435"/>
                <a:gd name="connsiteY88" fmla="*/ 1703886 h 1914275"/>
                <a:gd name="connsiteX89" fmla="*/ 847751 w 1919435"/>
                <a:gd name="connsiteY89" fmla="*/ 1700790 h 1914275"/>
                <a:gd name="connsiteX90" fmla="*/ 800281 w 1919435"/>
                <a:gd name="connsiteY90" fmla="*/ 1727105 h 1914275"/>
                <a:gd name="connsiteX91" fmla="*/ 788414 w 1919435"/>
                <a:gd name="connsiteY91" fmla="*/ 1747228 h 1914275"/>
                <a:gd name="connsiteX92" fmla="*/ 723401 w 1919435"/>
                <a:gd name="connsiteY92" fmla="*/ 1857131 h 1914275"/>
                <a:gd name="connsiteX93" fmla="*/ 674383 w 1919435"/>
                <a:gd name="connsiteY93" fmla="*/ 1877254 h 1914275"/>
                <a:gd name="connsiteX94" fmla="*/ 634652 w 1919435"/>
                <a:gd name="connsiteY94" fmla="*/ 1863839 h 1914275"/>
                <a:gd name="connsiteX95" fmla="*/ 607822 w 1919435"/>
                <a:gd name="connsiteY95" fmla="*/ 1813789 h 1914275"/>
                <a:gd name="connsiteX96" fmla="*/ 624848 w 1919435"/>
                <a:gd name="connsiteY96" fmla="*/ 1672927 h 1914275"/>
                <a:gd name="connsiteX97" fmla="*/ 586150 w 1919435"/>
                <a:gd name="connsiteY97" fmla="*/ 1607398 h 1914275"/>
                <a:gd name="connsiteX98" fmla="*/ 514430 w 1919435"/>
                <a:gd name="connsiteY98" fmla="*/ 1611010 h 1914275"/>
                <a:gd name="connsiteX99" fmla="*/ 413814 w 1919435"/>
                <a:gd name="connsiteY99" fmla="*/ 1687375 h 1914275"/>
                <a:gd name="connsiteX100" fmla="*/ 324550 w 1919435"/>
                <a:gd name="connsiteY100" fmla="*/ 1682215 h 1914275"/>
                <a:gd name="connsiteX101" fmla="*/ 316810 w 1919435"/>
                <a:gd name="connsiteY101" fmla="*/ 1674475 h 1914275"/>
                <a:gd name="connsiteX102" fmla="*/ 309071 w 1919435"/>
                <a:gd name="connsiteY102" fmla="*/ 1612558 h 1914275"/>
                <a:gd name="connsiteX103" fmla="*/ 376148 w 1919435"/>
                <a:gd name="connsiteY103" fmla="*/ 1492851 h 1914275"/>
                <a:gd name="connsiteX104" fmla="*/ 387499 w 1919435"/>
                <a:gd name="connsiteY104" fmla="*/ 1456217 h 1914275"/>
                <a:gd name="connsiteX105" fmla="*/ 297203 w 1919435"/>
                <a:gd name="connsiteY105" fmla="*/ 1391720 h 1914275"/>
                <a:gd name="connsiteX106" fmla="*/ 158405 w 1919435"/>
                <a:gd name="connsiteY106" fmla="*/ 1427838 h 1914275"/>
                <a:gd name="connsiteX107" fmla="*/ 114031 w 1919435"/>
                <a:gd name="connsiteY107" fmla="*/ 1412875 h 1914275"/>
                <a:gd name="connsiteX108" fmla="*/ 91844 w 1919435"/>
                <a:gd name="connsiteY108" fmla="*/ 1373660 h 1914275"/>
                <a:gd name="connsiteX109" fmla="*/ 106808 w 1919435"/>
                <a:gd name="connsiteY109" fmla="*/ 1315871 h 1914275"/>
                <a:gd name="connsiteX110" fmla="*/ 209487 w 1919435"/>
                <a:gd name="connsiteY110" fmla="*/ 1234347 h 1914275"/>
                <a:gd name="connsiteX111" fmla="*/ 236834 w 1919435"/>
                <a:gd name="connsiteY111" fmla="*/ 1151274 h 1914275"/>
                <a:gd name="connsiteX112" fmla="*/ 181624 w 1919435"/>
                <a:gd name="connsiteY112" fmla="*/ 1104836 h 1914275"/>
                <a:gd name="connsiteX113" fmla="*/ 52114 w 1919435"/>
                <a:gd name="connsiteY113" fmla="*/ 1087293 h 1914275"/>
                <a:gd name="connsiteX114" fmla="*/ 1032 w 1919435"/>
                <a:gd name="connsiteY114" fmla="*/ 1051175 h 1914275"/>
                <a:gd name="connsiteX115" fmla="*/ 0 w 1919435"/>
                <a:gd name="connsiteY115" fmla="*/ 987194 h 1914275"/>
                <a:gd name="connsiteX116" fmla="*/ 1198616 w 1919435"/>
                <a:gd name="connsiteY116" fmla="*/ 960879 h 1914275"/>
                <a:gd name="connsiteX117" fmla="*/ 958686 w 1919435"/>
                <a:gd name="connsiteY117" fmla="*/ 720949 h 1914275"/>
                <a:gd name="connsiteX118" fmla="*/ 720304 w 1919435"/>
                <a:gd name="connsiteY118" fmla="*/ 959331 h 1914275"/>
                <a:gd name="connsiteX119" fmla="*/ 957654 w 1919435"/>
                <a:gd name="connsiteY119" fmla="*/ 1198744 h 1914275"/>
                <a:gd name="connsiteX120" fmla="*/ 1198616 w 1919435"/>
                <a:gd name="connsiteY120" fmla="*/ 960879 h 1914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</a:cxnLst>
              <a:rect l="l" t="t" r="r" b="b"/>
              <a:pathLst>
                <a:path w="1919435" h="1914275">
                  <a:moveTo>
                    <a:pt x="0" y="987194"/>
                  </a:moveTo>
                  <a:cubicBezTo>
                    <a:pt x="8256" y="971714"/>
                    <a:pt x="21155" y="963975"/>
                    <a:pt x="37667" y="959846"/>
                  </a:cubicBezTo>
                  <a:cubicBezTo>
                    <a:pt x="82041" y="947979"/>
                    <a:pt x="125383" y="934564"/>
                    <a:pt x="169757" y="922696"/>
                  </a:cubicBezTo>
                  <a:cubicBezTo>
                    <a:pt x="196587" y="915473"/>
                    <a:pt x="212583" y="900509"/>
                    <a:pt x="215163" y="872130"/>
                  </a:cubicBezTo>
                  <a:cubicBezTo>
                    <a:pt x="215679" y="864907"/>
                    <a:pt x="216710" y="857683"/>
                    <a:pt x="217743" y="850459"/>
                  </a:cubicBezTo>
                  <a:cubicBezTo>
                    <a:pt x="220323" y="826209"/>
                    <a:pt x="209487" y="809697"/>
                    <a:pt x="189364" y="797830"/>
                  </a:cubicBezTo>
                  <a:cubicBezTo>
                    <a:pt x="149118" y="774611"/>
                    <a:pt x="109388" y="750876"/>
                    <a:pt x="69657" y="727657"/>
                  </a:cubicBezTo>
                  <a:cubicBezTo>
                    <a:pt x="40246" y="710629"/>
                    <a:pt x="35087" y="697730"/>
                    <a:pt x="43858" y="664708"/>
                  </a:cubicBezTo>
                  <a:cubicBezTo>
                    <a:pt x="44890" y="661612"/>
                    <a:pt x="45406" y="658516"/>
                    <a:pt x="46438" y="655936"/>
                  </a:cubicBezTo>
                  <a:cubicBezTo>
                    <a:pt x="59337" y="613110"/>
                    <a:pt x="70689" y="604854"/>
                    <a:pt x="114547" y="608982"/>
                  </a:cubicBezTo>
                  <a:cubicBezTo>
                    <a:pt x="156857" y="613110"/>
                    <a:pt x="199167" y="617754"/>
                    <a:pt x="241478" y="623429"/>
                  </a:cubicBezTo>
                  <a:cubicBezTo>
                    <a:pt x="275016" y="627557"/>
                    <a:pt x="289463" y="621881"/>
                    <a:pt x="306491" y="593503"/>
                  </a:cubicBezTo>
                  <a:cubicBezTo>
                    <a:pt x="330741" y="554288"/>
                    <a:pt x="329710" y="541905"/>
                    <a:pt x="301331" y="505271"/>
                  </a:cubicBezTo>
                  <a:cubicBezTo>
                    <a:pt x="274500" y="470700"/>
                    <a:pt x="248185" y="435614"/>
                    <a:pt x="222386" y="400527"/>
                  </a:cubicBezTo>
                  <a:cubicBezTo>
                    <a:pt x="206907" y="379888"/>
                    <a:pt x="206907" y="362861"/>
                    <a:pt x="222386" y="342222"/>
                  </a:cubicBezTo>
                  <a:cubicBezTo>
                    <a:pt x="230126" y="331902"/>
                    <a:pt x="238382" y="321583"/>
                    <a:pt x="248185" y="313327"/>
                  </a:cubicBezTo>
                  <a:cubicBezTo>
                    <a:pt x="267792" y="296816"/>
                    <a:pt x="281208" y="294752"/>
                    <a:pt x="303395" y="307135"/>
                  </a:cubicBezTo>
                  <a:cubicBezTo>
                    <a:pt x="342609" y="328806"/>
                    <a:pt x="382856" y="348929"/>
                    <a:pt x="420522" y="373180"/>
                  </a:cubicBezTo>
                  <a:cubicBezTo>
                    <a:pt x="463864" y="401043"/>
                    <a:pt x="493791" y="382468"/>
                    <a:pt x="525265" y="343770"/>
                  </a:cubicBezTo>
                  <a:cubicBezTo>
                    <a:pt x="535585" y="330870"/>
                    <a:pt x="531973" y="313843"/>
                    <a:pt x="527845" y="298364"/>
                  </a:cubicBezTo>
                  <a:cubicBezTo>
                    <a:pt x="516493" y="254506"/>
                    <a:pt x="505142" y="210647"/>
                    <a:pt x="493791" y="166789"/>
                  </a:cubicBezTo>
                  <a:cubicBezTo>
                    <a:pt x="485535" y="135315"/>
                    <a:pt x="490694" y="122415"/>
                    <a:pt x="518557" y="105904"/>
                  </a:cubicBezTo>
                  <a:cubicBezTo>
                    <a:pt x="524749" y="102292"/>
                    <a:pt x="530941" y="98680"/>
                    <a:pt x="537649" y="95585"/>
                  </a:cubicBezTo>
                  <a:cubicBezTo>
                    <a:pt x="571187" y="80105"/>
                    <a:pt x="586150" y="83717"/>
                    <a:pt x="608853" y="113128"/>
                  </a:cubicBezTo>
                  <a:cubicBezTo>
                    <a:pt x="636200" y="147698"/>
                    <a:pt x="663547" y="182785"/>
                    <a:pt x="690894" y="217355"/>
                  </a:cubicBezTo>
                  <a:cubicBezTo>
                    <a:pt x="716693" y="249346"/>
                    <a:pt x="777062" y="249346"/>
                    <a:pt x="802861" y="216839"/>
                  </a:cubicBezTo>
                  <a:cubicBezTo>
                    <a:pt x="813697" y="202908"/>
                    <a:pt x="813697" y="185365"/>
                    <a:pt x="816277" y="169369"/>
                  </a:cubicBezTo>
                  <a:cubicBezTo>
                    <a:pt x="822468" y="129123"/>
                    <a:pt x="827628" y="88877"/>
                    <a:pt x="832788" y="48631"/>
                  </a:cubicBezTo>
                  <a:cubicBezTo>
                    <a:pt x="836916" y="16640"/>
                    <a:pt x="845687" y="7868"/>
                    <a:pt x="877677" y="2193"/>
                  </a:cubicBezTo>
                  <a:cubicBezTo>
                    <a:pt x="891093" y="-387"/>
                    <a:pt x="904509" y="-387"/>
                    <a:pt x="917924" y="645"/>
                  </a:cubicBezTo>
                  <a:cubicBezTo>
                    <a:pt x="937531" y="1677"/>
                    <a:pt x="950947" y="11996"/>
                    <a:pt x="956106" y="31603"/>
                  </a:cubicBezTo>
                  <a:cubicBezTo>
                    <a:pt x="968490" y="75461"/>
                    <a:pt x="981389" y="119835"/>
                    <a:pt x="993772" y="163693"/>
                  </a:cubicBezTo>
                  <a:cubicBezTo>
                    <a:pt x="1006672" y="208584"/>
                    <a:pt x="1043822" y="229739"/>
                    <a:pt x="1089745" y="217871"/>
                  </a:cubicBezTo>
                  <a:cubicBezTo>
                    <a:pt x="1104707" y="214259"/>
                    <a:pt x="1113479" y="203424"/>
                    <a:pt x="1120703" y="191040"/>
                  </a:cubicBezTo>
                  <a:cubicBezTo>
                    <a:pt x="1144438" y="150278"/>
                    <a:pt x="1168689" y="109516"/>
                    <a:pt x="1192940" y="68754"/>
                  </a:cubicBezTo>
                  <a:cubicBezTo>
                    <a:pt x="1208419" y="42439"/>
                    <a:pt x="1221835" y="36763"/>
                    <a:pt x="1251245" y="44503"/>
                  </a:cubicBezTo>
                  <a:cubicBezTo>
                    <a:pt x="1310067" y="59466"/>
                    <a:pt x="1317806" y="72366"/>
                    <a:pt x="1309035" y="137895"/>
                  </a:cubicBezTo>
                  <a:cubicBezTo>
                    <a:pt x="1303875" y="177109"/>
                    <a:pt x="1299231" y="216323"/>
                    <a:pt x="1294587" y="255538"/>
                  </a:cubicBezTo>
                  <a:cubicBezTo>
                    <a:pt x="1294071" y="259665"/>
                    <a:pt x="1294071" y="263793"/>
                    <a:pt x="1294587" y="267921"/>
                  </a:cubicBezTo>
                  <a:cubicBezTo>
                    <a:pt x="1301295" y="309715"/>
                    <a:pt x="1364760" y="338610"/>
                    <a:pt x="1399331" y="314359"/>
                  </a:cubicBezTo>
                  <a:cubicBezTo>
                    <a:pt x="1438545" y="286496"/>
                    <a:pt x="1476211" y="257085"/>
                    <a:pt x="1514394" y="228191"/>
                  </a:cubicBezTo>
                  <a:cubicBezTo>
                    <a:pt x="1542256" y="207036"/>
                    <a:pt x="1556188" y="207552"/>
                    <a:pt x="1584050" y="229223"/>
                  </a:cubicBezTo>
                  <a:cubicBezTo>
                    <a:pt x="1587663" y="232319"/>
                    <a:pt x="1591274" y="234898"/>
                    <a:pt x="1594886" y="238510"/>
                  </a:cubicBezTo>
                  <a:cubicBezTo>
                    <a:pt x="1627393" y="269469"/>
                    <a:pt x="1628941" y="278757"/>
                    <a:pt x="1606754" y="317971"/>
                  </a:cubicBezTo>
                  <a:cubicBezTo>
                    <a:pt x="1585599" y="355637"/>
                    <a:pt x="1565475" y="393819"/>
                    <a:pt x="1543288" y="430970"/>
                  </a:cubicBezTo>
                  <a:cubicBezTo>
                    <a:pt x="1527293" y="458317"/>
                    <a:pt x="1534517" y="481020"/>
                    <a:pt x="1552060" y="504239"/>
                  </a:cubicBezTo>
                  <a:cubicBezTo>
                    <a:pt x="1569604" y="527458"/>
                    <a:pt x="1589726" y="538809"/>
                    <a:pt x="1619137" y="531069"/>
                  </a:cubicBezTo>
                  <a:cubicBezTo>
                    <a:pt x="1664543" y="519202"/>
                    <a:pt x="1709949" y="507850"/>
                    <a:pt x="1754839" y="495467"/>
                  </a:cubicBezTo>
                  <a:cubicBezTo>
                    <a:pt x="1783734" y="487727"/>
                    <a:pt x="1796634" y="492371"/>
                    <a:pt x="1812629" y="517654"/>
                  </a:cubicBezTo>
                  <a:cubicBezTo>
                    <a:pt x="1819853" y="528490"/>
                    <a:pt x="1826044" y="539841"/>
                    <a:pt x="1830172" y="552225"/>
                  </a:cubicBezTo>
                  <a:cubicBezTo>
                    <a:pt x="1837912" y="574412"/>
                    <a:pt x="1834299" y="588343"/>
                    <a:pt x="1815724" y="603306"/>
                  </a:cubicBezTo>
                  <a:cubicBezTo>
                    <a:pt x="1777026" y="634265"/>
                    <a:pt x="1738844" y="665224"/>
                    <a:pt x="1699630" y="695666"/>
                  </a:cubicBezTo>
                  <a:cubicBezTo>
                    <a:pt x="1680022" y="710629"/>
                    <a:pt x="1674862" y="729205"/>
                    <a:pt x="1678990" y="751908"/>
                  </a:cubicBezTo>
                  <a:cubicBezTo>
                    <a:pt x="1680539" y="759647"/>
                    <a:pt x="1683119" y="766871"/>
                    <a:pt x="1685182" y="774611"/>
                  </a:cubicBezTo>
                  <a:cubicBezTo>
                    <a:pt x="1691890" y="798862"/>
                    <a:pt x="1707885" y="812277"/>
                    <a:pt x="1732652" y="815373"/>
                  </a:cubicBezTo>
                  <a:cubicBezTo>
                    <a:pt x="1779606" y="821565"/>
                    <a:pt x="1826560" y="828272"/>
                    <a:pt x="1872998" y="834464"/>
                  </a:cubicBezTo>
                  <a:cubicBezTo>
                    <a:pt x="1900861" y="838076"/>
                    <a:pt x="1915308" y="851491"/>
                    <a:pt x="1918404" y="879354"/>
                  </a:cubicBezTo>
                  <a:cubicBezTo>
                    <a:pt x="1919952" y="892770"/>
                    <a:pt x="1921500" y="906185"/>
                    <a:pt x="1919952" y="919600"/>
                  </a:cubicBezTo>
                  <a:cubicBezTo>
                    <a:pt x="1917372" y="940755"/>
                    <a:pt x="1906536" y="952623"/>
                    <a:pt x="1886930" y="958299"/>
                  </a:cubicBezTo>
                  <a:cubicBezTo>
                    <a:pt x="1843071" y="970682"/>
                    <a:pt x="1798697" y="983065"/>
                    <a:pt x="1754839" y="995965"/>
                  </a:cubicBezTo>
                  <a:cubicBezTo>
                    <a:pt x="1712013" y="1008348"/>
                    <a:pt x="1692406" y="1040855"/>
                    <a:pt x="1701178" y="1085229"/>
                  </a:cubicBezTo>
                  <a:cubicBezTo>
                    <a:pt x="1704273" y="1102256"/>
                    <a:pt x="1714077" y="1113092"/>
                    <a:pt x="1728524" y="1121348"/>
                  </a:cubicBezTo>
                  <a:cubicBezTo>
                    <a:pt x="1768771" y="1145083"/>
                    <a:pt x="1809016" y="1168817"/>
                    <a:pt x="1849779" y="1192552"/>
                  </a:cubicBezTo>
                  <a:cubicBezTo>
                    <a:pt x="1879706" y="1210096"/>
                    <a:pt x="1884350" y="1220415"/>
                    <a:pt x="1876094" y="1253954"/>
                  </a:cubicBezTo>
                  <a:cubicBezTo>
                    <a:pt x="1875578" y="1256018"/>
                    <a:pt x="1875578" y="1258082"/>
                    <a:pt x="1875062" y="1260145"/>
                  </a:cubicBezTo>
                  <a:cubicBezTo>
                    <a:pt x="1862678" y="1300908"/>
                    <a:pt x="1848747" y="1321031"/>
                    <a:pt x="1802309" y="1312259"/>
                  </a:cubicBezTo>
                  <a:cubicBezTo>
                    <a:pt x="1760515" y="1304003"/>
                    <a:pt x="1717689" y="1302456"/>
                    <a:pt x="1675379" y="1296264"/>
                  </a:cubicBezTo>
                  <a:cubicBezTo>
                    <a:pt x="1645452" y="1292136"/>
                    <a:pt x="1625845" y="1304003"/>
                    <a:pt x="1611398" y="1329286"/>
                  </a:cubicBezTo>
                  <a:cubicBezTo>
                    <a:pt x="1596434" y="1355085"/>
                    <a:pt x="1589726" y="1379336"/>
                    <a:pt x="1610365" y="1405651"/>
                  </a:cubicBezTo>
                  <a:cubicBezTo>
                    <a:pt x="1638228" y="1441254"/>
                    <a:pt x="1665059" y="1477888"/>
                    <a:pt x="1692406" y="1514006"/>
                  </a:cubicBezTo>
                  <a:cubicBezTo>
                    <a:pt x="1715109" y="1543417"/>
                    <a:pt x="1715109" y="1555285"/>
                    <a:pt x="1692406" y="1584695"/>
                  </a:cubicBezTo>
                  <a:cubicBezTo>
                    <a:pt x="1691374" y="1585727"/>
                    <a:pt x="1690342" y="1587275"/>
                    <a:pt x="1689310" y="1588307"/>
                  </a:cubicBezTo>
                  <a:cubicBezTo>
                    <a:pt x="1659383" y="1620298"/>
                    <a:pt x="1647516" y="1634229"/>
                    <a:pt x="1600562" y="1605850"/>
                  </a:cubicBezTo>
                  <a:cubicBezTo>
                    <a:pt x="1564444" y="1584179"/>
                    <a:pt x="1526261" y="1565604"/>
                    <a:pt x="1490659" y="1543933"/>
                  </a:cubicBezTo>
                  <a:cubicBezTo>
                    <a:pt x="1461248" y="1526390"/>
                    <a:pt x="1438545" y="1536709"/>
                    <a:pt x="1415326" y="1554769"/>
                  </a:cubicBezTo>
                  <a:cubicBezTo>
                    <a:pt x="1392107" y="1572312"/>
                    <a:pt x="1382819" y="1593467"/>
                    <a:pt x="1391075" y="1622877"/>
                  </a:cubicBezTo>
                  <a:cubicBezTo>
                    <a:pt x="1403974" y="1668284"/>
                    <a:pt x="1415326" y="1714205"/>
                    <a:pt x="1426677" y="1760128"/>
                  </a:cubicBezTo>
                  <a:cubicBezTo>
                    <a:pt x="1432870" y="1784894"/>
                    <a:pt x="1427710" y="1798310"/>
                    <a:pt x="1406554" y="1811725"/>
                  </a:cubicBezTo>
                  <a:cubicBezTo>
                    <a:pt x="1395203" y="1818949"/>
                    <a:pt x="1383335" y="1825657"/>
                    <a:pt x="1370436" y="1830300"/>
                  </a:cubicBezTo>
                  <a:cubicBezTo>
                    <a:pt x="1347733" y="1838556"/>
                    <a:pt x="1331222" y="1834428"/>
                    <a:pt x="1316258" y="1815337"/>
                  </a:cubicBezTo>
                  <a:cubicBezTo>
                    <a:pt x="1287879" y="1779735"/>
                    <a:pt x="1259501" y="1743616"/>
                    <a:pt x="1231122" y="1707498"/>
                  </a:cubicBezTo>
                  <a:cubicBezTo>
                    <a:pt x="1203775" y="1673443"/>
                    <a:pt x="1154242" y="1668800"/>
                    <a:pt x="1121219" y="1698210"/>
                  </a:cubicBezTo>
                  <a:cubicBezTo>
                    <a:pt x="1112447" y="1705950"/>
                    <a:pt x="1108320" y="1715753"/>
                    <a:pt x="1106771" y="1727105"/>
                  </a:cubicBezTo>
                  <a:cubicBezTo>
                    <a:pt x="1100064" y="1774575"/>
                    <a:pt x="1092324" y="1821529"/>
                    <a:pt x="1087165" y="1868999"/>
                  </a:cubicBezTo>
                  <a:cubicBezTo>
                    <a:pt x="1084068" y="1893766"/>
                    <a:pt x="1074265" y="1911309"/>
                    <a:pt x="1050014" y="1919049"/>
                  </a:cubicBezTo>
                  <a:cubicBezTo>
                    <a:pt x="1029375" y="1919049"/>
                    <a:pt x="1008220" y="1919049"/>
                    <a:pt x="987581" y="1919049"/>
                  </a:cubicBezTo>
                  <a:cubicBezTo>
                    <a:pt x="973133" y="1910277"/>
                    <a:pt x="964878" y="1897377"/>
                    <a:pt x="960234" y="1880866"/>
                  </a:cubicBezTo>
                  <a:cubicBezTo>
                    <a:pt x="947851" y="1835460"/>
                    <a:pt x="933919" y="1790054"/>
                    <a:pt x="921535" y="1744132"/>
                  </a:cubicBezTo>
                  <a:cubicBezTo>
                    <a:pt x="914828" y="1719881"/>
                    <a:pt x="899865" y="1706982"/>
                    <a:pt x="875614" y="1703886"/>
                  </a:cubicBezTo>
                  <a:cubicBezTo>
                    <a:pt x="866326" y="1702854"/>
                    <a:pt x="857038" y="1701306"/>
                    <a:pt x="847751" y="1700790"/>
                  </a:cubicBezTo>
                  <a:cubicBezTo>
                    <a:pt x="826080" y="1699242"/>
                    <a:pt x="811117" y="1709046"/>
                    <a:pt x="800281" y="1727105"/>
                  </a:cubicBezTo>
                  <a:cubicBezTo>
                    <a:pt x="796153" y="1733813"/>
                    <a:pt x="792541" y="1740520"/>
                    <a:pt x="788414" y="1747228"/>
                  </a:cubicBezTo>
                  <a:cubicBezTo>
                    <a:pt x="766742" y="1783862"/>
                    <a:pt x="745587" y="1821013"/>
                    <a:pt x="723401" y="1857131"/>
                  </a:cubicBezTo>
                  <a:cubicBezTo>
                    <a:pt x="711533" y="1877254"/>
                    <a:pt x="697085" y="1882414"/>
                    <a:pt x="674383" y="1877254"/>
                  </a:cubicBezTo>
                  <a:cubicBezTo>
                    <a:pt x="660451" y="1874158"/>
                    <a:pt x="647552" y="1869515"/>
                    <a:pt x="634652" y="1863839"/>
                  </a:cubicBezTo>
                  <a:cubicBezTo>
                    <a:pt x="611949" y="1853003"/>
                    <a:pt x="604726" y="1839072"/>
                    <a:pt x="607822" y="1813789"/>
                  </a:cubicBezTo>
                  <a:cubicBezTo>
                    <a:pt x="613497" y="1766835"/>
                    <a:pt x="618141" y="1719881"/>
                    <a:pt x="624848" y="1672927"/>
                  </a:cubicBezTo>
                  <a:cubicBezTo>
                    <a:pt x="629492" y="1639905"/>
                    <a:pt x="611949" y="1621846"/>
                    <a:pt x="586150" y="1607398"/>
                  </a:cubicBezTo>
                  <a:cubicBezTo>
                    <a:pt x="560868" y="1593467"/>
                    <a:pt x="538165" y="1591403"/>
                    <a:pt x="514430" y="1611010"/>
                  </a:cubicBezTo>
                  <a:cubicBezTo>
                    <a:pt x="481407" y="1637325"/>
                    <a:pt x="446836" y="1661576"/>
                    <a:pt x="413814" y="1687375"/>
                  </a:cubicBezTo>
                  <a:cubicBezTo>
                    <a:pt x="380276" y="1713690"/>
                    <a:pt x="365828" y="1719365"/>
                    <a:pt x="324550" y="1682215"/>
                  </a:cubicBezTo>
                  <a:cubicBezTo>
                    <a:pt x="321970" y="1679635"/>
                    <a:pt x="319390" y="1677055"/>
                    <a:pt x="316810" y="1674475"/>
                  </a:cubicBezTo>
                  <a:cubicBezTo>
                    <a:pt x="296687" y="1653836"/>
                    <a:pt x="294623" y="1637841"/>
                    <a:pt x="309071" y="1612558"/>
                  </a:cubicBezTo>
                  <a:cubicBezTo>
                    <a:pt x="331258" y="1572828"/>
                    <a:pt x="353960" y="1532581"/>
                    <a:pt x="376148" y="1492851"/>
                  </a:cubicBezTo>
                  <a:cubicBezTo>
                    <a:pt x="382339" y="1481500"/>
                    <a:pt x="389047" y="1470148"/>
                    <a:pt x="387499" y="1456217"/>
                  </a:cubicBezTo>
                  <a:cubicBezTo>
                    <a:pt x="383887" y="1414423"/>
                    <a:pt x="337449" y="1381400"/>
                    <a:pt x="297203" y="1391720"/>
                  </a:cubicBezTo>
                  <a:cubicBezTo>
                    <a:pt x="250765" y="1403587"/>
                    <a:pt x="204327" y="1415455"/>
                    <a:pt x="158405" y="1427838"/>
                  </a:cubicBezTo>
                  <a:cubicBezTo>
                    <a:pt x="139830" y="1432998"/>
                    <a:pt x="125899" y="1427322"/>
                    <a:pt x="114031" y="1412875"/>
                  </a:cubicBezTo>
                  <a:cubicBezTo>
                    <a:pt x="104228" y="1401007"/>
                    <a:pt x="98036" y="1387592"/>
                    <a:pt x="91844" y="1373660"/>
                  </a:cubicBezTo>
                  <a:cubicBezTo>
                    <a:pt x="81525" y="1349409"/>
                    <a:pt x="86169" y="1331866"/>
                    <a:pt x="106808" y="1315871"/>
                  </a:cubicBezTo>
                  <a:cubicBezTo>
                    <a:pt x="140862" y="1288524"/>
                    <a:pt x="175432" y="1261693"/>
                    <a:pt x="209487" y="1234347"/>
                  </a:cubicBezTo>
                  <a:cubicBezTo>
                    <a:pt x="245605" y="1206484"/>
                    <a:pt x="248701" y="1194616"/>
                    <a:pt x="236834" y="1151274"/>
                  </a:cubicBezTo>
                  <a:cubicBezTo>
                    <a:pt x="228578" y="1122896"/>
                    <a:pt x="211551" y="1107932"/>
                    <a:pt x="181624" y="1104836"/>
                  </a:cubicBezTo>
                  <a:cubicBezTo>
                    <a:pt x="138282" y="1100192"/>
                    <a:pt x="95456" y="1091937"/>
                    <a:pt x="52114" y="1087293"/>
                  </a:cubicBezTo>
                  <a:cubicBezTo>
                    <a:pt x="27347" y="1084713"/>
                    <a:pt x="9804" y="1074910"/>
                    <a:pt x="1032" y="1051175"/>
                  </a:cubicBezTo>
                  <a:cubicBezTo>
                    <a:pt x="0" y="1028988"/>
                    <a:pt x="0" y="1008348"/>
                    <a:pt x="0" y="987194"/>
                  </a:cubicBezTo>
                  <a:close/>
                  <a:moveTo>
                    <a:pt x="1198616" y="960879"/>
                  </a:moveTo>
                  <a:cubicBezTo>
                    <a:pt x="1200163" y="838592"/>
                    <a:pt x="1104192" y="720433"/>
                    <a:pt x="958686" y="720949"/>
                  </a:cubicBezTo>
                  <a:cubicBezTo>
                    <a:pt x="824016" y="721465"/>
                    <a:pt x="720821" y="824145"/>
                    <a:pt x="720304" y="959331"/>
                  </a:cubicBezTo>
                  <a:cubicBezTo>
                    <a:pt x="719788" y="1096581"/>
                    <a:pt x="827628" y="1197712"/>
                    <a:pt x="957654" y="1198744"/>
                  </a:cubicBezTo>
                  <a:cubicBezTo>
                    <a:pt x="1090776" y="1199776"/>
                    <a:pt x="1198100" y="1092969"/>
                    <a:pt x="1198616" y="960879"/>
                  </a:cubicBezTo>
                  <a:close/>
                </a:path>
              </a:pathLst>
            </a:custGeom>
            <a:grpFill/>
            <a:ln w="51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60" name="Group 59">
              <a:extLst>
                <a:ext uri="{FF2B5EF4-FFF2-40B4-BE49-F238E27FC236}">
                  <a16:creationId xmlns:a16="http://schemas.microsoft.com/office/drawing/2014/main" id="{CD1301E3-DB0A-4D14-8837-E77509D7406C}"/>
                </a:ext>
              </a:extLst>
            </p:cNvPr>
            <p:cNvGrpSpPr/>
            <p:nvPr/>
          </p:nvGrpSpPr>
          <p:grpSpPr>
            <a:xfrm>
              <a:off x="7392963" y="2648852"/>
              <a:ext cx="1838947" cy="1835405"/>
              <a:chOff x="7167947" y="1624190"/>
              <a:chExt cx="2677922" cy="2672763"/>
            </a:xfrm>
            <a:grpFill/>
          </p:grpSpPr>
          <p:sp>
            <p:nvSpPr>
              <p:cNvPr id="61" name="Freeform: Shape 60">
                <a:extLst>
                  <a:ext uri="{FF2B5EF4-FFF2-40B4-BE49-F238E27FC236}">
                    <a16:creationId xmlns:a16="http://schemas.microsoft.com/office/drawing/2014/main" id="{9F2E27B1-7A75-4322-A01B-69D10FEB32AE}"/>
                  </a:ext>
                </a:extLst>
              </p:cNvPr>
              <p:cNvSpPr/>
              <p:nvPr/>
            </p:nvSpPr>
            <p:spPr>
              <a:xfrm>
                <a:off x="7167947" y="1624190"/>
                <a:ext cx="2677922" cy="2672763"/>
              </a:xfrm>
              <a:custGeom>
                <a:avLst/>
                <a:gdLst>
                  <a:gd name="connsiteX0" fmla="*/ 2538684 w 2677922"/>
                  <a:gd name="connsiteY0" fmla="*/ 1897505 h 2672762"/>
                  <a:gd name="connsiteX1" fmla="*/ 2456643 w 2677922"/>
                  <a:gd name="connsiteY1" fmla="*/ 1879446 h 2672762"/>
                  <a:gd name="connsiteX2" fmla="*/ 2389566 w 2677922"/>
                  <a:gd name="connsiteY2" fmla="*/ 1863966 h 2672762"/>
                  <a:gd name="connsiteX3" fmla="*/ 2354479 w 2677922"/>
                  <a:gd name="connsiteY3" fmla="*/ 1874802 h 2672762"/>
                  <a:gd name="connsiteX4" fmla="*/ 2312170 w 2677922"/>
                  <a:gd name="connsiteY4" fmla="*/ 1950651 h 2672762"/>
                  <a:gd name="connsiteX5" fmla="*/ 2322489 w 2677922"/>
                  <a:gd name="connsiteY5" fmla="*/ 1983157 h 2672762"/>
                  <a:gd name="connsiteX6" fmla="*/ 2412785 w 2677922"/>
                  <a:gd name="connsiteY6" fmla="*/ 2080161 h 2672762"/>
                  <a:gd name="connsiteX7" fmla="*/ 2418461 w 2677922"/>
                  <a:gd name="connsiteY7" fmla="*/ 2146722 h 2672762"/>
                  <a:gd name="connsiteX8" fmla="*/ 2414849 w 2677922"/>
                  <a:gd name="connsiteY8" fmla="*/ 2151882 h 2672762"/>
                  <a:gd name="connsiteX9" fmla="*/ 2324037 w 2677922"/>
                  <a:gd name="connsiteY9" fmla="*/ 2174585 h 2672762"/>
                  <a:gd name="connsiteX10" fmla="*/ 2219294 w 2677922"/>
                  <a:gd name="connsiteY10" fmla="*/ 2118859 h 2672762"/>
                  <a:gd name="connsiteX11" fmla="*/ 2178531 w 2677922"/>
                  <a:gd name="connsiteY11" fmla="*/ 2120407 h 2672762"/>
                  <a:gd name="connsiteX12" fmla="*/ 2125386 w 2677922"/>
                  <a:gd name="connsiteY12" fmla="*/ 2172521 h 2672762"/>
                  <a:gd name="connsiteX13" fmla="*/ 2122806 w 2677922"/>
                  <a:gd name="connsiteY13" fmla="*/ 2217411 h 2672762"/>
                  <a:gd name="connsiteX14" fmla="*/ 2184723 w 2677922"/>
                  <a:gd name="connsiteY14" fmla="*/ 2334538 h 2672762"/>
                  <a:gd name="connsiteX15" fmla="*/ 2174404 w 2677922"/>
                  <a:gd name="connsiteY15" fmla="*/ 2395423 h 2672762"/>
                  <a:gd name="connsiteX16" fmla="*/ 2164084 w 2677922"/>
                  <a:gd name="connsiteY16" fmla="*/ 2404711 h 2672762"/>
                  <a:gd name="connsiteX17" fmla="*/ 2075336 w 2677922"/>
                  <a:gd name="connsiteY17" fmla="*/ 2401615 h 2672762"/>
                  <a:gd name="connsiteX18" fmla="*/ 1988652 w 2677922"/>
                  <a:gd name="connsiteY18" fmla="*/ 2320606 h 2672762"/>
                  <a:gd name="connsiteX19" fmla="*/ 1944277 w 2677922"/>
                  <a:gd name="connsiteY19" fmla="*/ 2311835 h 2672762"/>
                  <a:gd name="connsiteX20" fmla="*/ 1883392 w 2677922"/>
                  <a:gd name="connsiteY20" fmla="*/ 2346405 h 2672762"/>
                  <a:gd name="connsiteX21" fmla="*/ 1868429 w 2677922"/>
                  <a:gd name="connsiteY21" fmla="*/ 2391811 h 2672762"/>
                  <a:gd name="connsiteX22" fmla="*/ 1899388 w 2677922"/>
                  <a:gd name="connsiteY22" fmla="*/ 2526997 h 2672762"/>
                  <a:gd name="connsiteX23" fmla="*/ 1879264 w 2677922"/>
                  <a:gd name="connsiteY23" fmla="*/ 2571887 h 2672762"/>
                  <a:gd name="connsiteX24" fmla="*/ 1841082 w 2677922"/>
                  <a:gd name="connsiteY24" fmla="*/ 2588915 h 2672762"/>
                  <a:gd name="connsiteX25" fmla="*/ 1782777 w 2677922"/>
                  <a:gd name="connsiteY25" fmla="*/ 2568276 h 2672762"/>
                  <a:gd name="connsiteX26" fmla="*/ 1715184 w 2677922"/>
                  <a:gd name="connsiteY26" fmla="*/ 2459404 h 2672762"/>
                  <a:gd name="connsiteX27" fmla="*/ 1664618 w 2677922"/>
                  <a:gd name="connsiteY27" fmla="*/ 2435669 h 2672762"/>
                  <a:gd name="connsiteX28" fmla="*/ 1610440 w 2677922"/>
                  <a:gd name="connsiteY28" fmla="*/ 2450117 h 2672762"/>
                  <a:gd name="connsiteX29" fmla="*/ 1577418 w 2677922"/>
                  <a:gd name="connsiteY29" fmla="*/ 2495007 h 2672762"/>
                  <a:gd name="connsiteX30" fmla="*/ 1573806 w 2677922"/>
                  <a:gd name="connsiteY30" fmla="*/ 2616777 h 2672762"/>
                  <a:gd name="connsiteX31" fmla="*/ 1526852 w 2677922"/>
                  <a:gd name="connsiteY31" fmla="*/ 2672503 h 2672762"/>
                  <a:gd name="connsiteX32" fmla="*/ 1497441 w 2677922"/>
                  <a:gd name="connsiteY32" fmla="*/ 2676115 h 2672762"/>
                  <a:gd name="connsiteX33" fmla="*/ 1449972 w 2677922"/>
                  <a:gd name="connsiteY33" fmla="*/ 2644124 h 2672762"/>
                  <a:gd name="connsiteX34" fmla="*/ 1410241 w 2677922"/>
                  <a:gd name="connsiteY34" fmla="*/ 2514614 h 2672762"/>
                  <a:gd name="connsiteX35" fmla="*/ 1373091 w 2677922"/>
                  <a:gd name="connsiteY35" fmla="*/ 2482623 h 2672762"/>
                  <a:gd name="connsiteX36" fmla="*/ 1304982 w 2677922"/>
                  <a:gd name="connsiteY36" fmla="*/ 2483139 h 2672762"/>
                  <a:gd name="connsiteX37" fmla="*/ 1271959 w 2677922"/>
                  <a:gd name="connsiteY37" fmla="*/ 2511518 h 2672762"/>
                  <a:gd name="connsiteX38" fmla="*/ 1234293 w 2677922"/>
                  <a:gd name="connsiteY38" fmla="*/ 2633805 h 2672762"/>
                  <a:gd name="connsiteX39" fmla="*/ 1170828 w 2677922"/>
                  <a:gd name="connsiteY39" fmla="*/ 2674567 h 2672762"/>
                  <a:gd name="connsiteX40" fmla="*/ 1106847 w 2677922"/>
                  <a:gd name="connsiteY40" fmla="*/ 2602330 h 2672762"/>
                  <a:gd name="connsiteX41" fmla="*/ 1103751 w 2677922"/>
                  <a:gd name="connsiteY41" fmla="*/ 2491395 h 2672762"/>
                  <a:gd name="connsiteX42" fmla="*/ 1080532 w 2677922"/>
                  <a:gd name="connsiteY42" fmla="*/ 2454244 h 2672762"/>
                  <a:gd name="connsiteX43" fmla="*/ 1005199 w 2677922"/>
                  <a:gd name="connsiteY43" fmla="*/ 2435153 h 2672762"/>
                  <a:gd name="connsiteX44" fmla="*/ 969080 w 2677922"/>
                  <a:gd name="connsiteY44" fmla="*/ 2454244 h 2672762"/>
                  <a:gd name="connsiteX45" fmla="*/ 900456 w 2677922"/>
                  <a:gd name="connsiteY45" fmla="*/ 2564148 h 2672762"/>
                  <a:gd name="connsiteX46" fmla="*/ 836474 w 2677922"/>
                  <a:gd name="connsiteY46" fmla="*/ 2587367 h 2672762"/>
                  <a:gd name="connsiteX47" fmla="*/ 831830 w 2677922"/>
                  <a:gd name="connsiteY47" fmla="*/ 2585819 h 2672762"/>
                  <a:gd name="connsiteX48" fmla="*/ 785392 w 2677922"/>
                  <a:gd name="connsiteY48" fmla="*/ 2504810 h 2672762"/>
                  <a:gd name="connsiteX49" fmla="*/ 811707 w 2677922"/>
                  <a:gd name="connsiteY49" fmla="*/ 2390779 h 2672762"/>
                  <a:gd name="connsiteX50" fmla="*/ 794680 w 2677922"/>
                  <a:gd name="connsiteY50" fmla="*/ 2344341 h 2672762"/>
                  <a:gd name="connsiteX51" fmla="*/ 739470 w 2677922"/>
                  <a:gd name="connsiteY51" fmla="*/ 2312351 h 2672762"/>
                  <a:gd name="connsiteX52" fmla="*/ 689421 w 2677922"/>
                  <a:gd name="connsiteY52" fmla="*/ 2321638 h 2672762"/>
                  <a:gd name="connsiteX53" fmla="*/ 596029 w 2677922"/>
                  <a:gd name="connsiteY53" fmla="*/ 2408838 h 2672762"/>
                  <a:gd name="connsiteX54" fmla="*/ 530500 w 2677922"/>
                  <a:gd name="connsiteY54" fmla="*/ 2415030 h 2672762"/>
                  <a:gd name="connsiteX55" fmla="*/ 521212 w 2677922"/>
                  <a:gd name="connsiteY55" fmla="*/ 2408838 h 2672762"/>
                  <a:gd name="connsiteX56" fmla="*/ 500573 w 2677922"/>
                  <a:gd name="connsiteY56" fmla="*/ 2322670 h 2672762"/>
                  <a:gd name="connsiteX57" fmla="*/ 556298 w 2677922"/>
                  <a:gd name="connsiteY57" fmla="*/ 2217927 h 2672762"/>
                  <a:gd name="connsiteX58" fmla="*/ 552171 w 2677922"/>
                  <a:gd name="connsiteY58" fmla="*/ 2168909 h 2672762"/>
                  <a:gd name="connsiteX59" fmla="*/ 505733 w 2677922"/>
                  <a:gd name="connsiteY59" fmla="*/ 2122987 h 2672762"/>
                  <a:gd name="connsiteX60" fmla="*/ 457747 w 2677922"/>
                  <a:gd name="connsiteY60" fmla="*/ 2119375 h 2672762"/>
                  <a:gd name="connsiteX61" fmla="*/ 341652 w 2677922"/>
                  <a:gd name="connsiteY61" fmla="*/ 2180777 h 2672762"/>
                  <a:gd name="connsiteX62" fmla="*/ 278187 w 2677922"/>
                  <a:gd name="connsiteY62" fmla="*/ 2168909 h 2672762"/>
                  <a:gd name="connsiteX63" fmla="*/ 274059 w 2677922"/>
                  <a:gd name="connsiteY63" fmla="*/ 2164265 h 2672762"/>
                  <a:gd name="connsiteX64" fmla="*/ 276639 w 2677922"/>
                  <a:gd name="connsiteY64" fmla="*/ 2069325 h 2672762"/>
                  <a:gd name="connsiteX65" fmla="*/ 354551 w 2677922"/>
                  <a:gd name="connsiteY65" fmla="*/ 1986253 h 2672762"/>
                  <a:gd name="connsiteX66" fmla="*/ 363839 w 2677922"/>
                  <a:gd name="connsiteY66" fmla="*/ 1940847 h 2672762"/>
                  <a:gd name="connsiteX67" fmla="*/ 328237 w 2677922"/>
                  <a:gd name="connsiteY67" fmla="*/ 1878930 h 2672762"/>
                  <a:gd name="connsiteX68" fmla="*/ 283347 w 2677922"/>
                  <a:gd name="connsiteY68" fmla="*/ 1866030 h 2672762"/>
                  <a:gd name="connsiteX69" fmla="*/ 170864 w 2677922"/>
                  <a:gd name="connsiteY69" fmla="*/ 1891829 h 2672762"/>
                  <a:gd name="connsiteX70" fmla="*/ 155900 w 2677922"/>
                  <a:gd name="connsiteY70" fmla="*/ 1895441 h 2672762"/>
                  <a:gd name="connsiteX71" fmla="*/ 100175 w 2677922"/>
                  <a:gd name="connsiteY71" fmla="*/ 1868094 h 2672762"/>
                  <a:gd name="connsiteX72" fmla="*/ 87275 w 2677922"/>
                  <a:gd name="connsiteY72" fmla="*/ 1838168 h 2672762"/>
                  <a:gd name="connsiteX73" fmla="*/ 107915 w 2677922"/>
                  <a:gd name="connsiteY73" fmla="*/ 1779862 h 2672762"/>
                  <a:gd name="connsiteX74" fmla="*/ 213690 w 2677922"/>
                  <a:gd name="connsiteY74" fmla="*/ 1713817 h 2672762"/>
                  <a:gd name="connsiteX75" fmla="*/ 238972 w 2677922"/>
                  <a:gd name="connsiteY75" fmla="*/ 1654480 h 2672762"/>
                  <a:gd name="connsiteX76" fmla="*/ 222977 w 2677922"/>
                  <a:gd name="connsiteY76" fmla="*/ 1600818 h 2672762"/>
                  <a:gd name="connsiteX77" fmla="*/ 184279 w 2677922"/>
                  <a:gd name="connsiteY77" fmla="*/ 1575019 h 2672762"/>
                  <a:gd name="connsiteX78" fmla="*/ 59413 w 2677922"/>
                  <a:gd name="connsiteY78" fmla="*/ 1571407 h 2672762"/>
                  <a:gd name="connsiteX79" fmla="*/ 3687 w 2677922"/>
                  <a:gd name="connsiteY79" fmla="*/ 1524453 h 2672762"/>
                  <a:gd name="connsiteX80" fmla="*/ 1623 w 2677922"/>
                  <a:gd name="connsiteY80" fmla="*/ 1513618 h 2672762"/>
                  <a:gd name="connsiteX81" fmla="*/ 48577 w 2677922"/>
                  <a:gd name="connsiteY81" fmla="*/ 1442413 h 2672762"/>
                  <a:gd name="connsiteX82" fmla="*/ 160544 w 2677922"/>
                  <a:gd name="connsiteY82" fmla="*/ 1408358 h 2672762"/>
                  <a:gd name="connsiteX83" fmla="*/ 194083 w 2677922"/>
                  <a:gd name="connsiteY83" fmla="*/ 1370692 h 2672762"/>
                  <a:gd name="connsiteX84" fmla="*/ 192534 w 2677922"/>
                  <a:gd name="connsiteY84" fmla="*/ 1298971 h 2672762"/>
                  <a:gd name="connsiteX85" fmla="*/ 166220 w 2677922"/>
                  <a:gd name="connsiteY85" fmla="*/ 1269560 h 2672762"/>
                  <a:gd name="connsiteX86" fmla="*/ 47029 w 2677922"/>
                  <a:gd name="connsiteY86" fmla="*/ 1232926 h 2672762"/>
                  <a:gd name="connsiteX87" fmla="*/ 1623 w 2677922"/>
                  <a:gd name="connsiteY87" fmla="*/ 1166881 h 2672762"/>
                  <a:gd name="connsiteX88" fmla="*/ 6267 w 2677922"/>
                  <a:gd name="connsiteY88" fmla="*/ 1139534 h 2672762"/>
                  <a:gd name="connsiteX89" fmla="*/ 49093 w 2677922"/>
                  <a:gd name="connsiteY89" fmla="*/ 1105480 h 2672762"/>
                  <a:gd name="connsiteX90" fmla="*/ 164672 w 2677922"/>
                  <a:gd name="connsiteY90" fmla="*/ 1101868 h 2672762"/>
                  <a:gd name="connsiteX91" fmla="*/ 181699 w 2677922"/>
                  <a:gd name="connsiteY91" fmla="*/ 1101352 h 2672762"/>
                  <a:gd name="connsiteX92" fmla="*/ 227621 w 2677922"/>
                  <a:gd name="connsiteY92" fmla="*/ 1065233 h 2672762"/>
                  <a:gd name="connsiteX93" fmla="*/ 241036 w 2677922"/>
                  <a:gd name="connsiteY93" fmla="*/ 1014152 h 2672762"/>
                  <a:gd name="connsiteX94" fmla="*/ 219366 w 2677922"/>
                  <a:gd name="connsiteY94" fmla="*/ 965650 h 2672762"/>
                  <a:gd name="connsiteX95" fmla="*/ 113590 w 2677922"/>
                  <a:gd name="connsiteY95" fmla="*/ 899605 h 2672762"/>
                  <a:gd name="connsiteX96" fmla="*/ 89855 w 2677922"/>
                  <a:gd name="connsiteY96" fmla="*/ 832012 h 2672762"/>
                  <a:gd name="connsiteX97" fmla="*/ 104818 w 2677922"/>
                  <a:gd name="connsiteY97" fmla="*/ 799505 h 2672762"/>
                  <a:gd name="connsiteX98" fmla="*/ 151256 w 2677922"/>
                  <a:gd name="connsiteY98" fmla="*/ 779898 h 2672762"/>
                  <a:gd name="connsiteX99" fmla="*/ 283347 w 2677922"/>
                  <a:gd name="connsiteY99" fmla="*/ 810341 h 2672762"/>
                  <a:gd name="connsiteX100" fmla="*/ 331332 w 2677922"/>
                  <a:gd name="connsiteY100" fmla="*/ 794345 h 2672762"/>
                  <a:gd name="connsiteX101" fmla="*/ 363839 w 2677922"/>
                  <a:gd name="connsiteY101" fmla="*/ 737588 h 2672762"/>
                  <a:gd name="connsiteX102" fmla="*/ 354551 w 2677922"/>
                  <a:gd name="connsiteY102" fmla="*/ 689086 h 2672762"/>
                  <a:gd name="connsiteX103" fmla="*/ 266835 w 2677922"/>
                  <a:gd name="connsiteY103" fmla="*/ 595694 h 2672762"/>
                  <a:gd name="connsiteX104" fmla="*/ 261675 w 2677922"/>
                  <a:gd name="connsiteY104" fmla="*/ 529133 h 2672762"/>
                  <a:gd name="connsiteX105" fmla="*/ 270447 w 2677922"/>
                  <a:gd name="connsiteY105" fmla="*/ 516233 h 2672762"/>
                  <a:gd name="connsiteX106" fmla="*/ 349907 w 2677922"/>
                  <a:gd name="connsiteY106" fmla="*/ 498690 h 2672762"/>
                  <a:gd name="connsiteX107" fmla="*/ 457231 w 2677922"/>
                  <a:gd name="connsiteY107" fmla="*/ 555964 h 2672762"/>
                  <a:gd name="connsiteX108" fmla="*/ 507797 w 2677922"/>
                  <a:gd name="connsiteY108" fmla="*/ 551320 h 2672762"/>
                  <a:gd name="connsiteX109" fmla="*/ 551139 w 2677922"/>
                  <a:gd name="connsiteY109" fmla="*/ 508494 h 2672762"/>
                  <a:gd name="connsiteX110" fmla="*/ 556815 w 2677922"/>
                  <a:gd name="connsiteY110" fmla="*/ 456896 h 2672762"/>
                  <a:gd name="connsiteX111" fmla="*/ 494381 w 2677922"/>
                  <a:gd name="connsiteY111" fmla="*/ 339769 h 2672762"/>
                  <a:gd name="connsiteX112" fmla="*/ 505217 w 2677922"/>
                  <a:gd name="connsiteY112" fmla="*/ 280432 h 2672762"/>
                  <a:gd name="connsiteX113" fmla="*/ 537723 w 2677922"/>
                  <a:gd name="connsiteY113" fmla="*/ 256181 h 2672762"/>
                  <a:gd name="connsiteX114" fmla="*/ 590353 w 2677922"/>
                  <a:gd name="connsiteY114" fmla="*/ 261857 h 2672762"/>
                  <a:gd name="connsiteX115" fmla="*/ 679617 w 2677922"/>
                  <a:gd name="connsiteY115" fmla="*/ 344929 h 2672762"/>
                  <a:gd name="connsiteX116" fmla="*/ 754950 w 2677922"/>
                  <a:gd name="connsiteY116" fmla="*/ 355765 h 2672762"/>
                  <a:gd name="connsiteX117" fmla="*/ 797260 w 2677922"/>
                  <a:gd name="connsiteY117" fmla="*/ 329450 h 2672762"/>
                  <a:gd name="connsiteX118" fmla="*/ 811707 w 2677922"/>
                  <a:gd name="connsiteY118" fmla="*/ 285076 h 2672762"/>
                  <a:gd name="connsiteX119" fmla="*/ 781781 w 2677922"/>
                  <a:gd name="connsiteY119" fmla="*/ 156081 h 2672762"/>
                  <a:gd name="connsiteX120" fmla="*/ 807064 w 2677922"/>
                  <a:gd name="connsiteY120" fmla="*/ 100872 h 2672762"/>
                  <a:gd name="connsiteX121" fmla="*/ 841634 w 2677922"/>
                  <a:gd name="connsiteY121" fmla="*/ 86424 h 2672762"/>
                  <a:gd name="connsiteX122" fmla="*/ 896328 w 2677922"/>
                  <a:gd name="connsiteY122" fmla="*/ 106031 h 2672762"/>
                  <a:gd name="connsiteX123" fmla="*/ 965469 w 2677922"/>
                  <a:gd name="connsiteY123" fmla="*/ 217483 h 2672762"/>
                  <a:gd name="connsiteX124" fmla="*/ 1013455 w 2677922"/>
                  <a:gd name="connsiteY124" fmla="*/ 240702 h 2672762"/>
                  <a:gd name="connsiteX125" fmla="*/ 1077952 w 2677922"/>
                  <a:gd name="connsiteY125" fmla="*/ 222642 h 2672762"/>
                  <a:gd name="connsiteX126" fmla="*/ 1101687 w 2677922"/>
                  <a:gd name="connsiteY126" fmla="*/ 188072 h 2672762"/>
                  <a:gd name="connsiteX127" fmla="*/ 1106847 w 2677922"/>
                  <a:gd name="connsiteY127" fmla="*/ 53918 h 2672762"/>
                  <a:gd name="connsiteX128" fmla="*/ 1145029 w 2677922"/>
                  <a:gd name="connsiteY128" fmla="*/ 4900 h 2672762"/>
                  <a:gd name="connsiteX129" fmla="*/ 1158960 w 2677922"/>
                  <a:gd name="connsiteY129" fmla="*/ 1804 h 2672762"/>
                  <a:gd name="connsiteX130" fmla="*/ 1235841 w 2677922"/>
                  <a:gd name="connsiteY130" fmla="*/ 48758 h 2672762"/>
                  <a:gd name="connsiteX131" fmla="*/ 1269895 w 2677922"/>
                  <a:gd name="connsiteY131" fmla="*/ 162273 h 2672762"/>
                  <a:gd name="connsiteX132" fmla="*/ 1303434 w 2677922"/>
                  <a:gd name="connsiteY132" fmla="*/ 192716 h 2672762"/>
                  <a:gd name="connsiteX133" fmla="*/ 1376702 w 2677922"/>
                  <a:gd name="connsiteY133" fmla="*/ 192716 h 2672762"/>
                  <a:gd name="connsiteX134" fmla="*/ 1409209 w 2677922"/>
                  <a:gd name="connsiteY134" fmla="*/ 163305 h 2672762"/>
                  <a:gd name="connsiteX135" fmla="*/ 1447392 w 2677922"/>
                  <a:gd name="connsiteY135" fmla="*/ 37922 h 2672762"/>
                  <a:gd name="connsiteX136" fmla="*/ 1499505 w 2677922"/>
                  <a:gd name="connsiteY136" fmla="*/ 256 h 2672762"/>
                  <a:gd name="connsiteX137" fmla="*/ 1513436 w 2677922"/>
                  <a:gd name="connsiteY137" fmla="*/ 772 h 2672762"/>
                  <a:gd name="connsiteX138" fmla="*/ 1573290 w 2677922"/>
                  <a:gd name="connsiteY138" fmla="*/ 65269 h 2672762"/>
                  <a:gd name="connsiteX139" fmla="*/ 1576902 w 2677922"/>
                  <a:gd name="connsiteY139" fmla="*/ 185492 h 2672762"/>
                  <a:gd name="connsiteX140" fmla="*/ 1598057 w 2677922"/>
                  <a:gd name="connsiteY140" fmla="*/ 220578 h 2672762"/>
                  <a:gd name="connsiteX141" fmla="*/ 1674422 w 2677922"/>
                  <a:gd name="connsiteY141" fmla="*/ 240702 h 2672762"/>
                  <a:gd name="connsiteX142" fmla="*/ 1710540 w 2677922"/>
                  <a:gd name="connsiteY142" fmla="*/ 221610 h 2672762"/>
                  <a:gd name="connsiteX143" fmla="*/ 1779165 w 2677922"/>
                  <a:gd name="connsiteY143" fmla="*/ 111707 h 2672762"/>
                  <a:gd name="connsiteX144" fmla="*/ 1845726 w 2677922"/>
                  <a:gd name="connsiteY144" fmla="*/ 88488 h 2672762"/>
                  <a:gd name="connsiteX145" fmla="*/ 1857594 w 2677922"/>
                  <a:gd name="connsiteY145" fmla="*/ 92616 h 2672762"/>
                  <a:gd name="connsiteX146" fmla="*/ 1895260 w 2677922"/>
                  <a:gd name="connsiteY146" fmla="*/ 166401 h 2672762"/>
                  <a:gd name="connsiteX147" fmla="*/ 1868429 w 2677922"/>
                  <a:gd name="connsiteY147" fmla="*/ 281980 h 2672762"/>
                  <a:gd name="connsiteX148" fmla="*/ 1887004 w 2677922"/>
                  <a:gd name="connsiteY148" fmla="*/ 332030 h 2672762"/>
                  <a:gd name="connsiteX149" fmla="*/ 1946857 w 2677922"/>
                  <a:gd name="connsiteY149" fmla="*/ 365052 h 2672762"/>
                  <a:gd name="connsiteX150" fmla="*/ 1986588 w 2677922"/>
                  <a:gd name="connsiteY150" fmla="*/ 355765 h 2672762"/>
                  <a:gd name="connsiteX151" fmla="*/ 2081528 w 2677922"/>
                  <a:gd name="connsiteY151" fmla="*/ 267532 h 2672762"/>
                  <a:gd name="connsiteX152" fmla="*/ 2151701 w 2677922"/>
                  <a:gd name="connsiteY152" fmla="*/ 261857 h 2672762"/>
                  <a:gd name="connsiteX153" fmla="*/ 2155312 w 2677922"/>
                  <a:gd name="connsiteY153" fmla="*/ 264437 h 2672762"/>
                  <a:gd name="connsiteX154" fmla="*/ 2177500 w 2677922"/>
                  <a:gd name="connsiteY154" fmla="*/ 353701 h 2672762"/>
                  <a:gd name="connsiteX155" fmla="*/ 2122290 w 2677922"/>
                  <a:gd name="connsiteY155" fmla="*/ 456896 h 2672762"/>
                  <a:gd name="connsiteX156" fmla="*/ 2126934 w 2677922"/>
                  <a:gd name="connsiteY156" fmla="*/ 505914 h 2672762"/>
                  <a:gd name="connsiteX157" fmla="*/ 2173372 w 2677922"/>
                  <a:gd name="connsiteY157" fmla="*/ 551836 h 2672762"/>
                  <a:gd name="connsiteX158" fmla="*/ 2219810 w 2677922"/>
                  <a:gd name="connsiteY158" fmla="*/ 555964 h 2672762"/>
                  <a:gd name="connsiteX159" fmla="*/ 2336937 w 2677922"/>
                  <a:gd name="connsiteY159" fmla="*/ 494046 h 2672762"/>
                  <a:gd name="connsiteX160" fmla="*/ 2400917 w 2677922"/>
                  <a:gd name="connsiteY160" fmla="*/ 507462 h 2672762"/>
                  <a:gd name="connsiteX161" fmla="*/ 2420525 w 2677922"/>
                  <a:gd name="connsiteY161" fmla="*/ 533777 h 2672762"/>
                  <a:gd name="connsiteX162" fmla="*/ 2415365 w 2677922"/>
                  <a:gd name="connsiteY162" fmla="*/ 591566 h 2672762"/>
                  <a:gd name="connsiteX163" fmla="*/ 2321973 w 2677922"/>
                  <a:gd name="connsiteY163" fmla="*/ 692182 h 2672762"/>
                  <a:gd name="connsiteX164" fmla="*/ 2313718 w 2677922"/>
                  <a:gd name="connsiteY164" fmla="*/ 733460 h 2672762"/>
                  <a:gd name="connsiteX165" fmla="*/ 2349320 w 2677922"/>
                  <a:gd name="connsiteY165" fmla="*/ 795377 h 2672762"/>
                  <a:gd name="connsiteX166" fmla="*/ 2394726 w 2677922"/>
                  <a:gd name="connsiteY166" fmla="*/ 810341 h 2672762"/>
                  <a:gd name="connsiteX167" fmla="*/ 2526816 w 2677922"/>
                  <a:gd name="connsiteY167" fmla="*/ 780414 h 2672762"/>
                  <a:gd name="connsiteX168" fmla="*/ 2575834 w 2677922"/>
                  <a:gd name="connsiteY168" fmla="*/ 803117 h 2672762"/>
                  <a:gd name="connsiteX169" fmla="*/ 2591313 w 2677922"/>
                  <a:gd name="connsiteY169" fmla="*/ 838719 h 2672762"/>
                  <a:gd name="connsiteX170" fmla="*/ 2570158 w 2677922"/>
                  <a:gd name="connsiteY170" fmla="*/ 896509 h 2672762"/>
                  <a:gd name="connsiteX171" fmla="*/ 2461287 w 2677922"/>
                  <a:gd name="connsiteY171" fmla="*/ 964102 h 2672762"/>
                  <a:gd name="connsiteX172" fmla="*/ 2438068 w 2677922"/>
                  <a:gd name="connsiteY172" fmla="*/ 1014668 h 2672762"/>
                  <a:gd name="connsiteX173" fmla="*/ 2454063 w 2677922"/>
                  <a:gd name="connsiteY173" fmla="*/ 1073489 h 2672762"/>
                  <a:gd name="connsiteX174" fmla="*/ 2492762 w 2677922"/>
                  <a:gd name="connsiteY174" fmla="*/ 1100836 h 2672762"/>
                  <a:gd name="connsiteX175" fmla="*/ 2628464 w 2677922"/>
                  <a:gd name="connsiteY175" fmla="*/ 1105996 h 2672762"/>
                  <a:gd name="connsiteX176" fmla="*/ 2672322 w 2677922"/>
                  <a:gd name="connsiteY176" fmla="*/ 1140566 h 2672762"/>
                  <a:gd name="connsiteX177" fmla="*/ 2677998 w 2677922"/>
                  <a:gd name="connsiteY177" fmla="*/ 1182360 h 2672762"/>
                  <a:gd name="connsiteX178" fmla="*/ 2644459 w 2677922"/>
                  <a:gd name="connsiteY178" fmla="*/ 1229830 h 2672762"/>
                  <a:gd name="connsiteX179" fmla="*/ 2522172 w 2677922"/>
                  <a:gd name="connsiteY179" fmla="*/ 1267497 h 2672762"/>
                  <a:gd name="connsiteX180" fmla="*/ 2483990 w 2677922"/>
                  <a:gd name="connsiteY180" fmla="*/ 1315998 h 2672762"/>
                  <a:gd name="connsiteX181" fmla="*/ 2486570 w 2677922"/>
                  <a:gd name="connsiteY181" fmla="*/ 1379980 h 2672762"/>
                  <a:gd name="connsiteX182" fmla="*/ 2512885 w 2677922"/>
                  <a:gd name="connsiteY182" fmla="*/ 1407842 h 2672762"/>
                  <a:gd name="connsiteX183" fmla="*/ 2641363 w 2677922"/>
                  <a:gd name="connsiteY183" fmla="*/ 1447057 h 2672762"/>
                  <a:gd name="connsiteX184" fmla="*/ 2677998 w 2677922"/>
                  <a:gd name="connsiteY184" fmla="*/ 1498138 h 2672762"/>
                  <a:gd name="connsiteX185" fmla="*/ 2677998 w 2677922"/>
                  <a:gd name="connsiteY185" fmla="*/ 1507426 h 2672762"/>
                  <a:gd name="connsiteX186" fmla="*/ 2611952 w 2677922"/>
                  <a:gd name="connsiteY186" fmla="*/ 1572955 h 2672762"/>
                  <a:gd name="connsiteX187" fmla="*/ 2490182 w 2677922"/>
                  <a:gd name="connsiteY187" fmla="*/ 1576567 h 2672762"/>
                  <a:gd name="connsiteX188" fmla="*/ 2457675 w 2677922"/>
                  <a:gd name="connsiteY188" fmla="*/ 1596690 h 2672762"/>
                  <a:gd name="connsiteX189" fmla="*/ 2437036 w 2677922"/>
                  <a:gd name="connsiteY189" fmla="*/ 1673055 h 2672762"/>
                  <a:gd name="connsiteX190" fmla="*/ 2457159 w 2677922"/>
                  <a:gd name="connsiteY190" fmla="*/ 1710205 h 2672762"/>
                  <a:gd name="connsiteX191" fmla="*/ 2564483 w 2677922"/>
                  <a:gd name="connsiteY191" fmla="*/ 1777282 h 2672762"/>
                  <a:gd name="connsiteX192" fmla="*/ 2588733 w 2677922"/>
                  <a:gd name="connsiteY192" fmla="*/ 1845907 h 2672762"/>
                  <a:gd name="connsiteX193" fmla="*/ 2571706 w 2677922"/>
                  <a:gd name="connsiteY193" fmla="*/ 1880994 h 2672762"/>
                  <a:gd name="connsiteX194" fmla="*/ 2538684 w 2677922"/>
                  <a:gd name="connsiteY194" fmla="*/ 1897505 h 2672762"/>
                  <a:gd name="connsiteX195" fmla="*/ 1338521 w 2677922"/>
                  <a:gd name="connsiteY195" fmla="*/ 2312867 h 2672762"/>
                  <a:gd name="connsiteX196" fmla="*/ 2316814 w 2677922"/>
                  <a:gd name="connsiteY196" fmla="*/ 1335605 h 2672762"/>
                  <a:gd name="connsiteX197" fmla="*/ 1340068 w 2677922"/>
                  <a:gd name="connsiteY197" fmla="*/ 359376 h 2672762"/>
                  <a:gd name="connsiteX198" fmla="*/ 361775 w 2677922"/>
                  <a:gd name="connsiteY198" fmla="*/ 1331994 h 2672762"/>
                  <a:gd name="connsiteX199" fmla="*/ 1338521 w 2677922"/>
                  <a:gd name="connsiteY199" fmla="*/ 2312867 h 26727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</a:cxnLst>
                <a:rect l="l" t="t" r="r" b="b"/>
                <a:pathLst>
                  <a:path w="2677922" h="2672762">
                    <a:moveTo>
                      <a:pt x="2538684" y="1897505"/>
                    </a:moveTo>
                    <a:cubicBezTo>
                      <a:pt x="2511337" y="1891313"/>
                      <a:pt x="2483990" y="1885121"/>
                      <a:pt x="2456643" y="1879446"/>
                    </a:cubicBezTo>
                    <a:cubicBezTo>
                      <a:pt x="2434456" y="1874286"/>
                      <a:pt x="2411753" y="1869642"/>
                      <a:pt x="2389566" y="1863966"/>
                    </a:cubicBezTo>
                    <a:cubicBezTo>
                      <a:pt x="2375119" y="1860354"/>
                      <a:pt x="2363767" y="1864482"/>
                      <a:pt x="2354479" y="1874802"/>
                    </a:cubicBezTo>
                    <a:cubicBezTo>
                      <a:pt x="2335389" y="1896989"/>
                      <a:pt x="2320425" y="1922272"/>
                      <a:pt x="2312170" y="1950651"/>
                    </a:cubicBezTo>
                    <a:cubicBezTo>
                      <a:pt x="2308042" y="1964066"/>
                      <a:pt x="2314234" y="1973869"/>
                      <a:pt x="2322489" y="1983157"/>
                    </a:cubicBezTo>
                    <a:cubicBezTo>
                      <a:pt x="2352416" y="2015664"/>
                      <a:pt x="2382858" y="2048170"/>
                      <a:pt x="2412785" y="2080161"/>
                    </a:cubicBezTo>
                    <a:cubicBezTo>
                      <a:pt x="2435488" y="2104412"/>
                      <a:pt x="2436520" y="2118859"/>
                      <a:pt x="2418461" y="2146722"/>
                    </a:cubicBezTo>
                    <a:cubicBezTo>
                      <a:pt x="2417429" y="2148270"/>
                      <a:pt x="2416397" y="2150334"/>
                      <a:pt x="2414849" y="2151882"/>
                    </a:cubicBezTo>
                    <a:cubicBezTo>
                      <a:pt x="2380795" y="2197804"/>
                      <a:pt x="2365831" y="2198320"/>
                      <a:pt x="2324037" y="2174585"/>
                    </a:cubicBezTo>
                    <a:cubicBezTo>
                      <a:pt x="2289982" y="2154978"/>
                      <a:pt x="2253864" y="2137434"/>
                      <a:pt x="2219294" y="2118859"/>
                    </a:cubicBezTo>
                    <a:cubicBezTo>
                      <a:pt x="2204846" y="2111120"/>
                      <a:pt x="2191431" y="2111120"/>
                      <a:pt x="2178531" y="2120407"/>
                    </a:cubicBezTo>
                    <a:cubicBezTo>
                      <a:pt x="2157892" y="2134855"/>
                      <a:pt x="2140349" y="2152398"/>
                      <a:pt x="2125386" y="2172521"/>
                    </a:cubicBezTo>
                    <a:cubicBezTo>
                      <a:pt x="2114550" y="2186968"/>
                      <a:pt x="2114034" y="2201416"/>
                      <a:pt x="2122806" y="2217411"/>
                    </a:cubicBezTo>
                    <a:cubicBezTo>
                      <a:pt x="2143961" y="2256109"/>
                      <a:pt x="2164600" y="2295323"/>
                      <a:pt x="2184723" y="2334538"/>
                    </a:cubicBezTo>
                    <a:cubicBezTo>
                      <a:pt x="2198655" y="2361885"/>
                      <a:pt x="2196591" y="2374268"/>
                      <a:pt x="2174404" y="2395423"/>
                    </a:cubicBezTo>
                    <a:cubicBezTo>
                      <a:pt x="2170792" y="2398519"/>
                      <a:pt x="2167696" y="2402131"/>
                      <a:pt x="2164084" y="2404711"/>
                    </a:cubicBezTo>
                    <a:cubicBezTo>
                      <a:pt x="2131062" y="2428962"/>
                      <a:pt x="2114034" y="2440829"/>
                      <a:pt x="2075336" y="2401615"/>
                    </a:cubicBezTo>
                    <a:cubicBezTo>
                      <a:pt x="2047473" y="2373236"/>
                      <a:pt x="2017547" y="2347953"/>
                      <a:pt x="1988652" y="2320606"/>
                    </a:cubicBezTo>
                    <a:cubicBezTo>
                      <a:pt x="1975236" y="2307707"/>
                      <a:pt x="1960789" y="2305127"/>
                      <a:pt x="1944277" y="2311835"/>
                    </a:cubicBezTo>
                    <a:cubicBezTo>
                      <a:pt x="1922607" y="2320606"/>
                      <a:pt x="1901968" y="2331958"/>
                      <a:pt x="1883392" y="2346405"/>
                    </a:cubicBezTo>
                    <a:cubicBezTo>
                      <a:pt x="1867913" y="2358273"/>
                      <a:pt x="1863785" y="2373236"/>
                      <a:pt x="1868429" y="2391811"/>
                    </a:cubicBezTo>
                    <a:cubicBezTo>
                      <a:pt x="1879264" y="2436701"/>
                      <a:pt x="1889584" y="2482107"/>
                      <a:pt x="1899388" y="2526997"/>
                    </a:cubicBezTo>
                    <a:cubicBezTo>
                      <a:pt x="1903516" y="2546604"/>
                      <a:pt x="1896808" y="2561568"/>
                      <a:pt x="1879264" y="2571887"/>
                    </a:cubicBezTo>
                    <a:cubicBezTo>
                      <a:pt x="1867397" y="2579111"/>
                      <a:pt x="1854498" y="2584787"/>
                      <a:pt x="1841082" y="2588915"/>
                    </a:cubicBezTo>
                    <a:cubicBezTo>
                      <a:pt x="1813736" y="2597686"/>
                      <a:pt x="1798256" y="2592526"/>
                      <a:pt x="1782777" y="2568276"/>
                    </a:cubicBezTo>
                    <a:cubicBezTo>
                      <a:pt x="1760074" y="2532157"/>
                      <a:pt x="1736855" y="2496555"/>
                      <a:pt x="1715184" y="2459404"/>
                    </a:cubicBezTo>
                    <a:cubicBezTo>
                      <a:pt x="1703316" y="2439281"/>
                      <a:pt x="1687837" y="2431542"/>
                      <a:pt x="1664618" y="2435669"/>
                    </a:cubicBezTo>
                    <a:cubicBezTo>
                      <a:pt x="1646043" y="2439281"/>
                      <a:pt x="1627984" y="2443925"/>
                      <a:pt x="1610440" y="2450117"/>
                    </a:cubicBezTo>
                    <a:cubicBezTo>
                      <a:pt x="1586190" y="2458888"/>
                      <a:pt x="1578450" y="2469208"/>
                      <a:pt x="1577418" y="2495007"/>
                    </a:cubicBezTo>
                    <a:cubicBezTo>
                      <a:pt x="1575870" y="2535769"/>
                      <a:pt x="1574838" y="2576015"/>
                      <a:pt x="1573806" y="2616777"/>
                    </a:cubicBezTo>
                    <a:cubicBezTo>
                      <a:pt x="1572774" y="2653928"/>
                      <a:pt x="1563487" y="2665795"/>
                      <a:pt x="1526852" y="2672503"/>
                    </a:cubicBezTo>
                    <a:cubicBezTo>
                      <a:pt x="1517049" y="2674567"/>
                      <a:pt x="1507245" y="2675599"/>
                      <a:pt x="1497441" y="2676115"/>
                    </a:cubicBezTo>
                    <a:cubicBezTo>
                      <a:pt x="1473191" y="2677663"/>
                      <a:pt x="1457711" y="2667859"/>
                      <a:pt x="1449972" y="2644124"/>
                    </a:cubicBezTo>
                    <a:cubicBezTo>
                      <a:pt x="1436040" y="2600782"/>
                      <a:pt x="1422624" y="2557956"/>
                      <a:pt x="1410241" y="2514614"/>
                    </a:cubicBezTo>
                    <a:cubicBezTo>
                      <a:pt x="1404565" y="2495007"/>
                      <a:pt x="1392698" y="2485719"/>
                      <a:pt x="1373091" y="2482623"/>
                    </a:cubicBezTo>
                    <a:cubicBezTo>
                      <a:pt x="1350388" y="2479527"/>
                      <a:pt x="1327685" y="2479527"/>
                      <a:pt x="1304982" y="2483139"/>
                    </a:cubicBezTo>
                    <a:cubicBezTo>
                      <a:pt x="1287955" y="2485719"/>
                      <a:pt x="1277119" y="2494491"/>
                      <a:pt x="1271959" y="2511518"/>
                    </a:cubicBezTo>
                    <a:cubicBezTo>
                      <a:pt x="1260092" y="2552280"/>
                      <a:pt x="1247192" y="2593042"/>
                      <a:pt x="1234293" y="2633805"/>
                    </a:cubicBezTo>
                    <a:cubicBezTo>
                      <a:pt x="1222941" y="2670439"/>
                      <a:pt x="1208494" y="2679727"/>
                      <a:pt x="1170828" y="2674567"/>
                    </a:cubicBezTo>
                    <a:cubicBezTo>
                      <a:pt x="1114070" y="2666827"/>
                      <a:pt x="1107362" y="2659087"/>
                      <a:pt x="1106847" y="2602330"/>
                    </a:cubicBezTo>
                    <a:cubicBezTo>
                      <a:pt x="1106331" y="2565180"/>
                      <a:pt x="1104783" y="2528545"/>
                      <a:pt x="1103751" y="2491395"/>
                    </a:cubicBezTo>
                    <a:cubicBezTo>
                      <a:pt x="1103234" y="2474368"/>
                      <a:pt x="1096527" y="2460952"/>
                      <a:pt x="1080532" y="2454244"/>
                    </a:cubicBezTo>
                    <a:cubicBezTo>
                      <a:pt x="1056281" y="2443925"/>
                      <a:pt x="1031514" y="2436701"/>
                      <a:pt x="1005199" y="2435153"/>
                    </a:cubicBezTo>
                    <a:cubicBezTo>
                      <a:pt x="989203" y="2434121"/>
                      <a:pt x="977852" y="2440313"/>
                      <a:pt x="969080" y="2454244"/>
                    </a:cubicBezTo>
                    <a:cubicBezTo>
                      <a:pt x="946894" y="2491395"/>
                      <a:pt x="923159" y="2527513"/>
                      <a:pt x="900456" y="2564148"/>
                    </a:cubicBezTo>
                    <a:cubicBezTo>
                      <a:pt x="882396" y="2593042"/>
                      <a:pt x="868465" y="2598202"/>
                      <a:pt x="836474" y="2587367"/>
                    </a:cubicBezTo>
                    <a:cubicBezTo>
                      <a:pt x="834926" y="2586851"/>
                      <a:pt x="833379" y="2586335"/>
                      <a:pt x="831830" y="2585819"/>
                    </a:cubicBezTo>
                    <a:cubicBezTo>
                      <a:pt x="782297" y="2565696"/>
                      <a:pt x="772493" y="2554344"/>
                      <a:pt x="785392" y="2504810"/>
                    </a:cubicBezTo>
                    <a:cubicBezTo>
                      <a:pt x="795196" y="2467144"/>
                      <a:pt x="802420" y="2428962"/>
                      <a:pt x="811707" y="2390779"/>
                    </a:cubicBezTo>
                    <a:cubicBezTo>
                      <a:pt x="816351" y="2371172"/>
                      <a:pt x="811191" y="2356209"/>
                      <a:pt x="794680" y="2344341"/>
                    </a:cubicBezTo>
                    <a:cubicBezTo>
                      <a:pt x="777137" y="2331958"/>
                      <a:pt x="759078" y="2321122"/>
                      <a:pt x="739470" y="2312351"/>
                    </a:cubicBezTo>
                    <a:cubicBezTo>
                      <a:pt x="720895" y="2304095"/>
                      <a:pt x="704900" y="2307191"/>
                      <a:pt x="689421" y="2321638"/>
                    </a:cubicBezTo>
                    <a:cubicBezTo>
                      <a:pt x="658462" y="2351049"/>
                      <a:pt x="626988" y="2379944"/>
                      <a:pt x="596029" y="2408838"/>
                    </a:cubicBezTo>
                    <a:cubicBezTo>
                      <a:pt x="572810" y="2431026"/>
                      <a:pt x="557847" y="2432057"/>
                      <a:pt x="530500" y="2415030"/>
                    </a:cubicBezTo>
                    <a:cubicBezTo>
                      <a:pt x="527404" y="2412966"/>
                      <a:pt x="524308" y="2410902"/>
                      <a:pt x="521212" y="2408838"/>
                    </a:cubicBezTo>
                    <a:cubicBezTo>
                      <a:pt x="481482" y="2380460"/>
                      <a:pt x="477870" y="2365496"/>
                      <a:pt x="500573" y="2322670"/>
                    </a:cubicBezTo>
                    <a:cubicBezTo>
                      <a:pt x="519148" y="2287584"/>
                      <a:pt x="537207" y="2252497"/>
                      <a:pt x="556298" y="2217927"/>
                    </a:cubicBezTo>
                    <a:cubicBezTo>
                      <a:pt x="566102" y="2199868"/>
                      <a:pt x="564555" y="2184388"/>
                      <a:pt x="552171" y="2168909"/>
                    </a:cubicBezTo>
                    <a:cubicBezTo>
                      <a:pt x="538756" y="2151882"/>
                      <a:pt x="523276" y="2136402"/>
                      <a:pt x="505733" y="2122987"/>
                    </a:cubicBezTo>
                    <a:cubicBezTo>
                      <a:pt x="490254" y="2111120"/>
                      <a:pt x="474774" y="2110088"/>
                      <a:pt x="457747" y="2119375"/>
                    </a:cubicBezTo>
                    <a:cubicBezTo>
                      <a:pt x="419564" y="2140014"/>
                      <a:pt x="380866" y="2160653"/>
                      <a:pt x="341652" y="2180777"/>
                    </a:cubicBezTo>
                    <a:cubicBezTo>
                      <a:pt x="314305" y="2195224"/>
                      <a:pt x="298310" y="2191612"/>
                      <a:pt x="278187" y="2168909"/>
                    </a:cubicBezTo>
                    <a:cubicBezTo>
                      <a:pt x="276639" y="2167361"/>
                      <a:pt x="275607" y="2165813"/>
                      <a:pt x="274059" y="2164265"/>
                    </a:cubicBezTo>
                    <a:cubicBezTo>
                      <a:pt x="238456" y="2122987"/>
                      <a:pt x="238972" y="2108540"/>
                      <a:pt x="276639" y="2069325"/>
                    </a:cubicBezTo>
                    <a:cubicBezTo>
                      <a:pt x="302954" y="2041463"/>
                      <a:pt x="327721" y="2013084"/>
                      <a:pt x="354551" y="1986253"/>
                    </a:cubicBezTo>
                    <a:cubicBezTo>
                      <a:pt x="367967" y="1972322"/>
                      <a:pt x="370547" y="1957874"/>
                      <a:pt x="363839" y="1940847"/>
                    </a:cubicBezTo>
                    <a:cubicBezTo>
                      <a:pt x="355067" y="1918660"/>
                      <a:pt x="342684" y="1898021"/>
                      <a:pt x="328237" y="1878930"/>
                    </a:cubicBezTo>
                    <a:cubicBezTo>
                      <a:pt x="316369" y="1863450"/>
                      <a:pt x="300374" y="1861902"/>
                      <a:pt x="283347" y="1866030"/>
                    </a:cubicBezTo>
                    <a:cubicBezTo>
                      <a:pt x="245680" y="1874802"/>
                      <a:pt x="208530" y="1883573"/>
                      <a:pt x="170864" y="1891829"/>
                    </a:cubicBezTo>
                    <a:cubicBezTo>
                      <a:pt x="165704" y="1892861"/>
                      <a:pt x="160544" y="1894409"/>
                      <a:pt x="155900" y="1895441"/>
                    </a:cubicBezTo>
                    <a:cubicBezTo>
                      <a:pt x="127521" y="1900601"/>
                      <a:pt x="113074" y="1893893"/>
                      <a:pt x="100175" y="1868094"/>
                    </a:cubicBezTo>
                    <a:cubicBezTo>
                      <a:pt x="95531" y="1858291"/>
                      <a:pt x="90887" y="1848487"/>
                      <a:pt x="87275" y="1838168"/>
                    </a:cubicBezTo>
                    <a:cubicBezTo>
                      <a:pt x="77988" y="1810821"/>
                      <a:pt x="83147" y="1795341"/>
                      <a:pt x="107915" y="1779862"/>
                    </a:cubicBezTo>
                    <a:cubicBezTo>
                      <a:pt x="143001" y="1757675"/>
                      <a:pt x="178603" y="1735488"/>
                      <a:pt x="213690" y="1713817"/>
                    </a:cubicBezTo>
                    <a:cubicBezTo>
                      <a:pt x="241552" y="1696274"/>
                      <a:pt x="245680" y="1686470"/>
                      <a:pt x="238972" y="1654480"/>
                    </a:cubicBezTo>
                    <a:cubicBezTo>
                      <a:pt x="234845" y="1636420"/>
                      <a:pt x="230201" y="1617845"/>
                      <a:pt x="222977" y="1600818"/>
                    </a:cubicBezTo>
                    <a:cubicBezTo>
                      <a:pt x="215753" y="1583791"/>
                      <a:pt x="203370" y="1575535"/>
                      <a:pt x="184279" y="1575019"/>
                    </a:cubicBezTo>
                    <a:cubicBezTo>
                      <a:pt x="142485" y="1574503"/>
                      <a:pt x="101207" y="1572955"/>
                      <a:pt x="59413" y="1571407"/>
                    </a:cubicBezTo>
                    <a:cubicBezTo>
                      <a:pt x="21746" y="1570375"/>
                      <a:pt x="10395" y="1560572"/>
                      <a:pt x="3687" y="1524453"/>
                    </a:cubicBezTo>
                    <a:cubicBezTo>
                      <a:pt x="3171" y="1520841"/>
                      <a:pt x="2139" y="1517230"/>
                      <a:pt x="1623" y="1513618"/>
                    </a:cubicBezTo>
                    <a:cubicBezTo>
                      <a:pt x="-4053" y="1467696"/>
                      <a:pt x="3687" y="1455828"/>
                      <a:pt x="48577" y="1442413"/>
                    </a:cubicBezTo>
                    <a:cubicBezTo>
                      <a:pt x="85727" y="1431061"/>
                      <a:pt x="122877" y="1418678"/>
                      <a:pt x="160544" y="1408358"/>
                    </a:cubicBezTo>
                    <a:cubicBezTo>
                      <a:pt x="181183" y="1402683"/>
                      <a:pt x="192018" y="1390815"/>
                      <a:pt x="194083" y="1370692"/>
                    </a:cubicBezTo>
                    <a:cubicBezTo>
                      <a:pt x="196147" y="1346957"/>
                      <a:pt x="197178" y="1322706"/>
                      <a:pt x="192534" y="1298971"/>
                    </a:cubicBezTo>
                    <a:cubicBezTo>
                      <a:pt x="189954" y="1283492"/>
                      <a:pt x="181183" y="1274204"/>
                      <a:pt x="166220" y="1269560"/>
                    </a:cubicBezTo>
                    <a:cubicBezTo>
                      <a:pt x="126490" y="1257693"/>
                      <a:pt x="86759" y="1245310"/>
                      <a:pt x="47029" y="1232926"/>
                    </a:cubicBezTo>
                    <a:cubicBezTo>
                      <a:pt x="3687" y="1219511"/>
                      <a:pt x="-957" y="1212287"/>
                      <a:pt x="1623" y="1166881"/>
                    </a:cubicBezTo>
                    <a:cubicBezTo>
                      <a:pt x="2139" y="1157593"/>
                      <a:pt x="4203" y="1148306"/>
                      <a:pt x="6267" y="1139534"/>
                    </a:cubicBezTo>
                    <a:cubicBezTo>
                      <a:pt x="12459" y="1116831"/>
                      <a:pt x="25358" y="1106512"/>
                      <a:pt x="49093" y="1105480"/>
                    </a:cubicBezTo>
                    <a:cubicBezTo>
                      <a:pt x="87791" y="1103932"/>
                      <a:pt x="125974" y="1102900"/>
                      <a:pt x="164672" y="1101868"/>
                    </a:cubicBezTo>
                    <a:cubicBezTo>
                      <a:pt x="170348" y="1101868"/>
                      <a:pt x="176023" y="1101352"/>
                      <a:pt x="181699" y="1101352"/>
                    </a:cubicBezTo>
                    <a:cubicBezTo>
                      <a:pt x="207498" y="1102384"/>
                      <a:pt x="220913" y="1087936"/>
                      <a:pt x="227621" y="1065233"/>
                    </a:cubicBezTo>
                    <a:cubicBezTo>
                      <a:pt x="232781" y="1048206"/>
                      <a:pt x="237425" y="1031179"/>
                      <a:pt x="241036" y="1014152"/>
                    </a:cubicBezTo>
                    <a:cubicBezTo>
                      <a:pt x="245680" y="990417"/>
                      <a:pt x="240005" y="979065"/>
                      <a:pt x="219366" y="965650"/>
                    </a:cubicBezTo>
                    <a:cubicBezTo>
                      <a:pt x="184279" y="943463"/>
                      <a:pt x="148676" y="921276"/>
                      <a:pt x="113590" y="899605"/>
                    </a:cubicBezTo>
                    <a:cubicBezTo>
                      <a:pt x="82116" y="879997"/>
                      <a:pt x="77472" y="867614"/>
                      <a:pt x="89855" y="832012"/>
                    </a:cubicBezTo>
                    <a:cubicBezTo>
                      <a:pt x="93467" y="820660"/>
                      <a:pt x="98111" y="809309"/>
                      <a:pt x="104818" y="799505"/>
                    </a:cubicBezTo>
                    <a:cubicBezTo>
                      <a:pt x="115654" y="782994"/>
                      <a:pt x="130617" y="774738"/>
                      <a:pt x="151256" y="779898"/>
                    </a:cubicBezTo>
                    <a:cubicBezTo>
                      <a:pt x="195114" y="790217"/>
                      <a:pt x="239489" y="799505"/>
                      <a:pt x="283347" y="810341"/>
                    </a:cubicBezTo>
                    <a:cubicBezTo>
                      <a:pt x="303469" y="815500"/>
                      <a:pt x="318949" y="810857"/>
                      <a:pt x="331332" y="794345"/>
                    </a:cubicBezTo>
                    <a:cubicBezTo>
                      <a:pt x="344232" y="776802"/>
                      <a:pt x="355584" y="757711"/>
                      <a:pt x="363839" y="737588"/>
                    </a:cubicBezTo>
                    <a:cubicBezTo>
                      <a:pt x="371063" y="719529"/>
                      <a:pt x="368999" y="704049"/>
                      <a:pt x="354551" y="689086"/>
                    </a:cubicBezTo>
                    <a:cubicBezTo>
                      <a:pt x="324625" y="658643"/>
                      <a:pt x="296246" y="627169"/>
                      <a:pt x="266835" y="595694"/>
                    </a:cubicBezTo>
                    <a:cubicBezTo>
                      <a:pt x="244132" y="570927"/>
                      <a:pt x="243100" y="556996"/>
                      <a:pt x="261675" y="529133"/>
                    </a:cubicBezTo>
                    <a:cubicBezTo>
                      <a:pt x="264771" y="525005"/>
                      <a:pt x="267351" y="520361"/>
                      <a:pt x="270447" y="516233"/>
                    </a:cubicBezTo>
                    <a:cubicBezTo>
                      <a:pt x="296762" y="481663"/>
                      <a:pt x="311209" y="478567"/>
                      <a:pt x="349907" y="498690"/>
                    </a:cubicBezTo>
                    <a:cubicBezTo>
                      <a:pt x="386026" y="517781"/>
                      <a:pt x="422144" y="536357"/>
                      <a:pt x="457231" y="555964"/>
                    </a:cubicBezTo>
                    <a:cubicBezTo>
                      <a:pt x="475806" y="566283"/>
                      <a:pt x="492318" y="564219"/>
                      <a:pt x="507797" y="551320"/>
                    </a:cubicBezTo>
                    <a:cubicBezTo>
                      <a:pt x="523276" y="538421"/>
                      <a:pt x="537723" y="523973"/>
                      <a:pt x="551139" y="508494"/>
                    </a:cubicBezTo>
                    <a:cubicBezTo>
                      <a:pt x="564555" y="492499"/>
                      <a:pt x="567650" y="476503"/>
                      <a:pt x="556815" y="456896"/>
                    </a:cubicBezTo>
                    <a:cubicBezTo>
                      <a:pt x="535143" y="418198"/>
                      <a:pt x="515020" y="378983"/>
                      <a:pt x="494381" y="339769"/>
                    </a:cubicBezTo>
                    <a:cubicBezTo>
                      <a:pt x="480966" y="313970"/>
                      <a:pt x="484062" y="300039"/>
                      <a:pt x="505217" y="280432"/>
                    </a:cubicBezTo>
                    <a:cubicBezTo>
                      <a:pt x="515020" y="271144"/>
                      <a:pt x="525856" y="263405"/>
                      <a:pt x="537723" y="256181"/>
                    </a:cubicBezTo>
                    <a:cubicBezTo>
                      <a:pt x="558362" y="244313"/>
                      <a:pt x="572810" y="245861"/>
                      <a:pt x="590353" y="261857"/>
                    </a:cubicBezTo>
                    <a:cubicBezTo>
                      <a:pt x="620280" y="289203"/>
                      <a:pt x="650207" y="317066"/>
                      <a:pt x="679617" y="344929"/>
                    </a:cubicBezTo>
                    <a:cubicBezTo>
                      <a:pt x="710576" y="374340"/>
                      <a:pt x="717284" y="375372"/>
                      <a:pt x="754950" y="355765"/>
                    </a:cubicBezTo>
                    <a:cubicBezTo>
                      <a:pt x="769913" y="348025"/>
                      <a:pt x="783845" y="339769"/>
                      <a:pt x="797260" y="329450"/>
                    </a:cubicBezTo>
                    <a:cubicBezTo>
                      <a:pt x="811707" y="317582"/>
                      <a:pt x="816351" y="303651"/>
                      <a:pt x="811707" y="285076"/>
                    </a:cubicBezTo>
                    <a:cubicBezTo>
                      <a:pt x="800872" y="242249"/>
                      <a:pt x="791585" y="198907"/>
                      <a:pt x="781781" y="156081"/>
                    </a:cubicBezTo>
                    <a:cubicBezTo>
                      <a:pt x="775589" y="128218"/>
                      <a:pt x="782297" y="114287"/>
                      <a:pt x="807064" y="100872"/>
                    </a:cubicBezTo>
                    <a:cubicBezTo>
                      <a:pt x="818415" y="95196"/>
                      <a:pt x="829766" y="90552"/>
                      <a:pt x="841634" y="86424"/>
                    </a:cubicBezTo>
                    <a:cubicBezTo>
                      <a:pt x="866917" y="78685"/>
                      <a:pt x="881364" y="83328"/>
                      <a:pt x="896328" y="106031"/>
                    </a:cubicBezTo>
                    <a:cubicBezTo>
                      <a:pt x="920062" y="142666"/>
                      <a:pt x="943798" y="179300"/>
                      <a:pt x="965469" y="217483"/>
                    </a:cubicBezTo>
                    <a:cubicBezTo>
                      <a:pt x="976820" y="237090"/>
                      <a:pt x="992299" y="243797"/>
                      <a:pt x="1013455" y="240702"/>
                    </a:cubicBezTo>
                    <a:cubicBezTo>
                      <a:pt x="1035641" y="237090"/>
                      <a:pt x="1057313" y="231414"/>
                      <a:pt x="1077952" y="222642"/>
                    </a:cubicBezTo>
                    <a:cubicBezTo>
                      <a:pt x="1092915" y="215935"/>
                      <a:pt x="1101171" y="205615"/>
                      <a:pt x="1101687" y="188072"/>
                    </a:cubicBezTo>
                    <a:cubicBezTo>
                      <a:pt x="1102719" y="143182"/>
                      <a:pt x="1105298" y="98808"/>
                      <a:pt x="1106847" y="53918"/>
                    </a:cubicBezTo>
                    <a:cubicBezTo>
                      <a:pt x="1107878" y="25023"/>
                      <a:pt x="1117166" y="12640"/>
                      <a:pt x="1145029" y="4900"/>
                    </a:cubicBezTo>
                    <a:cubicBezTo>
                      <a:pt x="1149672" y="3868"/>
                      <a:pt x="1154316" y="2320"/>
                      <a:pt x="1158960" y="1804"/>
                    </a:cubicBezTo>
                    <a:cubicBezTo>
                      <a:pt x="1210042" y="-3872"/>
                      <a:pt x="1222426" y="1804"/>
                      <a:pt x="1235841" y="48758"/>
                    </a:cubicBezTo>
                    <a:cubicBezTo>
                      <a:pt x="1246676" y="86940"/>
                      <a:pt x="1259576" y="124091"/>
                      <a:pt x="1269895" y="162273"/>
                    </a:cubicBezTo>
                    <a:cubicBezTo>
                      <a:pt x="1275055" y="180332"/>
                      <a:pt x="1285890" y="190136"/>
                      <a:pt x="1303434" y="192716"/>
                    </a:cubicBezTo>
                    <a:cubicBezTo>
                      <a:pt x="1327685" y="195812"/>
                      <a:pt x="1352452" y="195812"/>
                      <a:pt x="1376702" y="192716"/>
                    </a:cubicBezTo>
                    <a:cubicBezTo>
                      <a:pt x="1393730" y="190652"/>
                      <a:pt x="1404049" y="180332"/>
                      <a:pt x="1409209" y="163305"/>
                    </a:cubicBezTo>
                    <a:cubicBezTo>
                      <a:pt x="1421593" y="121511"/>
                      <a:pt x="1434492" y="79717"/>
                      <a:pt x="1447392" y="37922"/>
                    </a:cubicBezTo>
                    <a:cubicBezTo>
                      <a:pt x="1457195" y="6964"/>
                      <a:pt x="1466998" y="-260"/>
                      <a:pt x="1499505" y="256"/>
                    </a:cubicBezTo>
                    <a:cubicBezTo>
                      <a:pt x="1504149" y="256"/>
                      <a:pt x="1508793" y="256"/>
                      <a:pt x="1513436" y="772"/>
                    </a:cubicBezTo>
                    <a:cubicBezTo>
                      <a:pt x="1559358" y="5416"/>
                      <a:pt x="1572258" y="19347"/>
                      <a:pt x="1573290" y="65269"/>
                    </a:cubicBezTo>
                    <a:cubicBezTo>
                      <a:pt x="1574322" y="105515"/>
                      <a:pt x="1575870" y="145246"/>
                      <a:pt x="1576902" y="185492"/>
                    </a:cubicBezTo>
                    <a:cubicBezTo>
                      <a:pt x="1577418" y="201487"/>
                      <a:pt x="1583093" y="213871"/>
                      <a:pt x="1598057" y="220578"/>
                    </a:cubicBezTo>
                    <a:cubicBezTo>
                      <a:pt x="1622308" y="231414"/>
                      <a:pt x="1647590" y="238638"/>
                      <a:pt x="1674422" y="240702"/>
                    </a:cubicBezTo>
                    <a:cubicBezTo>
                      <a:pt x="1690933" y="241733"/>
                      <a:pt x="1702285" y="235026"/>
                      <a:pt x="1710540" y="221610"/>
                    </a:cubicBezTo>
                    <a:cubicBezTo>
                      <a:pt x="1733243" y="184976"/>
                      <a:pt x="1756462" y="148342"/>
                      <a:pt x="1779165" y="111707"/>
                    </a:cubicBezTo>
                    <a:cubicBezTo>
                      <a:pt x="1798772" y="80749"/>
                      <a:pt x="1810640" y="76621"/>
                      <a:pt x="1845726" y="88488"/>
                    </a:cubicBezTo>
                    <a:cubicBezTo>
                      <a:pt x="1849854" y="90036"/>
                      <a:pt x="1853466" y="91068"/>
                      <a:pt x="1857594" y="92616"/>
                    </a:cubicBezTo>
                    <a:cubicBezTo>
                      <a:pt x="1898356" y="110159"/>
                      <a:pt x="1905063" y="123059"/>
                      <a:pt x="1895260" y="166401"/>
                    </a:cubicBezTo>
                    <a:cubicBezTo>
                      <a:pt x="1886488" y="205099"/>
                      <a:pt x="1877717" y="243281"/>
                      <a:pt x="1868429" y="281980"/>
                    </a:cubicBezTo>
                    <a:cubicBezTo>
                      <a:pt x="1863269" y="303135"/>
                      <a:pt x="1868429" y="319646"/>
                      <a:pt x="1887004" y="332030"/>
                    </a:cubicBezTo>
                    <a:cubicBezTo>
                      <a:pt x="1906096" y="344929"/>
                      <a:pt x="1925187" y="356796"/>
                      <a:pt x="1946857" y="365052"/>
                    </a:cubicBezTo>
                    <a:cubicBezTo>
                      <a:pt x="1962337" y="370728"/>
                      <a:pt x="1974720" y="367116"/>
                      <a:pt x="1986588" y="355765"/>
                    </a:cubicBezTo>
                    <a:cubicBezTo>
                      <a:pt x="2018062" y="325838"/>
                      <a:pt x="2049537" y="296943"/>
                      <a:pt x="2081528" y="267532"/>
                    </a:cubicBezTo>
                    <a:cubicBezTo>
                      <a:pt x="2107843" y="242765"/>
                      <a:pt x="2122290" y="241733"/>
                      <a:pt x="2151701" y="261857"/>
                    </a:cubicBezTo>
                    <a:cubicBezTo>
                      <a:pt x="2153248" y="262889"/>
                      <a:pt x="2154281" y="263405"/>
                      <a:pt x="2155312" y="264437"/>
                    </a:cubicBezTo>
                    <a:cubicBezTo>
                      <a:pt x="2205363" y="300555"/>
                      <a:pt x="2198139" y="316034"/>
                      <a:pt x="2177500" y="353701"/>
                    </a:cubicBezTo>
                    <a:cubicBezTo>
                      <a:pt x="2158925" y="387755"/>
                      <a:pt x="2141381" y="422842"/>
                      <a:pt x="2122290" y="456896"/>
                    </a:cubicBezTo>
                    <a:cubicBezTo>
                      <a:pt x="2112487" y="474955"/>
                      <a:pt x="2114550" y="490435"/>
                      <a:pt x="2126934" y="505914"/>
                    </a:cubicBezTo>
                    <a:cubicBezTo>
                      <a:pt x="2140865" y="522941"/>
                      <a:pt x="2156345" y="538421"/>
                      <a:pt x="2173372" y="551836"/>
                    </a:cubicBezTo>
                    <a:cubicBezTo>
                      <a:pt x="2187819" y="563187"/>
                      <a:pt x="2202783" y="564735"/>
                      <a:pt x="2219810" y="555964"/>
                    </a:cubicBezTo>
                    <a:cubicBezTo>
                      <a:pt x="2258508" y="534809"/>
                      <a:pt x="2297722" y="514170"/>
                      <a:pt x="2336937" y="494046"/>
                    </a:cubicBezTo>
                    <a:cubicBezTo>
                      <a:pt x="2364799" y="479599"/>
                      <a:pt x="2380795" y="482695"/>
                      <a:pt x="2400917" y="507462"/>
                    </a:cubicBezTo>
                    <a:cubicBezTo>
                      <a:pt x="2408141" y="515717"/>
                      <a:pt x="2414849" y="524489"/>
                      <a:pt x="2420525" y="533777"/>
                    </a:cubicBezTo>
                    <a:cubicBezTo>
                      <a:pt x="2434972" y="556480"/>
                      <a:pt x="2433424" y="571443"/>
                      <a:pt x="2415365" y="591566"/>
                    </a:cubicBezTo>
                    <a:cubicBezTo>
                      <a:pt x="2384406" y="625105"/>
                      <a:pt x="2353448" y="659159"/>
                      <a:pt x="2321973" y="692182"/>
                    </a:cubicBezTo>
                    <a:cubicBezTo>
                      <a:pt x="2310106" y="704565"/>
                      <a:pt x="2307526" y="717981"/>
                      <a:pt x="2313718" y="733460"/>
                    </a:cubicBezTo>
                    <a:cubicBezTo>
                      <a:pt x="2323005" y="755647"/>
                      <a:pt x="2334357" y="776286"/>
                      <a:pt x="2349320" y="795377"/>
                    </a:cubicBezTo>
                    <a:cubicBezTo>
                      <a:pt x="2361187" y="810857"/>
                      <a:pt x="2375635" y="814984"/>
                      <a:pt x="2394726" y="810341"/>
                    </a:cubicBezTo>
                    <a:cubicBezTo>
                      <a:pt x="2438584" y="799505"/>
                      <a:pt x="2482958" y="789701"/>
                      <a:pt x="2526816" y="780414"/>
                    </a:cubicBezTo>
                    <a:cubicBezTo>
                      <a:pt x="2550035" y="775254"/>
                      <a:pt x="2563967" y="781962"/>
                      <a:pt x="2575834" y="803117"/>
                    </a:cubicBezTo>
                    <a:cubicBezTo>
                      <a:pt x="2582026" y="814468"/>
                      <a:pt x="2587186" y="826336"/>
                      <a:pt x="2591313" y="838719"/>
                    </a:cubicBezTo>
                    <a:cubicBezTo>
                      <a:pt x="2600085" y="867098"/>
                      <a:pt x="2595441" y="880514"/>
                      <a:pt x="2570158" y="896509"/>
                    </a:cubicBezTo>
                    <a:cubicBezTo>
                      <a:pt x="2534040" y="919212"/>
                      <a:pt x="2498437" y="942947"/>
                      <a:pt x="2461287" y="964102"/>
                    </a:cubicBezTo>
                    <a:cubicBezTo>
                      <a:pt x="2440132" y="976485"/>
                      <a:pt x="2434456" y="992997"/>
                      <a:pt x="2438068" y="1014668"/>
                    </a:cubicBezTo>
                    <a:cubicBezTo>
                      <a:pt x="2441164" y="1034791"/>
                      <a:pt x="2446840" y="1054398"/>
                      <a:pt x="2454063" y="1073489"/>
                    </a:cubicBezTo>
                    <a:cubicBezTo>
                      <a:pt x="2460771" y="1091032"/>
                      <a:pt x="2472638" y="1100320"/>
                      <a:pt x="2492762" y="1100836"/>
                    </a:cubicBezTo>
                    <a:cubicBezTo>
                      <a:pt x="2538168" y="1101352"/>
                      <a:pt x="2583058" y="1104448"/>
                      <a:pt x="2628464" y="1105996"/>
                    </a:cubicBezTo>
                    <a:cubicBezTo>
                      <a:pt x="2653230" y="1107028"/>
                      <a:pt x="2665614" y="1116831"/>
                      <a:pt x="2672322" y="1140566"/>
                    </a:cubicBezTo>
                    <a:cubicBezTo>
                      <a:pt x="2676449" y="1153982"/>
                      <a:pt x="2677998" y="1167913"/>
                      <a:pt x="2677998" y="1182360"/>
                    </a:cubicBezTo>
                    <a:cubicBezTo>
                      <a:pt x="2677998" y="1210223"/>
                      <a:pt x="2670258" y="1221575"/>
                      <a:pt x="2644459" y="1229830"/>
                    </a:cubicBezTo>
                    <a:cubicBezTo>
                      <a:pt x="2603697" y="1242730"/>
                      <a:pt x="2562934" y="1255113"/>
                      <a:pt x="2522172" y="1267497"/>
                    </a:cubicBezTo>
                    <a:cubicBezTo>
                      <a:pt x="2492762" y="1276268"/>
                      <a:pt x="2485022" y="1285556"/>
                      <a:pt x="2483990" y="1315998"/>
                    </a:cubicBezTo>
                    <a:cubicBezTo>
                      <a:pt x="2483474" y="1337153"/>
                      <a:pt x="2481926" y="1358824"/>
                      <a:pt x="2486570" y="1379980"/>
                    </a:cubicBezTo>
                    <a:cubicBezTo>
                      <a:pt x="2489666" y="1394427"/>
                      <a:pt x="2498437" y="1403199"/>
                      <a:pt x="2512885" y="1407842"/>
                    </a:cubicBezTo>
                    <a:cubicBezTo>
                      <a:pt x="2555711" y="1420742"/>
                      <a:pt x="2598537" y="1433641"/>
                      <a:pt x="2641363" y="1447057"/>
                    </a:cubicBezTo>
                    <a:cubicBezTo>
                      <a:pt x="2671290" y="1456344"/>
                      <a:pt x="2678514" y="1466664"/>
                      <a:pt x="2677998" y="1498138"/>
                    </a:cubicBezTo>
                    <a:cubicBezTo>
                      <a:pt x="2677998" y="1501234"/>
                      <a:pt x="2677998" y="1504330"/>
                      <a:pt x="2677998" y="1507426"/>
                    </a:cubicBezTo>
                    <a:cubicBezTo>
                      <a:pt x="2675934" y="1555928"/>
                      <a:pt x="2660454" y="1571407"/>
                      <a:pt x="2611952" y="1572955"/>
                    </a:cubicBezTo>
                    <a:cubicBezTo>
                      <a:pt x="2571190" y="1573987"/>
                      <a:pt x="2530944" y="1576051"/>
                      <a:pt x="2490182" y="1576567"/>
                    </a:cubicBezTo>
                    <a:cubicBezTo>
                      <a:pt x="2474702" y="1577083"/>
                      <a:pt x="2463867" y="1583791"/>
                      <a:pt x="2457675" y="1596690"/>
                    </a:cubicBezTo>
                    <a:cubicBezTo>
                      <a:pt x="2446324" y="1620941"/>
                      <a:pt x="2439100" y="1646224"/>
                      <a:pt x="2437036" y="1673055"/>
                    </a:cubicBezTo>
                    <a:cubicBezTo>
                      <a:pt x="2435488" y="1690082"/>
                      <a:pt x="2442712" y="1701434"/>
                      <a:pt x="2457159" y="1710205"/>
                    </a:cubicBezTo>
                    <a:cubicBezTo>
                      <a:pt x="2493278" y="1732392"/>
                      <a:pt x="2528880" y="1754579"/>
                      <a:pt x="2564483" y="1777282"/>
                    </a:cubicBezTo>
                    <a:cubicBezTo>
                      <a:pt x="2596989" y="1797405"/>
                      <a:pt x="2601117" y="1809789"/>
                      <a:pt x="2588733" y="1845907"/>
                    </a:cubicBezTo>
                    <a:cubicBezTo>
                      <a:pt x="2584606" y="1858291"/>
                      <a:pt x="2578930" y="1870158"/>
                      <a:pt x="2571706" y="1880994"/>
                    </a:cubicBezTo>
                    <a:cubicBezTo>
                      <a:pt x="2564998" y="1890797"/>
                      <a:pt x="2554163" y="1897505"/>
                      <a:pt x="2538684" y="1897505"/>
                    </a:cubicBezTo>
                    <a:close/>
                    <a:moveTo>
                      <a:pt x="1338521" y="2312867"/>
                    </a:moveTo>
                    <a:cubicBezTo>
                      <a:pt x="1869461" y="2314931"/>
                      <a:pt x="2317329" y="1887701"/>
                      <a:pt x="2316814" y="1335605"/>
                    </a:cubicBezTo>
                    <a:cubicBezTo>
                      <a:pt x="2316298" y="792797"/>
                      <a:pt x="1880813" y="359892"/>
                      <a:pt x="1340068" y="359376"/>
                    </a:cubicBezTo>
                    <a:cubicBezTo>
                      <a:pt x="796228" y="358860"/>
                      <a:pt x="363839" y="794861"/>
                      <a:pt x="361775" y="1331994"/>
                    </a:cubicBezTo>
                    <a:cubicBezTo>
                      <a:pt x="359711" y="1882026"/>
                      <a:pt x="806032" y="2314415"/>
                      <a:pt x="1338521" y="2312867"/>
                    </a:cubicBezTo>
                    <a:close/>
                  </a:path>
                </a:pathLst>
              </a:custGeom>
              <a:grpFill/>
              <a:ln w="515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2" name="Freeform: Shape 61">
                <a:extLst>
                  <a:ext uri="{FF2B5EF4-FFF2-40B4-BE49-F238E27FC236}">
                    <a16:creationId xmlns:a16="http://schemas.microsoft.com/office/drawing/2014/main" id="{1A179398-E96C-4ADE-99E3-9230E765D534}"/>
                  </a:ext>
                </a:extLst>
              </p:cNvPr>
              <p:cNvSpPr/>
              <p:nvPr/>
            </p:nvSpPr>
            <p:spPr>
              <a:xfrm>
                <a:off x="7558586" y="2011427"/>
                <a:ext cx="1898797" cy="1893637"/>
              </a:xfrm>
              <a:custGeom>
                <a:avLst/>
                <a:gdLst>
                  <a:gd name="connsiteX0" fmla="*/ 30 w 1898796"/>
                  <a:gd name="connsiteY0" fmla="*/ 947852 h 1893636"/>
                  <a:gd name="connsiteX1" fmla="*/ 950461 w 1898796"/>
                  <a:gd name="connsiteY1" fmla="*/ 2 h 1893636"/>
                  <a:gd name="connsiteX2" fmla="*/ 1898827 w 1898796"/>
                  <a:gd name="connsiteY2" fmla="*/ 950948 h 1893636"/>
                  <a:gd name="connsiteX3" fmla="*/ 946849 w 1898796"/>
                  <a:gd name="connsiteY3" fmla="*/ 1898283 h 1893636"/>
                  <a:gd name="connsiteX4" fmla="*/ 30 w 1898796"/>
                  <a:gd name="connsiteY4" fmla="*/ 947852 h 1893636"/>
                  <a:gd name="connsiteX5" fmla="*/ 1187811 w 1898796"/>
                  <a:gd name="connsiteY5" fmla="*/ 949916 h 1893636"/>
                  <a:gd name="connsiteX6" fmla="*/ 949429 w 1898796"/>
                  <a:gd name="connsiteY6" fmla="*/ 710503 h 1893636"/>
                  <a:gd name="connsiteX7" fmla="*/ 710532 w 1898796"/>
                  <a:gd name="connsiteY7" fmla="*/ 948368 h 1893636"/>
                  <a:gd name="connsiteX8" fmla="*/ 948397 w 1898796"/>
                  <a:gd name="connsiteY8" fmla="*/ 1188298 h 1893636"/>
                  <a:gd name="connsiteX9" fmla="*/ 1187811 w 1898796"/>
                  <a:gd name="connsiteY9" fmla="*/ 949916 h 1893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98796" h="1893636">
                    <a:moveTo>
                      <a:pt x="30" y="947852"/>
                    </a:moveTo>
                    <a:cubicBezTo>
                      <a:pt x="-3065" y="428263"/>
                      <a:pt x="426228" y="-1030"/>
                      <a:pt x="950461" y="2"/>
                    </a:cubicBezTo>
                    <a:cubicBezTo>
                      <a:pt x="1472114" y="1034"/>
                      <a:pt x="1899859" y="427747"/>
                      <a:pt x="1898827" y="950948"/>
                    </a:cubicBezTo>
                    <a:cubicBezTo>
                      <a:pt x="1897795" y="1468473"/>
                      <a:pt x="1477790" y="1899315"/>
                      <a:pt x="946849" y="1898283"/>
                    </a:cubicBezTo>
                    <a:cubicBezTo>
                      <a:pt x="411781" y="1896735"/>
                      <a:pt x="-4097" y="1460218"/>
                      <a:pt x="30" y="947852"/>
                    </a:cubicBezTo>
                    <a:close/>
                    <a:moveTo>
                      <a:pt x="1187811" y="949916"/>
                    </a:moveTo>
                    <a:cubicBezTo>
                      <a:pt x="1188327" y="817310"/>
                      <a:pt x="1084099" y="710503"/>
                      <a:pt x="949429" y="710503"/>
                    </a:cubicBezTo>
                    <a:cubicBezTo>
                      <a:pt x="805987" y="710503"/>
                      <a:pt x="710015" y="828146"/>
                      <a:pt x="710532" y="948368"/>
                    </a:cubicBezTo>
                    <a:cubicBezTo>
                      <a:pt x="711048" y="1081490"/>
                      <a:pt x="815791" y="1188298"/>
                      <a:pt x="948397" y="1188298"/>
                    </a:cubicBezTo>
                    <a:cubicBezTo>
                      <a:pt x="1081003" y="1188298"/>
                      <a:pt x="1187294" y="1083038"/>
                      <a:pt x="1187811" y="949916"/>
                    </a:cubicBezTo>
                    <a:close/>
                  </a:path>
                </a:pathLst>
              </a:custGeom>
              <a:grpFill/>
              <a:ln w="515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grpSp>
        <p:nvGrpSpPr>
          <p:cNvPr id="64" name="Group 63">
            <a:extLst>
              <a:ext uri="{FF2B5EF4-FFF2-40B4-BE49-F238E27FC236}">
                <a16:creationId xmlns:a16="http://schemas.microsoft.com/office/drawing/2014/main" id="{B75EAAF5-9297-42F1-BF31-33670B897310}"/>
              </a:ext>
            </a:extLst>
          </p:cNvPr>
          <p:cNvGrpSpPr/>
          <p:nvPr userDrawn="1"/>
        </p:nvGrpSpPr>
        <p:grpSpPr>
          <a:xfrm rot="15300000">
            <a:off x="1967240" y="4555753"/>
            <a:ext cx="912206" cy="821359"/>
            <a:chOff x="6486650" y="2648852"/>
            <a:chExt cx="2745260" cy="2471860"/>
          </a:xfrm>
          <a:solidFill>
            <a:schemeClr val="bg1">
              <a:alpha val="5000"/>
            </a:schemeClr>
          </a:solidFill>
        </p:grpSpPr>
        <p:sp>
          <p:nvSpPr>
            <p:cNvPr id="65" name="Freeform: Shape 64">
              <a:extLst>
                <a:ext uri="{FF2B5EF4-FFF2-40B4-BE49-F238E27FC236}">
                  <a16:creationId xmlns:a16="http://schemas.microsoft.com/office/drawing/2014/main" id="{EB6A0FEE-3790-480E-AA13-354BBE7CEFD2}"/>
                </a:ext>
              </a:extLst>
            </p:cNvPr>
            <p:cNvSpPr/>
            <p:nvPr/>
          </p:nvSpPr>
          <p:spPr>
            <a:xfrm>
              <a:off x="6486650" y="3806165"/>
              <a:ext cx="1318090" cy="1314547"/>
            </a:xfrm>
            <a:custGeom>
              <a:avLst/>
              <a:gdLst>
                <a:gd name="connsiteX0" fmla="*/ 0 w 1919435"/>
                <a:gd name="connsiteY0" fmla="*/ 987194 h 1914275"/>
                <a:gd name="connsiteX1" fmla="*/ 37667 w 1919435"/>
                <a:gd name="connsiteY1" fmla="*/ 959846 h 1914275"/>
                <a:gd name="connsiteX2" fmla="*/ 169757 w 1919435"/>
                <a:gd name="connsiteY2" fmla="*/ 922696 h 1914275"/>
                <a:gd name="connsiteX3" fmla="*/ 215163 w 1919435"/>
                <a:gd name="connsiteY3" fmla="*/ 872130 h 1914275"/>
                <a:gd name="connsiteX4" fmla="*/ 217743 w 1919435"/>
                <a:gd name="connsiteY4" fmla="*/ 850459 h 1914275"/>
                <a:gd name="connsiteX5" fmla="*/ 189364 w 1919435"/>
                <a:gd name="connsiteY5" fmla="*/ 797830 h 1914275"/>
                <a:gd name="connsiteX6" fmla="*/ 69657 w 1919435"/>
                <a:gd name="connsiteY6" fmla="*/ 727657 h 1914275"/>
                <a:gd name="connsiteX7" fmla="*/ 43858 w 1919435"/>
                <a:gd name="connsiteY7" fmla="*/ 664708 h 1914275"/>
                <a:gd name="connsiteX8" fmla="*/ 46438 w 1919435"/>
                <a:gd name="connsiteY8" fmla="*/ 655936 h 1914275"/>
                <a:gd name="connsiteX9" fmla="*/ 114547 w 1919435"/>
                <a:gd name="connsiteY9" fmla="*/ 608982 h 1914275"/>
                <a:gd name="connsiteX10" fmla="*/ 241478 w 1919435"/>
                <a:gd name="connsiteY10" fmla="*/ 623429 h 1914275"/>
                <a:gd name="connsiteX11" fmla="*/ 306491 w 1919435"/>
                <a:gd name="connsiteY11" fmla="*/ 593503 h 1914275"/>
                <a:gd name="connsiteX12" fmla="*/ 301331 w 1919435"/>
                <a:gd name="connsiteY12" fmla="*/ 505271 h 1914275"/>
                <a:gd name="connsiteX13" fmla="*/ 222386 w 1919435"/>
                <a:gd name="connsiteY13" fmla="*/ 400527 h 1914275"/>
                <a:gd name="connsiteX14" fmla="*/ 222386 w 1919435"/>
                <a:gd name="connsiteY14" fmla="*/ 342222 h 1914275"/>
                <a:gd name="connsiteX15" fmla="*/ 248185 w 1919435"/>
                <a:gd name="connsiteY15" fmla="*/ 313327 h 1914275"/>
                <a:gd name="connsiteX16" fmla="*/ 303395 w 1919435"/>
                <a:gd name="connsiteY16" fmla="*/ 307135 h 1914275"/>
                <a:gd name="connsiteX17" fmla="*/ 420522 w 1919435"/>
                <a:gd name="connsiteY17" fmla="*/ 373180 h 1914275"/>
                <a:gd name="connsiteX18" fmla="*/ 525265 w 1919435"/>
                <a:gd name="connsiteY18" fmla="*/ 343770 h 1914275"/>
                <a:gd name="connsiteX19" fmla="*/ 527845 w 1919435"/>
                <a:gd name="connsiteY19" fmla="*/ 298364 h 1914275"/>
                <a:gd name="connsiteX20" fmla="*/ 493791 w 1919435"/>
                <a:gd name="connsiteY20" fmla="*/ 166789 h 1914275"/>
                <a:gd name="connsiteX21" fmla="*/ 518557 w 1919435"/>
                <a:gd name="connsiteY21" fmla="*/ 105904 h 1914275"/>
                <a:gd name="connsiteX22" fmla="*/ 537649 w 1919435"/>
                <a:gd name="connsiteY22" fmla="*/ 95585 h 1914275"/>
                <a:gd name="connsiteX23" fmla="*/ 608853 w 1919435"/>
                <a:gd name="connsiteY23" fmla="*/ 113128 h 1914275"/>
                <a:gd name="connsiteX24" fmla="*/ 690894 w 1919435"/>
                <a:gd name="connsiteY24" fmla="*/ 217355 h 1914275"/>
                <a:gd name="connsiteX25" fmla="*/ 802861 w 1919435"/>
                <a:gd name="connsiteY25" fmla="*/ 216839 h 1914275"/>
                <a:gd name="connsiteX26" fmla="*/ 816277 w 1919435"/>
                <a:gd name="connsiteY26" fmla="*/ 169369 h 1914275"/>
                <a:gd name="connsiteX27" fmla="*/ 832788 w 1919435"/>
                <a:gd name="connsiteY27" fmla="*/ 48631 h 1914275"/>
                <a:gd name="connsiteX28" fmla="*/ 877677 w 1919435"/>
                <a:gd name="connsiteY28" fmla="*/ 2193 h 1914275"/>
                <a:gd name="connsiteX29" fmla="*/ 917924 w 1919435"/>
                <a:gd name="connsiteY29" fmla="*/ 645 h 1914275"/>
                <a:gd name="connsiteX30" fmla="*/ 956106 w 1919435"/>
                <a:gd name="connsiteY30" fmla="*/ 31603 h 1914275"/>
                <a:gd name="connsiteX31" fmla="*/ 993772 w 1919435"/>
                <a:gd name="connsiteY31" fmla="*/ 163693 h 1914275"/>
                <a:gd name="connsiteX32" fmla="*/ 1089745 w 1919435"/>
                <a:gd name="connsiteY32" fmla="*/ 217871 h 1914275"/>
                <a:gd name="connsiteX33" fmla="*/ 1120703 w 1919435"/>
                <a:gd name="connsiteY33" fmla="*/ 191040 h 1914275"/>
                <a:gd name="connsiteX34" fmla="*/ 1192940 w 1919435"/>
                <a:gd name="connsiteY34" fmla="*/ 68754 h 1914275"/>
                <a:gd name="connsiteX35" fmla="*/ 1251245 w 1919435"/>
                <a:gd name="connsiteY35" fmla="*/ 44503 h 1914275"/>
                <a:gd name="connsiteX36" fmla="*/ 1309035 w 1919435"/>
                <a:gd name="connsiteY36" fmla="*/ 137895 h 1914275"/>
                <a:gd name="connsiteX37" fmla="*/ 1294587 w 1919435"/>
                <a:gd name="connsiteY37" fmla="*/ 255538 h 1914275"/>
                <a:gd name="connsiteX38" fmla="*/ 1294587 w 1919435"/>
                <a:gd name="connsiteY38" fmla="*/ 267921 h 1914275"/>
                <a:gd name="connsiteX39" fmla="*/ 1399331 w 1919435"/>
                <a:gd name="connsiteY39" fmla="*/ 314359 h 1914275"/>
                <a:gd name="connsiteX40" fmla="*/ 1514394 w 1919435"/>
                <a:gd name="connsiteY40" fmla="*/ 228191 h 1914275"/>
                <a:gd name="connsiteX41" fmla="*/ 1584050 w 1919435"/>
                <a:gd name="connsiteY41" fmla="*/ 229223 h 1914275"/>
                <a:gd name="connsiteX42" fmla="*/ 1594886 w 1919435"/>
                <a:gd name="connsiteY42" fmla="*/ 238510 h 1914275"/>
                <a:gd name="connsiteX43" fmla="*/ 1606754 w 1919435"/>
                <a:gd name="connsiteY43" fmla="*/ 317971 h 1914275"/>
                <a:gd name="connsiteX44" fmla="*/ 1543288 w 1919435"/>
                <a:gd name="connsiteY44" fmla="*/ 430970 h 1914275"/>
                <a:gd name="connsiteX45" fmla="*/ 1552060 w 1919435"/>
                <a:gd name="connsiteY45" fmla="*/ 504239 h 1914275"/>
                <a:gd name="connsiteX46" fmla="*/ 1619137 w 1919435"/>
                <a:gd name="connsiteY46" fmla="*/ 531069 h 1914275"/>
                <a:gd name="connsiteX47" fmla="*/ 1754839 w 1919435"/>
                <a:gd name="connsiteY47" fmla="*/ 495467 h 1914275"/>
                <a:gd name="connsiteX48" fmla="*/ 1812629 w 1919435"/>
                <a:gd name="connsiteY48" fmla="*/ 517654 h 1914275"/>
                <a:gd name="connsiteX49" fmla="*/ 1830172 w 1919435"/>
                <a:gd name="connsiteY49" fmla="*/ 552225 h 1914275"/>
                <a:gd name="connsiteX50" fmla="*/ 1815724 w 1919435"/>
                <a:gd name="connsiteY50" fmla="*/ 603306 h 1914275"/>
                <a:gd name="connsiteX51" fmla="*/ 1699630 w 1919435"/>
                <a:gd name="connsiteY51" fmla="*/ 695666 h 1914275"/>
                <a:gd name="connsiteX52" fmla="*/ 1678990 w 1919435"/>
                <a:gd name="connsiteY52" fmla="*/ 751908 h 1914275"/>
                <a:gd name="connsiteX53" fmla="*/ 1685182 w 1919435"/>
                <a:gd name="connsiteY53" fmla="*/ 774611 h 1914275"/>
                <a:gd name="connsiteX54" fmla="*/ 1732652 w 1919435"/>
                <a:gd name="connsiteY54" fmla="*/ 815373 h 1914275"/>
                <a:gd name="connsiteX55" fmla="*/ 1872998 w 1919435"/>
                <a:gd name="connsiteY55" fmla="*/ 834464 h 1914275"/>
                <a:gd name="connsiteX56" fmla="*/ 1918404 w 1919435"/>
                <a:gd name="connsiteY56" fmla="*/ 879354 h 1914275"/>
                <a:gd name="connsiteX57" fmla="*/ 1919952 w 1919435"/>
                <a:gd name="connsiteY57" fmla="*/ 919600 h 1914275"/>
                <a:gd name="connsiteX58" fmla="*/ 1886930 w 1919435"/>
                <a:gd name="connsiteY58" fmla="*/ 958299 h 1914275"/>
                <a:gd name="connsiteX59" fmla="*/ 1754839 w 1919435"/>
                <a:gd name="connsiteY59" fmla="*/ 995965 h 1914275"/>
                <a:gd name="connsiteX60" fmla="*/ 1701178 w 1919435"/>
                <a:gd name="connsiteY60" fmla="*/ 1085229 h 1914275"/>
                <a:gd name="connsiteX61" fmla="*/ 1728524 w 1919435"/>
                <a:gd name="connsiteY61" fmla="*/ 1121348 h 1914275"/>
                <a:gd name="connsiteX62" fmla="*/ 1849779 w 1919435"/>
                <a:gd name="connsiteY62" fmla="*/ 1192552 h 1914275"/>
                <a:gd name="connsiteX63" fmla="*/ 1876094 w 1919435"/>
                <a:gd name="connsiteY63" fmla="*/ 1253954 h 1914275"/>
                <a:gd name="connsiteX64" fmla="*/ 1875062 w 1919435"/>
                <a:gd name="connsiteY64" fmla="*/ 1260145 h 1914275"/>
                <a:gd name="connsiteX65" fmla="*/ 1802309 w 1919435"/>
                <a:gd name="connsiteY65" fmla="*/ 1312259 h 1914275"/>
                <a:gd name="connsiteX66" fmla="*/ 1675379 w 1919435"/>
                <a:gd name="connsiteY66" fmla="*/ 1296264 h 1914275"/>
                <a:gd name="connsiteX67" fmla="*/ 1611398 w 1919435"/>
                <a:gd name="connsiteY67" fmla="*/ 1329286 h 1914275"/>
                <a:gd name="connsiteX68" fmla="*/ 1610365 w 1919435"/>
                <a:gd name="connsiteY68" fmla="*/ 1405651 h 1914275"/>
                <a:gd name="connsiteX69" fmla="*/ 1692406 w 1919435"/>
                <a:gd name="connsiteY69" fmla="*/ 1514006 h 1914275"/>
                <a:gd name="connsiteX70" fmla="*/ 1692406 w 1919435"/>
                <a:gd name="connsiteY70" fmla="*/ 1584695 h 1914275"/>
                <a:gd name="connsiteX71" fmla="*/ 1689310 w 1919435"/>
                <a:gd name="connsiteY71" fmla="*/ 1588307 h 1914275"/>
                <a:gd name="connsiteX72" fmla="*/ 1600562 w 1919435"/>
                <a:gd name="connsiteY72" fmla="*/ 1605850 h 1914275"/>
                <a:gd name="connsiteX73" fmla="*/ 1490659 w 1919435"/>
                <a:gd name="connsiteY73" fmla="*/ 1543933 h 1914275"/>
                <a:gd name="connsiteX74" fmla="*/ 1415326 w 1919435"/>
                <a:gd name="connsiteY74" fmla="*/ 1554769 h 1914275"/>
                <a:gd name="connsiteX75" fmla="*/ 1391075 w 1919435"/>
                <a:gd name="connsiteY75" fmla="*/ 1622877 h 1914275"/>
                <a:gd name="connsiteX76" fmla="*/ 1426677 w 1919435"/>
                <a:gd name="connsiteY76" fmla="*/ 1760128 h 1914275"/>
                <a:gd name="connsiteX77" fmla="*/ 1406554 w 1919435"/>
                <a:gd name="connsiteY77" fmla="*/ 1811725 h 1914275"/>
                <a:gd name="connsiteX78" fmla="*/ 1370436 w 1919435"/>
                <a:gd name="connsiteY78" fmla="*/ 1830300 h 1914275"/>
                <a:gd name="connsiteX79" fmla="*/ 1316258 w 1919435"/>
                <a:gd name="connsiteY79" fmla="*/ 1815337 h 1914275"/>
                <a:gd name="connsiteX80" fmla="*/ 1231122 w 1919435"/>
                <a:gd name="connsiteY80" fmla="*/ 1707498 h 1914275"/>
                <a:gd name="connsiteX81" fmla="*/ 1121219 w 1919435"/>
                <a:gd name="connsiteY81" fmla="*/ 1698210 h 1914275"/>
                <a:gd name="connsiteX82" fmla="*/ 1106771 w 1919435"/>
                <a:gd name="connsiteY82" fmla="*/ 1727105 h 1914275"/>
                <a:gd name="connsiteX83" fmla="*/ 1087165 w 1919435"/>
                <a:gd name="connsiteY83" fmla="*/ 1868999 h 1914275"/>
                <a:gd name="connsiteX84" fmla="*/ 1050014 w 1919435"/>
                <a:gd name="connsiteY84" fmla="*/ 1919049 h 1914275"/>
                <a:gd name="connsiteX85" fmla="*/ 987581 w 1919435"/>
                <a:gd name="connsiteY85" fmla="*/ 1919049 h 1914275"/>
                <a:gd name="connsiteX86" fmla="*/ 960234 w 1919435"/>
                <a:gd name="connsiteY86" fmla="*/ 1880866 h 1914275"/>
                <a:gd name="connsiteX87" fmla="*/ 921535 w 1919435"/>
                <a:gd name="connsiteY87" fmla="*/ 1744132 h 1914275"/>
                <a:gd name="connsiteX88" fmla="*/ 875614 w 1919435"/>
                <a:gd name="connsiteY88" fmla="*/ 1703886 h 1914275"/>
                <a:gd name="connsiteX89" fmla="*/ 847751 w 1919435"/>
                <a:gd name="connsiteY89" fmla="*/ 1700790 h 1914275"/>
                <a:gd name="connsiteX90" fmla="*/ 800281 w 1919435"/>
                <a:gd name="connsiteY90" fmla="*/ 1727105 h 1914275"/>
                <a:gd name="connsiteX91" fmla="*/ 788414 w 1919435"/>
                <a:gd name="connsiteY91" fmla="*/ 1747228 h 1914275"/>
                <a:gd name="connsiteX92" fmla="*/ 723401 w 1919435"/>
                <a:gd name="connsiteY92" fmla="*/ 1857131 h 1914275"/>
                <a:gd name="connsiteX93" fmla="*/ 674383 w 1919435"/>
                <a:gd name="connsiteY93" fmla="*/ 1877254 h 1914275"/>
                <a:gd name="connsiteX94" fmla="*/ 634652 w 1919435"/>
                <a:gd name="connsiteY94" fmla="*/ 1863839 h 1914275"/>
                <a:gd name="connsiteX95" fmla="*/ 607822 w 1919435"/>
                <a:gd name="connsiteY95" fmla="*/ 1813789 h 1914275"/>
                <a:gd name="connsiteX96" fmla="*/ 624848 w 1919435"/>
                <a:gd name="connsiteY96" fmla="*/ 1672927 h 1914275"/>
                <a:gd name="connsiteX97" fmla="*/ 586150 w 1919435"/>
                <a:gd name="connsiteY97" fmla="*/ 1607398 h 1914275"/>
                <a:gd name="connsiteX98" fmla="*/ 514430 w 1919435"/>
                <a:gd name="connsiteY98" fmla="*/ 1611010 h 1914275"/>
                <a:gd name="connsiteX99" fmla="*/ 413814 w 1919435"/>
                <a:gd name="connsiteY99" fmla="*/ 1687375 h 1914275"/>
                <a:gd name="connsiteX100" fmla="*/ 324550 w 1919435"/>
                <a:gd name="connsiteY100" fmla="*/ 1682215 h 1914275"/>
                <a:gd name="connsiteX101" fmla="*/ 316810 w 1919435"/>
                <a:gd name="connsiteY101" fmla="*/ 1674475 h 1914275"/>
                <a:gd name="connsiteX102" fmla="*/ 309071 w 1919435"/>
                <a:gd name="connsiteY102" fmla="*/ 1612558 h 1914275"/>
                <a:gd name="connsiteX103" fmla="*/ 376148 w 1919435"/>
                <a:gd name="connsiteY103" fmla="*/ 1492851 h 1914275"/>
                <a:gd name="connsiteX104" fmla="*/ 387499 w 1919435"/>
                <a:gd name="connsiteY104" fmla="*/ 1456217 h 1914275"/>
                <a:gd name="connsiteX105" fmla="*/ 297203 w 1919435"/>
                <a:gd name="connsiteY105" fmla="*/ 1391720 h 1914275"/>
                <a:gd name="connsiteX106" fmla="*/ 158405 w 1919435"/>
                <a:gd name="connsiteY106" fmla="*/ 1427838 h 1914275"/>
                <a:gd name="connsiteX107" fmla="*/ 114031 w 1919435"/>
                <a:gd name="connsiteY107" fmla="*/ 1412875 h 1914275"/>
                <a:gd name="connsiteX108" fmla="*/ 91844 w 1919435"/>
                <a:gd name="connsiteY108" fmla="*/ 1373660 h 1914275"/>
                <a:gd name="connsiteX109" fmla="*/ 106808 w 1919435"/>
                <a:gd name="connsiteY109" fmla="*/ 1315871 h 1914275"/>
                <a:gd name="connsiteX110" fmla="*/ 209487 w 1919435"/>
                <a:gd name="connsiteY110" fmla="*/ 1234347 h 1914275"/>
                <a:gd name="connsiteX111" fmla="*/ 236834 w 1919435"/>
                <a:gd name="connsiteY111" fmla="*/ 1151274 h 1914275"/>
                <a:gd name="connsiteX112" fmla="*/ 181624 w 1919435"/>
                <a:gd name="connsiteY112" fmla="*/ 1104836 h 1914275"/>
                <a:gd name="connsiteX113" fmla="*/ 52114 w 1919435"/>
                <a:gd name="connsiteY113" fmla="*/ 1087293 h 1914275"/>
                <a:gd name="connsiteX114" fmla="*/ 1032 w 1919435"/>
                <a:gd name="connsiteY114" fmla="*/ 1051175 h 1914275"/>
                <a:gd name="connsiteX115" fmla="*/ 0 w 1919435"/>
                <a:gd name="connsiteY115" fmla="*/ 987194 h 1914275"/>
                <a:gd name="connsiteX116" fmla="*/ 1198616 w 1919435"/>
                <a:gd name="connsiteY116" fmla="*/ 960879 h 1914275"/>
                <a:gd name="connsiteX117" fmla="*/ 958686 w 1919435"/>
                <a:gd name="connsiteY117" fmla="*/ 720949 h 1914275"/>
                <a:gd name="connsiteX118" fmla="*/ 720304 w 1919435"/>
                <a:gd name="connsiteY118" fmla="*/ 959331 h 1914275"/>
                <a:gd name="connsiteX119" fmla="*/ 957654 w 1919435"/>
                <a:gd name="connsiteY119" fmla="*/ 1198744 h 1914275"/>
                <a:gd name="connsiteX120" fmla="*/ 1198616 w 1919435"/>
                <a:gd name="connsiteY120" fmla="*/ 960879 h 1914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</a:cxnLst>
              <a:rect l="l" t="t" r="r" b="b"/>
              <a:pathLst>
                <a:path w="1919435" h="1914275">
                  <a:moveTo>
                    <a:pt x="0" y="987194"/>
                  </a:moveTo>
                  <a:cubicBezTo>
                    <a:pt x="8256" y="971714"/>
                    <a:pt x="21155" y="963975"/>
                    <a:pt x="37667" y="959846"/>
                  </a:cubicBezTo>
                  <a:cubicBezTo>
                    <a:pt x="82041" y="947979"/>
                    <a:pt x="125383" y="934564"/>
                    <a:pt x="169757" y="922696"/>
                  </a:cubicBezTo>
                  <a:cubicBezTo>
                    <a:pt x="196587" y="915473"/>
                    <a:pt x="212583" y="900509"/>
                    <a:pt x="215163" y="872130"/>
                  </a:cubicBezTo>
                  <a:cubicBezTo>
                    <a:pt x="215679" y="864907"/>
                    <a:pt x="216710" y="857683"/>
                    <a:pt x="217743" y="850459"/>
                  </a:cubicBezTo>
                  <a:cubicBezTo>
                    <a:pt x="220323" y="826209"/>
                    <a:pt x="209487" y="809697"/>
                    <a:pt x="189364" y="797830"/>
                  </a:cubicBezTo>
                  <a:cubicBezTo>
                    <a:pt x="149118" y="774611"/>
                    <a:pt x="109388" y="750876"/>
                    <a:pt x="69657" y="727657"/>
                  </a:cubicBezTo>
                  <a:cubicBezTo>
                    <a:pt x="40246" y="710629"/>
                    <a:pt x="35087" y="697730"/>
                    <a:pt x="43858" y="664708"/>
                  </a:cubicBezTo>
                  <a:cubicBezTo>
                    <a:pt x="44890" y="661612"/>
                    <a:pt x="45406" y="658516"/>
                    <a:pt x="46438" y="655936"/>
                  </a:cubicBezTo>
                  <a:cubicBezTo>
                    <a:pt x="59337" y="613110"/>
                    <a:pt x="70689" y="604854"/>
                    <a:pt x="114547" y="608982"/>
                  </a:cubicBezTo>
                  <a:cubicBezTo>
                    <a:pt x="156857" y="613110"/>
                    <a:pt x="199167" y="617754"/>
                    <a:pt x="241478" y="623429"/>
                  </a:cubicBezTo>
                  <a:cubicBezTo>
                    <a:pt x="275016" y="627557"/>
                    <a:pt x="289463" y="621881"/>
                    <a:pt x="306491" y="593503"/>
                  </a:cubicBezTo>
                  <a:cubicBezTo>
                    <a:pt x="330741" y="554288"/>
                    <a:pt x="329710" y="541905"/>
                    <a:pt x="301331" y="505271"/>
                  </a:cubicBezTo>
                  <a:cubicBezTo>
                    <a:pt x="274500" y="470700"/>
                    <a:pt x="248185" y="435614"/>
                    <a:pt x="222386" y="400527"/>
                  </a:cubicBezTo>
                  <a:cubicBezTo>
                    <a:pt x="206907" y="379888"/>
                    <a:pt x="206907" y="362861"/>
                    <a:pt x="222386" y="342222"/>
                  </a:cubicBezTo>
                  <a:cubicBezTo>
                    <a:pt x="230126" y="331902"/>
                    <a:pt x="238382" y="321583"/>
                    <a:pt x="248185" y="313327"/>
                  </a:cubicBezTo>
                  <a:cubicBezTo>
                    <a:pt x="267792" y="296816"/>
                    <a:pt x="281208" y="294752"/>
                    <a:pt x="303395" y="307135"/>
                  </a:cubicBezTo>
                  <a:cubicBezTo>
                    <a:pt x="342609" y="328806"/>
                    <a:pt x="382856" y="348929"/>
                    <a:pt x="420522" y="373180"/>
                  </a:cubicBezTo>
                  <a:cubicBezTo>
                    <a:pt x="463864" y="401043"/>
                    <a:pt x="493791" y="382468"/>
                    <a:pt x="525265" y="343770"/>
                  </a:cubicBezTo>
                  <a:cubicBezTo>
                    <a:pt x="535585" y="330870"/>
                    <a:pt x="531973" y="313843"/>
                    <a:pt x="527845" y="298364"/>
                  </a:cubicBezTo>
                  <a:cubicBezTo>
                    <a:pt x="516493" y="254506"/>
                    <a:pt x="505142" y="210647"/>
                    <a:pt x="493791" y="166789"/>
                  </a:cubicBezTo>
                  <a:cubicBezTo>
                    <a:pt x="485535" y="135315"/>
                    <a:pt x="490694" y="122415"/>
                    <a:pt x="518557" y="105904"/>
                  </a:cubicBezTo>
                  <a:cubicBezTo>
                    <a:pt x="524749" y="102292"/>
                    <a:pt x="530941" y="98680"/>
                    <a:pt x="537649" y="95585"/>
                  </a:cubicBezTo>
                  <a:cubicBezTo>
                    <a:pt x="571187" y="80105"/>
                    <a:pt x="586150" y="83717"/>
                    <a:pt x="608853" y="113128"/>
                  </a:cubicBezTo>
                  <a:cubicBezTo>
                    <a:pt x="636200" y="147698"/>
                    <a:pt x="663547" y="182785"/>
                    <a:pt x="690894" y="217355"/>
                  </a:cubicBezTo>
                  <a:cubicBezTo>
                    <a:pt x="716693" y="249346"/>
                    <a:pt x="777062" y="249346"/>
                    <a:pt x="802861" y="216839"/>
                  </a:cubicBezTo>
                  <a:cubicBezTo>
                    <a:pt x="813697" y="202908"/>
                    <a:pt x="813697" y="185365"/>
                    <a:pt x="816277" y="169369"/>
                  </a:cubicBezTo>
                  <a:cubicBezTo>
                    <a:pt x="822468" y="129123"/>
                    <a:pt x="827628" y="88877"/>
                    <a:pt x="832788" y="48631"/>
                  </a:cubicBezTo>
                  <a:cubicBezTo>
                    <a:pt x="836916" y="16640"/>
                    <a:pt x="845687" y="7868"/>
                    <a:pt x="877677" y="2193"/>
                  </a:cubicBezTo>
                  <a:cubicBezTo>
                    <a:pt x="891093" y="-387"/>
                    <a:pt x="904509" y="-387"/>
                    <a:pt x="917924" y="645"/>
                  </a:cubicBezTo>
                  <a:cubicBezTo>
                    <a:pt x="937531" y="1677"/>
                    <a:pt x="950947" y="11996"/>
                    <a:pt x="956106" y="31603"/>
                  </a:cubicBezTo>
                  <a:cubicBezTo>
                    <a:pt x="968490" y="75461"/>
                    <a:pt x="981389" y="119835"/>
                    <a:pt x="993772" y="163693"/>
                  </a:cubicBezTo>
                  <a:cubicBezTo>
                    <a:pt x="1006672" y="208584"/>
                    <a:pt x="1043822" y="229739"/>
                    <a:pt x="1089745" y="217871"/>
                  </a:cubicBezTo>
                  <a:cubicBezTo>
                    <a:pt x="1104707" y="214259"/>
                    <a:pt x="1113479" y="203424"/>
                    <a:pt x="1120703" y="191040"/>
                  </a:cubicBezTo>
                  <a:cubicBezTo>
                    <a:pt x="1144438" y="150278"/>
                    <a:pt x="1168689" y="109516"/>
                    <a:pt x="1192940" y="68754"/>
                  </a:cubicBezTo>
                  <a:cubicBezTo>
                    <a:pt x="1208419" y="42439"/>
                    <a:pt x="1221835" y="36763"/>
                    <a:pt x="1251245" y="44503"/>
                  </a:cubicBezTo>
                  <a:cubicBezTo>
                    <a:pt x="1310067" y="59466"/>
                    <a:pt x="1317806" y="72366"/>
                    <a:pt x="1309035" y="137895"/>
                  </a:cubicBezTo>
                  <a:cubicBezTo>
                    <a:pt x="1303875" y="177109"/>
                    <a:pt x="1299231" y="216323"/>
                    <a:pt x="1294587" y="255538"/>
                  </a:cubicBezTo>
                  <a:cubicBezTo>
                    <a:pt x="1294071" y="259665"/>
                    <a:pt x="1294071" y="263793"/>
                    <a:pt x="1294587" y="267921"/>
                  </a:cubicBezTo>
                  <a:cubicBezTo>
                    <a:pt x="1301295" y="309715"/>
                    <a:pt x="1364760" y="338610"/>
                    <a:pt x="1399331" y="314359"/>
                  </a:cubicBezTo>
                  <a:cubicBezTo>
                    <a:pt x="1438545" y="286496"/>
                    <a:pt x="1476211" y="257085"/>
                    <a:pt x="1514394" y="228191"/>
                  </a:cubicBezTo>
                  <a:cubicBezTo>
                    <a:pt x="1542256" y="207036"/>
                    <a:pt x="1556188" y="207552"/>
                    <a:pt x="1584050" y="229223"/>
                  </a:cubicBezTo>
                  <a:cubicBezTo>
                    <a:pt x="1587663" y="232319"/>
                    <a:pt x="1591274" y="234898"/>
                    <a:pt x="1594886" y="238510"/>
                  </a:cubicBezTo>
                  <a:cubicBezTo>
                    <a:pt x="1627393" y="269469"/>
                    <a:pt x="1628941" y="278757"/>
                    <a:pt x="1606754" y="317971"/>
                  </a:cubicBezTo>
                  <a:cubicBezTo>
                    <a:pt x="1585599" y="355637"/>
                    <a:pt x="1565475" y="393819"/>
                    <a:pt x="1543288" y="430970"/>
                  </a:cubicBezTo>
                  <a:cubicBezTo>
                    <a:pt x="1527293" y="458317"/>
                    <a:pt x="1534517" y="481020"/>
                    <a:pt x="1552060" y="504239"/>
                  </a:cubicBezTo>
                  <a:cubicBezTo>
                    <a:pt x="1569604" y="527458"/>
                    <a:pt x="1589726" y="538809"/>
                    <a:pt x="1619137" y="531069"/>
                  </a:cubicBezTo>
                  <a:cubicBezTo>
                    <a:pt x="1664543" y="519202"/>
                    <a:pt x="1709949" y="507850"/>
                    <a:pt x="1754839" y="495467"/>
                  </a:cubicBezTo>
                  <a:cubicBezTo>
                    <a:pt x="1783734" y="487727"/>
                    <a:pt x="1796634" y="492371"/>
                    <a:pt x="1812629" y="517654"/>
                  </a:cubicBezTo>
                  <a:cubicBezTo>
                    <a:pt x="1819853" y="528490"/>
                    <a:pt x="1826044" y="539841"/>
                    <a:pt x="1830172" y="552225"/>
                  </a:cubicBezTo>
                  <a:cubicBezTo>
                    <a:pt x="1837912" y="574412"/>
                    <a:pt x="1834299" y="588343"/>
                    <a:pt x="1815724" y="603306"/>
                  </a:cubicBezTo>
                  <a:cubicBezTo>
                    <a:pt x="1777026" y="634265"/>
                    <a:pt x="1738844" y="665224"/>
                    <a:pt x="1699630" y="695666"/>
                  </a:cubicBezTo>
                  <a:cubicBezTo>
                    <a:pt x="1680022" y="710629"/>
                    <a:pt x="1674862" y="729205"/>
                    <a:pt x="1678990" y="751908"/>
                  </a:cubicBezTo>
                  <a:cubicBezTo>
                    <a:pt x="1680539" y="759647"/>
                    <a:pt x="1683119" y="766871"/>
                    <a:pt x="1685182" y="774611"/>
                  </a:cubicBezTo>
                  <a:cubicBezTo>
                    <a:pt x="1691890" y="798862"/>
                    <a:pt x="1707885" y="812277"/>
                    <a:pt x="1732652" y="815373"/>
                  </a:cubicBezTo>
                  <a:cubicBezTo>
                    <a:pt x="1779606" y="821565"/>
                    <a:pt x="1826560" y="828272"/>
                    <a:pt x="1872998" y="834464"/>
                  </a:cubicBezTo>
                  <a:cubicBezTo>
                    <a:pt x="1900861" y="838076"/>
                    <a:pt x="1915308" y="851491"/>
                    <a:pt x="1918404" y="879354"/>
                  </a:cubicBezTo>
                  <a:cubicBezTo>
                    <a:pt x="1919952" y="892770"/>
                    <a:pt x="1921500" y="906185"/>
                    <a:pt x="1919952" y="919600"/>
                  </a:cubicBezTo>
                  <a:cubicBezTo>
                    <a:pt x="1917372" y="940755"/>
                    <a:pt x="1906536" y="952623"/>
                    <a:pt x="1886930" y="958299"/>
                  </a:cubicBezTo>
                  <a:cubicBezTo>
                    <a:pt x="1843071" y="970682"/>
                    <a:pt x="1798697" y="983065"/>
                    <a:pt x="1754839" y="995965"/>
                  </a:cubicBezTo>
                  <a:cubicBezTo>
                    <a:pt x="1712013" y="1008348"/>
                    <a:pt x="1692406" y="1040855"/>
                    <a:pt x="1701178" y="1085229"/>
                  </a:cubicBezTo>
                  <a:cubicBezTo>
                    <a:pt x="1704273" y="1102256"/>
                    <a:pt x="1714077" y="1113092"/>
                    <a:pt x="1728524" y="1121348"/>
                  </a:cubicBezTo>
                  <a:cubicBezTo>
                    <a:pt x="1768771" y="1145083"/>
                    <a:pt x="1809016" y="1168817"/>
                    <a:pt x="1849779" y="1192552"/>
                  </a:cubicBezTo>
                  <a:cubicBezTo>
                    <a:pt x="1879706" y="1210096"/>
                    <a:pt x="1884350" y="1220415"/>
                    <a:pt x="1876094" y="1253954"/>
                  </a:cubicBezTo>
                  <a:cubicBezTo>
                    <a:pt x="1875578" y="1256018"/>
                    <a:pt x="1875578" y="1258082"/>
                    <a:pt x="1875062" y="1260145"/>
                  </a:cubicBezTo>
                  <a:cubicBezTo>
                    <a:pt x="1862678" y="1300908"/>
                    <a:pt x="1848747" y="1321031"/>
                    <a:pt x="1802309" y="1312259"/>
                  </a:cubicBezTo>
                  <a:cubicBezTo>
                    <a:pt x="1760515" y="1304003"/>
                    <a:pt x="1717689" y="1302456"/>
                    <a:pt x="1675379" y="1296264"/>
                  </a:cubicBezTo>
                  <a:cubicBezTo>
                    <a:pt x="1645452" y="1292136"/>
                    <a:pt x="1625845" y="1304003"/>
                    <a:pt x="1611398" y="1329286"/>
                  </a:cubicBezTo>
                  <a:cubicBezTo>
                    <a:pt x="1596434" y="1355085"/>
                    <a:pt x="1589726" y="1379336"/>
                    <a:pt x="1610365" y="1405651"/>
                  </a:cubicBezTo>
                  <a:cubicBezTo>
                    <a:pt x="1638228" y="1441254"/>
                    <a:pt x="1665059" y="1477888"/>
                    <a:pt x="1692406" y="1514006"/>
                  </a:cubicBezTo>
                  <a:cubicBezTo>
                    <a:pt x="1715109" y="1543417"/>
                    <a:pt x="1715109" y="1555285"/>
                    <a:pt x="1692406" y="1584695"/>
                  </a:cubicBezTo>
                  <a:cubicBezTo>
                    <a:pt x="1691374" y="1585727"/>
                    <a:pt x="1690342" y="1587275"/>
                    <a:pt x="1689310" y="1588307"/>
                  </a:cubicBezTo>
                  <a:cubicBezTo>
                    <a:pt x="1659383" y="1620298"/>
                    <a:pt x="1647516" y="1634229"/>
                    <a:pt x="1600562" y="1605850"/>
                  </a:cubicBezTo>
                  <a:cubicBezTo>
                    <a:pt x="1564444" y="1584179"/>
                    <a:pt x="1526261" y="1565604"/>
                    <a:pt x="1490659" y="1543933"/>
                  </a:cubicBezTo>
                  <a:cubicBezTo>
                    <a:pt x="1461248" y="1526390"/>
                    <a:pt x="1438545" y="1536709"/>
                    <a:pt x="1415326" y="1554769"/>
                  </a:cubicBezTo>
                  <a:cubicBezTo>
                    <a:pt x="1392107" y="1572312"/>
                    <a:pt x="1382819" y="1593467"/>
                    <a:pt x="1391075" y="1622877"/>
                  </a:cubicBezTo>
                  <a:cubicBezTo>
                    <a:pt x="1403974" y="1668284"/>
                    <a:pt x="1415326" y="1714205"/>
                    <a:pt x="1426677" y="1760128"/>
                  </a:cubicBezTo>
                  <a:cubicBezTo>
                    <a:pt x="1432870" y="1784894"/>
                    <a:pt x="1427710" y="1798310"/>
                    <a:pt x="1406554" y="1811725"/>
                  </a:cubicBezTo>
                  <a:cubicBezTo>
                    <a:pt x="1395203" y="1818949"/>
                    <a:pt x="1383335" y="1825657"/>
                    <a:pt x="1370436" y="1830300"/>
                  </a:cubicBezTo>
                  <a:cubicBezTo>
                    <a:pt x="1347733" y="1838556"/>
                    <a:pt x="1331222" y="1834428"/>
                    <a:pt x="1316258" y="1815337"/>
                  </a:cubicBezTo>
                  <a:cubicBezTo>
                    <a:pt x="1287879" y="1779735"/>
                    <a:pt x="1259501" y="1743616"/>
                    <a:pt x="1231122" y="1707498"/>
                  </a:cubicBezTo>
                  <a:cubicBezTo>
                    <a:pt x="1203775" y="1673443"/>
                    <a:pt x="1154242" y="1668800"/>
                    <a:pt x="1121219" y="1698210"/>
                  </a:cubicBezTo>
                  <a:cubicBezTo>
                    <a:pt x="1112447" y="1705950"/>
                    <a:pt x="1108320" y="1715753"/>
                    <a:pt x="1106771" y="1727105"/>
                  </a:cubicBezTo>
                  <a:cubicBezTo>
                    <a:pt x="1100064" y="1774575"/>
                    <a:pt x="1092324" y="1821529"/>
                    <a:pt x="1087165" y="1868999"/>
                  </a:cubicBezTo>
                  <a:cubicBezTo>
                    <a:pt x="1084068" y="1893766"/>
                    <a:pt x="1074265" y="1911309"/>
                    <a:pt x="1050014" y="1919049"/>
                  </a:cubicBezTo>
                  <a:cubicBezTo>
                    <a:pt x="1029375" y="1919049"/>
                    <a:pt x="1008220" y="1919049"/>
                    <a:pt x="987581" y="1919049"/>
                  </a:cubicBezTo>
                  <a:cubicBezTo>
                    <a:pt x="973133" y="1910277"/>
                    <a:pt x="964878" y="1897377"/>
                    <a:pt x="960234" y="1880866"/>
                  </a:cubicBezTo>
                  <a:cubicBezTo>
                    <a:pt x="947851" y="1835460"/>
                    <a:pt x="933919" y="1790054"/>
                    <a:pt x="921535" y="1744132"/>
                  </a:cubicBezTo>
                  <a:cubicBezTo>
                    <a:pt x="914828" y="1719881"/>
                    <a:pt x="899865" y="1706982"/>
                    <a:pt x="875614" y="1703886"/>
                  </a:cubicBezTo>
                  <a:cubicBezTo>
                    <a:pt x="866326" y="1702854"/>
                    <a:pt x="857038" y="1701306"/>
                    <a:pt x="847751" y="1700790"/>
                  </a:cubicBezTo>
                  <a:cubicBezTo>
                    <a:pt x="826080" y="1699242"/>
                    <a:pt x="811117" y="1709046"/>
                    <a:pt x="800281" y="1727105"/>
                  </a:cubicBezTo>
                  <a:cubicBezTo>
                    <a:pt x="796153" y="1733813"/>
                    <a:pt x="792541" y="1740520"/>
                    <a:pt x="788414" y="1747228"/>
                  </a:cubicBezTo>
                  <a:cubicBezTo>
                    <a:pt x="766742" y="1783862"/>
                    <a:pt x="745587" y="1821013"/>
                    <a:pt x="723401" y="1857131"/>
                  </a:cubicBezTo>
                  <a:cubicBezTo>
                    <a:pt x="711533" y="1877254"/>
                    <a:pt x="697085" y="1882414"/>
                    <a:pt x="674383" y="1877254"/>
                  </a:cubicBezTo>
                  <a:cubicBezTo>
                    <a:pt x="660451" y="1874158"/>
                    <a:pt x="647552" y="1869515"/>
                    <a:pt x="634652" y="1863839"/>
                  </a:cubicBezTo>
                  <a:cubicBezTo>
                    <a:pt x="611949" y="1853003"/>
                    <a:pt x="604726" y="1839072"/>
                    <a:pt x="607822" y="1813789"/>
                  </a:cubicBezTo>
                  <a:cubicBezTo>
                    <a:pt x="613497" y="1766835"/>
                    <a:pt x="618141" y="1719881"/>
                    <a:pt x="624848" y="1672927"/>
                  </a:cubicBezTo>
                  <a:cubicBezTo>
                    <a:pt x="629492" y="1639905"/>
                    <a:pt x="611949" y="1621846"/>
                    <a:pt x="586150" y="1607398"/>
                  </a:cubicBezTo>
                  <a:cubicBezTo>
                    <a:pt x="560868" y="1593467"/>
                    <a:pt x="538165" y="1591403"/>
                    <a:pt x="514430" y="1611010"/>
                  </a:cubicBezTo>
                  <a:cubicBezTo>
                    <a:pt x="481407" y="1637325"/>
                    <a:pt x="446836" y="1661576"/>
                    <a:pt x="413814" y="1687375"/>
                  </a:cubicBezTo>
                  <a:cubicBezTo>
                    <a:pt x="380276" y="1713690"/>
                    <a:pt x="365828" y="1719365"/>
                    <a:pt x="324550" y="1682215"/>
                  </a:cubicBezTo>
                  <a:cubicBezTo>
                    <a:pt x="321970" y="1679635"/>
                    <a:pt x="319390" y="1677055"/>
                    <a:pt x="316810" y="1674475"/>
                  </a:cubicBezTo>
                  <a:cubicBezTo>
                    <a:pt x="296687" y="1653836"/>
                    <a:pt x="294623" y="1637841"/>
                    <a:pt x="309071" y="1612558"/>
                  </a:cubicBezTo>
                  <a:cubicBezTo>
                    <a:pt x="331258" y="1572828"/>
                    <a:pt x="353960" y="1532581"/>
                    <a:pt x="376148" y="1492851"/>
                  </a:cubicBezTo>
                  <a:cubicBezTo>
                    <a:pt x="382339" y="1481500"/>
                    <a:pt x="389047" y="1470148"/>
                    <a:pt x="387499" y="1456217"/>
                  </a:cubicBezTo>
                  <a:cubicBezTo>
                    <a:pt x="383887" y="1414423"/>
                    <a:pt x="337449" y="1381400"/>
                    <a:pt x="297203" y="1391720"/>
                  </a:cubicBezTo>
                  <a:cubicBezTo>
                    <a:pt x="250765" y="1403587"/>
                    <a:pt x="204327" y="1415455"/>
                    <a:pt x="158405" y="1427838"/>
                  </a:cubicBezTo>
                  <a:cubicBezTo>
                    <a:pt x="139830" y="1432998"/>
                    <a:pt x="125899" y="1427322"/>
                    <a:pt x="114031" y="1412875"/>
                  </a:cubicBezTo>
                  <a:cubicBezTo>
                    <a:pt x="104228" y="1401007"/>
                    <a:pt x="98036" y="1387592"/>
                    <a:pt x="91844" y="1373660"/>
                  </a:cubicBezTo>
                  <a:cubicBezTo>
                    <a:pt x="81525" y="1349409"/>
                    <a:pt x="86169" y="1331866"/>
                    <a:pt x="106808" y="1315871"/>
                  </a:cubicBezTo>
                  <a:cubicBezTo>
                    <a:pt x="140862" y="1288524"/>
                    <a:pt x="175432" y="1261693"/>
                    <a:pt x="209487" y="1234347"/>
                  </a:cubicBezTo>
                  <a:cubicBezTo>
                    <a:pt x="245605" y="1206484"/>
                    <a:pt x="248701" y="1194616"/>
                    <a:pt x="236834" y="1151274"/>
                  </a:cubicBezTo>
                  <a:cubicBezTo>
                    <a:pt x="228578" y="1122896"/>
                    <a:pt x="211551" y="1107932"/>
                    <a:pt x="181624" y="1104836"/>
                  </a:cubicBezTo>
                  <a:cubicBezTo>
                    <a:pt x="138282" y="1100192"/>
                    <a:pt x="95456" y="1091937"/>
                    <a:pt x="52114" y="1087293"/>
                  </a:cubicBezTo>
                  <a:cubicBezTo>
                    <a:pt x="27347" y="1084713"/>
                    <a:pt x="9804" y="1074910"/>
                    <a:pt x="1032" y="1051175"/>
                  </a:cubicBezTo>
                  <a:cubicBezTo>
                    <a:pt x="0" y="1028988"/>
                    <a:pt x="0" y="1008348"/>
                    <a:pt x="0" y="987194"/>
                  </a:cubicBezTo>
                  <a:close/>
                  <a:moveTo>
                    <a:pt x="1198616" y="960879"/>
                  </a:moveTo>
                  <a:cubicBezTo>
                    <a:pt x="1200163" y="838592"/>
                    <a:pt x="1104192" y="720433"/>
                    <a:pt x="958686" y="720949"/>
                  </a:cubicBezTo>
                  <a:cubicBezTo>
                    <a:pt x="824016" y="721465"/>
                    <a:pt x="720821" y="824145"/>
                    <a:pt x="720304" y="959331"/>
                  </a:cubicBezTo>
                  <a:cubicBezTo>
                    <a:pt x="719788" y="1096581"/>
                    <a:pt x="827628" y="1197712"/>
                    <a:pt x="957654" y="1198744"/>
                  </a:cubicBezTo>
                  <a:cubicBezTo>
                    <a:pt x="1090776" y="1199776"/>
                    <a:pt x="1198100" y="1092969"/>
                    <a:pt x="1198616" y="960879"/>
                  </a:cubicBezTo>
                  <a:close/>
                </a:path>
              </a:pathLst>
            </a:custGeom>
            <a:grpFill/>
            <a:ln w="51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66" name="Group 65">
              <a:extLst>
                <a:ext uri="{FF2B5EF4-FFF2-40B4-BE49-F238E27FC236}">
                  <a16:creationId xmlns:a16="http://schemas.microsoft.com/office/drawing/2014/main" id="{A05E6556-C66E-421B-B7D3-709644D56DDA}"/>
                </a:ext>
              </a:extLst>
            </p:cNvPr>
            <p:cNvGrpSpPr/>
            <p:nvPr/>
          </p:nvGrpSpPr>
          <p:grpSpPr>
            <a:xfrm>
              <a:off x="7392963" y="2648852"/>
              <a:ext cx="1838947" cy="1835405"/>
              <a:chOff x="7167947" y="1624190"/>
              <a:chExt cx="2677922" cy="2672763"/>
            </a:xfrm>
            <a:grpFill/>
          </p:grpSpPr>
          <p:sp>
            <p:nvSpPr>
              <p:cNvPr id="67" name="Freeform: Shape 66">
                <a:extLst>
                  <a:ext uri="{FF2B5EF4-FFF2-40B4-BE49-F238E27FC236}">
                    <a16:creationId xmlns:a16="http://schemas.microsoft.com/office/drawing/2014/main" id="{16513AB7-70B6-41AE-BAF5-4E84C65AB256}"/>
                  </a:ext>
                </a:extLst>
              </p:cNvPr>
              <p:cNvSpPr/>
              <p:nvPr/>
            </p:nvSpPr>
            <p:spPr>
              <a:xfrm>
                <a:off x="7167947" y="1624190"/>
                <a:ext cx="2677922" cy="2672763"/>
              </a:xfrm>
              <a:custGeom>
                <a:avLst/>
                <a:gdLst>
                  <a:gd name="connsiteX0" fmla="*/ 2538684 w 2677922"/>
                  <a:gd name="connsiteY0" fmla="*/ 1897505 h 2672762"/>
                  <a:gd name="connsiteX1" fmla="*/ 2456643 w 2677922"/>
                  <a:gd name="connsiteY1" fmla="*/ 1879446 h 2672762"/>
                  <a:gd name="connsiteX2" fmla="*/ 2389566 w 2677922"/>
                  <a:gd name="connsiteY2" fmla="*/ 1863966 h 2672762"/>
                  <a:gd name="connsiteX3" fmla="*/ 2354479 w 2677922"/>
                  <a:gd name="connsiteY3" fmla="*/ 1874802 h 2672762"/>
                  <a:gd name="connsiteX4" fmla="*/ 2312170 w 2677922"/>
                  <a:gd name="connsiteY4" fmla="*/ 1950651 h 2672762"/>
                  <a:gd name="connsiteX5" fmla="*/ 2322489 w 2677922"/>
                  <a:gd name="connsiteY5" fmla="*/ 1983157 h 2672762"/>
                  <a:gd name="connsiteX6" fmla="*/ 2412785 w 2677922"/>
                  <a:gd name="connsiteY6" fmla="*/ 2080161 h 2672762"/>
                  <a:gd name="connsiteX7" fmla="*/ 2418461 w 2677922"/>
                  <a:gd name="connsiteY7" fmla="*/ 2146722 h 2672762"/>
                  <a:gd name="connsiteX8" fmla="*/ 2414849 w 2677922"/>
                  <a:gd name="connsiteY8" fmla="*/ 2151882 h 2672762"/>
                  <a:gd name="connsiteX9" fmla="*/ 2324037 w 2677922"/>
                  <a:gd name="connsiteY9" fmla="*/ 2174585 h 2672762"/>
                  <a:gd name="connsiteX10" fmla="*/ 2219294 w 2677922"/>
                  <a:gd name="connsiteY10" fmla="*/ 2118859 h 2672762"/>
                  <a:gd name="connsiteX11" fmla="*/ 2178531 w 2677922"/>
                  <a:gd name="connsiteY11" fmla="*/ 2120407 h 2672762"/>
                  <a:gd name="connsiteX12" fmla="*/ 2125386 w 2677922"/>
                  <a:gd name="connsiteY12" fmla="*/ 2172521 h 2672762"/>
                  <a:gd name="connsiteX13" fmla="*/ 2122806 w 2677922"/>
                  <a:gd name="connsiteY13" fmla="*/ 2217411 h 2672762"/>
                  <a:gd name="connsiteX14" fmla="*/ 2184723 w 2677922"/>
                  <a:gd name="connsiteY14" fmla="*/ 2334538 h 2672762"/>
                  <a:gd name="connsiteX15" fmla="*/ 2174404 w 2677922"/>
                  <a:gd name="connsiteY15" fmla="*/ 2395423 h 2672762"/>
                  <a:gd name="connsiteX16" fmla="*/ 2164084 w 2677922"/>
                  <a:gd name="connsiteY16" fmla="*/ 2404711 h 2672762"/>
                  <a:gd name="connsiteX17" fmla="*/ 2075336 w 2677922"/>
                  <a:gd name="connsiteY17" fmla="*/ 2401615 h 2672762"/>
                  <a:gd name="connsiteX18" fmla="*/ 1988652 w 2677922"/>
                  <a:gd name="connsiteY18" fmla="*/ 2320606 h 2672762"/>
                  <a:gd name="connsiteX19" fmla="*/ 1944277 w 2677922"/>
                  <a:gd name="connsiteY19" fmla="*/ 2311835 h 2672762"/>
                  <a:gd name="connsiteX20" fmla="*/ 1883392 w 2677922"/>
                  <a:gd name="connsiteY20" fmla="*/ 2346405 h 2672762"/>
                  <a:gd name="connsiteX21" fmla="*/ 1868429 w 2677922"/>
                  <a:gd name="connsiteY21" fmla="*/ 2391811 h 2672762"/>
                  <a:gd name="connsiteX22" fmla="*/ 1899388 w 2677922"/>
                  <a:gd name="connsiteY22" fmla="*/ 2526997 h 2672762"/>
                  <a:gd name="connsiteX23" fmla="*/ 1879264 w 2677922"/>
                  <a:gd name="connsiteY23" fmla="*/ 2571887 h 2672762"/>
                  <a:gd name="connsiteX24" fmla="*/ 1841082 w 2677922"/>
                  <a:gd name="connsiteY24" fmla="*/ 2588915 h 2672762"/>
                  <a:gd name="connsiteX25" fmla="*/ 1782777 w 2677922"/>
                  <a:gd name="connsiteY25" fmla="*/ 2568276 h 2672762"/>
                  <a:gd name="connsiteX26" fmla="*/ 1715184 w 2677922"/>
                  <a:gd name="connsiteY26" fmla="*/ 2459404 h 2672762"/>
                  <a:gd name="connsiteX27" fmla="*/ 1664618 w 2677922"/>
                  <a:gd name="connsiteY27" fmla="*/ 2435669 h 2672762"/>
                  <a:gd name="connsiteX28" fmla="*/ 1610440 w 2677922"/>
                  <a:gd name="connsiteY28" fmla="*/ 2450117 h 2672762"/>
                  <a:gd name="connsiteX29" fmla="*/ 1577418 w 2677922"/>
                  <a:gd name="connsiteY29" fmla="*/ 2495007 h 2672762"/>
                  <a:gd name="connsiteX30" fmla="*/ 1573806 w 2677922"/>
                  <a:gd name="connsiteY30" fmla="*/ 2616777 h 2672762"/>
                  <a:gd name="connsiteX31" fmla="*/ 1526852 w 2677922"/>
                  <a:gd name="connsiteY31" fmla="*/ 2672503 h 2672762"/>
                  <a:gd name="connsiteX32" fmla="*/ 1497441 w 2677922"/>
                  <a:gd name="connsiteY32" fmla="*/ 2676115 h 2672762"/>
                  <a:gd name="connsiteX33" fmla="*/ 1449972 w 2677922"/>
                  <a:gd name="connsiteY33" fmla="*/ 2644124 h 2672762"/>
                  <a:gd name="connsiteX34" fmla="*/ 1410241 w 2677922"/>
                  <a:gd name="connsiteY34" fmla="*/ 2514614 h 2672762"/>
                  <a:gd name="connsiteX35" fmla="*/ 1373091 w 2677922"/>
                  <a:gd name="connsiteY35" fmla="*/ 2482623 h 2672762"/>
                  <a:gd name="connsiteX36" fmla="*/ 1304982 w 2677922"/>
                  <a:gd name="connsiteY36" fmla="*/ 2483139 h 2672762"/>
                  <a:gd name="connsiteX37" fmla="*/ 1271959 w 2677922"/>
                  <a:gd name="connsiteY37" fmla="*/ 2511518 h 2672762"/>
                  <a:gd name="connsiteX38" fmla="*/ 1234293 w 2677922"/>
                  <a:gd name="connsiteY38" fmla="*/ 2633805 h 2672762"/>
                  <a:gd name="connsiteX39" fmla="*/ 1170828 w 2677922"/>
                  <a:gd name="connsiteY39" fmla="*/ 2674567 h 2672762"/>
                  <a:gd name="connsiteX40" fmla="*/ 1106847 w 2677922"/>
                  <a:gd name="connsiteY40" fmla="*/ 2602330 h 2672762"/>
                  <a:gd name="connsiteX41" fmla="*/ 1103751 w 2677922"/>
                  <a:gd name="connsiteY41" fmla="*/ 2491395 h 2672762"/>
                  <a:gd name="connsiteX42" fmla="*/ 1080532 w 2677922"/>
                  <a:gd name="connsiteY42" fmla="*/ 2454244 h 2672762"/>
                  <a:gd name="connsiteX43" fmla="*/ 1005199 w 2677922"/>
                  <a:gd name="connsiteY43" fmla="*/ 2435153 h 2672762"/>
                  <a:gd name="connsiteX44" fmla="*/ 969080 w 2677922"/>
                  <a:gd name="connsiteY44" fmla="*/ 2454244 h 2672762"/>
                  <a:gd name="connsiteX45" fmla="*/ 900456 w 2677922"/>
                  <a:gd name="connsiteY45" fmla="*/ 2564148 h 2672762"/>
                  <a:gd name="connsiteX46" fmla="*/ 836474 w 2677922"/>
                  <a:gd name="connsiteY46" fmla="*/ 2587367 h 2672762"/>
                  <a:gd name="connsiteX47" fmla="*/ 831830 w 2677922"/>
                  <a:gd name="connsiteY47" fmla="*/ 2585819 h 2672762"/>
                  <a:gd name="connsiteX48" fmla="*/ 785392 w 2677922"/>
                  <a:gd name="connsiteY48" fmla="*/ 2504810 h 2672762"/>
                  <a:gd name="connsiteX49" fmla="*/ 811707 w 2677922"/>
                  <a:gd name="connsiteY49" fmla="*/ 2390779 h 2672762"/>
                  <a:gd name="connsiteX50" fmla="*/ 794680 w 2677922"/>
                  <a:gd name="connsiteY50" fmla="*/ 2344341 h 2672762"/>
                  <a:gd name="connsiteX51" fmla="*/ 739470 w 2677922"/>
                  <a:gd name="connsiteY51" fmla="*/ 2312351 h 2672762"/>
                  <a:gd name="connsiteX52" fmla="*/ 689421 w 2677922"/>
                  <a:gd name="connsiteY52" fmla="*/ 2321638 h 2672762"/>
                  <a:gd name="connsiteX53" fmla="*/ 596029 w 2677922"/>
                  <a:gd name="connsiteY53" fmla="*/ 2408838 h 2672762"/>
                  <a:gd name="connsiteX54" fmla="*/ 530500 w 2677922"/>
                  <a:gd name="connsiteY54" fmla="*/ 2415030 h 2672762"/>
                  <a:gd name="connsiteX55" fmla="*/ 521212 w 2677922"/>
                  <a:gd name="connsiteY55" fmla="*/ 2408838 h 2672762"/>
                  <a:gd name="connsiteX56" fmla="*/ 500573 w 2677922"/>
                  <a:gd name="connsiteY56" fmla="*/ 2322670 h 2672762"/>
                  <a:gd name="connsiteX57" fmla="*/ 556298 w 2677922"/>
                  <a:gd name="connsiteY57" fmla="*/ 2217927 h 2672762"/>
                  <a:gd name="connsiteX58" fmla="*/ 552171 w 2677922"/>
                  <a:gd name="connsiteY58" fmla="*/ 2168909 h 2672762"/>
                  <a:gd name="connsiteX59" fmla="*/ 505733 w 2677922"/>
                  <a:gd name="connsiteY59" fmla="*/ 2122987 h 2672762"/>
                  <a:gd name="connsiteX60" fmla="*/ 457747 w 2677922"/>
                  <a:gd name="connsiteY60" fmla="*/ 2119375 h 2672762"/>
                  <a:gd name="connsiteX61" fmla="*/ 341652 w 2677922"/>
                  <a:gd name="connsiteY61" fmla="*/ 2180777 h 2672762"/>
                  <a:gd name="connsiteX62" fmla="*/ 278187 w 2677922"/>
                  <a:gd name="connsiteY62" fmla="*/ 2168909 h 2672762"/>
                  <a:gd name="connsiteX63" fmla="*/ 274059 w 2677922"/>
                  <a:gd name="connsiteY63" fmla="*/ 2164265 h 2672762"/>
                  <a:gd name="connsiteX64" fmla="*/ 276639 w 2677922"/>
                  <a:gd name="connsiteY64" fmla="*/ 2069325 h 2672762"/>
                  <a:gd name="connsiteX65" fmla="*/ 354551 w 2677922"/>
                  <a:gd name="connsiteY65" fmla="*/ 1986253 h 2672762"/>
                  <a:gd name="connsiteX66" fmla="*/ 363839 w 2677922"/>
                  <a:gd name="connsiteY66" fmla="*/ 1940847 h 2672762"/>
                  <a:gd name="connsiteX67" fmla="*/ 328237 w 2677922"/>
                  <a:gd name="connsiteY67" fmla="*/ 1878930 h 2672762"/>
                  <a:gd name="connsiteX68" fmla="*/ 283347 w 2677922"/>
                  <a:gd name="connsiteY68" fmla="*/ 1866030 h 2672762"/>
                  <a:gd name="connsiteX69" fmla="*/ 170864 w 2677922"/>
                  <a:gd name="connsiteY69" fmla="*/ 1891829 h 2672762"/>
                  <a:gd name="connsiteX70" fmla="*/ 155900 w 2677922"/>
                  <a:gd name="connsiteY70" fmla="*/ 1895441 h 2672762"/>
                  <a:gd name="connsiteX71" fmla="*/ 100175 w 2677922"/>
                  <a:gd name="connsiteY71" fmla="*/ 1868094 h 2672762"/>
                  <a:gd name="connsiteX72" fmla="*/ 87275 w 2677922"/>
                  <a:gd name="connsiteY72" fmla="*/ 1838168 h 2672762"/>
                  <a:gd name="connsiteX73" fmla="*/ 107915 w 2677922"/>
                  <a:gd name="connsiteY73" fmla="*/ 1779862 h 2672762"/>
                  <a:gd name="connsiteX74" fmla="*/ 213690 w 2677922"/>
                  <a:gd name="connsiteY74" fmla="*/ 1713817 h 2672762"/>
                  <a:gd name="connsiteX75" fmla="*/ 238972 w 2677922"/>
                  <a:gd name="connsiteY75" fmla="*/ 1654480 h 2672762"/>
                  <a:gd name="connsiteX76" fmla="*/ 222977 w 2677922"/>
                  <a:gd name="connsiteY76" fmla="*/ 1600818 h 2672762"/>
                  <a:gd name="connsiteX77" fmla="*/ 184279 w 2677922"/>
                  <a:gd name="connsiteY77" fmla="*/ 1575019 h 2672762"/>
                  <a:gd name="connsiteX78" fmla="*/ 59413 w 2677922"/>
                  <a:gd name="connsiteY78" fmla="*/ 1571407 h 2672762"/>
                  <a:gd name="connsiteX79" fmla="*/ 3687 w 2677922"/>
                  <a:gd name="connsiteY79" fmla="*/ 1524453 h 2672762"/>
                  <a:gd name="connsiteX80" fmla="*/ 1623 w 2677922"/>
                  <a:gd name="connsiteY80" fmla="*/ 1513618 h 2672762"/>
                  <a:gd name="connsiteX81" fmla="*/ 48577 w 2677922"/>
                  <a:gd name="connsiteY81" fmla="*/ 1442413 h 2672762"/>
                  <a:gd name="connsiteX82" fmla="*/ 160544 w 2677922"/>
                  <a:gd name="connsiteY82" fmla="*/ 1408358 h 2672762"/>
                  <a:gd name="connsiteX83" fmla="*/ 194083 w 2677922"/>
                  <a:gd name="connsiteY83" fmla="*/ 1370692 h 2672762"/>
                  <a:gd name="connsiteX84" fmla="*/ 192534 w 2677922"/>
                  <a:gd name="connsiteY84" fmla="*/ 1298971 h 2672762"/>
                  <a:gd name="connsiteX85" fmla="*/ 166220 w 2677922"/>
                  <a:gd name="connsiteY85" fmla="*/ 1269560 h 2672762"/>
                  <a:gd name="connsiteX86" fmla="*/ 47029 w 2677922"/>
                  <a:gd name="connsiteY86" fmla="*/ 1232926 h 2672762"/>
                  <a:gd name="connsiteX87" fmla="*/ 1623 w 2677922"/>
                  <a:gd name="connsiteY87" fmla="*/ 1166881 h 2672762"/>
                  <a:gd name="connsiteX88" fmla="*/ 6267 w 2677922"/>
                  <a:gd name="connsiteY88" fmla="*/ 1139534 h 2672762"/>
                  <a:gd name="connsiteX89" fmla="*/ 49093 w 2677922"/>
                  <a:gd name="connsiteY89" fmla="*/ 1105480 h 2672762"/>
                  <a:gd name="connsiteX90" fmla="*/ 164672 w 2677922"/>
                  <a:gd name="connsiteY90" fmla="*/ 1101868 h 2672762"/>
                  <a:gd name="connsiteX91" fmla="*/ 181699 w 2677922"/>
                  <a:gd name="connsiteY91" fmla="*/ 1101352 h 2672762"/>
                  <a:gd name="connsiteX92" fmla="*/ 227621 w 2677922"/>
                  <a:gd name="connsiteY92" fmla="*/ 1065233 h 2672762"/>
                  <a:gd name="connsiteX93" fmla="*/ 241036 w 2677922"/>
                  <a:gd name="connsiteY93" fmla="*/ 1014152 h 2672762"/>
                  <a:gd name="connsiteX94" fmla="*/ 219366 w 2677922"/>
                  <a:gd name="connsiteY94" fmla="*/ 965650 h 2672762"/>
                  <a:gd name="connsiteX95" fmla="*/ 113590 w 2677922"/>
                  <a:gd name="connsiteY95" fmla="*/ 899605 h 2672762"/>
                  <a:gd name="connsiteX96" fmla="*/ 89855 w 2677922"/>
                  <a:gd name="connsiteY96" fmla="*/ 832012 h 2672762"/>
                  <a:gd name="connsiteX97" fmla="*/ 104818 w 2677922"/>
                  <a:gd name="connsiteY97" fmla="*/ 799505 h 2672762"/>
                  <a:gd name="connsiteX98" fmla="*/ 151256 w 2677922"/>
                  <a:gd name="connsiteY98" fmla="*/ 779898 h 2672762"/>
                  <a:gd name="connsiteX99" fmla="*/ 283347 w 2677922"/>
                  <a:gd name="connsiteY99" fmla="*/ 810341 h 2672762"/>
                  <a:gd name="connsiteX100" fmla="*/ 331332 w 2677922"/>
                  <a:gd name="connsiteY100" fmla="*/ 794345 h 2672762"/>
                  <a:gd name="connsiteX101" fmla="*/ 363839 w 2677922"/>
                  <a:gd name="connsiteY101" fmla="*/ 737588 h 2672762"/>
                  <a:gd name="connsiteX102" fmla="*/ 354551 w 2677922"/>
                  <a:gd name="connsiteY102" fmla="*/ 689086 h 2672762"/>
                  <a:gd name="connsiteX103" fmla="*/ 266835 w 2677922"/>
                  <a:gd name="connsiteY103" fmla="*/ 595694 h 2672762"/>
                  <a:gd name="connsiteX104" fmla="*/ 261675 w 2677922"/>
                  <a:gd name="connsiteY104" fmla="*/ 529133 h 2672762"/>
                  <a:gd name="connsiteX105" fmla="*/ 270447 w 2677922"/>
                  <a:gd name="connsiteY105" fmla="*/ 516233 h 2672762"/>
                  <a:gd name="connsiteX106" fmla="*/ 349907 w 2677922"/>
                  <a:gd name="connsiteY106" fmla="*/ 498690 h 2672762"/>
                  <a:gd name="connsiteX107" fmla="*/ 457231 w 2677922"/>
                  <a:gd name="connsiteY107" fmla="*/ 555964 h 2672762"/>
                  <a:gd name="connsiteX108" fmla="*/ 507797 w 2677922"/>
                  <a:gd name="connsiteY108" fmla="*/ 551320 h 2672762"/>
                  <a:gd name="connsiteX109" fmla="*/ 551139 w 2677922"/>
                  <a:gd name="connsiteY109" fmla="*/ 508494 h 2672762"/>
                  <a:gd name="connsiteX110" fmla="*/ 556815 w 2677922"/>
                  <a:gd name="connsiteY110" fmla="*/ 456896 h 2672762"/>
                  <a:gd name="connsiteX111" fmla="*/ 494381 w 2677922"/>
                  <a:gd name="connsiteY111" fmla="*/ 339769 h 2672762"/>
                  <a:gd name="connsiteX112" fmla="*/ 505217 w 2677922"/>
                  <a:gd name="connsiteY112" fmla="*/ 280432 h 2672762"/>
                  <a:gd name="connsiteX113" fmla="*/ 537723 w 2677922"/>
                  <a:gd name="connsiteY113" fmla="*/ 256181 h 2672762"/>
                  <a:gd name="connsiteX114" fmla="*/ 590353 w 2677922"/>
                  <a:gd name="connsiteY114" fmla="*/ 261857 h 2672762"/>
                  <a:gd name="connsiteX115" fmla="*/ 679617 w 2677922"/>
                  <a:gd name="connsiteY115" fmla="*/ 344929 h 2672762"/>
                  <a:gd name="connsiteX116" fmla="*/ 754950 w 2677922"/>
                  <a:gd name="connsiteY116" fmla="*/ 355765 h 2672762"/>
                  <a:gd name="connsiteX117" fmla="*/ 797260 w 2677922"/>
                  <a:gd name="connsiteY117" fmla="*/ 329450 h 2672762"/>
                  <a:gd name="connsiteX118" fmla="*/ 811707 w 2677922"/>
                  <a:gd name="connsiteY118" fmla="*/ 285076 h 2672762"/>
                  <a:gd name="connsiteX119" fmla="*/ 781781 w 2677922"/>
                  <a:gd name="connsiteY119" fmla="*/ 156081 h 2672762"/>
                  <a:gd name="connsiteX120" fmla="*/ 807064 w 2677922"/>
                  <a:gd name="connsiteY120" fmla="*/ 100872 h 2672762"/>
                  <a:gd name="connsiteX121" fmla="*/ 841634 w 2677922"/>
                  <a:gd name="connsiteY121" fmla="*/ 86424 h 2672762"/>
                  <a:gd name="connsiteX122" fmla="*/ 896328 w 2677922"/>
                  <a:gd name="connsiteY122" fmla="*/ 106031 h 2672762"/>
                  <a:gd name="connsiteX123" fmla="*/ 965469 w 2677922"/>
                  <a:gd name="connsiteY123" fmla="*/ 217483 h 2672762"/>
                  <a:gd name="connsiteX124" fmla="*/ 1013455 w 2677922"/>
                  <a:gd name="connsiteY124" fmla="*/ 240702 h 2672762"/>
                  <a:gd name="connsiteX125" fmla="*/ 1077952 w 2677922"/>
                  <a:gd name="connsiteY125" fmla="*/ 222642 h 2672762"/>
                  <a:gd name="connsiteX126" fmla="*/ 1101687 w 2677922"/>
                  <a:gd name="connsiteY126" fmla="*/ 188072 h 2672762"/>
                  <a:gd name="connsiteX127" fmla="*/ 1106847 w 2677922"/>
                  <a:gd name="connsiteY127" fmla="*/ 53918 h 2672762"/>
                  <a:gd name="connsiteX128" fmla="*/ 1145029 w 2677922"/>
                  <a:gd name="connsiteY128" fmla="*/ 4900 h 2672762"/>
                  <a:gd name="connsiteX129" fmla="*/ 1158960 w 2677922"/>
                  <a:gd name="connsiteY129" fmla="*/ 1804 h 2672762"/>
                  <a:gd name="connsiteX130" fmla="*/ 1235841 w 2677922"/>
                  <a:gd name="connsiteY130" fmla="*/ 48758 h 2672762"/>
                  <a:gd name="connsiteX131" fmla="*/ 1269895 w 2677922"/>
                  <a:gd name="connsiteY131" fmla="*/ 162273 h 2672762"/>
                  <a:gd name="connsiteX132" fmla="*/ 1303434 w 2677922"/>
                  <a:gd name="connsiteY132" fmla="*/ 192716 h 2672762"/>
                  <a:gd name="connsiteX133" fmla="*/ 1376702 w 2677922"/>
                  <a:gd name="connsiteY133" fmla="*/ 192716 h 2672762"/>
                  <a:gd name="connsiteX134" fmla="*/ 1409209 w 2677922"/>
                  <a:gd name="connsiteY134" fmla="*/ 163305 h 2672762"/>
                  <a:gd name="connsiteX135" fmla="*/ 1447392 w 2677922"/>
                  <a:gd name="connsiteY135" fmla="*/ 37922 h 2672762"/>
                  <a:gd name="connsiteX136" fmla="*/ 1499505 w 2677922"/>
                  <a:gd name="connsiteY136" fmla="*/ 256 h 2672762"/>
                  <a:gd name="connsiteX137" fmla="*/ 1513436 w 2677922"/>
                  <a:gd name="connsiteY137" fmla="*/ 772 h 2672762"/>
                  <a:gd name="connsiteX138" fmla="*/ 1573290 w 2677922"/>
                  <a:gd name="connsiteY138" fmla="*/ 65269 h 2672762"/>
                  <a:gd name="connsiteX139" fmla="*/ 1576902 w 2677922"/>
                  <a:gd name="connsiteY139" fmla="*/ 185492 h 2672762"/>
                  <a:gd name="connsiteX140" fmla="*/ 1598057 w 2677922"/>
                  <a:gd name="connsiteY140" fmla="*/ 220578 h 2672762"/>
                  <a:gd name="connsiteX141" fmla="*/ 1674422 w 2677922"/>
                  <a:gd name="connsiteY141" fmla="*/ 240702 h 2672762"/>
                  <a:gd name="connsiteX142" fmla="*/ 1710540 w 2677922"/>
                  <a:gd name="connsiteY142" fmla="*/ 221610 h 2672762"/>
                  <a:gd name="connsiteX143" fmla="*/ 1779165 w 2677922"/>
                  <a:gd name="connsiteY143" fmla="*/ 111707 h 2672762"/>
                  <a:gd name="connsiteX144" fmla="*/ 1845726 w 2677922"/>
                  <a:gd name="connsiteY144" fmla="*/ 88488 h 2672762"/>
                  <a:gd name="connsiteX145" fmla="*/ 1857594 w 2677922"/>
                  <a:gd name="connsiteY145" fmla="*/ 92616 h 2672762"/>
                  <a:gd name="connsiteX146" fmla="*/ 1895260 w 2677922"/>
                  <a:gd name="connsiteY146" fmla="*/ 166401 h 2672762"/>
                  <a:gd name="connsiteX147" fmla="*/ 1868429 w 2677922"/>
                  <a:gd name="connsiteY147" fmla="*/ 281980 h 2672762"/>
                  <a:gd name="connsiteX148" fmla="*/ 1887004 w 2677922"/>
                  <a:gd name="connsiteY148" fmla="*/ 332030 h 2672762"/>
                  <a:gd name="connsiteX149" fmla="*/ 1946857 w 2677922"/>
                  <a:gd name="connsiteY149" fmla="*/ 365052 h 2672762"/>
                  <a:gd name="connsiteX150" fmla="*/ 1986588 w 2677922"/>
                  <a:gd name="connsiteY150" fmla="*/ 355765 h 2672762"/>
                  <a:gd name="connsiteX151" fmla="*/ 2081528 w 2677922"/>
                  <a:gd name="connsiteY151" fmla="*/ 267532 h 2672762"/>
                  <a:gd name="connsiteX152" fmla="*/ 2151701 w 2677922"/>
                  <a:gd name="connsiteY152" fmla="*/ 261857 h 2672762"/>
                  <a:gd name="connsiteX153" fmla="*/ 2155312 w 2677922"/>
                  <a:gd name="connsiteY153" fmla="*/ 264437 h 2672762"/>
                  <a:gd name="connsiteX154" fmla="*/ 2177500 w 2677922"/>
                  <a:gd name="connsiteY154" fmla="*/ 353701 h 2672762"/>
                  <a:gd name="connsiteX155" fmla="*/ 2122290 w 2677922"/>
                  <a:gd name="connsiteY155" fmla="*/ 456896 h 2672762"/>
                  <a:gd name="connsiteX156" fmla="*/ 2126934 w 2677922"/>
                  <a:gd name="connsiteY156" fmla="*/ 505914 h 2672762"/>
                  <a:gd name="connsiteX157" fmla="*/ 2173372 w 2677922"/>
                  <a:gd name="connsiteY157" fmla="*/ 551836 h 2672762"/>
                  <a:gd name="connsiteX158" fmla="*/ 2219810 w 2677922"/>
                  <a:gd name="connsiteY158" fmla="*/ 555964 h 2672762"/>
                  <a:gd name="connsiteX159" fmla="*/ 2336937 w 2677922"/>
                  <a:gd name="connsiteY159" fmla="*/ 494046 h 2672762"/>
                  <a:gd name="connsiteX160" fmla="*/ 2400917 w 2677922"/>
                  <a:gd name="connsiteY160" fmla="*/ 507462 h 2672762"/>
                  <a:gd name="connsiteX161" fmla="*/ 2420525 w 2677922"/>
                  <a:gd name="connsiteY161" fmla="*/ 533777 h 2672762"/>
                  <a:gd name="connsiteX162" fmla="*/ 2415365 w 2677922"/>
                  <a:gd name="connsiteY162" fmla="*/ 591566 h 2672762"/>
                  <a:gd name="connsiteX163" fmla="*/ 2321973 w 2677922"/>
                  <a:gd name="connsiteY163" fmla="*/ 692182 h 2672762"/>
                  <a:gd name="connsiteX164" fmla="*/ 2313718 w 2677922"/>
                  <a:gd name="connsiteY164" fmla="*/ 733460 h 2672762"/>
                  <a:gd name="connsiteX165" fmla="*/ 2349320 w 2677922"/>
                  <a:gd name="connsiteY165" fmla="*/ 795377 h 2672762"/>
                  <a:gd name="connsiteX166" fmla="*/ 2394726 w 2677922"/>
                  <a:gd name="connsiteY166" fmla="*/ 810341 h 2672762"/>
                  <a:gd name="connsiteX167" fmla="*/ 2526816 w 2677922"/>
                  <a:gd name="connsiteY167" fmla="*/ 780414 h 2672762"/>
                  <a:gd name="connsiteX168" fmla="*/ 2575834 w 2677922"/>
                  <a:gd name="connsiteY168" fmla="*/ 803117 h 2672762"/>
                  <a:gd name="connsiteX169" fmla="*/ 2591313 w 2677922"/>
                  <a:gd name="connsiteY169" fmla="*/ 838719 h 2672762"/>
                  <a:gd name="connsiteX170" fmla="*/ 2570158 w 2677922"/>
                  <a:gd name="connsiteY170" fmla="*/ 896509 h 2672762"/>
                  <a:gd name="connsiteX171" fmla="*/ 2461287 w 2677922"/>
                  <a:gd name="connsiteY171" fmla="*/ 964102 h 2672762"/>
                  <a:gd name="connsiteX172" fmla="*/ 2438068 w 2677922"/>
                  <a:gd name="connsiteY172" fmla="*/ 1014668 h 2672762"/>
                  <a:gd name="connsiteX173" fmla="*/ 2454063 w 2677922"/>
                  <a:gd name="connsiteY173" fmla="*/ 1073489 h 2672762"/>
                  <a:gd name="connsiteX174" fmla="*/ 2492762 w 2677922"/>
                  <a:gd name="connsiteY174" fmla="*/ 1100836 h 2672762"/>
                  <a:gd name="connsiteX175" fmla="*/ 2628464 w 2677922"/>
                  <a:gd name="connsiteY175" fmla="*/ 1105996 h 2672762"/>
                  <a:gd name="connsiteX176" fmla="*/ 2672322 w 2677922"/>
                  <a:gd name="connsiteY176" fmla="*/ 1140566 h 2672762"/>
                  <a:gd name="connsiteX177" fmla="*/ 2677998 w 2677922"/>
                  <a:gd name="connsiteY177" fmla="*/ 1182360 h 2672762"/>
                  <a:gd name="connsiteX178" fmla="*/ 2644459 w 2677922"/>
                  <a:gd name="connsiteY178" fmla="*/ 1229830 h 2672762"/>
                  <a:gd name="connsiteX179" fmla="*/ 2522172 w 2677922"/>
                  <a:gd name="connsiteY179" fmla="*/ 1267497 h 2672762"/>
                  <a:gd name="connsiteX180" fmla="*/ 2483990 w 2677922"/>
                  <a:gd name="connsiteY180" fmla="*/ 1315998 h 2672762"/>
                  <a:gd name="connsiteX181" fmla="*/ 2486570 w 2677922"/>
                  <a:gd name="connsiteY181" fmla="*/ 1379980 h 2672762"/>
                  <a:gd name="connsiteX182" fmla="*/ 2512885 w 2677922"/>
                  <a:gd name="connsiteY182" fmla="*/ 1407842 h 2672762"/>
                  <a:gd name="connsiteX183" fmla="*/ 2641363 w 2677922"/>
                  <a:gd name="connsiteY183" fmla="*/ 1447057 h 2672762"/>
                  <a:gd name="connsiteX184" fmla="*/ 2677998 w 2677922"/>
                  <a:gd name="connsiteY184" fmla="*/ 1498138 h 2672762"/>
                  <a:gd name="connsiteX185" fmla="*/ 2677998 w 2677922"/>
                  <a:gd name="connsiteY185" fmla="*/ 1507426 h 2672762"/>
                  <a:gd name="connsiteX186" fmla="*/ 2611952 w 2677922"/>
                  <a:gd name="connsiteY186" fmla="*/ 1572955 h 2672762"/>
                  <a:gd name="connsiteX187" fmla="*/ 2490182 w 2677922"/>
                  <a:gd name="connsiteY187" fmla="*/ 1576567 h 2672762"/>
                  <a:gd name="connsiteX188" fmla="*/ 2457675 w 2677922"/>
                  <a:gd name="connsiteY188" fmla="*/ 1596690 h 2672762"/>
                  <a:gd name="connsiteX189" fmla="*/ 2437036 w 2677922"/>
                  <a:gd name="connsiteY189" fmla="*/ 1673055 h 2672762"/>
                  <a:gd name="connsiteX190" fmla="*/ 2457159 w 2677922"/>
                  <a:gd name="connsiteY190" fmla="*/ 1710205 h 2672762"/>
                  <a:gd name="connsiteX191" fmla="*/ 2564483 w 2677922"/>
                  <a:gd name="connsiteY191" fmla="*/ 1777282 h 2672762"/>
                  <a:gd name="connsiteX192" fmla="*/ 2588733 w 2677922"/>
                  <a:gd name="connsiteY192" fmla="*/ 1845907 h 2672762"/>
                  <a:gd name="connsiteX193" fmla="*/ 2571706 w 2677922"/>
                  <a:gd name="connsiteY193" fmla="*/ 1880994 h 2672762"/>
                  <a:gd name="connsiteX194" fmla="*/ 2538684 w 2677922"/>
                  <a:gd name="connsiteY194" fmla="*/ 1897505 h 2672762"/>
                  <a:gd name="connsiteX195" fmla="*/ 1338521 w 2677922"/>
                  <a:gd name="connsiteY195" fmla="*/ 2312867 h 2672762"/>
                  <a:gd name="connsiteX196" fmla="*/ 2316814 w 2677922"/>
                  <a:gd name="connsiteY196" fmla="*/ 1335605 h 2672762"/>
                  <a:gd name="connsiteX197" fmla="*/ 1340068 w 2677922"/>
                  <a:gd name="connsiteY197" fmla="*/ 359376 h 2672762"/>
                  <a:gd name="connsiteX198" fmla="*/ 361775 w 2677922"/>
                  <a:gd name="connsiteY198" fmla="*/ 1331994 h 2672762"/>
                  <a:gd name="connsiteX199" fmla="*/ 1338521 w 2677922"/>
                  <a:gd name="connsiteY199" fmla="*/ 2312867 h 26727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</a:cxnLst>
                <a:rect l="l" t="t" r="r" b="b"/>
                <a:pathLst>
                  <a:path w="2677922" h="2672762">
                    <a:moveTo>
                      <a:pt x="2538684" y="1897505"/>
                    </a:moveTo>
                    <a:cubicBezTo>
                      <a:pt x="2511337" y="1891313"/>
                      <a:pt x="2483990" y="1885121"/>
                      <a:pt x="2456643" y="1879446"/>
                    </a:cubicBezTo>
                    <a:cubicBezTo>
                      <a:pt x="2434456" y="1874286"/>
                      <a:pt x="2411753" y="1869642"/>
                      <a:pt x="2389566" y="1863966"/>
                    </a:cubicBezTo>
                    <a:cubicBezTo>
                      <a:pt x="2375119" y="1860354"/>
                      <a:pt x="2363767" y="1864482"/>
                      <a:pt x="2354479" y="1874802"/>
                    </a:cubicBezTo>
                    <a:cubicBezTo>
                      <a:pt x="2335389" y="1896989"/>
                      <a:pt x="2320425" y="1922272"/>
                      <a:pt x="2312170" y="1950651"/>
                    </a:cubicBezTo>
                    <a:cubicBezTo>
                      <a:pt x="2308042" y="1964066"/>
                      <a:pt x="2314234" y="1973869"/>
                      <a:pt x="2322489" y="1983157"/>
                    </a:cubicBezTo>
                    <a:cubicBezTo>
                      <a:pt x="2352416" y="2015664"/>
                      <a:pt x="2382858" y="2048170"/>
                      <a:pt x="2412785" y="2080161"/>
                    </a:cubicBezTo>
                    <a:cubicBezTo>
                      <a:pt x="2435488" y="2104412"/>
                      <a:pt x="2436520" y="2118859"/>
                      <a:pt x="2418461" y="2146722"/>
                    </a:cubicBezTo>
                    <a:cubicBezTo>
                      <a:pt x="2417429" y="2148270"/>
                      <a:pt x="2416397" y="2150334"/>
                      <a:pt x="2414849" y="2151882"/>
                    </a:cubicBezTo>
                    <a:cubicBezTo>
                      <a:pt x="2380795" y="2197804"/>
                      <a:pt x="2365831" y="2198320"/>
                      <a:pt x="2324037" y="2174585"/>
                    </a:cubicBezTo>
                    <a:cubicBezTo>
                      <a:pt x="2289982" y="2154978"/>
                      <a:pt x="2253864" y="2137434"/>
                      <a:pt x="2219294" y="2118859"/>
                    </a:cubicBezTo>
                    <a:cubicBezTo>
                      <a:pt x="2204846" y="2111120"/>
                      <a:pt x="2191431" y="2111120"/>
                      <a:pt x="2178531" y="2120407"/>
                    </a:cubicBezTo>
                    <a:cubicBezTo>
                      <a:pt x="2157892" y="2134855"/>
                      <a:pt x="2140349" y="2152398"/>
                      <a:pt x="2125386" y="2172521"/>
                    </a:cubicBezTo>
                    <a:cubicBezTo>
                      <a:pt x="2114550" y="2186968"/>
                      <a:pt x="2114034" y="2201416"/>
                      <a:pt x="2122806" y="2217411"/>
                    </a:cubicBezTo>
                    <a:cubicBezTo>
                      <a:pt x="2143961" y="2256109"/>
                      <a:pt x="2164600" y="2295323"/>
                      <a:pt x="2184723" y="2334538"/>
                    </a:cubicBezTo>
                    <a:cubicBezTo>
                      <a:pt x="2198655" y="2361885"/>
                      <a:pt x="2196591" y="2374268"/>
                      <a:pt x="2174404" y="2395423"/>
                    </a:cubicBezTo>
                    <a:cubicBezTo>
                      <a:pt x="2170792" y="2398519"/>
                      <a:pt x="2167696" y="2402131"/>
                      <a:pt x="2164084" y="2404711"/>
                    </a:cubicBezTo>
                    <a:cubicBezTo>
                      <a:pt x="2131062" y="2428962"/>
                      <a:pt x="2114034" y="2440829"/>
                      <a:pt x="2075336" y="2401615"/>
                    </a:cubicBezTo>
                    <a:cubicBezTo>
                      <a:pt x="2047473" y="2373236"/>
                      <a:pt x="2017547" y="2347953"/>
                      <a:pt x="1988652" y="2320606"/>
                    </a:cubicBezTo>
                    <a:cubicBezTo>
                      <a:pt x="1975236" y="2307707"/>
                      <a:pt x="1960789" y="2305127"/>
                      <a:pt x="1944277" y="2311835"/>
                    </a:cubicBezTo>
                    <a:cubicBezTo>
                      <a:pt x="1922607" y="2320606"/>
                      <a:pt x="1901968" y="2331958"/>
                      <a:pt x="1883392" y="2346405"/>
                    </a:cubicBezTo>
                    <a:cubicBezTo>
                      <a:pt x="1867913" y="2358273"/>
                      <a:pt x="1863785" y="2373236"/>
                      <a:pt x="1868429" y="2391811"/>
                    </a:cubicBezTo>
                    <a:cubicBezTo>
                      <a:pt x="1879264" y="2436701"/>
                      <a:pt x="1889584" y="2482107"/>
                      <a:pt x="1899388" y="2526997"/>
                    </a:cubicBezTo>
                    <a:cubicBezTo>
                      <a:pt x="1903516" y="2546604"/>
                      <a:pt x="1896808" y="2561568"/>
                      <a:pt x="1879264" y="2571887"/>
                    </a:cubicBezTo>
                    <a:cubicBezTo>
                      <a:pt x="1867397" y="2579111"/>
                      <a:pt x="1854498" y="2584787"/>
                      <a:pt x="1841082" y="2588915"/>
                    </a:cubicBezTo>
                    <a:cubicBezTo>
                      <a:pt x="1813736" y="2597686"/>
                      <a:pt x="1798256" y="2592526"/>
                      <a:pt x="1782777" y="2568276"/>
                    </a:cubicBezTo>
                    <a:cubicBezTo>
                      <a:pt x="1760074" y="2532157"/>
                      <a:pt x="1736855" y="2496555"/>
                      <a:pt x="1715184" y="2459404"/>
                    </a:cubicBezTo>
                    <a:cubicBezTo>
                      <a:pt x="1703316" y="2439281"/>
                      <a:pt x="1687837" y="2431542"/>
                      <a:pt x="1664618" y="2435669"/>
                    </a:cubicBezTo>
                    <a:cubicBezTo>
                      <a:pt x="1646043" y="2439281"/>
                      <a:pt x="1627984" y="2443925"/>
                      <a:pt x="1610440" y="2450117"/>
                    </a:cubicBezTo>
                    <a:cubicBezTo>
                      <a:pt x="1586190" y="2458888"/>
                      <a:pt x="1578450" y="2469208"/>
                      <a:pt x="1577418" y="2495007"/>
                    </a:cubicBezTo>
                    <a:cubicBezTo>
                      <a:pt x="1575870" y="2535769"/>
                      <a:pt x="1574838" y="2576015"/>
                      <a:pt x="1573806" y="2616777"/>
                    </a:cubicBezTo>
                    <a:cubicBezTo>
                      <a:pt x="1572774" y="2653928"/>
                      <a:pt x="1563487" y="2665795"/>
                      <a:pt x="1526852" y="2672503"/>
                    </a:cubicBezTo>
                    <a:cubicBezTo>
                      <a:pt x="1517049" y="2674567"/>
                      <a:pt x="1507245" y="2675599"/>
                      <a:pt x="1497441" y="2676115"/>
                    </a:cubicBezTo>
                    <a:cubicBezTo>
                      <a:pt x="1473191" y="2677663"/>
                      <a:pt x="1457711" y="2667859"/>
                      <a:pt x="1449972" y="2644124"/>
                    </a:cubicBezTo>
                    <a:cubicBezTo>
                      <a:pt x="1436040" y="2600782"/>
                      <a:pt x="1422624" y="2557956"/>
                      <a:pt x="1410241" y="2514614"/>
                    </a:cubicBezTo>
                    <a:cubicBezTo>
                      <a:pt x="1404565" y="2495007"/>
                      <a:pt x="1392698" y="2485719"/>
                      <a:pt x="1373091" y="2482623"/>
                    </a:cubicBezTo>
                    <a:cubicBezTo>
                      <a:pt x="1350388" y="2479527"/>
                      <a:pt x="1327685" y="2479527"/>
                      <a:pt x="1304982" y="2483139"/>
                    </a:cubicBezTo>
                    <a:cubicBezTo>
                      <a:pt x="1287955" y="2485719"/>
                      <a:pt x="1277119" y="2494491"/>
                      <a:pt x="1271959" y="2511518"/>
                    </a:cubicBezTo>
                    <a:cubicBezTo>
                      <a:pt x="1260092" y="2552280"/>
                      <a:pt x="1247192" y="2593042"/>
                      <a:pt x="1234293" y="2633805"/>
                    </a:cubicBezTo>
                    <a:cubicBezTo>
                      <a:pt x="1222941" y="2670439"/>
                      <a:pt x="1208494" y="2679727"/>
                      <a:pt x="1170828" y="2674567"/>
                    </a:cubicBezTo>
                    <a:cubicBezTo>
                      <a:pt x="1114070" y="2666827"/>
                      <a:pt x="1107362" y="2659087"/>
                      <a:pt x="1106847" y="2602330"/>
                    </a:cubicBezTo>
                    <a:cubicBezTo>
                      <a:pt x="1106331" y="2565180"/>
                      <a:pt x="1104783" y="2528545"/>
                      <a:pt x="1103751" y="2491395"/>
                    </a:cubicBezTo>
                    <a:cubicBezTo>
                      <a:pt x="1103234" y="2474368"/>
                      <a:pt x="1096527" y="2460952"/>
                      <a:pt x="1080532" y="2454244"/>
                    </a:cubicBezTo>
                    <a:cubicBezTo>
                      <a:pt x="1056281" y="2443925"/>
                      <a:pt x="1031514" y="2436701"/>
                      <a:pt x="1005199" y="2435153"/>
                    </a:cubicBezTo>
                    <a:cubicBezTo>
                      <a:pt x="989203" y="2434121"/>
                      <a:pt x="977852" y="2440313"/>
                      <a:pt x="969080" y="2454244"/>
                    </a:cubicBezTo>
                    <a:cubicBezTo>
                      <a:pt x="946894" y="2491395"/>
                      <a:pt x="923159" y="2527513"/>
                      <a:pt x="900456" y="2564148"/>
                    </a:cubicBezTo>
                    <a:cubicBezTo>
                      <a:pt x="882396" y="2593042"/>
                      <a:pt x="868465" y="2598202"/>
                      <a:pt x="836474" y="2587367"/>
                    </a:cubicBezTo>
                    <a:cubicBezTo>
                      <a:pt x="834926" y="2586851"/>
                      <a:pt x="833379" y="2586335"/>
                      <a:pt x="831830" y="2585819"/>
                    </a:cubicBezTo>
                    <a:cubicBezTo>
                      <a:pt x="782297" y="2565696"/>
                      <a:pt x="772493" y="2554344"/>
                      <a:pt x="785392" y="2504810"/>
                    </a:cubicBezTo>
                    <a:cubicBezTo>
                      <a:pt x="795196" y="2467144"/>
                      <a:pt x="802420" y="2428962"/>
                      <a:pt x="811707" y="2390779"/>
                    </a:cubicBezTo>
                    <a:cubicBezTo>
                      <a:pt x="816351" y="2371172"/>
                      <a:pt x="811191" y="2356209"/>
                      <a:pt x="794680" y="2344341"/>
                    </a:cubicBezTo>
                    <a:cubicBezTo>
                      <a:pt x="777137" y="2331958"/>
                      <a:pt x="759078" y="2321122"/>
                      <a:pt x="739470" y="2312351"/>
                    </a:cubicBezTo>
                    <a:cubicBezTo>
                      <a:pt x="720895" y="2304095"/>
                      <a:pt x="704900" y="2307191"/>
                      <a:pt x="689421" y="2321638"/>
                    </a:cubicBezTo>
                    <a:cubicBezTo>
                      <a:pt x="658462" y="2351049"/>
                      <a:pt x="626988" y="2379944"/>
                      <a:pt x="596029" y="2408838"/>
                    </a:cubicBezTo>
                    <a:cubicBezTo>
                      <a:pt x="572810" y="2431026"/>
                      <a:pt x="557847" y="2432057"/>
                      <a:pt x="530500" y="2415030"/>
                    </a:cubicBezTo>
                    <a:cubicBezTo>
                      <a:pt x="527404" y="2412966"/>
                      <a:pt x="524308" y="2410902"/>
                      <a:pt x="521212" y="2408838"/>
                    </a:cubicBezTo>
                    <a:cubicBezTo>
                      <a:pt x="481482" y="2380460"/>
                      <a:pt x="477870" y="2365496"/>
                      <a:pt x="500573" y="2322670"/>
                    </a:cubicBezTo>
                    <a:cubicBezTo>
                      <a:pt x="519148" y="2287584"/>
                      <a:pt x="537207" y="2252497"/>
                      <a:pt x="556298" y="2217927"/>
                    </a:cubicBezTo>
                    <a:cubicBezTo>
                      <a:pt x="566102" y="2199868"/>
                      <a:pt x="564555" y="2184388"/>
                      <a:pt x="552171" y="2168909"/>
                    </a:cubicBezTo>
                    <a:cubicBezTo>
                      <a:pt x="538756" y="2151882"/>
                      <a:pt x="523276" y="2136402"/>
                      <a:pt x="505733" y="2122987"/>
                    </a:cubicBezTo>
                    <a:cubicBezTo>
                      <a:pt x="490254" y="2111120"/>
                      <a:pt x="474774" y="2110088"/>
                      <a:pt x="457747" y="2119375"/>
                    </a:cubicBezTo>
                    <a:cubicBezTo>
                      <a:pt x="419564" y="2140014"/>
                      <a:pt x="380866" y="2160653"/>
                      <a:pt x="341652" y="2180777"/>
                    </a:cubicBezTo>
                    <a:cubicBezTo>
                      <a:pt x="314305" y="2195224"/>
                      <a:pt x="298310" y="2191612"/>
                      <a:pt x="278187" y="2168909"/>
                    </a:cubicBezTo>
                    <a:cubicBezTo>
                      <a:pt x="276639" y="2167361"/>
                      <a:pt x="275607" y="2165813"/>
                      <a:pt x="274059" y="2164265"/>
                    </a:cubicBezTo>
                    <a:cubicBezTo>
                      <a:pt x="238456" y="2122987"/>
                      <a:pt x="238972" y="2108540"/>
                      <a:pt x="276639" y="2069325"/>
                    </a:cubicBezTo>
                    <a:cubicBezTo>
                      <a:pt x="302954" y="2041463"/>
                      <a:pt x="327721" y="2013084"/>
                      <a:pt x="354551" y="1986253"/>
                    </a:cubicBezTo>
                    <a:cubicBezTo>
                      <a:pt x="367967" y="1972322"/>
                      <a:pt x="370547" y="1957874"/>
                      <a:pt x="363839" y="1940847"/>
                    </a:cubicBezTo>
                    <a:cubicBezTo>
                      <a:pt x="355067" y="1918660"/>
                      <a:pt x="342684" y="1898021"/>
                      <a:pt x="328237" y="1878930"/>
                    </a:cubicBezTo>
                    <a:cubicBezTo>
                      <a:pt x="316369" y="1863450"/>
                      <a:pt x="300374" y="1861902"/>
                      <a:pt x="283347" y="1866030"/>
                    </a:cubicBezTo>
                    <a:cubicBezTo>
                      <a:pt x="245680" y="1874802"/>
                      <a:pt x="208530" y="1883573"/>
                      <a:pt x="170864" y="1891829"/>
                    </a:cubicBezTo>
                    <a:cubicBezTo>
                      <a:pt x="165704" y="1892861"/>
                      <a:pt x="160544" y="1894409"/>
                      <a:pt x="155900" y="1895441"/>
                    </a:cubicBezTo>
                    <a:cubicBezTo>
                      <a:pt x="127521" y="1900601"/>
                      <a:pt x="113074" y="1893893"/>
                      <a:pt x="100175" y="1868094"/>
                    </a:cubicBezTo>
                    <a:cubicBezTo>
                      <a:pt x="95531" y="1858291"/>
                      <a:pt x="90887" y="1848487"/>
                      <a:pt x="87275" y="1838168"/>
                    </a:cubicBezTo>
                    <a:cubicBezTo>
                      <a:pt x="77988" y="1810821"/>
                      <a:pt x="83147" y="1795341"/>
                      <a:pt x="107915" y="1779862"/>
                    </a:cubicBezTo>
                    <a:cubicBezTo>
                      <a:pt x="143001" y="1757675"/>
                      <a:pt x="178603" y="1735488"/>
                      <a:pt x="213690" y="1713817"/>
                    </a:cubicBezTo>
                    <a:cubicBezTo>
                      <a:pt x="241552" y="1696274"/>
                      <a:pt x="245680" y="1686470"/>
                      <a:pt x="238972" y="1654480"/>
                    </a:cubicBezTo>
                    <a:cubicBezTo>
                      <a:pt x="234845" y="1636420"/>
                      <a:pt x="230201" y="1617845"/>
                      <a:pt x="222977" y="1600818"/>
                    </a:cubicBezTo>
                    <a:cubicBezTo>
                      <a:pt x="215753" y="1583791"/>
                      <a:pt x="203370" y="1575535"/>
                      <a:pt x="184279" y="1575019"/>
                    </a:cubicBezTo>
                    <a:cubicBezTo>
                      <a:pt x="142485" y="1574503"/>
                      <a:pt x="101207" y="1572955"/>
                      <a:pt x="59413" y="1571407"/>
                    </a:cubicBezTo>
                    <a:cubicBezTo>
                      <a:pt x="21746" y="1570375"/>
                      <a:pt x="10395" y="1560572"/>
                      <a:pt x="3687" y="1524453"/>
                    </a:cubicBezTo>
                    <a:cubicBezTo>
                      <a:pt x="3171" y="1520841"/>
                      <a:pt x="2139" y="1517230"/>
                      <a:pt x="1623" y="1513618"/>
                    </a:cubicBezTo>
                    <a:cubicBezTo>
                      <a:pt x="-4053" y="1467696"/>
                      <a:pt x="3687" y="1455828"/>
                      <a:pt x="48577" y="1442413"/>
                    </a:cubicBezTo>
                    <a:cubicBezTo>
                      <a:pt x="85727" y="1431061"/>
                      <a:pt x="122877" y="1418678"/>
                      <a:pt x="160544" y="1408358"/>
                    </a:cubicBezTo>
                    <a:cubicBezTo>
                      <a:pt x="181183" y="1402683"/>
                      <a:pt x="192018" y="1390815"/>
                      <a:pt x="194083" y="1370692"/>
                    </a:cubicBezTo>
                    <a:cubicBezTo>
                      <a:pt x="196147" y="1346957"/>
                      <a:pt x="197178" y="1322706"/>
                      <a:pt x="192534" y="1298971"/>
                    </a:cubicBezTo>
                    <a:cubicBezTo>
                      <a:pt x="189954" y="1283492"/>
                      <a:pt x="181183" y="1274204"/>
                      <a:pt x="166220" y="1269560"/>
                    </a:cubicBezTo>
                    <a:cubicBezTo>
                      <a:pt x="126490" y="1257693"/>
                      <a:pt x="86759" y="1245310"/>
                      <a:pt x="47029" y="1232926"/>
                    </a:cubicBezTo>
                    <a:cubicBezTo>
                      <a:pt x="3687" y="1219511"/>
                      <a:pt x="-957" y="1212287"/>
                      <a:pt x="1623" y="1166881"/>
                    </a:cubicBezTo>
                    <a:cubicBezTo>
                      <a:pt x="2139" y="1157593"/>
                      <a:pt x="4203" y="1148306"/>
                      <a:pt x="6267" y="1139534"/>
                    </a:cubicBezTo>
                    <a:cubicBezTo>
                      <a:pt x="12459" y="1116831"/>
                      <a:pt x="25358" y="1106512"/>
                      <a:pt x="49093" y="1105480"/>
                    </a:cubicBezTo>
                    <a:cubicBezTo>
                      <a:pt x="87791" y="1103932"/>
                      <a:pt x="125974" y="1102900"/>
                      <a:pt x="164672" y="1101868"/>
                    </a:cubicBezTo>
                    <a:cubicBezTo>
                      <a:pt x="170348" y="1101868"/>
                      <a:pt x="176023" y="1101352"/>
                      <a:pt x="181699" y="1101352"/>
                    </a:cubicBezTo>
                    <a:cubicBezTo>
                      <a:pt x="207498" y="1102384"/>
                      <a:pt x="220913" y="1087936"/>
                      <a:pt x="227621" y="1065233"/>
                    </a:cubicBezTo>
                    <a:cubicBezTo>
                      <a:pt x="232781" y="1048206"/>
                      <a:pt x="237425" y="1031179"/>
                      <a:pt x="241036" y="1014152"/>
                    </a:cubicBezTo>
                    <a:cubicBezTo>
                      <a:pt x="245680" y="990417"/>
                      <a:pt x="240005" y="979065"/>
                      <a:pt x="219366" y="965650"/>
                    </a:cubicBezTo>
                    <a:cubicBezTo>
                      <a:pt x="184279" y="943463"/>
                      <a:pt x="148676" y="921276"/>
                      <a:pt x="113590" y="899605"/>
                    </a:cubicBezTo>
                    <a:cubicBezTo>
                      <a:pt x="82116" y="879997"/>
                      <a:pt x="77472" y="867614"/>
                      <a:pt x="89855" y="832012"/>
                    </a:cubicBezTo>
                    <a:cubicBezTo>
                      <a:pt x="93467" y="820660"/>
                      <a:pt x="98111" y="809309"/>
                      <a:pt x="104818" y="799505"/>
                    </a:cubicBezTo>
                    <a:cubicBezTo>
                      <a:pt x="115654" y="782994"/>
                      <a:pt x="130617" y="774738"/>
                      <a:pt x="151256" y="779898"/>
                    </a:cubicBezTo>
                    <a:cubicBezTo>
                      <a:pt x="195114" y="790217"/>
                      <a:pt x="239489" y="799505"/>
                      <a:pt x="283347" y="810341"/>
                    </a:cubicBezTo>
                    <a:cubicBezTo>
                      <a:pt x="303469" y="815500"/>
                      <a:pt x="318949" y="810857"/>
                      <a:pt x="331332" y="794345"/>
                    </a:cubicBezTo>
                    <a:cubicBezTo>
                      <a:pt x="344232" y="776802"/>
                      <a:pt x="355584" y="757711"/>
                      <a:pt x="363839" y="737588"/>
                    </a:cubicBezTo>
                    <a:cubicBezTo>
                      <a:pt x="371063" y="719529"/>
                      <a:pt x="368999" y="704049"/>
                      <a:pt x="354551" y="689086"/>
                    </a:cubicBezTo>
                    <a:cubicBezTo>
                      <a:pt x="324625" y="658643"/>
                      <a:pt x="296246" y="627169"/>
                      <a:pt x="266835" y="595694"/>
                    </a:cubicBezTo>
                    <a:cubicBezTo>
                      <a:pt x="244132" y="570927"/>
                      <a:pt x="243100" y="556996"/>
                      <a:pt x="261675" y="529133"/>
                    </a:cubicBezTo>
                    <a:cubicBezTo>
                      <a:pt x="264771" y="525005"/>
                      <a:pt x="267351" y="520361"/>
                      <a:pt x="270447" y="516233"/>
                    </a:cubicBezTo>
                    <a:cubicBezTo>
                      <a:pt x="296762" y="481663"/>
                      <a:pt x="311209" y="478567"/>
                      <a:pt x="349907" y="498690"/>
                    </a:cubicBezTo>
                    <a:cubicBezTo>
                      <a:pt x="386026" y="517781"/>
                      <a:pt x="422144" y="536357"/>
                      <a:pt x="457231" y="555964"/>
                    </a:cubicBezTo>
                    <a:cubicBezTo>
                      <a:pt x="475806" y="566283"/>
                      <a:pt x="492318" y="564219"/>
                      <a:pt x="507797" y="551320"/>
                    </a:cubicBezTo>
                    <a:cubicBezTo>
                      <a:pt x="523276" y="538421"/>
                      <a:pt x="537723" y="523973"/>
                      <a:pt x="551139" y="508494"/>
                    </a:cubicBezTo>
                    <a:cubicBezTo>
                      <a:pt x="564555" y="492499"/>
                      <a:pt x="567650" y="476503"/>
                      <a:pt x="556815" y="456896"/>
                    </a:cubicBezTo>
                    <a:cubicBezTo>
                      <a:pt x="535143" y="418198"/>
                      <a:pt x="515020" y="378983"/>
                      <a:pt x="494381" y="339769"/>
                    </a:cubicBezTo>
                    <a:cubicBezTo>
                      <a:pt x="480966" y="313970"/>
                      <a:pt x="484062" y="300039"/>
                      <a:pt x="505217" y="280432"/>
                    </a:cubicBezTo>
                    <a:cubicBezTo>
                      <a:pt x="515020" y="271144"/>
                      <a:pt x="525856" y="263405"/>
                      <a:pt x="537723" y="256181"/>
                    </a:cubicBezTo>
                    <a:cubicBezTo>
                      <a:pt x="558362" y="244313"/>
                      <a:pt x="572810" y="245861"/>
                      <a:pt x="590353" y="261857"/>
                    </a:cubicBezTo>
                    <a:cubicBezTo>
                      <a:pt x="620280" y="289203"/>
                      <a:pt x="650207" y="317066"/>
                      <a:pt x="679617" y="344929"/>
                    </a:cubicBezTo>
                    <a:cubicBezTo>
                      <a:pt x="710576" y="374340"/>
                      <a:pt x="717284" y="375372"/>
                      <a:pt x="754950" y="355765"/>
                    </a:cubicBezTo>
                    <a:cubicBezTo>
                      <a:pt x="769913" y="348025"/>
                      <a:pt x="783845" y="339769"/>
                      <a:pt x="797260" y="329450"/>
                    </a:cubicBezTo>
                    <a:cubicBezTo>
                      <a:pt x="811707" y="317582"/>
                      <a:pt x="816351" y="303651"/>
                      <a:pt x="811707" y="285076"/>
                    </a:cubicBezTo>
                    <a:cubicBezTo>
                      <a:pt x="800872" y="242249"/>
                      <a:pt x="791585" y="198907"/>
                      <a:pt x="781781" y="156081"/>
                    </a:cubicBezTo>
                    <a:cubicBezTo>
                      <a:pt x="775589" y="128218"/>
                      <a:pt x="782297" y="114287"/>
                      <a:pt x="807064" y="100872"/>
                    </a:cubicBezTo>
                    <a:cubicBezTo>
                      <a:pt x="818415" y="95196"/>
                      <a:pt x="829766" y="90552"/>
                      <a:pt x="841634" y="86424"/>
                    </a:cubicBezTo>
                    <a:cubicBezTo>
                      <a:pt x="866917" y="78685"/>
                      <a:pt x="881364" y="83328"/>
                      <a:pt x="896328" y="106031"/>
                    </a:cubicBezTo>
                    <a:cubicBezTo>
                      <a:pt x="920062" y="142666"/>
                      <a:pt x="943798" y="179300"/>
                      <a:pt x="965469" y="217483"/>
                    </a:cubicBezTo>
                    <a:cubicBezTo>
                      <a:pt x="976820" y="237090"/>
                      <a:pt x="992299" y="243797"/>
                      <a:pt x="1013455" y="240702"/>
                    </a:cubicBezTo>
                    <a:cubicBezTo>
                      <a:pt x="1035641" y="237090"/>
                      <a:pt x="1057313" y="231414"/>
                      <a:pt x="1077952" y="222642"/>
                    </a:cubicBezTo>
                    <a:cubicBezTo>
                      <a:pt x="1092915" y="215935"/>
                      <a:pt x="1101171" y="205615"/>
                      <a:pt x="1101687" y="188072"/>
                    </a:cubicBezTo>
                    <a:cubicBezTo>
                      <a:pt x="1102719" y="143182"/>
                      <a:pt x="1105298" y="98808"/>
                      <a:pt x="1106847" y="53918"/>
                    </a:cubicBezTo>
                    <a:cubicBezTo>
                      <a:pt x="1107878" y="25023"/>
                      <a:pt x="1117166" y="12640"/>
                      <a:pt x="1145029" y="4900"/>
                    </a:cubicBezTo>
                    <a:cubicBezTo>
                      <a:pt x="1149672" y="3868"/>
                      <a:pt x="1154316" y="2320"/>
                      <a:pt x="1158960" y="1804"/>
                    </a:cubicBezTo>
                    <a:cubicBezTo>
                      <a:pt x="1210042" y="-3872"/>
                      <a:pt x="1222426" y="1804"/>
                      <a:pt x="1235841" y="48758"/>
                    </a:cubicBezTo>
                    <a:cubicBezTo>
                      <a:pt x="1246676" y="86940"/>
                      <a:pt x="1259576" y="124091"/>
                      <a:pt x="1269895" y="162273"/>
                    </a:cubicBezTo>
                    <a:cubicBezTo>
                      <a:pt x="1275055" y="180332"/>
                      <a:pt x="1285890" y="190136"/>
                      <a:pt x="1303434" y="192716"/>
                    </a:cubicBezTo>
                    <a:cubicBezTo>
                      <a:pt x="1327685" y="195812"/>
                      <a:pt x="1352452" y="195812"/>
                      <a:pt x="1376702" y="192716"/>
                    </a:cubicBezTo>
                    <a:cubicBezTo>
                      <a:pt x="1393730" y="190652"/>
                      <a:pt x="1404049" y="180332"/>
                      <a:pt x="1409209" y="163305"/>
                    </a:cubicBezTo>
                    <a:cubicBezTo>
                      <a:pt x="1421593" y="121511"/>
                      <a:pt x="1434492" y="79717"/>
                      <a:pt x="1447392" y="37922"/>
                    </a:cubicBezTo>
                    <a:cubicBezTo>
                      <a:pt x="1457195" y="6964"/>
                      <a:pt x="1466998" y="-260"/>
                      <a:pt x="1499505" y="256"/>
                    </a:cubicBezTo>
                    <a:cubicBezTo>
                      <a:pt x="1504149" y="256"/>
                      <a:pt x="1508793" y="256"/>
                      <a:pt x="1513436" y="772"/>
                    </a:cubicBezTo>
                    <a:cubicBezTo>
                      <a:pt x="1559358" y="5416"/>
                      <a:pt x="1572258" y="19347"/>
                      <a:pt x="1573290" y="65269"/>
                    </a:cubicBezTo>
                    <a:cubicBezTo>
                      <a:pt x="1574322" y="105515"/>
                      <a:pt x="1575870" y="145246"/>
                      <a:pt x="1576902" y="185492"/>
                    </a:cubicBezTo>
                    <a:cubicBezTo>
                      <a:pt x="1577418" y="201487"/>
                      <a:pt x="1583093" y="213871"/>
                      <a:pt x="1598057" y="220578"/>
                    </a:cubicBezTo>
                    <a:cubicBezTo>
                      <a:pt x="1622308" y="231414"/>
                      <a:pt x="1647590" y="238638"/>
                      <a:pt x="1674422" y="240702"/>
                    </a:cubicBezTo>
                    <a:cubicBezTo>
                      <a:pt x="1690933" y="241733"/>
                      <a:pt x="1702285" y="235026"/>
                      <a:pt x="1710540" y="221610"/>
                    </a:cubicBezTo>
                    <a:cubicBezTo>
                      <a:pt x="1733243" y="184976"/>
                      <a:pt x="1756462" y="148342"/>
                      <a:pt x="1779165" y="111707"/>
                    </a:cubicBezTo>
                    <a:cubicBezTo>
                      <a:pt x="1798772" y="80749"/>
                      <a:pt x="1810640" y="76621"/>
                      <a:pt x="1845726" y="88488"/>
                    </a:cubicBezTo>
                    <a:cubicBezTo>
                      <a:pt x="1849854" y="90036"/>
                      <a:pt x="1853466" y="91068"/>
                      <a:pt x="1857594" y="92616"/>
                    </a:cubicBezTo>
                    <a:cubicBezTo>
                      <a:pt x="1898356" y="110159"/>
                      <a:pt x="1905063" y="123059"/>
                      <a:pt x="1895260" y="166401"/>
                    </a:cubicBezTo>
                    <a:cubicBezTo>
                      <a:pt x="1886488" y="205099"/>
                      <a:pt x="1877717" y="243281"/>
                      <a:pt x="1868429" y="281980"/>
                    </a:cubicBezTo>
                    <a:cubicBezTo>
                      <a:pt x="1863269" y="303135"/>
                      <a:pt x="1868429" y="319646"/>
                      <a:pt x="1887004" y="332030"/>
                    </a:cubicBezTo>
                    <a:cubicBezTo>
                      <a:pt x="1906096" y="344929"/>
                      <a:pt x="1925187" y="356796"/>
                      <a:pt x="1946857" y="365052"/>
                    </a:cubicBezTo>
                    <a:cubicBezTo>
                      <a:pt x="1962337" y="370728"/>
                      <a:pt x="1974720" y="367116"/>
                      <a:pt x="1986588" y="355765"/>
                    </a:cubicBezTo>
                    <a:cubicBezTo>
                      <a:pt x="2018062" y="325838"/>
                      <a:pt x="2049537" y="296943"/>
                      <a:pt x="2081528" y="267532"/>
                    </a:cubicBezTo>
                    <a:cubicBezTo>
                      <a:pt x="2107843" y="242765"/>
                      <a:pt x="2122290" y="241733"/>
                      <a:pt x="2151701" y="261857"/>
                    </a:cubicBezTo>
                    <a:cubicBezTo>
                      <a:pt x="2153248" y="262889"/>
                      <a:pt x="2154281" y="263405"/>
                      <a:pt x="2155312" y="264437"/>
                    </a:cubicBezTo>
                    <a:cubicBezTo>
                      <a:pt x="2205363" y="300555"/>
                      <a:pt x="2198139" y="316034"/>
                      <a:pt x="2177500" y="353701"/>
                    </a:cubicBezTo>
                    <a:cubicBezTo>
                      <a:pt x="2158925" y="387755"/>
                      <a:pt x="2141381" y="422842"/>
                      <a:pt x="2122290" y="456896"/>
                    </a:cubicBezTo>
                    <a:cubicBezTo>
                      <a:pt x="2112487" y="474955"/>
                      <a:pt x="2114550" y="490435"/>
                      <a:pt x="2126934" y="505914"/>
                    </a:cubicBezTo>
                    <a:cubicBezTo>
                      <a:pt x="2140865" y="522941"/>
                      <a:pt x="2156345" y="538421"/>
                      <a:pt x="2173372" y="551836"/>
                    </a:cubicBezTo>
                    <a:cubicBezTo>
                      <a:pt x="2187819" y="563187"/>
                      <a:pt x="2202783" y="564735"/>
                      <a:pt x="2219810" y="555964"/>
                    </a:cubicBezTo>
                    <a:cubicBezTo>
                      <a:pt x="2258508" y="534809"/>
                      <a:pt x="2297722" y="514170"/>
                      <a:pt x="2336937" y="494046"/>
                    </a:cubicBezTo>
                    <a:cubicBezTo>
                      <a:pt x="2364799" y="479599"/>
                      <a:pt x="2380795" y="482695"/>
                      <a:pt x="2400917" y="507462"/>
                    </a:cubicBezTo>
                    <a:cubicBezTo>
                      <a:pt x="2408141" y="515717"/>
                      <a:pt x="2414849" y="524489"/>
                      <a:pt x="2420525" y="533777"/>
                    </a:cubicBezTo>
                    <a:cubicBezTo>
                      <a:pt x="2434972" y="556480"/>
                      <a:pt x="2433424" y="571443"/>
                      <a:pt x="2415365" y="591566"/>
                    </a:cubicBezTo>
                    <a:cubicBezTo>
                      <a:pt x="2384406" y="625105"/>
                      <a:pt x="2353448" y="659159"/>
                      <a:pt x="2321973" y="692182"/>
                    </a:cubicBezTo>
                    <a:cubicBezTo>
                      <a:pt x="2310106" y="704565"/>
                      <a:pt x="2307526" y="717981"/>
                      <a:pt x="2313718" y="733460"/>
                    </a:cubicBezTo>
                    <a:cubicBezTo>
                      <a:pt x="2323005" y="755647"/>
                      <a:pt x="2334357" y="776286"/>
                      <a:pt x="2349320" y="795377"/>
                    </a:cubicBezTo>
                    <a:cubicBezTo>
                      <a:pt x="2361187" y="810857"/>
                      <a:pt x="2375635" y="814984"/>
                      <a:pt x="2394726" y="810341"/>
                    </a:cubicBezTo>
                    <a:cubicBezTo>
                      <a:pt x="2438584" y="799505"/>
                      <a:pt x="2482958" y="789701"/>
                      <a:pt x="2526816" y="780414"/>
                    </a:cubicBezTo>
                    <a:cubicBezTo>
                      <a:pt x="2550035" y="775254"/>
                      <a:pt x="2563967" y="781962"/>
                      <a:pt x="2575834" y="803117"/>
                    </a:cubicBezTo>
                    <a:cubicBezTo>
                      <a:pt x="2582026" y="814468"/>
                      <a:pt x="2587186" y="826336"/>
                      <a:pt x="2591313" y="838719"/>
                    </a:cubicBezTo>
                    <a:cubicBezTo>
                      <a:pt x="2600085" y="867098"/>
                      <a:pt x="2595441" y="880514"/>
                      <a:pt x="2570158" y="896509"/>
                    </a:cubicBezTo>
                    <a:cubicBezTo>
                      <a:pt x="2534040" y="919212"/>
                      <a:pt x="2498437" y="942947"/>
                      <a:pt x="2461287" y="964102"/>
                    </a:cubicBezTo>
                    <a:cubicBezTo>
                      <a:pt x="2440132" y="976485"/>
                      <a:pt x="2434456" y="992997"/>
                      <a:pt x="2438068" y="1014668"/>
                    </a:cubicBezTo>
                    <a:cubicBezTo>
                      <a:pt x="2441164" y="1034791"/>
                      <a:pt x="2446840" y="1054398"/>
                      <a:pt x="2454063" y="1073489"/>
                    </a:cubicBezTo>
                    <a:cubicBezTo>
                      <a:pt x="2460771" y="1091032"/>
                      <a:pt x="2472638" y="1100320"/>
                      <a:pt x="2492762" y="1100836"/>
                    </a:cubicBezTo>
                    <a:cubicBezTo>
                      <a:pt x="2538168" y="1101352"/>
                      <a:pt x="2583058" y="1104448"/>
                      <a:pt x="2628464" y="1105996"/>
                    </a:cubicBezTo>
                    <a:cubicBezTo>
                      <a:pt x="2653230" y="1107028"/>
                      <a:pt x="2665614" y="1116831"/>
                      <a:pt x="2672322" y="1140566"/>
                    </a:cubicBezTo>
                    <a:cubicBezTo>
                      <a:pt x="2676449" y="1153982"/>
                      <a:pt x="2677998" y="1167913"/>
                      <a:pt x="2677998" y="1182360"/>
                    </a:cubicBezTo>
                    <a:cubicBezTo>
                      <a:pt x="2677998" y="1210223"/>
                      <a:pt x="2670258" y="1221575"/>
                      <a:pt x="2644459" y="1229830"/>
                    </a:cubicBezTo>
                    <a:cubicBezTo>
                      <a:pt x="2603697" y="1242730"/>
                      <a:pt x="2562934" y="1255113"/>
                      <a:pt x="2522172" y="1267497"/>
                    </a:cubicBezTo>
                    <a:cubicBezTo>
                      <a:pt x="2492762" y="1276268"/>
                      <a:pt x="2485022" y="1285556"/>
                      <a:pt x="2483990" y="1315998"/>
                    </a:cubicBezTo>
                    <a:cubicBezTo>
                      <a:pt x="2483474" y="1337153"/>
                      <a:pt x="2481926" y="1358824"/>
                      <a:pt x="2486570" y="1379980"/>
                    </a:cubicBezTo>
                    <a:cubicBezTo>
                      <a:pt x="2489666" y="1394427"/>
                      <a:pt x="2498437" y="1403199"/>
                      <a:pt x="2512885" y="1407842"/>
                    </a:cubicBezTo>
                    <a:cubicBezTo>
                      <a:pt x="2555711" y="1420742"/>
                      <a:pt x="2598537" y="1433641"/>
                      <a:pt x="2641363" y="1447057"/>
                    </a:cubicBezTo>
                    <a:cubicBezTo>
                      <a:pt x="2671290" y="1456344"/>
                      <a:pt x="2678514" y="1466664"/>
                      <a:pt x="2677998" y="1498138"/>
                    </a:cubicBezTo>
                    <a:cubicBezTo>
                      <a:pt x="2677998" y="1501234"/>
                      <a:pt x="2677998" y="1504330"/>
                      <a:pt x="2677998" y="1507426"/>
                    </a:cubicBezTo>
                    <a:cubicBezTo>
                      <a:pt x="2675934" y="1555928"/>
                      <a:pt x="2660454" y="1571407"/>
                      <a:pt x="2611952" y="1572955"/>
                    </a:cubicBezTo>
                    <a:cubicBezTo>
                      <a:pt x="2571190" y="1573987"/>
                      <a:pt x="2530944" y="1576051"/>
                      <a:pt x="2490182" y="1576567"/>
                    </a:cubicBezTo>
                    <a:cubicBezTo>
                      <a:pt x="2474702" y="1577083"/>
                      <a:pt x="2463867" y="1583791"/>
                      <a:pt x="2457675" y="1596690"/>
                    </a:cubicBezTo>
                    <a:cubicBezTo>
                      <a:pt x="2446324" y="1620941"/>
                      <a:pt x="2439100" y="1646224"/>
                      <a:pt x="2437036" y="1673055"/>
                    </a:cubicBezTo>
                    <a:cubicBezTo>
                      <a:pt x="2435488" y="1690082"/>
                      <a:pt x="2442712" y="1701434"/>
                      <a:pt x="2457159" y="1710205"/>
                    </a:cubicBezTo>
                    <a:cubicBezTo>
                      <a:pt x="2493278" y="1732392"/>
                      <a:pt x="2528880" y="1754579"/>
                      <a:pt x="2564483" y="1777282"/>
                    </a:cubicBezTo>
                    <a:cubicBezTo>
                      <a:pt x="2596989" y="1797405"/>
                      <a:pt x="2601117" y="1809789"/>
                      <a:pt x="2588733" y="1845907"/>
                    </a:cubicBezTo>
                    <a:cubicBezTo>
                      <a:pt x="2584606" y="1858291"/>
                      <a:pt x="2578930" y="1870158"/>
                      <a:pt x="2571706" y="1880994"/>
                    </a:cubicBezTo>
                    <a:cubicBezTo>
                      <a:pt x="2564998" y="1890797"/>
                      <a:pt x="2554163" y="1897505"/>
                      <a:pt x="2538684" y="1897505"/>
                    </a:cubicBezTo>
                    <a:close/>
                    <a:moveTo>
                      <a:pt x="1338521" y="2312867"/>
                    </a:moveTo>
                    <a:cubicBezTo>
                      <a:pt x="1869461" y="2314931"/>
                      <a:pt x="2317329" y="1887701"/>
                      <a:pt x="2316814" y="1335605"/>
                    </a:cubicBezTo>
                    <a:cubicBezTo>
                      <a:pt x="2316298" y="792797"/>
                      <a:pt x="1880813" y="359892"/>
                      <a:pt x="1340068" y="359376"/>
                    </a:cubicBezTo>
                    <a:cubicBezTo>
                      <a:pt x="796228" y="358860"/>
                      <a:pt x="363839" y="794861"/>
                      <a:pt x="361775" y="1331994"/>
                    </a:cubicBezTo>
                    <a:cubicBezTo>
                      <a:pt x="359711" y="1882026"/>
                      <a:pt x="806032" y="2314415"/>
                      <a:pt x="1338521" y="2312867"/>
                    </a:cubicBezTo>
                    <a:close/>
                  </a:path>
                </a:pathLst>
              </a:custGeom>
              <a:grpFill/>
              <a:ln w="515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8" name="Freeform: Shape 67">
                <a:extLst>
                  <a:ext uri="{FF2B5EF4-FFF2-40B4-BE49-F238E27FC236}">
                    <a16:creationId xmlns:a16="http://schemas.microsoft.com/office/drawing/2014/main" id="{356123C7-5F64-4F5E-94DF-CE50049E0840}"/>
                  </a:ext>
                </a:extLst>
              </p:cNvPr>
              <p:cNvSpPr/>
              <p:nvPr/>
            </p:nvSpPr>
            <p:spPr>
              <a:xfrm>
                <a:off x="7558586" y="2011427"/>
                <a:ext cx="1898797" cy="1893637"/>
              </a:xfrm>
              <a:custGeom>
                <a:avLst/>
                <a:gdLst>
                  <a:gd name="connsiteX0" fmla="*/ 30 w 1898796"/>
                  <a:gd name="connsiteY0" fmla="*/ 947852 h 1893636"/>
                  <a:gd name="connsiteX1" fmla="*/ 950461 w 1898796"/>
                  <a:gd name="connsiteY1" fmla="*/ 2 h 1893636"/>
                  <a:gd name="connsiteX2" fmla="*/ 1898827 w 1898796"/>
                  <a:gd name="connsiteY2" fmla="*/ 950948 h 1893636"/>
                  <a:gd name="connsiteX3" fmla="*/ 946849 w 1898796"/>
                  <a:gd name="connsiteY3" fmla="*/ 1898283 h 1893636"/>
                  <a:gd name="connsiteX4" fmla="*/ 30 w 1898796"/>
                  <a:gd name="connsiteY4" fmla="*/ 947852 h 1893636"/>
                  <a:gd name="connsiteX5" fmla="*/ 1187811 w 1898796"/>
                  <a:gd name="connsiteY5" fmla="*/ 949916 h 1893636"/>
                  <a:gd name="connsiteX6" fmla="*/ 949429 w 1898796"/>
                  <a:gd name="connsiteY6" fmla="*/ 710503 h 1893636"/>
                  <a:gd name="connsiteX7" fmla="*/ 710532 w 1898796"/>
                  <a:gd name="connsiteY7" fmla="*/ 948368 h 1893636"/>
                  <a:gd name="connsiteX8" fmla="*/ 948397 w 1898796"/>
                  <a:gd name="connsiteY8" fmla="*/ 1188298 h 1893636"/>
                  <a:gd name="connsiteX9" fmla="*/ 1187811 w 1898796"/>
                  <a:gd name="connsiteY9" fmla="*/ 949916 h 1893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98796" h="1893636">
                    <a:moveTo>
                      <a:pt x="30" y="947852"/>
                    </a:moveTo>
                    <a:cubicBezTo>
                      <a:pt x="-3065" y="428263"/>
                      <a:pt x="426228" y="-1030"/>
                      <a:pt x="950461" y="2"/>
                    </a:cubicBezTo>
                    <a:cubicBezTo>
                      <a:pt x="1472114" y="1034"/>
                      <a:pt x="1899859" y="427747"/>
                      <a:pt x="1898827" y="950948"/>
                    </a:cubicBezTo>
                    <a:cubicBezTo>
                      <a:pt x="1897795" y="1468473"/>
                      <a:pt x="1477790" y="1899315"/>
                      <a:pt x="946849" y="1898283"/>
                    </a:cubicBezTo>
                    <a:cubicBezTo>
                      <a:pt x="411781" y="1896735"/>
                      <a:pt x="-4097" y="1460218"/>
                      <a:pt x="30" y="947852"/>
                    </a:cubicBezTo>
                    <a:close/>
                    <a:moveTo>
                      <a:pt x="1187811" y="949916"/>
                    </a:moveTo>
                    <a:cubicBezTo>
                      <a:pt x="1188327" y="817310"/>
                      <a:pt x="1084099" y="710503"/>
                      <a:pt x="949429" y="710503"/>
                    </a:cubicBezTo>
                    <a:cubicBezTo>
                      <a:pt x="805987" y="710503"/>
                      <a:pt x="710015" y="828146"/>
                      <a:pt x="710532" y="948368"/>
                    </a:cubicBezTo>
                    <a:cubicBezTo>
                      <a:pt x="711048" y="1081490"/>
                      <a:pt x="815791" y="1188298"/>
                      <a:pt x="948397" y="1188298"/>
                    </a:cubicBezTo>
                    <a:cubicBezTo>
                      <a:pt x="1081003" y="1188298"/>
                      <a:pt x="1187294" y="1083038"/>
                      <a:pt x="1187811" y="949916"/>
                    </a:cubicBezTo>
                    <a:close/>
                  </a:path>
                </a:pathLst>
              </a:custGeom>
              <a:grpFill/>
              <a:ln w="515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sp>
        <p:nvSpPr>
          <p:cNvPr id="69" name="Freeform: Shape 68">
            <a:extLst>
              <a:ext uri="{FF2B5EF4-FFF2-40B4-BE49-F238E27FC236}">
                <a16:creationId xmlns:a16="http://schemas.microsoft.com/office/drawing/2014/main" id="{A51BEBA6-51A0-40FD-A445-F1CF56E3FB1A}"/>
              </a:ext>
            </a:extLst>
          </p:cNvPr>
          <p:cNvSpPr/>
          <p:nvPr userDrawn="1"/>
        </p:nvSpPr>
        <p:spPr>
          <a:xfrm>
            <a:off x="2978093" y="369489"/>
            <a:ext cx="623915" cy="635123"/>
          </a:xfrm>
          <a:custGeom>
            <a:avLst/>
            <a:gdLst>
              <a:gd name="connsiteX0" fmla="*/ 879664 w 1723364"/>
              <a:gd name="connsiteY0" fmla="*/ 267 h 1754322"/>
              <a:gd name="connsiteX1" fmla="*/ 964801 w 1723364"/>
              <a:gd name="connsiteY1" fmla="*/ 5943 h 1754322"/>
              <a:gd name="connsiteX2" fmla="*/ 979248 w 1723364"/>
              <a:gd name="connsiteY2" fmla="*/ 18843 h 1754322"/>
              <a:gd name="connsiteX3" fmla="*/ 977700 w 1723364"/>
              <a:gd name="connsiteY3" fmla="*/ 158673 h 1754322"/>
              <a:gd name="connsiteX4" fmla="*/ 968928 w 1723364"/>
              <a:gd name="connsiteY4" fmla="*/ 213366 h 1754322"/>
              <a:gd name="connsiteX5" fmla="*/ 979764 w 1723364"/>
              <a:gd name="connsiteY5" fmla="*/ 229877 h 1754322"/>
              <a:gd name="connsiteX6" fmla="*/ 1149520 w 1723364"/>
              <a:gd name="connsiteY6" fmla="*/ 285087 h 1754322"/>
              <a:gd name="connsiteX7" fmla="*/ 1166548 w 1723364"/>
              <a:gd name="connsiteY7" fmla="*/ 278379 h 1754322"/>
              <a:gd name="connsiteX8" fmla="*/ 1210406 w 1723364"/>
              <a:gd name="connsiteY8" fmla="*/ 190663 h 1754322"/>
              <a:gd name="connsiteX9" fmla="*/ 1263035 w 1723364"/>
              <a:gd name="connsiteY9" fmla="*/ 123070 h 1754322"/>
              <a:gd name="connsiteX10" fmla="*/ 1304314 w 1723364"/>
              <a:gd name="connsiteY10" fmla="*/ 119458 h 1754322"/>
              <a:gd name="connsiteX11" fmla="*/ 1458075 w 1723364"/>
              <a:gd name="connsiteY11" fmla="*/ 231941 h 1754322"/>
              <a:gd name="connsiteX12" fmla="*/ 1462203 w 1723364"/>
              <a:gd name="connsiteY12" fmla="*/ 251549 h 1754322"/>
              <a:gd name="connsiteX13" fmla="*/ 1461171 w 1723364"/>
              <a:gd name="connsiteY13" fmla="*/ 254128 h 1754322"/>
              <a:gd name="connsiteX14" fmla="*/ 1396158 w 1723364"/>
              <a:gd name="connsiteY14" fmla="*/ 347004 h 1754322"/>
              <a:gd name="connsiteX15" fmla="*/ 1337336 w 1723364"/>
              <a:gd name="connsiteY15" fmla="*/ 404794 h 1754322"/>
              <a:gd name="connsiteX16" fmla="*/ 1336304 w 1723364"/>
              <a:gd name="connsiteY16" fmla="*/ 419757 h 1754322"/>
              <a:gd name="connsiteX17" fmla="*/ 1369327 w 1723364"/>
              <a:gd name="connsiteY17" fmla="*/ 457939 h 1754322"/>
              <a:gd name="connsiteX18" fmla="*/ 1442596 w 1723364"/>
              <a:gd name="connsiteY18" fmla="*/ 565263 h 1754322"/>
              <a:gd name="connsiteX19" fmla="*/ 1462719 w 1723364"/>
              <a:gd name="connsiteY19" fmla="*/ 570938 h 1754322"/>
              <a:gd name="connsiteX20" fmla="*/ 1573138 w 1723364"/>
              <a:gd name="connsiteY20" fmla="*/ 514697 h 1754322"/>
              <a:gd name="connsiteX21" fmla="*/ 1650018 w 1723364"/>
              <a:gd name="connsiteY21" fmla="*/ 501281 h 1754322"/>
              <a:gd name="connsiteX22" fmla="*/ 1659822 w 1723364"/>
              <a:gd name="connsiteY22" fmla="*/ 509537 h 1754322"/>
              <a:gd name="connsiteX23" fmla="*/ 1724835 w 1723364"/>
              <a:gd name="connsiteY23" fmla="*/ 709220 h 1754322"/>
              <a:gd name="connsiteX24" fmla="*/ 1717611 w 1723364"/>
              <a:gd name="connsiteY24" fmla="*/ 723668 h 1754322"/>
              <a:gd name="connsiteX25" fmla="*/ 1671173 w 1723364"/>
              <a:gd name="connsiteY25" fmla="*/ 748950 h 1754322"/>
              <a:gd name="connsiteX26" fmla="*/ 1618544 w 1723364"/>
              <a:gd name="connsiteY26" fmla="*/ 760302 h 1754322"/>
              <a:gd name="connsiteX27" fmla="*/ 1529280 w 1723364"/>
              <a:gd name="connsiteY27" fmla="*/ 774234 h 1754322"/>
              <a:gd name="connsiteX28" fmla="*/ 1515349 w 1723364"/>
              <a:gd name="connsiteY28" fmla="*/ 791777 h 1754322"/>
              <a:gd name="connsiteX29" fmla="*/ 1521024 w 1723364"/>
              <a:gd name="connsiteY29" fmla="*/ 857306 h 1754322"/>
              <a:gd name="connsiteX30" fmla="*/ 1516380 w 1723364"/>
              <a:gd name="connsiteY30" fmla="*/ 953794 h 1754322"/>
              <a:gd name="connsiteX31" fmla="*/ 1538567 w 1723364"/>
              <a:gd name="connsiteY31" fmla="*/ 983720 h 1754322"/>
              <a:gd name="connsiteX32" fmla="*/ 1653114 w 1723364"/>
              <a:gd name="connsiteY32" fmla="*/ 1001779 h 1754322"/>
              <a:gd name="connsiteX33" fmla="*/ 1700584 w 1723364"/>
              <a:gd name="connsiteY33" fmla="*/ 1024483 h 1754322"/>
              <a:gd name="connsiteX34" fmla="*/ 1719675 w 1723364"/>
              <a:gd name="connsiteY34" fmla="*/ 1067825 h 1754322"/>
              <a:gd name="connsiteX35" fmla="*/ 1661370 w 1723364"/>
              <a:gd name="connsiteY35" fmla="*/ 1243773 h 1754322"/>
              <a:gd name="connsiteX36" fmla="*/ 1641763 w 1723364"/>
              <a:gd name="connsiteY36" fmla="*/ 1255124 h 1754322"/>
              <a:gd name="connsiteX37" fmla="*/ 1541663 w 1723364"/>
              <a:gd name="connsiteY37" fmla="*/ 1226230 h 1754322"/>
              <a:gd name="connsiteX38" fmla="*/ 1461687 w 1723364"/>
              <a:gd name="connsiteY38" fmla="*/ 1184436 h 1754322"/>
              <a:gd name="connsiteX39" fmla="*/ 1444143 w 1723364"/>
              <a:gd name="connsiteY39" fmla="*/ 1189079 h 1754322"/>
              <a:gd name="connsiteX40" fmla="*/ 1339400 w 1723364"/>
              <a:gd name="connsiteY40" fmla="*/ 1333553 h 1754322"/>
              <a:gd name="connsiteX41" fmla="*/ 1339916 w 1723364"/>
              <a:gd name="connsiteY41" fmla="*/ 1353160 h 1754322"/>
              <a:gd name="connsiteX42" fmla="*/ 1430212 w 1723364"/>
              <a:gd name="connsiteY42" fmla="*/ 1443456 h 1754322"/>
              <a:gd name="connsiteX43" fmla="*/ 1465814 w 1723364"/>
              <a:gd name="connsiteY43" fmla="*/ 1511565 h 1754322"/>
              <a:gd name="connsiteX44" fmla="*/ 1461171 w 1723364"/>
              <a:gd name="connsiteY44" fmla="*/ 1521369 h 1754322"/>
              <a:gd name="connsiteX45" fmla="*/ 1290382 w 1723364"/>
              <a:gd name="connsiteY45" fmla="*/ 1645203 h 1754322"/>
              <a:gd name="connsiteX46" fmla="*/ 1275419 w 1723364"/>
              <a:gd name="connsiteY46" fmla="*/ 1643655 h 1754322"/>
              <a:gd name="connsiteX47" fmla="*/ 1207310 w 1723364"/>
              <a:gd name="connsiteY47" fmla="*/ 1558003 h 1754322"/>
              <a:gd name="connsiteX48" fmla="*/ 1167064 w 1723364"/>
              <a:gd name="connsiteY48" fmla="*/ 1477511 h 1754322"/>
              <a:gd name="connsiteX49" fmla="*/ 1150036 w 1723364"/>
              <a:gd name="connsiteY49" fmla="*/ 1470803 h 1754322"/>
              <a:gd name="connsiteX50" fmla="*/ 981312 w 1723364"/>
              <a:gd name="connsiteY50" fmla="*/ 1526013 h 1754322"/>
              <a:gd name="connsiteX51" fmla="*/ 969960 w 1723364"/>
              <a:gd name="connsiteY51" fmla="*/ 1544072 h 1754322"/>
              <a:gd name="connsiteX52" fmla="*/ 989052 w 1723364"/>
              <a:gd name="connsiteY52" fmla="*/ 1663779 h 1754322"/>
              <a:gd name="connsiteX53" fmla="*/ 978216 w 1723364"/>
              <a:gd name="connsiteY53" fmla="*/ 1743755 h 1754322"/>
              <a:gd name="connsiteX54" fmla="*/ 966864 w 1723364"/>
              <a:gd name="connsiteY54" fmla="*/ 1749947 h 1754322"/>
              <a:gd name="connsiteX55" fmla="*/ 758410 w 1723364"/>
              <a:gd name="connsiteY55" fmla="*/ 1749947 h 1754322"/>
              <a:gd name="connsiteX56" fmla="*/ 745510 w 1723364"/>
              <a:gd name="connsiteY56" fmla="*/ 1737047 h 1754322"/>
              <a:gd name="connsiteX57" fmla="*/ 747058 w 1723364"/>
              <a:gd name="connsiteY57" fmla="*/ 1598249 h 1754322"/>
              <a:gd name="connsiteX58" fmla="*/ 756346 w 1723364"/>
              <a:gd name="connsiteY58" fmla="*/ 1543556 h 1754322"/>
              <a:gd name="connsiteX59" fmla="*/ 744478 w 1723364"/>
              <a:gd name="connsiteY59" fmla="*/ 1525496 h 1754322"/>
              <a:gd name="connsiteX60" fmla="*/ 575754 w 1723364"/>
              <a:gd name="connsiteY60" fmla="*/ 1470287 h 1754322"/>
              <a:gd name="connsiteX61" fmla="*/ 559758 w 1723364"/>
              <a:gd name="connsiteY61" fmla="*/ 1475963 h 1754322"/>
              <a:gd name="connsiteX62" fmla="*/ 504549 w 1723364"/>
              <a:gd name="connsiteY62" fmla="*/ 1585350 h 1754322"/>
              <a:gd name="connsiteX63" fmla="*/ 447275 w 1723364"/>
              <a:gd name="connsiteY63" fmla="*/ 1645719 h 1754322"/>
              <a:gd name="connsiteX64" fmla="*/ 434376 w 1723364"/>
              <a:gd name="connsiteY64" fmla="*/ 1643655 h 1754322"/>
              <a:gd name="connsiteX65" fmla="*/ 290418 w 1723364"/>
              <a:gd name="connsiteY65" fmla="*/ 1542008 h 1754322"/>
              <a:gd name="connsiteX66" fmla="*/ 265651 w 1723364"/>
              <a:gd name="connsiteY66" fmla="*/ 1521369 h 1754322"/>
              <a:gd name="connsiteX67" fmla="*/ 262039 w 1723364"/>
              <a:gd name="connsiteY67" fmla="*/ 1505889 h 1754322"/>
              <a:gd name="connsiteX68" fmla="*/ 321893 w 1723364"/>
              <a:gd name="connsiteY68" fmla="*/ 1415593 h 1754322"/>
              <a:gd name="connsiteX69" fmla="*/ 386906 w 1723364"/>
              <a:gd name="connsiteY69" fmla="*/ 1351096 h 1754322"/>
              <a:gd name="connsiteX70" fmla="*/ 387938 w 1723364"/>
              <a:gd name="connsiteY70" fmla="*/ 1334069 h 1754322"/>
              <a:gd name="connsiteX71" fmla="*/ 354915 w 1723364"/>
              <a:gd name="connsiteY71" fmla="*/ 1295887 h 1754322"/>
              <a:gd name="connsiteX72" fmla="*/ 282678 w 1723364"/>
              <a:gd name="connsiteY72" fmla="*/ 1189595 h 1754322"/>
              <a:gd name="connsiteX73" fmla="*/ 262555 w 1723364"/>
              <a:gd name="connsiteY73" fmla="*/ 1183920 h 1754322"/>
              <a:gd name="connsiteX74" fmla="*/ 152136 w 1723364"/>
              <a:gd name="connsiteY74" fmla="*/ 1240161 h 1754322"/>
              <a:gd name="connsiteX75" fmla="*/ 75256 w 1723364"/>
              <a:gd name="connsiteY75" fmla="*/ 1253577 h 1754322"/>
              <a:gd name="connsiteX76" fmla="*/ 65452 w 1723364"/>
              <a:gd name="connsiteY76" fmla="*/ 1245321 h 1754322"/>
              <a:gd name="connsiteX77" fmla="*/ 439 w 1723364"/>
              <a:gd name="connsiteY77" fmla="*/ 1045637 h 1754322"/>
              <a:gd name="connsiteX78" fmla="*/ 7663 w 1723364"/>
              <a:gd name="connsiteY78" fmla="*/ 1031190 h 1754322"/>
              <a:gd name="connsiteX79" fmla="*/ 54101 w 1723364"/>
              <a:gd name="connsiteY79" fmla="*/ 1005907 h 1754322"/>
              <a:gd name="connsiteX80" fmla="*/ 106730 w 1723364"/>
              <a:gd name="connsiteY80" fmla="*/ 994556 h 1754322"/>
              <a:gd name="connsiteX81" fmla="*/ 197026 w 1723364"/>
              <a:gd name="connsiteY81" fmla="*/ 980109 h 1754322"/>
              <a:gd name="connsiteX82" fmla="*/ 209410 w 1723364"/>
              <a:gd name="connsiteY82" fmla="*/ 964113 h 1754322"/>
              <a:gd name="connsiteX83" fmla="*/ 203734 w 1723364"/>
              <a:gd name="connsiteY83" fmla="*/ 897552 h 1754322"/>
              <a:gd name="connsiteX84" fmla="*/ 208378 w 1723364"/>
              <a:gd name="connsiteY84" fmla="*/ 801064 h 1754322"/>
              <a:gd name="connsiteX85" fmla="*/ 185159 w 1723364"/>
              <a:gd name="connsiteY85" fmla="*/ 770622 h 1754322"/>
              <a:gd name="connsiteX86" fmla="*/ 73192 w 1723364"/>
              <a:gd name="connsiteY86" fmla="*/ 753079 h 1754322"/>
              <a:gd name="connsiteX87" fmla="*/ 24690 w 1723364"/>
              <a:gd name="connsiteY87" fmla="*/ 730375 h 1754322"/>
              <a:gd name="connsiteX88" fmla="*/ 5599 w 1723364"/>
              <a:gd name="connsiteY88" fmla="*/ 687033 h 1754322"/>
              <a:gd name="connsiteX89" fmla="*/ 63904 w 1723364"/>
              <a:gd name="connsiteY89" fmla="*/ 511085 h 1754322"/>
              <a:gd name="connsiteX90" fmla="*/ 83511 w 1723364"/>
              <a:gd name="connsiteY90" fmla="*/ 499733 h 1754322"/>
              <a:gd name="connsiteX91" fmla="*/ 183611 w 1723364"/>
              <a:gd name="connsiteY91" fmla="*/ 528628 h 1754322"/>
              <a:gd name="connsiteX92" fmla="*/ 262555 w 1723364"/>
              <a:gd name="connsiteY92" fmla="*/ 569390 h 1754322"/>
              <a:gd name="connsiteX93" fmla="*/ 282163 w 1723364"/>
              <a:gd name="connsiteY93" fmla="*/ 564231 h 1754322"/>
              <a:gd name="connsiteX94" fmla="*/ 386906 w 1723364"/>
              <a:gd name="connsiteY94" fmla="*/ 419757 h 1754322"/>
              <a:gd name="connsiteX95" fmla="*/ 386390 w 1723364"/>
              <a:gd name="connsiteY95" fmla="*/ 402214 h 1754322"/>
              <a:gd name="connsiteX96" fmla="*/ 296094 w 1723364"/>
              <a:gd name="connsiteY96" fmla="*/ 311918 h 1754322"/>
              <a:gd name="connsiteX97" fmla="*/ 259975 w 1723364"/>
              <a:gd name="connsiteY97" fmla="*/ 242777 h 1754322"/>
              <a:gd name="connsiteX98" fmla="*/ 264619 w 1723364"/>
              <a:gd name="connsiteY98" fmla="*/ 232973 h 1754322"/>
              <a:gd name="connsiteX99" fmla="*/ 435408 w 1723364"/>
              <a:gd name="connsiteY99" fmla="*/ 109139 h 1754322"/>
              <a:gd name="connsiteX100" fmla="*/ 450371 w 1723364"/>
              <a:gd name="connsiteY100" fmla="*/ 110687 h 1754322"/>
              <a:gd name="connsiteX101" fmla="*/ 518480 w 1723364"/>
              <a:gd name="connsiteY101" fmla="*/ 196339 h 1754322"/>
              <a:gd name="connsiteX102" fmla="*/ 559758 w 1723364"/>
              <a:gd name="connsiteY102" fmla="*/ 277863 h 1754322"/>
              <a:gd name="connsiteX103" fmla="*/ 574722 w 1723364"/>
              <a:gd name="connsiteY103" fmla="*/ 283539 h 1754322"/>
              <a:gd name="connsiteX104" fmla="*/ 746026 w 1723364"/>
              <a:gd name="connsiteY104" fmla="*/ 227813 h 1754322"/>
              <a:gd name="connsiteX105" fmla="*/ 756346 w 1723364"/>
              <a:gd name="connsiteY105" fmla="*/ 211302 h 1754322"/>
              <a:gd name="connsiteX106" fmla="*/ 737254 w 1723364"/>
              <a:gd name="connsiteY106" fmla="*/ 91596 h 1754322"/>
              <a:gd name="connsiteX107" fmla="*/ 748090 w 1723364"/>
              <a:gd name="connsiteY107" fmla="*/ 10587 h 1754322"/>
              <a:gd name="connsiteX108" fmla="*/ 758410 w 1723364"/>
              <a:gd name="connsiteY108" fmla="*/ 4395 h 1754322"/>
              <a:gd name="connsiteX109" fmla="*/ 879664 w 1723364"/>
              <a:gd name="connsiteY109" fmla="*/ 267 h 1754322"/>
              <a:gd name="connsiteX110" fmla="*/ 861605 w 1723364"/>
              <a:gd name="connsiteY110" fmla="*/ 1409918 h 1754322"/>
              <a:gd name="connsiteX111" fmla="*/ 1392546 w 1723364"/>
              <a:gd name="connsiteY111" fmla="*/ 879493 h 1754322"/>
              <a:gd name="connsiteX112" fmla="*/ 862637 w 1723364"/>
              <a:gd name="connsiteY112" fmla="*/ 348552 h 1754322"/>
              <a:gd name="connsiteX113" fmla="*/ 331180 w 1723364"/>
              <a:gd name="connsiteY113" fmla="*/ 879493 h 1754322"/>
              <a:gd name="connsiteX114" fmla="*/ 861605 w 1723364"/>
              <a:gd name="connsiteY114" fmla="*/ 1409918 h 17543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</a:cxnLst>
            <a:rect l="l" t="t" r="r" b="b"/>
            <a:pathLst>
              <a:path w="1723364" h="1754322">
                <a:moveTo>
                  <a:pt x="879664" y="267"/>
                </a:moveTo>
                <a:cubicBezTo>
                  <a:pt x="907527" y="2332"/>
                  <a:pt x="935906" y="4395"/>
                  <a:pt x="964801" y="5943"/>
                </a:cubicBezTo>
                <a:cubicBezTo>
                  <a:pt x="974088" y="6459"/>
                  <a:pt x="976668" y="11103"/>
                  <a:pt x="979248" y="18843"/>
                </a:cubicBezTo>
                <a:cubicBezTo>
                  <a:pt x="994727" y="65797"/>
                  <a:pt x="985956" y="112235"/>
                  <a:pt x="977700" y="158673"/>
                </a:cubicBezTo>
                <a:cubicBezTo>
                  <a:pt x="974604" y="176732"/>
                  <a:pt x="972024" y="195307"/>
                  <a:pt x="968928" y="213366"/>
                </a:cubicBezTo>
                <a:cubicBezTo>
                  <a:pt x="967380" y="222654"/>
                  <a:pt x="969960" y="227813"/>
                  <a:pt x="979764" y="229877"/>
                </a:cubicBezTo>
                <a:cubicBezTo>
                  <a:pt x="1038585" y="240713"/>
                  <a:pt x="1095343" y="259804"/>
                  <a:pt x="1149520" y="285087"/>
                </a:cubicBezTo>
                <a:cubicBezTo>
                  <a:pt x="1158808" y="289215"/>
                  <a:pt x="1162420" y="286119"/>
                  <a:pt x="1166548" y="278379"/>
                </a:cubicBezTo>
                <a:cubicBezTo>
                  <a:pt x="1180995" y="248969"/>
                  <a:pt x="1197506" y="220590"/>
                  <a:pt x="1210406" y="190663"/>
                </a:cubicBezTo>
                <a:cubicBezTo>
                  <a:pt x="1222273" y="163316"/>
                  <a:pt x="1240848" y="142161"/>
                  <a:pt x="1263035" y="123070"/>
                </a:cubicBezTo>
                <a:cubicBezTo>
                  <a:pt x="1282643" y="106043"/>
                  <a:pt x="1282127" y="106559"/>
                  <a:pt x="1304314" y="119458"/>
                </a:cubicBezTo>
                <a:cubicBezTo>
                  <a:pt x="1359523" y="151449"/>
                  <a:pt x="1409573" y="190663"/>
                  <a:pt x="1458075" y="231941"/>
                </a:cubicBezTo>
                <a:cubicBezTo>
                  <a:pt x="1465299" y="238133"/>
                  <a:pt x="1467362" y="243809"/>
                  <a:pt x="1462203" y="251549"/>
                </a:cubicBezTo>
                <a:cubicBezTo>
                  <a:pt x="1461687" y="252064"/>
                  <a:pt x="1461171" y="253096"/>
                  <a:pt x="1461171" y="254128"/>
                </a:cubicBezTo>
                <a:cubicBezTo>
                  <a:pt x="1448271" y="291279"/>
                  <a:pt x="1425052" y="320689"/>
                  <a:pt x="1396158" y="347004"/>
                </a:cubicBezTo>
                <a:cubicBezTo>
                  <a:pt x="1375518" y="365064"/>
                  <a:pt x="1356943" y="385703"/>
                  <a:pt x="1337336" y="404794"/>
                </a:cubicBezTo>
                <a:cubicBezTo>
                  <a:pt x="1332177" y="409954"/>
                  <a:pt x="1330628" y="413565"/>
                  <a:pt x="1336304" y="419757"/>
                </a:cubicBezTo>
                <a:cubicBezTo>
                  <a:pt x="1347656" y="432141"/>
                  <a:pt x="1357459" y="445556"/>
                  <a:pt x="1369327" y="457939"/>
                </a:cubicBezTo>
                <a:cubicBezTo>
                  <a:pt x="1399769" y="489930"/>
                  <a:pt x="1419893" y="528628"/>
                  <a:pt x="1442596" y="565263"/>
                </a:cubicBezTo>
                <a:cubicBezTo>
                  <a:pt x="1448271" y="574550"/>
                  <a:pt x="1452915" y="576098"/>
                  <a:pt x="1462719" y="570938"/>
                </a:cubicBezTo>
                <a:cubicBezTo>
                  <a:pt x="1499353" y="551847"/>
                  <a:pt x="1535988" y="533272"/>
                  <a:pt x="1573138" y="514697"/>
                </a:cubicBezTo>
                <a:cubicBezTo>
                  <a:pt x="1597389" y="502830"/>
                  <a:pt x="1624220" y="504893"/>
                  <a:pt x="1650018" y="501281"/>
                </a:cubicBezTo>
                <a:cubicBezTo>
                  <a:pt x="1655694" y="500250"/>
                  <a:pt x="1658274" y="505409"/>
                  <a:pt x="1659822" y="509537"/>
                </a:cubicBezTo>
                <a:cubicBezTo>
                  <a:pt x="1687685" y="574034"/>
                  <a:pt x="1709872" y="640595"/>
                  <a:pt x="1724835" y="709220"/>
                </a:cubicBezTo>
                <a:cubicBezTo>
                  <a:pt x="1726383" y="716444"/>
                  <a:pt x="1723803" y="720572"/>
                  <a:pt x="1717611" y="723668"/>
                </a:cubicBezTo>
                <a:cubicBezTo>
                  <a:pt x="1702132" y="731923"/>
                  <a:pt x="1686653" y="740695"/>
                  <a:pt x="1671173" y="748950"/>
                </a:cubicBezTo>
                <a:cubicBezTo>
                  <a:pt x="1654662" y="757722"/>
                  <a:pt x="1636087" y="757206"/>
                  <a:pt x="1618544" y="760302"/>
                </a:cubicBezTo>
                <a:cubicBezTo>
                  <a:pt x="1589133" y="765462"/>
                  <a:pt x="1559207" y="770106"/>
                  <a:pt x="1529280" y="774234"/>
                </a:cubicBezTo>
                <a:cubicBezTo>
                  <a:pt x="1517412" y="775781"/>
                  <a:pt x="1514316" y="780941"/>
                  <a:pt x="1515349" y="791777"/>
                </a:cubicBezTo>
                <a:cubicBezTo>
                  <a:pt x="1517412" y="813448"/>
                  <a:pt x="1518444" y="835635"/>
                  <a:pt x="1521024" y="857306"/>
                </a:cubicBezTo>
                <a:cubicBezTo>
                  <a:pt x="1524636" y="889813"/>
                  <a:pt x="1518960" y="921803"/>
                  <a:pt x="1516380" y="953794"/>
                </a:cubicBezTo>
                <a:cubicBezTo>
                  <a:pt x="1514316" y="980109"/>
                  <a:pt x="1513284" y="980109"/>
                  <a:pt x="1538567" y="983720"/>
                </a:cubicBezTo>
                <a:cubicBezTo>
                  <a:pt x="1576750" y="989912"/>
                  <a:pt x="1614932" y="995588"/>
                  <a:pt x="1653114" y="1001779"/>
                </a:cubicBezTo>
                <a:cubicBezTo>
                  <a:pt x="1671173" y="1004875"/>
                  <a:pt x="1685105" y="1016227"/>
                  <a:pt x="1700584" y="1024483"/>
                </a:cubicBezTo>
                <a:cubicBezTo>
                  <a:pt x="1726899" y="1038414"/>
                  <a:pt x="1725867" y="1038930"/>
                  <a:pt x="1719675" y="1067825"/>
                </a:cubicBezTo>
                <a:cubicBezTo>
                  <a:pt x="1706260" y="1128710"/>
                  <a:pt x="1685105" y="1186500"/>
                  <a:pt x="1661370" y="1243773"/>
                </a:cubicBezTo>
                <a:cubicBezTo>
                  <a:pt x="1657242" y="1253577"/>
                  <a:pt x="1651566" y="1256157"/>
                  <a:pt x="1641763" y="1255124"/>
                </a:cubicBezTo>
                <a:cubicBezTo>
                  <a:pt x="1606160" y="1252028"/>
                  <a:pt x="1572622" y="1244805"/>
                  <a:pt x="1541663" y="1226230"/>
                </a:cubicBezTo>
                <a:cubicBezTo>
                  <a:pt x="1515864" y="1210750"/>
                  <a:pt x="1488001" y="1198883"/>
                  <a:pt x="1461687" y="1184436"/>
                </a:cubicBezTo>
                <a:cubicBezTo>
                  <a:pt x="1453947" y="1180308"/>
                  <a:pt x="1448787" y="1180308"/>
                  <a:pt x="1444143" y="1189079"/>
                </a:cubicBezTo>
                <a:cubicBezTo>
                  <a:pt x="1415249" y="1241709"/>
                  <a:pt x="1380162" y="1290211"/>
                  <a:pt x="1339400" y="1333553"/>
                </a:cubicBezTo>
                <a:cubicBezTo>
                  <a:pt x="1332177" y="1341293"/>
                  <a:pt x="1332177" y="1345936"/>
                  <a:pt x="1339916" y="1353160"/>
                </a:cubicBezTo>
                <a:cubicBezTo>
                  <a:pt x="1370359" y="1382571"/>
                  <a:pt x="1400801" y="1412498"/>
                  <a:pt x="1430212" y="1443456"/>
                </a:cubicBezTo>
                <a:cubicBezTo>
                  <a:pt x="1448271" y="1462547"/>
                  <a:pt x="1453947" y="1488862"/>
                  <a:pt x="1465814" y="1511565"/>
                </a:cubicBezTo>
                <a:cubicBezTo>
                  <a:pt x="1467879" y="1515693"/>
                  <a:pt x="1464267" y="1518789"/>
                  <a:pt x="1461171" y="1521369"/>
                </a:cubicBezTo>
                <a:cubicBezTo>
                  <a:pt x="1408025" y="1568323"/>
                  <a:pt x="1351784" y="1610117"/>
                  <a:pt x="1290382" y="1645203"/>
                </a:cubicBezTo>
                <a:cubicBezTo>
                  <a:pt x="1284707" y="1648815"/>
                  <a:pt x="1280579" y="1648299"/>
                  <a:pt x="1275419" y="1643655"/>
                </a:cubicBezTo>
                <a:cubicBezTo>
                  <a:pt x="1247040" y="1619404"/>
                  <a:pt x="1221757" y="1593606"/>
                  <a:pt x="1207310" y="1558003"/>
                </a:cubicBezTo>
                <a:cubicBezTo>
                  <a:pt x="1195958" y="1530140"/>
                  <a:pt x="1179963" y="1504341"/>
                  <a:pt x="1167064" y="1477511"/>
                </a:cubicBezTo>
                <a:cubicBezTo>
                  <a:pt x="1162936" y="1469255"/>
                  <a:pt x="1158808" y="1467191"/>
                  <a:pt x="1150036" y="1470803"/>
                </a:cubicBezTo>
                <a:cubicBezTo>
                  <a:pt x="1096375" y="1496086"/>
                  <a:pt x="1040133" y="1514661"/>
                  <a:pt x="981312" y="1526013"/>
                </a:cubicBezTo>
                <a:cubicBezTo>
                  <a:pt x="969960" y="1528076"/>
                  <a:pt x="967896" y="1534268"/>
                  <a:pt x="969960" y="1544072"/>
                </a:cubicBezTo>
                <a:cubicBezTo>
                  <a:pt x="976668" y="1583802"/>
                  <a:pt x="982860" y="1623532"/>
                  <a:pt x="989052" y="1663779"/>
                </a:cubicBezTo>
                <a:cubicBezTo>
                  <a:pt x="993179" y="1691641"/>
                  <a:pt x="982344" y="1716924"/>
                  <a:pt x="978216" y="1743755"/>
                </a:cubicBezTo>
                <a:cubicBezTo>
                  <a:pt x="977184" y="1749431"/>
                  <a:pt x="971508" y="1749431"/>
                  <a:pt x="966864" y="1749947"/>
                </a:cubicBezTo>
                <a:cubicBezTo>
                  <a:pt x="897207" y="1757170"/>
                  <a:pt x="828067" y="1756655"/>
                  <a:pt x="758410" y="1749947"/>
                </a:cubicBezTo>
                <a:cubicBezTo>
                  <a:pt x="749638" y="1748915"/>
                  <a:pt x="748090" y="1744271"/>
                  <a:pt x="745510" y="1737047"/>
                </a:cubicBezTo>
                <a:cubicBezTo>
                  <a:pt x="730031" y="1690609"/>
                  <a:pt x="738286" y="1644687"/>
                  <a:pt x="747058" y="1598249"/>
                </a:cubicBezTo>
                <a:cubicBezTo>
                  <a:pt x="750154" y="1580190"/>
                  <a:pt x="752734" y="1561615"/>
                  <a:pt x="756346" y="1543556"/>
                </a:cubicBezTo>
                <a:cubicBezTo>
                  <a:pt x="758410" y="1533236"/>
                  <a:pt x="755314" y="1527560"/>
                  <a:pt x="744478" y="1525496"/>
                </a:cubicBezTo>
                <a:cubicBezTo>
                  <a:pt x="685657" y="1514661"/>
                  <a:pt x="629931" y="1496086"/>
                  <a:pt x="575754" y="1470287"/>
                </a:cubicBezTo>
                <a:cubicBezTo>
                  <a:pt x="568014" y="1466675"/>
                  <a:pt x="563886" y="1467707"/>
                  <a:pt x="559758" y="1475963"/>
                </a:cubicBezTo>
                <a:cubicBezTo>
                  <a:pt x="541699" y="1512597"/>
                  <a:pt x="522608" y="1548715"/>
                  <a:pt x="504549" y="1585350"/>
                </a:cubicBezTo>
                <a:cubicBezTo>
                  <a:pt x="491649" y="1611149"/>
                  <a:pt x="466882" y="1626112"/>
                  <a:pt x="447275" y="1645719"/>
                </a:cubicBezTo>
                <a:cubicBezTo>
                  <a:pt x="442631" y="1650363"/>
                  <a:pt x="438504" y="1646235"/>
                  <a:pt x="434376" y="1643655"/>
                </a:cubicBezTo>
                <a:cubicBezTo>
                  <a:pt x="384326" y="1612697"/>
                  <a:pt x="334276" y="1581738"/>
                  <a:pt x="290418" y="1542008"/>
                </a:cubicBezTo>
                <a:cubicBezTo>
                  <a:pt x="282678" y="1534784"/>
                  <a:pt x="273907" y="1528076"/>
                  <a:pt x="265651" y="1521369"/>
                </a:cubicBezTo>
                <a:cubicBezTo>
                  <a:pt x="259975" y="1516725"/>
                  <a:pt x="259459" y="1512597"/>
                  <a:pt x="262039" y="1505889"/>
                </a:cubicBezTo>
                <a:cubicBezTo>
                  <a:pt x="276487" y="1472351"/>
                  <a:pt x="292998" y="1440360"/>
                  <a:pt x="321893" y="1415593"/>
                </a:cubicBezTo>
                <a:cubicBezTo>
                  <a:pt x="345112" y="1395986"/>
                  <a:pt x="365235" y="1372767"/>
                  <a:pt x="386906" y="1351096"/>
                </a:cubicBezTo>
                <a:cubicBezTo>
                  <a:pt x="393098" y="1345421"/>
                  <a:pt x="394129" y="1341293"/>
                  <a:pt x="387938" y="1334069"/>
                </a:cubicBezTo>
                <a:cubicBezTo>
                  <a:pt x="376586" y="1321685"/>
                  <a:pt x="366783" y="1308270"/>
                  <a:pt x="354915" y="1295887"/>
                </a:cubicBezTo>
                <a:cubicBezTo>
                  <a:pt x="324989" y="1264412"/>
                  <a:pt x="305382" y="1225714"/>
                  <a:pt x="282678" y="1189595"/>
                </a:cubicBezTo>
                <a:cubicBezTo>
                  <a:pt x="277003" y="1180308"/>
                  <a:pt x="272359" y="1178760"/>
                  <a:pt x="262555" y="1183920"/>
                </a:cubicBezTo>
                <a:cubicBezTo>
                  <a:pt x="225921" y="1203011"/>
                  <a:pt x="189287" y="1221586"/>
                  <a:pt x="152136" y="1240161"/>
                </a:cubicBezTo>
                <a:cubicBezTo>
                  <a:pt x="127885" y="1252545"/>
                  <a:pt x="101054" y="1249965"/>
                  <a:pt x="75256" y="1253577"/>
                </a:cubicBezTo>
                <a:cubicBezTo>
                  <a:pt x="69580" y="1254608"/>
                  <a:pt x="67000" y="1249965"/>
                  <a:pt x="65452" y="1245321"/>
                </a:cubicBezTo>
                <a:cubicBezTo>
                  <a:pt x="37589" y="1180824"/>
                  <a:pt x="15402" y="1114263"/>
                  <a:pt x="439" y="1045637"/>
                </a:cubicBezTo>
                <a:cubicBezTo>
                  <a:pt x="-1109" y="1038414"/>
                  <a:pt x="1471" y="1034286"/>
                  <a:pt x="7663" y="1031190"/>
                </a:cubicBezTo>
                <a:cubicBezTo>
                  <a:pt x="23142" y="1022935"/>
                  <a:pt x="38621" y="1014163"/>
                  <a:pt x="54101" y="1005907"/>
                </a:cubicBezTo>
                <a:cubicBezTo>
                  <a:pt x="70612" y="997136"/>
                  <a:pt x="89187" y="997652"/>
                  <a:pt x="106730" y="994556"/>
                </a:cubicBezTo>
                <a:cubicBezTo>
                  <a:pt x="136657" y="989396"/>
                  <a:pt x="167099" y="984236"/>
                  <a:pt x="197026" y="980109"/>
                </a:cubicBezTo>
                <a:cubicBezTo>
                  <a:pt x="207346" y="978560"/>
                  <a:pt x="210442" y="973917"/>
                  <a:pt x="209410" y="964113"/>
                </a:cubicBezTo>
                <a:cubicBezTo>
                  <a:pt x="207346" y="941926"/>
                  <a:pt x="206314" y="919739"/>
                  <a:pt x="203734" y="897552"/>
                </a:cubicBezTo>
                <a:cubicBezTo>
                  <a:pt x="200122" y="865045"/>
                  <a:pt x="205798" y="833055"/>
                  <a:pt x="208378" y="801064"/>
                </a:cubicBezTo>
                <a:cubicBezTo>
                  <a:pt x="210442" y="774749"/>
                  <a:pt x="211474" y="774749"/>
                  <a:pt x="185159" y="770622"/>
                </a:cubicBezTo>
                <a:cubicBezTo>
                  <a:pt x="148009" y="764430"/>
                  <a:pt x="110342" y="758754"/>
                  <a:pt x="73192" y="753079"/>
                </a:cubicBezTo>
                <a:cubicBezTo>
                  <a:pt x="54616" y="750499"/>
                  <a:pt x="40169" y="738631"/>
                  <a:pt x="24690" y="730375"/>
                </a:cubicBezTo>
                <a:cubicBezTo>
                  <a:pt x="-1625" y="715928"/>
                  <a:pt x="-593" y="715928"/>
                  <a:pt x="5599" y="687033"/>
                </a:cubicBezTo>
                <a:cubicBezTo>
                  <a:pt x="19014" y="626148"/>
                  <a:pt x="40169" y="568358"/>
                  <a:pt x="63904" y="511085"/>
                </a:cubicBezTo>
                <a:cubicBezTo>
                  <a:pt x="68032" y="501281"/>
                  <a:pt x="73192" y="498701"/>
                  <a:pt x="83511" y="499733"/>
                </a:cubicBezTo>
                <a:cubicBezTo>
                  <a:pt x="119114" y="502830"/>
                  <a:pt x="152652" y="510053"/>
                  <a:pt x="183611" y="528628"/>
                </a:cubicBezTo>
                <a:cubicBezTo>
                  <a:pt x="208894" y="543592"/>
                  <a:pt x="236241" y="555459"/>
                  <a:pt x="262555" y="569390"/>
                </a:cubicBezTo>
                <a:cubicBezTo>
                  <a:pt x="271327" y="574034"/>
                  <a:pt x="277003" y="574034"/>
                  <a:pt x="282163" y="564231"/>
                </a:cubicBezTo>
                <a:cubicBezTo>
                  <a:pt x="311057" y="511601"/>
                  <a:pt x="346144" y="463615"/>
                  <a:pt x="386906" y="419757"/>
                </a:cubicBezTo>
                <a:cubicBezTo>
                  <a:pt x="393614" y="412534"/>
                  <a:pt x="393098" y="408922"/>
                  <a:pt x="386390" y="402214"/>
                </a:cubicBezTo>
                <a:cubicBezTo>
                  <a:pt x="355947" y="372287"/>
                  <a:pt x="325505" y="342360"/>
                  <a:pt x="296094" y="311918"/>
                </a:cubicBezTo>
                <a:cubicBezTo>
                  <a:pt x="277519" y="292827"/>
                  <a:pt x="271843" y="265996"/>
                  <a:pt x="259975" y="242777"/>
                </a:cubicBezTo>
                <a:cubicBezTo>
                  <a:pt x="257912" y="238649"/>
                  <a:pt x="261524" y="235553"/>
                  <a:pt x="264619" y="232973"/>
                </a:cubicBezTo>
                <a:cubicBezTo>
                  <a:pt x="317765" y="186019"/>
                  <a:pt x="374007" y="144225"/>
                  <a:pt x="435408" y="109139"/>
                </a:cubicBezTo>
                <a:cubicBezTo>
                  <a:pt x="441084" y="105527"/>
                  <a:pt x="445211" y="106043"/>
                  <a:pt x="450371" y="110687"/>
                </a:cubicBezTo>
                <a:cubicBezTo>
                  <a:pt x="478750" y="134937"/>
                  <a:pt x="504033" y="160736"/>
                  <a:pt x="518480" y="196339"/>
                </a:cubicBezTo>
                <a:cubicBezTo>
                  <a:pt x="530348" y="224202"/>
                  <a:pt x="545827" y="250516"/>
                  <a:pt x="559758" y="277863"/>
                </a:cubicBezTo>
                <a:cubicBezTo>
                  <a:pt x="563370" y="285087"/>
                  <a:pt x="566982" y="287151"/>
                  <a:pt x="574722" y="283539"/>
                </a:cubicBezTo>
                <a:cubicBezTo>
                  <a:pt x="629415" y="257740"/>
                  <a:pt x="686173" y="238649"/>
                  <a:pt x="746026" y="227813"/>
                </a:cubicBezTo>
                <a:cubicBezTo>
                  <a:pt x="756346" y="225750"/>
                  <a:pt x="757893" y="220074"/>
                  <a:pt x="756346" y="211302"/>
                </a:cubicBezTo>
                <a:cubicBezTo>
                  <a:pt x="749638" y="171572"/>
                  <a:pt x="743446" y="131326"/>
                  <a:pt x="737254" y="91596"/>
                </a:cubicBezTo>
                <a:cubicBezTo>
                  <a:pt x="732611" y="63217"/>
                  <a:pt x="743446" y="37418"/>
                  <a:pt x="748090" y="10587"/>
                </a:cubicBezTo>
                <a:cubicBezTo>
                  <a:pt x="749122" y="5427"/>
                  <a:pt x="753766" y="4395"/>
                  <a:pt x="758410" y="4395"/>
                </a:cubicBezTo>
                <a:cubicBezTo>
                  <a:pt x="797624" y="4395"/>
                  <a:pt x="837870" y="-1280"/>
                  <a:pt x="879664" y="267"/>
                </a:cubicBezTo>
                <a:close/>
                <a:moveTo>
                  <a:pt x="861605" y="1409918"/>
                </a:moveTo>
                <a:cubicBezTo>
                  <a:pt x="1155712" y="1407338"/>
                  <a:pt x="1392030" y="1176180"/>
                  <a:pt x="1392546" y="879493"/>
                </a:cubicBezTo>
                <a:cubicBezTo>
                  <a:pt x="1393062" y="585902"/>
                  <a:pt x="1160356" y="349068"/>
                  <a:pt x="862637" y="348552"/>
                </a:cubicBezTo>
                <a:cubicBezTo>
                  <a:pt x="568014" y="348036"/>
                  <a:pt x="331180" y="581774"/>
                  <a:pt x="331180" y="879493"/>
                </a:cubicBezTo>
                <a:cubicBezTo>
                  <a:pt x="331180" y="1173600"/>
                  <a:pt x="565950" y="1406822"/>
                  <a:pt x="861605" y="1409918"/>
                </a:cubicBezTo>
                <a:close/>
              </a:path>
            </a:pathLst>
          </a:custGeom>
          <a:solidFill>
            <a:schemeClr val="bg1">
              <a:alpha val="5000"/>
            </a:schemeClr>
          </a:solidFill>
          <a:ln w="515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57402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07B7D1B0-1139-47E7-A404-619CAF68D59B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282512" y="0"/>
            <a:ext cx="9626981" cy="6858000"/>
          </a:xfrm>
          <a:custGeom>
            <a:avLst/>
            <a:gdLst>
              <a:gd name="connsiteX0" fmla="*/ 0 w 9626981"/>
              <a:gd name="connsiteY0" fmla="*/ 0 h 6858000"/>
              <a:gd name="connsiteX1" fmla="*/ 4760133 w 9626981"/>
              <a:gd name="connsiteY1" fmla="*/ 0 h 6858000"/>
              <a:gd name="connsiteX2" fmla="*/ 9626981 w 9626981"/>
              <a:gd name="connsiteY2" fmla="*/ 6858000 h 6858000"/>
              <a:gd name="connsiteX3" fmla="*/ 4866848 w 9626981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626981" h="6858000">
                <a:moveTo>
                  <a:pt x="0" y="0"/>
                </a:moveTo>
                <a:lnTo>
                  <a:pt x="4760133" y="0"/>
                </a:lnTo>
                <a:lnTo>
                  <a:pt x="9626981" y="6858000"/>
                </a:lnTo>
                <a:lnTo>
                  <a:pt x="4866848" y="6858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152400">
            <a:noFill/>
          </a:ln>
          <a:effectLst/>
        </p:spPr>
        <p:txBody>
          <a:bodyPr wrap="square" anchor="ctr">
            <a:noAutofit/>
          </a:bodyPr>
          <a:lstStyle>
            <a:lvl1pPr marL="0" indent="0" algn="ctr">
              <a:buFontTx/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altLang="ko-KR" dirty="0"/>
              <a:t>Place 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2738143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mage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4D42F50A-D54B-4085-9B51-D4561AE43789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3317860" y="659465"/>
            <a:ext cx="5556281" cy="5539071"/>
          </a:xfrm>
          <a:custGeom>
            <a:avLst/>
            <a:gdLst>
              <a:gd name="connsiteX0" fmla="*/ 2778140 w 5556281"/>
              <a:gd name="connsiteY0" fmla="*/ 1624152 h 5539071"/>
              <a:gd name="connsiteX1" fmla="*/ 1632756 w 5556281"/>
              <a:gd name="connsiteY1" fmla="*/ 2769536 h 5539071"/>
              <a:gd name="connsiteX2" fmla="*/ 2778140 w 5556281"/>
              <a:gd name="connsiteY2" fmla="*/ 3914920 h 5539071"/>
              <a:gd name="connsiteX3" fmla="*/ 3923524 w 5556281"/>
              <a:gd name="connsiteY3" fmla="*/ 2769536 h 5539071"/>
              <a:gd name="connsiteX4" fmla="*/ 2778140 w 5556281"/>
              <a:gd name="connsiteY4" fmla="*/ 1624152 h 5539071"/>
              <a:gd name="connsiteX5" fmla="*/ 3162198 w 5556281"/>
              <a:gd name="connsiteY5" fmla="*/ 151 h 5539071"/>
              <a:gd name="connsiteX6" fmla="*/ 3189369 w 5556281"/>
              <a:gd name="connsiteY6" fmla="*/ 2803 h 5539071"/>
              <a:gd name="connsiteX7" fmla="*/ 3689300 w 5556281"/>
              <a:gd name="connsiteY7" fmla="*/ 121613 h 5539071"/>
              <a:gd name="connsiteX8" fmla="*/ 3747933 w 5556281"/>
              <a:gd name="connsiteY8" fmla="*/ 194134 h 5539071"/>
              <a:gd name="connsiteX9" fmla="*/ 3751019 w 5556281"/>
              <a:gd name="connsiteY9" fmla="*/ 254313 h 5539071"/>
              <a:gd name="connsiteX10" fmla="*/ 3763361 w 5556281"/>
              <a:gd name="connsiteY10" fmla="*/ 627717 h 5539071"/>
              <a:gd name="connsiteX11" fmla="*/ 3767990 w 5556281"/>
              <a:gd name="connsiteY11" fmla="*/ 731096 h 5539071"/>
              <a:gd name="connsiteX12" fmla="*/ 3815825 w 5556281"/>
              <a:gd name="connsiteY12" fmla="*/ 808246 h 5539071"/>
              <a:gd name="connsiteX13" fmla="*/ 3928463 w 5556281"/>
              <a:gd name="connsiteY13" fmla="*/ 873052 h 5539071"/>
              <a:gd name="connsiteX14" fmla="*/ 4036474 w 5556281"/>
              <a:gd name="connsiteY14" fmla="*/ 873052 h 5539071"/>
              <a:gd name="connsiteX15" fmla="*/ 4493199 w 5556281"/>
              <a:gd name="connsiteY15" fmla="*/ 618458 h 5539071"/>
              <a:gd name="connsiteX16" fmla="*/ 4590409 w 5556281"/>
              <a:gd name="connsiteY16" fmla="*/ 632346 h 5539071"/>
              <a:gd name="connsiteX17" fmla="*/ 4945295 w 5556281"/>
              <a:gd name="connsiteY17" fmla="*/ 994951 h 5539071"/>
              <a:gd name="connsiteX18" fmla="*/ 4957640 w 5556281"/>
              <a:gd name="connsiteY18" fmla="*/ 1095244 h 5539071"/>
              <a:gd name="connsiteX19" fmla="*/ 4692245 w 5556281"/>
              <a:gd name="connsiteY19" fmla="*/ 1542714 h 5539071"/>
              <a:gd name="connsiteX20" fmla="*/ 4690702 w 5556281"/>
              <a:gd name="connsiteY20" fmla="*/ 1646093 h 5539071"/>
              <a:gd name="connsiteX21" fmla="*/ 4758594 w 5556281"/>
              <a:gd name="connsiteY21" fmla="*/ 1771076 h 5539071"/>
              <a:gd name="connsiteX22" fmla="*/ 4837287 w 5556281"/>
              <a:gd name="connsiteY22" fmla="*/ 1820454 h 5539071"/>
              <a:gd name="connsiteX23" fmla="*/ 5014730 w 5556281"/>
              <a:gd name="connsiteY23" fmla="*/ 1832795 h 5539071"/>
              <a:gd name="connsiteX24" fmla="*/ 5375792 w 5556281"/>
              <a:gd name="connsiteY24" fmla="*/ 1855941 h 5539071"/>
              <a:gd name="connsiteX25" fmla="*/ 5445227 w 5556281"/>
              <a:gd name="connsiteY25" fmla="*/ 1914574 h 5539071"/>
              <a:gd name="connsiteX26" fmla="*/ 5554778 w 5556281"/>
              <a:gd name="connsiteY26" fmla="*/ 2417592 h 5539071"/>
              <a:gd name="connsiteX27" fmla="*/ 5537805 w 5556281"/>
              <a:gd name="connsiteY27" fmla="*/ 2479311 h 5539071"/>
              <a:gd name="connsiteX28" fmla="*/ 5506946 w 5556281"/>
              <a:gd name="connsiteY28" fmla="*/ 2500914 h 5539071"/>
              <a:gd name="connsiteX29" fmla="*/ 5042505 w 5556281"/>
              <a:gd name="connsiteY29" fmla="*/ 2732362 h 5539071"/>
              <a:gd name="connsiteX30" fmla="*/ 4990041 w 5556281"/>
              <a:gd name="connsiteY30" fmla="*/ 2811055 h 5539071"/>
              <a:gd name="connsiteX31" fmla="*/ 4979243 w 5556281"/>
              <a:gd name="connsiteY31" fmla="*/ 2985415 h 5539071"/>
              <a:gd name="connsiteX32" fmla="*/ 5019359 w 5556281"/>
              <a:gd name="connsiteY32" fmla="*/ 3068735 h 5539071"/>
              <a:gd name="connsiteX33" fmla="*/ 5448313 w 5556281"/>
              <a:gd name="connsiteY33" fmla="*/ 3385051 h 5539071"/>
              <a:gd name="connsiteX34" fmla="*/ 5477631 w 5556281"/>
              <a:gd name="connsiteY34" fmla="*/ 3480714 h 5539071"/>
              <a:gd name="connsiteX35" fmla="*/ 5398935 w 5556281"/>
              <a:gd name="connsiteY35" fmla="*/ 3698277 h 5539071"/>
              <a:gd name="connsiteX36" fmla="*/ 5309443 w 5556281"/>
              <a:gd name="connsiteY36" fmla="*/ 3940526 h 5539071"/>
              <a:gd name="connsiteX37" fmla="*/ 5233836 w 5556281"/>
              <a:gd name="connsiteY37" fmla="*/ 3989904 h 5539071"/>
              <a:gd name="connsiteX38" fmla="*/ 5040963 w 5556281"/>
              <a:gd name="connsiteY38" fmla="*/ 3969844 h 5539071"/>
              <a:gd name="connsiteX39" fmla="*/ 4707676 w 5556281"/>
              <a:gd name="connsiteY39" fmla="*/ 3934357 h 5539071"/>
              <a:gd name="connsiteX40" fmla="*/ 4622811 w 5556281"/>
              <a:gd name="connsiteY40" fmla="*/ 3972931 h 5539071"/>
              <a:gd name="connsiteX41" fmla="*/ 4502457 w 5556281"/>
              <a:gd name="connsiteY41" fmla="*/ 4136489 h 5539071"/>
              <a:gd name="connsiteX42" fmla="*/ 4488570 w 5556281"/>
              <a:gd name="connsiteY42" fmla="*/ 4239869 h 5539071"/>
              <a:gd name="connsiteX43" fmla="*/ 4675271 w 5556281"/>
              <a:gd name="connsiteY43" fmla="*/ 4730542 h 5539071"/>
              <a:gd name="connsiteX44" fmla="*/ 4647499 w 5556281"/>
              <a:gd name="connsiteY44" fmla="*/ 4830835 h 5539071"/>
              <a:gd name="connsiteX45" fmla="*/ 4278723 w 5556281"/>
              <a:gd name="connsiteY45" fmla="*/ 5110117 h 5539071"/>
              <a:gd name="connsiteX46" fmla="*/ 4178427 w 5556281"/>
              <a:gd name="connsiteY46" fmla="*/ 5108574 h 5539071"/>
              <a:gd name="connsiteX47" fmla="*/ 3778791 w 5556281"/>
              <a:gd name="connsiteY47" fmla="*/ 4786089 h 5539071"/>
              <a:gd name="connsiteX48" fmla="*/ 3684671 w 5556281"/>
              <a:gd name="connsiteY48" fmla="*/ 4767572 h 5539071"/>
              <a:gd name="connsiteX49" fmla="*/ 3450134 w 5556281"/>
              <a:gd name="connsiteY49" fmla="*/ 4857067 h 5539071"/>
              <a:gd name="connsiteX50" fmla="*/ 3393044 w 5556281"/>
              <a:gd name="connsiteY50" fmla="*/ 4924959 h 5539071"/>
              <a:gd name="connsiteX51" fmla="*/ 3360639 w 5556281"/>
              <a:gd name="connsiteY51" fmla="*/ 5079259 h 5539071"/>
              <a:gd name="connsiteX52" fmla="*/ 3283489 w 5556281"/>
              <a:gd name="connsiteY52" fmla="*/ 5448033 h 5539071"/>
              <a:gd name="connsiteX53" fmla="*/ 3218687 w 5556281"/>
              <a:gd name="connsiteY53" fmla="*/ 5509753 h 5539071"/>
              <a:gd name="connsiteX54" fmla="*/ 2973349 w 5556281"/>
              <a:gd name="connsiteY54" fmla="*/ 5535985 h 5539071"/>
              <a:gd name="connsiteX55" fmla="*/ 2868424 w 5556281"/>
              <a:gd name="connsiteY55" fmla="*/ 5539071 h 5539071"/>
              <a:gd name="connsiteX56" fmla="*/ 2723385 w 5556281"/>
              <a:gd name="connsiteY56" fmla="*/ 5539071 h 5539071"/>
              <a:gd name="connsiteX57" fmla="*/ 2666291 w 5556281"/>
              <a:gd name="connsiteY57" fmla="*/ 5474265 h 5539071"/>
              <a:gd name="connsiteX58" fmla="*/ 2507365 w 5556281"/>
              <a:gd name="connsiteY58" fmla="*/ 4992850 h 5539071"/>
              <a:gd name="connsiteX59" fmla="*/ 2431758 w 5556281"/>
              <a:gd name="connsiteY59" fmla="*/ 4924959 h 5539071"/>
              <a:gd name="connsiteX60" fmla="*/ 2184880 w 5556281"/>
              <a:gd name="connsiteY60" fmla="*/ 4869411 h 5539071"/>
              <a:gd name="connsiteX61" fmla="*/ 2075329 w 5556281"/>
              <a:gd name="connsiteY61" fmla="*/ 4901813 h 5539071"/>
              <a:gd name="connsiteX62" fmla="*/ 1714267 w 5556281"/>
              <a:gd name="connsiteY62" fmla="*/ 5267504 h 5539071"/>
              <a:gd name="connsiteX63" fmla="*/ 1621686 w 5556281"/>
              <a:gd name="connsiteY63" fmla="*/ 5282934 h 5539071"/>
              <a:gd name="connsiteX64" fmla="*/ 1234396 w 5556281"/>
              <a:gd name="connsiteY64" fmla="*/ 5065371 h 5539071"/>
              <a:gd name="connsiteX65" fmla="*/ 1191190 w 5556281"/>
              <a:gd name="connsiteY65" fmla="*/ 4966618 h 5539071"/>
              <a:gd name="connsiteX66" fmla="*/ 1317715 w 5556281"/>
              <a:gd name="connsiteY66" fmla="*/ 4468233 h 5539071"/>
              <a:gd name="connsiteX67" fmla="*/ 1294569 w 5556281"/>
              <a:gd name="connsiteY67" fmla="*/ 4372566 h 5539071"/>
              <a:gd name="connsiteX68" fmla="*/ 1107868 w 5556281"/>
              <a:gd name="connsiteY68" fmla="*/ 4178149 h 5539071"/>
              <a:gd name="connsiteX69" fmla="*/ 1018376 w 5556281"/>
              <a:gd name="connsiteY69" fmla="*/ 4151917 h 5539071"/>
              <a:gd name="connsiteX70" fmla="*/ 928882 w 5556281"/>
              <a:gd name="connsiteY70" fmla="*/ 4171977 h 5539071"/>
              <a:gd name="connsiteX71" fmla="*/ 509190 w 5556281"/>
              <a:gd name="connsiteY71" fmla="*/ 4266101 h 5539071"/>
              <a:gd name="connsiteX72" fmla="*/ 422778 w 5556281"/>
              <a:gd name="connsiteY72" fmla="*/ 4227524 h 5539071"/>
              <a:gd name="connsiteX73" fmla="*/ 211391 w 5556281"/>
              <a:gd name="connsiteY73" fmla="*/ 3818630 h 5539071"/>
              <a:gd name="connsiteX74" fmla="*/ 226818 w 5556281"/>
              <a:gd name="connsiteY74" fmla="*/ 3730682 h 5539071"/>
              <a:gd name="connsiteX75" fmla="*/ 617198 w 5556281"/>
              <a:gd name="connsiteY75" fmla="*/ 3368077 h 5539071"/>
              <a:gd name="connsiteX76" fmla="*/ 648056 w 5556281"/>
              <a:gd name="connsiteY76" fmla="*/ 3280125 h 5539071"/>
              <a:gd name="connsiteX77" fmla="*/ 601767 w 5556281"/>
              <a:gd name="connsiteY77" fmla="*/ 3028618 h 5539071"/>
              <a:gd name="connsiteX78" fmla="*/ 541591 w 5556281"/>
              <a:gd name="connsiteY78" fmla="*/ 2957640 h 5539071"/>
              <a:gd name="connsiteX79" fmla="*/ 200589 w 5556281"/>
              <a:gd name="connsiteY79" fmla="*/ 2832658 h 5539071"/>
              <a:gd name="connsiteX80" fmla="*/ 0 w 5556281"/>
              <a:gd name="connsiteY80" fmla="*/ 2757051 h 5539071"/>
              <a:gd name="connsiteX81" fmla="*/ 0 w 5556281"/>
              <a:gd name="connsiteY81" fmla="*/ 2670642 h 5539071"/>
              <a:gd name="connsiteX82" fmla="*/ 13885 w 5556281"/>
              <a:gd name="connsiteY82" fmla="*/ 2519428 h 5539071"/>
              <a:gd name="connsiteX83" fmla="*/ 52461 w 5556281"/>
              <a:gd name="connsiteY83" fmla="*/ 2224718 h 5539071"/>
              <a:gd name="connsiteX84" fmla="*/ 114181 w 5556281"/>
              <a:gd name="connsiteY84" fmla="*/ 2162996 h 5539071"/>
              <a:gd name="connsiteX85" fmla="*/ 640344 w 5556281"/>
              <a:gd name="connsiteY85" fmla="*/ 2067332 h 5539071"/>
              <a:gd name="connsiteX86" fmla="*/ 717491 w 5556281"/>
              <a:gd name="connsiteY86" fmla="*/ 2007155 h 5539071"/>
              <a:gd name="connsiteX87" fmla="*/ 797727 w 5556281"/>
              <a:gd name="connsiteY87" fmla="*/ 1814281 h 5539071"/>
              <a:gd name="connsiteX88" fmla="*/ 783840 w 5556281"/>
              <a:gd name="connsiteY88" fmla="*/ 1704727 h 5539071"/>
              <a:gd name="connsiteX89" fmla="*/ 476785 w 5556281"/>
              <a:gd name="connsiteY89" fmla="*/ 1300462 h 5539071"/>
              <a:gd name="connsiteX90" fmla="*/ 478329 w 5556281"/>
              <a:gd name="connsiteY90" fmla="*/ 1200169 h 5539071"/>
              <a:gd name="connsiteX91" fmla="*/ 776125 w 5556281"/>
              <a:gd name="connsiteY91" fmla="*/ 831392 h 5539071"/>
              <a:gd name="connsiteX92" fmla="*/ 881050 w 5556281"/>
              <a:gd name="connsiteY92" fmla="*/ 803617 h 5539071"/>
              <a:gd name="connsiteX93" fmla="*/ 1368636 w 5556281"/>
              <a:gd name="connsiteY93" fmla="*/ 1005749 h 5539071"/>
              <a:gd name="connsiteX94" fmla="*/ 1462757 w 5556281"/>
              <a:gd name="connsiteY94" fmla="*/ 998037 h 5539071"/>
              <a:gd name="connsiteX95" fmla="*/ 1617057 w 5556281"/>
              <a:gd name="connsiteY95" fmla="*/ 891569 h 5539071"/>
              <a:gd name="connsiteX96" fmla="*/ 1654088 w 5556281"/>
              <a:gd name="connsiteY96" fmla="*/ 819048 h 5539071"/>
              <a:gd name="connsiteX97" fmla="*/ 1651005 w 5556281"/>
              <a:gd name="connsiteY97" fmla="*/ 765044 h 5539071"/>
              <a:gd name="connsiteX98" fmla="*/ 1632488 w 5556281"/>
              <a:gd name="connsiteY98" fmla="*/ 525881 h 5539071"/>
              <a:gd name="connsiteX99" fmla="*/ 1613971 w 5556281"/>
              <a:gd name="connsiteY99" fmla="*/ 286715 h 5539071"/>
              <a:gd name="connsiteX100" fmla="*/ 1664889 w 5556281"/>
              <a:gd name="connsiteY100" fmla="*/ 208022 h 5539071"/>
              <a:gd name="connsiteX101" fmla="*/ 2141674 w 5556281"/>
              <a:gd name="connsiteY101" fmla="*/ 47552 h 5539071"/>
              <a:gd name="connsiteX102" fmla="*/ 2172535 w 5556281"/>
              <a:gd name="connsiteY102" fmla="*/ 42923 h 5539071"/>
              <a:gd name="connsiteX103" fmla="*/ 2237341 w 5556281"/>
              <a:gd name="connsiteY103" fmla="*/ 86126 h 5539071"/>
              <a:gd name="connsiteX104" fmla="*/ 2535137 w 5556281"/>
              <a:gd name="connsiteY104" fmla="*/ 516622 h 5539071"/>
              <a:gd name="connsiteX105" fmla="*/ 2627718 w 5556281"/>
              <a:gd name="connsiteY105" fmla="*/ 561368 h 5539071"/>
              <a:gd name="connsiteX106" fmla="*/ 2786647 w 5556281"/>
              <a:gd name="connsiteY106" fmla="*/ 555196 h 5539071"/>
              <a:gd name="connsiteX107" fmla="*/ 2836022 w 5556281"/>
              <a:gd name="connsiteY107" fmla="*/ 530507 h 5539071"/>
              <a:gd name="connsiteX108" fmla="*/ 2852996 w 5556281"/>
              <a:gd name="connsiteY108" fmla="*/ 505821 h 5539071"/>
              <a:gd name="connsiteX109" fmla="*/ 2930143 w 5556281"/>
              <a:gd name="connsiteY109" fmla="*/ 363865 h 5539071"/>
              <a:gd name="connsiteX110" fmla="*/ 3102960 w 5556281"/>
              <a:gd name="connsiteY110" fmla="*/ 41380 h 5539071"/>
              <a:gd name="connsiteX111" fmla="*/ 3162198 w 5556281"/>
              <a:gd name="connsiteY111" fmla="*/ 151 h 55390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</a:cxnLst>
            <a:rect l="l" t="t" r="r" b="b"/>
            <a:pathLst>
              <a:path w="5556281" h="5539071">
                <a:moveTo>
                  <a:pt x="2778140" y="1624152"/>
                </a:moveTo>
                <a:cubicBezTo>
                  <a:pt x="2145562" y="1624152"/>
                  <a:pt x="1632756" y="2136958"/>
                  <a:pt x="1632756" y="2769536"/>
                </a:cubicBezTo>
                <a:cubicBezTo>
                  <a:pt x="1632756" y="3402114"/>
                  <a:pt x="2145562" y="3914920"/>
                  <a:pt x="2778140" y="3914920"/>
                </a:cubicBezTo>
                <a:cubicBezTo>
                  <a:pt x="3410718" y="3914920"/>
                  <a:pt x="3923524" y="3402114"/>
                  <a:pt x="3923524" y="2769536"/>
                </a:cubicBezTo>
                <a:cubicBezTo>
                  <a:pt x="3923524" y="2136958"/>
                  <a:pt x="3410718" y="1624152"/>
                  <a:pt x="2778140" y="1624152"/>
                </a:cubicBezTo>
                <a:close/>
                <a:moveTo>
                  <a:pt x="3162198" y="151"/>
                </a:moveTo>
                <a:cubicBezTo>
                  <a:pt x="3170660" y="-379"/>
                  <a:pt x="3179725" y="489"/>
                  <a:pt x="3189369" y="2803"/>
                </a:cubicBezTo>
                <a:cubicBezTo>
                  <a:pt x="3356013" y="42923"/>
                  <a:pt x="3522655" y="81496"/>
                  <a:pt x="3689300" y="121613"/>
                </a:cubicBezTo>
                <a:cubicBezTo>
                  <a:pt x="3724787" y="130871"/>
                  <a:pt x="3746390" y="157104"/>
                  <a:pt x="3747933" y="194134"/>
                </a:cubicBezTo>
                <a:cubicBezTo>
                  <a:pt x="3749476" y="214194"/>
                  <a:pt x="3749476" y="234254"/>
                  <a:pt x="3751019" y="254313"/>
                </a:cubicBezTo>
                <a:cubicBezTo>
                  <a:pt x="3755645" y="379296"/>
                  <a:pt x="3758735" y="504278"/>
                  <a:pt x="3763361" y="627717"/>
                </a:cubicBezTo>
                <a:cubicBezTo>
                  <a:pt x="3764907" y="661664"/>
                  <a:pt x="3766450" y="697152"/>
                  <a:pt x="3767990" y="731096"/>
                </a:cubicBezTo>
                <a:cubicBezTo>
                  <a:pt x="3769533" y="765044"/>
                  <a:pt x="3786507" y="791275"/>
                  <a:pt x="3815825" y="808246"/>
                </a:cubicBezTo>
                <a:cubicBezTo>
                  <a:pt x="3852855" y="829849"/>
                  <a:pt x="3891432" y="849909"/>
                  <a:pt x="3928463" y="873052"/>
                </a:cubicBezTo>
                <a:cubicBezTo>
                  <a:pt x="3965496" y="894655"/>
                  <a:pt x="3999440" y="893112"/>
                  <a:pt x="4036474" y="873052"/>
                </a:cubicBezTo>
                <a:cubicBezTo>
                  <a:pt x="4189231" y="788189"/>
                  <a:pt x="4340442" y="703324"/>
                  <a:pt x="4493199" y="618458"/>
                </a:cubicBezTo>
                <a:cubicBezTo>
                  <a:pt x="4528689" y="598402"/>
                  <a:pt x="4562634" y="604571"/>
                  <a:pt x="4590409" y="632346"/>
                </a:cubicBezTo>
                <a:cubicBezTo>
                  <a:pt x="4709219" y="752699"/>
                  <a:pt x="4826485" y="874595"/>
                  <a:pt x="4945295" y="994951"/>
                </a:cubicBezTo>
                <a:cubicBezTo>
                  <a:pt x="4976157" y="1027352"/>
                  <a:pt x="4980786" y="1056670"/>
                  <a:pt x="4957640" y="1095244"/>
                </a:cubicBezTo>
                <a:cubicBezTo>
                  <a:pt x="4869689" y="1244915"/>
                  <a:pt x="4780194" y="1393043"/>
                  <a:pt x="4692245" y="1542714"/>
                </a:cubicBezTo>
                <a:cubicBezTo>
                  <a:pt x="4672185" y="1576659"/>
                  <a:pt x="4670643" y="1612149"/>
                  <a:pt x="4690702" y="1646093"/>
                </a:cubicBezTo>
                <a:cubicBezTo>
                  <a:pt x="4713848" y="1687753"/>
                  <a:pt x="4735448" y="1729416"/>
                  <a:pt x="4758594" y="1771076"/>
                </a:cubicBezTo>
                <a:cubicBezTo>
                  <a:pt x="4775567" y="1801937"/>
                  <a:pt x="4801797" y="1818911"/>
                  <a:pt x="4837287" y="1820454"/>
                </a:cubicBezTo>
                <a:cubicBezTo>
                  <a:pt x="4895921" y="1825083"/>
                  <a:pt x="4956097" y="1828169"/>
                  <a:pt x="5014730" y="1832795"/>
                </a:cubicBezTo>
                <a:cubicBezTo>
                  <a:pt x="5135083" y="1840510"/>
                  <a:pt x="5255439" y="1848226"/>
                  <a:pt x="5375792" y="1855941"/>
                </a:cubicBezTo>
                <a:cubicBezTo>
                  <a:pt x="5409736" y="1857484"/>
                  <a:pt x="5437511" y="1880630"/>
                  <a:pt x="5445227" y="1914574"/>
                </a:cubicBezTo>
                <a:cubicBezTo>
                  <a:pt x="5482257" y="2081219"/>
                  <a:pt x="5517747" y="2249404"/>
                  <a:pt x="5554778" y="2417592"/>
                </a:cubicBezTo>
                <a:cubicBezTo>
                  <a:pt x="5559407" y="2440735"/>
                  <a:pt x="5553235" y="2460795"/>
                  <a:pt x="5537805" y="2479311"/>
                </a:cubicBezTo>
                <a:cubicBezTo>
                  <a:pt x="5530089" y="2488570"/>
                  <a:pt x="5517747" y="2494742"/>
                  <a:pt x="5506946" y="2500914"/>
                </a:cubicBezTo>
                <a:cubicBezTo>
                  <a:pt x="5352646" y="2578062"/>
                  <a:pt x="5198345" y="2655212"/>
                  <a:pt x="5042505" y="2732362"/>
                </a:cubicBezTo>
                <a:cubicBezTo>
                  <a:pt x="5010101" y="2749336"/>
                  <a:pt x="4991587" y="2774025"/>
                  <a:pt x="4990041" y="2811055"/>
                </a:cubicBezTo>
                <a:cubicBezTo>
                  <a:pt x="4986958" y="2869688"/>
                  <a:pt x="4982326" y="2926779"/>
                  <a:pt x="4979243" y="2985415"/>
                </a:cubicBezTo>
                <a:cubicBezTo>
                  <a:pt x="4977699" y="3019360"/>
                  <a:pt x="4990041" y="3048678"/>
                  <a:pt x="5019359" y="3068735"/>
                </a:cubicBezTo>
                <a:cubicBezTo>
                  <a:pt x="5162858" y="3173660"/>
                  <a:pt x="5304814" y="3280125"/>
                  <a:pt x="5448313" y="3385051"/>
                </a:cubicBezTo>
                <a:cubicBezTo>
                  <a:pt x="5482257" y="3409737"/>
                  <a:pt x="5493059" y="3440598"/>
                  <a:pt x="5477631" y="3480714"/>
                </a:cubicBezTo>
                <a:cubicBezTo>
                  <a:pt x="5451399" y="3553235"/>
                  <a:pt x="5425167" y="3625756"/>
                  <a:pt x="5398935" y="3698277"/>
                </a:cubicBezTo>
                <a:cubicBezTo>
                  <a:pt x="5369619" y="3778514"/>
                  <a:pt x="5340305" y="3860293"/>
                  <a:pt x="5309443" y="3940526"/>
                </a:cubicBezTo>
                <a:cubicBezTo>
                  <a:pt x="5297099" y="3974474"/>
                  <a:pt x="5267781" y="3992990"/>
                  <a:pt x="5233836" y="3989904"/>
                </a:cubicBezTo>
                <a:cubicBezTo>
                  <a:pt x="5169031" y="3983732"/>
                  <a:pt x="5105768" y="3976017"/>
                  <a:pt x="5040963" y="3969844"/>
                </a:cubicBezTo>
                <a:cubicBezTo>
                  <a:pt x="4929868" y="3957500"/>
                  <a:pt x="4818771" y="3945155"/>
                  <a:pt x="4707676" y="3934357"/>
                </a:cubicBezTo>
                <a:cubicBezTo>
                  <a:pt x="4672185" y="3931271"/>
                  <a:pt x="4644413" y="3943612"/>
                  <a:pt x="4622811" y="3972931"/>
                </a:cubicBezTo>
                <a:cubicBezTo>
                  <a:pt x="4582694" y="4026935"/>
                  <a:pt x="4544117" y="4082482"/>
                  <a:pt x="4502457" y="4136489"/>
                </a:cubicBezTo>
                <a:cubicBezTo>
                  <a:pt x="4477769" y="4168891"/>
                  <a:pt x="4474683" y="4202838"/>
                  <a:pt x="4488570" y="4239869"/>
                </a:cubicBezTo>
                <a:cubicBezTo>
                  <a:pt x="4550289" y="4403427"/>
                  <a:pt x="4613552" y="4566983"/>
                  <a:pt x="4675271" y="4730542"/>
                </a:cubicBezTo>
                <a:cubicBezTo>
                  <a:pt x="4692245" y="4773744"/>
                  <a:pt x="4682987" y="4803063"/>
                  <a:pt x="4647499" y="4830835"/>
                </a:cubicBezTo>
                <a:cubicBezTo>
                  <a:pt x="4524057" y="4923416"/>
                  <a:pt x="4402161" y="5017539"/>
                  <a:pt x="4278723" y="5110117"/>
                </a:cubicBezTo>
                <a:cubicBezTo>
                  <a:pt x="4243235" y="5136349"/>
                  <a:pt x="4212374" y="5136349"/>
                  <a:pt x="4178427" y="5108574"/>
                </a:cubicBezTo>
                <a:cubicBezTo>
                  <a:pt x="4045729" y="5002109"/>
                  <a:pt x="3911492" y="4894097"/>
                  <a:pt x="3778791" y="4786089"/>
                </a:cubicBezTo>
                <a:cubicBezTo>
                  <a:pt x="3749476" y="4762943"/>
                  <a:pt x="3718615" y="4755228"/>
                  <a:pt x="3684671" y="4767572"/>
                </a:cubicBezTo>
                <a:cubicBezTo>
                  <a:pt x="3605977" y="4796890"/>
                  <a:pt x="3527284" y="4826209"/>
                  <a:pt x="3450134" y="4857067"/>
                </a:cubicBezTo>
                <a:cubicBezTo>
                  <a:pt x="3419276" y="4869411"/>
                  <a:pt x="3400759" y="4892557"/>
                  <a:pt x="3393044" y="4924959"/>
                </a:cubicBezTo>
                <a:cubicBezTo>
                  <a:pt x="3382243" y="4975877"/>
                  <a:pt x="3371444" y="5028338"/>
                  <a:pt x="3360639" y="5079259"/>
                </a:cubicBezTo>
                <a:cubicBezTo>
                  <a:pt x="3334411" y="5202698"/>
                  <a:pt x="3309721" y="5324594"/>
                  <a:pt x="3283489" y="5448033"/>
                </a:cubicBezTo>
                <a:cubicBezTo>
                  <a:pt x="3275777" y="5483524"/>
                  <a:pt x="3254174" y="5505126"/>
                  <a:pt x="3218687" y="5509753"/>
                </a:cubicBezTo>
                <a:cubicBezTo>
                  <a:pt x="3136907" y="5520554"/>
                  <a:pt x="3055128" y="5528269"/>
                  <a:pt x="2973349" y="5535985"/>
                </a:cubicBezTo>
                <a:cubicBezTo>
                  <a:pt x="2933232" y="5532899"/>
                  <a:pt x="2900828" y="5535985"/>
                  <a:pt x="2868424" y="5539071"/>
                </a:cubicBezTo>
                <a:cubicBezTo>
                  <a:pt x="2820592" y="5539071"/>
                  <a:pt x="2772760" y="5539071"/>
                  <a:pt x="2723385" y="5539071"/>
                </a:cubicBezTo>
                <a:cubicBezTo>
                  <a:pt x="2692523" y="5528269"/>
                  <a:pt x="2675550" y="5505126"/>
                  <a:pt x="2666291" y="5474265"/>
                </a:cubicBezTo>
                <a:cubicBezTo>
                  <a:pt x="2613831" y="5313793"/>
                  <a:pt x="2559826" y="5153323"/>
                  <a:pt x="2507365" y="4992850"/>
                </a:cubicBezTo>
                <a:cubicBezTo>
                  <a:pt x="2495021" y="4955817"/>
                  <a:pt x="2470335" y="4932674"/>
                  <a:pt x="2431758" y="4924959"/>
                </a:cubicBezTo>
                <a:cubicBezTo>
                  <a:pt x="2349979" y="4906442"/>
                  <a:pt x="2266657" y="4889468"/>
                  <a:pt x="2184880" y="4869411"/>
                </a:cubicBezTo>
                <a:cubicBezTo>
                  <a:pt x="2141674" y="4858610"/>
                  <a:pt x="2106187" y="4869411"/>
                  <a:pt x="2075329" y="4901813"/>
                </a:cubicBezTo>
                <a:cubicBezTo>
                  <a:pt x="1956516" y="5025252"/>
                  <a:pt x="1834620" y="5145608"/>
                  <a:pt x="1714267" y="5267504"/>
                </a:cubicBezTo>
                <a:cubicBezTo>
                  <a:pt x="1686492" y="5295276"/>
                  <a:pt x="1654088" y="5301451"/>
                  <a:pt x="1621686" y="5282934"/>
                </a:cubicBezTo>
                <a:cubicBezTo>
                  <a:pt x="1492075" y="5210413"/>
                  <a:pt x="1364004" y="5137892"/>
                  <a:pt x="1234396" y="5065371"/>
                </a:cubicBezTo>
                <a:cubicBezTo>
                  <a:pt x="1189647" y="5040682"/>
                  <a:pt x="1178846" y="5014453"/>
                  <a:pt x="1191190" y="4966618"/>
                </a:cubicBezTo>
                <a:cubicBezTo>
                  <a:pt x="1232850" y="4799977"/>
                  <a:pt x="1276055" y="4634875"/>
                  <a:pt x="1317715" y="4468233"/>
                </a:cubicBezTo>
                <a:cubicBezTo>
                  <a:pt x="1326977" y="4432743"/>
                  <a:pt x="1320801" y="4400341"/>
                  <a:pt x="1294569" y="4372566"/>
                </a:cubicBezTo>
                <a:cubicBezTo>
                  <a:pt x="1232850" y="4307760"/>
                  <a:pt x="1169587" y="4242955"/>
                  <a:pt x="1107868" y="4178149"/>
                </a:cubicBezTo>
                <a:cubicBezTo>
                  <a:pt x="1083182" y="4151917"/>
                  <a:pt x="1052321" y="4144202"/>
                  <a:pt x="1018376" y="4151917"/>
                </a:cubicBezTo>
                <a:cubicBezTo>
                  <a:pt x="987518" y="4158089"/>
                  <a:pt x="958200" y="4165804"/>
                  <a:pt x="928882" y="4171977"/>
                </a:cubicBezTo>
                <a:cubicBezTo>
                  <a:pt x="788469" y="4202838"/>
                  <a:pt x="649599" y="4235239"/>
                  <a:pt x="509190" y="4266101"/>
                </a:cubicBezTo>
                <a:cubicBezTo>
                  <a:pt x="470613" y="4275359"/>
                  <a:pt x="439755" y="4261472"/>
                  <a:pt x="422778" y="4227524"/>
                </a:cubicBezTo>
                <a:cubicBezTo>
                  <a:pt x="351800" y="4091740"/>
                  <a:pt x="282366" y="3954414"/>
                  <a:pt x="211391" y="3818630"/>
                </a:cubicBezTo>
                <a:cubicBezTo>
                  <a:pt x="195960" y="3787772"/>
                  <a:pt x="202132" y="3753825"/>
                  <a:pt x="226818" y="3730682"/>
                </a:cubicBezTo>
                <a:cubicBezTo>
                  <a:pt x="356433" y="3610326"/>
                  <a:pt x="487587" y="3488430"/>
                  <a:pt x="617198" y="3368077"/>
                </a:cubicBezTo>
                <a:cubicBezTo>
                  <a:pt x="643427" y="3344931"/>
                  <a:pt x="652686" y="3314073"/>
                  <a:pt x="648056" y="3280125"/>
                </a:cubicBezTo>
                <a:cubicBezTo>
                  <a:pt x="632629" y="3196803"/>
                  <a:pt x="617198" y="3111937"/>
                  <a:pt x="601767" y="3028618"/>
                </a:cubicBezTo>
                <a:cubicBezTo>
                  <a:pt x="595595" y="2993127"/>
                  <a:pt x="575535" y="2969985"/>
                  <a:pt x="541591" y="2957640"/>
                </a:cubicBezTo>
                <a:cubicBezTo>
                  <a:pt x="427407" y="2915980"/>
                  <a:pt x="313227" y="2874318"/>
                  <a:pt x="200589" y="2832658"/>
                </a:cubicBezTo>
                <a:cubicBezTo>
                  <a:pt x="134241" y="2807969"/>
                  <a:pt x="66349" y="2786366"/>
                  <a:pt x="0" y="2757051"/>
                </a:cubicBezTo>
                <a:cubicBezTo>
                  <a:pt x="0" y="2727733"/>
                  <a:pt x="0" y="2699960"/>
                  <a:pt x="0" y="2670642"/>
                </a:cubicBezTo>
                <a:cubicBezTo>
                  <a:pt x="4629" y="2619724"/>
                  <a:pt x="9259" y="2570349"/>
                  <a:pt x="13885" y="2519428"/>
                </a:cubicBezTo>
                <a:cubicBezTo>
                  <a:pt x="23146" y="2420678"/>
                  <a:pt x="37031" y="2321925"/>
                  <a:pt x="52461" y="2224718"/>
                </a:cubicBezTo>
                <a:cubicBezTo>
                  <a:pt x="57091" y="2192314"/>
                  <a:pt x="80236" y="2169168"/>
                  <a:pt x="114181" y="2162996"/>
                </a:cubicBezTo>
                <a:cubicBezTo>
                  <a:pt x="290081" y="2130594"/>
                  <a:pt x="464441" y="2099733"/>
                  <a:pt x="640344" y="2067332"/>
                </a:cubicBezTo>
                <a:cubicBezTo>
                  <a:pt x="677375" y="2061160"/>
                  <a:pt x="702064" y="2041100"/>
                  <a:pt x="717491" y="2007155"/>
                </a:cubicBezTo>
                <a:cubicBezTo>
                  <a:pt x="743723" y="1942350"/>
                  <a:pt x="771498" y="1877544"/>
                  <a:pt x="797727" y="1814281"/>
                </a:cubicBezTo>
                <a:cubicBezTo>
                  <a:pt x="814701" y="1774162"/>
                  <a:pt x="810072" y="1740217"/>
                  <a:pt x="783840" y="1704727"/>
                </a:cubicBezTo>
                <a:cubicBezTo>
                  <a:pt x="680461" y="1570486"/>
                  <a:pt x="578625" y="1434703"/>
                  <a:pt x="476785" y="1300462"/>
                </a:cubicBezTo>
                <a:cubicBezTo>
                  <a:pt x="450553" y="1264975"/>
                  <a:pt x="450553" y="1234114"/>
                  <a:pt x="478329" y="1200169"/>
                </a:cubicBezTo>
                <a:cubicBezTo>
                  <a:pt x="577078" y="1076730"/>
                  <a:pt x="675831" y="954831"/>
                  <a:pt x="776125" y="831392"/>
                </a:cubicBezTo>
                <a:cubicBezTo>
                  <a:pt x="808529" y="792819"/>
                  <a:pt x="834761" y="785103"/>
                  <a:pt x="881050" y="803617"/>
                </a:cubicBezTo>
                <a:cubicBezTo>
                  <a:pt x="1043065" y="871512"/>
                  <a:pt x="1205078" y="937860"/>
                  <a:pt x="1368636" y="1005749"/>
                </a:cubicBezTo>
                <a:cubicBezTo>
                  <a:pt x="1401037" y="1019637"/>
                  <a:pt x="1433439" y="1018094"/>
                  <a:pt x="1462757" y="998037"/>
                </a:cubicBezTo>
                <a:cubicBezTo>
                  <a:pt x="1515221" y="962546"/>
                  <a:pt x="1566139" y="927059"/>
                  <a:pt x="1617057" y="891569"/>
                </a:cubicBezTo>
                <a:cubicBezTo>
                  <a:pt x="1641743" y="874595"/>
                  <a:pt x="1654088" y="849909"/>
                  <a:pt x="1654088" y="819048"/>
                </a:cubicBezTo>
                <a:cubicBezTo>
                  <a:pt x="1654088" y="800531"/>
                  <a:pt x="1652548" y="782017"/>
                  <a:pt x="1651005" y="765044"/>
                </a:cubicBezTo>
                <a:cubicBezTo>
                  <a:pt x="1644832" y="684807"/>
                  <a:pt x="1638660" y="606114"/>
                  <a:pt x="1632488" y="525881"/>
                </a:cubicBezTo>
                <a:cubicBezTo>
                  <a:pt x="1626316" y="445644"/>
                  <a:pt x="1620143" y="366951"/>
                  <a:pt x="1613971" y="286715"/>
                </a:cubicBezTo>
                <a:cubicBezTo>
                  <a:pt x="1610885" y="249681"/>
                  <a:pt x="1629402" y="220366"/>
                  <a:pt x="1664889" y="208022"/>
                </a:cubicBezTo>
                <a:cubicBezTo>
                  <a:pt x="1823819" y="154017"/>
                  <a:pt x="1982748" y="100013"/>
                  <a:pt x="2141674" y="47552"/>
                </a:cubicBezTo>
                <a:cubicBezTo>
                  <a:pt x="2152476" y="44466"/>
                  <a:pt x="2161734" y="42923"/>
                  <a:pt x="2172535" y="42923"/>
                </a:cubicBezTo>
                <a:cubicBezTo>
                  <a:pt x="2201851" y="44466"/>
                  <a:pt x="2220367" y="62980"/>
                  <a:pt x="2237341" y="86126"/>
                </a:cubicBezTo>
                <a:cubicBezTo>
                  <a:pt x="2336091" y="229624"/>
                  <a:pt x="2436387" y="373123"/>
                  <a:pt x="2535137" y="516622"/>
                </a:cubicBezTo>
                <a:cubicBezTo>
                  <a:pt x="2558283" y="549024"/>
                  <a:pt x="2589145" y="564454"/>
                  <a:pt x="2627718" y="561368"/>
                </a:cubicBezTo>
                <a:cubicBezTo>
                  <a:pt x="2680179" y="556739"/>
                  <a:pt x="2734186" y="555196"/>
                  <a:pt x="2786647" y="555196"/>
                </a:cubicBezTo>
                <a:cubicBezTo>
                  <a:pt x="2808250" y="555196"/>
                  <a:pt x="2823681" y="547480"/>
                  <a:pt x="2836022" y="530507"/>
                </a:cubicBezTo>
                <a:cubicBezTo>
                  <a:pt x="2842195" y="522794"/>
                  <a:pt x="2848367" y="513536"/>
                  <a:pt x="2852996" y="505821"/>
                </a:cubicBezTo>
                <a:cubicBezTo>
                  <a:pt x="2879228" y="457986"/>
                  <a:pt x="2903914" y="410154"/>
                  <a:pt x="2930143" y="363865"/>
                </a:cubicBezTo>
                <a:cubicBezTo>
                  <a:pt x="2987237" y="255856"/>
                  <a:pt x="3045870" y="149388"/>
                  <a:pt x="3102960" y="41380"/>
                </a:cubicBezTo>
                <a:cubicBezTo>
                  <a:pt x="3116848" y="15919"/>
                  <a:pt x="3136811" y="1742"/>
                  <a:pt x="3162198" y="151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152400">
            <a:noFill/>
          </a:ln>
          <a:effectLst/>
        </p:spPr>
        <p:txBody>
          <a:bodyPr wrap="square" anchor="t">
            <a:noAutofit/>
          </a:bodyPr>
          <a:lstStyle>
            <a:lvl1pPr marL="0" indent="0" algn="ctr">
              <a:buFontTx/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altLang="ko-KR" dirty="0"/>
              <a:t>Place 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0472536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Image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971424D9-1201-489D-8759-802BEB428968}"/>
              </a:ext>
            </a:extLst>
          </p:cNvPr>
          <p:cNvSpPr/>
          <p:nvPr userDrawn="1"/>
        </p:nvSpPr>
        <p:spPr>
          <a:xfrm>
            <a:off x="808468" y="3753255"/>
            <a:ext cx="3143250" cy="200490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BF0AA1C5-BCBE-4E2F-A961-AB73B3335AEC}"/>
              </a:ext>
            </a:extLst>
          </p:cNvPr>
          <p:cNvSpPr/>
          <p:nvPr userDrawn="1"/>
        </p:nvSpPr>
        <p:spPr>
          <a:xfrm>
            <a:off x="0" y="0"/>
            <a:ext cx="12192000" cy="37532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9AA3D867-D133-48FC-B3C8-A5F667B90D58}"/>
              </a:ext>
            </a:extLst>
          </p:cNvPr>
          <p:cNvSpPr/>
          <p:nvPr userDrawn="1"/>
        </p:nvSpPr>
        <p:spPr>
          <a:xfrm>
            <a:off x="819150" y="1762124"/>
            <a:ext cx="3143250" cy="1991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4E22717C-9F52-4A37-85B9-FD48F3E55AAC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902288" y="1883517"/>
            <a:ext cx="2955610" cy="3753256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gradFill>
              <a:gsLst>
                <a:gs pos="0">
                  <a:schemeClr val="bg1">
                    <a:alpha val="59000"/>
                  </a:schemeClr>
                </a:gs>
                <a:gs pos="100000">
                  <a:schemeClr val="bg1">
                    <a:alpha val="17000"/>
                  </a:schemeClr>
                </a:gs>
              </a:gsLst>
              <a:lin ang="7800000" scaled="0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>
              <a:buNone/>
              <a:defRPr lang="ko-KR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0" lvl="0" algn="ctr"/>
            <a:r>
              <a:rPr lang="en-US" altLang="ko-KR" dirty="0"/>
              <a:t>Place Your Picture Here</a:t>
            </a:r>
            <a:endParaRPr lang="ko-KR" altLang="en-US" dirty="0"/>
          </a:p>
        </p:txBody>
      </p:sp>
      <p:sp>
        <p:nvSpPr>
          <p:cNvPr id="4" name="Text Placeholder 9">
            <a:extLst>
              <a:ext uri="{FF2B5EF4-FFF2-40B4-BE49-F238E27FC236}">
                <a16:creationId xmlns:a16="http://schemas.microsoft.com/office/drawing/2014/main" id="{252358FC-753C-4A29-8F87-6685EF055F3F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23529" y="339509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</p:spTree>
    <p:extLst>
      <p:ext uri="{BB962C8B-B14F-4D97-AF65-F5344CB8AC3E}">
        <p14:creationId xmlns:p14="http://schemas.microsoft.com/office/powerpoint/2010/main" val="20747731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13" Type="http://schemas.openxmlformats.org/officeDocument/2006/relationships/slideLayout" Target="../slideLayouts/slideLayout15.xml"/><Relationship Id="rId1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12" Type="http://schemas.openxmlformats.org/officeDocument/2006/relationships/slideLayout" Target="../slideLayouts/slideLayout14.xml"/><Relationship Id="rId17" Type="http://schemas.openxmlformats.org/officeDocument/2006/relationships/slideLayout" Target="../slideLayouts/slideLayout19.xml"/><Relationship Id="rId2" Type="http://schemas.openxmlformats.org/officeDocument/2006/relationships/slideLayout" Target="../slideLayouts/slideLayout4.xml"/><Relationship Id="rId16" Type="http://schemas.openxmlformats.org/officeDocument/2006/relationships/slideLayout" Target="../slideLayouts/slideLayout18.xml"/><Relationship Id="rId20" Type="http://schemas.openxmlformats.org/officeDocument/2006/relationships/theme" Target="../theme/theme2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3.xml"/><Relationship Id="rId5" Type="http://schemas.openxmlformats.org/officeDocument/2006/relationships/slideLayout" Target="../slideLayouts/slideLayout7.xml"/><Relationship Id="rId1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12.xml"/><Relationship Id="rId19" Type="http://schemas.openxmlformats.org/officeDocument/2006/relationships/slideLayout" Target="../slideLayouts/slideLayout21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Relationship Id="rId14" Type="http://schemas.openxmlformats.org/officeDocument/2006/relationships/slideLayout" Target="../slideLayouts/slideLayout16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916987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3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868165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  <p:sldLayoutId id="2147483658" r:id="rId2"/>
    <p:sldLayoutId id="2147483671" r:id="rId3"/>
    <p:sldLayoutId id="2147483666" r:id="rId4"/>
    <p:sldLayoutId id="2147483659" r:id="rId5"/>
    <p:sldLayoutId id="2147483665" r:id="rId6"/>
    <p:sldLayoutId id="2147483667" r:id="rId7"/>
    <p:sldLayoutId id="2147483669" r:id="rId8"/>
    <p:sldLayoutId id="2147483662" r:id="rId9"/>
    <p:sldLayoutId id="2147483664" r:id="rId10"/>
    <p:sldLayoutId id="2147483663" r:id="rId11"/>
    <p:sldLayoutId id="2147483668" r:id="rId12"/>
    <p:sldLayoutId id="2147483674" r:id="rId13"/>
    <p:sldLayoutId id="2147483670" r:id="rId14"/>
    <p:sldLayoutId id="2147483672" r:id="rId15"/>
    <p:sldLayoutId id="2147483673" r:id="rId16"/>
    <p:sldLayoutId id="2147483660" r:id="rId17"/>
    <p:sldLayoutId id="2147483675" r:id="rId18"/>
    <p:sldLayoutId id="2147483677" r:id="rId1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525535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0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8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6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3.xml"/><Relationship Id="rId4" Type="http://schemas.openxmlformats.org/officeDocument/2006/relationships/chart" Target="../charts/chart3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3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3.xml"/><Relationship Id="rId6" Type="http://schemas.openxmlformats.org/officeDocument/2006/relationships/chart" Target="../charts/chart7.xml"/><Relationship Id="rId5" Type="http://schemas.openxmlformats.org/officeDocument/2006/relationships/chart" Target="../charts/chart6.xml"/><Relationship Id="rId4" Type="http://schemas.openxmlformats.org/officeDocument/2006/relationships/chart" Target="../charts/chart5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3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8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3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5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3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9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9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6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6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6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0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9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5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5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5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5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5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5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>
            <a:extLst>
              <a:ext uri="{FF2B5EF4-FFF2-40B4-BE49-F238E27FC236}">
                <a16:creationId xmlns:a16="http://schemas.microsoft.com/office/drawing/2014/main" id="{A3227745-A39A-4E4F-B826-03D30F35EB0D}"/>
              </a:ext>
            </a:extLst>
          </p:cNvPr>
          <p:cNvGrpSpPr/>
          <p:nvPr/>
        </p:nvGrpSpPr>
        <p:grpSpPr>
          <a:xfrm>
            <a:off x="-211043" y="242749"/>
            <a:ext cx="3451519" cy="2538224"/>
            <a:chOff x="-211043" y="242749"/>
            <a:chExt cx="3451519" cy="2538224"/>
          </a:xfrm>
        </p:grpSpPr>
        <p:grpSp>
          <p:nvGrpSpPr>
            <p:cNvPr id="115" name="Group 114">
              <a:extLst>
                <a:ext uri="{FF2B5EF4-FFF2-40B4-BE49-F238E27FC236}">
                  <a16:creationId xmlns:a16="http://schemas.microsoft.com/office/drawing/2014/main" id="{ED98EE80-DEDE-430B-935C-DB5A307EB381}"/>
                </a:ext>
              </a:extLst>
            </p:cNvPr>
            <p:cNvGrpSpPr/>
            <p:nvPr/>
          </p:nvGrpSpPr>
          <p:grpSpPr>
            <a:xfrm rot="18821504" flipH="1">
              <a:off x="2536016" y="1987747"/>
              <a:ext cx="830987" cy="577933"/>
              <a:chOff x="5405974" y="1533288"/>
              <a:chExt cx="611040" cy="424965"/>
            </a:xfrm>
          </p:grpSpPr>
          <p:sp>
            <p:nvSpPr>
              <p:cNvPr id="117" name="Trapezoid 116">
                <a:extLst>
                  <a:ext uri="{FF2B5EF4-FFF2-40B4-BE49-F238E27FC236}">
                    <a16:creationId xmlns:a16="http://schemas.microsoft.com/office/drawing/2014/main" id="{BB555E24-6D38-4A4A-861D-6AF072B96FAC}"/>
                  </a:ext>
                </a:extLst>
              </p:cNvPr>
              <p:cNvSpPr/>
              <p:nvPr/>
            </p:nvSpPr>
            <p:spPr>
              <a:xfrm rot="5912136" flipH="1">
                <a:off x="5633173" y="1617814"/>
                <a:ext cx="141626" cy="93186"/>
              </a:xfrm>
              <a:prstGeom prst="trapezoid">
                <a:avLst>
                  <a:gd name="adj" fmla="val 12383"/>
                </a:avLst>
              </a:prstGeom>
              <a:solidFill>
                <a:schemeClr val="accent2">
                  <a:lumMod val="50000"/>
                </a:schemeClr>
              </a:solidFill>
              <a:ln>
                <a:solidFill>
                  <a:schemeClr val="accent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cs typeface="B Nazanin" panose="00000700000000000000" pitchFamily="2" charset="-78"/>
                </a:endParaRPr>
              </a:p>
            </p:txBody>
          </p:sp>
          <p:sp>
            <p:nvSpPr>
              <p:cNvPr id="116" name="Trapezoid 115">
                <a:extLst>
                  <a:ext uri="{FF2B5EF4-FFF2-40B4-BE49-F238E27FC236}">
                    <a16:creationId xmlns:a16="http://schemas.microsoft.com/office/drawing/2014/main" id="{A7D9085C-2B58-4F88-9B08-2B2F4B0DBF73}"/>
                  </a:ext>
                </a:extLst>
              </p:cNvPr>
              <p:cNvSpPr/>
              <p:nvPr/>
            </p:nvSpPr>
            <p:spPr>
              <a:xfrm rot="5912136" flipH="1">
                <a:off x="5438996" y="1500266"/>
                <a:ext cx="200130" cy="266173"/>
              </a:xfrm>
              <a:prstGeom prst="trapezoid">
                <a:avLst>
                  <a:gd name="adj" fmla="val 12383"/>
                </a:avLst>
              </a:prstGeom>
              <a:solidFill>
                <a:schemeClr val="accent2"/>
              </a:solidFill>
              <a:ln>
                <a:solidFill>
                  <a:schemeClr val="accent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118" name="Trapezoid 117">
                <a:extLst>
                  <a:ext uri="{FF2B5EF4-FFF2-40B4-BE49-F238E27FC236}">
                    <a16:creationId xmlns:a16="http://schemas.microsoft.com/office/drawing/2014/main" id="{E698BC45-A595-4DD2-87C7-3302FA8BE798}"/>
                  </a:ext>
                </a:extLst>
              </p:cNvPr>
              <p:cNvSpPr/>
              <p:nvPr/>
            </p:nvSpPr>
            <p:spPr>
              <a:xfrm rot="7277434" flipH="1">
                <a:off x="5857778" y="1735728"/>
                <a:ext cx="103331" cy="96694"/>
              </a:xfrm>
              <a:prstGeom prst="trapezoid">
                <a:avLst>
                  <a:gd name="adj" fmla="val 12383"/>
                </a:avLst>
              </a:prstGeom>
              <a:solidFill>
                <a:schemeClr val="accent2">
                  <a:lumMod val="50000"/>
                </a:schemeClr>
              </a:solidFill>
              <a:ln>
                <a:solidFill>
                  <a:schemeClr val="accent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119" name="Trapezoid 118">
                <a:extLst>
                  <a:ext uri="{FF2B5EF4-FFF2-40B4-BE49-F238E27FC236}">
                    <a16:creationId xmlns:a16="http://schemas.microsoft.com/office/drawing/2014/main" id="{5A89F4B4-1ED6-4282-BAE7-5107B2DD9024}"/>
                  </a:ext>
                </a:extLst>
              </p:cNvPr>
              <p:cNvSpPr/>
              <p:nvPr/>
            </p:nvSpPr>
            <p:spPr>
              <a:xfrm rot="7277434" flipH="1">
                <a:off x="5727739" y="1619233"/>
                <a:ext cx="146016" cy="194202"/>
              </a:xfrm>
              <a:prstGeom prst="trapezoid">
                <a:avLst>
                  <a:gd name="adj" fmla="val 12383"/>
                </a:avLst>
              </a:prstGeom>
              <a:solidFill>
                <a:schemeClr val="accent2"/>
              </a:solidFill>
              <a:ln>
                <a:solidFill>
                  <a:schemeClr val="accent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120" name="Trapezoid 119">
                <a:extLst>
                  <a:ext uri="{FF2B5EF4-FFF2-40B4-BE49-F238E27FC236}">
                    <a16:creationId xmlns:a16="http://schemas.microsoft.com/office/drawing/2014/main" id="{9DE2CED2-AEEB-4346-B8BA-39D5C9F008E3}"/>
                  </a:ext>
                </a:extLst>
              </p:cNvPr>
              <p:cNvSpPr/>
              <p:nvPr/>
            </p:nvSpPr>
            <p:spPr>
              <a:xfrm rot="8867088" flipH="1">
                <a:off x="5923517" y="1775373"/>
                <a:ext cx="93497" cy="182880"/>
              </a:xfrm>
              <a:prstGeom prst="trapezoid">
                <a:avLst>
                  <a:gd name="adj" fmla="val 12383"/>
                </a:avLst>
              </a:prstGeom>
              <a:solidFill>
                <a:schemeClr val="accent2"/>
              </a:solidFill>
              <a:ln>
                <a:solidFill>
                  <a:schemeClr val="accent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cs typeface="B Nazanin" panose="00000700000000000000" pitchFamily="2" charset="-78"/>
                </a:endParaRPr>
              </a:p>
            </p:txBody>
          </p:sp>
        </p:grpSp>
        <p:grpSp>
          <p:nvGrpSpPr>
            <p:cNvPr id="107" name="Group 106">
              <a:extLst>
                <a:ext uri="{FF2B5EF4-FFF2-40B4-BE49-F238E27FC236}">
                  <a16:creationId xmlns:a16="http://schemas.microsoft.com/office/drawing/2014/main" id="{CA86DA89-BF25-4B2F-B746-19009E28529A}"/>
                </a:ext>
              </a:extLst>
            </p:cNvPr>
            <p:cNvGrpSpPr/>
            <p:nvPr/>
          </p:nvGrpSpPr>
          <p:grpSpPr>
            <a:xfrm rot="20700986">
              <a:off x="-211043" y="561627"/>
              <a:ext cx="688855" cy="2063532"/>
              <a:chOff x="391500" y="630207"/>
              <a:chExt cx="531845" cy="1593193"/>
            </a:xfrm>
          </p:grpSpPr>
          <p:sp>
            <p:nvSpPr>
              <p:cNvPr id="108" name="Rectangle: Rounded Corners 107">
                <a:extLst>
                  <a:ext uri="{FF2B5EF4-FFF2-40B4-BE49-F238E27FC236}">
                    <a16:creationId xmlns:a16="http://schemas.microsoft.com/office/drawing/2014/main" id="{A31B3607-BD19-4C4C-B903-0E09D92762BB}"/>
                  </a:ext>
                </a:extLst>
              </p:cNvPr>
              <p:cNvSpPr/>
              <p:nvPr/>
            </p:nvSpPr>
            <p:spPr>
              <a:xfrm rot="20495611">
                <a:off x="400452" y="630207"/>
                <a:ext cx="522893" cy="1539138"/>
              </a:xfrm>
              <a:prstGeom prst="roundRect">
                <a:avLst>
                  <a:gd name="adj" fmla="val 0"/>
                </a:avLst>
              </a:prstGeom>
              <a:solidFill>
                <a:schemeClr val="accent2"/>
              </a:solidFill>
              <a:ln>
                <a:solidFill>
                  <a:schemeClr val="accent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109" name="Rectangle: Rounded Corners 108">
                <a:extLst>
                  <a:ext uri="{FF2B5EF4-FFF2-40B4-BE49-F238E27FC236}">
                    <a16:creationId xmlns:a16="http://schemas.microsoft.com/office/drawing/2014/main" id="{5E0AD24E-7646-4E0E-B33F-FBCA5E5E3A55}"/>
                  </a:ext>
                </a:extLst>
              </p:cNvPr>
              <p:cNvSpPr/>
              <p:nvPr/>
            </p:nvSpPr>
            <p:spPr>
              <a:xfrm rot="20495611">
                <a:off x="391500" y="684262"/>
                <a:ext cx="191608" cy="1539138"/>
              </a:xfrm>
              <a:prstGeom prst="roundRect">
                <a:avLst>
                  <a:gd name="adj" fmla="val 0"/>
                </a:avLst>
              </a:prstGeom>
              <a:solidFill>
                <a:schemeClr val="accent2">
                  <a:lumMod val="75000"/>
                </a:schemeClr>
              </a:solidFill>
              <a:ln>
                <a:solidFill>
                  <a:schemeClr val="accent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cs typeface="B Nazanin" panose="00000700000000000000" pitchFamily="2" charset="-78"/>
                </a:endParaRPr>
              </a:p>
            </p:txBody>
          </p:sp>
        </p:grpSp>
        <p:grpSp>
          <p:nvGrpSpPr>
            <p:cNvPr id="62" name="Group 61">
              <a:extLst>
                <a:ext uri="{FF2B5EF4-FFF2-40B4-BE49-F238E27FC236}">
                  <a16:creationId xmlns:a16="http://schemas.microsoft.com/office/drawing/2014/main" id="{DCDE1FC3-06F7-42CE-9911-5FEC1436C053}"/>
                </a:ext>
              </a:extLst>
            </p:cNvPr>
            <p:cNvGrpSpPr/>
            <p:nvPr/>
          </p:nvGrpSpPr>
          <p:grpSpPr>
            <a:xfrm rot="14601445">
              <a:off x="1150919" y="215556"/>
              <a:ext cx="729571" cy="2548346"/>
              <a:chOff x="391500" y="630207"/>
              <a:chExt cx="531845" cy="1593193"/>
            </a:xfrm>
          </p:grpSpPr>
          <p:sp>
            <p:nvSpPr>
              <p:cNvPr id="63" name="Rectangle: Rounded Corners 62">
                <a:extLst>
                  <a:ext uri="{FF2B5EF4-FFF2-40B4-BE49-F238E27FC236}">
                    <a16:creationId xmlns:a16="http://schemas.microsoft.com/office/drawing/2014/main" id="{0A650D8B-2C6F-4CAD-B6D5-FE7BDEFD4CE7}"/>
                  </a:ext>
                </a:extLst>
              </p:cNvPr>
              <p:cNvSpPr/>
              <p:nvPr/>
            </p:nvSpPr>
            <p:spPr>
              <a:xfrm rot="20495611">
                <a:off x="400452" y="630207"/>
                <a:ext cx="522893" cy="1539138"/>
              </a:xfrm>
              <a:prstGeom prst="roundRect">
                <a:avLst>
                  <a:gd name="adj" fmla="val 0"/>
                </a:avLst>
              </a:prstGeom>
              <a:solidFill>
                <a:schemeClr val="accent2"/>
              </a:solidFill>
              <a:ln>
                <a:solidFill>
                  <a:schemeClr val="accent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64" name="Rectangle: Rounded Corners 63">
                <a:extLst>
                  <a:ext uri="{FF2B5EF4-FFF2-40B4-BE49-F238E27FC236}">
                    <a16:creationId xmlns:a16="http://schemas.microsoft.com/office/drawing/2014/main" id="{4D8DB57F-27AE-4641-A856-C26060E5CCAA}"/>
                  </a:ext>
                </a:extLst>
              </p:cNvPr>
              <p:cNvSpPr/>
              <p:nvPr/>
            </p:nvSpPr>
            <p:spPr>
              <a:xfrm rot="20495611">
                <a:off x="391500" y="684262"/>
                <a:ext cx="191608" cy="1539138"/>
              </a:xfrm>
              <a:prstGeom prst="roundRect">
                <a:avLst>
                  <a:gd name="adj" fmla="val 0"/>
                </a:avLst>
              </a:prstGeom>
              <a:solidFill>
                <a:schemeClr val="accent2">
                  <a:lumMod val="75000"/>
                </a:schemeClr>
              </a:solidFill>
              <a:ln>
                <a:solidFill>
                  <a:schemeClr val="accent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cs typeface="B Nazanin" panose="00000700000000000000" pitchFamily="2" charset="-78"/>
                </a:endParaRPr>
              </a:p>
            </p:txBody>
          </p:sp>
        </p:grpSp>
        <p:sp>
          <p:nvSpPr>
            <p:cNvPr id="66" name="Oval 65">
              <a:extLst>
                <a:ext uri="{FF2B5EF4-FFF2-40B4-BE49-F238E27FC236}">
                  <a16:creationId xmlns:a16="http://schemas.microsoft.com/office/drawing/2014/main" id="{510D57C7-999C-42DA-AF11-D48981C22307}"/>
                </a:ext>
              </a:extLst>
            </p:cNvPr>
            <p:cNvSpPr/>
            <p:nvPr/>
          </p:nvSpPr>
          <p:spPr>
            <a:xfrm>
              <a:off x="182294" y="1854426"/>
              <a:ext cx="926547" cy="926547"/>
            </a:xfrm>
            <a:prstGeom prst="ellipse">
              <a:avLst/>
            </a:prstGeom>
            <a:solidFill>
              <a:schemeClr val="accent2"/>
            </a:solidFill>
            <a:ln w="12700"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67" name="Freeform: Shape 66">
              <a:extLst>
                <a:ext uri="{FF2B5EF4-FFF2-40B4-BE49-F238E27FC236}">
                  <a16:creationId xmlns:a16="http://schemas.microsoft.com/office/drawing/2014/main" id="{83077C34-CBAE-4645-92CD-6DF20774BB54}"/>
                </a:ext>
              </a:extLst>
            </p:cNvPr>
            <p:cNvSpPr/>
            <p:nvPr/>
          </p:nvSpPr>
          <p:spPr>
            <a:xfrm>
              <a:off x="282221" y="1954353"/>
              <a:ext cx="726695" cy="726695"/>
            </a:xfrm>
            <a:custGeom>
              <a:avLst/>
              <a:gdLst>
                <a:gd name="connsiteX0" fmla="*/ 977265 w 1950394"/>
                <a:gd name="connsiteY0" fmla="*/ 1954006 h 1950394"/>
                <a:gd name="connsiteX1" fmla="*/ 4 w 1950394"/>
                <a:gd name="connsiteY1" fmla="*/ 977261 h 1950394"/>
                <a:gd name="connsiteX2" fmla="*/ 976749 w 1950394"/>
                <a:gd name="connsiteY2" fmla="*/ 0 h 1950394"/>
                <a:gd name="connsiteX3" fmla="*/ 1953494 w 1950394"/>
                <a:gd name="connsiteY3" fmla="*/ 976229 h 1950394"/>
                <a:gd name="connsiteX4" fmla="*/ 977265 w 1950394"/>
                <a:gd name="connsiteY4" fmla="*/ 1954006 h 1950394"/>
                <a:gd name="connsiteX5" fmla="*/ 1198104 w 1950394"/>
                <a:gd name="connsiteY5" fmla="*/ 1613977 h 1950394"/>
                <a:gd name="connsiteX6" fmla="*/ 1221839 w 1950394"/>
                <a:gd name="connsiteY6" fmla="*/ 1574763 h 1950394"/>
                <a:gd name="connsiteX7" fmla="*/ 1240930 w 1950394"/>
                <a:gd name="connsiteY7" fmla="*/ 1566507 h 1950394"/>
                <a:gd name="connsiteX8" fmla="*/ 1257957 w 1950394"/>
                <a:gd name="connsiteY8" fmla="*/ 1569603 h 1950394"/>
                <a:gd name="connsiteX9" fmla="*/ 1298203 w 1950394"/>
                <a:gd name="connsiteY9" fmla="*/ 1624297 h 1950394"/>
                <a:gd name="connsiteX10" fmla="*/ 1311619 w 1950394"/>
                <a:gd name="connsiteY10" fmla="*/ 1629456 h 1950394"/>
                <a:gd name="connsiteX11" fmla="*/ 1375084 w 1950394"/>
                <a:gd name="connsiteY11" fmla="*/ 1592822 h 1950394"/>
                <a:gd name="connsiteX12" fmla="*/ 1377148 w 1950394"/>
                <a:gd name="connsiteY12" fmla="*/ 1578891 h 1950394"/>
                <a:gd name="connsiteX13" fmla="*/ 1349285 w 1950394"/>
                <a:gd name="connsiteY13" fmla="*/ 1515426 h 1950394"/>
                <a:gd name="connsiteX14" fmla="*/ 1353413 w 1950394"/>
                <a:gd name="connsiteY14" fmla="*/ 1502010 h 1950394"/>
                <a:gd name="connsiteX15" fmla="*/ 1385919 w 1950394"/>
                <a:gd name="connsiteY15" fmla="*/ 1476727 h 1950394"/>
                <a:gd name="connsiteX16" fmla="*/ 1400883 w 1950394"/>
                <a:gd name="connsiteY16" fmla="*/ 1476727 h 1950394"/>
                <a:gd name="connsiteX17" fmla="*/ 1452996 w 1950394"/>
                <a:gd name="connsiteY17" fmla="*/ 1518005 h 1950394"/>
                <a:gd name="connsiteX18" fmla="*/ 1470024 w 1950394"/>
                <a:gd name="connsiteY18" fmla="*/ 1519553 h 1950394"/>
                <a:gd name="connsiteX19" fmla="*/ 1519041 w 1950394"/>
                <a:gd name="connsiteY19" fmla="*/ 1470535 h 1950394"/>
                <a:gd name="connsiteX20" fmla="*/ 1518010 w 1950394"/>
                <a:gd name="connsiteY20" fmla="*/ 1453508 h 1950394"/>
                <a:gd name="connsiteX21" fmla="*/ 1475699 w 1950394"/>
                <a:gd name="connsiteY21" fmla="*/ 1400363 h 1950394"/>
                <a:gd name="connsiteX22" fmla="*/ 1476215 w 1950394"/>
                <a:gd name="connsiteY22" fmla="*/ 1386431 h 1950394"/>
                <a:gd name="connsiteX23" fmla="*/ 1501498 w 1950394"/>
                <a:gd name="connsiteY23" fmla="*/ 1353925 h 1950394"/>
                <a:gd name="connsiteX24" fmla="*/ 1515946 w 1950394"/>
                <a:gd name="connsiteY24" fmla="*/ 1349797 h 1950394"/>
                <a:gd name="connsiteX25" fmla="*/ 1579411 w 1950394"/>
                <a:gd name="connsiteY25" fmla="*/ 1377660 h 1950394"/>
                <a:gd name="connsiteX26" fmla="*/ 1592310 w 1950394"/>
                <a:gd name="connsiteY26" fmla="*/ 1375596 h 1950394"/>
                <a:gd name="connsiteX27" fmla="*/ 1628945 w 1950394"/>
                <a:gd name="connsiteY27" fmla="*/ 1312130 h 1950394"/>
                <a:gd name="connsiteX28" fmla="*/ 1623785 w 1950394"/>
                <a:gd name="connsiteY28" fmla="*/ 1298199 h 1950394"/>
                <a:gd name="connsiteX29" fmla="*/ 1577863 w 1950394"/>
                <a:gd name="connsiteY29" fmla="*/ 1265692 h 1950394"/>
                <a:gd name="connsiteX30" fmla="*/ 1571155 w 1950394"/>
                <a:gd name="connsiteY30" fmla="*/ 1230090 h 1950394"/>
                <a:gd name="connsiteX31" fmla="*/ 1579927 w 1950394"/>
                <a:gd name="connsiteY31" fmla="*/ 1208419 h 1950394"/>
                <a:gd name="connsiteX32" fmla="*/ 1596438 w 1950394"/>
                <a:gd name="connsiteY32" fmla="*/ 1197583 h 1950394"/>
                <a:gd name="connsiteX33" fmla="*/ 1660935 w 1950394"/>
                <a:gd name="connsiteY33" fmla="*/ 1207387 h 1950394"/>
                <a:gd name="connsiteX34" fmla="*/ 1675383 w 1950394"/>
                <a:gd name="connsiteY34" fmla="*/ 1201195 h 1950394"/>
                <a:gd name="connsiteX35" fmla="*/ 1693442 w 1950394"/>
                <a:gd name="connsiteY35" fmla="*/ 1132570 h 1950394"/>
                <a:gd name="connsiteX36" fmla="*/ 1684154 w 1950394"/>
                <a:gd name="connsiteY36" fmla="*/ 1119155 h 1950394"/>
                <a:gd name="connsiteX37" fmla="*/ 1621205 w 1950394"/>
                <a:gd name="connsiteY37" fmla="*/ 1093872 h 1950394"/>
                <a:gd name="connsiteX38" fmla="*/ 1614497 w 1950394"/>
                <a:gd name="connsiteY38" fmla="*/ 1083037 h 1950394"/>
                <a:gd name="connsiteX39" fmla="*/ 1620173 w 1950394"/>
                <a:gd name="connsiteY39" fmla="*/ 1042274 h 1950394"/>
                <a:gd name="connsiteX40" fmla="*/ 1632557 w 1950394"/>
                <a:gd name="connsiteY40" fmla="*/ 1029891 h 1950394"/>
                <a:gd name="connsiteX41" fmla="*/ 1696022 w 1950394"/>
                <a:gd name="connsiteY41" fmla="*/ 1022667 h 1950394"/>
                <a:gd name="connsiteX42" fmla="*/ 1709437 w 1950394"/>
                <a:gd name="connsiteY42" fmla="*/ 1010800 h 1950394"/>
                <a:gd name="connsiteX43" fmla="*/ 1709437 w 1950394"/>
                <a:gd name="connsiteY43" fmla="*/ 943723 h 1950394"/>
                <a:gd name="connsiteX44" fmla="*/ 1694990 w 1950394"/>
                <a:gd name="connsiteY44" fmla="*/ 931339 h 1950394"/>
                <a:gd name="connsiteX45" fmla="*/ 1650616 w 1950394"/>
                <a:gd name="connsiteY45" fmla="*/ 928243 h 1950394"/>
                <a:gd name="connsiteX46" fmla="*/ 1618109 w 1950394"/>
                <a:gd name="connsiteY46" fmla="*/ 892125 h 1950394"/>
                <a:gd name="connsiteX47" fmla="*/ 1615013 w 1950394"/>
                <a:gd name="connsiteY47" fmla="*/ 874582 h 1950394"/>
                <a:gd name="connsiteX48" fmla="*/ 1622753 w 1950394"/>
                <a:gd name="connsiteY48" fmla="*/ 859102 h 1950394"/>
                <a:gd name="connsiteX49" fmla="*/ 1684670 w 1950394"/>
                <a:gd name="connsiteY49" fmla="*/ 834851 h 1950394"/>
                <a:gd name="connsiteX50" fmla="*/ 1693442 w 1950394"/>
                <a:gd name="connsiteY50" fmla="*/ 821952 h 1950394"/>
                <a:gd name="connsiteX51" fmla="*/ 1674867 w 1950394"/>
                <a:gd name="connsiteY51" fmla="*/ 753327 h 1950394"/>
                <a:gd name="connsiteX52" fmla="*/ 1659903 w 1950394"/>
                <a:gd name="connsiteY52" fmla="*/ 746619 h 1950394"/>
                <a:gd name="connsiteX53" fmla="*/ 1594374 w 1950394"/>
                <a:gd name="connsiteY53" fmla="*/ 756423 h 1950394"/>
                <a:gd name="connsiteX54" fmla="*/ 1580443 w 1950394"/>
                <a:gd name="connsiteY54" fmla="*/ 747651 h 1950394"/>
                <a:gd name="connsiteX55" fmla="*/ 1565995 w 1950394"/>
                <a:gd name="connsiteY55" fmla="*/ 713081 h 1950394"/>
                <a:gd name="connsiteX56" fmla="*/ 1570123 w 1950394"/>
                <a:gd name="connsiteY56" fmla="*/ 696054 h 1950394"/>
                <a:gd name="connsiteX57" fmla="*/ 1623269 w 1950394"/>
                <a:gd name="connsiteY57" fmla="*/ 656323 h 1950394"/>
                <a:gd name="connsiteX58" fmla="*/ 1628429 w 1950394"/>
                <a:gd name="connsiteY58" fmla="*/ 641876 h 1950394"/>
                <a:gd name="connsiteX59" fmla="*/ 1592310 w 1950394"/>
                <a:gd name="connsiteY59" fmla="*/ 579443 h 1950394"/>
                <a:gd name="connsiteX60" fmla="*/ 1578379 w 1950394"/>
                <a:gd name="connsiteY60" fmla="*/ 576863 h 1950394"/>
                <a:gd name="connsiteX61" fmla="*/ 1532457 w 1950394"/>
                <a:gd name="connsiteY61" fmla="*/ 599050 h 1950394"/>
                <a:gd name="connsiteX62" fmla="*/ 1490147 w 1950394"/>
                <a:gd name="connsiteY62" fmla="*/ 585118 h 1950394"/>
                <a:gd name="connsiteX63" fmla="*/ 1477247 w 1950394"/>
                <a:gd name="connsiteY63" fmla="*/ 569123 h 1950394"/>
                <a:gd name="connsiteX64" fmla="*/ 1476731 w 1950394"/>
                <a:gd name="connsiteY64" fmla="*/ 552096 h 1950394"/>
                <a:gd name="connsiteX65" fmla="*/ 1518525 w 1950394"/>
                <a:gd name="connsiteY65" fmla="*/ 499982 h 1950394"/>
                <a:gd name="connsiteX66" fmla="*/ 1519557 w 1950394"/>
                <a:gd name="connsiteY66" fmla="*/ 483987 h 1950394"/>
                <a:gd name="connsiteX67" fmla="*/ 1470540 w 1950394"/>
                <a:gd name="connsiteY67" fmla="*/ 434453 h 1950394"/>
                <a:gd name="connsiteX68" fmla="*/ 1452480 w 1950394"/>
                <a:gd name="connsiteY68" fmla="*/ 436001 h 1950394"/>
                <a:gd name="connsiteX69" fmla="*/ 1418942 w 1950394"/>
                <a:gd name="connsiteY69" fmla="*/ 465412 h 1950394"/>
                <a:gd name="connsiteX70" fmla="*/ 1369408 w 1950394"/>
                <a:gd name="connsiteY70" fmla="*/ 463348 h 1950394"/>
                <a:gd name="connsiteX71" fmla="*/ 1354961 w 1950394"/>
                <a:gd name="connsiteY71" fmla="*/ 452512 h 1950394"/>
                <a:gd name="connsiteX72" fmla="*/ 1349801 w 1950394"/>
                <a:gd name="connsiteY72" fmla="*/ 436001 h 1950394"/>
                <a:gd name="connsiteX73" fmla="*/ 1377148 w 1950394"/>
                <a:gd name="connsiteY73" fmla="*/ 374084 h 1950394"/>
                <a:gd name="connsiteX74" fmla="*/ 1374052 w 1950394"/>
                <a:gd name="connsiteY74" fmla="*/ 360152 h 1950394"/>
                <a:gd name="connsiteX75" fmla="*/ 1312651 w 1950394"/>
                <a:gd name="connsiteY75" fmla="*/ 324550 h 1950394"/>
                <a:gd name="connsiteX76" fmla="*/ 1296655 w 1950394"/>
                <a:gd name="connsiteY76" fmla="*/ 329193 h 1950394"/>
                <a:gd name="connsiteX77" fmla="*/ 1256925 w 1950394"/>
                <a:gd name="connsiteY77" fmla="*/ 382855 h 1950394"/>
                <a:gd name="connsiteX78" fmla="*/ 1238866 w 1950394"/>
                <a:gd name="connsiteY78" fmla="*/ 386467 h 1950394"/>
                <a:gd name="connsiteX79" fmla="*/ 1206875 w 1950394"/>
                <a:gd name="connsiteY79" fmla="*/ 373052 h 1950394"/>
                <a:gd name="connsiteX80" fmla="*/ 1196556 w 1950394"/>
                <a:gd name="connsiteY80" fmla="*/ 357572 h 1950394"/>
                <a:gd name="connsiteX81" fmla="*/ 1206359 w 1950394"/>
                <a:gd name="connsiteY81" fmla="*/ 293075 h 1950394"/>
                <a:gd name="connsiteX82" fmla="*/ 1199652 w 1950394"/>
                <a:gd name="connsiteY82" fmla="*/ 278112 h 1950394"/>
                <a:gd name="connsiteX83" fmla="*/ 1131027 w 1950394"/>
                <a:gd name="connsiteY83" fmla="*/ 259537 h 1950394"/>
                <a:gd name="connsiteX84" fmla="*/ 1118127 w 1950394"/>
                <a:gd name="connsiteY84" fmla="*/ 268308 h 1950394"/>
                <a:gd name="connsiteX85" fmla="*/ 1093360 w 1950394"/>
                <a:gd name="connsiteY85" fmla="*/ 331258 h 1950394"/>
                <a:gd name="connsiteX86" fmla="*/ 1079945 w 1950394"/>
                <a:gd name="connsiteY86" fmla="*/ 338481 h 1950394"/>
                <a:gd name="connsiteX87" fmla="*/ 1042794 w 1950394"/>
                <a:gd name="connsiteY87" fmla="*/ 333837 h 1950394"/>
                <a:gd name="connsiteX88" fmla="*/ 1028347 w 1950394"/>
                <a:gd name="connsiteY88" fmla="*/ 320422 h 1950394"/>
                <a:gd name="connsiteX89" fmla="*/ 1021123 w 1950394"/>
                <a:gd name="connsiteY89" fmla="*/ 257989 h 1950394"/>
                <a:gd name="connsiteX90" fmla="*/ 1008740 w 1950394"/>
                <a:gd name="connsiteY90" fmla="*/ 243541 h 1950394"/>
                <a:gd name="connsiteX91" fmla="*/ 941663 w 1950394"/>
                <a:gd name="connsiteY91" fmla="*/ 243541 h 1950394"/>
                <a:gd name="connsiteX92" fmla="*/ 929795 w 1950394"/>
                <a:gd name="connsiteY92" fmla="*/ 256957 h 1950394"/>
                <a:gd name="connsiteX93" fmla="*/ 922572 w 1950394"/>
                <a:gd name="connsiteY93" fmla="*/ 320422 h 1950394"/>
                <a:gd name="connsiteX94" fmla="*/ 909156 w 1950394"/>
                <a:gd name="connsiteY94" fmla="*/ 333321 h 1950394"/>
                <a:gd name="connsiteX95" fmla="*/ 872006 w 1950394"/>
                <a:gd name="connsiteY95" fmla="*/ 337965 h 1950394"/>
                <a:gd name="connsiteX96" fmla="*/ 857559 w 1950394"/>
                <a:gd name="connsiteY96" fmla="*/ 330226 h 1950394"/>
                <a:gd name="connsiteX97" fmla="*/ 833308 w 1950394"/>
                <a:gd name="connsiteY97" fmla="*/ 268308 h 1950394"/>
                <a:gd name="connsiteX98" fmla="*/ 819892 w 1950394"/>
                <a:gd name="connsiteY98" fmla="*/ 259021 h 1950394"/>
                <a:gd name="connsiteX99" fmla="*/ 753847 w 1950394"/>
                <a:gd name="connsiteY99" fmla="*/ 276564 h 1950394"/>
                <a:gd name="connsiteX100" fmla="*/ 745591 w 1950394"/>
                <a:gd name="connsiteY100" fmla="*/ 293075 h 1950394"/>
                <a:gd name="connsiteX101" fmla="*/ 754879 w 1950394"/>
                <a:gd name="connsiteY101" fmla="*/ 339513 h 1950394"/>
                <a:gd name="connsiteX102" fmla="*/ 728564 w 1950394"/>
                <a:gd name="connsiteY102" fmla="*/ 378728 h 1950394"/>
                <a:gd name="connsiteX103" fmla="*/ 712053 w 1950394"/>
                <a:gd name="connsiteY103" fmla="*/ 385951 h 1950394"/>
                <a:gd name="connsiteX104" fmla="*/ 695026 w 1950394"/>
                <a:gd name="connsiteY104" fmla="*/ 382855 h 1950394"/>
                <a:gd name="connsiteX105" fmla="*/ 654779 w 1950394"/>
                <a:gd name="connsiteY105" fmla="*/ 328161 h 1950394"/>
                <a:gd name="connsiteX106" fmla="*/ 641364 w 1950394"/>
                <a:gd name="connsiteY106" fmla="*/ 323002 h 1950394"/>
                <a:gd name="connsiteX107" fmla="*/ 577899 w 1950394"/>
                <a:gd name="connsiteY107" fmla="*/ 359636 h 1950394"/>
                <a:gd name="connsiteX108" fmla="*/ 574803 w 1950394"/>
                <a:gd name="connsiteY108" fmla="*/ 372536 h 1950394"/>
                <a:gd name="connsiteX109" fmla="*/ 602666 w 1950394"/>
                <a:gd name="connsiteY109" fmla="*/ 435485 h 1950394"/>
                <a:gd name="connsiteX110" fmla="*/ 598022 w 1950394"/>
                <a:gd name="connsiteY110" fmla="*/ 450964 h 1950394"/>
                <a:gd name="connsiteX111" fmla="*/ 567579 w 1950394"/>
                <a:gd name="connsiteY111" fmla="*/ 474699 h 1950394"/>
                <a:gd name="connsiteX112" fmla="*/ 550552 w 1950394"/>
                <a:gd name="connsiteY112" fmla="*/ 474699 h 1950394"/>
                <a:gd name="connsiteX113" fmla="*/ 498438 w 1950394"/>
                <a:gd name="connsiteY113" fmla="*/ 432905 h 1950394"/>
                <a:gd name="connsiteX114" fmla="*/ 483475 w 1950394"/>
                <a:gd name="connsiteY114" fmla="*/ 431357 h 1950394"/>
                <a:gd name="connsiteX115" fmla="*/ 432393 w 1950394"/>
                <a:gd name="connsiteY115" fmla="*/ 482439 h 1950394"/>
                <a:gd name="connsiteX116" fmla="*/ 433425 w 1950394"/>
                <a:gd name="connsiteY116" fmla="*/ 497402 h 1950394"/>
                <a:gd name="connsiteX117" fmla="*/ 475735 w 1950394"/>
                <a:gd name="connsiteY117" fmla="*/ 550032 h 1950394"/>
                <a:gd name="connsiteX118" fmla="*/ 475219 w 1950394"/>
                <a:gd name="connsiteY118" fmla="*/ 566027 h 1950394"/>
                <a:gd name="connsiteX119" fmla="*/ 450968 w 1950394"/>
                <a:gd name="connsiteY119" fmla="*/ 597502 h 1950394"/>
                <a:gd name="connsiteX120" fmla="*/ 437553 w 1950394"/>
                <a:gd name="connsiteY120" fmla="*/ 601629 h 1950394"/>
                <a:gd name="connsiteX121" fmla="*/ 373056 w 1950394"/>
                <a:gd name="connsiteY121" fmla="*/ 573251 h 1950394"/>
                <a:gd name="connsiteX122" fmla="*/ 360156 w 1950394"/>
                <a:gd name="connsiteY122" fmla="*/ 575315 h 1950394"/>
                <a:gd name="connsiteX123" fmla="*/ 323522 w 1950394"/>
                <a:gd name="connsiteY123" fmla="*/ 638780 h 1950394"/>
                <a:gd name="connsiteX124" fmla="*/ 328166 w 1950394"/>
                <a:gd name="connsiteY124" fmla="*/ 652711 h 1950394"/>
                <a:gd name="connsiteX125" fmla="*/ 374088 w 1950394"/>
                <a:gd name="connsiteY125" fmla="*/ 685218 h 1950394"/>
                <a:gd name="connsiteX126" fmla="*/ 380795 w 1950394"/>
                <a:gd name="connsiteY126" fmla="*/ 720820 h 1950394"/>
                <a:gd name="connsiteX127" fmla="*/ 372024 w 1950394"/>
                <a:gd name="connsiteY127" fmla="*/ 742492 h 1950394"/>
                <a:gd name="connsiteX128" fmla="*/ 355513 w 1950394"/>
                <a:gd name="connsiteY128" fmla="*/ 753327 h 1950394"/>
                <a:gd name="connsiteX129" fmla="*/ 291015 w 1950394"/>
                <a:gd name="connsiteY129" fmla="*/ 743523 h 1950394"/>
                <a:gd name="connsiteX130" fmla="*/ 276568 w 1950394"/>
                <a:gd name="connsiteY130" fmla="*/ 751263 h 1950394"/>
                <a:gd name="connsiteX131" fmla="*/ 258509 w 1950394"/>
                <a:gd name="connsiteY131" fmla="*/ 818340 h 1950394"/>
                <a:gd name="connsiteX132" fmla="*/ 267796 w 1950394"/>
                <a:gd name="connsiteY132" fmla="*/ 831756 h 1950394"/>
                <a:gd name="connsiteX133" fmla="*/ 330746 w 1950394"/>
                <a:gd name="connsiteY133" fmla="*/ 857038 h 1950394"/>
                <a:gd name="connsiteX134" fmla="*/ 337453 w 1950394"/>
                <a:gd name="connsiteY134" fmla="*/ 869422 h 1950394"/>
                <a:gd name="connsiteX135" fmla="*/ 332810 w 1950394"/>
                <a:gd name="connsiteY135" fmla="*/ 906572 h 1950394"/>
                <a:gd name="connsiteX136" fmla="*/ 318878 w 1950394"/>
                <a:gd name="connsiteY136" fmla="*/ 922052 h 1950394"/>
                <a:gd name="connsiteX137" fmla="*/ 256445 w 1950394"/>
                <a:gd name="connsiteY137" fmla="*/ 929275 h 1950394"/>
                <a:gd name="connsiteX138" fmla="*/ 242514 w 1950394"/>
                <a:gd name="connsiteY138" fmla="*/ 942175 h 1950394"/>
                <a:gd name="connsiteX139" fmla="*/ 242514 w 1950394"/>
                <a:gd name="connsiteY139" fmla="*/ 1006672 h 1950394"/>
                <a:gd name="connsiteX140" fmla="*/ 257993 w 1950394"/>
                <a:gd name="connsiteY140" fmla="*/ 1020603 h 1950394"/>
                <a:gd name="connsiteX141" fmla="*/ 321458 w 1950394"/>
                <a:gd name="connsiteY141" fmla="*/ 1028343 h 1950394"/>
                <a:gd name="connsiteX142" fmla="*/ 331778 w 1950394"/>
                <a:gd name="connsiteY142" fmla="*/ 1039694 h 1950394"/>
                <a:gd name="connsiteX143" fmla="*/ 336937 w 1950394"/>
                <a:gd name="connsiteY143" fmla="*/ 1077877 h 1950394"/>
                <a:gd name="connsiteX144" fmla="*/ 329198 w 1950394"/>
                <a:gd name="connsiteY144" fmla="*/ 1093356 h 1950394"/>
                <a:gd name="connsiteX145" fmla="*/ 265733 w 1950394"/>
                <a:gd name="connsiteY145" fmla="*/ 1117607 h 1950394"/>
                <a:gd name="connsiteX146" fmla="*/ 257993 w 1950394"/>
                <a:gd name="connsiteY146" fmla="*/ 1129990 h 1950394"/>
                <a:gd name="connsiteX147" fmla="*/ 276568 w 1950394"/>
                <a:gd name="connsiteY147" fmla="*/ 1198615 h 1950394"/>
                <a:gd name="connsiteX148" fmla="*/ 291531 w 1950394"/>
                <a:gd name="connsiteY148" fmla="*/ 1205839 h 1950394"/>
                <a:gd name="connsiteX149" fmla="*/ 345709 w 1950394"/>
                <a:gd name="connsiteY149" fmla="*/ 1196035 h 1950394"/>
                <a:gd name="connsiteX150" fmla="*/ 375636 w 1950394"/>
                <a:gd name="connsiteY150" fmla="*/ 1216675 h 1950394"/>
                <a:gd name="connsiteX151" fmla="*/ 384407 w 1950394"/>
                <a:gd name="connsiteY151" fmla="*/ 1236798 h 1950394"/>
                <a:gd name="connsiteX152" fmla="*/ 379764 w 1950394"/>
                <a:gd name="connsiteY152" fmla="*/ 1257953 h 1950394"/>
                <a:gd name="connsiteX153" fmla="*/ 327134 w 1950394"/>
                <a:gd name="connsiteY153" fmla="*/ 1296651 h 1950394"/>
                <a:gd name="connsiteX154" fmla="*/ 322490 w 1950394"/>
                <a:gd name="connsiteY154" fmla="*/ 1310583 h 1950394"/>
                <a:gd name="connsiteX155" fmla="*/ 359124 w 1950394"/>
                <a:gd name="connsiteY155" fmla="*/ 1374048 h 1950394"/>
                <a:gd name="connsiteX156" fmla="*/ 370992 w 1950394"/>
                <a:gd name="connsiteY156" fmla="*/ 1376628 h 1950394"/>
                <a:gd name="connsiteX157" fmla="*/ 433941 w 1950394"/>
                <a:gd name="connsiteY157" fmla="*/ 1348765 h 1950394"/>
                <a:gd name="connsiteX158" fmla="*/ 450452 w 1950394"/>
                <a:gd name="connsiteY158" fmla="*/ 1353925 h 1950394"/>
                <a:gd name="connsiteX159" fmla="*/ 474187 w 1950394"/>
                <a:gd name="connsiteY159" fmla="*/ 1384367 h 1950394"/>
                <a:gd name="connsiteX160" fmla="*/ 475219 w 1950394"/>
                <a:gd name="connsiteY160" fmla="*/ 1399331 h 1950394"/>
                <a:gd name="connsiteX161" fmla="*/ 432909 w 1950394"/>
                <a:gd name="connsiteY161" fmla="*/ 1452476 h 1950394"/>
                <a:gd name="connsiteX162" fmla="*/ 431877 w 1950394"/>
                <a:gd name="connsiteY162" fmla="*/ 1468471 h 1950394"/>
                <a:gd name="connsiteX163" fmla="*/ 481927 w 1950394"/>
                <a:gd name="connsiteY163" fmla="*/ 1518521 h 1950394"/>
                <a:gd name="connsiteX164" fmla="*/ 497922 w 1950394"/>
                <a:gd name="connsiteY164" fmla="*/ 1517489 h 1950394"/>
                <a:gd name="connsiteX165" fmla="*/ 550036 w 1950394"/>
                <a:gd name="connsiteY165" fmla="*/ 1475695 h 1950394"/>
                <a:gd name="connsiteX166" fmla="*/ 567063 w 1950394"/>
                <a:gd name="connsiteY166" fmla="*/ 1476211 h 1950394"/>
                <a:gd name="connsiteX167" fmla="*/ 596474 w 1950394"/>
                <a:gd name="connsiteY167" fmla="*/ 1498914 h 1950394"/>
                <a:gd name="connsiteX168" fmla="*/ 601634 w 1950394"/>
                <a:gd name="connsiteY168" fmla="*/ 1515426 h 1950394"/>
                <a:gd name="connsiteX169" fmla="*/ 574287 w 1950394"/>
                <a:gd name="connsiteY169" fmla="*/ 1577343 h 1950394"/>
                <a:gd name="connsiteX170" fmla="*/ 576867 w 1950394"/>
                <a:gd name="connsiteY170" fmla="*/ 1591274 h 1950394"/>
                <a:gd name="connsiteX171" fmla="*/ 639300 w 1950394"/>
                <a:gd name="connsiteY171" fmla="*/ 1627393 h 1950394"/>
                <a:gd name="connsiteX172" fmla="*/ 653747 w 1950394"/>
                <a:gd name="connsiteY172" fmla="*/ 1622233 h 1950394"/>
                <a:gd name="connsiteX173" fmla="*/ 693478 w 1950394"/>
                <a:gd name="connsiteY173" fmla="*/ 1568571 h 1950394"/>
                <a:gd name="connsiteX174" fmla="*/ 711537 w 1950394"/>
                <a:gd name="connsiteY174" fmla="*/ 1564959 h 1950394"/>
                <a:gd name="connsiteX175" fmla="*/ 743528 w 1950394"/>
                <a:gd name="connsiteY175" fmla="*/ 1578375 h 1950394"/>
                <a:gd name="connsiteX176" fmla="*/ 753847 w 1950394"/>
                <a:gd name="connsiteY176" fmla="*/ 1593854 h 1950394"/>
                <a:gd name="connsiteX177" fmla="*/ 744044 w 1950394"/>
                <a:gd name="connsiteY177" fmla="*/ 1658351 h 1950394"/>
                <a:gd name="connsiteX178" fmla="*/ 752299 w 1950394"/>
                <a:gd name="connsiteY178" fmla="*/ 1673831 h 1950394"/>
                <a:gd name="connsiteX179" fmla="*/ 818344 w 1950394"/>
                <a:gd name="connsiteY179" fmla="*/ 1691374 h 1950394"/>
                <a:gd name="connsiteX180" fmla="*/ 832276 w 1950394"/>
                <a:gd name="connsiteY180" fmla="*/ 1682602 h 1950394"/>
                <a:gd name="connsiteX181" fmla="*/ 857043 w 1950394"/>
                <a:gd name="connsiteY181" fmla="*/ 1619653 h 1950394"/>
                <a:gd name="connsiteX182" fmla="*/ 868910 w 1950394"/>
                <a:gd name="connsiteY182" fmla="*/ 1612429 h 1950394"/>
                <a:gd name="connsiteX183" fmla="*/ 908640 w 1950394"/>
                <a:gd name="connsiteY183" fmla="*/ 1617589 h 1950394"/>
                <a:gd name="connsiteX184" fmla="*/ 922056 w 1950394"/>
                <a:gd name="connsiteY184" fmla="*/ 1630488 h 1950394"/>
                <a:gd name="connsiteX185" fmla="*/ 929279 w 1950394"/>
                <a:gd name="connsiteY185" fmla="*/ 1692922 h 1950394"/>
                <a:gd name="connsiteX186" fmla="*/ 942695 w 1950394"/>
                <a:gd name="connsiteY186" fmla="*/ 1707369 h 1950394"/>
                <a:gd name="connsiteX187" fmla="*/ 1007192 w 1950394"/>
                <a:gd name="connsiteY187" fmla="*/ 1707369 h 1950394"/>
                <a:gd name="connsiteX188" fmla="*/ 1020607 w 1950394"/>
                <a:gd name="connsiteY188" fmla="*/ 1692406 h 1950394"/>
                <a:gd name="connsiteX189" fmla="*/ 1028347 w 1950394"/>
                <a:gd name="connsiteY189" fmla="*/ 1628941 h 1950394"/>
                <a:gd name="connsiteX190" fmla="*/ 1040215 w 1950394"/>
                <a:gd name="connsiteY190" fmla="*/ 1617589 h 1950394"/>
                <a:gd name="connsiteX191" fmla="*/ 1078397 w 1950394"/>
                <a:gd name="connsiteY191" fmla="*/ 1612429 h 1950394"/>
                <a:gd name="connsiteX192" fmla="*/ 1092844 w 1950394"/>
                <a:gd name="connsiteY192" fmla="*/ 1619653 h 1950394"/>
                <a:gd name="connsiteX193" fmla="*/ 1117095 w 1950394"/>
                <a:gd name="connsiteY193" fmla="*/ 1681570 h 1950394"/>
                <a:gd name="connsiteX194" fmla="*/ 1130511 w 1950394"/>
                <a:gd name="connsiteY194" fmla="*/ 1690858 h 1950394"/>
                <a:gd name="connsiteX195" fmla="*/ 1196556 w 1950394"/>
                <a:gd name="connsiteY195" fmla="*/ 1673315 h 1950394"/>
                <a:gd name="connsiteX196" fmla="*/ 1204811 w 1950394"/>
                <a:gd name="connsiteY196" fmla="*/ 1656803 h 1950394"/>
                <a:gd name="connsiteX197" fmla="*/ 1198104 w 1950394"/>
                <a:gd name="connsiteY197" fmla="*/ 1613977 h 19503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</a:cxnLst>
              <a:rect l="l" t="t" r="r" b="b"/>
              <a:pathLst>
                <a:path w="1950394" h="1950394">
                  <a:moveTo>
                    <a:pt x="977265" y="1954006"/>
                  </a:moveTo>
                  <a:cubicBezTo>
                    <a:pt x="444261" y="1950394"/>
                    <a:pt x="1552" y="1529873"/>
                    <a:pt x="4" y="977261"/>
                  </a:cubicBezTo>
                  <a:cubicBezTo>
                    <a:pt x="-1544" y="439613"/>
                    <a:pt x="427749" y="0"/>
                    <a:pt x="976749" y="0"/>
                  </a:cubicBezTo>
                  <a:cubicBezTo>
                    <a:pt x="1519041" y="0"/>
                    <a:pt x="1952978" y="432905"/>
                    <a:pt x="1953494" y="976229"/>
                  </a:cubicBezTo>
                  <a:cubicBezTo>
                    <a:pt x="1953494" y="1512846"/>
                    <a:pt x="1525749" y="1948330"/>
                    <a:pt x="977265" y="1954006"/>
                  </a:cubicBezTo>
                  <a:close/>
                  <a:moveTo>
                    <a:pt x="1198104" y="1613977"/>
                  </a:moveTo>
                  <a:cubicBezTo>
                    <a:pt x="1198104" y="1578891"/>
                    <a:pt x="1194492" y="1586630"/>
                    <a:pt x="1221839" y="1574763"/>
                  </a:cubicBezTo>
                  <a:cubicBezTo>
                    <a:pt x="1228030" y="1572183"/>
                    <a:pt x="1234738" y="1569603"/>
                    <a:pt x="1240930" y="1566507"/>
                  </a:cubicBezTo>
                  <a:cubicBezTo>
                    <a:pt x="1247637" y="1562896"/>
                    <a:pt x="1252797" y="1563927"/>
                    <a:pt x="1257957" y="1569603"/>
                  </a:cubicBezTo>
                  <a:cubicBezTo>
                    <a:pt x="1272920" y="1586630"/>
                    <a:pt x="1290464" y="1602110"/>
                    <a:pt x="1298203" y="1624297"/>
                  </a:cubicBezTo>
                  <a:cubicBezTo>
                    <a:pt x="1300783" y="1631520"/>
                    <a:pt x="1304395" y="1633068"/>
                    <a:pt x="1311619" y="1629456"/>
                  </a:cubicBezTo>
                  <a:cubicBezTo>
                    <a:pt x="1333290" y="1618105"/>
                    <a:pt x="1354445" y="1605722"/>
                    <a:pt x="1375084" y="1592822"/>
                  </a:cubicBezTo>
                  <a:cubicBezTo>
                    <a:pt x="1382824" y="1588178"/>
                    <a:pt x="1381791" y="1584051"/>
                    <a:pt x="1377148" y="1578891"/>
                  </a:cubicBezTo>
                  <a:cubicBezTo>
                    <a:pt x="1361152" y="1560832"/>
                    <a:pt x="1356509" y="1537613"/>
                    <a:pt x="1349285" y="1515426"/>
                  </a:cubicBezTo>
                  <a:cubicBezTo>
                    <a:pt x="1347221" y="1509750"/>
                    <a:pt x="1348253" y="1505622"/>
                    <a:pt x="1353413" y="1502010"/>
                  </a:cubicBezTo>
                  <a:cubicBezTo>
                    <a:pt x="1364248" y="1493754"/>
                    <a:pt x="1375600" y="1485499"/>
                    <a:pt x="1385919" y="1476727"/>
                  </a:cubicBezTo>
                  <a:cubicBezTo>
                    <a:pt x="1391079" y="1472600"/>
                    <a:pt x="1395723" y="1473115"/>
                    <a:pt x="1400883" y="1476727"/>
                  </a:cubicBezTo>
                  <a:cubicBezTo>
                    <a:pt x="1419458" y="1489111"/>
                    <a:pt x="1440097" y="1498914"/>
                    <a:pt x="1452996" y="1518005"/>
                  </a:cubicBezTo>
                  <a:cubicBezTo>
                    <a:pt x="1457640" y="1525229"/>
                    <a:pt x="1463316" y="1525745"/>
                    <a:pt x="1470024" y="1519553"/>
                  </a:cubicBezTo>
                  <a:cubicBezTo>
                    <a:pt x="1487051" y="1503558"/>
                    <a:pt x="1503562" y="1487047"/>
                    <a:pt x="1519041" y="1470535"/>
                  </a:cubicBezTo>
                  <a:cubicBezTo>
                    <a:pt x="1525233" y="1464344"/>
                    <a:pt x="1525749" y="1458668"/>
                    <a:pt x="1518010" y="1453508"/>
                  </a:cubicBezTo>
                  <a:cubicBezTo>
                    <a:pt x="1498402" y="1440093"/>
                    <a:pt x="1488599" y="1418938"/>
                    <a:pt x="1475699" y="1400363"/>
                  </a:cubicBezTo>
                  <a:cubicBezTo>
                    <a:pt x="1472088" y="1395203"/>
                    <a:pt x="1472088" y="1391075"/>
                    <a:pt x="1476215" y="1386431"/>
                  </a:cubicBezTo>
                  <a:cubicBezTo>
                    <a:pt x="1484987" y="1375596"/>
                    <a:pt x="1493243" y="1364760"/>
                    <a:pt x="1501498" y="1353925"/>
                  </a:cubicBezTo>
                  <a:cubicBezTo>
                    <a:pt x="1505626" y="1348249"/>
                    <a:pt x="1510270" y="1348249"/>
                    <a:pt x="1515946" y="1349797"/>
                  </a:cubicBezTo>
                  <a:cubicBezTo>
                    <a:pt x="1538133" y="1357020"/>
                    <a:pt x="1560836" y="1362180"/>
                    <a:pt x="1579411" y="1377660"/>
                  </a:cubicBezTo>
                  <a:cubicBezTo>
                    <a:pt x="1584571" y="1382303"/>
                    <a:pt x="1588182" y="1382303"/>
                    <a:pt x="1592310" y="1375596"/>
                  </a:cubicBezTo>
                  <a:cubicBezTo>
                    <a:pt x="1605210" y="1354441"/>
                    <a:pt x="1617593" y="1333801"/>
                    <a:pt x="1628945" y="1312130"/>
                  </a:cubicBezTo>
                  <a:cubicBezTo>
                    <a:pt x="1632557" y="1304907"/>
                    <a:pt x="1631009" y="1300779"/>
                    <a:pt x="1623785" y="1298199"/>
                  </a:cubicBezTo>
                  <a:cubicBezTo>
                    <a:pt x="1605726" y="1291491"/>
                    <a:pt x="1591794" y="1278592"/>
                    <a:pt x="1577863" y="1265692"/>
                  </a:cubicBezTo>
                  <a:cubicBezTo>
                    <a:pt x="1560320" y="1248665"/>
                    <a:pt x="1560836" y="1253309"/>
                    <a:pt x="1571155" y="1230090"/>
                  </a:cubicBezTo>
                  <a:cubicBezTo>
                    <a:pt x="1574251" y="1222866"/>
                    <a:pt x="1577347" y="1215643"/>
                    <a:pt x="1579927" y="1208419"/>
                  </a:cubicBezTo>
                  <a:cubicBezTo>
                    <a:pt x="1582507" y="1200163"/>
                    <a:pt x="1587667" y="1197583"/>
                    <a:pt x="1596438" y="1197583"/>
                  </a:cubicBezTo>
                  <a:cubicBezTo>
                    <a:pt x="1618625" y="1198100"/>
                    <a:pt x="1640296" y="1197583"/>
                    <a:pt x="1660935" y="1207387"/>
                  </a:cubicBezTo>
                  <a:cubicBezTo>
                    <a:pt x="1668159" y="1210483"/>
                    <a:pt x="1672287" y="1209967"/>
                    <a:pt x="1675383" y="1201195"/>
                  </a:cubicBezTo>
                  <a:cubicBezTo>
                    <a:pt x="1682090" y="1178492"/>
                    <a:pt x="1688282" y="1155789"/>
                    <a:pt x="1693442" y="1132570"/>
                  </a:cubicBezTo>
                  <a:cubicBezTo>
                    <a:pt x="1695506" y="1123283"/>
                    <a:pt x="1692926" y="1119671"/>
                    <a:pt x="1684154" y="1119155"/>
                  </a:cubicBezTo>
                  <a:cubicBezTo>
                    <a:pt x="1660935" y="1117091"/>
                    <a:pt x="1641328" y="1104192"/>
                    <a:pt x="1621205" y="1093872"/>
                  </a:cubicBezTo>
                  <a:cubicBezTo>
                    <a:pt x="1616561" y="1091808"/>
                    <a:pt x="1613465" y="1088712"/>
                    <a:pt x="1614497" y="1083037"/>
                  </a:cubicBezTo>
                  <a:cubicBezTo>
                    <a:pt x="1616561" y="1069621"/>
                    <a:pt x="1618625" y="1055690"/>
                    <a:pt x="1620173" y="1042274"/>
                  </a:cubicBezTo>
                  <a:cubicBezTo>
                    <a:pt x="1621205" y="1034535"/>
                    <a:pt x="1625333" y="1031439"/>
                    <a:pt x="1632557" y="1029891"/>
                  </a:cubicBezTo>
                  <a:cubicBezTo>
                    <a:pt x="1653712" y="1025763"/>
                    <a:pt x="1673835" y="1018539"/>
                    <a:pt x="1696022" y="1022667"/>
                  </a:cubicBezTo>
                  <a:cubicBezTo>
                    <a:pt x="1704793" y="1024215"/>
                    <a:pt x="1708921" y="1020603"/>
                    <a:pt x="1709437" y="1010800"/>
                  </a:cubicBezTo>
                  <a:cubicBezTo>
                    <a:pt x="1710469" y="988612"/>
                    <a:pt x="1710985" y="966426"/>
                    <a:pt x="1709437" y="943723"/>
                  </a:cubicBezTo>
                  <a:cubicBezTo>
                    <a:pt x="1708921" y="933403"/>
                    <a:pt x="1704793" y="929791"/>
                    <a:pt x="1694990" y="931339"/>
                  </a:cubicBezTo>
                  <a:cubicBezTo>
                    <a:pt x="1680026" y="933919"/>
                    <a:pt x="1665063" y="931855"/>
                    <a:pt x="1650616" y="928243"/>
                  </a:cubicBezTo>
                  <a:cubicBezTo>
                    <a:pt x="1619141" y="919988"/>
                    <a:pt x="1621205" y="928243"/>
                    <a:pt x="1618109" y="892125"/>
                  </a:cubicBezTo>
                  <a:cubicBezTo>
                    <a:pt x="1617593" y="885933"/>
                    <a:pt x="1616561" y="880257"/>
                    <a:pt x="1615013" y="874582"/>
                  </a:cubicBezTo>
                  <a:cubicBezTo>
                    <a:pt x="1612949" y="866842"/>
                    <a:pt x="1616561" y="862714"/>
                    <a:pt x="1622753" y="859102"/>
                  </a:cubicBezTo>
                  <a:cubicBezTo>
                    <a:pt x="1642876" y="849299"/>
                    <a:pt x="1661967" y="836915"/>
                    <a:pt x="1684670" y="834851"/>
                  </a:cubicBezTo>
                  <a:cubicBezTo>
                    <a:pt x="1692410" y="834335"/>
                    <a:pt x="1696022" y="830724"/>
                    <a:pt x="1693442" y="821952"/>
                  </a:cubicBezTo>
                  <a:cubicBezTo>
                    <a:pt x="1687766" y="799249"/>
                    <a:pt x="1682090" y="776030"/>
                    <a:pt x="1674867" y="753327"/>
                  </a:cubicBezTo>
                  <a:cubicBezTo>
                    <a:pt x="1671771" y="744039"/>
                    <a:pt x="1667643" y="743007"/>
                    <a:pt x="1659903" y="746619"/>
                  </a:cubicBezTo>
                  <a:cubicBezTo>
                    <a:pt x="1638748" y="756423"/>
                    <a:pt x="1616561" y="755907"/>
                    <a:pt x="1594374" y="756423"/>
                  </a:cubicBezTo>
                  <a:cubicBezTo>
                    <a:pt x="1587667" y="756423"/>
                    <a:pt x="1583023" y="754359"/>
                    <a:pt x="1580443" y="747651"/>
                  </a:cubicBezTo>
                  <a:cubicBezTo>
                    <a:pt x="1575799" y="735784"/>
                    <a:pt x="1571155" y="724432"/>
                    <a:pt x="1565995" y="713081"/>
                  </a:cubicBezTo>
                  <a:cubicBezTo>
                    <a:pt x="1562900" y="705857"/>
                    <a:pt x="1564448" y="701213"/>
                    <a:pt x="1570123" y="696054"/>
                  </a:cubicBezTo>
                  <a:cubicBezTo>
                    <a:pt x="1586635" y="681090"/>
                    <a:pt x="1602114" y="664579"/>
                    <a:pt x="1623269" y="656323"/>
                  </a:cubicBezTo>
                  <a:cubicBezTo>
                    <a:pt x="1631009" y="653227"/>
                    <a:pt x="1632557" y="649616"/>
                    <a:pt x="1628429" y="641876"/>
                  </a:cubicBezTo>
                  <a:cubicBezTo>
                    <a:pt x="1617077" y="620721"/>
                    <a:pt x="1605210" y="599566"/>
                    <a:pt x="1592310" y="579443"/>
                  </a:cubicBezTo>
                  <a:cubicBezTo>
                    <a:pt x="1587667" y="572219"/>
                    <a:pt x="1584055" y="572219"/>
                    <a:pt x="1578379" y="576863"/>
                  </a:cubicBezTo>
                  <a:cubicBezTo>
                    <a:pt x="1564963" y="587698"/>
                    <a:pt x="1548968" y="594406"/>
                    <a:pt x="1532457" y="599050"/>
                  </a:cubicBezTo>
                  <a:cubicBezTo>
                    <a:pt x="1499950" y="607821"/>
                    <a:pt x="1510270" y="610917"/>
                    <a:pt x="1490147" y="585118"/>
                  </a:cubicBezTo>
                  <a:cubicBezTo>
                    <a:pt x="1486019" y="579443"/>
                    <a:pt x="1481891" y="574283"/>
                    <a:pt x="1477247" y="569123"/>
                  </a:cubicBezTo>
                  <a:cubicBezTo>
                    <a:pt x="1472088" y="563447"/>
                    <a:pt x="1472088" y="558288"/>
                    <a:pt x="1476731" y="552096"/>
                  </a:cubicBezTo>
                  <a:cubicBezTo>
                    <a:pt x="1489115" y="533521"/>
                    <a:pt x="1498918" y="513397"/>
                    <a:pt x="1518525" y="499982"/>
                  </a:cubicBezTo>
                  <a:cubicBezTo>
                    <a:pt x="1525233" y="495338"/>
                    <a:pt x="1525233" y="490178"/>
                    <a:pt x="1519557" y="483987"/>
                  </a:cubicBezTo>
                  <a:cubicBezTo>
                    <a:pt x="1503562" y="466960"/>
                    <a:pt x="1487051" y="450448"/>
                    <a:pt x="1470540" y="434453"/>
                  </a:cubicBezTo>
                  <a:cubicBezTo>
                    <a:pt x="1463316" y="427745"/>
                    <a:pt x="1458156" y="428261"/>
                    <a:pt x="1452480" y="436001"/>
                  </a:cubicBezTo>
                  <a:cubicBezTo>
                    <a:pt x="1443709" y="448384"/>
                    <a:pt x="1431841" y="457672"/>
                    <a:pt x="1418942" y="465412"/>
                  </a:cubicBezTo>
                  <a:cubicBezTo>
                    <a:pt x="1393143" y="481407"/>
                    <a:pt x="1393143" y="481407"/>
                    <a:pt x="1369408" y="463348"/>
                  </a:cubicBezTo>
                  <a:cubicBezTo>
                    <a:pt x="1364764" y="459736"/>
                    <a:pt x="1360121" y="455608"/>
                    <a:pt x="1354961" y="452512"/>
                  </a:cubicBezTo>
                  <a:cubicBezTo>
                    <a:pt x="1348253" y="448384"/>
                    <a:pt x="1347221" y="443225"/>
                    <a:pt x="1349801" y="436001"/>
                  </a:cubicBezTo>
                  <a:cubicBezTo>
                    <a:pt x="1357025" y="414330"/>
                    <a:pt x="1361668" y="391627"/>
                    <a:pt x="1377148" y="374084"/>
                  </a:cubicBezTo>
                  <a:cubicBezTo>
                    <a:pt x="1382307" y="368408"/>
                    <a:pt x="1381276" y="364280"/>
                    <a:pt x="1374052" y="360152"/>
                  </a:cubicBezTo>
                  <a:cubicBezTo>
                    <a:pt x="1353929" y="347769"/>
                    <a:pt x="1333806" y="335385"/>
                    <a:pt x="1312651" y="324550"/>
                  </a:cubicBezTo>
                  <a:cubicBezTo>
                    <a:pt x="1304911" y="320422"/>
                    <a:pt x="1299751" y="320422"/>
                    <a:pt x="1296655" y="329193"/>
                  </a:cubicBezTo>
                  <a:cubicBezTo>
                    <a:pt x="1288916" y="350865"/>
                    <a:pt x="1271888" y="365828"/>
                    <a:pt x="1256925" y="382855"/>
                  </a:cubicBezTo>
                  <a:cubicBezTo>
                    <a:pt x="1251249" y="389047"/>
                    <a:pt x="1246090" y="389563"/>
                    <a:pt x="1238866" y="386467"/>
                  </a:cubicBezTo>
                  <a:cubicBezTo>
                    <a:pt x="1228546" y="381307"/>
                    <a:pt x="1217711" y="377179"/>
                    <a:pt x="1206875" y="373052"/>
                  </a:cubicBezTo>
                  <a:cubicBezTo>
                    <a:pt x="1199136" y="370472"/>
                    <a:pt x="1196556" y="365312"/>
                    <a:pt x="1196556" y="357572"/>
                  </a:cubicBezTo>
                  <a:cubicBezTo>
                    <a:pt x="1197072" y="335385"/>
                    <a:pt x="1196556" y="313714"/>
                    <a:pt x="1206359" y="293075"/>
                  </a:cubicBezTo>
                  <a:cubicBezTo>
                    <a:pt x="1209971" y="285335"/>
                    <a:pt x="1208939" y="280692"/>
                    <a:pt x="1199652" y="278112"/>
                  </a:cubicBezTo>
                  <a:cubicBezTo>
                    <a:pt x="1176949" y="271404"/>
                    <a:pt x="1154246" y="265212"/>
                    <a:pt x="1131027" y="259537"/>
                  </a:cubicBezTo>
                  <a:cubicBezTo>
                    <a:pt x="1122255" y="257473"/>
                    <a:pt x="1119159" y="260569"/>
                    <a:pt x="1118127" y="268308"/>
                  </a:cubicBezTo>
                  <a:cubicBezTo>
                    <a:pt x="1116063" y="291527"/>
                    <a:pt x="1103164" y="311134"/>
                    <a:pt x="1093360" y="331258"/>
                  </a:cubicBezTo>
                  <a:cubicBezTo>
                    <a:pt x="1090780" y="336933"/>
                    <a:pt x="1086653" y="339513"/>
                    <a:pt x="1079945" y="338481"/>
                  </a:cubicBezTo>
                  <a:cubicBezTo>
                    <a:pt x="1067561" y="336417"/>
                    <a:pt x="1055178" y="334869"/>
                    <a:pt x="1042794" y="333837"/>
                  </a:cubicBezTo>
                  <a:cubicBezTo>
                    <a:pt x="1034539" y="332805"/>
                    <a:pt x="1029895" y="329193"/>
                    <a:pt x="1028347" y="320422"/>
                  </a:cubicBezTo>
                  <a:cubicBezTo>
                    <a:pt x="1024735" y="299783"/>
                    <a:pt x="1016996" y="279660"/>
                    <a:pt x="1021123" y="257989"/>
                  </a:cubicBezTo>
                  <a:cubicBezTo>
                    <a:pt x="1022671" y="248701"/>
                    <a:pt x="1019059" y="244057"/>
                    <a:pt x="1008740" y="243541"/>
                  </a:cubicBezTo>
                  <a:cubicBezTo>
                    <a:pt x="986553" y="242509"/>
                    <a:pt x="964366" y="242509"/>
                    <a:pt x="941663" y="243541"/>
                  </a:cubicBezTo>
                  <a:cubicBezTo>
                    <a:pt x="931859" y="244057"/>
                    <a:pt x="928247" y="248185"/>
                    <a:pt x="929795" y="256957"/>
                  </a:cubicBezTo>
                  <a:cubicBezTo>
                    <a:pt x="933923" y="279144"/>
                    <a:pt x="926184" y="299267"/>
                    <a:pt x="922572" y="320422"/>
                  </a:cubicBezTo>
                  <a:cubicBezTo>
                    <a:pt x="921024" y="328678"/>
                    <a:pt x="916896" y="332290"/>
                    <a:pt x="909156" y="333321"/>
                  </a:cubicBezTo>
                  <a:cubicBezTo>
                    <a:pt x="896773" y="334869"/>
                    <a:pt x="884389" y="335901"/>
                    <a:pt x="872006" y="337965"/>
                  </a:cubicBezTo>
                  <a:cubicBezTo>
                    <a:pt x="864782" y="339513"/>
                    <a:pt x="860654" y="336933"/>
                    <a:pt x="857559" y="330226"/>
                  </a:cubicBezTo>
                  <a:cubicBezTo>
                    <a:pt x="847755" y="310102"/>
                    <a:pt x="835371" y="291527"/>
                    <a:pt x="833308" y="268308"/>
                  </a:cubicBezTo>
                  <a:cubicBezTo>
                    <a:pt x="832276" y="259537"/>
                    <a:pt x="828664" y="256957"/>
                    <a:pt x="819892" y="259021"/>
                  </a:cubicBezTo>
                  <a:cubicBezTo>
                    <a:pt x="797705" y="264180"/>
                    <a:pt x="775518" y="269856"/>
                    <a:pt x="753847" y="276564"/>
                  </a:cubicBezTo>
                  <a:cubicBezTo>
                    <a:pt x="744044" y="279660"/>
                    <a:pt x="740948" y="283272"/>
                    <a:pt x="745591" y="293075"/>
                  </a:cubicBezTo>
                  <a:cubicBezTo>
                    <a:pt x="751783" y="308039"/>
                    <a:pt x="754879" y="323518"/>
                    <a:pt x="754879" y="339513"/>
                  </a:cubicBezTo>
                  <a:cubicBezTo>
                    <a:pt x="754879" y="367892"/>
                    <a:pt x="755395" y="367892"/>
                    <a:pt x="728564" y="378728"/>
                  </a:cubicBezTo>
                  <a:cubicBezTo>
                    <a:pt x="722888" y="380791"/>
                    <a:pt x="717213" y="383371"/>
                    <a:pt x="712053" y="385951"/>
                  </a:cubicBezTo>
                  <a:cubicBezTo>
                    <a:pt x="705345" y="389563"/>
                    <a:pt x="700185" y="388531"/>
                    <a:pt x="695026" y="382855"/>
                  </a:cubicBezTo>
                  <a:cubicBezTo>
                    <a:pt x="679546" y="365828"/>
                    <a:pt x="662519" y="350349"/>
                    <a:pt x="654779" y="328161"/>
                  </a:cubicBezTo>
                  <a:cubicBezTo>
                    <a:pt x="652200" y="320938"/>
                    <a:pt x="648588" y="319390"/>
                    <a:pt x="641364" y="323002"/>
                  </a:cubicBezTo>
                  <a:cubicBezTo>
                    <a:pt x="619693" y="334353"/>
                    <a:pt x="598538" y="346737"/>
                    <a:pt x="577899" y="359636"/>
                  </a:cubicBezTo>
                  <a:cubicBezTo>
                    <a:pt x="571707" y="363248"/>
                    <a:pt x="570159" y="366860"/>
                    <a:pt x="574803" y="372536"/>
                  </a:cubicBezTo>
                  <a:cubicBezTo>
                    <a:pt x="590798" y="390595"/>
                    <a:pt x="595958" y="413298"/>
                    <a:pt x="602666" y="435485"/>
                  </a:cubicBezTo>
                  <a:cubicBezTo>
                    <a:pt x="604730" y="442193"/>
                    <a:pt x="604214" y="446836"/>
                    <a:pt x="598022" y="450964"/>
                  </a:cubicBezTo>
                  <a:cubicBezTo>
                    <a:pt x="587702" y="458188"/>
                    <a:pt x="577383" y="466444"/>
                    <a:pt x="567579" y="474699"/>
                  </a:cubicBezTo>
                  <a:cubicBezTo>
                    <a:pt x="561388" y="479859"/>
                    <a:pt x="556744" y="478827"/>
                    <a:pt x="550552" y="474699"/>
                  </a:cubicBezTo>
                  <a:cubicBezTo>
                    <a:pt x="531977" y="462316"/>
                    <a:pt x="511854" y="451996"/>
                    <a:pt x="498438" y="432905"/>
                  </a:cubicBezTo>
                  <a:cubicBezTo>
                    <a:pt x="494310" y="426713"/>
                    <a:pt x="489151" y="426197"/>
                    <a:pt x="483475" y="431357"/>
                  </a:cubicBezTo>
                  <a:cubicBezTo>
                    <a:pt x="465932" y="447352"/>
                    <a:pt x="448904" y="464895"/>
                    <a:pt x="432393" y="482439"/>
                  </a:cubicBezTo>
                  <a:cubicBezTo>
                    <a:pt x="427233" y="488114"/>
                    <a:pt x="426717" y="493274"/>
                    <a:pt x="433425" y="497402"/>
                  </a:cubicBezTo>
                  <a:cubicBezTo>
                    <a:pt x="453032" y="510818"/>
                    <a:pt x="462836" y="531457"/>
                    <a:pt x="475735" y="550032"/>
                  </a:cubicBezTo>
                  <a:cubicBezTo>
                    <a:pt x="479863" y="555708"/>
                    <a:pt x="479863" y="560867"/>
                    <a:pt x="475219" y="566027"/>
                  </a:cubicBezTo>
                  <a:cubicBezTo>
                    <a:pt x="466964" y="576347"/>
                    <a:pt x="458708" y="587182"/>
                    <a:pt x="450968" y="597502"/>
                  </a:cubicBezTo>
                  <a:cubicBezTo>
                    <a:pt x="447357" y="602146"/>
                    <a:pt x="443745" y="603694"/>
                    <a:pt x="437553" y="601629"/>
                  </a:cubicBezTo>
                  <a:cubicBezTo>
                    <a:pt x="414850" y="594406"/>
                    <a:pt x="391631" y="589246"/>
                    <a:pt x="373056" y="573251"/>
                  </a:cubicBezTo>
                  <a:cubicBezTo>
                    <a:pt x="367896" y="568607"/>
                    <a:pt x="363768" y="568607"/>
                    <a:pt x="360156" y="575315"/>
                  </a:cubicBezTo>
                  <a:cubicBezTo>
                    <a:pt x="347257" y="596470"/>
                    <a:pt x="334358" y="617109"/>
                    <a:pt x="323522" y="638780"/>
                  </a:cubicBezTo>
                  <a:cubicBezTo>
                    <a:pt x="319910" y="646004"/>
                    <a:pt x="320942" y="650131"/>
                    <a:pt x="328166" y="652711"/>
                  </a:cubicBezTo>
                  <a:cubicBezTo>
                    <a:pt x="346225" y="659419"/>
                    <a:pt x="360672" y="672318"/>
                    <a:pt x="374088" y="685218"/>
                  </a:cubicBezTo>
                  <a:cubicBezTo>
                    <a:pt x="392147" y="702245"/>
                    <a:pt x="391115" y="698117"/>
                    <a:pt x="380795" y="720820"/>
                  </a:cubicBezTo>
                  <a:cubicBezTo>
                    <a:pt x="377700" y="728044"/>
                    <a:pt x="374604" y="735268"/>
                    <a:pt x="372024" y="742492"/>
                  </a:cubicBezTo>
                  <a:cubicBezTo>
                    <a:pt x="369444" y="750747"/>
                    <a:pt x="364284" y="753327"/>
                    <a:pt x="355513" y="753327"/>
                  </a:cubicBezTo>
                  <a:cubicBezTo>
                    <a:pt x="333326" y="752811"/>
                    <a:pt x="311655" y="753327"/>
                    <a:pt x="291015" y="743523"/>
                  </a:cubicBezTo>
                  <a:cubicBezTo>
                    <a:pt x="282760" y="739396"/>
                    <a:pt x="279148" y="742492"/>
                    <a:pt x="276568" y="751263"/>
                  </a:cubicBezTo>
                  <a:cubicBezTo>
                    <a:pt x="269860" y="773450"/>
                    <a:pt x="264185" y="796153"/>
                    <a:pt x="258509" y="818340"/>
                  </a:cubicBezTo>
                  <a:cubicBezTo>
                    <a:pt x="256445" y="827628"/>
                    <a:pt x="259025" y="831239"/>
                    <a:pt x="267796" y="831756"/>
                  </a:cubicBezTo>
                  <a:cubicBezTo>
                    <a:pt x="291015" y="833819"/>
                    <a:pt x="310623" y="846719"/>
                    <a:pt x="330746" y="857038"/>
                  </a:cubicBezTo>
                  <a:cubicBezTo>
                    <a:pt x="335905" y="859618"/>
                    <a:pt x="338485" y="863230"/>
                    <a:pt x="337453" y="869422"/>
                  </a:cubicBezTo>
                  <a:cubicBezTo>
                    <a:pt x="335389" y="881805"/>
                    <a:pt x="333842" y="894189"/>
                    <a:pt x="332810" y="906572"/>
                  </a:cubicBezTo>
                  <a:cubicBezTo>
                    <a:pt x="331778" y="915344"/>
                    <a:pt x="328166" y="919988"/>
                    <a:pt x="318878" y="922052"/>
                  </a:cubicBezTo>
                  <a:cubicBezTo>
                    <a:pt x="298239" y="925664"/>
                    <a:pt x="278116" y="932887"/>
                    <a:pt x="256445" y="929275"/>
                  </a:cubicBezTo>
                  <a:cubicBezTo>
                    <a:pt x="246125" y="927211"/>
                    <a:pt x="243029" y="932371"/>
                    <a:pt x="242514" y="942175"/>
                  </a:cubicBezTo>
                  <a:cubicBezTo>
                    <a:pt x="241482" y="963846"/>
                    <a:pt x="241482" y="985001"/>
                    <a:pt x="242514" y="1006672"/>
                  </a:cubicBezTo>
                  <a:cubicBezTo>
                    <a:pt x="243029" y="1018023"/>
                    <a:pt x="247157" y="1022667"/>
                    <a:pt x="257993" y="1020603"/>
                  </a:cubicBezTo>
                  <a:cubicBezTo>
                    <a:pt x="280180" y="1016475"/>
                    <a:pt x="300303" y="1024731"/>
                    <a:pt x="321458" y="1028343"/>
                  </a:cubicBezTo>
                  <a:cubicBezTo>
                    <a:pt x="327650" y="1029375"/>
                    <a:pt x="331262" y="1032987"/>
                    <a:pt x="331778" y="1039694"/>
                  </a:cubicBezTo>
                  <a:cubicBezTo>
                    <a:pt x="333326" y="1052594"/>
                    <a:pt x="334358" y="1065493"/>
                    <a:pt x="336937" y="1077877"/>
                  </a:cubicBezTo>
                  <a:cubicBezTo>
                    <a:pt x="338485" y="1085617"/>
                    <a:pt x="335905" y="1089744"/>
                    <a:pt x="329198" y="1093356"/>
                  </a:cubicBezTo>
                  <a:cubicBezTo>
                    <a:pt x="309075" y="1103676"/>
                    <a:pt x="289467" y="1115543"/>
                    <a:pt x="265733" y="1117607"/>
                  </a:cubicBezTo>
                  <a:cubicBezTo>
                    <a:pt x="257993" y="1118123"/>
                    <a:pt x="255929" y="1122251"/>
                    <a:pt x="257993" y="1129990"/>
                  </a:cubicBezTo>
                  <a:cubicBezTo>
                    <a:pt x="263669" y="1153209"/>
                    <a:pt x="269344" y="1175913"/>
                    <a:pt x="276568" y="1198615"/>
                  </a:cubicBezTo>
                  <a:cubicBezTo>
                    <a:pt x="279148" y="1207903"/>
                    <a:pt x="283276" y="1209451"/>
                    <a:pt x="291531" y="1205839"/>
                  </a:cubicBezTo>
                  <a:cubicBezTo>
                    <a:pt x="308559" y="1198100"/>
                    <a:pt x="327134" y="1196035"/>
                    <a:pt x="345709" y="1196035"/>
                  </a:cubicBezTo>
                  <a:cubicBezTo>
                    <a:pt x="371508" y="1196035"/>
                    <a:pt x="366348" y="1193456"/>
                    <a:pt x="375636" y="1216675"/>
                  </a:cubicBezTo>
                  <a:cubicBezTo>
                    <a:pt x="378216" y="1223382"/>
                    <a:pt x="380795" y="1230606"/>
                    <a:pt x="384407" y="1236798"/>
                  </a:cubicBezTo>
                  <a:cubicBezTo>
                    <a:pt x="389051" y="1245569"/>
                    <a:pt x="386987" y="1251761"/>
                    <a:pt x="379764" y="1257953"/>
                  </a:cubicBezTo>
                  <a:cubicBezTo>
                    <a:pt x="363252" y="1272400"/>
                    <a:pt x="348289" y="1288396"/>
                    <a:pt x="327134" y="1296651"/>
                  </a:cubicBezTo>
                  <a:cubicBezTo>
                    <a:pt x="319394" y="1299231"/>
                    <a:pt x="319394" y="1303875"/>
                    <a:pt x="322490" y="1310583"/>
                  </a:cubicBezTo>
                  <a:cubicBezTo>
                    <a:pt x="333842" y="1332254"/>
                    <a:pt x="346225" y="1353409"/>
                    <a:pt x="359124" y="1374048"/>
                  </a:cubicBezTo>
                  <a:cubicBezTo>
                    <a:pt x="362736" y="1379724"/>
                    <a:pt x="365832" y="1380755"/>
                    <a:pt x="370992" y="1376628"/>
                  </a:cubicBezTo>
                  <a:cubicBezTo>
                    <a:pt x="389051" y="1361148"/>
                    <a:pt x="412270" y="1355988"/>
                    <a:pt x="433941" y="1348765"/>
                  </a:cubicBezTo>
                  <a:cubicBezTo>
                    <a:pt x="441165" y="1346185"/>
                    <a:pt x="445809" y="1347217"/>
                    <a:pt x="450452" y="1353925"/>
                  </a:cubicBezTo>
                  <a:cubicBezTo>
                    <a:pt x="457676" y="1364760"/>
                    <a:pt x="465932" y="1374564"/>
                    <a:pt x="474187" y="1384367"/>
                  </a:cubicBezTo>
                  <a:cubicBezTo>
                    <a:pt x="478315" y="1389527"/>
                    <a:pt x="478831" y="1393655"/>
                    <a:pt x="475219" y="1399331"/>
                  </a:cubicBezTo>
                  <a:cubicBezTo>
                    <a:pt x="462320" y="1417906"/>
                    <a:pt x="452516" y="1439061"/>
                    <a:pt x="432909" y="1452476"/>
                  </a:cubicBezTo>
                  <a:cubicBezTo>
                    <a:pt x="426201" y="1457120"/>
                    <a:pt x="425685" y="1461764"/>
                    <a:pt x="431877" y="1468471"/>
                  </a:cubicBezTo>
                  <a:cubicBezTo>
                    <a:pt x="447873" y="1486015"/>
                    <a:pt x="464384" y="1502526"/>
                    <a:pt x="481927" y="1518521"/>
                  </a:cubicBezTo>
                  <a:cubicBezTo>
                    <a:pt x="488119" y="1524197"/>
                    <a:pt x="493279" y="1524197"/>
                    <a:pt x="497922" y="1517489"/>
                  </a:cubicBezTo>
                  <a:cubicBezTo>
                    <a:pt x="510822" y="1498398"/>
                    <a:pt x="531461" y="1488595"/>
                    <a:pt x="550036" y="1475695"/>
                  </a:cubicBezTo>
                  <a:cubicBezTo>
                    <a:pt x="556228" y="1471568"/>
                    <a:pt x="561388" y="1471568"/>
                    <a:pt x="567063" y="1476211"/>
                  </a:cubicBezTo>
                  <a:cubicBezTo>
                    <a:pt x="576867" y="1483951"/>
                    <a:pt x="586670" y="1491690"/>
                    <a:pt x="596474" y="1498914"/>
                  </a:cubicBezTo>
                  <a:cubicBezTo>
                    <a:pt x="602666" y="1503558"/>
                    <a:pt x="604214" y="1508202"/>
                    <a:pt x="601634" y="1515426"/>
                  </a:cubicBezTo>
                  <a:cubicBezTo>
                    <a:pt x="594926" y="1537097"/>
                    <a:pt x="589250" y="1559284"/>
                    <a:pt x="574287" y="1577343"/>
                  </a:cubicBezTo>
                  <a:cubicBezTo>
                    <a:pt x="569127" y="1583018"/>
                    <a:pt x="569643" y="1587146"/>
                    <a:pt x="576867" y="1591274"/>
                  </a:cubicBezTo>
                  <a:cubicBezTo>
                    <a:pt x="597506" y="1603658"/>
                    <a:pt x="618145" y="1616041"/>
                    <a:pt x="639300" y="1627393"/>
                  </a:cubicBezTo>
                  <a:cubicBezTo>
                    <a:pt x="647040" y="1631520"/>
                    <a:pt x="651168" y="1629973"/>
                    <a:pt x="653747" y="1622233"/>
                  </a:cubicBezTo>
                  <a:cubicBezTo>
                    <a:pt x="662003" y="1600562"/>
                    <a:pt x="678514" y="1585598"/>
                    <a:pt x="693478" y="1568571"/>
                  </a:cubicBezTo>
                  <a:cubicBezTo>
                    <a:pt x="699153" y="1562379"/>
                    <a:pt x="704313" y="1561864"/>
                    <a:pt x="711537" y="1564959"/>
                  </a:cubicBezTo>
                  <a:cubicBezTo>
                    <a:pt x="721856" y="1570119"/>
                    <a:pt x="732692" y="1574247"/>
                    <a:pt x="743528" y="1578375"/>
                  </a:cubicBezTo>
                  <a:cubicBezTo>
                    <a:pt x="751267" y="1580955"/>
                    <a:pt x="753847" y="1585598"/>
                    <a:pt x="753847" y="1593854"/>
                  </a:cubicBezTo>
                  <a:cubicBezTo>
                    <a:pt x="753331" y="1616041"/>
                    <a:pt x="753847" y="1637712"/>
                    <a:pt x="744044" y="1658351"/>
                  </a:cubicBezTo>
                  <a:cubicBezTo>
                    <a:pt x="739916" y="1667123"/>
                    <a:pt x="743012" y="1671251"/>
                    <a:pt x="752299" y="1673831"/>
                  </a:cubicBezTo>
                  <a:cubicBezTo>
                    <a:pt x="773970" y="1680538"/>
                    <a:pt x="796157" y="1686214"/>
                    <a:pt x="818344" y="1691374"/>
                  </a:cubicBezTo>
                  <a:cubicBezTo>
                    <a:pt x="827116" y="1693438"/>
                    <a:pt x="831760" y="1692406"/>
                    <a:pt x="832276" y="1682602"/>
                  </a:cubicBezTo>
                  <a:cubicBezTo>
                    <a:pt x="834340" y="1659383"/>
                    <a:pt x="846723" y="1639776"/>
                    <a:pt x="857043" y="1619653"/>
                  </a:cubicBezTo>
                  <a:cubicBezTo>
                    <a:pt x="859622" y="1614493"/>
                    <a:pt x="862718" y="1611397"/>
                    <a:pt x="868910" y="1612429"/>
                  </a:cubicBezTo>
                  <a:cubicBezTo>
                    <a:pt x="881809" y="1614493"/>
                    <a:pt x="895225" y="1616041"/>
                    <a:pt x="908640" y="1617589"/>
                  </a:cubicBezTo>
                  <a:cubicBezTo>
                    <a:pt x="916896" y="1618621"/>
                    <a:pt x="920508" y="1622749"/>
                    <a:pt x="922056" y="1630488"/>
                  </a:cubicBezTo>
                  <a:cubicBezTo>
                    <a:pt x="925668" y="1651128"/>
                    <a:pt x="933407" y="1671251"/>
                    <a:pt x="929279" y="1692922"/>
                  </a:cubicBezTo>
                  <a:cubicBezTo>
                    <a:pt x="927215" y="1703757"/>
                    <a:pt x="932375" y="1706853"/>
                    <a:pt x="942695" y="1707369"/>
                  </a:cubicBezTo>
                  <a:cubicBezTo>
                    <a:pt x="964366" y="1708401"/>
                    <a:pt x="985521" y="1708401"/>
                    <a:pt x="1007192" y="1707369"/>
                  </a:cubicBezTo>
                  <a:cubicBezTo>
                    <a:pt x="1018028" y="1706853"/>
                    <a:pt x="1022155" y="1702725"/>
                    <a:pt x="1020607" y="1692406"/>
                  </a:cubicBezTo>
                  <a:cubicBezTo>
                    <a:pt x="1016480" y="1670219"/>
                    <a:pt x="1024219" y="1650096"/>
                    <a:pt x="1028347" y="1628941"/>
                  </a:cubicBezTo>
                  <a:cubicBezTo>
                    <a:pt x="1029379" y="1621717"/>
                    <a:pt x="1033507" y="1618621"/>
                    <a:pt x="1040215" y="1617589"/>
                  </a:cubicBezTo>
                  <a:cubicBezTo>
                    <a:pt x="1053114" y="1616041"/>
                    <a:pt x="1066013" y="1615009"/>
                    <a:pt x="1078397" y="1612429"/>
                  </a:cubicBezTo>
                  <a:cubicBezTo>
                    <a:pt x="1085621" y="1611397"/>
                    <a:pt x="1089748" y="1613461"/>
                    <a:pt x="1092844" y="1619653"/>
                  </a:cubicBezTo>
                  <a:cubicBezTo>
                    <a:pt x="1102648" y="1639776"/>
                    <a:pt x="1115031" y="1658351"/>
                    <a:pt x="1117095" y="1681570"/>
                  </a:cubicBezTo>
                  <a:cubicBezTo>
                    <a:pt x="1118127" y="1690342"/>
                    <a:pt x="1121739" y="1692922"/>
                    <a:pt x="1130511" y="1690858"/>
                  </a:cubicBezTo>
                  <a:cubicBezTo>
                    <a:pt x="1152698" y="1685698"/>
                    <a:pt x="1174885" y="1680022"/>
                    <a:pt x="1196556" y="1673315"/>
                  </a:cubicBezTo>
                  <a:cubicBezTo>
                    <a:pt x="1206359" y="1670219"/>
                    <a:pt x="1209455" y="1666607"/>
                    <a:pt x="1204811" y="1656803"/>
                  </a:cubicBezTo>
                  <a:cubicBezTo>
                    <a:pt x="1200168" y="1643904"/>
                    <a:pt x="1196556" y="1627393"/>
                    <a:pt x="1198104" y="1613977"/>
                  </a:cubicBezTo>
                  <a:close/>
                </a:path>
              </a:pathLst>
            </a:custGeom>
            <a:solidFill>
              <a:schemeClr val="bg1"/>
            </a:solidFill>
            <a:ln w="51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68" name="Freeform: Shape 67">
              <a:extLst>
                <a:ext uri="{FF2B5EF4-FFF2-40B4-BE49-F238E27FC236}">
                  <a16:creationId xmlns:a16="http://schemas.microsoft.com/office/drawing/2014/main" id="{77183266-7827-4E9F-84EA-469E59172608}"/>
                </a:ext>
              </a:extLst>
            </p:cNvPr>
            <p:cNvSpPr/>
            <p:nvPr/>
          </p:nvSpPr>
          <p:spPr>
            <a:xfrm>
              <a:off x="464259" y="2137337"/>
              <a:ext cx="362617" cy="360726"/>
            </a:xfrm>
            <a:custGeom>
              <a:avLst/>
              <a:gdLst>
                <a:gd name="connsiteX0" fmla="*/ 185362 w 237706"/>
                <a:gd name="connsiteY0" fmla="*/ 130458 h 236466"/>
                <a:gd name="connsiteX1" fmla="*/ 237706 w 237706"/>
                <a:gd name="connsiteY1" fmla="*/ 130458 h 236466"/>
                <a:gd name="connsiteX2" fmla="*/ 234128 w 237706"/>
                <a:gd name="connsiteY2" fmla="*/ 154126 h 236466"/>
                <a:gd name="connsiteX3" fmla="*/ 165835 w 237706"/>
                <a:gd name="connsiteY3" fmla="*/ 229449 h 236466"/>
                <a:gd name="connsiteX4" fmla="*/ 131078 w 237706"/>
                <a:gd name="connsiteY4" fmla="*/ 236466 h 236466"/>
                <a:gd name="connsiteX5" fmla="*/ 131078 w 237706"/>
                <a:gd name="connsiteY5" fmla="*/ 186008 h 236466"/>
                <a:gd name="connsiteX6" fmla="*/ 146195 w 237706"/>
                <a:gd name="connsiteY6" fmla="*/ 182956 h 236466"/>
                <a:gd name="connsiteX7" fmla="*/ 177100 w 237706"/>
                <a:gd name="connsiteY7" fmla="*/ 157507 h 236466"/>
                <a:gd name="connsiteX8" fmla="*/ 0 w 237706"/>
                <a:gd name="connsiteY8" fmla="*/ 130458 h 236466"/>
                <a:gd name="connsiteX9" fmla="*/ 52344 w 237706"/>
                <a:gd name="connsiteY9" fmla="*/ 130458 h 236466"/>
                <a:gd name="connsiteX10" fmla="*/ 60606 w 237706"/>
                <a:gd name="connsiteY10" fmla="*/ 157507 h 236466"/>
                <a:gd name="connsiteX11" fmla="*/ 91511 w 237706"/>
                <a:gd name="connsiteY11" fmla="*/ 182956 h 236466"/>
                <a:gd name="connsiteX12" fmla="*/ 106628 w 237706"/>
                <a:gd name="connsiteY12" fmla="*/ 186008 h 236466"/>
                <a:gd name="connsiteX13" fmla="*/ 106628 w 237706"/>
                <a:gd name="connsiteY13" fmla="*/ 236466 h 236466"/>
                <a:gd name="connsiteX14" fmla="*/ 71871 w 237706"/>
                <a:gd name="connsiteY14" fmla="*/ 229449 h 236466"/>
                <a:gd name="connsiteX15" fmla="*/ 3579 w 237706"/>
                <a:gd name="connsiteY15" fmla="*/ 154126 h 236466"/>
                <a:gd name="connsiteX16" fmla="*/ 131078 w 237706"/>
                <a:gd name="connsiteY16" fmla="*/ 0 h 236466"/>
                <a:gd name="connsiteX17" fmla="*/ 165835 w 237706"/>
                <a:gd name="connsiteY17" fmla="*/ 7017 h 236466"/>
                <a:gd name="connsiteX18" fmla="*/ 234128 w 237706"/>
                <a:gd name="connsiteY18" fmla="*/ 82340 h 236466"/>
                <a:gd name="connsiteX19" fmla="*/ 237706 w 237706"/>
                <a:gd name="connsiteY19" fmla="*/ 106008 h 236466"/>
                <a:gd name="connsiteX20" fmla="*/ 185362 w 237706"/>
                <a:gd name="connsiteY20" fmla="*/ 106008 h 236466"/>
                <a:gd name="connsiteX21" fmla="*/ 177100 w 237706"/>
                <a:gd name="connsiteY21" fmla="*/ 78960 h 236466"/>
                <a:gd name="connsiteX22" fmla="*/ 146195 w 237706"/>
                <a:gd name="connsiteY22" fmla="*/ 53510 h 236466"/>
                <a:gd name="connsiteX23" fmla="*/ 131078 w 237706"/>
                <a:gd name="connsiteY23" fmla="*/ 50458 h 236466"/>
                <a:gd name="connsiteX24" fmla="*/ 106628 w 237706"/>
                <a:gd name="connsiteY24" fmla="*/ 0 h 236466"/>
                <a:gd name="connsiteX25" fmla="*/ 106628 w 237706"/>
                <a:gd name="connsiteY25" fmla="*/ 50458 h 236466"/>
                <a:gd name="connsiteX26" fmla="*/ 91511 w 237706"/>
                <a:gd name="connsiteY26" fmla="*/ 53510 h 236466"/>
                <a:gd name="connsiteX27" fmla="*/ 60606 w 237706"/>
                <a:gd name="connsiteY27" fmla="*/ 78960 h 236466"/>
                <a:gd name="connsiteX28" fmla="*/ 52344 w 237706"/>
                <a:gd name="connsiteY28" fmla="*/ 106008 h 236466"/>
                <a:gd name="connsiteX29" fmla="*/ 0 w 237706"/>
                <a:gd name="connsiteY29" fmla="*/ 106008 h 236466"/>
                <a:gd name="connsiteX30" fmla="*/ 3579 w 237706"/>
                <a:gd name="connsiteY30" fmla="*/ 82340 h 236466"/>
                <a:gd name="connsiteX31" fmla="*/ 71871 w 237706"/>
                <a:gd name="connsiteY31" fmla="*/ 7017 h 2364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237706" h="236466">
                  <a:moveTo>
                    <a:pt x="185362" y="130458"/>
                  </a:moveTo>
                  <a:lnTo>
                    <a:pt x="237706" y="130458"/>
                  </a:lnTo>
                  <a:lnTo>
                    <a:pt x="234128" y="154126"/>
                  </a:lnTo>
                  <a:cubicBezTo>
                    <a:pt x="223548" y="188141"/>
                    <a:pt x="198326" y="215706"/>
                    <a:pt x="165835" y="229449"/>
                  </a:cubicBezTo>
                  <a:lnTo>
                    <a:pt x="131078" y="236466"/>
                  </a:lnTo>
                  <a:lnTo>
                    <a:pt x="131078" y="186008"/>
                  </a:lnTo>
                  <a:lnTo>
                    <a:pt x="146195" y="182956"/>
                  </a:lnTo>
                  <a:cubicBezTo>
                    <a:pt x="158800" y="177624"/>
                    <a:pt x="169526" y="168717"/>
                    <a:pt x="177100" y="157507"/>
                  </a:cubicBezTo>
                  <a:close/>
                  <a:moveTo>
                    <a:pt x="0" y="130458"/>
                  </a:moveTo>
                  <a:lnTo>
                    <a:pt x="52344" y="130458"/>
                  </a:lnTo>
                  <a:lnTo>
                    <a:pt x="60606" y="157507"/>
                  </a:lnTo>
                  <a:cubicBezTo>
                    <a:pt x="68180" y="168717"/>
                    <a:pt x="78906" y="177624"/>
                    <a:pt x="91511" y="182956"/>
                  </a:cubicBezTo>
                  <a:lnTo>
                    <a:pt x="106628" y="186008"/>
                  </a:lnTo>
                  <a:lnTo>
                    <a:pt x="106628" y="236466"/>
                  </a:lnTo>
                  <a:lnTo>
                    <a:pt x="71871" y="229449"/>
                  </a:lnTo>
                  <a:cubicBezTo>
                    <a:pt x="39380" y="215706"/>
                    <a:pt x="14159" y="188141"/>
                    <a:pt x="3579" y="154126"/>
                  </a:cubicBezTo>
                  <a:close/>
                  <a:moveTo>
                    <a:pt x="131078" y="0"/>
                  </a:moveTo>
                  <a:lnTo>
                    <a:pt x="165835" y="7017"/>
                  </a:lnTo>
                  <a:cubicBezTo>
                    <a:pt x="198326" y="20760"/>
                    <a:pt x="223548" y="48325"/>
                    <a:pt x="234128" y="82340"/>
                  </a:cubicBezTo>
                  <a:lnTo>
                    <a:pt x="237706" y="106008"/>
                  </a:lnTo>
                  <a:lnTo>
                    <a:pt x="185362" y="106008"/>
                  </a:lnTo>
                  <a:lnTo>
                    <a:pt x="177100" y="78960"/>
                  </a:lnTo>
                  <a:cubicBezTo>
                    <a:pt x="169526" y="67749"/>
                    <a:pt x="158800" y="58842"/>
                    <a:pt x="146195" y="53510"/>
                  </a:cubicBezTo>
                  <a:lnTo>
                    <a:pt x="131078" y="50458"/>
                  </a:lnTo>
                  <a:close/>
                  <a:moveTo>
                    <a:pt x="106628" y="0"/>
                  </a:moveTo>
                  <a:lnTo>
                    <a:pt x="106628" y="50458"/>
                  </a:lnTo>
                  <a:lnTo>
                    <a:pt x="91511" y="53510"/>
                  </a:lnTo>
                  <a:cubicBezTo>
                    <a:pt x="78906" y="58842"/>
                    <a:pt x="68180" y="67749"/>
                    <a:pt x="60606" y="78960"/>
                  </a:cubicBezTo>
                  <a:lnTo>
                    <a:pt x="52344" y="106008"/>
                  </a:lnTo>
                  <a:lnTo>
                    <a:pt x="0" y="106008"/>
                  </a:lnTo>
                  <a:lnTo>
                    <a:pt x="3579" y="82340"/>
                  </a:lnTo>
                  <a:cubicBezTo>
                    <a:pt x="14159" y="48325"/>
                    <a:pt x="39380" y="20760"/>
                    <a:pt x="71871" y="701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9" name="Oval 68">
              <a:extLst>
                <a:ext uri="{FF2B5EF4-FFF2-40B4-BE49-F238E27FC236}">
                  <a16:creationId xmlns:a16="http://schemas.microsoft.com/office/drawing/2014/main" id="{76CA7BCC-4553-4E37-AEA2-3EB99A1C138A}"/>
                </a:ext>
              </a:extLst>
            </p:cNvPr>
            <p:cNvSpPr/>
            <p:nvPr/>
          </p:nvSpPr>
          <p:spPr>
            <a:xfrm>
              <a:off x="585218" y="2257350"/>
              <a:ext cx="120700" cy="120700"/>
            </a:xfrm>
            <a:prstGeom prst="ellipse">
              <a:avLst/>
            </a:prstGeom>
            <a:solidFill>
              <a:schemeClr val="bg1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B Nazanin" panose="00000700000000000000" pitchFamily="2" charset="-78"/>
              </a:endParaRPr>
            </a:p>
          </p:txBody>
        </p:sp>
        <p:grpSp>
          <p:nvGrpSpPr>
            <p:cNvPr id="70" name="Group 69">
              <a:extLst>
                <a:ext uri="{FF2B5EF4-FFF2-40B4-BE49-F238E27FC236}">
                  <a16:creationId xmlns:a16="http://schemas.microsoft.com/office/drawing/2014/main" id="{E7962633-7205-4392-AE46-2DCD52369CED}"/>
                </a:ext>
              </a:extLst>
            </p:cNvPr>
            <p:cNvGrpSpPr/>
            <p:nvPr/>
          </p:nvGrpSpPr>
          <p:grpSpPr>
            <a:xfrm rot="8720915">
              <a:off x="2465418" y="429474"/>
              <a:ext cx="606909" cy="1518446"/>
              <a:chOff x="4130254" y="650162"/>
              <a:chExt cx="502274" cy="1664988"/>
            </a:xfrm>
            <a:solidFill>
              <a:schemeClr val="accent2"/>
            </a:solidFill>
          </p:grpSpPr>
          <p:sp>
            <p:nvSpPr>
              <p:cNvPr id="71" name="Trapezoid 70">
                <a:extLst>
                  <a:ext uri="{FF2B5EF4-FFF2-40B4-BE49-F238E27FC236}">
                    <a16:creationId xmlns:a16="http://schemas.microsoft.com/office/drawing/2014/main" id="{F7579618-1C24-40C8-A27D-763A2EDC201E}"/>
                  </a:ext>
                </a:extLst>
              </p:cNvPr>
              <p:cNvSpPr/>
              <p:nvPr/>
            </p:nvSpPr>
            <p:spPr>
              <a:xfrm>
                <a:off x="4130254" y="650162"/>
                <a:ext cx="502274" cy="1664988"/>
              </a:xfrm>
              <a:prstGeom prst="trapezoid">
                <a:avLst>
                  <a:gd name="adj" fmla="val 9168"/>
                </a:avLst>
              </a:prstGeom>
              <a:grpFill/>
              <a:ln>
                <a:solidFill>
                  <a:schemeClr val="accent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72" name="Trapezoid 94">
                <a:extLst>
                  <a:ext uri="{FF2B5EF4-FFF2-40B4-BE49-F238E27FC236}">
                    <a16:creationId xmlns:a16="http://schemas.microsoft.com/office/drawing/2014/main" id="{105B8F30-72EC-476F-BEF8-7534C575E875}"/>
                  </a:ext>
                </a:extLst>
              </p:cNvPr>
              <p:cNvSpPr/>
              <p:nvPr/>
            </p:nvSpPr>
            <p:spPr>
              <a:xfrm>
                <a:off x="4449648" y="650162"/>
                <a:ext cx="182880" cy="1664988"/>
              </a:xfrm>
              <a:custGeom>
                <a:avLst/>
                <a:gdLst>
                  <a:gd name="connsiteX0" fmla="*/ 0 w 182880"/>
                  <a:gd name="connsiteY0" fmla="*/ 1664988 h 1664988"/>
                  <a:gd name="connsiteX1" fmla="*/ 0 w 182880"/>
                  <a:gd name="connsiteY1" fmla="*/ 0 h 1664988"/>
                  <a:gd name="connsiteX2" fmla="*/ 182880 w 182880"/>
                  <a:gd name="connsiteY2" fmla="*/ 0 h 1664988"/>
                  <a:gd name="connsiteX3" fmla="*/ 182880 w 182880"/>
                  <a:gd name="connsiteY3" fmla="*/ 1664988 h 1664988"/>
                  <a:gd name="connsiteX4" fmla="*/ 0 w 182880"/>
                  <a:gd name="connsiteY4" fmla="*/ 1664988 h 1664988"/>
                  <a:gd name="connsiteX0" fmla="*/ 0 w 182880"/>
                  <a:gd name="connsiteY0" fmla="*/ 1664988 h 1664988"/>
                  <a:gd name="connsiteX1" fmla="*/ 0 w 182880"/>
                  <a:gd name="connsiteY1" fmla="*/ 0 h 1664988"/>
                  <a:gd name="connsiteX2" fmla="*/ 130540 w 182880"/>
                  <a:gd name="connsiteY2" fmla="*/ 3079 h 1664988"/>
                  <a:gd name="connsiteX3" fmla="*/ 182880 w 182880"/>
                  <a:gd name="connsiteY3" fmla="*/ 1664988 h 1664988"/>
                  <a:gd name="connsiteX4" fmla="*/ 0 w 182880"/>
                  <a:gd name="connsiteY4" fmla="*/ 1664988 h 1664988"/>
                  <a:gd name="connsiteX0" fmla="*/ 0 w 182880"/>
                  <a:gd name="connsiteY0" fmla="*/ 1664988 h 1664988"/>
                  <a:gd name="connsiteX1" fmla="*/ 0 w 182880"/>
                  <a:gd name="connsiteY1" fmla="*/ 0 h 1664988"/>
                  <a:gd name="connsiteX2" fmla="*/ 68965 w 182880"/>
                  <a:gd name="connsiteY2" fmla="*/ 6157 h 1664988"/>
                  <a:gd name="connsiteX3" fmla="*/ 182880 w 182880"/>
                  <a:gd name="connsiteY3" fmla="*/ 1664988 h 1664988"/>
                  <a:gd name="connsiteX4" fmla="*/ 0 w 182880"/>
                  <a:gd name="connsiteY4" fmla="*/ 1664988 h 1664988"/>
                  <a:gd name="connsiteX0" fmla="*/ 0 w 182880"/>
                  <a:gd name="connsiteY0" fmla="*/ 1664988 h 1664988"/>
                  <a:gd name="connsiteX1" fmla="*/ 0 w 182880"/>
                  <a:gd name="connsiteY1" fmla="*/ 0 h 1664988"/>
                  <a:gd name="connsiteX2" fmla="*/ 133619 w 182880"/>
                  <a:gd name="connsiteY2" fmla="*/ 3079 h 1664988"/>
                  <a:gd name="connsiteX3" fmla="*/ 182880 w 182880"/>
                  <a:gd name="connsiteY3" fmla="*/ 1664988 h 1664988"/>
                  <a:gd name="connsiteX4" fmla="*/ 0 w 182880"/>
                  <a:gd name="connsiteY4" fmla="*/ 1664988 h 16649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2880" h="1664988">
                    <a:moveTo>
                      <a:pt x="0" y="1664988"/>
                    </a:moveTo>
                    <a:lnTo>
                      <a:pt x="0" y="0"/>
                    </a:lnTo>
                    <a:lnTo>
                      <a:pt x="133619" y="3079"/>
                    </a:lnTo>
                    <a:lnTo>
                      <a:pt x="182880" y="1664988"/>
                    </a:lnTo>
                    <a:lnTo>
                      <a:pt x="0" y="1664988"/>
                    </a:ln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solidFill>
                  <a:schemeClr val="accent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cs typeface="B Nazanin" panose="00000700000000000000" pitchFamily="2" charset="-78"/>
                </a:endParaRPr>
              </a:p>
            </p:txBody>
          </p:sp>
        </p:grpSp>
        <p:grpSp>
          <p:nvGrpSpPr>
            <p:cNvPr id="102" name="Group 101">
              <a:extLst>
                <a:ext uri="{FF2B5EF4-FFF2-40B4-BE49-F238E27FC236}">
                  <a16:creationId xmlns:a16="http://schemas.microsoft.com/office/drawing/2014/main" id="{6E1A9330-7C3E-42EF-9689-A307053E150C}"/>
                </a:ext>
              </a:extLst>
            </p:cNvPr>
            <p:cNvGrpSpPr/>
            <p:nvPr/>
          </p:nvGrpSpPr>
          <p:grpSpPr>
            <a:xfrm>
              <a:off x="1986951" y="242749"/>
              <a:ext cx="770532" cy="770532"/>
              <a:chOff x="121429" y="411152"/>
              <a:chExt cx="607378" cy="607378"/>
            </a:xfrm>
          </p:grpSpPr>
          <p:sp>
            <p:nvSpPr>
              <p:cNvPr id="103" name="Oval 102">
                <a:extLst>
                  <a:ext uri="{FF2B5EF4-FFF2-40B4-BE49-F238E27FC236}">
                    <a16:creationId xmlns:a16="http://schemas.microsoft.com/office/drawing/2014/main" id="{C767F0B7-D8C1-4D35-AD36-EBAAE3837800}"/>
                  </a:ext>
                </a:extLst>
              </p:cNvPr>
              <p:cNvSpPr/>
              <p:nvPr/>
            </p:nvSpPr>
            <p:spPr>
              <a:xfrm>
                <a:off x="121429" y="411152"/>
                <a:ext cx="607378" cy="607378"/>
              </a:xfrm>
              <a:prstGeom prst="ellipse">
                <a:avLst/>
              </a:prstGeom>
              <a:solidFill>
                <a:schemeClr val="accent2"/>
              </a:solidFill>
              <a:ln w="12700">
                <a:solidFill>
                  <a:schemeClr val="accent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cs typeface="B Nazanin" panose="00000700000000000000" pitchFamily="2" charset="-78"/>
                </a:endParaRPr>
              </a:p>
            </p:txBody>
          </p:sp>
          <p:sp>
            <p:nvSpPr>
              <p:cNvPr id="104" name="Freeform: Shape 103">
                <a:extLst>
                  <a:ext uri="{FF2B5EF4-FFF2-40B4-BE49-F238E27FC236}">
                    <a16:creationId xmlns:a16="http://schemas.microsoft.com/office/drawing/2014/main" id="{C91E6EC7-EAD1-4E13-93D7-56F5A0CC4EDF}"/>
                  </a:ext>
                </a:extLst>
              </p:cNvPr>
              <p:cNvSpPr/>
              <p:nvPr/>
            </p:nvSpPr>
            <p:spPr>
              <a:xfrm>
                <a:off x="186934" y="476657"/>
                <a:ext cx="476369" cy="476369"/>
              </a:xfrm>
              <a:custGeom>
                <a:avLst/>
                <a:gdLst>
                  <a:gd name="connsiteX0" fmla="*/ 977265 w 1950394"/>
                  <a:gd name="connsiteY0" fmla="*/ 1954006 h 1950394"/>
                  <a:gd name="connsiteX1" fmla="*/ 4 w 1950394"/>
                  <a:gd name="connsiteY1" fmla="*/ 977261 h 1950394"/>
                  <a:gd name="connsiteX2" fmla="*/ 976749 w 1950394"/>
                  <a:gd name="connsiteY2" fmla="*/ 0 h 1950394"/>
                  <a:gd name="connsiteX3" fmla="*/ 1953494 w 1950394"/>
                  <a:gd name="connsiteY3" fmla="*/ 976229 h 1950394"/>
                  <a:gd name="connsiteX4" fmla="*/ 977265 w 1950394"/>
                  <a:gd name="connsiteY4" fmla="*/ 1954006 h 1950394"/>
                  <a:gd name="connsiteX5" fmla="*/ 1198104 w 1950394"/>
                  <a:gd name="connsiteY5" fmla="*/ 1613977 h 1950394"/>
                  <a:gd name="connsiteX6" fmla="*/ 1221839 w 1950394"/>
                  <a:gd name="connsiteY6" fmla="*/ 1574763 h 1950394"/>
                  <a:gd name="connsiteX7" fmla="*/ 1240930 w 1950394"/>
                  <a:gd name="connsiteY7" fmla="*/ 1566507 h 1950394"/>
                  <a:gd name="connsiteX8" fmla="*/ 1257957 w 1950394"/>
                  <a:gd name="connsiteY8" fmla="*/ 1569603 h 1950394"/>
                  <a:gd name="connsiteX9" fmla="*/ 1298203 w 1950394"/>
                  <a:gd name="connsiteY9" fmla="*/ 1624297 h 1950394"/>
                  <a:gd name="connsiteX10" fmla="*/ 1311619 w 1950394"/>
                  <a:gd name="connsiteY10" fmla="*/ 1629456 h 1950394"/>
                  <a:gd name="connsiteX11" fmla="*/ 1375084 w 1950394"/>
                  <a:gd name="connsiteY11" fmla="*/ 1592822 h 1950394"/>
                  <a:gd name="connsiteX12" fmla="*/ 1377148 w 1950394"/>
                  <a:gd name="connsiteY12" fmla="*/ 1578891 h 1950394"/>
                  <a:gd name="connsiteX13" fmla="*/ 1349285 w 1950394"/>
                  <a:gd name="connsiteY13" fmla="*/ 1515426 h 1950394"/>
                  <a:gd name="connsiteX14" fmla="*/ 1353413 w 1950394"/>
                  <a:gd name="connsiteY14" fmla="*/ 1502010 h 1950394"/>
                  <a:gd name="connsiteX15" fmla="*/ 1385919 w 1950394"/>
                  <a:gd name="connsiteY15" fmla="*/ 1476727 h 1950394"/>
                  <a:gd name="connsiteX16" fmla="*/ 1400883 w 1950394"/>
                  <a:gd name="connsiteY16" fmla="*/ 1476727 h 1950394"/>
                  <a:gd name="connsiteX17" fmla="*/ 1452996 w 1950394"/>
                  <a:gd name="connsiteY17" fmla="*/ 1518005 h 1950394"/>
                  <a:gd name="connsiteX18" fmla="*/ 1470024 w 1950394"/>
                  <a:gd name="connsiteY18" fmla="*/ 1519553 h 1950394"/>
                  <a:gd name="connsiteX19" fmla="*/ 1519041 w 1950394"/>
                  <a:gd name="connsiteY19" fmla="*/ 1470535 h 1950394"/>
                  <a:gd name="connsiteX20" fmla="*/ 1518010 w 1950394"/>
                  <a:gd name="connsiteY20" fmla="*/ 1453508 h 1950394"/>
                  <a:gd name="connsiteX21" fmla="*/ 1475699 w 1950394"/>
                  <a:gd name="connsiteY21" fmla="*/ 1400363 h 1950394"/>
                  <a:gd name="connsiteX22" fmla="*/ 1476215 w 1950394"/>
                  <a:gd name="connsiteY22" fmla="*/ 1386431 h 1950394"/>
                  <a:gd name="connsiteX23" fmla="*/ 1501498 w 1950394"/>
                  <a:gd name="connsiteY23" fmla="*/ 1353925 h 1950394"/>
                  <a:gd name="connsiteX24" fmla="*/ 1515946 w 1950394"/>
                  <a:gd name="connsiteY24" fmla="*/ 1349797 h 1950394"/>
                  <a:gd name="connsiteX25" fmla="*/ 1579411 w 1950394"/>
                  <a:gd name="connsiteY25" fmla="*/ 1377660 h 1950394"/>
                  <a:gd name="connsiteX26" fmla="*/ 1592310 w 1950394"/>
                  <a:gd name="connsiteY26" fmla="*/ 1375596 h 1950394"/>
                  <a:gd name="connsiteX27" fmla="*/ 1628945 w 1950394"/>
                  <a:gd name="connsiteY27" fmla="*/ 1312130 h 1950394"/>
                  <a:gd name="connsiteX28" fmla="*/ 1623785 w 1950394"/>
                  <a:gd name="connsiteY28" fmla="*/ 1298199 h 1950394"/>
                  <a:gd name="connsiteX29" fmla="*/ 1577863 w 1950394"/>
                  <a:gd name="connsiteY29" fmla="*/ 1265692 h 1950394"/>
                  <a:gd name="connsiteX30" fmla="*/ 1571155 w 1950394"/>
                  <a:gd name="connsiteY30" fmla="*/ 1230090 h 1950394"/>
                  <a:gd name="connsiteX31" fmla="*/ 1579927 w 1950394"/>
                  <a:gd name="connsiteY31" fmla="*/ 1208419 h 1950394"/>
                  <a:gd name="connsiteX32" fmla="*/ 1596438 w 1950394"/>
                  <a:gd name="connsiteY32" fmla="*/ 1197583 h 1950394"/>
                  <a:gd name="connsiteX33" fmla="*/ 1660935 w 1950394"/>
                  <a:gd name="connsiteY33" fmla="*/ 1207387 h 1950394"/>
                  <a:gd name="connsiteX34" fmla="*/ 1675383 w 1950394"/>
                  <a:gd name="connsiteY34" fmla="*/ 1201195 h 1950394"/>
                  <a:gd name="connsiteX35" fmla="*/ 1693442 w 1950394"/>
                  <a:gd name="connsiteY35" fmla="*/ 1132570 h 1950394"/>
                  <a:gd name="connsiteX36" fmla="*/ 1684154 w 1950394"/>
                  <a:gd name="connsiteY36" fmla="*/ 1119155 h 1950394"/>
                  <a:gd name="connsiteX37" fmla="*/ 1621205 w 1950394"/>
                  <a:gd name="connsiteY37" fmla="*/ 1093872 h 1950394"/>
                  <a:gd name="connsiteX38" fmla="*/ 1614497 w 1950394"/>
                  <a:gd name="connsiteY38" fmla="*/ 1083037 h 1950394"/>
                  <a:gd name="connsiteX39" fmla="*/ 1620173 w 1950394"/>
                  <a:gd name="connsiteY39" fmla="*/ 1042274 h 1950394"/>
                  <a:gd name="connsiteX40" fmla="*/ 1632557 w 1950394"/>
                  <a:gd name="connsiteY40" fmla="*/ 1029891 h 1950394"/>
                  <a:gd name="connsiteX41" fmla="*/ 1696022 w 1950394"/>
                  <a:gd name="connsiteY41" fmla="*/ 1022667 h 1950394"/>
                  <a:gd name="connsiteX42" fmla="*/ 1709437 w 1950394"/>
                  <a:gd name="connsiteY42" fmla="*/ 1010800 h 1950394"/>
                  <a:gd name="connsiteX43" fmla="*/ 1709437 w 1950394"/>
                  <a:gd name="connsiteY43" fmla="*/ 943723 h 1950394"/>
                  <a:gd name="connsiteX44" fmla="*/ 1694990 w 1950394"/>
                  <a:gd name="connsiteY44" fmla="*/ 931339 h 1950394"/>
                  <a:gd name="connsiteX45" fmla="*/ 1650616 w 1950394"/>
                  <a:gd name="connsiteY45" fmla="*/ 928243 h 1950394"/>
                  <a:gd name="connsiteX46" fmla="*/ 1618109 w 1950394"/>
                  <a:gd name="connsiteY46" fmla="*/ 892125 h 1950394"/>
                  <a:gd name="connsiteX47" fmla="*/ 1615013 w 1950394"/>
                  <a:gd name="connsiteY47" fmla="*/ 874582 h 1950394"/>
                  <a:gd name="connsiteX48" fmla="*/ 1622753 w 1950394"/>
                  <a:gd name="connsiteY48" fmla="*/ 859102 h 1950394"/>
                  <a:gd name="connsiteX49" fmla="*/ 1684670 w 1950394"/>
                  <a:gd name="connsiteY49" fmla="*/ 834851 h 1950394"/>
                  <a:gd name="connsiteX50" fmla="*/ 1693442 w 1950394"/>
                  <a:gd name="connsiteY50" fmla="*/ 821952 h 1950394"/>
                  <a:gd name="connsiteX51" fmla="*/ 1674867 w 1950394"/>
                  <a:gd name="connsiteY51" fmla="*/ 753327 h 1950394"/>
                  <a:gd name="connsiteX52" fmla="*/ 1659903 w 1950394"/>
                  <a:gd name="connsiteY52" fmla="*/ 746619 h 1950394"/>
                  <a:gd name="connsiteX53" fmla="*/ 1594374 w 1950394"/>
                  <a:gd name="connsiteY53" fmla="*/ 756423 h 1950394"/>
                  <a:gd name="connsiteX54" fmla="*/ 1580443 w 1950394"/>
                  <a:gd name="connsiteY54" fmla="*/ 747651 h 1950394"/>
                  <a:gd name="connsiteX55" fmla="*/ 1565995 w 1950394"/>
                  <a:gd name="connsiteY55" fmla="*/ 713081 h 1950394"/>
                  <a:gd name="connsiteX56" fmla="*/ 1570123 w 1950394"/>
                  <a:gd name="connsiteY56" fmla="*/ 696054 h 1950394"/>
                  <a:gd name="connsiteX57" fmla="*/ 1623269 w 1950394"/>
                  <a:gd name="connsiteY57" fmla="*/ 656323 h 1950394"/>
                  <a:gd name="connsiteX58" fmla="*/ 1628429 w 1950394"/>
                  <a:gd name="connsiteY58" fmla="*/ 641876 h 1950394"/>
                  <a:gd name="connsiteX59" fmla="*/ 1592310 w 1950394"/>
                  <a:gd name="connsiteY59" fmla="*/ 579443 h 1950394"/>
                  <a:gd name="connsiteX60" fmla="*/ 1578379 w 1950394"/>
                  <a:gd name="connsiteY60" fmla="*/ 576863 h 1950394"/>
                  <a:gd name="connsiteX61" fmla="*/ 1532457 w 1950394"/>
                  <a:gd name="connsiteY61" fmla="*/ 599050 h 1950394"/>
                  <a:gd name="connsiteX62" fmla="*/ 1490147 w 1950394"/>
                  <a:gd name="connsiteY62" fmla="*/ 585118 h 1950394"/>
                  <a:gd name="connsiteX63" fmla="*/ 1477247 w 1950394"/>
                  <a:gd name="connsiteY63" fmla="*/ 569123 h 1950394"/>
                  <a:gd name="connsiteX64" fmla="*/ 1476731 w 1950394"/>
                  <a:gd name="connsiteY64" fmla="*/ 552096 h 1950394"/>
                  <a:gd name="connsiteX65" fmla="*/ 1518525 w 1950394"/>
                  <a:gd name="connsiteY65" fmla="*/ 499982 h 1950394"/>
                  <a:gd name="connsiteX66" fmla="*/ 1519557 w 1950394"/>
                  <a:gd name="connsiteY66" fmla="*/ 483987 h 1950394"/>
                  <a:gd name="connsiteX67" fmla="*/ 1470540 w 1950394"/>
                  <a:gd name="connsiteY67" fmla="*/ 434453 h 1950394"/>
                  <a:gd name="connsiteX68" fmla="*/ 1452480 w 1950394"/>
                  <a:gd name="connsiteY68" fmla="*/ 436001 h 1950394"/>
                  <a:gd name="connsiteX69" fmla="*/ 1418942 w 1950394"/>
                  <a:gd name="connsiteY69" fmla="*/ 465412 h 1950394"/>
                  <a:gd name="connsiteX70" fmla="*/ 1369408 w 1950394"/>
                  <a:gd name="connsiteY70" fmla="*/ 463348 h 1950394"/>
                  <a:gd name="connsiteX71" fmla="*/ 1354961 w 1950394"/>
                  <a:gd name="connsiteY71" fmla="*/ 452512 h 1950394"/>
                  <a:gd name="connsiteX72" fmla="*/ 1349801 w 1950394"/>
                  <a:gd name="connsiteY72" fmla="*/ 436001 h 1950394"/>
                  <a:gd name="connsiteX73" fmla="*/ 1377148 w 1950394"/>
                  <a:gd name="connsiteY73" fmla="*/ 374084 h 1950394"/>
                  <a:gd name="connsiteX74" fmla="*/ 1374052 w 1950394"/>
                  <a:gd name="connsiteY74" fmla="*/ 360152 h 1950394"/>
                  <a:gd name="connsiteX75" fmla="*/ 1312651 w 1950394"/>
                  <a:gd name="connsiteY75" fmla="*/ 324550 h 1950394"/>
                  <a:gd name="connsiteX76" fmla="*/ 1296655 w 1950394"/>
                  <a:gd name="connsiteY76" fmla="*/ 329193 h 1950394"/>
                  <a:gd name="connsiteX77" fmla="*/ 1256925 w 1950394"/>
                  <a:gd name="connsiteY77" fmla="*/ 382855 h 1950394"/>
                  <a:gd name="connsiteX78" fmla="*/ 1238866 w 1950394"/>
                  <a:gd name="connsiteY78" fmla="*/ 386467 h 1950394"/>
                  <a:gd name="connsiteX79" fmla="*/ 1206875 w 1950394"/>
                  <a:gd name="connsiteY79" fmla="*/ 373052 h 1950394"/>
                  <a:gd name="connsiteX80" fmla="*/ 1196556 w 1950394"/>
                  <a:gd name="connsiteY80" fmla="*/ 357572 h 1950394"/>
                  <a:gd name="connsiteX81" fmla="*/ 1206359 w 1950394"/>
                  <a:gd name="connsiteY81" fmla="*/ 293075 h 1950394"/>
                  <a:gd name="connsiteX82" fmla="*/ 1199652 w 1950394"/>
                  <a:gd name="connsiteY82" fmla="*/ 278112 h 1950394"/>
                  <a:gd name="connsiteX83" fmla="*/ 1131027 w 1950394"/>
                  <a:gd name="connsiteY83" fmla="*/ 259537 h 1950394"/>
                  <a:gd name="connsiteX84" fmla="*/ 1118127 w 1950394"/>
                  <a:gd name="connsiteY84" fmla="*/ 268308 h 1950394"/>
                  <a:gd name="connsiteX85" fmla="*/ 1093360 w 1950394"/>
                  <a:gd name="connsiteY85" fmla="*/ 331258 h 1950394"/>
                  <a:gd name="connsiteX86" fmla="*/ 1079945 w 1950394"/>
                  <a:gd name="connsiteY86" fmla="*/ 338481 h 1950394"/>
                  <a:gd name="connsiteX87" fmla="*/ 1042794 w 1950394"/>
                  <a:gd name="connsiteY87" fmla="*/ 333837 h 1950394"/>
                  <a:gd name="connsiteX88" fmla="*/ 1028347 w 1950394"/>
                  <a:gd name="connsiteY88" fmla="*/ 320422 h 1950394"/>
                  <a:gd name="connsiteX89" fmla="*/ 1021123 w 1950394"/>
                  <a:gd name="connsiteY89" fmla="*/ 257989 h 1950394"/>
                  <a:gd name="connsiteX90" fmla="*/ 1008740 w 1950394"/>
                  <a:gd name="connsiteY90" fmla="*/ 243541 h 1950394"/>
                  <a:gd name="connsiteX91" fmla="*/ 941663 w 1950394"/>
                  <a:gd name="connsiteY91" fmla="*/ 243541 h 1950394"/>
                  <a:gd name="connsiteX92" fmla="*/ 929795 w 1950394"/>
                  <a:gd name="connsiteY92" fmla="*/ 256957 h 1950394"/>
                  <a:gd name="connsiteX93" fmla="*/ 922572 w 1950394"/>
                  <a:gd name="connsiteY93" fmla="*/ 320422 h 1950394"/>
                  <a:gd name="connsiteX94" fmla="*/ 909156 w 1950394"/>
                  <a:gd name="connsiteY94" fmla="*/ 333321 h 1950394"/>
                  <a:gd name="connsiteX95" fmla="*/ 872006 w 1950394"/>
                  <a:gd name="connsiteY95" fmla="*/ 337965 h 1950394"/>
                  <a:gd name="connsiteX96" fmla="*/ 857559 w 1950394"/>
                  <a:gd name="connsiteY96" fmla="*/ 330226 h 1950394"/>
                  <a:gd name="connsiteX97" fmla="*/ 833308 w 1950394"/>
                  <a:gd name="connsiteY97" fmla="*/ 268308 h 1950394"/>
                  <a:gd name="connsiteX98" fmla="*/ 819892 w 1950394"/>
                  <a:gd name="connsiteY98" fmla="*/ 259021 h 1950394"/>
                  <a:gd name="connsiteX99" fmla="*/ 753847 w 1950394"/>
                  <a:gd name="connsiteY99" fmla="*/ 276564 h 1950394"/>
                  <a:gd name="connsiteX100" fmla="*/ 745591 w 1950394"/>
                  <a:gd name="connsiteY100" fmla="*/ 293075 h 1950394"/>
                  <a:gd name="connsiteX101" fmla="*/ 754879 w 1950394"/>
                  <a:gd name="connsiteY101" fmla="*/ 339513 h 1950394"/>
                  <a:gd name="connsiteX102" fmla="*/ 728564 w 1950394"/>
                  <a:gd name="connsiteY102" fmla="*/ 378728 h 1950394"/>
                  <a:gd name="connsiteX103" fmla="*/ 712053 w 1950394"/>
                  <a:gd name="connsiteY103" fmla="*/ 385951 h 1950394"/>
                  <a:gd name="connsiteX104" fmla="*/ 695026 w 1950394"/>
                  <a:gd name="connsiteY104" fmla="*/ 382855 h 1950394"/>
                  <a:gd name="connsiteX105" fmla="*/ 654779 w 1950394"/>
                  <a:gd name="connsiteY105" fmla="*/ 328161 h 1950394"/>
                  <a:gd name="connsiteX106" fmla="*/ 641364 w 1950394"/>
                  <a:gd name="connsiteY106" fmla="*/ 323002 h 1950394"/>
                  <a:gd name="connsiteX107" fmla="*/ 577899 w 1950394"/>
                  <a:gd name="connsiteY107" fmla="*/ 359636 h 1950394"/>
                  <a:gd name="connsiteX108" fmla="*/ 574803 w 1950394"/>
                  <a:gd name="connsiteY108" fmla="*/ 372536 h 1950394"/>
                  <a:gd name="connsiteX109" fmla="*/ 602666 w 1950394"/>
                  <a:gd name="connsiteY109" fmla="*/ 435485 h 1950394"/>
                  <a:gd name="connsiteX110" fmla="*/ 598022 w 1950394"/>
                  <a:gd name="connsiteY110" fmla="*/ 450964 h 1950394"/>
                  <a:gd name="connsiteX111" fmla="*/ 567579 w 1950394"/>
                  <a:gd name="connsiteY111" fmla="*/ 474699 h 1950394"/>
                  <a:gd name="connsiteX112" fmla="*/ 550552 w 1950394"/>
                  <a:gd name="connsiteY112" fmla="*/ 474699 h 1950394"/>
                  <a:gd name="connsiteX113" fmla="*/ 498438 w 1950394"/>
                  <a:gd name="connsiteY113" fmla="*/ 432905 h 1950394"/>
                  <a:gd name="connsiteX114" fmla="*/ 483475 w 1950394"/>
                  <a:gd name="connsiteY114" fmla="*/ 431357 h 1950394"/>
                  <a:gd name="connsiteX115" fmla="*/ 432393 w 1950394"/>
                  <a:gd name="connsiteY115" fmla="*/ 482439 h 1950394"/>
                  <a:gd name="connsiteX116" fmla="*/ 433425 w 1950394"/>
                  <a:gd name="connsiteY116" fmla="*/ 497402 h 1950394"/>
                  <a:gd name="connsiteX117" fmla="*/ 475735 w 1950394"/>
                  <a:gd name="connsiteY117" fmla="*/ 550032 h 1950394"/>
                  <a:gd name="connsiteX118" fmla="*/ 475219 w 1950394"/>
                  <a:gd name="connsiteY118" fmla="*/ 566027 h 1950394"/>
                  <a:gd name="connsiteX119" fmla="*/ 450968 w 1950394"/>
                  <a:gd name="connsiteY119" fmla="*/ 597502 h 1950394"/>
                  <a:gd name="connsiteX120" fmla="*/ 437553 w 1950394"/>
                  <a:gd name="connsiteY120" fmla="*/ 601629 h 1950394"/>
                  <a:gd name="connsiteX121" fmla="*/ 373056 w 1950394"/>
                  <a:gd name="connsiteY121" fmla="*/ 573251 h 1950394"/>
                  <a:gd name="connsiteX122" fmla="*/ 360156 w 1950394"/>
                  <a:gd name="connsiteY122" fmla="*/ 575315 h 1950394"/>
                  <a:gd name="connsiteX123" fmla="*/ 323522 w 1950394"/>
                  <a:gd name="connsiteY123" fmla="*/ 638780 h 1950394"/>
                  <a:gd name="connsiteX124" fmla="*/ 328166 w 1950394"/>
                  <a:gd name="connsiteY124" fmla="*/ 652711 h 1950394"/>
                  <a:gd name="connsiteX125" fmla="*/ 374088 w 1950394"/>
                  <a:gd name="connsiteY125" fmla="*/ 685218 h 1950394"/>
                  <a:gd name="connsiteX126" fmla="*/ 380795 w 1950394"/>
                  <a:gd name="connsiteY126" fmla="*/ 720820 h 1950394"/>
                  <a:gd name="connsiteX127" fmla="*/ 372024 w 1950394"/>
                  <a:gd name="connsiteY127" fmla="*/ 742492 h 1950394"/>
                  <a:gd name="connsiteX128" fmla="*/ 355513 w 1950394"/>
                  <a:gd name="connsiteY128" fmla="*/ 753327 h 1950394"/>
                  <a:gd name="connsiteX129" fmla="*/ 291015 w 1950394"/>
                  <a:gd name="connsiteY129" fmla="*/ 743523 h 1950394"/>
                  <a:gd name="connsiteX130" fmla="*/ 276568 w 1950394"/>
                  <a:gd name="connsiteY130" fmla="*/ 751263 h 1950394"/>
                  <a:gd name="connsiteX131" fmla="*/ 258509 w 1950394"/>
                  <a:gd name="connsiteY131" fmla="*/ 818340 h 1950394"/>
                  <a:gd name="connsiteX132" fmla="*/ 267796 w 1950394"/>
                  <a:gd name="connsiteY132" fmla="*/ 831756 h 1950394"/>
                  <a:gd name="connsiteX133" fmla="*/ 330746 w 1950394"/>
                  <a:gd name="connsiteY133" fmla="*/ 857038 h 1950394"/>
                  <a:gd name="connsiteX134" fmla="*/ 337453 w 1950394"/>
                  <a:gd name="connsiteY134" fmla="*/ 869422 h 1950394"/>
                  <a:gd name="connsiteX135" fmla="*/ 332810 w 1950394"/>
                  <a:gd name="connsiteY135" fmla="*/ 906572 h 1950394"/>
                  <a:gd name="connsiteX136" fmla="*/ 318878 w 1950394"/>
                  <a:gd name="connsiteY136" fmla="*/ 922052 h 1950394"/>
                  <a:gd name="connsiteX137" fmla="*/ 256445 w 1950394"/>
                  <a:gd name="connsiteY137" fmla="*/ 929275 h 1950394"/>
                  <a:gd name="connsiteX138" fmla="*/ 242514 w 1950394"/>
                  <a:gd name="connsiteY138" fmla="*/ 942175 h 1950394"/>
                  <a:gd name="connsiteX139" fmla="*/ 242514 w 1950394"/>
                  <a:gd name="connsiteY139" fmla="*/ 1006672 h 1950394"/>
                  <a:gd name="connsiteX140" fmla="*/ 257993 w 1950394"/>
                  <a:gd name="connsiteY140" fmla="*/ 1020603 h 1950394"/>
                  <a:gd name="connsiteX141" fmla="*/ 321458 w 1950394"/>
                  <a:gd name="connsiteY141" fmla="*/ 1028343 h 1950394"/>
                  <a:gd name="connsiteX142" fmla="*/ 331778 w 1950394"/>
                  <a:gd name="connsiteY142" fmla="*/ 1039694 h 1950394"/>
                  <a:gd name="connsiteX143" fmla="*/ 336937 w 1950394"/>
                  <a:gd name="connsiteY143" fmla="*/ 1077877 h 1950394"/>
                  <a:gd name="connsiteX144" fmla="*/ 329198 w 1950394"/>
                  <a:gd name="connsiteY144" fmla="*/ 1093356 h 1950394"/>
                  <a:gd name="connsiteX145" fmla="*/ 265733 w 1950394"/>
                  <a:gd name="connsiteY145" fmla="*/ 1117607 h 1950394"/>
                  <a:gd name="connsiteX146" fmla="*/ 257993 w 1950394"/>
                  <a:gd name="connsiteY146" fmla="*/ 1129990 h 1950394"/>
                  <a:gd name="connsiteX147" fmla="*/ 276568 w 1950394"/>
                  <a:gd name="connsiteY147" fmla="*/ 1198615 h 1950394"/>
                  <a:gd name="connsiteX148" fmla="*/ 291531 w 1950394"/>
                  <a:gd name="connsiteY148" fmla="*/ 1205839 h 1950394"/>
                  <a:gd name="connsiteX149" fmla="*/ 345709 w 1950394"/>
                  <a:gd name="connsiteY149" fmla="*/ 1196035 h 1950394"/>
                  <a:gd name="connsiteX150" fmla="*/ 375636 w 1950394"/>
                  <a:gd name="connsiteY150" fmla="*/ 1216675 h 1950394"/>
                  <a:gd name="connsiteX151" fmla="*/ 384407 w 1950394"/>
                  <a:gd name="connsiteY151" fmla="*/ 1236798 h 1950394"/>
                  <a:gd name="connsiteX152" fmla="*/ 379764 w 1950394"/>
                  <a:gd name="connsiteY152" fmla="*/ 1257953 h 1950394"/>
                  <a:gd name="connsiteX153" fmla="*/ 327134 w 1950394"/>
                  <a:gd name="connsiteY153" fmla="*/ 1296651 h 1950394"/>
                  <a:gd name="connsiteX154" fmla="*/ 322490 w 1950394"/>
                  <a:gd name="connsiteY154" fmla="*/ 1310583 h 1950394"/>
                  <a:gd name="connsiteX155" fmla="*/ 359124 w 1950394"/>
                  <a:gd name="connsiteY155" fmla="*/ 1374048 h 1950394"/>
                  <a:gd name="connsiteX156" fmla="*/ 370992 w 1950394"/>
                  <a:gd name="connsiteY156" fmla="*/ 1376628 h 1950394"/>
                  <a:gd name="connsiteX157" fmla="*/ 433941 w 1950394"/>
                  <a:gd name="connsiteY157" fmla="*/ 1348765 h 1950394"/>
                  <a:gd name="connsiteX158" fmla="*/ 450452 w 1950394"/>
                  <a:gd name="connsiteY158" fmla="*/ 1353925 h 1950394"/>
                  <a:gd name="connsiteX159" fmla="*/ 474187 w 1950394"/>
                  <a:gd name="connsiteY159" fmla="*/ 1384367 h 1950394"/>
                  <a:gd name="connsiteX160" fmla="*/ 475219 w 1950394"/>
                  <a:gd name="connsiteY160" fmla="*/ 1399331 h 1950394"/>
                  <a:gd name="connsiteX161" fmla="*/ 432909 w 1950394"/>
                  <a:gd name="connsiteY161" fmla="*/ 1452476 h 1950394"/>
                  <a:gd name="connsiteX162" fmla="*/ 431877 w 1950394"/>
                  <a:gd name="connsiteY162" fmla="*/ 1468471 h 1950394"/>
                  <a:gd name="connsiteX163" fmla="*/ 481927 w 1950394"/>
                  <a:gd name="connsiteY163" fmla="*/ 1518521 h 1950394"/>
                  <a:gd name="connsiteX164" fmla="*/ 497922 w 1950394"/>
                  <a:gd name="connsiteY164" fmla="*/ 1517489 h 1950394"/>
                  <a:gd name="connsiteX165" fmla="*/ 550036 w 1950394"/>
                  <a:gd name="connsiteY165" fmla="*/ 1475695 h 1950394"/>
                  <a:gd name="connsiteX166" fmla="*/ 567063 w 1950394"/>
                  <a:gd name="connsiteY166" fmla="*/ 1476211 h 1950394"/>
                  <a:gd name="connsiteX167" fmla="*/ 596474 w 1950394"/>
                  <a:gd name="connsiteY167" fmla="*/ 1498914 h 1950394"/>
                  <a:gd name="connsiteX168" fmla="*/ 601634 w 1950394"/>
                  <a:gd name="connsiteY168" fmla="*/ 1515426 h 1950394"/>
                  <a:gd name="connsiteX169" fmla="*/ 574287 w 1950394"/>
                  <a:gd name="connsiteY169" fmla="*/ 1577343 h 1950394"/>
                  <a:gd name="connsiteX170" fmla="*/ 576867 w 1950394"/>
                  <a:gd name="connsiteY170" fmla="*/ 1591274 h 1950394"/>
                  <a:gd name="connsiteX171" fmla="*/ 639300 w 1950394"/>
                  <a:gd name="connsiteY171" fmla="*/ 1627393 h 1950394"/>
                  <a:gd name="connsiteX172" fmla="*/ 653747 w 1950394"/>
                  <a:gd name="connsiteY172" fmla="*/ 1622233 h 1950394"/>
                  <a:gd name="connsiteX173" fmla="*/ 693478 w 1950394"/>
                  <a:gd name="connsiteY173" fmla="*/ 1568571 h 1950394"/>
                  <a:gd name="connsiteX174" fmla="*/ 711537 w 1950394"/>
                  <a:gd name="connsiteY174" fmla="*/ 1564959 h 1950394"/>
                  <a:gd name="connsiteX175" fmla="*/ 743528 w 1950394"/>
                  <a:gd name="connsiteY175" fmla="*/ 1578375 h 1950394"/>
                  <a:gd name="connsiteX176" fmla="*/ 753847 w 1950394"/>
                  <a:gd name="connsiteY176" fmla="*/ 1593854 h 1950394"/>
                  <a:gd name="connsiteX177" fmla="*/ 744044 w 1950394"/>
                  <a:gd name="connsiteY177" fmla="*/ 1658351 h 1950394"/>
                  <a:gd name="connsiteX178" fmla="*/ 752299 w 1950394"/>
                  <a:gd name="connsiteY178" fmla="*/ 1673831 h 1950394"/>
                  <a:gd name="connsiteX179" fmla="*/ 818344 w 1950394"/>
                  <a:gd name="connsiteY179" fmla="*/ 1691374 h 1950394"/>
                  <a:gd name="connsiteX180" fmla="*/ 832276 w 1950394"/>
                  <a:gd name="connsiteY180" fmla="*/ 1682602 h 1950394"/>
                  <a:gd name="connsiteX181" fmla="*/ 857043 w 1950394"/>
                  <a:gd name="connsiteY181" fmla="*/ 1619653 h 1950394"/>
                  <a:gd name="connsiteX182" fmla="*/ 868910 w 1950394"/>
                  <a:gd name="connsiteY182" fmla="*/ 1612429 h 1950394"/>
                  <a:gd name="connsiteX183" fmla="*/ 908640 w 1950394"/>
                  <a:gd name="connsiteY183" fmla="*/ 1617589 h 1950394"/>
                  <a:gd name="connsiteX184" fmla="*/ 922056 w 1950394"/>
                  <a:gd name="connsiteY184" fmla="*/ 1630488 h 1950394"/>
                  <a:gd name="connsiteX185" fmla="*/ 929279 w 1950394"/>
                  <a:gd name="connsiteY185" fmla="*/ 1692922 h 1950394"/>
                  <a:gd name="connsiteX186" fmla="*/ 942695 w 1950394"/>
                  <a:gd name="connsiteY186" fmla="*/ 1707369 h 1950394"/>
                  <a:gd name="connsiteX187" fmla="*/ 1007192 w 1950394"/>
                  <a:gd name="connsiteY187" fmla="*/ 1707369 h 1950394"/>
                  <a:gd name="connsiteX188" fmla="*/ 1020607 w 1950394"/>
                  <a:gd name="connsiteY188" fmla="*/ 1692406 h 1950394"/>
                  <a:gd name="connsiteX189" fmla="*/ 1028347 w 1950394"/>
                  <a:gd name="connsiteY189" fmla="*/ 1628941 h 1950394"/>
                  <a:gd name="connsiteX190" fmla="*/ 1040215 w 1950394"/>
                  <a:gd name="connsiteY190" fmla="*/ 1617589 h 1950394"/>
                  <a:gd name="connsiteX191" fmla="*/ 1078397 w 1950394"/>
                  <a:gd name="connsiteY191" fmla="*/ 1612429 h 1950394"/>
                  <a:gd name="connsiteX192" fmla="*/ 1092844 w 1950394"/>
                  <a:gd name="connsiteY192" fmla="*/ 1619653 h 1950394"/>
                  <a:gd name="connsiteX193" fmla="*/ 1117095 w 1950394"/>
                  <a:gd name="connsiteY193" fmla="*/ 1681570 h 1950394"/>
                  <a:gd name="connsiteX194" fmla="*/ 1130511 w 1950394"/>
                  <a:gd name="connsiteY194" fmla="*/ 1690858 h 1950394"/>
                  <a:gd name="connsiteX195" fmla="*/ 1196556 w 1950394"/>
                  <a:gd name="connsiteY195" fmla="*/ 1673315 h 1950394"/>
                  <a:gd name="connsiteX196" fmla="*/ 1204811 w 1950394"/>
                  <a:gd name="connsiteY196" fmla="*/ 1656803 h 1950394"/>
                  <a:gd name="connsiteX197" fmla="*/ 1198104 w 1950394"/>
                  <a:gd name="connsiteY197" fmla="*/ 1613977 h 19503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</a:cxnLst>
                <a:rect l="l" t="t" r="r" b="b"/>
                <a:pathLst>
                  <a:path w="1950394" h="1950394">
                    <a:moveTo>
                      <a:pt x="977265" y="1954006"/>
                    </a:moveTo>
                    <a:cubicBezTo>
                      <a:pt x="444261" y="1950394"/>
                      <a:pt x="1552" y="1529873"/>
                      <a:pt x="4" y="977261"/>
                    </a:cubicBezTo>
                    <a:cubicBezTo>
                      <a:pt x="-1544" y="439613"/>
                      <a:pt x="427749" y="0"/>
                      <a:pt x="976749" y="0"/>
                    </a:cubicBezTo>
                    <a:cubicBezTo>
                      <a:pt x="1519041" y="0"/>
                      <a:pt x="1952978" y="432905"/>
                      <a:pt x="1953494" y="976229"/>
                    </a:cubicBezTo>
                    <a:cubicBezTo>
                      <a:pt x="1953494" y="1512846"/>
                      <a:pt x="1525749" y="1948330"/>
                      <a:pt x="977265" y="1954006"/>
                    </a:cubicBezTo>
                    <a:close/>
                    <a:moveTo>
                      <a:pt x="1198104" y="1613977"/>
                    </a:moveTo>
                    <a:cubicBezTo>
                      <a:pt x="1198104" y="1578891"/>
                      <a:pt x="1194492" y="1586630"/>
                      <a:pt x="1221839" y="1574763"/>
                    </a:cubicBezTo>
                    <a:cubicBezTo>
                      <a:pt x="1228030" y="1572183"/>
                      <a:pt x="1234738" y="1569603"/>
                      <a:pt x="1240930" y="1566507"/>
                    </a:cubicBezTo>
                    <a:cubicBezTo>
                      <a:pt x="1247637" y="1562896"/>
                      <a:pt x="1252797" y="1563927"/>
                      <a:pt x="1257957" y="1569603"/>
                    </a:cubicBezTo>
                    <a:cubicBezTo>
                      <a:pt x="1272920" y="1586630"/>
                      <a:pt x="1290464" y="1602110"/>
                      <a:pt x="1298203" y="1624297"/>
                    </a:cubicBezTo>
                    <a:cubicBezTo>
                      <a:pt x="1300783" y="1631520"/>
                      <a:pt x="1304395" y="1633068"/>
                      <a:pt x="1311619" y="1629456"/>
                    </a:cubicBezTo>
                    <a:cubicBezTo>
                      <a:pt x="1333290" y="1618105"/>
                      <a:pt x="1354445" y="1605722"/>
                      <a:pt x="1375084" y="1592822"/>
                    </a:cubicBezTo>
                    <a:cubicBezTo>
                      <a:pt x="1382824" y="1588178"/>
                      <a:pt x="1381791" y="1584051"/>
                      <a:pt x="1377148" y="1578891"/>
                    </a:cubicBezTo>
                    <a:cubicBezTo>
                      <a:pt x="1361152" y="1560832"/>
                      <a:pt x="1356509" y="1537613"/>
                      <a:pt x="1349285" y="1515426"/>
                    </a:cubicBezTo>
                    <a:cubicBezTo>
                      <a:pt x="1347221" y="1509750"/>
                      <a:pt x="1348253" y="1505622"/>
                      <a:pt x="1353413" y="1502010"/>
                    </a:cubicBezTo>
                    <a:cubicBezTo>
                      <a:pt x="1364248" y="1493754"/>
                      <a:pt x="1375600" y="1485499"/>
                      <a:pt x="1385919" y="1476727"/>
                    </a:cubicBezTo>
                    <a:cubicBezTo>
                      <a:pt x="1391079" y="1472600"/>
                      <a:pt x="1395723" y="1473115"/>
                      <a:pt x="1400883" y="1476727"/>
                    </a:cubicBezTo>
                    <a:cubicBezTo>
                      <a:pt x="1419458" y="1489111"/>
                      <a:pt x="1440097" y="1498914"/>
                      <a:pt x="1452996" y="1518005"/>
                    </a:cubicBezTo>
                    <a:cubicBezTo>
                      <a:pt x="1457640" y="1525229"/>
                      <a:pt x="1463316" y="1525745"/>
                      <a:pt x="1470024" y="1519553"/>
                    </a:cubicBezTo>
                    <a:cubicBezTo>
                      <a:pt x="1487051" y="1503558"/>
                      <a:pt x="1503562" y="1487047"/>
                      <a:pt x="1519041" y="1470535"/>
                    </a:cubicBezTo>
                    <a:cubicBezTo>
                      <a:pt x="1525233" y="1464344"/>
                      <a:pt x="1525749" y="1458668"/>
                      <a:pt x="1518010" y="1453508"/>
                    </a:cubicBezTo>
                    <a:cubicBezTo>
                      <a:pt x="1498402" y="1440093"/>
                      <a:pt x="1488599" y="1418938"/>
                      <a:pt x="1475699" y="1400363"/>
                    </a:cubicBezTo>
                    <a:cubicBezTo>
                      <a:pt x="1472088" y="1395203"/>
                      <a:pt x="1472088" y="1391075"/>
                      <a:pt x="1476215" y="1386431"/>
                    </a:cubicBezTo>
                    <a:cubicBezTo>
                      <a:pt x="1484987" y="1375596"/>
                      <a:pt x="1493243" y="1364760"/>
                      <a:pt x="1501498" y="1353925"/>
                    </a:cubicBezTo>
                    <a:cubicBezTo>
                      <a:pt x="1505626" y="1348249"/>
                      <a:pt x="1510270" y="1348249"/>
                      <a:pt x="1515946" y="1349797"/>
                    </a:cubicBezTo>
                    <a:cubicBezTo>
                      <a:pt x="1538133" y="1357020"/>
                      <a:pt x="1560836" y="1362180"/>
                      <a:pt x="1579411" y="1377660"/>
                    </a:cubicBezTo>
                    <a:cubicBezTo>
                      <a:pt x="1584571" y="1382303"/>
                      <a:pt x="1588182" y="1382303"/>
                      <a:pt x="1592310" y="1375596"/>
                    </a:cubicBezTo>
                    <a:cubicBezTo>
                      <a:pt x="1605210" y="1354441"/>
                      <a:pt x="1617593" y="1333801"/>
                      <a:pt x="1628945" y="1312130"/>
                    </a:cubicBezTo>
                    <a:cubicBezTo>
                      <a:pt x="1632557" y="1304907"/>
                      <a:pt x="1631009" y="1300779"/>
                      <a:pt x="1623785" y="1298199"/>
                    </a:cubicBezTo>
                    <a:cubicBezTo>
                      <a:pt x="1605726" y="1291491"/>
                      <a:pt x="1591794" y="1278592"/>
                      <a:pt x="1577863" y="1265692"/>
                    </a:cubicBezTo>
                    <a:cubicBezTo>
                      <a:pt x="1560320" y="1248665"/>
                      <a:pt x="1560836" y="1253309"/>
                      <a:pt x="1571155" y="1230090"/>
                    </a:cubicBezTo>
                    <a:cubicBezTo>
                      <a:pt x="1574251" y="1222866"/>
                      <a:pt x="1577347" y="1215643"/>
                      <a:pt x="1579927" y="1208419"/>
                    </a:cubicBezTo>
                    <a:cubicBezTo>
                      <a:pt x="1582507" y="1200163"/>
                      <a:pt x="1587667" y="1197583"/>
                      <a:pt x="1596438" y="1197583"/>
                    </a:cubicBezTo>
                    <a:cubicBezTo>
                      <a:pt x="1618625" y="1198100"/>
                      <a:pt x="1640296" y="1197583"/>
                      <a:pt x="1660935" y="1207387"/>
                    </a:cubicBezTo>
                    <a:cubicBezTo>
                      <a:pt x="1668159" y="1210483"/>
                      <a:pt x="1672287" y="1209967"/>
                      <a:pt x="1675383" y="1201195"/>
                    </a:cubicBezTo>
                    <a:cubicBezTo>
                      <a:pt x="1682090" y="1178492"/>
                      <a:pt x="1688282" y="1155789"/>
                      <a:pt x="1693442" y="1132570"/>
                    </a:cubicBezTo>
                    <a:cubicBezTo>
                      <a:pt x="1695506" y="1123283"/>
                      <a:pt x="1692926" y="1119671"/>
                      <a:pt x="1684154" y="1119155"/>
                    </a:cubicBezTo>
                    <a:cubicBezTo>
                      <a:pt x="1660935" y="1117091"/>
                      <a:pt x="1641328" y="1104192"/>
                      <a:pt x="1621205" y="1093872"/>
                    </a:cubicBezTo>
                    <a:cubicBezTo>
                      <a:pt x="1616561" y="1091808"/>
                      <a:pt x="1613465" y="1088712"/>
                      <a:pt x="1614497" y="1083037"/>
                    </a:cubicBezTo>
                    <a:cubicBezTo>
                      <a:pt x="1616561" y="1069621"/>
                      <a:pt x="1618625" y="1055690"/>
                      <a:pt x="1620173" y="1042274"/>
                    </a:cubicBezTo>
                    <a:cubicBezTo>
                      <a:pt x="1621205" y="1034535"/>
                      <a:pt x="1625333" y="1031439"/>
                      <a:pt x="1632557" y="1029891"/>
                    </a:cubicBezTo>
                    <a:cubicBezTo>
                      <a:pt x="1653712" y="1025763"/>
                      <a:pt x="1673835" y="1018539"/>
                      <a:pt x="1696022" y="1022667"/>
                    </a:cubicBezTo>
                    <a:cubicBezTo>
                      <a:pt x="1704793" y="1024215"/>
                      <a:pt x="1708921" y="1020603"/>
                      <a:pt x="1709437" y="1010800"/>
                    </a:cubicBezTo>
                    <a:cubicBezTo>
                      <a:pt x="1710469" y="988612"/>
                      <a:pt x="1710985" y="966426"/>
                      <a:pt x="1709437" y="943723"/>
                    </a:cubicBezTo>
                    <a:cubicBezTo>
                      <a:pt x="1708921" y="933403"/>
                      <a:pt x="1704793" y="929791"/>
                      <a:pt x="1694990" y="931339"/>
                    </a:cubicBezTo>
                    <a:cubicBezTo>
                      <a:pt x="1680026" y="933919"/>
                      <a:pt x="1665063" y="931855"/>
                      <a:pt x="1650616" y="928243"/>
                    </a:cubicBezTo>
                    <a:cubicBezTo>
                      <a:pt x="1619141" y="919988"/>
                      <a:pt x="1621205" y="928243"/>
                      <a:pt x="1618109" y="892125"/>
                    </a:cubicBezTo>
                    <a:cubicBezTo>
                      <a:pt x="1617593" y="885933"/>
                      <a:pt x="1616561" y="880257"/>
                      <a:pt x="1615013" y="874582"/>
                    </a:cubicBezTo>
                    <a:cubicBezTo>
                      <a:pt x="1612949" y="866842"/>
                      <a:pt x="1616561" y="862714"/>
                      <a:pt x="1622753" y="859102"/>
                    </a:cubicBezTo>
                    <a:cubicBezTo>
                      <a:pt x="1642876" y="849299"/>
                      <a:pt x="1661967" y="836915"/>
                      <a:pt x="1684670" y="834851"/>
                    </a:cubicBezTo>
                    <a:cubicBezTo>
                      <a:pt x="1692410" y="834335"/>
                      <a:pt x="1696022" y="830724"/>
                      <a:pt x="1693442" y="821952"/>
                    </a:cubicBezTo>
                    <a:cubicBezTo>
                      <a:pt x="1687766" y="799249"/>
                      <a:pt x="1682090" y="776030"/>
                      <a:pt x="1674867" y="753327"/>
                    </a:cubicBezTo>
                    <a:cubicBezTo>
                      <a:pt x="1671771" y="744039"/>
                      <a:pt x="1667643" y="743007"/>
                      <a:pt x="1659903" y="746619"/>
                    </a:cubicBezTo>
                    <a:cubicBezTo>
                      <a:pt x="1638748" y="756423"/>
                      <a:pt x="1616561" y="755907"/>
                      <a:pt x="1594374" y="756423"/>
                    </a:cubicBezTo>
                    <a:cubicBezTo>
                      <a:pt x="1587667" y="756423"/>
                      <a:pt x="1583023" y="754359"/>
                      <a:pt x="1580443" y="747651"/>
                    </a:cubicBezTo>
                    <a:cubicBezTo>
                      <a:pt x="1575799" y="735784"/>
                      <a:pt x="1571155" y="724432"/>
                      <a:pt x="1565995" y="713081"/>
                    </a:cubicBezTo>
                    <a:cubicBezTo>
                      <a:pt x="1562900" y="705857"/>
                      <a:pt x="1564448" y="701213"/>
                      <a:pt x="1570123" y="696054"/>
                    </a:cubicBezTo>
                    <a:cubicBezTo>
                      <a:pt x="1586635" y="681090"/>
                      <a:pt x="1602114" y="664579"/>
                      <a:pt x="1623269" y="656323"/>
                    </a:cubicBezTo>
                    <a:cubicBezTo>
                      <a:pt x="1631009" y="653227"/>
                      <a:pt x="1632557" y="649616"/>
                      <a:pt x="1628429" y="641876"/>
                    </a:cubicBezTo>
                    <a:cubicBezTo>
                      <a:pt x="1617077" y="620721"/>
                      <a:pt x="1605210" y="599566"/>
                      <a:pt x="1592310" y="579443"/>
                    </a:cubicBezTo>
                    <a:cubicBezTo>
                      <a:pt x="1587667" y="572219"/>
                      <a:pt x="1584055" y="572219"/>
                      <a:pt x="1578379" y="576863"/>
                    </a:cubicBezTo>
                    <a:cubicBezTo>
                      <a:pt x="1564963" y="587698"/>
                      <a:pt x="1548968" y="594406"/>
                      <a:pt x="1532457" y="599050"/>
                    </a:cubicBezTo>
                    <a:cubicBezTo>
                      <a:pt x="1499950" y="607821"/>
                      <a:pt x="1510270" y="610917"/>
                      <a:pt x="1490147" y="585118"/>
                    </a:cubicBezTo>
                    <a:cubicBezTo>
                      <a:pt x="1486019" y="579443"/>
                      <a:pt x="1481891" y="574283"/>
                      <a:pt x="1477247" y="569123"/>
                    </a:cubicBezTo>
                    <a:cubicBezTo>
                      <a:pt x="1472088" y="563447"/>
                      <a:pt x="1472088" y="558288"/>
                      <a:pt x="1476731" y="552096"/>
                    </a:cubicBezTo>
                    <a:cubicBezTo>
                      <a:pt x="1489115" y="533521"/>
                      <a:pt x="1498918" y="513397"/>
                      <a:pt x="1518525" y="499982"/>
                    </a:cubicBezTo>
                    <a:cubicBezTo>
                      <a:pt x="1525233" y="495338"/>
                      <a:pt x="1525233" y="490178"/>
                      <a:pt x="1519557" y="483987"/>
                    </a:cubicBezTo>
                    <a:cubicBezTo>
                      <a:pt x="1503562" y="466960"/>
                      <a:pt x="1487051" y="450448"/>
                      <a:pt x="1470540" y="434453"/>
                    </a:cubicBezTo>
                    <a:cubicBezTo>
                      <a:pt x="1463316" y="427745"/>
                      <a:pt x="1458156" y="428261"/>
                      <a:pt x="1452480" y="436001"/>
                    </a:cubicBezTo>
                    <a:cubicBezTo>
                      <a:pt x="1443709" y="448384"/>
                      <a:pt x="1431841" y="457672"/>
                      <a:pt x="1418942" y="465412"/>
                    </a:cubicBezTo>
                    <a:cubicBezTo>
                      <a:pt x="1393143" y="481407"/>
                      <a:pt x="1393143" y="481407"/>
                      <a:pt x="1369408" y="463348"/>
                    </a:cubicBezTo>
                    <a:cubicBezTo>
                      <a:pt x="1364764" y="459736"/>
                      <a:pt x="1360121" y="455608"/>
                      <a:pt x="1354961" y="452512"/>
                    </a:cubicBezTo>
                    <a:cubicBezTo>
                      <a:pt x="1348253" y="448384"/>
                      <a:pt x="1347221" y="443225"/>
                      <a:pt x="1349801" y="436001"/>
                    </a:cubicBezTo>
                    <a:cubicBezTo>
                      <a:pt x="1357025" y="414330"/>
                      <a:pt x="1361668" y="391627"/>
                      <a:pt x="1377148" y="374084"/>
                    </a:cubicBezTo>
                    <a:cubicBezTo>
                      <a:pt x="1382307" y="368408"/>
                      <a:pt x="1381276" y="364280"/>
                      <a:pt x="1374052" y="360152"/>
                    </a:cubicBezTo>
                    <a:cubicBezTo>
                      <a:pt x="1353929" y="347769"/>
                      <a:pt x="1333806" y="335385"/>
                      <a:pt x="1312651" y="324550"/>
                    </a:cubicBezTo>
                    <a:cubicBezTo>
                      <a:pt x="1304911" y="320422"/>
                      <a:pt x="1299751" y="320422"/>
                      <a:pt x="1296655" y="329193"/>
                    </a:cubicBezTo>
                    <a:cubicBezTo>
                      <a:pt x="1288916" y="350865"/>
                      <a:pt x="1271888" y="365828"/>
                      <a:pt x="1256925" y="382855"/>
                    </a:cubicBezTo>
                    <a:cubicBezTo>
                      <a:pt x="1251249" y="389047"/>
                      <a:pt x="1246090" y="389563"/>
                      <a:pt x="1238866" y="386467"/>
                    </a:cubicBezTo>
                    <a:cubicBezTo>
                      <a:pt x="1228546" y="381307"/>
                      <a:pt x="1217711" y="377179"/>
                      <a:pt x="1206875" y="373052"/>
                    </a:cubicBezTo>
                    <a:cubicBezTo>
                      <a:pt x="1199136" y="370472"/>
                      <a:pt x="1196556" y="365312"/>
                      <a:pt x="1196556" y="357572"/>
                    </a:cubicBezTo>
                    <a:cubicBezTo>
                      <a:pt x="1197072" y="335385"/>
                      <a:pt x="1196556" y="313714"/>
                      <a:pt x="1206359" y="293075"/>
                    </a:cubicBezTo>
                    <a:cubicBezTo>
                      <a:pt x="1209971" y="285335"/>
                      <a:pt x="1208939" y="280692"/>
                      <a:pt x="1199652" y="278112"/>
                    </a:cubicBezTo>
                    <a:cubicBezTo>
                      <a:pt x="1176949" y="271404"/>
                      <a:pt x="1154246" y="265212"/>
                      <a:pt x="1131027" y="259537"/>
                    </a:cubicBezTo>
                    <a:cubicBezTo>
                      <a:pt x="1122255" y="257473"/>
                      <a:pt x="1119159" y="260569"/>
                      <a:pt x="1118127" y="268308"/>
                    </a:cubicBezTo>
                    <a:cubicBezTo>
                      <a:pt x="1116063" y="291527"/>
                      <a:pt x="1103164" y="311134"/>
                      <a:pt x="1093360" y="331258"/>
                    </a:cubicBezTo>
                    <a:cubicBezTo>
                      <a:pt x="1090780" y="336933"/>
                      <a:pt x="1086653" y="339513"/>
                      <a:pt x="1079945" y="338481"/>
                    </a:cubicBezTo>
                    <a:cubicBezTo>
                      <a:pt x="1067561" y="336417"/>
                      <a:pt x="1055178" y="334869"/>
                      <a:pt x="1042794" y="333837"/>
                    </a:cubicBezTo>
                    <a:cubicBezTo>
                      <a:pt x="1034539" y="332805"/>
                      <a:pt x="1029895" y="329193"/>
                      <a:pt x="1028347" y="320422"/>
                    </a:cubicBezTo>
                    <a:cubicBezTo>
                      <a:pt x="1024735" y="299783"/>
                      <a:pt x="1016996" y="279660"/>
                      <a:pt x="1021123" y="257989"/>
                    </a:cubicBezTo>
                    <a:cubicBezTo>
                      <a:pt x="1022671" y="248701"/>
                      <a:pt x="1019059" y="244057"/>
                      <a:pt x="1008740" y="243541"/>
                    </a:cubicBezTo>
                    <a:cubicBezTo>
                      <a:pt x="986553" y="242509"/>
                      <a:pt x="964366" y="242509"/>
                      <a:pt x="941663" y="243541"/>
                    </a:cubicBezTo>
                    <a:cubicBezTo>
                      <a:pt x="931859" y="244057"/>
                      <a:pt x="928247" y="248185"/>
                      <a:pt x="929795" y="256957"/>
                    </a:cubicBezTo>
                    <a:cubicBezTo>
                      <a:pt x="933923" y="279144"/>
                      <a:pt x="926184" y="299267"/>
                      <a:pt x="922572" y="320422"/>
                    </a:cubicBezTo>
                    <a:cubicBezTo>
                      <a:pt x="921024" y="328678"/>
                      <a:pt x="916896" y="332290"/>
                      <a:pt x="909156" y="333321"/>
                    </a:cubicBezTo>
                    <a:cubicBezTo>
                      <a:pt x="896773" y="334869"/>
                      <a:pt x="884389" y="335901"/>
                      <a:pt x="872006" y="337965"/>
                    </a:cubicBezTo>
                    <a:cubicBezTo>
                      <a:pt x="864782" y="339513"/>
                      <a:pt x="860654" y="336933"/>
                      <a:pt x="857559" y="330226"/>
                    </a:cubicBezTo>
                    <a:cubicBezTo>
                      <a:pt x="847755" y="310102"/>
                      <a:pt x="835371" y="291527"/>
                      <a:pt x="833308" y="268308"/>
                    </a:cubicBezTo>
                    <a:cubicBezTo>
                      <a:pt x="832276" y="259537"/>
                      <a:pt x="828664" y="256957"/>
                      <a:pt x="819892" y="259021"/>
                    </a:cubicBezTo>
                    <a:cubicBezTo>
                      <a:pt x="797705" y="264180"/>
                      <a:pt x="775518" y="269856"/>
                      <a:pt x="753847" y="276564"/>
                    </a:cubicBezTo>
                    <a:cubicBezTo>
                      <a:pt x="744044" y="279660"/>
                      <a:pt x="740948" y="283272"/>
                      <a:pt x="745591" y="293075"/>
                    </a:cubicBezTo>
                    <a:cubicBezTo>
                      <a:pt x="751783" y="308039"/>
                      <a:pt x="754879" y="323518"/>
                      <a:pt x="754879" y="339513"/>
                    </a:cubicBezTo>
                    <a:cubicBezTo>
                      <a:pt x="754879" y="367892"/>
                      <a:pt x="755395" y="367892"/>
                      <a:pt x="728564" y="378728"/>
                    </a:cubicBezTo>
                    <a:cubicBezTo>
                      <a:pt x="722888" y="380791"/>
                      <a:pt x="717213" y="383371"/>
                      <a:pt x="712053" y="385951"/>
                    </a:cubicBezTo>
                    <a:cubicBezTo>
                      <a:pt x="705345" y="389563"/>
                      <a:pt x="700185" y="388531"/>
                      <a:pt x="695026" y="382855"/>
                    </a:cubicBezTo>
                    <a:cubicBezTo>
                      <a:pt x="679546" y="365828"/>
                      <a:pt x="662519" y="350349"/>
                      <a:pt x="654779" y="328161"/>
                    </a:cubicBezTo>
                    <a:cubicBezTo>
                      <a:pt x="652200" y="320938"/>
                      <a:pt x="648588" y="319390"/>
                      <a:pt x="641364" y="323002"/>
                    </a:cubicBezTo>
                    <a:cubicBezTo>
                      <a:pt x="619693" y="334353"/>
                      <a:pt x="598538" y="346737"/>
                      <a:pt x="577899" y="359636"/>
                    </a:cubicBezTo>
                    <a:cubicBezTo>
                      <a:pt x="571707" y="363248"/>
                      <a:pt x="570159" y="366860"/>
                      <a:pt x="574803" y="372536"/>
                    </a:cubicBezTo>
                    <a:cubicBezTo>
                      <a:pt x="590798" y="390595"/>
                      <a:pt x="595958" y="413298"/>
                      <a:pt x="602666" y="435485"/>
                    </a:cubicBezTo>
                    <a:cubicBezTo>
                      <a:pt x="604730" y="442193"/>
                      <a:pt x="604214" y="446836"/>
                      <a:pt x="598022" y="450964"/>
                    </a:cubicBezTo>
                    <a:cubicBezTo>
                      <a:pt x="587702" y="458188"/>
                      <a:pt x="577383" y="466444"/>
                      <a:pt x="567579" y="474699"/>
                    </a:cubicBezTo>
                    <a:cubicBezTo>
                      <a:pt x="561388" y="479859"/>
                      <a:pt x="556744" y="478827"/>
                      <a:pt x="550552" y="474699"/>
                    </a:cubicBezTo>
                    <a:cubicBezTo>
                      <a:pt x="531977" y="462316"/>
                      <a:pt x="511854" y="451996"/>
                      <a:pt x="498438" y="432905"/>
                    </a:cubicBezTo>
                    <a:cubicBezTo>
                      <a:pt x="494310" y="426713"/>
                      <a:pt x="489151" y="426197"/>
                      <a:pt x="483475" y="431357"/>
                    </a:cubicBezTo>
                    <a:cubicBezTo>
                      <a:pt x="465932" y="447352"/>
                      <a:pt x="448904" y="464895"/>
                      <a:pt x="432393" y="482439"/>
                    </a:cubicBezTo>
                    <a:cubicBezTo>
                      <a:pt x="427233" y="488114"/>
                      <a:pt x="426717" y="493274"/>
                      <a:pt x="433425" y="497402"/>
                    </a:cubicBezTo>
                    <a:cubicBezTo>
                      <a:pt x="453032" y="510818"/>
                      <a:pt x="462836" y="531457"/>
                      <a:pt x="475735" y="550032"/>
                    </a:cubicBezTo>
                    <a:cubicBezTo>
                      <a:pt x="479863" y="555708"/>
                      <a:pt x="479863" y="560867"/>
                      <a:pt x="475219" y="566027"/>
                    </a:cubicBezTo>
                    <a:cubicBezTo>
                      <a:pt x="466964" y="576347"/>
                      <a:pt x="458708" y="587182"/>
                      <a:pt x="450968" y="597502"/>
                    </a:cubicBezTo>
                    <a:cubicBezTo>
                      <a:pt x="447357" y="602146"/>
                      <a:pt x="443745" y="603694"/>
                      <a:pt x="437553" y="601629"/>
                    </a:cubicBezTo>
                    <a:cubicBezTo>
                      <a:pt x="414850" y="594406"/>
                      <a:pt x="391631" y="589246"/>
                      <a:pt x="373056" y="573251"/>
                    </a:cubicBezTo>
                    <a:cubicBezTo>
                      <a:pt x="367896" y="568607"/>
                      <a:pt x="363768" y="568607"/>
                      <a:pt x="360156" y="575315"/>
                    </a:cubicBezTo>
                    <a:cubicBezTo>
                      <a:pt x="347257" y="596470"/>
                      <a:pt x="334358" y="617109"/>
                      <a:pt x="323522" y="638780"/>
                    </a:cubicBezTo>
                    <a:cubicBezTo>
                      <a:pt x="319910" y="646004"/>
                      <a:pt x="320942" y="650131"/>
                      <a:pt x="328166" y="652711"/>
                    </a:cubicBezTo>
                    <a:cubicBezTo>
                      <a:pt x="346225" y="659419"/>
                      <a:pt x="360672" y="672318"/>
                      <a:pt x="374088" y="685218"/>
                    </a:cubicBezTo>
                    <a:cubicBezTo>
                      <a:pt x="392147" y="702245"/>
                      <a:pt x="391115" y="698117"/>
                      <a:pt x="380795" y="720820"/>
                    </a:cubicBezTo>
                    <a:cubicBezTo>
                      <a:pt x="377700" y="728044"/>
                      <a:pt x="374604" y="735268"/>
                      <a:pt x="372024" y="742492"/>
                    </a:cubicBezTo>
                    <a:cubicBezTo>
                      <a:pt x="369444" y="750747"/>
                      <a:pt x="364284" y="753327"/>
                      <a:pt x="355513" y="753327"/>
                    </a:cubicBezTo>
                    <a:cubicBezTo>
                      <a:pt x="333326" y="752811"/>
                      <a:pt x="311655" y="753327"/>
                      <a:pt x="291015" y="743523"/>
                    </a:cubicBezTo>
                    <a:cubicBezTo>
                      <a:pt x="282760" y="739396"/>
                      <a:pt x="279148" y="742492"/>
                      <a:pt x="276568" y="751263"/>
                    </a:cubicBezTo>
                    <a:cubicBezTo>
                      <a:pt x="269860" y="773450"/>
                      <a:pt x="264185" y="796153"/>
                      <a:pt x="258509" y="818340"/>
                    </a:cubicBezTo>
                    <a:cubicBezTo>
                      <a:pt x="256445" y="827628"/>
                      <a:pt x="259025" y="831239"/>
                      <a:pt x="267796" y="831756"/>
                    </a:cubicBezTo>
                    <a:cubicBezTo>
                      <a:pt x="291015" y="833819"/>
                      <a:pt x="310623" y="846719"/>
                      <a:pt x="330746" y="857038"/>
                    </a:cubicBezTo>
                    <a:cubicBezTo>
                      <a:pt x="335905" y="859618"/>
                      <a:pt x="338485" y="863230"/>
                      <a:pt x="337453" y="869422"/>
                    </a:cubicBezTo>
                    <a:cubicBezTo>
                      <a:pt x="335389" y="881805"/>
                      <a:pt x="333842" y="894189"/>
                      <a:pt x="332810" y="906572"/>
                    </a:cubicBezTo>
                    <a:cubicBezTo>
                      <a:pt x="331778" y="915344"/>
                      <a:pt x="328166" y="919988"/>
                      <a:pt x="318878" y="922052"/>
                    </a:cubicBezTo>
                    <a:cubicBezTo>
                      <a:pt x="298239" y="925664"/>
                      <a:pt x="278116" y="932887"/>
                      <a:pt x="256445" y="929275"/>
                    </a:cubicBezTo>
                    <a:cubicBezTo>
                      <a:pt x="246125" y="927211"/>
                      <a:pt x="243029" y="932371"/>
                      <a:pt x="242514" y="942175"/>
                    </a:cubicBezTo>
                    <a:cubicBezTo>
                      <a:pt x="241482" y="963846"/>
                      <a:pt x="241482" y="985001"/>
                      <a:pt x="242514" y="1006672"/>
                    </a:cubicBezTo>
                    <a:cubicBezTo>
                      <a:pt x="243029" y="1018023"/>
                      <a:pt x="247157" y="1022667"/>
                      <a:pt x="257993" y="1020603"/>
                    </a:cubicBezTo>
                    <a:cubicBezTo>
                      <a:pt x="280180" y="1016475"/>
                      <a:pt x="300303" y="1024731"/>
                      <a:pt x="321458" y="1028343"/>
                    </a:cubicBezTo>
                    <a:cubicBezTo>
                      <a:pt x="327650" y="1029375"/>
                      <a:pt x="331262" y="1032987"/>
                      <a:pt x="331778" y="1039694"/>
                    </a:cubicBezTo>
                    <a:cubicBezTo>
                      <a:pt x="333326" y="1052594"/>
                      <a:pt x="334358" y="1065493"/>
                      <a:pt x="336937" y="1077877"/>
                    </a:cubicBezTo>
                    <a:cubicBezTo>
                      <a:pt x="338485" y="1085617"/>
                      <a:pt x="335905" y="1089744"/>
                      <a:pt x="329198" y="1093356"/>
                    </a:cubicBezTo>
                    <a:cubicBezTo>
                      <a:pt x="309075" y="1103676"/>
                      <a:pt x="289467" y="1115543"/>
                      <a:pt x="265733" y="1117607"/>
                    </a:cubicBezTo>
                    <a:cubicBezTo>
                      <a:pt x="257993" y="1118123"/>
                      <a:pt x="255929" y="1122251"/>
                      <a:pt x="257993" y="1129990"/>
                    </a:cubicBezTo>
                    <a:cubicBezTo>
                      <a:pt x="263669" y="1153209"/>
                      <a:pt x="269344" y="1175913"/>
                      <a:pt x="276568" y="1198615"/>
                    </a:cubicBezTo>
                    <a:cubicBezTo>
                      <a:pt x="279148" y="1207903"/>
                      <a:pt x="283276" y="1209451"/>
                      <a:pt x="291531" y="1205839"/>
                    </a:cubicBezTo>
                    <a:cubicBezTo>
                      <a:pt x="308559" y="1198100"/>
                      <a:pt x="327134" y="1196035"/>
                      <a:pt x="345709" y="1196035"/>
                    </a:cubicBezTo>
                    <a:cubicBezTo>
                      <a:pt x="371508" y="1196035"/>
                      <a:pt x="366348" y="1193456"/>
                      <a:pt x="375636" y="1216675"/>
                    </a:cubicBezTo>
                    <a:cubicBezTo>
                      <a:pt x="378216" y="1223382"/>
                      <a:pt x="380795" y="1230606"/>
                      <a:pt x="384407" y="1236798"/>
                    </a:cubicBezTo>
                    <a:cubicBezTo>
                      <a:pt x="389051" y="1245569"/>
                      <a:pt x="386987" y="1251761"/>
                      <a:pt x="379764" y="1257953"/>
                    </a:cubicBezTo>
                    <a:cubicBezTo>
                      <a:pt x="363252" y="1272400"/>
                      <a:pt x="348289" y="1288396"/>
                      <a:pt x="327134" y="1296651"/>
                    </a:cubicBezTo>
                    <a:cubicBezTo>
                      <a:pt x="319394" y="1299231"/>
                      <a:pt x="319394" y="1303875"/>
                      <a:pt x="322490" y="1310583"/>
                    </a:cubicBezTo>
                    <a:cubicBezTo>
                      <a:pt x="333842" y="1332254"/>
                      <a:pt x="346225" y="1353409"/>
                      <a:pt x="359124" y="1374048"/>
                    </a:cubicBezTo>
                    <a:cubicBezTo>
                      <a:pt x="362736" y="1379724"/>
                      <a:pt x="365832" y="1380755"/>
                      <a:pt x="370992" y="1376628"/>
                    </a:cubicBezTo>
                    <a:cubicBezTo>
                      <a:pt x="389051" y="1361148"/>
                      <a:pt x="412270" y="1355988"/>
                      <a:pt x="433941" y="1348765"/>
                    </a:cubicBezTo>
                    <a:cubicBezTo>
                      <a:pt x="441165" y="1346185"/>
                      <a:pt x="445809" y="1347217"/>
                      <a:pt x="450452" y="1353925"/>
                    </a:cubicBezTo>
                    <a:cubicBezTo>
                      <a:pt x="457676" y="1364760"/>
                      <a:pt x="465932" y="1374564"/>
                      <a:pt x="474187" y="1384367"/>
                    </a:cubicBezTo>
                    <a:cubicBezTo>
                      <a:pt x="478315" y="1389527"/>
                      <a:pt x="478831" y="1393655"/>
                      <a:pt x="475219" y="1399331"/>
                    </a:cubicBezTo>
                    <a:cubicBezTo>
                      <a:pt x="462320" y="1417906"/>
                      <a:pt x="452516" y="1439061"/>
                      <a:pt x="432909" y="1452476"/>
                    </a:cubicBezTo>
                    <a:cubicBezTo>
                      <a:pt x="426201" y="1457120"/>
                      <a:pt x="425685" y="1461764"/>
                      <a:pt x="431877" y="1468471"/>
                    </a:cubicBezTo>
                    <a:cubicBezTo>
                      <a:pt x="447873" y="1486015"/>
                      <a:pt x="464384" y="1502526"/>
                      <a:pt x="481927" y="1518521"/>
                    </a:cubicBezTo>
                    <a:cubicBezTo>
                      <a:pt x="488119" y="1524197"/>
                      <a:pt x="493279" y="1524197"/>
                      <a:pt x="497922" y="1517489"/>
                    </a:cubicBezTo>
                    <a:cubicBezTo>
                      <a:pt x="510822" y="1498398"/>
                      <a:pt x="531461" y="1488595"/>
                      <a:pt x="550036" y="1475695"/>
                    </a:cubicBezTo>
                    <a:cubicBezTo>
                      <a:pt x="556228" y="1471568"/>
                      <a:pt x="561388" y="1471568"/>
                      <a:pt x="567063" y="1476211"/>
                    </a:cubicBezTo>
                    <a:cubicBezTo>
                      <a:pt x="576867" y="1483951"/>
                      <a:pt x="586670" y="1491690"/>
                      <a:pt x="596474" y="1498914"/>
                    </a:cubicBezTo>
                    <a:cubicBezTo>
                      <a:pt x="602666" y="1503558"/>
                      <a:pt x="604214" y="1508202"/>
                      <a:pt x="601634" y="1515426"/>
                    </a:cubicBezTo>
                    <a:cubicBezTo>
                      <a:pt x="594926" y="1537097"/>
                      <a:pt x="589250" y="1559284"/>
                      <a:pt x="574287" y="1577343"/>
                    </a:cubicBezTo>
                    <a:cubicBezTo>
                      <a:pt x="569127" y="1583018"/>
                      <a:pt x="569643" y="1587146"/>
                      <a:pt x="576867" y="1591274"/>
                    </a:cubicBezTo>
                    <a:cubicBezTo>
                      <a:pt x="597506" y="1603658"/>
                      <a:pt x="618145" y="1616041"/>
                      <a:pt x="639300" y="1627393"/>
                    </a:cubicBezTo>
                    <a:cubicBezTo>
                      <a:pt x="647040" y="1631520"/>
                      <a:pt x="651168" y="1629973"/>
                      <a:pt x="653747" y="1622233"/>
                    </a:cubicBezTo>
                    <a:cubicBezTo>
                      <a:pt x="662003" y="1600562"/>
                      <a:pt x="678514" y="1585598"/>
                      <a:pt x="693478" y="1568571"/>
                    </a:cubicBezTo>
                    <a:cubicBezTo>
                      <a:pt x="699153" y="1562379"/>
                      <a:pt x="704313" y="1561864"/>
                      <a:pt x="711537" y="1564959"/>
                    </a:cubicBezTo>
                    <a:cubicBezTo>
                      <a:pt x="721856" y="1570119"/>
                      <a:pt x="732692" y="1574247"/>
                      <a:pt x="743528" y="1578375"/>
                    </a:cubicBezTo>
                    <a:cubicBezTo>
                      <a:pt x="751267" y="1580955"/>
                      <a:pt x="753847" y="1585598"/>
                      <a:pt x="753847" y="1593854"/>
                    </a:cubicBezTo>
                    <a:cubicBezTo>
                      <a:pt x="753331" y="1616041"/>
                      <a:pt x="753847" y="1637712"/>
                      <a:pt x="744044" y="1658351"/>
                    </a:cubicBezTo>
                    <a:cubicBezTo>
                      <a:pt x="739916" y="1667123"/>
                      <a:pt x="743012" y="1671251"/>
                      <a:pt x="752299" y="1673831"/>
                    </a:cubicBezTo>
                    <a:cubicBezTo>
                      <a:pt x="773970" y="1680538"/>
                      <a:pt x="796157" y="1686214"/>
                      <a:pt x="818344" y="1691374"/>
                    </a:cubicBezTo>
                    <a:cubicBezTo>
                      <a:pt x="827116" y="1693438"/>
                      <a:pt x="831760" y="1692406"/>
                      <a:pt x="832276" y="1682602"/>
                    </a:cubicBezTo>
                    <a:cubicBezTo>
                      <a:pt x="834340" y="1659383"/>
                      <a:pt x="846723" y="1639776"/>
                      <a:pt x="857043" y="1619653"/>
                    </a:cubicBezTo>
                    <a:cubicBezTo>
                      <a:pt x="859622" y="1614493"/>
                      <a:pt x="862718" y="1611397"/>
                      <a:pt x="868910" y="1612429"/>
                    </a:cubicBezTo>
                    <a:cubicBezTo>
                      <a:pt x="881809" y="1614493"/>
                      <a:pt x="895225" y="1616041"/>
                      <a:pt x="908640" y="1617589"/>
                    </a:cubicBezTo>
                    <a:cubicBezTo>
                      <a:pt x="916896" y="1618621"/>
                      <a:pt x="920508" y="1622749"/>
                      <a:pt x="922056" y="1630488"/>
                    </a:cubicBezTo>
                    <a:cubicBezTo>
                      <a:pt x="925668" y="1651128"/>
                      <a:pt x="933407" y="1671251"/>
                      <a:pt x="929279" y="1692922"/>
                    </a:cubicBezTo>
                    <a:cubicBezTo>
                      <a:pt x="927215" y="1703757"/>
                      <a:pt x="932375" y="1706853"/>
                      <a:pt x="942695" y="1707369"/>
                    </a:cubicBezTo>
                    <a:cubicBezTo>
                      <a:pt x="964366" y="1708401"/>
                      <a:pt x="985521" y="1708401"/>
                      <a:pt x="1007192" y="1707369"/>
                    </a:cubicBezTo>
                    <a:cubicBezTo>
                      <a:pt x="1018028" y="1706853"/>
                      <a:pt x="1022155" y="1702725"/>
                      <a:pt x="1020607" y="1692406"/>
                    </a:cubicBezTo>
                    <a:cubicBezTo>
                      <a:pt x="1016480" y="1670219"/>
                      <a:pt x="1024219" y="1650096"/>
                      <a:pt x="1028347" y="1628941"/>
                    </a:cubicBezTo>
                    <a:cubicBezTo>
                      <a:pt x="1029379" y="1621717"/>
                      <a:pt x="1033507" y="1618621"/>
                      <a:pt x="1040215" y="1617589"/>
                    </a:cubicBezTo>
                    <a:cubicBezTo>
                      <a:pt x="1053114" y="1616041"/>
                      <a:pt x="1066013" y="1615009"/>
                      <a:pt x="1078397" y="1612429"/>
                    </a:cubicBezTo>
                    <a:cubicBezTo>
                      <a:pt x="1085621" y="1611397"/>
                      <a:pt x="1089748" y="1613461"/>
                      <a:pt x="1092844" y="1619653"/>
                    </a:cubicBezTo>
                    <a:cubicBezTo>
                      <a:pt x="1102648" y="1639776"/>
                      <a:pt x="1115031" y="1658351"/>
                      <a:pt x="1117095" y="1681570"/>
                    </a:cubicBezTo>
                    <a:cubicBezTo>
                      <a:pt x="1118127" y="1690342"/>
                      <a:pt x="1121739" y="1692922"/>
                      <a:pt x="1130511" y="1690858"/>
                    </a:cubicBezTo>
                    <a:cubicBezTo>
                      <a:pt x="1152698" y="1685698"/>
                      <a:pt x="1174885" y="1680022"/>
                      <a:pt x="1196556" y="1673315"/>
                    </a:cubicBezTo>
                    <a:cubicBezTo>
                      <a:pt x="1206359" y="1670219"/>
                      <a:pt x="1209455" y="1666607"/>
                      <a:pt x="1204811" y="1656803"/>
                    </a:cubicBezTo>
                    <a:cubicBezTo>
                      <a:pt x="1200168" y="1643904"/>
                      <a:pt x="1196556" y="1627393"/>
                      <a:pt x="1198104" y="1613977"/>
                    </a:cubicBezTo>
                    <a:close/>
                  </a:path>
                </a:pathLst>
              </a:custGeom>
              <a:solidFill>
                <a:schemeClr val="bg1"/>
              </a:solidFill>
              <a:ln w="515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105" name="Freeform: Shape 104">
                <a:extLst>
                  <a:ext uri="{FF2B5EF4-FFF2-40B4-BE49-F238E27FC236}">
                    <a16:creationId xmlns:a16="http://schemas.microsoft.com/office/drawing/2014/main" id="{A3822756-2E6A-4C01-B51C-7B5998A2AA43}"/>
                  </a:ext>
                </a:extLst>
              </p:cNvPr>
              <p:cNvSpPr/>
              <p:nvPr/>
            </p:nvSpPr>
            <p:spPr>
              <a:xfrm>
                <a:off x="306265" y="596608"/>
                <a:ext cx="237706" cy="236466"/>
              </a:xfrm>
              <a:custGeom>
                <a:avLst/>
                <a:gdLst>
                  <a:gd name="connsiteX0" fmla="*/ 185362 w 237706"/>
                  <a:gd name="connsiteY0" fmla="*/ 130458 h 236466"/>
                  <a:gd name="connsiteX1" fmla="*/ 237706 w 237706"/>
                  <a:gd name="connsiteY1" fmla="*/ 130458 h 236466"/>
                  <a:gd name="connsiteX2" fmla="*/ 234128 w 237706"/>
                  <a:gd name="connsiteY2" fmla="*/ 154126 h 236466"/>
                  <a:gd name="connsiteX3" fmla="*/ 165835 w 237706"/>
                  <a:gd name="connsiteY3" fmla="*/ 229449 h 236466"/>
                  <a:gd name="connsiteX4" fmla="*/ 131078 w 237706"/>
                  <a:gd name="connsiteY4" fmla="*/ 236466 h 236466"/>
                  <a:gd name="connsiteX5" fmla="*/ 131078 w 237706"/>
                  <a:gd name="connsiteY5" fmla="*/ 186008 h 236466"/>
                  <a:gd name="connsiteX6" fmla="*/ 146195 w 237706"/>
                  <a:gd name="connsiteY6" fmla="*/ 182956 h 236466"/>
                  <a:gd name="connsiteX7" fmla="*/ 177100 w 237706"/>
                  <a:gd name="connsiteY7" fmla="*/ 157507 h 236466"/>
                  <a:gd name="connsiteX8" fmla="*/ 0 w 237706"/>
                  <a:gd name="connsiteY8" fmla="*/ 130458 h 236466"/>
                  <a:gd name="connsiteX9" fmla="*/ 52344 w 237706"/>
                  <a:gd name="connsiteY9" fmla="*/ 130458 h 236466"/>
                  <a:gd name="connsiteX10" fmla="*/ 60606 w 237706"/>
                  <a:gd name="connsiteY10" fmla="*/ 157507 h 236466"/>
                  <a:gd name="connsiteX11" fmla="*/ 91511 w 237706"/>
                  <a:gd name="connsiteY11" fmla="*/ 182956 h 236466"/>
                  <a:gd name="connsiteX12" fmla="*/ 106628 w 237706"/>
                  <a:gd name="connsiteY12" fmla="*/ 186008 h 236466"/>
                  <a:gd name="connsiteX13" fmla="*/ 106628 w 237706"/>
                  <a:gd name="connsiteY13" fmla="*/ 236466 h 236466"/>
                  <a:gd name="connsiteX14" fmla="*/ 71871 w 237706"/>
                  <a:gd name="connsiteY14" fmla="*/ 229449 h 236466"/>
                  <a:gd name="connsiteX15" fmla="*/ 3579 w 237706"/>
                  <a:gd name="connsiteY15" fmla="*/ 154126 h 236466"/>
                  <a:gd name="connsiteX16" fmla="*/ 131078 w 237706"/>
                  <a:gd name="connsiteY16" fmla="*/ 0 h 236466"/>
                  <a:gd name="connsiteX17" fmla="*/ 165835 w 237706"/>
                  <a:gd name="connsiteY17" fmla="*/ 7017 h 236466"/>
                  <a:gd name="connsiteX18" fmla="*/ 234128 w 237706"/>
                  <a:gd name="connsiteY18" fmla="*/ 82340 h 236466"/>
                  <a:gd name="connsiteX19" fmla="*/ 237706 w 237706"/>
                  <a:gd name="connsiteY19" fmla="*/ 106008 h 236466"/>
                  <a:gd name="connsiteX20" fmla="*/ 185362 w 237706"/>
                  <a:gd name="connsiteY20" fmla="*/ 106008 h 236466"/>
                  <a:gd name="connsiteX21" fmla="*/ 177100 w 237706"/>
                  <a:gd name="connsiteY21" fmla="*/ 78960 h 236466"/>
                  <a:gd name="connsiteX22" fmla="*/ 146195 w 237706"/>
                  <a:gd name="connsiteY22" fmla="*/ 53510 h 236466"/>
                  <a:gd name="connsiteX23" fmla="*/ 131078 w 237706"/>
                  <a:gd name="connsiteY23" fmla="*/ 50458 h 236466"/>
                  <a:gd name="connsiteX24" fmla="*/ 106628 w 237706"/>
                  <a:gd name="connsiteY24" fmla="*/ 0 h 236466"/>
                  <a:gd name="connsiteX25" fmla="*/ 106628 w 237706"/>
                  <a:gd name="connsiteY25" fmla="*/ 50458 h 236466"/>
                  <a:gd name="connsiteX26" fmla="*/ 91511 w 237706"/>
                  <a:gd name="connsiteY26" fmla="*/ 53510 h 236466"/>
                  <a:gd name="connsiteX27" fmla="*/ 60606 w 237706"/>
                  <a:gd name="connsiteY27" fmla="*/ 78960 h 236466"/>
                  <a:gd name="connsiteX28" fmla="*/ 52344 w 237706"/>
                  <a:gd name="connsiteY28" fmla="*/ 106008 h 236466"/>
                  <a:gd name="connsiteX29" fmla="*/ 0 w 237706"/>
                  <a:gd name="connsiteY29" fmla="*/ 106008 h 236466"/>
                  <a:gd name="connsiteX30" fmla="*/ 3579 w 237706"/>
                  <a:gd name="connsiteY30" fmla="*/ 82340 h 236466"/>
                  <a:gd name="connsiteX31" fmla="*/ 71871 w 237706"/>
                  <a:gd name="connsiteY31" fmla="*/ 7017 h 2364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237706" h="236466">
                    <a:moveTo>
                      <a:pt x="185362" y="130458"/>
                    </a:moveTo>
                    <a:lnTo>
                      <a:pt x="237706" y="130458"/>
                    </a:lnTo>
                    <a:lnTo>
                      <a:pt x="234128" y="154126"/>
                    </a:lnTo>
                    <a:cubicBezTo>
                      <a:pt x="223548" y="188141"/>
                      <a:pt x="198326" y="215706"/>
                      <a:pt x="165835" y="229449"/>
                    </a:cubicBezTo>
                    <a:lnTo>
                      <a:pt x="131078" y="236466"/>
                    </a:lnTo>
                    <a:lnTo>
                      <a:pt x="131078" y="186008"/>
                    </a:lnTo>
                    <a:lnTo>
                      <a:pt x="146195" y="182956"/>
                    </a:lnTo>
                    <a:cubicBezTo>
                      <a:pt x="158800" y="177624"/>
                      <a:pt x="169526" y="168717"/>
                      <a:pt x="177100" y="157507"/>
                    </a:cubicBezTo>
                    <a:close/>
                    <a:moveTo>
                      <a:pt x="0" y="130458"/>
                    </a:moveTo>
                    <a:lnTo>
                      <a:pt x="52344" y="130458"/>
                    </a:lnTo>
                    <a:lnTo>
                      <a:pt x="60606" y="157507"/>
                    </a:lnTo>
                    <a:cubicBezTo>
                      <a:pt x="68180" y="168717"/>
                      <a:pt x="78906" y="177624"/>
                      <a:pt x="91511" y="182956"/>
                    </a:cubicBezTo>
                    <a:lnTo>
                      <a:pt x="106628" y="186008"/>
                    </a:lnTo>
                    <a:lnTo>
                      <a:pt x="106628" y="236466"/>
                    </a:lnTo>
                    <a:lnTo>
                      <a:pt x="71871" y="229449"/>
                    </a:lnTo>
                    <a:cubicBezTo>
                      <a:pt x="39380" y="215706"/>
                      <a:pt x="14159" y="188141"/>
                      <a:pt x="3579" y="154126"/>
                    </a:cubicBezTo>
                    <a:close/>
                    <a:moveTo>
                      <a:pt x="131078" y="0"/>
                    </a:moveTo>
                    <a:lnTo>
                      <a:pt x="165835" y="7017"/>
                    </a:lnTo>
                    <a:cubicBezTo>
                      <a:pt x="198326" y="20760"/>
                      <a:pt x="223548" y="48325"/>
                      <a:pt x="234128" y="82340"/>
                    </a:cubicBezTo>
                    <a:lnTo>
                      <a:pt x="237706" y="106008"/>
                    </a:lnTo>
                    <a:lnTo>
                      <a:pt x="185362" y="106008"/>
                    </a:lnTo>
                    <a:lnTo>
                      <a:pt x="177100" y="78960"/>
                    </a:lnTo>
                    <a:cubicBezTo>
                      <a:pt x="169526" y="67749"/>
                      <a:pt x="158800" y="58842"/>
                      <a:pt x="146195" y="53510"/>
                    </a:cubicBezTo>
                    <a:lnTo>
                      <a:pt x="131078" y="50458"/>
                    </a:lnTo>
                    <a:close/>
                    <a:moveTo>
                      <a:pt x="106628" y="0"/>
                    </a:moveTo>
                    <a:lnTo>
                      <a:pt x="106628" y="50458"/>
                    </a:lnTo>
                    <a:lnTo>
                      <a:pt x="91511" y="53510"/>
                    </a:lnTo>
                    <a:cubicBezTo>
                      <a:pt x="78906" y="58842"/>
                      <a:pt x="68180" y="67749"/>
                      <a:pt x="60606" y="78960"/>
                    </a:cubicBezTo>
                    <a:lnTo>
                      <a:pt x="52344" y="106008"/>
                    </a:lnTo>
                    <a:lnTo>
                      <a:pt x="0" y="106008"/>
                    </a:lnTo>
                    <a:lnTo>
                      <a:pt x="3579" y="82340"/>
                    </a:lnTo>
                    <a:cubicBezTo>
                      <a:pt x="14159" y="48325"/>
                      <a:pt x="39380" y="20760"/>
                      <a:pt x="71871" y="7017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schemeClr val="tx1"/>
                  </a:solidFill>
                  <a:cs typeface="B Nazanin" panose="00000700000000000000" pitchFamily="2" charset="-78"/>
                </a:endParaRPr>
              </a:p>
            </p:txBody>
          </p:sp>
          <p:sp>
            <p:nvSpPr>
              <p:cNvPr id="106" name="Oval 105">
                <a:extLst>
                  <a:ext uri="{FF2B5EF4-FFF2-40B4-BE49-F238E27FC236}">
                    <a16:creationId xmlns:a16="http://schemas.microsoft.com/office/drawing/2014/main" id="{5FB5A917-5A10-4B61-AECD-DF53363D1AD8}"/>
                  </a:ext>
                </a:extLst>
              </p:cNvPr>
              <p:cNvSpPr/>
              <p:nvPr/>
            </p:nvSpPr>
            <p:spPr>
              <a:xfrm>
                <a:off x="385557" y="675280"/>
                <a:ext cx="79122" cy="79122"/>
              </a:xfrm>
              <a:prstGeom prst="ellipse">
                <a:avLst/>
              </a:prstGeom>
              <a:solidFill>
                <a:schemeClr val="bg1"/>
              </a:solidFill>
              <a:ln w="190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cs typeface="B Nazanin" panose="00000700000000000000" pitchFamily="2" charset="-78"/>
                </a:endParaRPr>
              </a:p>
            </p:txBody>
          </p:sp>
        </p:grpSp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B709E326-94C9-4F3D-9DF9-72EE68F8DD51}"/>
              </a:ext>
            </a:extLst>
          </p:cNvPr>
          <p:cNvGrpSpPr/>
          <p:nvPr/>
        </p:nvGrpSpPr>
        <p:grpSpPr>
          <a:xfrm>
            <a:off x="9069470" y="2982614"/>
            <a:ext cx="3046078" cy="3734081"/>
            <a:chOff x="9087758" y="3138062"/>
            <a:chExt cx="3046078" cy="3734081"/>
          </a:xfrm>
        </p:grpSpPr>
        <p:grpSp>
          <p:nvGrpSpPr>
            <p:cNvPr id="136" name="Group 135">
              <a:extLst>
                <a:ext uri="{FF2B5EF4-FFF2-40B4-BE49-F238E27FC236}">
                  <a16:creationId xmlns:a16="http://schemas.microsoft.com/office/drawing/2014/main" id="{E34B25F4-A622-4E94-91F2-EE926E055A3A}"/>
                </a:ext>
              </a:extLst>
            </p:cNvPr>
            <p:cNvGrpSpPr/>
            <p:nvPr/>
          </p:nvGrpSpPr>
          <p:grpSpPr>
            <a:xfrm rot="2947662" flipH="1">
              <a:off x="9383082" y="3263151"/>
              <a:ext cx="827730" cy="577552"/>
              <a:chOff x="5405974" y="1533288"/>
              <a:chExt cx="608646" cy="424685"/>
            </a:xfrm>
          </p:grpSpPr>
          <p:sp>
            <p:nvSpPr>
              <p:cNvPr id="140" name="Trapezoid 139">
                <a:extLst>
                  <a:ext uri="{FF2B5EF4-FFF2-40B4-BE49-F238E27FC236}">
                    <a16:creationId xmlns:a16="http://schemas.microsoft.com/office/drawing/2014/main" id="{8CF2E195-A136-4A42-B1B4-0B0148CDFE1A}"/>
                  </a:ext>
                </a:extLst>
              </p:cNvPr>
              <p:cNvSpPr/>
              <p:nvPr/>
            </p:nvSpPr>
            <p:spPr>
              <a:xfrm rot="5912136" flipH="1">
                <a:off x="5633173" y="1617814"/>
                <a:ext cx="141626" cy="93186"/>
              </a:xfrm>
              <a:prstGeom prst="trapezoid">
                <a:avLst>
                  <a:gd name="adj" fmla="val 12383"/>
                </a:avLst>
              </a:prstGeom>
              <a:solidFill>
                <a:schemeClr val="accent2">
                  <a:lumMod val="50000"/>
                </a:schemeClr>
              </a:solidFill>
              <a:ln>
                <a:solidFill>
                  <a:schemeClr val="accent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141" name="Trapezoid 140">
                <a:extLst>
                  <a:ext uri="{FF2B5EF4-FFF2-40B4-BE49-F238E27FC236}">
                    <a16:creationId xmlns:a16="http://schemas.microsoft.com/office/drawing/2014/main" id="{0B124FED-97B6-4F06-9731-9D29B0561BC7}"/>
                  </a:ext>
                </a:extLst>
              </p:cNvPr>
              <p:cNvSpPr/>
              <p:nvPr/>
            </p:nvSpPr>
            <p:spPr>
              <a:xfrm rot="7277434" flipH="1">
                <a:off x="5857778" y="1735728"/>
                <a:ext cx="103331" cy="96694"/>
              </a:xfrm>
              <a:prstGeom prst="trapezoid">
                <a:avLst>
                  <a:gd name="adj" fmla="val 12383"/>
                </a:avLst>
              </a:prstGeom>
              <a:solidFill>
                <a:schemeClr val="accent2">
                  <a:lumMod val="50000"/>
                </a:schemeClr>
              </a:solidFill>
              <a:ln>
                <a:solidFill>
                  <a:schemeClr val="accent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142" name="Trapezoid 141">
                <a:extLst>
                  <a:ext uri="{FF2B5EF4-FFF2-40B4-BE49-F238E27FC236}">
                    <a16:creationId xmlns:a16="http://schemas.microsoft.com/office/drawing/2014/main" id="{0EA6782A-0670-41FA-9AE6-7B65C293465D}"/>
                  </a:ext>
                </a:extLst>
              </p:cNvPr>
              <p:cNvSpPr/>
              <p:nvPr/>
            </p:nvSpPr>
            <p:spPr>
              <a:xfrm rot="5912136" flipH="1">
                <a:off x="5438996" y="1500266"/>
                <a:ext cx="200130" cy="266173"/>
              </a:xfrm>
              <a:prstGeom prst="trapezoid">
                <a:avLst>
                  <a:gd name="adj" fmla="val 12383"/>
                </a:avLst>
              </a:prstGeom>
              <a:solidFill>
                <a:schemeClr val="accent2"/>
              </a:solidFill>
              <a:ln>
                <a:solidFill>
                  <a:schemeClr val="accent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143" name="Trapezoid 142">
                <a:extLst>
                  <a:ext uri="{FF2B5EF4-FFF2-40B4-BE49-F238E27FC236}">
                    <a16:creationId xmlns:a16="http://schemas.microsoft.com/office/drawing/2014/main" id="{04327686-E7B8-4F3B-9E28-57504EB680BD}"/>
                  </a:ext>
                </a:extLst>
              </p:cNvPr>
              <p:cNvSpPr/>
              <p:nvPr/>
            </p:nvSpPr>
            <p:spPr>
              <a:xfrm rot="7277434" flipH="1">
                <a:off x="5727739" y="1619233"/>
                <a:ext cx="146016" cy="194202"/>
              </a:xfrm>
              <a:prstGeom prst="trapezoid">
                <a:avLst>
                  <a:gd name="adj" fmla="val 12383"/>
                </a:avLst>
              </a:prstGeom>
              <a:solidFill>
                <a:schemeClr val="accent2"/>
              </a:solidFill>
              <a:ln>
                <a:solidFill>
                  <a:schemeClr val="accent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144" name="Trapezoid 143">
                <a:extLst>
                  <a:ext uri="{FF2B5EF4-FFF2-40B4-BE49-F238E27FC236}">
                    <a16:creationId xmlns:a16="http://schemas.microsoft.com/office/drawing/2014/main" id="{3337CC3D-84B2-4AD8-B61E-01ED6854D66D}"/>
                  </a:ext>
                </a:extLst>
              </p:cNvPr>
              <p:cNvSpPr/>
              <p:nvPr/>
            </p:nvSpPr>
            <p:spPr>
              <a:xfrm rot="8867088" flipH="1">
                <a:off x="5921123" y="1778027"/>
                <a:ext cx="93497" cy="179946"/>
              </a:xfrm>
              <a:prstGeom prst="trapezoid">
                <a:avLst>
                  <a:gd name="adj" fmla="val 12383"/>
                </a:avLst>
              </a:prstGeom>
              <a:solidFill>
                <a:schemeClr val="accent2"/>
              </a:solidFill>
              <a:ln>
                <a:solidFill>
                  <a:schemeClr val="accent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cs typeface="B Nazanin" panose="00000700000000000000" pitchFamily="2" charset="-78"/>
                </a:endParaRPr>
              </a:p>
            </p:txBody>
          </p:sp>
        </p:grpSp>
        <p:grpSp>
          <p:nvGrpSpPr>
            <p:cNvPr id="130" name="Group 129">
              <a:extLst>
                <a:ext uri="{FF2B5EF4-FFF2-40B4-BE49-F238E27FC236}">
                  <a16:creationId xmlns:a16="http://schemas.microsoft.com/office/drawing/2014/main" id="{79385788-1A56-4FAA-99BB-4D1E186F07D4}"/>
                </a:ext>
              </a:extLst>
            </p:cNvPr>
            <p:cNvGrpSpPr/>
            <p:nvPr/>
          </p:nvGrpSpPr>
          <p:grpSpPr>
            <a:xfrm rot="7415005" flipH="1">
              <a:off x="9775096" y="5495950"/>
              <a:ext cx="688855" cy="2063532"/>
              <a:chOff x="391500" y="630207"/>
              <a:chExt cx="531845" cy="1593193"/>
            </a:xfrm>
          </p:grpSpPr>
          <p:sp>
            <p:nvSpPr>
              <p:cNvPr id="162" name="Rectangle: Rounded Corners 161">
                <a:extLst>
                  <a:ext uri="{FF2B5EF4-FFF2-40B4-BE49-F238E27FC236}">
                    <a16:creationId xmlns:a16="http://schemas.microsoft.com/office/drawing/2014/main" id="{21F8A59E-C6F6-4724-87EE-8E94B37F3CBB}"/>
                  </a:ext>
                </a:extLst>
              </p:cNvPr>
              <p:cNvSpPr/>
              <p:nvPr/>
            </p:nvSpPr>
            <p:spPr>
              <a:xfrm rot="20495611">
                <a:off x="400452" y="630207"/>
                <a:ext cx="522893" cy="1539138"/>
              </a:xfrm>
              <a:prstGeom prst="roundRect">
                <a:avLst>
                  <a:gd name="adj" fmla="val 0"/>
                </a:avLst>
              </a:prstGeom>
              <a:solidFill>
                <a:schemeClr val="accent2"/>
              </a:solidFill>
              <a:ln>
                <a:solidFill>
                  <a:schemeClr val="accent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163" name="Rectangle: Rounded Corners 162">
                <a:extLst>
                  <a:ext uri="{FF2B5EF4-FFF2-40B4-BE49-F238E27FC236}">
                    <a16:creationId xmlns:a16="http://schemas.microsoft.com/office/drawing/2014/main" id="{0A417290-EEF9-41B0-B262-7A482058F11B}"/>
                  </a:ext>
                </a:extLst>
              </p:cNvPr>
              <p:cNvSpPr/>
              <p:nvPr/>
            </p:nvSpPr>
            <p:spPr>
              <a:xfrm rot="20495611">
                <a:off x="391500" y="684262"/>
                <a:ext cx="191608" cy="1539138"/>
              </a:xfrm>
              <a:prstGeom prst="roundRect">
                <a:avLst>
                  <a:gd name="adj" fmla="val 0"/>
                </a:avLst>
              </a:prstGeom>
              <a:solidFill>
                <a:schemeClr val="accent2">
                  <a:lumMod val="75000"/>
                </a:schemeClr>
              </a:solidFill>
              <a:ln>
                <a:solidFill>
                  <a:schemeClr val="accent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cs typeface="B Nazanin" panose="00000700000000000000" pitchFamily="2" charset="-78"/>
                </a:endParaRPr>
              </a:p>
            </p:txBody>
          </p:sp>
        </p:grpSp>
        <p:grpSp>
          <p:nvGrpSpPr>
            <p:cNvPr id="131" name="Group 130">
              <a:extLst>
                <a:ext uri="{FF2B5EF4-FFF2-40B4-BE49-F238E27FC236}">
                  <a16:creationId xmlns:a16="http://schemas.microsoft.com/office/drawing/2014/main" id="{5D84579D-4389-4EC7-A4CB-9681E03F82B8}"/>
                </a:ext>
              </a:extLst>
            </p:cNvPr>
            <p:cNvGrpSpPr/>
            <p:nvPr/>
          </p:nvGrpSpPr>
          <p:grpSpPr>
            <a:xfrm rot="13514546" flipH="1">
              <a:off x="10293888" y="3976487"/>
              <a:ext cx="729571" cy="2548346"/>
              <a:chOff x="391500" y="630207"/>
              <a:chExt cx="531845" cy="1593193"/>
            </a:xfrm>
          </p:grpSpPr>
          <p:sp>
            <p:nvSpPr>
              <p:cNvPr id="160" name="Rectangle: Rounded Corners 159">
                <a:extLst>
                  <a:ext uri="{FF2B5EF4-FFF2-40B4-BE49-F238E27FC236}">
                    <a16:creationId xmlns:a16="http://schemas.microsoft.com/office/drawing/2014/main" id="{1267AEE3-0B9A-4F04-9A01-D73730080DA0}"/>
                  </a:ext>
                </a:extLst>
              </p:cNvPr>
              <p:cNvSpPr/>
              <p:nvPr/>
            </p:nvSpPr>
            <p:spPr>
              <a:xfrm rot="20495611">
                <a:off x="400452" y="630207"/>
                <a:ext cx="522893" cy="1539138"/>
              </a:xfrm>
              <a:prstGeom prst="roundRect">
                <a:avLst>
                  <a:gd name="adj" fmla="val 0"/>
                </a:avLst>
              </a:prstGeom>
              <a:solidFill>
                <a:schemeClr val="accent2"/>
              </a:solidFill>
              <a:ln>
                <a:solidFill>
                  <a:schemeClr val="accent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161" name="Rectangle: Rounded Corners 160">
                <a:extLst>
                  <a:ext uri="{FF2B5EF4-FFF2-40B4-BE49-F238E27FC236}">
                    <a16:creationId xmlns:a16="http://schemas.microsoft.com/office/drawing/2014/main" id="{D2EC9984-CBE1-4789-B02E-812C1985D0FD}"/>
                  </a:ext>
                </a:extLst>
              </p:cNvPr>
              <p:cNvSpPr/>
              <p:nvPr/>
            </p:nvSpPr>
            <p:spPr>
              <a:xfrm rot="20495611">
                <a:off x="391500" y="684262"/>
                <a:ext cx="191608" cy="1539138"/>
              </a:xfrm>
              <a:prstGeom prst="roundRect">
                <a:avLst>
                  <a:gd name="adj" fmla="val 0"/>
                </a:avLst>
              </a:prstGeom>
              <a:solidFill>
                <a:schemeClr val="accent2">
                  <a:lumMod val="75000"/>
                </a:schemeClr>
              </a:solidFill>
              <a:ln>
                <a:solidFill>
                  <a:schemeClr val="accent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cs typeface="B Nazanin" panose="00000700000000000000" pitchFamily="2" charset="-78"/>
                </a:endParaRPr>
              </a:p>
            </p:txBody>
          </p:sp>
        </p:grpSp>
        <p:grpSp>
          <p:nvGrpSpPr>
            <p:cNvPr id="132" name="Group 131">
              <a:extLst>
                <a:ext uri="{FF2B5EF4-FFF2-40B4-BE49-F238E27FC236}">
                  <a16:creationId xmlns:a16="http://schemas.microsoft.com/office/drawing/2014/main" id="{BB75C2C5-EC3E-4D2E-A7B9-0C388DE0B877}"/>
                </a:ext>
              </a:extLst>
            </p:cNvPr>
            <p:cNvGrpSpPr/>
            <p:nvPr/>
          </p:nvGrpSpPr>
          <p:grpSpPr>
            <a:xfrm rot="6515991" flipH="1">
              <a:off x="9133139" y="5347988"/>
              <a:ext cx="926547" cy="926547"/>
              <a:chOff x="121429" y="411152"/>
              <a:chExt cx="607378" cy="607378"/>
            </a:xfrm>
          </p:grpSpPr>
          <p:sp>
            <p:nvSpPr>
              <p:cNvPr id="156" name="Oval 155">
                <a:extLst>
                  <a:ext uri="{FF2B5EF4-FFF2-40B4-BE49-F238E27FC236}">
                    <a16:creationId xmlns:a16="http://schemas.microsoft.com/office/drawing/2014/main" id="{484A35F0-BD57-4A3A-A86D-7CDC896DFDE8}"/>
                  </a:ext>
                </a:extLst>
              </p:cNvPr>
              <p:cNvSpPr/>
              <p:nvPr/>
            </p:nvSpPr>
            <p:spPr>
              <a:xfrm>
                <a:off x="121429" y="411152"/>
                <a:ext cx="607378" cy="607378"/>
              </a:xfrm>
              <a:prstGeom prst="ellipse">
                <a:avLst/>
              </a:prstGeom>
              <a:solidFill>
                <a:schemeClr val="accent2"/>
              </a:solidFill>
              <a:ln w="127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157" name="Freeform: Shape 156">
                <a:extLst>
                  <a:ext uri="{FF2B5EF4-FFF2-40B4-BE49-F238E27FC236}">
                    <a16:creationId xmlns:a16="http://schemas.microsoft.com/office/drawing/2014/main" id="{D3180975-4EF8-4D47-8846-45CD19732CF1}"/>
                  </a:ext>
                </a:extLst>
              </p:cNvPr>
              <p:cNvSpPr/>
              <p:nvPr/>
            </p:nvSpPr>
            <p:spPr>
              <a:xfrm>
                <a:off x="186934" y="476657"/>
                <a:ext cx="476369" cy="476369"/>
              </a:xfrm>
              <a:custGeom>
                <a:avLst/>
                <a:gdLst>
                  <a:gd name="connsiteX0" fmla="*/ 977265 w 1950394"/>
                  <a:gd name="connsiteY0" fmla="*/ 1954006 h 1950394"/>
                  <a:gd name="connsiteX1" fmla="*/ 4 w 1950394"/>
                  <a:gd name="connsiteY1" fmla="*/ 977261 h 1950394"/>
                  <a:gd name="connsiteX2" fmla="*/ 976749 w 1950394"/>
                  <a:gd name="connsiteY2" fmla="*/ 0 h 1950394"/>
                  <a:gd name="connsiteX3" fmla="*/ 1953494 w 1950394"/>
                  <a:gd name="connsiteY3" fmla="*/ 976229 h 1950394"/>
                  <a:gd name="connsiteX4" fmla="*/ 977265 w 1950394"/>
                  <a:gd name="connsiteY4" fmla="*/ 1954006 h 1950394"/>
                  <a:gd name="connsiteX5" fmla="*/ 1198104 w 1950394"/>
                  <a:gd name="connsiteY5" fmla="*/ 1613977 h 1950394"/>
                  <a:gd name="connsiteX6" fmla="*/ 1221839 w 1950394"/>
                  <a:gd name="connsiteY6" fmla="*/ 1574763 h 1950394"/>
                  <a:gd name="connsiteX7" fmla="*/ 1240930 w 1950394"/>
                  <a:gd name="connsiteY7" fmla="*/ 1566507 h 1950394"/>
                  <a:gd name="connsiteX8" fmla="*/ 1257957 w 1950394"/>
                  <a:gd name="connsiteY8" fmla="*/ 1569603 h 1950394"/>
                  <a:gd name="connsiteX9" fmla="*/ 1298203 w 1950394"/>
                  <a:gd name="connsiteY9" fmla="*/ 1624297 h 1950394"/>
                  <a:gd name="connsiteX10" fmla="*/ 1311619 w 1950394"/>
                  <a:gd name="connsiteY10" fmla="*/ 1629456 h 1950394"/>
                  <a:gd name="connsiteX11" fmla="*/ 1375084 w 1950394"/>
                  <a:gd name="connsiteY11" fmla="*/ 1592822 h 1950394"/>
                  <a:gd name="connsiteX12" fmla="*/ 1377148 w 1950394"/>
                  <a:gd name="connsiteY12" fmla="*/ 1578891 h 1950394"/>
                  <a:gd name="connsiteX13" fmla="*/ 1349285 w 1950394"/>
                  <a:gd name="connsiteY13" fmla="*/ 1515426 h 1950394"/>
                  <a:gd name="connsiteX14" fmla="*/ 1353413 w 1950394"/>
                  <a:gd name="connsiteY14" fmla="*/ 1502010 h 1950394"/>
                  <a:gd name="connsiteX15" fmla="*/ 1385919 w 1950394"/>
                  <a:gd name="connsiteY15" fmla="*/ 1476727 h 1950394"/>
                  <a:gd name="connsiteX16" fmla="*/ 1400883 w 1950394"/>
                  <a:gd name="connsiteY16" fmla="*/ 1476727 h 1950394"/>
                  <a:gd name="connsiteX17" fmla="*/ 1452996 w 1950394"/>
                  <a:gd name="connsiteY17" fmla="*/ 1518005 h 1950394"/>
                  <a:gd name="connsiteX18" fmla="*/ 1470024 w 1950394"/>
                  <a:gd name="connsiteY18" fmla="*/ 1519553 h 1950394"/>
                  <a:gd name="connsiteX19" fmla="*/ 1519041 w 1950394"/>
                  <a:gd name="connsiteY19" fmla="*/ 1470535 h 1950394"/>
                  <a:gd name="connsiteX20" fmla="*/ 1518010 w 1950394"/>
                  <a:gd name="connsiteY20" fmla="*/ 1453508 h 1950394"/>
                  <a:gd name="connsiteX21" fmla="*/ 1475699 w 1950394"/>
                  <a:gd name="connsiteY21" fmla="*/ 1400363 h 1950394"/>
                  <a:gd name="connsiteX22" fmla="*/ 1476215 w 1950394"/>
                  <a:gd name="connsiteY22" fmla="*/ 1386431 h 1950394"/>
                  <a:gd name="connsiteX23" fmla="*/ 1501498 w 1950394"/>
                  <a:gd name="connsiteY23" fmla="*/ 1353925 h 1950394"/>
                  <a:gd name="connsiteX24" fmla="*/ 1515946 w 1950394"/>
                  <a:gd name="connsiteY24" fmla="*/ 1349797 h 1950394"/>
                  <a:gd name="connsiteX25" fmla="*/ 1579411 w 1950394"/>
                  <a:gd name="connsiteY25" fmla="*/ 1377660 h 1950394"/>
                  <a:gd name="connsiteX26" fmla="*/ 1592310 w 1950394"/>
                  <a:gd name="connsiteY26" fmla="*/ 1375596 h 1950394"/>
                  <a:gd name="connsiteX27" fmla="*/ 1628945 w 1950394"/>
                  <a:gd name="connsiteY27" fmla="*/ 1312130 h 1950394"/>
                  <a:gd name="connsiteX28" fmla="*/ 1623785 w 1950394"/>
                  <a:gd name="connsiteY28" fmla="*/ 1298199 h 1950394"/>
                  <a:gd name="connsiteX29" fmla="*/ 1577863 w 1950394"/>
                  <a:gd name="connsiteY29" fmla="*/ 1265692 h 1950394"/>
                  <a:gd name="connsiteX30" fmla="*/ 1571155 w 1950394"/>
                  <a:gd name="connsiteY30" fmla="*/ 1230090 h 1950394"/>
                  <a:gd name="connsiteX31" fmla="*/ 1579927 w 1950394"/>
                  <a:gd name="connsiteY31" fmla="*/ 1208419 h 1950394"/>
                  <a:gd name="connsiteX32" fmla="*/ 1596438 w 1950394"/>
                  <a:gd name="connsiteY32" fmla="*/ 1197583 h 1950394"/>
                  <a:gd name="connsiteX33" fmla="*/ 1660935 w 1950394"/>
                  <a:gd name="connsiteY33" fmla="*/ 1207387 h 1950394"/>
                  <a:gd name="connsiteX34" fmla="*/ 1675383 w 1950394"/>
                  <a:gd name="connsiteY34" fmla="*/ 1201195 h 1950394"/>
                  <a:gd name="connsiteX35" fmla="*/ 1693442 w 1950394"/>
                  <a:gd name="connsiteY35" fmla="*/ 1132570 h 1950394"/>
                  <a:gd name="connsiteX36" fmla="*/ 1684154 w 1950394"/>
                  <a:gd name="connsiteY36" fmla="*/ 1119155 h 1950394"/>
                  <a:gd name="connsiteX37" fmla="*/ 1621205 w 1950394"/>
                  <a:gd name="connsiteY37" fmla="*/ 1093872 h 1950394"/>
                  <a:gd name="connsiteX38" fmla="*/ 1614497 w 1950394"/>
                  <a:gd name="connsiteY38" fmla="*/ 1083037 h 1950394"/>
                  <a:gd name="connsiteX39" fmla="*/ 1620173 w 1950394"/>
                  <a:gd name="connsiteY39" fmla="*/ 1042274 h 1950394"/>
                  <a:gd name="connsiteX40" fmla="*/ 1632557 w 1950394"/>
                  <a:gd name="connsiteY40" fmla="*/ 1029891 h 1950394"/>
                  <a:gd name="connsiteX41" fmla="*/ 1696022 w 1950394"/>
                  <a:gd name="connsiteY41" fmla="*/ 1022667 h 1950394"/>
                  <a:gd name="connsiteX42" fmla="*/ 1709437 w 1950394"/>
                  <a:gd name="connsiteY42" fmla="*/ 1010800 h 1950394"/>
                  <a:gd name="connsiteX43" fmla="*/ 1709437 w 1950394"/>
                  <a:gd name="connsiteY43" fmla="*/ 943723 h 1950394"/>
                  <a:gd name="connsiteX44" fmla="*/ 1694990 w 1950394"/>
                  <a:gd name="connsiteY44" fmla="*/ 931339 h 1950394"/>
                  <a:gd name="connsiteX45" fmla="*/ 1650616 w 1950394"/>
                  <a:gd name="connsiteY45" fmla="*/ 928243 h 1950394"/>
                  <a:gd name="connsiteX46" fmla="*/ 1618109 w 1950394"/>
                  <a:gd name="connsiteY46" fmla="*/ 892125 h 1950394"/>
                  <a:gd name="connsiteX47" fmla="*/ 1615013 w 1950394"/>
                  <a:gd name="connsiteY47" fmla="*/ 874582 h 1950394"/>
                  <a:gd name="connsiteX48" fmla="*/ 1622753 w 1950394"/>
                  <a:gd name="connsiteY48" fmla="*/ 859102 h 1950394"/>
                  <a:gd name="connsiteX49" fmla="*/ 1684670 w 1950394"/>
                  <a:gd name="connsiteY49" fmla="*/ 834851 h 1950394"/>
                  <a:gd name="connsiteX50" fmla="*/ 1693442 w 1950394"/>
                  <a:gd name="connsiteY50" fmla="*/ 821952 h 1950394"/>
                  <a:gd name="connsiteX51" fmla="*/ 1674867 w 1950394"/>
                  <a:gd name="connsiteY51" fmla="*/ 753327 h 1950394"/>
                  <a:gd name="connsiteX52" fmla="*/ 1659903 w 1950394"/>
                  <a:gd name="connsiteY52" fmla="*/ 746619 h 1950394"/>
                  <a:gd name="connsiteX53" fmla="*/ 1594374 w 1950394"/>
                  <a:gd name="connsiteY53" fmla="*/ 756423 h 1950394"/>
                  <a:gd name="connsiteX54" fmla="*/ 1580443 w 1950394"/>
                  <a:gd name="connsiteY54" fmla="*/ 747651 h 1950394"/>
                  <a:gd name="connsiteX55" fmla="*/ 1565995 w 1950394"/>
                  <a:gd name="connsiteY55" fmla="*/ 713081 h 1950394"/>
                  <a:gd name="connsiteX56" fmla="*/ 1570123 w 1950394"/>
                  <a:gd name="connsiteY56" fmla="*/ 696054 h 1950394"/>
                  <a:gd name="connsiteX57" fmla="*/ 1623269 w 1950394"/>
                  <a:gd name="connsiteY57" fmla="*/ 656323 h 1950394"/>
                  <a:gd name="connsiteX58" fmla="*/ 1628429 w 1950394"/>
                  <a:gd name="connsiteY58" fmla="*/ 641876 h 1950394"/>
                  <a:gd name="connsiteX59" fmla="*/ 1592310 w 1950394"/>
                  <a:gd name="connsiteY59" fmla="*/ 579443 h 1950394"/>
                  <a:gd name="connsiteX60" fmla="*/ 1578379 w 1950394"/>
                  <a:gd name="connsiteY60" fmla="*/ 576863 h 1950394"/>
                  <a:gd name="connsiteX61" fmla="*/ 1532457 w 1950394"/>
                  <a:gd name="connsiteY61" fmla="*/ 599050 h 1950394"/>
                  <a:gd name="connsiteX62" fmla="*/ 1490147 w 1950394"/>
                  <a:gd name="connsiteY62" fmla="*/ 585118 h 1950394"/>
                  <a:gd name="connsiteX63" fmla="*/ 1477247 w 1950394"/>
                  <a:gd name="connsiteY63" fmla="*/ 569123 h 1950394"/>
                  <a:gd name="connsiteX64" fmla="*/ 1476731 w 1950394"/>
                  <a:gd name="connsiteY64" fmla="*/ 552096 h 1950394"/>
                  <a:gd name="connsiteX65" fmla="*/ 1518525 w 1950394"/>
                  <a:gd name="connsiteY65" fmla="*/ 499982 h 1950394"/>
                  <a:gd name="connsiteX66" fmla="*/ 1519557 w 1950394"/>
                  <a:gd name="connsiteY66" fmla="*/ 483987 h 1950394"/>
                  <a:gd name="connsiteX67" fmla="*/ 1470540 w 1950394"/>
                  <a:gd name="connsiteY67" fmla="*/ 434453 h 1950394"/>
                  <a:gd name="connsiteX68" fmla="*/ 1452480 w 1950394"/>
                  <a:gd name="connsiteY68" fmla="*/ 436001 h 1950394"/>
                  <a:gd name="connsiteX69" fmla="*/ 1418942 w 1950394"/>
                  <a:gd name="connsiteY69" fmla="*/ 465412 h 1950394"/>
                  <a:gd name="connsiteX70" fmla="*/ 1369408 w 1950394"/>
                  <a:gd name="connsiteY70" fmla="*/ 463348 h 1950394"/>
                  <a:gd name="connsiteX71" fmla="*/ 1354961 w 1950394"/>
                  <a:gd name="connsiteY71" fmla="*/ 452512 h 1950394"/>
                  <a:gd name="connsiteX72" fmla="*/ 1349801 w 1950394"/>
                  <a:gd name="connsiteY72" fmla="*/ 436001 h 1950394"/>
                  <a:gd name="connsiteX73" fmla="*/ 1377148 w 1950394"/>
                  <a:gd name="connsiteY73" fmla="*/ 374084 h 1950394"/>
                  <a:gd name="connsiteX74" fmla="*/ 1374052 w 1950394"/>
                  <a:gd name="connsiteY74" fmla="*/ 360152 h 1950394"/>
                  <a:gd name="connsiteX75" fmla="*/ 1312651 w 1950394"/>
                  <a:gd name="connsiteY75" fmla="*/ 324550 h 1950394"/>
                  <a:gd name="connsiteX76" fmla="*/ 1296655 w 1950394"/>
                  <a:gd name="connsiteY76" fmla="*/ 329193 h 1950394"/>
                  <a:gd name="connsiteX77" fmla="*/ 1256925 w 1950394"/>
                  <a:gd name="connsiteY77" fmla="*/ 382855 h 1950394"/>
                  <a:gd name="connsiteX78" fmla="*/ 1238866 w 1950394"/>
                  <a:gd name="connsiteY78" fmla="*/ 386467 h 1950394"/>
                  <a:gd name="connsiteX79" fmla="*/ 1206875 w 1950394"/>
                  <a:gd name="connsiteY79" fmla="*/ 373052 h 1950394"/>
                  <a:gd name="connsiteX80" fmla="*/ 1196556 w 1950394"/>
                  <a:gd name="connsiteY80" fmla="*/ 357572 h 1950394"/>
                  <a:gd name="connsiteX81" fmla="*/ 1206359 w 1950394"/>
                  <a:gd name="connsiteY81" fmla="*/ 293075 h 1950394"/>
                  <a:gd name="connsiteX82" fmla="*/ 1199652 w 1950394"/>
                  <a:gd name="connsiteY82" fmla="*/ 278112 h 1950394"/>
                  <a:gd name="connsiteX83" fmla="*/ 1131027 w 1950394"/>
                  <a:gd name="connsiteY83" fmla="*/ 259537 h 1950394"/>
                  <a:gd name="connsiteX84" fmla="*/ 1118127 w 1950394"/>
                  <a:gd name="connsiteY84" fmla="*/ 268308 h 1950394"/>
                  <a:gd name="connsiteX85" fmla="*/ 1093360 w 1950394"/>
                  <a:gd name="connsiteY85" fmla="*/ 331258 h 1950394"/>
                  <a:gd name="connsiteX86" fmla="*/ 1079945 w 1950394"/>
                  <a:gd name="connsiteY86" fmla="*/ 338481 h 1950394"/>
                  <a:gd name="connsiteX87" fmla="*/ 1042794 w 1950394"/>
                  <a:gd name="connsiteY87" fmla="*/ 333837 h 1950394"/>
                  <a:gd name="connsiteX88" fmla="*/ 1028347 w 1950394"/>
                  <a:gd name="connsiteY88" fmla="*/ 320422 h 1950394"/>
                  <a:gd name="connsiteX89" fmla="*/ 1021123 w 1950394"/>
                  <a:gd name="connsiteY89" fmla="*/ 257989 h 1950394"/>
                  <a:gd name="connsiteX90" fmla="*/ 1008740 w 1950394"/>
                  <a:gd name="connsiteY90" fmla="*/ 243541 h 1950394"/>
                  <a:gd name="connsiteX91" fmla="*/ 941663 w 1950394"/>
                  <a:gd name="connsiteY91" fmla="*/ 243541 h 1950394"/>
                  <a:gd name="connsiteX92" fmla="*/ 929795 w 1950394"/>
                  <a:gd name="connsiteY92" fmla="*/ 256957 h 1950394"/>
                  <a:gd name="connsiteX93" fmla="*/ 922572 w 1950394"/>
                  <a:gd name="connsiteY93" fmla="*/ 320422 h 1950394"/>
                  <a:gd name="connsiteX94" fmla="*/ 909156 w 1950394"/>
                  <a:gd name="connsiteY94" fmla="*/ 333321 h 1950394"/>
                  <a:gd name="connsiteX95" fmla="*/ 872006 w 1950394"/>
                  <a:gd name="connsiteY95" fmla="*/ 337965 h 1950394"/>
                  <a:gd name="connsiteX96" fmla="*/ 857559 w 1950394"/>
                  <a:gd name="connsiteY96" fmla="*/ 330226 h 1950394"/>
                  <a:gd name="connsiteX97" fmla="*/ 833308 w 1950394"/>
                  <a:gd name="connsiteY97" fmla="*/ 268308 h 1950394"/>
                  <a:gd name="connsiteX98" fmla="*/ 819892 w 1950394"/>
                  <a:gd name="connsiteY98" fmla="*/ 259021 h 1950394"/>
                  <a:gd name="connsiteX99" fmla="*/ 753847 w 1950394"/>
                  <a:gd name="connsiteY99" fmla="*/ 276564 h 1950394"/>
                  <a:gd name="connsiteX100" fmla="*/ 745591 w 1950394"/>
                  <a:gd name="connsiteY100" fmla="*/ 293075 h 1950394"/>
                  <a:gd name="connsiteX101" fmla="*/ 754879 w 1950394"/>
                  <a:gd name="connsiteY101" fmla="*/ 339513 h 1950394"/>
                  <a:gd name="connsiteX102" fmla="*/ 728564 w 1950394"/>
                  <a:gd name="connsiteY102" fmla="*/ 378728 h 1950394"/>
                  <a:gd name="connsiteX103" fmla="*/ 712053 w 1950394"/>
                  <a:gd name="connsiteY103" fmla="*/ 385951 h 1950394"/>
                  <a:gd name="connsiteX104" fmla="*/ 695026 w 1950394"/>
                  <a:gd name="connsiteY104" fmla="*/ 382855 h 1950394"/>
                  <a:gd name="connsiteX105" fmla="*/ 654779 w 1950394"/>
                  <a:gd name="connsiteY105" fmla="*/ 328161 h 1950394"/>
                  <a:gd name="connsiteX106" fmla="*/ 641364 w 1950394"/>
                  <a:gd name="connsiteY106" fmla="*/ 323002 h 1950394"/>
                  <a:gd name="connsiteX107" fmla="*/ 577899 w 1950394"/>
                  <a:gd name="connsiteY107" fmla="*/ 359636 h 1950394"/>
                  <a:gd name="connsiteX108" fmla="*/ 574803 w 1950394"/>
                  <a:gd name="connsiteY108" fmla="*/ 372536 h 1950394"/>
                  <a:gd name="connsiteX109" fmla="*/ 602666 w 1950394"/>
                  <a:gd name="connsiteY109" fmla="*/ 435485 h 1950394"/>
                  <a:gd name="connsiteX110" fmla="*/ 598022 w 1950394"/>
                  <a:gd name="connsiteY110" fmla="*/ 450964 h 1950394"/>
                  <a:gd name="connsiteX111" fmla="*/ 567579 w 1950394"/>
                  <a:gd name="connsiteY111" fmla="*/ 474699 h 1950394"/>
                  <a:gd name="connsiteX112" fmla="*/ 550552 w 1950394"/>
                  <a:gd name="connsiteY112" fmla="*/ 474699 h 1950394"/>
                  <a:gd name="connsiteX113" fmla="*/ 498438 w 1950394"/>
                  <a:gd name="connsiteY113" fmla="*/ 432905 h 1950394"/>
                  <a:gd name="connsiteX114" fmla="*/ 483475 w 1950394"/>
                  <a:gd name="connsiteY114" fmla="*/ 431357 h 1950394"/>
                  <a:gd name="connsiteX115" fmla="*/ 432393 w 1950394"/>
                  <a:gd name="connsiteY115" fmla="*/ 482439 h 1950394"/>
                  <a:gd name="connsiteX116" fmla="*/ 433425 w 1950394"/>
                  <a:gd name="connsiteY116" fmla="*/ 497402 h 1950394"/>
                  <a:gd name="connsiteX117" fmla="*/ 475735 w 1950394"/>
                  <a:gd name="connsiteY117" fmla="*/ 550032 h 1950394"/>
                  <a:gd name="connsiteX118" fmla="*/ 475219 w 1950394"/>
                  <a:gd name="connsiteY118" fmla="*/ 566027 h 1950394"/>
                  <a:gd name="connsiteX119" fmla="*/ 450968 w 1950394"/>
                  <a:gd name="connsiteY119" fmla="*/ 597502 h 1950394"/>
                  <a:gd name="connsiteX120" fmla="*/ 437553 w 1950394"/>
                  <a:gd name="connsiteY120" fmla="*/ 601629 h 1950394"/>
                  <a:gd name="connsiteX121" fmla="*/ 373056 w 1950394"/>
                  <a:gd name="connsiteY121" fmla="*/ 573251 h 1950394"/>
                  <a:gd name="connsiteX122" fmla="*/ 360156 w 1950394"/>
                  <a:gd name="connsiteY122" fmla="*/ 575315 h 1950394"/>
                  <a:gd name="connsiteX123" fmla="*/ 323522 w 1950394"/>
                  <a:gd name="connsiteY123" fmla="*/ 638780 h 1950394"/>
                  <a:gd name="connsiteX124" fmla="*/ 328166 w 1950394"/>
                  <a:gd name="connsiteY124" fmla="*/ 652711 h 1950394"/>
                  <a:gd name="connsiteX125" fmla="*/ 374088 w 1950394"/>
                  <a:gd name="connsiteY125" fmla="*/ 685218 h 1950394"/>
                  <a:gd name="connsiteX126" fmla="*/ 380795 w 1950394"/>
                  <a:gd name="connsiteY126" fmla="*/ 720820 h 1950394"/>
                  <a:gd name="connsiteX127" fmla="*/ 372024 w 1950394"/>
                  <a:gd name="connsiteY127" fmla="*/ 742492 h 1950394"/>
                  <a:gd name="connsiteX128" fmla="*/ 355513 w 1950394"/>
                  <a:gd name="connsiteY128" fmla="*/ 753327 h 1950394"/>
                  <a:gd name="connsiteX129" fmla="*/ 291015 w 1950394"/>
                  <a:gd name="connsiteY129" fmla="*/ 743523 h 1950394"/>
                  <a:gd name="connsiteX130" fmla="*/ 276568 w 1950394"/>
                  <a:gd name="connsiteY130" fmla="*/ 751263 h 1950394"/>
                  <a:gd name="connsiteX131" fmla="*/ 258509 w 1950394"/>
                  <a:gd name="connsiteY131" fmla="*/ 818340 h 1950394"/>
                  <a:gd name="connsiteX132" fmla="*/ 267796 w 1950394"/>
                  <a:gd name="connsiteY132" fmla="*/ 831756 h 1950394"/>
                  <a:gd name="connsiteX133" fmla="*/ 330746 w 1950394"/>
                  <a:gd name="connsiteY133" fmla="*/ 857038 h 1950394"/>
                  <a:gd name="connsiteX134" fmla="*/ 337453 w 1950394"/>
                  <a:gd name="connsiteY134" fmla="*/ 869422 h 1950394"/>
                  <a:gd name="connsiteX135" fmla="*/ 332810 w 1950394"/>
                  <a:gd name="connsiteY135" fmla="*/ 906572 h 1950394"/>
                  <a:gd name="connsiteX136" fmla="*/ 318878 w 1950394"/>
                  <a:gd name="connsiteY136" fmla="*/ 922052 h 1950394"/>
                  <a:gd name="connsiteX137" fmla="*/ 256445 w 1950394"/>
                  <a:gd name="connsiteY137" fmla="*/ 929275 h 1950394"/>
                  <a:gd name="connsiteX138" fmla="*/ 242514 w 1950394"/>
                  <a:gd name="connsiteY138" fmla="*/ 942175 h 1950394"/>
                  <a:gd name="connsiteX139" fmla="*/ 242514 w 1950394"/>
                  <a:gd name="connsiteY139" fmla="*/ 1006672 h 1950394"/>
                  <a:gd name="connsiteX140" fmla="*/ 257993 w 1950394"/>
                  <a:gd name="connsiteY140" fmla="*/ 1020603 h 1950394"/>
                  <a:gd name="connsiteX141" fmla="*/ 321458 w 1950394"/>
                  <a:gd name="connsiteY141" fmla="*/ 1028343 h 1950394"/>
                  <a:gd name="connsiteX142" fmla="*/ 331778 w 1950394"/>
                  <a:gd name="connsiteY142" fmla="*/ 1039694 h 1950394"/>
                  <a:gd name="connsiteX143" fmla="*/ 336937 w 1950394"/>
                  <a:gd name="connsiteY143" fmla="*/ 1077877 h 1950394"/>
                  <a:gd name="connsiteX144" fmla="*/ 329198 w 1950394"/>
                  <a:gd name="connsiteY144" fmla="*/ 1093356 h 1950394"/>
                  <a:gd name="connsiteX145" fmla="*/ 265733 w 1950394"/>
                  <a:gd name="connsiteY145" fmla="*/ 1117607 h 1950394"/>
                  <a:gd name="connsiteX146" fmla="*/ 257993 w 1950394"/>
                  <a:gd name="connsiteY146" fmla="*/ 1129990 h 1950394"/>
                  <a:gd name="connsiteX147" fmla="*/ 276568 w 1950394"/>
                  <a:gd name="connsiteY147" fmla="*/ 1198615 h 1950394"/>
                  <a:gd name="connsiteX148" fmla="*/ 291531 w 1950394"/>
                  <a:gd name="connsiteY148" fmla="*/ 1205839 h 1950394"/>
                  <a:gd name="connsiteX149" fmla="*/ 345709 w 1950394"/>
                  <a:gd name="connsiteY149" fmla="*/ 1196035 h 1950394"/>
                  <a:gd name="connsiteX150" fmla="*/ 375636 w 1950394"/>
                  <a:gd name="connsiteY150" fmla="*/ 1216675 h 1950394"/>
                  <a:gd name="connsiteX151" fmla="*/ 384407 w 1950394"/>
                  <a:gd name="connsiteY151" fmla="*/ 1236798 h 1950394"/>
                  <a:gd name="connsiteX152" fmla="*/ 379764 w 1950394"/>
                  <a:gd name="connsiteY152" fmla="*/ 1257953 h 1950394"/>
                  <a:gd name="connsiteX153" fmla="*/ 327134 w 1950394"/>
                  <a:gd name="connsiteY153" fmla="*/ 1296651 h 1950394"/>
                  <a:gd name="connsiteX154" fmla="*/ 322490 w 1950394"/>
                  <a:gd name="connsiteY154" fmla="*/ 1310583 h 1950394"/>
                  <a:gd name="connsiteX155" fmla="*/ 359124 w 1950394"/>
                  <a:gd name="connsiteY155" fmla="*/ 1374048 h 1950394"/>
                  <a:gd name="connsiteX156" fmla="*/ 370992 w 1950394"/>
                  <a:gd name="connsiteY156" fmla="*/ 1376628 h 1950394"/>
                  <a:gd name="connsiteX157" fmla="*/ 433941 w 1950394"/>
                  <a:gd name="connsiteY157" fmla="*/ 1348765 h 1950394"/>
                  <a:gd name="connsiteX158" fmla="*/ 450452 w 1950394"/>
                  <a:gd name="connsiteY158" fmla="*/ 1353925 h 1950394"/>
                  <a:gd name="connsiteX159" fmla="*/ 474187 w 1950394"/>
                  <a:gd name="connsiteY159" fmla="*/ 1384367 h 1950394"/>
                  <a:gd name="connsiteX160" fmla="*/ 475219 w 1950394"/>
                  <a:gd name="connsiteY160" fmla="*/ 1399331 h 1950394"/>
                  <a:gd name="connsiteX161" fmla="*/ 432909 w 1950394"/>
                  <a:gd name="connsiteY161" fmla="*/ 1452476 h 1950394"/>
                  <a:gd name="connsiteX162" fmla="*/ 431877 w 1950394"/>
                  <a:gd name="connsiteY162" fmla="*/ 1468471 h 1950394"/>
                  <a:gd name="connsiteX163" fmla="*/ 481927 w 1950394"/>
                  <a:gd name="connsiteY163" fmla="*/ 1518521 h 1950394"/>
                  <a:gd name="connsiteX164" fmla="*/ 497922 w 1950394"/>
                  <a:gd name="connsiteY164" fmla="*/ 1517489 h 1950394"/>
                  <a:gd name="connsiteX165" fmla="*/ 550036 w 1950394"/>
                  <a:gd name="connsiteY165" fmla="*/ 1475695 h 1950394"/>
                  <a:gd name="connsiteX166" fmla="*/ 567063 w 1950394"/>
                  <a:gd name="connsiteY166" fmla="*/ 1476211 h 1950394"/>
                  <a:gd name="connsiteX167" fmla="*/ 596474 w 1950394"/>
                  <a:gd name="connsiteY167" fmla="*/ 1498914 h 1950394"/>
                  <a:gd name="connsiteX168" fmla="*/ 601634 w 1950394"/>
                  <a:gd name="connsiteY168" fmla="*/ 1515426 h 1950394"/>
                  <a:gd name="connsiteX169" fmla="*/ 574287 w 1950394"/>
                  <a:gd name="connsiteY169" fmla="*/ 1577343 h 1950394"/>
                  <a:gd name="connsiteX170" fmla="*/ 576867 w 1950394"/>
                  <a:gd name="connsiteY170" fmla="*/ 1591274 h 1950394"/>
                  <a:gd name="connsiteX171" fmla="*/ 639300 w 1950394"/>
                  <a:gd name="connsiteY171" fmla="*/ 1627393 h 1950394"/>
                  <a:gd name="connsiteX172" fmla="*/ 653747 w 1950394"/>
                  <a:gd name="connsiteY172" fmla="*/ 1622233 h 1950394"/>
                  <a:gd name="connsiteX173" fmla="*/ 693478 w 1950394"/>
                  <a:gd name="connsiteY173" fmla="*/ 1568571 h 1950394"/>
                  <a:gd name="connsiteX174" fmla="*/ 711537 w 1950394"/>
                  <a:gd name="connsiteY174" fmla="*/ 1564959 h 1950394"/>
                  <a:gd name="connsiteX175" fmla="*/ 743528 w 1950394"/>
                  <a:gd name="connsiteY175" fmla="*/ 1578375 h 1950394"/>
                  <a:gd name="connsiteX176" fmla="*/ 753847 w 1950394"/>
                  <a:gd name="connsiteY176" fmla="*/ 1593854 h 1950394"/>
                  <a:gd name="connsiteX177" fmla="*/ 744044 w 1950394"/>
                  <a:gd name="connsiteY177" fmla="*/ 1658351 h 1950394"/>
                  <a:gd name="connsiteX178" fmla="*/ 752299 w 1950394"/>
                  <a:gd name="connsiteY178" fmla="*/ 1673831 h 1950394"/>
                  <a:gd name="connsiteX179" fmla="*/ 818344 w 1950394"/>
                  <a:gd name="connsiteY179" fmla="*/ 1691374 h 1950394"/>
                  <a:gd name="connsiteX180" fmla="*/ 832276 w 1950394"/>
                  <a:gd name="connsiteY180" fmla="*/ 1682602 h 1950394"/>
                  <a:gd name="connsiteX181" fmla="*/ 857043 w 1950394"/>
                  <a:gd name="connsiteY181" fmla="*/ 1619653 h 1950394"/>
                  <a:gd name="connsiteX182" fmla="*/ 868910 w 1950394"/>
                  <a:gd name="connsiteY182" fmla="*/ 1612429 h 1950394"/>
                  <a:gd name="connsiteX183" fmla="*/ 908640 w 1950394"/>
                  <a:gd name="connsiteY183" fmla="*/ 1617589 h 1950394"/>
                  <a:gd name="connsiteX184" fmla="*/ 922056 w 1950394"/>
                  <a:gd name="connsiteY184" fmla="*/ 1630488 h 1950394"/>
                  <a:gd name="connsiteX185" fmla="*/ 929279 w 1950394"/>
                  <a:gd name="connsiteY185" fmla="*/ 1692922 h 1950394"/>
                  <a:gd name="connsiteX186" fmla="*/ 942695 w 1950394"/>
                  <a:gd name="connsiteY186" fmla="*/ 1707369 h 1950394"/>
                  <a:gd name="connsiteX187" fmla="*/ 1007192 w 1950394"/>
                  <a:gd name="connsiteY187" fmla="*/ 1707369 h 1950394"/>
                  <a:gd name="connsiteX188" fmla="*/ 1020607 w 1950394"/>
                  <a:gd name="connsiteY188" fmla="*/ 1692406 h 1950394"/>
                  <a:gd name="connsiteX189" fmla="*/ 1028347 w 1950394"/>
                  <a:gd name="connsiteY189" fmla="*/ 1628941 h 1950394"/>
                  <a:gd name="connsiteX190" fmla="*/ 1040215 w 1950394"/>
                  <a:gd name="connsiteY190" fmla="*/ 1617589 h 1950394"/>
                  <a:gd name="connsiteX191" fmla="*/ 1078397 w 1950394"/>
                  <a:gd name="connsiteY191" fmla="*/ 1612429 h 1950394"/>
                  <a:gd name="connsiteX192" fmla="*/ 1092844 w 1950394"/>
                  <a:gd name="connsiteY192" fmla="*/ 1619653 h 1950394"/>
                  <a:gd name="connsiteX193" fmla="*/ 1117095 w 1950394"/>
                  <a:gd name="connsiteY193" fmla="*/ 1681570 h 1950394"/>
                  <a:gd name="connsiteX194" fmla="*/ 1130511 w 1950394"/>
                  <a:gd name="connsiteY194" fmla="*/ 1690858 h 1950394"/>
                  <a:gd name="connsiteX195" fmla="*/ 1196556 w 1950394"/>
                  <a:gd name="connsiteY195" fmla="*/ 1673315 h 1950394"/>
                  <a:gd name="connsiteX196" fmla="*/ 1204811 w 1950394"/>
                  <a:gd name="connsiteY196" fmla="*/ 1656803 h 1950394"/>
                  <a:gd name="connsiteX197" fmla="*/ 1198104 w 1950394"/>
                  <a:gd name="connsiteY197" fmla="*/ 1613977 h 19503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</a:cxnLst>
                <a:rect l="l" t="t" r="r" b="b"/>
                <a:pathLst>
                  <a:path w="1950394" h="1950394">
                    <a:moveTo>
                      <a:pt x="977265" y="1954006"/>
                    </a:moveTo>
                    <a:cubicBezTo>
                      <a:pt x="444261" y="1950394"/>
                      <a:pt x="1552" y="1529873"/>
                      <a:pt x="4" y="977261"/>
                    </a:cubicBezTo>
                    <a:cubicBezTo>
                      <a:pt x="-1544" y="439613"/>
                      <a:pt x="427749" y="0"/>
                      <a:pt x="976749" y="0"/>
                    </a:cubicBezTo>
                    <a:cubicBezTo>
                      <a:pt x="1519041" y="0"/>
                      <a:pt x="1952978" y="432905"/>
                      <a:pt x="1953494" y="976229"/>
                    </a:cubicBezTo>
                    <a:cubicBezTo>
                      <a:pt x="1953494" y="1512846"/>
                      <a:pt x="1525749" y="1948330"/>
                      <a:pt x="977265" y="1954006"/>
                    </a:cubicBezTo>
                    <a:close/>
                    <a:moveTo>
                      <a:pt x="1198104" y="1613977"/>
                    </a:moveTo>
                    <a:cubicBezTo>
                      <a:pt x="1198104" y="1578891"/>
                      <a:pt x="1194492" y="1586630"/>
                      <a:pt x="1221839" y="1574763"/>
                    </a:cubicBezTo>
                    <a:cubicBezTo>
                      <a:pt x="1228030" y="1572183"/>
                      <a:pt x="1234738" y="1569603"/>
                      <a:pt x="1240930" y="1566507"/>
                    </a:cubicBezTo>
                    <a:cubicBezTo>
                      <a:pt x="1247637" y="1562896"/>
                      <a:pt x="1252797" y="1563927"/>
                      <a:pt x="1257957" y="1569603"/>
                    </a:cubicBezTo>
                    <a:cubicBezTo>
                      <a:pt x="1272920" y="1586630"/>
                      <a:pt x="1290464" y="1602110"/>
                      <a:pt x="1298203" y="1624297"/>
                    </a:cubicBezTo>
                    <a:cubicBezTo>
                      <a:pt x="1300783" y="1631520"/>
                      <a:pt x="1304395" y="1633068"/>
                      <a:pt x="1311619" y="1629456"/>
                    </a:cubicBezTo>
                    <a:cubicBezTo>
                      <a:pt x="1333290" y="1618105"/>
                      <a:pt x="1354445" y="1605722"/>
                      <a:pt x="1375084" y="1592822"/>
                    </a:cubicBezTo>
                    <a:cubicBezTo>
                      <a:pt x="1382824" y="1588178"/>
                      <a:pt x="1381791" y="1584051"/>
                      <a:pt x="1377148" y="1578891"/>
                    </a:cubicBezTo>
                    <a:cubicBezTo>
                      <a:pt x="1361152" y="1560832"/>
                      <a:pt x="1356509" y="1537613"/>
                      <a:pt x="1349285" y="1515426"/>
                    </a:cubicBezTo>
                    <a:cubicBezTo>
                      <a:pt x="1347221" y="1509750"/>
                      <a:pt x="1348253" y="1505622"/>
                      <a:pt x="1353413" y="1502010"/>
                    </a:cubicBezTo>
                    <a:cubicBezTo>
                      <a:pt x="1364248" y="1493754"/>
                      <a:pt x="1375600" y="1485499"/>
                      <a:pt x="1385919" y="1476727"/>
                    </a:cubicBezTo>
                    <a:cubicBezTo>
                      <a:pt x="1391079" y="1472600"/>
                      <a:pt x="1395723" y="1473115"/>
                      <a:pt x="1400883" y="1476727"/>
                    </a:cubicBezTo>
                    <a:cubicBezTo>
                      <a:pt x="1419458" y="1489111"/>
                      <a:pt x="1440097" y="1498914"/>
                      <a:pt x="1452996" y="1518005"/>
                    </a:cubicBezTo>
                    <a:cubicBezTo>
                      <a:pt x="1457640" y="1525229"/>
                      <a:pt x="1463316" y="1525745"/>
                      <a:pt x="1470024" y="1519553"/>
                    </a:cubicBezTo>
                    <a:cubicBezTo>
                      <a:pt x="1487051" y="1503558"/>
                      <a:pt x="1503562" y="1487047"/>
                      <a:pt x="1519041" y="1470535"/>
                    </a:cubicBezTo>
                    <a:cubicBezTo>
                      <a:pt x="1525233" y="1464344"/>
                      <a:pt x="1525749" y="1458668"/>
                      <a:pt x="1518010" y="1453508"/>
                    </a:cubicBezTo>
                    <a:cubicBezTo>
                      <a:pt x="1498402" y="1440093"/>
                      <a:pt x="1488599" y="1418938"/>
                      <a:pt x="1475699" y="1400363"/>
                    </a:cubicBezTo>
                    <a:cubicBezTo>
                      <a:pt x="1472088" y="1395203"/>
                      <a:pt x="1472088" y="1391075"/>
                      <a:pt x="1476215" y="1386431"/>
                    </a:cubicBezTo>
                    <a:cubicBezTo>
                      <a:pt x="1484987" y="1375596"/>
                      <a:pt x="1493243" y="1364760"/>
                      <a:pt x="1501498" y="1353925"/>
                    </a:cubicBezTo>
                    <a:cubicBezTo>
                      <a:pt x="1505626" y="1348249"/>
                      <a:pt x="1510270" y="1348249"/>
                      <a:pt x="1515946" y="1349797"/>
                    </a:cubicBezTo>
                    <a:cubicBezTo>
                      <a:pt x="1538133" y="1357020"/>
                      <a:pt x="1560836" y="1362180"/>
                      <a:pt x="1579411" y="1377660"/>
                    </a:cubicBezTo>
                    <a:cubicBezTo>
                      <a:pt x="1584571" y="1382303"/>
                      <a:pt x="1588182" y="1382303"/>
                      <a:pt x="1592310" y="1375596"/>
                    </a:cubicBezTo>
                    <a:cubicBezTo>
                      <a:pt x="1605210" y="1354441"/>
                      <a:pt x="1617593" y="1333801"/>
                      <a:pt x="1628945" y="1312130"/>
                    </a:cubicBezTo>
                    <a:cubicBezTo>
                      <a:pt x="1632557" y="1304907"/>
                      <a:pt x="1631009" y="1300779"/>
                      <a:pt x="1623785" y="1298199"/>
                    </a:cubicBezTo>
                    <a:cubicBezTo>
                      <a:pt x="1605726" y="1291491"/>
                      <a:pt x="1591794" y="1278592"/>
                      <a:pt x="1577863" y="1265692"/>
                    </a:cubicBezTo>
                    <a:cubicBezTo>
                      <a:pt x="1560320" y="1248665"/>
                      <a:pt x="1560836" y="1253309"/>
                      <a:pt x="1571155" y="1230090"/>
                    </a:cubicBezTo>
                    <a:cubicBezTo>
                      <a:pt x="1574251" y="1222866"/>
                      <a:pt x="1577347" y="1215643"/>
                      <a:pt x="1579927" y="1208419"/>
                    </a:cubicBezTo>
                    <a:cubicBezTo>
                      <a:pt x="1582507" y="1200163"/>
                      <a:pt x="1587667" y="1197583"/>
                      <a:pt x="1596438" y="1197583"/>
                    </a:cubicBezTo>
                    <a:cubicBezTo>
                      <a:pt x="1618625" y="1198100"/>
                      <a:pt x="1640296" y="1197583"/>
                      <a:pt x="1660935" y="1207387"/>
                    </a:cubicBezTo>
                    <a:cubicBezTo>
                      <a:pt x="1668159" y="1210483"/>
                      <a:pt x="1672287" y="1209967"/>
                      <a:pt x="1675383" y="1201195"/>
                    </a:cubicBezTo>
                    <a:cubicBezTo>
                      <a:pt x="1682090" y="1178492"/>
                      <a:pt x="1688282" y="1155789"/>
                      <a:pt x="1693442" y="1132570"/>
                    </a:cubicBezTo>
                    <a:cubicBezTo>
                      <a:pt x="1695506" y="1123283"/>
                      <a:pt x="1692926" y="1119671"/>
                      <a:pt x="1684154" y="1119155"/>
                    </a:cubicBezTo>
                    <a:cubicBezTo>
                      <a:pt x="1660935" y="1117091"/>
                      <a:pt x="1641328" y="1104192"/>
                      <a:pt x="1621205" y="1093872"/>
                    </a:cubicBezTo>
                    <a:cubicBezTo>
                      <a:pt x="1616561" y="1091808"/>
                      <a:pt x="1613465" y="1088712"/>
                      <a:pt x="1614497" y="1083037"/>
                    </a:cubicBezTo>
                    <a:cubicBezTo>
                      <a:pt x="1616561" y="1069621"/>
                      <a:pt x="1618625" y="1055690"/>
                      <a:pt x="1620173" y="1042274"/>
                    </a:cubicBezTo>
                    <a:cubicBezTo>
                      <a:pt x="1621205" y="1034535"/>
                      <a:pt x="1625333" y="1031439"/>
                      <a:pt x="1632557" y="1029891"/>
                    </a:cubicBezTo>
                    <a:cubicBezTo>
                      <a:pt x="1653712" y="1025763"/>
                      <a:pt x="1673835" y="1018539"/>
                      <a:pt x="1696022" y="1022667"/>
                    </a:cubicBezTo>
                    <a:cubicBezTo>
                      <a:pt x="1704793" y="1024215"/>
                      <a:pt x="1708921" y="1020603"/>
                      <a:pt x="1709437" y="1010800"/>
                    </a:cubicBezTo>
                    <a:cubicBezTo>
                      <a:pt x="1710469" y="988612"/>
                      <a:pt x="1710985" y="966426"/>
                      <a:pt x="1709437" y="943723"/>
                    </a:cubicBezTo>
                    <a:cubicBezTo>
                      <a:pt x="1708921" y="933403"/>
                      <a:pt x="1704793" y="929791"/>
                      <a:pt x="1694990" y="931339"/>
                    </a:cubicBezTo>
                    <a:cubicBezTo>
                      <a:pt x="1680026" y="933919"/>
                      <a:pt x="1665063" y="931855"/>
                      <a:pt x="1650616" y="928243"/>
                    </a:cubicBezTo>
                    <a:cubicBezTo>
                      <a:pt x="1619141" y="919988"/>
                      <a:pt x="1621205" y="928243"/>
                      <a:pt x="1618109" y="892125"/>
                    </a:cubicBezTo>
                    <a:cubicBezTo>
                      <a:pt x="1617593" y="885933"/>
                      <a:pt x="1616561" y="880257"/>
                      <a:pt x="1615013" y="874582"/>
                    </a:cubicBezTo>
                    <a:cubicBezTo>
                      <a:pt x="1612949" y="866842"/>
                      <a:pt x="1616561" y="862714"/>
                      <a:pt x="1622753" y="859102"/>
                    </a:cubicBezTo>
                    <a:cubicBezTo>
                      <a:pt x="1642876" y="849299"/>
                      <a:pt x="1661967" y="836915"/>
                      <a:pt x="1684670" y="834851"/>
                    </a:cubicBezTo>
                    <a:cubicBezTo>
                      <a:pt x="1692410" y="834335"/>
                      <a:pt x="1696022" y="830724"/>
                      <a:pt x="1693442" y="821952"/>
                    </a:cubicBezTo>
                    <a:cubicBezTo>
                      <a:pt x="1687766" y="799249"/>
                      <a:pt x="1682090" y="776030"/>
                      <a:pt x="1674867" y="753327"/>
                    </a:cubicBezTo>
                    <a:cubicBezTo>
                      <a:pt x="1671771" y="744039"/>
                      <a:pt x="1667643" y="743007"/>
                      <a:pt x="1659903" y="746619"/>
                    </a:cubicBezTo>
                    <a:cubicBezTo>
                      <a:pt x="1638748" y="756423"/>
                      <a:pt x="1616561" y="755907"/>
                      <a:pt x="1594374" y="756423"/>
                    </a:cubicBezTo>
                    <a:cubicBezTo>
                      <a:pt x="1587667" y="756423"/>
                      <a:pt x="1583023" y="754359"/>
                      <a:pt x="1580443" y="747651"/>
                    </a:cubicBezTo>
                    <a:cubicBezTo>
                      <a:pt x="1575799" y="735784"/>
                      <a:pt x="1571155" y="724432"/>
                      <a:pt x="1565995" y="713081"/>
                    </a:cubicBezTo>
                    <a:cubicBezTo>
                      <a:pt x="1562900" y="705857"/>
                      <a:pt x="1564448" y="701213"/>
                      <a:pt x="1570123" y="696054"/>
                    </a:cubicBezTo>
                    <a:cubicBezTo>
                      <a:pt x="1586635" y="681090"/>
                      <a:pt x="1602114" y="664579"/>
                      <a:pt x="1623269" y="656323"/>
                    </a:cubicBezTo>
                    <a:cubicBezTo>
                      <a:pt x="1631009" y="653227"/>
                      <a:pt x="1632557" y="649616"/>
                      <a:pt x="1628429" y="641876"/>
                    </a:cubicBezTo>
                    <a:cubicBezTo>
                      <a:pt x="1617077" y="620721"/>
                      <a:pt x="1605210" y="599566"/>
                      <a:pt x="1592310" y="579443"/>
                    </a:cubicBezTo>
                    <a:cubicBezTo>
                      <a:pt x="1587667" y="572219"/>
                      <a:pt x="1584055" y="572219"/>
                      <a:pt x="1578379" y="576863"/>
                    </a:cubicBezTo>
                    <a:cubicBezTo>
                      <a:pt x="1564963" y="587698"/>
                      <a:pt x="1548968" y="594406"/>
                      <a:pt x="1532457" y="599050"/>
                    </a:cubicBezTo>
                    <a:cubicBezTo>
                      <a:pt x="1499950" y="607821"/>
                      <a:pt x="1510270" y="610917"/>
                      <a:pt x="1490147" y="585118"/>
                    </a:cubicBezTo>
                    <a:cubicBezTo>
                      <a:pt x="1486019" y="579443"/>
                      <a:pt x="1481891" y="574283"/>
                      <a:pt x="1477247" y="569123"/>
                    </a:cubicBezTo>
                    <a:cubicBezTo>
                      <a:pt x="1472088" y="563447"/>
                      <a:pt x="1472088" y="558288"/>
                      <a:pt x="1476731" y="552096"/>
                    </a:cubicBezTo>
                    <a:cubicBezTo>
                      <a:pt x="1489115" y="533521"/>
                      <a:pt x="1498918" y="513397"/>
                      <a:pt x="1518525" y="499982"/>
                    </a:cubicBezTo>
                    <a:cubicBezTo>
                      <a:pt x="1525233" y="495338"/>
                      <a:pt x="1525233" y="490178"/>
                      <a:pt x="1519557" y="483987"/>
                    </a:cubicBezTo>
                    <a:cubicBezTo>
                      <a:pt x="1503562" y="466960"/>
                      <a:pt x="1487051" y="450448"/>
                      <a:pt x="1470540" y="434453"/>
                    </a:cubicBezTo>
                    <a:cubicBezTo>
                      <a:pt x="1463316" y="427745"/>
                      <a:pt x="1458156" y="428261"/>
                      <a:pt x="1452480" y="436001"/>
                    </a:cubicBezTo>
                    <a:cubicBezTo>
                      <a:pt x="1443709" y="448384"/>
                      <a:pt x="1431841" y="457672"/>
                      <a:pt x="1418942" y="465412"/>
                    </a:cubicBezTo>
                    <a:cubicBezTo>
                      <a:pt x="1393143" y="481407"/>
                      <a:pt x="1393143" y="481407"/>
                      <a:pt x="1369408" y="463348"/>
                    </a:cubicBezTo>
                    <a:cubicBezTo>
                      <a:pt x="1364764" y="459736"/>
                      <a:pt x="1360121" y="455608"/>
                      <a:pt x="1354961" y="452512"/>
                    </a:cubicBezTo>
                    <a:cubicBezTo>
                      <a:pt x="1348253" y="448384"/>
                      <a:pt x="1347221" y="443225"/>
                      <a:pt x="1349801" y="436001"/>
                    </a:cubicBezTo>
                    <a:cubicBezTo>
                      <a:pt x="1357025" y="414330"/>
                      <a:pt x="1361668" y="391627"/>
                      <a:pt x="1377148" y="374084"/>
                    </a:cubicBezTo>
                    <a:cubicBezTo>
                      <a:pt x="1382307" y="368408"/>
                      <a:pt x="1381276" y="364280"/>
                      <a:pt x="1374052" y="360152"/>
                    </a:cubicBezTo>
                    <a:cubicBezTo>
                      <a:pt x="1353929" y="347769"/>
                      <a:pt x="1333806" y="335385"/>
                      <a:pt x="1312651" y="324550"/>
                    </a:cubicBezTo>
                    <a:cubicBezTo>
                      <a:pt x="1304911" y="320422"/>
                      <a:pt x="1299751" y="320422"/>
                      <a:pt x="1296655" y="329193"/>
                    </a:cubicBezTo>
                    <a:cubicBezTo>
                      <a:pt x="1288916" y="350865"/>
                      <a:pt x="1271888" y="365828"/>
                      <a:pt x="1256925" y="382855"/>
                    </a:cubicBezTo>
                    <a:cubicBezTo>
                      <a:pt x="1251249" y="389047"/>
                      <a:pt x="1246090" y="389563"/>
                      <a:pt x="1238866" y="386467"/>
                    </a:cubicBezTo>
                    <a:cubicBezTo>
                      <a:pt x="1228546" y="381307"/>
                      <a:pt x="1217711" y="377179"/>
                      <a:pt x="1206875" y="373052"/>
                    </a:cubicBezTo>
                    <a:cubicBezTo>
                      <a:pt x="1199136" y="370472"/>
                      <a:pt x="1196556" y="365312"/>
                      <a:pt x="1196556" y="357572"/>
                    </a:cubicBezTo>
                    <a:cubicBezTo>
                      <a:pt x="1197072" y="335385"/>
                      <a:pt x="1196556" y="313714"/>
                      <a:pt x="1206359" y="293075"/>
                    </a:cubicBezTo>
                    <a:cubicBezTo>
                      <a:pt x="1209971" y="285335"/>
                      <a:pt x="1208939" y="280692"/>
                      <a:pt x="1199652" y="278112"/>
                    </a:cubicBezTo>
                    <a:cubicBezTo>
                      <a:pt x="1176949" y="271404"/>
                      <a:pt x="1154246" y="265212"/>
                      <a:pt x="1131027" y="259537"/>
                    </a:cubicBezTo>
                    <a:cubicBezTo>
                      <a:pt x="1122255" y="257473"/>
                      <a:pt x="1119159" y="260569"/>
                      <a:pt x="1118127" y="268308"/>
                    </a:cubicBezTo>
                    <a:cubicBezTo>
                      <a:pt x="1116063" y="291527"/>
                      <a:pt x="1103164" y="311134"/>
                      <a:pt x="1093360" y="331258"/>
                    </a:cubicBezTo>
                    <a:cubicBezTo>
                      <a:pt x="1090780" y="336933"/>
                      <a:pt x="1086653" y="339513"/>
                      <a:pt x="1079945" y="338481"/>
                    </a:cubicBezTo>
                    <a:cubicBezTo>
                      <a:pt x="1067561" y="336417"/>
                      <a:pt x="1055178" y="334869"/>
                      <a:pt x="1042794" y="333837"/>
                    </a:cubicBezTo>
                    <a:cubicBezTo>
                      <a:pt x="1034539" y="332805"/>
                      <a:pt x="1029895" y="329193"/>
                      <a:pt x="1028347" y="320422"/>
                    </a:cubicBezTo>
                    <a:cubicBezTo>
                      <a:pt x="1024735" y="299783"/>
                      <a:pt x="1016996" y="279660"/>
                      <a:pt x="1021123" y="257989"/>
                    </a:cubicBezTo>
                    <a:cubicBezTo>
                      <a:pt x="1022671" y="248701"/>
                      <a:pt x="1019059" y="244057"/>
                      <a:pt x="1008740" y="243541"/>
                    </a:cubicBezTo>
                    <a:cubicBezTo>
                      <a:pt x="986553" y="242509"/>
                      <a:pt x="964366" y="242509"/>
                      <a:pt x="941663" y="243541"/>
                    </a:cubicBezTo>
                    <a:cubicBezTo>
                      <a:pt x="931859" y="244057"/>
                      <a:pt x="928247" y="248185"/>
                      <a:pt x="929795" y="256957"/>
                    </a:cubicBezTo>
                    <a:cubicBezTo>
                      <a:pt x="933923" y="279144"/>
                      <a:pt x="926184" y="299267"/>
                      <a:pt x="922572" y="320422"/>
                    </a:cubicBezTo>
                    <a:cubicBezTo>
                      <a:pt x="921024" y="328678"/>
                      <a:pt x="916896" y="332290"/>
                      <a:pt x="909156" y="333321"/>
                    </a:cubicBezTo>
                    <a:cubicBezTo>
                      <a:pt x="896773" y="334869"/>
                      <a:pt x="884389" y="335901"/>
                      <a:pt x="872006" y="337965"/>
                    </a:cubicBezTo>
                    <a:cubicBezTo>
                      <a:pt x="864782" y="339513"/>
                      <a:pt x="860654" y="336933"/>
                      <a:pt x="857559" y="330226"/>
                    </a:cubicBezTo>
                    <a:cubicBezTo>
                      <a:pt x="847755" y="310102"/>
                      <a:pt x="835371" y="291527"/>
                      <a:pt x="833308" y="268308"/>
                    </a:cubicBezTo>
                    <a:cubicBezTo>
                      <a:pt x="832276" y="259537"/>
                      <a:pt x="828664" y="256957"/>
                      <a:pt x="819892" y="259021"/>
                    </a:cubicBezTo>
                    <a:cubicBezTo>
                      <a:pt x="797705" y="264180"/>
                      <a:pt x="775518" y="269856"/>
                      <a:pt x="753847" y="276564"/>
                    </a:cubicBezTo>
                    <a:cubicBezTo>
                      <a:pt x="744044" y="279660"/>
                      <a:pt x="740948" y="283272"/>
                      <a:pt x="745591" y="293075"/>
                    </a:cubicBezTo>
                    <a:cubicBezTo>
                      <a:pt x="751783" y="308039"/>
                      <a:pt x="754879" y="323518"/>
                      <a:pt x="754879" y="339513"/>
                    </a:cubicBezTo>
                    <a:cubicBezTo>
                      <a:pt x="754879" y="367892"/>
                      <a:pt x="755395" y="367892"/>
                      <a:pt x="728564" y="378728"/>
                    </a:cubicBezTo>
                    <a:cubicBezTo>
                      <a:pt x="722888" y="380791"/>
                      <a:pt x="717213" y="383371"/>
                      <a:pt x="712053" y="385951"/>
                    </a:cubicBezTo>
                    <a:cubicBezTo>
                      <a:pt x="705345" y="389563"/>
                      <a:pt x="700185" y="388531"/>
                      <a:pt x="695026" y="382855"/>
                    </a:cubicBezTo>
                    <a:cubicBezTo>
                      <a:pt x="679546" y="365828"/>
                      <a:pt x="662519" y="350349"/>
                      <a:pt x="654779" y="328161"/>
                    </a:cubicBezTo>
                    <a:cubicBezTo>
                      <a:pt x="652200" y="320938"/>
                      <a:pt x="648588" y="319390"/>
                      <a:pt x="641364" y="323002"/>
                    </a:cubicBezTo>
                    <a:cubicBezTo>
                      <a:pt x="619693" y="334353"/>
                      <a:pt x="598538" y="346737"/>
                      <a:pt x="577899" y="359636"/>
                    </a:cubicBezTo>
                    <a:cubicBezTo>
                      <a:pt x="571707" y="363248"/>
                      <a:pt x="570159" y="366860"/>
                      <a:pt x="574803" y="372536"/>
                    </a:cubicBezTo>
                    <a:cubicBezTo>
                      <a:pt x="590798" y="390595"/>
                      <a:pt x="595958" y="413298"/>
                      <a:pt x="602666" y="435485"/>
                    </a:cubicBezTo>
                    <a:cubicBezTo>
                      <a:pt x="604730" y="442193"/>
                      <a:pt x="604214" y="446836"/>
                      <a:pt x="598022" y="450964"/>
                    </a:cubicBezTo>
                    <a:cubicBezTo>
                      <a:pt x="587702" y="458188"/>
                      <a:pt x="577383" y="466444"/>
                      <a:pt x="567579" y="474699"/>
                    </a:cubicBezTo>
                    <a:cubicBezTo>
                      <a:pt x="561388" y="479859"/>
                      <a:pt x="556744" y="478827"/>
                      <a:pt x="550552" y="474699"/>
                    </a:cubicBezTo>
                    <a:cubicBezTo>
                      <a:pt x="531977" y="462316"/>
                      <a:pt x="511854" y="451996"/>
                      <a:pt x="498438" y="432905"/>
                    </a:cubicBezTo>
                    <a:cubicBezTo>
                      <a:pt x="494310" y="426713"/>
                      <a:pt x="489151" y="426197"/>
                      <a:pt x="483475" y="431357"/>
                    </a:cubicBezTo>
                    <a:cubicBezTo>
                      <a:pt x="465932" y="447352"/>
                      <a:pt x="448904" y="464895"/>
                      <a:pt x="432393" y="482439"/>
                    </a:cubicBezTo>
                    <a:cubicBezTo>
                      <a:pt x="427233" y="488114"/>
                      <a:pt x="426717" y="493274"/>
                      <a:pt x="433425" y="497402"/>
                    </a:cubicBezTo>
                    <a:cubicBezTo>
                      <a:pt x="453032" y="510818"/>
                      <a:pt x="462836" y="531457"/>
                      <a:pt x="475735" y="550032"/>
                    </a:cubicBezTo>
                    <a:cubicBezTo>
                      <a:pt x="479863" y="555708"/>
                      <a:pt x="479863" y="560867"/>
                      <a:pt x="475219" y="566027"/>
                    </a:cubicBezTo>
                    <a:cubicBezTo>
                      <a:pt x="466964" y="576347"/>
                      <a:pt x="458708" y="587182"/>
                      <a:pt x="450968" y="597502"/>
                    </a:cubicBezTo>
                    <a:cubicBezTo>
                      <a:pt x="447357" y="602146"/>
                      <a:pt x="443745" y="603694"/>
                      <a:pt x="437553" y="601629"/>
                    </a:cubicBezTo>
                    <a:cubicBezTo>
                      <a:pt x="414850" y="594406"/>
                      <a:pt x="391631" y="589246"/>
                      <a:pt x="373056" y="573251"/>
                    </a:cubicBezTo>
                    <a:cubicBezTo>
                      <a:pt x="367896" y="568607"/>
                      <a:pt x="363768" y="568607"/>
                      <a:pt x="360156" y="575315"/>
                    </a:cubicBezTo>
                    <a:cubicBezTo>
                      <a:pt x="347257" y="596470"/>
                      <a:pt x="334358" y="617109"/>
                      <a:pt x="323522" y="638780"/>
                    </a:cubicBezTo>
                    <a:cubicBezTo>
                      <a:pt x="319910" y="646004"/>
                      <a:pt x="320942" y="650131"/>
                      <a:pt x="328166" y="652711"/>
                    </a:cubicBezTo>
                    <a:cubicBezTo>
                      <a:pt x="346225" y="659419"/>
                      <a:pt x="360672" y="672318"/>
                      <a:pt x="374088" y="685218"/>
                    </a:cubicBezTo>
                    <a:cubicBezTo>
                      <a:pt x="392147" y="702245"/>
                      <a:pt x="391115" y="698117"/>
                      <a:pt x="380795" y="720820"/>
                    </a:cubicBezTo>
                    <a:cubicBezTo>
                      <a:pt x="377700" y="728044"/>
                      <a:pt x="374604" y="735268"/>
                      <a:pt x="372024" y="742492"/>
                    </a:cubicBezTo>
                    <a:cubicBezTo>
                      <a:pt x="369444" y="750747"/>
                      <a:pt x="364284" y="753327"/>
                      <a:pt x="355513" y="753327"/>
                    </a:cubicBezTo>
                    <a:cubicBezTo>
                      <a:pt x="333326" y="752811"/>
                      <a:pt x="311655" y="753327"/>
                      <a:pt x="291015" y="743523"/>
                    </a:cubicBezTo>
                    <a:cubicBezTo>
                      <a:pt x="282760" y="739396"/>
                      <a:pt x="279148" y="742492"/>
                      <a:pt x="276568" y="751263"/>
                    </a:cubicBezTo>
                    <a:cubicBezTo>
                      <a:pt x="269860" y="773450"/>
                      <a:pt x="264185" y="796153"/>
                      <a:pt x="258509" y="818340"/>
                    </a:cubicBezTo>
                    <a:cubicBezTo>
                      <a:pt x="256445" y="827628"/>
                      <a:pt x="259025" y="831239"/>
                      <a:pt x="267796" y="831756"/>
                    </a:cubicBezTo>
                    <a:cubicBezTo>
                      <a:pt x="291015" y="833819"/>
                      <a:pt x="310623" y="846719"/>
                      <a:pt x="330746" y="857038"/>
                    </a:cubicBezTo>
                    <a:cubicBezTo>
                      <a:pt x="335905" y="859618"/>
                      <a:pt x="338485" y="863230"/>
                      <a:pt x="337453" y="869422"/>
                    </a:cubicBezTo>
                    <a:cubicBezTo>
                      <a:pt x="335389" y="881805"/>
                      <a:pt x="333842" y="894189"/>
                      <a:pt x="332810" y="906572"/>
                    </a:cubicBezTo>
                    <a:cubicBezTo>
                      <a:pt x="331778" y="915344"/>
                      <a:pt x="328166" y="919988"/>
                      <a:pt x="318878" y="922052"/>
                    </a:cubicBezTo>
                    <a:cubicBezTo>
                      <a:pt x="298239" y="925664"/>
                      <a:pt x="278116" y="932887"/>
                      <a:pt x="256445" y="929275"/>
                    </a:cubicBezTo>
                    <a:cubicBezTo>
                      <a:pt x="246125" y="927211"/>
                      <a:pt x="243029" y="932371"/>
                      <a:pt x="242514" y="942175"/>
                    </a:cubicBezTo>
                    <a:cubicBezTo>
                      <a:pt x="241482" y="963846"/>
                      <a:pt x="241482" y="985001"/>
                      <a:pt x="242514" y="1006672"/>
                    </a:cubicBezTo>
                    <a:cubicBezTo>
                      <a:pt x="243029" y="1018023"/>
                      <a:pt x="247157" y="1022667"/>
                      <a:pt x="257993" y="1020603"/>
                    </a:cubicBezTo>
                    <a:cubicBezTo>
                      <a:pt x="280180" y="1016475"/>
                      <a:pt x="300303" y="1024731"/>
                      <a:pt x="321458" y="1028343"/>
                    </a:cubicBezTo>
                    <a:cubicBezTo>
                      <a:pt x="327650" y="1029375"/>
                      <a:pt x="331262" y="1032987"/>
                      <a:pt x="331778" y="1039694"/>
                    </a:cubicBezTo>
                    <a:cubicBezTo>
                      <a:pt x="333326" y="1052594"/>
                      <a:pt x="334358" y="1065493"/>
                      <a:pt x="336937" y="1077877"/>
                    </a:cubicBezTo>
                    <a:cubicBezTo>
                      <a:pt x="338485" y="1085617"/>
                      <a:pt x="335905" y="1089744"/>
                      <a:pt x="329198" y="1093356"/>
                    </a:cubicBezTo>
                    <a:cubicBezTo>
                      <a:pt x="309075" y="1103676"/>
                      <a:pt x="289467" y="1115543"/>
                      <a:pt x="265733" y="1117607"/>
                    </a:cubicBezTo>
                    <a:cubicBezTo>
                      <a:pt x="257993" y="1118123"/>
                      <a:pt x="255929" y="1122251"/>
                      <a:pt x="257993" y="1129990"/>
                    </a:cubicBezTo>
                    <a:cubicBezTo>
                      <a:pt x="263669" y="1153209"/>
                      <a:pt x="269344" y="1175913"/>
                      <a:pt x="276568" y="1198615"/>
                    </a:cubicBezTo>
                    <a:cubicBezTo>
                      <a:pt x="279148" y="1207903"/>
                      <a:pt x="283276" y="1209451"/>
                      <a:pt x="291531" y="1205839"/>
                    </a:cubicBezTo>
                    <a:cubicBezTo>
                      <a:pt x="308559" y="1198100"/>
                      <a:pt x="327134" y="1196035"/>
                      <a:pt x="345709" y="1196035"/>
                    </a:cubicBezTo>
                    <a:cubicBezTo>
                      <a:pt x="371508" y="1196035"/>
                      <a:pt x="366348" y="1193456"/>
                      <a:pt x="375636" y="1216675"/>
                    </a:cubicBezTo>
                    <a:cubicBezTo>
                      <a:pt x="378216" y="1223382"/>
                      <a:pt x="380795" y="1230606"/>
                      <a:pt x="384407" y="1236798"/>
                    </a:cubicBezTo>
                    <a:cubicBezTo>
                      <a:pt x="389051" y="1245569"/>
                      <a:pt x="386987" y="1251761"/>
                      <a:pt x="379764" y="1257953"/>
                    </a:cubicBezTo>
                    <a:cubicBezTo>
                      <a:pt x="363252" y="1272400"/>
                      <a:pt x="348289" y="1288396"/>
                      <a:pt x="327134" y="1296651"/>
                    </a:cubicBezTo>
                    <a:cubicBezTo>
                      <a:pt x="319394" y="1299231"/>
                      <a:pt x="319394" y="1303875"/>
                      <a:pt x="322490" y="1310583"/>
                    </a:cubicBezTo>
                    <a:cubicBezTo>
                      <a:pt x="333842" y="1332254"/>
                      <a:pt x="346225" y="1353409"/>
                      <a:pt x="359124" y="1374048"/>
                    </a:cubicBezTo>
                    <a:cubicBezTo>
                      <a:pt x="362736" y="1379724"/>
                      <a:pt x="365832" y="1380755"/>
                      <a:pt x="370992" y="1376628"/>
                    </a:cubicBezTo>
                    <a:cubicBezTo>
                      <a:pt x="389051" y="1361148"/>
                      <a:pt x="412270" y="1355988"/>
                      <a:pt x="433941" y="1348765"/>
                    </a:cubicBezTo>
                    <a:cubicBezTo>
                      <a:pt x="441165" y="1346185"/>
                      <a:pt x="445809" y="1347217"/>
                      <a:pt x="450452" y="1353925"/>
                    </a:cubicBezTo>
                    <a:cubicBezTo>
                      <a:pt x="457676" y="1364760"/>
                      <a:pt x="465932" y="1374564"/>
                      <a:pt x="474187" y="1384367"/>
                    </a:cubicBezTo>
                    <a:cubicBezTo>
                      <a:pt x="478315" y="1389527"/>
                      <a:pt x="478831" y="1393655"/>
                      <a:pt x="475219" y="1399331"/>
                    </a:cubicBezTo>
                    <a:cubicBezTo>
                      <a:pt x="462320" y="1417906"/>
                      <a:pt x="452516" y="1439061"/>
                      <a:pt x="432909" y="1452476"/>
                    </a:cubicBezTo>
                    <a:cubicBezTo>
                      <a:pt x="426201" y="1457120"/>
                      <a:pt x="425685" y="1461764"/>
                      <a:pt x="431877" y="1468471"/>
                    </a:cubicBezTo>
                    <a:cubicBezTo>
                      <a:pt x="447873" y="1486015"/>
                      <a:pt x="464384" y="1502526"/>
                      <a:pt x="481927" y="1518521"/>
                    </a:cubicBezTo>
                    <a:cubicBezTo>
                      <a:pt x="488119" y="1524197"/>
                      <a:pt x="493279" y="1524197"/>
                      <a:pt x="497922" y="1517489"/>
                    </a:cubicBezTo>
                    <a:cubicBezTo>
                      <a:pt x="510822" y="1498398"/>
                      <a:pt x="531461" y="1488595"/>
                      <a:pt x="550036" y="1475695"/>
                    </a:cubicBezTo>
                    <a:cubicBezTo>
                      <a:pt x="556228" y="1471568"/>
                      <a:pt x="561388" y="1471568"/>
                      <a:pt x="567063" y="1476211"/>
                    </a:cubicBezTo>
                    <a:cubicBezTo>
                      <a:pt x="576867" y="1483951"/>
                      <a:pt x="586670" y="1491690"/>
                      <a:pt x="596474" y="1498914"/>
                    </a:cubicBezTo>
                    <a:cubicBezTo>
                      <a:pt x="602666" y="1503558"/>
                      <a:pt x="604214" y="1508202"/>
                      <a:pt x="601634" y="1515426"/>
                    </a:cubicBezTo>
                    <a:cubicBezTo>
                      <a:pt x="594926" y="1537097"/>
                      <a:pt x="589250" y="1559284"/>
                      <a:pt x="574287" y="1577343"/>
                    </a:cubicBezTo>
                    <a:cubicBezTo>
                      <a:pt x="569127" y="1583018"/>
                      <a:pt x="569643" y="1587146"/>
                      <a:pt x="576867" y="1591274"/>
                    </a:cubicBezTo>
                    <a:cubicBezTo>
                      <a:pt x="597506" y="1603658"/>
                      <a:pt x="618145" y="1616041"/>
                      <a:pt x="639300" y="1627393"/>
                    </a:cubicBezTo>
                    <a:cubicBezTo>
                      <a:pt x="647040" y="1631520"/>
                      <a:pt x="651168" y="1629973"/>
                      <a:pt x="653747" y="1622233"/>
                    </a:cubicBezTo>
                    <a:cubicBezTo>
                      <a:pt x="662003" y="1600562"/>
                      <a:pt x="678514" y="1585598"/>
                      <a:pt x="693478" y="1568571"/>
                    </a:cubicBezTo>
                    <a:cubicBezTo>
                      <a:pt x="699153" y="1562379"/>
                      <a:pt x="704313" y="1561864"/>
                      <a:pt x="711537" y="1564959"/>
                    </a:cubicBezTo>
                    <a:cubicBezTo>
                      <a:pt x="721856" y="1570119"/>
                      <a:pt x="732692" y="1574247"/>
                      <a:pt x="743528" y="1578375"/>
                    </a:cubicBezTo>
                    <a:cubicBezTo>
                      <a:pt x="751267" y="1580955"/>
                      <a:pt x="753847" y="1585598"/>
                      <a:pt x="753847" y="1593854"/>
                    </a:cubicBezTo>
                    <a:cubicBezTo>
                      <a:pt x="753331" y="1616041"/>
                      <a:pt x="753847" y="1637712"/>
                      <a:pt x="744044" y="1658351"/>
                    </a:cubicBezTo>
                    <a:cubicBezTo>
                      <a:pt x="739916" y="1667123"/>
                      <a:pt x="743012" y="1671251"/>
                      <a:pt x="752299" y="1673831"/>
                    </a:cubicBezTo>
                    <a:cubicBezTo>
                      <a:pt x="773970" y="1680538"/>
                      <a:pt x="796157" y="1686214"/>
                      <a:pt x="818344" y="1691374"/>
                    </a:cubicBezTo>
                    <a:cubicBezTo>
                      <a:pt x="827116" y="1693438"/>
                      <a:pt x="831760" y="1692406"/>
                      <a:pt x="832276" y="1682602"/>
                    </a:cubicBezTo>
                    <a:cubicBezTo>
                      <a:pt x="834340" y="1659383"/>
                      <a:pt x="846723" y="1639776"/>
                      <a:pt x="857043" y="1619653"/>
                    </a:cubicBezTo>
                    <a:cubicBezTo>
                      <a:pt x="859622" y="1614493"/>
                      <a:pt x="862718" y="1611397"/>
                      <a:pt x="868910" y="1612429"/>
                    </a:cubicBezTo>
                    <a:cubicBezTo>
                      <a:pt x="881809" y="1614493"/>
                      <a:pt x="895225" y="1616041"/>
                      <a:pt x="908640" y="1617589"/>
                    </a:cubicBezTo>
                    <a:cubicBezTo>
                      <a:pt x="916896" y="1618621"/>
                      <a:pt x="920508" y="1622749"/>
                      <a:pt x="922056" y="1630488"/>
                    </a:cubicBezTo>
                    <a:cubicBezTo>
                      <a:pt x="925668" y="1651128"/>
                      <a:pt x="933407" y="1671251"/>
                      <a:pt x="929279" y="1692922"/>
                    </a:cubicBezTo>
                    <a:cubicBezTo>
                      <a:pt x="927215" y="1703757"/>
                      <a:pt x="932375" y="1706853"/>
                      <a:pt x="942695" y="1707369"/>
                    </a:cubicBezTo>
                    <a:cubicBezTo>
                      <a:pt x="964366" y="1708401"/>
                      <a:pt x="985521" y="1708401"/>
                      <a:pt x="1007192" y="1707369"/>
                    </a:cubicBezTo>
                    <a:cubicBezTo>
                      <a:pt x="1018028" y="1706853"/>
                      <a:pt x="1022155" y="1702725"/>
                      <a:pt x="1020607" y="1692406"/>
                    </a:cubicBezTo>
                    <a:cubicBezTo>
                      <a:pt x="1016480" y="1670219"/>
                      <a:pt x="1024219" y="1650096"/>
                      <a:pt x="1028347" y="1628941"/>
                    </a:cubicBezTo>
                    <a:cubicBezTo>
                      <a:pt x="1029379" y="1621717"/>
                      <a:pt x="1033507" y="1618621"/>
                      <a:pt x="1040215" y="1617589"/>
                    </a:cubicBezTo>
                    <a:cubicBezTo>
                      <a:pt x="1053114" y="1616041"/>
                      <a:pt x="1066013" y="1615009"/>
                      <a:pt x="1078397" y="1612429"/>
                    </a:cubicBezTo>
                    <a:cubicBezTo>
                      <a:pt x="1085621" y="1611397"/>
                      <a:pt x="1089748" y="1613461"/>
                      <a:pt x="1092844" y="1619653"/>
                    </a:cubicBezTo>
                    <a:cubicBezTo>
                      <a:pt x="1102648" y="1639776"/>
                      <a:pt x="1115031" y="1658351"/>
                      <a:pt x="1117095" y="1681570"/>
                    </a:cubicBezTo>
                    <a:cubicBezTo>
                      <a:pt x="1118127" y="1690342"/>
                      <a:pt x="1121739" y="1692922"/>
                      <a:pt x="1130511" y="1690858"/>
                    </a:cubicBezTo>
                    <a:cubicBezTo>
                      <a:pt x="1152698" y="1685698"/>
                      <a:pt x="1174885" y="1680022"/>
                      <a:pt x="1196556" y="1673315"/>
                    </a:cubicBezTo>
                    <a:cubicBezTo>
                      <a:pt x="1206359" y="1670219"/>
                      <a:pt x="1209455" y="1666607"/>
                      <a:pt x="1204811" y="1656803"/>
                    </a:cubicBezTo>
                    <a:cubicBezTo>
                      <a:pt x="1200168" y="1643904"/>
                      <a:pt x="1196556" y="1627393"/>
                      <a:pt x="1198104" y="1613977"/>
                    </a:cubicBezTo>
                    <a:close/>
                  </a:path>
                </a:pathLst>
              </a:custGeom>
              <a:solidFill>
                <a:schemeClr val="bg1"/>
              </a:solidFill>
              <a:ln w="515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158" name="Freeform: Shape 157">
                <a:extLst>
                  <a:ext uri="{FF2B5EF4-FFF2-40B4-BE49-F238E27FC236}">
                    <a16:creationId xmlns:a16="http://schemas.microsoft.com/office/drawing/2014/main" id="{1C7E0D0C-5A75-457A-983C-CE2B94536169}"/>
                  </a:ext>
                </a:extLst>
              </p:cNvPr>
              <p:cNvSpPr/>
              <p:nvPr/>
            </p:nvSpPr>
            <p:spPr>
              <a:xfrm>
                <a:off x="306265" y="596608"/>
                <a:ext cx="237706" cy="236466"/>
              </a:xfrm>
              <a:custGeom>
                <a:avLst/>
                <a:gdLst>
                  <a:gd name="connsiteX0" fmla="*/ 185362 w 237706"/>
                  <a:gd name="connsiteY0" fmla="*/ 130458 h 236466"/>
                  <a:gd name="connsiteX1" fmla="*/ 237706 w 237706"/>
                  <a:gd name="connsiteY1" fmla="*/ 130458 h 236466"/>
                  <a:gd name="connsiteX2" fmla="*/ 234128 w 237706"/>
                  <a:gd name="connsiteY2" fmla="*/ 154126 h 236466"/>
                  <a:gd name="connsiteX3" fmla="*/ 165835 w 237706"/>
                  <a:gd name="connsiteY3" fmla="*/ 229449 h 236466"/>
                  <a:gd name="connsiteX4" fmla="*/ 131078 w 237706"/>
                  <a:gd name="connsiteY4" fmla="*/ 236466 h 236466"/>
                  <a:gd name="connsiteX5" fmla="*/ 131078 w 237706"/>
                  <a:gd name="connsiteY5" fmla="*/ 186008 h 236466"/>
                  <a:gd name="connsiteX6" fmla="*/ 146195 w 237706"/>
                  <a:gd name="connsiteY6" fmla="*/ 182956 h 236466"/>
                  <a:gd name="connsiteX7" fmla="*/ 177100 w 237706"/>
                  <a:gd name="connsiteY7" fmla="*/ 157507 h 236466"/>
                  <a:gd name="connsiteX8" fmla="*/ 0 w 237706"/>
                  <a:gd name="connsiteY8" fmla="*/ 130458 h 236466"/>
                  <a:gd name="connsiteX9" fmla="*/ 52344 w 237706"/>
                  <a:gd name="connsiteY9" fmla="*/ 130458 h 236466"/>
                  <a:gd name="connsiteX10" fmla="*/ 60606 w 237706"/>
                  <a:gd name="connsiteY10" fmla="*/ 157507 h 236466"/>
                  <a:gd name="connsiteX11" fmla="*/ 91511 w 237706"/>
                  <a:gd name="connsiteY11" fmla="*/ 182956 h 236466"/>
                  <a:gd name="connsiteX12" fmla="*/ 106628 w 237706"/>
                  <a:gd name="connsiteY12" fmla="*/ 186008 h 236466"/>
                  <a:gd name="connsiteX13" fmla="*/ 106628 w 237706"/>
                  <a:gd name="connsiteY13" fmla="*/ 236466 h 236466"/>
                  <a:gd name="connsiteX14" fmla="*/ 71871 w 237706"/>
                  <a:gd name="connsiteY14" fmla="*/ 229449 h 236466"/>
                  <a:gd name="connsiteX15" fmla="*/ 3579 w 237706"/>
                  <a:gd name="connsiteY15" fmla="*/ 154126 h 236466"/>
                  <a:gd name="connsiteX16" fmla="*/ 131078 w 237706"/>
                  <a:gd name="connsiteY16" fmla="*/ 0 h 236466"/>
                  <a:gd name="connsiteX17" fmla="*/ 165835 w 237706"/>
                  <a:gd name="connsiteY17" fmla="*/ 7017 h 236466"/>
                  <a:gd name="connsiteX18" fmla="*/ 234128 w 237706"/>
                  <a:gd name="connsiteY18" fmla="*/ 82340 h 236466"/>
                  <a:gd name="connsiteX19" fmla="*/ 237706 w 237706"/>
                  <a:gd name="connsiteY19" fmla="*/ 106008 h 236466"/>
                  <a:gd name="connsiteX20" fmla="*/ 185362 w 237706"/>
                  <a:gd name="connsiteY20" fmla="*/ 106008 h 236466"/>
                  <a:gd name="connsiteX21" fmla="*/ 177100 w 237706"/>
                  <a:gd name="connsiteY21" fmla="*/ 78960 h 236466"/>
                  <a:gd name="connsiteX22" fmla="*/ 146195 w 237706"/>
                  <a:gd name="connsiteY22" fmla="*/ 53510 h 236466"/>
                  <a:gd name="connsiteX23" fmla="*/ 131078 w 237706"/>
                  <a:gd name="connsiteY23" fmla="*/ 50458 h 236466"/>
                  <a:gd name="connsiteX24" fmla="*/ 106628 w 237706"/>
                  <a:gd name="connsiteY24" fmla="*/ 0 h 236466"/>
                  <a:gd name="connsiteX25" fmla="*/ 106628 w 237706"/>
                  <a:gd name="connsiteY25" fmla="*/ 50458 h 236466"/>
                  <a:gd name="connsiteX26" fmla="*/ 91511 w 237706"/>
                  <a:gd name="connsiteY26" fmla="*/ 53510 h 236466"/>
                  <a:gd name="connsiteX27" fmla="*/ 60606 w 237706"/>
                  <a:gd name="connsiteY27" fmla="*/ 78960 h 236466"/>
                  <a:gd name="connsiteX28" fmla="*/ 52344 w 237706"/>
                  <a:gd name="connsiteY28" fmla="*/ 106008 h 236466"/>
                  <a:gd name="connsiteX29" fmla="*/ 0 w 237706"/>
                  <a:gd name="connsiteY29" fmla="*/ 106008 h 236466"/>
                  <a:gd name="connsiteX30" fmla="*/ 3579 w 237706"/>
                  <a:gd name="connsiteY30" fmla="*/ 82340 h 236466"/>
                  <a:gd name="connsiteX31" fmla="*/ 71871 w 237706"/>
                  <a:gd name="connsiteY31" fmla="*/ 7017 h 2364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237706" h="236466">
                    <a:moveTo>
                      <a:pt x="185362" y="130458"/>
                    </a:moveTo>
                    <a:lnTo>
                      <a:pt x="237706" y="130458"/>
                    </a:lnTo>
                    <a:lnTo>
                      <a:pt x="234128" y="154126"/>
                    </a:lnTo>
                    <a:cubicBezTo>
                      <a:pt x="223548" y="188141"/>
                      <a:pt x="198326" y="215706"/>
                      <a:pt x="165835" y="229449"/>
                    </a:cubicBezTo>
                    <a:lnTo>
                      <a:pt x="131078" y="236466"/>
                    </a:lnTo>
                    <a:lnTo>
                      <a:pt x="131078" y="186008"/>
                    </a:lnTo>
                    <a:lnTo>
                      <a:pt x="146195" y="182956"/>
                    </a:lnTo>
                    <a:cubicBezTo>
                      <a:pt x="158800" y="177624"/>
                      <a:pt x="169526" y="168717"/>
                      <a:pt x="177100" y="157507"/>
                    </a:cubicBezTo>
                    <a:close/>
                    <a:moveTo>
                      <a:pt x="0" y="130458"/>
                    </a:moveTo>
                    <a:lnTo>
                      <a:pt x="52344" y="130458"/>
                    </a:lnTo>
                    <a:lnTo>
                      <a:pt x="60606" y="157507"/>
                    </a:lnTo>
                    <a:cubicBezTo>
                      <a:pt x="68180" y="168717"/>
                      <a:pt x="78906" y="177624"/>
                      <a:pt x="91511" y="182956"/>
                    </a:cubicBezTo>
                    <a:lnTo>
                      <a:pt x="106628" y="186008"/>
                    </a:lnTo>
                    <a:lnTo>
                      <a:pt x="106628" y="236466"/>
                    </a:lnTo>
                    <a:lnTo>
                      <a:pt x="71871" y="229449"/>
                    </a:lnTo>
                    <a:cubicBezTo>
                      <a:pt x="39380" y="215706"/>
                      <a:pt x="14159" y="188141"/>
                      <a:pt x="3579" y="154126"/>
                    </a:cubicBezTo>
                    <a:close/>
                    <a:moveTo>
                      <a:pt x="131078" y="0"/>
                    </a:moveTo>
                    <a:lnTo>
                      <a:pt x="165835" y="7017"/>
                    </a:lnTo>
                    <a:cubicBezTo>
                      <a:pt x="198326" y="20760"/>
                      <a:pt x="223548" y="48325"/>
                      <a:pt x="234128" y="82340"/>
                    </a:cubicBezTo>
                    <a:lnTo>
                      <a:pt x="237706" y="106008"/>
                    </a:lnTo>
                    <a:lnTo>
                      <a:pt x="185362" y="106008"/>
                    </a:lnTo>
                    <a:lnTo>
                      <a:pt x="177100" y="78960"/>
                    </a:lnTo>
                    <a:cubicBezTo>
                      <a:pt x="169526" y="67749"/>
                      <a:pt x="158800" y="58842"/>
                      <a:pt x="146195" y="53510"/>
                    </a:cubicBezTo>
                    <a:lnTo>
                      <a:pt x="131078" y="50458"/>
                    </a:lnTo>
                    <a:close/>
                    <a:moveTo>
                      <a:pt x="106628" y="0"/>
                    </a:moveTo>
                    <a:lnTo>
                      <a:pt x="106628" y="50458"/>
                    </a:lnTo>
                    <a:lnTo>
                      <a:pt x="91511" y="53510"/>
                    </a:lnTo>
                    <a:cubicBezTo>
                      <a:pt x="78906" y="58842"/>
                      <a:pt x="68180" y="67749"/>
                      <a:pt x="60606" y="78960"/>
                    </a:cubicBezTo>
                    <a:lnTo>
                      <a:pt x="52344" y="106008"/>
                    </a:lnTo>
                    <a:lnTo>
                      <a:pt x="0" y="106008"/>
                    </a:lnTo>
                    <a:lnTo>
                      <a:pt x="3579" y="82340"/>
                    </a:lnTo>
                    <a:cubicBezTo>
                      <a:pt x="14159" y="48325"/>
                      <a:pt x="39380" y="20760"/>
                      <a:pt x="71871" y="7017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schemeClr val="tx1"/>
                  </a:solidFill>
                  <a:cs typeface="B Nazanin" panose="00000700000000000000" pitchFamily="2" charset="-78"/>
                </a:endParaRPr>
              </a:p>
            </p:txBody>
          </p:sp>
          <p:sp>
            <p:nvSpPr>
              <p:cNvPr id="159" name="Oval 158">
                <a:extLst>
                  <a:ext uri="{FF2B5EF4-FFF2-40B4-BE49-F238E27FC236}">
                    <a16:creationId xmlns:a16="http://schemas.microsoft.com/office/drawing/2014/main" id="{184F0334-3B67-4DB2-8E8A-153CB7F3A0E5}"/>
                  </a:ext>
                </a:extLst>
              </p:cNvPr>
              <p:cNvSpPr/>
              <p:nvPr/>
            </p:nvSpPr>
            <p:spPr>
              <a:xfrm>
                <a:off x="385557" y="675280"/>
                <a:ext cx="79122" cy="79122"/>
              </a:xfrm>
              <a:prstGeom prst="ellipse">
                <a:avLst/>
              </a:prstGeom>
              <a:solidFill>
                <a:schemeClr val="bg1"/>
              </a:solidFill>
              <a:ln w="190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cs typeface="B Nazanin" panose="00000700000000000000" pitchFamily="2" charset="-78"/>
                </a:endParaRPr>
              </a:p>
            </p:txBody>
          </p:sp>
        </p:grpSp>
        <p:grpSp>
          <p:nvGrpSpPr>
            <p:cNvPr id="133" name="Group 132">
              <a:extLst>
                <a:ext uri="{FF2B5EF4-FFF2-40B4-BE49-F238E27FC236}">
                  <a16:creationId xmlns:a16="http://schemas.microsoft.com/office/drawing/2014/main" id="{53406839-AC3B-4A8E-BD7B-371FF6E0EDCB}"/>
                </a:ext>
              </a:extLst>
            </p:cNvPr>
            <p:cNvGrpSpPr/>
            <p:nvPr/>
          </p:nvGrpSpPr>
          <p:grpSpPr>
            <a:xfrm rot="17832318" flipH="1">
              <a:off x="10630036" y="3483559"/>
              <a:ext cx="606909" cy="1518446"/>
              <a:chOff x="4130254" y="650162"/>
              <a:chExt cx="502274" cy="1664988"/>
            </a:xfrm>
            <a:solidFill>
              <a:schemeClr val="accent2"/>
            </a:solidFill>
          </p:grpSpPr>
          <p:sp>
            <p:nvSpPr>
              <p:cNvPr id="154" name="Trapezoid 153">
                <a:extLst>
                  <a:ext uri="{FF2B5EF4-FFF2-40B4-BE49-F238E27FC236}">
                    <a16:creationId xmlns:a16="http://schemas.microsoft.com/office/drawing/2014/main" id="{93B4A039-0226-4710-BA77-B2733CA7E982}"/>
                  </a:ext>
                </a:extLst>
              </p:cNvPr>
              <p:cNvSpPr/>
              <p:nvPr/>
            </p:nvSpPr>
            <p:spPr>
              <a:xfrm>
                <a:off x="4130254" y="650162"/>
                <a:ext cx="502274" cy="1664988"/>
              </a:xfrm>
              <a:prstGeom prst="trapezoid">
                <a:avLst>
                  <a:gd name="adj" fmla="val 9168"/>
                </a:avLst>
              </a:prstGeom>
              <a:grpFill/>
              <a:ln>
                <a:solidFill>
                  <a:schemeClr val="accent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155" name="Trapezoid 94">
                <a:extLst>
                  <a:ext uri="{FF2B5EF4-FFF2-40B4-BE49-F238E27FC236}">
                    <a16:creationId xmlns:a16="http://schemas.microsoft.com/office/drawing/2014/main" id="{D036E978-CAEF-4576-83F5-B79017F86032}"/>
                  </a:ext>
                </a:extLst>
              </p:cNvPr>
              <p:cNvSpPr/>
              <p:nvPr/>
            </p:nvSpPr>
            <p:spPr>
              <a:xfrm>
                <a:off x="4449648" y="650162"/>
                <a:ext cx="182880" cy="1664988"/>
              </a:xfrm>
              <a:custGeom>
                <a:avLst/>
                <a:gdLst>
                  <a:gd name="connsiteX0" fmla="*/ 0 w 182880"/>
                  <a:gd name="connsiteY0" fmla="*/ 1664988 h 1664988"/>
                  <a:gd name="connsiteX1" fmla="*/ 0 w 182880"/>
                  <a:gd name="connsiteY1" fmla="*/ 0 h 1664988"/>
                  <a:gd name="connsiteX2" fmla="*/ 182880 w 182880"/>
                  <a:gd name="connsiteY2" fmla="*/ 0 h 1664988"/>
                  <a:gd name="connsiteX3" fmla="*/ 182880 w 182880"/>
                  <a:gd name="connsiteY3" fmla="*/ 1664988 h 1664988"/>
                  <a:gd name="connsiteX4" fmla="*/ 0 w 182880"/>
                  <a:gd name="connsiteY4" fmla="*/ 1664988 h 1664988"/>
                  <a:gd name="connsiteX0" fmla="*/ 0 w 182880"/>
                  <a:gd name="connsiteY0" fmla="*/ 1664988 h 1664988"/>
                  <a:gd name="connsiteX1" fmla="*/ 0 w 182880"/>
                  <a:gd name="connsiteY1" fmla="*/ 0 h 1664988"/>
                  <a:gd name="connsiteX2" fmla="*/ 130540 w 182880"/>
                  <a:gd name="connsiteY2" fmla="*/ 3079 h 1664988"/>
                  <a:gd name="connsiteX3" fmla="*/ 182880 w 182880"/>
                  <a:gd name="connsiteY3" fmla="*/ 1664988 h 1664988"/>
                  <a:gd name="connsiteX4" fmla="*/ 0 w 182880"/>
                  <a:gd name="connsiteY4" fmla="*/ 1664988 h 1664988"/>
                  <a:gd name="connsiteX0" fmla="*/ 0 w 182880"/>
                  <a:gd name="connsiteY0" fmla="*/ 1664988 h 1664988"/>
                  <a:gd name="connsiteX1" fmla="*/ 0 w 182880"/>
                  <a:gd name="connsiteY1" fmla="*/ 0 h 1664988"/>
                  <a:gd name="connsiteX2" fmla="*/ 68965 w 182880"/>
                  <a:gd name="connsiteY2" fmla="*/ 6157 h 1664988"/>
                  <a:gd name="connsiteX3" fmla="*/ 182880 w 182880"/>
                  <a:gd name="connsiteY3" fmla="*/ 1664988 h 1664988"/>
                  <a:gd name="connsiteX4" fmla="*/ 0 w 182880"/>
                  <a:gd name="connsiteY4" fmla="*/ 1664988 h 1664988"/>
                  <a:gd name="connsiteX0" fmla="*/ 0 w 182880"/>
                  <a:gd name="connsiteY0" fmla="*/ 1664988 h 1664988"/>
                  <a:gd name="connsiteX1" fmla="*/ 0 w 182880"/>
                  <a:gd name="connsiteY1" fmla="*/ 0 h 1664988"/>
                  <a:gd name="connsiteX2" fmla="*/ 133619 w 182880"/>
                  <a:gd name="connsiteY2" fmla="*/ 3079 h 1664988"/>
                  <a:gd name="connsiteX3" fmla="*/ 182880 w 182880"/>
                  <a:gd name="connsiteY3" fmla="*/ 1664988 h 1664988"/>
                  <a:gd name="connsiteX4" fmla="*/ 0 w 182880"/>
                  <a:gd name="connsiteY4" fmla="*/ 1664988 h 16649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2880" h="1664988">
                    <a:moveTo>
                      <a:pt x="0" y="1664988"/>
                    </a:moveTo>
                    <a:lnTo>
                      <a:pt x="0" y="0"/>
                    </a:lnTo>
                    <a:lnTo>
                      <a:pt x="133619" y="3079"/>
                    </a:lnTo>
                    <a:lnTo>
                      <a:pt x="182880" y="1664988"/>
                    </a:lnTo>
                    <a:lnTo>
                      <a:pt x="0" y="1664988"/>
                    </a:ln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solidFill>
                  <a:schemeClr val="accent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cs typeface="B Nazanin" panose="00000700000000000000" pitchFamily="2" charset="-78"/>
                </a:endParaRPr>
              </a:p>
            </p:txBody>
          </p:sp>
        </p:grpSp>
        <p:grpSp>
          <p:nvGrpSpPr>
            <p:cNvPr id="134" name="Group 133">
              <a:extLst>
                <a:ext uri="{FF2B5EF4-FFF2-40B4-BE49-F238E27FC236}">
                  <a16:creationId xmlns:a16="http://schemas.microsoft.com/office/drawing/2014/main" id="{497DC697-5A84-461C-82D8-B044E999F46C}"/>
                </a:ext>
              </a:extLst>
            </p:cNvPr>
            <p:cNvGrpSpPr/>
            <p:nvPr/>
          </p:nvGrpSpPr>
          <p:grpSpPr>
            <a:xfrm rot="6515991" flipH="1">
              <a:off x="11363304" y="4328467"/>
              <a:ext cx="770532" cy="770532"/>
              <a:chOff x="121429" y="411152"/>
              <a:chExt cx="607378" cy="607378"/>
            </a:xfrm>
          </p:grpSpPr>
          <p:sp>
            <p:nvSpPr>
              <p:cNvPr id="150" name="Oval 149">
                <a:extLst>
                  <a:ext uri="{FF2B5EF4-FFF2-40B4-BE49-F238E27FC236}">
                    <a16:creationId xmlns:a16="http://schemas.microsoft.com/office/drawing/2014/main" id="{1A6F0CB0-F8B1-4874-BEAD-F3D7BCDCC4B5}"/>
                  </a:ext>
                </a:extLst>
              </p:cNvPr>
              <p:cNvSpPr/>
              <p:nvPr/>
            </p:nvSpPr>
            <p:spPr>
              <a:xfrm>
                <a:off x="121429" y="411152"/>
                <a:ext cx="607378" cy="607378"/>
              </a:xfrm>
              <a:prstGeom prst="ellipse">
                <a:avLst/>
              </a:prstGeom>
              <a:solidFill>
                <a:schemeClr val="accent2"/>
              </a:solidFill>
              <a:ln w="12700">
                <a:solidFill>
                  <a:schemeClr val="accent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cs typeface="B Nazanin" panose="00000700000000000000" pitchFamily="2" charset="-78"/>
                </a:endParaRPr>
              </a:p>
            </p:txBody>
          </p:sp>
          <p:sp>
            <p:nvSpPr>
              <p:cNvPr id="151" name="Freeform: Shape 150">
                <a:extLst>
                  <a:ext uri="{FF2B5EF4-FFF2-40B4-BE49-F238E27FC236}">
                    <a16:creationId xmlns:a16="http://schemas.microsoft.com/office/drawing/2014/main" id="{B44F3C12-B133-4331-B02E-9987EA31F24C}"/>
                  </a:ext>
                </a:extLst>
              </p:cNvPr>
              <p:cNvSpPr/>
              <p:nvPr/>
            </p:nvSpPr>
            <p:spPr>
              <a:xfrm>
                <a:off x="186934" y="476657"/>
                <a:ext cx="476369" cy="476369"/>
              </a:xfrm>
              <a:custGeom>
                <a:avLst/>
                <a:gdLst>
                  <a:gd name="connsiteX0" fmla="*/ 977265 w 1950394"/>
                  <a:gd name="connsiteY0" fmla="*/ 1954006 h 1950394"/>
                  <a:gd name="connsiteX1" fmla="*/ 4 w 1950394"/>
                  <a:gd name="connsiteY1" fmla="*/ 977261 h 1950394"/>
                  <a:gd name="connsiteX2" fmla="*/ 976749 w 1950394"/>
                  <a:gd name="connsiteY2" fmla="*/ 0 h 1950394"/>
                  <a:gd name="connsiteX3" fmla="*/ 1953494 w 1950394"/>
                  <a:gd name="connsiteY3" fmla="*/ 976229 h 1950394"/>
                  <a:gd name="connsiteX4" fmla="*/ 977265 w 1950394"/>
                  <a:gd name="connsiteY4" fmla="*/ 1954006 h 1950394"/>
                  <a:gd name="connsiteX5" fmla="*/ 1198104 w 1950394"/>
                  <a:gd name="connsiteY5" fmla="*/ 1613977 h 1950394"/>
                  <a:gd name="connsiteX6" fmla="*/ 1221839 w 1950394"/>
                  <a:gd name="connsiteY6" fmla="*/ 1574763 h 1950394"/>
                  <a:gd name="connsiteX7" fmla="*/ 1240930 w 1950394"/>
                  <a:gd name="connsiteY7" fmla="*/ 1566507 h 1950394"/>
                  <a:gd name="connsiteX8" fmla="*/ 1257957 w 1950394"/>
                  <a:gd name="connsiteY8" fmla="*/ 1569603 h 1950394"/>
                  <a:gd name="connsiteX9" fmla="*/ 1298203 w 1950394"/>
                  <a:gd name="connsiteY9" fmla="*/ 1624297 h 1950394"/>
                  <a:gd name="connsiteX10" fmla="*/ 1311619 w 1950394"/>
                  <a:gd name="connsiteY10" fmla="*/ 1629456 h 1950394"/>
                  <a:gd name="connsiteX11" fmla="*/ 1375084 w 1950394"/>
                  <a:gd name="connsiteY11" fmla="*/ 1592822 h 1950394"/>
                  <a:gd name="connsiteX12" fmla="*/ 1377148 w 1950394"/>
                  <a:gd name="connsiteY12" fmla="*/ 1578891 h 1950394"/>
                  <a:gd name="connsiteX13" fmla="*/ 1349285 w 1950394"/>
                  <a:gd name="connsiteY13" fmla="*/ 1515426 h 1950394"/>
                  <a:gd name="connsiteX14" fmla="*/ 1353413 w 1950394"/>
                  <a:gd name="connsiteY14" fmla="*/ 1502010 h 1950394"/>
                  <a:gd name="connsiteX15" fmla="*/ 1385919 w 1950394"/>
                  <a:gd name="connsiteY15" fmla="*/ 1476727 h 1950394"/>
                  <a:gd name="connsiteX16" fmla="*/ 1400883 w 1950394"/>
                  <a:gd name="connsiteY16" fmla="*/ 1476727 h 1950394"/>
                  <a:gd name="connsiteX17" fmla="*/ 1452996 w 1950394"/>
                  <a:gd name="connsiteY17" fmla="*/ 1518005 h 1950394"/>
                  <a:gd name="connsiteX18" fmla="*/ 1470024 w 1950394"/>
                  <a:gd name="connsiteY18" fmla="*/ 1519553 h 1950394"/>
                  <a:gd name="connsiteX19" fmla="*/ 1519041 w 1950394"/>
                  <a:gd name="connsiteY19" fmla="*/ 1470535 h 1950394"/>
                  <a:gd name="connsiteX20" fmla="*/ 1518010 w 1950394"/>
                  <a:gd name="connsiteY20" fmla="*/ 1453508 h 1950394"/>
                  <a:gd name="connsiteX21" fmla="*/ 1475699 w 1950394"/>
                  <a:gd name="connsiteY21" fmla="*/ 1400363 h 1950394"/>
                  <a:gd name="connsiteX22" fmla="*/ 1476215 w 1950394"/>
                  <a:gd name="connsiteY22" fmla="*/ 1386431 h 1950394"/>
                  <a:gd name="connsiteX23" fmla="*/ 1501498 w 1950394"/>
                  <a:gd name="connsiteY23" fmla="*/ 1353925 h 1950394"/>
                  <a:gd name="connsiteX24" fmla="*/ 1515946 w 1950394"/>
                  <a:gd name="connsiteY24" fmla="*/ 1349797 h 1950394"/>
                  <a:gd name="connsiteX25" fmla="*/ 1579411 w 1950394"/>
                  <a:gd name="connsiteY25" fmla="*/ 1377660 h 1950394"/>
                  <a:gd name="connsiteX26" fmla="*/ 1592310 w 1950394"/>
                  <a:gd name="connsiteY26" fmla="*/ 1375596 h 1950394"/>
                  <a:gd name="connsiteX27" fmla="*/ 1628945 w 1950394"/>
                  <a:gd name="connsiteY27" fmla="*/ 1312130 h 1950394"/>
                  <a:gd name="connsiteX28" fmla="*/ 1623785 w 1950394"/>
                  <a:gd name="connsiteY28" fmla="*/ 1298199 h 1950394"/>
                  <a:gd name="connsiteX29" fmla="*/ 1577863 w 1950394"/>
                  <a:gd name="connsiteY29" fmla="*/ 1265692 h 1950394"/>
                  <a:gd name="connsiteX30" fmla="*/ 1571155 w 1950394"/>
                  <a:gd name="connsiteY30" fmla="*/ 1230090 h 1950394"/>
                  <a:gd name="connsiteX31" fmla="*/ 1579927 w 1950394"/>
                  <a:gd name="connsiteY31" fmla="*/ 1208419 h 1950394"/>
                  <a:gd name="connsiteX32" fmla="*/ 1596438 w 1950394"/>
                  <a:gd name="connsiteY32" fmla="*/ 1197583 h 1950394"/>
                  <a:gd name="connsiteX33" fmla="*/ 1660935 w 1950394"/>
                  <a:gd name="connsiteY33" fmla="*/ 1207387 h 1950394"/>
                  <a:gd name="connsiteX34" fmla="*/ 1675383 w 1950394"/>
                  <a:gd name="connsiteY34" fmla="*/ 1201195 h 1950394"/>
                  <a:gd name="connsiteX35" fmla="*/ 1693442 w 1950394"/>
                  <a:gd name="connsiteY35" fmla="*/ 1132570 h 1950394"/>
                  <a:gd name="connsiteX36" fmla="*/ 1684154 w 1950394"/>
                  <a:gd name="connsiteY36" fmla="*/ 1119155 h 1950394"/>
                  <a:gd name="connsiteX37" fmla="*/ 1621205 w 1950394"/>
                  <a:gd name="connsiteY37" fmla="*/ 1093872 h 1950394"/>
                  <a:gd name="connsiteX38" fmla="*/ 1614497 w 1950394"/>
                  <a:gd name="connsiteY38" fmla="*/ 1083037 h 1950394"/>
                  <a:gd name="connsiteX39" fmla="*/ 1620173 w 1950394"/>
                  <a:gd name="connsiteY39" fmla="*/ 1042274 h 1950394"/>
                  <a:gd name="connsiteX40" fmla="*/ 1632557 w 1950394"/>
                  <a:gd name="connsiteY40" fmla="*/ 1029891 h 1950394"/>
                  <a:gd name="connsiteX41" fmla="*/ 1696022 w 1950394"/>
                  <a:gd name="connsiteY41" fmla="*/ 1022667 h 1950394"/>
                  <a:gd name="connsiteX42" fmla="*/ 1709437 w 1950394"/>
                  <a:gd name="connsiteY42" fmla="*/ 1010800 h 1950394"/>
                  <a:gd name="connsiteX43" fmla="*/ 1709437 w 1950394"/>
                  <a:gd name="connsiteY43" fmla="*/ 943723 h 1950394"/>
                  <a:gd name="connsiteX44" fmla="*/ 1694990 w 1950394"/>
                  <a:gd name="connsiteY44" fmla="*/ 931339 h 1950394"/>
                  <a:gd name="connsiteX45" fmla="*/ 1650616 w 1950394"/>
                  <a:gd name="connsiteY45" fmla="*/ 928243 h 1950394"/>
                  <a:gd name="connsiteX46" fmla="*/ 1618109 w 1950394"/>
                  <a:gd name="connsiteY46" fmla="*/ 892125 h 1950394"/>
                  <a:gd name="connsiteX47" fmla="*/ 1615013 w 1950394"/>
                  <a:gd name="connsiteY47" fmla="*/ 874582 h 1950394"/>
                  <a:gd name="connsiteX48" fmla="*/ 1622753 w 1950394"/>
                  <a:gd name="connsiteY48" fmla="*/ 859102 h 1950394"/>
                  <a:gd name="connsiteX49" fmla="*/ 1684670 w 1950394"/>
                  <a:gd name="connsiteY49" fmla="*/ 834851 h 1950394"/>
                  <a:gd name="connsiteX50" fmla="*/ 1693442 w 1950394"/>
                  <a:gd name="connsiteY50" fmla="*/ 821952 h 1950394"/>
                  <a:gd name="connsiteX51" fmla="*/ 1674867 w 1950394"/>
                  <a:gd name="connsiteY51" fmla="*/ 753327 h 1950394"/>
                  <a:gd name="connsiteX52" fmla="*/ 1659903 w 1950394"/>
                  <a:gd name="connsiteY52" fmla="*/ 746619 h 1950394"/>
                  <a:gd name="connsiteX53" fmla="*/ 1594374 w 1950394"/>
                  <a:gd name="connsiteY53" fmla="*/ 756423 h 1950394"/>
                  <a:gd name="connsiteX54" fmla="*/ 1580443 w 1950394"/>
                  <a:gd name="connsiteY54" fmla="*/ 747651 h 1950394"/>
                  <a:gd name="connsiteX55" fmla="*/ 1565995 w 1950394"/>
                  <a:gd name="connsiteY55" fmla="*/ 713081 h 1950394"/>
                  <a:gd name="connsiteX56" fmla="*/ 1570123 w 1950394"/>
                  <a:gd name="connsiteY56" fmla="*/ 696054 h 1950394"/>
                  <a:gd name="connsiteX57" fmla="*/ 1623269 w 1950394"/>
                  <a:gd name="connsiteY57" fmla="*/ 656323 h 1950394"/>
                  <a:gd name="connsiteX58" fmla="*/ 1628429 w 1950394"/>
                  <a:gd name="connsiteY58" fmla="*/ 641876 h 1950394"/>
                  <a:gd name="connsiteX59" fmla="*/ 1592310 w 1950394"/>
                  <a:gd name="connsiteY59" fmla="*/ 579443 h 1950394"/>
                  <a:gd name="connsiteX60" fmla="*/ 1578379 w 1950394"/>
                  <a:gd name="connsiteY60" fmla="*/ 576863 h 1950394"/>
                  <a:gd name="connsiteX61" fmla="*/ 1532457 w 1950394"/>
                  <a:gd name="connsiteY61" fmla="*/ 599050 h 1950394"/>
                  <a:gd name="connsiteX62" fmla="*/ 1490147 w 1950394"/>
                  <a:gd name="connsiteY62" fmla="*/ 585118 h 1950394"/>
                  <a:gd name="connsiteX63" fmla="*/ 1477247 w 1950394"/>
                  <a:gd name="connsiteY63" fmla="*/ 569123 h 1950394"/>
                  <a:gd name="connsiteX64" fmla="*/ 1476731 w 1950394"/>
                  <a:gd name="connsiteY64" fmla="*/ 552096 h 1950394"/>
                  <a:gd name="connsiteX65" fmla="*/ 1518525 w 1950394"/>
                  <a:gd name="connsiteY65" fmla="*/ 499982 h 1950394"/>
                  <a:gd name="connsiteX66" fmla="*/ 1519557 w 1950394"/>
                  <a:gd name="connsiteY66" fmla="*/ 483987 h 1950394"/>
                  <a:gd name="connsiteX67" fmla="*/ 1470540 w 1950394"/>
                  <a:gd name="connsiteY67" fmla="*/ 434453 h 1950394"/>
                  <a:gd name="connsiteX68" fmla="*/ 1452480 w 1950394"/>
                  <a:gd name="connsiteY68" fmla="*/ 436001 h 1950394"/>
                  <a:gd name="connsiteX69" fmla="*/ 1418942 w 1950394"/>
                  <a:gd name="connsiteY69" fmla="*/ 465412 h 1950394"/>
                  <a:gd name="connsiteX70" fmla="*/ 1369408 w 1950394"/>
                  <a:gd name="connsiteY70" fmla="*/ 463348 h 1950394"/>
                  <a:gd name="connsiteX71" fmla="*/ 1354961 w 1950394"/>
                  <a:gd name="connsiteY71" fmla="*/ 452512 h 1950394"/>
                  <a:gd name="connsiteX72" fmla="*/ 1349801 w 1950394"/>
                  <a:gd name="connsiteY72" fmla="*/ 436001 h 1950394"/>
                  <a:gd name="connsiteX73" fmla="*/ 1377148 w 1950394"/>
                  <a:gd name="connsiteY73" fmla="*/ 374084 h 1950394"/>
                  <a:gd name="connsiteX74" fmla="*/ 1374052 w 1950394"/>
                  <a:gd name="connsiteY74" fmla="*/ 360152 h 1950394"/>
                  <a:gd name="connsiteX75" fmla="*/ 1312651 w 1950394"/>
                  <a:gd name="connsiteY75" fmla="*/ 324550 h 1950394"/>
                  <a:gd name="connsiteX76" fmla="*/ 1296655 w 1950394"/>
                  <a:gd name="connsiteY76" fmla="*/ 329193 h 1950394"/>
                  <a:gd name="connsiteX77" fmla="*/ 1256925 w 1950394"/>
                  <a:gd name="connsiteY77" fmla="*/ 382855 h 1950394"/>
                  <a:gd name="connsiteX78" fmla="*/ 1238866 w 1950394"/>
                  <a:gd name="connsiteY78" fmla="*/ 386467 h 1950394"/>
                  <a:gd name="connsiteX79" fmla="*/ 1206875 w 1950394"/>
                  <a:gd name="connsiteY79" fmla="*/ 373052 h 1950394"/>
                  <a:gd name="connsiteX80" fmla="*/ 1196556 w 1950394"/>
                  <a:gd name="connsiteY80" fmla="*/ 357572 h 1950394"/>
                  <a:gd name="connsiteX81" fmla="*/ 1206359 w 1950394"/>
                  <a:gd name="connsiteY81" fmla="*/ 293075 h 1950394"/>
                  <a:gd name="connsiteX82" fmla="*/ 1199652 w 1950394"/>
                  <a:gd name="connsiteY82" fmla="*/ 278112 h 1950394"/>
                  <a:gd name="connsiteX83" fmla="*/ 1131027 w 1950394"/>
                  <a:gd name="connsiteY83" fmla="*/ 259537 h 1950394"/>
                  <a:gd name="connsiteX84" fmla="*/ 1118127 w 1950394"/>
                  <a:gd name="connsiteY84" fmla="*/ 268308 h 1950394"/>
                  <a:gd name="connsiteX85" fmla="*/ 1093360 w 1950394"/>
                  <a:gd name="connsiteY85" fmla="*/ 331258 h 1950394"/>
                  <a:gd name="connsiteX86" fmla="*/ 1079945 w 1950394"/>
                  <a:gd name="connsiteY86" fmla="*/ 338481 h 1950394"/>
                  <a:gd name="connsiteX87" fmla="*/ 1042794 w 1950394"/>
                  <a:gd name="connsiteY87" fmla="*/ 333837 h 1950394"/>
                  <a:gd name="connsiteX88" fmla="*/ 1028347 w 1950394"/>
                  <a:gd name="connsiteY88" fmla="*/ 320422 h 1950394"/>
                  <a:gd name="connsiteX89" fmla="*/ 1021123 w 1950394"/>
                  <a:gd name="connsiteY89" fmla="*/ 257989 h 1950394"/>
                  <a:gd name="connsiteX90" fmla="*/ 1008740 w 1950394"/>
                  <a:gd name="connsiteY90" fmla="*/ 243541 h 1950394"/>
                  <a:gd name="connsiteX91" fmla="*/ 941663 w 1950394"/>
                  <a:gd name="connsiteY91" fmla="*/ 243541 h 1950394"/>
                  <a:gd name="connsiteX92" fmla="*/ 929795 w 1950394"/>
                  <a:gd name="connsiteY92" fmla="*/ 256957 h 1950394"/>
                  <a:gd name="connsiteX93" fmla="*/ 922572 w 1950394"/>
                  <a:gd name="connsiteY93" fmla="*/ 320422 h 1950394"/>
                  <a:gd name="connsiteX94" fmla="*/ 909156 w 1950394"/>
                  <a:gd name="connsiteY94" fmla="*/ 333321 h 1950394"/>
                  <a:gd name="connsiteX95" fmla="*/ 872006 w 1950394"/>
                  <a:gd name="connsiteY95" fmla="*/ 337965 h 1950394"/>
                  <a:gd name="connsiteX96" fmla="*/ 857559 w 1950394"/>
                  <a:gd name="connsiteY96" fmla="*/ 330226 h 1950394"/>
                  <a:gd name="connsiteX97" fmla="*/ 833308 w 1950394"/>
                  <a:gd name="connsiteY97" fmla="*/ 268308 h 1950394"/>
                  <a:gd name="connsiteX98" fmla="*/ 819892 w 1950394"/>
                  <a:gd name="connsiteY98" fmla="*/ 259021 h 1950394"/>
                  <a:gd name="connsiteX99" fmla="*/ 753847 w 1950394"/>
                  <a:gd name="connsiteY99" fmla="*/ 276564 h 1950394"/>
                  <a:gd name="connsiteX100" fmla="*/ 745591 w 1950394"/>
                  <a:gd name="connsiteY100" fmla="*/ 293075 h 1950394"/>
                  <a:gd name="connsiteX101" fmla="*/ 754879 w 1950394"/>
                  <a:gd name="connsiteY101" fmla="*/ 339513 h 1950394"/>
                  <a:gd name="connsiteX102" fmla="*/ 728564 w 1950394"/>
                  <a:gd name="connsiteY102" fmla="*/ 378728 h 1950394"/>
                  <a:gd name="connsiteX103" fmla="*/ 712053 w 1950394"/>
                  <a:gd name="connsiteY103" fmla="*/ 385951 h 1950394"/>
                  <a:gd name="connsiteX104" fmla="*/ 695026 w 1950394"/>
                  <a:gd name="connsiteY104" fmla="*/ 382855 h 1950394"/>
                  <a:gd name="connsiteX105" fmla="*/ 654779 w 1950394"/>
                  <a:gd name="connsiteY105" fmla="*/ 328161 h 1950394"/>
                  <a:gd name="connsiteX106" fmla="*/ 641364 w 1950394"/>
                  <a:gd name="connsiteY106" fmla="*/ 323002 h 1950394"/>
                  <a:gd name="connsiteX107" fmla="*/ 577899 w 1950394"/>
                  <a:gd name="connsiteY107" fmla="*/ 359636 h 1950394"/>
                  <a:gd name="connsiteX108" fmla="*/ 574803 w 1950394"/>
                  <a:gd name="connsiteY108" fmla="*/ 372536 h 1950394"/>
                  <a:gd name="connsiteX109" fmla="*/ 602666 w 1950394"/>
                  <a:gd name="connsiteY109" fmla="*/ 435485 h 1950394"/>
                  <a:gd name="connsiteX110" fmla="*/ 598022 w 1950394"/>
                  <a:gd name="connsiteY110" fmla="*/ 450964 h 1950394"/>
                  <a:gd name="connsiteX111" fmla="*/ 567579 w 1950394"/>
                  <a:gd name="connsiteY111" fmla="*/ 474699 h 1950394"/>
                  <a:gd name="connsiteX112" fmla="*/ 550552 w 1950394"/>
                  <a:gd name="connsiteY112" fmla="*/ 474699 h 1950394"/>
                  <a:gd name="connsiteX113" fmla="*/ 498438 w 1950394"/>
                  <a:gd name="connsiteY113" fmla="*/ 432905 h 1950394"/>
                  <a:gd name="connsiteX114" fmla="*/ 483475 w 1950394"/>
                  <a:gd name="connsiteY114" fmla="*/ 431357 h 1950394"/>
                  <a:gd name="connsiteX115" fmla="*/ 432393 w 1950394"/>
                  <a:gd name="connsiteY115" fmla="*/ 482439 h 1950394"/>
                  <a:gd name="connsiteX116" fmla="*/ 433425 w 1950394"/>
                  <a:gd name="connsiteY116" fmla="*/ 497402 h 1950394"/>
                  <a:gd name="connsiteX117" fmla="*/ 475735 w 1950394"/>
                  <a:gd name="connsiteY117" fmla="*/ 550032 h 1950394"/>
                  <a:gd name="connsiteX118" fmla="*/ 475219 w 1950394"/>
                  <a:gd name="connsiteY118" fmla="*/ 566027 h 1950394"/>
                  <a:gd name="connsiteX119" fmla="*/ 450968 w 1950394"/>
                  <a:gd name="connsiteY119" fmla="*/ 597502 h 1950394"/>
                  <a:gd name="connsiteX120" fmla="*/ 437553 w 1950394"/>
                  <a:gd name="connsiteY120" fmla="*/ 601629 h 1950394"/>
                  <a:gd name="connsiteX121" fmla="*/ 373056 w 1950394"/>
                  <a:gd name="connsiteY121" fmla="*/ 573251 h 1950394"/>
                  <a:gd name="connsiteX122" fmla="*/ 360156 w 1950394"/>
                  <a:gd name="connsiteY122" fmla="*/ 575315 h 1950394"/>
                  <a:gd name="connsiteX123" fmla="*/ 323522 w 1950394"/>
                  <a:gd name="connsiteY123" fmla="*/ 638780 h 1950394"/>
                  <a:gd name="connsiteX124" fmla="*/ 328166 w 1950394"/>
                  <a:gd name="connsiteY124" fmla="*/ 652711 h 1950394"/>
                  <a:gd name="connsiteX125" fmla="*/ 374088 w 1950394"/>
                  <a:gd name="connsiteY125" fmla="*/ 685218 h 1950394"/>
                  <a:gd name="connsiteX126" fmla="*/ 380795 w 1950394"/>
                  <a:gd name="connsiteY126" fmla="*/ 720820 h 1950394"/>
                  <a:gd name="connsiteX127" fmla="*/ 372024 w 1950394"/>
                  <a:gd name="connsiteY127" fmla="*/ 742492 h 1950394"/>
                  <a:gd name="connsiteX128" fmla="*/ 355513 w 1950394"/>
                  <a:gd name="connsiteY128" fmla="*/ 753327 h 1950394"/>
                  <a:gd name="connsiteX129" fmla="*/ 291015 w 1950394"/>
                  <a:gd name="connsiteY129" fmla="*/ 743523 h 1950394"/>
                  <a:gd name="connsiteX130" fmla="*/ 276568 w 1950394"/>
                  <a:gd name="connsiteY130" fmla="*/ 751263 h 1950394"/>
                  <a:gd name="connsiteX131" fmla="*/ 258509 w 1950394"/>
                  <a:gd name="connsiteY131" fmla="*/ 818340 h 1950394"/>
                  <a:gd name="connsiteX132" fmla="*/ 267796 w 1950394"/>
                  <a:gd name="connsiteY132" fmla="*/ 831756 h 1950394"/>
                  <a:gd name="connsiteX133" fmla="*/ 330746 w 1950394"/>
                  <a:gd name="connsiteY133" fmla="*/ 857038 h 1950394"/>
                  <a:gd name="connsiteX134" fmla="*/ 337453 w 1950394"/>
                  <a:gd name="connsiteY134" fmla="*/ 869422 h 1950394"/>
                  <a:gd name="connsiteX135" fmla="*/ 332810 w 1950394"/>
                  <a:gd name="connsiteY135" fmla="*/ 906572 h 1950394"/>
                  <a:gd name="connsiteX136" fmla="*/ 318878 w 1950394"/>
                  <a:gd name="connsiteY136" fmla="*/ 922052 h 1950394"/>
                  <a:gd name="connsiteX137" fmla="*/ 256445 w 1950394"/>
                  <a:gd name="connsiteY137" fmla="*/ 929275 h 1950394"/>
                  <a:gd name="connsiteX138" fmla="*/ 242514 w 1950394"/>
                  <a:gd name="connsiteY138" fmla="*/ 942175 h 1950394"/>
                  <a:gd name="connsiteX139" fmla="*/ 242514 w 1950394"/>
                  <a:gd name="connsiteY139" fmla="*/ 1006672 h 1950394"/>
                  <a:gd name="connsiteX140" fmla="*/ 257993 w 1950394"/>
                  <a:gd name="connsiteY140" fmla="*/ 1020603 h 1950394"/>
                  <a:gd name="connsiteX141" fmla="*/ 321458 w 1950394"/>
                  <a:gd name="connsiteY141" fmla="*/ 1028343 h 1950394"/>
                  <a:gd name="connsiteX142" fmla="*/ 331778 w 1950394"/>
                  <a:gd name="connsiteY142" fmla="*/ 1039694 h 1950394"/>
                  <a:gd name="connsiteX143" fmla="*/ 336937 w 1950394"/>
                  <a:gd name="connsiteY143" fmla="*/ 1077877 h 1950394"/>
                  <a:gd name="connsiteX144" fmla="*/ 329198 w 1950394"/>
                  <a:gd name="connsiteY144" fmla="*/ 1093356 h 1950394"/>
                  <a:gd name="connsiteX145" fmla="*/ 265733 w 1950394"/>
                  <a:gd name="connsiteY145" fmla="*/ 1117607 h 1950394"/>
                  <a:gd name="connsiteX146" fmla="*/ 257993 w 1950394"/>
                  <a:gd name="connsiteY146" fmla="*/ 1129990 h 1950394"/>
                  <a:gd name="connsiteX147" fmla="*/ 276568 w 1950394"/>
                  <a:gd name="connsiteY147" fmla="*/ 1198615 h 1950394"/>
                  <a:gd name="connsiteX148" fmla="*/ 291531 w 1950394"/>
                  <a:gd name="connsiteY148" fmla="*/ 1205839 h 1950394"/>
                  <a:gd name="connsiteX149" fmla="*/ 345709 w 1950394"/>
                  <a:gd name="connsiteY149" fmla="*/ 1196035 h 1950394"/>
                  <a:gd name="connsiteX150" fmla="*/ 375636 w 1950394"/>
                  <a:gd name="connsiteY150" fmla="*/ 1216675 h 1950394"/>
                  <a:gd name="connsiteX151" fmla="*/ 384407 w 1950394"/>
                  <a:gd name="connsiteY151" fmla="*/ 1236798 h 1950394"/>
                  <a:gd name="connsiteX152" fmla="*/ 379764 w 1950394"/>
                  <a:gd name="connsiteY152" fmla="*/ 1257953 h 1950394"/>
                  <a:gd name="connsiteX153" fmla="*/ 327134 w 1950394"/>
                  <a:gd name="connsiteY153" fmla="*/ 1296651 h 1950394"/>
                  <a:gd name="connsiteX154" fmla="*/ 322490 w 1950394"/>
                  <a:gd name="connsiteY154" fmla="*/ 1310583 h 1950394"/>
                  <a:gd name="connsiteX155" fmla="*/ 359124 w 1950394"/>
                  <a:gd name="connsiteY155" fmla="*/ 1374048 h 1950394"/>
                  <a:gd name="connsiteX156" fmla="*/ 370992 w 1950394"/>
                  <a:gd name="connsiteY156" fmla="*/ 1376628 h 1950394"/>
                  <a:gd name="connsiteX157" fmla="*/ 433941 w 1950394"/>
                  <a:gd name="connsiteY157" fmla="*/ 1348765 h 1950394"/>
                  <a:gd name="connsiteX158" fmla="*/ 450452 w 1950394"/>
                  <a:gd name="connsiteY158" fmla="*/ 1353925 h 1950394"/>
                  <a:gd name="connsiteX159" fmla="*/ 474187 w 1950394"/>
                  <a:gd name="connsiteY159" fmla="*/ 1384367 h 1950394"/>
                  <a:gd name="connsiteX160" fmla="*/ 475219 w 1950394"/>
                  <a:gd name="connsiteY160" fmla="*/ 1399331 h 1950394"/>
                  <a:gd name="connsiteX161" fmla="*/ 432909 w 1950394"/>
                  <a:gd name="connsiteY161" fmla="*/ 1452476 h 1950394"/>
                  <a:gd name="connsiteX162" fmla="*/ 431877 w 1950394"/>
                  <a:gd name="connsiteY162" fmla="*/ 1468471 h 1950394"/>
                  <a:gd name="connsiteX163" fmla="*/ 481927 w 1950394"/>
                  <a:gd name="connsiteY163" fmla="*/ 1518521 h 1950394"/>
                  <a:gd name="connsiteX164" fmla="*/ 497922 w 1950394"/>
                  <a:gd name="connsiteY164" fmla="*/ 1517489 h 1950394"/>
                  <a:gd name="connsiteX165" fmla="*/ 550036 w 1950394"/>
                  <a:gd name="connsiteY165" fmla="*/ 1475695 h 1950394"/>
                  <a:gd name="connsiteX166" fmla="*/ 567063 w 1950394"/>
                  <a:gd name="connsiteY166" fmla="*/ 1476211 h 1950394"/>
                  <a:gd name="connsiteX167" fmla="*/ 596474 w 1950394"/>
                  <a:gd name="connsiteY167" fmla="*/ 1498914 h 1950394"/>
                  <a:gd name="connsiteX168" fmla="*/ 601634 w 1950394"/>
                  <a:gd name="connsiteY168" fmla="*/ 1515426 h 1950394"/>
                  <a:gd name="connsiteX169" fmla="*/ 574287 w 1950394"/>
                  <a:gd name="connsiteY169" fmla="*/ 1577343 h 1950394"/>
                  <a:gd name="connsiteX170" fmla="*/ 576867 w 1950394"/>
                  <a:gd name="connsiteY170" fmla="*/ 1591274 h 1950394"/>
                  <a:gd name="connsiteX171" fmla="*/ 639300 w 1950394"/>
                  <a:gd name="connsiteY171" fmla="*/ 1627393 h 1950394"/>
                  <a:gd name="connsiteX172" fmla="*/ 653747 w 1950394"/>
                  <a:gd name="connsiteY172" fmla="*/ 1622233 h 1950394"/>
                  <a:gd name="connsiteX173" fmla="*/ 693478 w 1950394"/>
                  <a:gd name="connsiteY173" fmla="*/ 1568571 h 1950394"/>
                  <a:gd name="connsiteX174" fmla="*/ 711537 w 1950394"/>
                  <a:gd name="connsiteY174" fmla="*/ 1564959 h 1950394"/>
                  <a:gd name="connsiteX175" fmla="*/ 743528 w 1950394"/>
                  <a:gd name="connsiteY175" fmla="*/ 1578375 h 1950394"/>
                  <a:gd name="connsiteX176" fmla="*/ 753847 w 1950394"/>
                  <a:gd name="connsiteY176" fmla="*/ 1593854 h 1950394"/>
                  <a:gd name="connsiteX177" fmla="*/ 744044 w 1950394"/>
                  <a:gd name="connsiteY177" fmla="*/ 1658351 h 1950394"/>
                  <a:gd name="connsiteX178" fmla="*/ 752299 w 1950394"/>
                  <a:gd name="connsiteY178" fmla="*/ 1673831 h 1950394"/>
                  <a:gd name="connsiteX179" fmla="*/ 818344 w 1950394"/>
                  <a:gd name="connsiteY179" fmla="*/ 1691374 h 1950394"/>
                  <a:gd name="connsiteX180" fmla="*/ 832276 w 1950394"/>
                  <a:gd name="connsiteY180" fmla="*/ 1682602 h 1950394"/>
                  <a:gd name="connsiteX181" fmla="*/ 857043 w 1950394"/>
                  <a:gd name="connsiteY181" fmla="*/ 1619653 h 1950394"/>
                  <a:gd name="connsiteX182" fmla="*/ 868910 w 1950394"/>
                  <a:gd name="connsiteY182" fmla="*/ 1612429 h 1950394"/>
                  <a:gd name="connsiteX183" fmla="*/ 908640 w 1950394"/>
                  <a:gd name="connsiteY183" fmla="*/ 1617589 h 1950394"/>
                  <a:gd name="connsiteX184" fmla="*/ 922056 w 1950394"/>
                  <a:gd name="connsiteY184" fmla="*/ 1630488 h 1950394"/>
                  <a:gd name="connsiteX185" fmla="*/ 929279 w 1950394"/>
                  <a:gd name="connsiteY185" fmla="*/ 1692922 h 1950394"/>
                  <a:gd name="connsiteX186" fmla="*/ 942695 w 1950394"/>
                  <a:gd name="connsiteY186" fmla="*/ 1707369 h 1950394"/>
                  <a:gd name="connsiteX187" fmla="*/ 1007192 w 1950394"/>
                  <a:gd name="connsiteY187" fmla="*/ 1707369 h 1950394"/>
                  <a:gd name="connsiteX188" fmla="*/ 1020607 w 1950394"/>
                  <a:gd name="connsiteY188" fmla="*/ 1692406 h 1950394"/>
                  <a:gd name="connsiteX189" fmla="*/ 1028347 w 1950394"/>
                  <a:gd name="connsiteY189" fmla="*/ 1628941 h 1950394"/>
                  <a:gd name="connsiteX190" fmla="*/ 1040215 w 1950394"/>
                  <a:gd name="connsiteY190" fmla="*/ 1617589 h 1950394"/>
                  <a:gd name="connsiteX191" fmla="*/ 1078397 w 1950394"/>
                  <a:gd name="connsiteY191" fmla="*/ 1612429 h 1950394"/>
                  <a:gd name="connsiteX192" fmla="*/ 1092844 w 1950394"/>
                  <a:gd name="connsiteY192" fmla="*/ 1619653 h 1950394"/>
                  <a:gd name="connsiteX193" fmla="*/ 1117095 w 1950394"/>
                  <a:gd name="connsiteY193" fmla="*/ 1681570 h 1950394"/>
                  <a:gd name="connsiteX194" fmla="*/ 1130511 w 1950394"/>
                  <a:gd name="connsiteY194" fmla="*/ 1690858 h 1950394"/>
                  <a:gd name="connsiteX195" fmla="*/ 1196556 w 1950394"/>
                  <a:gd name="connsiteY195" fmla="*/ 1673315 h 1950394"/>
                  <a:gd name="connsiteX196" fmla="*/ 1204811 w 1950394"/>
                  <a:gd name="connsiteY196" fmla="*/ 1656803 h 1950394"/>
                  <a:gd name="connsiteX197" fmla="*/ 1198104 w 1950394"/>
                  <a:gd name="connsiteY197" fmla="*/ 1613977 h 19503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</a:cxnLst>
                <a:rect l="l" t="t" r="r" b="b"/>
                <a:pathLst>
                  <a:path w="1950394" h="1950394">
                    <a:moveTo>
                      <a:pt x="977265" y="1954006"/>
                    </a:moveTo>
                    <a:cubicBezTo>
                      <a:pt x="444261" y="1950394"/>
                      <a:pt x="1552" y="1529873"/>
                      <a:pt x="4" y="977261"/>
                    </a:cubicBezTo>
                    <a:cubicBezTo>
                      <a:pt x="-1544" y="439613"/>
                      <a:pt x="427749" y="0"/>
                      <a:pt x="976749" y="0"/>
                    </a:cubicBezTo>
                    <a:cubicBezTo>
                      <a:pt x="1519041" y="0"/>
                      <a:pt x="1952978" y="432905"/>
                      <a:pt x="1953494" y="976229"/>
                    </a:cubicBezTo>
                    <a:cubicBezTo>
                      <a:pt x="1953494" y="1512846"/>
                      <a:pt x="1525749" y="1948330"/>
                      <a:pt x="977265" y="1954006"/>
                    </a:cubicBezTo>
                    <a:close/>
                    <a:moveTo>
                      <a:pt x="1198104" y="1613977"/>
                    </a:moveTo>
                    <a:cubicBezTo>
                      <a:pt x="1198104" y="1578891"/>
                      <a:pt x="1194492" y="1586630"/>
                      <a:pt x="1221839" y="1574763"/>
                    </a:cubicBezTo>
                    <a:cubicBezTo>
                      <a:pt x="1228030" y="1572183"/>
                      <a:pt x="1234738" y="1569603"/>
                      <a:pt x="1240930" y="1566507"/>
                    </a:cubicBezTo>
                    <a:cubicBezTo>
                      <a:pt x="1247637" y="1562896"/>
                      <a:pt x="1252797" y="1563927"/>
                      <a:pt x="1257957" y="1569603"/>
                    </a:cubicBezTo>
                    <a:cubicBezTo>
                      <a:pt x="1272920" y="1586630"/>
                      <a:pt x="1290464" y="1602110"/>
                      <a:pt x="1298203" y="1624297"/>
                    </a:cubicBezTo>
                    <a:cubicBezTo>
                      <a:pt x="1300783" y="1631520"/>
                      <a:pt x="1304395" y="1633068"/>
                      <a:pt x="1311619" y="1629456"/>
                    </a:cubicBezTo>
                    <a:cubicBezTo>
                      <a:pt x="1333290" y="1618105"/>
                      <a:pt x="1354445" y="1605722"/>
                      <a:pt x="1375084" y="1592822"/>
                    </a:cubicBezTo>
                    <a:cubicBezTo>
                      <a:pt x="1382824" y="1588178"/>
                      <a:pt x="1381791" y="1584051"/>
                      <a:pt x="1377148" y="1578891"/>
                    </a:cubicBezTo>
                    <a:cubicBezTo>
                      <a:pt x="1361152" y="1560832"/>
                      <a:pt x="1356509" y="1537613"/>
                      <a:pt x="1349285" y="1515426"/>
                    </a:cubicBezTo>
                    <a:cubicBezTo>
                      <a:pt x="1347221" y="1509750"/>
                      <a:pt x="1348253" y="1505622"/>
                      <a:pt x="1353413" y="1502010"/>
                    </a:cubicBezTo>
                    <a:cubicBezTo>
                      <a:pt x="1364248" y="1493754"/>
                      <a:pt x="1375600" y="1485499"/>
                      <a:pt x="1385919" y="1476727"/>
                    </a:cubicBezTo>
                    <a:cubicBezTo>
                      <a:pt x="1391079" y="1472600"/>
                      <a:pt x="1395723" y="1473115"/>
                      <a:pt x="1400883" y="1476727"/>
                    </a:cubicBezTo>
                    <a:cubicBezTo>
                      <a:pt x="1419458" y="1489111"/>
                      <a:pt x="1440097" y="1498914"/>
                      <a:pt x="1452996" y="1518005"/>
                    </a:cubicBezTo>
                    <a:cubicBezTo>
                      <a:pt x="1457640" y="1525229"/>
                      <a:pt x="1463316" y="1525745"/>
                      <a:pt x="1470024" y="1519553"/>
                    </a:cubicBezTo>
                    <a:cubicBezTo>
                      <a:pt x="1487051" y="1503558"/>
                      <a:pt x="1503562" y="1487047"/>
                      <a:pt x="1519041" y="1470535"/>
                    </a:cubicBezTo>
                    <a:cubicBezTo>
                      <a:pt x="1525233" y="1464344"/>
                      <a:pt x="1525749" y="1458668"/>
                      <a:pt x="1518010" y="1453508"/>
                    </a:cubicBezTo>
                    <a:cubicBezTo>
                      <a:pt x="1498402" y="1440093"/>
                      <a:pt x="1488599" y="1418938"/>
                      <a:pt x="1475699" y="1400363"/>
                    </a:cubicBezTo>
                    <a:cubicBezTo>
                      <a:pt x="1472088" y="1395203"/>
                      <a:pt x="1472088" y="1391075"/>
                      <a:pt x="1476215" y="1386431"/>
                    </a:cubicBezTo>
                    <a:cubicBezTo>
                      <a:pt x="1484987" y="1375596"/>
                      <a:pt x="1493243" y="1364760"/>
                      <a:pt x="1501498" y="1353925"/>
                    </a:cubicBezTo>
                    <a:cubicBezTo>
                      <a:pt x="1505626" y="1348249"/>
                      <a:pt x="1510270" y="1348249"/>
                      <a:pt x="1515946" y="1349797"/>
                    </a:cubicBezTo>
                    <a:cubicBezTo>
                      <a:pt x="1538133" y="1357020"/>
                      <a:pt x="1560836" y="1362180"/>
                      <a:pt x="1579411" y="1377660"/>
                    </a:cubicBezTo>
                    <a:cubicBezTo>
                      <a:pt x="1584571" y="1382303"/>
                      <a:pt x="1588182" y="1382303"/>
                      <a:pt x="1592310" y="1375596"/>
                    </a:cubicBezTo>
                    <a:cubicBezTo>
                      <a:pt x="1605210" y="1354441"/>
                      <a:pt x="1617593" y="1333801"/>
                      <a:pt x="1628945" y="1312130"/>
                    </a:cubicBezTo>
                    <a:cubicBezTo>
                      <a:pt x="1632557" y="1304907"/>
                      <a:pt x="1631009" y="1300779"/>
                      <a:pt x="1623785" y="1298199"/>
                    </a:cubicBezTo>
                    <a:cubicBezTo>
                      <a:pt x="1605726" y="1291491"/>
                      <a:pt x="1591794" y="1278592"/>
                      <a:pt x="1577863" y="1265692"/>
                    </a:cubicBezTo>
                    <a:cubicBezTo>
                      <a:pt x="1560320" y="1248665"/>
                      <a:pt x="1560836" y="1253309"/>
                      <a:pt x="1571155" y="1230090"/>
                    </a:cubicBezTo>
                    <a:cubicBezTo>
                      <a:pt x="1574251" y="1222866"/>
                      <a:pt x="1577347" y="1215643"/>
                      <a:pt x="1579927" y="1208419"/>
                    </a:cubicBezTo>
                    <a:cubicBezTo>
                      <a:pt x="1582507" y="1200163"/>
                      <a:pt x="1587667" y="1197583"/>
                      <a:pt x="1596438" y="1197583"/>
                    </a:cubicBezTo>
                    <a:cubicBezTo>
                      <a:pt x="1618625" y="1198100"/>
                      <a:pt x="1640296" y="1197583"/>
                      <a:pt x="1660935" y="1207387"/>
                    </a:cubicBezTo>
                    <a:cubicBezTo>
                      <a:pt x="1668159" y="1210483"/>
                      <a:pt x="1672287" y="1209967"/>
                      <a:pt x="1675383" y="1201195"/>
                    </a:cubicBezTo>
                    <a:cubicBezTo>
                      <a:pt x="1682090" y="1178492"/>
                      <a:pt x="1688282" y="1155789"/>
                      <a:pt x="1693442" y="1132570"/>
                    </a:cubicBezTo>
                    <a:cubicBezTo>
                      <a:pt x="1695506" y="1123283"/>
                      <a:pt x="1692926" y="1119671"/>
                      <a:pt x="1684154" y="1119155"/>
                    </a:cubicBezTo>
                    <a:cubicBezTo>
                      <a:pt x="1660935" y="1117091"/>
                      <a:pt x="1641328" y="1104192"/>
                      <a:pt x="1621205" y="1093872"/>
                    </a:cubicBezTo>
                    <a:cubicBezTo>
                      <a:pt x="1616561" y="1091808"/>
                      <a:pt x="1613465" y="1088712"/>
                      <a:pt x="1614497" y="1083037"/>
                    </a:cubicBezTo>
                    <a:cubicBezTo>
                      <a:pt x="1616561" y="1069621"/>
                      <a:pt x="1618625" y="1055690"/>
                      <a:pt x="1620173" y="1042274"/>
                    </a:cubicBezTo>
                    <a:cubicBezTo>
                      <a:pt x="1621205" y="1034535"/>
                      <a:pt x="1625333" y="1031439"/>
                      <a:pt x="1632557" y="1029891"/>
                    </a:cubicBezTo>
                    <a:cubicBezTo>
                      <a:pt x="1653712" y="1025763"/>
                      <a:pt x="1673835" y="1018539"/>
                      <a:pt x="1696022" y="1022667"/>
                    </a:cubicBezTo>
                    <a:cubicBezTo>
                      <a:pt x="1704793" y="1024215"/>
                      <a:pt x="1708921" y="1020603"/>
                      <a:pt x="1709437" y="1010800"/>
                    </a:cubicBezTo>
                    <a:cubicBezTo>
                      <a:pt x="1710469" y="988612"/>
                      <a:pt x="1710985" y="966426"/>
                      <a:pt x="1709437" y="943723"/>
                    </a:cubicBezTo>
                    <a:cubicBezTo>
                      <a:pt x="1708921" y="933403"/>
                      <a:pt x="1704793" y="929791"/>
                      <a:pt x="1694990" y="931339"/>
                    </a:cubicBezTo>
                    <a:cubicBezTo>
                      <a:pt x="1680026" y="933919"/>
                      <a:pt x="1665063" y="931855"/>
                      <a:pt x="1650616" y="928243"/>
                    </a:cubicBezTo>
                    <a:cubicBezTo>
                      <a:pt x="1619141" y="919988"/>
                      <a:pt x="1621205" y="928243"/>
                      <a:pt x="1618109" y="892125"/>
                    </a:cubicBezTo>
                    <a:cubicBezTo>
                      <a:pt x="1617593" y="885933"/>
                      <a:pt x="1616561" y="880257"/>
                      <a:pt x="1615013" y="874582"/>
                    </a:cubicBezTo>
                    <a:cubicBezTo>
                      <a:pt x="1612949" y="866842"/>
                      <a:pt x="1616561" y="862714"/>
                      <a:pt x="1622753" y="859102"/>
                    </a:cubicBezTo>
                    <a:cubicBezTo>
                      <a:pt x="1642876" y="849299"/>
                      <a:pt x="1661967" y="836915"/>
                      <a:pt x="1684670" y="834851"/>
                    </a:cubicBezTo>
                    <a:cubicBezTo>
                      <a:pt x="1692410" y="834335"/>
                      <a:pt x="1696022" y="830724"/>
                      <a:pt x="1693442" y="821952"/>
                    </a:cubicBezTo>
                    <a:cubicBezTo>
                      <a:pt x="1687766" y="799249"/>
                      <a:pt x="1682090" y="776030"/>
                      <a:pt x="1674867" y="753327"/>
                    </a:cubicBezTo>
                    <a:cubicBezTo>
                      <a:pt x="1671771" y="744039"/>
                      <a:pt x="1667643" y="743007"/>
                      <a:pt x="1659903" y="746619"/>
                    </a:cubicBezTo>
                    <a:cubicBezTo>
                      <a:pt x="1638748" y="756423"/>
                      <a:pt x="1616561" y="755907"/>
                      <a:pt x="1594374" y="756423"/>
                    </a:cubicBezTo>
                    <a:cubicBezTo>
                      <a:pt x="1587667" y="756423"/>
                      <a:pt x="1583023" y="754359"/>
                      <a:pt x="1580443" y="747651"/>
                    </a:cubicBezTo>
                    <a:cubicBezTo>
                      <a:pt x="1575799" y="735784"/>
                      <a:pt x="1571155" y="724432"/>
                      <a:pt x="1565995" y="713081"/>
                    </a:cubicBezTo>
                    <a:cubicBezTo>
                      <a:pt x="1562900" y="705857"/>
                      <a:pt x="1564448" y="701213"/>
                      <a:pt x="1570123" y="696054"/>
                    </a:cubicBezTo>
                    <a:cubicBezTo>
                      <a:pt x="1586635" y="681090"/>
                      <a:pt x="1602114" y="664579"/>
                      <a:pt x="1623269" y="656323"/>
                    </a:cubicBezTo>
                    <a:cubicBezTo>
                      <a:pt x="1631009" y="653227"/>
                      <a:pt x="1632557" y="649616"/>
                      <a:pt x="1628429" y="641876"/>
                    </a:cubicBezTo>
                    <a:cubicBezTo>
                      <a:pt x="1617077" y="620721"/>
                      <a:pt x="1605210" y="599566"/>
                      <a:pt x="1592310" y="579443"/>
                    </a:cubicBezTo>
                    <a:cubicBezTo>
                      <a:pt x="1587667" y="572219"/>
                      <a:pt x="1584055" y="572219"/>
                      <a:pt x="1578379" y="576863"/>
                    </a:cubicBezTo>
                    <a:cubicBezTo>
                      <a:pt x="1564963" y="587698"/>
                      <a:pt x="1548968" y="594406"/>
                      <a:pt x="1532457" y="599050"/>
                    </a:cubicBezTo>
                    <a:cubicBezTo>
                      <a:pt x="1499950" y="607821"/>
                      <a:pt x="1510270" y="610917"/>
                      <a:pt x="1490147" y="585118"/>
                    </a:cubicBezTo>
                    <a:cubicBezTo>
                      <a:pt x="1486019" y="579443"/>
                      <a:pt x="1481891" y="574283"/>
                      <a:pt x="1477247" y="569123"/>
                    </a:cubicBezTo>
                    <a:cubicBezTo>
                      <a:pt x="1472088" y="563447"/>
                      <a:pt x="1472088" y="558288"/>
                      <a:pt x="1476731" y="552096"/>
                    </a:cubicBezTo>
                    <a:cubicBezTo>
                      <a:pt x="1489115" y="533521"/>
                      <a:pt x="1498918" y="513397"/>
                      <a:pt x="1518525" y="499982"/>
                    </a:cubicBezTo>
                    <a:cubicBezTo>
                      <a:pt x="1525233" y="495338"/>
                      <a:pt x="1525233" y="490178"/>
                      <a:pt x="1519557" y="483987"/>
                    </a:cubicBezTo>
                    <a:cubicBezTo>
                      <a:pt x="1503562" y="466960"/>
                      <a:pt x="1487051" y="450448"/>
                      <a:pt x="1470540" y="434453"/>
                    </a:cubicBezTo>
                    <a:cubicBezTo>
                      <a:pt x="1463316" y="427745"/>
                      <a:pt x="1458156" y="428261"/>
                      <a:pt x="1452480" y="436001"/>
                    </a:cubicBezTo>
                    <a:cubicBezTo>
                      <a:pt x="1443709" y="448384"/>
                      <a:pt x="1431841" y="457672"/>
                      <a:pt x="1418942" y="465412"/>
                    </a:cubicBezTo>
                    <a:cubicBezTo>
                      <a:pt x="1393143" y="481407"/>
                      <a:pt x="1393143" y="481407"/>
                      <a:pt x="1369408" y="463348"/>
                    </a:cubicBezTo>
                    <a:cubicBezTo>
                      <a:pt x="1364764" y="459736"/>
                      <a:pt x="1360121" y="455608"/>
                      <a:pt x="1354961" y="452512"/>
                    </a:cubicBezTo>
                    <a:cubicBezTo>
                      <a:pt x="1348253" y="448384"/>
                      <a:pt x="1347221" y="443225"/>
                      <a:pt x="1349801" y="436001"/>
                    </a:cubicBezTo>
                    <a:cubicBezTo>
                      <a:pt x="1357025" y="414330"/>
                      <a:pt x="1361668" y="391627"/>
                      <a:pt x="1377148" y="374084"/>
                    </a:cubicBezTo>
                    <a:cubicBezTo>
                      <a:pt x="1382307" y="368408"/>
                      <a:pt x="1381276" y="364280"/>
                      <a:pt x="1374052" y="360152"/>
                    </a:cubicBezTo>
                    <a:cubicBezTo>
                      <a:pt x="1353929" y="347769"/>
                      <a:pt x="1333806" y="335385"/>
                      <a:pt x="1312651" y="324550"/>
                    </a:cubicBezTo>
                    <a:cubicBezTo>
                      <a:pt x="1304911" y="320422"/>
                      <a:pt x="1299751" y="320422"/>
                      <a:pt x="1296655" y="329193"/>
                    </a:cubicBezTo>
                    <a:cubicBezTo>
                      <a:pt x="1288916" y="350865"/>
                      <a:pt x="1271888" y="365828"/>
                      <a:pt x="1256925" y="382855"/>
                    </a:cubicBezTo>
                    <a:cubicBezTo>
                      <a:pt x="1251249" y="389047"/>
                      <a:pt x="1246090" y="389563"/>
                      <a:pt x="1238866" y="386467"/>
                    </a:cubicBezTo>
                    <a:cubicBezTo>
                      <a:pt x="1228546" y="381307"/>
                      <a:pt x="1217711" y="377179"/>
                      <a:pt x="1206875" y="373052"/>
                    </a:cubicBezTo>
                    <a:cubicBezTo>
                      <a:pt x="1199136" y="370472"/>
                      <a:pt x="1196556" y="365312"/>
                      <a:pt x="1196556" y="357572"/>
                    </a:cubicBezTo>
                    <a:cubicBezTo>
                      <a:pt x="1197072" y="335385"/>
                      <a:pt x="1196556" y="313714"/>
                      <a:pt x="1206359" y="293075"/>
                    </a:cubicBezTo>
                    <a:cubicBezTo>
                      <a:pt x="1209971" y="285335"/>
                      <a:pt x="1208939" y="280692"/>
                      <a:pt x="1199652" y="278112"/>
                    </a:cubicBezTo>
                    <a:cubicBezTo>
                      <a:pt x="1176949" y="271404"/>
                      <a:pt x="1154246" y="265212"/>
                      <a:pt x="1131027" y="259537"/>
                    </a:cubicBezTo>
                    <a:cubicBezTo>
                      <a:pt x="1122255" y="257473"/>
                      <a:pt x="1119159" y="260569"/>
                      <a:pt x="1118127" y="268308"/>
                    </a:cubicBezTo>
                    <a:cubicBezTo>
                      <a:pt x="1116063" y="291527"/>
                      <a:pt x="1103164" y="311134"/>
                      <a:pt x="1093360" y="331258"/>
                    </a:cubicBezTo>
                    <a:cubicBezTo>
                      <a:pt x="1090780" y="336933"/>
                      <a:pt x="1086653" y="339513"/>
                      <a:pt x="1079945" y="338481"/>
                    </a:cubicBezTo>
                    <a:cubicBezTo>
                      <a:pt x="1067561" y="336417"/>
                      <a:pt x="1055178" y="334869"/>
                      <a:pt x="1042794" y="333837"/>
                    </a:cubicBezTo>
                    <a:cubicBezTo>
                      <a:pt x="1034539" y="332805"/>
                      <a:pt x="1029895" y="329193"/>
                      <a:pt x="1028347" y="320422"/>
                    </a:cubicBezTo>
                    <a:cubicBezTo>
                      <a:pt x="1024735" y="299783"/>
                      <a:pt x="1016996" y="279660"/>
                      <a:pt x="1021123" y="257989"/>
                    </a:cubicBezTo>
                    <a:cubicBezTo>
                      <a:pt x="1022671" y="248701"/>
                      <a:pt x="1019059" y="244057"/>
                      <a:pt x="1008740" y="243541"/>
                    </a:cubicBezTo>
                    <a:cubicBezTo>
                      <a:pt x="986553" y="242509"/>
                      <a:pt x="964366" y="242509"/>
                      <a:pt x="941663" y="243541"/>
                    </a:cubicBezTo>
                    <a:cubicBezTo>
                      <a:pt x="931859" y="244057"/>
                      <a:pt x="928247" y="248185"/>
                      <a:pt x="929795" y="256957"/>
                    </a:cubicBezTo>
                    <a:cubicBezTo>
                      <a:pt x="933923" y="279144"/>
                      <a:pt x="926184" y="299267"/>
                      <a:pt x="922572" y="320422"/>
                    </a:cubicBezTo>
                    <a:cubicBezTo>
                      <a:pt x="921024" y="328678"/>
                      <a:pt x="916896" y="332290"/>
                      <a:pt x="909156" y="333321"/>
                    </a:cubicBezTo>
                    <a:cubicBezTo>
                      <a:pt x="896773" y="334869"/>
                      <a:pt x="884389" y="335901"/>
                      <a:pt x="872006" y="337965"/>
                    </a:cubicBezTo>
                    <a:cubicBezTo>
                      <a:pt x="864782" y="339513"/>
                      <a:pt x="860654" y="336933"/>
                      <a:pt x="857559" y="330226"/>
                    </a:cubicBezTo>
                    <a:cubicBezTo>
                      <a:pt x="847755" y="310102"/>
                      <a:pt x="835371" y="291527"/>
                      <a:pt x="833308" y="268308"/>
                    </a:cubicBezTo>
                    <a:cubicBezTo>
                      <a:pt x="832276" y="259537"/>
                      <a:pt x="828664" y="256957"/>
                      <a:pt x="819892" y="259021"/>
                    </a:cubicBezTo>
                    <a:cubicBezTo>
                      <a:pt x="797705" y="264180"/>
                      <a:pt x="775518" y="269856"/>
                      <a:pt x="753847" y="276564"/>
                    </a:cubicBezTo>
                    <a:cubicBezTo>
                      <a:pt x="744044" y="279660"/>
                      <a:pt x="740948" y="283272"/>
                      <a:pt x="745591" y="293075"/>
                    </a:cubicBezTo>
                    <a:cubicBezTo>
                      <a:pt x="751783" y="308039"/>
                      <a:pt x="754879" y="323518"/>
                      <a:pt x="754879" y="339513"/>
                    </a:cubicBezTo>
                    <a:cubicBezTo>
                      <a:pt x="754879" y="367892"/>
                      <a:pt x="755395" y="367892"/>
                      <a:pt x="728564" y="378728"/>
                    </a:cubicBezTo>
                    <a:cubicBezTo>
                      <a:pt x="722888" y="380791"/>
                      <a:pt x="717213" y="383371"/>
                      <a:pt x="712053" y="385951"/>
                    </a:cubicBezTo>
                    <a:cubicBezTo>
                      <a:pt x="705345" y="389563"/>
                      <a:pt x="700185" y="388531"/>
                      <a:pt x="695026" y="382855"/>
                    </a:cubicBezTo>
                    <a:cubicBezTo>
                      <a:pt x="679546" y="365828"/>
                      <a:pt x="662519" y="350349"/>
                      <a:pt x="654779" y="328161"/>
                    </a:cubicBezTo>
                    <a:cubicBezTo>
                      <a:pt x="652200" y="320938"/>
                      <a:pt x="648588" y="319390"/>
                      <a:pt x="641364" y="323002"/>
                    </a:cubicBezTo>
                    <a:cubicBezTo>
                      <a:pt x="619693" y="334353"/>
                      <a:pt x="598538" y="346737"/>
                      <a:pt x="577899" y="359636"/>
                    </a:cubicBezTo>
                    <a:cubicBezTo>
                      <a:pt x="571707" y="363248"/>
                      <a:pt x="570159" y="366860"/>
                      <a:pt x="574803" y="372536"/>
                    </a:cubicBezTo>
                    <a:cubicBezTo>
                      <a:pt x="590798" y="390595"/>
                      <a:pt x="595958" y="413298"/>
                      <a:pt x="602666" y="435485"/>
                    </a:cubicBezTo>
                    <a:cubicBezTo>
                      <a:pt x="604730" y="442193"/>
                      <a:pt x="604214" y="446836"/>
                      <a:pt x="598022" y="450964"/>
                    </a:cubicBezTo>
                    <a:cubicBezTo>
                      <a:pt x="587702" y="458188"/>
                      <a:pt x="577383" y="466444"/>
                      <a:pt x="567579" y="474699"/>
                    </a:cubicBezTo>
                    <a:cubicBezTo>
                      <a:pt x="561388" y="479859"/>
                      <a:pt x="556744" y="478827"/>
                      <a:pt x="550552" y="474699"/>
                    </a:cubicBezTo>
                    <a:cubicBezTo>
                      <a:pt x="531977" y="462316"/>
                      <a:pt x="511854" y="451996"/>
                      <a:pt x="498438" y="432905"/>
                    </a:cubicBezTo>
                    <a:cubicBezTo>
                      <a:pt x="494310" y="426713"/>
                      <a:pt x="489151" y="426197"/>
                      <a:pt x="483475" y="431357"/>
                    </a:cubicBezTo>
                    <a:cubicBezTo>
                      <a:pt x="465932" y="447352"/>
                      <a:pt x="448904" y="464895"/>
                      <a:pt x="432393" y="482439"/>
                    </a:cubicBezTo>
                    <a:cubicBezTo>
                      <a:pt x="427233" y="488114"/>
                      <a:pt x="426717" y="493274"/>
                      <a:pt x="433425" y="497402"/>
                    </a:cubicBezTo>
                    <a:cubicBezTo>
                      <a:pt x="453032" y="510818"/>
                      <a:pt x="462836" y="531457"/>
                      <a:pt x="475735" y="550032"/>
                    </a:cubicBezTo>
                    <a:cubicBezTo>
                      <a:pt x="479863" y="555708"/>
                      <a:pt x="479863" y="560867"/>
                      <a:pt x="475219" y="566027"/>
                    </a:cubicBezTo>
                    <a:cubicBezTo>
                      <a:pt x="466964" y="576347"/>
                      <a:pt x="458708" y="587182"/>
                      <a:pt x="450968" y="597502"/>
                    </a:cubicBezTo>
                    <a:cubicBezTo>
                      <a:pt x="447357" y="602146"/>
                      <a:pt x="443745" y="603694"/>
                      <a:pt x="437553" y="601629"/>
                    </a:cubicBezTo>
                    <a:cubicBezTo>
                      <a:pt x="414850" y="594406"/>
                      <a:pt x="391631" y="589246"/>
                      <a:pt x="373056" y="573251"/>
                    </a:cubicBezTo>
                    <a:cubicBezTo>
                      <a:pt x="367896" y="568607"/>
                      <a:pt x="363768" y="568607"/>
                      <a:pt x="360156" y="575315"/>
                    </a:cubicBezTo>
                    <a:cubicBezTo>
                      <a:pt x="347257" y="596470"/>
                      <a:pt x="334358" y="617109"/>
                      <a:pt x="323522" y="638780"/>
                    </a:cubicBezTo>
                    <a:cubicBezTo>
                      <a:pt x="319910" y="646004"/>
                      <a:pt x="320942" y="650131"/>
                      <a:pt x="328166" y="652711"/>
                    </a:cubicBezTo>
                    <a:cubicBezTo>
                      <a:pt x="346225" y="659419"/>
                      <a:pt x="360672" y="672318"/>
                      <a:pt x="374088" y="685218"/>
                    </a:cubicBezTo>
                    <a:cubicBezTo>
                      <a:pt x="392147" y="702245"/>
                      <a:pt x="391115" y="698117"/>
                      <a:pt x="380795" y="720820"/>
                    </a:cubicBezTo>
                    <a:cubicBezTo>
                      <a:pt x="377700" y="728044"/>
                      <a:pt x="374604" y="735268"/>
                      <a:pt x="372024" y="742492"/>
                    </a:cubicBezTo>
                    <a:cubicBezTo>
                      <a:pt x="369444" y="750747"/>
                      <a:pt x="364284" y="753327"/>
                      <a:pt x="355513" y="753327"/>
                    </a:cubicBezTo>
                    <a:cubicBezTo>
                      <a:pt x="333326" y="752811"/>
                      <a:pt x="311655" y="753327"/>
                      <a:pt x="291015" y="743523"/>
                    </a:cubicBezTo>
                    <a:cubicBezTo>
                      <a:pt x="282760" y="739396"/>
                      <a:pt x="279148" y="742492"/>
                      <a:pt x="276568" y="751263"/>
                    </a:cubicBezTo>
                    <a:cubicBezTo>
                      <a:pt x="269860" y="773450"/>
                      <a:pt x="264185" y="796153"/>
                      <a:pt x="258509" y="818340"/>
                    </a:cubicBezTo>
                    <a:cubicBezTo>
                      <a:pt x="256445" y="827628"/>
                      <a:pt x="259025" y="831239"/>
                      <a:pt x="267796" y="831756"/>
                    </a:cubicBezTo>
                    <a:cubicBezTo>
                      <a:pt x="291015" y="833819"/>
                      <a:pt x="310623" y="846719"/>
                      <a:pt x="330746" y="857038"/>
                    </a:cubicBezTo>
                    <a:cubicBezTo>
                      <a:pt x="335905" y="859618"/>
                      <a:pt x="338485" y="863230"/>
                      <a:pt x="337453" y="869422"/>
                    </a:cubicBezTo>
                    <a:cubicBezTo>
                      <a:pt x="335389" y="881805"/>
                      <a:pt x="333842" y="894189"/>
                      <a:pt x="332810" y="906572"/>
                    </a:cubicBezTo>
                    <a:cubicBezTo>
                      <a:pt x="331778" y="915344"/>
                      <a:pt x="328166" y="919988"/>
                      <a:pt x="318878" y="922052"/>
                    </a:cubicBezTo>
                    <a:cubicBezTo>
                      <a:pt x="298239" y="925664"/>
                      <a:pt x="278116" y="932887"/>
                      <a:pt x="256445" y="929275"/>
                    </a:cubicBezTo>
                    <a:cubicBezTo>
                      <a:pt x="246125" y="927211"/>
                      <a:pt x="243029" y="932371"/>
                      <a:pt x="242514" y="942175"/>
                    </a:cubicBezTo>
                    <a:cubicBezTo>
                      <a:pt x="241482" y="963846"/>
                      <a:pt x="241482" y="985001"/>
                      <a:pt x="242514" y="1006672"/>
                    </a:cubicBezTo>
                    <a:cubicBezTo>
                      <a:pt x="243029" y="1018023"/>
                      <a:pt x="247157" y="1022667"/>
                      <a:pt x="257993" y="1020603"/>
                    </a:cubicBezTo>
                    <a:cubicBezTo>
                      <a:pt x="280180" y="1016475"/>
                      <a:pt x="300303" y="1024731"/>
                      <a:pt x="321458" y="1028343"/>
                    </a:cubicBezTo>
                    <a:cubicBezTo>
                      <a:pt x="327650" y="1029375"/>
                      <a:pt x="331262" y="1032987"/>
                      <a:pt x="331778" y="1039694"/>
                    </a:cubicBezTo>
                    <a:cubicBezTo>
                      <a:pt x="333326" y="1052594"/>
                      <a:pt x="334358" y="1065493"/>
                      <a:pt x="336937" y="1077877"/>
                    </a:cubicBezTo>
                    <a:cubicBezTo>
                      <a:pt x="338485" y="1085617"/>
                      <a:pt x="335905" y="1089744"/>
                      <a:pt x="329198" y="1093356"/>
                    </a:cubicBezTo>
                    <a:cubicBezTo>
                      <a:pt x="309075" y="1103676"/>
                      <a:pt x="289467" y="1115543"/>
                      <a:pt x="265733" y="1117607"/>
                    </a:cubicBezTo>
                    <a:cubicBezTo>
                      <a:pt x="257993" y="1118123"/>
                      <a:pt x="255929" y="1122251"/>
                      <a:pt x="257993" y="1129990"/>
                    </a:cubicBezTo>
                    <a:cubicBezTo>
                      <a:pt x="263669" y="1153209"/>
                      <a:pt x="269344" y="1175913"/>
                      <a:pt x="276568" y="1198615"/>
                    </a:cubicBezTo>
                    <a:cubicBezTo>
                      <a:pt x="279148" y="1207903"/>
                      <a:pt x="283276" y="1209451"/>
                      <a:pt x="291531" y="1205839"/>
                    </a:cubicBezTo>
                    <a:cubicBezTo>
                      <a:pt x="308559" y="1198100"/>
                      <a:pt x="327134" y="1196035"/>
                      <a:pt x="345709" y="1196035"/>
                    </a:cubicBezTo>
                    <a:cubicBezTo>
                      <a:pt x="371508" y="1196035"/>
                      <a:pt x="366348" y="1193456"/>
                      <a:pt x="375636" y="1216675"/>
                    </a:cubicBezTo>
                    <a:cubicBezTo>
                      <a:pt x="378216" y="1223382"/>
                      <a:pt x="380795" y="1230606"/>
                      <a:pt x="384407" y="1236798"/>
                    </a:cubicBezTo>
                    <a:cubicBezTo>
                      <a:pt x="389051" y="1245569"/>
                      <a:pt x="386987" y="1251761"/>
                      <a:pt x="379764" y="1257953"/>
                    </a:cubicBezTo>
                    <a:cubicBezTo>
                      <a:pt x="363252" y="1272400"/>
                      <a:pt x="348289" y="1288396"/>
                      <a:pt x="327134" y="1296651"/>
                    </a:cubicBezTo>
                    <a:cubicBezTo>
                      <a:pt x="319394" y="1299231"/>
                      <a:pt x="319394" y="1303875"/>
                      <a:pt x="322490" y="1310583"/>
                    </a:cubicBezTo>
                    <a:cubicBezTo>
                      <a:pt x="333842" y="1332254"/>
                      <a:pt x="346225" y="1353409"/>
                      <a:pt x="359124" y="1374048"/>
                    </a:cubicBezTo>
                    <a:cubicBezTo>
                      <a:pt x="362736" y="1379724"/>
                      <a:pt x="365832" y="1380755"/>
                      <a:pt x="370992" y="1376628"/>
                    </a:cubicBezTo>
                    <a:cubicBezTo>
                      <a:pt x="389051" y="1361148"/>
                      <a:pt x="412270" y="1355988"/>
                      <a:pt x="433941" y="1348765"/>
                    </a:cubicBezTo>
                    <a:cubicBezTo>
                      <a:pt x="441165" y="1346185"/>
                      <a:pt x="445809" y="1347217"/>
                      <a:pt x="450452" y="1353925"/>
                    </a:cubicBezTo>
                    <a:cubicBezTo>
                      <a:pt x="457676" y="1364760"/>
                      <a:pt x="465932" y="1374564"/>
                      <a:pt x="474187" y="1384367"/>
                    </a:cubicBezTo>
                    <a:cubicBezTo>
                      <a:pt x="478315" y="1389527"/>
                      <a:pt x="478831" y="1393655"/>
                      <a:pt x="475219" y="1399331"/>
                    </a:cubicBezTo>
                    <a:cubicBezTo>
                      <a:pt x="462320" y="1417906"/>
                      <a:pt x="452516" y="1439061"/>
                      <a:pt x="432909" y="1452476"/>
                    </a:cubicBezTo>
                    <a:cubicBezTo>
                      <a:pt x="426201" y="1457120"/>
                      <a:pt x="425685" y="1461764"/>
                      <a:pt x="431877" y="1468471"/>
                    </a:cubicBezTo>
                    <a:cubicBezTo>
                      <a:pt x="447873" y="1486015"/>
                      <a:pt x="464384" y="1502526"/>
                      <a:pt x="481927" y="1518521"/>
                    </a:cubicBezTo>
                    <a:cubicBezTo>
                      <a:pt x="488119" y="1524197"/>
                      <a:pt x="493279" y="1524197"/>
                      <a:pt x="497922" y="1517489"/>
                    </a:cubicBezTo>
                    <a:cubicBezTo>
                      <a:pt x="510822" y="1498398"/>
                      <a:pt x="531461" y="1488595"/>
                      <a:pt x="550036" y="1475695"/>
                    </a:cubicBezTo>
                    <a:cubicBezTo>
                      <a:pt x="556228" y="1471568"/>
                      <a:pt x="561388" y="1471568"/>
                      <a:pt x="567063" y="1476211"/>
                    </a:cubicBezTo>
                    <a:cubicBezTo>
                      <a:pt x="576867" y="1483951"/>
                      <a:pt x="586670" y="1491690"/>
                      <a:pt x="596474" y="1498914"/>
                    </a:cubicBezTo>
                    <a:cubicBezTo>
                      <a:pt x="602666" y="1503558"/>
                      <a:pt x="604214" y="1508202"/>
                      <a:pt x="601634" y="1515426"/>
                    </a:cubicBezTo>
                    <a:cubicBezTo>
                      <a:pt x="594926" y="1537097"/>
                      <a:pt x="589250" y="1559284"/>
                      <a:pt x="574287" y="1577343"/>
                    </a:cubicBezTo>
                    <a:cubicBezTo>
                      <a:pt x="569127" y="1583018"/>
                      <a:pt x="569643" y="1587146"/>
                      <a:pt x="576867" y="1591274"/>
                    </a:cubicBezTo>
                    <a:cubicBezTo>
                      <a:pt x="597506" y="1603658"/>
                      <a:pt x="618145" y="1616041"/>
                      <a:pt x="639300" y="1627393"/>
                    </a:cubicBezTo>
                    <a:cubicBezTo>
                      <a:pt x="647040" y="1631520"/>
                      <a:pt x="651168" y="1629973"/>
                      <a:pt x="653747" y="1622233"/>
                    </a:cubicBezTo>
                    <a:cubicBezTo>
                      <a:pt x="662003" y="1600562"/>
                      <a:pt x="678514" y="1585598"/>
                      <a:pt x="693478" y="1568571"/>
                    </a:cubicBezTo>
                    <a:cubicBezTo>
                      <a:pt x="699153" y="1562379"/>
                      <a:pt x="704313" y="1561864"/>
                      <a:pt x="711537" y="1564959"/>
                    </a:cubicBezTo>
                    <a:cubicBezTo>
                      <a:pt x="721856" y="1570119"/>
                      <a:pt x="732692" y="1574247"/>
                      <a:pt x="743528" y="1578375"/>
                    </a:cubicBezTo>
                    <a:cubicBezTo>
                      <a:pt x="751267" y="1580955"/>
                      <a:pt x="753847" y="1585598"/>
                      <a:pt x="753847" y="1593854"/>
                    </a:cubicBezTo>
                    <a:cubicBezTo>
                      <a:pt x="753331" y="1616041"/>
                      <a:pt x="753847" y="1637712"/>
                      <a:pt x="744044" y="1658351"/>
                    </a:cubicBezTo>
                    <a:cubicBezTo>
                      <a:pt x="739916" y="1667123"/>
                      <a:pt x="743012" y="1671251"/>
                      <a:pt x="752299" y="1673831"/>
                    </a:cubicBezTo>
                    <a:cubicBezTo>
                      <a:pt x="773970" y="1680538"/>
                      <a:pt x="796157" y="1686214"/>
                      <a:pt x="818344" y="1691374"/>
                    </a:cubicBezTo>
                    <a:cubicBezTo>
                      <a:pt x="827116" y="1693438"/>
                      <a:pt x="831760" y="1692406"/>
                      <a:pt x="832276" y="1682602"/>
                    </a:cubicBezTo>
                    <a:cubicBezTo>
                      <a:pt x="834340" y="1659383"/>
                      <a:pt x="846723" y="1639776"/>
                      <a:pt x="857043" y="1619653"/>
                    </a:cubicBezTo>
                    <a:cubicBezTo>
                      <a:pt x="859622" y="1614493"/>
                      <a:pt x="862718" y="1611397"/>
                      <a:pt x="868910" y="1612429"/>
                    </a:cubicBezTo>
                    <a:cubicBezTo>
                      <a:pt x="881809" y="1614493"/>
                      <a:pt x="895225" y="1616041"/>
                      <a:pt x="908640" y="1617589"/>
                    </a:cubicBezTo>
                    <a:cubicBezTo>
                      <a:pt x="916896" y="1618621"/>
                      <a:pt x="920508" y="1622749"/>
                      <a:pt x="922056" y="1630488"/>
                    </a:cubicBezTo>
                    <a:cubicBezTo>
                      <a:pt x="925668" y="1651128"/>
                      <a:pt x="933407" y="1671251"/>
                      <a:pt x="929279" y="1692922"/>
                    </a:cubicBezTo>
                    <a:cubicBezTo>
                      <a:pt x="927215" y="1703757"/>
                      <a:pt x="932375" y="1706853"/>
                      <a:pt x="942695" y="1707369"/>
                    </a:cubicBezTo>
                    <a:cubicBezTo>
                      <a:pt x="964366" y="1708401"/>
                      <a:pt x="985521" y="1708401"/>
                      <a:pt x="1007192" y="1707369"/>
                    </a:cubicBezTo>
                    <a:cubicBezTo>
                      <a:pt x="1018028" y="1706853"/>
                      <a:pt x="1022155" y="1702725"/>
                      <a:pt x="1020607" y="1692406"/>
                    </a:cubicBezTo>
                    <a:cubicBezTo>
                      <a:pt x="1016480" y="1670219"/>
                      <a:pt x="1024219" y="1650096"/>
                      <a:pt x="1028347" y="1628941"/>
                    </a:cubicBezTo>
                    <a:cubicBezTo>
                      <a:pt x="1029379" y="1621717"/>
                      <a:pt x="1033507" y="1618621"/>
                      <a:pt x="1040215" y="1617589"/>
                    </a:cubicBezTo>
                    <a:cubicBezTo>
                      <a:pt x="1053114" y="1616041"/>
                      <a:pt x="1066013" y="1615009"/>
                      <a:pt x="1078397" y="1612429"/>
                    </a:cubicBezTo>
                    <a:cubicBezTo>
                      <a:pt x="1085621" y="1611397"/>
                      <a:pt x="1089748" y="1613461"/>
                      <a:pt x="1092844" y="1619653"/>
                    </a:cubicBezTo>
                    <a:cubicBezTo>
                      <a:pt x="1102648" y="1639776"/>
                      <a:pt x="1115031" y="1658351"/>
                      <a:pt x="1117095" y="1681570"/>
                    </a:cubicBezTo>
                    <a:cubicBezTo>
                      <a:pt x="1118127" y="1690342"/>
                      <a:pt x="1121739" y="1692922"/>
                      <a:pt x="1130511" y="1690858"/>
                    </a:cubicBezTo>
                    <a:cubicBezTo>
                      <a:pt x="1152698" y="1685698"/>
                      <a:pt x="1174885" y="1680022"/>
                      <a:pt x="1196556" y="1673315"/>
                    </a:cubicBezTo>
                    <a:cubicBezTo>
                      <a:pt x="1206359" y="1670219"/>
                      <a:pt x="1209455" y="1666607"/>
                      <a:pt x="1204811" y="1656803"/>
                    </a:cubicBezTo>
                    <a:cubicBezTo>
                      <a:pt x="1200168" y="1643904"/>
                      <a:pt x="1196556" y="1627393"/>
                      <a:pt x="1198104" y="1613977"/>
                    </a:cubicBezTo>
                    <a:close/>
                  </a:path>
                </a:pathLst>
              </a:custGeom>
              <a:solidFill>
                <a:schemeClr val="bg1"/>
              </a:solidFill>
              <a:ln w="515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152" name="Freeform: Shape 151">
                <a:extLst>
                  <a:ext uri="{FF2B5EF4-FFF2-40B4-BE49-F238E27FC236}">
                    <a16:creationId xmlns:a16="http://schemas.microsoft.com/office/drawing/2014/main" id="{497E590C-DA32-413F-B669-8836D72BE739}"/>
                  </a:ext>
                </a:extLst>
              </p:cNvPr>
              <p:cNvSpPr/>
              <p:nvPr/>
            </p:nvSpPr>
            <p:spPr>
              <a:xfrm>
                <a:off x="306265" y="596608"/>
                <a:ext cx="237706" cy="236466"/>
              </a:xfrm>
              <a:custGeom>
                <a:avLst/>
                <a:gdLst>
                  <a:gd name="connsiteX0" fmla="*/ 185362 w 237706"/>
                  <a:gd name="connsiteY0" fmla="*/ 130458 h 236466"/>
                  <a:gd name="connsiteX1" fmla="*/ 237706 w 237706"/>
                  <a:gd name="connsiteY1" fmla="*/ 130458 h 236466"/>
                  <a:gd name="connsiteX2" fmla="*/ 234128 w 237706"/>
                  <a:gd name="connsiteY2" fmla="*/ 154126 h 236466"/>
                  <a:gd name="connsiteX3" fmla="*/ 165835 w 237706"/>
                  <a:gd name="connsiteY3" fmla="*/ 229449 h 236466"/>
                  <a:gd name="connsiteX4" fmla="*/ 131078 w 237706"/>
                  <a:gd name="connsiteY4" fmla="*/ 236466 h 236466"/>
                  <a:gd name="connsiteX5" fmla="*/ 131078 w 237706"/>
                  <a:gd name="connsiteY5" fmla="*/ 186008 h 236466"/>
                  <a:gd name="connsiteX6" fmla="*/ 146195 w 237706"/>
                  <a:gd name="connsiteY6" fmla="*/ 182956 h 236466"/>
                  <a:gd name="connsiteX7" fmla="*/ 177100 w 237706"/>
                  <a:gd name="connsiteY7" fmla="*/ 157507 h 236466"/>
                  <a:gd name="connsiteX8" fmla="*/ 0 w 237706"/>
                  <a:gd name="connsiteY8" fmla="*/ 130458 h 236466"/>
                  <a:gd name="connsiteX9" fmla="*/ 52344 w 237706"/>
                  <a:gd name="connsiteY9" fmla="*/ 130458 h 236466"/>
                  <a:gd name="connsiteX10" fmla="*/ 60606 w 237706"/>
                  <a:gd name="connsiteY10" fmla="*/ 157507 h 236466"/>
                  <a:gd name="connsiteX11" fmla="*/ 91511 w 237706"/>
                  <a:gd name="connsiteY11" fmla="*/ 182956 h 236466"/>
                  <a:gd name="connsiteX12" fmla="*/ 106628 w 237706"/>
                  <a:gd name="connsiteY12" fmla="*/ 186008 h 236466"/>
                  <a:gd name="connsiteX13" fmla="*/ 106628 w 237706"/>
                  <a:gd name="connsiteY13" fmla="*/ 236466 h 236466"/>
                  <a:gd name="connsiteX14" fmla="*/ 71871 w 237706"/>
                  <a:gd name="connsiteY14" fmla="*/ 229449 h 236466"/>
                  <a:gd name="connsiteX15" fmla="*/ 3579 w 237706"/>
                  <a:gd name="connsiteY15" fmla="*/ 154126 h 236466"/>
                  <a:gd name="connsiteX16" fmla="*/ 131078 w 237706"/>
                  <a:gd name="connsiteY16" fmla="*/ 0 h 236466"/>
                  <a:gd name="connsiteX17" fmla="*/ 165835 w 237706"/>
                  <a:gd name="connsiteY17" fmla="*/ 7017 h 236466"/>
                  <a:gd name="connsiteX18" fmla="*/ 234128 w 237706"/>
                  <a:gd name="connsiteY18" fmla="*/ 82340 h 236466"/>
                  <a:gd name="connsiteX19" fmla="*/ 237706 w 237706"/>
                  <a:gd name="connsiteY19" fmla="*/ 106008 h 236466"/>
                  <a:gd name="connsiteX20" fmla="*/ 185362 w 237706"/>
                  <a:gd name="connsiteY20" fmla="*/ 106008 h 236466"/>
                  <a:gd name="connsiteX21" fmla="*/ 177100 w 237706"/>
                  <a:gd name="connsiteY21" fmla="*/ 78960 h 236466"/>
                  <a:gd name="connsiteX22" fmla="*/ 146195 w 237706"/>
                  <a:gd name="connsiteY22" fmla="*/ 53510 h 236466"/>
                  <a:gd name="connsiteX23" fmla="*/ 131078 w 237706"/>
                  <a:gd name="connsiteY23" fmla="*/ 50458 h 236466"/>
                  <a:gd name="connsiteX24" fmla="*/ 106628 w 237706"/>
                  <a:gd name="connsiteY24" fmla="*/ 0 h 236466"/>
                  <a:gd name="connsiteX25" fmla="*/ 106628 w 237706"/>
                  <a:gd name="connsiteY25" fmla="*/ 50458 h 236466"/>
                  <a:gd name="connsiteX26" fmla="*/ 91511 w 237706"/>
                  <a:gd name="connsiteY26" fmla="*/ 53510 h 236466"/>
                  <a:gd name="connsiteX27" fmla="*/ 60606 w 237706"/>
                  <a:gd name="connsiteY27" fmla="*/ 78960 h 236466"/>
                  <a:gd name="connsiteX28" fmla="*/ 52344 w 237706"/>
                  <a:gd name="connsiteY28" fmla="*/ 106008 h 236466"/>
                  <a:gd name="connsiteX29" fmla="*/ 0 w 237706"/>
                  <a:gd name="connsiteY29" fmla="*/ 106008 h 236466"/>
                  <a:gd name="connsiteX30" fmla="*/ 3579 w 237706"/>
                  <a:gd name="connsiteY30" fmla="*/ 82340 h 236466"/>
                  <a:gd name="connsiteX31" fmla="*/ 71871 w 237706"/>
                  <a:gd name="connsiteY31" fmla="*/ 7017 h 2364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237706" h="236466">
                    <a:moveTo>
                      <a:pt x="185362" y="130458"/>
                    </a:moveTo>
                    <a:lnTo>
                      <a:pt x="237706" y="130458"/>
                    </a:lnTo>
                    <a:lnTo>
                      <a:pt x="234128" y="154126"/>
                    </a:lnTo>
                    <a:cubicBezTo>
                      <a:pt x="223548" y="188141"/>
                      <a:pt x="198326" y="215706"/>
                      <a:pt x="165835" y="229449"/>
                    </a:cubicBezTo>
                    <a:lnTo>
                      <a:pt x="131078" y="236466"/>
                    </a:lnTo>
                    <a:lnTo>
                      <a:pt x="131078" y="186008"/>
                    </a:lnTo>
                    <a:lnTo>
                      <a:pt x="146195" y="182956"/>
                    </a:lnTo>
                    <a:cubicBezTo>
                      <a:pt x="158800" y="177624"/>
                      <a:pt x="169526" y="168717"/>
                      <a:pt x="177100" y="157507"/>
                    </a:cubicBezTo>
                    <a:close/>
                    <a:moveTo>
                      <a:pt x="0" y="130458"/>
                    </a:moveTo>
                    <a:lnTo>
                      <a:pt x="52344" y="130458"/>
                    </a:lnTo>
                    <a:lnTo>
                      <a:pt x="60606" y="157507"/>
                    </a:lnTo>
                    <a:cubicBezTo>
                      <a:pt x="68180" y="168717"/>
                      <a:pt x="78906" y="177624"/>
                      <a:pt x="91511" y="182956"/>
                    </a:cubicBezTo>
                    <a:lnTo>
                      <a:pt x="106628" y="186008"/>
                    </a:lnTo>
                    <a:lnTo>
                      <a:pt x="106628" y="236466"/>
                    </a:lnTo>
                    <a:lnTo>
                      <a:pt x="71871" y="229449"/>
                    </a:lnTo>
                    <a:cubicBezTo>
                      <a:pt x="39380" y="215706"/>
                      <a:pt x="14159" y="188141"/>
                      <a:pt x="3579" y="154126"/>
                    </a:cubicBezTo>
                    <a:close/>
                    <a:moveTo>
                      <a:pt x="131078" y="0"/>
                    </a:moveTo>
                    <a:lnTo>
                      <a:pt x="165835" y="7017"/>
                    </a:lnTo>
                    <a:cubicBezTo>
                      <a:pt x="198326" y="20760"/>
                      <a:pt x="223548" y="48325"/>
                      <a:pt x="234128" y="82340"/>
                    </a:cubicBezTo>
                    <a:lnTo>
                      <a:pt x="237706" y="106008"/>
                    </a:lnTo>
                    <a:lnTo>
                      <a:pt x="185362" y="106008"/>
                    </a:lnTo>
                    <a:lnTo>
                      <a:pt x="177100" y="78960"/>
                    </a:lnTo>
                    <a:cubicBezTo>
                      <a:pt x="169526" y="67749"/>
                      <a:pt x="158800" y="58842"/>
                      <a:pt x="146195" y="53510"/>
                    </a:cubicBezTo>
                    <a:lnTo>
                      <a:pt x="131078" y="50458"/>
                    </a:lnTo>
                    <a:close/>
                    <a:moveTo>
                      <a:pt x="106628" y="0"/>
                    </a:moveTo>
                    <a:lnTo>
                      <a:pt x="106628" y="50458"/>
                    </a:lnTo>
                    <a:lnTo>
                      <a:pt x="91511" y="53510"/>
                    </a:lnTo>
                    <a:cubicBezTo>
                      <a:pt x="78906" y="58842"/>
                      <a:pt x="68180" y="67749"/>
                      <a:pt x="60606" y="78960"/>
                    </a:cubicBezTo>
                    <a:lnTo>
                      <a:pt x="52344" y="106008"/>
                    </a:lnTo>
                    <a:lnTo>
                      <a:pt x="0" y="106008"/>
                    </a:lnTo>
                    <a:lnTo>
                      <a:pt x="3579" y="82340"/>
                    </a:lnTo>
                    <a:cubicBezTo>
                      <a:pt x="14159" y="48325"/>
                      <a:pt x="39380" y="20760"/>
                      <a:pt x="71871" y="7017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schemeClr val="tx1"/>
                  </a:solidFill>
                  <a:cs typeface="B Nazanin" panose="00000700000000000000" pitchFamily="2" charset="-78"/>
                </a:endParaRPr>
              </a:p>
            </p:txBody>
          </p:sp>
          <p:sp>
            <p:nvSpPr>
              <p:cNvPr id="153" name="Oval 152">
                <a:extLst>
                  <a:ext uri="{FF2B5EF4-FFF2-40B4-BE49-F238E27FC236}">
                    <a16:creationId xmlns:a16="http://schemas.microsoft.com/office/drawing/2014/main" id="{D6D5E445-5649-4117-8BBC-CD6118CE33C0}"/>
                  </a:ext>
                </a:extLst>
              </p:cNvPr>
              <p:cNvSpPr/>
              <p:nvPr/>
            </p:nvSpPr>
            <p:spPr>
              <a:xfrm>
                <a:off x="385557" y="675280"/>
                <a:ext cx="79122" cy="79122"/>
              </a:xfrm>
              <a:prstGeom prst="ellipse">
                <a:avLst/>
              </a:prstGeom>
              <a:solidFill>
                <a:schemeClr val="bg1"/>
              </a:solidFill>
              <a:ln w="190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cs typeface="B Nazanin" panose="00000700000000000000" pitchFamily="2" charset="-78"/>
                </a:endParaRPr>
              </a:p>
            </p:txBody>
          </p:sp>
        </p:grpSp>
      </p:grpSp>
      <p:sp>
        <p:nvSpPr>
          <p:cNvPr id="101" name="TextBox 100">
            <a:extLst>
              <a:ext uri="{FF2B5EF4-FFF2-40B4-BE49-F238E27FC236}">
                <a16:creationId xmlns:a16="http://schemas.microsoft.com/office/drawing/2014/main" id="{D34028A9-61BA-4857-8327-DCA59942C815}"/>
              </a:ext>
            </a:extLst>
          </p:cNvPr>
          <p:cNvSpPr txBox="1"/>
          <p:nvPr/>
        </p:nvSpPr>
        <p:spPr>
          <a:xfrm rot="787063">
            <a:off x="2806431" y="2297136"/>
            <a:ext cx="6099817" cy="1813579"/>
          </a:xfrm>
          <a:custGeom>
            <a:avLst/>
            <a:gdLst>
              <a:gd name="connsiteX0" fmla="*/ 5972478 w 6099817"/>
              <a:gd name="connsiteY0" fmla="*/ 542899 h 1813579"/>
              <a:gd name="connsiteX1" fmla="*/ 6008787 w 6099817"/>
              <a:gd name="connsiteY1" fmla="*/ 536357 h 1813579"/>
              <a:gd name="connsiteX2" fmla="*/ 6073272 w 6099817"/>
              <a:gd name="connsiteY2" fmla="*/ 562525 h 1813579"/>
              <a:gd name="connsiteX3" fmla="*/ 6099817 w 6099817"/>
              <a:gd name="connsiteY3" fmla="*/ 626631 h 1813579"/>
              <a:gd name="connsiteX4" fmla="*/ 6073271 w 6099817"/>
              <a:gd name="connsiteY4" fmla="*/ 691109 h 1813579"/>
              <a:gd name="connsiteX5" fmla="*/ 6008787 w 6099817"/>
              <a:gd name="connsiteY5" fmla="*/ 717660 h 1813579"/>
              <a:gd name="connsiteX6" fmla="*/ 5942423 w 6099817"/>
              <a:gd name="connsiteY6" fmla="*/ 691108 h 1813579"/>
              <a:gd name="connsiteX7" fmla="*/ 5915494 w 6099817"/>
              <a:gd name="connsiteY7" fmla="*/ 626631 h 1813579"/>
              <a:gd name="connsiteX8" fmla="*/ 5942423 w 6099817"/>
              <a:gd name="connsiteY8" fmla="*/ 562525 h 1813579"/>
              <a:gd name="connsiteX9" fmla="*/ 5972478 w 6099817"/>
              <a:gd name="connsiteY9" fmla="*/ 542899 h 1813579"/>
              <a:gd name="connsiteX10" fmla="*/ 1460552 w 6099817"/>
              <a:gd name="connsiteY10" fmla="*/ 1222681 h 1813579"/>
              <a:gd name="connsiteX11" fmla="*/ 1419580 w 6099817"/>
              <a:gd name="connsiteY11" fmla="*/ 1232230 h 1813579"/>
              <a:gd name="connsiteX12" fmla="*/ 1510505 w 6099817"/>
              <a:gd name="connsiteY12" fmla="*/ 1622414 h 1813579"/>
              <a:gd name="connsiteX13" fmla="*/ 1551478 w 6099817"/>
              <a:gd name="connsiteY13" fmla="*/ 1612866 h 1813579"/>
              <a:gd name="connsiteX14" fmla="*/ 1693407 w 6099817"/>
              <a:gd name="connsiteY14" fmla="*/ 1505626 h 1813579"/>
              <a:gd name="connsiteX15" fmla="*/ 1704242 w 6099817"/>
              <a:gd name="connsiteY15" fmla="*/ 1371313 h 1813579"/>
              <a:gd name="connsiteX16" fmla="*/ 1635267 w 6099817"/>
              <a:gd name="connsiteY16" fmla="*/ 1256132 h 1813579"/>
              <a:gd name="connsiteX17" fmla="*/ 1460552 w 6099817"/>
              <a:gd name="connsiteY17" fmla="*/ 1222681 h 1813579"/>
              <a:gd name="connsiteX18" fmla="*/ 3991260 w 6099817"/>
              <a:gd name="connsiteY18" fmla="*/ 619107 h 1813579"/>
              <a:gd name="connsiteX19" fmla="*/ 3957827 w 6099817"/>
              <a:gd name="connsiteY19" fmla="*/ 626898 h 1813579"/>
              <a:gd name="connsiteX20" fmla="*/ 3997820 w 6099817"/>
              <a:gd name="connsiteY20" fmla="*/ 798517 h 1813579"/>
              <a:gd name="connsiteX21" fmla="*/ 4031253 w 6099817"/>
              <a:gd name="connsiteY21" fmla="*/ 790726 h 1813579"/>
              <a:gd name="connsiteX22" fmla="*/ 4107299 w 6099817"/>
              <a:gd name="connsiteY22" fmla="*/ 748068 h 1813579"/>
              <a:gd name="connsiteX23" fmla="*/ 4119603 w 6099817"/>
              <a:gd name="connsiteY23" fmla="*/ 679401 h 1813579"/>
              <a:gd name="connsiteX24" fmla="*/ 4078330 w 6099817"/>
              <a:gd name="connsiteY24" fmla="*/ 623754 h 1813579"/>
              <a:gd name="connsiteX25" fmla="*/ 3991260 w 6099817"/>
              <a:gd name="connsiteY25" fmla="*/ 619107 h 1813579"/>
              <a:gd name="connsiteX26" fmla="*/ 5546591 w 6099817"/>
              <a:gd name="connsiteY26" fmla="*/ 251558 h 1813579"/>
              <a:gd name="connsiteX27" fmla="*/ 5408347 w 6099817"/>
              <a:gd name="connsiteY27" fmla="*/ 466855 h 1813579"/>
              <a:gd name="connsiteX28" fmla="*/ 5546591 w 6099817"/>
              <a:gd name="connsiteY28" fmla="*/ 466855 h 1813579"/>
              <a:gd name="connsiteX29" fmla="*/ 1470067 w 6099817"/>
              <a:gd name="connsiteY29" fmla="*/ 1062943 h 1813579"/>
              <a:gd name="connsiteX30" fmla="*/ 1662349 w 6099817"/>
              <a:gd name="connsiteY30" fmla="*/ 1075076 h 1813579"/>
              <a:gd name="connsiteX31" fmla="*/ 1819726 w 6099817"/>
              <a:gd name="connsiteY31" fmla="*/ 1186347 h 1813579"/>
              <a:gd name="connsiteX32" fmla="*/ 1889992 w 6099817"/>
              <a:gd name="connsiteY32" fmla="*/ 1328027 h 1813579"/>
              <a:gd name="connsiteX33" fmla="*/ 1871534 w 6099817"/>
              <a:gd name="connsiteY33" fmla="*/ 1542271 h 1813579"/>
              <a:gd name="connsiteX34" fmla="*/ 1735303 w 6099817"/>
              <a:gd name="connsiteY34" fmla="*/ 1707859 h 1813579"/>
              <a:gd name="connsiteX35" fmla="*/ 1630628 w 6099817"/>
              <a:gd name="connsiteY35" fmla="*/ 1751943 h 1813579"/>
              <a:gd name="connsiteX36" fmla="*/ 1366133 w 6099817"/>
              <a:gd name="connsiteY36" fmla="*/ 1813579 h 1813579"/>
              <a:gd name="connsiteX37" fmla="*/ 1205573 w 6099817"/>
              <a:gd name="connsiteY37" fmla="*/ 1124579 h 1813579"/>
              <a:gd name="connsiteX38" fmla="*/ 3746878 w 6099817"/>
              <a:gd name="connsiteY38" fmla="*/ 532370 h 1813579"/>
              <a:gd name="connsiteX39" fmla="*/ 4025506 w 6099817"/>
              <a:gd name="connsiteY39" fmla="*/ 467441 h 1813579"/>
              <a:gd name="connsiteX40" fmla="*/ 4223267 w 6099817"/>
              <a:gd name="connsiteY40" fmla="*/ 498520 h 1813579"/>
              <a:gd name="connsiteX41" fmla="*/ 4303063 w 6099817"/>
              <a:gd name="connsiteY41" fmla="*/ 626272 h 1813579"/>
              <a:gd name="connsiteX42" fmla="*/ 4282541 w 6099817"/>
              <a:gd name="connsiteY42" fmla="*/ 784854 h 1813579"/>
              <a:gd name="connsiteX43" fmla="*/ 4197929 w 6099817"/>
              <a:gd name="connsiteY43" fmla="*/ 855660 h 1813579"/>
              <a:gd name="connsiteX44" fmla="*/ 4480343 w 6099817"/>
              <a:gd name="connsiteY44" fmla="*/ 1087865 h 1813579"/>
              <a:gd name="connsiteX45" fmla="*/ 4257743 w 6099817"/>
              <a:gd name="connsiteY45" fmla="*/ 1139738 h 1813579"/>
              <a:gd name="connsiteX46" fmla="*/ 4024992 w 6099817"/>
              <a:gd name="connsiteY46" fmla="*/ 915118 h 1813579"/>
              <a:gd name="connsiteX47" fmla="*/ 4086628 w 6099817"/>
              <a:gd name="connsiteY47" fmla="*/ 1179613 h 1813579"/>
              <a:gd name="connsiteX48" fmla="*/ 3907438 w 6099817"/>
              <a:gd name="connsiteY48" fmla="*/ 1221370 h 1813579"/>
              <a:gd name="connsiteX49" fmla="*/ 4777601 w 6099817"/>
              <a:gd name="connsiteY49" fmla="*/ 292177 h 1813579"/>
              <a:gd name="connsiteX50" fmla="*/ 4994649 w 6099817"/>
              <a:gd name="connsiteY50" fmla="*/ 241598 h 1813579"/>
              <a:gd name="connsiteX51" fmla="*/ 4820113 w 6099817"/>
              <a:gd name="connsiteY51" fmla="*/ 659581 h 1813579"/>
              <a:gd name="connsiteX52" fmla="*/ 4897276 w 6099817"/>
              <a:gd name="connsiteY52" fmla="*/ 990705 h 1813579"/>
              <a:gd name="connsiteX53" fmla="*/ 4718084 w 6099817"/>
              <a:gd name="connsiteY53" fmla="*/ 1032463 h 1813579"/>
              <a:gd name="connsiteX54" fmla="*/ 4640921 w 6099817"/>
              <a:gd name="connsiteY54" fmla="*/ 701339 h 1813579"/>
              <a:gd name="connsiteX55" fmla="*/ 4308173 w 6099817"/>
              <a:gd name="connsiteY55" fmla="*/ 401570 h 1813579"/>
              <a:gd name="connsiteX56" fmla="*/ 4522192 w 6099817"/>
              <a:gd name="connsiteY56" fmla="*/ 351696 h 1813579"/>
              <a:gd name="connsiteX57" fmla="*/ 4696177 w 6099817"/>
              <a:gd name="connsiteY57" fmla="*/ 509119 h 1813579"/>
              <a:gd name="connsiteX58" fmla="*/ 3667070 w 6099817"/>
              <a:gd name="connsiteY58" fmla="*/ 550968 h 1813579"/>
              <a:gd name="connsiteX59" fmla="*/ 3701887 w 6099817"/>
              <a:gd name="connsiteY59" fmla="*/ 700376 h 1813579"/>
              <a:gd name="connsiteX60" fmla="*/ 3553486 w 6099817"/>
              <a:gd name="connsiteY60" fmla="*/ 734959 h 1813579"/>
              <a:gd name="connsiteX61" fmla="*/ 3679230 w 6099817"/>
              <a:gd name="connsiteY61" fmla="*/ 1274551 h 1813579"/>
              <a:gd name="connsiteX62" fmla="*/ 3500040 w 6099817"/>
              <a:gd name="connsiteY62" fmla="*/ 1316308 h 1813579"/>
              <a:gd name="connsiteX63" fmla="*/ 3374296 w 6099817"/>
              <a:gd name="connsiteY63" fmla="*/ 776715 h 1813579"/>
              <a:gd name="connsiteX64" fmla="*/ 3228421 w 6099817"/>
              <a:gd name="connsiteY64" fmla="*/ 810709 h 1813579"/>
              <a:gd name="connsiteX65" fmla="*/ 3193604 w 6099817"/>
              <a:gd name="connsiteY65" fmla="*/ 661302 h 1813579"/>
              <a:gd name="connsiteX66" fmla="*/ 2102644 w 6099817"/>
              <a:gd name="connsiteY66" fmla="*/ 915531 h 1813579"/>
              <a:gd name="connsiteX67" fmla="*/ 2189491 w 6099817"/>
              <a:gd name="connsiteY67" fmla="*/ 1288212 h 1813579"/>
              <a:gd name="connsiteX68" fmla="*/ 2206636 w 6099817"/>
              <a:gd name="connsiteY68" fmla="*/ 1354927 h 1813579"/>
              <a:gd name="connsiteX69" fmla="*/ 2293539 w 6099817"/>
              <a:gd name="connsiteY69" fmla="*/ 1437818 h 1813579"/>
              <a:gd name="connsiteX70" fmla="*/ 2349747 w 6099817"/>
              <a:gd name="connsiteY70" fmla="*/ 1436952 h 1813579"/>
              <a:gd name="connsiteX71" fmla="*/ 2437985 w 6099817"/>
              <a:gd name="connsiteY71" fmla="*/ 1368004 h 1813579"/>
              <a:gd name="connsiteX72" fmla="*/ 2432283 w 6099817"/>
              <a:gd name="connsiteY72" fmla="*/ 1231634 h 1813579"/>
              <a:gd name="connsiteX73" fmla="*/ 2345436 w 6099817"/>
              <a:gd name="connsiteY73" fmla="*/ 858953 h 1813579"/>
              <a:gd name="connsiteX74" fmla="*/ 2524626 w 6099817"/>
              <a:gd name="connsiteY74" fmla="*/ 817196 h 1813579"/>
              <a:gd name="connsiteX75" fmla="*/ 2617198 w 6099817"/>
              <a:gd name="connsiteY75" fmla="*/ 1214443 h 1813579"/>
              <a:gd name="connsiteX76" fmla="*/ 2631805 w 6099817"/>
              <a:gd name="connsiteY76" fmla="*/ 1322795 h 1813579"/>
              <a:gd name="connsiteX77" fmla="*/ 2586036 w 6099817"/>
              <a:gd name="connsiteY77" fmla="*/ 1464376 h 1813579"/>
              <a:gd name="connsiteX78" fmla="*/ 2380390 w 6099817"/>
              <a:gd name="connsiteY78" fmla="*/ 1595849 h 1813579"/>
              <a:gd name="connsiteX79" fmla="*/ 2138464 w 6099817"/>
              <a:gd name="connsiteY79" fmla="*/ 1567078 h 1813579"/>
              <a:gd name="connsiteX80" fmla="*/ 2055598 w 6099817"/>
              <a:gd name="connsiteY80" fmla="*/ 1474100 h 1813579"/>
              <a:gd name="connsiteX81" fmla="*/ 2016028 w 6099817"/>
              <a:gd name="connsiteY81" fmla="*/ 1354536 h 1813579"/>
              <a:gd name="connsiteX82" fmla="*/ 1923455 w 6099817"/>
              <a:gd name="connsiteY82" fmla="*/ 957288 h 1813579"/>
              <a:gd name="connsiteX83" fmla="*/ 2897352 w 6099817"/>
              <a:gd name="connsiteY83" fmla="*/ 712775 h 1813579"/>
              <a:gd name="connsiteX84" fmla="*/ 3128971 w 6099817"/>
              <a:gd name="connsiteY84" fmla="*/ 717872 h 1813579"/>
              <a:gd name="connsiteX85" fmla="*/ 3089758 w 6099817"/>
              <a:gd name="connsiteY85" fmla="*/ 873889 h 1813579"/>
              <a:gd name="connsiteX86" fmla="*/ 2960633 w 6099817"/>
              <a:gd name="connsiteY86" fmla="*/ 855553 h 1813579"/>
              <a:gd name="connsiteX87" fmla="*/ 2912438 w 6099817"/>
              <a:gd name="connsiteY87" fmla="*/ 882273 h 1813579"/>
              <a:gd name="connsiteX88" fmla="*/ 2897023 w 6099817"/>
              <a:gd name="connsiteY88" fmla="*/ 932872 h 1813579"/>
              <a:gd name="connsiteX89" fmla="*/ 2941874 w 6099817"/>
              <a:gd name="connsiteY89" fmla="*/ 972087 h 1813579"/>
              <a:gd name="connsiteX90" fmla="*/ 3040209 w 6099817"/>
              <a:gd name="connsiteY90" fmla="*/ 982291 h 1813579"/>
              <a:gd name="connsiteX91" fmla="*/ 3194086 w 6099817"/>
              <a:gd name="connsiteY91" fmla="*/ 1029552 h 1813579"/>
              <a:gd name="connsiteX92" fmla="*/ 3255003 w 6099817"/>
              <a:gd name="connsiteY92" fmla="*/ 1133099 h 1813579"/>
              <a:gd name="connsiteX93" fmla="*/ 3154665 w 6099817"/>
              <a:gd name="connsiteY93" fmla="*/ 1396767 h 1813579"/>
              <a:gd name="connsiteX94" fmla="*/ 3043937 w 6099817"/>
              <a:gd name="connsiteY94" fmla="*/ 1442285 h 1813579"/>
              <a:gd name="connsiteX95" fmla="*/ 2785943 w 6099817"/>
              <a:gd name="connsiteY95" fmla="*/ 1419919 h 1813579"/>
              <a:gd name="connsiteX96" fmla="*/ 2829025 w 6099817"/>
              <a:gd name="connsiteY96" fmla="*/ 1257678 h 1813579"/>
              <a:gd name="connsiteX97" fmla="*/ 3004395 w 6099817"/>
              <a:gd name="connsiteY97" fmla="*/ 1293977 h 1813579"/>
              <a:gd name="connsiteX98" fmla="*/ 3059777 w 6099817"/>
              <a:gd name="connsiteY98" fmla="*/ 1263866 h 1813579"/>
              <a:gd name="connsiteX99" fmla="*/ 3075979 w 6099817"/>
              <a:gd name="connsiteY99" fmla="*/ 1205260 h 1813579"/>
              <a:gd name="connsiteX100" fmla="*/ 3032747 w 6099817"/>
              <a:gd name="connsiteY100" fmla="*/ 1161577 h 1813579"/>
              <a:gd name="connsiteX101" fmla="*/ 2947125 w 6099817"/>
              <a:gd name="connsiteY101" fmla="*/ 1148733 h 1813579"/>
              <a:gd name="connsiteX102" fmla="*/ 2856848 w 6099817"/>
              <a:gd name="connsiteY102" fmla="*/ 1141069 h 1813579"/>
              <a:gd name="connsiteX103" fmla="*/ 2803987 w 6099817"/>
              <a:gd name="connsiteY103" fmla="*/ 1124682 h 1813579"/>
              <a:gd name="connsiteX104" fmla="*/ 2716918 w 6099817"/>
              <a:gd name="connsiteY104" fmla="*/ 1000395 h 1813579"/>
              <a:gd name="connsiteX105" fmla="*/ 2736948 w 6099817"/>
              <a:gd name="connsiteY105" fmla="*/ 828294 h 1813579"/>
              <a:gd name="connsiteX106" fmla="*/ 2897352 w 6099817"/>
              <a:gd name="connsiteY106" fmla="*/ 712775 h 1813579"/>
              <a:gd name="connsiteX107" fmla="*/ 5546591 w 6099817"/>
              <a:gd name="connsiteY107" fmla="*/ 0 h 1813579"/>
              <a:gd name="connsiteX108" fmla="*/ 5699187 w 6099817"/>
              <a:gd name="connsiteY108" fmla="*/ 0 h 1813579"/>
              <a:gd name="connsiteX109" fmla="*/ 5699187 w 6099817"/>
              <a:gd name="connsiteY109" fmla="*/ 466856 h 1813579"/>
              <a:gd name="connsiteX110" fmla="*/ 5779264 w 6099817"/>
              <a:gd name="connsiteY110" fmla="*/ 466855 h 1813579"/>
              <a:gd name="connsiteX111" fmla="*/ 5724118 w 6099817"/>
              <a:gd name="connsiteY111" fmla="*/ 602080 h 1813579"/>
              <a:gd name="connsiteX112" fmla="*/ 5699187 w 6099817"/>
              <a:gd name="connsiteY112" fmla="*/ 602080 h 1813579"/>
              <a:gd name="connsiteX113" fmla="*/ 5699187 w 6099817"/>
              <a:gd name="connsiteY113" fmla="*/ 705574 h 1813579"/>
              <a:gd name="connsiteX114" fmla="*/ 5546591 w 6099817"/>
              <a:gd name="connsiteY114" fmla="*/ 705574 h 1813579"/>
              <a:gd name="connsiteX115" fmla="*/ 5546591 w 6099817"/>
              <a:gd name="connsiteY115" fmla="*/ 602080 h 1813579"/>
              <a:gd name="connsiteX116" fmla="*/ 5254995 w 6099817"/>
              <a:gd name="connsiteY116" fmla="*/ 602080 h 1813579"/>
              <a:gd name="connsiteX117" fmla="*/ 5254995 w 6099817"/>
              <a:gd name="connsiteY117" fmla="*/ 478944 h 1813579"/>
              <a:gd name="connsiteX118" fmla="*/ 434793 w 6099817"/>
              <a:gd name="connsiteY118" fmla="*/ 805520 h 1813579"/>
              <a:gd name="connsiteX119" fmla="*/ 616970 w 6099817"/>
              <a:gd name="connsiteY119" fmla="*/ 831282 h 1813579"/>
              <a:gd name="connsiteX120" fmla="*/ 891481 w 6099817"/>
              <a:gd name="connsiteY120" fmla="*/ 1307176 h 1813579"/>
              <a:gd name="connsiteX121" fmla="*/ 952077 w 6099817"/>
              <a:gd name="connsiteY121" fmla="*/ 878670 h 1813579"/>
              <a:gd name="connsiteX122" fmla="*/ 1134256 w 6099817"/>
              <a:gd name="connsiteY122" fmla="*/ 904433 h 1813579"/>
              <a:gd name="connsiteX123" fmla="*/ 1035198 w 6099817"/>
              <a:gd name="connsiteY123" fmla="*/ 1604924 h 1813579"/>
              <a:gd name="connsiteX124" fmla="*/ 853019 w 6099817"/>
              <a:gd name="connsiteY124" fmla="*/ 1579162 h 1813579"/>
              <a:gd name="connsiteX125" fmla="*/ 578581 w 6099817"/>
              <a:gd name="connsiteY125" fmla="*/ 1102753 h 1813579"/>
              <a:gd name="connsiteX126" fmla="*/ 517912 w 6099817"/>
              <a:gd name="connsiteY126" fmla="*/ 1531774 h 1813579"/>
              <a:gd name="connsiteX127" fmla="*/ 335735 w 6099817"/>
              <a:gd name="connsiteY127" fmla="*/ 1506012 h 1813579"/>
              <a:gd name="connsiteX128" fmla="*/ 99058 w 6099817"/>
              <a:gd name="connsiteY128" fmla="*/ 758043 h 1813579"/>
              <a:gd name="connsiteX129" fmla="*/ 281236 w 6099817"/>
              <a:gd name="connsiteY129" fmla="*/ 783805 h 1813579"/>
              <a:gd name="connsiteX130" fmla="*/ 182178 w 6099817"/>
              <a:gd name="connsiteY130" fmla="*/ 1484297 h 1813579"/>
              <a:gd name="connsiteX131" fmla="*/ 0 w 6099817"/>
              <a:gd name="connsiteY131" fmla="*/ 1458535 h 18135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</a:cxnLst>
            <a:rect l="l" t="t" r="r" b="b"/>
            <a:pathLst>
              <a:path w="6099817" h="1813579">
                <a:moveTo>
                  <a:pt x="5972478" y="542899"/>
                </a:moveTo>
                <a:cubicBezTo>
                  <a:pt x="5983539" y="538538"/>
                  <a:pt x="5995642" y="536358"/>
                  <a:pt x="6008787" y="536357"/>
                </a:cubicBezTo>
                <a:cubicBezTo>
                  <a:pt x="6034079" y="536357"/>
                  <a:pt x="6055574" y="545079"/>
                  <a:pt x="6073272" y="562525"/>
                </a:cubicBezTo>
                <a:cubicBezTo>
                  <a:pt x="6090970" y="579971"/>
                  <a:pt x="6099817" y="601339"/>
                  <a:pt x="6099817" y="626631"/>
                </a:cubicBezTo>
                <a:cubicBezTo>
                  <a:pt x="6099817" y="651914"/>
                  <a:pt x="6090970" y="673405"/>
                  <a:pt x="6073271" y="691109"/>
                </a:cubicBezTo>
                <a:cubicBezTo>
                  <a:pt x="6055574" y="708810"/>
                  <a:pt x="6034079" y="717660"/>
                  <a:pt x="6008787" y="717660"/>
                </a:cubicBezTo>
                <a:cubicBezTo>
                  <a:pt x="5982496" y="717660"/>
                  <a:pt x="5960376" y="708810"/>
                  <a:pt x="5942423" y="691108"/>
                </a:cubicBezTo>
                <a:cubicBezTo>
                  <a:pt x="5924469" y="673405"/>
                  <a:pt x="5915494" y="651914"/>
                  <a:pt x="5915494" y="626631"/>
                </a:cubicBezTo>
                <a:cubicBezTo>
                  <a:pt x="5915494" y="601339"/>
                  <a:pt x="5924469" y="579971"/>
                  <a:pt x="5942423" y="562525"/>
                </a:cubicBezTo>
                <a:cubicBezTo>
                  <a:pt x="5951400" y="553802"/>
                  <a:pt x="5961418" y="547260"/>
                  <a:pt x="5972478" y="542899"/>
                </a:cubicBezTo>
                <a:close/>
                <a:moveTo>
                  <a:pt x="1460552" y="1222681"/>
                </a:moveTo>
                <a:lnTo>
                  <a:pt x="1419580" y="1232230"/>
                </a:lnTo>
                <a:lnTo>
                  <a:pt x="1510505" y="1622414"/>
                </a:lnTo>
                <a:lnTo>
                  <a:pt x="1551478" y="1612866"/>
                </a:lnTo>
                <a:cubicBezTo>
                  <a:pt x="1621956" y="1596441"/>
                  <a:pt x="1669266" y="1560695"/>
                  <a:pt x="1693407" y="1505626"/>
                </a:cubicBezTo>
                <a:cubicBezTo>
                  <a:pt x="1711715" y="1463654"/>
                  <a:pt x="1715327" y="1418883"/>
                  <a:pt x="1704242" y="1371313"/>
                </a:cubicBezTo>
                <a:cubicBezTo>
                  <a:pt x="1693157" y="1323745"/>
                  <a:pt x="1670164" y="1285350"/>
                  <a:pt x="1635267" y="1256132"/>
                </a:cubicBezTo>
                <a:cubicBezTo>
                  <a:pt x="1588933" y="1217488"/>
                  <a:pt x="1530692" y="1206337"/>
                  <a:pt x="1460552" y="1222681"/>
                </a:cubicBezTo>
                <a:close/>
                <a:moveTo>
                  <a:pt x="3991260" y="619107"/>
                </a:moveTo>
                <a:lnTo>
                  <a:pt x="3957827" y="626898"/>
                </a:lnTo>
                <a:lnTo>
                  <a:pt x="3997820" y="798517"/>
                </a:lnTo>
                <a:lnTo>
                  <a:pt x="4031253" y="790726"/>
                </a:lnTo>
                <a:cubicBezTo>
                  <a:pt x="4069078" y="781912"/>
                  <a:pt x="4094427" y="767692"/>
                  <a:pt x="4107299" y="748068"/>
                </a:cubicBezTo>
                <a:cubicBezTo>
                  <a:pt x="4121209" y="726782"/>
                  <a:pt x="4125310" y="703894"/>
                  <a:pt x="4119603" y="679401"/>
                </a:cubicBezTo>
                <a:cubicBezTo>
                  <a:pt x="4113896" y="654910"/>
                  <a:pt x="4100138" y="636361"/>
                  <a:pt x="4078330" y="623754"/>
                </a:cubicBezTo>
                <a:cubicBezTo>
                  <a:pt x="4057767" y="611921"/>
                  <a:pt x="4028744" y="610372"/>
                  <a:pt x="3991260" y="619107"/>
                </a:cubicBezTo>
                <a:close/>
                <a:moveTo>
                  <a:pt x="5546591" y="251558"/>
                </a:moveTo>
                <a:lnTo>
                  <a:pt x="5408347" y="466855"/>
                </a:lnTo>
                <a:lnTo>
                  <a:pt x="5546591" y="466855"/>
                </a:lnTo>
                <a:close/>
                <a:moveTo>
                  <a:pt x="1470067" y="1062943"/>
                </a:moveTo>
                <a:cubicBezTo>
                  <a:pt x="1534677" y="1047886"/>
                  <a:pt x="1598770" y="1051930"/>
                  <a:pt x="1662349" y="1075076"/>
                </a:cubicBezTo>
                <a:cubicBezTo>
                  <a:pt x="1724682" y="1097448"/>
                  <a:pt x="1777141" y="1134539"/>
                  <a:pt x="1819726" y="1186347"/>
                </a:cubicBezTo>
                <a:cubicBezTo>
                  <a:pt x="1854573" y="1229314"/>
                  <a:pt x="1877995" y="1276541"/>
                  <a:pt x="1889992" y="1328027"/>
                </a:cubicBezTo>
                <a:cubicBezTo>
                  <a:pt x="1906696" y="1399703"/>
                  <a:pt x="1900543" y="1471119"/>
                  <a:pt x="1871534" y="1542271"/>
                </a:cubicBezTo>
                <a:cubicBezTo>
                  <a:pt x="1842528" y="1613424"/>
                  <a:pt x="1797116" y="1668620"/>
                  <a:pt x="1735303" y="1707859"/>
                </a:cubicBezTo>
                <a:cubicBezTo>
                  <a:pt x="1702535" y="1728622"/>
                  <a:pt x="1667643" y="1743317"/>
                  <a:pt x="1630628" y="1751943"/>
                </a:cubicBezTo>
                <a:lnTo>
                  <a:pt x="1366133" y="1813579"/>
                </a:lnTo>
                <a:lnTo>
                  <a:pt x="1205573" y="1124579"/>
                </a:lnTo>
                <a:close/>
                <a:moveTo>
                  <a:pt x="3746878" y="532370"/>
                </a:moveTo>
                <a:lnTo>
                  <a:pt x="4025506" y="467441"/>
                </a:lnTo>
                <a:cubicBezTo>
                  <a:pt x="4106942" y="448463"/>
                  <a:pt x="4172861" y="458823"/>
                  <a:pt x="4223267" y="498520"/>
                </a:cubicBezTo>
                <a:cubicBezTo>
                  <a:pt x="4264073" y="530520"/>
                  <a:pt x="4290672" y="573103"/>
                  <a:pt x="4303063" y="626272"/>
                </a:cubicBezTo>
                <a:cubicBezTo>
                  <a:pt x="4317256" y="687180"/>
                  <a:pt x="4310416" y="740041"/>
                  <a:pt x="4282541" y="784854"/>
                </a:cubicBezTo>
                <a:cubicBezTo>
                  <a:pt x="4264733" y="813482"/>
                  <a:pt x="4236530" y="837085"/>
                  <a:pt x="4197929" y="855660"/>
                </a:cubicBezTo>
                <a:lnTo>
                  <a:pt x="4480343" y="1087865"/>
                </a:lnTo>
                <a:lnTo>
                  <a:pt x="4257743" y="1139738"/>
                </a:lnTo>
                <a:lnTo>
                  <a:pt x="4024992" y="915118"/>
                </a:lnTo>
                <a:lnTo>
                  <a:pt x="4086628" y="1179613"/>
                </a:lnTo>
                <a:lnTo>
                  <a:pt x="3907438" y="1221370"/>
                </a:lnTo>
                <a:close/>
                <a:moveTo>
                  <a:pt x="4777601" y="292177"/>
                </a:moveTo>
                <a:lnTo>
                  <a:pt x="4994649" y="241598"/>
                </a:lnTo>
                <a:lnTo>
                  <a:pt x="4820113" y="659581"/>
                </a:lnTo>
                <a:lnTo>
                  <a:pt x="4897276" y="990705"/>
                </a:lnTo>
                <a:lnTo>
                  <a:pt x="4718084" y="1032463"/>
                </a:lnTo>
                <a:lnTo>
                  <a:pt x="4640921" y="701339"/>
                </a:lnTo>
                <a:lnTo>
                  <a:pt x="4308173" y="401570"/>
                </a:lnTo>
                <a:lnTo>
                  <a:pt x="4522192" y="351696"/>
                </a:lnTo>
                <a:lnTo>
                  <a:pt x="4696177" y="509119"/>
                </a:lnTo>
                <a:close/>
                <a:moveTo>
                  <a:pt x="3667070" y="550968"/>
                </a:moveTo>
                <a:lnTo>
                  <a:pt x="3701887" y="700376"/>
                </a:lnTo>
                <a:lnTo>
                  <a:pt x="3553486" y="734959"/>
                </a:lnTo>
                <a:lnTo>
                  <a:pt x="3679230" y="1274551"/>
                </a:lnTo>
                <a:lnTo>
                  <a:pt x="3500040" y="1316308"/>
                </a:lnTo>
                <a:lnTo>
                  <a:pt x="3374296" y="776715"/>
                </a:lnTo>
                <a:lnTo>
                  <a:pt x="3228421" y="810709"/>
                </a:lnTo>
                <a:lnTo>
                  <a:pt x="3193604" y="661302"/>
                </a:lnTo>
                <a:close/>
                <a:moveTo>
                  <a:pt x="2102644" y="915531"/>
                </a:moveTo>
                <a:lnTo>
                  <a:pt x="2189491" y="1288212"/>
                </a:lnTo>
                <a:cubicBezTo>
                  <a:pt x="2196463" y="1318128"/>
                  <a:pt x="2202179" y="1340368"/>
                  <a:pt x="2206636" y="1354927"/>
                </a:cubicBezTo>
                <a:cubicBezTo>
                  <a:pt x="2220892" y="1400876"/>
                  <a:pt x="2249859" y="1428507"/>
                  <a:pt x="2293539" y="1437818"/>
                </a:cubicBezTo>
                <a:cubicBezTo>
                  <a:pt x="2311493" y="1441789"/>
                  <a:pt x="2330229" y="1441501"/>
                  <a:pt x="2349747" y="1436952"/>
                </a:cubicBezTo>
                <a:cubicBezTo>
                  <a:pt x="2393493" y="1426758"/>
                  <a:pt x="2422905" y="1403775"/>
                  <a:pt x="2437985" y="1368004"/>
                </a:cubicBezTo>
                <a:cubicBezTo>
                  <a:pt x="2449225" y="1341635"/>
                  <a:pt x="2447324" y="1296177"/>
                  <a:pt x="2432283" y="1231634"/>
                </a:cubicBezTo>
                <a:lnTo>
                  <a:pt x="2345436" y="858953"/>
                </a:lnTo>
                <a:lnTo>
                  <a:pt x="2524626" y="817196"/>
                </a:lnTo>
                <a:lnTo>
                  <a:pt x="2617198" y="1214443"/>
                </a:lnTo>
                <a:cubicBezTo>
                  <a:pt x="2626844" y="1255833"/>
                  <a:pt x="2631712" y="1291951"/>
                  <a:pt x="2631805" y="1322795"/>
                </a:cubicBezTo>
                <a:cubicBezTo>
                  <a:pt x="2631958" y="1370656"/>
                  <a:pt x="2616702" y="1417849"/>
                  <a:pt x="2586036" y="1464376"/>
                </a:cubicBezTo>
                <a:cubicBezTo>
                  <a:pt x="2542487" y="1530225"/>
                  <a:pt x="2473938" y="1574048"/>
                  <a:pt x="2380390" y="1595849"/>
                </a:cubicBezTo>
                <a:cubicBezTo>
                  <a:pt x="2285158" y="1618041"/>
                  <a:pt x="2204516" y="1608452"/>
                  <a:pt x="2138464" y="1567078"/>
                </a:cubicBezTo>
                <a:cubicBezTo>
                  <a:pt x="2103611" y="1545399"/>
                  <a:pt x="2075988" y="1514406"/>
                  <a:pt x="2055598" y="1474100"/>
                </a:cubicBezTo>
                <a:cubicBezTo>
                  <a:pt x="2041137" y="1445540"/>
                  <a:pt x="2027947" y="1405684"/>
                  <a:pt x="2016028" y="1354536"/>
                </a:cubicBezTo>
                <a:lnTo>
                  <a:pt x="1923455" y="957288"/>
                </a:lnTo>
                <a:close/>
                <a:moveTo>
                  <a:pt x="2897352" y="712775"/>
                </a:moveTo>
                <a:cubicBezTo>
                  <a:pt x="2971721" y="695444"/>
                  <a:pt x="3048928" y="697143"/>
                  <a:pt x="3128971" y="717872"/>
                </a:cubicBezTo>
                <a:lnTo>
                  <a:pt x="3089758" y="873889"/>
                </a:lnTo>
                <a:cubicBezTo>
                  <a:pt x="3043488" y="852386"/>
                  <a:pt x="3000447" y="846274"/>
                  <a:pt x="2960633" y="855553"/>
                </a:cubicBezTo>
                <a:cubicBezTo>
                  <a:pt x="2941406" y="860033"/>
                  <a:pt x="2925340" y="868941"/>
                  <a:pt x="2912438" y="882273"/>
                </a:cubicBezTo>
                <a:cubicBezTo>
                  <a:pt x="2897831" y="897430"/>
                  <a:pt x="2892694" y="914297"/>
                  <a:pt x="2897023" y="932872"/>
                </a:cubicBezTo>
                <a:cubicBezTo>
                  <a:pt x="2901272" y="951106"/>
                  <a:pt x="2916221" y="964180"/>
                  <a:pt x="2941874" y="972087"/>
                </a:cubicBezTo>
                <a:cubicBezTo>
                  <a:pt x="2953407" y="975814"/>
                  <a:pt x="2986187" y="979215"/>
                  <a:pt x="3040209" y="982291"/>
                </a:cubicBezTo>
                <a:cubicBezTo>
                  <a:pt x="3107902" y="986053"/>
                  <a:pt x="3159192" y="1001807"/>
                  <a:pt x="3194086" y="1029552"/>
                </a:cubicBezTo>
                <a:cubicBezTo>
                  <a:pt x="3224098" y="1053103"/>
                  <a:pt x="3244405" y="1087618"/>
                  <a:pt x="3255003" y="1133099"/>
                </a:cubicBezTo>
                <a:cubicBezTo>
                  <a:pt x="3282166" y="1249663"/>
                  <a:pt x="3248720" y="1337552"/>
                  <a:pt x="3154665" y="1396767"/>
                </a:cubicBezTo>
                <a:cubicBezTo>
                  <a:pt x="3121900" y="1417545"/>
                  <a:pt x="3084991" y="1432718"/>
                  <a:pt x="3043937" y="1442285"/>
                </a:cubicBezTo>
                <a:cubicBezTo>
                  <a:pt x="2957790" y="1462359"/>
                  <a:pt x="2871794" y="1454906"/>
                  <a:pt x="2785943" y="1419919"/>
                </a:cubicBezTo>
                <a:lnTo>
                  <a:pt x="2829025" y="1257678"/>
                </a:lnTo>
                <a:cubicBezTo>
                  <a:pt x="2894347" y="1293899"/>
                  <a:pt x="2952803" y="1306000"/>
                  <a:pt x="3004395" y="1293977"/>
                </a:cubicBezTo>
                <a:cubicBezTo>
                  <a:pt x="3027661" y="1288555"/>
                  <a:pt x="3046123" y="1278518"/>
                  <a:pt x="3059777" y="1263866"/>
                </a:cubicBezTo>
                <a:cubicBezTo>
                  <a:pt x="3075807" y="1247231"/>
                  <a:pt x="3081207" y="1227697"/>
                  <a:pt x="3075979" y="1205260"/>
                </a:cubicBezTo>
                <a:cubicBezTo>
                  <a:pt x="3071226" y="1184864"/>
                  <a:pt x="3056815" y="1170304"/>
                  <a:pt x="3032747" y="1161577"/>
                </a:cubicBezTo>
                <a:cubicBezTo>
                  <a:pt x="3014863" y="1154990"/>
                  <a:pt x="2986323" y="1150711"/>
                  <a:pt x="2947125" y="1148733"/>
                </a:cubicBezTo>
                <a:cubicBezTo>
                  <a:pt x="2899578" y="1145994"/>
                  <a:pt x="2869486" y="1143440"/>
                  <a:pt x="2856848" y="1141069"/>
                </a:cubicBezTo>
                <a:cubicBezTo>
                  <a:pt x="2836844" y="1137581"/>
                  <a:pt x="2819224" y="1132117"/>
                  <a:pt x="2803987" y="1124682"/>
                </a:cubicBezTo>
                <a:cubicBezTo>
                  <a:pt x="2760194" y="1102995"/>
                  <a:pt x="2731172" y="1061566"/>
                  <a:pt x="2716918" y="1000395"/>
                </a:cubicBezTo>
                <a:cubicBezTo>
                  <a:pt x="2702035" y="936533"/>
                  <a:pt x="2708712" y="879165"/>
                  <a:pt x="2736948" y="828294"/>
                </a:cubicBezTo>
                <a:cubicBezTo>
                  <a:pt x="2769852" y="768532"/>
                  <a:pt x="2823320" y="730027"/>
                  <a:pt x="2897352" y="712775"/>
                </a:cubicBezTo>
                <a:close/>
                <a:moveTo>
                  <a:pt x="5546591" y="0"/>
                </a:moveTo>
                <a:lnTo>
                  <a:pt x="5699187" y="0"/>
                </a:lnTo>
                <a:lnTo>
                  <a:pt x="5699187" y="466856"/>
                </a:lnTo>
                <a:lnTo>
                  <a:pt x="5779264" y="466855"/>
                </a:lnTo>
                <a:lnTo>
                  <a:pt x="5724118" y="602080"/>
                </a:lnTo>
                <a:lnTo>
                  <a:pt x="5699187" y="602080"/>
                </a:lnTo>
                <a:lnTo>
                  <a:pt x="5699187" y="705574"/>
                </a:lnTo>
                <a:lnTo>
                  <a:pt x="5546591" y="705574"/>
                </a:lnTo>
                <a:lnTo>
                  <a:pt x="5546591" y="602080"/>
                </a:lnTo>
                <a:lnTo>
                  <a:pt x="5254995" y="602080"/>
                </a:lnTo>
                <a:lnTo>
                  <a:pt x="5254995" y="478944"/>
                </a:lnTo>
                <a:close/>
                <a:moveTo>
                  <a:pt x="434793" y="805520"/>
                </a:moveTo>
                <a:lnTo>
                  <a:pt x="616970" y="831282"/>
                </a:lnTo>
                <a:lnTo>
                  <a:pt x="891481" y="1307176"/>
                </a:lnTo>
                <a:lnTo>
                  <a:pt x="952077" y="878670"/>
                </a:lnTo>
                <a:lnTo>
                  <a:pt x="1134256" y="904433"/>
                </a:lnTo>
                <a:lnTo>
                  <a:pt x="1035198" y="1604924"/>
                </a:lnTo>
                <a:lnTo>
                  <a:pt x="853019" y="1579162"/>
                </a:lnTo>
                <a:lnTo>
                  <a:pt x="578581" y="1102753"/>
                </a:lnTo>
                <a:lnTo>
                  <a:pt x="517912" y="1531774"/>
                </a:lnTo>
                <a:lnTo>
                  <a:pt x="335735" y="1506012"/>
                </a:lnTo>
                <a:close/>
                <a:moveTo>
                  <a:pt x="99058" y="758043"/>
                </a:moveTo>
                <a:lnTo>
                  <a:pt x="281236" y="783805"/>
                </a:lnTo>
                <a:lnTo>
                  <a:pt x="182178" y="1484297"/>
                </a:lnTo>
                <a:lnTo>
                  <a:pt x="0" y="1458535"/>
                </a:lnTo>
                <a:close/>
              </a:path>
            </a:pathLst>
          </a:custGeom>
          <a:gradFill>
            <a:gsLst>
              <a:gs pos="0">
                <a:schemeClr val="accent4"/>
              </a:gs>
              <a:gs pos="25000">
                <a:schemeClr val="accent5"/>
              </a:gs>
              <a:gs pos="53000">
                <a:schemeClr val="accent2"/>
              </a:gs>
              <a:gs pos="100000">
                <a:schemeClr val="bg1"/>
              </a:gs>
              <a:gs pos="80000">
                <a:schemeClr val="accent1"/>
              </a:gs>
            </a:gsLst>
            <a:lin ang="0" scaled="1"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5400" dirty="0">
              <a:latin typeface="Aharoni" panose="02010803020104030203" pitchFamily="2" charset="-79"/>
              <a:cs typeface="B Nazanin" panose="00000700000000000000" pitchFamily="2" charset="-78"/>
            </a:endParaRPr>
          </a:p>
        </p:txBody>
      </p:sp>
      <p:sp>
        <p:nvSpPr>
          <p:cNvPr id="99" name="Freeform: Shape 98">
            <a:extLst>
              <a:ext uri="{FF2B5EF4-FFF2-40B4-BE49-F238E27FC236}">
                <a16:creationId xmlns:a16="http://schemas.microsoft.com/office/drawing/2014/main" id="{3CD6C908-6459-4021-AE8E-283EF4C1ED44}"/>
              </a:ext>
            </a:extLst>
          </p:cNvPr>
          <p:cNvSpPr/>
          <p:nvPr/>
        </p:nvSpPr>
        <p:spPr>
          <a:xfrm>
            <a:off x="8831560" y="2981015"/>
            <a:ext cx="893052" cy="892469"/>
          </a:xfrm>
          <a:custGeom>
            <a:avLst/>
            <a:gdLst>
              <a:gd name="connsiteX0" fmla="*/ 446879 w 893052"/>
              <a:gd name="connsiteY0" fmla="*/ 366069 h 892469"/>
              <a:gd name="connsiteX1" fmla="*/ 367213 w 893052"/>
              <a:gd name="connsiteY1" fmla="*/ 445391 h 892469"/>
              <a:gd name="connsiteX2" fmla="*/ 446535 w 893052"/>
              <a:gd name="connsiteY2" fmla="*/ 525402 h 892469"/>
              <a:gd name="connsiteX3" fmla="*/ 526373 w 893052"/>
              <a:gd name="connsiteY3" fmla="*/ 445907 h 892469"/>
              <a:gd name="connsiteX4" fmla="*/ 446879 w 893052"/>
              <a:gd name="connsiteY4" fmla="*/ 366069 h 892469"/>
              <a:gd name="connsiteX5" fmla="*/ 447223 w 893052"/>
              <a:gd name="connsiteY5" fmla="*/ 129135 h 892469"/>
              <a:gd name="connsiteX6" fmla="*/ 763479 w 893052"/>
              <a:gd name="connsiteY6" fmla="*/ 446251 h 892469"/>
              <a:gd name="connsiteX7" fmla="*/ 446018 w 893052"/>
              <a:gd name="connsiteY7" fmla="*/ 762164 h 892469"/>
              <a:gd name="connsiteX8" fmla="*/ 130278 w 893052"/>
              <a:gd name="connsiteY8" fmla="*/ 445219 h 892469"/>
              <a:gd name="connsiteX9" fmla="*/ 447223 w 893052"/>
              <a:gd name="connsiteY9" fmla="*/ 129135 h 892469"/>
              <a:gd name="connsiteX10" fmla="*/ 446879 w 893052"/>
              <a:gd name="connsiteY10" fmla="*/ 119843 h 892469"/>
              <a:gd name="connsiteX11" fmla="*/ 120643 w 893052"/>
              <a:gd name="connsiteY11" fmla="*/ 444187 h 892469"/>
              <a:gd name="connsiteX12" fmla="*/ 446363 w 893052"/>
              <a:gd name="connsiteY12" fmla="*/ 771283 h 892469"/>
              <a:gd name="connsiteX13" fmla="*/ 772599 w 893052"/>
              <a:gd name="connsiteY13" fmla="*/ 445391 h 892469"/>
              <a:gd name="connsiteX14" fmla="*/ 446879 w 893052"/>
              <a:gd name="connsiteY14" fmla="*/ 119843 h 892469"/>
              <a:gd name="connsiteX15" fmla="*/ 500047 w 893052"/>
              <a:gd name="connsiteY15" fmla="*/ 85 h 892469"/>
              <a:gd name="connsiteX16" fmla="*/ 504692 w 893052"/>
              <a:gd name="connsiteY16" fmla="*/ 258 h 892469"/>
              <a:gd name="connsiteX17" fmla="*/ 524652 w 893052"/>
              <a:gd name="connsiteY17" fmla="*/ 21766 h 892469"/>
              <a:gd name="connsiteX18" fmla="*/ 525857 w 893052"/>
              <a:gd name="connsiteY18" fmla="*/ 61857 h 892469"/>
              <a:gd name="connsiteX19" fmla="*/ 532911 w 893052"/>
              <a:gd name="connsiteY19" fmla="*/ 73557 h 892469"/>
              <a:gd name="connsiteX20" fmla="*/ 558377 w 893052"/>
              <a:gd name="connsiteY20" fmla="*/ 80268 h 892469"/>
              <a:gd name="connsiteX21" fmla="*/ 570422 w 893052"/>
              <a:gd name="connsiteY21" fmla="*/ 73901 h 892469"/>
              <a:gd name="connsiteX22" fmla="*/ 593306 w 893052"/>
              <a:gd name="connsiteY22" fmla="*/ 37252 h 892469"/>
              <a:gd name="connsiteX23" fmla="*/ 615503 w 893052"/>
              <a:gd name="connsiteY23" fmla="*/ 29509 h 892469"/>
              <a:gd name="connsiteX24" fmla="*/ 619460 w 893052"/>
              <a:gd name="connsiteY24" fmla="*/ 30885 h 892469"/>
              <a:gd name="connsiteX25" fmla="*/ 632021 w 893052"/>
              <a:gd name="connsiteY25" fmla="*/ 55491 h 892469"/>
              <a:gd name="connsiteX26" fmla="*/ 623074 w 893052"/>
              <a:gd name="connsiteY26" fmla="*/ 94033 h 892469"/>
              <a:gd name="connsiteX27" fmla="*/ 629268 w 893052"/>
              <a:gd name="connsiteY27" fmla="*/ 110724 h 892469"/>
              <a:gd name="connsiteX28" fmla="*/ 649227 w 893052"/>
              <a:gd name="connsiteY28" fmla="*/ 121736 h 892469"/>
              <a:gd name="connsiteX29" fmla="*/ 662477 w 893052"/>
              <a:gd name="connsiteY29" fmla="*/ 118639 h 892469"/>
              <a:gd name="connsiteX30" fmla="*/ 694137 w 893052"/>
              <a:gd name="connsiteY30" fmla="*/ 89215 h 892469"/>
              <a:gd name="connsiteX31" fmla="*/ 717538 w 893052"/>
              <a:gd name="connsiteY31" fmla="*/ 87323 h 892469"/>
              <a:gd name="connsiteX32" fmla="*/ 718742 w 893052"/>
              <a:gd name="connsiteY32" fmla="*/ 88183 h 892469"/>
              <a:gd name="connsiteX33" fmla="*/ 726141 w 893052"/>
              <a:gd name="connsiteY33" fmla="*/ 117951 h 892469"/>
              <a:gd name="connsiteX34" fmla="*/ 707730 w 893052"/>
              <a:gd name="connsiteY34" fmla="*/ 152363 h 892469"/>
              <a:gd name="connsiteX35" fmla="*/ 709279 w 893052"/>
              <a:gd name="connsiteY35" fmla="*/ 168710 h 892469"/>
              <a:gd name="connsiteX36" fmla="*/ 724764 w 893052"/>
              <a:gd name="connsiteY36" fmla="*/ 184024 h 892469"/>
              <a:gd name="connsiteX37" fmla="*/ 740250 w 893052"/>
              <a:gd name="connsiteY37" fmla="*/ 185400 h 892469"/>
              <a:gd name="connsiteX38" fmla="*/ 779309 w 893052"/>
              <a:gd name="connsiteY38" fmla="*/ 164752 h 892469"/>
              <a:gd name="connsiteX39" fmla="*/ 800645 w 893052"/>
              <a:gd name="connsiteY39" fmla="*/ 169226 h 892469"/>
              <a:gd name="connsiteX40" fmla="*/ 807184 w 893052"/>
              <a:gd name="connsiteY40" fmla="*/ 178001 h 892469"/>
              <a:gd name="connsiteX41" fmla="*/ 805463 w 893052"/>
              <a:gd name="connsiteY41" fmla="*/ 197273 h 892469"/>
              <a:gd name="connsiteX42" fmla="*/ 774319 w 893052"/>
              <a:gd name="connsiteY42" fmla="*/ 230825 h 892469"/>
              <a:gd name="connsiteX43" fmla="*/ 771566 w 893052"/>
              <a:gd name="connsiteY43" fmla="*/ 244591 h 892469"/>
              <a:gd name="connsiteX44" fmla="*/ 783439 w 893052"/>
              <a:gd name="connsiteY44" fmla="*/ 265238 h 892469"/>
              <a:gd name="connsiteX45" fmla="*/ 798580 w 893052"/>
              <a:gd name="connsiteY45" fmla="*/ 270229 h 892469"/>
              <a:gd name="connsiteX46" fmla="*/ 842629 w 893052"/>
              <a:gd name="connsiteY46" fmla="*/ 260249 h 892469"/>
              <a:gd name="connsiteX47" fmla="*/ 858975 w 893052"/>
              <a:gd name="connsiteY47" fmla="*/ 267819 h 892469"/>
              <a:gd name="connsiteX48" fmla="*/ 864137 w 893052"/>
              <a:gd name="connsiteY48" fmla="*/ 279692 h 892469"/>
              <a:gd name="connsiteX49" fmla="*/ 857082 w 893052"/>
              <a:gd name="connsiteY49" fmla="*/ 298963 h 892469"/>
              <a:gd name="connsiteX50" fmla="*/ 820777 w 893052"/>
              <a:gd name="connsiteY50" fmla="*/ 321504 h 892469"/>
              <a:gd name="connsiteX51" fmla="*/ 813034 w 893052"/>
              <a:gd name="connsiteY51" fmla="*/ 338366 h 892469"/>
              <a:gd name="connsiteX52" fmla="*/ 818368 w 893052"/>
              <a:gd name="connsiteY52" fmla="*/ 357982 h 892469"/>
              <a:gd name="connsiteX53" fmla="*/ 831273 w 893052"/>
              <a:gd name="connsiteY53" fmla="*/ 367101 h 892469"/>
              <a:gd name="connsiteX54" fmla="*/ 876526 w 893052"/>
              <a:gd name="connsiteY54" fmla="*/ 368822 h 892469"/>
              <a:gd name="connsiteX55" fmla="*/ 891152 w 893052"/>
              <a:gd name="connsiteY55" fmla="*/ 380350 h 892469"/>
              <a:gd name="connsiteX56" fmla="*/ 893044 w 893052"/>
              <a:gd name="connsiteY56" fmla="*/ 394288 h 892469"/>
              <a:gd name="connsiteX57" fmla="*/ 881860 w 893052"/>
              <a:gd name="connsiteY57" fmla="*/ 410118 h 892469"/>
              <a:gd name="connsiteX58" fmla="*/ 841080 w 893052"/>
              <a:gd name="connsiteY58" fmla="*/ 422679 h 892469"/>
              <a:gd name="connsiteX59" fmla="*/ 828348 w 893052"/>
              <a:gd name="connsiteY59" fmla="*/ 438852 h 892469"/>
              <a:gd name="connsiteX60" fmla="*/ 829208 w 893052"/>
              <a:gd name="connsiteY60" fmla="*/ 460189 h 892469"/>
              <a:gd name="connsiteX61" fmla="*/ 837983 w 893052"/>
              <a:gd name="connsiteY61" fmla="*/ 469480 h 892469"/>
              <a:gd name="connsiteX62" fmla="*/ 880827 w 893052"/>
              <a:gd name="connsiteY62" fmla="*/ 482557 h 892469"/>
              <a:gd name="connsiteX63" fmla="*/ 893044 w 893052"/>
              <a:gd name="connsiteY63" fmla="*/ 499592 h 892469"/>
              <a:gd name="connsiteX64" fmla="*/ 893044 w 893052"/>
              <a:gd name="connsiteY64" fmla="*/ 502689 h 892469"/>
              <a:gd name="connsiteX65" fmla="*/ 871020 w 893052"/>
              <a:gd name="connsiteY65" fmla="*/ 524541 h 892469"/>
              <a:gd name="connsiteX66" fmla="*/ 830413 w 893052"/>
              <a:gd name="connsiteY66" fmla="*/ 525746 h 892469"/>
              <a:gd name="connsiteX67" fmla="*/ 819572 w 893052"/>
              <a:gd name="connsiteY67" fmla="*/ 532456 h 892469"/>
              <a:gd name="connsiteX68" fmla="*/ 812690 w 893052"/>
              <a:gd name="connsiteY68" fmla="*/ 557922 h 892469"/>
              <a:gd name="connsiteX69" fmla="*/ 819400 w 893052"/>
              <a:gd name="connsiteY69" fmla="*/ 570311 h 892469"/>
              <a:gd name="connsiteX70" fmla="*/ 855190 w 893052"/>
              <a:gd name="connsiteY70" fmla="*/ 592679 h 892469"/>
              <a:gd name="connsiteX71" fmla="*/ 863277 w 893052"/>
              <a:gd name="connsiteY71" fmla="*/ 615564 h 892469"/>
              <a:gd name="connsiteX72" fmla="*/ 857599 w 893052"/>
              <a:gd name="connsiteY72" fmla="*/ 627264 h 892469"/>
              <a:gd name="connsiteX73" fmla="*/ 846587 w 893052"/>
              <a:gd name="connsiteY73" fmla="*/ 632770 h 892469"/>
              <a:gd name="connsiteX74" fmla="*/ 819228 w 893052"/>
              <a:gd name="connsiteY74" fmla="*/ 626748 h 892469"/>
              <a:gd name="connsiteX75" fmla="*/ 796860 w 893052"/>
              <a:gd name="connsiteY75" fmla="*/ 621586 h 892469"/>
              <a:gd name="connsiteX76" fmla="*/ 785159 w 893052"/>
              <a:gd name="connsiteY76" fmla="*/ 625200 h 892469"/>
              <a:gd name="connsiteX77" fmla="*/ 771050 w 893052"/>
              <a:gd name="connsiteY77" fmla="*/ 650493 h 892469"/>
              <a:gd name="connsiteX78" fmla="*/ 774491 w 893052"/>
              <a:gd name="connsiteY78" fmla="*/ 661333 h 892469"/>
              <a:gd name="connsiteX79" fmla="*/ 804603 w 893052"/>
              <a:gd name="connsiteY79" fmla="*/ 693682 h 892469"/>
              <a:gd name="connsiteX80" fmla="*/ 806495 w 893052"/>
              <a:gd name="connsiteY80" fmla="*/ 715878 h 892469"/>
              <a:gd name="connsiteX81" fmla="*/ 805291 w 893052"/>
              <a:gd name="connsiteY81" fmla="*/ 717599 h 892469"/>
              <a:gd name="connsiteX82" fmla="*/ 775007 w 893052"/>
              <a:gd name="connsiteY82" fmla="*/ 725170 h 892469"/>
              <a:gd name="connsiteX83" fmla="*/ 740078 w 893052"/>
              <a:gd name="connsiteY83" fmla="*/ 706586 h 892469"/>
              <a:gd name="connsiteX84" fmla="*/ 726485 w 893052"/>
              <a:gd name="connsiteY84" fmla="*/ 707103 h 892469"/>
              <a:gd name="connsiteX85" fmla="*/ 708762 w 893052"/>
              <a:gd name="connsiteY85" fmla="*/ 724481 h 892469"/>
              <a:gd name="connsiteX86" fmla="*/ 707902 w 893052"/>
              <a:gd name="connsiteY86" fmla="*/ 739451 h 892469"/>
              <a:gd name="connsiteX87" fmla="*/ 728550 w 893052"/>
              <a:gd name="connsiteY87" fmla="*/ 778510 h 892469"/>
              <a:gd name="connsiteX88" fmla="*/ 725109 w 893052"/>
              <a:gd name="connsiteY88" fmla="*/ 798814 h 892469"/>
              <a:gd name="connsiteX89" fmla="*/ 721667 w 893052"/>
              <a:gd name="connsiteY89" fmla="*/ 801911 h 892469"/>
              <a:gd name="connsiteX90" fmla="*/ 692072 w 893052"/>
              <a:gd name="connsiteY90" fmla="*/ 800878 h 892469"/>
              <a:gd name="connsiteX91" fmla="*/ 663165 w 893052"/>
              <a:gd name="connsiteY91" fmla="*/ 773864 h 892469"/>
              <a:gd name="connsiteX92" fmla="*/ 648367 w 893052"/>
              <a:gd name="connsiteY92" fmla="*/ 770939 h 892469"/>
              <a:gd name="connsiteX93" fmla="*/ 628063 w 893052"/>
              <a:gd name="connsiteY93" fmla="*/ 782467 h 892469"/>
              <a:gd name="connsiteX94" fmla="*/ 623074 w 893052"/>
              <a:gd name="connsiteY94" fmla="*/ 797609 h 892469"/>
              <a:gd name="connsiteX95" fmla="*/ 633398 w 893052"/>
              <a:gd name="connsiteY95" fmla="*/ 842690 h 892469"/>
              <a:gd name="connsiteX96" fmla="*/ 626687 w 893052"/>
              <a:gd name="connsiteY96" fmla="*/ 857660 h 892469"/>
              <a:gd name="connsiteX97" fmla="*/ 613954 w 893052"/>
              <a:gd name="connsiteY97" fmla="*/ 863338 h 892469"/>
              <a:gd name="connsiteX98" fmla="*/ 594511 w 893052"/>
              <a:gd name="connsiteY98" fmla="*/ 856456 h 892469"/>
              <a:gd name="connsiteX99" fmla="*/ 571970 w 893052"/>
              <a:gd name="connsiteY99" fmla="*/ 820150 h 892469"/>
              <a:gd name="connsiteX100" fmla="*/ 555108 w 893052"/>
              <a:gd name="connsiteY100" fmla="*/ 812235 h 892469"/>
              <a:gd name="connsiteX101" fmla="*/ 537041 w 893052"/>
              <a:gd name="connsiteY101" fmla="*/ 817053 h 892469"/>
              <a:gd name="connsiteX102" fmla="*/ 526029 w 893052"/>
              <a:gd name="connsiteY102" fmla="*/ 832022 h 892469"/>
              <a:gd name="connsiteX103" fmla="*/ 524824 w 893052"/>
              <a:gd name="connsiteY103" fmla="*/ 872630 h 892469"/>
              <a:gd name="connsiteX104" fmla="*/ 509166 w 893052"/>
              <a:gd name="connsiteY104" fmla="*/ 891213 h 892469"/>
              <a:gd name="connsiteX105" fmla="*/ 499359 w 893052"/>
              <a:gd name="connsiteY105" fmla="*/ 892417 h 892469"/>
              <a:gd name="connsiteX106" fmla="*/ 483529 w 893052"/>
              <a:gd name="connsiteY106" fmla="*/ 881749 h 892469"/>
              <a:gd name="connsiteX107" fmla="*/ 470280 w 893052"/>
              <a:gd name="connsiteY107" fmla="*/ 838561 h 892469"/>
              <a:gd name="connsiteX108" fmla="*/ 457891 w 893052"/>
              <a:gd name="connsiteY108" fmla="*/ 827893 h 892469"/>
              <a:gd name="connsiteX109" fmla="*/ 435178 w 893052"/>
              <a:gd name="connsiteY109" fmla="*/ 828065 h 892469"/>
              <a:gd name="connsiteX110" fmla="*/ 424166 w 893052"/>
              <a:gd name="connsiteY110" fmla="*/ 837528 h 892469"/>
              <a:gd name="connsiteX111" fmla="*/ 411605 w 893052"/>
              <a:gd name="connsiteY111" fmla="*/ 878308 h 892469"/>
              <a:gd name="connsiteX112" fmla="*/ 390441 w 893052"/>
              <a:gd name="connsiteY112" fmla="*/ 891901 h 892469"/>
              <a:gd name="connsiteX113" fmla="*/ 369105 w 893052"/>
              <a:gd name="connsiteY113" fmla="*/ 867812 h 892469"/>
              <a:gd name="connsiteX114" fmla="*/ 368073 w 893052"/>
              <a:gd name="connsiteY114" fmla="*/ 830818 h 892469"/>
              <a:gd name="connsiteX115" fmla="*/ 360330 w 893052"/>
              <a:gd name="connsiteY115" fmla="*/ 818429 h 892469"/>
              <a:gd name="connsiteX116" fmla="*/ 335208 w 893052"/>
              <a:gd name="connsiteY116" fmla="*/ 812063 h 892469"/>
              <a:gd name="connsiteX117" fmla="*/ 323164 w 893052"/>
              <a:gd name="connsiteY117" fmla="*/ 818429 h 892469"/>
              <a:gd name="connsiteX118" fmla="*/ 300279 w 893052"/>
              <a:gd name="connsiteY118" fmla="*/ 855079 h 892469"/>
              <a:gd name="connsiteX119" fmla="*/ 278943 w 893052"/>
              <a:gd name="connsiteY119" fmla="*/ 862822 h 892469"/>
              <a:gd name="connsiteX120" fmla="*/ 277394 w 893052"/>
              <a:gd name="connsiteY120" fmla="*/ 862306 h 892469"/>
              <a:gd name="connsiteX121" fmla="*/ 261908 w 893052"/>
              <a:gd name="connsiteY121" fmla="*/ 835291 h 892469"/>
              <a:gd name="connsiteX122" fmla="*/ 270684 w 893052"/>
              <a:gd name="connsiteY122" fmla="*/ 797265 h 892469"/>
              <a:gd name="connsiteX123" fmla="*/ 265006 w 893052"/>
              <a:gd name="connsiteY123" fmla="*/ 781779 h 892469"/>
              <a:gd name="connsiteX124" fmla="*/ 246594 w 893052"/>
              <a:gd name="connsiteY124" fmla="*/ 771111 h 892469"/>
              <a:gd name="connsiteX125" fmla="*/ 229904 w 893052"/>
              <a:gd name="connsiteY125" fmla="*/ 774208 h 892469"/>
              <a:gd name="connsiteX126" fmla="*/ 198761 w 893052"/>
              <a:gd name="connsiteY126" fmla="*/ 803287 h 892469"/>
              <a:gd name="connsiteX127" fmla="*/ 176908 w 893052"/>
              <a:gd name="connsiteY127" fmla="*/ 805352 h 892469"/>
              <a:gd name="connsiteX128" fmla="*/ 173811 w 893052"/>
              <a:gd name="connsiteY128" fmla="*/ 803287 h 892469"/>
              <a:gd name="connsiteX129" fmla="*/ 166928 w 893052"/>
              <a:gd name="connsiteY129" fmla="*/ 774552 h 892469"/>
              <a:gd name="connsiteX130" fmla="*/ 185511 w 893052"/>
              <a:gd name="connsiteY130" fmla="*/ 739623 h 892469"/>
              <a:gd name="connsiteX131" fmla="*/ 184135 w 893052"/>
              <a:gd name="connsiteY131" fmla="*/ 723277 h 892469"/>
              <a:gd name="connsiteX132" fmla="*/ 168649 w 893052"/>
              <a:gd name="connsiteY132" fmla="*/ 707963 h 892469"/>
              <a:gd name="connsiteX133" fmla="*/ 152647 w 893052"/>
              <a:gd name="connsiteY133" fmla="*/ 706758 h 892469"/>
              <a:gd name="connsiteX134" fmla="*/ 113932 w 893052"/>
              <a:gd name="connsiteY134" fmla="*/ 727235 h 892469"/>
              <a:gd name="connsiteX135" fmla="*/ 92768 w 893052"/>
              <a:gd name="connsiteY135" fmla="*/ 723277 h 892469"/>
              <a:gd name="connsiteX136" fmla="*/ 91392 w 893052"/>
              <a:gd name="connsiteY136" fmla="*/ 721728 h 892469"/>
              <a:gd name="connsiteX137" fmla="*/ 92252 w 893052"/>
              <a:gd name="connsiteY137" fmla="*/ 690068 h 892469"/>
              <a:gd name="connsiteX138" fmla="*/ 118234 w 893052"/>
              <a:gd name="connsiteY138" fmla="*/ 662366 h 892469"/>
              <a:gd name="connsiteX139" fmla="*/ 121331 w 893052"/>
              <a:gd name="connsiteY139" fmla="*/ 647224 h 892469"/>
              <a:gd name="connsiteX140" fmla="*/ 109459 w 893052"/>
              <a:gd name="connsiteY140" fmla="*/ 626576 h 892469"/>
              <a:gd name="connsiteX141" fmla="*/ 94489 w 893052"/>
              <a:gd name="connsiteY141" fmla="*/ 622274 h 892469"/>
              <a:gd name="connsiteX142" fmla="*/ 56979 w 893052"/>
              <a:gd name="connsiteY142" fmla="*/ 630878 h 892469"/>
              <a:gd name="connsiteX143" fmla="*/ 51989 w 893052"/>
              <a:gd name="connsiteY143" fmla="*/ 632082 h 892469"/>
              <a:gd name="connsiteX144" fmla="*/ 33406 w 893052"/>
              <a:gd name="connsiteY144" fmla="*/ 622963 h 892469"/>
              <a:gd name="connsiteX145" fmla="*/ 29104 w 893052"/>
              <a:gd name="connsiteY145" fmla="*/ 612983 h 892469"/>
              <a:gd name="connsiteX146" fmla="*/ 35987 w 893052"/>
              <a:gd name="connsiteY146" fmla="*/ 593539 h 892469"/>
              <a:gd name="connsiteX147" fmla="*/ 71260 w 893052"/>
              <a:gd name="connsiteY147" fmla="*/ 571515 h 892469"/>
              <a:gd name="connsiteX148" fmla="*/ 79691 w 893052"/>
              <a:gd name="connsiteY148" fmla="*/ 551728 h 892469"/>
              <a:gd name="connsiteX149" fmla="*/ 74357 w 893052"/>
              <a:gd name="connsiteY149" fmla="*/ 533833 h 892469"/>
              <a:gd name="connsiteX150" fmla="*/ 61452 w 893052"/>
              <a:gd name="connsiteY150" fmla="*/ 525229 h 892469"/>
              <a:gd name="connsiteX151" fmla="*/ 19813 w 893052"/>
              <a:gd name="connsiteY151" fmla="*/ 524025 h 892469"/>
              <a:gd name="connsiteX152" fmla="*/ 1230 w 893052"/>
              <a:gd name="connsiteY152" fmla="*/ 508367 h 892469"/>
              <a:gd name="connsiteX153" fmla="*/ 541 w 893052"/>
              <a:gd name="connsiteY153" fmla="*/ 504754 h 892469"/>
              <a:gd name="connsiteX154" fmla="*/ 16199 w 893052"/>
              <a:gd name="connsiteY154" fmla="*/ 481009 h 892469"/>
              <a:gd name="connsiteX155" fmla="*/ 53537 w 893052"/>
              <a:gd name="connsiteY155" fmla="*/ 469652 h 892469"/>
              <a:gd name="connsiteX156" fmla="*/ 64722 w 893052"/>
              <a:gd name="connsiteY156" fmla="*/ 457091 h 892469"/>
              <a:gd name="connsiteX157" fmla="*/ 64205 w 893052"/>
              <a:gd name="connsiteY157" fmla="*/ 433174 h 892469"/>
              <a:gd name="connsiteX158" fmla="*/ 55430 w 893052"/>
              <a:gd name="connsiteY158" fmla="*/ 423367 h 892469"/>
              <a:gd name="connsiteX159" fmla="*/ 15683 w 893052"/>
              <a:gd name="connsiteY159" fmla="*/ 411150 h 892469"/>
              <a:gd name="connsiteX160" fmla="*/ 541 w 893052"/>
              <a:gd name="connsiteY160" fmla="*/ 389126 h 892469"/>
              <a:gd name="connsiteX161" fmla="*/ 2090 w 893052"/>
              <a:gd name="connsiteY161" fmla="*/ 380006 h 892469"/>
              <a:gd name="connsiteX162" fmla="*/ 16371 w 893052"/>
              <a:gd name="connsiteY162" fmla="*/ 368650 h 892469"/>
              <a:gd name="connsiteX163" fmla="*/ 54914 w 893052"/>
              <a:gd name="connsiteY163" fmla="*/ 367445 h 892469"/>
              <a:gd name="connsiteX164" fmla="*/ 60592 w 893052"/>
              <a:gd name="connsiteY164" fmla="*/ 367273 h 892469"/>
              <a:gd name="connsiteX165" fmla="*/ 75906 w 893052"/>
              <a:gd name="connsiteY165" fmla="*/ 355229 h 892469"/>
              <a:gd name="connsiteX166" fmla="*/ 80379 w 893052"/>
              <a:gd name="connsiteY166" fmla="*/ 338194 h 892469"/>
              <a:gd name="connsiteX167" fmla="*/ 73153 w 893052"/>
              <a:gd name="connsiteY167" fmla="*/ 322020 h 892469"/>
              <a:gd name="connsiteX168" fmla="*/ 37879 w 893052"/>
              <a:gd name="connsiteY168" fmla="*/ 299996 h 892469"/>
              <a:gd name="connsiteX169" fmla="*/ 29964 w 893052"/>
              <a:gd name="connsiteY169" fmla="*/ 277455 h 892469"/>
              <a:gd name="connsiteX170" fmla="*/ 34954 w 893052"/>
              <a:gd name="connsiteY170" fmla="*/ 266615 h 892469"/>
              <a:gd name="connsiteX171" fmla="*/ 50440 w 893052"/>
              <a:gd name="connsiteY171" fmla="*/ 260077 h 892469"/>
              <a:gd name="connsiteX172" fmla="*/ 94489 w 893052"/>
              <a:gd name="connsiteY172" fmla="*/ 270229 h 892469"/>
              <a:gd name="connsiteX173" fmla="*/ 110491 w 893052"/>
              <a:gd name="connsiteY173" fmla="*/ 264894 h 892469"/>
              <a:gd name="connsiteX174" fmla="*/ 121331 w 893052"/>
              <a:gd name="connsiteY174" fmla="*/ 245967 h 892469"/>
              <a:gd name="connsiteX175" fmla="*/ 118234 w 893052"/>
              <a:gd name="connsiteY175" fmla="*/ 229793 h 892469"/>
              <a:gd name="connsiteX176" fmla="*/ 88983 w 893052"/>
              <a:gd name="connsiteY176" fmla="*/ 198649 h 892469"/>
              <a:gd name="connsiteX177" fmla="*/ 87262 w 893052"/>
              <a:gd name="connsiteY177" fmla="*/ 176453 h 892469"/>
              <a:gd name="connsiteX178" fmla="*/ 90187 w 893052"/>
              <a:gd name="connsiteY178" fmla="*/ 172151 h 892469"/>
              <a:gd name="connsiteX179" fmla="*/ 116685 w 893052"/>
              <a:gd name="connsiteY179" fmla="*/ 166301 h 892469"/>
              <a:gd name="connsiteX180" fmla="*/ 152475 w 893052"/>
              <a:gd name="connsiteY180" fmla="*/ 185400 h 892469"/>
              <a:gd name="connsiteX181" fmla="*/ 169337 w 893052"/>
              <a:gd name="connsiteY181" fmla="*/ 183852 h 892469"/>
              <a:gd name="connsiteX182" fmla="*/ 183791 w 893052"/>
              <a:gd name="connsiteY182" fmla="*/ 169570 h 892469"/>
              <a:gd name="connsiteX183" fmla="*/ 185684 w 893052"/>
              <a:gd name="connsiteY183" fmla="*/ 152363 h 892469"/>
              <a:gd name="connsiteX184" fmla="*/ 164864 w 893052"/>
              <a:gd name="connsiteY184" fmla="*/ 113305 h 892469"/>
              <a:gd name="connsiteX185" fmla="*/ 168477 w 893052"/>
              <a:gd name="connsiteY185" fmla="*/ 93517 h 892469"/>
              <a:gd name="connsiteX186" fmla="*/ 179317 w 893052"/>
              <a:gd name="connsiteY186" fmla="*/ 85430 h 892469"/>
              <a:gd name="connsiteX187" fmla="*/ 196868 w 893052"/>
              <a:gd name="connsiteY187" fmla="*/ 87323 h 892469"/>
              <a:gd name="connsiteX188" fmla="*/ 226635 w 893052"/>
              <a:gd name="connsiteY188" fmla="*/ 115025 h 892469"/>
              <a:gd name="connsiteX189" fmla="*/ 251757 w 893052"/>
              <a:gd name="connsiteY189" fmla="*/ 118639 h 892469"/>
              <a:gd name="connsiteX190" fmla="*/ 265866 w 893052"/>
              <a:gd name="connsiteY190" fmla="*/ 109863 h 892469"/>
              <a:gd name="connsiteX191" fmla="*/ 270684 w 893052"/>
              <a:gd name="connsiteY191" fmla="*/ 95066 h 892469"/>
              <a:gd name="connsiteX192" fmla="*/ 260704 w 893052"/>
              <a:gd name="connsiteY192" fmla="*/ 52049 h 892469"/>
              <a:gd name="connsiteX193" fmla="*/ 269135 w 893052"/>
              <a:gd name="connsiteY193" fmla="*/ 33638 h 892469"/>
              <a:gd name="connsiteX194" fmla="*/ 280664 w 893052"/>
              <a:gd name="connsiteY194" fmla="*/ 28820 h 892469"/>
              <a:gd name="connsiteX195" fmla="*/ 298903 w 893052"/>
              <a:gd name="connsiteY195" fmla="*/ 35359 h 892469"/>
              <a:gd name="connsiteX196" fmla="*/ 321959 w 893052"/>
              <a:gd name="connsiteY196" fmla="*/ 72525 h 892469"/>
              <a:gd name="connsiteX197" fmla="*/ 337961 w 893052"/>
              <a:gd name="connsiteY197" fmla="*/ 80268 h 892469"/>
              <a:gd name="connsiteX198" fmla="*/ 359470 w 893052"/>
              <a:gd name="connsiteY198" fmla="*/ 74246 h 892469"/>
              <a:gd name="connsiteX199" fmla="*/ 367385 w 893052"/>
              <a:gd name="connsiteY199" fmla="*/ 62717 h 892469"/>
              <a:gd name="connsiteX200" fmla="*/ 369105 w 893052"/>
              <a:gd name="connsiteY200" fmla="*/ 17980 h 892469"/>
              <a:gd name="connsiteX201" fmla="*/ 381838 w 893052"/>
              <a:gd name="connsiteY201" fmla="*/ 1634 h 892469"/>
              <a:gd name="connsiteX202" fmla="*/ 386484 w 893052"/>
              <a:gd name="connsiteY202" fmla="*/ 602 h 892469"/>
              <a:gd name="connsiteX203" fmla="*/ 412122 w 893052"/>
              <a:gd name="connsiteY203" fmla="*/ 16260 h 892469"/>
              <a:gd name="connsiteX204" fmla="*/ 423478 w 893052"/>
              <a:gd name="connsiteY204" fmla="*/ 54114 h 892469"/>
              <a:gd name="connsiteX205" fmla="*/ 434662 w 893052"/>
              <a:gd name="connsiteY205" fmla="*/ 64266 h 892469"/>
              <a:gd name="connsiteX206" fmla="*/ 459095 w 893052"/>
              <a:gd name="connsiteY206" fmla="*/ 64266 h 892469"/>
              <a:gd name="connsiteX207" fmla="*/ 469935 w 893052"/>
              <a:gd name="connsiteY207" fmla="*/ 54458 h 892469"/>
              <a:gd name="connsiteX208" fmla="*/ 482669 w 893052"/>
              <a:gd name="connsiteY208" fmla="*/ 12646 h 892469"/>
              <a:gd name="connsiteX209" fmla="*/ 500047 w 893052"/>
              <a:gd name="connsiteY209" fmla="*/ 85 h 8924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</a:cxnLst>
            <a:rect l="l" t="t" r="r" b="b"/>
            <a:pathLst>
              <a:path w="893052" h="892469">
                <a:moveTo>
                  <a:pt x="446879" y="366069"/>
                </a:moveTo>
                <a:cubicBezTo>
                  <a:pt x="399045" y="366069"/>
                  <a:pt x="367040" y="405300"/>
                  <a:pt x="367213" y="445391"/>
                </a:cubicBezTo>
                <a:cubicBezTo>
                  <a:pt x="367385" y="489784"/>
                  <a:pt x="402314" y="525402"/>
                  <a:pt x="446535" y="525402"/>
                </a:cubicBezTo>
                <a:cubicBezTo>
                  <a:pt x="490755" y="525402"/>
                  <a:pt x="526201" y="490300"/>
                  <a:pt x="526373" y="445907"/>
                </a:cubicBezTo>
                <a:cubicBezTo>
                  <a:pt x="526545" y="401686"/>
                  <a:pt x="491788" y="366069"/>
                  <a:pt x="446879" y="366069"/>
                </a:cubicBezTo>
                <a:close/>
                <a:moveTo>
                  <a:pt x="447223" y="129135"/>
                </a:moveTo>
                <a:cubicBezTo>
                  <a:pt x="621181" y="129479"/>
                  <a:pt x="763823" y="271777"/>
                  <a:pt x="763479" y="446251"/>
                </a:cubicBezTo>
                <a:cubicBezTo>
                  <a:pt x="763135" y="618833"/>
                  <a:pt x="623074" y="762508"/>
                  <a:pt x="446018" y="762164"/>
                </a:cubicBezTo>
                <a:cubicBezTo>
                  <a:pt x="267587" y="761648"/>
                  <a:pt x="128902" y="616080"/>
                  <a:pt x="130278" y="445219"/>
                </a:cubicBezTo>
                <a:cubicBezTo>
                  <a:pt x="129246" y="271949"/>
                  <a:pt x="272404" y="128791"/>
                  <a:pt x="447223" y="129135"/>
                </a:cubicBezTo>
                <a:close/>
                <a:moveTo>
                  <a:pt x="446879" y="119843"/>
                </a:moveTo>
                <a:cubicBezTo>
                  <a:pt x="265522" y="119671"/>
                  <a:pt x="121331" y="265066"/>
                  <a:pt x="120643" y="444187"/>
                </a:cubicBezTo>
                <a:cubicBezTo>
                  <a:pt x="119954" y="627609"/>
                  <a:pt x="268791" y="771799"/>
                  <a:pt x="446363" y="771283"/>
                </a:cubicBezTo>
                <a:cubicBezTo>
                  <a:pt x="623418" y="771972"/>
                  <a:pt x="772770" y="629501"/>
                  <a:pt x="772599" y="445391"/>
                </a:cubicBezTo>
                <a:cubicBezTo>
                  <a:pt x="772427" y="264378"/>
                  <a:pt x="627203" y="120015"/>
                  <a:pt x="446879" y="119843"/>
                </a:cubicBezTo>
                <a:close/>
                <a:moveTo>
                  <a:pt x="500047" y="85"/>
                </a:moveTo>
                <a:cubicBezTo>
                  <a:pt x="501595" y="85"/>
                  <a:pt x="503144" y="85"/>
                  <a:pt x="504692" y="258"/>
                </a:cubicBezTo>
                <a:cubicBezTo>
                  <a:pt x="520006" y="1806"/>
                  <a:pt x="524308" y="6452"/>
                  <a:pt x="524652" y="21766"/>
                </a:cubicBezTo>
                <a:cubicBezTo>
                  <a:pt x="524996" y="35187"/>
                  <a:pt x="525513" y="48436"/>
                  <a:pt x="525857" y="61857"/>
                </a:cubicBezTo>
                <a:cubicBezTo>
                  <a:pt x="526029" y="67191"/>
                  <a:pt x="527921" y="71321"/>
                  <a:pt x="532911" y="73557"/>
                </a:cubicBezTo>
                <a:cubicBezTo>
                  <a:pt x="540999" y="77171"/>
                  <a:pt x="549429" y="79580"/>
                  <a:pt x="558377" y="80268"/>
                </a:cubicBezTo>
                <a:cubicBezTo>
                  <a:pt x="563883" y="80612"/>
                  <a:pt x="567669" y="78375"/>
                  <a:pt x="570422" y="73901"/>
                </a:cubicBezTo>
                <a:cubicBezTo>
                  <a:pt x="577993" y="61685"/>
                  <a:pt x="585735" y="49468"/>
                  <a:pt x="593306" y="37252"/>
                </a:cubicBezTo>
                <a:cubicBezTo>
                  <a:pt x="599845" y="26928"/>
                  <a:pt x="603803" y="25551"/>
                  <a:pt x="615503" y="29509"/>
                </a:cubicBezTo>
                <a:cubicBezTo>
                  <a:pt x="616879" y="30025"/>
                  <a:pt x="618084" y="30369"/>
                  <a:pt x="619460" y="30885"/>
                </a:cubicBezTo>
                <a:cubicBezTo>
                  <a:pt x="633053" y="36735"/>
                  <a:pt x="635290" y="41037"/>
                  <a:pt x="632021" y="55491"/>
                </a:cubicBezTo>
                <a:cubicBezTo>
                  <a:pt x="629096" y="68395"/>
                  <a:pt x="626171" y="81128"/>
                  <a:pt x="623074" y="94033"/>
                </a:cubicBezTo>
                <a:cubicBezTo>
                  <a:pt x="621353" y="101088"/>
                  <a:pt x="623074" y="106594"/>
                  <a:pt x="629268" y="110724"/>
                </a:cubicBezTo>
                <a:cubicBezTo>
                  <a:pt x="635635" y="115025"/>
                  <a:pt x="642001" y="118983"/>
                  <a:pt x="649227" y="121736"/>
                </a:cubicBezTo>
                <a:cubicBezTo>
                  <a:pt x="654390" y="123629"/>
                  <a:pt x="658519" y="122424"/>
                  <a:pt x="662477" y="118639"/>
                </a:cubicBezTo>
                <a:cubicBezTo>
                  <a:pt x="672972" y="108659"/>
                  <a:pt x="683469" y="99023"/>
                  <a:pt x="694137" y="89215"/>
                </a:cubicBezTo>
                <a:cubicBezTo>
                  <a:pt x="702912" y="80956"/>
                  <a:pt x="707730" y="80612"/>
                  <a:pt x="717538" y="87323"/>
                </a:cubicBezTo>
                <a:cubicBezTo>
                  <a:pt x="718054" y="87667"/>
                  <a:pt x="718398" y="87839"/>
                  <a:pt x="718742" y="88183"/>
                </a:cubicBezTo>
                <a:cubicBezTo>
                  <a:pt x="735433" y="100228"/>
                  <a:pt x="733024" y="105390"/>
                  <a:pt x="726141" y="117951"/>
                </a:cubicBezTo>
                <a:cubicBezTo>
                  <a:pt x="719947" y="129307"/>
                  <a:pt x="714096" y="141007"/>
                  <a:pt x="707730" y="152363"/>
                </a:cubicBezTo>
                <a:cubicBezTo>
                  <a:pt x="704461" y="158386"/>
                  <a:pt x="705149" y="163548"/>
                  <a:pt x="709279" y="168710"/>
                </a:cubicBezTo>
                <a:cubicBezTo>
                  <a:pt x="713924" y="174388"/>
                  <a:pt x="719086" y="179550"/>
                  <a:pt x="724764" y="184024"/>
                </a:cubicBezTo>
                <a:cubicBezTo>
                  <a:pt x="729582" y="187809"/>
                  <a:pt x="734572" y="188325"/>
                  <a:pt x="740250" y="185400"/>
                </a:cubicBezTo>
                <a:cubicBezTo>
                  <a:pt x="753155" y="178346"/>
                  <a:pt x="766232" y="171463"/>
                  <a:pt x="779309" y="164752"/>
                </a:cubicBezTo>
                <a:cubicBezTo>
                  <a:pt x="788600" y="159934"/>
                  <a:pt x="793935" y="160967"/>
                  <a:pt x="800645" y="169226"/>
                </a:cubicBezTo>
                <a:cubicBezTo>
                  <a:pt x="803054" y="171979"/>
                  <a:pt x="805291" y="174904"/>
                  <a:pt x="807184" y="178001"/>
                </a:cubicBezTo>
                <a:cubicBezTo>
                  <a:pt x="812001" y="185572"/>
                  <a:pt x="811485" y="190562"/>
                  <a:pt x="805463" y="197273"/>
                </a:cubicBezTo>
                <a:cubicBezTo>
                  <a:pt x="795139" y="208457"/>
                  <a:pt x="784815" y="219813"/>
                  <a:pt x="774319" y="230825"/>
                </a:cubicBezTo>
                <a:cubicBezTo>
                  <a:pt x="770362" y="234955"/>
                  <a:pt x="769501" y="239429"/>
                  <a:pt x="771566" y="244591"/>
                </a:cubicBezTo>
                <a:cubicBezTo>
                  <a:pt x="774663" y="251989"/>
                  <a:pt x="778449" y="258872"/>
                  <a:pt x="783439" y="265238"/>
                </a:cubicBezTo>
                <a:cubicBezTo>
                  <a:pt x="787396" y="270401"/>
                  <a:pt x="792214" y="271777"/>
                  <a:pt x="798580" y="270229"/>
                </a:cubicBezTo>
                <a:cubicBezTo>
                  <a:pt x="813206" y="266615"/>
                  <a:pt x="828003" y="263346"/>
                  <a:pt x="842629" y="260249"/>
                </a:cubicBezTo>
                <a:cubicBezTo>
                  <a:pt x="850372" y="258528"/>
                  <a:pt x="855018" y="260765"/>
                  <a:pt x="858975" y="267819"/>
                </a:cubicBezTo>
                <a:cubicBezTo>
                  <a:pt x="861040" y="271605"/>
                  <a:pt x="862761" y="275562"/>
                  <a:pt x="864137" y="279692"/>
                </a:cubicBezTo>
                <a:cubicBezTo>
                  <a:pt x="867062" y="289156"/>
                  <a:pt x="865514" y="293629"/>
                  <a:pt x="857082" y="298963"/>
                </a:cubicBezTo>
                <a:cubicBezTo>
                  <a:pt x="845038" y="306534"/>
                  <a:pt x="833165" y="314449"/>
                  <a:pt x="820777" y="321504"/>
                </a:cubicBezTo>
                <a:cubicBezTo>
                  <a:pt x="813722" y="325633"/>
                  <a:pt x="811829" y="331140"/>
                  <a:pt x="813034" y="338366"/>
                </a:cubicBezTo>
                <a:cubicBezTo>
                  <a:pt x="814066" y="345077"/>
                  <a:pt x="815959" y="351615"/>
                  <a:pt x="818368" y="357982"/>
                </a:cubicBezTo>
                <a:cubicBezTo>
                  <a:pt x="820605" y="363832"/>
                  <a:pt x="824562" y="366929"/>
                  <a:pt x="831273" y="367101"/>
                </a:cubicBezTo>
                <a:cubicBezTo>
                  <a:pt x="846415" y="367273"/>
                  <a:pt x="861384" y="368306"/>
                  <a:pt x="876526" y="368822"/>
                </a:cubicBezTo>
                <a:cubicBezTo>
                  <a:pt x="884785" y="369166"/>
                  <a:pt x="888915" y="372435"/>
                  <a:pt x="891152" y="380350"/>
                </a:cubicBezTo>
                <a:cubicBezTo>
                  <a:pt x="892528" y="384824"/>
                  <a:pt x="893044" y="389470"/>
                  <a:pt x="893044" y="394288"/>
                </a:cubicBezTo>
                <a:cubicBezTo>
                  <a:pt x="893044" y="403579"/>
                  <a:pt x="890463" y="407365"/>
                  <a:pt x="881860" y="410118"/>
                </a:cubicBezTo>
                <a:cubicBezTo>
                  <a:pt x="868267" y="414419"/>
                  <a:pt x="854673" y="418549"/>
                  <a:pt x="841080" y="422679"/>
                </a:cubicBezTo>
                <a:cubicBezTo>
                  <a:pt x="831273" y="425603"/>
                  <a:pt x="828692" y="428701"/>
                  <a:pt x="828348" y="438852"/>
                </a:cubicBezTo>
                <a:cubicBezTo>
                  <a:pt x="828175" y="445907"/>
                  <a:pt x="827659" y="453134"/>
                  <a:pt x="829208" y="460189"/>
                </a:cubicBezTo>
                <a:cubicBezTo>
                  <a:pt x="830240" y="465007"/>
                  <a:pt x="833165" y="467932"/>
                  <a:pt x="837983" y="469480"/>
                </a:cubicBezTo>
                <a:cubicBezTo>
                  <a:pt x="852265" y="473782"/>
                  <a:pt x="866546" y="478083"/>
                  <a:pt x="880827" y="482557"/>
                </a:cubicBezTo>
                <a:cubicBezTo>
                  <a:pt x="890807" y="485654"/>
                  <a:pt x="893216" y="489096"/>
                  <a:pt x="893044" y="499592"/>
                </a:cubicBezTo>
                <a:cubicBezTo>
                  <a:pt x="893044" y="500624"/>
                  <a:pt x="893044" y="501656"/>
                  <a:pt x="893044" y="502689"/>
                </a:cubicBezTo>
                <a:cubicBezTo>
                  <a:pt x="892356" y="518863"/>
                  <a:pt x="887194" y="524025"/>
                  <a:pt x="871020" y="524541"/>
                </a:cubicBezTo>
                <a:cubicBezTo>
                  <a:pt x="857427" y="524885"/>
                  <a:pt x="844006" y="525574"/>
                  <a:pt x="830413" y="525746"/>
                </a:cubicBezTo>
                <a:cubicBezTo>
                  <a:pt x="825250" y="525918"/>
                  <a:pt x="821637" y="528155"/>
                  <a:pt x="819572" y="532456"/>
                </a:cubicBezTo>
                <a:cubicBezTo>
                  <a:pt x="815787" y="540543"/>
                  <a:pt x="813378" y="548975"/>
                  <a:pt x="812690" y="557922"/>
                </a:cubicBezTo>
                <a:cubicBezTo>
                  <a:pt x="812173" y="563600"/>
                  <a:pt x="814582" y="567386"/>
                  <a:pt x="819400" y="570311"/>
                </a:cubicBezTo>
                <a:cubicBezTo>
                  <a:pt x="831445" y="577709"/>
                  <a:pt x="843317" y="585108"/>
                  <a:pt x="855190" y="592679"/>
                </a:cubicBezTo>
                <a:cubicBezTo>
                  <a:pt x="866030" y="599390"/>
                  <a:pt x="867407" y="603519"/>
                  <a:pt x="863277" y="615564"/>
                </a:cubicBezTo>
                <a:cubicBezTo>
                  <a:pt x="861901" y="619694"/>
                  <a:pt x="860008" y="623651"/>
                  <a:pt x="857599" y="627264"/>
                </a:cubicBezTo>
                <a:cubicBezTo>
                  <a:pt x="855362" y="630533"/>
                  <a:pt x="851749" y="632770"/>
                  <a:pt x="846587" y="632770"/>
                </a:cubicBezTo>
                <a:cubicBezTo>
                  <a:pt x="837467" y="630706"/>
                  <a:pt x="828348" y="628641"/>
                  <a:pt x="819228" y="626748"/>
                </a:cubicBezTo>
                <a:cubicBezTo>
                  <a:pt x="811829" y="625027"/>
                  <a:pt x="804258" y="623479"/>
                  <a:pt x="796860" y="621586"/>
                </a:cubicBezTo>
                <a:cubicBezTo>
                  <a:pt x="792042" y="620381"/>
                  <a:pt x="788256" y="621758"/>
                  <a:pt x="785159" y="625200"/>
                </a:cubicBezTo>
                <a:cubicBezTo>
                  <a:pt x="778793" y="632598"/>
                  <a:pt x="773803" y="641030"/>
                  <a:pt x="771050" y="650493"/>
                </a:cubicBezTo>
                <a:cubicBezTo>
                  <a:pt x="769673" y="654967"/>
                  <a:pt x="771738" y="658236"/>
                  <a:pt x="774491" y="661333"/>
                </a:cubicBezTo>
                <a:cubicBezTo>
                  <a:pt x="784471" y="672173"/>
                  <a:pt x="794623" y="683013"/>
                  <a:pt x="804603" y="693682"/>
                </a:cubicBezTo>
                <a:cubicBezTo>
                  <a:pt x="812173" y="701769"/>
                  <a:pt x="812518" y="706586"/>
                  <a:pt x="806495" y="715878"/>
                </a:cubicBezTo>
                <a:cubicBezTo>
                  <a:pt x="806151" y="716394"/>
                  <a:pt x="805807" y="717083"/>
                  <a:pt x="805291" y="717599"/>
                </a:cubicBezTo>
                <a:cubicBezTo>
                  <a:pt x="793935" y="732913"/>
                  <a:pt x="788945" y="733085"/>
                  <a:pt x="775007" y="725170"/>
                </a:cubicBezTo>
                <a:cubicBezTo>
                  <a:pt x="763651" y="718631"/>
                  <a:pt x="751606" y="712781"/>
                  <a:pt x="740078" y="706586"/>
                </a:cubicBezTo>
                <a:cubicBezTo>
                  <a:pt x="735260" y="704006"/>
                  <a:pt x="730787" y="704006"/>
                  <a:pt x="726485" y="707103"/>
                </a:cubicBezTo>
                <a:cubicBezTo>
                  <a:pt x="719602" y="711921"/>
                  <a:pt x="713752" y="717771"/>
                  <a:pt x="708762" y="724481"/>
                </a:cubicBezTo>
                <a:cubicBezTo>
                  <a:pt x="705149" y="729299"/>
                  <a:pt x="704977" y="734117"/>
                  <a:pt x="707902" y="739451"/>
                </a:cubicBezTo>
                <a:cubicBezTo>
                  <a:pt x="714957" y="752356"/>
                  <a:pt x="721839" y="765433"/>
                  <a:pt x="728550" y="778510"/>
                </a:cubicBezTo>
                <a:cubicBezTo>
                  <a:pt x="733196" y="787629"/>
                  <a:pt x="732507" y="791759"/>
                  <a:pt x="725109" y="798814"/>
                </a:cubicBezTo>
                <a:cubicBezTo>
                  <a:pt x="723904" y="799846"/>
                  <a:pt x="722872" y="801051"/>
                  <a:pt x="721667" y="801911"/>
                </a:cubicBezTo>
                <a:cubicBezTo>
                  <a:pt x="710655" y="809998"/>
                  <a:pt x="704977" y="813955"/>
                  <a:pt x="692072" y="800878"/>
                </a:cubicBezTo>
                <a:cubicBezTo>
                  <a:pt x="682780" y="791415"/>
                  <a:pt x="672801" y="782984"/>
                  <a:pt x="663165" y="773864"/>
                </a:cubicBezTo>
                <a:cubicBezTo>
                  <a:pt x="658691" y="769562"/>
                  <a:pt x="653873" y="768702"/>
                  <a:pt x="648367" y="770939"/>
                </a:cubicBezTo>
                <a:cubicBezTo>
                  <a:pt x="641141" y="773864"/>
                  <a:pt x="634258" y="777650"/>
                  <a:pt x="628063" y="782467"/>
                </a:cubicBezTo>
                <a:cubicBezTo>
                  <a:pt x="622902" y="786425"/>
                  <a:pt x="621525" y="791415"/>
                  <a:pt x="623074" y="797609"/>
                </a:cubicBezTo>
                <a:cubicBezTo>
                  <a:pt x="626687" y="812579"/>
                  <a:pt x="630128" y="827721"/>
                  <a:pt x="633398" y="842690"/>
                </a:cubicBezTo>
                <a:cubicBezTo>
                  <a:pt x="634774" y="849229"/>
                  <a:pt x="632537" y="854219"/>
                  <a:pt x="626687" y="857660"/>
                </a:cubicBezTo>
                <a:cubicBezTo>
                  <a:pt x="622729" y="860069"/>
                  <a:pt x="618428" y="861962"/>
                  <a:pt x="613954" y="863338"/>
                </a:cubicBezTo>
                <a:cubicBezTo>
                  <a:pt x="604835" y="866263"/>
                  <a:pt x="599673" y="864542"/>
                  <a:pt x="594511" y="856456"/>
                </a:cubicBezTo>
                <a:cubicBezTo>
                  <a:pt x="586940" y="844411"/>
                  <a:pt x="579197" y="832539"/>
                  <a:pt x="571970" y="820150"/>
                </a:cubicBezTo>
                <a:cubicBezTo>
                  <a:pt x="568013" y="813439"/>
                  <a:pt x="562851" y="810858"/>
                  <a:pt x="555108" y="812235"/>
                </a:cubicBezTo>
                <a:cubicBezTo>
                  <a:pt x="548914" y="813439"/>
                  <a:pt x="542891" y="814988"/>
                  <a:pt x="537041" y="817053"/>
                </a:cubicBezTo>
                <a:cubicBezTo>
                  <a:pt x="528954" y="819978"/>
                  <a:pt x="526373" y="823419"/>
                  <a:pt x="526029" y="832022"/>
                </a:cubicBezTo>
                <a:cubicBezTo>
                  <a:pt x="525513" y="845615"/>
                  <a:pt x="525169" y="859036"/>
                  <a:pt x="524824" y="872630"/>
                </a:cubicBezTo>
                <a:cubicBezTo>
                  <a:pt x="524480" y="885018"/>
                  <a:pt x="521383" y="888976"/>
                  <a:pt x="509166" y="891213"/>
                </a:cubicBezTo>
                <a:cubicBezTo>
                  <a:pt x="505897" y="891901"/>
                  <a:pt x="502628" y="892245"/>
                  <a:pt x="499359" y="892417"/>
                </a:cubicBezTo>
                <a:cubicBezTo>
                  <a:pt x="491272" y="892934"/>
                  <a:pt x="486110" y="889664"/>
                  <a:pt x="483529" y="881749"/>
                </a:cubicBezTo>
                <a:cubicBezTo>
                  <a:pt x="478883" y="867296"/>
                  <a:pt x="474409" y="853014"/>
                  <a:pt x="470280" y="838561"/>
                </a:cubicBezTo>
                <a:cubicBezTo>
                  <a:pt x="468387" y="832022"/>
                  <a:pt x="464429" y="828925"/>
                  <a:pt x="457891" y="827893"/>
                </a:cubicBezTo>
                <a:cubicBezTo>
                  <a:pt x="450320" y="826860"/>
                  <a:pt x="442749" y="826860"/>
                  <a:pt x="435178" y="828065"/>
                </a:cubicBezTo>
                <a:cubicBezTo>
                  <a:pt x="429500" y="828925"/>
                  <a:pt x="425887" y="831850"/>
                  <a:pt x="424166" y="837528"/>
                </a:cubicBezTo>
                <a:cubicBezTo>
                  <a:pt x="420209" y="851121"/>
                  <a:pt x="415907" y="864715"/>
                  <a:pt x="411605" y="878308"/>
                </a:cubicBezTo>
                <a:cubicBezTo>
                  <a:pt x="407820" y="890524"/>
                  <a:pt x="403002" y="893622"/>
                  <a:pt x="390441" y="891901"/>
                </a:cubicBezTo>
                <a:cubicBezTo>
                  <a:pt x="371514" y="889320"/>
                  <a:pt x="369277" y="886739"/>
                  <a:pt x="369105" y="867812"/>
                </a:cubicBezTo>
                <a:cubicBezTo>
                  <a:pt x="368933" y="855423"/>
                  <a:pt x="368417" y="843206"/>
                  <a:pt x="368073" y="830818"/>
                </a:cubicBezTo>
                <a:cubicBezTo>
                  <a:pt x="367901" y="825140"/>
                  <a:pt x="365664" y="820666"/>
                  <a:pt x="360330" y="818429"/>
                </a:cubicBezTo>
                <a:cubicBezTo>
                  <a:pt x="352243" y="814988"/>
                  <a:pt x="343984" y="812579"/>
                  <a:pt x="335208" y="812063"/>
                </a:cubicBezTo>
                <a:cubicBezTo>
                  <a:pt x="329874" y="811718"/>
                  <a:pt x="326089" y="813783"/>
                  <a:pt x="323164" y="818429"/>
                </a:cubicBezTo>
                <a:cubicBezTo>
                  <a:pt x="315765" y="830818"/>
                  <a:pt x="307850" y="842862"/>
                  <a:pt x="300279" y="855079"/>
                </a:cubicBezTo>
                <a:cubicBezTo>
                  <a:pt x="294257" y="864715"/>
                  <a:pt x="289611" y="866435"/>
                  <a:pt x="278943" y="862822"/>
                </a:cubicBezTo>
                <a:cubicBezTo>
                  <a:pt x="278427" y="862650"/>
                  <a:pt x="277911" y="862478"/>
                  <a:pt x="277394" y="862306"/>
                </a:cubicBezTo>
                <a:cubicBezTo>
                  <a:pt x="260876" y="855595"/>
                  <a:pt x="257607" y="851810"/>
                  <a:pt x="261908" y="835291"/>
                </a:cubicBezTo>
                <a:cubicBezTo>
                  <a:pt x="265178" y="822731"/>
                  <a:pt x="267587" y="809998"/>
                  <a:pt x="270684" y="797265"/>
                </a:cubicBezTo>
                <a:cubicBezTo>
                  <a:pt x="272232" y="790726"/>
                  <a:pt x="270512" y="785737"/>
                  <a:pt x="265006" y="781779"/>
                </a:cubicBezTo>
                <a:cubicBezTo>
                  <a:pt x="259155" y="777650"/>
                  <a:pt x="253133" y="774036"/>
                  <a:pt x="246594" y="771111"/>
                </a:cubicBezTo>
                <a:cubicBezTo>
                  <a:pt x="240400" y="768358"/>
                  <a:pt x="235066" y="769390"/>
                  <a:pt x="229904" y="774208"/>
                </a:cubicBezTo>
                <a:cubicBezTo>
                  <a:pt x="219580" y="784016"/>
                  <a:pt x="209085" y="793652"/>
                  <a:pt x="198761" y="803287"/>
                </a:cubicBezTo>
                <a:cubicBezTo>
                  <a:pt x="191018" y="810686"/>
                  <a:pt x="186028" y="811030"/>
                  <a:pt x="176908" y="805352"/>
                </a:cubicBezTo>
                <a:cubicBezTo>
                  <a:pt x="175876" y="804664"/>
                  <a:pt x="174843" y="803975"/>
                  <a:pt x="173811" y="803287"/>
                </a:cubicBezTo>
                <a:cubicBezTo>
                  <a:pt x="160562" y="793824"/>
                  <a:pt x="159358" y="788834"/>
                  <a:pt x="166928" y="774552"/>
                </a:cubicBezTo>
                <a:cubicBezTo>
                  <a:pt x="173123" y="762852"/>
                  <a:pt x="179145" y="751151"/>
                  <a:pt x="185511" y="739623"/>
                </a:cubicBezTo>
                <a:cubicBezTo>
                  <a:pt x="188781" y="733601"/>
                  <a:pt x="188265" y="728439"/>
                  <a:pt x="184135" y="723277"/>
                </a:cubicBezTo>
                <a:cubicBezTo>
                  <a:pt x="179661" y="717599"/>
                  <a:pt x="174499" y="712437"/>
                  <a:pt x="168649" y="707963"/>
                </a:cubicBezTo>
                <a:cubicBezTo>
                  <a:pt x="163487" y="704006"/>
                  <a:pt x="158325" y="703662"/>
                  <a:pt x="152647" y="706758"/>
                </a:cubicBezTo>
                <a:cubicBezTo>
                  <a:pt x="139914" y="713641"/>
                  <a:pt x="127009" y="720524"/>
                  <a:pt x="113932" y="727235"/>
                </a:cubicBezTo>
                <a:cubicBezTo>
                  <a:pt x="104813" y="732052"/>
                  <a:pt x="99479" y="730848"/>
                  <a:pt x="92768" y="723277"/>
                </a:cubicBezTo>
                <a:cubicBezTo>
                  <a:pt x="92252" y="722761"/>
                  <a:pt x="91908" y="722244"/>
                  <a:pt x="91392" y="721728"/>
                </a:cubicBezTo>
                <a:cubicBezTo>
                  <a:pt x="79519" y="707963"/>
                  <a:pt x="79691" y="703145"/>
                  <a:pt x="92252" y="690068"/>
                </a:cubicBezTo>
                <a:cubicBezTo>
                  <a:pt x="101027" y="680777"/>
                  <a:pt x="109287" y="671313"/>
                  <a:pt x="118234" y="662366"/>
                </a:cubicBezTo>
                <a:cubicBezTo>
                  <a:pt x="122708" y="657720"/>
                  <a:pt x="123568" y="652902"/>
                  <a:pt x="121331" y="647224"/>
                </a:cubicBezTo>
                <a:cubicBezTo>
                  <a:pt x="118406" y="639825"/>
                  <a:pt x="114276" y="632942"/>
                  <a:pt x="109459" y="626576"/>
                </a:cubicBezTo>
                <a:cubicBezTo>
                  <a:pt x="105501" y="621414"/>
                  <a:pt x="100167" y="620898"/>
                  <a:pt x="94489" y="622274"/>
                </a:cubicBezTo>
                <a:cubicBezTo>
                  <a:pt x="81928" y="625200"/>
                  <a:pt x="69539" y="628124"/>
                  <a:pt x="56979" y="630878"/>
                </a:cubicBezTo>
                <a:cubicBezTo>
                  <a:pt x="55258" y="631222"/>
                  <a:pt x="53537" y="631738"/>
                  <a:pt x="51989" y="632082"/>
                </a:cubicBezTo>
                <a:cubicBezTo>
                  <a:pt x="42525" y="633803"/>
                  <a:pt x="37707" y="631566"/>
                  <a:pt x="33406" y="622963"/>
                </a:cubicBezTo>
                <a:cubicBezTo>
                  <a:pt x="31857" y="619694"/>
                  <a:pt x="30309" y="616424"/>
                  <a:pt x="29104" y="612983"/>
                </a:cubicBezTo>
                <a:cubicBezTo>
                  <a:pt x="26007" y="603863"/>
                  <a:pt x="27727" y="598701"/>
                  <a:pt x="35987" y="593539"/>
                </a:cubicBezTo>
                <a:cubicBezTo>
                  <a:pt x="47687" y="586141"/>
                  <a:pt x="59560" y="578742"/>
                  <a:pt x="71260" y="571515"/>
                </a:cubicBezTo>
                <a:cubicBezTo>
                  <a:pt x="80551" y="565665"/>
                  <a:pt x="81928" y="562396"/>
                  <a:pt x="79691" y="551728"/>
                </a:cubicBezTo>
                <a:cubicBezTo>
                  <a:pt x="78315" y="545705"/>
                  <a:pt x="76766" y="539511"/>
                  <a:pt x="74357" y="533833"/>
                </a:cubicBezTo>
                <a:cubicBezTo>
                  <a:pt x="71948" y="528155"/>
                  <a:pt x="67819" y="525402"/>
                  <a:pt x="61452" y="525229"/>
                </a:cubicBezTo>
                <a:cubicBezTo>
                  <a:pt x="47515" y="525057"/>
                  <a:pt x="33750" y="524541"/>
                  <a:pt x="19813" y="524025"/>
                </a:cubicBezTo>
                <a:cubicBezTo>
                  <a:pt x="7252" y="523681"/>
                  <a:pt x="3466" y="520412"/>
                  <a:pt x="1230" y="508367"/>
                </a:cubicBezTo>
                <a:cubicBezTo>
                  <a:pt x="1057" y="507162"/>
                  <a:pt x="713" y="505958"/>
                  <a:pt x="541" y="504754"/>
                </a:cubicBezTo>
                <a:cubicBezTo>
                  <a:pt x="-1352" y="489440"/>
                  <a:pt x="1230" y="485482"/>
                  <a:pt x="16199" y="481009"/>
                </a:cubicBezTo>
                <a:cubicBezTo>
                  <a:pt x="28588" y="477223"/>
                  <a:pt x="40976" y="473094"/>
                  <a:pt x="53537" y="469652"/>
                </a:cubicBezTo>
                <a:cubicBezTo>
                  <a:pt x="60420" y="467760"/>
                  <a:pt x="64033" y="463802"/>
                  <a:pt x="64722" y="457091"/>
                </a:cubicBezTo>
                <a:cubicBezTo>
                  <a:pt x="65410" y="449176"/>
                  <a:pt x="65754" y="441089"/>
                  <a:pt x="64205" y="433174"/>
                </a:cubicBezTo>
                <a:cubicBezTo>
                  <a:pt x="63345" y="428012"/>
                  <a:pt x="60420" y="424915"/>
                  <a:pt x="55430" y="423367"/>
                </a:cubicBezTo>
                <a:cubicBezTo>
                  <a:pt x="42181" y="419409"/>
                  <a:pt x="28932" y="415280"/>
                  <a:pt x="15683" y="411150"/>
                </a:cubicBezTo>
                <a:cubicBezTo>
                  <a:pt x="1230" y="406676"/>
                  <a:pt x="-319" y="404267"/>
                  <a:pt x="541" y="389126"/>
                </a:cubicBezTo>
                <a:cubicBezTo>
                  <a:pt x="713" y="386028"/>
                  <a:pt x="1402" y="382931"/>
                  <a:pt x="2090" y="380006"/>
                </a:cubicBezTo>
                <a:cubicBezTo>
                  <a:pt x="4155" y="372435"/>
                  <a:pt x="8456" y="368994"/>
                  <a:pt x="16371" y="368650"/>
                </a:cubicBezTo>
                <a:cubicBezTo>
                  <a:pt x="29276" y="368134"/>
                  <a:pt x="42009" y="367790"/>
                  <a:pt x="54914" y="367445"/>
                </a:cubicBezTo>
                <a:cubicBezTo>
                  <a:pt x="56807" y="367445"/>
                  <a:pt x="58699" y="367273"/>
                  <a:pt x="60592" y="367273"/>
                </a:cubicBezTo>
                <a:cubicBezTo>
                  <a:pt x="69195" y="367618"/>
                  <a:pt x="73669" y="362799"/>
                  <a:pt x="75906" y="355229"/>
                </a:cubicBezTo>
                <a:cubicBezTo>
                  <a:pt x="77627" y="349551"/>
                  <a:pt x="79175" y="343872"/>
                  <a:pt x="80379" y="338194"/>
                </a:cubicBezTo>
                <a:cubicBezTo>
                  <a:pt x="81928" y="330279"/>
                  <a:pt x="80036" y="326494"/>
                  <a:pt x="73153" y="322020"/>
                </a:cubicBezTo>
                <a:cubicBezTo>
                  <a:pt x="61452" y="314621"/>
                  <a:pt x="49580" y="307223"/>
                  <a:pt x="37879" y="299996"/>
                </a:cubicBezTo>
                <a:cubicBezTo>
                  <a:pt x="27384" y="293457"/>
                  <a:pt x="25835" y="289328"/>
                  <a:pt x="29964" y="277455"/>
                </a:cubicBezTo>
                <a:cubicBezTo>
                  <a:pt x="31169" y="273670"/>
                  <a:pt x="32718" y="269884"/>
                  <a:pt x="34954" y="266615"/>
                </a:cubicBezTo>
                <a:cubicBezTo>
                  <a:pt x="38568" y="261109"/>
                  <a:pt x="43557" y="258356"/>
                  <a:pt x="50440" y="260077"/>
                </a:cubicBezTo>
                <a:cubicBezTo>
                  <a:pt x="65066" y="263518"/>
                  <a:pt x="79863" y="266615"/>
                  <a:pt x="94489" y="270229"/>
                </a:cubicBezTo>
                <a:cubicBezTo>
                  <a:pt x="101199" y="271949"/>
                  <a:pt x="106361" y="270401"/>
                  <a:pt x="110491" y="264894"/>
                </a:cubicBezTo>
                <a:cubicBezTo>
                  <a:pt x="114793" y="259044"/>
                  <a:pt x="118578" y="252678"/>
                  <a:pt x="121331" y="245967"/>
                </a:cubicBezTo>
                <a:cubicBezTo>
                  <a:pt x="123740" y="239945"/>
                  <a:pt x="123052" y="234783"/>
                  <a:pt x="118234" y="229793"/>
                </a:cubicBezTo>
                <a:cubicBezTo>
                  <a:pt x="108254" y="219641"/>
                  <a:pt x="98791" y="209145"/>
                  <a:pt x="88983" y="198649"/>
                </a:cubicBezTo>
                <a:cubicBezTo>
                  <a:pt x="81412" y="190390"/>
                  <a:pt x="81068" y="185744"/>
                  <a:pt x="87262" y="176453"/>
                </a:cubicBezTo>
                <a:cubicBezTo>
                  <a:pt x="88294" y="175076"/>
                  <a:pt x="89155" y="173527"/>
                  <a:pt x="90187" y="172151"/>
                </a:cubicBezTo>
                <a:cubicBezTo>
                  <a:pt x="98963" y="160623"/>
                  <a:pt x="103780" y="159590"/>
                  <a:pt x="116685" y="166301"/>
                </a:cubicBezTo>
                <a:cubicBezTo>
                  <a:pt x="128730" y="172667"/>
                  <a:pt x="140774" y="178862"/>
                  <a:pt x="152475" y="185400"/>
                </a:cubicBezTo>
                <a:cubicBezTo>
                  <a:pt x="158669" y="188841"/>
                  <a:pt x="164176" y="188153"/>
                  <a:pt x="169337" y="183852"/>
                </a:cubicBezTo>
                <a:cubicBezTo>
                  <a:pt x="174499" y="179550"/>
                  <a:pt x="179317" y="174732"/>
                  <a:pt x="183791" y="169570"/>
                </a:cubicBezTo>
                <a:cubicBezTo>
                  <a:pt x="188265" y="164236"/>
                  <a:pt x="189297" y="158902"/>
                  <a:pt x="185684" y="152363"/>
                </a:cubicBezTo>
                <a:cubicBezTo>
                  <a:pt x="178457" y="139459"/>
                  <a:pt x="171746" y="126381"/>
                  <a:pt x="164864" y="113305"/>
                </a:cubicBezTo>
                <a:cubicBezTo>
                  <a:pt x="160390" y="104701"/>
                  <a:pt x="161422" y="100056"/>
                  <a:pt x="168477" y="93517"/>
                </a:cubicBezTo>
                <a:cubicBezTo>
                  <a:pt x="171746" y="90420"/>
                  <a:pt x="175360" y="87839"/>
                  <a:pt x="179317" y="85430"/>
                </a:cubicBezTo>
                <a:cubicBezTo>
                  <a:pt x="186200" y="81472"/>
                  <a:pt x="191018" y="81989"/>
                  <a:pt x="196868" y="87323"/>
                </a:cubicBezTo>
                <a:cubicBezTo>
                  <a:pt x="206848" y="96442"/>
                  <a:pt x="216828" y="105734"/>
                  <a:pt x="226635" y="115025"/>
                </a:cubicBezTo>
                <a:cubicBezTo>
                  <a:pt x="236959" y="124833"/>
                  <a:pt x="239196" y="125177"/>
                  <a:pt x="251757" y="118639"/>
                </a:cubicBezTo>
                <a:cubicBezTo>
                  <a:pt x="256746" y="116058"/>
                  <a:pt x="261392" y="113305"/>
                  <a:pt x="265866" y="109863"/>
                </a:cubicBezTo>
                <a:cubicBezTo>
                  <a:pt x="270684" y="105906"/>
                  <a:pt x="272232" y="101260"/>
                  <a:pt x="270684" y="95066"/>
                </a:cubicBezTo>
                <a:cubicBezTo>
                  <a:pt x="267070" y="80784"/>
                  <a:pt x="263973" y="66331"/>
                  <a:pt x="260704" y="52049"/>
                </a:cubicBezTo>
                <a:cubicBezTo>
                  <a:pt x="258639" y="42758"/>
                  <a:pt x="260876" y="38112"/>
                  <a:pt x="269135" y="33638"/>
                </a:cubicBezTo>
                <a:cubicBezTo>
                  <a:pt x="272921" y="31746"/>
                  <a:pt x="276706" y="30197"/>
                  <a:pt x="280664" y="28820"/>
                </a:cubicBezTo>
                <a:cubicBezTo>
                  <a:pt x="289095" y="26240"/>
                  <a:pt x="293913" y="27788"/>
                  <a:pt x="298903" y="35359"/>
                </a:cubicBezTo>
                <a:cubicBezTo>
                  <a:pt x="306817" y="47576"/>
                  <a:pt x="314733" y="59792"/>
                  <a:pt x="321959" y="72525"/>
                </a:cubicBezTo>
                <a:cubicBezTo>
                  <a:pt x="325745" y="79064"/>
                  <a:pt x="330907" y="81300"/>
                  <a:pt x="337961" y="80268"/>
                </a:cubicBezTo>
                <a:cubicBezTo>
                  <a:pt x="345360" y="79064"/>
                  <a:pt x="352587" y="77171"/>
                  <a:pt x="359470" y="74246"/>
                </a:cubicBezTo>
                <a:cubicBezTo>
                  <a:pt x="364459" y="72009"/>
                  <a:pt x="367213" y="68568"/>
                  <a:pt x="367385" y="62717"/>
                </a:cubicBezTo>
                <a:cubicBezTo>
                  <a:pt x="367729" y="47748"/>
                  <a:pt x="368589" y="32950"/>
                  <a:pt x="369105" y="17980"/>
                </a:cubicBezTo>
                <a:cubicBezTo>
                  <a:pt x="369449" y="8345"/>
                  <a:pt x="372547" y="4215"/>
                  <a:pt x="381838" y="1634"/>
                </a:cubicBezTo>
                <a:cubicBezTo>
                  <a:pt x="383386" y="1290"/>
                  <a:pt x="384935" y="774"/>
                  <a:pt x="386484" y="602"/>
                </a:cubicBezTo>
                <a:cubicBezTo>
                  <a:pt x="403518" y="-1291"/>
                  <a:pt x="407648" y="602"/>
                  <a:pt x="412122" y="16260"/>
                </a:cubicBezTo>
                <a:cubicBezTo>
                  <a:pt x="415735" y="28992"/>
                  <a:pt x="420037" y="41381"/>
                  <a:pt x="423478" y="54114"/>
                </a:cubicBezTo>
                <a:cubicBezTo>
                  <a:pt x="425198" y="60136"/>
                  <a:pt x="428812" y="63406"/>
                  <a:pt x="434662" y="64266"/>
                </a:cubicBezTo>
                <a:cubicBezTo>
                  <a:pt x="442749" y="65299"/>
                  <a:pt x="451008" y="65299"/>
                  <a:pt x="459095" y="64266"/>
                </a:cubicBezTo>
                <a:cubicBezTo>
                  <a:pt x="464774" y="63578"/>
                  <a:pt x="468215" y="60136"/>
                  <a:pt x="469935" y="54458"/>
                </a:cubicBezTo>
                <a:cubicBezTo>
                  <a:pt x="474065" y="40521"/>
                  <a:pt x="478367" y="26584"/>
                  <a:pt x="482669" y="12646"/>
                </a:cubicBezTo>
                <a:cubicBezTo>
                  <a:pt x="485938" y="2322"/>
                  <a:pt x="489207" y="-87"/>
                  <a:pt x="500047" y="85"/>
                </a:cubicBezTo>
                <a:close/>
              </a:path>
            </a:pathLst>
          </a:custGeom>
          <a:solidFill>
            <a:schemeClr val="bg1"/>
          </a:solidFill>
          <a:ln w="515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US">
              <a:cs typeface="B Nazanin" panose="00000700000000000000" pitchFamily="2" charset="-78"/>
            </a:endParaRP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4A8E10A3-87FE-411F-8160-E4A16FBE5C18}"/>
              </a:ext>
            </a:extLst>
          </p:cNvPr>
          <p:cNvGrpSpPr/>
          <p:nvPr/>
        </p:nvGrpSpPr>
        <p:grpSpPr>
          <a:xfrm>
            <a:off x="9303434" y="3492246"/>
            <a:ext cx="1239124" cy="577933"/>
            <a:chOff x="9321722" y="3647694"/>
            <a:chExt cx="1239124" cy="577933"/>
          </a:xfrm>
        </p:grpSpPr>
        <p:grpSp>
          <p:nvGrpSpPr>
            <p:cNvPr id="135" name="Group 134">
              <a:extLst>
                <a:ext uri="{FF2B5EF4-FFF2-40B4-BE49-F238E27FC236}">
                  <a16:creationId xmlns:a16="http://schemas.microsoft.com/office/drawing/2014/main" id="{D9DFACE2-C01D-41A1-9C0A-6263A2FEB124}"/>
                </a:ext>
              </a:extLst>
            </p:cNvPr>
            <p:cNvGrpSpPr/>
            <p:nvPr/>
          </p:nvGrpSpPr>
          <p:grpSpPr>
            <a:xfrm rot="9652240">
              <a:off x="9321722" y="3647694"/>
              <a:ext cx="830987" cy="577933"/>
              <a:chOff x="5405974" y="1533288"/>
              <a:chExt cx="611040" cy="424965"/>
            </a:xfrm>
          </p:grpSpPr>
          <p:sp>
            <p:nvSpPr>
              <p:cNvPr id="145" name="Trapezoid 144">
                <a:extLst>
                  <a:ext uri="{FF2B5EF4-FFF2-40B4-BE49-F238E27FC236}">
                    <a16:creationId xmlns:a16="http://schemas.microsoft.com/office/drawing/2014/main" id="{7933EEAA-4372-4E6E-B080-989D7C864400}"/>
                  </a:ext>
                </a:extLst>
              </p:cNvPr>
              <p:cNvSpPr/>
              <p:nvPr/>
            </p:nvSpPr>
            <p:spPr>
              <a:xfrm rot="5912136" flipH="1">
                <a:off x="5633173" y="1617814"/>
                <a:ext cx="141626" cy="93186"/>
              </a:xfrm>
              <a:prstGeom prst="trapezoid">
                <a:avLst>
                  <a:gd name="adj" fmla="val 12383"/>
                </a:avLst>
              </a:prstGeom>
              <a:solidFill>
                <a:schemeClr val="accent2">
                  <a:lumMod val="50000"/>
                </a:schemeClr>
              </a:solidFill>
              <a:ln>
                <a:solidFill>
                  <a:schemeClr val="accent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cs typeface="B Nazanin" panose="00000700000000000000" pitchFamily="2" charset="-78"/>
                </a:endParaRPr>
              </a:p>
            </p:txBody>
          </p:sp>
          <p:sp>
            <p:nvSpPr>
              <p:cNvPr id="146" name="Trapezoid 145">
                <a:extLst>
                  <a:ext uri="{FF2B5EF4-FFF2-40B4-BE49-F238E27FC236}">
                    <a16:creationId xmlns:a16="http://schemas.microsoft.com/office/drawing/2014/main" id="{3D83A195-5740-4BED-B69A-C7FA44BE5FA7}"/>
                  </a:ext>
                </a:extLst>
              </p:cNvPr>
              <p:cNvSpPr/>
              <p:nvPr/>
            </p:nvSpPr>
            <p:spPr>
              <a:xfrm rot="5912136" flipH="1">
                <a:off x="5438996" y="1500266"/>
                <a:ext cx="200130" cy="266173"/>
              </a:xfrm>
              <a:prstGeom prst="trapezoid">
                <a:avLst>
                  <a:gd name="adj" fmla="val 12383"/>
                </a:avLst>
              </a:prstGeom>
              <a:solidFill>
                <a:schemeClr val="accent2"/>
              </a:solidFill>
              <a:ln>
                <a:solidFill>
                  <a:schemeClr val="accent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147" name="Trapezoid 146">
                <a:extLst>
                  <a:ext uri="{FF2B5EF4-FFF2-40B4-BE49-F238E27FC236}">
                    <a16:creationId xmlns:a16="http://schemas.microsoft.com/office/drawing/2014/main" id="{3B4FC330-7F8A-43B5-985B-55F5E4F35871}"/>
                  </a:ext>
                </a:extLst>
              </p:cNvPr>
              <p:cNvSpPr/>
              <p:nvPr/>
            </p:nvSpPr>
            <p:spPr>
              <a:xfrm rot="7277434" flipH="1">
                <a:off x="5857778" y="1735728"/>
                <a:ext cx="103331" cy="96694"/>
              </a:xfrm>
              <a:prstGeom prst="trapezoid">
                <a:avLst>
                  <a:gd name="adj" fmla="val 12383"/>
                </a:avLst>
              </a:prstGeom>
              <a:solidFill>
                <a:schemeClr val="accent2">
                  <a:lumMod val="50000"/>
                </a:schemeClr>
              </a:solidFill>
              <a:ln>
                <a:solidFill>
                  <a:schemeClr val="accent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148" name="Trapezoid 147">
                <a:extLst>
                  <a:ext uri="{FF2B5EF4-FFF2-40B4-BE49-F238E27FC236}">
                    <a16:creationId xmlns:a16="http://schemas.microsoft.com/office/drawing/2014/main" id="{CCE0CA2E-64C6-4D2B-B04B-0556FBF44D65}"/>
                  </a:ext>
                </a:extLst>
              </p:cNvPr>
              <p:cNvSpPr/>
              <p:nvPr/>
            </p:nvSpPr>
            <p:spPr>
              <a:xfrm rot="7277434" flipH="1">
                <a:off x="5727739" y="1619233"/>
                <a:ext cx="146016" cy="194202"/>
              </a:xfrm>
              <a:prstGeom prst="trapezoid">
                <a:avLst>
                  <a:gd name="adj" fmla="val 12383"/>
                </a:avLst>
              </a:prstGeom>
              <a:solidFill>
                <a:schemeClr val="accent2"/>
              </a:solidFill>
              <a:ln>
                <a:solidFill>
                  <a:schemeClr val="accent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149" name="Trapezoid 148">
                <a:extLst>
                  <a:ext uri="{FF2B5EF4-FFF2-40B4-BE49-F238E27FC236}">
                    <a16:creationId xmlns:a16="http://schemas.microsoft.com/office/drawing/2014/main" id="{EFF41D70-805D-4A30-926C-EDBBE6189782}"/>
                  </a:ext>
                </a:extLst>
              </p:cNvPr>
              <p:cNvSpPr/>
              <p:nvPr/>
            </p:nvSpPr>
            <p:spPr>
              <a:xfrm rot="8867088" flipH="1">
                <a:off x="5923517" y="1775373"/>
                <a:ext cx="93497" cy="182880"/>
              </a:xfrm>
              <a:prstGeom prst="trapezoid">
                <a:avLst>
                  <a:gd name="adj" fmla="val 12383"/>
                </a:avLst>
              </a:prstGeom>
              <a:solidFill>
                <a:schemeClr val="accent2"/>
              </a:solidFill>
              <a:ln>
                <a:solidFill>
                  <a:schemeClr val="accent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cs typeface="B Nazanin" panose="00000700000000000000" pitchFamily="2" charset="-78"/>
                </a:endParaRPr>
              </a:p>
            </p:txBody>
          </p:sp>
        </p:grpSp>
        <p:grpSp>
          <p:nvGrpSpPr>
            <p:cNvPr id="137" name="Group 136">
              <a:extLst>
                <a:ext uri="{FF2B5EF4-FFF2-40B4-BE49-F238E27FC236}">
                  <a16:creationId xmlns:a16="http://schemas.microsoft.com/office/drawing/2014/main" id="{6755CC93-2275-4511-A2BE-B151B3A394B3}"/>
                </a:ext>
              </a:extLst>
            </p:cNvPr>
            <p:cNvGrpSpPr/>
            <p:nvPr/>
          </p:nvGrpSpPr>
          <p:grpSpPr>
            <a:xfrm rot="2979890" flipH="1">
              <a:off x="10051358" y="3654191"/>
              <a:ext cx="509488" cy="509489"/>
              <a:chOff x="5108331" y="1463790"/>
              <a:chExt cx="374637" cy="374637"/>
            </a:xfrm>
          </p:grpSpPr>
          <p:sp>
            <p:nvSpPr>
              <p:cNvPr id="138" name="Oval 137">
                <a:extLst>
                  <a:ext uri="{FF2B5EF4-FFF2-40B4-BE49-F238E27FC236}">
                    <a16:creationId xmlns:a16="http://schemas.microsoft.com/office/drawing/2014/main" id="{6862881E-F60F-462D-85D7-9BC8170787EA}"/>
                  </a:ext>
                </a:extLst>
              </p:cNvPr>
              <p:cNvSpPr/>
              <p:nvPr/>
            </p:nvSpPr>
            <p:spPr>
              <a:xfrm>
                <a:off x="5108331" y="1463790"/>
                <a:ext cx="374637" cy="374637"/>
              </a:xfrm>
              <a:prstGeom prst="ellipse">
                <a:avLst/>
              </a:prstGeom>
              <a:solidFill>
                <a:schemeClr val="accent2"/>
              </a:solidFill>
              <a:ln>
                <a:solidFill>
                  <a:schemeClr val="accent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cs typeface="B Nazanin" panose="00000700000000000000" pitchFamily="2" charset="-78"/>
                </a:endParaRPr>
              </a:p>
            </p:txBody>
          </p:sp>
          <p:sp>
            <p:nvSpPr>
              <p:cNvPr id="139" name="Freeform: Shape 138">
                <a:extLst>
                  <a:ext uri="{FF2B5EF4-FFF2-40B4-BE49-F238E27FC236}">
                    <a16:creationId xmlns:a16="http://schemas.microsoft.com/office/drawing/2014/main" id="{BE4FBBD6-5D50-4CF2-9DD3-40C94371A74B}"/>
                  </a:ext>
                </a:extLst>
              </p:cNvPr>
              <p:cNvSpPr/>
              <p:nvPr/>
            </p:nvSpPr>
            <p:spPr>
              <a:xfrm>
                <a:off x="5167785" y="1523588"/>
                <a:ext cx="255882" cy="255676"/>
              </a:xfrm>
              <a:custGeom>
                <a:avLst/>
                <a:gdLst>
                  <a:gd name="connsiteX0" fmla="*/ 127864 w 255882"/>
                  <a:gd name="connsiteY0" fmla="*/ 81461 h 255676"/>
                  <a:gd name="connsiteX1" fmla="*/ 81805 w 255882"/>
                  <a:gd name="connsiteY1" fmla="*/ 127520 h 255676"/>
                  <a:gd name="connsiteX2" fmla="*/ 127864 w 255882"/>
                  <a:gd name="connsiteY2" fmla="*/ 173579 h 255676"/>
                  <a:gd name="connsiteX3" fmla="*/ 173923 w 255882"/>
                  <a:gd name="connsiteY3" fmla="*/ 127520 h 255676"/>
                  <a:gd name="connsiteX4" fmla="*/ 127864 w 255882"/>
                  <a:gd name="connsiteY4" fmla="*/ 81461 h 255676"/>
                  <a:gd name="connsiteX5" fmla="*/ 122296 w 255882"/>
                  <a:gd name="connsiteY5" fmla="*/ 86 h 255676"/>
                  <a:gd name="connsiteX6" fmla="*/ 127383 w 255882"/>
                  <a:gd name="connsiteY6" fmla="*/ 4211 h 255676"/>
                  <a:gd name="connsiteX7" fmla="*/ 132401 w 255882"/>
                  <a:gd name="connsiteY7" fmla="*/ 21809 h 255676"/>
                  <a:gd name="connsiteX8" fmla="*/ 145188 w 255882"/>
                  <a:gd name="connsiteY8" fmla="*/ 29027 h 255676"/>
                  <a:gd name="connsiteX9" fmla="*/ 149312 w 255882"/>
                  <a:gd name="connsiteY9" fmla="*/ 25452 h 255676"/>
                  <a:gd name="connsiteX10" fmla="*/ 158937 w 255882"/>
                  <a:gd name="connsiteY10" fmla="*/ 9160 h 255676"/>
                  <a:gd name="connsiteX11" fmla="*/ 166705 w 255882"/>
                  <a:gd name="connsiteY11" fmla="*/ 5929 h 255676"/>
                  <a:gd name="connsiteX12" fmla="*/ 174404 w 255882"/>
                  <a:gd name="connsiteY12" fmla="*/ 18372 h 255676"/>
                  <a:gd name="connsiteX13" fmla="*/ 172479 w 255882"/>
                  <a:gd name="connsiteY13" fmla="*/ 34046 h 255676"/>
                  <a:gd name="connsiteX14" fmla="*/ 172479 w 255882"/>
                  <a:gd name="connsiteY14" fmla="*/ 35695 h 255676"/>
                  <a:gd name="connsiteX15" fmla="*/ 186434 w 255882"/>
                  <a:gd name="connsiteY15" fmla="*/ 41882 h 255676"/>
                  <a:gd name="connsiteX16" fmla="*/ 201764 w 255882"/>
                  <a:gd name="connsiteY16" fmla="*/ 30402 h 255676"/>
                  <a:gd name="connsiteX17" fmla="*/ 211045 w 255882"/>
                  <a:gd name="connsiteY17" fmla="*/ 30540 h 255676"/>
                  <a:gd name="connsiteX18" fmla="*/ 212488 w 255882"/>
                  <a:gd name="connsiteY18" fmla="*/ 31777 h 255676"/>
                  <a:gd name="connsiteX19" fmla="*/ 214069 w 255882"/>
                  <a:gd name="connsiteY19" fmla="*/ 42364 h 255676"/>
                  <a:gd name="connsiteX20" fmla="*/ 205614 w 255882"/>
                  <a:gd name="connsiteY20" fmla="*/ 57418 h 255676"/>
                  <a:gd name="connsiteX21" fmla="*/ 206783 w 255882"/>
                  <a:gd name="connsiteY21" fmla="*/ 67180 h 255676"/>
                  <a:gd name="connsiteX22" fmla="*/ 215719 w 255882"/>
                  <a:gd name="connsiteY22" fmla="*/ 70755 h 255676"/>
                  <a:gd name="connsiteX23" fmla="*/ 233799 w 255882"/>
                  <a:gd name="connsiteY23" fmla="*/ 66011 h 255676"/>
                  <a:gd name="connsiteX24" fmla="*/ 241498 w 255882"/>
                  <a:gd name="connsiteY24" fmla="*/ 68967 h 255676"/>
                  <a:gd name="connsiteX25" fmla="*/ 243836 w 255882"/>
                  <a:gd name="connsiteY25" fmla="*/ 73573 h 255676"/>
                  <a:gd name="connsiteX26" fmla="*/ 241911 w 255882"/>
                  <a:gd name="connsiteY26" fmla="*/ 80379 h 255676"/>
                  <a:gd name="connsiteX27" fmla="*/ 226443 w 255882"/>
                  <a:gd name="connsiteY27" fmla="*/ 92684 h 255676"/>
                  <a:gd name="connsiteX28" fmla="*/ 223694 w 255882"/>
                  <a:gd name="connsiteY28" fmla="*/ 100177 h 255676"/>
                  <a:gd name="connsiteX29" fmla="*/ 224519 w 255882"/>
                  <a:gd name="connsiteY29" fmla="*/ 103202 h 255676"/>
                  <a:gd name="connsiteX30" fmla="*/ 230843 w 255882"/>
                  <a:gd name="connsiteY30" fmla="*/ 108633 h 255676"/>
                  <a:gd name="connsiteX31" fmla="*/ 249541 w 255882"/>
                  <a:gd name="connsiteY31" fmla="*/ 111176 h 255676"/>
                  <a:gd name="connsiteX32" fmla="*/ 255591 w 255882"/>
                  <a:gd name="connsiteY32" fmla="*/ 117157 h 255676"/>
                  <a:gd name="connsiteX33" fmla="*/ 255797 w 255882"/>
                  <a:gd name="connsiteY33" fmla="*/ 122519 h 255676"/>
                  <a:gd name="connsiteX34" fmla="*/ 251398 w 255882"/>
                  <a:gd name="connsiteY34" fmla="*/ 127675 h 255676"/>
                  <a:gd name="connsiteX35" fmla="*/ 233799 w 255882"/>
                  <a:gd name="connsiteY35" fmla="*/ 132693 h 255676"/>
                  <a:gd name="connsiteX36" fmla="*/ 226650 w 255882"/>
                  <a:gd name="connsiteY36" fmla="*/ 144586 h 255676"/>
                  <a:gd name="connsiteX37" fmla="*/ 230293 w 255882"/>
                  <a:gd name="connsiteY37" fmla="*/ 149398 h 255676"/>
                  <a:gd name="connsiteX38" fmla="*/ 246448 w 255882"/>
                  <a:gd name="connsiteY38" fmla="*/ 158884 h 255676"/>
                  <a:gd name="connsiteX39" fmla="*/ 249954 w 255882"/>
                  <a:gd name="connsiteY39" fmla="*/ 167065 h 255676"/>
                  <a:gd name="connsiteX40" fmla="*/ 249816 w 255882"/>
                  <a:gd name="connsiteY40" fmla="*/ 167890 h 255676"/>
                  <a:gd name="connsiteX41" fmla="*/ 240123 w 255882"/>
                  <a:gd name="connsiteY41" fmla="*/ 174833 h 255676"/>
                  <a:gd name="connsiteX42" fmla="*/ 223212 w 255882"/>
                  <a:gd name="connsiteY42" fmla="*/ 172702 h 255676"/>
                  <a:gd name="connsiteX43" fmla="*/ 214688 w 255882"/>
                  <a:gd name="connsiteY43" fmla="*/ 177102 h 255676"/>
                  <a:gd name="connsiteX44" fmla="*/ 214551 w 255882"/>
                  <a:gd name="connsiteY44" fmla="*/ 187276 h 255676"/>
                  <a:gd name="connsiteX45" fmla="*/ 225481 w 255882"/>
                  <a:gd name="connsiteY45" fmla="*/ 201712 h 255676"/>
                  <a:gd name="connsiteX46" fmla="*/ 225481 w 255882"/>
                  <a:gd name="connsiteY46" fmla="*/ 211130 h 255676"/>
                  <a:gd name="connsiteX47" fmla="*/ 225068 w 255882"/>
                  <a:gd name="connsiteY47" fmla="*/ 211611 h 255676"/>
                  <a:gd name="connsiteX48" fmla="*/ 213245 w 255882"/>
                  <a:gd name="connsiteY48" fmla="*/ 213948 h 255676"/>
                  <a:gd name="connsiteX49" fmla="*/ 198602 w 255882"/>
                  <a:gd name="connsiteY49" fmla="*/ 205699 h 255676"/>
                  <a:gd name="connsiteX50" fmla="*/ 188565 w 255882"/>
                  <a:gd name="connsiteY50" fmla="*/ 207143 h 255676"/>
                  <a:gd name="connsiteX51" fmla="*/ 185334 w 255882"/>
                  <a:gd name="connsiteY51" fmla="*/ 216217 h 255676"/>
                  <a:gd name="connsiteX52" fmla="*/ 190078 w 255882"/>
                  <a:gd name="connsiteY52" fmla="*/ 234503 h 255676"/>
                  <a:gd name="connsiteX53" fmla="*/ 187397 w 255882"/>
                  <a:gd name="connsiteY53" fmla="*/ 241377 h 255676"/>
                  <a:gd name="connsiteX54" fmla="*/ 182585 w 255882"/>
                  <a:gd name="connsiteY54" fmla="*/ 243852 h 255676"/>
                  <a:gd name="connsiteX55" fmla="*/ 175366 w 255882"/>
                  <a:gd name="connsiteY55" fmla="*/ 241859 h 255676"/>
                  <a:gd name="connsiteX56" fmla="*/ 164024 w 255882"/>
                  <a:gd name="connsiteY56" fmla="*/ 227491 h 255676"/>
                  <a:gd name="connsiteX57" fmla="*/ 149381 w 255882"/>
                  <a:gd name="connsiteY57" fmla="*/ 226254 h 255676"/>
                  <a:gd name="connsiteX58" fmla="*/ 147456 w 255882"/>
                  <a:gd name="connsiteY58" fmla="*/ 230103 h 255676"/>
                  <a:gd name="connsiteX59" fmla="*/ 144844 w 255882"/>
                  <a:gd name="connsiteY59" fmla="*/ 249008 h 255676"/>
                  <a:gd name="connsiteX60" fmla="*/ 139895 w 255882"/>
                  <a:gd name="connsiteY60" fmla="*/ 255676 h 255676"/>
                  <a:gd name="connsiteX61" fmla="*/ 131577 w 255882"/>
                  <a:gd name="connsiteY61" fmla="*/ 255676 h 255676"/>
                  <a:gd name="connsiteX62" fmla="*/ 127933 w 255882"/>
                  <a:gd name="connsiteY62" fmla="*/ 250589 h 255676"/>
                  <a:gd name="connsiteX63" fmla="*/ 122777 w 255882"/>
                  <a:gd name="connsiteY63" fmla="*/ 232372 h 255676"/>
                  <a:gd name="connsiteX64" fmla="*/ 116659 w 255882"/>
                  <a:gd name="connsiteY64" fmla="*/ 227010 h 255676"/>
                  <a:gd name="connsiteX65" fmla="*/ 112947 w 255882"/>
                  <a:gd name="connsiteY65" fmla="*/ 226597 h 255676"/>
                  <a:gd name="connsiteX66" fmla="*/ 106622 w 255882"/>
                  <a:gd name="connsiteY66" fmla="*/ 230103 h 255676"/>
                  <a:gd name="connsiteX67" fmla="*/ 105041 w 255882"/>
                  <a:gd name="connsiteY67" fmla="*/ 232784 h 255676"/>
                  <a:gd name="connsiteX68" fmla="*/ 96380 w 255882"/>
                  <a:gd name="connsiteY68" fmla="*/ 247427 h 255676"/>
                  <a:gd name="connsiteX69" fmla="*/ 89849 w 255882"/>
                  <a:gd name="connsiteY69" fmla="*/ 250108 h 255676"/>
                  <a:gd name="connsiteX70" fmla="*/ 84555 w 255882"/>
                  <a:gd name="connsiteY70" fmla="*/ 248320 h 255676"/>
                  <a:gd name="connsiteX71" fmla="*/ 80981 w 255882"/>
                  <a:gd name="connsiteY71" fmla="*/ 241652 h 255676"/>
                  <a:gd name="connsiteX72" fmla="*/ 83249 w 255882"/>
                  <a:gd name="connsiteY72" fmla="*/ 222885 h 255676"/>
                  <a:gd name="connsiteX73" fmla="*/ 78094 w 255882"/>
                  <a:gd name="connsiteY73" fmla="*/ 214155 h 255676"/>
                  <a:gd name="connsiteX74" fmla="*/ 68538 w 255882"/>
                  <a:gd name="connsiteY74" fmla="*/ 214636 h 255676"/>
                  <a:gd name="connsiteX75" fmla="*/ 55133 w 255882"/>
                  <a:gd name="connsiteY75" fmla="*/ 224810 h 255676"/>
                  <a:gd name="connsiteX76" fmla="*/ 43240 w 255882"/>
                  <a:gd name="connsiteY76" fmla="*/ 224123 h 255676"/>
                  <a:gd name="connsiteX77" fmla="*/ 42209 w 255882"/>
                  <a:gd name="connsiteY77" fmla="*/ 223091 h 255676"/>
                  <a:gd name="connsiteX78" fmla="*/ 41178 w 255882"/>
                  <a:gd name="connsiteY78" fmla="*/ 214842 h 255676"/>
                  <a:gd name="connsiteX79" fmla="*/ 50115 w 255882"/>
                  <a:gd name="connsiteY79" fmla="*/ 198893 h 255676"/>
                  <a:gd name="connsiteX80" fmla="*/ 51627 w 255882"/>
                  <a:gd name="connsiteY80" fmla="*/ 194013 h 255676"/>
                  <a:gd name="connsiteX81" fmla="*/ 39597 w 255882"/>
                  <a:gd name="connsiteY81" fmla="*/ 185420 h 255676"/>
                  <a:gd name="connsiteX82" fmla="*/ 21105 w 255882"/>
                  <a:gd name="connsiteY82" fmla="*/ 190232 h 255676"/>
                  <a:gd name="connsiteX83" fmla="*/ 15193 w 255882"/>
                  <a:gd name="connsiteY83" fmla="*/ 188238 h 255676"/>
                  <a:gd name="connsiteX84" fmla="*/ 12237 w 255882"/>
                  <a:gd name="connsiteY84" fmla="*/ 183014 h 255676"/>
                  <a:gd name="connsiteX85" fmla="*/ 14230 w 255882"/>
                  <a:gd name="connsiteY85" fmla="*/ 175314 h 255676"/>
                  <a:gd name="connsiteX86" fmla="*/ 27910 w 255882"/>
                  <a:gd name="connsiteY86" fmla="*/ 164453 h 255676"/>
                  <a:gd name="connsiteX87" fmla="*/ 31554 w 255882"/>
                  <a:gd name="connsiteY87" fmla="*/ 153385 h 255676"/>
                  <a:gd name="connsiteX88" fmla="*/ 24198 w 255882"/>
                  <a:gd name="connsiteY88" fmla="*/ 147198 h 255676"/>
                  <a:gd name="connsiteX89" fmla="*/ 6943 w 255882"/>
                  <a:gd name="connsiteY89" fmla="*/ 144861 h 255676"/>
                  <a:gd name="connsiteX90" fmla="*/ 138 w 255882"/>
                  <a:gd name="connsiteY90" fmla="*/ 140049 h 255676"/>
                  <a:gd name="connsiteX91" fmla="*/ 0 w 255882"/>
                  <a:gd name="connsiteY91" fmla="*/ 131525 h 255676"/>
                  <a:gd name="connsiteX92" fmla="*/ 5019 w 255882"/>
                  <a:gd name="connsiteY92" fmla="*/ 127881 h 255676"/>
                  <a:gd name="connsiteX93" fmla="*/ 22617 w 255882"/>
                  <a:gd name="connsiteY93" fmla="*/ 122931 h 255676"/>
                  <a:gd name="connsiteX94" fmla="*/ 28667 w 255882"/>
                  <a:gd name="connsiteY94" fmla="*/ 116194 h 255676"/>
                  <a:gd name="connsiteX95" fmla="*/ 29010 w 255882"/>
                  <a:gd name="connsiteY95" fmla="*/ 113307 h 255676"/>
                  <a:gd name="connsiteX96" fmla="*/ 25229 w 255882"/>
                  <a:gd name="connsiteY96" fmla="*/ 106295 h 255676"/>
                  <a:gd name="connsiteX97" fmla="*/ 9281 w 255882"/>
                  <a:gd name="connsiteY97" fmla="*/ 96946 h 255676"/>
                  <a:gd name="connsiteX98" fmla="*/ 5843 w 255882"/>
                  <a:gd name="connsiteY98" fmla="*/ 88560 h 255676"/>
                  <a:gd name="connsiteX99" fmla="*/ 6187 w 255882"/>
                  <a:gd name="connsiteY99" fmla="*/ 87391 h 255676"/>
                  <a:gd name="connsiteX100" fmla="*/ 15261 w 255882"/>
                  <a:gd name="connsiteY100" fmla="*/ 81135 h 255676"/>
                  <a:gd name="connsiteX101" fmla="*/ 32173 w 255882"/>
                  <a:gd name="connsiteY101" fmla="*/ 83060 h 255676"/>
                  <a:gd name="connsiteX102" fmla="*/ 40834 w 255882"/>
                  <a:gd name="connsiteY102" fmla="*/ 79073 h 255676"/>
                  <a:gd name="connsiteX103" fmla="*/ 40147 w 255882"/>
                  <a:gd name="connsiteY103" fmla="*/ 67318 h 255676"/>
                  <a:gd name="connsiteX104" fmla="*/ 29629 w 255882"/>
                  <a:gd name="connsiteY104" fmla="*/ 53363 h 255676"/>
                  <a:gd name="connsiteX105" fmla="*/ 29629 w 255882"/>
                  <a:gd name="connsiteY105" fmla="*/ 45595 h 255676"/>
                  <a:gd name="connsiteX106" fmla="*/ 33066 w 255882"/>
                  <a:gd name="connsiteY106" fmla="*/ 41745 h 255676"/>
                  <a:gd name="connsiteX107" fmla="*/ 40422 w 255882"/>
                  <a:gd name="connsiteY107" fmla="*/ 40920 h 255676"/>
                  <a:gd name="connsiteX108" fmla="*/ 56027 w 255882"/>
                  <a:gd name="connsiteY108" fmla="*/ 49719 h 255676"/>
                  <a:gd name="connsiteX109" fmla="*/ 69982 w 255882"/>
                  <a:gd name="connsiteY109" fmla="*/ 45801 h 255676"/>
                  <a:gd name="connsiteX110" fmla="*/ 70325 w 255882"/>
                  <a:gd name="connsiteY110" fmla="*/ 39751 h 255676"/>
                  <a:gd name="connsiteX111" fmla="*/ 65788 w 255882"/>
                  <a:gd name="connsiteY111" fmla="*/ 22221 h 255676"/>
                  <a:gd name="connsiteX112" fmla="*/ 69088 w 255882"/>
                  <a:gd name="connsiteY112" fmla="*/ 14110 h 255676"/>
                  <a:gd name="connsiteX113" fmla="*/ 71632 w 255882"/>
                  <a:gd name="connsiteY113" fmla="*/ 12735 h 255676"/>
                  <a:gd name="connsiteX114" fmla="*/ 81118 w 255882"/>
                  <a:gd name="connsiteY114" fmla="*/ 15072 h 255676"/>
                  <a:gd name="connsiteX115" fmla="*/ 92049 w 255882"/>
                  <a:gd name="connsiteY115" fmla="*/ 28958 h 255676"/>
                  <a:gd name="connsiteX116" fmla="*/ 106966 w 255882"/>
                  <a:gd name="connsiteY116" fmla="*/ 28890 h 255676"/>
                  <a:gd name="connsiteX117" fmla="*/ 108754 w 255882"/>
                  <a:gd name="connsiteY117" fmla="*/ 22565 h 255676"/>
                  <a:gd name="connsiteX118" fmla="*/ 110953 w 255882"/>
                  <a:gd name="connsiteY118" fmla="*/ 6479 h 255676"/>
                  <a:gd name="connsiteX119" fmla="*/ 116934 w 255882"/>
                  <a:gd name="connsiteY119" fmla="*/ 292 h 255676"/>
                  <a:gd name="connsiteX120" fmla="*/ 122296 w 255882"/>
                  <a:gd name="connsiteY120" fmla="*/ 86 h 2556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</a:cxnLst>
                <a:rect l="l" t="t" r="r" b="b"/>
                <a:pathLst>
                  <a:path w="255882" h="255676">
                    <a:moveTo>
                      <a:pt x="127864" y="81461"/>
                    </a:moveTo>
                    <a:cubicBezTo>
                      <a:pt x="102426" y="81461"/>
                      <a:pt x="81805" y="102082"/>
                      <a:pt x="81805" y="127520"/>
                    </a:cubicBezTo>
                    <a:cubicBezTo>
                      <a:pt x="81805" y="152958"/>
                      <a:pt x="102426" y="173579"/>
                      <a:pt x="127864" y="173579"/>
                    </a:cubicBezTo>
                    <a:cubicBezTo>
                      <a:pt x="153302" y="173579"/>
                      <a:pt x="173923" y="152958"/>
                      <a:pt x="173923" y="127520"/>
                    </a:cubicBezTo>
                    <a:cubicBezTo>
                      <a:pt x="173923" y="102082"/>
                      <a:pt x="153302" y="81461"/>
                      <a:pt x="127864" y="81461"/>
                    </a:cubicBezTo>
                    <a:close/>
                    <a:moveTo>
                      <a:pt x="122296" y="86"/>
                    </a:moveTo>
                    <a:cubicBezTo>
                      <a:pt x="124908" y="223"/>
                      <a:pt x="126696" y="1598"/>
                      <a:pt x="127383" y="4211"/>
                    </a:cubicBezTo>
                    <a:cubicBezTo>
                      <a:pt x="129033" y="10054"/>
                      <a:pt x="130752" y="15966"/>
                      <a:pt x="132401" y="21809"/>
                    </a:cubicBezTo>
                    <a:cubicBezTo>
                      <a:pt x="134120" y="27790"/>
                      <a:pt x="139070" y="30608"/>
                      <a:pt x="145188" y="29027"/>
                    </a:cubicBezTo>
                    <a:cubicBezTo>
                      <a:pt x="147181" y="28546"/>
                      <a:pt x="148350" y="27102"/>
                      <a:pt x="149312" y="25452"/>
                    </a:cubicBezTo>
                    <a:cubicBezTo>
                      <a:pt x="152475" y="20022"/>
                      <a:pt x="155706" y="14591"/>
                      <a:pt x="158937" y="9160"/>
                    </a:cubicBezTo>
                    <a:cubicBezTo>
                      <a:pt x="160999" y="5654"/>
                      <a:pt x="162786" y="4898"/>
                      <a:pt x="166705" y="5929"/>
                    </a:cubicBezTo>
                    <a:cubicBezTo>
                      <a:pt x="174542" y="7923"/>
                      <a:pt x="175573" y="9641"/>
                      <a:pt x="174404" y="18372"/>
                    </a:cubicBezTo>
                    <a:cubicBezTo>
                      <a:pt x="173717" y="23596"/>
                      <a:pt x="173098" y="28821"/>
                      <a:pt x="172479" y="34046"/>
                    </a:cubicBezTo>
                    <a:cubicBezTo>
                      <a:pt x="172410" y="34595"/>
                      <a:pt x="172410" y="35145"/>
                      <a:pt x="172479" y="35695"/>
                    </a:cubicBezTo>
                    <a:cubicBezTo>
                      <a:pt x="173373" y="41264"/>
                      <a:pt x="181828" y="45113"/>
                      <a:pt x="186434" y="41882"/>
                    </a:cubicBezTo>
                    <a:cubicBezTo>
                      <a:pt x="191659" y="38170"/>
                      <a:pt x="196677" y="34252"/>
                      <a:pt x="201764" y="30402"/>
                    </a:cubicBezTo>
                    <a:cubicBezTo>
                      <a:pt x="205476" y="27584"/>
                      <a:pt x="207333" y="27652"/>
                      <a:pt x="211045" y="30540"/>
                    </a:cubicBezTo>
                    <a:cubicBezTo>
                      <a:pt x="211526" y="30952"/>
                      <a:pt x="212007" y="31296"/>
                      <a:pt x="212488" y="31777"/>
                    </a:cubicBezTo>
                    <a:cubicBezTo>
                      <a:pt x="216819" y="35902"/>
                      <a:pt x="217025" y="37139"/>
                      <a:pt x="214069" y="42364"/>
                    </a:cubicBezTo>
                    <a:cubicBezTo>
                      <a:pt x="211251" y="47382"/>
                      <a:pt x="208570" y="52469"/>
                      <a:pt x="205614" y="57418"/>
                    </a:cubicBezTo>
                    <a:cubicBezTo>
                      <a:pt x="203483" y="61062"/>
                      <a:pt x="204445" y="64087"/>
                      <a:pt x="206783" y="67180"/>
                    </a:cubicBezTo>
                    <a:cubicBezTo>
                      <a:pt x="209120" y="70274"/>
                      <a:pt x="211801" y="71786"/>
                      <a:pt x="215719" y="70755"/>
                    </a:cubicBezTo>
                    <a:cubicBezTo>
                      <a:pt x="221769" y="69174"/>
                      <a:pt x="227818" y="67661"/>
                      <a:pt x="233799" y="66011"/>
                    </a:cubicBezTo>
                    <a:cubicBezTo>
                      <a:pt x="237649" y="64980"/>
                      <a:pt x="239367" y="65599"/>
                      <a:pt x="241498" y="68967"/>
                    </a:cubicBezTo>
                    <a:cubicBezTo>
                      <a:pt x="242461" y="70411"/>
                      <a:pt x="243286" y="71923"/>
                      <a:pt x="243836" y="73573"/>
                    </a:cubicBezTo>
                    <a:cubicBezTo>
                      <a:pt x="244867" y="76529"/>
                      <a:pt x="244385" y="78385"/>
                      <a:pt x="241911" y="80379"/>
                    </a:cubicBezTo>
                    <a:cubicBezTo>
                      <a:pt x="236755" y="84504"/>
                      <a:pt x="231668" y="88628"/>
                      <a:pt x="226443" y="92684"/>
                    </a:cubicBezTo>
                    <a:cubicBezTo>
                      <a:pt x="223831" y="94678"/>
                      <a:pt x="223144" y="97152"/>
                      <a:pt x="223694" y="100177"/>
                    </a:cubicBezTo>
                    <a:cubicBezTo>
                      <a:pt x="223900" y="101208"/>
                      <a:pt x="224244" y="102171"/>
                      <a:pt x="224519" y="103202"/>
                    </a:cubicBezTo>
                    <a:cubicBezTo>
                      <a:pt x="225412" y="106433"/>
                      <a:pt x="227543" y="108220"/>
                      <a:pt x="230843" y="108633"/>
                    </a:cubicBezTo>
                    <a:cubicBezTo>
                      <a:pt x="237099" y="109458"/>
                      <a:pt x="243354" y="110351"/>
                      <a:pt x="249541" y="111176"/>
                    </a:cubicBezTo>
                    <a:cubicBezTo>
                      <a:pt x="253254" y="111657"/>
                      <a:pt x="255178" y="113445"/>
                      <a:pt x="255591" y="117157"/>
                    </a:cubicBezTo>
                    <a:cubicBezTo>
                      <a:pt x="255797" y="118944"/>
                      <a:pt x="256003" y="120732"/>
                      <a:pt x="255797" y="122519"/>
                    </a:cubicBezTo>
                    <a:cubicBezTo>
                      <a:pt x="255453" y="125337"/>
                      <a:pt x="254010" y="126919"/>
                      <a:pt x="251398" y="127675"/>
                    </a:cubicBezTo>
                    <a:cubicBezTo>
                      <a:pt x="245554" y="129325"/>
                      <a:pt x="239642" y="130974"/>
                      <a:pt x="233799" y="132693"/>
                    </a:cubicBezTo>
                    <a:cubicBezTo>
                      <a:pt x="228093" y="134343"/>
                      <a:pt x="225481" y="138674"/>
                      <a:pt x="226650" y="144586"/>
                    </a:cubicBezTo>
                    <a:cubicBezTo>
                      <a:pt x="227062" y="146854"/>
                      <a:pt x="228368" y="148298"/>
                      <a:pt x="230293" y="149398"/>
                    </a:cubicBezTo>
                    <a:cubicBezTo>
                      <a:pt x="235655" y="152560"/>
                      <a:pt x="241017" y="155722"/>
                      <a:pt x="246448" y="158884"/>
                    </a:cubicBezTo>
                    <a:cubicBezTo>
                      <a:pt x="250435" y="161222"/>
                      <a:pt x="251054" y="162597"/>
                      <a:pt x="249954" y="167065"/>
                    </a:cubicBezTo>
                    <a:cubicBezTo>
                      <a:pt x="249885" y="167340"/>
                      <a:pt x="249885" y="167615"/>
                      <a:pt x="249816" y="167890"/>
                    </a:cubicBezTo>
                    <a:cubicBezTo>
                      <a:pt x="248166" y="173321"/>
                      <a:pt x="246310" y="176002"/>
                      <a:pt x="240123" y="174833"/>
                    </a:cubicBezTo>
                    <a:cubicBezTo>
                      <a:pt x="234555" y="173733"/>
                      <a:pt x="228849" y="173527"/>
                      <a:pt x="223212" y="172702"/>
                    </a:cubicBezTo>
                    <a:cubicBezTo>
                      <a:pt x="219225" y="172152"/>
                      <a:pt x="216613" y="173733"/>
                      <a:pt x="214688" y="177102"/>
                    </a:cubicBezTo>
                    <a:cubicBezTo>
                      <a:pt x="212695" y="180539"/>
                      <a:pt x="211801" y="183770"/>
                      <a:pt x="214551" y="187276"/>
                    </a:cubicBezTo>
                    <a:cubicBezTo>
                      <a:pt x="218263" y="192019"/>
                      <a:pt x="221838" y="196900"/>
                      <a:pt x="225481" y="201712"/>
                    </a:cubicBezTo>
                    <a:cubicBezTo>
                      <a:pt x="228506" y="205630"/>
                      <a:pt x="228506" y="207212"/>
                      <a:pt x="225481" y="211130"/>
                    </a:cubicBezTo>
                    <a:cubicBezTo>
                      <a:pt x="225343" y="211267"/>
                      <a:pt x="225206" y="211474"/>
                      <a:pt x="225068" y="211611"/>
                    </a:cubicBezTo>
                    <a:cubicBezTo>
                      <a:pt x="221081" y="215873"/>
                      <a:pt x="219500" y="217729"/>
                      <a:pt x="213245" y="213948"/>
                    </a:cubicBezTo>
                    <a:cubicBezTo>
                      <a:pt x="208432" y="211061"/>
                      <a:pt x="203345" y="208586"/>
                      <a:pt x="198602" y="205699"/>
                    </a:cubicBezTo>
                    <a:cubicBezTo>
                      <a:pt x="194684" y="203362"/>
                      <a:pt x="191659" y="204737"/>
                      <a:pt x="188565" y="207143"/>
                    </a:cubicBezTo>
                    <a:cubicBezTo>
                      <a:pt x="185472" y="209480"/>
                      <a:pt x="184234" y="212299"/>
                      <a:pt x="185334" y="216217"/>
                    </a:cubicBezTo>
                    <a:cubicBezTo>
                      <a:pt x="187053" y="222267"/>
                      <a:pt x="188565" y="228385"/>
                      <a:pt x="190078" y="234503"/>
                    </a:cubicBezTo>
                    <a:cubicBezTo>
                      <a:pt x="190903" y="237803"/>
                      <a:pt x="190215" y="239590"/>
                      <a:pt x="187397" y="241377"/>
                    </a:cubicBezTo>
                    <a:cubicBezTo>
                      <a:pt x="185884" y="242340"/>
                      <a:pt x="184303" y="243233"/>
                      <a:pt x="182585" y="243852"/>
                    </a:cubicBezTo>
                    <a:cubicBezTo>
                      <a:pt x="179560" y="244952"/>
                      <a:pt x="177360" y="244402"/>
                      <a:pt x="175366" y="241859"/>
                    </a:cubicBezTo>
                    <a:cubicBezTo>
                      <a:pt x="171585" y="237115"/>
                      <a:pt x="167805" y="232303"/>
                      <a:pt x="164024" y="227491"/>
                    </a:cubicBezTo>
                    <a:cubicBezTo>
                      <a:pt x="160380" y="222954"/>
                      <a:pt x="153781" y="222335"/>
                      <a:pt x="149381" y="226254"/>
                    </a:cubicBezTo>
                    <a:cubicBezTo>
                      <a:pt x="148213" y="227285"/>
                      <a:pt x="147663" y="228591"/>
                      <a:pt x="147456" y="230103"/>
                    </a:cubicBezTo>
                    <a:cubicBezTo>
                      <a:pt x="146563" y="236428"/>
                      <a:pt x="145532" y="242683"/>
                      <a:pt x="144844" y="249008"/>
                    </a:cubicBezTo>
                    <a:cubicBezTo>
                      <a:pt x="144432" y="252308"/>
                      <a:pt x="143126" y="254645"/>
                      <a:pt x="139895" y="255676"/>
                    </a:cubicBezTo>
                    <a:cubicBezTo>
                      <a:pt x="137145" y="255676"/>
                      <a:pt x="134326" y="255676"/>
                      <a:pt x="131577" y="255676"/>
                    </a:cubicBezTo>
                    <a:cubicBezTo>
                      <a:pt x="129652" y="254507"/>
                      <a:pt x="128552" y="252789"/>
                      <a:pt x="127933" y="250589"/>
                    </a:cubicBezTo>
                    <a:cubicBezTo>
                      <a:pt x="126283" y="244540"/>
                      <a:pt x="124427" y="238490"/>
                      <a:pt x="122777" y="232372"/>
                    </a:cubicBezTo>
                    <a:cubicBezTo>
                      <a:pt x="121884" y="229141"/>
                      <a:pt x="119890" y="227422"/>
                      <a:pt x="116659" y="227010"/>
                    </a:cubicBezTo>
                    <a:cubicBezTo>
                      <a:pt x="115422" y="226872"/>
                      <a:pt x="114184" y="226666"/>
                      <a:pt x="112947" y="226597"/>
                    </a:cubicBezTo>
                    <a:cubicBezTo>
                      <a:pt x="110060" y="226391"/>
                      <a:pt x="108066" y="227697"/>
                      <a:pt x="106622" y="230103"/>
                    </a:cubicBezTo>
                    <a:cubicBezTo>
                      <a:pt x="106072" y="230997"/>
                      <a:pt x="105591" y="231891"/>
                      <a:pt x="105041" y="232784"/>
                    </a:cubicBezTo>
                    <a:cubicBezTo>
                      <a:pt x="102154" y="237665"/>
                      <a:pt x="99335" y="242615"/>
                      <a:pt x="96380" y="247427"/>
                    </a:cubicBezTo>
                    <a:cubicBezTo>
                      <a:pt x="94798" y="250108"/>
                      <a:pt x="92873" y="250795"/>
                      <a:pt x="89849" y="250108"/>
                    </a:cubicBezTo>
                    <a:cubicBezTo>
                      <a:pt x="87993" y="249695"/>
                      <a:pt x="86274" y="249077"/>
                      <a:pt x="84555" y="248320"/>
                    </a:cubicBezTo>
                    <a:cubicBezTo>
                      <a:pt x="81531" y="246877"/>
                      <a:pt x="80568" y="245021"/>
                      <a:pt x="80981" y="241652"/>
                    </a:cubicBezTo>
                    <a:cubicBezTo>
                      <a:pt x="81737" y="235397"/>
                      <a:pt x="82356" y="229141"/>
                      <a:pt x="83249" y="222885"/>
                    </a:cubicBezTo>
                    <a:cubicBezTo>
                      <a:pt x="83868" y="218486"/>
                      <a:pt x="81531" y="216080"/>
                      <a:pt x="78094" y="214155"/>
                    </a:cubicBezTo>
                    <a:cubicBezTo>
                      <a:pt x="74725" y="212299"/>
                      <a:pt x="71700" y="212024"/>
                      <a:pt x="68538" y="214636"/>
                    </a:cubicBezTo>
                    <a:cubicBezTo>
                      <a:pt x="64139" y="218142"/>
                      <a:pt x="59533" y="221373"/>
                      <a:pt x="55133" y="224810"/>
                    </a:cubicBezTo>
                    <a:cubicBezTo>
                      <a:pt x="50665" y="228316"/>
                      <a:pt x="48740" y="229072"/>
                      <a:pt x="43240" y="224123"/>
                    </a:cubicBezTo>
                    <a:cubicBezTo>
                      <a:pt x="42897" y="223779"/>
                      <a:pt x="42553" y="223435"/>
                      <a:pt x="42209" y="223091"/>
                    </a:cubicBezTo>
                    <a:cubicBezTo>
                      <a:pt x="39528" y="220342"/>
                      <a:pt x="39253" y="218211"/>
                      <a:pt x="41178" y="214842"/>
                    </a:cubicBezTo>
                    <a:cubicBezTo>
                      <a:pt x="44134" y="209549"/>
                      <a:pt x="47159" y="204187"/>
                      <a:pt x="50115" y="198893"/>
                    </a:cubicBezTo>
                    <a:cubicBezTo>
                      <a:pt x="50940" y="197381"/>
                      <a:pt x="51833" y="195869"/>
                      <a:pt x="51627" y="194013"/>
                    </a:cubicBezTo>
                    <a:cubicBezTo>
                      <a:pt x="51146" y="188444"/>
                      <a:pt x="44959" y="184045"/>
                      <a:pt x="39597" y="185420"/>
                    </a:cubicBezTo>
                    <a:cubicBezTo>
                      <a:pt x="33410" y="187001"/>
                      <a:pt x="27223" y="188582"/>
                      <a:pt x="21105" y="190232"/>
                    </a:cubicBezTo>
                    <a:cubicBezTo>
                      <a:pt x="18630" y="190919"/>
                      <a:pt x="16774" y="190163"/>
                      <a:pt x="15193" y="188238"/>
                    </a:cubicBezTo>
                    <a:cubicBezTo>
                      <a:pt x="13887" y="186657"/>
                      <a:pt x="13062" y="184870"/>
                      <a:pt x="12237" y="183014"/>
                    </a:cubicBezTo>
                    <a:cubicBezTo>
                      <a:pt x="10862" y="179783"/>
                      <a:pt x="11481" y="177445"/>
                      <a:pt x="14230" y="175314"/>
                    </a:cubicBezTo>
                    <a:cubicBezTo>
                      <a:pt x="18767" y="171671"/>
                      <a:pt x="23373" y="168096"/>
                      <a:pt x="27910" y="164453"/>
                    </a:cubicBezTo>
                    <a:cubicBezTo>
                      <a:pt x="32722" y="160741"/>
                      <a:pt x="33135" y="159159"/>
                      <a:pt x="31554" y="153385"/>
                    </a:cubicBezTo>
                    <a:cubicBezTo>
                      <a:pt x="30454" y="149604"/>
                      <a:pt x="28185" y="147611"/>
                      <a:pt x="24198" y="147198"/>
                    </a:cubicBezTo>
                    <a:cubicBezTo>
                      <a:pt x="18424" y="146579"/>
                      <a:pt x="12718" y="145479"/>
                      <a:pt x="6943" y="144861"/>
                    </a:cubicBezTo>
                    <a:cubicBezTo>
                      <a:pt x="3644" y="144517"/>
                      <a:pt x="1306" y="143211"/>
                      <a:pt x="138" y="140049"/>
                    </a:cubicBezTo>
                    <a:cubicBezTo>
                      <a:pt x="0" y="137093"/>
                      <a:pt x="0" y="134343"/>
                      <a:pt x="0" y="131525"/>
                    </a:cubicBezTo>
                    <a:cubicBezTo>
                      <a:pt x="1100" y="129462"/>
                      <a:pt x="2819" y="128431"/>
                      <a:pt x="5019" y="127881"/>
                    </a:cubicBezTo>
                    <a:cubicBezTo>
                      <a:pt x="10931" y="126300"/>
                      <a:pt x="16705" y="124513"/>
                      <a:pt x="22617" y="122931"/>
                    </a:cubicBezTo>
                    <a:cubicBezTo>
                      <a:pt x="26192" y="121969"/>
                      <a:pt x="28323" y="119975"/>
                      <a:pt x="28667" y="116194"/>
                    </a:cubicBezTo>
                    <a:cubicBezTo>
                      <a:pt x="28735" y="115232"/>
                      <a:pt x="28873" y="114270"/>
                      <a:pt x="29010" y="113307"/>
                    </a:cubicBezTo>
                    <a:cubicBezTo>
                      <a:pt x="29354" y="110076"/>
                      <a:pt x="27910" y="107876"/>
                      <a:pt x="25229" y="106295"/>
                    </a:cubicBezTo>
                    <a:cubicBezTo>
                      <a:pt x="19867" y="103202"/>
                      <a:pt x="14574" y="100040"/>
                      <a:pt x="9281" y="96946"/>
                    </a:cubicBezTo>
                    <a:cubicBezTo>
                      <a:pt x="5362" y="94678"/>
                      <a:pt x="4675" y="92959"/>
                      <a:pt x="5843" y="88560"/>
                    </a:cubicBezTo>
                    <a:cubicBezTo>
                      <a:pt x="5981" y="88147"/>
                      <a:pt x="6050" y="87735"/>
                      <a:pt x="6187" y="87391"/>
                    </a:cubicBezTo>
                    <a:cubicBezTo>
                      <a:pt x="7906" y="81685"/>
                      <a:pt x="9418" y="80585"/>
                      <a:pt x="15261" y="81135"/>
                    </a:cubicBezTo>
                    <a:cubicBezTo>
                      <a:pt x="20898" y="81685"/>
                      <a:pt x="26535" y="82304"/>
                      <a:pt x="32173" y="83060"/>
                    </a:cubicBezTo>
                    <a:cubicBezTo>
                      <a:pt x="36641" y="83610"/>
                      <a:pt x="38566" y="82854"/>
                      <a:pt x="40834" y="79073"/>
                    </a:cubicBezTo>
                    <a:cubicBezTo>
                      <a:pt x="44065" y="73848"/>
                      <a:pt x="43928" y="72198"/>
                      <a:pt x="40147" y="67318"/>
                    </a:cubicBezTo>
                    <a:cubicBezTo>
                      <a:pt x="36572" y="62712"/>
                      <a:pt x="33066" y="58037"/>
                      <a:pt x="29629" y="53363"/>
                    </a:cubicBezTo>
                    <a:cubicBezTo>
                      <a:pt x="27567" y="50613"/>
                      <a:pt x="27567" y="48344"/>
                      <a:pt x="29629" y="45595"/>
                    </a:cubicBezTo>
                    <a:cubicBezTo>
                      <a:pt x="30660" y="44220"/>
                      <a:pt x="31760" y="42845"/>
                      <a:pt x="33066" y="41745"/>
                    </a:cubicBezTo>
                    <a:cubicBezTo>
                      <a:pt x="35678" y="39545"/>
                      <a:pt x="37466" y="39270"/>
                      <a:pt x="40422" y="40920"/>
                    </a:cubicBezTo>
                    <a:cubicBezTo>
                      <a:pt x="45646" y="43807"/>
                      <a:pt x="51008" y="46488"/>
                      <a:pt x="56027" y="49719"/>
                    </a:cubicBezTo>
                    <a:cubicBezTo>
                      <a:pt x="61801" y="53431"/>
                      <a:pt x="65788" y="50957"/>
                      <a:pt x="69982" y="45801"/>
                    </a:cubicBezTo>
                    <a:cubicBezTo>
                      <a:pt x="71357" y="44082"/>
                      <a:pt x="70875" y="41814"/>
                      <a:pt x="70325" y="39751"/>
                    </a:cubicBezTo>
                    <a:cubicBezTo>
                      <a:pt x="68813" y="33908"/>
                      <a:pt x="67301" y="28065"/>
                      <a:pt x="65788" y="22221"/>
                    </a:cubicBezTo>
                    <a:cubicBezTo>
                      <a:pt x="64688" y="18028"/>
                      <a:pt x="65376" y="16309"/>
                      <a:pt x="69088" y="14110"/>
                    </a:cubicBezTo>
                    <a:cubicBezTo>
                      <a:pt x="69913" y="13628"/>
                      <a:pt x="70738" y="13147"/>
                      <a:pt x="71632" y="12735"/>
                    </a:cubicBezTo>
                    <a:cubicBezTo>
                      <a:pt x="76100" y="10672"/>
                      <a:pt x="78094" y="11154"/>
                      <a:pt x="81118" y="15072"/>
                    </a:cubicBezTo>
                    <a:cubicBezTo>
                      <a:pt x="84762" y="19678"/>
                      <a:pt x="88405" y="24353"/>
                      <a:pt x="92049" y="28958"/>
                    </a:cubicBezTo>
                    <a:cubicBezTo>
                      <a:pt x="95486" y="33221"/>
                      <a:pt x="103529" y="33221"/>
                      <a:pt x="106966" y="28890"/>
                    </a:cubicBezTo>
                    <a:cubicBezTo>
                      <a:pt x="108410" y="27034"/>
                      <a:pt x="108410" y="24696"/>
                      <a:pt x="108754" y="22565"/>
                    </a:cubicBezTo>
                    <a:cubicBezTo>
                      <a:pt x="109578" y="17203"/>
                      <a:pt x="110266" y="11841"/>
                      <a:pt x="110953" y="6479"/>
                    </a:cubicBezTo>
                    <a:cubicBezTo>
                      <a:pt x="111503" y="2217"/>
                      <a:pt x="112672" y="1048"/>
                      <a:pt x="116934" y="292"/>
                    </a:cubicBezTo>
                    <a:cubicBezTo>
                      <a:pt x="118721" y="-52"/>
                      <a:pt x="120509" y="-52"/>
                      <a:pt x="122296" y="86"/>
                    </a:cubicBezTo>
                    <a:close/>
                  </a:path>
                </a:pathLst>
              </a:custGeom>
              <a:solidFill>
                <a:schemeClr val="bg1"/>
              </a:solidFill>
              <a:ln w="515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cs typeface="B Nazanin" panose="00000700000000000000" pitchFamily="2" charset="-78"/>
                </a:endParaRPr>
              </a:p>
            </p:txBody>
          </p:sp>
        </p:grpSp>
      </p:grpSp>
      <p:sp>
        <p:nvSpPr>
          <p:cNvPr id="79" name="TextBox 78">
            <a:extLst>
              <a:ext uri="{FF2B5EF4-FFF2-40B4-BE49-F238E27FC236}">
                <a16:creationId xmlns:a16="http://schemas.microsoft.com/office/drawing/2014/main" id="{B47F0C09-935A-4A9F-9D9B-75F670BC2EFB}"/>
              </a:ext>
            </a:extLst>
          </p:cNvPr>
          <p:cNvSpPr txBox="1"/>
          <p:nvPr/>
        </p:nvSpPr>
        <p:spPr>
          <a:xfrm>
            <a:off x="-1123" y="4211040"/>
            <a:ext cx="12192000" cy="9233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fa-IR" sz="5400" dirty="0">
                <a:solidFill>
                  <a:schemeClr val="bg1"/>
                </a:solidFill>
                <a:latin typeface="+mj-lt"/>
                <a:cs typeface="B Nazanin" panose="00000700000000000000" pitchFamily="2" charset="-78"/>
              </a:rPr>
              <a:t>تم : انقلاب صنعت</a:t>
            </a:r>
            <a:endParaRPr lang="ko-KR" altLang="en-US" sz="5400" dirty="0">
              <a:solidFill>
                <a:schemeClr val="bg1"/>
              </a:solidFill>
              <a:latin typeface="+mj-lt"/>
              <a:cs typeface="B Nazanin" panose="00000700000000000000" pitchFamily="2" charset="-78"/>
            </a:endParaRPr>
          </a:p>
        </p:txBody>
      </p:sp>
      <p:sp>
        <p:nvSpPr>
          <p:cNvPr id="80" name="TextBox 79">
            <a:extLst>
              <a:ext uri="{FF2B5EF4-FFF2-40B4-BE49-F238E27FC236}">
                <a16:creationId xmlns:a16="http://schemas.microsoft.com/office/drawing/2014/main" id="{F10AD175-3BE0-4030-A3E2-687241974AF5}"/>
              </a:ext>
            </a:extLst>
          </p:cNvPr>
          <p:cNvSpPr txBox="1"/>
          <p:nvPr/>
        </p:nvSpPr>
        <p:spPr>
          <a:xfrm>
            <a:off x="-1123" y="5209085"/>
            <a:ext cx="12191852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fa-IR" altLang="ko-KR" sz="2400" dirty="0">
                <a:solidFill>
                  <a:schemeClr val="bg1"/>
                </a:solidFill>
                <a:cs typeface="B Nazanin" panose="00000700000000000000" pitchFamily="2" charset="-78"/>
              </a:rPr>
              <a:t>قالب پاورپوینت مهندسی صنایع</a:t>
            </a:r>
            <a:endParaRPr lang="ko-KR" altLang="en-US" sz="2400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82" name="Rounded Rectangle 7">
            <a:extLst>
              <a:ext uri="{FF2B5EF4-FFF2-40B4-BE49-F238E27FC236}">
                <a16:creationId xmlns:a16="http://schemas.microsoft.com/office/drawing/2014/main" id="{627FFB3F-80CA-4BB5-8943-16BEAEAB0DC0}"/>
              </a:ext>
            </a:extLst>
          </p:cNvPr>
          <p:cNvSpPr/>
          <p:nvPr/>
        </p:nvSpPr>
        <p:spPr>
          <a:xfrm>
            <a:off x="10084596" y="452290"/>
            <a:ext cx="1544830" cy="379655"/>
          </a:xfrm>
          <a:prstGeom prst="roundRect">
            <a:avLst>
              <a:gd name="adj" fmla="val 50000"/>
            </a:avLst>
          </a:prstGeom>
          <a:solidFill>
            <a:schemeClr val="bg1">
              <a:alpha val="0"/>
            </a:schemeClr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>
              <a:cs typeface="B Nazanin" panose="00000700000000000000" pitchFamily="2" charset="-78"/>
            </a:endParaRP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8443A88D-85DD-43A3-8732-47D97401EECE}"/>
              </a:ext>
            </a:extLst>
          </p:cNvPr>
          <p:cNvGrpSpPr/>
          <p:nvPr/>
        </p:nvGrpSpPr>
        <p:grpSpPr>
          <a:xfrm>
            <a:off x="2904492" y="1491640"/>
            <a:ext cx="719484" cy="1265041"/>
            <a:chOff x="2904492" y="1491640"/>
            <a:chExt cx="719484" cy="1265041"/>
          </a:xfrm>
        </p:grpSpPr>
        <p:grpSp>
          <p:nvGrpSpPr>
            <p:cNvPr id="114" name="Group 113">
              <a:extLst>
                <a:ext uri="{FF2B5EF4-FFF2-40B4-BE49-F238E27FC236}">
                  <a16:creationId xmlns:a16="http://schemas.microsoft.com/office/drawing/2014/main" id="{102E8560-FD37-4513-B6D2-1C6C77AAFC4D}"/>
                </a:ext>
              </a:extLst>
            </p:cNvPr>
            <p:cNvGrpSpPr/>
            <p:nvPr/>
          </p:nvGrpSpPr>
          <p:grpSpPr>
            <a:xfrm rot="3348710">
              <a:off x="2921335" y="2054040"/>
              <a:ext cx="827730" cy="577552"/>
              <a:chOff x="5405974" y="1533288"/>
              <a:chExt cx="608646" cy="424685"/>
            </a:xfrm>
          </p:grpSpPr>
          <p:sp>
            <p:nvSpPr>
              <p:cNvPr id="90" name="Trapezoid 89">
                <a:extLst>
                  <a:ext uri="{FF2B5EF4-FFF2-40B4-BE49-F238E27FC236}">
                    <a16:creationId xmlns:a16="http://schemas.microsoft.com/office/drawing/2014/main" id="{66F17736-523B-4733-8F89-65A939EC03E5}"/>
                  </a:ext>
                </a:extLst>
              </p:cNvPr>
              <p:cNvSpPr/>
              <p:nvPr/>
            </p:nvSpPr>
            <p:spPr>
              <a:xfrm rot="5912136" flipH="1">
                <a:off x="5633173" y="1617814"/>
                <a:ext cx="141626" cy="93186"/>
              </a:xfrm>
              <a:prstGeom prst="trapezoid">
                <a:avLst>
                  <a:gd name="adj" fmla="val 12383"/>
                </a:avLst>
              </a:prstGeom>
              <a:solidFill>
                <a:schemeClr val="accent2">
                  <a:lumMod val="50000"/>
                </a:schemeClr>
              </a:solidFill>
              <a:ln>
                <a:solidFill>
                  <a:schemeClr val="accent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94" name="Trapezoid 93">
                <a:extLst>
                  <a:ext uri="{FF2B5EF4-FFF2-40B4-BE49-F238E27FC236}">
                    <a16:creationId xmlns:a16="http://schemas.microsoft.com/office/drawing/2014/main" id="{9718FD80-7C49-4094-8FBD-D3601FF8C90E}"/>
                  </a:ext>
                </a:extLst>
              </p:cNvPr>
              <p:cNvSpPr/>
              <p:nvPr/>
            </p:nvSpPr>
            <p:spPr>
              <a:xfrm rot="7277434" flipH="1">
                <a:off x="5857778" y="1735728"/>
                <a:ext cx="103331" cy="96694"/>
              </a:xfrm>
              <a:prstGeom prst="trapezoid">
                <a:avLst>
                  <a:gd name="adj" fmla="val 12383"/>
                </a:avLst>
              </a:prstGeom>
              <a:solidFill>
                <a:schemeClr val="accent2">
                  <a:lumMod val="50000"/>
                </a:schemeClr>
              </a:solidFill>
              <a:ln>
                <a:solidFill>
                  <a:schemeClr val="accent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89" name="Trapezoid 88">
                <a:extLst>
                  <a:ext uri="{FF2B5EF4-FFF2-40B4-BE49-F238E27FC236}">
                    <a16:creationId xmlns:a16="http://schemas.microsoft.com/office/drawing/2014/main" id="{EF77CC75-10ED-4334-8C55-E2BFF7F39355}"/>
                  </a:ext>
                </a:extLst>
              </p:cNvPr>
              <p:cNvSpPr/>
              <p:nvPr/>
            </p:nvSpPr>
            <p:spPr>
              <a:xfrm rot="5912136" flipH="1">
                <a:off x="5438996" y="1500266"/>
                <a:ext cx="200130" cy="266173"/>
              </a:xfrm>
              <a:prstGeom prst="trapezoid">
                <a:avLst>
                  <a:gd name="adj" fmla="val 12383"/>
                </a:avLst>
              </a:prstGeom>
              <a:solidFill>
                <a:schemeClr val="accent2"/>
              </a:solidFill>
              <a:ln>
                <a:solidFill>
                  <a:schemeClr val="accent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93" name="Trapezoid 92">
                <a:extLst>
                  <a:ext uri="{FF2B5EF4-FFF2-40B4-BE49-F238E27FC236}">
                    <a16:creationId xmlns:a16="http://schemas.microsoft.com/office/drawing/2014/main" id="{B7AD5D59-46AE-4863-AE03-B88E6E7A5510}"/>
                  </a:ext>
                </a:extLst>
              </p:cNvPr>
              <p:cNvSpPr/>
              <p:nvPr/>
            </p:nvSpPr>
            <p:spPr>
              <a:xfrm rot="7277434" flipH="1">
                <a:off x="5727739" y="1619233"/>
                <a:ext cx="146016" cy="194202"/>
              </a:xfrm>
              <a:prstGeom prst="trapezoid">
                <a:avLst>
                  <a:gd name="adj" fmla="val 12383"/>
                </a:avLst>
              </a:prstGeom>
              <a:solidFill>
                <a:schemeClr val="accent2"/>
              </a:solidFill>
              <a:ln>
                <a:solidFill>
                  <a:schemeClr val="accent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92" name="Trapezoid 91">
                <a:extLst>
                  <a:ext uri="{FF2B5EF4-FFF2-40B4-BE49-F238E27FC236}">
                    <a16:creationId xmlns:a16="http://schemas.microsoft.com/office/drawing/2014/main" id="{15E0BCD7-EF9F-4A1E-BE33-C96CD4ACA15D}"/>
                  </a:ext>
                </a:extLst>
              </p:cNvPr>
              <p:cNvSpPr/>
              <p:nvPr/>
            </p:nvSpPr>
            <p:spPr>
              <a:xfrm rot="8867088" flipH="1">
                <a:off x="5921123" y="1778027"/>
                <a:ext cx="93497" cy="179946"/>
              </a:xfrm>
              <a:prstGeom prst="trapezoid">
                <a:avLst>
                  <a:gd name="adj" fmla="val 12383"/>
                </a:avLst>
              </a:prstGeom>
              <a:solidFill>
                <a:schemeClr val="accent2"/>
              </a:solidFill>
              <a:ln>
                <a:solidFill>
                  <a:schemeClr val="accent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cs typeface="B Nazanin" panose="00000700000000000000" pitchFamily="2" charset="-78"/>
                </a:endParaRPr>
              </a:p>
            </p:txBody>
          </p:sp>
        </p:grpSp>
        <p:grpSp>
          <p:nvGrpSpPr>
            <p:cNvPr id="113" name="Group 112">
              <a:extLst>
                <a:ext uri="{FF2B5EF4-FFF2-40B4-BE49-F238E27FC236}">
                  <a16:creationId xmlns:a16="http://schemas.microsoft.com/office/drawing/2014/main" id="{2A82C3C5-6304-401A-82B3-EDC0E26976CF}"/>
                </a:ext>
              </a:extLst>
            </p:cNvPr>
            <p:cNvGrpSpPr/>
            <p:nvPr/>
          </p:nvGrpSpPr>
          <p:grpSpPr>
            <a:xfrm rot="3536101">
              <a:off x="2904493" y="1491639"/>
              <a:ext cx="509488" cy="509489"/>
              <a:chOff x="5108331" y="1463790"/>
              <a:chExt cx="374637" cy="374637"/>
            </a:xfrm>
          </p:grpSpPr>
          <p:sp>
            <p:nvSpPr>
              <p:cNvPr id="88" name="Oval 87">
                <a:extLst>
                  <a:ext uri="{FF2B5EF4-FFF2-40B4-BE49-F238E27FC236}">
                    <a16:creationId xmlns:a16="http://schemas.microsoft.com/office/drawing/2014/main" id="{56792953-F4B9-43CC-8511-49184ED79294}"/>
                  </a:ext>
                </a:extLst>
              </p:cNvPr>
              <p:cNvSpPr/>
              <p:nvPr/>
            </p:nvSpPr>
            <p:spPr>
              <a:xfrm>
                <a:off x="5108331" y="1463790"/>
                <a:ext cx="374637" cy="374637"/>
              </a:xfrm>
              <a:prstGeom prst="ellipse">
                <a:avLst/>
              </a:prstGeom>
              <a:solidFill>
                <a:schemeClr val="accent2"/>
              </a:solidFill>
              <a:ln>
                <a:solidFill>
                  <a:schemeClr val="accent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cs typeface="B Nazanin" panose="00000700000000000000" pitchFamily="2" charset="-78"/>
                </a:endParaRPr>
              </a:p>
            </p:txBody>
          </p:sp>
          <p:sp>
            <p:nvSpPr>
              <p:cNvPr id="112" name="Freeform: Shape 111">
                <a:extLst>
                  <a:ext uri="{FF2B5EF4-FFF2-40B4-BE49-F238E27FC236}">
                    <a16:creationId xmlns:a16="http://schemas.microsoft.com/office/drawing/2014/main" id="{FE9EAEF9-FEFC-4538-A8A8-6863A8156719}"/>
                  </a:ext>
                </a:extLst>
              </p:cNvPr>
              <p:cNvSpPr/>
              <p:nvPr/>
            </p:nvSpPr>
            <p:spPr>
              <a:xfrm>
                <a:off x="5167785" y="1523588"/>
                <a:ext cx="255882" cy="255676"/>
              </a:xfrm>
              <a:custGeom>
                <a:avLst/>
                <a:gdLst>
                  <a:gd name="connsiteX0" fmla="*/ 127864 w 255882"/>
                  <a:gd name="connsiteY0" fmla="*/ 81461 h 255676"/>
                  <a:gd name="connsiteX1" fmla="*/ 81805 w 255882"/>
                  <a:gd name="connsiteY1" fmla="*/ 127520 h 255676"/>
                  <a:gd name="connsiteX2" fmla="*/ 127864 w 255882"/>
                  <a:gd name="connsiteY2" fmla="*/ 173579 h 255676"/>
                  <a:gd name="connsiteX3" fmla="*/ 173923 w 255882"/>
                  <a:gd name="connsiteY3" fmla="*/ 127520 h 255676"/>
                  <a:gd name="connsiteX4" fmla="*/ 127864 w 255882"/>
                  <a:gd name="connsiteY4" fmla="*/ 81461 h 255676"/>
                  <a:gd name="connsiteX5" fmla="*/ 122296 w 255882"/>
                  <a:gd name="connsiteY5" fmla="*/ 86 h 255676"/>
                  <a:gd name="connsiteX6" fmla="*/ 127383 w 255882"/>
                  <a:gd name="connsiteY6" fmla="*/ 4211 h 255676"/>
                  <a:gd name="connsiteX7" fmla="*/ 132401 w 255882"/>
                  <a:gd name="connsiteY7" fmla="*/ 21809 h 255676"/>
                  <a:gd name="connsiteX8" fmla="*/ 145188 w 255882"/>
                  <a:gd name="connsiteY8" fmla="*/ 29027 h 255676"/>
                  <a:gd name="connsiteX9" fmla="*/ 149312 w 255882"/>
                  <a:gd name="connsiteY9" fmla="*/ 25452 h 255676"/>
                  <a:gd name="connsiteX10" fmla="*/ 158937 w 255882"/>
                  <a:gd name="connsiteY10" fmla="*/ 9160 h 255676"/>
                  <a:gd name="connsiteX11" fmla="*/ 166705 w 255882"/>
                  <a:gd name="connsiteY11" fmla="*/ 5929 h 255676"/>
                  <a:gd name="connsiteX12" fmla="*/ 174404 w 255882"/>
                  <a:gd name="connsiteY12" fmla="*/ 18372 h 255676"/>
                  <a:gd name="connsiteX13" fmla="*/ 172479 w 255882"/>
                  <a:gd name="connsiteY13" fmla="*/ 34046 h 255676"/>
                  <a:gd name="connsiteX14" fmla="*/ 172479 w 255882"/>
                  <a:gd name="connsiteY14" fmla="*/ 35695 h 255676"/>
                  <a:gd name="connsiteX15" fmla="*/ 186434 w 255882"/>
                  <a:gd name="connsiteY15" fmla="*/ 41882 h 255676"/>
                  <a:gd name="connsiteX16" fmla="*/ 201764 w 255882"/>
                  <a:gd name="connsiteY16" fmla="*/ 30402 h 255676"/>
                  <a:gd name="connsiteX17" fmla="*/ 211045 w 255882"/>
                  <a:gd name="connsiteY17" fmla="*/ 30540 h 255676"/>
                  <a:gd name="connsiteX18" fmla="*/ 212488 w 255882"/>
                  <a:gd name="connsiteY18" fmla="*/ 31777 h 255676"/>
                  <a:gd name="connsiteX19" fmla="*/ 214069 w 255882"/>
                  <a:gd name="connsiteY19" fmla="*/ 42364 h 255676"/>
                  <a:gd name="connsiteX20" fmla="*/ 205614 w 255882"/>
                  <a:gd name="connsiteY20" fmla="*/ 57418 h 255676"/>
                  <a:gd name="connsiteX21" fmla="*/ 206783 w 255882"/>
                  <a:gd name="connsiteY21" fmla="*/ 67180 h 255676"/>
                  <a:gd name="connsiteX22" fmla="*/ 215719 w 255882"/>
                  <a:gd name="connsiteY22" fmla="*/ 70755 h 255676"/>
                  <a:gd name="connsiteX23" fmla="*/ 233799 w 255882"/>
                  <a:gd name="connsiteY23" fmla="*/ 66011 h 255676"/>
                  <a:gd name="connsiteX24" fmla="*/ 241498 w 255882"/>
                  <a:gd name="connsiteY24" fmla="*/ 68967 h 255676"/>
                  <a:gd name="connsiteX25" fmla="*/ 243836 w 255882"/>
                  <a:gd name="connsiteY25" fmla="*/ 73573 h 255676"/>
                  <a:gd name="connsiteX26" fmla="*/ 241911 w 255882"/>
                  <a:gd name="connsiteY26" fmla="*/ 80379 h 255676"/>
                  <a:gd name="connsiteX27" fmla="*/ 226443 w 255882"/>
                  <a:gd name="connsiteY27" fmla="*/ 92684 h 255676"/>
                  <a:gd name="connsiteX28" fmla="*/ 223694 w 255882"/>
                  <a:gd name="connsiteY28" fmla="*/ 100177 h 255676"/>
                  <a:gd name="connsiteX29" fmla="*/ 224519 w 255882"/>
                  <a:gd name="connsiteY29" fmla="*/ 103202 h 255676"/>
                  <a:gd name="connsiteX30" fmla="*/ 230843 w 255882"/>
                  <a:gd name="connsiteY30" fmla="*/ 108633 h 255676"/>
                  <a:gd name="connsiteX31" fmla="*/ 249541 w 255882"/>
                  <a:gd name="connsiteY31" fmla="*/ 111176 h 255676"/>
                  <a:gd name="connsiteX32" fmla="*/ 255591 w 255882"/>
                  <a:gd name="connsiteY32" fmla="*/ 117157 h 255676"/>
                  <a:gd name="connsiteX33" fmla="*/ 255797 w 255882"/>
                  <a:gd name="connsiteY33" fmla="*/ 122519 h 255676"/>
                  <a:gd name="connsiteX34" fmla="*/ 251398 w 255882"/>
                  <a:gd name="connsiteY34" fmla="*/ 127675 h 255676"/>
                  <a:gd name="connsiteX35" fmla="*/ 233799 w 255882"/>
                  <a:gd name="connsiteY35" fmla="*/ 132693 h 255676"/>
                  <a:gd name="connsiteX36" fmla="*/ 226650 w 255882"/>
                  <a:gd name="connsiteY36" fmla="*/ 144586 h 255676"/>
                  <a:gd name="connsiteX37" fmla="*/ 230293 w 255882"/>
                  <a:gd name="connsiteY37" fmla="*/ 149398 h 255676"/>
                  <a:gd name="connsiteX38" fmla="*/ 246448 w 255882"/>
                  <a:gd name="connsiteY38" fmla="*/ 158884 h 255676"/>
                  <a:gd name="connsiteX39" fmla="*/ 249954 w 255882"/>
                  <a:gd name="connsiteY39" fmla="*/ 167065 h 255676"/>
                  <a:gd name="connsiteX40" fmla="*/ 249816 w 255882"/>
                  <a:gd name="connsiteY40" fmla="*/ 167890 h 255676"/>
                  <a:gd name="connsiteX41" fmla="*/ 240123 w 255882"/>
                  <a:gd name="connsiteY41" fmla="*/ 174833 h 255676"/>
                  <a:gd name="connsiteX42" fmla="*/ 223212 w 255882"/>
                  <a:gd name="connsiteY42" fmla="*/ 172702 h 255676"/>
                  <a:gd name="connsiteX43" fmla="*/ 214688 w 255882"/>
                  <a:gd name="connsiteY43" fmla="*/ 177102 h 255676"/>
                  <a:gd name="connsiteX44" fmla="*/ 214551 w 255882"/>
                  <a:gd name="connsiteY44" fmla="*/ 187276 h 255676"/>
                  <a:gd name="connsiteX45" fmla="*/ 225481 w 255882"/>
                  <a:gd name="connsiteY45" fmla="*/ 201712 h 255676"/>
                  <a:gd name="connsiteX46" fmla="*/ 225481 w 255882"/>
                  <a:gd name="connsiteY46" fmla="*/ 211130 h 255676"/>
                  <a:gd name="connsiteX47" fmla="*/ 225068 w 255882"/>
                  <a:gd name="connsiteY47" fmla="*/ 211611 h 255676"/>
                  <a:gd name="connsiteX48" fmla="*/ 213245 w 255882"/>
                  <a:gd name="connsiteY48" fmla="*/ 213948 h 255676"/>
                  <a:gd name="connsiteX49" fmla="*/ 198602 w 255882"/>
                  <a:gd name="connsiteY49" fmla="*/ 205699 h 255676"/>
                  <a:gd name="connsiteX50" fmla="*/ 188565 w 255882"/>
                  <a:gd name="connsiteY50" fmla="*/ 207143 h 255676"/>
                  <a:gd name="connsiteX51" fmla="*/ 185334 w 255882"/>
                  <a:gd name="connsiteY51" fmla="*/ 216217 h 255676"/>
                  <a:gd name="connsiteX52" fmla="*/ 190078 w 255882"/>
                  <a:gd name="connsiteY52" fmla="*/ 234503 h 255676"/>
                  <a:gd name="connsiteX53" fmla="*/ 187397 w 255882"/>
                  <a:gd name="connsiteY53" fmla="*/ 241377 h 255676"/>
                  <a:gd name="connsiteX54" fmla="*/ 182585 w 255882"/>
                  <a:gd name="connsiteY54" fmla="*/ 243852 h 255676"/>
                  <a:gd name="connsiteX55" fmla="*/ 175366 w 255882"/>
                  <a:gd name="connsiteY55" fmla="*/ 241859 h 255676"/>
                  <a:gd name="connsiteX56" fmla="*/ 164024 w 255882"/>
                  <a:gd name="connsiteY56" fmla="*/ 227491 h 255676"/>
                  <a:gd name="connsiteX57" fmla="*/ 149381 w 255882"/>
                  <a:gd name="connsiteY57" fmla="*/ 226254 h 255676"/>
                  <a:gd name="connsiteX58" fmla="*/ 147456 w 255882"/>
                  <a:gd name="connsiteY58" fmla="*/ 230103 h 255676"/>
                  <a:gd name="connsiteX59" fmla="*/ 144844 w 255882"/>
                  <a:gd name="connsiteY59" fmla="*/ 249008 h 255676"/>
                  <a:gd name="connsiteX60" fmla="*/ 139895 w 255882"/>
                  <a:gd name="connsiteY60" fmla="*/ 255676 h 255676"/>
                  <a:gd name="connsiteX61" fmla="*/ 131577 w 255882"/>
                  <a:gd name="connsiteY61" fmla="*/ 255676 h 255676"/>
                  <a:gd name="connsiteX62" fmla="*/ 127933 w 255882"/>
                  <a:gd name="connsiteY62" fmla="*/ 250589 h 255676"/>
                  <a:gd name="connsiteX63" fmla="*/ 122777 w 255882"/>
                  <a:gd name="connsiteY63" fmla="*/ 232372 h 255676"/>
                  <a:gd name="connsiteX64" fmla="*/ 116659 w 255882"/>
                  <a:gd name="connsiteY64" fmla="*/ 227010 h 255676"/>
                  <a:gd name="connsiteX65" fmla="*/ 112947 w 255882"/>
                  <a:gd name="connsiteY65" fmla="*/ 226597 h 255676"/>
                  <a:gd name="connsiteX66" fmla="*/ 106622 w 255882"/>
                  <a:gd name="connsiteY66" fmla="*/ 230103 h 255676"/>
                  <a:gd name="connsiteX67" fmla="*/ 105041 w 255882"/>
                  <a:gd name="connsiteY67" fmla="*/ 232784 h 255676"/>
                  <a:gd name="connsiteX68" fmla="*/ 96380 w 255882"/>
                  <a:gd name="connsiteY68" fmla="*/ 247427 h 255676"/>
                  <a:gd name="connsiteX69" fmla="*/ 89849 w 255882"/>
                  <a:gd name="connsiteY69" fmla="*/ 250108 h 255676"/>
                  <a:gd name="connsiteX70" fmla="*/ 84555 w 255882"/>
                  <a:gd name="connsiteY70" fmla="*/ 248320 h 255676"/>
                  <a:gd name="connsiteX71" fmla="*/ 80981 w 255882"/>
                  <a:gd name="connsiteY71" fmla="*/ 241652 h 255676"/>
                  <a:gd name="connsiteX72" fmla="*/ 83249 w 255882"/>
                  <a:gd name="connsiteY72" fmla="*/ 222885 h 255676"/>
                  <a:gd name="connsiteX73" fmla="*/ 78094 w 255882"/>
                  <a:gd name="connsiteY73" fmla="*/ 214155 h 255676"/>
                  <a:gd name="connsiteX74" fmla="*/ 68538 w 255882"/>
                  <a:gd name="connsiteY74" fmla="*/ 214636 h 255676"/>
                  <a:gd name="connsiteX75" fmla="*/ 55133 w 255882"/>
                  <a:gd name="connsiteY75" fmla="*/ 224810 h 255676"/>
                  <a:gd name="connsiteX76" fmla="*/ 43240 w 255882"/>
                  <a:gd name="connsiteY76" fmla="*/ 224123 h 255676"/>
                  <a:gd name="connsiteX77" fmla="*/ 42209 w 255882"/>
                  <a:gd name="connsiteY77" fmla="*/ 223091 h 255676"/>
                  <a:gd name="connsiteX78" fmla="*/ 41178 w 255882"/>
                  <a:gd name="connsiteY78" fmla="*/ 214842 h 255676"/>
                  <a:gd name="connsiteX79" fmla="*/ 50115 w 255882"/>
                  <a:gd name="connsiteY79" fmla="*/ 198893 h 255676"/>
                  <a:gd name="connsiteX80" fmla="*/ 51627 w 255882"/>
                  <a:gd name="connsiteY80" fmla="*/ 194013 h 255676"/>
                  <a:gd name="connsiteX81" fmla="*/ 39597 w 255882"/>
                  <a:gd name="connsiteY81" fmla="*/ 185420 h 255676"/>
                  <a:gd name="connsiteX82" fmla="*/ 21105 w 255882"/>
                  <a:gd name="connsiteY82" fmla="*/ 190232 h 255676"/>
                  <a:gd name="connsiteX83" fmla="*/ 15193 w 255882"/>
                  <a:gd name="connsiteY83" fmla="*/ 188238 h 255676"/>
                  <a:gd name="connsiteX84" fmla="*/ 12237 w 255882"/>
                  <a:gd name="connsiteY84" fmla="*/ 183014 h 255676"/>
                  <a:gd name="connsiteX85" fmla="*/ 14230 w 255882"/>
                  <a:gd name="connsiteY85" fmla="*/ 175314 h 255676"/>
                  <a:gd name="connsiteX86" fmla="*/ 27910 w 255882"/>
                  <a:gd name="connsiteY86" fmla="*/ 164453 h 255676"/>
                  <a:gd name="connsiteX87" fmla="*/ 31554 w 255882"/>
                  <a:gd name="connsiteY87" fmla="*/ 153385 h 255676"/>
                  <a:gd name="connsiteX88" fmla="*/ 24198 w 255882"/>
                  <a:gd name="connsiteY88" fmla="*/ 147198 h 255676"/>
                  <a:gd name="connsiteX89" fmla="*/ 6943 w 255882"/>
                  <a:gd name="connsiteY89" fmla="*/ 144861 h 255676"/>
                  <a:gd name="connsiteX90" fmla="*/ 138 w 255882"/>
                  <a:gd name="connsiteY90" fmla="*/ 140049 h 255676"/>
                  <a:gd name="connsiteX91" fmla="*/ 0 w 255882"/>
                  <a:gd name="connsiteY91" fmla="*/ 131525 h 255676"/>
                  <a:gd name="connsiteX92" fmla="*/ 5019 w 255882"/>
                  <a:gd name="connsiteY92" fmla="*/ 127881 h 255676"/>
                  <a:gd name="connsiteX93" fmla="*/ 22617 w 255882"/>
                  <a:gd name="connsiteY93" fmla="*/ 122931 h 255676"/>
                  <a:gd name="connsiteX94" fmla="*/ 28667 w 255882"/>
                  <a:gd name="connsiteY94" fmla="*/ 116194 h 255676"/>
                  <a:gd name="connsiteX95" fmla="*/ 29010 w 255882"/>
                  <a:gd name="connsiteY95" fmla="*/ 113307 h 255676"/>
                  <a:gd name="connsiteX96" fmla="*/ 25229 w 255882"/>
                  <a:gd name="connsiteY96" fmla="*/ 106295 h 255676"/>
                  <a:gd name="connsiteX97" fmla="*/ 9281 w 255882"/>
                  <a:gd name="connsiteY97" fmla="*/ 96946 h 255676"/>
                  <a:gd name="connsiteX98" fmla="*/ 5843 w 255882"/>
                  <a:gd name="connsiteY98" fmla="*/ 88560 h 255676"/>
                  <a:gd name="connsiteX99" fmla="*/ 6187 w 255882"/>
                  <a:gd name="connsiteY99" fmla="*/ 87391 h 255676"/>
                  <a:gd name="connsiteX100" fmla="*/ 15261 w 255882"/>
                  <a:gd name="connsiteY100" fmla="*/ 81135 h 255676"/>
                  <a:gd name="connsiteX101" fmla="*/ 32173 w 255882"/>
                  <a:gd name="connsiteY101" fmla="*/ 83060 h 255676"/>
                  <a:gd name="connsiteX102" fmla="*/ 40834 w 255882"/>
                  <a:gd name="connsiteY102" fmla="*/ 79073 h 255676"/>
                  <a:gd name="connsiteX103" fmla="*/ 40147 w 255882"/>
                  <a:gd name="connsiteY103" fmla="*/ 67318 h 255676"/>
                  <a:gd name="connsiteX104" fmla="*/ 29629 w 255882"/>
                  <a:gd name="connsiteY104" fmla="*/ 53363 h 255676"/>
                  <a:gd name="connsiteX105" fmla="*/ 29629 w 255882"/>
                  <a:gd name="connsiteY105" fmla="*/ 45595 h 255676"/>
                  <a:gd name="connsiteX106" fmla="*/ 33066 w 255882"/>
                  <a:gd name="connsiteY106" fmla="*/ 41745 h 255676"/>
                  <a:gd name="connsiteX107" fmla="*/ 40422 w 255882"/>
                  <a:gd name="connsiteY107" fmla="*/ 40920 h 255676"/>
                  <a:gd name="connsiteX108" fmla="*/ 56027 w 255882"/>
                  <a:gd name="connsiteY108" fmla="*/ 49719 h 255676"/>
                  <a:gd name="connsiteX109" fmla="*/ 69982 w 255882"/>
                  <a:gd name="connsiteY109" fmla="*/ 45801 h 255676"/>
                  <a:gd name="connsiteX110" fmla="*/ 70325 w 255882"/>
                  <a:gd name="connsiteY110" fmla="*/ 39751 h 255676"/>
                  <a:gd name="connsiteX111" fmla="*/ 65788 w 255882"/>
                  <a:gd name="connsiteY111" fmla="*/ 22221 h 255676"/>
                  <a:gd name="connsiteX112" fmla="*/ 69088 w 255882"/>
                  <a:gd name="connsiteY112" fmla="*/ 14110 h 255676"/>
                  <a:gd name="connsiteX113" fmla="*/ 71632 w 255882"/>
                  <a:gd name="connsiteY113" fmla="*/ 12735 h 255676"/>
                  <a:gd name="connsiteX114" fmla="*/ 81118 w 255882"/>
                  <a:gd name="connsiteY114" fmla="*/ 15072 h 255676"/>
                  <a:gd name="connsiteX115" fmla="*/ 92049 w 255882"/>
                  <a:gd name="connsiteY115" fmla="*/ 28958 h 255676"/>
                  <a:gd name="connsiteX116" fmla="*/ 106966 w 255882"/>
                  <a:gd name="connsiteY116" fmla="*/ 28890 h 255676"/>
                  <a:gd name="connsiteX117" fmla="*/ 108754 w 255882"/>
                  <a:gd name="connsiteY117" fmla="*/ 22565 h 255676"/>
                  <a:gd name="connsiteX118" fmla="*/ 110953 w 255882"/>
                  <a:gd name="connsiteY118" fmla="*/ 6479 h 255676"/>
                  <a:gd name="connsiteX119" fmla="*/ 116934 w 255882"/>
                  <a:gd name="connsiteY119" fmla="*/ 292 h 255676"/>
                  <a:gd name="connsiteX120" fmla="*/ 122296 w 255882"/>
                  <a:gd name="connsiteY120" fmla="*/ 86 h 2556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</a:cxnLst>
                <a:rect l="l" t="t" r="r" b="b"/>
                <a:pathLst>
                  <a:path w="255882" h="255676">
                    <a:moveTo>
                      <a:pt x="127864" y="81461"/>
                    </a:moveTo>
                    <a:cubicBezTo>
                      <a:pt x="102426" y="81461"/>
                      <a:pt x="81805" y="102082"/>
                      <a:pt x="81805" y="127520"/>
                    </a:cubicBezTo>
                    <a:cubicBezTo>
                      <a:pt x="81805" y="152958"/>
                      <a:pt x="102426" y="173579"/>
                      <a:pt x="127864" y="173579"/>
                    </a:cubicBezTo>
                    <a:cubicBezTo>
                      <a:pt x="153302" y="173579"/>
                      <a:pt x="173923" y="152958"/>
                      <a:pt x="173923" y="127520"/>
                    </a:cubicBezTo>
                    <a:cubicBezTo>
                      <a:pt x="173923" y="102082"/>
                      <a:pt x="153302" y="81461"/>
                      <a:pt x="127864" y="81461"/>
                    </a:cubicBezTo>
                    <a:close/>
                    <a:moveTo>
                      <a:pt x="122296" y="86"/>
                    </a:moveTo>
                    <a:cubicBezTo>
                      <a:pt x="124908" y="223"/>
                      <a:pt x="126696" y="1598"/>
                      <a:pt x="127383" y="4211"/>
                    </a:cubicBezTo>
                    <a:cubicBezTo>
                      <a:pt x="129033" y="10054"/>
                      <a:pt x="130752" y="15966"/>
                      <a:pt x="132401" y="21809"/>
                    </a:cubicBezTo>
                    <a:cubicBezTo>
                      <a:pt x="134120" y="27790"/>
                      <a:pt x="139070" y="30608"/>
                      <a:pt x="145188" y="29027"/>
                    </a:cubicBezTo>
                    <a:cubicBezTo>
                      <a:pt x="147181" y="28546"/>
                      <a:pt x="148350" y="27102"/>
                      <a:pt x="149312" y="25452"/>
                    </a:cubicBezTo>
                    <a:cubicBezTo>
                      <a:pt x="152475" y="20022"/>
                      <a:pt x="155706" y="14591"/>
                      <a:pt x="158937" y="9160"/>
                    </a:cubicBezTo>
                    <a:cubicBezTo>
                      <a:pt x="160999" y="5654"/>
                      <a:pt x="162786" y="4898"/>
                      <a:pt x="166705" y="5929"/>
                    </a:cubicBezTo>
                    <a:cubicBezTo>
                      <a:pt x="174542" y="7923"/>
                      <a:pt x="175573" y="9641"/>
                      <a:pt x="174404" y="18372"/>
                    </a:cubicBezTo>
                    <a:cubicBezTo>
                      <a:pt x="173717" y="23596"/>
                      <a:pt x="173098" y="28821"/>
                      <a:pt x="172479" y="34046"/>
                    </a:cubicBezTo>
                    <a:cubicBezTo>
                      <a:pt x="172410" y="34595"/>
                      <a:pt x="172410" y="35145"/>
                      <a:pt x="172479" y="35695"/>
                    </a:cubicBezTo>
                    <a:cubicBezTo>
                      <a:pt x="173373" y="41264"/>
                      <a:pt x="181828" y="45113"/>
                      <a:pt x="186434" y="41882"/>
                    </a:cubicBezTo>
                    <a:cubicBezTo>
                      <a:pt x="191659" y="38170"/>
                      <a:pt x="196677" y="34252"/>
                      <a:pt x="201764" y="30402"/>
                    </a:cubicBezTo>
                    <a:cubicBezTo>
                      <a:pt x="205476" y="27584"/>
                      <a:pt x="207333" y="27652"/>
                      <a:pt x="211045" y="30540"/>
                    </a:cubicBezTo>
                    <a:cubicBezTo>
                      <a:pt x="211526" y="30952"/>
                      <a:pt x="212007" y="31296"/>
                      <a:pt x="212488" y="31777"/>
                    </a:cubicBezTo>
                    <a:cubicBezTo>
                      <a:pt x="216819" y="35902"/>
                      <a:pt x="217025" y="37139"/>
                      <a:pt x="214069" y="42364"/>
                    </a:cubicBezTo>
                    <a:cubicBezTo>
                      <a:pt x="211251" y="47382"/>
                      <a:pt x="208570" y="52469"/>
                      <a:pt x="205614" y="57418"/>
                    </a:cubicBezTo>
                    <a:cubicBezTo>
                      <a:pt x="203483" y="61062"/>
                      <a:pt x="204445" y="64087"/>
                      <a:pt x="206783" y="67180"/>
                    </a:cubicBezTo>
                    <a:cubicBezTo>
                      <a:pt x="209120" y="70274"/>
                      <a:pt x="211801" y="71786"/>
                      <a:pt x="215719" y="70755"/>
                    </a:cubicBezTo>
                    <a:cubicBezTo>
                      <a:pt x="221769" y="69174"/>
                      <a:pt x="227818" y="67661"/>
                      <a:pt x="233799" y="66011"/>
                    </a:cubicBezTo>
                    <a:cubicBezTo>
                      <a:pt x="237649" y="64980"/>
                      <a:pt x="239367" y="65599"/>
                      <a:pt x="241498" y="68967"/>
                    </a:cubicBezTo>
                    <a:cubicBezTo>
                      <a:pt x="242461" y="70411"/>
                      <a:pt x="243286" y="71923"/>
                      <a:pt x="243836" y="73573"/>
                    </a:cubicBezTo>
                    <a:cubicBezTo>
                      <a:pt x="244867" y="76529"/>
                      <a:pt x="244385" y="78385"/>
                      <a:pt x="241911" y="80379"/>
                    </a:cubicBezTo>
                    <a:cubicBezTo>
                      <a:pt x="236755" y="84504"/>
                      <a:pt x="231668" y="88628"/>
                      <a:pt x="226443" y="92684"/>
                    </a:cubicBezTo>
                    <a:cubicBezTo>
                      <a:pt x="223831" y="94678"/>
                      <a:pt x="223144" y="97152"/>
                      <a:pt x="223694" y="100177"/>
                    </a:cubicBezTo>
                    <a:cubicBezTo>
                      <a:pt x="223900" y="101208"/>
                      <a:pt x="224244" y="102171"/>
                      <a:pt x="224519" y="103202"/>
                    </a:cubicBezTo>
                    <a:cubicBezTo>
                      <a:pt x="225412" y="106433"/>
                      <a:pt x="227543" y="108220"/>
                      <a:pt x="230843" y="108633"/>
                    </a:cubicBezTo>
                    <a:cubicBezTo>
                      <a:pt x="237099" y="109458"/>
                      <a:pt x="243354" y="110351"/>
                      <a:pt x="249541" y="111176"/>
                    </a:cubicBezTo>
                    <a:cubicBezTo>
                      <a:pt x="253254" y="111657"/>
                      <a:pt x="255178" y="113445"/>
                      <a:pt x="255591" y="117157"/>
                    </a:cubicBezTo>
                    <a:cubicBezTo>
                      <a:pt x="255797" y="118944"/>
                      <a:pt x="256003" y="120732"/>
                      <a:pt x="255797" y="122519"/>
                    </a:cubicBezTo>
                    <a:cubicBezTo>
                      <a:pt x="255453" y="125337"/>
                      <a:pt x="254010" y="126919"/>
                      <a:pt x="251398" y="127675"/>
                    </a:cubicBezTo>
                    <a:cubicBezTo>
                      <a:pt x="245554" y="129325"/>
                      <a:pt x="239642" y="130974"/>
                      <a:pt x="233799" y="132693"/>
                    </a:cubicBezTo>
                    <a:cubicBezTo>
                      <a:pt x="228093" y="134343"/>
                      <a:pt x="225481" y="138674"/>
                      <a:pt x="226650" y="144586"/>
                    </a:cubicBezTo>
                    <a:cubicBezTo>
                      <a:pt x="227062" y="146854"/>
                      <a:pt x="228368" y="148298"/>
                      <a:pt x="230293" y="149398"/>
                    </a:cubicBezTo>
                    <a:cubicBezTo>
                      <a:pt x="235655" y="152560"/>
                      <a:pt x="241017" y="155722"/>
                      <a:pt x="246448" y="158884"/>
                    </a:cubicBezTo>
                    <a:cubicBezTo>
                      <a:pt x="250435" y="161222"/>
                      <a:pt x="251054" y="162597"/>
                      <a:pt x="249954" y="167065"/>
                    </a:cubicBezTo>
                    <a:cubicBezTo>
                      <a:pt x="249885" y="167340"/>
                      <a:pt x="249885" y="167615"/>
                      <a:pt x="249816" y="167890"/>
                    </a:cubicBezTo>
                    <a:cubicBezTo>
                      <a:pt x="248166" y="173321"/>
                      <a:pt x="246310" y="176002"/>
                      <a:pt x="240123" y="174833"/>
                    </a:cubicBezTo>
                    <a:cubicBezTo>
                      <a:pt x="234555" y="173733"/>
                      <a:pt x="228849" y="173527"/>
                      <a:pt x="223212" y="172702"/>
                    </a:cubicBezTo>
                    <a:cubicBezTo>
                      <a:pt x="219225" y="172152"/>
                      <a:pt x="216613" y="173733"/>
                      <a:pt x="214688" y="177102"/>
                    </a:cubicBezTo>
                    <a:cubicBezTo>
                      <a:pt x="212695" y="180539"/>
                      <a:pt x="211801" y="183770"/>
                      <a:pt x="214551" y="187276"/>
                    </a:cubicBezTo>
                    <a:cubicBezTo>
                      <a:pt x="218263" y="192019"/>
                      <a:pt x="221838" y="196900"/>
                      <a:pt x="225481" y="201712"/>
                    </a:cubicBezTo>
                    <a:cubicBezTo>
                      <a:pt x="228506" y="205630"/>
                      <a:pt x="228506" y="207212"/>
                      <a:pt x="225481" y="211130"/>
                    </a:cubicBezTo>
                    <a:cubicBezTo>
                      <a:pt x="225343" y="211267"/>
                      <a:pt x="225206" y="211474"/>
                      <a:pt x="225068" y="211611"/>
                    </a:cubicBezTo>
                    <a:cubicBezTo>
                      <a:pt x="221081" y="215873"/>
                      <a:pt x="219500" y="217729"/>
                      <a:pt x="213245" y="213948"/>
                    </a:cubicBezTo>
                    <a:cubicBezTo>
                      <a:pt x="208432" y="211061"/>
                      <a:pt x="203345" y="208586"/>
                      <a:pt x="198602" y="205699"/>
                    </a:cubicBezTo>
                    <a:cubicBezTo>
                      <a:pt x="194684" y="203362"/>
                      <a:pt x="191659" y="204737"/>
                      <a:pt x="188565" y="207143"/>
                    </a:cubicBezTo>
                    <a:cubicBezTo>
                      <a:pt x="185472" y="209480"/>
                      <a:pt x="184234" y="212299"/>
                      <a:pt x="185334" y="216217"/>
                    </a:cubicBezTo>
                    <a:cubicBezTo>
                      <a:pt x="187053" y="222267"/>
                      <a:pt x="188565" y="228385"/>
                      <a:pt x="190078" y="234503"/>
                    </a:cubicBezTo>
                    <a:cubicBezTo>
                      <a:pt x="190903" y="237803"/>
                      <a:pt x="190215" y="239590"/>
                      <a:pt x="187397" y="241377"/>
                    </a:cubicBezTo>
                    <a:cubicBezTo>
                      <a:pt x="185884" y="242340"/>
                      <a:pt x="184303" y="243233"/>
                      <a:pt x="182585" y="243852"/>
                    </a:cubicBezTo>
                    <a:cubicBezTo>
                      <a:pt x="179560" y="244952"/>
                      <a:pt x="177360" y="244402"/>
                      <a:pt x="175366" y="241859"/>
                    </a:cubicBezTo>
                    <a:cubicBezTo>
                      <a:pt x="171585" y="237115"/>
                      <a:pt x="167805" y="232303"/>
                      <a:pt x="164024" y="227491"/>
                    </a:cubicBezTo>
                    <a:cubicBezTo>
                      <a:pt x="160380" y="222954"/>
                      <a:pt x="153781" y="222335"/>
                      <a:pt x="149381" y="226254"/>
                    </a:cubicBezTo>
                    <a:cubicBezTo>
                      <a:pt x="148213" y="227285"/>
                      <a:pt x="147663" y="228591"/>
                      <a:pt x="147456" y="230103"/>
                    </a:cubicBezTo>
                    <a:cubicBezTo>
                      <a:pt x="146563" y="236428"/>
                      <a:pt x="145532" y="242683"/>
                      <a:pt x="144844" y="249008"/>
                    </a:cubicBezTo>
                    <a:cubicBezTo>
                      <a:pt x="144432" y="252308"/>
                      <a:pt x="143126" y="254645"/>
                      <a:pt x="139895" y="255676"/>
                    </a:cubicBezTo>
                    <a:cubicBezTo>
                      <a:pt x="137145" y="255676"/>
                      <a:pt x="134326" y="255676"/>
                      <a:pt x="131577" y="255676"/>
                    </a:cubicBezTo>
                    <a:cubicBezTo>
                      <a:pt x="129652" y="254507"/>
                      <a:pt x="128552" y="252789"/>
                      <a:pt x="127933" y="250589"/>
                    </a:cubicBezTo>
                    <a:cubicBezTo>
                      <a:pt x="126283" y="244540"/>
                      <a:pt x="124427" y="238490"/>
                      <a:pt x="122777" y="232372"/>
                    </a:cubicBezTo>
                    <a:cubicBezTo>
                      <a:pt x="121884" y="229141"/>
                      <a:pt x="119890" y="227422"/>
                      <a:pt x="116659" y="227010"/>
                    </a:cubicBezTo>
                    <a:cubicBezTo>
                      <a:pt x="115422" y="226872"/>
                      <a:pt x="114184" y="226666"/>
                      <a:pt x="112947" y="226597"/>
                    </a:cubicBezTo>
                    <a:cubicBezTo>
                      <a:pt x="110060" y="226391"/>
                      <a:pt x="108066" y="227697"/>
                      <a:pt x="106622" y="230103"/>
                    </a:cubicBezTo>
                    <a:cubicBezTo>
                      <a:pt x="106072" y="230997"/>
                      <a:pt x="105591" y="231891"/>
                      <a:pt x="105041" y="232784"/>
                    </a:cubicBezTo>
                    <a:cubicBezTo>
                      <a:pt x="102154" y="237665"/>
                      <a:pt x="99335" y="242615"/>
                      <a:pt x="96380" y="247427"/>
                    </a:cubicBezTo>
                    <a:cubicBezTo>
                      <a:pt x="94798" y="250108"/>
                      <a:pt x="92873" y="250795"/>
                      <a:pt x="89849" y="250108"/>
                    </a:cubicBezTo>
                    <a:cubicBezTo>
                      <a:pt x="87993" y="249695"/>
                      <a:pt x="86274" y="249077"/>
                      <a:pt x="84555" y="248320"/>
                    </a:cubicBezTo>
                    <a:cubicBezTo>
                      <a:pt x="81531" y="246877"/>
                      <a:pt x="80568" y="245021"/>
                      <a:pt x="80981" y="241652"/>
                    </a:cubicBezTo>
                    <a:cubicBezTo>
                      <a:pt x="81737" y="235397"/>
                      <a:pt x="82356" y="229141"/>
                      <a:pt x="83249" y="222885"/>
                    </a:cubicBezTo>
                    <a:cubicBezTo>
                      <a:pt x="83868" y="218486"/>
                      <a:pt x="81531" y="216080"/>
                      <a:pt x="78094" y="214155"/>
                    </a:cubicBezTo>
                    <a:cubicBezTo>
                      <a:pt x="74725" y="212299"/>
                      <a:pt x="71700" y="212024"/>
                      <a:pt x="68538" y="214636"/>
                    </a:cubicBezTo>
                    <a:cubicBezTo>
                      <a:pt x="64139" y="218142"/>
                      <a:pt x="59533" y="221373"/>
                      <a:pt x="55133" y="224810"/>
                    </a:cubicBezTo>
                    <a:cubicBezTo>
                      <a:pt x="50665" y="228316"/>
                      <a:pt x="48740" y="229072"/>
                      <a:pt x="43240" y="224123"/>
                    </a:cubicBezTo>
                    <a:cubicBezTo>
                      <a:pt x="42897" y="223779"/>
                      <a:pt x="42553" y="223435"/>
                      <a:pt x="42209" y="223091"/>
                    </a:cubicBezTo>
                    <a:cubicBezTo>
                      <a:pt x="39528" y="220342"/>
                      <a:pt x="39253" y="218211"/>
                      <a:pt x="41178" y="214842"/>
                    </a:cubicBezTo>
                    <a:cubicBezTo>
                      <a:pt x="44134" y="209549"/>
                      <a:pt x="47159" y="204187"/>
                      <a:pt x="50115" y="198893"/>
                    </a:cubicBezTo>
                    <a:cubicBezTo>
                      <a:pt x="50940" y="197381"/>
                      <a:pt x="51833" y="195869"/>
                      <a:pt x="51627" y="194013"/>
                    </a:cubicBezTo>
                    <a:cubicBezTo>
                      <a:pt x="51146" y="188444"/>
                      <a:pt x="44959" y="184045"/>
                      <a:pt x="39597" y="185420"/>
                    </a:cubicBezTo>
                    <a:cubicBezTo>
                      <a:pt x="33410" y="187001"/>
                      <a:pt x="27223" y="188582"/>
                      <a:pt x="21105" y="190232"/>
                    </a:cubicBezTo>
                    <a:cubicBezTo>
                      <a:pt x="18630" y="190919"/>
                      <a:pt x="16774" y="190163"/>
                      <a:pt x="15193" y="188238"/>
                    </a:cubicBezTo>
                    <a:cubicBezTo>
                      <a:pt x="13887" y="186657"/>
                      <a:pt x="13062" y="184870"/>
                      <a:pt x="12237" y="183014"/>
                    </a:cubicBezTo>
                    <a:cubicBezTo>
                      <a:pt x="10862" y="179783"/>
                      <a:pt x="11481" y="177445"/>
                      <a:pt x="14230" y="175314"/>
                    </a:cubicBezTo>
                    <a:cubicBezTo>
                      <a:pt x="18767" y="171671"/>
                      <a:pt x="23373" y="168096"/>
                      <a:pt x="27910" y="164453"/>
                    </a:cubicBezTo>
                    <a:cubicBezTo>
                      <a:pt x="32722" y="160741"/>
                      <a:pt x="33135" y="159159"/>
                      <a:pt x="31554" y="153385"/>
                    </a:cubicBezTo>
                    <a:cubicBezTo>
                      <a:pt x="30454" y="149604"/>
                      <a:pt x="28185" y="147611"/>
                      <a:pt x="24198" y="147198"/>
                    </a:cubicBezTo>
                    <a:cubicBezTo>
                      <a:pt x="18424" y="146579"/>
                      <a:pt x="12718" y="145479"/>
                      <a:pt x="6943" y="144861"/>
                    </a:cubicBezTo>
                    <a:cubicBezTo>
                      <a:pt x="3644" y="144517"/>
                      <a:pt x="1306" y="143211"/>
                      <a:pt x="138" y="140049"/>
                    </a:cubicBezTo>
                    <a:cubicBezTo>
                      <a:pt x="0" y="137093"/>
                      <a:pt x="0" y="134343"/>
                      <a:pt x="0" y="131525"/>
                    </a:cubicBezTo>
                    <a:cubicBezTo>
                      <a:pt x="1100" y="129462"/>
                      <a:pt x="2819" y="128431"/>
                      <a:pt x="5019" y="127881"/>
                    </a:cubicBezTo>
                    <a:cubicBezTo>
                      <a:pt x="10931" y="126300"/>
                      <a:pt x="16705" y="124513"/>
                      <a:pt x="22617" y="122931"/>
                    </a:cubicBezTo>
                    <a:cubicBezTo>
                      <a:pt x="26192" y="121969"/>
                      <a:pt x="28323" y="119975"/>
                      <a:pt x="28667" y="116194"/>
                    </a:cubicBezTo>
                    <a:cubicBezTo>
                      <a:pt x="28735" y="115232"/>
                      <a:pt x="28873" y="114270"/>
                      <a:pt x="29010" y="113307"/>
                    </a:cubicBezTo>
                    <a:cubicBezTo>
                      <a:pt x="29354" y="110076"/>
                      <a:pt x="27910" y="107876"/>
                      <a:pt x="25229" y="106295"/>
                    </a:cubicBezTo>
                    <a:cubicBezTo>
                      <a:pt x="19867" y="103202"/>
                      <a:pt x="14574" y="100040"/>
                      <a:pt x="9281" y="96946"/>
                    </a:cubicBezTo>
                    <a:cubicBezTo>
                      <a:pt x="5362" y="94678"/>
                      <a:pt x="4675" y="92959"/>
                      <a:pt x="5843" y="88560"/>
                    </a:cubicBezTo>
                    <a:cubicBezTo>
                      <a:pt x="5981" y="88147"/>
                      <a:pt x="6050" y="87735"/>
                      <a:pt x="6187" y="87391"/>
                    </a:cubicBezTo>
                    <a:cubicBezTo>
                      <a:pt x="7906" y="81685"/>
                      <a:pt x="9418" y="80585"/>
                      <a:pt x="15261" y="81135"/>
                    </a:cubicBezTo>
                    <a:cubicBezTo>
                      <a:pt x="20898" y="81685"/>
                      <a:pt x="26535" y="82304"/>
                      <a:pt x="32173" y="83060"/>
                    </a:cubicBezTo>
                    <a:cubicBezTo>
                      <a:pt x="36641" y="83610"/>
                      <a:pt x="38566" y="82854"/>
                      <a:pt x="40834" y="79073"/>
                    </a:cubicBezTo>
                    <a:cubicBezTo>
                      <a:pt x="44065" y="73848"/>
                      <a:pt x="43928" y="72198"/>
                      <a:pt x="40147" y="67318"/>
                    </a:cubicBezTo>
                    <a:cubicBezTo>
                      <a:pt x="36572" y="62712"/>
                      <a:pt x="33066" y="58037"/>
                      <a:pt x="29629" y="53363"/>
                    </a:cubicBezTo>
                    <a:cubicBezTo>
                      <a:pt x="27567" y="50613"/>
                      <a:pt x="27567" y="48344"/>
                      <a:pt x="29629" y="45595"/>
                    </a:cubicBezTo>
                    <a:cubicBezTo>
                      <a:pt x="30660" y="44220"/>
                      <a:pt x="31760" y="42845"/>
                      <a:pt x="33066" y="41745"/>
                    </a:cubicBezTo>
                    <a:cubicBezTo>
                      <a:pt x="35678" y="39545"/>
                      <a:pt x="37466" y="39270"/>
                      <a:pt x="40422" y="40920"/>
                    </a:cubicBezTo>
                    <a:cubicBezTo>
                      <a:pt x="45646" y="43807"/>
                      <a:pt x="51008" y="46488"/>
                      <a:pt x="56027" y="49719"/>
                    </a:cubicBezTo>
                    <a:cubicBezTo>
                      <a:pt x="61801" y="53431"/>
                      <a:pt x="65788" y="50957"/>
                      <a:pt x="69982" y="45801"/>
                    </a:cubicBezTo>
                    <a:cubicBezTo>
                      <a:pt x="71357" y="44082"/>
                      <a:pt x="70875" y="41814"/>
                      <a:pt x="70325" y="39751"/>
                    </a:cubicBezTo>
                    <a:cubicBezTo>
                      <a:pt x="68813" y="33908"/>
                      <a:pt x="67301" y="28065"/>
                      <a:pt x="65788" y="22221"/>
                    </a:cubicBezTo>
                    <a:cubicBezTo>
                      <a:pt x="64688" y="18028"/>
                      <a:pt x="65376" y="16309"/>
                      <a:pt x="69088" y="14110"/>
                    </a:cubicBezTo>
                    <a:cubicBezTo>
                      <a:pt x="69913" y="13628"/>
                      <a:pt x="70738" y="13147"/>
                      <a:pt x="71632" y="12735"/>
                    </a:cubicBezTo>
                    <a:cubicBezTo>
                      <a:pt x="76100" y="10672"/>
                      <a:pt x="78094" y="11154"/>
                      <a:pt x="81118" y="15072"/>
                    </a:cubicBezTo>
                    <a:cubicBezTo>
                      <a:pt x="84762" y="19678"/>
                      <a:pt x="88405" y="24353"/>
                      <a:pt x="92049" y="28958"/>
                    </a:cubicBezTo>
                    <a:cubicBezTo>
                      <a:pt x="95486" y="33221"/>
                      <a:pt x="103529" y="33221"/>
                      <a:pt x="106966" y="28890"/>
                    </a:cubicBezTo>
                    <a:cubicBezTo>
                      <a:pt x="108410" y="27034"/>
                      <a:pt x="108410" y="24696"/>
                      <a:pt x="108754" y="22565"/>
                    </a:cubicBezTo>
                    <a:cubicBezTo>
                      <a:pt x="109578" y="17203"/>
                      <a:pt x="110266" y="11841"/>
                      <a:pt x="110953" y="6479"/>
                    </a:cubicBezTo>
                    <a:cubicBezTo>
                      <a:pt x="111503" y="2217"/>
                      <a:pt x="112672" y="1048"/>
                      <a:pt x="116934" y="292"/>
                    </a:cubicBezTo>
                    <a:cubicBezTo>
                      <a:pt x="118721" y="-52"/>
                      <a:pt x="120509" y="-52"/>
                      <a:pt x="122296" y="86"/>
                    </a:cubicBezTo>
                    <a:close/>
                  </a:path>
                </a:pathLst>
              </a:custGeom>
              <a:solidFill>
                <a:schemeClr val="bg1"/>
              </a:solidFill>
              <a:ln w="515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cs typeface="B Nazanin" panose="00000700000000000000" pitchFamily="2" charset="-78"/>
                </a:endParaRPr>
              </a:p>
            </p:txBody>
          </p:sp>
        </p:grp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6BF3476D-6140-5E8A-C5AD-F426F5368E0B}"/>
              </a:ext>
            </a:extLst>
          </p:cNvPr>
          <p:cNvSpPr txBox="1"/>
          <p:nvPr/>
        </p:nvSpPr>
        <p:spPr>
          <a:xfrm>
            <a:off x="10066226" y="424896"/>
            <a:ext cx="1600656" cy="37965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ko-KR" sz="1867" dirty="0">
                <a:solidFill>
                  <a:schemeClr val="bg1"/>
                </a:solidFill>
                <a:cs typeface="B Nazanin" panose="00000700000000000000" pitchFamily="2" charset="-78"/>
              </a:rPr>
              <a:t>20begir.com</a:t>
            </a:r>
            <a:endParaRPr lang="ko-KR" altLang="en-US" sz="1867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885437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0" name="Group 229">
            <a:extLst>
              <a:ext uri="{FF2B5EF4-FFF2-40B4-BE49-F238E27FC236}">
                <a16:creationId xmlns:a16="http://schemas.microsoft.com/office/drawing/2014/main" id="{6CA7C4E9-BFAD-48F2-A377-82E1B9F22C13}"/>
              </a:ext>
            </a:extLst>
          </p:cNvPr>
          <p:cNvGrpSpPr/>
          <p:nvPr/>
        </p:nvGrpSpPr>
        <p:grpSpPr>
          <a:xfrm>
            <a:off x="3998139" y="4144688"/>
            <a:ext cx="4190657" cy="2083614"/>
            <a:chOff x="2141211" y="1548026"/>
            <a:chExt cx="9211525" cy="4580013"/>
          </a:xfrm>
        </p:grpSpPr>
        <p:grpSp>
          <p:nvGrpSpPr>
            <p:cNvPr id="229" name="Group 228">
              <a:extLst>
                <a:ext uri="{FF2B5EF4-FFF2-40B4-BE49-F238E27FC236}">
                  <a16:creationId xmlns:a16="http://schemas.microsoft.com/office/drawing/2014/main" id="{4BFBA780-3629-4DE6-93AB-9DBAD97A2DFE}"/>
                </a:ext>
              </a:extLst>
            </p:cNvPr>
            <p:cNvGrpSpPr/>
            <p:nvPr/>
          </p:nvGrpSpPr>
          <p:grpSpPr>
            <a:xfrm>
              <a:off x="2141211" y="2961574"/>
              <a:ext cx="4458905" cy="3166465"/>
              <a:chOff x="2141211" y="2961574"/>
              <a:chExt cx="4458905" cy="3166465"/>
            </a:xfrm>
          </p:grpSpPr>
          <p:grpSp>
            <p:nvGrpSpPr>
              <p:cNvPr id="17" name="Group 16">
                <a:extLst>
                  <a:ext uri="{FF2B5EF4-FFF2-40B4-BE49-F238E27FC236}">
                    <a16:creationId xmlns:a16="http://schemas.microsoft.com/office/drawing/2014/main" id="{FD53FAF8-B308-4240-9FB3-8F7F9D7A45E3}"/>
                  </a:ext>
                </a:extLst>
              </p:cNvPr>
              <p:cNvGrpSpPr/>
              <p:nvPr/>
            </p:nvGrpSpPr>
            <p:grpSpPr>
              <a:xfrm>
                <a:off x="2141211" y="3646500"/>
                <a:ext cx="4458905" cy="2481539"/>
                <a:chOff x="2049404" y="3512503"/>
                <a:chExt cx="4458905" cy="2481539"/>
              </a:xfrm>
            </p:grpSpPr>
            <p:sp>
              <p:nvSpPr>
                <p:cNvPr id="18" name="Rectangle 17">
                  <a:extLst>
                    <a:ext uri="{FF2B5EF4-FFF2-40B4-BE49-F238E27FC236}">
                      <a16:creationId xmlns:a16="http://schemas.microsoft.com/office/drawing/2014/main" id="{FF045EDA-B6ED-488B-9B34-B1F649A301AC}"/>
                    </a:ext>
                  </a:extLst>
                </p:cNvPr>
                <p:cNvSpPr/>
                <p:nvPr/>
              </p:nvSpPr>
              <p:spPr>
                <a:xfrm>
                  <a:off x="2049404" y="3512503"/>
                  <a:ext cx="4458905" cy="2481539"/>
                </a:xfrm>
                <a:prstGeom prst="rect">
                  <a:avLst/>
                </a:prstGeom>
                <a:solidFill>
                  <a:schemeClr val="bg1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en-US" dirty="0">
                    <a:cs typeface="B Nazanin" pitchFamily="2" charset="-78"/>
                  </a:endParaRPr>
                </a:p>
              </p:txBody>
            </p:sp>
            <p:sp>
              <p:nvSpPr>
                <p:cNvPr id="19" name="Rectangle 18">
                  <a:extLst>
                    <a:ext uri="{FF2B5EF4-FFF2-40B4-BE49-F238E27FC236}">
                      <a16:creationId xmlns:a16="http://schemas.microsoft.com/office/drawing/2014/main" id="{4C438F50-4C56-4314-BF94-5F24C15276C9}"/>
                    </a:ext>
                  </a:extLst>
                </p:cNvPr>
                <p:cNvSpPr/>
                <p:nvPr/>
              </p:nvSpPr>
              <p:spPr>
                <a:xfrm>
                  <a:off x="2049404" y="3764590"/>
                  <a:ext cx="4458905" cy="2229452"/>
                </a:xfrm>
                <a:prstGeom prst="rect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en-US">
                    <a:cs typeface="B Nazanin" pitchFamily="2" charset="-78"/>
                  </a:endParaRPr>
                </a:p>
              </p:txBody>
            </p:sp>
          </p:grpSp>
          <p:sp>
            <p:nvSpPr>
              <p:cNvPr id="23" name="Rectangle: Top Corners Rounded 22">
                <a:extLst>
                  <a:ext uri="{FF2B5EF4-FFF2-40B4-BE49-F238E27FC236}">
                    <a16:creationId xmlns:a16="http://schemas.microsoft.com/office/drawing/2014/main" id="{0001FB76-0EAD-4286-BD97-AF0DC83168BB}"/>
                  </a:ext>
                </a:extLst>
              </p:cNvPr>
              <p:cNvSpPr/>
              <p:nvPr/>
            </p:nvSpPr>
            <p:spPr>
              <a:xfrm>
                <a:off x="3302673" y="4426085"/>
                <a:ext cx="731071" cy="16929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24" name="Rectangle 23">
                <a:extLst>
                  <a:ext uri="{FF2B5EF4-FFF2-40B4-BE49-F238E27FC236}">
                    <a16:creationId xmlns:a16="http://schemas.microsoft.com/office/drawing/2014/main" id="{E27AFA5E-1912-4DDD-B0DA-BAA421216497}"/>
                  </a:ext>
                </a:extLst>
              </p:cNvPr>
              <p:cNvSpPr/>
              <p:nvPr/>
            </p:nvSpPr>
            <p:spPr>
              <a:xfrm>
                <a:off x="3683564" y="4761245"/>
                <a:ext cx="350180" cy="1357740"/>
              </a:xfrm>
              <a:prstGeom prst="rect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cs typeface="B Nazanin" pitchFamily="2" charset="-78"/>
                </a:endParaRPr>
              </a:p>
            </p:txBody>
          </p:sp>
          <p:grpSp>
            <p:nvGrpSpPr>
              <p:cNvPr id="36" name="Group 35">
                <a:extLst>
                  <a:ext uri="{FF2B5EF4-FFF2-40B4-BE49-F238E27FC236}">
                    <a16:creationId xmlns:a16="http://schemas.microsoft.com/office/drawing/2014/main" id="{F8F5F381-4362-4A03-8A87-79601B6CFE0D}"/>
                  </a:ext>
                </a:extLst>
              </p:cNvPr>
              <p:cNvGrpSpPr/>
              <p:nvPr/>
            </p:nvGrpSpPr>
            <p:grpSpPr>
              <a:xfrm>
                <a:off x="2317238" y="3976797"/>
                <a:ext cx="379603" cy="2139464"/>
                <a:chOff x="-2634905" y="4064178"/>
                <a:chExt cx="379603" cy="2139464"/>
              </a:xfrm>
            </p:grpSpPr>
            <p:sp>
              <p:nvSpPr>
                <p:cNvPr id="37" name="Oval 36">
                  <a:extLst>
                    <a:ext uri="{FF2B5EF4-FFF2-40B4-BE49-F238E27FC236}">
                      <a16:creationId xmlns:a16="http://schemas.microsoft.com/office/drawing/2014/main" id="{0C04DFAB-39CF-4AAE-9A73-80C33DE014BD}"/>
                    </a:ext>
                  </a:extLst>
                </p:cNvPr>
                <p:cNvSpPr/>
                <p:nvPr/>
              </p:nvSpPr>
              <p:spPr>
                <a:xfrm>
                  <a:off x="-2634905" y="4064178"/>
                  <a:ext cx="379603" cy="379603"/>
                </a:xfrm>
                <a:prstGeom prst="ellipse">
                  <a:avLst/>
                </a:pr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en-US">
                    <a:cs typeface="B Nazanin" pitchFamily="2" charset="-78"/>
                  </a:endParaRPr>
                </a:p>
              </p:txBody>
            </p:sp>
            <p:sp>
              <p:nvSpPr>
                <p:cNvPr id="38" name="Rectangle: Top Corners Rounded 37">
                  <a:extLst>
                    <a:ext uri="{FF2B5EF4-FFF2-40B4-BE49-F238E27FC236}">
                      <a16:creationId xmlns:a16="http://schemas.microsoft.com/office/drawing/2014/main" id="{A22907B5-06D7-4C82-B869-86D378724B35}"/>
                    </a:ext>
                  </a:extLst>
                </p:cNvPr>
                <p:cNvSpPr/>
                <p:nvPr/>
              </p:nvSpPr>
              <p:spPr>
                <a:xfrm>
                  <a:off x="-2559476" y="4139682"/>
                  <a:ext cx="240928" cy="2063960"/>
                </a:xfrm>
                <a:prstGeom prst="round2SameRect">
                  <a:avLst>
                    <a:gd name="adj1" fmla="val 50000"/>
                    <a:gd name="adj2" fmla="val 0"/>
                  </a:avLst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en-US">
                    <a:cs typeface="B Nazanin" pitchFamily="2" charset="-78"/>
                  </a:endParaRPr>
                </a:p>
              </p:txBody>
            </p:sp>
            <p:sp>
              <p:nvSpPr>
                <p:cNvPr id="39" name="Rectangle 38">
                  <a:extLst>
                    <a:ext uri="{FF2B5EF4-FFF2-40B4-BE49-F238E27FC236}">
                      <a16:creationId xmlns:a16="http://schemas.microsoft.com/office/drawing/2014/main" id="{58500926-C538-448C-869E-FA6A3DE605D0}"/>
                    </a:ext>
                  </a:extLst>
                </p:cNvPr>
                <p:cNvSpPr/>
                <p:nvPr/>
              </p:nvSpPr>
              <p:spPr>
                <a:xfrm>
                  <a:off x="-2433468" y="4271109"/>
                  <a:ext cx="120438" cy="1932533"/>
                </a:xfrm>
                <a:prstGeom prst="rect">
                  <a:avLst/>
                </a:pr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en-US">
                    <a:cs typeface="B Nazanin" pitchFamily="2" charset="-78"/>
                  </a:endParaRPr>
                </a:p>
              </p:txBody>
            </p:sp>
            <p:grpSp>
              <p:nvGrpSpPr>
                <p:cNvPr id="40" name="Group 39">
                  <a:extLst>
                    <a:ext uri="{FF2B5EF4-FFF2-40B4-BE49-F238E27FC236}">
                      <a16:creationId xmlns:a16="http://schemas.microsoft.com/office/drawing/2014/main" id="{314504E4-C283-47CA-B3D4-207F96536C5A}"/>
                    </a:ext>
                  </a:extLst>
                </p:cNvPr>
                <p:cNvGrpSpPr/>
                <p:nvPr/>
              </p:nvGrpSpPr>
              <p:grpSpPr>
                <a:xfrm>
                  <a:off x="-2605327" y="4699470"/>
                  <a:ext cx="348698" cy="148770"/>
                  <a:chOff x="2203573" y="4490681"/>
                  <a:chExt cx="348698" cy="148770"/>
                </a:xfrm>
              </p:grpSpPr>
              <p:sp>
                <p:nvSpPr>
                  <p:cNvPr id="47" name="Rectangle 46">
                    <a:extLst>
                      <a:ext uri="{FF2B5EF4-FFF2-40B4-BE49-F238E27FC236}">
                        <a16:creationId xmlns:a16="http://schemas.microsoft.com/office/drawing/2014/main" id="{8AB0408D-D4C4-454C-B8F2-E9F118AFFC49}"/>
                      </a:ext>
                    </a:extLst>
                  </p:cNvPr>
                  <p:cNvSpPr/>
                  <p:nvPr/>
                </p:nvSpPr>
                <p:spPr>
                  <a:xfrm>
                    <a:off x="2203573" y="4490681"/>
                    <a:ext cx="177271" cy="148770"/>
                  </a:xfrm>
                  <a:prstGeom prst="rect">
                    <a:avLst/>
                  </a:prstGeom>
                  <a:solidFill>
                    <a:schemeClr val="accent1">
                      <a:lumMod val="60000"/>
                      <a:lumOff val="4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rtl="1"/>
                    <a:endParaRPr lang="en-US">
                      <a:cs typeface="B Nazanin" pitchFamily="2" charset="-78"/>
                    </a:endParaRPr>
                  </a:p>
                </p:txBody>
              </p:sp>
              <p:sp>
                <p:nvSpPr>
                  <p:cNvPr id="48" name="Rectangle 47">
                    <a:extLst>
                      <a:ext uri="{FF2B5EF4-FFF2-40B4-BE49-F238E27FC236}">
                        <a16:creationId xmlns:a16="http://schemas.microsoft.com/office/drawing/2014/main" id="{03BB7D80-D687-45E2-A0AD-CD258676F243}"/>
                      </a:ext>
                    </a:extLst>
                  </p:cNvPr>
                  <p:cNvSpPr/>
                  <p:nvPr/>
                </p:nvSpPr>
                <p:spPr>
                  <a:xfrm>
                    <a:off x="2375000" y="4490681"/>
                    <a:ext cx="177271" cy="148770"/>
                  </a:xfrm>
                  <a:prstGeom prst="rect">
                    <a:avLst/>
                  </a:prstGeom>
                  <a:solidFill>
                    <a:schemeClr val="accent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rtl="1"/>
                    <a:endParaRPr lang="en-US">
                      <a:cs typeface="B Nazanin" pitchFamily="2" charset="-78"/>
                    </a:endParaRPr>
                  </a:p>
                </p:txBody>
              </p:sp>
            </p:grpSp>
            <p:grpSp>
              <p:nvGrpSpPr>
                <p:cNvPr id="41" name="Group 40">
                  <a:extLst>
                    <a:ext uri="{FF2B5EF4-FFF2-40B4-BE49-F238E27FC236}">
                      <a16:creationId xmlns:a16="http://schemas.microsoft.com/office/drawing/2014/main" id="{A681F27E-FB7A-43BD-9657-FF33B357CC4A}"/>
                    </a:ext>
                  </a:extLst>
                </p:cNvPr>
                <p:cNvGrpSpPr/>
                <p:nvPr/>
              </p:nvGrpSpPr>
              <p:grpSpPr>
                <a:xfrm>
                  <a:off x="-2605327" y="5103800"/>
                  <a:ext cx="348698" cy="148770"/>
                  <a:chOff x="2203573" y="4490681"/>
                  <a:chExt cx="348698" cy="148770"/>
                </a:xfrm>
              </p:grpSpPr>
              <p:sp>
                <p:nvSpPr>
                  <p:cNvPr id="45" name="Rectangle 44">
                    <a:extLst>
                      <a:ext uri="{FF2B5EF4-FFF2-40B4-BE49-F238E27FC236}">
                        <a16:creationId xmlns:a16="http://schemas.microsoft.com/office/drawing/2014/main" id="{4F04EF89-F119-418E-9502-6E6C4DB48B2B}"/>
                      </a:ext>
                    </a:extLst>
                  </p:cNvPr>
                  <p:cNvSpPr/>
                  <p:nvPr/>
                </p:nvSpPr>
                <p:spPr>
                  <a:xfrm>
                    <a:off x="2203573" y="4490681"/>
                    <a:ext cx="177271" cy="148770"/>
                  </a:xfrm>
                  <a:prstGeom prst="rect">
                    <a:avLst/>
                  </a:prstGeom>
                  <a:solidFill>
                    <a:schemeClr val="accent1">
                      <a:lumMod val="60000"/>
                      <a:lumOff val="4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rtl="1"/>
                    <a:endParaRPr lang="en-US">
                      <a:cs typeface="B Nazanin" pitchFamily="2" charset="-78"/>
                    </a:endParaRPr>
                  </a:p>
                </p:txBody>
              </p:sp>
              <p:sp>
                <p:nvSpPr>
                  <p:cNvPr id="46" name="Rectangle 45">
                    <a:extLst>
                      <a:ext uri="{FF2B5EF4-FFF2-40B4-BE49-F238E27FC236}">
                        <a16:creationId xmlns:a16="http://schemas.microsoft.com/office/drawing/2014/main" id="{CF4CABE2-B720-4549-9A2B-7224510515DB}"/>
                      </a:ext>
                    </a:extLst>
                  </p:cNvPr>
                  <p:cNvSpPr/>
                  <p:nvPr/>
                </p:nvSpPr>
                <p:spPr>
                  <a:xfrm>
                    <a:off x="2375000" y="4490681"/>
                    <a:ext cx="177271" cy="148770"/>
                  </a:xfrm>
                  <a:prstGeom prst="rect">
                    <a:avLst/>
                  </a:prstGeom>
                  <a:solidFill>
                    <a:schemeClr val="accent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rtl="1"/>
                    <a:endParaRPr lang="en-US">
                      <a:cs typeface="B Nazanin" pitchFamily="2" charset="-78"/>
                    </a:endParaRPr>
                  </a:p>
                </p:txBody>
              </p:sp>
            </p:grpSp>
            <p:grpSp>
              <p:nvGrpSpPr>
                <p:cNvPr id="42" name="Group 41">
                  <a:extLst>
                    <a:ext uri="{FF2B5EF4-FFF2-40B4-BE49-F238E27FC236}">
                      <a16:creationId xmlns:a16="http://schemas.microsoft.com/office/drawing/2014/main" id="{97EAC905-39CE-48AB-A123-FBFEA48A4FD1}"/>
                    </a:ext>
                  </a:extLst>
                </p:cNvPr>
                <p:cNvGrpSpPr/>
                <p:nvPr/>
              </p:nvGrpSpPr>
              <p:grpSpPr>
                <a:xfrm>
                  <a:off x="-2605327" y="5508130"/>
                  <a:ext cx="348698" cy="148770"/>
                  <a:chOff x="2203573" y="4490681"/>
                  <a:chExt cx="348698" cy="148770"/>
                </a:xfrm>
              </p:grpSpPr>
              <p:sp>
                <p:nvSpPr>
                  <p:cNvPr id="43" name="Rectangle 42">
                    <a:extLst>
                      <a:ext uri="{FF2B5EF4-FFF2-40B4-BE49-F238E27FC236}">
                        <a16:creationId xmlns:a16="http://schemas.microsoft.com/office/drawing/2014/main" id="{FDC696A6-79A7-4F99-B2B3-11F7A9273882}"/>
                      </a:ext>
                    </a:extLst>
                  </p:cNvPr>
                  <p:cNvSpPr/>
                  <p:nvPr/>
                </p:nvSpPr>
                <p:spPr>
                  <a:xfrm>
                    <a:off x="2203573" y="4490681"/>
                    <a:ext cx="177271" cy="148770"/>
                  </a:xfrm>
                  <a:prstGeom prst="rect">
                    <a:avLst/>
                  </a:prstGeom>
                  <a:solidFill>
                    <a:schemeClr val="accent1">
                      <a:lumMod val="60000"/>
                      <a:lumOff val="4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rtl="1"/>
                    <a:endParaRPr lang="en-US">
                      <a:cs typeface="B Nazanin" pitchFamily="2" charset="-78"/>
                    </a:endParaRPr>
                  </a:p>
                </p:txBody>
              </p:sp>
              <p:sp>
                <p:nvSpPr>
                  <p:cNvPr id="44" name="Rectangle 43">
                    <a:extLst>
                      <a:ext uri="{FF2B5EF4-FFF2-40B4-BE49-F238E27FC236}">
                        <a16:creationId xmlns:a16="http://schemas.microsoft.com/office/drawing/2014/main" id="{C1D56299-9F78-40BF-B5B4-460F3FBFB778}"/>
                      </a:ext>
                    </a:extLst>
                  </p:cNvPr>
                  <p:cNvSpPr/>
                  <p:nvPr/>
                </p:nvSpPr>
                <p:spPr>
                  <a:xfrm>
                    <a:off x="2375000" y="4490681"/>
                    <a:ext cx="177271" cy="148770"/>
                  </a:xfrm>
                  <a:prstGeom prst="rect">
                    <a:avLst/>
                  </a:prstGeom>
                  <a:solidFill>
                    <a:schemeClr val="accent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rtl="1"/>
                    <a:endParaRPr lang="en-US">
                      <a:cs typeface="B Nazanin" pitchFamily="2" charset="-78"/>
                    </a:endParaRPr>
                  </a:p>
                </p:txBody>
              </p:sp>
            </p:grpSp>
          </p:grpSp>
          <p:grpSp>
            <p:nvGrpSpPr>
              <p:cNvPr id="49" name="Group 48">
                <a:extLst>
                  <a:ext uri="{FF2B5EF4-FFF2-40B4-BE49-F238E27FC236}">
                    <a16:creationId xmlns:a16="http://schemas.microsoft.com/office/drawing/2014/main" id="{C15D8074-49C4-44FC-ADC3-4D1199E77017}"/>
                  </a:ext>
                </a:extLst>
              </p:cNvPr>
              <p:cNvGrpSpPr/>
              <p:nvPr/>
            </p:nvGrpSpPr>
            <p:grpSpPr>
              <a:xfrm>
                <a:off x="4179460" y="4432067"/>
                <a:ext cx="731071" cy="1692900"/>
                <a:chOff x="-772683" y="4329325"/>
                <a:chExt cx="731071" cy="1692900"/>
              </a:xfrm>
              <a:solidFill>
                <a:schemeClr val="accent1">
                  <a:lumMod val="75000"/>
                </a:schemeClr>
              </a:solidFill>
            </p:grpSpPr>
            <p:sp>
              <p:nvSpPr>
                <p:cNvPr id="50" name="Rectangle: Top Corners Rounded 49">
                  <a:extLst>
                    <a:ext uri="{FF2B5EF4-FFF2-40B4-BE49-F238E27FC236}">
                      <a16:creationId xmlns:a16="http://schemas.microsoft.com/office/drawing/2014/main" id="{3417F6F9-2232-4417-A3CE-A8902842D338}"/>
                    </a:ext>
                  </a:extLst>
                </p:cNvPr>
                <p:cNvSpPr/>
                <p:nvPr/>
              </p:nvSpPr>
              <p:spPr>
                <a:xfrm>
                  <a:off x="-772683" y="4329325"/>
                  <a:ext cx="731071" cy="1692900"/>
                </a:xfrm>
                <a:prstGeom prst="round2SameRect">
                  <a:avLst>
                    <a:gd name="adj1" fmla="val 50000"/>
                    <a:gd name="adj2" fmla="val 0"/>
                  </a:avLst>
                </a:prstGeom>
                <a:solidFill>
                  <a:schemeClr val="accent1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en-US">
                    <a:cs typeface="B Nazanin" pitchFamily="2" charset="-78"/>
                  </a:endParaRPr>
                </a:p>
              </p:txBody>
            </p:sp>
            <p:sp>
              <p:nvSpPr>
                <p:cNvPr id="51" name="Rectangle 50">
                  <a:extLst>
                    <a:ext uri="{FF2B5EF4-FFF2-40B4-BE49-F238E27FC236}">
                      <a16:creationId xmlns:a16="http://schemas.microsoft.com/office/drawing/2014/main" id="{8D5D8493-B06A-4675-9AE3-02868F7B8608}"/>
                    </a:ext>
                  </a:extLst>
                </p:cNvPr>
                <p:cNvSpPr/>
                <p:nvPr/>
              </p:nvSpPr>
              <p:spPr>
                <a:xfrm>
                  <a:off x="-391792" y="4664485"/>
                  <a:ext cx="350180" cy="1357740"/>
                </a:xfrm>
                <a:prstGeom prst="rect">
                  <a:avLst/>
                </a:pr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en-US">
                    <a:cs typeface="B Nazanin" pitchFamily="2" charset="-78"/>
                  </a:endParaRPr>
                </a:p>
              </p:txBody>
            </p:sp>
          </p:grpSp>
          <p:grpSp>
            <p:nvGrpSpPr>
              <p:cNvPr id="60" name="Group 59">
                <a:extLst>
                  <a:ext uri="{FF2B5EF4-FFF2-40B4-BE49-F238E27FC236}">
                    <a16:creationId xmlns:a16="http://schemas.microsoft.com/office/drawing/2014/main" id="{591A0489-8E26-45DB-AB7A-B154FEB6088E}"/>
                  </a:ext>
                </a:extLst>
              </p:cNvPr>
              <p:cNvGrpSpPr/>
              <p:nvPr/>
            </p:nvGrpSpPr>
            <p:grpSpPr>
              <a:xfrm>
                <a:off x="2832087" y="3984940"/>
                <a:ext cx="379603" cy="2139464"/>
                <a:chOff x="-2634905" y="4064178"/>
                <a:chExt cx="379603" cy="2139464"/>
              </a:xfrm>
            </p:grpSpPr>
            <p:sp>
              <p:nvSpPr>
                <p:cNvPr id="61" name="Oval 60">
                  <a:extLst>
                    <a:ext uri="{FF2B5EF4-FFF2-40B4-BE49-F238E27FC236}">
                      <a16:creationId xmlns:a16="http://schemas.microsoft.com/office/drawing/2014/main" id="{CFF826C3-57F3-42CB-B1A6-1EB0F64C59BE}"/>
                    </a:ext>
                  </a:extLst>
                </p:cNvPr>
                <p:cNvSpPr/>
                <p:nvPr/>
              </p:nvSpPr>
              <p:spPr>
                <a:xfrm>
                  <a:off x="-2634905" y="4064178"/>
                  <a:ext cx="379603" cy="379603"/>
                </a:xfrm>
                <a:prstGeom prst="ellipse">
                  <a:avLst/>
                </a:pr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en-US">
                    <a:cs typeface="B Nazanin" pitchFamily="2" charset="-78"/>
                  </a:endParaRPr>
                </a:p>
              </p:txBody>
            </p:sp>
            <p:sp>
              <p:nvSpPr>
                <p:cNvPr id="62" name="Rectangle: Top Corners Rounded 61">
                  <a:extLst>
                    <a:ext uri="{FF2B5EF4-FFF2-40B4-BE49-F238E27FC236}">
                      <a16:creationId xmlns:a16="http://schemas.microsoft.com/office/drawing/2014/main" id="{7296A5A2-30FA-4239-BACC-FC7269FA230D}"/>
                    </a:ext>
                  </a:extLst>
                </p:cNvPr>
                <p:cNvSpPr/>
                <p:nvPr/>
              </p:nvSpPr>
              <p:spPr>
                <a:xfrm>
                  <a:off x="-2559476" y="4139682"/>
                  <a:ext cx="240928" cy="2063960"/>
                </a:xfrm>
                <a:prstGeom prst="round2SameRect">
                  <a:avLst>
                    <a:gd name="adj1" fmla="val 50000"/>
                    <a:gd name="adj2" fmla="val 0"/>
                  </a:avLst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en-US">
                    <a:cs typeface="B Nazanin" pitchFamily="2" charset="-78"/>
                  </a:endParaRPr>
                </a:p>
              </p:txBody>
            </p:sp>
            <p:sp>
              <p:nvSpPr>
                <p:cNvPr id="63" name="Rectangle 62">
                  <a:extLst>
                    <a:ext uri="{FF2B5EF4-FFF2-40B4-BE49-F238E27FC236}">
                      <a16:creationId xmlns:a16="http://schemas.microsoft.com/office/drawing/2014/main" id="{22BBD6CB-41EF-4319-8AA4-CA32F0346FDA}"/>
                    </a:ext>
                  </a:extLst>
                </p:cNvPr>
                <p:cNvSpPr/>
                <p:nvPr/>
              </p:nvSpPr>
              <p:spPr>
                <a:xfrm>
                  <a:off x="-2433468" y="4271109"/>
                  <a:ext cx="120438" cy="1932533"/>
                </a:xfrm>
                <a:prstGeom prst="rect">
                  <a:avLst/>
                </a:pr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en-US">
                    <a:cs typeface="B Nazanin" pitchFamily="2" charset="-78"/>
                  </a:endParaRPr>
                </a:p>
              </p:txBody>
            </p:sp>
            <p:grpSp>
              <p:nvGrpSpPr>
                <p:cNvPr id="64" name="Group 63">
                  <a:extLst>
                    <a:ext uri="{FF2B5EF4-FFF2-40B4-BE49-F238E27FC236}">
                      <a16:creationId xmlns:a16="http://schemas.microsoft.com/office/drawing/2014/main" id="{7CBE8FA0-6833-47B3-BEB4-38666437B706}"/>
                    </a:ext>
                  </a:extLst>
                </p:cNvPr>
                <p:cNvGrpSpPr/>
                <p:nvPr/>
              </p:nvGrpSpPr>
              <p:grpSpPr>
                <a:xfrm>
                  <a:off x="-2605327" y="4699470"/>
                  <a:ext cx="348698" cy="148770"/>
                  <a:chOff x="2203573" y="4490681"/>
                  <a:chExt cx="348698" cy="148770"/>
                </a:xfrm>
              </p:grpSpPr>
              <p:sp>
                <p:nvSpPr>
                  <p:cNvPr id="71" name="Rectangle 70">
                    <a:extLst>
                      <a:ext uri="{FF2B5EF4-FFF2-40B4-BE49-F238E27FC236}">
                        <a16:creationId xmlns:a16="http://schemas.microsoft.com/office/drawing/2014/main" id="{23B33C8E-8654-4391-9B4B-2CA33FC583F2}"/>
                      </a:ext>
                    </a:extLst>
                  </p:cNvPr>
                  <p:cNvSpPr/>
                  <p:nvPr/>
                </p:nvSpPr>
                <p:spPr>
                  <a:xfrm>
                    <a:off x="2203573" y="4490681"/>
                    <a:ext cx="177271" cy="148770"/>
                  </a:xfrm>
                  <a:prstGeom prst="rect">
                    <a:avLst/>
                  </a:prstGeom>
                  <a:solidFill>
                    <a:schemeClr val="accent1">
                      <a:lumMod val="60000"/>
                      <a:lumOff val="4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rtl="1"/>
                    <a:endParaRPr lang="en-US">
                      <a:cs typeface="B Nazanin" pitchFamily="2" charset="-78"/>
                    </a:endParaRPr>
                  </a:p>
                </p:txBody>
              </p:sp>
              <p:sp>
                <p:nvSpPr>
                  <p:cNvPr id="72" name="Rectangle 71">
                    <a:extLst>
                      <a:ext uri="{FF2B5EF4-FFF2-40B4-BE49-F238E27FC236}">
                        <a16:creationId xmlns:a16="http://schemas.microsoft.com/office/drawing/2014/main" id="{5756166A-894A-46B9-AF2C-E35F695F3A5D}"/>
                      </a:ext>
                    </a:extLst>
                  </p:cNvPr>
                  <p:cNvSpPr/>
                  <p:nvPr/>
                </p:nvSpPr>
                <p:spPr>
                  <a:xfrm>
                    <a:off x="2375000" y="4490681"/>
                    <a:ext cx="177271" cy="148770"/>
                  </a:xfrm>
                  <a:prstGeom prst="rect">
                    <a:avLst/>
                  </a:prstGeom>
                  <a:solidFill>
                    <a:schemeClr val="accent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rtl="1"/>
                    <a:endParaRPr lang="en-US">
                      <a:cs typeface="B Nazanin" pitchFamily="2" charset="-78"/>
                    </a:endParaRPr>
                  </a:p>
                </p:txBody>
              </p:sp>
            </p:grpSp>
            <p:grpSp>
              <p:nvGrpSpPr>
                <p:cNvPr id="65" name="Group 64">
                  <a:extLst>
                    <a:ext uri="{FF2B5EF4-FFF2-40B4-BE49-F238E27FC236}">
                      <a16:creationId xmlns:a16="http://schemas.microsoft.com/office/drawing/2014/main" id="{C5038AFB-701F-4CD5-8221-FA01FDD7807E}"/>
                    </a:ext>
                  </a:extLst>
                </p:cNvPr>
                <p:cNvGrpSpPr/>
                <p:nvPr/>
              </p:nvGrpSpPr>
              <p:grpSpPr>
                <a:xfrm>
                  <a:off x="-2605327" y="5103800"/>
                  <a:ext cx="348698" cy="148770"/>
                  <a:chOff x="2203573" y="4490681"/>
                  <a:chExt cx="348698" cy="148770"/>
                </a:xfrm>
              </p:grpSpPr>
              <p:sp>
                <p:nvSpPr>
                  <p:cNvPr id="69" name="Rectangle 68">
                    <a:extLst>
                      <a:ext uri="{FF2B5EF4-FFF2-40B4-BE49-F238E27FC236}">
                        <a16:creationId xmlns:a16="http://schemas.microsoft.com/office/drawing/2014/main" id="{BB236598-BB72-4D82-BF8D-1E561FCCC322}"/>
                      </a:ext>
                    </a:extLst>
                  </p:cNvPr>
                  <p:cNvSpPr/>
                  <p:nvPr/>
                </p:nvSpPr>
                <p:spPr>
                  <a:xfrm>
                    <a:off x="2203573" y="4490681"/>
                    <a:ext cx="177271" cy="148770"/>
                  </a:xfrm>
                  <a:prstGeom prst="rect">
                    <a:avLst/>
                  </a:prstGeom>
                  <a:solidFill>
                    <a:schemeClr val="accent1">
                      <a:lumMod val="60000"/>
                      <a:lumOff val="4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rtl="1"/>
                    <a:endParaRPr lang="en-US">
                      <a:cs typeface="B Nazanin" pitchFamily="2" charset="-78"/>
                    </a:endParaRPr>
                  </a:p>
                </p:txBody>
              </p:sp>
              <p:sp>
                <p:nvSpPr>
                  <p:cNvPr id="70" name="Rectangle 69">
                    <a:extLst>
                      <a:ext uri="{FF2B5EF4-FFF2-40B4-BE49-F238E27FC236}">
                        <a16:creationId xmlns:a16="http://schemas.microsoft.com/office/drawing/2014/main" id="{9E75767E-E9C8-465A-9B7C-1E72E92E701A}"/>
                      </a:ext>
                    </a:extLst>
                  </p:cNvPr>
                  <p:cNvSpPr/>
                  <p:nvPr/>
                </p:nvSpPr>
                <p:spPr>
                  <a:xfrm>
                    <a:off x="2375000" y="4490681"/>
                    <a:ext cx="177271" cy="148770"/>
                  </a:xfrm>
                  <a:prstGeom prst="rect">
                    <a:avLst/>
                  </a:prstGeom>
                  <a:solidFill>
                    <a:schemeClr val="accent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rtl="1"/>
                    <a:endParaRPr lang="en-US">
                      <a:cs typeface="B Nazanin" pitchFamily="2" charset="-78"/>
                    </a:endParaRPr>
                  </a:p>
                </p:txBody>
              </p:sp>
            </p:grpSp>
            <p:grpSp>
              <p:nvGrpSpPr>
                <p:cNvPr id="66" name="Group 65">
                  <a:extLst>
                    <a:ext uri="{FF2B5EF4-FFF2-40B4-BE49-F238E27FC236}">
                      <a16:creationId xmlns:a16="http://schemas.microsoft.com/office/drawing/2014/main" id="{E1FFBA42-FFB5-433A-8D51-CBE83B53A2A7}"/>
                    </a:ext>
                  </a:extLst>
                </p:cNvPr>
                <p:cNvGrpSpPr/>
                <p:nvPr/>
              </p:nvGrpSpPr>
              <p:grpSpPr>
                <a:xfrm>
                  <a:off x="-2605327" y="5508130"/>
                  <a:ext cx="348698" cy="148770"/>
                  <a:chOff x="2203573" y="4490681"/>
                  <a:chExt cx="348698" cy="148770"/>
                </a:xfrm>
              </p:grpSpPr>
              <p:sp>
                <p:nvSpPr>
                  <p:cNvPr id="67" name="Rectangle 66">
                    <a:extLst>
                      <a:ext uri="{FF2B5EF4-FFF2-40B4-BE49-F238E27FC236}">
                        <a16:creationId xmlns:a16="http://schemas.microsoft.com/office/drawing/2014/main" id="{F89FE8A2-17FB-4498-BC70-2146A5A4D962}"/>
                      </a:ext>
                    </a:extLst>
                  </p:cNvPr>
                  <p:cNvSpPr/>
                  <p:nvPr/>
                </p:nvSpPr>
                <p:spPr>
                  <a:xfrm>
                    <a:off x="2203573" y="4490681"/>
                    <a:ext cx="177271" cy="148770"/>
                  </a:xfrm>
                  <a:prstGeom prst="rect">
                    <a:avLst/>
                  </a:prstGeom>
                  <a:solidFill>
                    <a:schemeClr val="accent1">
                      <a:lumMod val="60000"/>
                      <a:lumOff val="4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rtl="1"/>
                    <a:endParaRPr lang="en-US">
                      <a:cs typeface="B Nazanin" pitchFamily="2" charset="-78"/>
                    </a:endParaRPr>
                  </a:p>
                </p:txBody>
              </p:sp>
              <p:sp>
                <p:nvSpPr>
                  <p:cNvPr id="68" name="Rectangle 67">
                    <a:extLst>
                      <a:ext uri="{FF2B5EF4-FFF2-40B4-BE49-F238E27FC236}">
                        <a16:creationId xmlns:a16="http://schemas.microsoft.com/office/drawing/2014/main" id="{F79E8F3A-8447-4F5A-B437-F4680F998D34}"/>
                      </a:ext>
                    </a:extLst>
                  </p:cNvPr>
                  <p:cNvSpPr/>
                  <p:nvPr/>
                </p:nvSpPr>
                <p:spPr>
                  <a:xfrm>
                    <a:off x="2375000" y="4490681"/>
                    <a:ext cx="177271" cy="148770"/>
                  </a:xfrm>
                  <a:prstGeom prst="rect">
                    <a:avLst/>
                  </a:prstGeom>
                  <a:solidFill>
                    <a:schemeClr val="accent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rtl="1"/>
                    <a:endParaRPr lang="en-US">
                      <a:cs typeface="B Nazanin" pitchFamily="2" charset="-78"/>
                    </a:endParaRPr>
                  </a:p>
                </p:txBody>
              </p:sp>
            </p:grpSp>
          </p:grpSp>
          <p:grpSp>
            <p:nvGrpSpPr>
              <p:cNvPr id="139" name="Group 138">
                <a:extLst>
                  <a:ext uri="{FF2B5EF4-FFF2-40B4-BE49-F238E27FC236}">
                    <a16:creationId xmlns:a16="http://schemas.microsoft.com/office/drawing/2014/main" id="{FE022151-9515-4C1D-B5B3-7BA47E677A40}"/>
                  </a:ext>
                </a:extLst>
              </p:cNvPr>
              <p:cNvGrpSpPr/>
              <p:nvPr/>
            </p:nvGrpSpPr>
            <p:grpSpPr>
              <a:xfrm>
                <a:off x="5129772" y="5474338"/>
                <a:ext cx="1280708" cy="653701"/>
                <a:chOff x="3816127" y="5359816"/>
                <a:chExt cx="615608" cy="653701"/>
              </a:xfrm>
            </p:grpSpPr>
            <p:sp>
              <p:nvSpPr>
                <p:cNvPr id="140" name="Rectangle 139">
                  <a:extLst>
                    <a:ext uri="{FF2B5EF4-FFF2-40B4-BE49-F238E27FC236}">
                      <a16:creationId xmlns:a16="http://schemas.microsoft.com/office/drawing/2014/main" id="{A2E4D615-5A18-4D4F-94AC-CFF284352BDE}"/>
                    </a:ext>
                  </a:extLst>
                </p:cNvPr>
                <p:cNvSpPr/>
                <p:nvPr/>
              </p:nvSpPr>
              <p:spPr>
                <a:xfrm>
                  <a:off x="3816127" y="5359816"/>
                  <a:ext cx="615608" cy="653701"/>
                </a:xfrm>
                <a:prstGeom prst="rect">
                  <a:avLst/>
                </a:prstGeom>
                <a:solidFill>
                  <a:schemeClr val="accent1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en-US">
                    <a:cs typeface="B Nazanin" pitchFamily="2" charset="-78"/>
                  </a:endParaRPr>
                </a:p>
              </p:txBody>
            </p:sp>
            <p:sp>
              <p:nvSpPr>
                <p:cNvPr id="141" name="Rectangle 140">
                  <a:extLst>
                    <a:ext uri="{FF2B5EF4-FFF2-40B4-BE49-F238E27FC236}">
                      <a16:creationId xmlns:a16="http://schemas.microsoft.com/office/drawing/2014/main" id="{B3990DDF-D64B-48B3-9D6E-F15AC5BE3FA7}"/>
                    </a:ext>
                  </a:extLst>
                </p:cNvPr>
                <p:cNvSpPr/>
                <p:nvPr/>
              </p:nvSpPr>
              <p:spPr>
                <a:xfrm>
                  <a:off x="3816127" y="5447761"/>
                  <a:ext cx="615608" cy="87538"/>
                </a:xfrm>
                <a:prstGeom prst="rect">
                  <a:avLst/>
                </a:pr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en-US">
                    <a:cs typeface="B Nazanin" pitchFamily="2" charset="-78"/>
                  </a:endParaRPr>
                </a:p>
              </p:txBody>
            </p:sp>
            <p:sp>
              <p:nvSpPr>
                <p:cNvPr id="142" name="Rectangle 141">
                  <a:extLst>
                    <a:ext uri="{FF2B5EF4-FFF2-40B4-BE49-F238E27FC236}">
                      <a16:creationId xmlns:a16="http://schemas.microsoft.com/office/drawing/2014/main" id="{87C8FBC6-7050-4451-B428-35A3CE490151}"/>
                    </a:ext>
                  </a:extLst>
                </p:cNvPr>
                <p:cNvSpPr/>
                <p:nvPr/>
              </p:nvSpPr>
              <p:spPr>
                <a:xfrm>
                  <a:off x="3816127" y="5582058"/>
                  <a:ext cx="615608" cy="87538"/>
                </a:xfrm>
                <a:prstGeom prst="rect">
                  <a:avLst/>
                </a:pr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en-US">
                    <a:cs typeface="B Nazanin" pitchFamily="2" charset="-78"/>
                  </a:endParaRPr>
                </a:p>
              </p:txBody>
            </p:sp>
            <p:sp>
              <p:nvSpPr>
                <p:cNvPr id="143" name="Rectangle 142">
                  <a:extLst>
                    <a:ext uri="{FF2B5EF4-FFF2-40B4-BE49-F238E27FC236}">
                      <a16:creationId xmlns:a16="http://schemas.microsoft.com/office/drawing/2014/main" id="{DC7B29AA-1B12-45FF-9916-9CC089A3ECA2}"/>
                    </a:ext>
                  </a:extLst>
                </p:cNvPr>
                <p:cNvSpPr/>
                <p:nvPr/>
              </p:nvSpPr>
              <p:spPr>
                <a:xfrm>
                  <a:off x="3816127" y="5716355"/>
                  <a:ext cx="615608" cy="87538"/>
                </a:xfrm>
                <a:prstGeom prst="rect">
                  <a:avLst/>
                </a:pr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en-US">
                    <a:cs typeface="B Nazanin" pitchFamily="2" charset="-78"/>
                  </a:endParaRPr>
                </a:p>
              </p:txBody>
            </p:sp>
            <p:sp>
              <p:nvSpPr>
                <p:cNvPr id="144" name="Rectangle 143">
                  <a:extLst>
                    <a:ext uri="{FF2B5EF4-FFF2-40B4-BE49-F238E27FC236}">
                      <a16:creationId xmlns:a16="http://schemas.microsoft.com/office/drawing/2014/main" id="{BB40B5C3-6568-4D60-8AA4-2DFB44D64348}"/>
                    </a:ext>
                  </a:extLst>
                </p:cNvPr>
                <p:cNvSpPr/>
                <p:nvPr/>
              </p:nvSpPr>
              <p:spPr>
                <a:xfrm>
                  <a:off x="3816127" y="5850652"/>
                  <a:ext cx="615608" cy="87538"/>
                </a:xfrm>
                <a:prstGeom prst="rect">
                  <a:avLst/>
                </a:pr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en-US">
                    <a:cs typeface="B Nazanin" pitchFamily="2" charset="-78"/>
                  </a:endParaRPr>
                </a:p>
              </p:txBody>
            </p:sp>
          </p:grpSp>
          <p:sp>
            <p:nvSpPr>
              <p:cNvPr id="155" name="Right Triangle 154">
                <a:extLst>
                  <a:ext uri="{FF2B5EF4-FFF2-40B4-BE49-F238E27FC236}">
                    <a16:creationId xmlns:a16="http://schemas.microsoft.com/office/drawing/2014/main" id="{F6AAD42F-BC09-4846-96B2-43D4E155B9E6}"/>
                  </a:ext>
                </a:extLst>
              </p:cNvPr>
              <p:cNvSpPr/>
              <p:nvPr/>
            </p:nvSpPr>
            <p:spPr>
              <a:xfrm flipH="1">
                <a:off x="2141211" y="2961574"/>
                <a:ext cx="1155466" cy="684880"/>
              </a:xfrm>
              <a:prstGeom prst="rtTriangl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158" name="Right Triangle 157">
                <a:extLst>
                  <a:ext uri="{FF2B5EF4-FFF2-40B4-BE49-F238E27FC236}">
                    <a16:creationId xmlns:a16="http://schemas.microsoft.com/office/drawing/2014/main" id="{D28B6312-3D25-44F8-A482-E2527283D5BD}"/>
                  </a:ext>
                </a:extLst>
              </p:cNvPr>
              <p:cNvSpPr/>
              <p:nvPr/>
            </p:nvSpPr>
            <p:spPr>
              <a:xfrm flipH="1">
                <a:off x="3242357" y="2961574"/>
                <a:ext cx="1155466" cy="684880"/>
              </a:xfrm>
              <a:prstGeom prst="rtTriangl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159" name="Right Triangle 158">
                <a:extLst>
                  <a:ext uri="{FF2B5EF4-FFF2-40B4-BE49-F238E27FC236}">
                    <a16:creationId xmlns:a16="http://schemas.microsoft.com/office/drawing/2014/main" id="{F844C7AB-2AE9-4BC3-B0F9-72882D58A80F}"/>
                  </a:ext>
                </a:extLst>
              </p:cNvPr>
              <p:cNvSpPr/>
              <p:nvPr/>
            </p:nvSpPr>
            <p:spPr>
              <a:xfrm flipH="1">
                <a:off x="4343503" y="2961574"/>
                <a:ext cx="1155466" cy="684880"/>
              </a:xfrm>
              <a:prstGeom prst="rtTriangl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164" name="Right Triangle 163">
                <a:extLst>
                  <a:ext uri="{FF2B5EF4-FFF2-40B4-BE49-F238E27FC236}">
                    <a16:creationId xmlns:a16="http://schemas.microsoft.com/office/drawing/2014/main" id="{AFE1FEE4-70A9-4358-8DA5-A324AB982409}"/>
                  </a:ext>
                </a:extLst>
              </p:cNvPr>
              <p:cNvSpPr/>
              <p:nvPr/>
            </p:nvSpPr>
            <p:spPr>
              <a:xfrm flipH="1">
                <a:off x="5444650" y="2961574"/>
                <a:ext cx="1155466" cy="684880"/>
              </a:xfrm>
              <a:prstGeom prst="rtTriangl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cs typeface="B Nazanin" pitchFamily="2" charset="-78"/>
                </a:endParaRPr>
              </a:p>
            </p:txBody>
          </p:sp>
          <p:grpSp>
            <p:nvGrpSpPr>
              <p:cNvPr id="189" name="Group 188">
                <a:extLst>
                  <a:ext uri="{FF2B5EF4-FFF2-40B4-BE49-F238E27FC236}">
                    <a16:creationId xmlns:a16="http://schemas.microsoft.com/office/drawing/2014/main" id="{C448E1C8-B848-4412-B7EB-588471ACD4B5}"/>
                  </a:ext>
                </a:extLst>
              </p:cNvPr>
              <p:cNvGrpSpPr/>
              <p:nvPr/>
            </p:nvGrpSpPr>
            <p:grpSpPr>
              <a:xfrm>
                <a:off x="3335329" y="4135174"/>
                <a:ext cx="3018505" cy="743102"/>
                <a:chOff x="3247777" y="4135174"/>
                <a:chExt cx="3018505" cy="743102"/>
              </a:xfrm>
            </p:grpSpPr>
            <p:sp>
              <p:nvSpPr>
                <p:cNvPr id="27" name="Rectangle 26">
                  <a:extLst>
                    <a:ext uri="{FF2B5EF4-FFF2-40B4-BE49-F238E27FC236}">
                      <a16:creationId xmlns:a16="http://schemas.microsoft.com/office/drawing/2014/main" id="{865FF347-06B0-4F31-A689-1871DB4A9647}"/>
                    </a:ext>
                  </a:extLst>
                </p:cNvPr>
                <p:cNvSpPr/>
                <p:nvPr/>
              </p:nvSpPr>
              <p:spPr>
                <a:xfrm>
                  <a:off x="5243508" y="4135174"/>
                  <a:ext cx="215626" cy="144298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en-US">
                    <a:cs typeface="B Nazanin" pitchFamily="2" charset="-78"/>
                  </a:endParaRPr>
                </a:p>
              </p:txBody>
            </p:sp>
            <p:sp>
              <p:nvSpPr>
                <p:cNvPr id="145" name="Rectangle 144">
                  <a:extLst>
                    <a:ext uri="{FF2B5EF4-FFF2-40B4-BE49-F238E27FC236}">
                      <a16:creationId xmlns:a16="http://schemas.microsoft.com/office/drawing/2014/main" id="{9EC314E0-F988-4B53-A6F4-CA4414EE2CAF}"/>
                    </a:ext>
                  </a:extLst>
                </p:cNvPr>
                <p:cNvSpPr/>
                <p:nvPr/>
              </p:nvSpPr>
              <p:spPr>
                <a:xfrm>
                  <a:off x="5647082" y="4135174"/>
                  <a:ext cx="215626" cy="144298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en-US">
                    <a:cs typeface="B Nazanin" pitchFamily="2" charset="-78"/>
                  </a:endParaRPr>
                </a:p>
              </p:txBody>
            </p:sp>
            <p:sp>
              <p:nvSpPr>
                <p:cNvPr id="146" name="Rectangle 145">
                  <a:extLst>
                    <a:ext uri="{FF2B5EF4-FFF2-40B4-BE49-F238E27FC236}">
                      <a16:creationId xmlns:a16="http://schemas.microsoft.com/office/drawing/2014/main" id="{92CEA8E0-4A47-4733-AF45-1177FF714019}"/>
                    </a:ext>
                  </a:extLst>
                </p:cNvPr>
                <p:cNvSpPr/>
                <p:nvPr/>
              </p:nvSpPr>
              <p:spPr>
                <a:xfrm>
                  <a:off x="6050656" y="4135174"/>
                  <a:ext cx="215626" cy="144298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en-US">
                    <a:cs typeface="B Nazanin" pitchFamily="2" charset="-78"/>
                  </a:endParaRPr>
                </a:p>
              </p:txBody>
            </p:sp>
            <p:sp>
              <p:nvSpPr>
                <p:cNvPr id="147" name="Rectangle 146">
                  <a:extLst>
                    <a:ext uri="{FF2B5EF4-FFF2-40B4-BE49-F238E27FC236}">
                      <a16:creationId xmlns:a16="http://schemas.microsoft.com/office/drawing/2014/main" id="{86BD7C4B-E118-4AF5-8BDF-B81584DF2E74}"/>
                    </a:ext>
                  </a:extLst>
                </p:cNvPr>
                <p:cNvSpPr/>
                <p:nvPr/>
              </p:nvSpPr>
              <p:spPr>
                <a:xfrm>
                  <a:off x="5243508" y="4434576"/>
                  <a:ext cx="215626" cy="144298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en-US">
                    <a:cs typeface="B Nazanin" pitchFamily="2" charset="-78"/>
                  </a:endParaRPr>
                </a:p>
              </p:txBody>
            </p:sp>
            <p:sp>
              <p:nvSpPr>
                <p:cNvPr id="148" name="Rectangle 147">
                  <a:extLst>
                    <a:ext uri="{FF2B5EF4-FFF2-40B4-BE49-F238E27FC236}">
                      <a16:creationId xmlns:a16="http://schemas.microsoft.com/office/drawing/2014/main" id="{BFB303F1-FF44-4156-A865-AD42CE51AAF0}"/>
                    </a:ext>
                  </a:extLst>
                </p:cNvPr>
                <p:cNvSpPr/>
                <p:nvPr/>
              </p:nvSpPr>
              <p:spPr>
                <a:xfrm>
                  <a:off x="5647082" y="4434576"/>
                  <a:ext cx="215626" cy="144298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en-US">
                    <a:cs typeface="B Nazanin" pitchFamily="2" charset="-78"/>
                  </a:endParaRPr>
                </a:p>
              </p:txBody>
            </p:sp>
            <p:sp>
              <p:nvSpPr>
                <p:cNvPr id="149" name="Rectangle 148">
                  <a:extLst>
                    <a:ext uri="{FF2B5EF4-FFF2-40B4-BE49-F238E27FC236}">
                      <a16:creationId xmlns:a16="http://schemas.microsoft.com/office/drawing/2014/main" id="{63AE919A-2F04-43E2-9F84-926D6E49390D}"/>
                    </a:ext>
                  </a:extLst>
                </p:cNvPr>
                <p:cNvSpPr/>
                <p:nvPr/>
              </p:nvSpPr>
              <p:spPr>
                <a:xfrm>
                  <a:off x="6050656" y="4434576"/>
                  <a:ext cx="215626" cy="144298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en-US">
                    <a:cs typeface="B Nazanin" pitchFamily="2" charset="-78"/>
                  </a:endParaRPr>
                </a:p>
              </p:txBody>
            </p:sp>
            <p:sp>
              <p:nvSpPr>
                <p:cNvPr id="150" name="Rectangle 149">
                  <a:extLst>
                    <a:ext uri="{FF2B5EF4-FFF2-40B4-BE49-F238E27FC236}">
                      <a16:creationId xmlns:a16="http://schemas.microsoft.com/office/drawing/2014/main" id="{D9C74E64-6B74-489E-8999-C6FDD36DB7E6}"/>
                    </a:ext>
                  </a:extLst>
                </p:cNvPr>
                <p:cNvSpPr/>
                <p:nvPr/>
              </p:nvSpPr>
              <p:spPr>
                <a:xfrm>
                  <a:off x="5243508" y="4733978"/>
                  <a:ext cx="215626" cy="144298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en-US">
                    <a:cs typeface="B Nazanin" pitchFamily="2" charset="-78"/>
                  </a:endParaRPr>
                </a:p>
              </p:txBody>
            </p:sp>
            <p:sp>
              <p:nvSpPr>
                <p:cNvPr id="151" name="Rectangle 150">
                  <a:extLst>
                    <a:ext uri="{FF2B5EF4-FFF2-40B4-BE49-F238E27FC236}">
                      <a16:creationId xmlns:a16="http://schemas.microsoft.com/office/drawing/2014/main" id="{D2A1C8FA-661D-4D98-8E95-6B5B343411A5}"/>
                    </a:ext>
                  </a:extLst>
                </p:cNvPr>
                <p:cNvSpPr/>
                <p:nvPr/>
              </p:nvSpPr>
              <p:spPr>
                <a:xfrm>
                  <a:off x="5647082" y="4733978"/>
                  <a:ext cx="215626" cy="144298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en-US">
                    <a:cs typeface="B Nazanin" pitchFamily="2" charset="-78"/>
                  </a:endParaRPr>
                </a:p>
              </p:txBody>
            </p:sp>
            <p:sp>
              <p:nvSpPr>
                <p:cNvPr id="152" name="Rectangle 151">
                  <a:extLst>
                    <a:ext uri="{FF2B5EF4-FFF2-40B4-BE49-F238E27FC236}">
                      <a16:creationId xmlns:a16="http://schemas.microsoft.com/office/drawing/2014/main" id="{3EB7F234-5503-40E6-B8BC-686597302768}"/>
                    </a:ext>
                  </a:extLst>
                </p:cNvPr>
                <p:cNvSpPr/>
                <p:nvPr/>
              </p:nvSpPr>
              <p:spPr>
                <a:xfrm>
                  <a:off x="6050656" y="4733978"/>
                  <a:ext cx="215626" cy="144298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en-US">
                    <a:cs typeface="B Nazanin" pitchFamily="2" charset="-78"/>
                  </a:endParaRPr>
                </a:p>
              </p:txBody>
            </p:sp>
            <p:sp>
              <p:nvSpPr>
                <p:cNvPr id="183" name="Rectangle 182">
                  <a:extLst>
                    <a:ext uri="{FF2B5EF4-FFF2-40B4-BE49-F238E27FC236}">
                      <a16:creationId xmlns:a16="http://schemas.microsoft.com/office/drawing/2014/main" id="{4920FC0F-C3DE-4A71-B994-2654C57EB565}"/>
                    </a:ext>
                  </a:extLst>
                </p:cNvPr>
                <p:cNvSpPr/>
                <p:nvPr/>
              </p:nvSpPr>
              <p:spPr>
                <a:xfrm>
                  <a:off x="4004271" y="4135174"/>
                  <a:ext cx="215626" cy="144298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en-US">
                    <a:cs typeface="B Nazanin" pitchFamily="2" charset="-78"/>
                  </a:endParaRPr>
                </a:p>
              </p:txBody>
            </p:sp>
            <p:sp>
              <p:nvSpPr>
                <p:cNvPr id="184" name="Rectangle 183">
                  <a:extLst>
                    <a:ext uri="{FF2B5EF4-FFF2-40B4-BE49-F238E27FC236}">
                      <a16:creationId xmlns:a16="http://schemas.microsoft.com/office/drawing/2014/main" id="{87DE915D-84C8-457C-9F7B-75849600D871}"/>
                    </a:ext>
                  </a:extLst>
                </p:cNvPr>
                <p:cNvSpPr/>
                <p:nvPr/>
              </p:nvSpPr>
              <p:spPr>
                <a:xfrm>
                  <a:off x="4407845" y="4135174"/>
                  <a:ext cx="215626" cy="144298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en-US">
                    <a:cs typeface="B Nazanin" pitchFamily="2" charset="-78"/>
                  </a:endParaRPr>
                </a:p>
              </p:txBody>
            </p:sp>
            <p:sp>
              <p:nvSpPr>
                <p:cNvPr id="185" name="Rectangle 184">
                  <a:extLst>
                    <a:ext uri="{FF2B5EF4-FFF2-40B4-BE49-F238E27FC236}">
                      <a16:creationId xmlns:a16="http://schemas.microsoft.com/office/drawing/2014/main" id="{B2B27B84-C423-42E1-B763-F02F3DE27395}"/>
                    </a:ext>
                  </a:extLst>
                </p:cNvPr>
                <p:cNvSpPr/>
                <p:nvPr/>
              </p:nvSpPr>
              <p:spPr>
                <a:xfrm>
                  <a:off x="4811419" y="4135174"/>
                  <a:ext cx="215626" cy="144298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en-US">
                    <a:cs typeface="B Nazanin" pitchFamily="2" charset="-78"/>
                  </a:endParaRPr>
                </a:p>
              </p:txBody>
            </p:sp>
            <p:sp>
              <p:nvSpPr>
                <p:cNvPr id="187" name="Rectangle 186">
                  <a:extLst>
                    <a:ext uri="{FF2B5EF4-FFF2-40B4-BE49-F238E27FC236}">
                      <a16:creationId xmlns:a16="http://schemas.microsoft.com/office/drawing/2014/main" id="{C5B8BAB5-6C2D-494C-9467-C86928C65884}"/>
                    </a:ext>
                  </a:extLst>
                </p:cNvPr>
                <p:cNvSpPr/>
                <p:nvPr/>
              </p:nvSpPr>
              <p:spPr>
                <a:xfrm>
                  <a:off x="3247777" y="4135174"/>
                  <a:ext cx="215626" cy="144298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en-US">
                    <a:cs typeface="B Nazanin" pitchFamily="2" charset="-78"/>
                  </a:endParaRPr>
                </a:p>
              </p:txBody>
            </p:sp>
            <p:sp>
              <p:nvSpPr>
                <p:cNvPr id="188" name="Rectangle 187">
                  <a:extLst>
                    <a:ext uri="{FF2B5EF4-FFF2-40B4-BE49-F238E27FC236}">
                      <a16:creationId xmlns:a16="http://schemas.microsoft.com/office/drawing/2014/main" id="{735E7E6B-4EED-43E6-A896-CB111DA5F603}"/>
                    </a:ext>
                  </a:extLst>
                </p:cNvPr>
                <p:cNvSpPr/>
                <p:nvPr/>
              </p:nvSpPr>
              <p:spPr>
                <a:xfrm>
                  <a:off x="3651351" y="4135174"/>
                  <a:ext cx="215626" cy="144298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en-US">
                    <a:cs typeface="B Nazanin" pitchFamily="2" charset="-78"/>
                  </a:endParaRPr>
                </a:p>
              </p:txBody>
            </p:sp>
          </p:grpSp>
        </p:grpSp>
        <p:grpSp>
          <p:nvGrpSpPr>
            <p:cNvPr id="227" name="Group 226">
              <a:extLst>
                <a:ext uri="{FF2B5EF4-FFF2-40B4-BE49-F238E27FC236}">
                  <a16:creationId xmlns:a16="http://schemas.microsoft.com/office/drawing/2014/main" id="{C98761F0-4AB2-45B6-AC9D-EC15BFF5AD95}"/>
                </a:ext>
              </a:extLst>
            </p:cNvPr>
            <p:cNvGrpSpPr/>
            <p:nvPr/>
          </p:nvGrpSpPr>
          <p:grpSpPr>
            <a:xfrm>
              <a:off x="6598051" y="1548026"/>
              <a:ext cx="4754685" cy="4580013"/>
              <a:chOff x="7976627" y="1166736"/>
              <a:chExt cx="4754685" cy="4580013"/>
            </a:xfrm>
          </p:grpSpPr>
          <p:grpSp>
            <p:nvGrpSpPr>
              <p:cNvPr id="168" name="Group 167">
                <a:extLst>
                  <a:ext uri="{FF2B5EF4-FFF2-40B4-BE49-F238E27FC236}">
                    <a16:creationId xmlns:a16="http://schemas.microsoft.com/office/drawing/2014/main" id="{F280D741-F8A4-4CC8-A52E-E6F7727E1FC8}"/>
                  </a:ext>
                </a:extLst>
              </p:cNvPr>
              <p:cNvGrpSpPr/>
              <p:nvPr/>
            </p:nvGrpSpPr>
            <p:grpSpPr>
              <a:xfrm>
                <a:off x="7976627" y="1574644"/>
                <a:ext cx="1097280" cy="4172105"/>
                <a:chOff x="6599258" y="1944858"/>
                <a:chExt cx="1097280" cy="4172105"/>
              </a:xfrm>
            </p:grpSpPr>
            <p:sp>
              <p:nvSpPr>
                <p:cNvPr id="169" name="Rectangle 168">
                  <a:extLst>
                    <a:ext uri="{FF2B5EF4-FFF2-40B4-BE49-F238E27FC236}">
                      <a16:creationId xmlns:a16="http://schemas.microsoft.com/office/drawing/2014/main" id="{8C023E87-BA12-4024-ACB1-D88153D50137}"/>
                    </a:ext>
                  </a:extLst>
                </p:cNvPr>
                <p:cNvSpPr/>
                <p:nvPr/>
              </p:nvSpPr>
              <p:spPr>
                <a:xfrm>
                  <a:off x="6599259" y="3642459"/>
                  <a:ext cx="1097279" cy="2470999"/>
                </a:xfrm>
                <a:prstGeom prst="rect">
                  <a:avLst/>
                </a:pr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en-US">
                    <a:cs typeface="B Nazanin" pitchFamily="2" charset="-78"/>
                  </a:endParaRPr>
                </a:p>
              </p:txBody>
            </p:sp>
            <p:sp>
              <p:nvSpPr>
                <p:cNvPr id="170" name="Rectangle 169">
                  <a:extLst>
                    <a:ext uri="{FF2B5EF4-FFF2-40B4-BE49-F238E27FC236}">
                      <a16:creationId xmlns:a16="http://schemas.microsoft.com/office/drawing/2014/main" id="{12885B0D-53B1-4DD0-A784-5ADB367BB329}"/>
                    </a:ext>
                  </a:extLst>
                </p:cNvPr>
                <p:cNvSpPr/>
                <p:nvPr/>
              </p:nvSpPr>
              <p:spPr>
                <a:xfrm>
                  <a:off x="7147898" y="3640420"/>
                  <a:ext cx="548640" cy="2473038"/>
                </a:xfrm>
                <a:prstGeom prst="rect">
                  <a:avLst/>
                </a:pr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en-US">
                    <a:cs typeface="B Nazanin" pitchFamily="2" charset="-78"/>
                  </a:endParaRPr>
                </a:p>
              </p:txBody>
            </p:sp>
            <p:grpSp>
              <p:nvGrpSpPr>
                <p:cNvPr id="171" name="Group 170">
                  <a:extLst>
                    <a:ext uri="{FF2B5EF4-FFF2-40B4-BE49-F238E27FC236}">
                      <a16:creationId xmlns:a16="http://schemas.microsoft.com/office/drawing/2014/main" id="{040371D2-0BFD-40C0-B201-5F44466EC501}"/>
                    </a:ext>
                  </a:extLst>
                </p:cNvPr>
                <p:cNvGrpSpPr/>
                <p:nvPr/>
              </p:nvGrpSpPr>
              <p:grpSpPr>
                <a:xfrm>
                  <a:off x="6801135" y="1944858"/>
                  <a:ext cx="640082" cy="1722534"/>
                  <a:chOff x="6913575" y="1813492"/>
                  <a:chExt cx="405185" cy="2497948"/>
                </a:xfrm>
              </p:grpSpPr>
              <p:grpSp>
                <p:nvGrpSpPr>
                  <p:cNvPr id="176" name="Group 175">
                    <a:extLst>
                      <a:ext uri="{FF2B5EF4-FFF2-40B4-BE49-F238E27FC236}">
                        <a16:creationId xmlns:a16="http://schemas.microsoft.com/office/drawing/2014/main" id="{E1CCA6E7-E886-4234-B5AC-6580B37B1CAA}"/>
                      </a:ext>
                    </a:extLst>
                  </p:cNvPr>
                  <p:cNvGrpSpPr/>
                  <p:nvPr/>
                </p:nvGrpSpPr>
                <p:grpSpPr>
                  <a:xfrm>
                    <a:off x="6913576" y="2297867"/>
                    <a:ext cx="405184" cy="2013573"/>
                    <a:chOff x="2507828" y="1738469"/>
                    <a:chExt cx="405184" cy="214763"/>
                  </a:xfrm>
                </p:grpSpPr>
                <p:sp>
                  <p:nvSpPr>
                    <p:cNvPr id="180" name="Rectangle 179">
                      <a:extLst>
                        <a:ext uri="{FF2B5EF4-FFF2-40B4-BE49-F238E27FC236}">
                          <a16:creationId xmlns:a16="http://schemas.microsoft.com/office/drawing/2014/main" id="{2DBF033D-92B5-4411-87A0-BFAF3BCD7A09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507828" y="1738470"/>
                      <a:ext cx="405184" cy="214762"/>
                    </a:xfrm>
                    <a:prstGeom prst="rect">
                      <a:avLst/>
                    </a:prstGeom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 rtl="1"/>
                      <a:endParaRPr lang="en-US">
                        <a:cs typeface="B Nazanin" pitchFamily="2" charset="-78"/>
                      </a:endParaRPr>
                    </a:p>
                  </p:txBody>
                </p:sp>
                <p:sp>
                  <p:nvSpPr>
                    <p:cNvPr id="181" name="Rectangle 180">
                      <a:extLst>
                        <a:ext uri="{FF2B5EF4-FFF2-40B4-BE49-F238E27FC236}">
                          <a16:creationId xmlns:a16="http://schemas.microsoft.com/office/drawing/2014/main" id="{93D4CBD2-1E1B-471B-9E29-AB2A26363F0D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710420" y="1738469"/>
                      <a:ext cx="202592" cy="214763"/>
                    </a:xfrm>
                    <a:prstGeom prst="rect">
                      <a:avLst/>
                    </a:prstGeom>
                    <a:solidFill>
                      <a:schemeClr val="accent1">
                        <a:lumMod val="75000"/>
                      </a:schemeClr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 rtl="1"/>
                      <a:endParaRPr lang="en-US">
                        <a:cs typeface="B Nazanin" pitchFamily="2" charset="-78"/>
                      </a:endParaRPr>
                    </a:p>
                  </p:txBody>
                </p:sp>
              </p:grpSp>
              <p:grpSp>
                <p:nvGrpSpPr>
                  <p:cNvPr id="177" name="Group 176">
                    <a:extLst>
                      <a:ext uri="{FF2B5EF4-FFF2-40B4-BE49-F238E27FC236}">
                        <a16:creationId xmlns:a16="http://schemas.microsoft.com/office/drawing/2014/main" id="{77EC788F-8AC7-4652-A886-BECACD383140}"/>
                      </a:ext>
                    </a:extLst>
                  </p:cNvPr>
                  <p:cNvGrpSpPr/>
                  <p:nvPr/>
                </p:nvGrpSpPr>
                <p:grpSpPr>
                  <a:xfrm>
                    <a:off x="6913575" y="1813492"/>
                    <a:ext cx="405184" cy="529407"/>
                    <a:chOff x="2507827" y="1488604"/>
                    <a:chExt cx="405184" cy="348318"/>
                  </a:xfrm>
                </p:grpSpPr>
                <p:sp>
                  <p:nvSpPr>
                    <p:cNvPr id="178" name="Rectangle 177">
                      <a:extLst>
                        <a:ext uri="{FF2B5EF4-FFF2-40B4-BE49-F238E27FC236}">
                          <a16:creationId xmlns:a16="http://schemas.microsoft.com/office/drawing/2014/main" id="{E01B7758-99EF-4B51-A227-9D9117A31C03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507827" y="1488604"/>
                      <a:ext cx="405184" cy="348316"/>
                    </a:xfrm>
                    <a:prstGeom prst="rect">
                      <a:avLst/>
                    </a:prstGeom>
                    <a:solidFill>
                      <a:schemeClr val="bg1">
                        <a:lumMod val="85000"/>
                      </a:schemeClr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 rtl="1"/>
                      <a:endParaRPr lang="en-US">
                        <a:cs typeface="B Nazanin" pitchFamily="2" charset="-78"/>
                      </a:endParaRPr>
                    </a:p>
                  </p:txBody>
                </p:sp>
                <p:sp>
                  <p:nvSpPr>
                    <p:cNvPr id="179" name="Rectangle 178">
                      <a:extLst>
                        <a:ext uri="{FF2B5EF4-FFF2-40B4-BE49-F238E27FC236}">
                          <a16:creationId xmlns:a16="http://schemas.microsoft.com/office/drawing/2014/main" id="{57BEF482-8A0E-4857-A322-A91BD3D49A1C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710417" y="1488604"/>
                      <a:ext cx="202592" cy="348318"/>
                    </a:xfrm>
                    <a:prstGeom prst="rect">
                      <a:avLst/>
                    </a:prstGeom>
                    <a:solidFill>
                      <a:schemeClr val="bg1">
                        <a:lumMod val="65000"/>
                      </a:schemeClr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 rtl="1"/>
                      <a:endParaRPr lang="en-US" dirty="0">
                        <a:cs typeface="B Nazanin" pitchFamily="2" charset="-78"/>
                      </a:endParaRPr>
                    </a:p>
                  </p:txBody>
                </p:sp>
              </p:grpSp>
            </p:grpSp>
            <p:sp>
              <p:nvSpPr>
                <p:cNvPr id="172" name="Rectangle 171">
                  <a:extLst>
                    <a:ext uri="{FF2B5EF4-FFF2-40B4-BE49-F238E27FC236}">
                      <a16:creationId xmlns:a16="http://schemas.microsoft.com/office/drawing/2014/main" id="{1A9000A3-0C15-4CA9-9982-2A47D37048A7}"/>
                    </a:ext>
                  </a:extLst>
                </p:cNvPr>
                <p:cNvSpPr/>
                <p:nvPr/>
              </p:nvSpPr>
              <p:spPr>
                <a:xfrm>
                  <a:off x="6750212" y="5635934"/>
                  <a:ext cx="208050" cy="481029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en-US">
                    <a:cs typeface="B Nazanin" pitchFamily="2" charset="-78"/>
                  </a:endParaRPr>
                </a:p>
              </p:txBody>
            </p:sp>
            <p:sp>
              <p:nvSpPr>
                <p:cNvPr id="173" name="Rectangle 172">
                  <a:extLst>
                    <a:ext uri="{FF2B5EF4-FFF2-40B4-BE49-F238E27FC236}">
                      <a16:creationId xmlns:a16="http://schemas.microsoft.com/office/drawing/2014/main" id="{6A1EF7D7-7B37-42FF-90ED-6C508F4B94B9}"/>
                    </a:ext>
                  </a:extLst>
                </p:cNvPr>
                <p:cNvSpPr/>
                <p:nvPr/>
              </p:nvSpPr>
              <p:spPr>
                <a:xfrm>
                  <a:off x="7318193" y="5635934"/>
                  <a:ext cx="208050" cy="481029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en-US">
                    <a:cs typeface="B Nazanin" pitchFamily="2" charset="-78"/>
                  </a:endParaRPr>
                </a:p>
              </p:txBody>
            </p:sp>
            <p:sp>
              <p:nvSpPr>
                <p:cNvPr id="174" name="Rectangle 173">
                  <a:extLst>
                    <a:ext uri="{FF2B5EF4-FFF2-40B4-BE49-F238E27FC236}">
                      <a16:creationId xmlns:a16="http://schemas.microsoft.com/office/drawing/2014/main" id="{C9641A00-639A-4AFC-99E8-5745C3094124}"/>
                    </a:ext>
                  </a:extLst>
                </p:cNvPr>
                <p:cNvSpPr/>
                <p:nvPr/>
              </p:nvSpPr>
              <p:spPr>
                <a:xfrm>
                  <a:off x="6599258" y="3640999"/>
                  <a:ext cx="1097280" cy="249366"/>
                </a:xfrm>
                <a:prstGeom prst="rect">
                  <a:avLst/>
                </a:prstGeom>
                <a:solidFill>
                  <a:schemeClr val="bg1">
                    <a:lumMod val="8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en-US" dirty="0">
                    <a:cs typeface="B Nazanin" pitchFamily="2" charset="-78"/>
                  </a:endParaRPr>
                </a:p>
              </p:txBody>
            </p:sp>
            <p:sp>
              <p:nvSpPr>
                <p:cNvPr id="175" name="Rectangle 174">
                  <a:extLst>
                    <a:ext uri="{FF2B5EF4-FFF2-40B4-BE49-F238E27FC236}">
                      <a16:creationId xmlns:a16="http://schemas.microsoft.com/office/drawing/2014/main" id="{84271F13-EA74-4B15-A528-33A8AF94FA57}"/>
                    </a:ext>
                  </a:extLst>
                </p:cNvPr>
                <p:cNvSpPr/>
                <p:nvPr/>
              </p:nvSpPr>
              <p:spPr>
                <a:xfrm>
                  <a:off x="7147898" y="3637245"/>
                  <a:ext cx="548640" cy="262324"/>
                </a:xfrm>
                <a:prstGeom prst="rect">
                  <a:avLst/>
                </a:prstGeom>
                <a:solidFill>
                  <a:schemeClr val="bg1">
                    <a:lumMod val="6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en-US" dirty="0">
                    <a:cs typeface="B Nazanin" pitchFamily="2" charset="-78"/>
                  </a:endParaRPr>
                </a:p>
              </p:txBody>
            </p:sp>
          </p:grpSp>
          <p:grpSp>
            <p:nvGrpSpPr>
              <p:cNvPr id="226" name="Group 225">
                <a:extLst>
                  <a:ext uri="{FF2B5EF4-FFF2-40B4-BE49-F238E27FC236}">
                    <a16:creationId xmlns:a16="http://schemas.microsoft.com/office/drawing/2014/main" id="{7B4E112F-1303-4728-8ABD-75A732C6BD0D}"/>
                  </a:ext>
                </a:extLst>
              </p:cNvPr>
              <p:cNvGrpSpPr/>
              <p:nvPr/>
            </p:nvGrpSpPr>
            <p:grpSpPr>
              <a:xfrm>
                <a:off x="9073712" y="3504421"/>
                <a:ext cx="3657600" cy="2238823"/>
                <a:chOff x="9073712" y="3504421"/>
                <a:chExt cx="3657600" cy="2238823"/>
              </a:xfrm>
            </p:grpSpPr>
            <p:sp>
              <p:nvSpPr>
                <p:cNvPr id="97" name="Rectangle 96">
                  <a:extLst>
                    <a:ext uri="{FF2B5EF4-FFF2-40B4-BE49-F238E27FC236}">
                      <a16:creationId xmlns:a16="http://schemas.microsoft.com/office/drawing/2014/main" id="{08D68088-0566-497A-8510-9653F7317ADD}"/>
                    </a:ext>
                  </a:extLst>
                </p:cNvPr>
                <p:cNvSpPr/>
                <p:nvPr/>
              </p:nvSpPr>
              <p:spPr>
                <a:xfrm>
                  <a:off x="9073712" y="3504421"/>
                  <a:ext cx="3657600" cy="2238823"/>
                </a:xfrm>
                <a:prstGeom prst="rect">
                  <a:avLst/>
                </a:prstGeom>
                <a:solidFill>
                  <a:schemeClr val="bg1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en-US">
                    <a:cs typeface="B Nazanin" pitchFamily="2" charset="-78"/>
                  </a:endParaRPr>
                </a:p>
              </p:txBody>
            </p:sp>
            <p:sp>
              <p:nvSpPr>
                <p:cNvPr id="95" name="Rectangle 94">
                  <a:extLst>
                    <a:ext uri="{FF2B5EF4-FFF2-40B4-BE49-F238E27FC236}">
                      <a16:creationId xmlns:a16="http://schemas.microsoft.com/office/drawing/2014/main" id="{07BF206A-F3A0-43B3-97C5-32B3DB5727F6}"/>
                    </a:ext>
                  </a:extLst>
                </p:cNvPr>
                <p:cNvSpPr/>
                <p:nvPr/>
              </p:nvSpPr>
              <p:spPr>
                <a:xfrm>
                  <a:off x="9073712" y="3770741"/>
                  <a:ext cx="3657600" cy="1965103"/>
                </a:xfrm>
                <a:prstGeom prst="rect">
                  <a:avLst/>
                </a:pr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en-US" dirty="0">
                    <a:cs typeface="B Nazanin" pitchFamily="2" charset="-78"/>
                  </a:endParaRPr>
                </a:p>
              </p:txBody>
            </p:sp>
            <p:sp>
              <p:nvSpPr>
                <p:cNvPr id="96" name="Rectangle 95">
                  <a:extLst>
                    <a:ext uri="{FF2B5EF4-FFF2-40B4-BE49-F238E27FC236}">
                      <a16:creationId xmlns:a16="http://schemas.microsoft.com/office/drawing/2014/main" id="{D094BC32-1098-4556-BAB8-EE6866CBE4DE}"/>
                    </a:ext>
                  </a:extLst>
                </p:cNvPr>
                <p:cNvSpPr/>
                <p:nvPr/>
              </p:nvSpPr>
              <p:spPr>
                <a:xfrm>
                  <a:off x="9073712" y="4530263"/>
                  <a:ext cx="3657600" cy="1205581"/>
                </a:xfrm>
                <a:prstGeom prst="rect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en-US">
                    <a:cs typeface="B Nazanin" pitchFamily="2" charset="-78"/>
                  </a:endParaRPr>
                </a:p>
              </p:txBody>
            </p:sp>
            <p:grpSp>
              <p:nvGrpSpPr>
                <p:cNvPr id="110" name="Group 109">
                  <a:extLst>
                    <a:ext uri="{FF2B5EF4-FFF2-40B4-BE49-F238E27FC236}">
                      <a16:creationId xmlns:a16="http://schemas.microsoft.com/office/drawing/2014/main" id="{D7B481F5-98A7-4730-A306-FECB57FEB8AB}"/>
                    </a:ext>
                  </a:extLst>
                </p:cNvPr>
                <p:cNvGrpSpPr/>
                <p:nvPr/>
              </p:nvGrpSpPr>
              <p:grpSpPr>
                <a:xfrm>
                  <a:off x="10819673" y="5082143"/>
                  <a:ext cx="770444" cy="653701"/>
                  <a:chOff x="3816127" y="5359816"/>
                  <a:chExt cx="615608" cy="653701"/>
                </a:xfrm>
              </p:grpSpPr>
              <p:sp>
                <p:nvSpPr>
                  <p:cNvPr id="111" name="Rectangle 110">
                    <a:extLst>
                      <a:ext uri="{FF2B5EF4-FFF2-40B4-BE49-F238E27FC236}">
                        <a16:creationId xmlns:a16="http://schemas.microsoft.com/office/drawing/2014/main" id="{791EED41-A6E5-4A05-89AD-5BA90F1B0258}"/>
                      </a:ext>
                    </a:extLst>
                  </p:cNvPr>
                  <p:cNvSpPr/>
                  <p:nvPr/>
                </p:nvSpPr>
                <p:spPr>
                  <a:xfrm>
                    <a:off x="3816127" y="5359816"/>
                    <a:ext cx="615608" cy="653701"/>
                  </a:xfrm>
                  <a:prstGeom prst="rect">
                    <a:avLst/>
                  </a:prstGeom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rtl="1"/>
                    <a:endParaRPr lang="en-US">
                      <a:cs typeface="B Nazanin" pitchFamily="2" charset="-78"/>
                    </a:endParaRPr>
                  </a:p>
                </p:txBody>
              </p:sp>
              <p:sp>
                <p:nvSpPr>
                  <p:cNvPr id="112" name="Rectangle 111">
                    <a:extLst>
                      <a:ext uri="{FF2B5EF4-FFF2-40B4-BE49-F238E27FC236}">
                        <a16:creationId xmlns:a16="http://schemas.microsoft.com/office/drawing/2014/main" id="{24975DAE-39A6-4212-AECF-E60C18E684D9}"/>
                      </a:ext>
                    </a:extLst>
                  </p:cNvPr>
                  <p:cNvSpPr/>
                  <p:nvPr/>
                </p:nvSpPr>
                <p:spPr>
                  <a:xfrm>
                    <a:off x="3816127" y="5447761"/>
                    <a:ext cx="615608" cy="87538"/>
                  </a:xfrm>
                  <a:prstGeom prst="rect">
                    <a:avLst/>
                  </a:prstGeom>
                  <a:solidFill>
                    <a:schemeClr val="accent1">
                      <a:lumMod val="7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rtl="1"/>
                    <a:endParaRPr lang="en-US">
                      <a:cs typeface="B Nazanin" pitchFamily="2" charset="-78"/>
                    </a:endParaRPr>
                  </a:p>
                </p:txBody>
              </p:sp>
              <p:sp>
                <p:nvSpPr>
                  <p:cNvPr id="113" name="Rectangle 112">
                    <a:extLst>
                      <a:ext uri="{FF2B5EF4-FFF2-40B4-BE49-F238E27FC236}">
                        <a16:creationId xmlns:a16="http://schemas.microsoft.com/office/drawing/2014/main" id="{D14560D1-1720-40EE-9F45-53ABEEFC9A03}"/>
                      </a:ext>
                    </a:extLst>
                  </p:cNvPr>
                  <p:cNvSpPr/>
                  <p:nvPr/>
                </p:nvSpPr>
                <p:spPr>
                  <a:xfrm>
                    <a:off x="3816127" y="5582058"/>
                    <a:ext cx="615608" cy="87538"/>
                  </a:xfrm>
                  <a:prstGeom prst="rect">
                    <a:avLst/>
                  </a:prstGeom>
                  <a:solidFill>
                    <a:schemeClr val="accent1">
                      <a:lumMod val="7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rtl="1"/>
                    <a:endParaRPr lang="en-US">
                      <a:cs typeface="B Nazanin" pitchFamily="2" charset="-78"/>
                    </a:endParaRPr>
                  </a:p>
                </p:txBody>
              </p:sp>
              <p:sp>
                <p:nvSpPr>
                  <p:cNvPr id="114" name="Rectangle 113">
                    <a:extLst>
                      <a:ext uri="{FF2B5EF4-FFF2-40B4-BE49-F238E27FC236}">
                        <a16:creationId xmlns:a16="http://schemas.microsoft.com/office/drawing/2014/main" id="{29465686-2A9C-4985-A5C3-A4CEA58A2FE9}"/>
                      </a:ext>
                    </a:extLst>
                  </p:cNvPr>
                  <p:cNvSpPr/>
                  <p:nvPr/>
                </p:nvSpPr>
                <p:spPr>
                  <a:xfrm>
                    <a:off x="3816127" y="5716355"/>
                    <a:ext cx="615608" cy="87538"/>
                  </a:xfrm>
                  <a:prstGeom prst="rect">
                    <a:avLst/>
                  </a:prstGeom>
                  <a:solidFill>
                    <a:schemeClr val="accent1">
                      <a:lumMod val="7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rtl="1"/>
                    <a:endParaRPr lang="en-US">
                      <a:cs typeface="B Nazanin" pitchFamily="2" charset="-78"/>
                    </a:endParaRPr>
                  </a:p>
                </p:txBody>
              </p:sp>
              <p:sp>
                <p:nvSpPr>
                  <p:cNvPr id="115" name="Rectangle 114">
                    <a:extLst>
                      <a:ext uri="{FF2B5EF4-FFF2-40B4-BE49-F238E27FC236}">
                        <a16:creationId xmlns:a16="http://schemas.microsoft.com/office/drawing/2014/main" id="{F202DCBB-5CAF-4929-A0CC-58400B3215AE}"/>
                      </a:ext>
                    </a:extLst>
                  </p:cNvPr>
                  <p:cNvSpPr/>
                  <p:nvPr/>
                </p:nvSpPr>
                <p:spPr>
                  <a:xfrm>
                    <a:off x="3816127" y="5850652"/>
                    <a:ext cx="615608" cy="87538"/>
                  </a:xfrm>
                  <a:prstGeom prst="rect">
                    <a:avLst/>
                  </a:prstGeom>
                  <a:solidFill>
                    <a:schemeClr val="accent1">
                      <a:lumMod val="7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rtl="1"/>
                    <a:endParaRPr lang="en-US">
                      <a:cs typeface="B Nazanin" pitchFamily="2" charset="-78"/>
                    </a:endParaRPr>
                  </a:p>
                </p:txBody>
              </p:sp>
            </p:grpSp>
            <p:grpSp>
              <p:nvGrpSpPr>
                <p:cNvPr id="116" name="Group 115">
                  <a:extLst>
                    <a:ext uri="{FF2B5EF4-FFF2-40B4-BE49-F238E27FC236}">
                      <a16:creationId xmlns:a16="http://schemas.microsoft.com/office/drawing/2014/main" id="{D92E497C-0945-49BB-89B9-35E6467AA490}"/>
                    </a:ext>
                  </a:extLst>
                </p:cNvPr>
                <p:cNvGrpSpPr/>
                <p:nvPr/>
              </p:nvGrpSpPr>
              <p:grpSpPr>
                <a:xfrm>
                  <a:off x="11733059" y="5082143"/>
                  <a:ext cx="770444" cy="653701"/>
                  <a:chOff x="3816127" y="5359816"/>
                  <a:chExt cx="615608" cy="653701"/>
                </a:xfrm>
              </p:grpSpPr>
              <p:sp>
                <p:nvSpPr>
                  <p:cNvPr id="117" name="Rectangle 116">
                    <a:extLst>
                      <a:ext uri="{FF2B5EF4-FFF2-40B4-BE49-F238E27FC236}">
                        <a16:creationId xmlns:a16="http://schemas.microsoft.com/office/drawing/2014/main" id="{CC67E56D-6836-4DAF-93BB-46B19A85D080}"/>
                      </a:ext>
                    </a:extLst>
                  </p:cNvPr>
                  <p:cNvSpPr/>
                  <p:nvPr/>
                </p:nvSpPr>
                <p:spPr>
                  <a:xfrm>
                    <a:off x="3816127" y="5359816"/>
                    <a:ext cx="615608" cy="653701"/>
                  </a:xfrm>
                  <a:prstGeom prst="rect">
                    <a:avLst/>
                  </a:prstGeom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rtl="1"/>
                    <a:endParaRPr lang="en-US">
                      <a:cs typeface="B Nazanin" pitchFamily="2" charset="-78"/>
                    </a:endParaRPr>
                  </a:p>
                </p:txBody>
              </p:sp>
              <p:sp>
                <p:nvSpPr>
                  <p:cNvPr id="118" name="Rectangle 117">
                    <a:extLst>
                      <a:ext uri="{FF2B5EF4-FFF2-40B4-BE49-F238E27FC236}">
                        <a16:creationId xmlns:a16="http://schemas.microsoft.com/office/drawing/2014/main" id="{742B6FB2-74C5-41B1-B417-F0C4BADC3736}"/>
                      </a:ext>
                    </a:extLst>
                  </p:cNvPr>
                  <p:cNvSpPr/>
                  <p:nvPr/>
                </p:nvSpPr>
                <p:spPr>
                  <a:xfrm>
                    <a:off x="3816127" y="5447761"/>
                    <a:ext cx="615608" cy="87538"/>
                  </a:xfrm>
                  <a:prstGeom prst="rect">
                    <a:avLst/>
                  </a:prstGeom>
                  <a:solidFill>
                    <a:schemeClr val="accent1">
                      <a:lumMod val="7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rtl="1"/>
                    <a:endParaRPr lang="en-US">
                      <a:cs typeface="B Nazanin" pitchFamily="2" charset="-78"/>
                    </a:endParaRPr>
                  </a:p>
                </p:txBody>
              </p:sp>
              <p:sp>
                <p:nvSpPr>
                  <p:cNvPr id="119" name="Rectangle 118">
                    <a:extLst>
                      <a:ext uri="{FF2B5EF4-FFF2-40B4-BE49-F238E27FC236}">
                        <a16:creationId xmlns:a16="http://schemas.microsoft.com/office/drawing/2014/main" id="{232F93D4-7027-4749-BCA6-335FDCCF279F}"/>
                      </a:ext>
                    </a:extLst>
                  </p:cNvPr>
                  <p:cNvSpPr/>
                  <p:nvPr/>
                </p:nvSpPr>
                <p:spPr>
                  <a:xfrm>
                    <a:off x="3816127" y="5582058"/>
                    <a:ext cx="615608" cy="87538"/>
                  </a:xfrm>
                  <a:prstGeom prst="rect">
                    <a:avLst/>
                  </a:prstGeom>
                  <a:solidFill>
                    <a:schemeClr val="accent1">
                      <a:lumMod val="7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rtl="1"/>
                    <a:endParaRPr lang="en-US">
                      <a:cs typeface="B Nazanin" pitchFamily="2" charset="-78"/>
                    </a:endParaRPr>
                  </a:p>
                </p:txBody>
              </p:sp>
              <p:sp>
                <p:nvSpPr>
                  <p:cNvPr id="120" name="Rectangle 119">
                    <a:extLst>
                      <a:ext uri="{FF2B5EF4-FFF2-40B4-BE49-F238E27FC236}">
                        <a16:creationId xmlns:a16="http://schemas.microsoft.com/office/drawing/2014/main" id="{59C69393-EDDE-48A4-98F3-206E55446A78}"/>
                      </a:ext>
                    </a:extLst>
                  </p:cNvPr>
                  <p:cNvSpPr/>
                  <p:nvPr/>
                </p:nvSpPr>
                <p:spPr>
                  <a:xfrm>
                    <a:off x="3816127" y="5716355"/>
                    <a:ext cx="615608" cy="87538"/>
                  </a:xfrm>
                  <a:prstGeom prst="rect">
                    <a:avLst/>
                  </a:prstGeom>
                  <a:solidFill>
                    <a:schemeClr val="accent1">
                      <a:lumMod val="7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rtl="1"/>
                    <a:endParaRPr lang="en-US">
                      <a:cs typeface="B Nazanin" pitchFamily="2" charset="-78"/>
                    </a:endParaRPr>
                  </a:p>
                </p:txBody>
              </p:sp>
              <p:sp>
                <p:nvSpPr>
                  <p:cNvPr id="121" name="Rectangle 120">
                    <a:extLst>
                      <a:ext uri="{FF2B5EF4-FFF2-40B4-BE49-F238E27FC236}">
                        <a16:creationId xmlns:a16="http://schemas.microsoft.com/office/drawing/2014/main" id="{8431C81F-5345-4EBC-9E29-00FB94DCAF5E}"/>
                      </a:ext>
                    </a:extLst>
                  </p:cNvPr>
                  <p:cNvSpPr/>
                  <p:nvPr/>
                </p:nvSpPr>
                <p:spPr>
                  <a:xfrm>
                    <a:off x="3816127" y="5850652"/>
                    <a:ext cx="615608" cy="87538"/>
                  </a:xfrm>
                  <a:prstGeom prst="rect">
                    <a:avLst/>
                  </a:prstGeom>
                  <a:solidFill>
                    <a:schemeClr val="accent1">
                      <a:lumMod val="7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rtl="1"/>
                    <a:endParaRPr lang="en-US">
                      <a:cs typeface="B Nazanin" pitchFamily="2" charset="-78"/>
                    </a:endParaRPr>
                  </a:p>
                </p:txBody>
              </p:sp>
            </p:grpSp>
            <p:grpSp>
              <p:nvGrpSpPr>
                <p:cNvPr id="221" name="Group 220">
                  <a:extLst>
                    <a:ext uri="{FF2B5EF4-FFF2-40B4-BE49-F238E27FC236}">
                      <a16:creationId xmlns:a16="http://schemas.microsoft.com/office/drawing/2014/main" id="{F13B038D-2198-4477-B36C-E04442BCAE46}"/>
                    </a:ext>
                  </a:extLst>
                </p:cNvPr>
                <p:cNvGrpSpPr/>
                <p:nvPr/>
              </p:nvGrpSpPr>
              <p:grpSpPr>
                <a:xfrm>
                  <a:off x="9420733" y="4325657"/>
                  <a:ext cx="3057417" cy="144298"/>
                  <a:chOff x="9420733" y="4325657"/>
                  <a:chExt cx="3057417" cy="144298"/>
                </a:xfrm>
              </p:grpSpPr>
              <p:sp>
                <p:nvSpPr>
                  <p:cNvPr id="191" name="Rectangle 190">
                    <a:extLst>
                      <a:ext uri="{FF2B5EF4-FFF2-40B4-BE49-F238E27FC236}">
                        <a16:creationId xmlns:a16="http://schemas.microsoft.com/office/drawing/2014/main" id="{0EDA0B2F-58BA-45B9-AAC2-CC3743BD6751}"/>
                      </a:ext>
                    </a:extLst>
                  </p:cNvPr>
                  <p:cNvSpPr/>
                  <p:nvPr/>
                </p:nvSpPr>
                <p:spPr>
                  <a:xfrm>
                    <a:off x="11455376" y="4325657"/>
                    <a:ext cx="215626" cy="144298"/>
                  </a:xfrm>
                  <a:prstGeom prst="rect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rtl="1"/>
                    <a:endParaRPr lang="en-US">
                      <a:cs typeface="B Nazanin" pitchFamily="2" charset="-78"/>
                    </a:endParaRPr>
                  </a:p>
                </p:txBody>
              </p:sp>
              <p:sp>
                <p:nvSpPr>
                  <p:cNvPr id="192" name="Rectangle 191">
                    <a:extLst>
                      <a:ext uri="{FF2B5EF4-FFF2-40B4-BE49-F238E27FC236}">
                        <a16:creationId xmlns:a16="http://schemas.microsoft.com/office/drawing/2014/main" id="{B115F12C-D8C4-4B7B-A153-B362D52BF01B}"/>
                      </a:ext>
                    </a:extLst>
                  </p:cNvPr>
                  <p:cNvSpPr/>
                  <p:nvPr/>
                </p:nvSpPr>
                <p:spPr>
                  <a:xfrm>
                    <a:off x="11858950" y="4325657"/>
                    <a:ext cx="215626" cy="144298"/>
                  </a:xfrm>
                  <a:prstGeom prst="rect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rtl="1"/>
                    <a:endParaRPr lang="en-US">
                      <a:cs typeface="B Nazanin" pitchFamily="2" charset="-78"/>
                    </a:endParaRPr>
                  </a:p>
                </p:txBody>
              </p:sp>
              <p:sp>
                <p:nvSpPr>
                  <p:cNvPr id="193" name="Rectangle 192">
                    <a:extLst>
                      <a:ext uri="{FF2B5EF4-FFF2-40B4-BE49-F238E27FC236}">
                        <a16:creationId xmlns:a16="http://schemas.microsoft.com/office/drawing/2014/main" id="{27BE9A3F-9F9C-4A14-B81E-10AC54192A93}"/>
                      </a:ext>
                    </a:extLst>
                  </p:cNvPr>
                  <p:cNvSpPr/>
                  <p:nvPr/>
                </p:nvSpPr>
                <p:spPr>
                  <a:xfrm>
                    <a:off x="12262524" y="4325657"/>
                    <a:ext cx="215626" cy="144298"/>
                  </a:xfrm>
                  <a:prstGeom prst="rect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rtl="1"/>
                    <a:endParaRPr lang="en-US">
                      <a:cs typeface="B Nazanin" pitchFamily="2" charset="-78"/>
                    </a:endParaRPr>
                  </a:p>
                </p:txBody>
              </p:sp>
              <p:sp>
                <p:nvSpPr>
                  <p:cNvPr id="200" name="Rectangle 199">
                    <a:extLst>
                      <a:ext uri="{FF2B5EF4-FFF2-40B4-BE49-F238E27FC236}">
                        <a16:creationId xmlns:a16="http://schemas.microsoft.com/office/drawing/2014/main" id="{6218BEA6-C9E8-44F5-A8A6-9A884E1C4FBA}"/>
                      </a:ext>
                    </a:extLst>
                  </p:cNvPr>
                  <p:cNvSpPr/>
                  <p:nvPr/>
                </p:nvSpPr>
                <p:spPr>
                  <a:xfrm>
                    <a:off x="10227881" y="4325657"/>
                    <a:ext cx="215626" cy="144298"/>
                  </a:xfrm>
                  <a:prstGeom prst="rect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rtl="1"/>
                    <a:endParaRPr lang="en-US">
                      <a:cs typeface="B Nazanin" pitchFamily="2" charset="-78"/>
                    </a:endParaRPr>
                  </a:p>
                </p:txBody>
              </p:sp>
              <p:sp>
                <p:nvSpPr>
                  <p:cNvPr id="201" name="Rectangle 200">
                    <a:extLst>
                      <a:ext uri="{FF2B5EF4-FFF2-40B4-BE49-F238E27FC236}">
                        <a16:creationId xmlns:a16="http://schemas.microsoft.com/office/drawing/2014/main" id="{4FCBF8DB-3C9D-4488-86D8-3BA868F7CACB}"/>
                      </a:ext>
                    </a:extLst>
                  </p:cNvPr>
                  <p:cNvSpPr/>
                  <p:nvPr/>
                </p:nvSpPr>
                <p:spPr>
                  <a:xfrm>
                    <a:off x="10619713" y="4325657"/>
                    <a:ext cx="215626" cy="144298"/>
                  </a:xfrm>
                  <a:prstGeom prst="rect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rtl="1"/>
                    <a:endParaRPr lang="en-US">
                      <a:cs typeface="B Nazanin" pitchFamily="2" charset="-78"/>
                    </a:endParaRPr>
                  </a:p>
                </p:txBody>
              </p:sp>
              <p:sp>
                <p:nvSpPr>
                  <p:cNvPr id="202" name="Rectangle 201">
                    <a:extLst>
                      <a:ext uri="{FF2B5EF4-FFF2-40B4-BE49-F238E27FC236}">
                        <a16:creationId xmlns:a16="http://schemas.microsoft.com/office/drawing/2014/main" id="{357A9DF9-6CDD-4573-A004-FAA65B2C0875}"/>
                      </a:ext>
                    </a:extLst>
                  </p:cNvPr>
                  <p:cNvSpPr/>
                  <p:nvPr/>
                </p:nvSpPr>
                <p:spPr>
                  <a:xfrm>
                    <a:off x="11023287" y="4325657"/>
                    <a:ext cx="215626" cy="144298"/>
                  </a:xfrm>
                  <a:prstGeom prst="rect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rtl="1"/>
                    <a:endParaRPr lang="en-US">
                      <a:cs typeface="B Nazanin" pitchFamily="2" charset="-78"/>
                    </a:endParaRPr>
                  </a:p>
                </p:txBody>
              </p:sp>
              <p:sp>
                <p:nvSpPr>
                  <p:cNvPr id="203" name="Rectangle 202">
                    <a:extLst>
                      <a:ext uri="{FF2B5EF4-FFF2-40B4-BE49-F238E27FC236}">
                        <a16:creationId xmlns:a16="http://schemas.microsoft.com/office/drawing/2014/main" id="{135E2598-F95D-4896-8191-DB38A4ACCF0A}"/>
                      </a:ext>
                    </a:extLst>
                  </p:cNvPr>
                  <p:cNvSpPr/>
                  <p:nvPr/>
                </p:nvSpPr>
                <p:spPr>
                  <a:xfrm>
                    <a:off x="9420733" y="4325657"/>
                    <a:ext cx="215626" cy="144298"/>
                  </a:xfrm>
                  <a:prstGeom prst="rect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rtl="1"/>
                    <a:endParaRPr lang="en-US">
                      <a:cs typeface="B Nazanin" pitchFamily="2" charset="-78"/>
                    </a:endParaRPr>
                  </a:p>
                </p:txBody>
              </p:sp>
              <p:sp>
                <p:nvSpPr>
                  <p:cNvPr id="204" name="Rectangle 203">
                    <a:extLst>
                      <a:ext uri="{FF2B5EF4-FFF2-40B4-BE49-F238E27FC236}">
                        <a16:creationId xmlns:a16="http://schemas.microsoft.com/office/drawing/2014/main" id="{534A58D2-ABB0-4FAA-B522-E6F8DCADA8F7}"/>
                      </a:ext>
                    </a:extLst>
                  </p:cNvPr>
                  <p:cNvSpPr/>
                  <p:nvPr/>
                </p:nvSpPr>
                <p:spPr>
                  <a:xfrm>
                    <a:off x="9824307" y="4325657"/>
                    <a:ext cx="215626" cy="144298"/>
                  </a:xfrm>
                  <a:prstGeom prst="rect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rtl="1"/>
                    <a:endParaRPr lang="en-US">
                      <a:cs typeface="B Nazanin" pitchFamily="2" charset="-78"/>
                    </a:endParaRPr>
                  </a:p>
                </p:txBody>
              </p:sp>
            </p:grpSp>
            <p:grpSp>
              <p:nvGrpSpPr>
                <p:cNvPr id="206" name="Group 205">
                  <a:extLst>
                    <a:ext uri="{FF2B5EF4-FFF2-40B4-BE49-F238E27FC236}">
                      <a16:creationId xmlns:a16="http://schemas.microsoft.com/office/drawing/2014/main" id="{3607B5BD-BE53-4131-A51F-740331F0AF51}"/>
                    </a:ext>
                  </a:extLst>
                </p:cNvPr>
                <p:cNvGrpSpPr/>
                <p:nvPr/>
              </p:nvGrpSpPr>
              <p:grpSpPr>
                <a:xfrm>
                  <a:off x="9420733" y="4686474"/>
                  <a:ext cx="1022774" cy="743102"/>
                  <a:chOff x="5243508" y="4135174"/>
                  <a:chExt cx="1022774" cy="743102"/>
                </a:xfrm>
              </p:grpSpPr>
              <p:sp>
                <p:nvSpPr>
                  <p:cNvPr id="207" name="Rectangle 206">
                    <a:extLst>
                      <a:ext uri="{FF2B5EF4-FFF2-40B4-BE49-F238E27FC236}">
                        <a16:creationId xmlns:a16="http://schemas.microsoft.com/office/drawing/2014/main" id="{7FF3633C-B1DF-47A4-B815-AA068809B8CB}"/>
                      </a:ext>
                    </a:extLst>
                  </p:cNvPr>
                  <p:cNvSpPr/>
                  <p:nvPr/>
                </p:nvSpPr>
                <p:spPr>
                  <a:xfrm>
                    <a:off x="5243508" y="4135174"/>
                    <a:ext cx="215626" cy="144298"/>
                  </a:xfrm>
                  <a:prstGeom prst="rect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rtl="1"/>
                    <a:endParaRPr lang="en-US">
                      <a:cs typeface="B Nazanin" pitchFamily="2" charset="-78"/>
                    </a:endParaRPr>
                  </a:p>
                </p:txBody>
              </p:sp>
              <p:sp>
                <p:nvSpPr>
                  <p:cNvPr id="208" name="Rectangle 207">
                    <a:extLst>
                      <a:ext uri="{FF2B5EF4-FFF2-40B4-BE49-F238E27FC236}">
                        <a16:creationId xmlns:a16="http://schemas.microsoft.com/office/drawing/2014/main" id="{12E3DF7E-6305-494D-8837-B030EB2B69B7}"/>
                      </a:ext>
                    </a:extLst>
                  </p:cNvPr>
                  <p:cNvSpPr/>
                  <p:nvPr/>
                </p:nvSpPr>
                <p:spPr>
                  <a:xfrm>
                    <a:off x="5647082" y="4135174"/>
                    <a:ext cx="215626" cy="144298"/>
                  </a:xfrm>
                  <a:prstGeom prst="rect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rtl="1"/>
                    <a:endParaRPr lang="en-US">
                      <a:cs typeface="B Nazanin" pitchFamily="2" charset="-78"/>
                    </a:endParaRPr>
                  </a:p>
                </p:txBody>
              </p:sp>
              <p:sp>
                <p:nvSpPr>
                  <p:cNvPr id="209" name="Rectangle 208">
                    <a:extLst>
                      <a:ext uri="{FF2B5EF4-FFF2-40B4-BE49-F238E27FC236}">
                        <a16:creationId xmlns:a16="http://schemas.microsoft.com/office/drawing/2014/main" id="{7EC7CD81-6C97-47D6-AD92-4611761D8759}"/>
                      </a:ext>
                    </a:extLst>
                  </p:cNvPr>
                  <p:cNvSpPr/>
                  <p:nvPr/>
                </p:nvSpPr>
                <p:spPr>
                  <a:xfrm>
                    <a:off x="6050656" y="4135174"/>
                    <a:ext cx="215626" cy="144298"/>
                  </a:xfrm>
                  <a:prstGeom prst="rect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rtl="1"/>
                    <a:endParaRPr lang="en-US">
                      <a:cs typeface="B Nazanin" pitchFamily="2" charset="-78"/>
                    </a:endParaRPr>
                  </a:p>
                </p:txBody>
              </p:sp>
              <p:sp>
                <p:nvSpPr>
                  <p:cNvPr id="210" name="Rectangle 209">
                    <a:extLst>
                      <a:ext uri="{FF2B5EF4-FFF2-40B4-BE49-F238E27FC236}">
                        <a16:creationId xmlns:a16="http://schemas.microsoft.com/office/drawing/2014/main" id="{A9A4822E-0F46-4C91-8877-31979C80BEEB}"/>
                      </a:ext>
                    </a:extLst>
                  </p:cNvPr>
                  <p:cNvSpPr/>
                  <p:nvPr/>
                </p:nvSpPr>
                <p:spPr>
                  <a:xfrm>
                    <a:off x="5243508" y="4434576"/>
                    <a:ext cx="215626" cy="144298"/>
                  </a:xfrm>
                  <a:prstGeom prst="rect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rtl="1"/>
                    <a:endParaRPr lang="en-US">
                      <a:cs typeface="B Nazanin" pitchFamily="2" charset="-78"/>
                    </a:endParaRPr>
                  </a:p>
                </p:txBody>
              </p:sp>
              <p:sp>
                <p:nvSpPr>
                  <p:cNvPr id="211" name="Rectangle 210">
                    <a:extLst>
                      <a:ext uri="{FF2B5EF4-FFF2-40B4-BE49-F238E27FC236}">
                        <a16:creationId xmlns:a16="http://schemas.microsoft.com/office/drawing/2014/main" id="{C19A5DC7-425E-438B-983E-7FAC7B08BC9C}"/>
                      </a:ext>
                    </a:extLst>
                  </p:cNvPr>
                  <p:cNvSpPr/>
                  <p:nvPr/>
                </p:nvSpPr>
                <p:spPr>
                  <a:xfrm>
                    <a:off x="5647082" y="4434576"/>
                    <a:ext cx="215626" cy="144298"/>
                  </a:xfrm>
                  <a:prstGeom prst="rect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rtl="1"/>
                    <a:endParaRPr lang="en-US">
                      <a:cs typeface="B Nazanin" pitchFamily="2" charset="-78"/>
                    </a:endParaRPr>
                  </a:p>
                </p:txBody>
              </p:sp>
              <p:sp>
                <p:nvSpPr>
                  <p:cNvPr id="212" name="Rectangle 211">
                    <a:extLst>
                      <a:ext uri="{FF2B5EF4-FFF2-40B4-BE49-F238E27FC236}">
                        <a16:creationId xmlns:a16="http://schemas.microsoft.com/office/drawing/2014/main" id="{BF14CEA9-6DFC-42CE-B5F2-B32DECB69702}"/>
                      </a:ext>
                    </a:extLst>
                  </p:cNvPr>
                  <p:cNvSpPr/>
                  <p:nvPr/>
                </p:nvSpPr>
                <p:spPr>
                  <a:xfrm>
                    <a:off x="6050656" y="4434576"/>
                    <a:ext cx="215626" cy="144298"/>
                  </a:xfrm>
                  <a:prstGeom prst="rect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rtl="1"/>
                    <a:endParaRPr lang="en-US">
                      <a:cs typeface="B Nazanin" pitchFamily="2" charset="-78"/>
                    </a:endParaRPr>
                  </a:p>
                </p:txBody>
              </p:sp>
              <p:sp>
                <p:nvSpPr>
                  <p:cNvPr id="213" name="Rectangle 212">
                    <a:extLst>
                      <a:ext uri="{FF2B5EF4-FFF2-40B4-BE49-F238E27FC236}">
                        <a16:creationId xmlns:a16="http://schemas.microsoft.com/office/drawing/2014/main" id="{B6FF204D-6189-4682-BF21-AFDEF202C39D}"/>
                      </a:ext>
                    </a:extLst>
                  </p:cNvPr>
                  <p:cNvSpPr/>
                  <p:nvPr/>
                </p:nvSpPr>
                <p:spPr>
                  <a:xfrm>
                    <a:off x="5243508" y="4733978"/>
                    <a:ext cx="215626" cy="144298"/>
                  </a:xfrm>
                  <a:prstGeom prst="rect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rtl="1"/>
                    <a:endParaRPr lang="en-US">
                      <a:cs typeface="B Nazanin" pitchFamily="2" charset="-78"/>
                    </a:endParaRPr>
                  </a:p>
                </p:txBody>
              </p:sp>
              <p:sp>
                <p:nvSpPr>
                  <p:cNvPr id="214" name="Rectangle 213">
                    <a:extLst>
                      <a:ext uri="{FF2B5EF4-FFF2-40B4-BE49-F238E27FC236}">
                        <a16:creationId xmlns:a16="http://schemas.microsoft.com/office/drawing/2014/main" id="{984ACE23-E347-4DE0-99CC-27E0B4977CC6}"/>
                      </a:ext>
                    </a:extLst>
                  </p:cNvPr>
                  <p:cNvSpPr/>
                  <p:nvPr/>
                </p:nvSpPr>
                <p:spPr>
                  <a:xfrm>
                    <a:off x="5647082" y="4733978"/>
                    <a:ext cx="215626" cy="144298"/>
                  </a:xfrm>
                  <a:prstGeom prst="rect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rtl="1"/>
                    <a:endParaRPr lang="en-US">
                      <a:cs typeface="B Nazanin" pitchFamily="2" charset="-78"/>
                    </a:endParaRPr>
                  </a:p>
                </p:txBody>
              </p:sp>
              <p:sp>
                <p:nvSpPr>
                  <p:cNvPr id="215" name="Rectangle 214">
                    <a:extLst>
                      <a:ext uri="{FF2B5EF4-FFF2-40B4-BE49-F238E27FC236}">
                        <a16:creationId xmlns:a16="http://schemas.microsoft.com/office/drawing/2014/main" id="{07B3192C-86CC-4710-8E60-4A4C30EC07CF}"/>
                      </a:ext>
                    </a:extLst>
                  </p:cNvPr>
                  <p:cNvSpPr/>
                  <p:nvPr/>
                </p:nvSpPr>
                <p:spPr>
                  <a:xfrm>
                    <a:off x="6050656" y="4733978"/>
                    <a:ext cx="215626" cy="144298"/>
                  </a:xfrm>
                  <a:prstGeom prst="rect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rtl="1"/>
                    <a:endParaRPr lang="en-US">
                      <a:cs typeface="B Nazanin" pitchFamily="2" charset="-78"/>
                    </a:endParaRPr>
                  </a:p>
                </p:txBody>
              </p:sp>
            </p:grpSp>
          </p:grpSp>
          <p:grpSp>
            <p:nvGrpSpPr>
              <p:cNvPr id="225" name="Group 224">
                <a:extLst>
                  <a:ext uri="{FF2B5EF4-FFF2-40B4-BE49-F238E27FC236}">
                    <a16:creationId xmlns:a16="http://schemas.microsoft.com/office/drawing/2014/main" id="{FB20BA15-9792-4987-8CC2-39D508F3B049}"/>
                  </a:ext>
                </a:extLst>
              </p:cNvPr>
              <p:cNvGrpSpPr/>
              <p:nvPr/>
            </p:nvGrpSpPr>
            <p:grpSpPr>
              <a:xfrm>
                <a:off x="9277830" y="1166736"/>
                <a:ext cx="2250191" cy="2344826"/>
                <a:chOff x="9277830" y="1166736"/>
                <a:chExt cx="2250191" cy="2344826"/>
              </a:xfrm>
            </p:grpSpPr>
            <p:grpSp>
              <p:nvGrpSpPr>
                <p:cNvPr id="102" name="Group 101">
                  <a:extLst>
                    <a:ext uri="{FF2B5EF4-FFF2-40B4-BE49-F238E27FC236}">
                      <a16:creationId xmlns:a16="http://schemas.microsoft.com/office/drawing/2014/main" id="{2CC83371-F091-45EE-A3B1-EBA0EF38BE98}"/>
                    </a:ext>
                  </a:extLst>
                </p:cNvPr>
                <p:cNvGrpSpPr/>
                <p:nvPr/>
              </p:nvGrpSpPr>
              <p:grpSpPr>
                <a:xfrm>
                  <a:off x="9830401" y="2180121"/>
                  <a:ext cx="731071" cy="1326166"/>
                  <a:chOff x="-772683" y="4329325"/>
                  <a:chExt cx="731071" cy="1692900"/>
                </a:xfrm>
              </p:grpSpPr>
              <p:sp>
                <p:nvSpPr>
                  <p:cNvPr id="103" name="Rectangle: Top Corners Rounded 102">
                    <a:extLst>
                      <a:ext uri="{FF2B5EF4-FFF2-40B4-BE49-F238E27FC236}">
                        <a16:creationId xmlns:a16="http://schemas.microsoft.com/office/drawing/2014/main" id="{2CF541BC-4BBA-4F8B-9050-85DA54473FC6}"/>
                      </a:ext>
                    </a:extLst>
                  </p:cNvPr>
                  <p:cNvSpPr/>
                  <p:nvPr/>
                </p:nvSpPr>
                <p:spPr>
                  <a:xfrm>
                    <a:off x="-772683" y="4329325"/>
                    <a:ext cx="731071" cy="1692900"/>
                  </a:xfrm>
                  <a:prstGeom prst="round2SameRect">
                    <a:avLst>
                      <a:gd name="adj1" fmla="val 50000"/>
                      <a:gd name="adj2" fmla="val 0"/>
                    </a:avLst>
                  </a:prstGeom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rtl="1"/>
                    <a:endParaRPr lang="en-US">
                      <a:cs typeface="B Nazanin" pitchFamily="2" charset="-78"/>
                    </a:endParaRPr>
                  </a:p>
                </p:txBody>
              </p:sp>
              <p:sp>
                <p:nvSpPr>
                  <p:cNvPr id="104" name="Rectangle 103">
                    <a:extLst>
                      <a:ext uri="{FF2B5EF4-FFF2-40B4-BE49-F238E27FC236}">
                        <a16:creationId xmlns:a16="http://schemas.microsoft.com/office/drawing/2014/main" id="{D9B42C11-9812-496C-888E-0C33CF43B45F}"/>
                      </a:ext>
                    </a:extLst>
                  </p:cNvPr>
                  <p:cNvSpPr/>
                  <p:nvPr/>
                </p:nvSpPr>
                <p:spPr>
                  <a:xfrm>
                    <a:off x="-391792" y="4758361"/>
                    <a:ext cx="350180" cy="1263864"/>
                  </a:xfrm>
                  <a:prstGeom prst="rect">
                    <a:avLst/>
                  </a:prstGeom>
                  <a:solidFill>
                    <a:schemeClr val="accent1">
                      <a:lumMod val="7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rtl="1"/>
                    <a:endParaRPr lang="en-US">
                      <a:cs typeface="B Nazanin" pitchFamily="2" charset="-78"/>
                    </a:endParaRPr>
                  </a:p>
                </p:txBody>
              </p:sp>
            </p:grpSp>
            <p:grpSp>
              <p:nvGrpSpPr>
                <p:cNvPr id="105" name="Group 104">
                  <a:extLst>
                    <a:ext uri="{FF2B5EF4-FFF2-40B4-BE49-F238E27FC236}">
                      <a16:creationId xmlns:a16="http://schemas.microsoft.com/office/drawing/2014/main" id="{9EC7C0D0-A905-4EFE-B985-6BAAC9411A0C}"/>
                    </a:ext>
                  </a:extLst>
                </p:cNvPr>
                <p:cNvGrpSpPr/>
                <p:nvPr/>
              </p:nvGrpSpPr>
              <p:grpSpPr>
                <a:xfrm>
                  <a:off x="10796950" y="2179890"/>
                  <a:ext cx="731071" cy="1326166"/>
                  <a:chOff x="-772683" y="4329325"/>
                  <a:chExt cx="731071" cy="1692900"/>
                </a:xfrm>
              </p:grpSpPr>
              <p:sp>
                <p:nvSpPr>
                  <p:cNvPr id="106" name="Rectangle: Top Corners Rounded 105">
                    <a:extLst>
                      <a:ext uri="{FF2B5EF4-FFF2-40B4-BE49-F238E27FC236}">
                        <a16:creationId xmlns:a16="http://schemas.microsoft.com/office/drawing/2014/main" id="{70689C2F-CC75-4D95-80FB-131F0962E0E5}"/>
                      </a:ext>
                    </a:extLst>
                  </p:cNvPr>
                  <p:cNvSpPr/>
                  <p:nvPr/>
                </p:nvSpPr>
                <p:spPr>
                  <a:xfrm>
                    <a:off x="-772683" y="4329325"/>
                    <a:ext cx="731071" cy="1692900"/>
                  </a:xfrm>
                  <a:prstGeom prst="round2SameRect">
                    <a:avLst>
                      <a:gd name="adj1" fmla="val 50000"/>
                      <a:gd name="adj2" fmla="val 0"/>
                    </a:avLst>
                  </a:prstGeom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rtl="1"/>
                    <a:endParaRPr lang="en-US">
                      <a:cs typeface="B Nazanin" pitchFamily="2" charset="-78"/>
                    </a:endParaRPr>
                  </a:p>
                </p:txBody>
              </p:sp>
              <p:sp>
                <p:nvSpPr>
                  <p:cNvPr id="107" name="Rectangle 106">
                    <a:extLst>
                      <a:ext uri="{FF2B5EF4-FFF2-40B4-BE49-F238E27FC236}">
                        <a16:creationId xmlns:a16="http://schemas.microsoft.com/office/drawing/2014/main" id="{FB112AF7-FA0A-4A21-92F4-CF01F3730244}"/>
                      </a:ext>
                    </a:extLst>
                  </p:cNvPr>
                  <p:cNvSpPr/>
                  <p:nvPr/>
                </p:nvSpPr>
                <p:spPr>
                  <a:xfrm>
                    <a:off x="-391792" y="4758361"/>
                    <a:ext cx="350180" cy="1263864"/>
                  </a:xfrm>
                  <a:prstGeom prst="rect">
                    <a:avLst/>
                  </a:prstGeom>
                  <a:solidFill>
                    <a:schemeClr val="accent1">
                      <a:lumMod val="7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rtl="1"/>
                    <a:endParaRPr lang="en-US">
                      <a:cs typeface="B Nazanin" pitchFamily="2" charset="-78"/>
                    </a:endParaRPr>
                  </a:p>
                </p:txBody>
              </p:sp>
            </p:grpSp>
            <p:grpSp>
              <p:nvGrpSpPr>
                <p:cNvPr id="205" name="Group 204">
                  <a:extLst>
                    <a:ext uri="{FF2B5EF4-FFF2-40B4-BE49-F238E27FC236}">
                      <a16:creationId xmlns:a16="http://schemas.microsoft.com/office/drawing/2014/main" id="{44BC80F2-C8BF-4F48-88B4-158824A7D5C4}"/>
                    </a:ext>
                  </a:extLst>
                </p:cNvPr>
                <p:cNvGrpSpPr/>
                <p:nvPr/>
              </p:nvGrpSpPr>
              <p:grpSpPr>
                <a:xfrm>
                  <a:off x="9277830" y="1166736"/>
                  <a:ext cx="424922" cy="2344826"/>
                  <a:chOff x="9277830" y="1166736"/>
                  <a:chExt cx="424922" cy="2344826"/>
                </a:xfrm>
              </p:grpSpPr>
              <p:grpSp>
                <p:nvGrpSpPr>
                  <p:cNvPr id="125" name="Group 124">
                    <a:extLst>
                      <a:ext uri="{FF2B5EF4-FFF2-40B4-BE49-F238E27FC236}">
                        <a16:creationId xmlns:a16="http://schemas.microsoft.com/office/drawing/2014/main" id="{D3AFB1C2-BE00-468E-B71C-132F08E9FE95}"/>
                      </a:ext>
                    </a:extLst>
                  </p:cNvPr>
                  <p:cNvGrpSpPr/>
                  <p:nvPr/>
                </p:nvGrpSpPr>
                <p:grpSpPr>
                  <a:xfrm>
                    <a:off x="9277830" y="1497989"/>
                    <a:ext cx="424922" cy="2013573"/>
                    <a:chOff x="2507828" y="1767064"/>
                    <a:chExt cx="424922" cy="214763"/>
                  </a:xfrm>
                </p:grpSpPr>
                <p:sp>
                  <p:nvSpPr>
                    <p:cNvPr id="126" name="Rectangle 125">
                      <a:extLst>
                        <a:ext uri="{FF2B5EF4-FFF2-40B4-BE49-F238E27FC236}">
                          <a16:creationId xmlns:a16="http://schemas.microsoft.com/office/drawing/2014/main" id="{4FB83682-26CF-4E3A-B520-F7CF4DB70157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507828" y="1767065"/>
                      <a:ext cx="424922" cy="214762"/>
                    </a:xfrm>
                    <a:prstGeom prst="rect">
                      <a:avLst/>
                    </a:prstGeom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 rtl="1"/>
                      <a:endParaRPr lang="en-US">
                        <a:cs typeface="B Nazanin" pitchFamily="2" charset="-78"/>
                      </a:endParaRPr>
                    </a:p>
                  </p:txBody>
                </p:sp>
                <p:sp>
                  <p:nvSpPr>
                    <p:cNvPr id="127" name="Rectangle 126">
                      <a:extLst>
                        <a:ext uri="{FF2B5EF4-FFF2-40B4-BE49-F238E27FC236}">
                          <a16:creationId xmlns:a16="http://schemas.microsoft.com/office/drawing/2014/main" id="{74239D85-0E3B-4BB4-AA07-A4C89294E651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709592" y="1767064"/>
                      <a:ext cx="223158" cy="214763"/>
                    </a:xfrm>
                    <a:prstGeom prst="rect">
                      <a:avLst/>
                    </a:prstGeom>
                    <a:solidFill>
                      <a:schemeClr val="accent1">
                        <a:lumMod val="75000"/>
                      </a:schemeClr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 rtl="1"/>
                      <a:endParaRPr lang="en-US">
                        <a:cs typeface="B Nazanin" pitchFamily="2" charset="-78"/>
                      </a:endParaRPr>
                    </a:p>
                  </p:txBody>
                </p:sp>
              </p:grpSp>
              <p:grpSp>
                <p:nvGrpSpPr>
                  <p:cNvPr id="131" name="Group 130">
                    <a:extLst>
                      <a:ext uri="{FF2B5EF4-FFF2-40B4-BE49-F238E27FC236}">
                        <a16:creationId xmlns:a16="http://schemas.microsoft.com/office/drawing/2014/main" id="{4FE7488E-9C8F-4267-B617-54D23C01C796}"/>
                      </a:ext>
                    </a:extLst>
                  </p:cNvPr>
                  <p:cNvGrpSpPr/>
                  <p:nvPr/>
                </p:nvGrpSpPr>
                <p:grpSpPr>
                  <a:xfrm>
                    <a:off x="9277830" y="1166736"/>
                    <a:ext cx="424922" cy="407911"/>
                    <a:chOff x="2507828" y="1767064"/>
                    <a:chExt cx="424922" cy="268381"/>
                  </a:xfrm>
                </p:grpSpPr>
                <p:sp>
                  <p:nvSpPr>
                    <p:cNvPr id="132" name="Rectangle 131">
                      <a:extLst>
                        <a:ext uri="{FF2B5EF4-FFF2-40B4-BE49-F238E27FC236}">
                          <a16:creationId xmlns:a16="http://schemas.microsoft.com/office/drawing/2014/main" id="{2BFEF7EF-E5B1-401C-9AF0-220B3D403EBD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507828" y="1767065"/>
                      <a:ext cx="424922" cy="268379"/>
                    </a:xfrm>
                    <a:prstGeom prst="rect">
                      <a:avLst/>
                    </a:prstGeom>
                    <a:solidFill>
                      <a:schemeClr val="bg1">
                        <a:lumMod val="85000"/>
                      </a:schemeClr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 rtl="1"/>
                      <a:endParaRPr lang="en-US">
                        <a:cs typeface="B Nazanin" pitchFamily="2" charset="-78"/>
                      </a:endParaRPr>
                    </a:p>
                  </p:txBody>
                </p:sp>
                <p:sp>
                  <p:nvSpPr>
                    <p:cNvPr id="133" name="Rectangle 132">
                      <a:extLst>
                        <a:ext uri="{FF2B5EF4-FFF2-40B4-BE49-F238E27FC236}">
                          <a16:creationId xmlns:a16="http://schemas.microsoft.com/office/drawing/2014/main" id="{DA22388E-FC09-494A-A097-D546DB28C4BB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709592" y="1767064"/>
                      <a:ext cx="223158" cy="268381"/>
                    </a:xfrm>
                    <a:prstGeom prst="rect">
                      <a:avLst/>
                    </a:prstGeom>
                    <a:solidFill>
                      <a:schemeClr val="bg1">
                        <a:lumMod val="65000"/>
                      </a:schemeClr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 rtl="1"/>
                      <a:endParaRPr lang="en-US">
                        <a:cs typeface="B Nazanin" pitchFamily="2" charset="-78"/>
                      </a:endParaRPr>
                    </a:p>
                  </p:txBody>
                </p:sp>
              </p:grpSp>
            </p:grpSp>
            <p:sp>
              <p:nvSpPr>
                <p:cNvPr id="222" name="Rectangle 221">
                  <a:extLst>
                    <a:ext uri="{FF2B5EF4-FFF2-40B4-BE49-F238E27FC236}">
                      <a16:creationId xmlns:a16="http://schemas.microsoft.com/office/drawing/2014/main" id="{7F66D047-C227-4FDA-960C-D01DF395F2B5}"/>
                    </a:ext>
                  </a:extLst>
                </p:cNvPr>
                <p:cNvSpPr/>
                <p:nvPr/>
              </p:nvSpPr>
              <p:spPr>
                <a:xfrm>
                  <a:off x="9702752" y="1757176"/>
                  <a:ext cx="1475089" cy="137160"/>
                </a:xfrm>
                <a:prstGeom prst="rect">
                  <a:avLst/>
                </a:pr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en-US">
                    <a:cs typeface="B Nazanin" pitchFamily="2" charset="-78"/>
                  </a:endParaRPr>
                </a:p>
              </p:txBody>
            </p:sp>
            <p:sp>
              <p:nvSpPr>
                <p:cNvPr id="223" name="Rectangle 222">
                  <a:extLst>
                    <a:ext uri="{FF2B5EF4-FFF2-40B4-BE49-F238E27FC236}">
                      <a16:creationId xmlns:a16="http://schemas.microsoft.com/office/drawing/2014/main" id="{3919CB45-1513-4230-B418-83C575FE54B9}"/>
                    </a:ext>
                  </a:extLst>
                </p:cNvPr>
                <p:cNvSpPr/>
                <p:nvPr/>
              </p:nvSpPr>
              <p:spPr>
                <a:xfrm>
                  <a:off x="10166773" y="1780779"/>
                  <a:ext cx="91440" cy="531080"/>
                </a:xfrm>
                <a:prstGeom prst="rect">
                  <a:avLst/>
                </a:pr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en-US">
                    <a:cs typeface="B Nazanin" pitchFamily="2" charset="-78"/>
                  </a:endParaRPr>
                </a:p>
              </p:txBody>
            </p:sp>
            <p:sp>
              <p:nvSpPr>
                <p:cNvPr id="224" name="Rectangle 223">
                  <a:extLst>
                    <a:ext uri="{FF2B5EF4-FFF2-40B4-BE49-F238E27FC236}">
                      <a16:creationId xmlns:a16="http://schemas.microsoft.com/office/drawing/2014/main" id="{87594E32-7775-49E3-8999-64EAD776181A}"/>
                    </a:ext>
                  </a:extLst>
                </p:cNvPr>
                <p:cNvSpPr/>
                <p:nvPr/>
              </p:nvSpPr>
              <p:spPr>
                <a:xfrm>
                  <a:off x="11137203" y="1756226"/>
                  <a:ext cx="91440" cy="531080"/>
                </a:xfrm>
                <a:prstGeom prst="rect">
                  <a:avLst/>
                </a:pr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en-US">
                    <a:cs typeface="B Nazanin" pitchFamily="2" charset="-78"/>
                  </a:endParaRPr>
                </a:p>
              </p:txBody>
            </p:sp>
          </p:grpSp>
        </p:grpSp>
      </p:grp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E545D670-AB1A-4D6D-A2CE-648DC355AAA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>
                <a:cs typeface="B Nazanin" pitchFamily="2" charset="-78"/>
              </a:rPr>
              <a:t>سبک اینفوگرافیک</a:t>
            </a:r>
            <a:endParaRPr lang="en-US" dirty="0">
              <a:cs typeface="B Nazanin" pitchFamily="2" charset="-78"/>
            </a:endParaRP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589BAD60-2C4E-403C-9BD7-50EB30F44366}"/>
              </a:ext>
            </a:extLst>
          </p:cNvPr>
          <p:cNvGrpSpPr/>
          <p:nvPr/>
        </p:nvGrpSpPr>
        <p:grpSpPr>
          <a:xfrm>
            <a:off x="433257" y="5125337"/>
            <a:ext cx="2834998" cy="967775"/>
            <a:chOff x="643028" y="4941885"/>
            <a:chExt cx="2196000" cy="967775"/>
          </a:xfrm>
        </p:grpSpPr>
        <p:sp>
          <p:nvSpPr>
            <p:cNvPr id="134" name="Text Placeholder 8">
              <a:extLst>
                <a:ext uri="{FF2B5EF4-FFF2-40B4-BE49-F238E27FC236}">
                  <a16:creationId xmlns:a16="http://schemas.microsoft.com/office/drawing/2014/main" id="{9E14EFD0-B94E-41D2-ABA8-89CB6D439271}"/>
                </a:ext>
              </a:extLst>
            </p:cNvPr>
            <p:cNvSpPr txBox="1">
              <a:spLocks/>
            </p:cNvSpPr>
            <p:nvPr/>
          </p:nvSpPr>
          <p:spPr>
            <a:xfrm>
              <a:off x="643028" y="4941885"/>
              <a:ext cx="2196000" cy="277200"/>
            </a:xfrm>
            <a:prstGeom prst="rect">
              <a:avLst/>
            </a:prstGeom>
          </p:spPr>
          <p:txBody>
            <a:bodyPr anchor="t"/>
            <a:lstStyle>
              <a:lvl1pPr marL="0" indent="0" algn="ctr" defTabSz="914400" rtl="0" eaLnBrk="1" latinLnBrk="1" hangingPunct="1">
                <a:spcBef>
                  <a:spcPct val="20000"/>
                </a:spcBef>
                <a:buFont typeface="Arial" pitchFamily="34" charset="0"/>
                <a:buNone/>
                <a:defRPr sz="1200" b="1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1200" b="1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1200" b="1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1200" b="1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»"/>
                <a:defRPr sz="1200" b="1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rtl="1"/>
              <a:r>
                <a:rPr lang="fa-IR" altLang="ko-KR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itchFamily="2" charset="-78"/>
                </a:rPr>
                <a:t>متن شما در اینجا</a:t>
              </a:r>
              <a:endParaRPr lang="ko-KR" altLang="en-US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135" name="Text Placeholder 29">
              <a:extLst>
                <a:ext uri="{FF2B5EF4-FFF2-40B4-BE49-F238E27FC236}">
                  <a16:creationId xmlns:a16="http://schemas.microsoft.com/office/drawing/2014/main" id="{97F1C5D0-2601-47C2-A425-8D1E44D9CC4E}"/>
                </a:ext>
              </a:extLst>
            </p:cNvPr>
            <p:cNvSpPr txBox="1">
              <a:spLocks/>
            </p:cNvSpPr>
            <p:nvPr/>
          </p:nvSpPr>
          <p:spPr>
            <a:xfrm>
              <a:off x="643028" y="5218884"/>
              <a:ext cx="2196000" cy="690776"/>
            </a:xfrm>
            <a:prstGeom prst="rect">
              <a:avLst/>
            </a:prstGeom>
          </p:spPr>
          <p:txBody>
            <a:bodyPr anchor="t"/>
            <a:lstStyle>
              <a:lvl1pPr marL="0" indent="0" algn="ctr" defTabSz="914400" rtl="0" eaLnBrk="1" latinLnBrk="1" hangingPunct="1">
                <a:spcBef>
                  <a:spcPct val="20000"/>
                </a:spcBef>
                <a:buFont typeface="Arial" pitchFamily="34" charset="0"/>
                <a:buNone/>
                <a:defRPr sz="1200" b="0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1200" b="1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1200" b="1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1200" b="1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»"/>
                <a:defRPr sz="1200" b="1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rtl="1"/>
              <a:r>
                <a:rPr lang="fa-IR" altLang="ko-KR" dirty="0">
                  <a:cs typeface="B Nazanin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dirty="0">
                <a:cs typeface="B Nazanin" pitchFamily="2" charset="-78"/>
              </a:endParaRPr>
            </a:p>
          </p:txBody>
        </p:sp>
      </p:grpSp>
      <p:grpSp>
        <p:nvGrpSpPr>
          <p:cNvPr id="4" name="Group 3">
            <a:extLst>
              <a:ext uri="{FF2B5EF4-FFF2-40B4-BE49-F238E27FC236}">
                <a16:creationId xmlns:a16="http://schemas.microsoft.com/office/drawing/2014/main" id="{153EB215-B96B-45FB-BC6C-D1B28301DE96}"/>
              </a:ext>
            </a:extLst>
          </p:cNvPr>
          <p:cNvGrpSpPr/>
          <p:nvPr/>
        </p:nvGrpSpPr>
        <p:grpSpPr>
          <a:xfrm>
            <a:off x="8918682" y="5125337"/>
            <a:ext cx="2804652" cy="958672"/>
            <a:chOff x="9113276" y="5125337"/>
            <a:chExt cx="2196001" cy="958672"/>
          </a:xfrm>
        </p:grpSpPr>
        <p:sp>
          <p:nvSpPr>
            <p:cNvPr id="136" name="Text Placeholder 30">
              <a:extLst>
                <a:ext uri="{FF2B5EF4-FFF2-40B4-BE49-F238E27FC236}">
                  <a16:creationId xmlns:a16="http://schemas.microsoft.com/office/drawing/2014/main" id="{CA26646E-EFEB-4029-BCE6-3A39DF6885EE}"/>
                </a:ext>
              </a:extLst>
            </p:cNvPr>
            <p:cNvSpPr txBox="1">
              <a:spLocks/>
            </p:cNvSpPr>
            <p:nvPr/>
          </p:nvSpPr>
          <p:spPr>
            <a:xfrm>
              <a:off x="9113277" y="5125337"/>
              <a:ext cx="2196000" cy="277200"/>
            </a:xfrm>
            <a:prstGeom prst="rect">
              <a:avLst/>
            </a:prstGeom>
          </p:spPr>
          <p:txBody>
            <a:bodyPr anchor="t"/>
            <a:lstStyle>
              <a:lvl1pPr marL="0" indent="0" algn="ctr" defTabSz="914400" rtl="0" eaLnBrk="1" latinLnBrk="1" hangingPunct="1">
                <a:spcBef>
                  <a:spcPct val="20000"/>
                </a:spcBef>
                <a:buFont typeface="Arial" pitchFamily="34" charset="0"/>
                <a:buNone/>
                <a:defRPr sz="1200" b="1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1200" b="1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1200" b="1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1200" b="1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»"/>
                <a:defRPr sz="1200" b="1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rtl="1"/>
              <a:r>
                <a:rPr lang="fa-IR" altLang="ko-KR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itchFamily="2" charset="-78"/>
                </a:rPr>
                <a:t>متن شما در اینجا</a:t>
              </a:r>
              <a:endParaRPr lang="ko-KR" altLang="en-US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137" name="Text Placeholder 31">
              <a:extLst>
                <a:ext uri="{FF2B5EF4-FFF2-40B4-BE49-F238E27FC236}">
                  <a16:creationId xmlns:a16="http://schemas.microsoft.com/office/drawing/2014/main" id="{45DCF894-3B21-4823-865C-9A9F531262F9}"/>
                </a:ext>
              </a:extLst>
            </p:cNvPr>
            <p:cNvSpPr txBox="1">
              <a:spLocks/>
            </p:cNvSpPr>
            <p:nvPr/>
          </p:nvSpPr>
          <p:spPr>
            <a:xfrm>
              <a:off x="9113276" y="5402336"/>
              <a:ext cx="2196000" cy="681673"/>
            </a:xfrm>
            <a:prstGeom prst="rect">
              <a:avLst/>
            </a:prstGeom>
          </p:spPr>
          <p:txBody>
            <a:bodyPr anchor="t"/>
            <a:lstStyle>
              <a:lvl1pPr marL="0" indent="0" algn="ctr" defTabSz="914400" rtl="0" eaLnBrk="1" latinLnBrk="1" hangingPunct="1">
                <a:spcBef>
                  <a:spcPct val="20000"/>
                </a:spcBef>
                <a:buFont typeface="Arial" pitchFamily="34" charset="0"/>
                <a:buNone/>
                <a:defRPr sz="1200" b="0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1200" b="1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1200" b="1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1200" b="1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»"/>
                <a:defRPr sz="1200" b="1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rtl="1"/>
              <a:r>
                <a:rPr lang="fa-IR" altLang="ko-KR" dirty="0">
                  <a:cs typeface="B Nazanin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dirty="0">
                <a:cs typeface="B Nazanin" pitchFamily="2" charset="-78"/>
              </a:endParaRPr>
            </a:p>
          </p:txBody>
        </p:sp>
      </p:grpSp>
      <p:sp>
        <p:nvSpPr>
          <p:cNvPr id="138" name="Oval 19">
            <a:extLst>
              <a:ext uri="{FF2B5EF4-FFF2-40B4-BE49-F238E27FC236}">
                <a16:creationId xmlns:a16="http://schemas.microsoft.com/office/drawing/2014/main" id="{80FDB79B-646E-4C4C-BE49-86E0F992EE7F}"/>
              </a:ext>
            </a:extLst>
          </p:cNvPr>
          <p:cNvSpPr/>
          <p:nvPr/>
        </p:nvSpPr>
        <p:spPr>
          <a:xfrm>
            <a:off x="9943809" y="4270946"/>
            <a:ext cx="754393" cy="754393"/>
          </a:xfrm>
          <a:prstGeom prst="ellipse">
            <a:avLst/>
          </a:prstGeom>
          <a:solidFill>
            <a:schemeClr val="accent3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sz="1400" b="1" dirty="0">
              <a:cs typeface="B Nazanin" pitchFamily="2" charset="-78"/>
            </a:endParaRPr>
          </a:p>
        </p:txBody>
      </p:sp>
      <p:sp>
        <p:nvSpPr>
          <p:cNvPr id="153" name="Oval 20">
            <a:extLst>
              <a:ext uri="{FF2B5EF4-FFF2-40B4-BE49-F238E27FC236}">
                <a16:creationId xmlns:a16="http://schemas.microsoft.com/office/drawing/2014/main" id="{30896373-0156-4863-9E8F-721CDA5E9513}"/>
              </a:ext>
            </a:extLst>
          </p:cNvPr>
          <p:cNvSpPr/>
          <p:nvPr/>
        </p:nvSpPr>
        <p:spPr>
          <a:xfrm>
            <a:off x="1473560" y="4270946"/>
            <a:ext cx="754393" cy="754393"/>
          </a:xfrm>
          <a:prstGeom prst="ellipse">
            <a:avLst/>
          </a:prstGeom>
          <a:solidFill>
            <a:schemeClr val="accent2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sz="1400" b="1" dirty="0">
              <a:cs typeface="B Nazanin" pitchFamily="2" charset="-78"/>
            </a:endParaRPr>
          </a:p>
        </p:txBody>
      </p:sp>
      <p:sp>
        <p:nvSpPr>
          <p:cNvPr id="154" name="Donut 8">
            <a:extLst>
              <a:ext uri="{FF2B5EF4-FFF2-40B4-BE49-F238E27FC236}">
                <a16:creationId xmlns:a16="http://schemas.microsoft.com/office/drawing/2014/main" id="{7FBEBC75-091E-4C4F-A549-845A786197C7}"/>
              </a:ext>
            </a:extLst>
          </p:cNvPr>
          <p:cNvSpPr/>
          <p:nvPr/>
        </p:nvSpPr>
        <p:spPr>
          <a:xfrm>
            <a:off x="10150299" y="4425130"/>
            <a:ext cx="341413" cy="408098"/>
          </a:xfrm>
          <a:custGeom>
            <a:avLst/>
            <a:gdLst/>
            <a:ahLst/>
            <a:cxnLst/>
            <a:rect l="l" t="t" r="r" b="b"/>
            <a:pathLst>
              <a:path w="2688046" h="3213079">
                <a:moveTo>
                  <a:pt x="1056023" y="556744"/>
                </a:moveTo>
                <a:lnTo>
                  <a:pt x="1056023" y="906412"/>
                </a:lnTo>
                <a:cubicBezTo>
                  <a:pt x="641240" y="1029807"/>
                  <a:pt x="338989" y="1414134"/>
                  <a:pt x="338989" y="1869056"/>
                </a:cubicBezTo>
                <a:cubicBezTo>
                  <a:pt x="338989" y="2424121"/>
                  <a:pt x="788958" y="2874090"/>
                  <a:pt x="1344023" y="2874090"/>
                </a:cubicBezTo>
                <a:cubicBezTo>
                  <a:pt x="1899088" y="2874090"/>
                  <a:pt x="2349057" y="2424121"/>
                  <a:pt x="2349057" y="1869056"/>
                </a:cubicBezTo>
                <a:cubicBezTo>
                  <a:pt x="2349057" y="1414134"/>
                  <a:pt x="2046806" y="1029807"/>
                  <a:pt x="1632023" y="906412"/>
                </a:cubicBezTo>
                <a:lnTo>
                  <a:pt x="1632023" y="556744"/>
                </a:lnTo>
                <a:cubicBezTo>
                  <a:pt x="2235992" y="687900"/>
                  <a:pt x="2688046" y="1225687"/>
                  <a:pt x="2688046" y="1869056"/>
                </a:cubicBezTo>
                <a:cubicBezTo>
                  <a:pt x="2688046" y="2611339"/>
                  <a:pt x="2086306" y="3213079"/>
                  <a:pt x="1344023" y="3213079"/>
                </a:cubicBezTo>
                <a:cubicBezTo>
                  <a:pt x="601740" y="3213079"/>
                  <a:pt x="0" y="2611339"/>
                  <a:pt x="0" y="1869056"/>
                </a:cubicBezTo>
                <a:cubicBezTo>
                  <a:pt x="0" y="1225687"/>
                  <a:pt x="452054" y="687900"/>
                  <a:pt x="1056023" y="556744"/>
                </a:cubicBezTo>
                <a:close/>
                <a:moveTo>
                  <a:pt x="1344023" y="0"/>
                </a:moveTo>
                <a:cubicBezTo>
                  <a:pt x="1443445" y="0"/>
                  <a:pt x="1524043" y="80598"/>
                  <a:pt x="1524043" y="180020"/>
                </a:cubicBezTo>
                <a:lnTo>
                  <a:pt x="1524043" y="1413058"/>
                </a:lnTo>
                <a:cubicBezTo>
                  <a:pt x="1524043" y="1512480"/>
                  <a:pt x="1443445" y="1593078"/>
                  <a:pt x="1344023" y="1593078"/>
                </a:cubicBezTo>
                <a:cubicBezTo>
                  <a:pt x="1244601" y="1593078"/>
                  <a:pt x="1164003" y="1512480"/>
                  <a:pt x="1164003" y="1413058"/>
                </a:cubicBezTo>
                <a:lnTo>
                  <a:pt x="1164003" y="180020"/>
                </a:lnTo>
                <a:cubicBezTo>
                  <a:pt x="1164003" y="80598"/>
                  <a:pt x="1244601" y="0"/>
                  <a:pt x="134402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sz="2700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156" name="Oval 21">
            <a:extLst>
              <a:ext uri="{FF2B5EF4-FFF2-40B4-BE49-F238E27FC236}">
                <a16:creationId xmlns:a16="http://schemas.microsoft.com/office/drawing/2014/main" id="{7FD496D7-95AD-4478-BBE6-2820C6827EA5}"/>
              </a:ext>
            </a:extLst>
          </p:cNvPr>
          <p:cNvSpPr>
            <a:spLocks noChangeAspect="1"/>
          </p:cNvSpPr>
          <p:nvPr/>
        </p:nvSpPr>
        <p:spPr>
          <a:xfrm>
            <a:off x="1683310" y="4479710"/>
            <a:ext cx="334893" cy="337690"/>
          </a:xfrm>
          <a:custGeom>
            <a:avLst/>
            <a:gdLst/>
            <a:ahLst/>
            <a:cxnLst/>
            <a:rect l="l" t="t" r="r" b="b"/>
            <a:pathLst>
              <a:path w="1652142" h="1665940">
                <a:moveTo>
                  <a:pt x="898689" y="548008"/>
                </a:moveTo>
                <a:cubicBezTo>
                  <a:pt x="737950" y="504938"/>
                  <a:pt x="572731" y="600328"/>
                  <a:pt x="529661" y="761066"/>
                </a:cubicBezTo>
                <a:cubicBezTo>
                  <a:pt x="486591" y="921805"/>
                  <a:pt x="581980" y="1087025"/>
                  <a:pt x="742719" y="1130094"/>
                </a:cubicBezTo>
                <a:cubicBezTo>
                  <a:pt x="903458" y="1173164"/>
                  <a:pt x="1068677" y="1077775"/>
                  <a:pt x="1111747" y="917036"/>
                </a:cubicBezTo>
                <a:cubicBezTo>
                  <a:pt x="1154817" y="756297"/>
                  <a:pt x="1059428" y="591077"/>
                  <a:pt x="898689" y="548008"/>
                </a:cubicBezTo>
                <a:close/>
                <a:moveTo>
                  <a:pt x="952303" y="347916"/>
                </a:moveTo>
                <a:cubicBezTo>
                  <a:pt x="1223549" y="420596"/>
                  <a:pt x="1384519" y="699404"/>
                  <a:pt x="1311839" y="970650"/>
                </a:cubicBezTo>
                <a:cubicBezTo>
                  <a:pt x="1239159" y="1241896"/>
                  <a:pt x="960351" y="1402866"/>
                  <a:pt x="689105" y="1330186"/>
                </a:cubicBezTo>
                <a:cubicBezTo>
                  <a:pt x="417859" y="1257506"/>
                  <a:pt x="256889" y="978698"/>
                  <a:pt x="329569" y="707451"/>
                </a:cubicBezTo>
                <a:cubicBezTo>
                  <a:pt x="402249" y="436205"/>
                  <a:pt x="681057" y="275235"/>
                  <a:pt x="952303" y="347916"/>
                </a:cubicBezTo>
                <a:close/>
                <a:moveTo>
                  <a:pt x="971799" y="275155"/>
                </a:moveTo>
                <a:cubicBezTo>
                  <a:pt x="660368" y="191707"/>
                  <a:pt x="340256" y="376524"/>
                  <a:pt x="256808" y="687955"/>
                </a:cubicBezTo>
                <a:cubicBezTo>
                  <a:pt x="173361" y="999387"/>
                  <a:pt x="358178" y="1319499"/>
                  <a:pt x="669609" y="1402947"/>
                </a:cubicBezTo>
                <a:cubicBezTo>
                  <a:pt x="981040" y="1486395"/>
                  <a:pt x="1301152" y="1301577"/>
                  <a:pt x="1384600" y="990146"/>
                </a:cubicBezTo>
                <a:cubicBezTo>
                  <a:pt x="1468047" y="678715"/>
                  <a:pt x="1283230" y="358603"/>
                  <a:pt x="971799" y="275155"/>
                </a:cubicBezTo>
                <a:close/>
                <a:moveTo>
                  <a:pt x="1652142" y="394531"/>
                </a:moveTo>
                <a:lnTo>
                  <a:pt x="1649662" y="403784"/>
                </a:lnTo>
                <a:lnTo>
                  <a:pt x="1647140" y="399895"/>
                </a:lnTo>
                <a:close/>
                <a:moveTo>
                  <a:pt x="1158157" y="65026"/>
                </a:moveTo>
                <a:lnTo>
                  <a:pt x="1154679" y="271718"/>
                </a:lnTo>
                <a:lnTo>
                  <a:pt x="1148331" y="270017"/>
                </a:lnTo>
                <a:cubicBezTo>
                  <a:pt x="1200055" y="299127"/>
                  <a:pt x="1246804" y="334821"/>
                  <a:pt x="1286346" y="377149"/>
                </a:cubicBezTo>
                <a:lnTo>
                  <a:pt x="1470353" y="331395"/>
                </a:lnTo>
                <a:lnTo>
                  <a:pt x="1588305" y="553229"/>
                </a:lnTo>
                <a:lnTo>
                  <a:pt x="1457194" y="671432"/>
                </a:lnTo>
                <a:cubicBezTo>
                  <a:pt x="1473630" y="731297"/>
                  <a:pt x="1481376" y="793983"/>
                  <a:pt x="1478595" y="857704"/>
                </a:cubicBezTo>
                <a:lnTo>
                  <a:pt x="1642362" y="948616"/>
                </a:lnTo>
                <a:lnTo>
                  <a:pt x="1577335" y="1191298"/>
                </a:lnTo>
                <a:lnTo>
                  <a:pt x="1378614" y="1187955"/>
                </a:lnTo>
                <a:cubicBezTo>
                  <a:pt x="1353489" y="1229936"/>
                  <a:pt x="1323048" y="1267799"/>
                  <a:pt x="1288939" y="1301599"/>
                </a:cubicBezTo>
                <a:lnTo>
                  <a:pt x="1354201" y="1471932"/>
                </a:lnTo>
                <a:lnTo>
                  <a:pt x="1148396" y="1616039"/>
                </a:lnTo>
                <a:lnTo>
                  <a:pt x="992294" y="1480516"/>
                </a:lnTo>
                <a:lnTo>
                  <a:pt x="1011291" y="1467215"/>
                </a:lnTo>
                <a:cubicBezTo>
                  <a:pt x="951500" y="1486565"/>
                  <a:pt x="888271" y="1495869"/>
                  <a:pt x="823805" y="1495510"/>
                </a:cubicBezTo>
                <a:lnTo>
                  <a:pt x="729193" y="1665940"/>
                </a:lnTo>
                <a:lnTo>
                  <a:pt x="486511" y="1600914"/>
                </a:lnTo>
                <a:lnTo>
                  <a:pt x="489790" y="1406012"/>
                </a:lnTo>
                <a:cubicBezTo>
                  <a:pt x="438364" y="1376702"/>
                  <a:pt x="391917" y="1340859"/>
                  <a:pt x="352658" y="1298452"/>
                </a:cubicBezTo>
                <a:lnTo>
                  <a:pt x="355803" y="1305197"/>
                </a:lnTo>
                <a:lnTo>
                  <a:pt x="152856" y="1344512"/>
                </a:lnTo>
                <a:lnTo>
                  <a:pt x="46675" y="1116809"/>
                </a:lnTo>
                <a:lnTo>
                  <a:pt x="183929" y="1005520"/>
                </a:lnTo>
                <a:cubicBezTo>
                  <a:pt x="169279" y="951824"/>
                  <a:pt x="161626" y="895865"/>
                  <a:pt x="161615" y="838915"/>
                </a:cubicBezTo>
                <a:lnTo>
                  <a:pt x="0" y="749197"/>
                </a:lnTo>
                <a:lnTo>
                  <a:pt x="65026" y="506515"/>
                </a:lnTo>
                <a:lnTo>
                  <a:pt x="250227" y="509630"/>
                </a:lnTo>
                <a:cubicBezTo>
                  <a:pt x="275353" y="465291"/>
                  <a:pt x="305693" y="424864"/>
                  <a:pt x="340015" y="388679"/>
                </a:cubicBezTo>
                <a:lnTo>
                  <a:pt x="277984" y="197357"/>
                </a:lnTo>
                <a:lnTo>
                  <a:pt x="491050" y="64219"/>
                </a:lnTo>
                <a:lnTo>
                  <a:pt x="639843" y="207726"/>
                </a:lnTo>
                <a:lnTo>
                  <a:pt x="638348" y="208660"/>
                </a:lnTo>
                <a:cubicBezTo>
                  <a:pt x="696840" y="190256"/>
                  <a:pt x="758594" y="181748"/>
                  <a:pt x="821488" y="182440"/>
                </a:cubicBezTo>
                <a:lnTo>
                  <a:pt x="815140" y="180739"/>
                </a:lnTo>
                <a:lnTo>
                  <a:pt x="915476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sz="2700" dirty="0">
              <a:cs typeface="B Nazanin" pitchFamily="2" charset="-78"/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ECC3D68D-AF95-4CB5-995A-C17D918DC034}"/>
              </a:ext>
            </a:extLst>
          </p:cNvPr>
          <p:cNvGrpSpPr/>
          <p:nvPr/>
        </p:nvGrpSpPr>
        <p:grpSpPr>
          <a:xfrm>
            <a:off x="4520486" y="2525896"/>
            <a:ext cx="3151028" cy="903104"/>
            <a:chOff x="4998000" y="2525896"/>
            <a:chExt cx="2196000" cy="903104"/>
          </a:xfrm>
        </p:grpSpPr>
        <p:sp>
          <p:nvSpPr>
            <p:cNvPr id="157" name="Text Placeholder 30">
              <a:extLst>
                <a:ext uri="{FF2B5EF4-FFF2-40B4-BE49-F238E27FC236}">
                  <a16:creationId xmlns:a16="http://schemas.microsoft.com/office/drawing/2014/main" id="{B9D6F193-B0BE-482C-9DAD-C71685586DB9}"/>
                </a:ext>
              </a:extLst>
            </p:cNvPr>
            <p:cNvSpPr txBox="1">
              <a:spLocks/>
            </p:cNvSpPr>
            <p:nvPr/>
          </p:nvSpPr>
          <p:spPr>
            <a:xfrm>
              <a:off x="4998000" y="2525896"/>
              <a:ext cx="2196000" cy="277200"/>
            </a:xfrm>
            <a:prstGeom prst="rect">
              <a:avLst/>
            </a:prstGeom>
          </p:spPr>
          <p:txBody>
            <a:bodyPr anchor="t"/>
            <a:lstStyle>
              <a:lvl1pPr marL="0" indent="0" algn="ctr" defTabSz="914400" rtl="0" eaLnBrk="1" latinLnBrk="1" hangingPunct="1">
                <a:spcBef>
                  <a:spcPct val="20000"/>
                </a:spcBef>
                <a:buFont typeface="Arial" pitchFamily="34" charset="0"/>
                <a:buNone/>
                <a:defRPr sz="1200" b="1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1200" b="1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1200" b="1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1200" b="1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»"/>
                <a:defRPr sz="1200" b="1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rtl="1"/>
              <a:r>
                <a:rPr lang="fa-IR" altLang="ko-KR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itchFamily="2" charset="-78"/>
                </a:rPr>
                <a:t>متن شما در اینجا</a:t>
              </a:r>
              <a:endParaRPr lang="ko-KR" altLang="en-US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160" name="Text Placeholder 31">
              <a:extLst>
                <a:ext uri="{FF2B5EF4-FFF2-40B4-BE49-F238E27FC236}">
                  <a16:creationId xmlns:a16="http://schemas.microsoft.com/office/drawing/2014/main" id="{20EE67AC-43EC-45DF-9B1E-144E2AC137F5}"/>
                </a:ext>
              </a:extLst>
            </p:cNvPr>
            <p:cNvSpPr txBox="1">
              <a:spLocks/>
            </p:cNvSpPr>
            <p:nvPr/>
          </p:nvSpPr>
          <p:spPr>
            <a:xfrm>
              <a:off x="4998000" y="2802895"/>
              <a:ext cx="2196000" cy="626105"/>
            </a:xfrm>
            <a:prstGeom prst="rect">
              <a:avLst/>
            </a:prstGeom>
          </p:spPr>
          <p:txBody>
            <a:bodyPr anchor="t"/>
            <a:lstStyle>
              <a:lvl1pPr marL="0" indent="0" algn="ctr" defTabSz="914400" rtl="0" eaLnBrk="1" latinLnBrk="1" hangingPunct="1">
                <a:spcBef>
                  <a:spcPct val="20000"/>
                </a:spcBef>
                <a:buFont typeface="Arial" pitchFamily="34" charset="0"/>
                <a:buNone/>
                <a:defRPr sz="1200" b="0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1200" b="1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1200" b="1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1200" b="1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»"/>
                <a:defRPr sz="1200" b="1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rtl="1"/>
              <a:r>
                <a:rPr lang="fa-IR" altLang="ko-KR" dirty="0">
                  <a:cs typeface="B Nazanin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dirty="0">
                <a:cs typeface="B Nazanin" pitchFamily="2" charset="-78"/>
              </a:endParaRPr>
            </a:p>
          </p:txBody>
        </p:sp>
      </p:grpSp>
      <p:sp>
        <p:nvSpPr>
          <p:cNvPr id="161" name="Oval 19">
            <a:extLst>
              <a:ext uri="{FF2B5EF4-FFF2-40B4-BE49-F238E27FC236}">
                <a16:creationId xmlns:a16="http://schemas.microsoft.com/office/drawing/2014/main" id="{EE192138-A4B9-436C-8A26-8A1718B63F55}"/>
              </a:ext>
            </a:extLst>
          </p:cNvPr>
          <p:cNvSpPr/>
          <p:nvPr/>
        </p:nvSpPr>
        <p:spPr>
          <a:xfrm>
            <a:off x="5718804" y="1671505"/>
            <a:ext cx="754393" cy="754393"/>
          </a:xfrm>
          <a:prstGeom prst="ellipse">
            <a:avLst/>
          </a:prstGeom>
          <a:solidFill>
            <a:schemeClr val="accent4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sz="1400" b="1" dirty="0">
              <a:cs typeface="B Nazanin" pitchFamily="2" charset="-78"/>
            </a:endParaRPr>
          </a:p>
        </p:txBody>
      </p:sp>
      <p:sp>
        <p:nvSpPr>
          <p:cNvPr id="162" name="Rounded Rectangle 12">
            <a:extLst>
              <a:ext uri="{FF2B5EF4-FFF2-40B4-BE49-F238E27FC236}">
                <a16:creationId xmlns:a16="http://schemas.microsoft.com/office/drawing/2014/main" id="{AF49C053-677C-4EBF-88E5-F61FF1A5B4F7}"/>
              </a:ext>
            </a:extLst>
          </p:cNvPr>
          <p:cNvSpPr>
            <a:spLocks noChangeAspect="1"/>
          </p:cNvSpPr>
          <p:nvPr/>
        </p:nvSpPr>
        <p:spPr>
          <a:xfrm>
            <a:off x="5919413" y="1844594"/>
            <a:ext cx="353173" cy="420869"/>
          </a:xfrm>
          <a:custGeom>
            <a:avLst/>
            <a:gdLst/>
            <a:ahLst/>
            <a:cxnLst/>
            <a:rect l="l" t="t" r="r" b="b"/>
            <a:pathLst>
              <a:path w="3312367" h="3947283">
                <a:moveTo>
                  <a:pt x="2537615" y="3705909"/>
                </a:moveTo>
                <a:cubicBezTo>
                  <a:pt x="2512344" y="3705909"/>
                  <a:pt x="2491857" y="3726396"/>
                  <a:pt x="2491857" y="3751667"/>
                </a:cubicBezTo>
                <a:cubicBezTo>
                  <a:pt x="2491857" y="3776938"/>
                  <a:pt x="2512344" y="3797425"/>
                  <a:pt x="2537615" y="3797425"/>
                </a:cubicBezTo>
                <a:lnTo>
                  <a:pt x="2762175" y="3797425"/>
                </a:lnTo>
                <a:cubicBezTo>
                  <a:pt x="2787446" y="3797425"/>
                  <a:pt x="2807933" y="3776938"/>
                  <a:pt x="2807933" y="3751667"/>
                </a:cubicBezTo>
                <a:cubicBezTo>
                  <a:pt x="2807933" y="3726396"/>
                  <a:pt x="2787446" y="3705909"/>
                  <a:pt x="2762175" y="3705909"/>
                </a:cubicBezTo>
                <a:close/>
                <a:moveTo>
                  <a:pt x="1141114" y="3408594"/>
                </a:moveTo>
                <a:cubicBezTo>
                  <a:pt x="1097903" y="3408594"/>
                  <a:pt x="1062874" y="3443623"/>
                  <a:pt x="1062874" y="3486834"/>
                </a:cubicBezTo>
                <a:cubicBezTo>
                  <a:pt x="1062874" y="3530045"/>
                  <a:pt x="1097903" y="3565073"/>
                  <a:pt x="1141114" y="3565073"/>
                </a:cubicBezTo>
                <a:lnTo>
                  <a:pt x="1525078" y="3565074"/>
                </a:lnTo>
                <a:cubicBezTo>
                  <a:pt x="1568289" y="3565074"/>
                  <a:pt x="1603318" y="3530045"/>
                  <a:pt x="1603318" y="3486834"/>
                </a:cubicBezTo>
                <a:lnTo>
                  <a:pt x="1603319" y="3486834"/>
                </a:lnTo>
                <a:cubicBezTo>
                  <a:pt x="1603319" y="3443623"/>
                  <a:pt x="1568290" y="3408594"/>
                  <a:pt x="1525079" y="3408594"/>
                </a:cubicBezTo>
                <a:close/>
                <a:moveTo>
                  <a:pt x="2129393" y="1705414"/>
                </a:moveTo>
                <a:lnTo>
                  <a:pt x="2129393" y="3580170"/>
                </a:lnTo>
                <a:lnTo>
                  <a:pt x="3126216" y="3580170"/>
                </a:lnTo>
                <a:lnTo>
                  <a:pt x="3126216" y="1705414"/>
                </a:lnTo>
                <a:close/>
                <a:moveTo>
                  <a:pt x="2481193" y="1533789"/>
                </a:moveTo>
                <a:cubicBezTo>
                  <a:pt x="2462682" y="1533789"/>
                  <a:pt x="2447676" y="1548795"/>
                  <a:pt x="2447676" y="1567306"/>
                </a:cubicBezTo>
                <a:lnTo>
                  <a:pt x="2447676" y="1572258"/>
                </a:lnTo>
                <a:cubicBezTo>
                  <a:pt x="2447676" y="1590769"/>
                  <a:pt x="2462682" y="1605775"/>
                  <a:pt x="2481193" y="1605775"/>
                </a:cubicBezTo>
                <a:lnTo>
                  <a:pt x="2774415" y="1605775"/>
                </a:lnTo>
                <a:cubicBezTo>
                  <a:pt x="2792926" y="1605775"/>
                  <a:pt x="2807932" y="1590769"/>
                  <a:pt x="2807932" y="1572258"/>
                </a:cubicBezTo>
                <a:lnTo>
                  <a:pt x="2807932" y="1567306"/>
                </a:lnTo>
                <a:cubicBezTo>
                  <a:pt x="2807932" y="1548795"/>
                  <a:pt x="2792926" y="1533789"/>
                  <a:pt x="2774415" y="1533789"/>
                </a:cubicBezTo>
                <a:close/>
                <a:moveTo>
                  <a:pt x="2113478" y="1418392"/>
                </a:moveTo>
                <a:lnTo>
                  <a:pt x="3142130" y="1418392"/>
                </a:lnTo>
                <a:cubicBezTo>
                  <a:pt x="3236149" y="1418392"/>
                  <a:pt x="3312367" y="1494610"/>
                  <a:pt x="3312367" y="1588629"/>
                </a:cubicBezTo>
                <a:lnTo>
                  <a:pt x="3312367" y="3777046"/>
                </a:lnTo>
                <a:cubicBezTo>
                  <a:pt x="3312367" y="3871065"/>
                  <a:pt x="3236149" y="3947283"/>
                  <a:pt x="3142130" y="3947283"/>
                </a:cubicBezTo>
                <a:lnTo>
                  <a:pt x="2113478" y="3947283"/>
                </a:lnTo>
                <a:cubicBezTo>
                  <a:pt x="2019459" y="3947283"/>
                  <a:pt x="1943241" y="3871065"/>
                  <a:pt x="1943241" y="3777046"/>
                </a:cubicBezTo>
                <a:lnTo>
                  <a:pt x="1943241" y="1588629"/>
                </a:lnTo>
                <a:cubicBezTo>
                  <a:pt x="1943241" y="1494610"/>
                  <a:pt x="2019459" y="1418392"/>
                  <a:pt x="2113478" y="1418392"/>
                </a:cubicBezTo>
                <a:close/>
                <a:moveTo>
                  <a:pt x="1006317" y="157391"/>
                </a:moveTo>
                <a:cubicBezTo>
                  <a:pt x="987806" y="157391"/>
                  <a:pt x="972800" y="172397"/>
                  <a:pt x="972800" y="190908"/>
                </a:cubicBezTo>
                <a:lnTo>
                  <a:pt x="972800" y="195860"/>
                </a:lnTo>
                <a:cubicBezTo>
                  <a:pt x="972800" y="214371"/>
                  <a:pt x="987806" y="229377"/>
                  <a:pt x="1006317" y="229377"/>
                </a:cubicBezTo>
                <a:lnTo>
                  <a:pt x="1659876" y="229377"/>
                </a:lnTo>
                <a:cubicBezTo>
                  <a:pt x="1678387" y="229377"/>
                  <a:pt x="1693393" y="214371"/>
                  <a:pt x="1693393" y="195860"/>
                </a:cubicBezTo>
                <a:lnTo>
                  <a:pt x="1693393" y="190908"/>
                </a:lnTo>
                <a:cubicBezTo>
                  <a:pt x="1693393" y="172397"/>
                  <a:pt x="1678387" y="157391"/>
                  <a:pt x="1659876" y="157391"/>
                </a:cubicBezTo>
                <a:close/>
                <a:moveTo>
                  <a:pt x="264780" y="0"/>
                </a:moveTo>
                <a:lnTo>
                  <a:pt x="2401413" y="0"/>
                </a:lnTo>
                <a:cubicBezTo>
                  <a:pt x="2547647" y="0"/>
                  <a:pt x="2666193" y="118546"/>
                  <a:pt x="2666193" y="264780"/>
                </a:cubicBezTo>
                <a:lnTo>
                  <a:pt x="2666193" y="1345374"/>
                </a:lnTo>
                <a:lnTo>
                  <a:pt x="2369517" y="1345374"/>
                </a:lnTo>
                <a:lnTo>
                  <a:pt x="2369517" y="366783"/>
                </a:lnTo>
                <a:lnTo>
                  <a:pt x="296676" y="366783"/>
                </a:lnTo>
                <a:lnTo>
                  <a:pt x="296676" y="3219873"/>
                </a:lnTo>
                <a:lnTo>
                  <a:pt x="1867527" y="3219873"/>
                </a:lnTo>
                <a:lnTo>
                  <a:pt x="1867527" y="3778374"/>
                </a:lnTo>
                <a:lnTo>
                  <a:pt x="264780" y="3778374"/>
                </a:lnTo>
                <a:cubicBezTo>
                  <a:pt x="118546" y="3778374"/>
                  <a:pt x="0" y="3659828"/>
                  <a:pt x="0" y="3513594"/>
                </a:cubicBezTo>
                <a:lnTo>
                  <a:pt x="0" y="264780"/>
                </a:lnTo>
                <a:cubicBezTo>
                  <a:pt x="0" y="118546"/>
                  <a:pt x="118546" y="0"/>
                  <a:pt x="26478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1">
              <a:cs typeface="B Nazanin" pitchFamily="2" charset="-78"/>
            </a:endParaRPr>
          </a:p>
        </p:txBody>
      </p:sp>
      <p:cxnSp>
        <p:nvCxnSpPr>
          <p:cNvPr id="7" name="Connector: Elbow 6">
            <a:extLst>
              <a:ext uri="{FF2B5EF4-FFF2-40B4-BE49-F238E27FC236}">
                <a16:creationId xmlns:a16="http://schemas.microsoft.com/office/drawing/2014/main" id="{D3E2E9B0-021B-4BAA-B3F3-B1AC139D82DF}"/>
              </a:ext>
            </a:extLst>
          </p:cNvPr>
          <p:cNvCxnSpPr>
            <a:cxnSpLocks/>
            <a:stCxn id="161" idx="6"/>
            <a:endCxn id="138" idx="0"/>
          </p:cNvCxnSpPr>
          <p:nvPr/>
        </p:nvCxnSpPr>
        <p:spPr>
          <a:xfrm>
            <a:off x="6473197" y="2048702"/>
            <a:ext cx="3847809" cy="2222244"/>
          </a:xfrm>
          <a:prstGeom prst="bentConnector2">
            <a:avLst/>
          </a:prstGeom>
          <a:ln w="22225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Connector: Elbow 9">
            <a:extLst>
              <a:ext uri="{FF2B5EF4-FFF2-40B4-BE49-F238E27FC236}">
                <a16:creationId xmlns:a16="http://schemas.microsoft.com/office/drawing/2014/main" id="{2B103670-5200-4B0D-929E-A149A1BF755C}"/>
              </a:ext>
            </a:extLst>
          </p:cNvPr>
          <p:cNvCxnSpPr>
            <a:cxnSpLocks/>
            <a:stCxn id="161" idx="2"/>
            <a:endCxn id="153" idx="0"/>
          </p:cNvCxnSpPr>
          <p:nvPr/>
        </p:nvCxnSpPr>
        <p:spPr>
          <a:xfrm rot="10800000" flipV="1">
            <a:off x="1850758" y="2048702"/>
            <a:ext cx="3868047" cy="2222244"/>
          </a:xfrm>
          <a:prstGeom prst="bentConnector2">
            <a:avLst/>
          </a:prstGeom>
          <a:ln w="22225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0" name="Freeform: Shape 189">
            <a:extLst>
              <a:ext uri="{FF2B5EF4-FFF2-40B4-BE49-F238E27FC236}">
                <a16:creationId xmlns:a16="http://schemas.microsoft.com/office/drawing/2014/main" id="{C9BA76CC-4EC3-4DD4-90F0-902B763E4089}"/>
              </a:ext>
            </a:extLst>
          </p:cNvPr>
          <p:cNvSpPr/>
          <p:nvPr/>
        </p:nvSpPr>
        <p:spPr>
          <a:xfrm>
            <a:off x="5620185" y="3573292"/>
            <a:ext cx="951630" cy="700538"/>
          </a:xfrm>
          <a:custGeom>
            <a:avLst/>
            <a:gdLst>
              <a:gd name="connsiteX0" fmla="*/ 1869041 w 3738080"/>
              <a:gd name="connsiteY0" fmla="*/ 1997576 h 2751770"/>
              <a:gd name="connsiteX1" fmla="*/ 2246138 w 3738080"/>
              <a:gd name="connsiteY1" fmla="*/ 2374673 h 2751770"/>
              <a:gd name="connsiteX2" fmla="*/ 1869041 w 3738080"/>
              <a:gd name="connsiteY2" fmla="*/ 2751770 h 2751770"/>
              <a:gd name="connsiteX3" fmla="*/ 1491944 w 3738080"/>
              <a:gd name="connsiteY3" fmla="*/ 2374673 h 2751770"/>
              <a:gd name="connsiteX4" fmla="*/ 1869041 w 3738080"/>
              <a:gd name="connsiteY4" fmla="*/ 1997576 h 2751770"/>
              <a:gd name="connsiteX5" fmla="*/ 2788485 w 3738080"/>
              <a:gd name="connsiteY5" fmla="*/ 1841061 h 2751770"/>
              <a:gd name="connsiteX6" fmla="*/ 2632248 w 3738080"/>
              <a:gd name="connsiteY6" fmla="*/ 1992174 h 2751770"/>
              <a:gd name="connsiteX7" fmla="*/ 2624294 w 3738080"/>
              <a:gd name="connsiteY7" fmla="*/ 1992174 h 2751770"/>
              <a:gd name="connsiteX8" fmla="*/ 1858846 w 3738080"/>
              <a:gd name="connsiteY8" fmla="*/ 1306247 h 2751770"/>
              <a:gd name="connsiteX9" fmla="*/ 2645621 w 3738080"/>
              <a:gd name="connsiteY9" fmla="*/ 1504218 h 2751770"/>
              <a:gd name="connsiteX10" fmla="*/ 2795575 w 3738080"/>
              <a:gd name="connsiteY10" fmla="*/ 1757331 h 2751770"/>
              <a:gd name="connsiteX11" fmla="*/ 2539052 w 3738080"/>
              <a:gd name="connsiteY11" fmla="*/ 1841672 h 2751770"/>
              <a:gd name="connsiteX12" fmla="*/ 1353947 w 3738080"/>
              <a:gd name="connsiteY12" fmla="*/ 1778974 h 2751770"/>
              <a:gd name="connsiteX13" fmla="*/ 982333 w 3738080"/>
              <a:gd name="connsiteY13" fmla="*/ 1780833 h 2751770"/>
              <a:gd name="connsiteX14" fmla="*/ 966756 w 3738080"/>
              <a:gd name="connsiteY14" fmla="*/ 1667407 h 2751770"/>
              <a:gd name="connsiteX15" fmla="*/ 1217540 w 3738080"/>
              <a:gd name="connsiteY15" fmla="*/ 1445700 h 2751770"/>
              <a:gd name="connsiteX16" fmla="*/ 1858846 w 3738080"/>
              <a:gd name="connsiteY16" fmla="*/ 1306247 h 2751770"/>
              <a:gd name="connsiteX17" fmla="*/ 1828129 w 3738080"/>
              <a:gd name="connsiteY17" fmla="*/ 650059 h 2751770"/>
              <a:gd name="connsiteX18" fmla="*/ 3108200 w 3738080"/>
              <a:gd name="connsiteY18" fmla="*/ 1008980 h 2751770"/>
              <a:gd name="connsiteX19" fmla="*/ 3258155 w 3738080"/>
              <a:gd name="connsiteY19" fmla="*/ 1319033 h 2751770"/>
              <a:gd name="connsiteX20" fmla="*/ 2937692 w 3738080"/>
              <a:gd name="connsiteY20" fmla="*/ 1304637 h 2751770"/>
              <a:gd name="connsiteX21" fmla="*/ 763561 w 3738080"/>
              <a:gd name="connsiteY21" fmla="*/ 1325535 h 2751770"/>
              <a:gd name="connsiteX22" fmla="*/ 464412 w 3738080"/>
              <a:gd name="connsiteY22" fmla="*/ 1278813 h 2751770"/>
              <a:gd name="connsiteX23" fmla="*/ 450482 w 3738080"/>
              <a:gd name="connsiteY23" fmla="*/ 1202928 h 2751770"/>
              <a:gd name="connsiteX24" fmla="*/ 622892 w 3738080"/>
              <a:gd name="connsiteY24" fmla="*/ 1008979 h 2751770"/>
              <a:gd name="connsiteX25" fmla="*/ 1828129 w 3738080"/>
              <a:gd name="connsiteY25" fmla="*/ 650059 h 2751770"/>
              <a:gd name="connsiteX26" fmla="*/ 1764313 w 3738080"/>
              <a:gd name="connsiteY26" fmla="*/ 591 h 2751770"/>
              <a:gd name="connsiteX27" fmla="*/ 3559697 w 3738080"/>
              <a:gd name="connsiteY27" fmla="*/ 547180 h 2751770"/>
              <a:gd name="connsiteX28" fmla="*/ 3709650 w 3738080"/>
              <a:gd name="connsiteY28" fmla="*/ 882310 h 2751770"/>
              <a:gd name="connsiteX29" fmla="*/ 3367875 w 3738080"/>
              <a:gd name="connsiteY29" fmla="*/ 834477 h 2751770"/>
              <a:gd name="connsiteX30" fmla="*/ 318417 w 3738080"/>
              <a:gd name="connsiteY30" fmla="*/ 884635 h 2751770"/>
              <a:gd name="connsiteX31" fmla="*/ 19267 w 3738080"/>
              <a:gd name="connsiteY31" fmla="*/ 846272 h 2751770"/>
              <a:gd name="connsiteX32" fmla="*/ 275 w 3738080"/>
              <a:gd name="connsiteY32" fmla="*/ 760137 h 2751770"/>
              <a:gd name="connsiteX33" fmla="*/ 173484 w 3738080"/>
              <a:gd name="connsiteY33" fmla="*/ 547180 h 2751770"/>
              <a:gd name="connsiteX34" fmla="*/ 1764313 w 3738080"/>
              <a:gd name="connsiteY34" fmla="*/ 591 h 2751770"/>
              <a:gd name="connsiteX0" fmla="*/ 1869041 w 3738080"/>
              <a:gd name="connsiteY0" fmla="*/ 1997576 h 2751770"/>
              <a:gd name="connsiteX1" fmla="*/ 2246138 w 3738080"/>
              <a:gd name="connsiteY1" fmla="*/ 2374673 h 2751770"/>
              <a:gd name="connsiteX2" fmla="*/ 1869041 w 3738080"/>
              <a:gd name="connsiteY2" fmla="*/ 2751770 h 2751770"/>
              <a:gd name="connsiteX3" fmla="*/ 1491944 w 3738080"/>
              <a:gd name="connsiteY3" fmla="*/ 2374673 h 2751770"/>
              <a:gd name="connsiteX4" fmla="*/ 1869041 w 3738080"/>
              <a:gd name="connsiteY4" fmla="*/ 1997576 h 2751770"/>
              <a:gd name="connsiteX5" fmla="*/ 2624294 w 3738080"/>
              <a:gd name="connsiteY5" fmla="*/ 1992174 h 2751770"/>
              <a:gd name="connsiteX6" fmla="*/ 2632248 w 3738080"/>
              <a:gd name="connsiteY6" fmla="*/ 1992174 h 2751770"/>
              <a:gd name="connsiteX7" fmla="*/ 2624294 w 3738080"/>
              <a:gd name="connsiteY7" fmla="*/ 1992174 h 2751770"/>
              <a:gd name="connsiteX8" fmla="*/ 1858846 w 3738080"/>
              <a:gd name="connsiteY8" fmla="*/ 1306247 h 2751770"/>
              <a:gd name="connsiteX9" fmla="*/ 2645621 w 3738080"/>
              <a:gd name="connsiteY9" fmla="*/ 1504218 h 2751770"/>
              <a:gd name="connsiteX10" fmla="*/ 2795575 w 3738080"/>
              <a:gd name="connsiteY10" fmla="*/ 1757331 h 2751770"/>
              <a:gd name="connsiteX11" fmla="*/ 2539052 w 3738080"/>
              <a:gd name="connsiteY11" fmla="*/ 1841672 h 2751770"/>
              <a:gd name="connsiteX12" fmla="*/ 1353947 w 3738080"/>
              <a:gd name="connsiteY12" fmla="*/ 1778974 h 2751770"/>
              <a:gd name="connsiteX13" fmla="*/ 982333 w 3738080"/>
              <a:gd name="connsiteY13" fmla="*/ 1780833 h 2751770"/>
              <a:gd name="connsiteX14" fmla="*/ 966756 w 3738080"/>
              <a:gd name="connsiteY14" fmla="*/ 1667407 h 2751770"/>
              <a:gd name="connsiteX15" fmla="*/ 1217540 w 3738080"/>
              <a:gd name="connsiteY15" fmla="*/ 1445700 h 2751770"/>
              <a:gd name="connsiteX16" fmla="*/ 1858846 w 3738080"/>
              <a:gd name="connsiteY16" fmla="*/ 1306247 h 2751770"/>
              <a:gd name="connsiteX17" fmla="*/ 1828129 w 3738080"/>
              <a:gd name="connsiteY17" fmla="*/ 650059 h 2751770"/>
              <a:gd name="connsiteX18" fmla="*/ 3108200 w 3738080"/>
              <a:gd name="connsiteY18" fmla="*/ 1008980 h 2751770"/>
              <a:gd name="connsiteX19" fmla="*/ 3258155 w 3738080"/>
              <a:gd name="connsiteY19" fmla="*/ 1319033 h 2751770"/>
              <a:gd name="connsiteX20" fmla="*/ 2937692 w 3738080"/>
              <a:gd name="connsiteY20" fmla="*/ 1304637 h 2751770"/>
              <a:gd name="connsiteX21" fmla="*/ 763561 w 3738080"/>
              <a:gd name="connsiteY21" fmla="*/ 1325535 h 2751770"/>
              <a:gd name="connsiteX22" fmla="*/ 464412 w 3738080"/>
              <a:gd name="connsiteY22" fmla="*/ 1278813 h 2751770"/>
              <a:gd name="connsiteX23" fmla="*/ 450482 w 3738080"/>
              <a:gd name="connsiteY23" fmla="*/ 1202928 h 2751770"/>
              <a:gd name="connsiteX24" fmla="*/ 622892 w 3738080"/>
              <a:gd name="connsiteY24" fmla="*/ 1008979 h 2751770"/>
              <a:gd name="connsiteX25" fmla="*/ 1828129 w 3738080"/>
              <a:gd name="connsiteY25" fmla="*/ 650059 h 2751770"/>
              <a:gd name="connsiteX26" fmla="*/ 1764313 w 3738080"/>
              <a:gd name="connsiteY26" fmla="*/ 591 h 2751770"/>
              <a:gd name="connsiteX27" fmla="*/ 3559697 w 3738080"/>
              <a:gd name="connsiteY27" fmla="*/ 547180 h 2751770"/>
              <a:gd name="connsiteX28" fmla="*/ 3709650 w 3738080"/>
              <a:gd name="connsiteY28" fmla="*/ 882310 h 2751770"/>
              <a:gd name="connsiteX29" fmla="*/ 3367875 w 3738080"/>
              <a:gd name="connsiteY29" fmla="*/ 834477 h 2751770"/>
              <a:gd name="connsiteX30" fmla="*/ 318417 w 3738080"/>
              <a:gd name="connsiteY30" fmla="*/ 884635 h 2751770"/>
              <a:gd name="connsiteX31" fmla="*/ 19267 w 3738080"/>
              <a:gd name="connsiteY31" fmla="*/ 846272 h 2751770"/>
              <a:gd name="connsiteX32" fmla="*/ 275 w 3738080"/>
              <a:gd name="connsiteY32" fmla="*/ 760137 h 2751770"/>
              <a:gd name="connsiteX33" fmla="*/ 173484 w 3738080"/>
              <a:gd name="connsiteY33" fmla="*/ 547180 h 2751770"/>
              <a:gd name="connsiteX34" fmla="*/ 1764313 w 3738080"/>
              <a:gd name="connsiteY34" fmla="*/ 591 h 2751770"/>
              <a:gd name="connsiteX0" fmla="*/ 1869041 w 3738080"/>
              <a:gd name="connsiteY0" fmla="*/ 1997576 h 2751770"/>
              <a:gd name="connsiteX1" fmla="*/ 2246138 w 3738080"/>
              <a:gd name="connsiteY1" fmla="*/ 2374673 h 2751770"/>
              <a:gd name="connsiteX2" fmla="*/ 1869041 w 3738080"/>
              <a:gd name="connsiteY2" fmla="*/ 2751770 h 2751770"/>
              <a:gd name="connsiteX3" fmla="*/ 1491944 w 3738080"/>
              <a:gd name="connsiteY3" fmla="*/ 2374673 h 2751770"/>
              <a:gd name="connsiteX4" fmla="*/ 1869041 w 3738080"/>
              <a:gd name="connsiteY4" fmla="*/ 1997576 h 2751770"/>
              <a:gd name="connsiteX5" fmla="*/ 1858846 w 3738080"/>
              <a:gd name="connsiteY5" fmla="*/ 1306247 h 2751770"/>
              <a:gd name="connsiteX6" fmla="*/ 2645621 w 3738080"/>
              <a:gd name="connsiteY6" fmla="*/ 1504218 h 2751770"/>
              <a:gd name="connsiteX7" fmla="*/ 2795575 w 3738080"/>
              <a:gd name="connsiteY7" fmla="*/ 1757331 h 2751770"/>
              <a:gd name="connsiteX8" fmla="*/ 2539052 w 3738080"/>
              <a:gd name="connsiteY8" fmla="*/ 1841672 h 2751770"/>
              <a:gd name="connsiteX9" fmla="*/ 1353947 w 3738080"/>
              <a:gd name="connsiteY9" fmla="*/ 1778974 h 2751770"/>
              <a:gd name="connsiteX10" fmla="*/ 982333 w 3738080"/>
              <a:gd name="connsiteY10" fmla="*/ 1780833 h 2751770"/>
              <a:gd name="connsiteX11" fmla="*/ 966756 w 3738080"/>
              <a:gd name="connsiteY11" fmla="*/ 1667407 h 2751770"/>
              <a:gd name="connsiteX12" fmla="*/ 1217540 w 3738080"/>
              <a:gd name="connsiteY12" fmla="*/ 1445700 h 2751770"/>
              <a:gd name="connsiteX13" fmla="*/ 1858846 w 3738080"/>
              <a:gd name="connsiteY13" fmla="*/ 1306247 h 2751770"/>
              <a:gd name="connsiteX14" fmla="*/ 1828129 w 3738080"/>
              <a:gd name="connsiteY14" fmla="*/ 650059 h 2751770"/>
              <a:gd name="connsiteX15" fmla="*/ 3108200 w 3738080"/>
              <a:gd name="connsiteY15" fmla="*/ 1008980 h 2751770"/>
              <a:gd name="connsiteX16" fmla="*/ 3258155 w 3738080"/>
              <a:gd name="connsiteY16" fmla="*/ 1319033 h 2751770"/>
              <a:gd name="connsiteX17" fmla="*/ 2937692 w 3738080"/>
              <a:gd name="connsiteY17" fmla="*/ 1304637 h 2751770"/>
              <a:gd name="connsiteX18" fmla="*/ 763561 w 3738080"/>
              <a:gd name="connsiteY18" fmla="*/ 1325535 h 2751770"/>
              <a:gd name="connsiteX19" fmla="*/ 464412 w 3738080"/>
              <a:gd name="connsiteY19" fmla="*/ 1278813 h 2751770"/>
              <a:gd name="connsiteX20" fmla="*/ 450482 w 3738080"/>
              <a:gd name="connsiteY20" fmla="*/ 1202928 h 2751770"/>
              <a:gd name="connsiteX21" fmla="*/ 622892 w 3738080"/>
              <a:gd name="connsiteY21" fmla="*/ 1008979 h 2751770"/>
              <a:gd name="connsiteX22" fmla="*/ 1828129 w 3738080"/>
              <a:gd name="connsiteY22" fmla="*/ 650059 h 2751770"/>
              <a:gd name="connsiteX23" fmla="*/ 1764313 w 3738080"/>
              <a:gd name="connsiteY23" fmla="*/ 591 h 2751770"/>
              <a:gd name="connsiteX24" fmla="*/ 3559697 w 3738080"/>
              <a:gd name="connsiteY24" fmla="*/ 547180 h 2751770"/>
              <a:gd name="connsiteX25" fmla="*/ 3709650 w 3738080"/>
              <a:gd name="connsiteY25" fmla="*/ 882310 h 2751770"/>
              <a:gd name="connsiteX26" fmla="*/ 3367875 w 3738080"/>
              <a:gd name="connsiteY26" fmla="*/ 834477 h 2751770"/>
              <a:gd name="connsiteX27" fmla="*/ 318417 w 3738080"/>
              <a:gd name="connsiteY27" fmla="*/ 884635 h 2751770"/>
              <a:gd name="connsiteX28" fmla="*/ 19267 w 3738080"/>
              <a:gd name="connsiteY28" fmla="*/ 846272 h 2751770"/>
              <a:gd name="connsiteX29" fmla="*/ 275 w 3738080"/>
              <a:gd name="connsiteY29" fmla="*/ 760137 h 2751770"/>
              <a:gd name="connsiteX30" fmla="*/ 173484 w 3738080"/>
              <a:gd name="connsiteY30" fmla="*/ 547180 h 2751770"/>
              <a:gd name="connsiteX31" fmla="*/ 1764313 w 3738080"/>
              <a:gd name="connsiteY31" fmla="*/ 591 h 27517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3738080" h="2751770">
                <a:moveTo>
                  <a:pt x="1869041" y="1997576"/>
                </a:moveTo>
                <a:cubicBezTo>
                  <a:pt x="2077306" y="1997576"/>
                  <a:pt x="2246138" y="2166408"/>
                  <a:pt x="2246138" y="2374673"/>
                </a:cubicBezTo>
                <a:cubicBezTo>
                  <a:pt x="2246138" y="2582938"/>
                  <a:pt x="2077306" y="2751770"/>
                  <a:pt x="1869041" y="2751770"/>
                </a:cubicBezTo>
                <a:cubicBezTo>
                  <a:pt x="1660776" y="2751770"/>
                  <a:pt x="1491944" y="2582938"/>
                  <a:pt x="1491944" y="2374673"/>
                </a:cubicBezTo>
                <a:cubicBezTo>
                  <a:pt x="1491944" y="2166408"/>
                  <a:pt x="1660776" y="1997576"/>
                  <a:pt x="1869041" y="1997576"/>
                </a:cubicBezTo>
                <a:close/>
                <a:moveTo>
                  <a:pt x="1858846" y="1306247"/>
                </a:moveTo>
                <a:cubicBezTo>
                  <a:pt x="2165924" y="1301758"/>
                  <a:pt x="2404940" y="1399722"/>
                  <a:pt x="2645621" y="1504218"/>
                </a:cubicBezTo>
                <a:cubicBezTo>
                  <a:pt x="2813424" y="1597955"/>
                  <a:pt x="2823993" y="1678797"/>
                  <a:pt x="2795575" y="1757331"/>
                </a:cubicBezTo>
                <a:cubicBezTo>
                  <a:pt x="2761471" y="1842158"/>
                  <a:pt x="2685239" y="1908552"/>
                  <a:pt x="2539052" y="1841672"/>
                </a:cubicBezTo>
                <a:cubicBezTo>
                  <a:pt x="2347207" y="1684231"/>
                  <a:pt x="1733351" y="1556050"/>
                  <a:pt x="1353947" y="1778974"/>
                </a:cubicBezTo>
                <a:cubicBezTo>
                  <a:pt x="1250080" y="1855218"/>
                  <a:pt x="1037749" y="1915097"/>
                  <a:pt x="982333" y="1780833"/>
                </a:cubicBezTo>
                <a:cubicBezTo>
                  <a:pt x="968480" y="1736637"/>
                  <a:pt x="963386" y="1699601"/>
                  <a:pt x="966756" y="1667407"/>
                </a:cubicBezTo>
                <a:cubicBezTo>
                  <a:pt x="976866" y="1570822"/>
                  <a:pt x="1063141" y="1517802"/>
                  <a:pt x="1217540" y="1445700"/>
                </a:cubicBezTo>
                <a:cubicBezTo>
                  <a:pt x="1465851" y="1348519"/>
                  <a:pt x="1674601" y="1308942"/>
                  <a:pt x="1858846" y="1306247"/>
                </a:cubicBezTo>
                <a:close/>
                <a:moveTo>
                  <a:pt x="1828129" y="650059"/>
                </a:moveTo>
                <a:cubicBezTo>
                  <a:pt x="2445754" y="646836"/>
                  <a:pt x="2937662" y="894034"/>
                  <a:pt x="3108200" y="1008980"/>
                </a:cubicBezTo>
                <a:cubicBezTo>
                  <a:pt x="3228810" y="1075858"/>
                  <a:pt x="3343409" y="1171509"/>
                  <a:pt x="3258155" y="1319033"/>
                </a:cubicBezTo>
                <a:cubicBezTo>
                  <a:pt x="3134282" y="1435449"/>
                  <a:pt x="3057301" y="1393031"/>
                  <a:pt x="2937692" y="1304637"/>
                </a:cubicBezTo>
                <a:cubicBezTo>
                  <a:pt x="2647778" y="1191783"/>
                  <a:pt x="2008321" y="619142"/>
                  <a:pt x="763561" y="1325535"/>
                </a:cubicBezTo>
                <a:cubicBezTo>
                  <a:pt x="621636" y="1425852"/>
                  <a:pt x="511304" y="1376178"/>
                  <a:pt x="464412" y="1278813"/>
                </a:cubicBezTo>
                <a:cubicBezTo>
                  <a:pt x="452398" y="1252494"/>
                  <a:pt x="448110" y="1227223"/>
                  <a:pt x="450482" y="1202928"/>
                </a:cubicBezTo>
                <a:cubicBezTo>
                  <a:pt x="457599" y="1130049"/>
                  <a:pt x="524660" y="1065987"/>
                  <a:pt x="622892" y="1008979"/>
                </a:cubicBezTo>
                <a:cubicBezTo>
                  <a:pt x="1041721" y="744082"/>
                  <a:pt x="1457554" y="651995"/>
                  <a:pt x="1828129" y="650059"/>
                </a:cubicBezTo>
                <a:close/>
                <a:moveTo>
                  <a:pt x="1764313" y="591"/>
                </a:moveTo>
                <a:cubicBezTo>
                  <a:pt x="2430887" y="-13278"/>
                  <a:pt x="3056659" y="218017"/>
                  <a:pt x="3559697" y="547180"/>
                </a:cubicBezTo>
                <a:cubicBezTo>
                  <a:pt x="3671781" y="597338"/>
                  <a:pt x="3794905" y="759863"/>
                  <a:pt x="3709650" y="882310"/>
                </a:cubicBezTo>
                <a:cubicBezTo>
                  <a:pt x="3594303" y="984791"/>
                  <a:pt x="3449118" y="907547"/>
                  <a:pt x="3367875" y="834477"/>
                </a:cubicBezTo>
                <a:cubicBezTo>
                  <a:pt x="3193985" y="725799"/>
                  <a:pt x="1920315" y="-235561"/>
                  <a:pt x="318417" y="884635"/>
                </a:cubicBezTo>
                <a:cubicBezTo>
                  <a:pt x="189280" y="993311"/>
                  <a:pt x="70419" y="922739"/>
                  <a:pt x="19267" y="846272"/>
                </a:cubicBezTo>
                <a:cubicBezTo>
                  <a:pt x="4410" y="817516"/>
                  <a:pt x="-1388" y="788500"/>
                  <a:pt x="275" y="760137"/>
                </a:cubicBezTo>
                <a:cubicBezTo>
                  <a:pt x="5260" y="675044"/>
                  <a:pt x="77384" y="595829"/>
                  <a:pt x="173484" y="547180"/>
                </a:cubicBezTo>
                <a:cubicBezTo>
                  <a:pt x="702741" y="170471"/>
                  <a:pt x="1245868" y="11376"/>
                  <a:pt x="1764313" y="59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164836489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Parallelogram 26">
            <a:extLst>
              <a:ext uri="{FF2B5EF4-FFF2-40B4-BE49-F238E27FC236}">
                <a16:creationId xmlns:a16="http://schemas.microsoft.com/office/drawing/2014/main" id="{C8773119-FF60-4656-9D22-D375F1CDF658}"/>
              </a:ext>
            </a:extLst>
          </p:cNvPr>
          <p:cNvSpPr/>
          <p:nvPr/>
        </p:nvSpPr>
        <p:spPr>
          <a:xfrm flipH="1">
            <a:off x="8541734" y="3359905"/>
            <a:ext cx="2913384" cy="3509055"/>
          </a:xfrm>
          <a:prstGeom prst="parallelogram">
            <a:avLst>
              <a:gd name="adj" fmla="val 86487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cs typeface="B Nazanin" pitchFamily="2" charset="-78"/>
            </a:endParaRPr>
          </a:p>
        </p:txBody>
      </p:sp>
      <p:sp>
        <p:nvSpPr>
          <p:cNvPr id="28" name="Parallelogram 27">
            <a:extLst>
              <a:ext uri="{FF2B5EF4-FFF2-40B4-BE49-F238E27FC236}">
                <a16:creationId xmlns:a16="http://schemas.microsoft.com/office/drawing/2014/main" id="{F604D2A5-71BA-49C2-9E46-D4F917D552CF}"/>
              </a:ext>
            </a:extLst>
          </p:cNvPr>
          <p:cNvSpPr/>
          <p:nvPr/>
        </p:nvSpPr>
        <p:spPr>
          <a:xfrm flipH="1">
            <a:off x="8930601" y="3359905"/>
            <a:ext cx="2913384" cy="3509055"/>
          </a:xfrm>
          <a:prstGeom prst="parallelogram">
            <a:avLst>
              <a:gd name="adj" fmla="val 86487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cs typeface="B Nazanin" pitchFamily="2" charset="-78"/>
            </a:endParaRPr>
          </a:p>
        </p:txBody>
      </p:sp>
      <p:sp>
        <p:nvSpPr>
          <p:cNvPr id="29" name="Parallelogram 28">
            <a:extLst>
              <a:ext uri="{FF2B5EF4-FFF2-40B4-BE49-F238E27FC236}">
                <a16:creationId xmlns:a16="http://schemas.microsoft.com/office/drawing/2014/main" id="{66FF6100-6038-492E-A86B-10484F62A72F}"/>
              </a:ext>
            </a:extLst>
          </p:cNvPr>
          <p:cNvSpPr/>
          <p:nvPr/>
        </p:nvSpPr>
        <p:spPr>
          <a:xfrm flipH="1">
            <a:off x="332027" y="0"/>
            <a:ext cx="2913384" cy="3509055"/>
          </a:xfrm>
          <a:prstGeom prst="parallelogram">
            <a:avLst>
              <a:gd name="adj" fmla="val 86487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cs typeface="B Nazanin" pitchFamily="2" charset="-78"/>
            </a:endParaRPr>
          </a:p>
        </p:txBody>
      </p:sp>
      <p:sp>
        <p:nvSpPr>
          <p:cNvPr id="30" name="Parallelogram 29">
            <a:extLst>
              <a:ext uri="{FF2B5EF4-FFF2-40B4-BE49-F238E27FC236}">
                <a16:creationId xmlns:a16="http://schemas.microsoft.com/office/drawing/2014/main" id="{CE8963EF-7480-4624-8F2E-F4E69589E2B7}"/>
              </a:ext>
            </a:extLst>
          </p:cNvPr>
          <p:cNvSpPr/>
          <p:nvPr/>
        </p:nvSpPr>
        <p:spPr>
          <a:xfrm flipH="1">
            <a:off x="720894" y="0"/>
            <a:ext cx="2913384" cy="3509055"/>
          </a:xfrm>
          <a:prstGeom prst="parallelogram">
            <a:avLst>
              <a:gd name="adj" fmla="val 86487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cs typeface="B Nazanin" pitchFamily="2" charset="-78"/>
            </a:endParaRPr>
          </a:p>
        </p:txBody>
      </p:sp>
      <p:grpSp>
        <p:nvGrpSpPr>
          <p:cNvPr id="44" name="Group 43">
            <a:extLst>
              <a:ext uri="{FF2B5EF4-FFF2-40B4-BE49-F238E27FC236}">
                <a16:creationId xmlns:a16="http://schemas.microsoft.com/office/drawing/2014/main" id="{395E7601-FFAA-44E1-BA6D-04B3F19C3C68}"/>
              </a:ext>
            </a:extLst>
          </p:cNvPr>
          <p:cNvGrpSpPr/>
          <p:nvPr/>
        </p:nvGrpSpPr>
        <p:grpSpPr>
          <a:xfrm>
            <a:off x="6179101" y="0"/>
            <a:ext cx="6012899" cy="3255083"/>
            <a:chOff x="5214458" y="0"/>
            <a:chExt cx="6012899" cy="3255083"/>
          </a:xfrm>
        </p:grpSpPr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0F9B177C-86C3-4D6F-B51C-994FDA186861}"/>
                </a:ext>
              </a:extLst>
            </p:cNvPr>
            <p:cNvCxnSpPr>
              <a:cxnSpLocks/>
            </p:cNvCxnSpPr>
            <p:nvPr/>
          </p:nvCxnSpPr>
          <p:spPr>
            <a:xfrm>
              <a:off x="5214458" y="0"/>
              <a:ext cx="2321806" cy="3255083"/>
            </a:xfrm>
            <a:prstGeom prst="line">
              <a:avLst/>
            </a:prstGeom>
            <a:ln w="38100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Connector 35">
              <a:extLst>
                <a:ext uri="{FF2B5EF4-FFF2-40B4-BE49-F238E27FC236}">
                  <a16:creationId xmlns:a16="http://schemas.microsoft.com/office/drawing/2014/main" id="{79AFF763-ED13-4028-8BD0-8D4DE791D84F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536265" y="3255083"/>
              <a:ext cx="3691092" cy="0"/>
            </a:xfrm>
            <a:prstGeom prst="line">
              <a:avLst/>
            </a:prstGeom>
            <a:ln w="38100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5" name="Group 44">
            <a:extLst>
              <a:ext uri="{FF2B5EF4-FFF2-40B4-BE49-F238E27FC236}">
                <a16:creationId xmlns:a16="http://schemas.microsoft.com/office/drawing/2014/main" id="{34A6B381-049A-4C98-8A5F-198A293D2EA3}"/>
              </a:ext>
            </a:extLst>
          </p:cNvPr>
          <p:cNvGrpSpPr/>
          <p:nvPr/>
        </p:nvGrpSpPr>
        <p:grpSpPr>
          <a:xfrm flipH="1" flipV="1">
            <a:off x="0" y="3602917"/>
            <a:ext cx="6019598" cy="3255083"/>
            <a:chOff x="5214458" y="0"/>
            <a:chExt cx="6019598" cy="3255083"/>
          </a:xfrm>
        </p:grpSpPr>
        <p:cxnSp>
          <p:nvCxnSpPr>
            <p:cNvPr id="46" name="Straight Connector 45">
              <a:extLst>
                <a:ext uri="{FF2B5EF4-FFF2-40B4-BE49-F238E27FC236}">
                  <a16:creationId xmlns:a16="http://schemas.microsoft.com/office/drawing/2014/main" id="{0556A723-AEB5-47B9-B9A9-BE46D957D506}"/>
                </a:ext>
              </a:extLst>
            </p:cNvPr>
            <p:cNvCxnSpPr>
              <a:cxnSpLocks/>
            </p:cNvCxnSpPr>
            <p:nvPr/>
          </p:nvCxnSpPr>
          <p:spPr>
            <a:xfrm>
              <a:off x="5214458" y="0"/>
              <a:ext cx="2321806" cy="3255083"/>
            </a:xfrm>
            <a:prstGeom prst="line">
              <a:avLst/>
            </a:prstGeom>
            <a:ln w="38100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Straight Connector 46">
              <a:extLst>
                <a:ext uri="{FF2B5EF4-FFF2-40B4-BE49-F238E27FC236}">
                  <a16:creationId xmlns:a16="http://schemas.microsoft.com/office/drawing/2014/main" id="{2183BB58-E70C-4421-9E07-EA07DB4F89F9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7536264" y="3255083"/>
              <a:ext cx="3697792" cy="0"/>
            </a:xfrm>
            <a:prstGeom prst="line">
              <a:avLst/>
            </a:prstGeom>
            <a:ln w="38100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1" name="TextBox 50">
            <a:extLst>
              <a:ext uri="{FF2B5EF4-FFF2-40B4-BE49-F238E27FC236}">
                <a16:creationId xmlns:a16="http://schemas.microsoft.com/office/drawing/2014/main" id="{B7807542-7952-4335-9A62-45AB80B60D92}"/>
              </a:ext>
            </a:extLst>
          </p:cNvPr>
          <p:cNvSpPr txBox="1"/>
          <p:nvPr/>
        </p:nvSpPr>
        <p:spPr>
          <a:xfrm>
            <a:off x="7401957" y="427212"/>
            <a:ext cx="4790043" cy="120032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fa-IR" altLang="ko-KR" sz="3600" dirty="0">
                <a:solidFill>
                  <a:schemeClr val="accent4"/>
                </a:solidFill>
                <a:cs typeface="B Nazanin" pitchFamily="2" charset="-78"/>
              </a:rPr>
              <a:t>راه حل های </a:t>
            </a:r>
          </a:p>
          <a:p>
            <a:pPr algn="ctr" rtl="1"/>
            <a:r>
              <a:rPr lang="fa-IR" altLang="ko-KR" sz="3600" dirty="0">
                <a:cs typeface="B Nazanin" pitchFamily="2" charset="-78"/>
              </a:rPr>
              <a:t>اتوماسیون صنعتی</a:t>
            </a:r>
            <a:endParaRPr lang="ko-KR" altLang="en-US" sz="3600" dirty="0">
              <a:cs typeface="B Nazanin" pitchFamily="2" charset="-78"/>
            </a:endParaRPr>
          </a:p>
        </p:txBody>
      </p:sp>
      <p:grpSp>
        <p:nvGrpSpPr>
          <p:cNvPr id="93" name="Group 92">
            <a:extLst>
              <a:ext uri="{FF2B5EF4-FFF2-40B4-BE49-F238E27FC236}">
                <a16:creationId xmlns:a16="http://schemas.microsoft.com/office/drawing/2014/main" id="{8BF7A325-0480-488A-9AB9-CE82C863140B}"/>
              </a:ext>
            </a:extLst>
          </p:cNvPr>
          <p:cNvGrpSpPr/>
          <p:nvPr/>
        </p:nvGrpSpPr>
        <p:grpSpPr>
          <a:xfrm>
            <a:off x="9267014" y="1789778"/>
            <a:ext cx="1778716" cy="1224653"/>
            <a:chOff x="9838117" y="3034601"/>
            <a:chExt cx="2324346" cy="1600321"/>
          </a:xfrm>
        </p:grpSpPr>
        <p:grpSp>
          <p:nvGrpSpPr>
            <p:cNvPr id="88" name="Group 87">
              <a:extLst>
                <a:ext uri="{FF2B5EF4-FFF2-40B4-BE49-F238E27FC236}">
                  <a16:creationId xmlns:a16="http://schemas.microsoft.com/office/drawing/2014/main" id="{8836A4C4-A7FA-4274-8C1A-3BEB8E2F91EE}"/>
                </a:ext>
              </a:extLst>
            </p:cNvPr>
            <p:cNvGrpSpPr/>
            <p:nvPr/>
          </p:nvGrpSpPr>
          <p:grpSpPr>
            <a:xfrm>
              <a:off x="9838117" y="3034601"/>
              <a:ext cx="2324346" cy="1600321"/>
              <a:chOff x="9839517" y="2895698"/>
              <a:chExt cx="4551811" cy="3133938"/>
            </a:xfrm>
          </p:grpSpPr>
          <p:grpSp>
            <p:nvGrpSpPr>
              <p:cNvPr id="87" name="Group 86">
                <a:extLst>
                  <a:ext uri="{FF2B5EF4-FFF2-40B4-BE49-F238E27FC236}">
                    <a16:creationId xmlns:a16="http://schemas.microsoft.com/office/drawing/2014/main" id="{1AB1D952-4754-4836-8DFE-F8F0665947EA}"/>
                  </a:ext>
                </a:extLst>
              </p:cNvPr>
              <p:cNvGrpSpPr/>
              <p:nvPr/>
            </p:nvGrpSpPr>
            <p:grpSpPr>
              <a:xfrm>
                <a:off x="10095620" y="2895698"/>
                <a:ext cx="3288407" cy="2443852"/>
                <a:chOff x="10095620" y="2895698"/>
                <a:chExt cx="3288407" cy="2443852"/>
              </a:xfrm>
            </p:grpSpPr>
            <p:sp>
              <p:nvSpPr>
                <p:cNvPr id="73" name="Trapezoid 72">
                  <a:extLst>
                    <a:ext uri="{FF2B5EF4-FFF2-40B4-BE49-F238E27FC236}">
                      <a16:creationId xmlns:a16="http://schemas.microsoft.com/office/drawing/2014/main" id="{12FCCBF5-D150-4736-80CD-DE981DF81430}"/>
                    </a:ext>
                  </a:extLst>
                </p:cNvPr>
                <p:cNvSpPr/>
                <p:nvPr/>
              </p:nvSpPr>
              <p:spPr>
                <a:xfrm rot="6820098">
                  <a:off x="12103251" y="2553136"/>
                  <a:ext cx="433277" cy="1473747"/>
                </a:xfrm>
                <a:prstGeom prst="trapezoid">
                  <a:avLst>
                    <a:gd name="adj" fmla="val 11476"/>
                  </a:avLst>
                </a:prstGeom>
                <a:solidFill>
                  <a:schemeClr val="accent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r" rtl="1"/>
                  <a:endParaRPr lang="en-US">
                    <a:solidFill>
                      <a:schemeClr val="tx1"/>
                    </a:solidFill>
                    <a:cs typeface="B Nazanin" pitchFamily="2" charset="-78"/>
                  </a:endParaRPr>
                </a:p>
              </p:txBody>
            </p:sp>
            <p:grpSp>
              <p:nvGrpSpPr>
                <p:cNvPr id="71" name="Group 70">
                  <a:extLst>
                    <a:ext uri="{FF2B5EF4-FFF2-40B4-BE49-F238E27FC236}">
                      <a16:creationId xmlns:a16="http://schemas.microsoft.com/office/drawing/2014/main" id="{4B5640F2-21BF-40E2-9BB3-E92B72018AD8}"/>
                    </a:ext>
                  </a:extLst>
                </p:cNvPr>
                <p:cNvGrpSpPr/>
                <p:nvPr/>
              </p:nvGrpSpPr>
              <p:grpSpPr>
                <a:xfrm>
                  <a:off x="10541428" y="2895698"/>
                  <a:ext cx="1434926" cy="560920"/>
                  <a:chOff x="10541428" y="2895698"/>
                  <a:chExt cx="1434926" cy="560920"/>
                </a:xfrm>
              </p:grpSpPr>
              <p:sp>
                <p:nvSpPr>
                  <p:cNvPr id="68" name="Rectangle: Rounded Corners 67">
                    <a:extLst>
                      <a:ext uri="{FF2B5EF4-FFF2-40B4-BE49-F238E27FC236}">
                        <a16:creationId xmlns:a16="http://schemas.microsoft.com/office/drawing/2014/main" id="{1853FB43-E6A7-4568-8134-FD3304941C43}"/>
                      </a:ext>
                    </a:extLst>
                  </p:cNvPr>
                  <p:cNvSpPr/>
                  <p:nvPr/>
                </p:nvSpPr>
                <p:spPr>
                  <a:xfrm rot="19800000">
                    <a:off x="10541428" y="2992155"/>
                    <a:ext cx="1434926" cy="464463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chemeClr val="accent4">
                      <a:lumMod val="75000"/>
                    </a:schemeClr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algn="r" rtl="1"/>
                    <a:endParaRPr lang="en-US">
                      <a:solidFill>
                        <a:schemeClr val="tx1"/>
                      </a:solidFill>
                      <a:cs typeface="B Nazanin" pitchFamily="2" charset="-78"/>
                    </a:endParaRPr>
                  </a:p>
                </p:txBody>
              </p:sp>
              <p:sp>
                <p:nvSpPr>
                  <p:cNvPr id="69" name="Freeform: Shape 68">
                    <a:extLst>
                      <a:ext uri="{FF2B5EF4-FFF2-40B4-BE49-F238E27FC236}">
                        <a16:creationId xmlns:a16="http://schemas.microsoft.com/office/drawing/2014/main" id="{FCE31A4C-F35F-4DD0-AF14-6F8D1BA25A47}"/>
                      </a:ext>
                    </a:extLst>
                  </p:cNvPr>
                  <p:cNvSpPr/>
                  <p:nvPr/>
                </p:nvSpPr>
                <p:spPr>
                  <a:xfrm>
                    <a:off x="11562170" y="2895698"/>
                    <a:ext cx="182803" cy="182803"/>
                  </a:xfrm>
                  <a:custGeom>
                    <a:avLst/>
                    <a:gdLst>
                      <a:gd name="connsiteX0" fmla="*/ 94774 w 95250"/>
                      <a:gd name="connsiteY0" fmla="*/ 50959 h 95250"/>
                      <a:gd name="connsiteX1" fmla="*/ 50959 w 95250"/>
                      <a:gd name="connsiteY1" fmla="*/ 94774 h 95250"/>
                      <a:gd name="connsiteX2" fmla="*/ 7144 w 95250"/>
                      <a:gd name="connsiteY2" fmla="*/ 50959 h 95250"/>
                      <a:gd name="connsiteX3" fmla="*/ 50959 w 95250"/>
                      <a:gd name="connsiteY3" fmla="*/ 7144 h 95250"/>
                      <a:gd name="connsiteX4" fmla="*/ 94774 w 95250"/>
                      <a:gd name="connsiteY4" fmla="*/ 50959 h 952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95250" h="95250">
                        <a:moveTo>
                          <a:pt x="94774" y="50959"/>
                        </a:moveTo>
                        <a:cubicBezTo>
                          <a:pt x="94774" y="74771"/>
                          <a:pt x="74771" y="94774"/>
                          <a:pt x="50959" y="94774"/>
                        </a:cubicBezTo>
                        <a:cubicBezTo>
                          <a:pt x="27146" y="94774"/>
                          <a:pt x="7144" y="74771"/>
                          <a:pt x="7144" y="50959"/>
                        </a:cubicBezTo>
                        <a:cubicBezTo>
                          <a:pt x="7144" y="27146"/>
                          <a:pt x="27146" y="7144"/>
                          <a:pt x="50959" y="7144"/>
                        </a:cubicBezTo>
                        <a:cubicBezTo>
                          <a:pt x="74771" y="7144"/>
                          <a:pt x="94774" y="27146"/>
                          <a:pt x="94774" y="50959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algn="r" rtl="1"/>
                    <a:endParaRPr lang="en-US">
                      <a:cs typeface="B Nazanin" pitchFamily="2" charset="-78"/>
                    </a:endParaRPr>
                  </a:p>
                </p:txBody>
              </p:sp>
            </p:grpSp>
            <p:grpSp>
              <p:nvGrpSpPr>
                <p:cNvPr id="67" name="Group 66">
                  <a:extLst>
                    <a:ext uri="{FF2B5EF4-FFF2-40B4-BE49-F238E27FC236}">
                      <a16:creationId xmlns:a16="http://schemas.microsoft.com/office/drawing/2014/main" id="{C63351F9-29C3-4FE2-9E33-6188BBDE740B}"/>
                    </a:ext>
                  </a:extLst>
                </p:cNvPr>
                <p:cNvGrpSpPr/>
                <p:nvPr/>
              </p:nvGrpSpPr>
              <p:grpSpPr>
                <a:xfrm>
                  <a:off x="10226072" y="3384119"/>
                  <a:ext cx="1153558" cy="1269798"/>
                  <a:chOff x="10226072" y="3384119"/>
                  <a:chExt cx="1153558" cy="1269798"/>
                </a:xfrm>
              </p:grpSpPr>
              <p:sp>
                <p:nvSpPr>
                  <p:cNvPr id="65" name="Freeform: Shape 64">
                    <a:extLst>
                      <a:ext uri="{FF2B5EF4-FFF2-40B4-BE49-F238E27FC236}">
                        <a16:creationId xmlns:a16="http://schemas.microsoft.com/office/drawing/2014/main" id="{3ABB85CF-A3DA-42C8-8BED-1FC5C7DAAB63}"/>
                      </a:ext>
                    </a:extLst>
                  </p:cNvPr>
                  <p:cNvSpPr/>
                  <p:nvPr/>
                </p:nvSpPr>
                <p:spPr>
                  <a:xfrm rot="19176301">
                    <a:off x="10226072" y="3384119"/>
                    <a:ext cx="1153558" cy="1269798"/>
                  </a:xfrm>
                  <a:custGeom>
                    <a:avLst/>
                    <a:gdLst>
                      <a:gd name="connsiteX0" fmla="*/ 1069399 w 1153558"/>
                      <a:gd name="connsiteY0" fmla="*/ 54157 h 1269798"/>
                      <a:gd name="connsiteX1" fmla="*/ 1098647 w 1153558"/>
                      <a:gd name="connsiteY1" fmla="*/ 383203 h 1269798"/>
                      <a:gd name="connsiteX2" fmla="*/ 358294 w 1153558"/>
                      <a:gd name="connsiteY2" fmla="*/ 1269798 h 1269798"/>
                      <a:gd name="connsiteX3" fmla="*/ 0 w 1153558"/>
                      <a:gd name="connsiteY3" fmla="*/ 970001 h 1269798"/>
                      <a:gd name="connsiteX4" fmla="*/ 740353 w 1153558"/>
                      <a:gd name="connsiteY4" fmla="*/ 83405 h 1269798"/>
                      <a:gd name="connsiteX5" fmla="*/ 1069399 w 1153558"/>
                      <a:gd name="connsiteY5" fmla="*/ 54157 h 126979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153558" h="1269798">
                        <a:moveTo>
                          <a:pt x="1069399" y="54157"/>
                        </a:moveTo>
                        <a:cubicBezTo>
                          <a:pt x="1168112" y="136417"/>
                          <a:pt x="1182737" y="284489"/>
                          <a:pt x="1098647" y="383203"/>
                        </a:cubicBezTo>
                        <a:lnTo>
                          <a:pt x="358294" y="1269798"/>
                        </a:lnTo>
                        <a:lnTo>
                          <a:pt x="0" y="970001"/>
                        </a:lnTo>
                        <a:lnTo>
                          <a:pt x="740353" y="83405"/>
                        </a:lnTo>
                        <a:cubicBezTo>
                          <a:pt x="824442" y="-15309"/>
                          <a:pt x="970685" y="-28106"/>
                          <a:pt x="1069399" y="54157"/>
                        </a:cubicBezTo>
                        <a:close/>
                      </a:path>
                    </a:pathLst>
                  </a:custGeom>
                  <a:solidFill>
                    <a:schemeClr val="accent4">
                      <a:lumMod val="50000"/>
                    </a:schemeClr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wrap="square" rtlCol="0" anchor="ctr">
                    <a:noAutofit/>
                  </a:bodyPr>
                  <a:lstStyle/>
                  <a:p>
                    <a:pPr algn="r" rtl="1"/>
                    <a:endParaRPr lang="en-US" dirty="0">
                      <a:cs typeface="B Nazanin" pitchFamily="2" charset="-78"/>
                    </a:endParaRPr>
                  </a:p>
                </p:txBody>
              </p:sp>
              <p:sp>
                <p:nvSpPr>
                  <p:cNvPr id="66" name="Freeform: Shape 65">
                    <a:extLst>
                      <a:ext uri="{FF2B5EF4-FFF2-40B4-BE49-F238E27FC236}">
                        <a16:creationId xmlns:a16="http://schemas.microsoft.com/office/drawing/2014/main" id="{D68DA6FB-1E63-4F4C-B0CE-163A14CE95EE}"/>
                      </a:ext>
                    </a:extLst>
                  </p:cNvPr>
                  <p:cNvSpPr/>
                  <p:nvPr/>
                </p:nvSpPr>
                <p:spPr>
                  <a:xfrm>
                    <a:off x="10701546" y="3417653"/>
                    <a:ext cx="182803" cy="182803"/>
                  </a:xfrm>
                  <a:custGeom>
                    <a:avLst/>
                    <a:gdLst>
                      <a:gd name="connsiteX0" fmla="*/ 94774 w 95250"/>
                      <a:gd name="connsiteY0" fmla="*/ 50959 h 95250"/>
                      <a:gd name="connsiteX1" fmla="*/ 50959 w 95250"/>
                      <a:gd name="connsiteY1" fmla="*/ 94774 h 95250"/>
                      <a:gd name="connsiteX2" fmla="*/ 7144 w 95250"/>
                      <a:gd name="connsiteY2" fmla="*/ 50959 h 95250"/>
                      <a:gd name="connsiteX3" fmla="*/ 50959 w 95250"/>
                      <a:gd name="connsiteY3" fmla="*/ 7144 h 95250"/>
                      <a:gd name="connsiteX4" fmla="*/ 94774 w 95250"/>
                      <a:gd name="connsiteY4" fmla="*/ 50959 h 952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95250" h="95250">
                        <a:moveTo>
                          <a:pt x="94774" y="50959"/>
                        </a:moveTo>
                        <a:cubicBezTo>
                          <a:pt x="94774" y="74771"/>
                          <a:pt x="74771" y="94774"/>
                          <a:pt x="50959" y="94774"/>
                        </a:cubicBezTo>
                        <a:cubicBezTo>
                          <a:pt x="27146" y="94774"/>
                          <a:pt x="7144" y="74771"/>
                          <a:pt x="7144" y="50959"/>
                        </a:cubicBezTo>
                        <a:cubicBezTo>
                          <a:pt x="7144" y="27146"/>
                          <a:pt x="27146" y="7144"/>
                          <a:pt x="50959" y="7144"/>
                        </a:cubicBezTo>
                        <a:cubicBezTo>
                          <a:pt x="74771" y="7144"/>
                          <a:pt x="94774" y="27146"/>
                          <a:pt x="94774" y="50959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algn="r" rtl="1"/>
                    <a:endParaRPr lang="en-US">
                      <a:cs typeface="B Nazanin" pitchFamily="2" charset="-78"/>
                    </a:endParaRPr>
                  </a:p>
                </p:txBody>
              </p:sp>
            </p:grpSp>
            <p:grpSp>
              <p:nvGrpSpPr>
                <p:cNvPr id="62" name="Group 61">
                  <a:extLst>
                    <a:ext uri="{FF2B5EF4-FFF2-40B4-BE49-F238E27FC236}">
                      <a16:creationId xmlns:a16="http://schemas.microsoft.com/office/drawing/2014/main" id="{0D177331-D5E2-47F3-A9BF-5EB8527CF312}"/>
                    </a:ext>
                  </a:extLst>
                </p:cNvPr>
                <p:cNvGrpSpPr/>
                <p:nvPr/>
              </p:nvGrpSpPr>
              <p:grpSpPr>
                <a:xfrm rot="5400000">
                  <a:off x="12509125" y="3435921"/>
                  <a:ext cx="989342" cy="760462"/>
                  <a:chOff x="10999279" y="2698471"/>
                  <a:chExt cx="989342" cy="760462"/>
                </a:xfrm>
              </p:grpSpPr>
              <p:sp>
                <p:nvSpPr>
                  <p:cNvPr id="54" name="Freeform: Shape 53">
                    <a:extLst>
                      <a:ext uri="{FF2B5EF4-FFF2-40B4-BE49-F238E27FC236}">
                        <a16:creationId xmlns:a16="http://schemas.microsoft.com/office/drawing/2014/main" id="{BFCB8D0C-53E9-4D63-95A0-01DA1F21AA01}"/>
                      </a:ext>
                    </a:extLst>
                  </p:cNvPr>
                  <p:cNvSpPr/>
                  <p:nvPr/>
                </p:nvSpPr>
                <p:spPr>
                  <a:xfrm>
                    <a:off x="11237298" y="2698471"/>
                    <a:ext cx="712934" cy="329046"/>
                  </a:xfrm>
                  <a:custGeom>
                    <a:avLst/>
                    <a:gdLst>
                      <a:gd name="connsiteX0" fmla="*/ 7144 w 371475"/>
                      <a:gd name="connsiteY0" fmla="*/ 145256 h 171450"/>
                      <a:gd name="connsiteX1" fmla="*/ 90011 w 371475"/>
                      <a:gd name="connsiteY1" fmla="*/ 32861 h 171450"/>
                      <a:gd name="connsiteX2" fmla="*/ 250984 w 371475"/>
                      <a:gd name="connsiteY2" fmla="*/ 7144 h 171450"/>
                      <a:gd name="connsiteX3" fmla="*/ 361474 w 371475"/>
                      <a:gd name="connsiteY3" fmla="*/ 103346 h 171450"/>
                      <a:gd name="connsiteX4" fmla="*/ 367189 w 371475"/>
                      <a:gd name="connsiteY4" fmla="*/ 139541 h 171450"/>
                      <a:gd name="connsiteX5" fmla="*/ 343376 w 371475"/>
                      <a:gd name="connsiteY5" fmla="*/ 143351 h 171450"/>
                      <a:gd name="connsiteX6" fmla="*/ 234791 w 371475"/>
                      <a:gd name="connsiteY6" fmla="*/ 58579 h 171450"/>
                      <a:gd name="connsiteX7" fmla="*/ 117634 w 371475"/>
                      <a:gd name="connsiteY7" fmla="*/ 76676 h 171450"/>
                      <a:gd name="connsiteX8" fmla="*/ 58579 w 371475"/>
                      <a:gd name="connsiteY8" fmla="*/ 167164 h 1714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371475" h="171450">
                        <a:moveTo>
                          <a:pt x="7144" y="145256"/>
                        </a:moveTo>
                        <a:lnTo>
                          <a:pt x="90011" y="32861"/>
                        </a:lnTo>
                        <a:lnTo>
                          <a:pt x="250984" y="7144"/>
                        </a:lnTo>
                        <a:lnTo>
                          <a:pt x="361474" y="103346"/>
                        </a:lnTo>
                        <a:lnTo>
                          <a:pt x="367189" y="139541"/>
                        </a:lnTo>
                        <a:lnTo>
                          <a:pt x="343376" y="143351"/>
                        </a:lnTo>
                        <a:lnTo>
                          <a:pt x="234791" y="58579"/>
                        </a:lnTo>
                        <a:lnTo>
                          <a:pt x="117634" y="76676"/>
                        </a:lnTo>
                        <a:lnTo>
                          <a:pt x="58579" y="167164"/>
                        </a:lnTo>
                        <a:close/>
                      </a:path>
                    </a:pathLst>
                  </a:custGeom>
                  <a:solidFill>
                    <a:schemeClr val="accent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algn="r" rtl="1"/>
                    <a:endParaRPr lang="en-US">
                      <a:cs typeface="B Nazanin" pitchFamily="2" charset="-78"/>
                    </a:endParaRPr>
                  </a:p>
                </p:txBody>
              </p:sp>
              <p:sp>
                <p:nvSpPr>
                  <p:cNvPr id="55" name="Freeform: Shape 54">
                    <a:extLst>
                      <a:ext uri="{FF2B5EF4-FFF2-40B4-BE49-F238E27FC236}">
                        <a16:creationId xmlns:a16="http://schemas.microsoft.com/office/drawing/2014/main" id="{01E0BAFA-BB1C-46FA-AB0F-C93867DDDD4B}"/>
                      </a:ext>
                    </a:extLst>
                  </p:cNvPr>
                  <p:cNvSpPr/>
                  <p:nvPr/>
                </p:nvSpPr>
                <p:spPr>
                  <a:xfrm>
                    <a:off x="11293968" y="3075046"/>
                    <a:ext cx="694653" cy="383887"/>
                  </a:xfrm>
                  <a:custGeom>
                    <a:avLst/>
                    <a:gdLst>
                      <a:gd name="connsiteX0" fmla="*/ 7144 w 361950"/>
                      <a:gd name="connsiteY0" fmla="*/ 114776 h 200025"/>
                      <a:gd name="connsiteX1" fmla="*/ 120491 w 361950"/>
                      <a:gd name="connsiteY1" fmla="*/ 194786 h 200025"/>
                      <a:gd name="connsiteX2" fmla="*/ 281464 w 361950"/>
                      <a:gd name="connsiteY2" fmla="*/ 169069 h 200025"/>
                      <a:gd name="connsiteX3" fmla="*/ 355759 w 361950"/>
                      <a:gd name="connsiteY3" fmla="*/ 43339 h 200025"/>
                      <a:gd name="connsiteX4" fmla="*/ 350044 w 361950"/>
                      <a:gd name="connsiteY4" fmla="*/ 7144 h 200025"/>
                      <a:gd name="connsiteX5" fmla="*/ 327184 w 361950"/>
                      <a:gd name="connsiteY5" fmla="*/ 10954 h 200025"/>
                      <a:gd name="connsiteX6" fmla="*/ 250031 w 361950"/>
                      <a:gd name="connsiteY6" fmla="*/ 125254 h 200025"/>
                      <a:gd name="connsiteX7" fmla="*/ 132874 w 361950"/>
                      <a:gd name="connsiteY7" fmla="*/ 144304 h 200025"/>
                      <a:gd name="connsiteX8" fmla="*/ 48101 w 361950"/>
                      <a:gd name="connsiteY8" fmla="*/ 77629 h 2000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361950" h="200025">
                        <a:moveTo>
                          <a:pt x="7144" y="114776"/>
                        </a:moveTo>
                        <a:lnTo>
                          <a:pt x="120491" y="194786"/>
                        </a:lnTo>
                        <a:lnTo>
                          <a:pt x="281464" y="169069"/>
                        </a:lnTo>
                        <a:lnTo>
                          <a:pt x="355759" y="43339"/>
                        </a:lnTo>
                        <a:lnTo>
                          <a:pt x="350044" y="7144"/>
                        </a:lnTo>
                        <a:lnTo>
                          <a:pt x="327184" y="10954"/>
                        </a:lnTo>
                        <a:lnTo>
                          <a:pt x="250031" y="125254"/>
                        </a:lnTo>
                        <a:lnTo>
                          <a:pt x="132874" y="144304"/>
                        </a:lnTo>
                        <a:lnTo>
                          <a:pt x="48101" y="77629"/>
                        </a:lnTo>
                        <a:close/>
                      </a:path>
                    </a:pathLst>
                  </a:custGeom>
                  <a:solidFill>
                    <a:schemeClr val="accent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algn="r" rtl="1"/>
                    <a:endParaRPr lang="en-US">
                      <a:cs typeface="B Nazanin" pitchFamily="2" charset="-78"/>
                    </a:endParaRPr>
                  </a:p>
                </p:txBody>
              </p:sp>
              <p:sp>
                <p:nvSpPr>
                  <p:cNvPr id="57" name="Freeform: Shape 56">
                    <a:extLst>
                      <a:ext uri="{FF2B5EF4-FFF2-40B4-BE49-F238E27FC236}">
                        <a16:creationId xmlns:a16="http://schemas.microsoft.com/office/drawing/2014/main" id="{3947F597-A8AD-494F-9C8A-C37501D16C39}"/>
                      </a:ext>
                    </a:extLst>
                  </p:cNvPr>
                  <p:cNvSpPr/>
                  <p:nvPr/>
                </p:nvSpPr>
                <p:spPr>
                  <a:xfrm>
                    <a:off x="10999279" y="2942227"/>
                    <a:ext cx="457009" cy="457009"/>
                  </a:xfrm>
                  <a:custGeom>
                    <a:avLst/>
                    <a:gdLst>
                      <a:gd name="connsiteX0" fmla="*/ 102790 w 238125"/>
                      <a:gd name="connsiteY0" fmla="*/ 8493 h 238125"/>
                      <a:gd name="connsiteX1" fmla="*/ 8493 w 238125"/>
                      <a:gd name="connsiteY1" fmla="*/ 138985 h 238125"/>
                      <a:gd name="connsiteX2" fmla="*/ 138985 w 238125"/>
                      <a:gd name="connsiteY2" fmla="*/ 233283 h 238125"/>
                      <a:gd name="connsiteX3" fmla="*/ 233283 w 238125"/>
                      <a:gd name="connsiteY3" fmla="*/ 102790 h 238125"/>
                      <a:gd name="connsiteX4" fmla="*/ 102790 w 238125"/>
                      <a:gd name="connsiteY4" fmla="*/ 8493 h 238125"/>
                      <a:gd name="connsiteX5" fmla="*/ 128508 w 238125"/>
                      <a:gd name="connsiteY5" fmla="*/ 164703 h 238125"/>
                      <a:gd name="connsiteX6" fmla="*/ 78025 w 238125"/>
                      <a:gd name="connsiteY6" fmla="*/ 128508 h 238125"/>
                      <a:gd name="connsiteX7" fmla="*/ 114220 w 238125"/>
                      <a:gd name="connsiteY7" fmla="*/ 78025 h 238125"/>
                      <a:gd name="connsiteX8" fmla="*/ 164703 w 238125"/>
                      <a:gd name="connsiteY8" fmla="*/ 114220 h 238125"/>
                      <a:gd name="connsiteX9" fmla="*/ 128508 w 238125"/>
                      <a:gd name="connsiteY9" fmla="*/ 164703 h 2381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238125" h="238125">
                        <a:moveTo>
                          <a:pt x="102790" y="8493"/>
                        </a:moveTo>
                        <a:cubicBezTo>
                          <a:pt x="40878" y="18018"/>
                          <a:pt x="-1032" y="77073"/>
                          <a:pt x="8493" y="138985"/>
                        </a:cubicBezTo>
                        <a:cubicBezTo>
                          <a:pt x="18018" y="200898"/>
                          <a:pt x="77073" y="242808"/>
                          <a:pt x="138985" y="233283"/>
                        </a:cubicBezTo>
                        <a:cubicBezTo>
                          <a:pt x="200898" y="223758"/>
                          <a:pt x="242808" y="164703"/>
                          <a:pt x="233283" y="102790"/>
                        </a:cubicBezTo>
                        <a:cubicBezTo>
                          <a:pt x="222805" y="40878"/>
                          <a:pt x="164703" y="-1032"/>
                          <a:pt x="102790" y="8493"/>
                        </a:cubicBezTo>
                        <a:close/>
                        <a:moveTo>
                          <a:pt x="128508" y="164703"/>
                        </a:moveTo>
                        <a:cubicBezTo>
                          <a:pt x="104695" y="168513"/>
                          <a:pt x="81835" y="152320"/>
                          <a:pt x="78025" y="128508"/>
                        </a:cubicBezTo>
                        <a:cubicBezTo>
                          <a:pt x="74215" y="104695"/>
                          <a:pt x="90408" y="81835"/>
                          <a:pt x="114220" y="78025"/>
                        </a:cubicBezTo>
                        <a:cubicBezTo>
                          <a:pt x="138033" y="74215"/>
                          <a:pt x="160893" y="90408"/>
                          <a:pt x="164703" y="114220"/>
                        </a:cubicBezTo>
                        <a:cubicBezTo>
                          <a:pt x="169465" y="138033"/>
                          <a:pt x="152320" y="160893"/>
                          <a:pt x="128508" y="164703"/>
                        </a:cubicBezTo>
                        <a:close/>
                      </a:path>
                    </a:pathLst>
                  </a:custGeom>
                  <a:solidFill>
                    <a:schemeClr val="accent4">
                      <a:lumMod val="75000"/>
                    </a:schemeClr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algn="r" rtl="1"/>
                    <a:endParaRPr lang="en-US">
                      <a:cs typeface="B Nazanin" pitchFamily="2" charset="-78"/>
                    </a:endParaRPr>
                  </a:p>
                </p:txBody>
              </p:sp>
            </p:grpSp>
            <p:grpSp>
              <p:nvGrpSpPr>
                <p:cNvPr id="72" name="Group 71">
                  <a:extLst>
                    <a:ext uri="{FF2B5EF4-FFF2-40B4-BE49-F238E27FC236}">
                      <a16:creationId xmlns:a16="http://schemas.microsoft.com/office/drawing/2014/main" id="{496281CA-D9BE-4A93-8950-6FC9D5C829F3}"/>
                    </a:ext>
                  </a:extLst>
                </p:cNvPr>
                <p:cNvGrpSpPr/>
                <p:nvPr/>
              </p:nvGrpSpPr>
              <p:grpSpPr>
                <a:xfrm>
                  <a:off x="10095620" y="4304882"/>
                  <a:ext cx="1425867" cy="1034668"/>
                  <a:chOff x="10095620" y="4304882"/>
                  <a:chExt cx="1425867" cy="1034668"/>
                </a:xfrm>
              </p:grpSpPr>
              <p:sp>
                <p:nvSpPr>
                  <p:cNvPr id="59" name="Freeform: Shape 58">
                    <a:extLst>
                      <a:ext uri="{FF2B5EF4-FFF2-40B4-BE49-F238E27FC236}">
                        <a16:creationId xmlns:a16="http://schemas.microsoft.com/office/drawing/2014/main" id="{283A070C-2A96-4B94-B005-E1BD896FAEBA}"/>
                      </a:ext>
                    </a:extLst>
                  </p:cNvPr>
                  <p:cNvSpPr/>
                  <p:nvPr/>
                </p:nvSpPr>
                <p:spPr>
                  <a:xfrm>
                    <a:off x="10226256" y="4304882"/>
                    <a:ext cx="1133382" cy="914017"/>
                  </a:xfrm>
                  <a:custGeom>
                    <a:avLst/>
                    <a:gdLst>
                      <a:gd name="connsiteX0" fmla="*/ 558641 w 590550"/>
                      <a:gd name="connsiteY0" fmla="*/ 470059 h 476250"/>
                      <a:gd name="connsiteX1" fmla="*/ 37624 w 590550"/>
                      <a:gd name="connsiteY1" fmla="*/ 470059 h 476250"/>
                      <a:gd name="connsiteX2" fmla="*/ 7144 w 590550"/>
                      <a:gd name="connsiteY2" fmla="*/ 439579 h 476250"/>
                      <a:gd name="connsiteX3" fmla="*/ 7144 w 590550"/>
                      <a:gd name="connsiteY3" fmla="*/ 98584 h 476250"/>
                      <a:gd name="connsiteX4" fmla="*/ 98584 w 590550"/>
                      <a:gd name="connsiteY4" fmla="*/ 7144 h 476250"/>
                      <a:gd name="connsiteX5" fmla="*/ 498634 w 590550"/>
                      <a:gd name="connsiteY5" fmla="*/ 7144 h 476250"/>
                      <a:gd name="connsiteX6" fmla="*/ 590074 w 590550"/>
                      <a:gd name="connsiteY6" fmla="*/ 98584 h 476250"/>
                      <a:gd name="connsiteX7" fmla="*/ 590074 w 590550"/>
                      <a:gd name="connsiteY7" fmla="*/ 440531 h 476250"/>
                      <a:gd name="connsiteX8" fmla="*/ 558641 w 590550"/>
                      <a:gd name="connsiteY8" fmla="*/ 470059 h 4762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590550" h="476250">
                        <a:moveTo>
                          <a:pt x="558641" y="470059"/>
                        </a:moveTo>
                        <a:lnTo>
                          <a:pt x="37624" y="470059"/>
                        </a:lnTo>
                        <a:cubicBezTo>
                          <a:pt x="20479" y="470059"/>
                          <a:pt x="7144" y="456724"/>
                          <a:pt x="7144" y="439579"/>
                        </a:cubicBezTo>
                        <a:lnTo>
                          <a:pt x="7144" y="98584"/>
                        </a:lnTo>
                        <a:cubicBezTo>
                          <a:pt x="7144" y="48101"/>
                          <a:pt x="48101" y="7144"/>
                          <a:pt x="98584" y="7144"/>
                        </a:cubicBezTo>
                        <a:lnTo>
                          <a:pt x="498634" y="7144"/>
                        </a:lnTo>
                        <a:cubicBezTo>
                          <a:pt x="549116" y="7144"/>
                          <a:pt x="590074" y="48101"/>
                          <a:pt x="590074" y="98584"/>
                        </a:cubicBezTo>
                        <a:lnTo>
                          <a:pt x="590074" y="440531"/>
                        </a:lnTo>
                        <a:cubicBezTo>
                          <a:pt x="589121" y="456724"/>
                          <a:pt x="574834" y="470059"/>
                          <a:pt x="558641" y="470059"/>
                        </a:cubicBezTo>
                        <a:close/>
                      </a:path>
                    </a:pathLst>
                  </a:custGeom>
                  <a:solidFill>
                    <a:schemeClr val="accent4">
                      <a:lumMod val="75000"/>
                    </a:schemeClr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algn="r" rtl="1"/>
                    <a:endParaRPr lang="en-US">
                      <a:cs typeface="B Nazanin" pitchFamily="2" charset="-78"/>
                    </a:endParaRPr>
                  </a:p>
                </p:txBody>
              </p:sp>
              <p:sp>
                <p:nvSpPr>
                  <p:cNvPr id="60" name="Freeform: Shape 59">
                    <a:extLst>
                      <a:ext uri="{FF2B5EF4-FFF2-40B4-BE49-F238E27FC236}">
                        <a16:creationId xmlns:a16="http://schemas.microsoft.com/office/drawing/2014/main" id="{2E58D027-E053-433C-9BB8-63C12D49CD4B}"/>
                      </a:ext>
                    </a:extLst>
                  </p:cNvPr>
                  <p:cNvSpPr/>
                  <p:nvPr/>
                </p:nvSpPr>
                <p:spPr>
                  <a:xfrm>
                    <a:off x="10095620" y="5083625"/>
                    <a:ext cx="1425867" cy="255925"/>
                  </a:xfrm>
                  <a:custGeom>
                    <a:avLst/>
                    <a:gdLst>
                      <a:gd name="connsiteX0" fmla="*/ 711994 w 742950"/>
                      <a:gd name="connsiteY0" fmla="*/ 129064 h 133350"/>
                      <a:gd name="connsiteX1" fmla="*/ 37624 w 742950"/>
                      <a:gd name="connsiteY1" fmla="*/ 129064 h 133350"/>
                      <a:gd name="connsiteX2" fmla="*/ 7144 w 742950"/>
                      <a:gd name="connsiteY2" fmla="*/ 98584 h 133350"/>
                      <a:gd name="connsiteX3" fmla="*/ 7144 w 742950"/>
                      <a:gd name="connsiteY3" fmla="*/ 98584 h 133350"/>
                      <a:gd name="connsiteX4" fmla="*/ 98584 w 742950"/>
                      <a:gd name="connsiteY4" fmla="*/ 7144 h 133350"/>
                      <a:gd name="connsiteX5" fmla="*/ 651986 w 742950"/>
                      <a:gd name="connsiteY5" fmla="*/ 7144 h 133350"/>
                      <a:gd name="connsiteX6" fmla="*/ 743426 w 742950"/>
                      <a:gd name="connsiteY6" fmla="*/ 98584 h 133350"/>
                      <a:gd name="connsiteX7" fmla="*/ 743426 w 742950"/>
                      <a:gd name="connsiteY7" fmla="*/ 98584 h 133350"/>
                      <a:gd name="connsiteX8" fmla="*/ 711994 w 742950"/>
                      <a:gd name="connsiteY8" fmla="*/ 129064 h 1333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742950" h="133350">
                        <a:moveTo>
                          <a:pt x="711994" y="129064"/>
                        </a:moveTo>
                        <a:lnTo>
                          <a:pt x="37624" y="129064"/>
                        </a:lnTo>
                        <a:cubicBezTo>
                          <a:pt x="20479" y="129064"/>
                          <a:pt x="7144" y="115729"/>
                          <a:pt x="7144" y="98584"/>
                        </a:cubicBezTo>
                        <a:lnTo>
                          <a:pt x="7144" y="98584"/>
                        </a:lnTo>
                        <a:cubicBezTo>
                          <a:pt x="7144" y="48101"/>
                          <a:pt x="48101" y="7144"/>
                          <a:pt x="98584" y="7144"/>
                        </a:cubicBezTo>
                        <a:lnTo>
                          <a:pt x="651986" y="7144"/>
                        </a:lnTo>
                        <a:cubicBezTo>
                          <a:pt x="702469" y="7144"/>
                          <a:pt x="743426" y="48101"/>
                          <a:pt x="743426" y="98584"/>
                        </a:cubicBezTo>
                        <a:lnTo>
                          <a:pt x="743426" y="98584"/>
                        </a:lnTo>
                        <a:cubicBezTo>
                          <a:pt x="742474" y="115729"/>
                          <a:pt x="729139" y="129064"/>
                          <a:pt x="711994" y="129064"/>
                        </a:cubicBezTo>
                        <a:close/>
                      </a:path>
                    </a:pathLst>
                  </a:custGeom>
                  <a:solidFill>
                    <a:schemeClr val="accent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algn="r" rtl="1"/>
                    <a:endParaRPr lang="en-US">
                      <a:cs typeface="B Nazanin" pitchFamily="2" charset="-78"/>
                    </a:endParaRPr>
                  </a:p>
                </p:txBody>
              </p:sp>
              <p:sp>
                <p:nvSpPr>
                  <p:cNvPr id="61" name="Freeform: Shape 60">
                    <a:extLst>
                      <a:ext uri="{FF2B5EF4-FFF2-40B4-BE49-F238E27FC236}">
                        <a16:creationId xmlns:a16="http://schemas.microsoft.com/office/drawing/2014/main" id="{A6534585-6203-43C7-AAAF-BFF546BF5319}"/>
                      </a:ext>
                    </a:extLst>
                  </p:cNvPr>
                  <p:cNvSpPr/>
                  <p:nvPr/>
                </p:nvSpPr>
                <p:spPr>
                  <a:xfrm>
                    <a:off x="10701546" y="4411068"/>
                    <a:ext cx="182803" cy="182803"/>
                  </a:xfrm>
                  <a:custGeom>
                    <a:avLst/>
                    <a:gdLst>
                      <a:gd name="connsiteX0" fmla="*/ 94774 w 95250"/>
                      <a:gd name="connsiteY0" fmla="*/ 50959 h 95250"/>
                      <a:gd name="connsiteX1" fmla="*/ 50959 w 95250"/>
                      <a:gd name="connsiteY1" fmla="*/ 94774 h 95250"/>
                      <a:gd name="connsiteX2" fmla="*/ 7144 w 95250"/>
                      <a:gd name="connsiteY2" fmla="*/ 50959 h 95250"/>
                      <a:gd name="connsiteX3" fmla="*/ 50959 w 95250"/>
                      <a:gd name="connsiteY3" fmla="*/ 7144 h 95250"/>
                      <a:gd name="connsiteX4" fmla="*/ 94774 w 95250"/>
                      <a:gd name="connsiteY4" fmla="*/ 50959 h 952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95250" h="95250">
                        <a:moveTo>
                          <a:pt x="94774" y="50959"/>
                        </a:moveTo>
                        <a:cubicBezTo>
                          <a:pt x="94774" y="74771"/>
                          <a:pt x="74771" y="94774"/>
                          <a:pt x="50959" y="94774"/>
                        </a:cubicBezTo>
                        <a:cubicBezTo>
                          <a:pt x="27146" y="94774"/>
                          <a:pt x="7144" y="74771"/>
                          <a:pt x="7144" y="50959"/>
                        </a:cubicBezTo>
                        <a:cubicBezTo>
                          <a:pt x="7144" y="27146"/>
                          <a:pt x="27146" y="7144"/>
                          <a:pt x="50959" y="7144"/>
                        </a:cubicBezTo>
                        <a:cubicBezTo>
                          <a:pt x="74771" y="7144"/>
                          <a:pt x="94774" y="27146"/>
                          <a:pt x="94774" y="50959"/>
                        </a:cubicBezTo>
                        <a:close/>
                      </a:path>
                    </a:pathLst>
                  </a:custGeom>
                  <a:solidFill>
                    <a:schemeClr val="accent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algn="r" rtl="1"/>
                    <a:endParaRPr lang="en-US">
                      <a:cs typeface="B Nazanin" pitchFamily="2" charset="-78"/>
                    </a:endParaRPr>
                  </a:p>
                </p:txBody>
              </p:sp>
            </p:grpSp>
          </p:grpSp>
          <p:grpSp>
            <p:nvGrpSpPr>
              <p:cNvPr id="86" name="Group 85">
                <a:extLst>
                  <a:ext uri="{FF2B5EF4-FFF2-40B4-BE49-F238E27FC236}">
                    <a16:creationId xmlns:a16="http://schemas.microsoft.com/office/drawing/2014/main" id="{3C1A398A-E780-4BB7-A6B1-B0B1EF68682E}"/>
                  </a:ext>
                </a:extLst>
              </p:cNvPr>
              <p:cNvGrpSpPr/>
              <p:nvPr/>
            </p:nvGrpSpPr>
            <p:grpSpPr>
              <a:xfrm>
                <a:off x="9839517" y="5316702"/>
                <a:ext cx="4551811" cy="712934"/>
                <a:chOff x="2716823" y="4480799"/>
                <a:chExt cx="5838092" cy="914400"/>
              </a:xfrm>
            </p:grpSpPr>
            <p:grpSp>
              <p:nvGrpSpPr>
                <p:cNvPr id="75" name="Group 74">
                  <a:extLst>
                    <a:ext uri="{FF2B5EF4-FFF2-40B4-BE49-F238E27FC236}">
                      <a16:creationId xmlns:a16="http://schemas.microsoft.com/office/drawing/2014/main" id="{207073DB-C0DA-4853-BD98-1B1576F35F53}"/>
                    </a:ext>
                  </a:extLst>
                </p:cNvPr>
                <p:cNvGrpSpPr/>
                <p:nvPr/>
              </p:nvGrpSpPr>
              <p:grpSpPr>
                <a:xfrm>
                  <a:off x="2716823" y="4480799"/>
                  <a:ext cx="5838092" cy="914400"/>
                  <a:chOff x="175847" y="4480799"/>
                  <a:chExt cx="8801100" cy="914400"/>
                </a:xfrm>
              </p:grpSpPr>
              <p:sp>
                <p:nvSpPr>
                  <p:cNvPr id="76" name="Rectangle: Rounded Corners 75">
                    <a:extLst>
                      <a:ext uri="{FF2B5EF4-FFF2-40B4-BE49-F238E27FC236}">
                        <a16:creationId xmlns:a16="http://schemas.microsoft.com/office/drawing/2014/main" id="{501E4A03-B3E3-4BB7-8339-0C2BB9B5C843}"/>
                      </a:ext>
                    </a:extLst>
                  </p:cNvPr>
                  <p:cNvSpPr/>
                  <p:nvPr/>
                </p:nvSpPr>
                <p:spPr>
                  <a:xfrm>
                    <a:off x="175847" y="4480799"/>
                    <a:ext cx="8801100" cy="914400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chemeClr val="accent4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rtl="1"/>
                    <a:endParaRPr lang="en-US">
                      <a:cs typeface="B Nazanin" pitchFamily="2" charset="-78"/>
                    </a:endParaRPr>
                  </a:p>
                </p:txBody>
              </p:sp>
              <p:sp>
                <p:nvSpPr>
                  <p:cNvPr id="77" name="Rectangle: Rounded Corners 76">
                    <a:extLst>
                      <a:ext uri="{FF2B5EF4-FFF2-40B4-BE49-F238E27FC236}">
                        <a16:creationId xmlns:a16="http://schemas.microsoft.com/office/drawing/2014/main" id="{0E256A5C-F1BB-49E3-9287-A6A0202A7019}"/>
                      </a:ext>
                    </a:extLst>
                  </p:cNvPr>
                  <p:cNvSpPr/>
                  <p:nvPr/>
                </p:nvSpPr>
                <p:spPr>
                  <a:xfrm>
                    <a:off x="352032" y="4595617"/>
                    <a:ext cx="8448730" cy="684764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rtl="1"/>
                    <a:endParaRPr lang="en-US">
                      <a:cs typeface="B Nazanin" pitchFamily="2" charset="-78"/>
                    </a:endParaRPr>
                  </a:p>
                </p:txBody>
              </p:sp>
            </p:grpSp>
            <p:grpSp>
              <p:nvGrpSpPr>
                <p:cNvPr id="78" name="Group 77">
                  <a:extLst>
                    <a:ext uri="{FF2B5EF4-FFF2-40B4-BE49-F238E27FC236}">
                      <a16:creationId xmlns:a16="http://schemas.microsoft.com/office/drawing/2014/main" id="{5051FA9F-4CD9-4D37-955A-A1FFE86E3035}"/>
                    </a:ext>
                  </a:extLst>
                </p:cNvPr>
                <p:cNvGrpSpPr/>
                <p:nvPr/>
              </p:nvGrpSpPr>
              <p:grpSpPr>
                <a:xfrm>
                  <a:off x="2954961" y="4660680"/>
                  <a:ext cx="5376674" cy="563948"/>
                  <a:chOff x="3193903" y="4660680"/>
                  <a:chExt cx="5376674" cy="563948"/>
                </a:xfrm>
              </p:grpSpPr>
              <p:sp>
                <p:nvSpPr>
                  <p:cNvPr id="79" name="Circle: Hollow 78">
                    <a:extLst>
                      <a:ext uri="{FF2B5EF4-FFF2-40B4-BE49-F238E27FC236}">
                        <a16:creationId xmlns:a16="http://schemas.microsoft.com/office/drawing/2014/main" id="{20767E69-D406-46BF-8A1E-140DFED6433B}"/>
                      </a:ext>
                    </a:extLst>
                  </p:cNvPr>
                  <p:cNvSpPr/>
                  <p:nvPr/>
                </p:nvSpPr>
                <p:spPr>
                  <a:xfrm>
                    <a:off x="3193903" y="4660680"/>
                    <a:ext cx="563948" cy="563948"/>
                  </a:xfrm>
                  <a:prstGeom prst="donut">
                    <a:avLst/>
                  </a:prstGeom>
                  <a:solidFill>
                    <a:schemeClr val="accent4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rtl="1"/>
                    <a:endParaRPr lang="en-US">
                      <a:solidFill>
                        <a:schemeClr val="tx1"/>
                      </a:solidFill>
                      <a:cs typeface="B Nazanin" pitchFamily="2" charset="-78"/>
                    </a:endParaRPr>
                  </a:p>
                </p:txBody>
              </p:sp>
              <p:sp>
                <p:nvSpPr>
                  <p:cNvPr id="80" name="Circle: Hollow 79">
                    <a:extLst>
                      <a:ext uri="{FF2B5EF4-FFF2-40B4-BE49-F238E27FC236}">
                        <a16:creationId xmlns:a16="http://schemas.microsoft.com/office/drawing/2014/main" id="{E9CAFDD8-1C67-4891-BEEE-AC7C2DDA143E}"/>
                      </a:ext>
                    </a:extLst>
                  </p:cNvPr>
                  <p:cNvSpPr/>
                  <p:nvPr/>
                </p:nvSpPr>
                <p:spPr>
                  <a:xfrm>
                    <a:off x="3996024" y="4660680"/>
                    <a:ext cx="563948" cy="563948"/>
                  </a:xfrm>
                  <a:prstGeom prst="donut">
                    <a:avLst/>
                  </a:prstGeom>
                  <a:solidFill>
                    <a:schemeClr val="accent4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rtl="1"/>
                    <a:endParaRPr lang="en-US">
                      <a:solidFill>
                        <a:schemeClr val="tx1"/>
                      </a:solidFill>
                      <a:cs typeface="B Nazanin" pitchFamily="2" charset="-78"/>
                    </a:endParaRPr>
                  </a:p>
                </p:txBody>
              </p:sp>
              <p:sp>
                <p:nvSpPr>
                  <p:cNvPr id="81" name="Circle: Hollow 80">
                    <a:extLst>
                      <a:ext uri="{FF2B5EF4-FFF2-40B4-BE49-F238E27FC236}">
                        <a16:creationId xmlns:a16="http://schemas.microsoft.com/office/drawing/2014/main" id="{327F8750-A9F2-4824-A6E8-A98DF915861F}"/>
                      </a:ext>
                    </a:extLst>
                  </p:cNvPr>
                  <p:cNvSpPr/>
                  <p:nvPr/>
                </p:nvSpPr>
                <p:spPr>
                  <a:xfrm>
                    <a:off x="4798145" y="4660680"/>
                    <a:ext cx="563948" cy="563948"/>
                  </a:xfrm>
                  <a:prstGeom prst="donut">
                    <a:avLst/>
                  </a:prstGeom>
                  <a:solidFill>
                    <a:schemeClr val="accent4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rtl="1"/>
                    <a:endParaRPr lang="en-US">
                      <a:solidFill>
                        <a:schemeClr val="tx1"/>
                      </a:solidFill>
                      <a:cs typeface="B Nazanin" pitchFamily="2" charset="-78"/>
                    </a:endParaRPr>
                  </a:p>
                </p:txBody>
              </p:sp>
              <p:sp>
                <p:nvSpPr>
                  <p:cNvPr id="82" name="Circle: Hollow 81">
                    <a:extLst>
                      <a:ext uri="{FF2B5EF4-FFF2-40B4-BE49-F238E27FC236}">
                        <a16:creationId xmlns:a16="http://schemas.microsoft.com/office/drawing/2014/main" id="{BEB8EFF0-387F-4CE6-8084-06B006A7C354}"/>
                      </a:ext>
                    </a:extLst>
                  </p:cNvPr>
                  <p:cNvSpPr/>
                  <p:nvPr/>
                </p:nvSpPr>
                <p:spPr>
                  <a:xfrm>
                    <a:off x="5600266" y="4660680"/>
                    <a:ext cx="563948" cy="563948"/>
                  </a:xfrm>
                  <a:prstGeom prst="donut">
                    <a:avLst/>
                  </a:prstGeom>
                  <a:solidFill>
                    <a:schemeClr val="accent4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rtl="1"/>
                    <a:endParaRPr lang="en-US">
                      <a:solidFill>
                        <a:schemeClr val="tx1"/>
                      </a:solidFill>
                      <a:cs typeface="B Nazanin" pitchFamily="2" charset="-78"/>
                    </a:endParaRPr>
                  </a:p>
                </p:txBody>
              </p:sp>
              <p:sp>
                <p:nvSpPr>
                  <p:cNvPr id="83" name="Circle: Hollow 82">
                    <a:extLst>
                      <a:ext uri="{FF2B5EF4-FFF2-40B4-BE49-F238E27FC236}">
                        <a16:creationId xmlns:a16="http://schemas.microsoft.com/office/drawing/2014/main" id="{54BCC61F-6A9D-4CB3-8CE6-AD756D0EB7D5}"/>
                      </a:ext>
                    </a:extLst>
                  </p:cNvPr>
                  <p:cNvSpPr/>
                  <p:nvPr/>
                </p:nvSpPr>
                <p:spPr>
                  <a:xfrm>
                    <a:off x="6402387" y="4660680"/>
                    <a:ext cx="563948" cy="563948"/>
                  </a:xfrm>
                  <a:prstGeom prst="donut">
                    <a:avLst/>
                  </a:prstGeom>
                  <a:solidFill>
                    <a:schemeClr val="accent4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rtl="1"/>
                    <a:endParaRPr lang="en-US">
                      <a:solidFill>
                        <a:schemeClr val="tx1"/>
                      </a:solidFill>
                      <a:cs typeface="B Nazanin" pitchFamily="2" charset="-78"/>
                    </a:endParaRPr>
                  </a:p>
                </p:txBody>
              </p:sp>
              <p:sp>
                <p:nvSpPr>
                  <p:cNvPr id="84" name="Circle: Hollow 83">
                    <a:extLst>
                      <a:ext uri="{FF2B5EF4-FFF2-40B4-BE49-F238E27FC236}">
                        <a16:creationId xmlns:a16="http://schemas.microsoft.com/office/drawing/2014/main" id="{0FC17BE7-3446-45E1-83D4-E279709FFEF7}"/>
                      </a:ext>
                    </a:extLst>
                  </p:cNvPr>
                  <p:cNvSpPr/>
                  <p:nvPr/>
                </p:nvSpPr>
                <p:spPr>
                  <a:xfrm>
                    <a:off x="7204508" y="4660680"/>
                    <a:ext cx="563948" cy="563948"/>
                  </a:xfrm>
                  <a:prstGeom prst="donut">
                    <a:avLst/>
                  </a:prstGeom>
                  <a:solidFill>
                    <a:schemeClr val="accent4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rtl="1"/>
                    <a:endParaRPr lang="en-US">
                      <a:solidFill>
                        <a:schemeClr val="tx1"/>
                      </a:solidFill>
                      <a:cs typeface="B Nazanin" pitchFamily="2" charset="-78"/>
                    </a:endParaRPr>
                  </a:p>
                </p:txBody>
              </p:sp>
              <p:sp>
                <p:nvSpPr>
                  <p:cNvPr id="85" name="Circle: Hollow 84">
                    <a:extLst>
                      <a:ext uri="{FF2B5EF4-FFF2-40B4-BE49-F238E27FC236}">
                        <a16:creationId xmlns:a16="http://schemas.microsoft.com/office/drawing/2014/main" id="{05C8B08C-B03D-4B8C-9604-815372F2A13E}"/>
                      </a:ext>
                    </a:extLst>
                  </p:cNvPr>
                  <p:cNvSpPr/>
                  <p:nvPr/>
                </p:nvSpPr>
                <p:spPr>
                  <a:xfrm>
                    <a:off x="8006629" y="4660680"/>
                    <a:ext cx="563948" cy="563948"/>
                  </a:xfrm>
                  <a:prstGeom prst="donut">
                    <a:avLst/>
                  </a:prstGeom>
                  <a:solidFill>
                    <a:schemeClr val="accent4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rtl="1"/>
                    <a:endParaRPr lang="en-US">
                      <a:solidFill>
                        <a:schemeClr val="tx1"/>
                      </a:solidFill>
                      <a:cs typeface="B Nazanin" pitchFamily="2" charset="-78"/>
                    </a:endParaRPr>
                  </a:p>
                </p:txBody>
              </p:sp>
            </p:grpSp>
          </p:grpSp>
        </p:grpSp>
        <p:sp>
          <p:nvSpPr>
            <p:cNvPr id="89" name="Freeform: Shape 88">
              <a:extLst>
                <a:ext uri="{FF2B5EF4-FFF2-40B4-BE49-F238E27FC236}">
                  <a16:creationId xmlns:a16="http://schemas.microsoft.com/office/drawing/2014/main" id="{83502FFF-1B22-44D0-8B92-935E40BA7FE3}"/>
                </a:ext>
              </a:extLst>
            </p:cNvPr>
            <p:cNvSpPr/>
            <p:nvPr/>
          </p:nvSpPr>
          <p:spPr>
            <a:xfrm>
              <a:off x="10927440" y="3803715"/>
              <a:ext cx="141292" cy="467153"/>
            </a:xfrm>
            <a:custGeom>
              <a:avLst/>
              <a:gdLst>
                <a:gd name="connsiteX0" fmla="*/ 142121 w 152400"/>
                <a:gd name="connsiteY0" fmla="*/ 516255 h 647700"/>
                <a:gd name="connsiteX1" fmla="*/ 154504 w 152400"/>
                <a:gd name="connsiteY1" fmla="*/ 254318 h 647700"/>
                <a:gd name="connsiteX2" fmla="*/ 119261 w 152400"/>
                <a:gd name="connsiteY2" fmla="*/ 180023 h 647700"/>
                <a:gd name="connsiteX3" fmla="*/ 101164 w 152400"/>
                <a:gd name="connsiteY3" fmla="*/ 54293 h 647700"/>
                <a:gd name="connsiteX4" fmla="*/ 78304 w 152400"/>
                <a:gd name="connsiteY4" fmla="*/ 0 h 647700"/>
                <a:gd name="connsiteX5" fmla="*/ 78304 w 152400"/>
                <a:gd name="connsiteY5" fmla="*/ 0 h 647700"/>
                <a:gd name="connsiteX6" fmla="*/ 77351 w 152400"/>
                <a:gd name="connsiteY6" fmla="*/ 0 h 647700"/>
                <a:gd name="connsiteX7" fmla="*/ 76399 w 152400"/>
                <a:gd name="connsiteY7" fmla="*/ 0 h 647700"/>
                <a:gd name="connsiteX8" fmla="*/ 76399 w 152400"/>
                <a:gd name="connsiteY8" fmla="*/ 0 h 647700"/>
                <a:gd name="connsiteX9" fmla="*/ 53539 w 152400"/>
                <a:gd name="connsiteY9" fmla="*/ 54293 h 647700"/>
                <a:gd name="connsiteX10" fmla="*/ 35441 w 152400"/>
                <a:gd name="connsiteY10" fmla="*/ 180023 h 647700"/>
                <a:gd name="connsiteX11" fmla="*/ 199 w 152400"/>
                <a:gd name="connsiteY11" fmla="*/ 254318 h 647700"/>
                <a:gd name="connsiteX12" fmla="*/ 12581 w 152400"/>
                <a:gd name="connsiteY12" fmla="*/ 516255 h 647700"/>
                <a:gd name="connsiteX13" fmla="*/ 12581 w 152400"/>
                <a:gd name="connsiteY13" fmla="*/ 575310 h 647700"/>
                <a:gd name="connsiteX14" fmla="*/ 2104 w 152400"/>
                <a:gd name="connsiteY14" fmla="*/ 638175 h 647700"/>
                <a:gd name="connsiteX15" fmla="*/ 150694 w 152400"/>
                <a:gd name="connsiteY15" fmla="*/ 638175 h 647700"/>
                <a:gd name="connsiteX16" fmla="*/ 140216 w 152400"/>
                <a:gd name="connsiteY16" fmla="*/ 575310 h 647700"/>
                <a:gd name="connsiteX17" fmla="*/ 142121 w 152400"/>
                <a:gd name="connsiteY17" fmla="*/ 516255 h 64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52400" h="647700">
                  <a:moveTo>
                    <a:pt x="142121" y="516255"/>
                  </a:moveTo>
                  <a:cubicBezTo>
                    <a:pt x="144026" y="476250"/>
                    <a:pt x="156409" y="300038"/>
                    <a:pt x="154504" y="254318"/>
                  </a:cubicBezTo>
                  <a:cubicBezTo>
                    <a:pt x="153551" y="218123"/>
                    <a:pt x="137359" y="208598"/>
                    <a:pt x="119261" y="180023"/>
                  </a:cubicBezTo>
                  <a:cubicBezTo>
                    <a:pt x="97354" y="145733"/>
                    <a:pt x="101164" y="93345"/>
                    <a:pt x="101164" y="54293"/>
                  </a:cubicBezTo>
                  <a:cubicBezTo>
                    <a:pt x="101164" y="27623"/>
                    <a:pt x="114499" y="952"/>
                    <a:pt x="78304" y="0"/>
                  </a:cubicBezTo>
                  <a:cubicBezTo>
                    <a:pt x="78304" y="0"/>
                    <a:pt x="78304" y="0"/>
                    <a:pt x="78304" y="0"/>
                  </a:cubicBezTo>
                  <a:cubicBezTo>
                    <a:pt x="78304" y="0"/>
                    <a:pt x="78304" y="0"/>
                    <a:pt x="77351" y="0"/>
                  </a:cubicBezTo>
                  <a:cubicBezTo>
                    <a:pt x="77351" y="0"/>
                    <a:pt x="77351" y="0"/>
                    <a:pt x="76399" y="0"/>
                  </a:cubicBezTo>
                  <a:cubicBezTo>
                    <a:pt x="76399" y="0"/>
                    <a:pt x="76399" y="0"/>
                    <a:pt x="76399" y="0"/>
                  </a:cubicBezTo>
                  <a:cubicBezTo>
                    <a:pt x="39251" y="952"/>
                    <a:pt x="52586" y="26670"/>
                    <a:pt x="53539" y="54293"/>
                  </a:cubicBezTo>
                  <a:cubicBezTo>
                    <a:pt x="53539" y="93345"/>
                    <a:pt x="57349" y="145733"/>
                    <a:pt x="35441" y="180023"/>
                  </a:cubicBezTo>
                  <a:cubicBezTo>
                    <a:pt x="17344" y="208598"/>
                    <a:pt x="1151" y="218123"/>
                    <a:pt x="199" y="254318"/>
                  </a:cubicBezTo>
                  <a:cubicBezTo>
                    <a:pt x="-1706" y="300038"/>
                    <a:pt x="10676" y="476250"/>
                    <a:pt x="12581" y="516255"/>
                  </a:cubicBezTo>
                  <a:cubicBezTo>
                    <a:pt x="13534" y="536258"/>
                    <a:pt x="14486" y="555308"/>
                    <a:pt x="12581" y="575310"/>
                  </a:cubicBezTo>
                  <a:cubicBezTo>
                    <a:pt x="11629" y="591503"/>
                    <a:pt x="-3611" y="623888"/>
                    <a:pt x="2104" y="638175"/>
                  </a:cubicBezTo>
                  <a:cubicBezTo>
                    <a:pt x="8771" y="655320"/>
                    <a:pt x="144026" y="655320"/>
                    <a:pt x="150694" y="638175"/>
                  </a:cubicBezTo>
                  <a:cubicBezTo>
                    <a:pt x="156409" y="623888"/>
                    <a:pt x="141169" y="590550"/>
                    <a:pt x="140216" y="575310"/>
                  </a:cubicBezTo>
                  <a:cubicBezTo>
                    <a:pt x="140216" y="555308"/>
                    <a:pt x="141169" y="535305"/>
                    <a:pt x="142121" y="516255"/>
                  </a:cubicBez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90" name="Freeform: Shape 89">
              <a:extLst>
                <a:ext uri="{FF2B5EF4-FFF2-40B4-BE49-F238E27FC236}">
                  <a16:creationId xmlns:a16="http://schemas.microsoft.com/office/drawing/2014/main" id="{14B3FE71-5257-4882-9ED7-115C910EAE18}"/>
                </a:ext>
              </a:extLst>
            </p:cNvPr>
            <p:cNvSpPr/>
            <p:nvPr/>
          </p:nvSpPr>
          <p:spPr>
            <a:xfrm>
              <a:off x="11174275" y="3803715"/>
              <a:ext cx="141292" cy="467153"/>
            </a:xfrm>
            <a:custGeom>
              <a:avLst/>
              <a:gdLst>
                <a:gd name="connsiteX0" fmla="*/ 142121 w 152400"/>
                <a:gd name="connsiteY0" fmla="*/ 516255 h 647700"/>
                <a:gd name="connsiteX1" fmla="*/ 154504 w 152400"/>
                <a:gd name="connsiteY1" fmla="*/ 254318 h 647700"/>
                <a:gd name="connsiteX2" fmla="*/ 119261 w 152400"/>
                <a:gd name="connsiteY2" fmla="*/ 180023 h 647700"/>
                <a:gd name="connsiteX3" fmla="*/ 101164 w 152400"/>
                <a:gd name="connsiteY3" fmla="*/ 54293 h 647700"/>
                <a:gd name="connsiteX4" fmla="*/ 78304 w 152400"/>
                <a:gd name="connsiteY4" fmla="*/ 0 h 647700"/>
                <a:gd name="connsiteX5" fmla="*/ 78304 w 152400"/>
                <a:gd name="connsiteY5" fmla="*/ 0 h 647700"/>
                <a:gd name="connsiteX6" fmla="*/ 77351 w 152400"/>
                <a:gd name="connsiteY6" fmla="*/ 0 h 647700"/>
                <a:gd name="connsiteX7" fmla="*/ 76399 w 152400"/>
                <a:gd name="connsiteY7" fmla="*/ 0 h 647700"/>
                <a:gd name="connsiteX8" fmla="*/ 76399 w 152400"/>
                <a:gd name="connsiteY8" fmla="*/ 0 h 647700"/>
                <a:gd name="connsiteX9" fmla="*/ 53539 w 152400"/>
                <a:gd name="connsiteY9" fmla="*/ 54293 h 647700"/>
                <a:gd name="connsiteX10" fmla="*/ 35441 w 152400"/>
                <a:gd name="connsiteY10" fmla="*/ 180023 h 647700"/>
                <a:gd name="connsiteX11" fmla="*/ 199 w 152400"/>
                <a:gd name="connsiteY11" fmla="*/ 254318 h 647700"/>
                <a:gd name="connsiteX12" fmla="*/ 12581 w 152400"/>
                <a:gd name="connsiteY12" fmla="*/ 516255 h 647700"/>
                <a:gd name="connsiteX13" fmla="*/ 12581 w 152400"/>
                <a:gd name="connsiteY13" fmla="*/ 575310 h 647700"/>
                <a:gd name="connsiteX14" fmla="*/ 2104 w 152400"/>
                <a:gd name="connsiteY14" fmla="*/ 638175 h 647700"/>
                <a:gd name="connsiteX15" fmla="*/ 150694 w 152400"/>
                <a:gd name="connsiteY15" fmla="*/ 638175 h 647700"/>
                <a:gd name="connsiteX16" fmla="*/ 140216 w 152400"/>
                <a:gd name="connsiteY16" fmla="*/ 575310 h 647700"/>
                <a:gd name="connsiteX17" fmla="*/ 142121 w 152400"/>
                <a:gd name="connsiteY17" fmla="*/ 516255 h 64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52400" h="647700">
                  <a:moveTo>
                    <a:pt x="142121" y="516255"/>
                  </a:moveTo>
                  <a:cubicBezTo>
                    <a:pt x="144026" y="476250"/>
                    <a:pt x="156409" y="300038"/>
                    <a:pt x="154504" y="254318"/>
                  </a:cubicBezTo>
                  <a:cubicBezTo>
                    <a:pt x="153551" y="218123"/>
                    <a:pt x="137359" y="208598"/>
                    <a:pt x="119261" y="180023"/>
                  </a:cubicBezTo>
                  <a:cubicBezTo>
                    <a:pt x="97354" y="145733"/>
                    <a:pt x="101164" y="93345"/>
                    <a:pt x="101164" y="54293"/>
                  </a:cubicBezTo>
                  <a:cubicBezTo>
                    <a:pt x="101164" y="27623"/>
                    <a:pt x="114499" y="952"/>
                    <a:pt x="78304" y="0"/>
                  </a:cubicBezTo>
                  <a:cubicBezTo>
                    <a:pt x="78304" y="0"/>
                    <a:pt x="78304" y="0"/>
                    <a:pt x="78304" y="0"/>
                  </a:cubicBezTo>
                  <a:cubicBezTo>
                    <a:pt x="78304" y="0"/>
                    <a:pt x="78304" y="0"/>
                    <a:pt x="77351" y="0"/>
                  </a:cubicBezTo>
                  <a:cubicBezTo>
                    <a:pt x="77351" y="0"/>
                    <a:pt x="77351" y="0"/>
                    <a:pt x="76399" y="0"/>
                  </a:cubicBezTo>
                  <a:cubicBezTo>
                    <a:pt x="76399" y="0"/>
                    <a:pt x="76399" y="0"/>
                    <a:pt x="76399" y="0"/>
                  </a:cubicBezTo>
                  <a:cubicBezTo>
                    <a:pt x="39251" y="952"/>
                    <a:pt x="52586" y="26670"/>
                    <a:pt x="53539" y="54293"/>
                  </a:cubicBezTo>
                  <a:cubicBezTo>
                    <a:pt x="53539" y="93345"/>
                    <a:pt x="57349" y="145733"/>
                    <a:pt x="35441" y="180023"/>
                  </a:cubicBezTo>
                  <a:cubicBezTo>
                    <a:pt x="17344" y="208598"/>
                    <a:pt x="1151" y="218123"/>
                    <a:pt x="199" y="254318"/>
                  </a:cubicBezTo>
                  <a:cubicBezTo>
                    <a:pt x="-1706" y="300038"/>
                    <a:pt x="10676" y="476250"/>
                    <a:pt x="12581" y="516255"/>
                  </a:cubicBezTo>
                  <a:cubicBezTo>
                    <a:pt x="13534" y="536258"/>
                    <a:pt x="14486" y="555308"/>
                    <a:pt x="12581" y="575310"/>
                  </a:cubicBezTo>
                  <a:cubicBezTo>
                    <a:pt x="11629" y="591503"/>
                    <a:pt x="-3611" y="623888"/>
                    <a:pt x="2104" y="638175"/>
                  </a:cubicBezTo>
                  <a:cubicBezTo>
                    <a:pt x="8771" y="655320"/>
                    <a:pt x="144026" y="655320"/>
                    <a:pt x="150694" y="638175"/>
                  </a:cubicBezTo>
                  <a:cubicBezTo>
                    <a:pt x="156409" y="623888"/>
                    <a:pt x="141169" y="590550"/>
                    <a:pt x="140216" y="575310"/>
                  </a:cubicBezTo>
                  <a:cubicBezTo>
                    <a:pt x="140216" y="555308"/>
                    <a:pt x="141169" y="535305"/>
                    <a:pt x="142121" y="516255"/>
                  </a:cubicBez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91" name="Freeform: Shape 90">
              <a:extLst>
                <a:ext uri="{FF2B5EF4-FFF2-40B4-BE49-F238E27FC236}">
                  <a16:creationId xmlns:a16="http://schemas.microsoft.com/office/drawing/2014/main" id="{E677BB76-EBE7-4935-8B24-DC1C92D2DA1B}"/>
                </a:ext>
              </a:extLst>
            </p:cNvPr>
            <p:cNvSpPr/>
            <p:nvPr/>
          </p:nvSpPr>
          <p:spPr>
            <a:xfrm>
              <a:off x="11421110" y="3803715"/>
              <a:ext cx="141292" cy="467153"/>
            </a:xfrm>
            <a:custGeom>
              <a:avLst/>
              <a:gdLst>
                <a:gd name="connsiteX0" fmla="*/ 142121 w 152400"/>
                <a:gd name="connsiteY0" fmla="*/ 516255 h 647700"/>
                <a:gd name="connsiteX1" fmla="*/ 154504 w 152400"/>
                <a:gd name="connsiteY1" fmla="*/ 254318 h 647700"/>
                <a:gd name="connsiteX2" fmla="*/ 119261 w 152400"/>
                <a:gd name="connsiteY2" fmla="*/ 180023 h 647700"/>
                <a:gd name="connsiteX3" fmla="*/ 101164 w 152400"/>
                <a:gd name="connsiteY3" fmla="*/ 54293 h 647700"/>
                <a:gd name="connsiteX4" fmla="*/ 78304 w 152400"/>
                <a:gd name="connsiteY4" fmla="*/ 0 h 647700"/>
                <a:gd name="connsiteX5" fmla="*/ 78304 w 152400"/>
                <a:gd name="connsiteY5" fmla="*/ 0 h 647700"/>
                <a:gd name="connsiteX6" fmla="*/ 77351 w 152400"/>
                <a:gd name="connsiteY6" fmla="*/ 0 h 647700"/>
                <a:gd name="connsiteX7" fmla="*/ 76399 w 152400"/>
                <a:gd name="connsiteY7" fmla="*/ 0 h 647700"/>
                <a:gd name="connsiteX8" fmla="*/ 76399 w 152400"/>
                <a:gd name="connsiteY8" fmla="*/ 0 h 647700"/>
                <a:gd name="connsiteX9" fmla="*/ 53539 w 152400"/>
                <a:gd name="connsiteY9" fmla="*/ 54293 h 647700"/>
                <a:gd name="connsiteX10" fmla="*/ 35441 w 152400"/>
                <a:gd name="connsiteY10" fmla="*/ 180023 h 647700"/>
                <a:gd name="connsiteX11" fmla="*/ 199 w 152400"/>
                <a:gd name="connsiteY11" fmla="*/ 254318 h 647700"/>
                <a:gd name="connsiteX12" fmla="*/ 12581 w 152400"/>
                <a:gd name="connsiteY12" fmla="*/ 516255 h 647700"/>
                <a:gd name="connsiteX13" fmla="*/ 12581 w 152400"/>
                <a:gd name="connsiteY13" fmla="*/ 575310 h 647700"/>
                <a:gd name="connsiteX14" fmla="*/ 2104 w 152400"/>
                <a:gd name="connsiteY14" fmla="*/ 638175 h 647700"/>
                <a:gd name="connsiteX15" fmla="*/ 150694 w 152400"/>
                <a:gd name="connsiteY15" fmla="*/ 638175 h 647700"/>
                <a:gd name="connsiteX16" fmla="*/ 140216 w 152400"/>
                <a:gd name="connsiteY16" fmla="*/ 575310 h 647700"/>
                <a:gd name="connsiteX17" fmla="*/ 142121 w 152400"/>
                <a:gd name="connsiteY17" fmla="*/ 516255 h 64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52400" h="647700">
                  <a:moveTo>
                    <a:pt x="142121" y="516255"/>
                  </a:moveTo>
                  <a:cubicBezTo>
                    <a:pt x="144026" y="476250"/>
                    <a:pt x="156409" y="300038"/>
                    <a:pt x="154504" y="254318"/>
                  </a:cubicBezTo>
                  <a:cubicBezTo>
                    <a:pt x="153551" y="218123"/>
                    <a:pt x="137359" y="208598"/>
                    <a:pt x="119261" y="180023"/>
                  </a:cubicBezTo>
                  <a:cubicBezTo>
                    <a:pt x="97354" y="145733"/>
                    <a:pt x="101164" y="93345"/>
                    <a:pt x="101164" y="54293"/>
                  </a:cubicBezTo>
                  <a:cubicBezTo>
                    <a:pt x="101164" y="27623"/>
                    <a:pt x="114499" y="952"/>
                    <a:pt x="78304" y="0"/>
                  </a:cubicBezTo>
                  <a:cubicBezTo>
                    <a:pt x="78304" y="0"/>
                    <a:pt x="78304" y="0"/>
                    <a:pt x="78304" y="0"/>
                  </a:cubicBezTo>
                  <a:cubicBezTo>
                    <a:pt x="78304" y="0"/>
                    <a:pt x="78304" y="0"/>
                    <a:pt x="77351" y="0"/>
                  </a:cubicBezTo>
                  <a:cubicBezTo>
                    <a:pt x="77351" y="0"/>
                    <a:pt x="77351" y="0"/>
                    <a:pt x="76399" y="0"/>
                  </a:cubicBezTo>
                  <a:cubicBezTo>
                    <a:pt x="76399" y="0"/>
                    <a:pt x="76399" y="0"/>
                    <a:pt x="76399" y="0"/>
                  </a:cubicBezTo>
                  <a:cubicBezTo>
                    <a:pt x="39251" y="952"/>
                    <a:pt x="52586" y="26670"/>
                    <a:pt x="53539" y="54293"/>
                  </a:cubicBezTo>
                  <a:cubicBezTo>
                    <a:pt x="53539" y="93345"/>
                    <a:pt x="57349" y="145733"/>
                    <a:pt x="35441" y="180023"/>
                  </a:cubicBezTo>
                  <a:cubicBezTo>
                    <a:pt x="17344" y="208598"/>
                    <a:pt x="1151" y="218123"/>
                    <a:pt x="199" y="254318"/>
                  </a:cubicBezTo>
                  <a:cubicBezTo>
                    <a:pt x="-1706" y="300038"/>
                    <a:pt x="10676" y="476250"/>
                    <a:pt x="12581" y="516255"/>
                  </a:cubicBezTo>
                  <a:cubicBezTo>
                    <a:pt x="13534" y="536258"/>
                    <a:pt x="14486" y="555308"/>
                    <a:pt x="12581" y="575310"/>
                  </a:cubicBezTo>
                  <a:cubicBezTo>
                    <a:pt x="11629" y="591503"/>
                    <a:pt x="-3611" y="623888"/>
                    <a:pt x="2104" y="638175"/>
                  </a:cubicBezTo>
                  <a:cubicBezTo>
                    <a:pt x="8771" y="655320"/>
                    <a:pt x="144026" y="655320"/>
                    <a:pt x="150694" y="638175"/>
                  </a:cubicBezTo>
                  <a:cubicBezTo>
                    <a:pt x="156409" y="623888"/>
                    <a:pt x="141169" y="590550"/>
                    <a:pt x="140216" y="575310"/>
                  </a:cubicBezTo>
                  <a:cubicBezTo>
                    <a:pt x="140216" y="555308"/>
                    <a:pt x="141169" y="535305"/>
                    <a:pt x="142121" y="516255"/>
                  </a:cubicBez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92" name="Freeform: Shape 91">
              <a:extLst>
                <a:ext uri="{FF2B5EF4-FFF2-40B4-BE49-F238E27FC236}">
                  <a16:creationId xmlns:a16="http://schemas.microsoft.com/office/drawing/2014/main" id="{74E8F59D-1F93-48CD-9B33-26FB213E6A8A}"/>
                </a:ext>
              </a:extLst>
            </p:cNvPr>
            <p:cNvSpPr/>
            <p:nvPr/>
          </p:nvSpPr>
          <p:spPr>
            <a:xfrm>
              <a:off x="11667945" y="3803715"/>
              <a:ext cx="141292" cy="467153"/>
            </a:xfrm>
            <a:custGeom>
              <a:avLst/>
              <a:gdLst>
                <a:gd name="connsiteX0" fmla="*/ 142121 w 152400"/>
                <a:gd name="connsiteY0" fmla="*/ 516255 h 647700"/>
                <a:gd name="connsiteX1" fmla="*/ 154504 w 152400"/>
                <a:gd name="connsiteY1" fmla="*/ 254318 h 647700"/>
                <a:gd name="connsiteX2" fmla="*/ 119261 w 152400"/>
                <a:gd name="connsiteY2" fmla="*/ 180023 h 647700"/>
                <a:gd name="connsiteX3" fmla="*/ 101164 w 152400"/>
                <a:gd name="connsiteY3" fmla="*/ 54293 h 647700"/>
                <a:gd name="connsiteX4" fmla="*/ 78304 w 152400"/>
                <a:gd name="connsiteY4" fmla="*/ 0 h 647700"/>
                <a:gd name="connsiteX5" fmla="*/ 78304 w 152400"/>
                <a:gd name="connsiteY5" fmla="*/ 0 h 647700"/>
                <a:gd name="connsiteX6" fmla="*/ 77351 w 152400"/>
                <a:gd name="connsiteY6" fmla="*/ 0 h 647700"/>
                <a:gd name="connsiteX7" fmla="*/ 76399 w 152400"/>
                <a:gd name="connsiteY7" fmla="*/ 0 h 647700"/>
                <a:gd name="connsiteX8" fmla="*/ 76399 w 152400"/>
                <a:gd name="connsiteY8" fmla="*/ 0 h 647700"/>
                <a:gd name="connsiteX9" fmla="*/ 53539 w 152400"/>
                <a:gd name="connsiteY9" fmla="*/ 54293 h 647700"/>
                <a:gd name="connsiteX10" fmla="*/ 35441 w 152400"/>
                <a:gd name="connsiteY10" fmla="*/ 180023 h 647700"/>
                <a:gd name="connsiteX11" fmla="*/ 199 w 152400"/>
                <a:gd name="connsiteY11" fmla="*/ 254318 h 647700"/>
                <a:gd name="connsiteX12" fmla="*/ 12581 w 152400"/>
                <a:gd name="connsiteY12" fmla="*/ 516255 h 647700"/>
                <a:gd name="connsiteX13" fmla="*/ 12581 w 152400"/>
                <a:gd name="connsiteY13" fmla="*/ 575310 h 647700"/>
                <a:gd name="connsiteX14" fmla="*/ 2104 w 152400"/>
                <a:gd name="connsiteY14" fmla="*/ 638175 h 647700"/>
                <a:gd name="connsiteX15" fmla="*/ 150694 w 152400"/>
                <a:gd name="connsiteY15" fmla="*/ 638175 h 647700"/>
                <a:gd name="connsiteX16" fmla="*/ 140216 w 152400"/>
                <a:gd name="connsiteY16" fmla="*/ 575310 h 647700"/>
                <a:gd name="connsiteX17" fmla="*/ 142121 w 152400"/>
                <a:gd name="connsiteY17" fmla="*/ 516255 h 64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52400" h="647700">
                  <a:moveTo>
                    <a:pt x="142121" y="516255"/>
                  </a:moveTo>
                  <a:cubicBezTo>
                    <a:pt x="144026" y="476250"/>
                    <a:pt x="156409" y="300038"/>
                    <a:pt x="154504" y="254318"/>
                  </a:cubicBezTo>
                  <a:cubicBezTo>
                    <a:pt x="153551" y="218123"/>
                    <a:pt x="137359" y="208598"/>
                    <a:pt x="119261" y="180023"/>
                  </a:cubicBezTo>
                  <a:cubicBezTo>
                    <a:pt x="97354" y="145733"/>
                    <a:pt x="101164" y="93345"/>
                    <a:pt x="101164" y="54293"/>
                  </a:cubicBezTo>
                  <a:cubicBezTo>
                    <a:pt x="101164" y="27623"/>
                    <a:pt x="114499" y="952"/>
                    <a:pt x="78304" y="0"/>
                  </a:cubicBezTo>
                  <a:cubicBezTo>
                    <a:pt x="78304" y="0"/>
                    <a:pt x="78304" y="0"/>
                    <a:pt x="78304" y="0"/>
                  </a:cubicBezTo>
                  <a:cubicBezTo>
                    <a:pt x="78304" y="0"/>
                    <a:pt x="78304" y="0"/>
                    <a:pt x="77351" y="0"/>
                  </a:cubicBezTo>
                  <a:cubicBezTo>
                    <a:pt x="77351" y="0"/>
                    <a:pt x="77351" y="0"/>
                    <a:pt x="76399" y="0"/>
                  </a:cubicBezTo>
                  <a:cubicBezTo>
                    <a:pt x="76399" y="0"/>
                    <a:pt x="76399" y="0"/>
                    <a:pt x="76399" y="0"/>
                  </a:cubicBezTo>
                  <a:cubicBezTo>
                    <a:pt x="39251" y="952"/>
                    <a:pt x="52586" y="26670"/>
                    <a:pt x="53539" y="54293"/>
                  </a:cubicBezTo>
                  <a:cubicBezTo>
                    <a:pt x="53539" y="93345"/>
                    <a:pt x="57349" y="145733"/>
                    <a:pt x="35441" y="180023"/>
                  </a:cubicBezTo>
                  <a:cubicBezTo>
                    <a:pt x="17344" y="208598"/>
                    <a:pt x="1151" y="218123"/>
                    <a:pt x="199" y="254318"/>
                  </a:cubicBezTo>
                  <a:cubicBezTo>
                    <a:pt x="-1706" y="300038"/>
                    <a:pt x="10676" y="476250"/>
                    <a:pt x="12581" y="516255"/>
                  </a:cubicBezTo>
                  <a:cubicBezTo>
                    <a:pt x="13534" y="536258"/>
                    <a:pt x="14486" y="555308"/>
                    <a:pt x="12581" y="575310"/>
                  </a:cubicBezTo>
                  <a:cubicBezTo>
                    <a:pt x="11629" y="591503"/>
                    <a:pt x="-3611" y="623888"/>
                    <a:pt x="2104" y="638175"/>
                  </a:cubicBezTo>
                  <a:cubicBezTo>
                    <a:pt x="8771" y="655320"/>
                    <a:pt x="144026" y="655320"/>
                    <a:pt x="150694" y="638175"/>
                  </a:cubicBezTo>
                  <a:cubicBezTo>
                    <a:pt x="156409" y="623888"/>
                    <a:pt x="141169" y="590550"/>
                    <a:pt x="140216" y="575310"/>
                  </a:cubicBezTo>
                  <a:cubicBezTo>
                    <a:pt x="140216" y="555308"/>
                    <a:pt x="141169" y="535305"/>
                    <a:pt x="142121" y="516255"/>
                  </a:cubicBez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94" name="그룹 21">
            <a:extLst>
              <a:ext uri="{FF2B5EF4-FFF2-40B4-BE49-F238E27FC236}">
                <a16:creationId xmlns:a16="http://schemas.microsoft.com/office/drawing/2014/main" id="{11EC0B02-DCA5-495A-882E-BF3ED919CDBB}"/>
              </a:ext>
            </a:extLst>
          </p:cNvPr>
          <p:cNvGrpSpPr/>
          <p:nvPr/>
        </p:nvGrpSpPr>
        <p:grpSpPr>
          <a:xfrm>
            <a:off x="132703" y="3919035"/>
            <a:ext cx="3756009" cy="830997"/>
            <a:chOff x="959011" y="2597626"/>
            <a:chExt cx="3756009" cy="830997"/>
          </a:xfrm>
        </p:grpSpPr>
        <p:sp>
          <p:nvSpPr>
            <p:cNvPr id="95" name="TextBox 94">
              <a:extLst>
                <a:ext uri="{FF2B5EF4-FFF2-40B4-BE49-F238E27FC236}">
                  <a16:creationId xmlns:a16="http://schemas.microsoft.com/office/drawing/2014/main" id="{A1828C66-FE05-4098-B3DF-56CB414B1B76}"/>
                </a:ext>
              </a:extLst>
            </p:cNvPr>
            <p:cNvSpPr txBox="1"/>
            <p:nvPr/>
          </p:nvSpPr>
          <p:spPr>
            <a:xfrm>
              <a:off x="959011" y="2691895"/>
              <a:ext cx="1513664" cy="2812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chemeClr val="accent4"/>
                  </a:solidFill>
                  <a:cs typeface="B Nazanin" pitchFamily="2" charset="-78"/>
                </a:rPr>
                <a:t>پاورپوینت</a:t>
              </a:r>
              <a:endParaRPr lang="ko-KR" altLang="en-US" sz="1200" b="1" dirty="0">
                <a:solidFill>
                  <a:schemeClr val="accent4"/>
                </a:solidFill>
                <a:cs typeface="B Nazanin" pitchFamily="2" charset="-78"/>
              </a:endParaRPr>
            </a:p>
          </p:txBody>
        </p:sp>
        <p:sp>
          <p:nvSpPr>
            <p:cNvPr id="96" name="TextBox 95">
              <a:extLst>
                <a:ext uri="{FF2B5EF4-FFF2-40B4-BE49-F238E27FC236}">
                  <a16:creationId xmlns:a16="http://schemas.microsoft.com/office/drawing/2014/main" id="{E5F134D2-655B-4B1B-B65F-D43384C38C9F}"/>
                </a:ext>
              </a:extLst>
            </p:cNvPr>
            <p:cNvSpPr txBox="1"/>
            <p:nvPr/>
          </p:nvSpPr>
          <p:spPr>
            <a:xfrm>
              <a:off x="2968085" y="2597626"/>
              <a:ext cx="1746935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97" name="Chevron 25">
              <a:extLst>
                <a:ext uri="{FF2B5EF4-FFF2-40B4-BE49-F238E27FC236}">
                  <a16:creationId xmlns:a16="http://schemas.microsoft.com/office/drawing/2014/main" id="{AC462C77-4455-470A-B4AF-2B55712D63C8}"/>
                </a:ext>
              </a:extLst>
            </p:cNvPr>
            <p:cNvSpPr/>
            <p:nvPr/>
          </p:nvSpPr>
          <p:spPr>
            <a:xfrm>
              <a:off x="2601327" y="2732031"/>
              <a:ext cx="194565" cy="200987"/>
            </a:xfrm>
            <a:prstGeom prst="chevron">
              <a:avLst>
                <a:gd name="adj" fmla="val 54864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>
                <a:solidFill>
                  <a:schemeClr val="tx1"/>
                </a:solidFill>
                <a:cs typeface="B Nazanin" pitchFamily="2" charset="-78"/>
              </a:endParaRPr>
            </a:p>
          </p:txBody>
        </p:sp>
      </p:grpSp>
      <p:grpSp>
        <p:nvGrpSpPr>
          <p:cNvPr id="98" name="그룹 20">
            <a:extLst>
              <a:ext uri="{FF2B5EF4-FFF2-40B4-BE49-F238E27FC236}">
                <a16:creationId xmlns:a16="http://schemas.microsoft.com/office/drawing/2014/main" id="{235F9CB3-635B-4916-9BE2-7648C9E52E9A}"/>
              </a:ext>
            </a:extLst>
          </p:cNvPr>
          <p:cNvGrpSpPr/>
          <p:nvPr/>
        </p:nvGrpSpPr>
        <p:grpSpPr>
          <a:xfrm>
            <a:off x="132703" y="4930789"/>
            <a:ext cx="4035801" cy="830997"/>
            <a:chOff x="959011" y="3630156"/>
            <a:chExt cx="4035801" cy="830997"/>
          </a:xfrm>
        </p:grpSpPr>
        <p:sp>
          <p:nvSpPr>
            <p:cNvPr id="99" name="TextBox 98">
              <a:extLst>
                <a:ext uri="{FF2B5EF4-FFF2-40B4-BE49-F238E27FC236}">
                  <a16:creationId xmlns:a16="http://schemas.microsoft.com/office/drawing/2014/main" id="{C43FB8B0-7711-41A9-9252-CE2DD74A449D}"/>
                </a:ext>
              </a:extLst>
            </p:cNvPr>
            <p:cNvSpPr txBox="1"/>
            <p:nvPr/>
          </p:nvSpPr>
          <p:spPr>
            <a:xfrm>
              <a:off x="959011" y="3725844"/>
              <a:ext cx="1513664" cy="2812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chemeClr val="accent3"/>
                  </a:solidFill>
                  <a:cs typeface="B Nazanin" pitchFamily="2" charset="-78"/>
                </a:rPr>
                <a:t>فهرست</a:t>
              </a:r>
              <a:endParaRPr lang="ko-KR" altLang="en-US" sz="1200" b="1" dirty="0">
                <a:solidFill>
                  <a:schemeClr val="accent3"/>
                </a:solidFill>
                <a:cs typeface="B Nazanin" pitchFamily="2" charset="-78"/>
              </a:endParaRPr>
            </a:p>
          </p:txBody>
        </p:sp>
        <p:sp>
          <p:nvSpPr>
            <p:cNvPr id="100" name="TextBox 99">
              <a:extLst>
                <a:ext uri="{FF2B5EF4-FFF2-40B4-BE49-F238E27FC236}">
                  <a16:creationId xmlns:a16="http://schemas.microsoft.com/office/drawing/2014/main" id="{16F73E98-E8A7-44FC-9BF1-633E18E7FE51}"/>
                </a:ext>
              </a:extLst>
            </p:cNvPr>
            <p:cNvSpPr txBox="1"/>
            <p:nvPr/>
          </p:nvSpPr>
          <p:spPr>
            <a:xfrm>
              <a:off x="2968086" y="3630156"/>
              <a:ext cx="202672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 </a:t>
              </a:r>
            </a:p>
          </p:txBody>
        </p:sp>
        <p:sp>
          <p:nvSpPr>
            <p:cNvPr id="101" name="Chevron 26">
              <a:extLst>
                <a:ext uri="{FF2B5EF4-FFF2-40B4-BE49-F238E27FC236}">
                  <a16:creationId xmlns:a16="http://schemas.microsoft.com/office/drawing/2014/main" id="{D2E8322B-6F55-4274-8CC4-DEE49C1148C2}"/>
                </a:ext>
              </a:extLst>
            </p:cNvPr>
            <p:cNvSpPr/>
            <p:nvPr/>
          </p:nvSpPr>
          <p:spPr>
            <a:xfrm>
              <a:off x="2601327" y="3764561"/>
              <a:ext cx="194565" cy="200987"/>
            </a:xfrm>
            <a:prstGeom prst="chevron">
              <a:avLst>
                <a:gd name="adj" fmla="val 54864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>
                <a:solidFill>
                  <a:schemeClr val="tx1"/>
                </a:solidFill>
                <a:cs typeface="B Nazanin" pitchFamily="2" charset="-78"/>
              </a:endParaRPr>
            </a:p>
          </p:txBody>
        </p:sp>
      </p:grpSp>
      <p:grpSp>
        <p:nvGrpSpPr>
          <p:cNvPr id="102" name="그룹 3">
            <a:extLst>
              <a:ext uri="{FF2B5EF4-FFF2-40B4-BE49-F238E27FC236}">
                <a16:creationId xmlns:a16="http://schemas.microsoft.com/office/drawing/2014/main" id="{DD35FD3D-7D17-4C6C-B3D9-D9D94CF88C4E}"/>
              </a:ext>
            </a:extLst>
          </p:cNvPr>
          <p:cNvGrpSpPr/>
          <p:nvPr/>
        </p:nvGrpSpPr>
        <p:grpSpPr>
          <a:xfrm>
            <a:off x="132703" y="5942543"/>
            <a:ext cx="4529733" cy="646331"/>
            <a:chOff x="959011" y="5695216"/>
            <a:chExt cx="4529733" cy="646331"/>
          </a:xfrm>
        </p:grpSpPr>
        <p:sp>
          <p:nvSpPr>
            <p:cNvPr id="103" name="TextBox 102">
              <a:extLst>
                <a:ext uri="{FF2B5EF4-FFF2-40B4-BE49-F238E27FC236}">
                  <a16:creationId xmlns:a16="http://schemas.microsoft.com/office/drawing/2014/main" id="{E8C2FE01-9FBD-42EF-99C2-094A11519EB1}"/>
                </a:ext>
              </a:extLst>
            </p:cNvPr>
            <p:cNvSpPr txBox="1"/>
            <p:nvPr/>
          </p:nvSpPr>
          <p:spPr>
            <a:xfrm>
              <a:off x="959011" y="5789485"/>
              <a:ext cx="1513664" cy="2812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chemeClr val="accent1"/>
                  </a:solidFill>
                  <a:cs typeface="B Nazanin" pitchFamily="2" charset="-78"/>
                </a:rPr>
                <a:t>متن</a:t>
              </a:r>
              <a:endParaRPr lang="ko-KR" altLang="en-US" sz="1200" b="1" dirty="0">
                <a:solidFill>
                  <a:schemeClr val="accent1"/>
                </a:solidFill>
                <a:cs typeface="B Nazanin" pitchFamily="2" charset="-78"/>
              </a:endParaRPr>
            </a:p>
          </p:txBody>
        </p:sp>
        <p:sp>
          <p:nvSpPr>
            <p:cNvPr id="104" name="TextBox 103">
              <a:extLst>
                <a:ext uri="{FF2B5EF4-FFF2-40B4-BE49-F238E27FC236}">
                  <a16:creationId xmlns:a16="http://schemas.microsoft.com/office/drawing/2014/main" id="{520F28D1-9E24-4EDD-B381-BCDA19025A38}"/>
                </a:ext>
              </a:extLst>
            </p:cNvPr>
            <p:cNvSpPr txBox="1"/>
            <p:nvPr/>
          </p:nvSpPr>
          <p:spPr>
            <a:xfrm>
              <a:off x="2968086" y="5695216"/>
              <a:ext cx="252065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 </a:t>
              </a:r>
            </a:p>
          </p:txBody>
        </p:sp>
        <p:sp>
          <p:nvSpPr>
            <p:cNvPr id="105" name="Chevron 28">
              <a:extLst>
                <a:ext uri="{FF2B5EF4-FFF2-40B4-BE49-F238E27FC236}">
                  <a16:creationId xmlns:a16="http://schemas.microsoft.com/office/drawing/2014/main" id="{94DCC953-BBBD-4491-8237-541C331BF3E0}"/>
                </a:ext>
              </a:extLst>
            </p:cNvPr>
            <p:cNvSpPr/>
            <p:nvPr/>
          </p:nvSpPr>
          <p:spPr>
            <a:xfrm>
              <a:off x="2601327" y="5829621"/>
              <a:ext cx="194565" cy="200987"/>
            </a:xfrm>
            <a:prstGeom prst="chevron">
              <a:avLst>
                <a:gd name="adj" fmla="val 54864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>
                <a:solidFill>
                  <a:schemeClr val="tx1"/>
                </a:solidFill>
                <a:cs typeface="B Nazanin" pitchFamily="2" charset="-78"/>
              </a:endParaRPr>
            </a:p>
          </p:txBody>
        </p:sp>
      </p:grp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634A615D-F387-4F2A-905E-0474DCE4F0B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69681825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206381AD-4C2B-4745-99B1-0BBCE6131A7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prstGeom prst="rect">
            <a:avLst/>
          </a:prstGeom>
        </p:spPr>
        <p:txBody>
          <a:bodyPr/>
          <a:lstStyle/>
          <a:p>
            <a:pPr rtl="1"/>
            <a:r>
              <a:rPr lang="fa-IR">
                <a:cs typeface="B Nazanin" pitchFamily="2" charset="-78"/>
              </a:rPr>
              <a:t>سبک اینفوگرافیک</a:t>
            </a:r>
            <a:endParaRPr lang="en-US" dirty="0">
              <a:cs typeface="B Nazanin" pitchFamily="2" charset="-78"/>
            </a:endParaRPr>
          </a:p>
        </p:txBody>
      </p:sp>
      <p:sp>
        <p:nvSpPr>
          <p:cNvPr id="3" name="Rectangle: Top Corners Rounded 2">
            <a:extLst>
              <a:ext uri="{FF2B5EF4-FFF2-40B4-BE49-F238E27FC236}">
                <a16:creationId xmlns:a16="http://schemas.microsoft.com/office/drawing/2014/main" id="{3ADC52C1-59CB-4D96-9BD2-37D33A345347}"/>
              </a:ext>
            </a:extLst>
          </p:cNvPr>
          <p:cNvSpPr/>
          <p:nvPr/>
        </p:nvSpPr>
        <p:spPr>
          <a:xfrm>
            <a:off x="4939470" y="1333144"/>
            <a:ext cx="2313062" cy="5524856"/>
          </a:xfrm>
          <a:prstGeom prst="round2SameRect">
            <a:avLst>
              <a:gd name="adj1" fmla="val 24056"/>
              <a:gd name="adj2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cs typeface="B Nazanin" pitchFamily="2" charset="-78"/>
            </a:endParaRP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ED759741-55F5-4022-B718-ECB71BC01FA3}"/>
              </a:ext>
            </a:extLst>
          </p:cNvPr>
          <p:cNvGrpSpPr/>
          <p:nvPr/>
        </p:nvGrpSpPr>
        <p:grpSpPr>
          <a:xfrm>
            <a:off x="5128701" y="1975643"/>
            <a:ext cx="1934598" cy="3710020"/>
            <a:chOff x="5128701" y="2268749"/>
            <a:chExt cx="1934598" cy="3710020"/>
          </a:xfrm>
        </p:grpSpPr>
        <p:sp>
          <p:nvSpPr>
            <p:cNvPr id="5" name="Freeform: Shape 4">
              <a:extLst>
                <a:ext uri="{FF2B5EF4-FFF2-40B4-BE49-F238E27FC236}">
                  <a16:creationId xmlns:a16="http://schemas.microsoft.com/office/drawing/2014/main" id="{1009D769-F8F9-4138-9636-83CE4A8ACD3B}"/>
                </a:ext>
              </a:extLst>
            </p:cNvPr>
            <p:cNvSpPr/>
            <p:nvPr/>
          </p:nvSpPr>
          <p:spPr>
            <a:xfrm>
              <a:off x="5128701" y="2268749"/>
              <a:ext cx="1934598" cy="3710020"/>
            </a:xfrm>
            <a:custGeom>
              <a:avLst/>
              <a:gdLst>
                <a:gd name="connsiteX0" fmla="*/ 3525853 w 3576119"/>
                <a:gd name="connsiteY0" fmla="*/ 2071735 h 6858000"/>
                <a:gd name="connsiteX1" fmla="*/ 3269338 w 3576119"/>
                <a:gd name="connsiteY1" fmla="*/ 1923861 h 6858000"/>
                <a:gd name="connsiteX2" fmla="*/ 3269338 w 3576119"/>
                <a:gd name="connsiteY2" fmla="*/ 948351 h 6858000"/>
                <a:gd name="connsiteX3" fmla="*/ 2320988 w 3576119"/>
                <a:gd name="connsiteY3" fmla="*/ 0 h 6858000"/>
                <a:gd name="connsiteX4" fmla="*/ 1364338 w 3576119"/>
                <a:gd name="connsiteY4" fmla="*/ 0 h 6858000"/>
                <a:gd name="connsiteX5" fmla="*/ 415988 w 3576119"/>
                <a:gd name="connsiteY5" fmla="*/ 948351 h 6858000"/>
                <a:gd name="connsiteX6" fmla="*/ 415988 w 3576119"/>
                <a:gd name="connsiteY6" fmla="*/ 1861996 h 6858000"/>
                <a:gd name="connsiteX7" fmla="*/ 51586 w 3576119"/>
                <a:gd name="connsiteY7" fmla="*/ 2071735 h 6858000"/>
                <a:gd name="connsiteX8" fmla="*/ 13863 w 3576119"/>
                <a:gd name="connsiteY8" fmla="*/ 2212818 h 6858000"/>
                <a:gd name="connsiteX9" fmla="*/ 15372 w 3576119"/>
                <a:gd name="connsiteY9" fmla="*/ 2215081 h 6858000"/>
                <a:gd name="connsiteX10" fmla="*/ 156455 w 3576119"/>
                <a:gd name="connsiteY10" fmla="*/ 2252804 h 6858000"/>
                <a:gd name="connsiteX11" fmla="*/ 415988 w 3576119"/>
                <a:gd name="connsiteY11" fmla="*/ 2102668 h 6858000"/>
                <a:gd name="connsiteX12" fmla="*/ 415988 w 3576119"/>
                <a:gd name="connsiteY12" fmla="*/ 6145794 h 6858000"/>
                <a:gd name="connsiteX13" fmla="*/ 1128194 w 3576119"/>
                <a:gd name="connsiteY13" fmla="*/ 6858000 h 6858000"/>
                <a:gd name="connsiteX14" fmla="*/ 2556378 w 3576119"/>
                <a:gd name="connsiteY14" fmla="*/ 6858000 h 6858000"/>
                <a:gd name="connsiteX15" fmla="*/ 3268584 w 3576119"/>
                <a:gd name="connsiteY15" fmla="*/ 6145794 h 6858000"/>
                <a:gd name="connsiteX16" fmla="*/ 3268584 w 3576119"/>
                <a:gd name="connsiteY16" fmla="*/ 2165287 h 6858000"/>
                <a:gd name="connsiteX17" fmla="*/ 3420984 w 3576119"/>
                <a:gd name="connsiteY17" fmla="*/ 2252804 h 6858000"/>
                <a:gd name="connsiteX18" fmla="*/ 3562067 w 3576119"/>
                <a:gd name="connsiteY18" fmla="*/ 2215081 h 6858000"/>
                <a:gd name="connsiteX19" fmla="*/ 3563576 w 3576119"/>
                <a:gd name="connsiteY19" fmla="*/ 2212818 h 6858000"/>
                <a:gd name="connsiteX20" fmla="*/ 3525853 w 3576119"/>
                <a:gd name="connsiteY20" fmla="*/ 2071735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3576119" h="6858000">
                  <a:moveTo>
                    <a:pt x="3525853" y="2071735"/>
                  </a:moveTo>
                  <a:lnTo>
                    <a:pt x="3269338" y="1923861"/>
                  </a:lnTo>
                  <a:lnTo>
                    <a:pt x="3269338" y="948351"/>
                  </a:lnTo>
                  <a:cubicBezTo>
                    <a:pt x="3268584" y="427022"/>
                    <a:pt x="2842317" y="0"/>
                    <a:pt x="2320988" y="0"/>
                  </a:cubicBezTo>
                  <a:lnTo>
                    <a:pt x="1364338" y="0"/>
                  </a:lnTo>
                  <a:cubicBezTo>
                    <a:pt x="843009" y="0"/>
                    <a:pt x="415988" y="427022"/>
                    <a:pt x="415988" y="948351"/>
                  </a:cubicBezTo>
                  <a:lnTo>
                    <a:pt x="415988" y="1861996"/>
                  </a:lnTo>
                  <a:lnTo>
                    <a:pt x="51586" y="2071735"/>
                  </a:lnTo>
                  <a:cubicBezTo>
                    <a:pt x="2546" y="2100404"/>
                    <a:pt x="-14806" y="2163778"/>
                    <a:pt x="13863" y="2212818"/>
                  </a:cubicBezTo>
                  <a:lnTo>
                    <a:pt x="15372" y="2215081"/>
                  </a:lnTo>
                  <a:cubicBezTo>
                    <a:pt x="44041" y="2264121"/>
                    <a:pt x="107415" y="2281473"/>
                    <a:pt x="156455" y="2252804"/>
                  </a:cubicBezTo>
                  <a:lnTo>
                    <a:pt x="415988" y="2102668"/>
                  </a:lnTo>
                  <a:lnTo>
                    <a:pt x="415988" y="6145794"/>
                  </a:lnTo>
                  <a:cubicBezTo>
                    <a:pt x="415988" y="6537357"/>
                    <a:pt x="736631" y="6858000"/>
                    <a:pt x="1128194" y="6858000"/>
                  </a:cubicBezTo>
                  <a:lnTo>
                    <a:pt x="2556378" y="6858000"/>
                  </a:lnTo>
                  <a:cubicBezTo>
                    <a:pt x="2947940" y="6858000"/>
                    <a:pt x="3268584" y="6537357"/>
                    <a:pt x="3268584" y="6145794"/>
                  </a:cubicBezTo>
                  <a:lnTo>
                    <a:pt x="3268584" y="2165287"/>
                  </a:lnTo>
                  <a:lnTo>
                    <a:pt x="3420984" y="2252804"/>
                  </a:lnTo>
                  <a:cubicBezTo>
                    <a:pt x="3470023" y="2281473"/>
                    <a:pt x="3533398" y="2264121"/>
                    <a:pt x="3562067" y="2215081"/>
                  </a:cubicBezTo>
                  <a:lnTo>
                    <a:pt x="3563576" y="2212818"/>
                  </a:lnTo>
                  <a:cubicBezTo>
                    <a:pt x="3591491" y="2163778"/>
                    <a:pt x="3574893" y="2100404"/>
                    <a:pt x="3525853" y="2071735"/>
                  </a:cubicBezTo>
                  <a:close/>
                </a:path>
              </a:pathLst>
            </a:custGeom>
            <a:solidFill>
              <a:schemeClr val="accent1"/>
            </a:solidFill>
            <a:ln w="7536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6" name="Freeform: Shape 5">
              <a:extLst>
                <a:ext uri="{FF2B5EF4-FFF2-40B4-BE49-F238E27FC236}">
                  <a16:creationId xmlns:a16="http://schemas.microsoft.com/office/drawing/2014/main" id="{CDC23741-2FEB-44BE-8864-670EF9D3CA6A}"/>
                </a:ext>
              </a:extLst>
            </p:cNvPr>
            <p:cNvSpPr/>
            <p:nvPr/>
          </p:nvSpPr>
          <p:spPr>
            <a:xfrm>
              <a:off x="5393519" y="3130339"/>
              <a:ext cx="1434249" cy="2777167"/>
            </a:xfrm>
            <a:custGeom>
              <a:avLst/>
              <a:gdLst>
                <a:gd name="connsiteX0" fmla="*/ 1286500 w 1434249"/>
                <a:gd name="connsiteY0" fmla="*/ 2633339 h 2777167"/>
                <a:gd name="connsiteX1" fmla="*/ 1295070 w 1434249"/>
                <a:gd name="connsiteY1" fmla="*/ 2664358 h 2777167"/>
                <a:gd name="connsiteX2" fmla="*/ 1263236 w 1434249"/>
                <a:gd name="connsiteY2" fmla="*/ 2715376 h 2777167"/>
                <a:gd name="connsiteX3" fmla="*/ 940803 w 1434249"/>
                <a:gd name="connsiteY3" fmla="*/ 2776598 h 2777167"/>
                <a:gd name="connsiteX4" fmla="*/ 932231 w 1434249"/>
                <a:gd name="connsiteY4" fmla="*/ 2754966 h 2777167"/>
                <a:gd name="connsiteX5" fmla="*/ 972230 w 1434249"/>
                <a:gd name="connsiteY5" fmla="*/ 2734150 h 2777167"/>
                <a:gd name="connsiteX6" fmla="*/ 1239563 w 1434249"/>
                <a:gd name="connsiteY6" fmla="*/ 2652930 h 2777167"/>
                <a:gd name="connsiteX7" fmla="*/ 1286500 w 1434249"/>
                <a:gd name="connsiteY7" fmla="*/ 2633339 h 2777167"/>
                <a:gd name="connsiteX8" fmla="*/ 154719 w 1434249"/>
                <a:gd name="connsiteY8" fmla="*/ 2633339 h 2777167"/>
                <a:gd name="connsiteX9" fmla="*/ 201655 w 1434249"/>
                <a:gd name="connsiteY9" fmla="*/ 2652930 h 2777167"/>
                <a:gd name="connsiteX10" fmla="*/ 468989 w 1434249"/>
                <a:gd name="connsiteY10" fmla="*/ 2734151 h 2777167"/>
                <a:gd name="connsiteX11" fmla="*/ 508987 w 1434249"/>
                <a:gd name="connsiteY11" fmla="*/ 2755374 h 2777167"/>
                <a:gd name="connsiteX12" fmla="*/ 500416 w 1434249"/>
                <a:gd name="connsiteY12" fmla="*/ 2777006 h 2777167"/>
                <a:gd name="connsiteX13" fmla="*/ 177983 w 1434249"/>
                <a:gd name="connsiteY13" fmla="*/ 2715784 h 2777167"/>
                <a:gd name="connsiteX14" fmla="*/ 146148 w 1434249"/>
                <a:gd name="connsiteY14" fmla="*/ 2664766 h 2777167"/>
                <a:gd name="connsiteX15" fmla="*/ 154719 w 1434249"/>
                <a:gd name="connsiteY15" fmla="*/ 2633339 h 2777167"/>
                <a:gd name="connsiteX16" fmla="*/ 1202934 w 1434249"/>
                <a:gd name="connsiteY16" fmla="*/ 1778176 h 2777167"/>
                <a:gd name="connsiteX17" fmla="*/ 1212627 w 1434249"/>
                <a:gd name="connsiteY17" fmla="*/ 1792971 h 2777167"/>
                <a:gd name="connsiteX18" fmla="*/ 1260380 w 1434249"/>
                <a:gd name="connsiteY18" fmla="*/ 2049285 h 2777167"/>
                <a:gd name="connsiteX19" fmla="*/ 1265686 w 1434249"/>
                <a:gd name="connsiteY19" fmla="*/ 2131730 h 2777167"/>
                <a:gd name="connsiteX20" fmla="*/ 1217525 w 1434249"/>
                <a:gd name="connsiteY20" fmla="*/ 2215808 h 2777167"/>
                <a:gd name="connsiteX21" fmla="*/ 919988 w 1434249"/>
                <a:gd name="connsiteY21" fmla="*/ 2313762 h 2777167"/>
                <a:gd name="connsiteX22" fmla="*/ 742853 w 1434249"/>
                <a:gd name="connsiteY22" fmla="*/ 2331721 h 2777167"/>
                <a:gd name="connsiteX23" fmla="*/ 230225 w 1434249"/>
                <a:gd name="connsiteY23" fmla="*/ 2219889 h 2777167"/>
                <a:gd name="connsiteX24" fmla="*/ 171044 w 1434249"/>
                <a:gd name="connsiteY24" fmla="*/ 2106426 h 2777167"/>
                <a:gd name="connsiteX25" fmla="*/ 204104 w 1434249"/>
                <a:gd name="connsiteY25" fmla="*/ 1875009 h 2777167"/>
                <a:gd name="connsiteX26" fmla="*/ 225736 w 1434249"/>
                <a:gd name="connsiteY26" fmla="*/ 1792563 h 2777167"/>
                <a:gd name="connsiteX27" fmla="*/ 249408 w 1434249"/>
                <a:gd name="connsiteY27" fmla="*/ 1780728 h 2777167"/>
                <a:gd name="connsiteX28" fmla="*/ 607758 w 1434249"/>
                <a:gd name="connsiteY28" fmla="*/ 1855825 h 2777167"/>
                <a:gd name="connsiteX29" fmla="*/ 1186506 w 1434249"/>
                <a:gd name="connsiteY29" fmla="*/ 1782360 h 2777167"/>
                <a:gd name="connsiteX30" fmla="*/ 1202934 w 1434249"/>
                <a:gd name="connsiteY30" fmla="*/ 1778176 h 2777167"/>
                <a:gd name="connsiteX31" fmla="*/ 1431187 w 1434249"/>
                <a:gd name="connsiteY31" fmla="*/ 1040510 h 2777167"/>
                <a:gd name="connsiteX32" fmla="*/ 1434248 w 1434249"/>
                <a:gd name="connsiteY32" fmla="*/ 1054234 h 2777167"/>
                <a:gd name="connsiteX33" fmla="*/ 1424045 w 1434249"/>
                <a:gd name="connsiteY33" fmla="*/ 1352178 h 2777167"/>
                <a:gd name="connsiteX34" fmla="*/ 1410984 w 1434249"/>
                <a:gd name="connsiteY34" fmla="*/ 1539107 h 2777167"/>
                <a:gd name="connsiteX35" fmla="*/ 1379149 w 1434249"/>
                <a:gd name="connsiteY35" fmla="*/ 1774606 h 2777167"/>
                <a:gd name="connsiteX36" fmla="*/ 1353027 w 1434249"/>
                <a:gd name="connsiteY36" fmla="*/ 1962760 h 2777167"/>
                <a:gd name="connsiteX37" fmla="*/ 1344865 w 1434249"/>
                <a:gd name="connsiteY37" fmla="*/ 1960719 h 2777167"/>
                <a:gd name="connsiteX38" fmla="*/ 1313845 w 1434249"/>
                <a:gd name="connsiteY38" fmla="*/ 1692978 h 2777167"/>
                <a:gd name="connsiteX39" fmla="*/ 1302417 w 1434249"/>
                <a:gd name="connsiteY39" fmla="*/ 1492171 h 2777167"/>
                <a:gd name="connsiteX40" fmla="*/ 1294663 w 1434249"/>
                <a:gd name="connsiteY40" fmla="*/ 1282794 h 2777167"/>
                <a:gd name="connsiteX41" fmla="*/ 1292622 w 1434249"/>
                <a:gd name="connsiteY41" fmla="*/ 1128924 h 2777167"/>
                <a:gd name="connsiteX42" fmla="*/ 1304866 w 1434249"/>
                <a:gd name="connsiteY42" fmla="*/ 1106067 h 2777167"/>
                <a:gd name="connsiteX43" fmla="*/ 1417106 w 1434249"/>
                <a:gd name="connsiteY43" fmla="*/ 1043622 h 2777167"/>
                <a:gd name="connsiteX44" fmla="*/ 1431187 w 1434249"/>
                <a:gd name="connsiteY44" fmla="*/ 1040510 h 2777167"/>
                <a:gd name="connsiteX45" fmla="*/ 4930 w 1434249"/>
                <a:gd name="connsiteY45" fmla="*/ 1039132 h 2777167"/>
                <a:gd name="connsiteX46" fmla="*/ 26154 w 1434249"/>
                <a:gd name="connsiteY46" fmla="*/ 1048111 h 2777167"/>
                <a:gd name="connsiteX47" fmla="*/ 124109 w 1434249"/>
                <a:gd name="connsiteY47" fmla="*/ 1101986 h 2777167"/>
                <a:gd name="connsiteX48" fmla="*/ 142476 w 1434249"/>
                <a:gd name="connsiteY48" fmla="*/ 1132596 h 2777167"/>
                <a:gd name="connsiteX49" fmla="*/ 140435 w 1434249"/>
                <a:gd name="connsiteY49" fmla="*/ 1375850 h 2777167"/>
                <a:gd name="connsiteX50" fmla="*/ 130231 w 1434249"/>
                <a:gd name="connsiteY50" fmla="*/ 1615022 h 2777167"/>
                <a:gd name="connsiteX51" fmla="*/ 95947 w 1434249"/>
                <a:gd name="connsiteY51" fmla="*/ 1978677 h 2777167"/>
                <a:gd name="connsiteX52" fmla="*/ 89417 w 1434249"/>
                <a:gd name="connsiteY52" fmla="*/ 1947250 h 2777167"/>
                <a:gd name="connsiteX53" fmla="*/ 59214 w 1434249"/>
                <a:gd name="connsiteY53" fmla="*/ 1778279 h 2777167"/>
                <a:gd name="connsiteX54" fmla="*/ 24521 w 1434249"/>
                <a:gd name="connsiteY54" fmla="*/ 1529720 h 2777167"/>
                <a:gd name="connsiteX55" fmla="*/ 12685 w 1434249"/>
                <a:gd name="connsiteY55" fmla="*/ 1365238 h 2777167"/>
                <a:gd name="connsiteX56" fmla="*/ 1257 w 1434249"/>
                <a:gd name="connsiteY56" fmla="*/ 1062396 h 2777167"/>
                <a:gd name="connsiteX57" fmla="*/ 4930 w 1434249"/>
                <a:gd name="connsiteY57" fmla="*/ 1039132 h 2777167"/>
                <a:gd name="connsiteX58" fmla="*/ 41255 w 1434249"/>
                <a:gd name="connsiteY58" fmla="*/ 224886 h 2777167"/>
                <a:gd name="connsiteX59" fmla="*/ 143291 w 1434249"/>
                <a:gd name="connsiteY59" fmla="*/ 999133 h 2777167"/>
                <a:gd name="connsiteX60" fmla="*/ 9011 w 1434249"/>
                <a:gd name="connsiteY60" fmla="*/ 908526 h 2777167"/>
                <a:gd name="connsiteX61" fmla="*/ 849 w 1434249"/>
                <a:gd name="connsiteY61" fmla="*/ 883221 h 2777167"/>
                <a:gd name="connsiteX62" fmla="*/ 8195 w 1434249"/>
                <a:gd name="connsiteY62" fmla="*/ 500791 h 2777167"/>
                <a:gd name="connsiteX63" fmla="*/ 41255 w 1434249"/>
                <a:gd name="connsiteY63" fmla="*/ 224886 h 2777167"/>
                <a:gd name="connsiteX64" fmla="*/ 1395067 w 1434249"/>
                <a:gd name="connsiteY64" fmla="*/ 224070 h 2777167"/>
                <a:gd name="connsiteX65" fmla="*/ 1407719 w 1434249"/>
                <a:gd name="connsiteY65" fmla="*/ 281210 h 2777167"/>
                <a:gd name="connsiteX66" fmla="*/ 1427718 w 1434249"/>
                <a:gd name="connsiteY66" fmla="*/ 440386 h 2777167"/>
                <a:gd name="connsiteX67" fmla="*/ 1434249 w 1434249"/>
                <a:gd name="connsiteY67" fmla="*/ 875466 h 2777167"/>
                <a:gd name="connsiteX68" fmla="*/ 1415882 w 1434249"/>
                <a:gd name="connsiteY68" fmla="*/ 918729 h 2777167"/>
                <a:gd name="connsiteX69" fmla="*/ 1311805 w 1434249"/>
                <a:gd name="connsiteY69" fmla="*/ 988522 h 2777167"/>
                <a:gd name="connsiteX70" fmla="*/ 1293030 w 1434249"/>
                <a:gd name="connsiteY70" fmla="*/ 979543 h 2777167"/>
                <a:gd name="connsiteX71" fmla="*/ 1301602 w 1434249"/>
                <a:gd name="connsiteY71" fmla="*/ 797919 h 2777167"/>
                <a:gd name="connsiteX72" fmla="*/ 1314662 w 1434249"/>
                <a:gd name="connsiteY72" fmla="*/ 640376 h 2777167"/>
                <a:gd name="connsiteX73" fmla="*/ 1349762 w 1434249"/>
                <a:gd name="connsiteY73" fmla="*/ 387327 h 2777167"/>
                <a:gd name="connsiteX74" fmla="*/ 1395067 w 1434249"/>
                <a:gd name="connsiteY74" fmla="*/ 224070 h 2777167"/>
                <a:gd name="connsiteX75" fmla="*/ 715915 w 1434249"/>
                <a:gd name="connsiteY75" fmla="*/ 0 h 2777167"/>
                <a:gd name="connsiteX76" fmla="*/ 1198340 w 1434249"/>
                <a:gd name="connsiteY76" fmla="*/ 55507 h 2777167"/>
                <a:gd name="connsiteX77" fmla="*/ 1306907 w 1434249"/>
                <a:gd name="connsiteY77" fmla="*/ 95914 h 2777167"/>
                <a:gd name="connsiteX78" fmla="*/ 1344456 w 1434249"/>
                <a:gd name="connsiteY78" fmla="*/ 175502 h 2777167"/>
                <a:gd name="connsiteX79" fmla="*/ 1219564 w 1434249"/>
                <a:gd name="connsiteY79" fmla="*/ 500384 h 2777167"/>
                <a:gd name="connsiteX80" fmla="*/ 1145690 w 1434249"/>
                <a:gd name="connsiteY80" fmla="*/ 537117 h 2777167"/>
                <a:gd name="connsiteX81" fmla="*/ 1013860 w 1434249"/>
                <a:gd name="connsiteY81" fmla="*/ 526913 h 2777167"/>
                <a:gd name="connsiteX82" fmla="*/ 639184 w 1434249"/>
                <a:gd name="connsiteY82" fmla="*/ 516710 h 2777167"/>
                <a:gd name="connsiteX83" fmla="*/ 290222 w 1434249"/>
                <a:gd name="connsiteY83" fmla="*/ 537525 h 2777167"/>
                <a:gd name="connsiteX84" fmla="*/ 220429 w 1434249"/>
                <a:gd name="connsiteY84" fmla="*/ 502833 h 2777167"/>
                <a:gd name="connsiteX85" fmla="*/ 93088 w 1434249"/>
                <a:gd name="connsiteY85" fmla="*/ 176318 h 2777167"/>
                <a:gd name="connsiteX86" fmla="*/ 135127 w 1434249"/>
                <a:gd name="connsiteY86" fmla="*/ 95097 h 2777167"/>
                <a:gd name="connsiteX87" fmla="*/ 391441 w 1434249"/>
                <a:gd name="connsiteY87" fmla="*/ 23264 h 2777167"/>
                <a:gd name="connsiteX88" fmla="*/ 715915 w 1434249"/>
                <a:gd name="connsiteY88" fmla="*/ 0 h 27771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</a:cxnLst>
              <a:rect l="l" t="t" r="r" b="b"/>
              <a:pathLst>
                <a:path w="1434249" h="2777167">
                  <a:moveTo>
                    <a:pt x="1286500" y="2633339"/>
                  </a:moveTo>
                  <a:cubicBezTo>
                    <a:pt x="1300376" y="2640277"/>
                    <a:pt x="1293846" y="2654562"/>
                    <a:pt x="1295070" y="2664358"/>
                  </a:cubicBezTo>
                  <a:cubicBezTo>
                    <a:pt x="1295070" y="2694561"/>
                    <a:pt x="1297927" y="2706397"/>
                    <a:pt x="1263236" y="2715376"/>
                  </a:cubicBezTo>
                  <a:cubicBezTo>
                    <a:pt x="1149363" y="2745579"/>
                    <a:pt x="1057939" y="2765170"/>
                    <a:pt x="940803" y="2776598"/>
                  </a:cubicBezTo>
                  <a:cubicBezTo>
                    <a:pt x="924476" y="2778230"/>
                    <a:pt x="927333" y="2767210"/>
                    <a:pt x="932231" y="2754966"/>
                  </a:cubicBezTo>
                  <a:cubicBezTo>
                    <a:pt x="940394" y="2734558"/>
                    <a:pt x="954679" y="2734967"/>
                    <a:pt x="972230" y="2734150"/>
                  </a:cubicBezTo>
                  <a:cubicBezTo>
                    <a:pt x="1083652" y="2719049"/>
                    <a:pt x="1130181" y="2705172"/>
                    <a:pt x="1239563" y="2652930"/>
                  </a:cubicBezTo>
                  <a:cubicBezTo>
                    <a:pt x="1249767" y="2647216"/>
                    <a:pt x="1273847" y="2626400"/>
                    <a:pt x="1286500" y="2633339"/>
                  </a:cubicBezTo>
                  <a:close/>
                  <a:moveTo>
                    <a:pt x="154719" y="2633339"/>
                  </a:moveTo>
                  <a:cubicBezTo>
                    <a:pt x="167779" y="2626400"/>
                    <a:pt x="191860" y="2646808"/>
                    <a:pt x="201655" y="2652930"/>
                  </a:cubicBezTo>
                  <a:cubicBezTo>
                    <a:pt x="311037" y="2705173"/>
                    <a:pt x="357158" y="2719049"/>
                    <a:pt x="468989" y="2734151"/>
                  </a:cubicBezTo>
                  <a:cubicBezTo>
                    <a:pt x="486539" y="2734967"/>
                    <a:pt x="500824" y="2734558"/>
                    <a:pt x="508987" y="2755374"/>
                  </a:cubicBezTo>
                  <a:cubicBezTo>
                    <a:pt x="513885" y="2767618"/>
                    <a:pt x="516742" y="2778638"/>
                    <a:pt x="500416" y="2777006"/>
                  </a:cubicBezTo>
                  <a:cubicBezTo>
                    <a:pt x="383279" y="2765578"/>
                    <a:pt x="291855" y="2745987"/>
                    <a:pt x="177983" y="2715784"/>
                  </a:cubicBezTo>
                  <a:cubicBezTo>
                    <a:pt x="143291" y="2706397"/>
                    <a:pt x="146148" y="2694561"/>
                    <a:pt x="146148" y="2664766"/>
                  </a:cubicBezTo>
                  <a:cubicBezTo>
                    <a:pt x="147372" y="2654562"/>
                    <a:pt x="141250" y="2640685"/>
                    <a:pt x="154719" y="2633339"/>
                  </a:cubicBezTo>
                  <a:close/>
                  <a:moveTo>
                    <a:pt x="1202934" y="1778176"/>
                  </a:moveTo>
                  <a:cubicBezTo>
                    <a:pt x="1206913" y="1779299"/>
                    <a:pt x="1209770" y="1783584"/>
                    <a:pt x="1212627" y="1792971"/>
                  </a:cubicBezTo>
                  <a:cubicBezTo>
                    <a:pt x="1237932" y="1876641"/>
                    <a:pt x="1252625" y="1962351"/>
                    <a:pt x="1260380" y="2049285"/>
                  </a:cubicBezTo>
                  <a:cubicBezTo>
                    <a:pt x="1262829" y="2076631"/>
                    <a:pt x="1264869" y="2103977"/>
                    <a:pt x="1265686" y="2131730"/>
                  </a:cubicBezTo>
                  <a:cubicBezTo>
                    <a:pt x="1266910" y="2169280"/>
                    <a:pt x="1247727" y="2199890"/>
                    <a:pt x="1217525" y="2215808"/>
                  </a:cubicBezTo>
                  <a:cubicBezTo>
                    <a:pt x="1123652" y="2264377"/>
                    <a:pt x="1023657" y="2294580"/>
                    <a:pt x="919988" y="2313762"/>
                  </a:cubicBezTo>
                  <a:cubicBezTo>
                    <a:pt x="854277" y="2326007"/>
                    <a:pt x="787749" y="2334986"/>
                    <a:pt x="742853" y="2331721"/>
                  </a:cubicBezTo>
                  <a:cubicBezTo>
                    <a:pt x="548169" y="2331721"/>
                    <a:pt x="384912" y="2294988"/>
                    <a:pt x="230225" y="2219889"/>
                  </a:cubicBezTo>
                  <a:cubicBezTo>
                    <a:pt x="182880" y="2197033"/>
                    <a:pt x="164922" y="2159484"/>
                    <a:pt x="171044" y="2106426"/>
                  </a:cubicBezTo>
                  <a:cubicBezTo>
                    <a:pt x="180024" y="2028878"/>
                    <a:pt x="187778" y="1951331"/>
                    <a:pt x="204104" y="1875009"/>
                  </a:cubicBezTo>
                  <a:cubicBezTo>
                    <a:pt x="209818" y="1847255"/>
                    <a:pt x="218797" y="1820317"/>
                    <a:pt x="225736" y="1792563"/>
                  </a:cubicBezTo>
                  <a:cubicBezTo>
                    <a:pt x="229001" y="1778279"/>
                    <a:pt x="236347" y="1774605"/>
                    <a:pt x="249408" y="1780728"/>
                  </a:cubicBezTo>
                  <a:cubicBezTo>
                    <a:pt x="363280" y="1833378"/>
                    <a:pt x="484091" y="1844397"/>
                    <a:pt x="607758" y="1855825"/>
                  </a:cubicBezTo>
                  <a:cubicBezTo>
                    <a:pt x="807340" y="1874600"/>
                    <a:pt x="1001209" y="1861131"/>
                    <a:pt x="1186506" y="1782360"/>
                  </a:cubicBezTo>
                  <a:cubicBezTo>
                    <a:pt x="1193852" y="1779095"/>
                    <a:pt x="1198954" y="1777054"/>
                    <a:pt x="1202934" y="1778176"/>
                  </a:cubicBezTo>
                  <a:close/>
                  <a:moveTo>
                    <a:pt x="1431187" y="1040510"/>
                  </a:moveTo>
                  <a:cubicBezTo>
                    <a:pt x="1433534" y="1042703"/>
                    <a:pt x="1434044" y="1047703"/>
                    <a:pt x="1434248" y="1054234"/>
                  </a:cubicBezTo>
                  <a:cubicBezTo>
                    <a:pt x="1434248" y="1156269"/>
                    <a:pt x="1430983" y="1250142"/>
                    <a:pt x="1424045" y="1352178"/>
                  </a:cubicBezTo>
                  <a:cubicBezTo>
                    <a:pt x="1419963" y="1414624"/>
                    <a:pt x="1416290" y="1477069"/>
                    <a:pt x="1410984" y="1539107"/>
                  </a:cubicBezTo>
                  <a:cubicBezTo>
                    <a:pt x="1404454" y="1617879"/>
                    <a:pt x="1388128" y="1696242"/>
                    <a:pt x="1379149" y="1774606"/>
                  </a:cubicBezTo>
                  <a:cubicBezTo>
                    <a:pt x="1371802" y="1837460"/>
                    <a:pt x="1362007" y="1900314"/>
                    <a:pt x="1353027" y="1962760"/>
                  </a:cubicBezTo>
                  <a:cubicBezTo>
                    <a:pt x="1351395" y="1973371"/>
                    <a:pt x="1348538" y="1942761"/>
                    <a:pt x="1344865" y="1960719"/>
                  </a:cubicBezTo>
                  <a:cubicBezTo>
                    <a:pt x="1330171" y="1852969"/>
                    <a:pt x="1319968" y="1793789"/>
                    <a:pt x="1313845" y="1692978"/>
                  </a:cubicBezTo>
                  <a:cubicBezTo>
                    <a:pt x="1310172" y="1626042"/>
                    <a:pt x="1308132" y="1558698"/>
                    <a:pt x="1302417" y="1492171"/>
                  </a:cubicBezTo>
                  <a:cubicBezTo>
                    <a:pt x="1295887" y="1419930"/>
                    <a:pt x="1302009" y="1355443"/>
                    <a:pt x="1294663" y="1282794"/>
                  </a:cubicBezTo>
                  <a:cubicBezTo>
                    <a:pt x="1289765" y="1231776"/>
                    <a:pt x="1293030" y="1180349"/>
                    <a:pt x="1292622" y="1128924"/>
                  </a:cubicBezTo>
                  <a:cubicBezTo>
                    <a:pt x="1292622" y="1118720"/>
                    <a:pt x="1295479" y="1111373"/>
                    <a:pt x="1304866" y="1106067"/>
                  </a:cubicBezTo>
                  <a:cubicBezTo>
                    <a:pt x="1339967" y="1085661"/>
                    <a:pt x="1382822" y="1064845"/>
                    <a:pt x="1417106" y="1043622"/>
                  </a:cubicBezTo>
                  <a:cubicBezTo>
                    <a:pt x="1424657" y="1038928"/>
                    <a:pt x="1428840" y="1038316"/>
                    <a:pt x="1431187" y="1040510"/>
                  </a:cubicBezTo>
                  <a:close/>
                  <a:moveTo>
                    <a:pt x="4930" y="1039132"/>
                  </a:moveTo>
                  <a:cubicBezTo>
                    <a:pt x="13094" y="1034234"/>
                    <a:pt x="19624" y="1044438"/>
                    <a:pt x="26154" y="1048111"/>
                  </a:cubicBezTo>
                  <a:cubicBezTo>
                    <a:pt x="56357" y="1065661"/>
                    <a:pt x="93906" y="1084435"/>
                    <a:pt x="124109" y="1101986"/>
                  </a:cubicBezTo>
                  <a:cubicBezTo>
                    <a:pt x="136762" y="1108924"/>
                    <a:pt x="142476" y="1117495"/>
                    <a:pt x="142476" y="1132596"/>
                  </a:cubicBezTo>
                  <a:cubicBezTo>
                    <a:pt x="141659" y="1216266"/>
                    <a:pt x="144925" y="1292180"/>
                    <a:pt x="140435" y="1375850"/>
                  </a:cubicBezTo>
                  <a:cubicBezTo>
                    <a:pt x="136762" y="1455438"/>
                    <a:pt x="135945" y="1535434"/>
                    <a:pt x="130231" y="1615022"/>
                  </a:cubicBezTo>
                  <a:cubicBezTo>
                    <a:pt x="121660" y="1736240"/>
                    <a:pt x="113089" y="1857867"/>
                    <a:pt x="95947" y="1978677"/>
                  </a:cubicBezTo>
                  <a:cubicBezTo>
                    <a:pt x="95947" y="1980310"/>
                    <a:pt x="93906" y="1940720"/>
                    <a:pt x="89417" y="1947250"/>
                  </a:cubicBezTo>
                  <a:cubicBezTo>
                    <a:pt x="75540" y="1875009"/>
                    <a:pt x="66969" y="1847255"/>
                    <a:pt x="59214" y="1778279"/>
                  </a:cubicBezTo>
                  <a:cubicBezTo>
                    <a:pt x="49827" y="1695426"/>
                    <a:pt x="32276" y="1612573"/>
                    <a:pt x="24521" y="1529720"/>
                  </a:cubicBezTo>
                  <a:cubicBezTo>
                    <a:pt x="19624" y="1475028"/>
                    <a:pt x="15134" y="1420337"/>
                    <a:pt x="12685" y="1365238"/>
                  </a:cubicBezTo>
                  <a:cubicBezTo>
                    <a:pt x="7788" y="1261570"/>
                    <a:pt x="4930" y="1166064"/>
                    <a:pt x="1257" y="1062396"/>
                  </a:cubicBezTo>
                  <a:cubicBezTo>
                    <a:pt x="849" y="1054641"/>
                    <a:pt x="-2824" y="1044029"/>
                    <a:pt x="4930" y="1039132"/>
                  </a:cubicBezTo>
                  <a:close/>
                  <a:moveTo>
                    <a:pt x="41255" y="224886"/>
                  </a:moveTo>
                  <a:cubicBezTo>
                    <a:pt x="120027" y="484057"/>
                    <a:pt x="137168" y="722412"/>
                    <a:pt x="143291" y="999133"/>
                  </a:cubicBezTo>
                  <a:cubicBezTo>
                    <a:pt x="97171" y="966074"/>
                    <a:pt x="49010" y="937504"/>
                    <a:pt x="9011" y="908526"/>
                  </a:cubicBezTo>
                  <a:cubicBezTo>
                    <a:pt x="441" y="901995"/>
                    <a:pt x="1257" y="892608"/>
                    <a:pt x="849" y="883221"/>
                  </a:cubicBezTo>
                  <a:cubicBezTo>
                    <a:pt x="-2416" y="751391"/>
                    <a:pt x="4522" y="632212"/>
                    <a:pt x="8195" y="500791"/>
                  </a:cubicBezTo>
                  <a:cubicBezTo>
                    <a:pt x="11053" y="403244"/>
                    <a:pt x="23296" y="321616"/>
                    <a:pt x="41255" y="224886"/>
                  </a:cubicBezTo>
                  <a:close/>
                  <a:moveTo>
                    <a:pt x="1395067" y="224070"/>
                  </a:moveTo>
                  <a:cubicBezTo>
                    <a:pt x="1408128" y="251416"/>
                    <a:pt x="1404862" y="259170"/>
                    <a:pt x="1407719" y="281210"/>
                  </a:cubicBezTo>
                  <a:cubicBezTo>
                    <a:pt x="1414249" y="333860"/>
                    <a:pt x="1425270" y="387327"/>
                    <a:pt x="1427718" y="440386"/>
                  </a:cubicBezTo>
                  <a:cubicBezTo>
                    <a:pt x="1434657" y="589358"/>
                    <a:pt x="1433841" y="726086"/>
                    <a:pt x="1434249" y="875466"/>
                  </a:cubicBezTo>
                  <a:cubicBezTo>
                    <a:pt x="1434249" y="893425"/>
                    <a:pt x="1430984" y="907710"/>
                    <a:pt x="1415882" y="918729"/>
                  </a:cubicBezTo>
                  <a:cubicBezTo>
                    <a:pt x="1383639" y="941586"/>
                    <a:pt x="1343640" y="964850"/>
                    <a:pt x="1311805" y="988522"/>
                  </a:cubicBezTo>
                  <a:cubicBezTo>
                    <a:pt x="1299153" y="997910"/>
                    <a:pt x="1290581" y="997501"/>
                    <a:pt x="1293030" y="979543"/>
                  </a:cubicBezTo>
                  <a:cubicBezTo>
                    <a:pt x="1301602" y="919138"/>
                    <a:pt x="1296296" y="858324"/>
                    <a:pt x="1301602" y="797919"/>
                  </a:cubicBezTo>
                  <a:cubicBezTo>
                    <a:pt x="1306499" y="741187"/>
                    <a:pt x="1309356" y="696699"/>
                    <a:pt x="1314662" y="640376"/>
                  </a:cubicBezTo>
                  <a:cubicBezTo>
                    <a:pt x="1322825" y="555482"/>
                    <a:pt x="1333437" y="470997"/>
                    <a:pt x="1349762" y="387327"/>
                  </a:cubicBezTo>
                  <a:cubicBezTo>
                    <a:pt x="1361191" y="328555"/>
                    <a:pt x="1375476" y="287332"/>
                    <a:pt x="1395067" y="224070"/>
                  </a:cubicBezTo>
                  <a:close/>
                  <a:moveTo>
                    <a:pt x="715915" y="0"/>
                  </a:moveTo>
                  <a:cubicBezTo>
                    <a:pt x="881621" y="6530"/>
                    <a:pt x="1042022" y="11428"/>
                    <a:pt x="1198340" y="55507"/>
                  </a:cubicBezTo>
                  <a:cubicBezTo>
                    <a:pt x="1235889" y="66119"/>
                    <a:pt x="1272214" y="78363"/>
                    <a:pt x="1306907" y="95914"/>
                  </a:cubicBezTo>
                  <a:cubicBezTo>
                    <a:pt x="1340374" y="113056"/>
                    <a:pt x="1350170" y="137544"/>
                    <a:pt x="1344456" y="175502"/>
                  </a:cubicBezTo>
                  <a:cubicBezTo>
                    <a:pt x="1327313" y="286108"/>
                    <a:pt x="1282418" y="408960"/>
                    <a:pt x="1219564" y="500384"/>
                  </a:cubicBezTo>
                  <a:cubicBezTo>
                    <a:pt x="1200789" y="527730"/>
                    <a:pt x="1175892" y="539158"/>
                    <a:pt x="1145690" y="537117"/>
                  </a:cubicBezTo>
                  <a:cubicBezTo>
                    <a:pt x="1101611" y="533852"/>
                    <a:pt x="1057939" y="529362"/>
                    <a:pt x="1013860" y="526913"/>
                  </a:cubicBezTo>
                  <a:cubicBezTo>
                    <a:pt x="888967" y="519975"/>
                    <a:pt x="764076" y="511404"/>
                    <a:pt x="639184" y="516710"/>
                  </a:cubicBezTo>
                  <a:cubicBezTo>
                    <a:pt x="522863" y="522016"/>
                    <a:pt x="406134" y="522832"/>
                    <a:pt x="290222" y="537525"/>
                  </a:cubicBezTo>
                  <a:cubicBezTo>
                    <a:pt x="261244" y="541199"/>
                    <a:pt x="237571" y="526506"/>
                    <a:pt x="220429" y="502833"/>
                  </a:cubicBezTo>
                  <a:cubicBezTo>
                    <a:pt x="154718" y="412225"/>
                    <a:pt x="111455" y="287333"/>
                    <a:pt x="93088" y="176318"/>
                  </a:cubicBezTo>
                  <a:cubicBezTo>
                    <a:pt x="86966" y="139177"/>
                    <a:pt x="100435" y="112648"/>
                    <a:pt x="135127" y="95097"/>
                  </a:cubicBezTo>
                  <a:cubicBezTo>
                    <a:pt x="215939" y="54691"/>
                    <a:pt x="303282" y="36733"/>
                    <a:pt x="391441" y="23264"/>
                  </a:cubicBezTo>
                  <a:cubicBezTo>
                    <a:pt x="500415" y="6530"/>
                    <a:pt x="611022" y="5306"/>
                    <a:pt x="715915" y="0"/>
                  </a:cubicBezTo>
                  <a:close/>
                </a:path>
              </a:pathLst>
            </a:custGeom>
            <a:solidFill>
              <a:schemeClr val="bg1"/>
            </a:solidFill>
            <a:ln w="7536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</p:grpSp>
      <p:sp>
        <p:nvSpPr>
          <p:cNvPr id="7" name="Rectangle 9">
            <a:extLst>
              <a:ext uri="{FF2B5EF4-FFF2-40B4-BE49-F238E27FC236}">
                <a16:creationId xmlns:a16="http://schemas.microsoft.com/office/drawing/2014/main" id="{3CA5133F-96A6-4712-BAE1-471195350FDE}"/>
              </a:ext>
            </a:extLst>
          </p:cNvPr>
          <p:cNvSpPr/>
          <p:nvPr/>
        </p:nvSpPr>
        <p:spPr>
          <a:xfrm>
            <a:off x="7852361" y="5239646"/>
            <a:ext cx="376186" cy="352142"/>
          </a:xfrm>
          <a:custGeom>
            <a:avLst/>
            <a:gdLst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29618 w 3239999"/>
              <a:gd name="connsiteY32" fmla="*/ 2690698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2991331 w 3239999"/>
              <a:gd name="connsiteY3" fmla="*/ 2709748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29618 w 3239999"/>
              <a:gd name="connsiteY32" fmla="*/ 2690698 h 3032924"/>
              <a:gd name="connsiteX33" fmla="*/ 1576606 w 3239999"/>
              <a:gd name="connsiteY33" fmla="*/ 2776423 h 30329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3239999" h="3032924">
                <a:moveTo>
                  <a:pt x="1576606" y="2778202"/>
                </a:moveTo>
                <a:cubicBezTo>
                  <a:pt x="1576606" y="2778795"/>
                  <a:pt x="1663394" y="2792670"/>
                  <a:pt x="1663394" y="2778202"/>
                </a:cubicBezTo>
                <a:lnTo>
                  <a:pt x="1663394" y="2776423"/>
                </a:lnTo>
                <a:cubicBezTo>
                  <a:pt x="2185083" y="2605634"/>
                  <a:pt x="2444552" y="2500589"/>
                  <a:pt x="2991331" y="2709748"/>
                </a:cubicBezTo>
                <a:lnTo>
                  <a:pt x="3000856" y="526981"/>
                </a:lnTo>
                <a:lnTo>
                  <a:pt x="2855082" y="526981"/>
                </a:lnTo>
                <a:cubicBezTo>
                  <a:pt x="2857178" y="1175360"/>
                  <a:pt x="2859273" y="1823738"/>
                  <a:pt x="2861369" y="2472117"/>
                </a:cubicBezTo>
                <a:cubicBezTo>
                  <a:pt x="2483869" y="2318121"/>
                  <a:pt x="2052449" y="2439541"/>
                  <a:pt x="1663394" y="2765302"/>
                </a:cubicBezTo>
                <a:lnTo>
                  <a:pt x="1663394" y="526981"/>
                </a:lnTo>
                <a:lnTo>
                  <a:pt x="1663394" y="430441"/>
                </a:lnTo>
                <a:lnTo>
                  <a:pt x="1663394" y="402054"/>
                </a:lnTo>
                <a:cubicBezTo>
                  <a:pt x="1896442" y="149589"/>
                  <a:pt x="2115835" y="2106"/>
                  <a:pt x="2406065" y="22"/>
                </a:cubicBezTo>
                <a:cubicBezTo>
                  <a:pt x="2537987" y="-925"/>
                  <a:pt x="2684544" y="28169"/>
                  <a:pt x="2853673" y="91100"/>
                </a:cubicBezTo>
                <a:cubicBezTo>
                  <a:pt x="2854039" y="204214"/>
                  <a:pt x="2854404" y="317327"/>
                  <a:pt x="2854770" y="430441"/>
                </a:cubicBezTo>
                <a:lnTo>
                  <a:pt x="3120669" y="428517"/>
                </a:lnTo>
                <a:lnTo>
                  <a:pt x="3120669" y="738345"/>
                </a:lnTo>
                <a:lnTo>
                  <a:pt x="3239999" y="738345"/>
                </a:lnTo>
                <a:lnTo>
                  <a:pt x="3239999" y="3032924"/>
                </a:lnTo>
                <a:lnTo>
                  <a:pt x="0" y="3032924"/>
                </a:lnTo>
                <a:lnTo>
                  <a:pt x="0" y="738345"/>
                </a:lnTo>
                <a:lnTo>
                  <a:pt x="102477" y="738345"/>
                </a:lnTo>
                <a:lnTo>
                  <a:pt x="102477" y="428517"/>
                </a:lnTo>
                <a:lnTo>
                  <a:pt x="385229" y="430441"/>
                </a:lnTo>
                <a:cubicBezTo>
                  <a:pt x="385595" y="317327"/>
                  <a:pt x="385960" y="204214"/>
                  <a:pt x="386326" y="91100"/>
                </a:cubicBezTo>
                <a:cubicBezTo>
                  <a:pt x="555455" y="28169"/>
                  <a:pt x="702013" y="-925"/>
                  <a:pt x="833935" y="22"/>
                </a:cubicBezTo>
                <a:cubicBezTo>
                  <a:pt x="1124164" y="2106"/>
                  <a:pt x="1343558" y="149589"/>
                  <a:pt x="1576606" y="402054"/>
                </a:cubicBezTo>
                <a:lnTo>
                  <a:pt x="1576606" y="430441"/>
                </a:lnTo>
                <a:lnTo>
                  <a:pt x="1576606" y="526981"/>
                </a:lnTo>
                <a:lnTo>
                  <a:pt x="1576606" y="2765302"/>
                </a:lnTo>
                <a:cubicBezTo>
                  <a:pt x="1187550" y="2439541"/>
                  <a:pt x="756130" y="2318121"/>
                  <a:pt x="378630" y="2472117"/>
                </a:cubicBezTo>
                <a:lnTo>
                  <a:pt x="384918" y="526981"/>
                </a:lnTo>
                <a:lnTo>
                  <a:pt x="239143" y="526981"/>
                </a:lnTo>
                <a:lnTo>
                  <a:pt x="229618" y="2690698"/>
                </a:lnTo>
                <a:cubicBezTo>
                  <a:pt x="773243" y="2466244"/>
                  <a:pt x="1081748" y="2626096"/>
                  <a:pt x="1576606" y="2776423"/>
                </a:cubicBezTo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1">
              <a:cs typeface="B Nazanin" pitchFamily="2" charset="-78"/>
            </a:endParaRPr>
          </a:p>
        </p:txBody>
      </p:sp>
      <p:sp>
        <p:nvSpPr>
          <p:cNvPr id="8" name="Rounded Rectangle 7">
            <a:extLst>
              <a:ext uri="{FF2B5EF4-FFF2-40B4-BE49-F238E27FC236}">
                <a16:creationId xmlns:a16="http://schemas.microsoft.com/office/drawing/2014/main" id="{3F0D56D0-A692-4E9C-91A1-66EB2CF7BF9C}"/>
              </a:ext>
            </a:extLst>
          </p:cNvPr>
          <p:cNvSpPr/>
          <p:nvPr/>
        </p:nvSpPr>
        <p:spPr>
          <a:xfrm>
            <a:off x="7925082" y="2451856"/>
            <a:ext cx="230741" cy="399317"/>
          </a:xfrm>
          <a:custGeom>
            <a:avLst/>
            <a:gdLst/>
            <a:ahLst/>
            <a:cxnLst/>
            <a:rect l="l" t="t" r="r" b="b"/>
            <a:pathLst>
              <a:path w="1872208" h="3240000">
                <a:moveTo>
                  <a:pt x="936104" y="2852499"/>
                </a:moveTo>
                <a:cubicBezTo>
                  <a:pt x="861605" y="2852499"/>
                  <a:pt x="801211" y="2912893"/>
                  <a:pt x="801211" y="2987392"/>
                </a:cubicBezTo>
                <a:cubicBezTo>
                  <a:pt x="801211" y="3061891"/>
                  <a:pt x="861605" y="3122285"/>
                  <a:pt x="936104" y="3122285"/>
                </a:cubicBezTo>
                <a:cubicBezTo>
                  <a:pt x="1010603" y="3122285"/>
                  <a:pt x="1070997" y="3061891"/>
                  <a:pt x="1070997" y="2987392"/>
                </a:cubicBezTo>
                <a:cubicBezTo>
                  <a:pt x="1070997" y="2912893"/>
                  <a:pt x="1010603" y="2852499"/>
                  <a:pt x="936104" y="2852499"/>
                </a:cubicBezTo>
                <a:close/>
                <a:moveTo>
                  <a:pt x="144016" y="323096"/>
                </a:moveTo>
                <a:lnTo>
                  <a:pt x="144016" y="2699360"/>
                </a:lnTo>
                <a:lnTo>
                  <a:pt x="1728192" y="2699360"/>
                </a:lnTo>
                <a:lnTo>
                  <a:pt x="1728192" y="323096"/>
                </a:lnTo>
                <a:close/>
                <a:moveTo>
                  <a:pt x="720104" y="107072"/>
                </a:moveTo>
                <a:cubicBezTo>
                  <a:pt x="690281" y="107072"/>
                  <a:pt x="666104" y="131249"/>
                  <a:pt x="666104" y="161072"/>
                </a:cubicBezTo>
                <a:cubicBezTo>
                  <a:pt x="666104" y="190895"/>
                  <a:pt x="690281" y="215072"/>
                  <a:pt x="720104" y="215072"/>
                </a:cubicBezTo>
                <a:lnTo>
                  <a:pt x="1152104" y="215072"/>
                </a:lnTo>
                <a:cubicBezTo>
                  <a:pt x="1181927" y="215072"/>
                  <a:pt x="1206104" y="190895"/>
                  <a:pt x="1206104" y="161072"/>
                </a:cubicBezTo>
                <a:cubicBezTo>
                  <a:pt x="1206104" y="131249"/>
                  <a:pt x="1181927" y="107072"/>
                  <a:pt x="1152104" y="107072"/>
                </a:cubicBezTo>
                <a:close/>
                <a:moveTo>
                  <a:pt x="312041" y="0"/>
                </a:moveTo>
                <a:lnTo>
                  <a:pt x="1560167" y="0"/>
                </a:lnTo>
                <a:cubicBezTo>
                  <a:pt x="1732502" y="0"/>
                  <a:pt x="1872208" y="139706"/>
                  <a:pt x="1872208" y="312041"/>
                </a:cubicBezTo>
                <a:lnTo>
                  <a:pt x="1872208" y="2927959"/>
                </a:lnTo>
                <a:cubicBezTo>
                  <a:pt x="1872208" y="3100294"/>
                  <a:pt x="1732502" y="3240000"/>
                  <a:pt x="1560167" y="3240000"/>
                </a:cubicBezTo>
                <a:lnTo>
                  <a:pt x="312041" y="3240000"/>
                </a:lnTo>
                <a:cubicBezTo>
                  <a:pt x="139706" y="3240000"/>
                  <a:pt x="0" y="3100294"/>
                  <a:pt x="0" y="2927959"/>
                </a:cubicBezTo>
                <a:lnTo>
                  <a:pt x="0" y="312041"/>
                </a:lnTo>
                <a:cubicBezTo>
                  <a:pt x="0" y="139706"/>
                  <a:pt x="139706" y="0"/>
                  <a:pt x="312041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sz="2701">
              <a:cs typeface="B Nazanin" pitchFamily="2" charset="-78"/>
            </a:endParaRPr>
          </a:p>
        </p:txBody>
      </p:sp>
      <p:sp>
        <p:nvSpPr>
          <p:cNvPr id="9" name="Rectangle 23">
            <a:extLst>
              <a:ext uri="{FF2B5EF4-FFF2-40B4-BE49-F238E27FC236}">
                <a16:creationId xmlns:a16="http://schemas.microsoft.com/office/drawing/2014/main" id="{8622594E-8FA6-47E5-8C77-44A8A871913E}"/>
              </a:ext>
            </a:extLst>
          </p:cNvPr>
          <p:cNvSpPr/>
          <p:nvPr/>
        </p:nvSpPr>
        <p:spPr>
          <a:xfrm>
            <a:off x="7817295" y="3902349"/>
            <a:ext cx="446317" cy="262535"/>
          </a:xfrm>
          <a:custGeom>
            <a:avLst/>
            <a:gdLst/>
            <a:ahLst/>
            <a:cxnLst/>
            <a:rect l="l" t="t" r="r" b="b"/>
            <a:pathLst>
              <a:path w="4529836" h="2664566">
                <a:moveTo>
                  <a:pt x="1861969" y="0"/>
                </a:moveTo>
                <a:cubicBezTo>
                  <a:pt x="2177122" y="0"/>
                  <a:pt x="2455874" y="155855"/>
                  <a:pt x="2611443" y="404565"/>
                </a:cubicBezTo>
                <a:cubicBezTo>
                  <a:pt x="2709453" y="315054"/>
                  <a:pt x="2840684" y="266178"/>
                  <a:pt x="2983336" y="266178"/>
                </a:cubicBezTo>
                <a:cubicBezTo>
                  <a:pt x="3293144" y="266178"/>
                  <a:pt x="3549108" y="496718"/>
                  <a:pt x="3578241" y="797044"/>
                </a:cubicBezTo>
                <a:cubicBezTo>
                  <a:pt x="3583592" y="793823"/>
                  <a:pt x="3589010" y="793774"/>
                  <a:pt x="3594440" y="793774"/>
                </a:cubicBezTo>
                <a:cubicBezTo>
                  <a:pt x="4111042" y="793774"/>
                  <a:pt x="4529836" y="1212568"/>
                  <a:pt x="4529836" y="1729170"/>
                </a:cubicBezTo>
                <a:cubicBezTo>
                  <a:pt x="4529836" y="2216938"/>
                  <a:pt x="4156487" y="2617512"/>
                  <a:pt x="3679930" y="2660249"/>
                </a:cubicBezTo>
                <a:lnTo>
                  <a:pt x="3679930" y="2664566"/>
                </a:lnTo>
                <a:lnTo>
                  <a:pt x="3594440" y="2664566"/>
                </a:lnTo>
                <a:lnTo>
                  <a:pt x="1043912" y="2664566"/>
                </a:lnTo>
                <a:lnTo>
                  <a:pt x="1043912" y="2657589"/>
                </a:lnTo>
                <a:cubicBezTo>
                  <a:pt x="1008374" y="2662448"/>
                  <a:pt x="972132" y="2664566"/>
                  <a:pt x="935396" y="2664566"/>
                </a:cubicBezTo>
                <a:cubicBezTo>
                  <a:pt x="418794" y="2664566"/>
                  <a:pt x="0" y="2245772"/>
                  <a:pt x="0" y="1729170"/>
                </a:cubicBezTo>
                <a:cubicBezTo>
                  <a:pt x="0" y="1212568"/>
                  <a:pt x="418794" y="793774"/>
                  <a:pt x="935396" y="793774"/>
                </a:cubicBezTo>
                <a:lnTo>
                  <a:pt x="954395" y="797612"/>
                </a:lnTo>
                <a:cubicBezTo>
                  <a:pt x="1004779" y="344999"/>
                  <a:pt x="1393085" y="0"/>
                  <a:pt x="1861969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1">
              <a:cs typeface="B Nazanin" pitchFamily="2" charset="-78"/>
            </a:endParaRP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38853C9C-65B4-4732-BCD6-AD8EF421077E}"/>
              </a:ext>
            </a:extLst>
          </p:cNvPr>
          <p:cNvGrpSpPr/>
          <p:nvPr/>
        </p:nvGrpSpPr>
        <p:grpSpPr>
          <a:xfrm>
            <a:off x="8538896" y="2222424"/>
            <a:ext cx="3046352" cy="858180"/>
            <a:chOff x="2113657" y="4283314"/>
            <a:chExt cx="3647460" cy="858180"/>
          </a:xfrm>
        </p:grpSpPr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AB1F5CC0-82B6-42F6-843E-261B6B599197}"/>
                </a:ext>
              </a:extLst>
            </p:cNvPr>
            <p:cNvSpPr txBox="1"/>
            <p:nvPr/>
          </p:nvSpPr>
          <p:spPr>
            <a:xfrm>
              <a:off x="2113657" y="4495163"/>
              <a:ext cx="364745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itchFamily="34" charset="0"/>
                  <a:cs typeface="B Nazanin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B Nazanin" pitchFamily="2" charset="-78"/>
              </a:endParaRP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636A9ABE-DDA4-4752-801C-37B639C929D9}"/>
                </a:ext>
              </a:extLst>
            </p:cNvPr>
            <p:cNvSpPr txBox="1"/>
            <p:nvPr/>
          </p:nvSpPr>
          <p:spPr>
            <a:xfrm>
              <a:off x="2113658" y="4283314"/>
              <a:ext cx="364745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itchFamily="34" charset="0"/>
                  <a:cs typeface="B Nazanin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B Nazanin" pitchFamily="2" charset="-78"/>
              </a:endParaRPr>
            </a:p>
          </p:txBody>
        </p:sp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49CBD197-1431-4287-BDE5-A57A1C4B988A}"/>
              </a:ext>
            </a:extLst>
          </p:cNvPr>
          <p:cNvGrpSpPr/>
          <p:nvPr/>
        </p:nvGrpSpPr>
        <p:grpSpPr>
          <a:xfrm>
            <a:off x="8538896" y="3604526"/>
            <a:ext cx="3046352" cy="858180"/>
            <a:chOff x="2113657" y="4283314"/>
            <a:chExt cx="3647460" cy="858180"/>
          </a:xfrm>
        </p:grpSpPr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BFD0258A-AA0C-4788-B090-CEA42BD31AB1}"/>
                </a:ext>
              </a:extLst>
            </p:cNvPr>
            <p:cNvSpPr txBox="1"/>
            <p:nvPr/>
          </p:nvSpPr>
          <p:spPr>
            <a:xfrm>
              <a:off x="2113657" y="4495163"/>
              <a:ext cx="364745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itchFamily="34" charset="0"/>
                  <a:cs typeface="B Nazanin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B Nazanin" pitchFamily="2" charset="-78"/>
              </a:endParaRP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F691C3B9-E49C-4F86-B49C-61B01305BA4E}"/>
                </a:ext>
              </a:extLst>
            </p:cNvPr>
            <p:cNvSpPr txBox="1"/>
            <p:nvPr/>
          </p:nvSpPr>
          <p:spPr>
            <a:xfrm>
              <a:off x="2113658" y="4283314"/>
              <a:ext cx="364745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itchFamily="34" charset="0"/>
                  <a:cs typeface="B Nazanin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B Nazanin" pitchFamily="2" charset="-78"/>
              </a:endParaRPr>
            </a:p>
          </p:txBody>
        </p: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342CA898-076B-4587-8F31-CFF6D37C0ADA}"/>
              </a:ext>
            </a:extLst>
          </p:cNvPr>
          <p:cNvGrpSpPr/>
          <p:nvPr/>
        </p:nvGrpSpPr>
        <p:grpSpPr>
          <a:xfrm>
            <a:off x="8538896" y="4986627"/>
            <a:ext cx="3046352" cy="858180"/>
            <a:chOff x="2113657" y="4283314"/>
            <a:chExt cx="3647460" cy="858180"/>
          </a:xfrm>
        </p:grpSpPr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0C27BCAD-57A2-42AC-979D-E55FDA61A012}"/>
                </a:ext>
              </a:extLst>
            </p:cNvPr>
            <p:cNvSpPr txBox="1"/>
            <p:nvPr/>
          </p:nvSpPr>
          <p:spPr>
            <a:xfrm>
              <a:off x="2113657" y="4495163"/>
              <a:ext cx="364745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itchFamily="34" charset="0"/>
                  <a:cs typeface="B Nazanin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B Nazanin" pitchFamily="2" charset="-78"/>
              </a:endParaRP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FAC94CF7-7F32-45FA-9505-126341C56203}"/>
                </a:ext>
              </a:extLst>
            </p:cNvPr>
            <p:cNvSpPr txBox="1"/>
            <p:nvPr/>
          </p:nvSpPr>
          <p:spPr>
            <a:xfrm>
              <a:off x="2113658" y="4283314"/>
              <a:ext cx="364745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itchFamily="34" charset="0"/>
                  <a:cs typeface="B Nazanin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B Nazanin" pitchFamily="2" charset="-78"/>
              </a:endParaRPr>
            </a:p>
          </p:txBody>
        </p:sp>
      </p:grpSp>
      <p:sp>
        <p:nvSpPr>
          <p:cNvPr id="19" name="Oval 21">
            <a:extLst>
              <a:ext uri="{FF2B5EF4-FFF2-40B4-BE49-F238E27FC236}">
                <a16:creationId xmlns:a16="http://schemas.microsoft.com/office/drawing/2014/main" id="{14674B9F-A6F7-41D9-9CD2-ADB722D0899D}"/>
              </a:ext>
            </a:extLst>
          </p:cNvPr>
          <p:cNvSpPr>
            <a:spLocks noChangeAspect="1"/>
          </p:cNvSpPr>
          <p:nvPr/>
        </p:nvSpPr>
        <p:spPr>
          <a:xfrm>
            <a:off x="3987308" y="2440432"/>
            <a:ext cx="418667" cy="422165"/>
          </a:xfrm>
          <a:custGeom>
            <a:avLst/>
            <a:gdLst/>
            <a:ahLst/>
            <a:cxnLst/>
            <a:rect l="l" t="t" r="r" b="b"/>
            <a:pathLst>
              <a:path w="1652142" h="1665940">
                <a:moveTo>
                  <a:pt x="898689" y="548008"/>
                </a:moveTo>
                <a:cubicBezTo>
                  <a:pt x="737950" y="504938"/>
                  <a:pt x="572731" y="600328"/>
                  <a:pt x="529661" y="761066"/>
                </a:cubicBezTo>
                <a:cubicBezTo>
                  <a:pt x="486591" y="921805"/>
                  <a:pt x="581980" y="1087025"/>
                  <a:pt x="742719" y="1130094"/>
                </a:cubicBezTo>
                <a:cubicBezTo>
                  <a:pt x="903458" y="1173164"/>
                  <a:pt x="1068677" y="1077775"/>
                  <a:pt x="1111747" y="917036"/>
                </a:cubicBezTo>
                <a:cubicBezTo>
                  <a:pt x="1154817" y="756297"/>
                  <a:pt x="1059428" y="591077"/>
                  <a:pt x="898689" y="548008"/>
                </a:cubicBezTo>
                <a:close/>
                <a:moveTo>
                  <a:pt x="952303" y="347916"/>
                </a:moveTo>
                <a:cubicBezTo>
                  <a:pt x="1223549" y="420596"/>
                  <a:pt x="1384519" y="699404"/>
                  <a:pt x="1311839" y="970650"/>
                </a:cubicBezTo>
                <a:cubicBezTo>
                  <a:pt x="1239159" y="1241896"/>
                  <a:pt x="960351" y="1402866"/>
                  <a:pt x="689105" y="1330186"/>
                </a:cubicBezTo>
                <a:cubicBezTo>
                  <a:pt x="417859" y="1257506"/>
                  <a:pt x="256889" y="978698"/>
                  <a:pt x="329569" y="707451"/>
                </a:cubicBezTo>
                <a:cubicBezTo>
                  <a:pt x="402249" y="436205"/>
                  <a:pt x="681057" y="275235"/>
                  <a:pt x="952303" y="347916"/>
                </a:cubicBezTo>
                <a:close/>
                <a:moveTo>
                  <a:pt x="971799" y="275155"/>
                </a:moveTo>
                <a:cubicBezTo>
                  <a:pt x="660368" y="191707"/>
                  <a:pt x="340256" y="376524"/>
                  <a:pt x="256808" y="687955"/>
                </a:cubicBezTo>
                <a:cubicBezTo>
                  <a:pt x="173361" y="999387"/>
                  <a:pt x="358178" y="1319499"/>
                  <a:pt x="669609" y="1402947"/>
                </a:cubicBezTo>
                <a:cubicBezTo>
                  <a:pt x="981040" y="1486395"/>
                  <a:pt x="1301152" y="1301577"/>
                  <a:pt x="1384600" y="990146"/>
                </a:cubicBezTo>
                <a:cubicBezTo>
                  <a:pt x="1468047" y="678715"/>
                  <a:pt x="1283230" y="358603"/>
                  <a:pt x="971799" y="275155"/>
                </a:cubicBezTo>
                <a:close/>
                <a:moveTo>
                  <a:pt x="1652142" y="394531"/>
                </a:moveTo>
                <a:lnTo>
                  <a:pt x="1649662" y="403784"/>
                </a:lnTo>
                <a:lnTo>
                  <a:pt x="1647140" y="399895"/>
                </a:lnTo>
                <a:close/>
                <a:moveTo>
                  <a:pt x="1158157" y="65026"/>
                </a:moveTo>
                <a:lnTo>
                  <a:pt x="1154679" y="271718"/>
                </a:lnTo>
                <a:lnTo>
                  <a:pt x="1148331" y="270017"/>
                </a:lnTo>
                <a:cubicBezTo>
                  <a:pt x="1200055" y="299127"/>
                  <a:pt x="1246804" y="334821"/>
                  <a:pt x="1286346" y="377149"/>
                </a:cubicBezTo>
                <a:lnTo>
                  <a:pt x="1470353" y="331395"/>
                </a:lnTo>
                <a:lnTo>
                  <a:pt x="1588305" y="553229"/>
                </a:lnTo>
                <a:lnTo>
                  <a:pt x="1457194" y="671432"/>
                </a:lnTo>
                <a:cubicBezTo>
                  <a:pt x="1473630" y="731297"/>
                  <a:pt x="1481376" y="793983"/>
                  <a:pt x="1478595" y="857704"/>
                </a:cubicBezTo>
                <a:lnTo>
                  <a:pt x="1642362" y="948616"/>
                </a:lnTo>
                <a:lnTo>
                  <a:pt x="1577335" y="1191298"/>
                </a:lnTo>
                <a:lnTo>
                  <a:pt x="1378614" y="1187955"/>
                </a:lnTo>
                <a:cubicBezTo>
                  <a:pt x="1353489" y="1229936"/>
                  <a:pt x="1323048" y="1267799"/>
                  <a:pt x="1288939" y="1301599"/>
                </a:cubicBezTo>
                <a:lnTo>
                  <a:pt x="1354201" y="1471932"/>
                </a:lnTo>
                <a:lnTo>
                  <a:pt x="1148396" y="1616039"/>
                </a:lnTo>
                <a:lnTo>
                  <a:pt x="992294" y="1480516"/>
                </a:lnTo>
                <a:lnTo>
                  <a:pt x="1011291" y="1467215"/>
                </a:lnTo>
                <a:cubicBezTo>
                  <a:pt x="951500" y="1486565"/>
                  <a:pt x="888271" y="1495869"/>
                  <a:pt x="823805" y="1495510"/>
                </a:cubicBezTo>
                <a:lnTo>
                  <a:pt x="729193" y="1665940"/>
                </a:lnTo>
                <a:lnTo>
                  <a:pt x="486511" y="1600914"/>
                </a:lnTo>
                <a:lnTo>
                  <a:pt x="489790" y="1406012"/>
                </a:lnTo>
                <a:cubicBezTo>
                  <a:pt x="438364" y="1376702"/>
                  <a:pt x="391917" y="1340859"/>
                  <a:pt x="352658" y="1298452"/>
                </a:cubicBezTo>
                <a:lnTo>
                  <a:pt x="355803" y="1305197"/>
                </a:lnTo>
                <a:lnTo>
                  <a:pt x="152856" y="1344512"/>
                </a:lnTo>
                <a:lnTo>
                  <a:pt x="46675" y="1116809"/>
                </a:lnTo>
                <a:lnTo>
                  <a:pt x="183929" y="1005520"/>
                </a:lnTo>
                <a:cubicBezTo>
                  <a:pt x="169279" y="951824"/>
                  <a:pt x="161626" y="895865"/>
                  <a:pt x="161615" y="838915"/>
                </a:cubicBezTo>
                <a:lnTo>
                  <a:pt x="0" y="749197"/>
                </a:lnTo>
                <a:lnTo>
                  <a:pt x="65026" y="506515"/>
                </a:lnTo>
                <a:lnTo>
                  <a:pt x="250227" y="509630"/>
                </a:lnTo>
                <a:cubicBezTo>
                  <a:pt x="275353" y="465291"/>
                  <a:pt x="305693" y="424864"/>
                  <a:pt x="340015" y="388679"/>
                </a:cubicBezTo>
                <a:lnTo>
                  <a:pt x="277984" y="197357"/>
                </a:lnTo>
                <a:lnTo>
                  <a:pt x="491050" y="64219"/>
                </a:lnTo>
                <a:lnTo>
                  <a:pt x="639843" y="207726"/>
                </a:lnTo>
                <a:lnTo>
                  <a:pt x="638348" y="208660"/>
                </a:lnTo>
                <a:cubicBezTo>
                  <a:pt x="696840" y="190256"/>
                  <a:pt x="758594" y="181748"/>
                  <a:pt x="821488" y="182440"/>
                </a:cubicBezTo>
                <a:lnTo>
                  <a:pt x="815140" y="180739"/>
                </a:lnTo>
                <a:lnTo>
                  <a:pt x="915476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r" rtl="1"/>
            <a:endParaRPr lang="ko-KR" altLang="en-US" sz="2701">
              <a:cs typeface="B Nazanin" pitchFamily="2" charset="-78"/>
            </a:endParaRPr>
          </a:p>
        </p:txBody>
      </p:sp>
      <p:sp>
        <p:nvSpPr>
          <p:cNvPr id="20" name="Rounded Rectangle 27">
            <a:extLst>
              <a:ext uri="{FF2B5EF4-FFF2-40B4-BE49-F238E27FC236}">
                <a16:creationId xmlns:a16="http://schemas.microsoft.com/office/drawing/2014/main" id="{557FD289-ADC1-434E-BEDD-CD84DECD29C0}"/>
              </a:ext>
            </a:extLst>
          </p:cNvPr>
          <p:cNvSpPr/>
          <p:nvPr/>
        </p:nvSpPr>
        <p:spPr>
          <a:xfrm>
            <a:off x="3987340" y="5254947"/>
            <a:ext cx="418599" cy="321541"/>
          </a:xfrm>
          <a:custGeom>
            <a:avLst/>
            <a:gdLst/>
            <a:ahLst/>
            <a:cxnLst/>
            <a:rect l="l" t="t" r="r" b="b"/>
            <a:pathLst>
              <a:path w="3186824" h="2447912">
                <a:moveTo>
                  <a:pt x="1917737" y="1021643"/>
                </a:moveTo>
                <a:cubicBezTo>
                  <a:pt x="2188548" y="1021643"/>
                  <a:pt x="2408083" y="1241178"/>
                  <a:pt x="2408083" y="1511989"/>
                </a:cubicBezTo>
                <a:cubicBezTo>
                  <a:pt x="2408083" y="1782800"/>
                  <a:pt x="2188548" y="2002335"/>
                  <a:pt x="1917737" y="2002335"/>
                </a:cubicBezTo>
                <a:cubicBezTo>
                  <a:pt x="1646926" y="2002335"/>
                  <a:pt x="1427391" y="1782800"/>
                  <a:pt x="1427391" y="1511989"/>
                </a:cubicBezTo>
                <a:cubicBezTo>
                  <a:pt x="1427391" y="1241178"/>
                  <a:pt x="1646926" y="1021643"/>
                  <a:pt x="1917737" y="1021643"/>
                </a:cubicBezTo>
                <a:close/>
                <a:moveTo>
                  <a:pt x="1917737" y="827913"/>
                </a:moveTo>
                <a:cubicBezTo>
                  <a:pt x="1539932" y="827913"/>
                  <a:pt x="1233661" y="1134184"/>
                  <a:pt x="1233661" y="1511989"/>
                </a:cubicBezTo>
                <a:cubicBezTo>
                  <a:pt x="1233661" y="1889794"/>
                  <a:pt x="1539932" y="2196065"/>
                  <a:pt x="1917737" y="2196065"/>
                </a:cubicBezTo>
                <a:cubicBezTo>
                  <a:pt x="2295542" y="2196065"/>
                  <a:pt x="2601813" y="1889794"/>
                  <a:pt x="2601813" y="1511989"/>
                </a:cubicBezTo>
                <a:cubicBezTo>
                  <a:pt x="2601813" y="1134184"/>
                  <a:pt x="2295542" y="827913"/>
                  <a:pt x="1917737" y="827913"/>
                </a:cubicBezTo>
                <a:close/>
                <a:moveTo>
                  <a:pt x="1112286" y="675885"/>
                </a:moveTo>
                <a:lnTo>
                  <a:pt x="1112286" y="830188"/>
                </a:lnTo>
                <a:lnTo>
                  <a:pt x="1328310" y="830188"/>
                </a:lnTo>
                <a:lnTo>
                  <a:pt x="1328310" y="675885"/>
                </a:lnTo>
                <a:close/>
                <a:moveTo>
                  <a:pt x="2586084" y="626422"/>
                </a:moveTo>
                <a:lnTo>
                  <a:pt x="2586084" y="830188"/>
                </a:lnTo>
                <a:lnTo>
                  <a:pt x="3001340" y="830188"/>
                </a:lnTo>
                <a:lnTo>
                  <a:pt x="3001340" y="626422"/>
                </a:lnTo>
                <a:close/>
                <a:moveTo>
                  <a:pt x="1593701" y="108218"/>
                </a:moveTo>
                <a:lnTo>
                  <a:pt x="1593701" y="432905"/>
                </a:lnTo>
                <a:lnTo>
                  <a:pt x="2241773" y="432905"/>
                </a:lnTo>
                <a:lnTo>
                  <a:pt x="2241773" y="108218"/>
                </a:lnTo>
                <a:close/>
                <a:moveTo>
                  <a:pt x="1452512" y="0"/>
                </a:moveTo>
                <a:lnTo>
                  <a:pt x="2382963" y="0"/>
                </a:lnTo>
                <a:cubicBezTo>
                  <a:pt x="2433311" y="0"/>
                  <a:pt x="2474127" y="40816"/>
                  <a:pt x="2474127" y="91164"/>
                </a:cubicBezTo>
                <a:lnTo>
                  <a:pt x="2474127" y="432905"/>
                </a:lnTo>
                <a:lnTo>
                  <a:pt x="2933014" y="432905"/>
                </a:lnTo>
                <a:cubicBezTo>
                  <a:pt x="3073189" y="432905"/>
                  <a:pt x="3186824" y="546540"/>
                  <a:pt x="3186824" y="686715"/>
                </a:cubicBezTo>
                <a:lnTo>
                  <a:pt x="3186824" y="2194102"/>
                </a:lnTo>
                <a:cubicBezTo>
                  <a:pt x="3186824" y="2334277"/>
                  <a:pt x="3073189" y="2447912"/>
                  <a:pt x="2933014" y="2447912"/>
                </a:cubicBezTo>
                <a:lnTo>
                  <a:pt x="253810" y="2447912"/>
                </a:lnTo>
                <a:cubicBezTo>
                  <a:pt x="113635" y="2447912"/>
                  <a:pt x="0" y="2334277"/>
                  <a:pt x="0" y="2194102"/>
                </a:cubicBezTo>
                <a:lnTo>
                  <a:pt x="0" y="686715"/>
                </a:lnTo>
                <a:cubicBezTo>
                  <a:pt x="0" y="546540"/>
                  <a:pt x="113635" y="432905"/>
                  <a:pt x="253810" y="432905"/>
                </a:cubicBezTo>
                <a:lnTo>
                  <a:pt x="307082" y="432905"/>
                </a:lnTo>
                <a:lnTo>
                  <a:pt x="307082" y="313169"/>
                </a:lnTo>
                <a:cubicBezTo>
                  <a:pt x="307082" y="287995"/>
                  <a:pt x="327490" y="267587"/>
                  <a:pt x="352664" y="267587"/>
                </a:cubicBezTo>
                <a:lnTo>
                  <a:pt x="817888" y="267587"/>
                </a:lnTo>
                <a:cubicBezTo>
                  <a:pt x="843062" y="267587"/>
                  <a:pt x="863470" y="287995"/>
                  <a:pt x="863470" y="313169"/>
                </a:cubicBezTo>
                <a:lnTo>
                  <a:pt x="863470" y="432905"/>
                </a:lnTo>
                <a:lnTo>
                  <a:pt x="1361348" y="432905"/>
                </a:lnTo>
                <a:lnTo>
                  <a:pt x="1361348" y="91164"/>
                </a:lnTo>
                <a:cubicBezTo>
                  <a:pt x="1361348" y="40816"/>
                  <a:pt x="1402164" y="0"/>
                  <a:pt x="1452512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r" rtl="1"/>
            <a:endParaRPr lang="ko-KR" altLang="en-US" sz="2701">
              <a:cs typeface="B Nazanin" pitchFamily="2" charset="-78"/>
            </a:endParaRPr>
          </a:p>
        </p:txBody>
      </p:sp>
      <p:sp>
        <p:nvSpPr>
          <p:cNvPr id="21" name="Rounded Rectangle 7">
            <a:extLst>
              <a:ext uri="{FF2B5EF4-FFF2-40B4-BE49-F238E27FC236}">
                <a16:creationId xmlns:a16="http://schemas.microsoft.com/office/drawing/2014/main" id="{19EC62D7-9165-4E25-866D-C1557EFBB5A6}"/>
              </a:ext>
            </a:extLst>
          </p:cNvPr>
          <p:cNvSpPr/>
          <p:nvPr/>
        </p:nvSpPr>
        <p:spPr>
          <a:xfrm>
            <a:off x="3999187" y="3863218"/>
            <a:ext cx="394904" cy="340797"/>
          </a:xfrm>
          <a:custGeom>
            <a:avLst/>
            <a:gdLst/>
            <a:ahLst/>
            <a:cxnLst/>
            <a:rect l="l" t="t" r="r" b="b"/>
            <a:pathLst>
              <a:path w="3240006" h="2796091">
                <a:moveTo>
                  <a:pt x="686867" y="612319"/>
                </a:moveTo>
                <a:cubicBezTo>
                  <a:pt x="611281" y="612319"/>
                  <a:pt x="550007" y="673593"/>
                  <a:pt x="550007" y="749179"/>
                </a:cubicBezTo>
                <a:cubicBezTo>
                  <a:pt x="550007" y="824765"/>
                  <a:pt x="611281" y="886039"/>
                  <a:pt x="686867" y="886039"/>
                </a:cubicBezTo>
                <a:cubicBezTo>
                  <a:pt x="762453" y="886039"/>
                  <a:pt x="823727" y="824765"/>
                  <a:pt x="823727" y="749179"/>
                </a:cubicBezTo>
                <a:cubicBezTo>
                  <a:pt x="823727" y="673593"/>
                  <a:pt x="762453" y="612319"/>
                  <a:pt x="686867" y="612319"/>
                </a:cubicBezTo>
                <a:close/>
                <a:moveTo>
                  <a:pt x="1587500" y="281447"/>
                </a:moveTo>
                <a:cubicBezTo>
                  <a:pt x="1432061" y="281447"/>
                  <a:pt x="1306053" y="407455"/>
                  <a:pt x="1306053" y="562894"/>
                </a:cubicBezTo>
                <a:cubicBezTo>
                  <a:pt x="1306053" y="718333"/>
                  <a:pt x="1432061" y="844341"/>
                  <a:pt x="1587500" y="844341"/>
                </a:cubicBezTo>
                <a:cubicBezTo>
                  <a:pt x="1742939" y="844341"/>
                  <a:pt x="1868947" y="718333"/>
                  <a:pt x="1868947" y="562894"/>
                </a:cubicBezTo>
                <a:cubicBezTo>
                  <a:pt x="1868947" y="407455"/>
                  <a:pt x="1742939" y="281447"/>
                  <a:pt x="1587500" y="281447"/>
                </a:cubicBezTo>
                <a:close/>
                <a:moveTo>
                  <a:pt x="1587500" y="0"/>
                </a:moveTo>
                <a:cubicBezTo>
                  <a:pt x="1898378" y="0"/>
                  <a:pt x="2150394" y="252016"/>
                  <a:pt x="2150394" y="562894"/>
                </a:cubicBezTo>
                <a:cubicBezTo>
                  <a:pt x="2150394" y="786167"/>
                  <a:pt x="2020401" y="979078"/>
                  <a:pt x="1831095" y="1068260"/>
                </a:cubicBezTo>
                <a:lnTo>
                  <a:pt x="2215710" y="1068260"/>
                </a:lnTo>
                <a:cubicBezTo>
                  <a:pt x="2374756" y="1068260"/>
                  <a:pt x="2503688" y="1197192"/>
                  <a:pt x="2503688" y="1356238"/>
                </a:cubicBezTo>
                <a:lnTo>
                  <a:pt x="2503688" y="1474975"/>
                </a:lnTo>
                <a:lnTo>
                  <a:pt x="2656086" y="1474975"/>
                </a:lnTo>
                <a:cubicBezTo>
                  <a:pt x="2692420" y="1474975"/>
                  <a:pt x="2722815" y="1500405"/>
                  <a:pt x="2728975" y="1534767"/>
                </a:cubicBezTo>
                <a:lnTo>
                  <a:pt x="3240006" y="1109804"/>
                </a:lnTo>
                <a:lnTo>
                  <a:pt x="3240006" y="2754548"/>
                </a:lnTo>
                <a:lnTo>
                  <a:pt x="2728975" y="2329585"/>
                </a:lnTo>
                <a:cubicBezTo>
                  <a:pt x="2722815" y="2363946"/>
                  <a:pt x="2692420" y="2389375"/>
                  <a:pt x="2656086" y="2389375"/>
                </a:cubicBezTo>
                <a:lnTo>
                  <a:pt x="2503688" y="2389375"/>
                </a:lnTo>
                <a:lnTo>
                  <a:pt x="2503688" y="2508113"/>
                </a:lnTo>
                <a:cubicBezTo>
                  <a:pt x="2503688" y="2667159"/>
                  <a:pt x="2374756" y="2796091"/>
                  <a:pt x="2215710" y="2796091"/>
                </a:cubicBezTo>
                <a:lnTo>
                  <a:pt x="287978" y="2796091"/>
                </a:lnTo>
                <a:cubicBezTo>
                  <a:pt x="128932" y="2796091"/>
                  <a:pt x="0" y="2667159"/>
                  <a:pt x="0" y="2508113"/>
                </a:cubicBezTo>
                <a:lnTo>
                  <a:pt x="0" y="1356238"/>
                </a:lnTo>
                <a:cubicBezTo>
                  <a:pt x="0" y="1197192"/>
                  <a:pt x="128932" y="1068260"/>
                  <a:pt x="287978" y="1068260"/>
                </a:cubicBezTo>
                <a:lnTo>
                  <a:pt x="544513" y="1068260"/>
                </a:lnTo>
                <a:cubicBezTo>
                  <a:pt x="422089" y="1014226"/>
                  <a:pt x="336949" y="891645"/>
                  <a:pt x="336949" y="749179"/>
                </a:cubicBezTo>
                <a:cubicBezTo>
                  <a:pt x="336949" y="555925"/>
                  <a:pt x="493613" y="399261"/>
                  <a:pt x="686867" y="399261"/>
                </a:cubicBezTo>
                <a:cubicBezTo>
                  <a:pt x="880121" y="399261"/>
                  <a:pt x="1036785" y="555925"/>
                  <a:pt x="1036785" y="749179"/>
                </a:cubicBezTo>
                <a:cubicBezTo>
                  <a:pt x="1036785" y="891645"/>
                  <a:pt x="951645" y="1014226"/>
                  <a:pt x="829222" y="1068260"/>
                </a:cubicBezTo>
                <a:lnTo>
                  <a:pt x="1343906" y="1068260"/>
                </a:lnTo>
                <a:cubicBezTo>
                  <a:pt x="1154600" y="979078"/>
                  <a:pt x="1024606" y="786167"/>
                  <a:pt x="1024606" y="562894"/>
                </a:cubicBezTo>
                <a:cubicBezTo>
                  <a:pt x="1024606" y="252016"/>
                  <a:pt x="1276622" y="0"/>
                  <a:pt x="1587500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r" rtl="1"/>
            <a:endParaRPr lang="ko-KR" altLang="en-US" sz="2701">
              <a:cs typeface="B Nazanin" pitchFamily="2" charset="-78"/>
            </a:endParaRPr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C7BCB261-7182-47A0-93F7-E727EBD0C7B3}"/>
              </a:ext>
            </a:extLst>
          </p:cNvPr>
          <p:cNvGrpSpPr/>
          <p:nvPr/>
        </p:nvGrpSpPr>
        <p:grpSpPr>
          <a:xfrm>
            <a:off x="606751" y="2222424"/>
            <a:ext cx="3046353" cy="858180"/>
            <a:chOff x="2113657" y="4283314"/>
            <a:chExt cx="3647460" cy="858180"/>
          </a:xfrm>
        </p:grpSpPr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D56B45D3-E966-4847-9C42-4246EBCA537F}"/>
                </a:ext>
              </a:extLst>
            </p:cNvPr>
            <p:cNvSpPr txBox="1"/>
            <p:nvPr/>
          </p:nvSpPr>
          <p:spPr>
            <a:xfrm>
              <a:off x="2113657" y="4495163"/>
              <a:ext cx="364745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itchFamily="34" charset="0"/>
                  <a:cs typeface="B Nazanin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B Nazanin" pitchFamily="2" charset="-78"/>
              </a:endParaRP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45DBFEDD-40A3-4B1F-AB64-A1C7DFAF9713}"/>
                </a:ext>
              </a:extLst>
            </p:cNvPr>
            <p:cNvSpPr txBox="1"/>
            <p:nvPr/>
          </p:nvSpPr>
          <p:spPr>
            <a:xfrm>
              <a:off x="2113658" y="4283314"/>
              <a:ext cx="364745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itchFamily="34" charset="0"/>
                  <a:cs typeface="B Nazanin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B Nazanin" pitchFamily="2" charset="-78"/>
              </a:endParaRPr>
            </a:p>
          </p:txBody>
        </p:sp>
      </p:grpSp>
      <p:grpSp>
        <p:nvGrpSpPr>
          <p:cNvPr id="25" name="Group 24">
            <a:extLst>
              <a:ext uri="{FF2B5EF4-FFF2-40B4-BE49-F238E27FC236}">
                <a16:creationId xmlns:a16="http://schemas.microsoft.com/office/drawing/2014/main" id="{3721617D-9919-4012-9E92-DE60F53FAD0C}"/>
              </a:ext>
            </a:extLst>
          </p:cNvPr>
          <p:cNvGrpSpPr/>
          <p:nvPr/>
        </p:nvGrpSpPr>
        <p:grpSpPr>
          <a:xfrm>
            <a:off x="606751" y="3604526"/>
            <a:ext cx="3046353" cy="858180"/>
            <a:chOff x="2113657" y="4283314"/>
            <a:chExt cx="3647460" cy="858180"/>
          </a:xfrm>
        </p:grpSpPr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6FD8D8B2-8B2E-4E47-97AB-6DF3BC8AD804}"/>
                </a:ext>
              </a:extLst>
            </p:cNvPr>
            <p:cNvSpPr txBox="1"/>
            <p:nvPr/>
          </p:nvSpPr>
          <p:spPr>
            <a:xfrm>
              <a:off x="2113657" y="4495163"/>
              <a:ext cx="364745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itchFamily="34" charset="0"/>
                  <a:cs typeface="B Nazanin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B Nazanin" pitchFamily="2" charset="-78"/>
              </a:endParaRP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AD379FFC-8245-4C94-A0E1-3F68ECE10940}"/>
                </a:ext>
              </a:extLst>
            </p:cNvPr>
            <p:cNvSpPr txBox="1"/>
            <p:nvPr/>
          </p:nvSpPr>
          <p:spPr>
            <a:xfrm>
              <a:off x="2113658" y="4283314"/>
              <a:ext cx="364745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itchFamily="34" charset="0"/>
                  <a:cs typeface="B Nazanin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B Nazanin" pitchFamily="2" charset="-78"/>
              </a:endParaRPr>
            </a:p>
          </p:txBody>
        </p: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EA00DC88-379A-45EB-806B-57D03443E23D}"/>
              </a:ext>
            </a:extLst>
          </p:cNvPr>
          <p:cNvGrpSpPr/>
          <p:nvPr/>
        </p:nvGrpSpPr>
        <p:grpSpPr>
          <a:xfrm>
            <a:off x="606751" y="4986627"/>
            <a:ext cx="3046353" cy="858180"/>
            <a:chOff x="2113657" y="4283314"/>
            <a:chExt cx="3647460" cy="858180"/>
          </a:xfrm>
        </p:grpSpPr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769D39D2-3514-4DE3-86CE-301FBF748458}"/>
                </a:ext>
              </a:extLst>
            </p:cNvPr>
            <p:cNvSpPr txBox="1"/>
            <p:nvPr/>
          </p:nvSpPr>
          <p:spPr>
            <a:xfrm>
              <a:off x="2113657" y="4495163"/>
              <a:ext cx="364745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itchFamily="34" charset="0"/>
                  <a:cs typeface="B Nazanin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B Nazanin" pitchFamily="2" charset="-78"/>
              </a:endParaRP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DD1CDC86-0D75-4D4D-AD38-3D0C20EDF1F8}"/>
                </a:ext>
              </a:extLst>
            </p:cNvPr>
            <p:cNvSpPr txBox="1"/>
            <p:nvPr/>
          </p:nvSpPr>
          <p:spPr>
            <a:xfrm>
              <a:off x="2113658" y="4283314"/>
              <a:ext cx="364745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itchFamily="34" charset="0"/>
                  <a:cs typeface="B Nazanin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B Nazanin" pitchFamily="2" charset="-78"/>
              </a:endParaRPr>
            </a:p>
          </p:txBody>
        </p:sp>
      </p:grpSp>
      <p:sp>
        <p:nvSpPr>
          <p:cNvPr id="34" name="TextBox 33">
            <a:extLst>
              <a:ext uri="{FF2B5EF4-FFF2-40B4-BE49-F238E27FC236}">
                <a16:creationId xmlns:a16="http://schemas.microsoft.com/office/drawing/2014/main" id="{283B061F-DC80-4165-A6CF-5DB3470E1BA1}"/>
              </a:ext>
            </a:extLst>
          </p:cNvPr>
          <p:cNvSpPr txBox="1"/>
          <p:nvPr/>
        </p:nvSpPr>
        <p:spPr>
          <a:xfrm>
            <a:off x="4939470" y="6364602"/>
            <a:ext cx="231306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600" dirty="0">
                <a:solidFill>
                  <a:schemeClr val="bg1"/>
                </a:solidFill>
                <a:cs typeface="B Nazanin" pitchFamily="2" charset="-78"/>
              </a:rPr>
              <a:t>اتوماسیون صنعتی</a:t>
            </a:r>
            <a:endParaRPr lang="ko-KR" altLang="en-US" sz="1600" b="1" dirty="0">
              <a:solidFill>
                <a:schemeClr val="bg1"/>
              </a:solidFill>
              <a:latin typeface="Arial" pitchFamily="34" charset="0"/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856646943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206381AD-4C2B-4745-99B1-0BBCE6131A7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prstGeom prst="rect">
            <a:avLst/>
          </a:prstGeom>
        </p:spPr>
        <p:txBody>
          <a:bodyPr/>
          <a:lstStyle/>
          <a:p>
            <a:pPr rtl="1"/>
            <a:r>
              <a:rPr lang="fa-IR">
                <a:cs typeface="B Nazanin" pitchFamily="2" charset="-78"/>
              </a:rPr>
              <a:t>سبک اینفوگرافیک</a:t>
            </a:r>
            <a:endParaRPr lang="en-US" dirty="0">
              <a:cs typeface="B Nazanin" pitchFamily="2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5AD0C27-B1EE-41C7-8B1E-89B125339539}"/>
              </a:ext>
            </a:extLst>
          </p:cNvPr>
          <p:cNvSpPr txBox="1"/>
          <p:nvPr/>
        </p:nvSpPr>
        <p:spPr>
          <a:xfrm>
            <a:off x="10666971" y="3838858"/>
            <a:ext cx="120289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en-US" altLang="ko-KR" sz="5400" b="1" dirty="0">
                <a:solidFill>
                  <a:schemeClr val="accent1"/>
                </a:solidFill>
                <a:cs typeface="B Nazanin" pitchFamily="2" charset="-78"/>
              </a:rPr>
              <a:t>1</a:t>
            </a:r>
            <a:r>
              <a:rPr lang="fa-IR" altLang="ko-KR" sz="5400" b="1" dirty="0">
                <a:solidFill>
                  <a:schemeClr val="accent1"/>
                </a:solidFill>
                <a:cs typeface="B Nazanin" pitchFamily="2" charset="-78"/>
              </a:rPr>
              <a:t> </a:t>
            </a:r>
            <a:endParaRPr lang="ko-KR" altLang="en-US" sz="5400" b="1" dirty="0">
              <a:solidFill>
                <a:schemeClr val="accent1"/>
              </a:solidFill>
              <a:cs typeface="B Nazanin" pitchFamily="2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C834E0F-BFF4-4374-B675-37C4B3702F05}"/>
              </a:ext>
            </a:extLst>
          </p:cNvPr>
          <p:cNvSpPr txBox="1"/>
          <p:nvPr/>
        </p:nvSpPr>
        <p:spPr>
          <a:xfrm>
            <a:off x="10666971" y="5137339"/>
            <a:ext cx="120289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en-US" altLang="ko-KR" sz="5400" b="1" dirty="0">
                <a:solidFill>
                  <a:schemeClr val="accent2"/>
                </a:solidFill>
                <a:cs typeface="B Nazanin" pitchFamily="2" charset="-78"/>
              </a:rPr>
              <a:t>2</a:t>
            </a:r>
            <a:r>
              <a:rPr lang="fa-IR" altLang="ko-KR" sz="5400" b="1" dirty="0">
                <a:solidFill>
                  <a:schemeClr val="accent2"/>
                </a:solidFill>
                <a:cs typeface="B Nazanin" pitchFamily="2" charset="-78"/>
              </a:rPr>
              <a:t> </a:t>
            </a:r>
            <a:endParaRPr lang="ko-KR" altLang="en-US" sz="5400" b="1" dirty="0">
              <a:solidFill>
                <a:schemeClr val="accent2"/>
              </a:solidFill>
              <a:cs typeface="B Nazanin" pitchFamily="2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2BBD9E3-732E-4094-856A-64857FD13C20}"/>
              </a:ext>
            </a:extLst>
          </p:cNvPr>
          <p:cNvSpPr txBox="1"/>
          <p:nvPr/>
        </p:nvSpPr>
        <p:spPr>
          <a:xfrm>
            <a:off x="4419600" y="4075341"/>
            <a:ext cx="120289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en-US" altLang="ko-KR" sz="5400" b="1" dirty="0">
                <a:solidFill>
                  <a:schemeClr val="accent3"/>
                </a:solidFill>
                <a:cs typeface="B Nazanin" pitchFamily="2" charset="-78"/>
              </a:rPr>
              <a:t>3</a:t>
            </a:r>
            <a:r>
              <a:rPr lang="fa-IR" altLang="ko-KR" sz="5400" b="1" dirty="0">
                <a:solidFill>
                  <a:schemeClr val="accent3"/>
                </a:solidFill>
                <a:cs typeface="B Nazanin" pitchFamily="2" charset="-78"/>
              </a:rPr>
              <a:t> </a:t>
            </a:r>
            <a:endParaRPr lang="ko-KR" altLang="en-US" sz="5400" b="1" dirty="0">
              <a:solidFill>
                <a:schemeClr val="accent3"/>
              </a:solidFill>
              <a:cs typeface="B Nazanin" pitchFamily="2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F8620AE-F76D-488E-A664-88C01DB0A834}"/>
              </a:ext>
            </a:extLst>
          </p:cNvPr>
          <p:cNvSpPr txBox="1"/>
          <p:nvPr/>
        </p:nvSpPr>
        <p:spPr>
          <a:xfrm>
            <a:off x="4419600" y="5373822"/>
            <a:ext cx="120289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en-US" altLang="ko-KR" sz="5400" b="1" dirty="0">
                <a:solidFill>
                  <a:schemeClr val="accent4"/>
                </a:solidFill>
                <a:cs typeface="B Nazanin" pitchFamily="2" charset="-78"/>
              </a:rPr>
              <a:t>4</a:t>
            </a:r>
            <a:r>
              <a:rPr lang="fa-IR" altLang="ko-KR" sz="5400" b="1" dirty="0">
                <a:solidFill>
                  <a:schemeClr val="accent4"/>
                </a:solidFill>
                <a:cs typeface="B Nazanin" pitchFamily="2" charset="-78"/>
              </a:rPr>
              <a:t> </a:t>
            </a:r>
            <a:endParaRPr lang="ko-KR" altLang="en-US" sz="5400" b="1" dirty="0">
              <a:solidFill>
                <a:schemeClr val="accent4"/>
              </a:solidFill>
              <a:cs typeface="B Nazanin" pitchFamily="2" charset="-78"/>
            </a:endParaRP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72803FDC-10DD-438A-B784-C4295550D488}"/>
              </a:ext>
            </a:extLst>
          </p:cNvPr>
          <p:cNvGrpSpPr/>
          <p:nvPr/>
        </p:nvGrpSpPr>
        <p:grpSpPr>
          <a:xfrm>
            <a:off x="552031" y="3996512"/>
            <a:ext cx="3770918" cy="923330"/>
            <a:chOff x="2551705" y="4283314"/>
            <a:chExt cx="2152229" cy="923330"/>
          </a:xfrm>
        </p:grpSpPr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107A6864-9F94-40E6-B02E-84014A25B056}"/>
                </a:ext>
              </a:extLst>
            </p:cNvPr>
            <p:cNvSpPr txBox="1"/>
            <p:nvPr/>
          </p:nvSpPr>
          <p:spPr>
            <a:xfrm>
              <a:off x="2551706" y="4560313"/>
              <a:ext cx="215222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من امیدوارم و معتقدم که این الگو زمان، پول و اعتبار شما را جلب کند. ارائه پاورپوینت مدرن را دریافت کنید که به زیبایی طراحی شده است. طراحی شده است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.  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3676B41C-58E0-43A0-8986-D80F94F6F0C9}"/>
                </a:ext>
              </a:extLst>
            </p:cNvPr>
            <p:cNvSpPr txBox="1"/>
            <p:nvPr/>
          </p:nvSpPr>
          <p:spPr>
            <a:xfrm>
              <a:off x="2551705" y="4283314"/>
              <a:ext cx="2133933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itchFamily="2" charset="-78"/>
              </a:endParaRPr>
            </a:p>
          </p:txBody>
        </p: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51D7A769-0B90-4EC9-BE53-142D44DEBB79}"/>
              </a:ext>
            </a:extLst>
          </p:cNvPr>
          <p:cNvGrpSpPr/>
          <p:nvPr/>
        </p:nvGrpSpPr>
        <p:grpSpPr>
          <a:xfrm>
            <a:off x="6917073" y="4028043"/>
            <a:ext cx="3770918" cy="923330"/>
            <a:chOff x="2551705" y="4283314"/>
            <a:chExt cx="2152229" cy="923330"/>
          </a:xfrm>
        </p:grpSpPr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B44619C7-114B-45F9-9332-12292CBE0F30}"/>
                </a:ext>
              </a:extLst>
            </p:cNvPr>
            <p:cNvSpPr txBox="1"/>
            <p:nvPr/>
          </p:nvSpPr>
          <p:spPr>
            <a:xfrm>
              <a:off x="2551706" y="4560313"/>
              <a:ext cx="215222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من امیدوارم و معتقدم که این الگو زمان، پول و اعتبار شما را جلب کند. ارائه پاورپوینت مدرن را دریافت کنید که به زیبایی طراحی شده است. طراحی شده است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.  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F481F554-23C9-4CC9-873D-379A5B55611B}"/>
                </a:ext>
              </a:extLst>
            </p:cNvPr>
            <p:cNvSpPr txBox="1"/>
            <p:nvPr/>
          </p:nvSpPr>
          <p:spPr>
            <a:xfrm>
              <a:off x="2551705" y="4283314"/>
              <a:ext cx="2133933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itchFamily="2" charset="-78"/>
              </a:endParaRPr>
            </a:p>
          </p:txBody>
        </p:sp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A30C8C65-5F9C-44A5-8531-BAC07A73ACC5}"/>
              </a:ext>
            </a:extLst>
          </p:cNvPr>
          <p:cNvGrpSpPr/>
          <p:nvPr/>
        </p:nvGrpSpPr>
        <p:grpSpPr>
          <a:xfrm>
            <a:off x="552031" y="5294993"/>
            <a:ext cx="3770918" cy="923330"/>
            <a:chOff x="2551705" y="4283314"/>
            <a:chExt cx="2152229" cy="923330"/>
          </a:xfrm>
        </p:grpSpPr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1A948FAE-7272-4A00-AE96-0DA7BB35D346}"/>
                </a:ext>
              </a:extLst>
            </p:cNvPr>
            <p:cNvSpPr txBox="1"/>
            <p:nvPr/>
          </p:nvSpPr>
          <p:spPr>
            <a:xfrm>
              <a:off x="2551706" y="4560313"/>
              <a:ext cx="215222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من امیدوارم و معتقدم که این الگو زمان، پول و اعتبار شما را جلب کند. ارائه پاورپوینت مدرن را دریافت کنید که به زیبایی طراحی شده است. طراحی شده است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.  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32AE36EE-DE98-47A7-B8D1-B9E1ABE92421}"/>
                </a:ext>
              </a:extLst>
            </p:cNvPr>
            <p:cNvSpPr txBox="1"/>
            <p:nvPr/>
          </p:nvSpPr>
          <p:spPr>
            <a:xfrm>
              <a:off x="2551705" y="4283314"/>
              <a:ext cx="2133933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itchFamily="2" charset="-78"/>
              </a:endParaRPr>
            </a:p>
          </p:txBody>
        </p: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2EAB6999-4124-4974-9048-28C234152914}"/>
              </a:ext>
            </a:extLst>
          </p:cNvPr>
          <p:cNvGrpSpPr/>
          <p:nvPr/>
        </p:nvGrpSpPr>
        <p:grpSpPr>
          <a:xfrm>
            <a:off x="6917073" y="5326524"/>
            <a:ext cx="3770918" cy="923330"/>
            <a:chOff x="2551705" y="4283314"/>
            <a:chExt cx="2152229" cy="923330"/>
          </a:xfrm>
        </p:grpSpPr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4FCD9016-823B-47AC-9DBB-CA119ADF13C6}"/>
                </a:ext>
              </a:extLst>
            </p:cNvPr>
            <p:cNvSpPr txBox="1"/>
            <p:nvPr/>
          </p:nvSpPr>
          <p:spPr>
            <a:xfrm>
              <a:off x="2551706" y="4560313"/>
              <a:ext cx="215222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من امیدوارم و معتقدم که این الگو زمان، پول و اعتبار شما را جلب کند. ارائه پاورپوینت مدرن را دریافت کنید که به زیبایی طراحی شده است. طراحی شده است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.  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F412A8DC-5995-46AB-878E-65799D10FFAE}"/>
                </a:ext>
              </a:extLst>
            </p:cNvPr>
            <p:cNvSpPr txBox="1"/>
            <p:nvPr/>
          </p:nvSpPr>
          <p:spPr>
            <a:xfrm>
              <a:off x="2551705" y="4283314"/>
              <a:ext cx="2133933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itchFamily="2" charset="-78"/>
              </a:endParaRPr>
            </a:p>
          </p:txBody>
        </p:sp>
      </p:grpSp>
      <p:grpSp>
        <p:nvGrpSpPr>
          <p:cNvPr id="19" name="그룹 43">
            <a:extLst>
              <a:ext uri="{FF2B5EF4-FFF2-40B4-BE49-F238E27FC236}">
                <a16:creationId xmlns:a16="http://schemas.microsoft.com/office/drawing/2014/main" id="{97238C91-39C3-4C50-B6C2-A509D639F0F5}"/>
              </a:ext>
            </a:extLst>
          </p:cNvPr>
          <p:cNvGrpSpPr/>
          <p:nvPr/>
        </p:nvGrpSpPr>
        <p:grpSpPr>
          <a:xfrm>
            <a:off x="974977" y="1888148"/>
            <a:ext cx="10269128" cy="1603466"/>
            <a:chOff x="974977" y="1777619"/>
            <a:chExt cx="7676630" cy="1603466"/>
          </a:xfrm>
        </p:grpSpPr>
        <p:sp>
          <p:nvSpPr>
            <p:cNvPr id="20" name="Right Arrow Callout 4">
              <a:extLst>
                <a:ext uri="{FF2B5EF4-FFF2-40B4-BE49-F238E27FC236}">
                  <a16:creationId xmlns:a16="http://schemas.microsoft.com/office/drawing/2014/main" id="{FCFD924B-CE0F-4AAE-AC99-B7BDCFE9E269}"/>
                </a:ext>
              </a:extLst>
            </p:cNvPr>
            <p:cNvSpPr/>
            <p:nvPr/>
          </p:nvSpPr>
          <p:spPr>
            <a:xfrm>
              <a:off x="6384899" y="1777619"/>
              <a:ext cx="2266708" cy="1602140"/>
            </a:xfrm>
            <a:prstGeom prst="rightArrowCallout">
              <a:avLst>
                <a:gd name="adj1" fmla="val 30293"/>
                <a:gd name="adj2" fmla="val 25630"/>
                <a:gd name="adj3" fmla="val 24276"/>
                <a:gd name="adj4" fmla="val 70595"/>
              </a:avLst>
            </a:prstGeom>
            <a:solidFill>
              <a:schemeClr val="bg1"/>
            </a:solidFill>
            <a:ln w="63500">
              <a:solidFill>
                <a:schemeClr val="accent4"/>
              </a:solidFill>
            </a:ln>
            <a:effectLst>
              <a:outerShdw blurRad="25400" dist="25400" algn="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cs typeface="B Nazanin" pitchFamily="2" charset="-78"/>
              </a:endParaRPr>
            </a:p>
          </p:txBody>
        </p:sp>
        <p:sp>
          <p:nvSpPr>
            <p:cNvPr id="21" name="Right Arrow Callout 5">
              <a:extLst>
                <a:ext uri="{FF2B5EF4-FFF2-40B4-BE49-F238E27FC236}">
                  <a16:creationId xmlns:a16="http://schemas.microsoft.com/office/drawing/2014/main" id="{AD4F5DD1-3523-4E78-A087-5CEB87F97355}"/>
                </a:ext>
              </a:extLst>
            </p:cNvPr>
            <p:cNvSpPr/>
            <p:nvPr/>
          </p:nvSpPr>
          <p:spPr>
            <a:xfrm>
              <a:off x="4581591" y="1778945"/>
              <a:ext cx="2266708" cy="1602140"/>
            </a:xfrm>
            <a:prstGeom prst="rightArrowCallout">
              <a:avLst>
                <a:gd name="adj1" fmla="val 30293"/>
                <a:gd name="adj2" fmla="val 25630"/>
                <a:gd name="adj3" fmla="val 24276"/>
                <a:gd name="adj4" fmla="val 70272"/>
              </a:avLst>
            </a:prstGeom>
            <a:solidFill>
              <a:schemeClr val="bg1"/>
            </a:solidFill>
            <a:ln w="63500">
              <a:solidFill>
                <a:schemeClr val="accent3"/>
              </a:solidFill>
            </a:ln>
            <a:effectLst>
              <a:outerShdw blurRad="25400" dist="25400" algn="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cs typeface="B Nazanin" pitchFamily="2" charset="-78"/>
              </a:endParaRPr>
            </a:p>
          </p:txBody>
        </p:sp>
        <p:sp>
          <p:nvSpPr>
            <p:cNvPr id="22" name="Right Arrow Callout 6">
              <a:extLst>
                <a:ext uri="{FF2B5EF4-FFF2-40B4-BE49-F238E27FC236}">
                  <a16:creationId xmlns:a16="http://schemas.microsoft.com/office/drawing/2014/main" id="{1915F009-AEE8-4443-89A2-1BB6A5862A92}"/>
                </a:ext>
              </a:extLst>
            </p:cNvPr>
            <p:cNvSpPr/>
            <p:nvPr/>
          </p:nvSpPr>
          <p:spPr>
            <a:xfrm>
              <a:off x="2778284" y="1778944"/>
              <a:ext cx="2266708" cy="1602140"/>
            </a:xfrm>
            <a:prstGeom prst="rightArrowCallout">
              <a:avLst>
                <a:gd name="adj1" fmla="val 30293"/>
                <a:gd name="adj2" fmla="val 25630"/>
                <a:gd name="adj3" fmla="val 24276"/>
                <a:gd name="adj4" fmla="val 71258"/>
              </a:avLst>
            </a:prstGeom>
            <a:solidFill>
              <a:schemeClr val="bg1"/>
            </a:solidFill>
            <a:ln w="63500">
              <a:solidFill>
                <a:schemeClr val="accent2"/>
              </a:solidFill>
            </a:ln>
            <a:effectLst>
              <a:outerShdw blurRad="25400" dist="25400" algn="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>
                <a:cs typeface="B Nazanin" pitchFamily="2" charset="-78"/>
              </a:endParaRPr>
            </a:p>
          </p:txBody>
        </p:sp>
        <p:sp>
          <p:nvSpPr>
            <p:cNvPr id="23" name="Right Arrow Callout 7">
              <a:extLst>
                <a:ext uri="{FF2B5EF4-FFF2-40B4-BE49-F238E27FC236}">
                  <a16:creationId xmlns:a16="http://schemas.microsoft.com/office/drawing/2014/main" id="{0317B4CC-8150-49AF-8F0D-4D21F2461FB5}"/>
                </a:ext>
              </a:extLst>
            </p:cNvPr>
            <p:cNvSpPr/>
            <p:nvPr/>
          </p:nvSpPr>
          <p:spPr>
            <a:xfrm>
              <a:off x="974977" y="1778943"/>
              <a:ext cx="2266708" cy="1602140"/>
            </a:xfrm>
            <a:prstGeom prst="rightArrowCallout">
              <a:avLst>
                <a:gd name="adj1" fmla="val 30293"/>
                <a:gd name="adj2" fmla="val 25630"/>
                <a:gd name="adj3" fmla="val 24276"/>
                <a:gd name="adj4" fmla="val 70927"/>
              </a:avLst>
            </a:prstGeom>
            <a:solidFill>
              <a:schemeClr val="bg1"/>
            </a:solidFill>
            <a:ln w="63500">
              <a:solidFill>
                <a:schemeClr val="accent1"/>
              </a:solidFill>
            </a:ln>
            <a:effectLst>
              <a:outerShdw blurRad="25400" dist="25400" algn="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>
                <a:cs typeface="B Nazanin" pitchFamily="2" charset="-78"/>
              </a:endParaRPr>
            </a:p>
          </p:txBody>
        </p: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1A973709-D8B7-4FCD-A579-F7D0714AB142}"/>
              </a:ext>
            </a:extLst>
          </p:cNvPr>
          <p:cNvGrpSpPr/>
          <p:nvPr/>
        </p:nvGrpSpPr>
        <p:grpSpPr>
          <a:xfrm>
            <a:off x="1641174" y="2165760"/>
            <a:ext cx="801094" cy="956145"/>
            <a:chOff x="3570" y="619306"/>
            <a:chExt cx="4703649" cy="5614032"/>
          </a:xfrm>
          <a:solidFill>
            <a:schemeClr val="accent1"/>
          </a:solidFill>
        </p:grpSpPr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5AF264E0-D6FC-403B-91C8-BA8075DABAB9}"/>
                </a:ext>
              </a:extLst>
            </p:cNvPr>
            <p:cNvSpPr/>
            <p:nvPr/>
          </p:nvSpPr>
          <p:spPr>
            <a:xfrm>
              <a:off x="3570" y="619306"/>
              <a:ext cx="4703649" cy="4864305"/>
            </a:xfrm>
            <a:custGeom>
              <a:avLst/>
              <a:gdLst>
                <a:gd name="connsiteX0" fmla="*/ 1807379 w 4703648"/>
                <a:gd name="connsiteY0" fmla="*/ 4869660 h 4864304"/>
                <a:gd name="connsiteX1" fmla="*/ 2182243 w 4703648"/>
                <a:gd name="connsiteY1" fmla="*/ 4869660 h 4864304"/>
                <a:gd name="connsiteX2" fmla="*/ 2181351 w 4703648"/>
                <a:gd name="connsiteY2" fmla="*/ 4868768 h 4864304"/>
                <a:gd name="connsiteX3" fmla="*/ 2580313 w 4703648"/>
                <a:gd name="connsiteY3" fmla="*/ 4868768 h 4864304"/>
                <a:gd name="connsiteX4" fmla="*/ 2579420 w 4703648"/>
                <a:gd name="connsiteY4" fmla="*/ 4869660 h 4864304"/>
                <a:gd name="connsiteX5" fmla="*/ 2957854 w 4703648"/>
                <a:gd name="connsiteY5" fmla="*/ 4869660 h 4864304"/>
                <a:gd name="connsiteX6" fmla="*/ 3435359 w 4703648"/>
                <a:gd name="connsiteY6" fmla="*/ 4869660 h 4864304"/>
                <a:gd name="connsiteX7" fmla="*/ 3435359 w 4703648"/>
                <a:gd name="connsiteY7" fmla="*/ 4869660 h 4864304"/>
                <a:gd name="connsiteX8" fmla="*/ 3812901 w 4703648"/>
                <a:gd name="connsiteY8" fmla="*/ 4869660 h 4864304"/>
                <a:gd name="connsiteX9" fmla="*/ 3810223 w 4703648"/>
                <a:gd name="connsiteY9" fmla="*/ 4867875 h 4864304"/>
                <a:gd name="connsiteX10" fmla="*/ 3835214 w 4703648"/>
                <a:gd name="connsiteY10" fmla="*/ 4867875 h 4864304"/>
                <a:gd name="connsiteX11" fmla="*/ 4419823 w 4703648"/>
                <a:gd name="connsiteY11" fmla="*/ 4867875 h 4864304"/>
                <a:gd name="connsiteX12" fmla="*/ 4451955 w 4703648"/>
                <a:gd name="connsiteY12" fmla="*/ 4833067 h 4864304"/>
                <a:gd name="connsiteX13" fmla="*/ 4451955 w 4703648"/>
                <a:gd name="connsiteY13" fmla="*/ 4750953 h 4864304"/>
                <a:gd name="connsiteX14" fmla="*/ 4471590 w 4703648"/>
                <a:gd name="connsiteY14" fmla="*/ 4729532 h 4864304"/>
                <a:gd name="connsiteX15" fmla="*/ 4606363 w 4703648"/>
                <a:gd name="connsiteY15" fmla="*/ 4729532 h 4864304"/>
                <a:gd name="connsiteX16" fmla="*/ 4625999 w 4703648"/>
                <a:gd name="connsiteY16" fmla="*/ 4752739 h 4864304"/>
                <a:gd name="connsiteX17" fmla="*/ 4625999 w 4703648"/>
                <a:gd name="connsiteY17" fmla="*/ 4845562 h 4864304"/>
                <a:gd name="connsiteX18" fmla="*/ 4645634 w 4703648"/>
                <a:gd name="connsiteY18" fmla="*/ 4867875 h 4864304"/>
                <a:gd name="connsiteX19" fmla="*/ 4677765 w 4703648"/>
                <a:gd name="connsiteY19" fmla="*/ 4865198 h 4864304"/>
                <a:gd name="connsiteX20" fmla="*/ 4705434 w 4703648"/>
                <a:gd name="connsiteY20" fmla="*/ 4829496 h 4864304"/>
                <a:gd name="connsiteX21" fmla="*/ 4705434 w 4703648"/>
                <a:gd name="connsiteY21" fmla="*/ 4498367 h 4864304"/>
                <a:gd name="connsiteX22" fmla="*/ 4673303 w 4703648"/>
                <a:gd name="connsiteY22" fmla="*/ 4462665 h 4864304"/>
                <a:gd name="connsiteX23" fmla="*/ 4625999 w 4703648"/>
                <a:gd name="connsiteY23" fmla="*/ 4509077 h 4864304"/>
                <a:gd name="connsiteX24" fmla="*/ 4625999 w 4703648"/>
                <a:gd name="connsiteY24" fmla="*/ 4566199 h 4864304"/>
                <a:gd name="connsiteX25" fmla="*/ 4608148 w 4703648"/>
                <a:gd name="connsiteY25" fmla="*/ 4585835 h 4864304"/>
                <a:gd name="connsiteX26" fmla="*/ 4471590 w 4703648"/>
                <a:gd name="connsiteY26" fmla="*/ 4585835 h 4864304"/>
                <a:gd name="connsiteX27" fmla="*/ 4452847 w 4703648"/>
                <a:gd name="connsiteY27" fmla="*/ 4559951 h 4864304"/>
                <a:gd name="connsiteX28" fmla="*/ 4452847 w 4703648"/>
                <a:gd name="connsiteY28" fmla="*/ 4235070 h 4864304"/>
                <a:gd name="connsiteX29" fmla="*/ 4452847 w 4703648"/>
                <a:gd name="connsiteY29" fmla="*/ 3799513 h 4864304"/>
                <a:gd name="connsiteX30" fmla="*/ 4480516 w 4703648"/>
                <a:gd name="connsiteY30" fmla="*/ 3769167 h 4864304"/>
                <a:gd name="connsiteX31" fmla="*/ 4559059 w 4703648"/>
                <a:gd name="connsiteY31" fmla="*/ 3769167 h 4864304"/>
                <a:gd name="connsiteX32" fmla="*/ 4582264 w 4703648"/>
                <a:gd name="connsiteY32" fmla="*/ 3745069 h 4864304"/>
                <a:gd name="connsiteX33" fmla="*/ 4582264 w 4703648"/>
                <a:gd name="connsiteY33" fmla="*/ 3645998 h 4864304"/>
                <a:gd name="connsiteX34" fmla="*/ 4564414 w 4703648"/>
                <a:gd name="connsiteY34" fmla="*/ 3626362 h 4864304"/>
                <a:gd name="connsiteX35" fmla="*/ 4218111 w 4703648"/>
                <a:gd name="connsiteY35" fmla="*/ 3626362 h 4864304"/>
                <a:gd name="connsiteX36" fmla="*/ 4200260 w 4703648"/>
                <a:gd name="connsiteY36" fmla="*/ 3645998 h 4864304"/>
                <a:gd name="connsiteX37" fmla="*/ 4200260 w 4703648"/>
                <a:gd name="connsiteY37" fmla="*/ 3747746 h 4864304"/>
                <a:gd name="connsiteX38" fmla="*/ 4219004 w 4703648"/>
                <a:gd name="connsiteY38" fmla="*/ 3769167 h 4864304"/>
                <a:gd name="connsiteX39" fmla="*/ 4301116 w 4703648"/>
                <a:gd name="connsiteY39" fmla="*/ 3769167 h 4864304"/>
                <a:gd name="connsiteX40" fmla="*/ 4325215 w 4703648"/>
                <a:gd name="connsiteY40" fmla="*/ 3794158 h 4864304"/>
                <a:gd name="connsiteX41" fmla="*/ 4325215 w 4703648"/>
                <a:gd name="connsiteY41" fmla="*/ 4437674 h 4864304"/>
                <a:gd name="connsiteX42" fmla="*/ 4302009 w 4703648"/>
                <a:gd name="connsiteY42" fmla="*/ 4461773 h 4864304"/>
                <a:gd name="connsiteX43" fmla="*/ 4007473 w 4703648"/>
                <a:gd name="connsiteY43" fmla="*/ 4461773 h 4864304"/>
                <a:gd name="connsiteX44" fmla="*/ 3984267 w 4703648"/>
                <a:gd name="connsiteY44" fmla="*/ 4435889 h 4864304"/>
                <a:gd name="connsiteX45" fmla="*/ 3984267 w 4703648"/>
                <a:gd name="connsiteY45" fmla="*/ 3730788 h 4864304"/>
                <a:gd name="connsiteX46" fmla="*/ 4005688 w 4703648"/>
                <a:gd name="connsiteY46" fmla="*/ 3706690 h 4864304"/>
                <a:gd name="connsiteX47" fmla="*/ 4040497 w 4703648"/>
                <a:gd name="connsiteY47" fmla="*/ 3669203 h 4864304"/>
                <a:gd name="connsiteX48" fmla="*/ 4040497 w 4703648"/>
                <a:gd name="connsiteY48" fmla="*/ 3651353 h 4864304"/>
                <a:gd name="connsiteX49" fmla="*/ 4016398 w 4703648"/>
                <a:gd name="connsiteY49" fmla="*/ 3626362 h 4864304"/>
                <a:gd name="connsiteX50" fmla="*/ 3877163 w 4703648"/>
                <a:gd name="connsiteY50" fmla="*/ 3627254 h 4864304"/>
                <a:gd name="connsiteX51" fmla="*/ 3851280 w 4703648"/>
                <a:gd name="connsiteY51" fmla="*/ 3599586 h 4864304"/>
                <a:gd name="connsiteX52" fmla="*/ 3851280 w 4703648"/>
                <a:gd name="connsiteY52" fmla="*/ 2976598 h 4864304"/>
                <a:gd name="connsiteX53" fmla="*/ 3877163 w 4703648"/>
                <a:gd name="connsiteY53" fmla="*/ 2948929 h 4864304"/>
                <a:gd name="connsiteX54" fmla="*/ 4201153 w 4703648"/>
                <a:gd name="connsiteY54" fmla="*/ 2948929 h 4864304"/>
                <a:gd name="connsiteX55" fmla="*/ 4229714 w 4703648"/>
                <a:gd name="connsiteY55" fmla="*/ 2918583 h 4864304"/>
                <a:gd name="connsiteX56" fmla="*/ 4229714 w 4703648"/>
                <a:gd name="connsiteY56" fmla="*/ 2764175 h 4864304"/>
                <a:gd name="connsiteX57" fmla="*/ 4207400 w 4703648"/>
                <a:gd name="connsiteY57" fmla="*/ 2738291 h 4864304"/>
                <a:gd name="connsiteX58" fmla="*/ 3682591 w 4703648"/>
                <a:gd name="connsiteY58" fmla="*/ 2738291 h 4864304"/>
                <a:gd name="connsiteX59" fmla="*/ 3660278 w 4703648"/>
                <a:gd name="connsiteY59" fmla="*/ 2768637 h 4864304"/>
                <a:gd name="connsiteX60" fmla="*/ 3660278 w 4703648"/>
                <a:gd name="connsiteY60" fmla="*/ 3593338 h 4864304"/>
                <a:gd name="connsiteX61" fmla="*/ 3629039 w 4703648"/>
                <a:gd name="connsiteY61" fmla="*/ 3628147 h 4864304"/>
                <a:gd name="connsiteX62" fmla="*/ 3139931 w 4703648"/>
                <a:gd name="connsiteY62" fmla="*/ 3628147 h 4864304"/>
                <a:gd name="connsiteX63" fmla="*/ 3111370 w 4703648"/>
                <a:gd name="connsiteY63" fmla="*/ 3596016 h 4864304"/>
                <a:gd name="connsiteX64" fmla="*/ 3111370 w 4703648"/>
                <a:gd name="connsiteY64" fmla="*/ 3388055 h 4864304"/>
                <a:gd name="connsiteX65" fmla="*/ 2964995 w 4703648"/>
                <a:gd name="connsiteY65" fmla="*/ 3180095 h 4864304"/>
                <a:gd name="connsiteX66" fmla="*/ 2735614 w 4703648"/>
                <a:gd name="connsiteY66" fmla="*/ 3290769 h 4864304"/>
                <a:gd name="connsiteX67" fmla="*/ 2717763 w 4703648"/>
                <a:gd name="connsiteY67" fmla="*/ 3373775 h 4864304"/>
                <a:gd name="connsiteX68" fmla="*/ 2717763 w 4703648"/>
                <a:gd name="connsiteY68" fmla="*/ 3599586 h 4864304"/>
                <a:gd name="connsiteX69" fmla="*/ 2691879 w 4703648"/>
                <a:gd name="connsiteY69" fmla="*/ 3628147 h 4864304"/>
                <a:gd name="connsiteX70" fmla="*/ 2210804 w 4703648"/>
                <a:gd name="connsiteY70" fmla="*/ 3628147 h 4864304"/>
                <a:gd name="connsiteX71" fmla="*/ 2185813 w 4703648"/>
                <a:gd name="connsiteY71" fmla="*/ 3600478 h 4864304"/>
                <a:gd name="connsiteX72" fmla="*/ 2185813 w 4703648"/>
                <a:gd name="connsiteY72" fmla="*/ 3238110 h 4864304"/>
                <a:gd name="connsiteX73" fmla="*/ 2159037 w 4703648"/>
                <a:gd name="connsiteY73" fmla="*/ 3208656 h 4864304"/>
                <a:gd name="connsiteX74" fmla="*/ 2090312 w 4703648"/>
                <a:gd name="connsiteY74" fmla="*/ 3208656 h 4864304"/>
                <a:gd name="connsiteX75" fmla="*/ 2055503 w 4703648"/>
                <a:gd name="connsiteY75" fmla="*/ 3186343 h 4864304"/>
                <a:gd name="connsiteX76" fmla="*/ 1867179 w 4703648"/>
                <a:gd name="connsiteY76" fmla="*/ 3035505 h 4864304"/>
                <a:gd name="connsiteX77" fmla="*/ 1574428 w 4703648"/>
                <a:gd name="connsiteY77" fmla="*/ 3180988 h 4864304"/>
                <a:gd name="connsiteX78" fmla="*/ 1530694 w 4703648"/>
                <a:gd name="connsiteY78" fmla="*/ 3208656 h 4864304"/>
                <a:gd name="connsiteX79" fmla="*/ 1466432 w 4703648"/>
                <a:gd name="connsiteY79" fmla="*/ 3207764 h 4864304"/>
                <a:gd name="connsiteX80" fmla="*/ 1442333 w 4703648"/>
                <a:gd name="connsiteY80" fmla="*/ 3234540 h 4864304"/>
                <a:gd name="connsiteX81" fmla="*/ 1442333 w 4703648"/>
                <a:gd name="connsiteY81" fmla="*/ 3592446 h 4864304"/>
                <a:gd name="connsiteX82" fmla="*/ 1410202 w 4703648"/>
                <a:gd name="connsiteY82" fmla="*/ 3628147 h 4864304"/>
                <a:gd name="connsiteX83" fmla="*/ 896996 w 4703648"/>
                <a:gd name="connsiteY83" fmla="*/ 3628147 h 4864304"/>
                <a:gd name="connsiteX84" fmla="*/ 866650 w 4703648"/>
                <a:gd name="connsiteY84" fmla="*/ 3594231 h 4864304"/>
                <a:gd name="connsiteX85" fmla="*/ 866650 w 4703648"/>
                <a:gd name="connsiteY85" fmla="*/ 2811479 h 4864304"/>
                <a:gd name="connsiteX86" fmla="*/ 888963 w 4703648"/>
                <a:gd name="connsiteY86" fmla="*/ 2765067 h 4864304"/>
                <a:gd name="connsiteX87" fmla="*/ 1052296 w 4703648"/>
                <a:gd name="connsiteY87" fmla="*/ 2533009 h 4864304"/>
                <a:gd name="connsiteX88" fmla="*/ 1084428 w 4703648"/>
                <a:gd name="connsiteY88" fmla="*/ 2514266 h 4864304"/>
                <a:gd name="connsiteX89" fmla="*/ 1626195 w 4703648"/>
                <a:gd name="connsiteY89" fmla="*/ 2335759 h 4864304"/>
                <a:gd name="connsiteX90" fmla="*/ 1661896 w 4703648"/>
                <a:gd name="connsiteY90" fmla="*/ 2328619 h 4864304"/>
                <a:gd name="connsiteX91" fmla="*/ 2166178 w 4703648"/>
                <a:gd name="connsiteY91" fmla="*/ 2163500 h 4864304"/>
                <a:gd name="connsiteX92" fmla="*/ 2235795 w 4703648"/>
                <a:gd name="connsiteY92" fmla="*/ 2050148 h 4864304"/>
                <a:gd name="connsiteX93" fmla="*/ 2269711 w 4703648"/>
                <a:gd name="connsiteY93" fmla="*/ 2033190 h 4864304"/>
                <a:gd name="connsiteX94" fmla="*/ 2782918 w 4703648"/>
                <a:gd name="connsiteY94" fmla="*/ 1864502 h 4864304"/>
                <a:gd name="connsiteX95" fmla="*/ 2871279 w 4703648"/>
                <a:gd name="connsiteY95" fmla="*/ 1685102 h 4864304"/>
                <a:gd name="connsiteX96" fmla="*/ 2892699 w 4703648"/>
                <a:gd name="connsiteY96" fmla="*/ 1659219 h 4864304"/>
                <a:gd name="connsiteX97" fmla="*/ 3074776 w 4703648"/>
                <a:gd name="connsiteY97" fmla="*/ 1551222 h 4864304"/>
                <a:gd name="connsiteX98" fmla="*/ 3338966 w 4703648"/>
                <a:gd name="connsiteY98" fmla="*/ 1097816 h 4864304"/>
                <a:gd name="connsiteX99" fmla="*/ 3070313 w 4703648"/>
                <a:gd name="connsiteY99" fmla="*/ 545338 h 4864304"/>
                <a:gd name="connsiteX100" fmla="*/ 3038182 w 4703648"/>
                <a:gd name="connsiteY100" fmla="*/ 511421 h 4864304"/>
                <a:gd name="connsiteX101" fmla="*/ 2519621 w 4703648"/>
                <a:gd name="connsiteY101" fmla="*/ 8925 h 4864304"/>
                <a:gd name="connsiteX102" fmla="*/ 2467854 w 4703648"/>
                <a:gd name="connsiteY102" fmla="*/ 0 h 4864304"/>
                <a:gd name="connsiteX103" fmla="*/ 2347362 w 4703648"/>
                <a:gd name="connsiteY103" fmla="*/ 0 h 4864304"/>
                <a:gd name="connsiteX104" fmla="*/ 2221515 w 4703648"/>
                <a:gd name="connsiteY104" fmla="*/ 27669 h 4864304"/>
                <a:gd name="connsiteX105" fmla="*/ 1876997 w 4703648"/>
                <a:gd name="connsiteY105" fmla="*/ 315064 h 4864304"/>
                <a:gd name="connsiteX106" fmla="*/ 1747580 w 4703648"/>
                <a:gd name="connsiteY106" fmla="*/ 705101 h 4864304"/>
                <a:gd name="connsiteX107" fmla="*/ 1761860 w 4703648"/>
                <a:gd name="connsiteY107" fmla="*/ 944300 h 4864304"/>
                <a:gd name="connsiteX108" fmla="*/ 1750257 w 4703648"/>
                <a:gd name="connsiteY108" fmla="*/ 996067 h 4864304"/>
                <a:gd name="connsiteX109" fmla="*/ 1601204 w 4703648"/>
                <a:gd name="connsiteY109" fmla="*/ 1380749 h 4864304"/>
                <a:gd name="connsiteX110" fmla="*/ 1620840 w 4703648"/>
                <a:gd name="connsiteY110" fmla="*/ 1661004 h 4864304"/>
                <a:gd name="connsiteX111" fmla="*/ 1603882 w 4703648"/>
                <a:gd name="connsiteY111" fmla="*/ 1683317 h 4864304"/>
                <a:gd name="connsiteX112" fmla="*/ 1468217 w 4703648"/>
                <a:gd name="connsiteY112" fmla="*/ 1707416 h 4864304"/>
                <a:gd name="connsiteX113" fmla="*/ 1158508 w 4703648"/>
                <a:gd name="connsiteY113" fmla="*/ 1953755 h 4864304"/>
                <a:gd name="connsiteX114" fmla="*/ 1131732 w 4703648"/>
                <a:gd name="connsiteY114" fmla="*/ 1977853 h 4864304"/>
                <a:gd name="connsiteX115" fmla="*/ 815775 w 4703648"/>
                <a:gd name="connsiteY115" fmla="*/ 2411624 h 4864304"/>
                <a:gd name="connsiteX116" fmla="*/ 794354 w 4703648"/>
                <a:gd name="connsiteY116" fmla="*/ 2444648 h 4864304"/>
                <a:gd name="connsiteX117" fmla="*/ 498033 w 4703648"/>
                <a:gd name="connsiteY117" fmla="*/ 2781133 h 4864304"/>
                <a:gd name="connsiteX118" fmla="*/ 488216 w 4703648"/>
                <a:gd name="connsiteY118" fmla="*/ 2830222 h 4864304"/>
                <a:gd name="connsiteX119" fmla="*/ 488216 w 4703648"/>
                <a:gd name="connsiteY119" fmla="*/ 3592446 h 4864304"/>
                <a:gd name="connsiteX120" fmla="*/ 456977 w 4703648"/>
                <a:gd name="connsiteY120" fmla="*/ 3626362 h 4864304"/>
                <a:gd name="connsiteX121" fmla="*/ 280255 w 4703648"/>
                <a:gd name="connsiteY121" fmla="*/ 3626362 h 4864304"/>
                <a:gd name="connsiteX122" fmla="*/ 248124 w 4703648"/>
                <a:gd name="connsiteY122" fmla="*/ 3661171 h 4864304"/>
                <a:gd name="connsiteX123" fmla="*/ 248124 w 4703648"/>
                <a:gd name="connsiteY123" fmla="*/ 4542993 h 4864304"/>
                <a:gd name="connsiteX124" fmla="*/ 208853 w 4703648"/>
                <a:gd name="connsiteY124" fmla="*/ 4585835 h 4864304"/>
                <a:gd name="connsiteX125" fmla="*/ 99964 w 4703648"/>
                <a:gd name="connsiteY125" fmla="*/ 4585835 h 4864304"/>
                <a:gd name="connsiteX126" fmla="*/ 77650 w 4703648"/>
                <a:gd name="connsiteY126" fmla="*/ 4561736 h 4864304"/>
                <a:gd name="connsiteX127" fmla="*/ 77650 w 4703648"/>
                <a:gd name="connsiteY127" fmla="*/ 4482301 h 4864304"/>
                <a:gd name="connsiteX128" fmla="*/ 58907 w 4703648"/>
                <a:gd name="connsiteY128" fmla="*/ 4461773 h 4864304"/>
                <a:gd name="connsiteX129" fmla="*/ 0 w 4703648"/>
                <a:gd name="connsiteY129" fmla="*/ 4481408 h 4864304"/>
                <a:gd name="connsiteX130" fmla="*/ 0 w 4703648"/>
                <a:gd name="connsiteY130" fmla="*/ 4843777 h 4864304"/>
                <a:gd name="connsiteX131" fmla="*/ 68725 w 4703648"/>
                <a:gd name="connsiteY131" fmla="*/ 4866090 h 4864304"/>
                <a:gd name="connsiteX132" fmla="*/ 77650 w 4703648"/>
                <a:gd name="connsiteY132" fmla="*/ 4846455 h 4864304"/>
                <a:gd name="connsiteX133" fmla="*/ 77650 w 4703648"/>
                <a:gd name="connsiteY133" fmla="*/ 4755416 h 4864304"/>
                <a:gd name="connsiteX134" fmla="*/ 99964 w 4703648"/>
                <a:gd name="connsiteY134" fmla="*/ 4728640 h 4864304"/>
                <a:gd name="connsiteX135" fmla="*/ 226703 w 4703648"/>
                <a:gd name="connsiteY135" fmla="*/ 4728640 h 4864304"/>
                <a:gd name="connsiteX136" fmla="*/ 248124 w 4703648"/>
                <a:gd name="connsiteY136" fmla="*/ 4751846 h 4864304"/>
                <a:gd name="connsiteX137" fmla="*/ 248124 w 4703648"/>
                <a:gd name="connsiteY137" fmla="*/ 4829496 h 4864304"/>
                <a:gd name="connsiteX138" fmla="*/ 281148 w 4703648"/>
                <a:gd name="connsiteY138" fmla="*/ 4866090 h 4864304"/>
                <a:gd name="connsiteX139" fmla="*/ 691713 w 4703648"/>
                <a:gd name="connsiteY139" fmla="*/ 4865198 h 4864304"/>
                <a:gd name="connsiteX140" fmla="*/ 989819 w 4703648"/>
                <a:gd name="connsiteY140" fmla="*/ 4865198 h 4864304"/>
                <a:gd name="connsiteX141" fmla="*/ 1014810 w 4703648"/>
                <a:gd name="connsiteY141" fmla="*/ 4866983 h 4864304"/>
                <a:gd name="connsiteX142" fmla="*/ 1013025 w 4703648"/>
                <a:gd name="connsiteY142" fmla="*/ 4867875 h 4864304"/>
                <a:gd name="connsiteX143" fmla="*/ 1322734 w 4703648"/>
                <a:gd name="connsiteY143" fmla="*/ 4867875 h 4864304"/>
                <a:gd name="connsiteX144" fmla="*/ 1807379 w 4703648"/>
                <a:gd name="connsiteY144" fmla="*/ 4867875 h 4864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4703648" h="4864304">
                  <a:moveTo>
                    <a:pt x="1807379" y="4869660"/>
                  </a:moveTo>
                  <a:lnTo>
                    <a:pt x="2182243" y="4869660"/>
                  </a:lnTo>
                  <a:cubicBezTo>
                    <a:pt x="2182243" y="4869660"/>
                    <a:pt x="2181351" y="4868768"/>
                    <a:pt x="2181351" y="4868768"/>
                  </a:cubicBezTo>
                  <a:cubicBezTo>
                    <a:pt x="2341114" y="4868768"/>
                    <a:pt x="2418764" y="4868768"/>
                    <a:pt x="2580313" y="4868768"/>
                  </a:cubicBezTo>
                  <a:cubicBezTo>
                    <a:pt x="2580313" y="4868768"/>
                    <a:pt x="2579420" y="4869660"/>
                    <a:pt x="2579420" y="4869660"/>
                  </a:cubicBezTo>
                  <a:lnTo>
                    <a:pt x="2957854" y="4869660"/>
                  </a:lnTo>
                  <a:cubicBezTo>
                    <a:pt x="2997126" y="4866983"/>
                    <a:pt x="3413939" y="4866983"/>
                    <a:pt x="3435359" y="4869660"/>
                  </a:cubicBezTo>
                  <a:cubicBezTo>
                    <a:pt x="3435359" y="4869660"/>
                    <a:pt x="3435359" y="4869660"/>
                    <a:pt x="3435359" y="4869660"/>
                  </a:cubicBezTo>
                  <a:lnTo>
                    <a:pt x="3812901" y="4869660"/>
                  </a:lnTo>
                  <a:cubicBezTo>
                    <a:pt x="3812008" y="4868768"/>
                    <a:pt x="3811116" y="4867875"/>
                    <a:pt x="3810223" y="4867875"/>
                  </a:cubicBezTo>
                  <a:cubicBezTo>
                    <a:pt x="3821826" y="4867875"/>
                    <a:pt x="3828966" y="4867875"/>
                    <a:pt x="3835214" y="4867875"/>
                  </a:cubicBezTo>
                  <a:cubicBezTo>
                    <a:pt x="4080661" y="4867875"/>
                    <a:pt x="4174377" y="4867875"/>
                    <a:pt x="4419823" y="4867875"/>
                  </a:cubicBezTo>
                  <a:cubicBezTo>
                    <a:pt x="4451955" y="4867875"/>
                    <a:pt x="4451955" y="4867875"/>
                    <a:pt x="4451955" y="4833067"/>
                  </a:cubicBezTo>
                  <a:cubicBezTo>
                    <a:pt x="4451955" y="4805398"/>
                    <a:pt x="4451955" y="4778622"/>
                    <a:pt x="4451955" y="4750953"/>
                  </a:cubicBezTo>
                  <a:cubicBezTo>
                    <a:pt x="4451955" y="4735780"/>
                    <a:pt x="4457310" y="4729532"/>
                    <a:pt x="4471590" y="4729532"/>
                  </a:cubicBezTo>
                  <a:cubicBezTo>
                    <a:pt x="4516217" y="4729532"/>
                    <a:pt x="4561736" y="4730425"/>
                    <a:pt x="4606363" y="4729532"/>
                  </a:cubicBezTo>
                  <a:cubicBezTo>
                    <a:pt x="4621536" y="4729532"/>
                    <a:pt x="4625999" y="4736673"/>
                    <a:pt x="4625999" y="4752739"/>
                  </a:cubicBezTo>
                  <a:cubicBezTo>
                    <a:pt x="4625106" y="4783977"/>
                    <a:pt x="4625999" y="4814323"/>
                    <a:pt x="4625999" y="4845562"/>
                  </a:cubicBezTo>
                  <a:cubicBezTo>
                    <a:pt x="4625999" y="4861628"/>
                    <a:pt x="4631354" y="4868768"/>
                    <a:pt x="4645634" y="4867875"/>
                  </a:cubicBezTo>
                  <a:cubicBezTo>
                    <a:pt x="4656344" y="4866983"/>
                    <a:pt x="4667055" y="4867875"/>
                    <a:pt x="4677765" y="4865198"/>
                  </a:cubicBezTo>
                  <a:cubicBezTo>
                    <a:pt x="4694724" y="4861628"/>
                    <a:pt x="4705434" y="4849132"/>
                    <a:pt x="4705434" y="4829496"/>
                  </a:cubicBezTo>
                  <a:cubicBezTo>
                    <a:pt x="4705434" y="4718823"/>
                    <a:pt x="4705434" y="4608148"/>
                    <a:pt x="4705434" y="4498367"/>
                  </a:cubicBezTo>
                  <a:cubicBezTo>
                    <a:pt x="4705434" y="4477838"/>
                    <a:pt x="4692939" y="4465343"/>
                    <a:pt x="4673303" y="4462665"/>
                  </a:cubicBezTo>
                  <a:cubicBezTo>
                    <a:pt x="4627784" y="4457310"/>
                    <a:pt x="4625999" y="4458203"/>
                    <a:pt x="4625999" y="4509077"/>
                  </a:cubicBezTo>
                  <a:cubicBezTo>
                    <a:pt x="4625999" y="4527820"/>
                    <a:pt x="4625999" y="4547456"/>
                    <a:pt x="4625999" y="4566199"/>
                  </a:cubicBezTo>
                  <a:cubicBezTo>
                    <a:pt x="4625999" y="4580480"/>
                    <a:pt x="4620643" y="4586727"/>
                    <a:pt x="4608148" y="4585835"/>
                  </a:cubicBezTo>
                  <a:cubicBezTo>
                    <a:pt x="4562629" y="4585835"/>
                    <a:pt x="4517109" y="4584943"/>
                    <a:pt x="4471590" y="4585835"/>
                  </a:cubicBezTo>
                  <a:cubicBezTo>
                    <a:pt x="4453740" y="4585835"/>
                    <a:pt x="4452847" y="4574232"/>
                    <a:pt x="4452847" y="4559951"/>
                  </a:cubicBezTo>
                  <a:cubicBezTo>
                    <a:pt x="4452847" y="4451955"/>
                    <a:pt x="4452847" y="4343066"/>
                    <a:pt x="4452847" y="4235070"/>
                  </a:cubicBezTo>
                  <a:cubicBezTo>
                    <a:pt x="4452847" y="4089586"/>
                    <a:pt x="4452847" y="3944996"/>
                    <a:pt x="4452847" y="3799513"/>
                  </a:cubicBezTo>
                  <a:cubicBezTo>
                    <a:pt x="4452847" y="3770952"/>
                    <a:pt x="4453740" y="3770060"/>
                    <a:pt x="4480516" y="3769167"/>
                  </a:cubicBezTo>
                  <a:cubicBezTo>
                    <a:pt x="4506399" y="3769167"/>
                    <a:pt x="4533175" y="3768274"/>
                    <a:pt x="4559059" y="3769167"/>
                  </a:cubicBezTo>
                  <a:cubicBezTo>
                    <a:pt x="4574232" y="3769167"/>
                    <a:pt x="4582264" y="3763812"/>
                    <a:pt x="4582264" y="3745069"/>
                  </a:cubicBezTo>
                  <a:cubicBezTo>
                    <a:pt x="4581372" y="3712045"/>
                    <a:pt x="4581372" y="3679021"/>
                    <a:pt x="4582264" y="3645998"/>
                  </a:cubicBezTo>
                  <a:cubicBezTo>
                    <a:pt x="4582264" y="3631717"/>
                    <a:pt x="4576909" y="3626362"/>
                    <a:pt x="4564414" y="3626362"/>
                  </a:cubicBezTo>
                  <a:cubicBezTo>
                    <a:pt x="4449277" y="3626362"/>
                    <a:pt x="4334140" y="3626362"/>
                    <a:pt x="4218111" y="3626362"/>
                  </a:cubicBezTo>
                  <a:cubicBezTo>
                    <a:pt x="4204723" y="3626362"/>
                    <a:pt x="4200260" y="3632610"/>
                    <a:pt x="4200260" y="3645998"/>
                  </a:cubicBezTo>
                  <a:cubicBezTo>
                    <a:pt x="4200260" y="3679914"/>
                    <a:pt x="4201153" y="3713830"/>
                    <a:pt x="4200260" y="3747746"/>
                  </a:cubicBezTo>
                  <a:cubicBezTo>
                    <a:pt x="4200260" y="3762919"/>
                    <a:pt x="4205616" y="3769167"/>
                    <a:pt x="4219004" y="3769167"/>
                  </a:cubicBezTo>
                  <a:cubicBezTo>
                    <a:pt x="4246672" y="3769167"/>
                    <a:pt x="4274340" y="3770060"/>
                    <a:pt x="4301116" y="3769167"/>
                  </a:cubicBezTo>
                  <a:cubicBezTo>
                    <a:pt x="4318075" y="3768274"/>
                    <a:pt x="4325215" y="3774522"/>
                    <a:pt x="4325215" y="3794158"/>
                  </a:cubicBezTo>
                  <a:cubicBezTo>
                    <a:pt x="4324322" y="4008366"/>
                    <a:pt x="4325215" y="4222574"/>
                    <a:pt x="4325215" y="4437674"/>
                  </a:cubicBezTo>
                  <a:cubicBezTo>
                    <a:pt x="4325215" y="4456418"/>
                    <a:pt x="4318075" y="4461773"/>
                    <a:pt x="4302009" y="4461773"/>
                  </a:cubicBezTo>
                  <a:cubicBezTo>
                    <a:pt x="4152956" y="4461773"/>
                    <a:pt x="4155634" y="4460880"/>
                    <a:pt x="4007473" y="4461773"/>
                  </a:cubicBezTo>
                  <a:cubicBezTo>
                    <a:pt x="3989622" y="4461773"/>
                    <a:pt x="3984267" y="4454632"/>
                    <a:pt x="3984267" y="4435889"/>
                  </a:cubicBezTo>
                  <a:cubicBezTo>
                    <a:pt x="3984267" y="4201153"/>
                    <a:pt x="3984267" y="3965524"/>
                    <a:pt x="3984267" y="3730788"/>
                  </a:cubicBezTo>
                  <a:cubicBezTo>
                    <a:pt x="3984267" y="3712938"/>
                    <a:pt x="3987837" y="3705797"/>
                    <a:pt x="4005688" y="3706690"/>
                  </a:cubicBezTo>
                  <a:cubicBezTo>
                    <a:pt x="4040497" y="3707582"/>
                    <a:pt x="4040497" y="3706690"/>
                    <a:pt x="4040497" y="3669203"/>
                  </a:cubicBezTo>
                  <a:cubicBezTo>
                    <a:pt x="4040497" y="3662956"/>
                    <a:pt x="4040497" y="3657600"/>
                    <a:pt x="4040497" y="3651353"/>
                  </a:cubicBezTo>
                  <a:cubicBezTo>
                    <a:pt x="4042282" y="3632610"/>
                    <a:pt x="4034249" y="3625469"/>
                    <a:pt x="4016398" y="3626362"/>
                  </a:cubicBezTo>
                  <a:cubicBezTo>
                    <a:pt x="3969987" y="3627254"/>
                    <a:pt x="3923575" y="3625469"/>
                    <a:pt x="3877163" y="3627254"/>
                  </a:cubicBezTo>
                  <a:cubicBezTo>
                    <a:pt x="3858420" y="3628147"/>
                    <a:pt x="3851280" y="3621899"/>
                    <a:pt x="3851280" y="3599586"/>
                  </a:cubicBezTo>
                  <a:cubicBezTo>
                    <a:pt x="3852172" y="3391626"/>
                    <a:pt x="3852172" y="3183665"/>
                    <a:pt x="3851280" y="2976598"/>
                  </a:cubicBezTo>
                  <a:cubicBezTo>
                    <a:pt x="3851280" y="2955177"/>
                    <a:pt x="3857528" y="2948929"/>
                    <a:pt x="3877163" y="2948929"/>
                  </a:cubicBezTo>
                  <a:cubicBezTo>
                    <a:pt x="3985160" y="2949822"/>
                    <a:pt x="4093156" y="2948929"/>
                    <a:pt x="4201153" y="2948929"/>
                  </a:cubicBezTo>
                  <a:cubicBezTo>
                    <a:pt x="4228821" y="2948929"/>
                    <a:pt x="4229714" y="2948037"/>
                    <a:pt x="4229714" y="2918583"/>
                  </a:cubicBezTo>
                  <a:cubicBezTo>
                    <a:pt x="4229714" y="2866816"/>
                    <a:pt x="4229714" y="2815049"/>
                    <a:pt x="4229714" y="2764175"/>
                  </a:cubicBezTo>
                  <a:cubicBezTo>
                    <a:pt x="4229714" y="2745432"/>
                    <a:pt x="4225251" y="2738291"/>
                    <a:pt x="4207400" y="2738291"/>
                  </a:cubicBezTo>
                  <a:cubicBezTo>
                    <a:pt x="4032464" y="2739184"/>
                    <a:pt x="3857528" y="2739184"/>
                    <a:pt x="3682591" y="2738291"/>
                  </a:cubicBezTo>
                  <a:cubicBezTo>
                    <a:pt x="3660278" y="2738291"/>
                    <a:pt x="3660278" y="2750787"/>
                    <a:pt x="3660278" y="2768637"/>
                  </a:cubicBezTo>
                  <a:cubicBezTo>
                    <a:pt x="3660278" y="3043538"/>
                    <a:pt x="3660278" y="3318438"/>
                    <a:pt x="3660278" y="3593338"/>
                  </a:cubicBezTo>
                  <a:cubicBezTo>
                    <a:pt x="3660278" y="3628147"/>
                    <a:pt x="3660278" y="3628147"/>
                    <a:pt x="3629039" y="3628147"/>
                  </a:cubicBezTo>
                  <a:cubicBezTo>
                    <a:pt x="3465706" y="3628147"/>
                    <a:pt x="3303265" y="3628147"/>
                    <a:pt x="3139931" y="3628147"/>
                  </a:cubicBezTo>
                  <a:cubicBezTo>
                    <a:pt x="3111370" y="3628147"/>
                    <a:pt x="3111370" y="3628147"/>
                    <a:pt x="3111370" y="3596016"/>
                  </a:cubicBezTo>
                  <a:cubicBezTo>
                    <a:pt x="3111370" y="3526398"/>
                    <a:pt x="3112263" y="3457673"/>
                    <a:pt x="3111370" y="3388055"/>
                  </a:cubicBezTo>
                  <a:cubicBezTo>
                    <a:pt x="3109585" y="3280951"/>
                    <a:pt x="3055140" y="3203301"/>
                    <a:pt x="2964995" y="3180095"/>
                  </a:cubicBezTo>
                  <a:cubicBezTo>
                    <a:pt x="2868601" y="3155104"/>
                    <a:pt x="2773993" y="3200623"/>
                    <a:pt x="2735614" y="3290769"/>
                  </a:cubicBezTo>
                  <a:cubicBezTo>
                    <a:pt x="2724011" y="3316653"/>
                    <a:pt x="2717763" y="3345214"/>
                    <a:pt x="2717763" y="3373775"/>
                  </a:cubicBezTo>
                  <a:cubicBezTo>
                    <a:pt x="2717763" y="3448748"/>
                    <a:pt x="2717763" y="3523720"/>
                    <a:pt x="2717763" y="3599586"/>
                  </a:cubicBezTo>
                  <a:cubicBezTo>
                    <a:pt x="2717763" y="3627254"/>
                    <a:pt x="2716870" y="3628147"/>
                    <a:pt x="2691879" y="3628147"/>
                  </a:cubicBezTo>
                  <a:cubicBezTo>
                    <a:pt x="2504448" y="3628147"/>
                    <a:pt x="2398236" y="3628147"/>
                    <a:pt x="2210804" y="3628147"/>
                  </a:cubicBezTo>
                  <a:cubicBezTo>
                    <a:pt x="2191168" y="3628147"/>
                    <a:pt x="2184921" y="3621007"/>
                    <a:pt x="2185813" y="3600478"/>
                  </a:cubicBezTo>
                  <a:cubicBezTo>
                    <a:pt x="2186706" y="3479986"/>
                    <a:pt x="2185813" y="3358602"/>
                    <a:pt x="2185813" y="3238110"/>
                  </a:cubicBezTo>
                  <a:cubicBezTo>
                    <a:pt x="2185813" y="3208656"/>
                    <a:pt x="2185813" y="3208656"/>
                    <a:pt x="2159037" y="3208656"/>
                  </a:cubicBezTo>
                  <a:cubicBezTo>
                    <a:pt x="2135831" y="3208656"/>
                    <a:pt x="2113518" y="3207764"/>
                    <a:pt x="2090312" y="3208656"/>
                  </a:cubicBezTo>
                  <a:cubicBezTo>
                    <a:pt x="2073354" y="3209549"/>
                    <a:pt x="2063536" y="3203301"/>
                    <a:pt x="2055503" y="3186343"/>
                  </a:cubicBezTo>
                  <a:cubicBezTo>
                    <a:pt x="2014447" y="3104230"/>
                    <a:pt x="1951970" y="3053355"/>
                    <a:pt x="1867179" y="3035505"/>
                  </a:cubicBezTo>
                  <a:cubicBezTo>
                    <a:pt x="1750257" y="3009621"/>
                    <a:pt x="1634228" y="3066743"/>
                    <a:pt x="1574428" y="3180988"/>
                  </a:cubicBezTo>
                  <a:cubicBezTo>
                    <a:pt x="1563718" y="3201516"/>
                    <a:pt x="1552115" y="3211334"/>
                    <a:pt x="1530694" y="3208656"/>
                  </a:cubicBezTo>
                  <a:cubicBezTo>
                    <a:pt x="1509273" y="3206871"/>
                    <a:pt x="1487853" y="3209549"/>
                    <a:pt x="1466432" y="3207764"/>
                  </a:cubicBezTo>
                  <a:cubicBezTo>
                    <a:pt x="1447689" y="3206871"/>
                    <a:pt x="1442333" y="3214011"/>
                    <a:pt x="1442333" y="3234540"/>
                  </a:cubicBezTo>
                  <a:cubicBezTo>
                    <a:pt x="1443226" y="3354139"/>
                    <a:pt x="1442333" y="3472846"/>
                    <a:pt x="1442333" y="3592446"/>
                  </a:cubicBezTo>
                  <a:cubicBezTo>
                    <a:pt x="1442333" y="3628147"/>
                    <a:pt x="1442333" y="3628147"/>
                    <a:pt x="1410202" y="3628147"/>
                  </a:cubicBezTo>
                  <a:cubicBezTo>
                    <a:pt x="1209382" y="3628147"/>
                    <a:pt x="1079965" y="3628147"/>
                    <a:pt x="896996" y="3628147"/>
                  </a:cubicBezTo>
                  <a:cubicBezTo>
                    <a:pt x="867542" y="3628147"/>
                    <a:pt x="866650" y="3628147"/>
                    <a:pt x="866650" y="3594231"/>
                  </a:cubicBezTo>
                  <a:cubicBezTo>
                    <a:pt x="866650" y="3333611"/>
                    <a:pt x="866650" y="3072991"/>
                    <a:pt x="866650" y="2811479"/>
                  </a:cubicBezTo>
                  <a:cubicBezTo>
                    <a:pt x="866650" y="2790058"/>
                    <a:pt x="872897" y="2776670"/>
                    <a:pt x="888963" y="2765067"/>
                  </a:cubicBezTo>
                  <a:cubicBezTo>
                    <a:pt x="966613" y="2707945"/>
                    <a:pt x="1021058" y="2630295"/>
                    <a:pt x="1052296" y="2533009"/>
                  </a:cubicBezTo>
                  <a:cubicBezTo>
                    <a:pt x="1058544" y="2513373"/>
                    <a:pt x="1065684" y="2509803"/>
                    <a:pt x="1084428" y="2514266"/>
                  </a:cubicBezTo>
                  <a:cubicBezTo>
                    <a:pt x="1295958" y="2566925"/>
                    <a:pt x="1476250" y="2507125"/>
                    <a:pt x="1626195" y="2335759"/>
                  </a:cubicBezTo>
                  <a:cubicBezTo>
                    <a:pt x="1638691" y="2321478"/>
                    <a:pt x="1648508" y="2325049"/>
                    <a:pt x="1661896" y="2328619"/>
                  </a:cubicBezTo>
                  <a:cubicBezTo>
                    <a:pt x="1859146" y="2381278"/>
                    <a:pt x="2026942" y="2325049"/>
                    <a:pt x="2166178" y="2163500"/>
                  </a:cubicBezTo>
                  <a:cubicBezTo>
                    <a:pt x="2194739" y="2130476"/>
                    <a:pt x="2217944" y="2092098"/>
                    <a:pt x="2235795" y="2050148"/>
                  </a:cubicBezTo>
                  <a:cubicBezTo>
                    <a:pt x="2242935" y="2032298"/>
                    <a:pt x="2250968" y="2027835"/>
                    <a:pt x="2269711" y="2033190"/>
                  </a:cubicBezTo>
                  <a:cubicBezTo>
                    <a:pt x="2472316" y="2093883"/>
                    <a:pt x="2644575" y="2037653"/>
                    <a:pt x="2782918" y="1864502"/>
                  </a:cubicBezTo>
                  <a:cubicBezTo>
                    <a:pt x="2824867" y="1812735"/>
                    <a:pt x="2853428" y="1751150"/>
                    <a:pt x="2871279" y="1685102"/>
                  </a:cubicBezTo>
                  <a:cubicBezTo>
                    <a:pt x="2874849" y="1671714"/>
                    <a:pt x="2880204" y="1662789"/>
                    <a:pt x="2892699" y="1659219"/>
                  </a:cubicBezTo>
                  <a:cubicBezTo>
                    <a:pt x="2962317" y="1640476"/>
                    <a:pt x="3022117" y="1602097"/>
                    <a:pt x="3074776" y="1551222"/>
                  </a:cubicBezTo>
                  <a:cubicBezTo>
                    <a:pt x="3201516" y="1427160"/>
                    <a:pt x="3290769" y="1277215"/>
                    <a:pt x="3338966" y="1097816"/>
                  </a:cubicBezTo>
                  <a:cubicBezTo>
                    <a:pt x="3399658" y="869327"/>
                    <a:pt x="3277381" y="616740"/>
                    <a:pt x="3070313" y="545338"/>
                  </a:cubicBezTo>
                  <a:cubicBezTo>
                    <a:pt x="3053355" y="539090"/>
                    <a:pt x="3044430" y="530165"/>
                    <a:pt x="3038182" y="511421"/>
                  </a:cubicBezTo>
                  <a:cubicBezTo>
                    <a:pt x="2953392" y="234736"/>
                    <a:pt x="2778455" y="68725"/>
                    <a:pt x="2519621" y="8925"/>
                  </a:cubicBezTo>
                  <a:cubicBezTo>
                    <a:pt x="2502662" y="5355"/>
                    <a:pt x="2484812" y="3570"/>
                    <a:pt x="2467854" y="0"/>
                  </a:cubicBezTo>
                  <a:cubicBezTo>
                    <a:pt x="2427690" y="0"/>
                    <a:pt x="2387526" y="0"/>
                    <a:pt x="2347362" y="0"/>
                  </a:cubicBezTo>
                  <a:cubicBezTo>
                    <a:pt x="2304520" y="6248"/>
                    <a:pt x="2262571" y="13388"/>
                    <a:pt x="2221515" y="27669"/>
                  </a:cubicBezTo>
                  <a:cubicBezTo>
                    <a:pt x="2076032" y="79435"/>
                    <a:pt x="1964465" y="180292"/>
                    <a:pt x="1876997" y="315064"/>
                  </a:cubicBezTo>
                  <a:cubicBezTo>
                    <a:pt x="1802024" y="431986"/>
                    <a:pt x="1758290" y="562296"/>
                    <a:pt x="1747580" y="705101"/>
                  </a:cubicBezTo>
                  <a:cubicBezTo>
                    <a:pt x="1741332" y="785429"/>
                    <a:pt x="1744009" y="865757"/>
                    <a:pt x="1761860" y="944300"/>
                  </a:cubicBezTo>
                  <a:cubicBezTo>
                    <a:pt x="1766323" y="964828"/>
                    <a:pt x="1762753" y="980001"/>
                    <a:pt x="1750257" y="996067"/>
                  </a:cubicBezTo>
                  <a:cubicBezTo>
                    <a:pt x="1665467" y="1107634"/>
                    <a:pt x="1616377" y="1236158"/>
                    <a:pt x="1601204" y="1380749"/>
                  </a:cubicBezTo>
                  <a:cubicBezTo>
                    <a:pt x="1591386" y="1475357"/>
                    <a:pt x="1596742" y="1569073"/>
                    <a:pt x="1620840" y="1661004"/>
                  </a:cubicBezTo>
                  <a:cubicBezTo>
                    <a:pt x="1627088" y="1685102"/>
                    <a:pt x="1626195" y="1685995"/>
                    <a:pt x="1603882" y="1683317"/>
                  </a:cubicBezTo>
                  <a:cubicBezTo>
                    <a:pt x="1556578" y="1678855"/>
                    <a:pt x="1511951" y="1693135"/>
                    <a:pt x="1468217" y="1707416"/>
                  </a:cubicBezTo>
                  <a:cubicBezTo>
                    <a:pt x="1339692" y="1750257"/>
                    <a:pt x="1236158" y="1833263"/>
                    <a:pt x="1158508" y="1953755"/>
                  </a:cubicBezTo>
                  <a:cubicBezTo>
                    <a:pt x="1151368" y="1964465"/>
                    <a:pt x="1143335" y="1973391"/>
                    <a:pt x="1131732" y="1977853"/>
                  </a:cubicBezTo>
                  <a:cubicBezTo>
                    <a:pt x="947870" y="2052826"/>
                    <a:pt x="842551" y="2198309"/>
                    <a:pt x="815775" y="2411624"/>
                  </a:cubicBezTo>
                  <a:cubicBezTo>
                    <a:pt x="813990" y="2428582"/>
                    <a:pt x="807742" y="2437508"/>
                    <a:pt x="794354" y="2444648"/>
                  </a:cubicBezTo>
                  <a:cubicBezTo>
                    <a:pt x="660474" y="2519621"/>
                    <a:pt x="562296" y="2632080"/>
                    <a:pt x="498033" y="2781133"/>
                  </a:cubicBezTo>
                  <a:cubicBezTo>
                    <a:pt x="490893" y="2797199"/>
                    <a:pt x="488216" y="2812372"/>
                    <a:pt x="488216" y="2830222"/>
                  </a:cubicBezTo>
                  <a:cubicBezTo>
                    <a:pt x="488216" y="3084594"/>
                    <a:pt x="488216" y="3338966"/>
                    <a:pt x="488216" y="3592446"/>
                  </a:cubicBezTo>
                  <a:cubicBezTo>
                    <a:pt x="488216" y="3626362"/>
                    <a:pt x="488216" y="3626362"/>
                    <a:pt x="456977" y="3626362"/>
                  </a:cubicBezTo>
                  <a:cubicBezTo>
                    <a:pt x="398070" y="3626362"/>
                    <a:pt x="339163" y="3626362"/>
                    <a:pt x="280255" y="3626362"/>
                  </a:cubicBezTo>
                  <a:cubicBezTo>
                    <a:pt x="248124" y="3626362"/>
                    <a:pt x="248124" y="3626362"/>
                    <a:pt x="248124" y="3661171"/>
                  </a:cubicBezTo>
                  <a:cubicBezTo>
                    <a:pt x="248124" y="3954814"/>
                    <a:pt x="248124" y="4249350"/>
                    <a:pt x="248124" y="4542993"/>
                  </a:cubicBezTo>
                  <a:cubicBezTo>
                    <a:pt x="248124" y="4585835"/>
                    <a:pt x="248124" y="4585835"/>
                    <a:pt x="208853" y="4585835"/>
                  </a:cubicBezTo>
                  <a:cubicBezTo>
                    <a:pt x="172259" y="4585835"/>
                    <a:pt x="136558" y="4584943"/>
                    <a:pt x="99964" y="4585835"/>
                  </a:cubicBezTo>
                  <a:cubicBezTo>
                    <a:pt x="83898" y="4585835"/>
                    <a:pt x="76758" y="4579587"/>
                    <a:pt x="77650" y="4561736"/>
                  </a:cubicBezTo>
                  <a:cubicBezTo>
                    <a:pt x="78543" y="4534960"/>
                    <a:pt x="77650" y="4509077"/>
                    <a:pt x="77650" y="4482301"/>
                  </a:cubicBezTo>
                  <a:cubicBezTo>
                    <a:pt x="77650" y="4467128"/>
                    <a:pt x="72295" y="4461773"/>
                    <a:pt x="58907" y="4461773"/>
                  </a:cubicBezTo>
                  <a:cubicBezTo>
                    <a:pt x="37486" y="4461773"/>
                    <a:pt x="15173" y="4459095"/>
                    <a:pt x="0" y="4481408"/>
                  </a:cubicBezTo>
                  <a:cubicBezTo>
                    <a:pt x="0" y="4601900"/>
                    <a:pt x="0" y="4723285"/>
                    <a:pt x="0" y="4843777"/>
                  </a:cubicBezTo>
                  <a:cubicBezTo>
                    <a:pt x="15173" y="4865198"/>
                    <a:pt x="46412" y="4875016"/>
                    <a:pt x="68725" y="4866090"/>
                  </a:cubicBezTo>
                  <a:cubicBezTo>
                    <a:pt x="78543" y="4862520"/>
                    <a:pt x="77650" y="4854487"/>
                    <a:pt x="77650" y="4846455"/>
                  </a:cubicBezTo>
                  <a:cubicBezTo>
                    <a:pt x="77650" y="4816108"/>
                    <a:pt x="78543" y="4785762"/>
                    <a:pt x="77650" y="4755416"/>
                  </a:cubicBezTo>
                  <a:cubicBezTo>
                    <a:pt x="76758" y="4736673"/>
                    <a:pt x="82113" y="4728640"/>
                    <a:pt x="99964" y="4728640"/>
                  </a:cubicBezTo>
                  <a:cubicBezTo>
                    <a:pt x="141913" y="4729532"/>
                    <a:pt x="184754" y="4729532"/>
                    <a:pt x="226703" y="4728640"/>
                  </a:cubicBezTo>
                  <a:cubicBezTo>
                    <a:pt x="241876" y="4728640"/>
                    <a:pt x="249017" y="4734888"/>
                    <a:pt x="248124" y="4751846"/>
                  </a:cubicBezTo>
                  <a:cubicBezTo>
                    <a:pt x="247232" y="4777729"/>
                    <a:pt x="248124" y="4803613"/>
                    <a:pt x="248124" y="4829496"/>
                  </a:cubicBezTo>
                  <a:cubicBezTo>
                    <a:pt x="248124" y="4866090"/>
                    <a:pt x="248124" y="4866090"/>
                    <a:pt x="281148" y="4866090"/>
                  </a:cubicBezTo>
                  <a:cubicBezTo>
                    <a:pt x="417705" y="4866090"/>
                    <a:pt x="555156" y="4866090"/>
                    <a:pt x="691713" y="4865198"/>
                  </a:cubicBezTo>
                  <a:cubicBezTo>
                    <a:pt x="790784" y="4865198"/>
                    <a:pt x="889855" y="4865198"/>
                    <a:pt x="989819" y="4865198"/>
                  </a:cubicBezTo>
                  <a:cubicBezTo>
                    <a:pt x="997852" y="4865198"/>
                    <a:pt x="1005885" y="4865198"/>
                    <a:pt x="1014810" y="4866983"/>
                  </a:cubicBezTo>
                  <a:cubicBezTo>
                    <a:pt x="1013917" y="4866983"/>
                    <a:pt x="1013917" y="4867875"/>
                    <a:pt x="1013025" y="4867875"/>
                  </a:cubicBezTo>
                  <a:lnTo>
                    <a:pt x="1322734" y="4867875"/>
                  </a:lnTo>
                  <a:lnTo>
                    <a:pt x="1807379" y="4867875"/>
                  </a:lnTo>
                  <a:close/>
                </a:path>
              </a:pathLst>
            </a:custGeom>
            <a:grpFill/>
            <a:ln w="89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8A17339E-40EC-471B-B432-5B4C276F9355}"/>
                </a:ext>
              </a:extLst>
            </p:cNvPr>
            <p:cNvSpPr/>
            <p:nvPr/>
          </p:nvSpPr>
          <p:spPr>
            <a:xfrm>
              <a:off x="267760" y="5438984"/>
              <a:ext cx="794354" cy="794354"/>
            </a:xfrm>
            <a:custGeom>
              <a:avLst/>
              <a:gdLst>
                <a:gd name="connsiteX0" fmla="*/ 797924 w 794354"/>
                <a:gd name="connsiteY0" fmla="*/ 398962 h 794354"/>
                <a:gd name="connsiteX1" fmla="*/ 398962 w 794354"/>
                <a:gd name="connsiteY1" fmla="*/ 797925 h 794354"/>
                <a:gd name="connsiteX2" fmla="*/ 0 w 794354"/>
                <a:gd name="connsiteY2" fmla="*/ 398962 h 794354"/>
                <a:gd name="connsiteX3" fmla="*/ 398962 w 794354"/>
                <a:gd name="connsiteY3" fmla="*/ 0 h 794354"/>
                <a:gd name="connsiteX4" fmla="*/ 797924 w 794354"/>
                <a:gd name="connsiteY4" fmla="*/ 398962 h 7943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94354" h="794354">
                  <a:moveTo>
                    <a:pt x="797924" y="398962"/>
                  </a:moveTo>
                  <a:cubicBezTo>
                    <a:pt x="797924" y="619303"/>
                    <a:pt x="619303" y="797925"/>
                    <a:pt x="398962" y="797925"/>
                  </a:cubicBezTo>
                  <a:cubicBezTo>
                    <a:pt x="178622" y="797925"/>
                    <a:pt x="0" y="619303"/>
                    <a:pt x="0" y="398962"/>
                  </a:cubicBezTo>
                  <a:cubicBezTo>
                    <a:pt x="0" y="178622"/>
                    <a:pt x="178622" y="0"/>
                    <a:pt x="398962" y="0"/>
                  </a:cubicBezTo>
                  <a:cubicBezTo>
                    <a:pt x="619303" y="0"/>
                    <a:pt x="797924" y="178622"/>
                    <a:pt x="797924" y="398962"/>
                  </a:cubicBezTo>
                  <a:close/>
                </a:path>
              </a:pathLst>
            </a:custGeom>
            <a:grpFill/>
            <a:ln w="89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8726D4EF-E7B8-4EC8-962C-39860857090B}"/>
                </a:ext>
              </a:extLst>
            </p:cNvPr>
            <p:cNvSpPr/>
            <p:nvPr/>
          </p:nvSpPr>
          <p:spPr>
            <a:xfrm>
              <a:off x="1266504" y="5438984"/>
              <a:ext cx="794354" cy="794354"/>
            </a:xfrm>
            <a:custGeom>
              <a:avLst/>
              <a:gdLst>
                <a:gd name="connsiteX0" fmla="*/ 797925 w 794354"/>
                <a:gd name="connsiteY0" fmla="*/ 398962 h 794354"/>
                <a:gd name="connsiteX1" fmla="*/ 398962 w 794354"/>
                <a:gd name="connsiteY1" fmla="*/ 797925 h 794354"/>
                <a:gd name="connsiteX2" fmla="*/ 0 w 794354"/>
                <a:gd name="connsiteY2" fmla="*/ 398962 h 794354"/>
                <a:gd name="connsiteX3" fmla="*/ 398962 w 794354"/>
                <a:gd name="connsiteY3" fmla="*/ 0 h 794354"/>
                <a:gd name="connsiteX4" fmla="*/ 797925 w 794354"/>
                <a:gd name="connsiteY4" fmla="*/ 398962 h 7943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94354" h="794354">
                  <a:moveTo>
                    <a:pt x="797925" y="398962"/>
                  </a:moveTo>
                  <a:cubicBezTo>
                    <a:pt x="797925" y="619303"/>
                    <a:pt x="619303" y="797925"/>
                    <a:pt x="398962" y="797925"/>
                  </a:cubicBezTo>
                  <a:cubicBezTo>
                    <a:pt x="178621" y="797925"/>
                    <a:pt x="0" y="619303"/>
                    <a:pt x="0" y="398962"/>
                  </a:cubicBezTo>
                  <a:cubicBezTo>
                    <a:pt x="0" y="178622"/>
                    <a:pt x="178622" y="0"/>
                    <a:pt x="398962" y="0"/>
                  </a:cubicBezTo>
                  <a:cubicBezTo>
                    <a:pt x="619303" y="0"/>
                    <a:pt x="797925" y="178622"/>
                    <a:pt x="797925" y="398962"/>
                  </a:cubicBezTo>
                  <a:close/>
                </a:path>
              </a:pathLst>
            </a:custGeom>
            <a:grpFill/>
            <a:ln w="89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id="{06B389A8-2917-4978-B682-3738712F730F}"/>
                </a:ext>
              </a:extLst>
            </p:cNvPr>
            <p:cNvSpPr/>
            <p:nvPr/>
          </p:nvSpPr>
          <p:spPr>
            <a:xfrm>
              <a:off x="2265249" y="5438984"/>
              <a:ext cx="794354" cy="794354"/>
            </a:xfrm>
            <a:custGeom>
              <a:avLst/>
              <a:gdLst>
                <a:gd name="connsiteX0" fmla="*/ 797925 w 794354"/>
                <a:gd name="connsiteY0" fmla="*/ 398962 h 794354"/>
                <a:gd name="connsiteX1" fmla="*/ 398962 w 794354"/>
                <a:gd name="connsiteY1" fmla="*/ 797925 h 794354"/>
                <a:gd name="connsiteX2" fmla="*/ 0 w 794354"/>
                <a:gd name="connsiteY2" fmla="*/ 398962 h 794354"/>
                <a:gd name="connsiteX3" fmla="*/ 398962 w 794354"/>
                <a:gd name="connsiteY3" fmla="*/ 0 h 794354"/>
                <a:gd name="connsiteX4" fmla="*/ 797925 w 794354"/>
                <a:gd name="connsiteY4" fmla="*/ 398962 h 7943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94354" h="794354">
                  <a:moveTo>
                    <a:pt x="797925" y="398962"/>
                  </a:moveTo>
                  <a:cubicBezTo>
                    <a:pt x="797925" y="619303"/>
                    <a:pt x="619303" y="797925"/>
                    <a:pt x="398962" y="797925"/>
                  </a:cubicBezTo>
                  <a:cubicBezTo>
                    <a:pt x="178621" y="797925"/>
                    <a:pt x="0" y="619303"/>
                    <a:pt x="0" y="398962"/>
                  </a:cubicBezTo>
                  <a:cubicBezTo>
                    <a:pt x="0" y="178622"/>
                    <a:pt x="178621" y="0"/>
                    <a:pt x="398962" y="0"/>
                  </a:cubicBezTo>
                  <a:cubicBezTo>
                    <a:pt x="619303" y="0"/>
                    <a:pt x="797925" y="178622"/>
                    <a:pt x="797925" y="398962"/>
                  </a:cubicBezTo>
                  <a:close/>
                </a:path>
              </a:pathLst>
            </a:custGeom>
            <a:grpFill/>
            <a:ln w="89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84D36E5A-DF2F-4CA2-8813-011186F48536}"/>
                </a:ext>
              </a:extLst>
            </p:cNvPr>
            <p:cNvSpPr/>
            <p:nvPr/>
          </p:nvSpPr>
          <p:spPr>
            <a:xfrm>
              <a:off x="3263993" y="5438984"/>
              <a:ext cx="794354" cy="794354"/>
            </a:xfrm>
            <a:custGeom>
              <a:avLst/>
              <a:gdLst>
                <a:gd name="connsiteX0" fmla="*/ 797925 w 794354"/>
                <a:gd name="connsiteY0" fmla="*/ 398962 h 794354"/>
                <a:gd name="connsiteX1" fmla="*/ 398962 w 794354"/>
                <a:gd name="connsiteY1" fmla="*/ 797925 h 794354"/>
                <a:gd name="connsiteX2" fmla="*/ 0 w 794354"/>
                <a:gd name="connsiteY2" fmla="*/ 398962 h 794354"/>
                <a:gd name="connsiteX3" fmla="*/ 398962 w 794354"/>
                <a:gd name="connsiteY3" fmla="*/ 0 h 794354"/>
                <a:gd name="connsiteX4" fmla="*/ 797925 w 794354"/>
                <a:gd name="connsiteY4" fmla="*/ 398962 h 7943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94354" h="794354">
                  <a:moveTo>
                    <a:pt x="797925" y="398962"/>
                  </a:moveTo>
                  <a:cubicBezTo>
                    <a:pt x="797925" y="619303"/>
                    <a:pt x="619303" y="797925"/>
                    <a:pt x="398962" y="797925"/>
                  </a:cubicBezTo>
                  <a:cubicBezTo>
                    <a:pt x="178621" y="797925"/>
                    <a:pt x="0" y="619303"/>
                    <a:pt x="0" y="398962"/>
                  </a:cubicBezTo>
                  <a:cubicBezTo>
                    <a:pt x="0" y="178622"/>
                    <a:pt x="178621" y="0"/>
                    <a:pt x="398962" y="0"/>
                  </a:cubicBezTo>
                  <a:cubicBezTo>
                    <a:pt x="619303" y="0"/>
                    <a:pt x="797925" y="178622"/>
                    <a:pt x="797925" y="398962"/>
                  </a:cubicBezTo>
                  <a:close/>
                </a:path>
              </a:pathLst>
            </a:custGeom>
            <a:grpFill/>
            <a:ln w="89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  <p:sp>
        <p:nvSpPr>
          <p:cNvPr id="34" name="Rounded Rectangle 25">
            <a:extLst>
              <a:ext uri="{FF2B5EF4-FFF2-40B4-BE49-F238E27FC236}">
                <a16:creationId xmlns:a16="http://schemas.microsoft.com/office/drawing/2014/main" id="{56E21792-AAE9-4DF9-8132-67ABF3F28151}"/>
              </a:ext>
            </a:extLst>
          </p:cNvPr>
          <p:cNvSpPr/>
          <p:nvPr/>
        </p:nvSpPr>
        <p:spPr>
          <a:xfrm>
            <a:off x="4238941" y="2390117"/>
            <a:ext cx="941735" cy="690143"/>
          </a:xfrm>
          <a:custGeom>
            <a:avLst/>
            <a:gdLst/>
            <a:ahLst/>
            <a:cxnLst/>
            <a:rect l="l" t="t" r="r" b="b"/>
            <a:pathLst>
              <a:path w="3248842" h="2380886">
                <a:moveTo>
                  <a:pt x="1194785" y="1472263"/>
                </a:moveTo>
                <a:cubicBezTo>
                  <a:pt x="1150014" y="1472263"/>
                  <a:pt x="1113720" y="1508557"/>
                  <a:pt x="1113720" y="1553328"/>
                </a:cubicBezTo>
                <a:lnTo>
                  <a:pt x="1113720" y="1600880"/>
                </a:lnTo>
                <a:cubicBezTo>
                  <a:pt x="1113720" y="1645651"/>
                  <a:pt x="1150014" y="1681945"/>
                  <a:pt x="1194785" y="1681945"/>
                </a:cubicBezTo>
                <a:lnTo>
                  <a:pt x="2067186" y="1681945"/>
                </a:lnTo>
                <a:cubicBezTo>
                  <a:pt x="2111957" y="1681945"/>
                  <a:pt x="2148251" y="1645651"/>
                  <a:pt x="2148251" y="1600880"/>
                </a:cubicBezTo>
                <a:lnTo>
                  <a:pt x="2148251" y="1553328"/>
                </a:lnTo>
                <a:cubicBezTo>
                  <a:pt x="2148251" y="1508557"/>
                  <a:pt x="2111957" y="1472263"/>
                  <a:pt x="2067186" y="1472263"/>
                </a:cubicBezTo>
                <a:close/>
                <a:moveTo>
                  <a:pt x="2582402" y="986449"/>
                </a:moveTo>
                <a:cubicBezTo>
                  <a:pt x="2477247" y="986449"/>
                  <a:pt x="2392002" y="1071694"/>
                  <a:pt x="2392002" y="1176848"/>
                </a:cubicBezTo>
                <a:cubicBezTo>
                  <a:pt x="2392002" y="1282003"/>
                  <a:pt x="2477247" y="1367248"/>
                  <a:pt x="2582402" y="1367248"/>
                </a:cubicBezTo>
                <a:cubicBezTo>
                  <a:pt x="2687557" y="1367248"/>
                  <a:pt x="2772801" y="1282003"/>
                  <a:pt x="2772801" y="1176848"/>
                </a:cubicBezTo>
                <a:cubicBezTo>
                  <a:pt x="2772801" y="1071694"/>
                  <a:pt x="2687557" y="986449"/>
                  <a:pt x="2582402" y="986449"/>
                </a:cubicBezTo>
                <a:close/>
                <a:moveTo>
                  <a:pt x="679570" y="986449"/>
                </a:moveTo>
                <a:cubicBezTo>
                  <a:pt x="574415" y="986449"/>
                  <a:pt x="489171" y="1071694"/>
                  <a:pt x="489171" y="1176848"/>
                </a:cubicBezTo>
                <a:cubicBezTo>
                  <a:pt x="489171" y="1282003"/>
                  <a:pt x="574415" y="1367248"/>
                  <a:pt x="679570" y="1367248"/>
                </a:cubicBezTo>
                <a:cubicBezTo>
                  <a:pt x="784725" y="1367248"/>
                  <a:pt x="869970" y="1282003"/>
                  <a:pt x="869970" y="1176848"/>
                </a:cubicBezTo>
                <a:cubicBezTo>
                  <a:pt x="869970" y="1071694"/>
                  <a:pt x="784725" y="986449"/>
                  <a:pt x="679570" y="986449"/>
                </a:cubicBezTo>
                <a:close/>
                <a:moveTo>
                  <a:pt x="867954" y="155801"/>
                </a:moveTo>
                <a:lnTo>
                  <a:pt x="726849" y="858549"/>
                </a:lnTo>
                <a:lnTo>
                  <a:pt x="2535122" y="858549"/>
                </a:lnTo>
                <a:lnTo>
                  <a:pt x="2394017" y="155801"/>
                </a:lnTo>
                <a:close/>
                <a:moveTo>
                  <a:pt x="677268" y="0"/>
                </a:moveTo>
                <a:lnTo>
                  <a:pt x="2584703" y="0"/>
                </a:lnTo>
                <a:lnTo>
                  <a:pt x="2736658" y="607820"/>
                </a:lnTo>
                <a:cubicBezTo>
                  <a:pt x="2766265" y="579906"/>
                  <a:pt x="2806392" y="564164"/>
                  <a:pt x="2850195" y="564164"/>
                </a:cubicBezTo>
                <a:lnTo>
                  <a:pt x="3069929" y="564164"/>
                </a:lnTo>
                <a:cubicBezTo>
                  <a:pt x="3168740" y="564164"/>
                  <a:pt x="3248842" y="644266"/>
                  <a:pt x="3248842" y="743077"/>
                </a:cubicBezTo>
                <a:lnTo>
                  <a:pt x="3248842" y="792706"/>
                </a:lnTo>
                <a:cubicBezTo>
                  <a:pt x="3248842" y="891517"/>
                  <a:pt x="3168740" y="971619"/>
                  <a:pt x="3069929" y="971619"/>
                </a:cubicBezTo>
                <a:lnTo>
                  <a:pt x="3054536" y="971619"/>
                </a:lnTo>
                <a:cubicBezTo>
                  <a:pt x="3060628" y="989042"/>
                  <a:pt x="3063411" y="1007758"/>
                  <a:pt x="3063411" y="1027125"/>
                </a:cubicBezTo>
                <a:lnTo>
                  <a:pt x="3063411" y="2015961"/>
                </a:lnTo>
                <a:lnTo>
                  <a:pt x="2889080" y="2015961"/>
                </a:lnTo>
                <a:lnTo>
                  <a:pt x="2889080" y="2260325"/>
                </a:lnTo>
                <a:cubicBezTo>
                  <a:pt x="2889080" y="2326909"/>
                  <a:pt x="2835102" y="2380886"/>
                  <a:pt x="2768518" y="2380886"/>
                </a:cubicBezTo>
                <a:lnTo>
                  <a:pt x="2286284" y="2380886"/>
                </a:lnTo>
                <a:cubicBezTo>
                  <a:pt x="2219700" y="2380886"/>
                  <a:pt x="2165723" y="2326909"/>
                  <a:pt x="2165723" y="2260325"/>
                </a:cubicBezTo>
                <a:lnTo>
                  <a:pt x="2165723" y="2015961"/>
                </a:lnTo>
                <a:lnTo>
                  <a:pt x="1096248" y="2015961"/>
                </a:lnTo>
                <a:lnTo>
                  <a:pt x="1096248" y="2260325"/>
                </a:lnTo>
                <a:cubicBezTo>
                  <a:pt x="1096248" y="2326909"/>
                  <a:pt x="1042270" y="2380886"/>
                  <a:pt x="975686" y="2380886"/>
                </a:cubicBezTo>
                <a:lnTo>
                  <a:pt x="493453" y="2380886"/>
                </a:lnTo>
                <a:cubicBezTo>
                  <a:pt x="426869" y="2380886"/>
                  <a:pt x="372891" y="2326909"/>
                  <a:pt x="372891" y="2260325"/>
                </a:cubicBezTo>
                <a:lnTo>
                  <a:pt x="372891" y="2015961"/>
                </a:lnTo>
                <a:lnTo>
                  <a:pt x="198560" y="2015961"/>
                </a:lnTo>
                <a:lnTo>
                  <a:pt x="198560" y="1027125"/>
                </a:lnTo>
                <a:cubicBezTo>
                  <a:pt x="198560" y="1007758"/>
                  <a:pt x="201343" y="989042"/>
                  <a:pt x="207435" y="971619"/>
                </a:cubicBezTo>
                <a:lnTo>
                  <a:pt x="178913" y="971619"/>
                </a:lnTo>
                <a:cubicBezTo>
                  <a:pt x="80102" y="971619"/>
                  <a:pt x="0" y="891517"/>
                  <a:pt x="0" y="792706"/>
                </a:cubicBezTo>
                <a:lnTo>
                  <a:pt x="0" y="743077"/>
                </a:lnTo>
                <a:cubicBezTo>
                  <a:pt x="0" y="644266"/>
                  <a:pt x="80102" y="564164"/>
                  <a:pt x="178913" y="564164"/>
                </a:cubicBezTo>
                <a:lnTo>
                  <a:pt x="398647" y="564164"/>
                </a:lnTo>
                <a:cubicBezTo>
                  <a:pt x="447310" y="564164"/>
                  <a:pt x="491436" y="583593"/>
                  <a:pt x="523419" y="615395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itchFamily="2" charset="-78"/>
            </a:endParaRPr>
          </a:p>
        </p:txBody>
      </p:sp>
      <p:grpSp>
        <p:nvGrpSpPr>
          <p:cNvPr id="35" name="Group 34">
            <a:extLst>
              <a:ext uri="{FF2B5EF4-FFF2-40B4-BE49-F238E27FC236}">
                <a16:creationId xmlns:a16="http://schemas.microsoft.com/office/drawing/2014/main" id="{459B197A-DE80-4399-91B3-1283B8EFB4A2}"/>
              </a:ext>
            </a:extLst>
          </p:cNvPr>
          <p:cNvGrpSpPr/>
          <p:nvPr/>
        </p:nvGrpSpPr>
        <p:grpSpPr>
          <a:xfrm>
            <a:off x="6564217" y="2161616"/>
            <a:ext cx="1185203" cy="1042570"/>
            <a:chOff x="9544125" y="314311"/>
            <a:chExt cx="1802975" cy="1585994"/>
          </a:xfrm>
        </p:grpSpPr>
        <p:sp>
          <p:nvSpPr>
            <p:cNvPr id="36" name="Freeform: Shape 35">
              <a:extLst>
                <a:ext uri="{FF2B5EF4-FFF2-40B4-BE49-F238E27FC236}">
                  <a16:creationId xmlns:a16="http://schemas.microsoft.com/office/drawing/2014/main" id="{55D3A3EF-D851-4828-8315-C71A98464A65}"/>
                </a:ext>
              </a:extLst>
            </p:cNvPr>
            <p:cNvSpPr/>
            <p:nvPr/>
          </p:nvSpPr>
          <p:spPr>
            <a:xfrm rot="5400000">
              <a:off x="9855308" y="140908"/>
              <a:ext cx="1318389" cy="1665195"/>
            </a:xfrm>
            <a:custGeom>
              <a:avLst/>
              <a:gdLst>
                <a:gd name="connsiteX0" fmla="*/ 855467 w 1318389"/>
                <a:gd name="connsiteY0" fmla="*/ 1312844 h 1665195"/>
                <a:gd name="connsiteX1" fmla="*/ 898407 w 1318389"/>
                <a:gd name="connsiteY1" fmla="*/ 1355784 h 1665195"/>
                <a:gd name="connsiteX2" fmla="*/ 941347 w 1318389"/>
                <a:gd name="connsiteY2" fmla="*/ 1312844 h 1665195"/>
                <a:gd name="connsiteX3" fmla="*/ 898407 w 1318389"/>
                <a:gd name="connsiteY3" fmla="*/ 1269904 h 1665195"/>
                <a:gd name="connsiteX4" fmla="*/ 855467 w 1318389"/>
                <a:gd name="connsiteY4" fmla="*/ 1312844 h 1665195"/>
                <a:gd name="connsiteX5" fmla="*/ 362769 w 1318389"/>
                <a:gd name="connsiteY5" fmla="*/ 236590 h 1665195"/>
                <a:gd name="connsiteX6" fmla="*/ 405229 w 1318389"/>
                <a:gd name="connsiteY6" fmla="*/ 279050 h 1665195"/>
                <a:gd name="connsiteX7" fmla="*/ 447689 w 1318389"/>
                <a:gd name="connsiteY7" fmla="*/ 236590 h 1665195"/>
                <a:gd name="connsiteX8" fmla="*/ 405229 w 1318389"/>
                <a:gd name="connsiteY8" fmla="*/ 194130 h 1665195"/>
                <a:gd name="connsiteX9" fmla="*/ 362769 w 1318389"/>
                <a:gd name="connsiteY9" fmla="*/ 236590 h 1665195"/>
                <a:gd name="connsiteX10" fmla="*/ 348187 w 1318389"/>
                <a:gd name="connsiteY10" fmla="*/ 1312844 h 1665195"/>
                <a:gd name="connsiteX11" fmla="*/ 391127 w 1318389"/>
                <a:gd name="connsiteY11" fmla="*/ 1355784 h 1665195"/>
                <a:gd name="connsiteX12" fmla="*/ 434066 w 1318389"/>
                <a:gd name="connsiteY12" fmla="*/ 1312844 h 1665195"/>
                <a:gd name="connsiteX13" fmla="*/ 391127 w 1318389"/>
                <a:gd name="connsiteY13" fmla="*/ 1269904 h 1665195"/>
                <a:gd name="connsiteX14" fmla="*/ 348187 w 1318389"/>
                <a:gd name="connsiteY14" fmla="*/ 1312844 h 1665195"/>
                <a:gd name="connsiteX15" fmla="*/ 81655 w 1318389"/>
                <a:gd name="connsiteY15" fmla="*/ 873373 h 1665195"/>
                <a:gd name="connsiteX16" fmla="*/ 124595 w 1318389"/>
                <a:gd name="connsiteY16" fmla="*/ 916313 h 1665195"/>
                <a:gd name="connsiteX17" fmla="*/ 167534 w 1318389"/>
                <a:gd name="connsiteY17" fmla="*/ 873373 h 1665195"/>
                <a:gd name="connsiteX18" fmla="*/ 124595 w 1318389"/>
                <a:gd name="connsiteY18" fmla="*/ 830433 h 1665195"/>
                <a:gd name="connsiteX19" fmla="*/ 81655 w 1318389"/>
                <a:gd name="connsiteY19" fmla="*/ 873373 h 1665195"/>
                <a:gd name="connsiteX20" fmla="*/ 898 w 1318389"/>
                <a:gd name="connsiteY20" fmla="*/ 878256 h 1665195"/>
                <a:gd name="connsiteX21" fmla="*/ 59313 w 1318389"/>
                <a:gd name="connsiteY21" fmla="*/ 760898 h 1665195"/>
                <a:gd name="connsiteX22" fmla="*/ 60023 w 1318389"/>
                <a:gd name="connsiteY22" fmla="*/ 760660 h 1665195"/>
                <a:gd name="connsiteX23" fmla="*/ 301509 w 1318389"/>
                <a:gd name="connsiteY23" fmla="*/ 256655 h 1665195"/>
                <a:gd name="connsiteX24" fmla="*/ 300401 w 1318389"/>
                <a:gd name="connsiteY24" fmla="*/ 253678 h 1665195"/>
                <a:gd name="connsiteX25" fmla="*/ 392815 w 1318389"/>
                <a:gd name="connsiteY25" fmla="*/ 125792 h 1665195"/>
                <a:gd name="connsiteX26" fmla="*/ 426561 w 1318389"/>
                <a:gd name="connsiteY26" fmla="*/ 127298 h 1665195"/>
                <a:gd name="connsiteX27" fmla="*/ 501833 w 1318389"/>
                <a:gd name="connsiteY27" fmla="*/ 25203 h 1665195"/>
                <a:gd name="connsiteX28" fmla="*/ 659591 w 1318389"/>
                <a:gd name="connsiteY28" fmla="*/ 0 h 1665195"/>
                <a:gd name="connsiteX29" fmla="*/ 767873 w 1318389"/>
                <a:gd name="connsiteY29" fmla="*/ 94280 h 1665195"/>
                <a:gd name="connsiteX30" fmla="*/ 773474 w 1318389"/>
                <a:gd name="connsiteY30" fmla="*/ 129752 h 1665195"/>
                <a:gd name="connsiteX31" fmla="*/ 750137 w 1318389"/>
                <a:gd name="connsiteY31" fmla="*/ 133486 h 1665195"/>
                <a:gd name="connsiteX32" fmla="*/ 643721 w 1318389"/>
                <a:gd name="connsiteY32" fmla="*/ 50407 h 1665195"/>
                <a:gd name="connsiteX33" fmla="*/ 528905 w 1318389"/>
                <a:gd name="connsiteY33" fmla="*/ 68143 h 1665195"/>
                <a:gd name="connsiteX34" fmla="*/ 477195 w 1318389"/>
                <a:gd name="connsiteY34" fmla="*/ 147376 h 1665195"/>
                <a:gd name="connsiteX35" fmla="*/ 504919 w 1318389"/>
                <a:gd name="connsiteY35" fmla="*/ 176856 h 1665195"/>
                <a:gd name="connsiteX36" fmla="*/ 520701 w 1318389"/>
                <a:gd name="connsiteY36" fmla="*/ 218206 h 1665195"/>
                <a:gd name="connsiteX37" fmla="*/ 520838 w 1318389"/>
                <a:gd name="connsiteY37" fmla="*/ 251739 h 1665195"/>
                <a:gd name="connsiteX38" fmla="*/ 512601 w 1318389"/>
                <a:gd name="connsiteY38" fmla="*/ 279384 h 1665195"/>
                <a:gd name="connsiteX39" fmla="*/ 572778 w 1318389"/>
                <a:gd name="connsiteY39" fmla="*/ 326714 h 1665195"/>
                <a:gd name="connsiteX40" fmla="*/ 687595 w 1318389"/>
                <a:gd name="connsiteY40" fmla="*/ 308045 h 1665195"/>
                <a:gd name="connsiteX41" fmla="*/ 763207 w 1318389"/>
                <a:gd name="connsiteY41" fmla="*/ 196028 h 1665195"/>
                <a:gd name="connsiteX42" fmla="*/ 785610 w 1318389"/>
                <a:gd name="connsiteY42" fmla="*/ 192294 h 1665195"/>
                <a:gd name="connsiteX43" fmla="*/ 791211 w 1318389"/>
                <a:gd name="connsiteY43" fmla="*/ 227766 h 1665195"/>
                <a:gd name="connsiteX44" fmla="*/ 718400 w 1318389"/>
                <a:gd name="connsiteY44" fmla="*/ 350984 h 1665195"/>
                <a:gd name="connsiteX45" fmla="*/ 560643 w 1318389"/>
                <a:gd name="connsiteY45" fmla="*/ 376188 h 1665195"/>
                <a:gd name="connsiteX46" fmla="*/ 481653 w 1318389"/>
                <a:gd name="connsiteY46" fmla="*/ 320430 h 1665195"/>
                <a:gd name="connsiteX47" fmla="*/ 469637 w 1318389"/>
                <a:gd name="connsiteY47" fmla="*/ 330704 h 1665195"/>
                <a:gd name="connsiteX48" fmla="*/ 462283 w 1318389"/>
                <a:gd name="connsiteY48" fmla="*/ 333441 h 1665195"/>
                <a:gd name="connsiteX49" fmla="*/ 252808 w 1318389"/>
                <a:gd name="connsiteY49" fmla="*/ 858867 h 1665195"/>
                <a:gd name="connsiteX50" fmla="*/ 444434 w 1318389"/>
                <a:gd name="connsiteY50" fmla="*/ 1190772 h 1665195"/>
                <a:gd name="connsiteX51" fmla="*/ 801245 w 1318389"/>
                <a:gd name="connsiteY51" fmla="*/ 1187463 h 1665195"/>
                <a:gd name="connsiteX52" fmla="*/ 801245 w 1318389"/>
                <a:gd name="connsiteY52" fmla="*/ 1116815 h 1665195"/>
                <a:gd name="connsiteX53" fmla="*/ 890858 w 1318389"/>
                <a:gd name="connsiteY53" fmla="*/ 1027202 h 1665195"/>
                <a:gd name="connsiteX54" fmla="*/ 1200123 w 1318389"/>
                <a:gd name="connsiteY54" fmla="*/ 1027202 h 1665195"/>
                <a:gd name="connsiteX55" fmla="*/ 1205949 w 1318389"/>
                <a:gd name="connsiteY55" fmla="*/ 998361 h 1665195"/>
                <a:gd name="connsiteX56" fmla="*/ 1288518 w 1318389"/>
                <a:gd name="connsiteY56" fmla="*/ 943622 h 1665195"/>
                <a:gd name="connsiteX57" fmla="*/ 1318389 w 1318389"/>
                <a:gd name="connsiteY57" fmla="*/ 974426 h 1665195"/>
                <a:gd name="connsiteX58" fmla="*/ 1318389 w 1318389"/>
                <a:gd name="connsiteY58" fmla="*/ 1635324 h 1665195"/>
                <a:gd name="connsiteX59" fmla="*/ 1288518 w 1318389"/>
                <a:gd name="connsiteY59" fmla="*/ 1665195 h 1665195"/>
                <a:gd name="connsiteX60" fmla="*/ 1205949 w 1318389"/>
                <a:gd name="connsiteY60" fmla="*/ 1610455 h 1665195"/>
                <a:gd name="connsiteX61" fmla="*/ 1203531 w 1318389"/>
                <a:gd name="connsiteY61" fmla="*/ 1598487 h 1665195"/>
                <a:gd name="connsiteX62" fmla="*/ 890858 w 1318389"/>
                <a:gd name="connsiteY62" fmla="*/ 1598487 h 1665195"/>
                <a:gd name="connsiteX63" fmla="*/ 801245 w 1318389"/>
                <a:gd name="connsiteY63" fmla="*/ 1508873 h 1665195"/>
                <a:gd name="connsiteX64" fmla="*/ 801245 w 1318389"/>
                <a:gd name="connsiteY64" fmla="*/ 1426032 h 1665195"/>
                <a:gd name="connsiteX65" fmla="*/ 379661 w 1318389"/>
                <a:gd name="connsiteY65" fmla="*/ 1429942 h 1665195"/>
                <a:gd name="connsiteX66" fmla="*/ 294951 w 1318389"/>
                <a:gd name="connsiteY66" fmla="*/ 1395390 h 1665195"/>
                <a:gd name="connsiteX67" fmla="*/ 270560 w 1318389"/>
                <a:gd name="connsiteY67" fmla="*/ 1359849 h 1665195"/>
                <a:gd name="connsiteX68" fmla="*/ 263688 w 1318389"/>
                <a:gd name="connsiteY68" fmla="*/ 1352058 h 1665195"/>
                <a:gd name="connsiteX69" fmla="*/ 15908 w 1318389"/>
                <a:gd name="connsiteY69" fmla="*/ 922891 h 1665195"/>
                <a:gd name="connsiteX70" fmla="*/ 898 w 1318389"/>
                <a:gd name="connsiteY70" fmla="*/ 878256 h 16651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</a:cxnLst>
              <a:rect l="l" t="t" r="r" b="b"/>
              <a:pathLst>
                <a:path w="1318389" h="1665195">
                  <a:moveTo>
                    <a:pt x="855467" y="1312844"/>
                  </a:moveTo>
                  <a:cubicBezTo>
                    <a:pt x="855467" y="1336181"/>
                    <a:pt x="875070" y="1355784"/>
                    <a:pt x="898407" y="1355784"/>
                  </a:cubicBezTo>
                  <a:cubicBezTo>
                    <a:pt x="921743" y="1355784"/>
                    <a:pt x="941347" y="1336181"/>
                    <a:pt x="941347" y="1312844"/>
                  </a:cubicBezTo>
                  <a:cubicBezTo>
                    <a:pt x="941347" y="1289508"/>
                    <a:pt x="921743" y="1269904"/>
                    <a:pt x="898407" y="1269904"/>
                  </a:cubicBezTo>
                  <a:cubicBezTo>
                    <a:pt x="875070" y="1269904"/>
                    <a:pt x="855467" y="1289508"/>
                    <a:pt x="855467" y="1312844"/>
                  </a:cubicBezTo>
                  <a:close/>
                  <a:moveTo>
                    <a:pt x="362769" y="236590"/>
                  </a:moveTo>
                  <a:cubicBezTo>
                    <a:pt x="362769" y="260040"/>
                    <a:pt x="381779" y="279050"/>
                    <a:pt x="405229" y="279050"/>
                  </a:cubicBezTo>
                  <a:cubicBezTo>
                    <a:pt x="428679" y="279050"/>
                    <a:pt x="447689" y="260040"/>
                    <a:pt x="447689" y="236590"/>
                  </a:cubicBezTo>
                  <a:cubicBezTo>
                    <a:pt x="447689" y="213140"/>
                    <a:pt x="428679" y="194130"/>
                    <a:pt x="405229" y="194130"/>
                  </a:cubicBezTo>
                  <a:cubicBezTo>
                    <a:pt x="381779" y="194130"/>
                    <a:pt x="362769" y="213140"/>
                    <a:pt x="362769" y="236590"/>
                  </a:cubicBezTo>
                  <a:close/>
                  <a:moveTo>
                    <a:pt x="348187" y="1312844"/>
                  </a:moveTo>
                  <a:cubicBezTo>
                    <a:pt x="348187" y="1336181"/>
                    <a:pt x="367790" y="1355784"/>
                    <a:pt x="391127" y="1355784"/>
                  </a:cubicBezTo>
                  <a:cubicBezTo>
                    <a:pt x="414463" y="1355784"/>
                    <a:pt x="434066" y="1336181"/>
                    <a:pt x="434066" y="1312844"/>
                  </a:cubicBezTo>
                  <a:cubicBezTo>
                    <a:pt x="434066" y="1289508"/>
                    <a:pt x="414463" y="1269904"/>
                    <a:pt x="391127" y="1269904"/>
                  </a:cubicBezTo>
                  <a:cubicBezTo>
                    <a:pt x="367790" y="1269904"/>
                    <a:pt x="348187" y="1289508"/>
                    <a:pt x="348187" y="1312844"/>
                  </a:cubicBezTo>
                  <a:close/>
                  <a:moveTo>
                    <a:pt x="81655" y="873373"/>
                  </a:moveTo>
                  <a:cubicBezTo>
                    <a:pt x="81655" y="896710"/>
                    <a:pt x="101258" y="916313"/>
                    <a:pt x="124595" y="916313"/>
                  </a:cubicBezTo>
                  <a:cubicBezTo>
                    <a:pt x="147931" y="916313"/>
                    <a:pt x="167534" y="896710"/>
                    <a:pt x="167534" y="873373"/>
                  </a:cubicBezTo>
                  <a:cubicBezTo>
                    <a:pt x="167534" y="850037"/>
                    <a:pt x="147931" y="830433"/>
                    <a:pt x="124595" y="830433"/>
                  </a:cubicBezTo>
                  <a:cubicBezTo>
                    <a:pt x="101258" y="830433"/>
                    <a:pt x="81655" y="850037"/>
                    <a:pt x="81655" y="873373"/>
                  </a:cubicBezTo>
                  <a:close/>
                  <a:moveTo>
                    <a:pt x="898" y="878256"/>
                  </a:moveTo>
                  <a:cubicBezTo>
                    <a:pt x="-4792" y="832394"/>
                    <a:pt x="16774" y="785458"/>
                    <a:pt x="59313" y="760898"/>
                  </a:cubicBezTo>
                  <a:lnTo>
                    <a:pt x="60023" y="760660"/>
                  </a:lnTo>
                  <a:lnTo>
                    <a:pt x="301509" y="256655"/>
                  </a:lnTo>
                  <a:lnTo>
                    <a:pt x="300401" y="253678"/>
                  </a:lnTo>
                  <a:cubicBezTo>
                    <a:pt x="291067" y="193002"/>
                    <a:pt x="332139" y="135127"/>
                    <a:pt x="392815" y="125792"/>
                  </a:cubicBezTo>
                  <a:lnTo>
                    <a:pt x="426561" y="127298"/>
                  </a:lnTo>
                  <a:lnTo>
                    <a:pt x="501833" y="25203"/>
                  </a:lnTo>
                  <a:lnTo>
                    <a:pt x="659591" y="0"/>
                  </a:lnTo>
                  <a:lnTo>
                    <a:pt x="767873" y="94280"/>
                  </a:lnTo>
                  <a:lnTo>
                    <a:pt x="773474" y="129752"/>
                  </a:lnTo>
                  <a:lnTo>
                    <a:pt x="750137" y="133486"/>
                  </a:lnTo>
                  <a:lnTo>
                    <a:pt x="643721" y="50407"/>
                  </a:lnTo>
                  <a:lnTo>
                    <a:pt x="528905" y="68143"/>
                  </a:lnTo>
                  <a:lnTo>
                    <a:pt x="477195" y="147376"/>
                  </a:lnTo>
                  <a:lnTo>
                    <a:pt x="504919" y="176856"/>
                  </a:lnTo>
                  <a:cubicBezTo>
                    <a:pt x="512650" y="189093"/>
                    <a:pt x="518134" y="203037"/>
                    <a:pt x="520701" y="218206"/>
                  </a:cubicBezTo>
                  <a:cubicBezTo>
                    <a:pt x="522451" y="229583"/>
                    <a:pt x="522429" y="240861"/>
                    <a:pt x="520838" y="251739"/>
                  </a:cubicBezTo>
                  <a:lnTo>
                    <a:pt x="512601" y="279384"/>
                  </a:lnTo>
                  <a:lnTo>
                    <a:pt x="572778" y="326714"/>
                  </a:lnTo>
                  <a:lnTo>
                    <a:pt x="687595" y="308045"/>
                  </a:lnTo>
                  <a:lnTo>
                    <a:pt x="763207" y="196028"/>
                  </a:lnTo>
                  <a:lnTo>
                    <a:pt x="785610" y="192294"/>
                  </a:lnTo>
                  <a:lnTo>
                    <a:pt x="791211" y="227766"/>
                  </a:lnTo>
                  <a:lnTo>
                    <a:pt x="718400" y="350984"/>
                  </a:lnTo>
                  <a:lnTo>
                    <a:pt x="560643" y="376188"/>
                  </a:lnTo>
                  <a:lnTo>
                    <a:pt x="481653" y="320430"/>
                  </a:lnTo>
                  <a:lnTo>
                    <a:pt x="469637" y="330704"/>
                  </a:lnTo>
                  <a:lnTo>
                    <a:pt x="462283" y="333441"/>
                  </a:lnTo>
                  <a:lnTo>
                    <a:pt x="252808" y="858867"/>
                  </a:lnTo>
                  <a:lnTo>
                    <a:pt x="444434" y="1190772"/>
                  </a:lnTo>
                  <a:lnTo>
                    <a:pt x="801245" y="1187463"/>
                  </a:lnTo>
                  <a:lnTo>
                    <a:pt x="801245" y="1116815"/>
                  </a:lnTo>
                  <a:cubicBezTo>
                    <a:pt x="801245" y="1067341"/>
                    <a:pt x="841384" y="1027202"/>
                    <a:pt x="890858" y="1027202"/>
                  </a:cubicBezTo>
                  <a:lnTo>
                    <a:pt x="1200123" y="1027202"/>
                  </a:lnTo>
                  <a:lnTo>
                    <a:pt x="1205949" y="998361"/>
                  </a:lnTo>
                  <a:cubicBezTo>
                    <a:pt x="1219557" y="966200"/>
                    <a:pt x="1251412" y="943622"/>
                    <a:pt x="1288518" y="943622"/>
                  </a:cubicBezTo>
                  <a:cubicBezTo>
                    <a:pt x="1305320" y="944554"/>
                    <a:pt x="1318389" y="957623"/>
                    <a:pt x="1318389" y="974426"/>
                  </a:cubicBezTo>
                  <a:lnTo>
                    <a:pt x="1318389" y="1635324"/>
                  </a:lnTo>
                  <a:cubicBezTo>
                    <a:pt x="1318389" y="1652126"/>
                    <a:pt x="1305320" y="1665195"/>
                    <a:pt x="1288518" y="1665195"/>
                  </a:cubicBezTo>
                  <a:cubicBezTo>
                    <a:pt x="1251412" y="1665195"/>
                    <a:pt x="1219557" y="1642617"/>
                    <a:pt x="1205949" y="1610455"/>
                  </a:cubicBezTo>
                  <a:lnTo>
                    <a:pt x="1203531" y="1598487"/>
                  </a:lnTo>
                  <a:lnTo>
                    <a:pt x="890858" y="1598487"/>
                  </a:lnTo>
                  <a:cubicBezTo>
                    <a:pt x="841384" y="1598487"/>
                    <a:pt x="801245" y="1558348"/>
                    <a:pt x="801245" y="1508873"/>
                  </a:cubicBezTo>
                  <a:lnTo>
                    <a:pt x="801245" y="1426032"/>
                  </a:lnTo>
                  <a:lnTo>
                    <a:pt x="379661" y="1429942"/>
                  </a:lnTo>
                  <a:cubicBezTo>
                    <a:pt x="346553" y="1429924"/>
                    <a:pt x="316655" y="1416756"/>
                    <a:pt x="294951" y="1395390"/>
                  </a:cubicBezTo>
                  <a:lnTo>
                    <a:pt x="270560" y="1359849"/>
                  </a:lnTo>
                  <a:lnTo>
                    <a:pt x="263688" y="1352058"/>
                  </a:lnTo>
                  <a:lnTo>
                    <a:pt x="15908" y="922891"/>
                  </a:lnTo>
                  <a:cubicBezTo>
                    <a:pt x="7721" y="908711"/>
                    <a:pt x="2795" y="893543"/>
                    <a:pt x="898" y="878256"/>
                  </a:cubicBez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pPr algn="r" rtl="1"/>
              <a:endParaRPr lang="en-US" dirty="0">
                <a:cs typeface="B Nazanin" pitchFamily="2" charset="-78"/>
              </a:endParaRPr>
            </a:p>
          </p:txBody>
        </p:sp>
        <p:sp>
          <p:nvSpPr>
            <p:cNvPr id="37" name="Freeform: Shape 36">
              <a:extLst>
                <a:ext uri="{FF2B5EF4-FFF2-40B4-BE49-F238E27FC236}">
                  <a16:creationId xmlns:a16="http://schemas.microsoft.com/office/drawing/2014/main" id="{0DA8E8BC-5860-4357-96BF-7C31A086F847}"/>
                </a:ext>
              </a:extLst>
            </p:cNvPr>
            <p:cNvSpPr/>
            <p:nvPr/>
          </p:nvSpPr>
          <p:spPr>
            <a:xfrm>
              <a:off x="9544125" y="1625233"/>
              <a:ext cx="1756228" cy="275072"/>
            </a:xfrm>
            <a:custGeom>
              <a:avLst/>
              <a:gdLst>
                <a:gd name="connsiteX0" fmla="*/ 2123188 w 2324346"/>
                <a:gd name="connsiteY0" fmla="*/ 127749 h 364054"/>
                <a:gd name="connsiteX1" fmla="*/ 2067056 w 2324346"/>
                <a:gd name="connsiteY1" fmla="*/ 183881 h 364054"/>
                <a:gd name="connsiteX2" fmla="*/ 2123188 w 2324346"/>
                <a:gd name="connsiteY2" fmla="*/ 240013 h 364054"/>
                <a:gd name="connsiteX3" fmla="*/ 2179320 w 2324346"/>
                <a:gd name="connsiteY3" fmla="*/ 183881 h 364054"/>
                <a:gd name="connsiteX4" fmla="*/ 2123188 w 2324346"/>
                <a:gd name="connsiteY4" fmla="*/ 127749 h 364054"/>
                <a:gd name="connsiteX5" fmla="*/ 1803836 w 2324346"/>
                <a:gd name="connsiteY5" fmla="*/ 127749 h 364054"/>
                <a:gd name="connsiteX6" fmla="*/ 1747704 w 2324346"/>
                <a:gd name="connsiteY6" fmla="*/ 183881 h 364054"/>
                <a:gd name="connsiteX7" fmla="*/ 1803836 w 2324346"/>
                <a:gd name="connsiteY7" fmla="*/ 240013 h 364054"/>
                <a:gd name="connsiteX8" fmla="*/ 1859968 w 2324346"/>
                <a:gd name="connsiteY8" fmla="*/ 183881 h 364054"/>
                <a:gd name="connsiteX9" fmla="*/ 1803836 w 2324346"/>
                <a:gd name="connsiteY9" fmla="*/ 127749 h 364054"/>
                <a:gd name="connsiteX10" fmla="*/ 1484484 w 2324346"/>
                <a:gd name="connsiteY10" fmla="*/ 127749 h 364054"/>
                <a:gd name="connsiteX11" fmla="*/ 1428352 w 2324346"/>
                <a:gd name="connsiteY11" fmla="*/ 183881 h 364054"/>
                <a:gd name="connsiteX12" fmla="*/ 1484484 w 2324346"/>
                <a:gd name="connsiteY12" fmla="*/ 240013 h 364054"/>
                <a:gd name="connsiteX13" fmla="*/ 1540616 w 2324346"/>
                <a:gd name="connsiteY13" fmla="*/ 183881 h 364054"/>
                <a:gd name="connsiteX14" fmla="*/ 1484484 w 2324346"/>
                <a:gd name="connsiteY14" fmla="*/ 127749 h 364054"/>
                <a:gd name="connsiteX15" fmla="*/ 1165131 w 2324346"/>
                <a:gd name="connsiteY15" fmla="*/ 127749 h 364054"/>
                <a:gd name="connsiteX16" fmla="*/ 1108999 w 2324346"/>
                <a:gd name="connsiteY16" fmla="*/ 183881 h 364054"/>
                <a:gd name="connsiteX17" fmla="*/ 1165131 w 2324346"/>
                <a:gd name="connsiteY17" fmla="*/ 240013 h 364054"/>
                <a:gd name="connsiteX18" fmla="*/ 1221263 w 2324346"/>
                <a:gd name="connsiteY18" fmla="*/ 183881 h 364054"/>
                <a:gd name="connsiteX19" fmla="*/ 1165131 w 2324346"/>
                <a:gd name="connsiteY19" fmla="*/ 127749 h 364054"/>
                <a:gd name="connsiteX20" fmla="*/ 845779 w 2324346"/>
                <a:gd name="connsiteY20" fmla="*/ 127749 h 364054"/>
                <a:gd name="connsiteX21" fmla="*/ 789647 w 2324346"/>
                <a:gd name="connsiteY21" fmla="*/ 183881 h 364054"/>
                <a:gd name="connsiteX22" fmla="*/ 845779 w 2324346"/>
                <a:gd name="connsiteY22" fmla="*/ 240013 h 364054"/>
                <a:gd name="connsiteX23" fmla="*/ 901911 w 2324346"/>
                <a:gd name="connsiteY23" fmla="*/ 183881 h 364054"/>
                <a:gd name="connsiteX24" fmla="*/ 845779 w 2324346"/>
                <a:gd name="connsiteY24" fmla="*/ 127749 h 364054"/>
                <a:gd name="connsiteX25" fmla="*/ 526427 w 2324346"/>
                <a:gd name="connsiteY25" fmla="*/ 127749 h 364054"/>
                <a:gd name="connsiteX26" fmla="*/ 470295 w 2324346"/>
                <a:gd name="connsiteY26" fmla="*/ 183881 h 364054"/>
                <a:gd name="connsiteX27" fmla="*/ 526427 w 2324346"/>
                <a:gd name="connsiteY27" fmla="*/ 240013 h 364054"/>
                <a:gd name="connsiteX28" fmla="*/ 582559 w 2324346"/>
                <a:gd name="connsiteY28" fmla="*/ 183881 h 364054"/>
                <a:gd name="connsiteX29" fmla="*/ 526427 w 2324346"/>
                <a:gd name="connsiteY29" fmla="*/ 127749 h 364054"/>
                <a:gd name="connsiteX30" fmla="*/ 207075 w 2324346"/>
                <a:gd name="connsiteY30" fmla="*/ 127749 h 364054"/>
                <a:gd name="connsiteX31" fmla="*/ 150943 w 2324346"/>
                <a:gd name="connsiteY31" fmla="*/ 183881 h 364054"/>
                <a:gd name="connsiteX32" fmla="*/ 207075 w 2324346"/>
                <a:gd name="connsiteY32" fmla="*/ 240013 h 364054"/>
                <a:gd name="connsiteX33" fmla="*/ 263207 w 2324346"/>
                <a:gd name="connsiteY33" fmla="*/ 183881 h 364054"/>
                <a:gd name="connsiteX34" fmla="*/ 207075 w 2324346"/>
                <a:gd name="connsiteY34" fmla="*/ 127749 h 364054"/>
                <a:gd name="connsiteX35" fmla="*/ 2123188 w 2324346"/>
                <a:gd name="connsiteY35" fmla="*/ 71617 h 364054"/>
                <a:gd name="connsiteX36" fmla="*/ 2235452 w 2324346"/>
                <a:gd name="connsiteY36" fmla="*/ 183881 h 364054"/>
                <a:gd name="connsiteX37" fmla="*/ 2123188 w 2324346"/>
                <a:gd name="connsiteY37" fmla="*/ 296145 h 364054"/>
                <a:gd name="connsiteX38" fmla="*/ 2010924 w 2324346"/>
                <a:gd name="connsiteY38" fmla="*/ 183881 h 364054"/>
                <a:gd name="connsiteX39" fmla="*/ 2123188 w 2324346"/>
                <a:gd name="connsiteY39" fmla="*/ 71617 h 364054"/>
                <a:gd name="connsiteX40" fmla="*/ 1803836 w 2324346"/>
                <a:gd name="connsiteY40" fmla="*/ 71617 h 364054"/>
                <a:gd name="connsiteX41" fmla="*/ 1916100 w 2324346"/>
                <a:gd name="connsiteY41" fmla="*/ 183881 h 364054"/>
                <a:gd name="connsiteX42" fmla="*/ 1803836 w 2324346"/>
                <a:gd name="connsiteY42" fmla="*/ 296145 h 364054"/>
                <a:gd name="connsiteX43" fmla="*/ 1691572 w 2324346"/>
                <a:gd name="connsiteY43" fmla="*/ 183881 h 364054"/>
                <a:gd name="connsiteX44" fmla="*/ 1803836 w 2324346"/>
                <a:gd name="connsiteY44" fmla="*/ 71617 h 364054"/>
                <a:gd name="connsiteX45" fmla="*/ 1484484 w 2324346"/>
                <a:gd name="connsiteY45" fmla="*/ 71617 h 364054"/>
                <a:gd name="connsiteX46" fmla="*/ 1596748 w 2324346"/>
                <a:gd name="connsiteY46" fmla="*/ 183881 h 364054"/>
                <a:gd name="connsiteX47" fmla="*/ 1484484 w 2324346"/>
                <a:gd name="connsiteY47" fmla="*/ 296145 h 364054"/>
                <a:gd name="connsiteX48" fmla="*/ 1372220 w 2324346"/>
                <a:gd name="connsiteY48" fmla="*/ 183881 h 364054"/>
                <a:gd name="connsiteX49" fmla="*/ 1484484 w 2324346"/>
                <a:gd name="connsiteY49" fmla="*/ 71617 h 364054"/>
                <a:gd name="connsiteX50" fmla="*/ 1165131 w 2324346"/>
                <a:gd name="connsiteY50" fmla="*/ 71617 h 364054"/>
                <a:gd name="connsiteX51" fmla="*/ 1277395 w 2324346"/>
                <a:gd name="connsiteY51" fmla="*/ 183881 h 364054"/>
                <a:gd name="connsiteX52" fmla="*/ 1165131 w 2324346"/>
                <a:gd name="connsiteY52" fmla="*/ 296145 h 364054"/>
                <a:gd name="connsiteX53" fmla="*/ 1052867 w 2324346"/>
                <a:gd name="connsiteY53" fmla="*/ 183881 h 364054"/>
                <a:gd name="connsiteX54" fmla="*/ 1165131 w 2324346"/>
                <a:gd name="connsiteY54" fmla="*/ 71617 h 364054"/>
                <a:gd name="connsiteX55" fmla="*/ 845779 w 2324346"/>
                <a:gd name="connsiteY55" fmla="*/ 71617 h 364054"/>
                <a:gd name="connsiteX56" fmla="*/ 958043 w 2324346"/>
                <a:gd name="connsiteY56" fmla="*/ 183881 h 364054"/>
                <a:gd name="connsiteX57" fmla="*/ 845779 w 2324346"/>
                <a:gd name="connsiteY57" fmla="*/ 296145 h 364054"/>
                <a:gd name="connsiteX58" fmla="*/ 733515 w 2324346"/>
                <a:gd name="connsiteY58" fmla="*/ 183881 h 364054"/>
                <a:gd name="connsiteX59" fmla="*/ 845779 w 2324346"/>
                <a:gd name="connsiteY59" fmla="*/ 71617 h 364054"/>
                <a:gd name="connsiteX60" fmla="*/ 526427 w 2324346"/>
                <a:gd name="connsiteY60" fmla="*/ 71617 h 364054"/>
                <a:gd name="connsiteX61" fmla="*/ 638691 w 2324346"/>
                <a:gd name="connsiteY61" fmla="*/ 183881 h 364054"/>
                <a:gd name="connsiteX62" fmla="*/ 526427 w 2324346"/>
                <a:gd name="connsiteY62" fmla="*/ 296145 h 364054"/>
                <a:gd name="connsiteX63" fmla="*/ 414163 w 2324346"/>
                <a:gd name="connsiteY63" fmla="*/ 183881 h 364054"/>
                <a:gd name="connsiteX64" fmla="*/ 526427 w 2324346"/>
                <a:gd name="connsiteY64" fmla="*/ 71617 h 364054"/>
                <a:gd name="connsiteX65" fmla="*/ 207075 w 2324346"/>
                <a:gd name="connsiteY65" fmla="*/ 71617 h 364054"/>
                <a:gd name="connsiteX66" fmla="*/ 319339 w 2324346"/>
                <a:gd name="connsiteY66" fmla="*/ 183881 h 364054"/>
                <a:gd name="connsiteX67" fmla="*/ 207075 w 2324346"/>
                <a:gd name="connsiteY67" fmla="*/ 296145 h 364054"/>
                <a:gd name="connsiteX68" fmla="*/ 94811 w 2324346"/>
                <a:gd name="connsiteY68" fmla="*/ 183881 h 364054"/>
                <a:gd name="connsiteX69" fmla="*/ 207075 w 2324346"/>
                <a:gd name="connsiteY69" fmla="*/ 71617 h 364054"/>
                <a:gd name="connsiteX70" fmla="*/ 182844 w 2324346"/>
                <a:gd name="connsiteY70" fmla="*/ 45713 h 364054"/>
                <a:gd name="connsiteX71" fmla="*/ 46530 w 2324346"/>
                <a:gd name="connsiteY71" fmla="*/ 182027 h 364054"/>
                <a:gd name="connsiteX72" fmla="*/ 182844 w 2324346"/>
                <a:gd name="connsiteY72" fmla="*/ 318341 h 364054"/>
                <a:gd name="connsiteX73" fmla="*/ 2141502 w 2324346"/>
                <a:gd name="connsiteY73" fmla="*/ 318341 h 364054"/>
                <a:gd name="connsiteX74" fmla="*/ 2277816 w 2324346"/>
                <a:gd name="connsiteY74" fmla="*/ 182027 h 364054"/>
                <a:gd name="connsiteX75" fmla="*/ 2141502 w 2324346"/>
                <a:gd name="connsiteY75" fmla="*/ 45713 h 364054"/>
                <a:gd name="connsiteX76" fmla="*/ 182027 w 2324346"/>
                <a:gd name="connsiteY76" fmla="*/ 0 h 364054"/>
                <a:gd name="connsiteX77" fmla="*/ 2142319 w 2324346"/>
                <a:gd name="connsiteY77" fmla="*/ 0 h 364054"/>
                <a:gd name="connsiteX78" fmla="*/ 2324346 w 2324346"/>
                <a:gd name="connsiteY78" fmla="*/ 182027 h 364054"/>
                <a:gd name="connsiteX79" fmla="*/ 2142319 w 2324346"/>
                <a:gd name="connsiteY79" fmla="*/ 364054 h 364054"/>
                <a:gd name="connsiteX80" fmla="*/ 182027 w 2324346"/>
                <a:gd name="connsiteY80" fmla="*/ 364054 h 364054"/>
                <a:gd name="connsiteX81" fmla="*/ 0 w 2324346"/>
                <a:gd name="connsiteY81" fmla="*/ 182027 h 364054"/>
                <a:gd name="connsiteX82" fmla="*/ 182027 w 2324346"/>
                <a:gd name="connsiteY82" fmla="*/ 0 h 3640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</a:cxnLst>
              <a:rect l="l" t="t" r="r" b="b"/>
              <a:pathLst>
                <a:path w="2324346" h="364054">
                  <a:moveTo>
                    <a:pt x="2123188" y="127749"/>
                  </a:moveTo>
                  <a:cubicBezTo>
                    <a:pt x="2092187" y="127749"/>
                    <a:pt x="2067056" y="152880"/>
                    <a:pt x="2067056" y="183881"/>
                  </a:cubicBezTo>
                  <a:cubicBezTo>
                    <a:pt x="2067056" y="214882"/>
                    <a:pt x="2092187" y="240013"/>
                    <a:pt x="2123188" y="240013"/>
                  </a:cubicBezTo>
                  <a:cubicBezTo>
                    <a:pt x="2154189" y="240013"/>
                    <a:pt x="2179320" y="214882"/>
                    <a:pt x="2179320" y="183881"/>
                  </a:cubicBezTo>
                  <a:cubicBezTo>
                    <a:pt x="2179320" y="152880"/>
                    <a:pt x="2154189" y="127749"/>
                    <a:pt x="2123188" y="127749"/>
                  </a:cubicBezTo>
                  <a:close/>
                  <a:moveTo>
                    <a:pt x="1803836" y="127749"/>
                  </a:moveTo>
                  <a:cubicBezTo>
                    <a:pt x="1772835" y="127749"/>
                    <a:pt x="1747704" y="152880"/>
                    <a:pt x="1747704" y="183881"/>
                  </a:cubicBezTo>
                  <a:cubicBezTo>
                    <a:pt x="1747704" y="214882"/>
                    <a:pt x="1772835" y="240013"/>
                    <a:pt x="1803836" y="240013"/>
                  </a:cubicBezTo>
                  <a:cubicBezTo>
                    <a:pt x="1834837" y="240013"/>
                    <a:pt x="1859968" y="214882"/>
                    <a:pt x="1859968" y="183881"/>
                  </a:cubicBezTo>
                  <a:cubicBezTo>
                    <a:pt x="1859968" y="152880"/>
                    <a:pt x="1834837" y="127749"/>
                    <a:pt x="1803836" y="127749"/>
                  </a:cubicBezTo>
                  <a:close/>
                  <a:moveTo>
                    <a:pt x="1484484" y="127749"/>
                  </a:moveTo>
                  <a:cubicBezTo>
                    <a:pt x="1453483" y="127749"/>
                    <a:pt x="1428352" y="152880"/>
                    <a:pt x="1428352" y="183881"/>
                  </a:cubicBezTo>
                  <a:cubicBezTo>
                    <a:pt x="1428352" y="214882"/>
                    <a:pt x="1453483" y="240013"/>
                    <a:pt x="1484484" y="240013"/>
                  </a:cubicBezTo>
                  <a:cubicBezTo>
                    <a:pt x="1515485" y="240013"/>
                    <a:pt x="1540616" y="214882"/>
                    <a:pt x="1540616" y="183881"/>
                  </a:cubicBezTo>
                  <a:cubicBezTo>
                    <a:pt x="1540616" y="152880"/>
                    <a:pt x="1515485" y="127749"/>
                    <a:pt x="1484484" y="127749"/>
                  </a:cubicBezTo>
                  <a:close/>
                  <a:moveTo>
                    <a:pt x="1165131" y="127749"/>
                  </a:moveTo>
                  <a:cubicBezTo>
                    <a:pt x="1134130" y="127749"/>
                    <a:pt x="1108999" y="152880"/>
                    <a:pt x="1108999" y="183881"/>
                  </a:cubicBezTo>
                  <a:cubicBezTo>
                    <a:pt x="1108999" y="214882"/>
                    <a:pt x="1134130" y="240013"/>
                    <a:pt x="1165131" y="240013"/>
                  </a:cubicBezTo>
                  <a:cubicBezTo>
                    <a:pt x="1196132" y="240013"/>
                    <a:pt x="1221263" y="214882"/>
                    <a:pt x="1221263" y="183881"/>
                  </a:cubicBezTo>
                  <a:cubicBezTo>
                    <a:pt x="1221263" y="152880"/>
                    <a:pt x="1196132" y="127749"/>
                    <a:pt x="1165131" y="127749"/>
                  </a:cubicBezTo>
                  <a:close/>
                  <a:moveTo>
                    <a:pt x="845779" y="127749"/>
                  </a:moveTo>
                  <a:cubicBezTo>
                    <a:pt x="814778" y="127749"/>
                    <a:pt x="789647" y="152880"/>
                    <a:pt x="789647" y="183881"/>
                  </a:cubicBezTo>
                  <a:cubicBezTo>
                    <a:pt x="789647" y="214882"/>
                    <a:pt x="814778" y="240013"/>
                    <a:pt x="845779" y="240013"/>
                  </a:cubicBezTo>
                  <a:cubicBezTo>
                    <a:pt x="876780" y="240013"/>
                    <a:pt x="901911" y="214882"/>
                    <a:pt x="901911" y="183881"/>
                  </a:cubicBezTo>
                  <a:cubicBezTo>
                    <a:pt x="901911" y="152880"/>
                    <a:pt x="876780" y="127749"/>
                    <a:pt x="845779" y="127749"/>
                  </a:cubicBezTo>
                  <a:close/>
                  <a:moveTo>
                    <a:pt x="526427" y="127749"/>
                  </a:moveTo>
                  <a:cubicBezTo>
                    <a:pt x="495426" y="127749"/>
                    <a:pt x="470295" y="152880"/>
                    <a:pt x="470295" y="183881"/>
                  </a:cubicBezTo>
                  <a:cubicBezTo>
                    <a:pt x="470295" y="214882"/>
                    <a:pt x="495426" y="240013"/>
                    <a:pt x="526427" y="240013"/>
                  </a:cubicBezTo>
                  <a:cubicBezTo>
                    <a:pt x="557428" y="240013"/>
                    <a:pt x="582559" y="214882"/>
                    <a:pt x="582559" y="183881"/>
                  </a:cubicBezTo>
                  <a:cubicBezTo>
                    <a:pt x="582559" y="152880"/>
                    <a:pt x="557428" y="127749"/>
                    <a:pt x="526427" y="127749"/>
                  </a:cubicBezTo>
                  <a:close/>
                  <a:moveTo>
                    <a:pt x="207075" y="127749"/>
                  </a:moveTo>
                  <a:cubicBezTo>
                    <a:pt x="176074" y="127749"/>
                    <a:pt x="150943" y="152880"/>
                    <a:pt x="150943" y="183881"/>
                  </a:cubicBezTo>
                  <a:cubicBezTo>
                    <a:pt x="150943" y="214882"/>
                    <a:pt x="176074" y="240013"/>
                    <a:pt x="207075" y="240013"/>
                  </a:cubicBezTo>
                  <a:cubicBezTo>
                    <a:pt x="238076" y="240013"/>
                    <a:pt x="263207" y="214882"/>
                    <a:pt x="263207" y="183881"/>
                  </a:cubicBezTo>
                  <a:cubicBezTo>
                    <a:pt x="263207" y="152880"/>
                    <a:pt x="238076" y="127749"/>
                    <a:pt x="207075" y="127749"/>
                  </a:cubicBezTo>
                  <a:close/>
                  <a:moveTo>
                    <a:pt x="2123188" y="71617"/>
                  </a:moveTo>
                  <a:cubicBezTo>
                    <a:pt x="2185190" y="71617"/>
                    <a:pt x="2235452" y="121879"/>
                    <a:pt x="2235452" y="183881"/>
                  </a:cubicBezTo>
                  <a:cubicBezTo>
                    <a:pt x="2235452" y="245883"/>
                    <a:pt x="2185190" y="296145"/>
                    <a:pt x="2123188" y="296145"/>
                  </a:cubicBezTo>
                  <a:cubicBezTo>
                    <a:pt x="2061186" y="296145"/>
                    <a:pt x="2010924" y="245883"/>
                    <a:pt x="2010924" y="183881"/>
                  </a:cubicBezTo>
                  <a:cubicBezTo>
                    <a:pt x="2010924" y="121879"/>
                    <a:pt x="2061186" y="71617"/>
                    <a:pt x="2123188" y="71617"/>
                  </a:cubicBezTo>
                  <a:close/>
                  <a:moveTo>
                    <a:pt x="1803836" y="71617"/>
                  </a:moveTo>
                  <a:cubicBezTo>
                    <a:pt x="1865838" y="71617"/>
                    <a:pt x="1916100" y="121879"/>
                    <a:pt x="1916100" y="183881"/>
                  </a:cubicBezTo>
                  <a:cubicBezTo>
                    <a:pt x="1916100" y="245883"/>
                    <a:pt x="1865838" y="296145"/>
                    <a:pt x="1803836" y="296145"/>
                  </a:cubicBezTo>
                  <a:cubicBezTo>
                    <a:pt x="1741834" y="296145"/>
                    <a:pt x="1691572" y="245883"/>
                    <a:pt x="1691572" y="183881"/>
                  </a:cubicBezTo>
                  <a:cubicBezTo>
                    <a:pt x="1691572" y="121879"/>
                    <a:pt x="1741834" y="71617"/>
                    <a:pt x="1803836" y="71617"/>
                  </a:cubicBezTo>
                  <a:close/>
                  <a:moveTo>
                    <a:pt x="1484484" y="71617"/>
                  </a:moveTo>
                  <a:cubicBezTo>
                    <a:pt x="1546486" y="71617"/>
                    <a:pt x="1596748" y="121879"/>
                    <a:pt x="1596748" y="183881"/>
                  </a:cubicBezTo>
                  <a:cubicBezTo>
                    <a:pt x="1596748" y="245883"/>
                    <a:pt x="1546486" y="296145"/>
                    <a:pt x="1484484" y="296145"/>
                  </a:cubicBezTo>
                  <a:cubicBezTo>
                    <a:pt x="1422482" y="296145"/>
                    <a:pt x="1372220" y="245883"/>
                    <a:pt x="1372220" y="183881"/>
                  </a:cubicBezTo>
                  <a:cubicBezTo>
                    <a:pt x="1372220" y="121879"/>
                    <a:pt x="1422482" y="71617"/>
                    <a:pt x="1484484" y="71617"/>
                  </a:cubicBezTo>
                  <a:close/>
                  <a:moveTo>
                    <a:pt x="1165131" y="71617"/>
                  </a:moveTo>
                  <a:cubicBezTo>
                    <a:pt x="1227133" y="71617"/>
                    <a:pt x="1277395" y="121879"/>
                    <a:pt x="1277395" y="183881"/>
                  </a:cubicBezTo>
                  <a:cubicBezTo>
                    <a:pt x="1277395" y="245883"/>
                    <a:pt x="1227133" y="296145"/>
                    <a:pt x="1165131" y="296145"/>
                  </a:cubicBezTo>
                  <a:cubicBezTo>
                    <a:pt x="1103129" y="296145"/>
                    <a:pt x="1052867" y="245883"/>
                    <a:pt x="1052867" y="183881"/>
                  </a:cubicBezTo>
                  <a:cubicBezTo>
                    <a:pt x="1052867" y="121879"/>
                    <a:pt x="1103129" y="71617"/>
                    <a:pt x="1165131" y="71617"/>
                  </a:cubicBezTo>
                  <a:close/>
                  <a:moveTo>
                    <a:pt x="845779" y="71617"/>
                  </a:moveTo>
                  <a:cubicBezTo>
                    <a:pt x="907781" y="71617"/>
                    <a:pt x="958043" y="121879"/>
                    <a:pt x="958043" y="183881"/>
                  </a:cubicBezTo>
                  <a:cubicBezTo>
                    <a:pt x="958043" y="245883"/>
                    <a:pt x="907781" y="296145"/>
                    <a:pt x="845779" y="296145"/>
                  </a:cubicBezTo>
                  <a:cubicBezTo>
                    <a:pt x="783777" y="296145"/>
                    <a:pt x="733515" y="245883"/>
                    <a:pt x="733515" y="183881"/>
                  </a:cubicBezTo>
                  <a:cubicBezTo>
                    <a:pt x="733515" y="121879"/>
                    <a:pt x="783777" y="71617"/>
                    <a:pt x="845779" y="71617"/>
                  </a:cubicBezTo>
                  <a:close/>
                  <a:moveTo>
                    <a:pt x="526427" y="71617"/>
                  </a:moveTo>
                  <a:cubicBezTo>
                    <a:pt x="588429" y="71617"/>
                    <a:pt x="638691" y="121879"/>
                    <a:pt x="638691" y="183881"/>
                  </a:cubicBezTo>
                  <a:cubicBezTo>
                    <a:pt x="638691" y="245883"/>
                    <a:pt x="588429" y="296145"/>
                    <a:pt x="526427" y="296145"/>
                  </a:cubicBezTo>
                  <a:cubicBezTo>
                    <a:pt x="464425" y="296145"/>
                    <a:pt x="414163" y="245883"/>
                    <a:pt x="414163" y="183881"/>
                  </a:cubicBezTo>
                  <a:cubicBezTo>
                    <a:pt x="414163" y="121879"/>
                    <a:pt x="464425" y="71617"/>
                    <a:pt x="526427" y="71617"/>
                  </a:cubicBezTo>
                  <a:close/>
                  <a:moveTo>
                    <a:pt x="207075" y="71617"/>
                  </a:moveTo>
                  <a:cubicBezTo>
                    <a:pt x="269077" y="71617"/>
                    <a:pt x="319339" y="121879"/>
                    <a:pt x="319339" y="183881"/>
                  </a:cubicBezTo>
                  <a:cubicBezTo>
                    <a:pt x="319339" y="245883"/>
                    <a:pt x="269077" y="296145"/>
                    <a:pt x="207075" y="296145"/>
                  </a:cubicBezTo>
                  <a:cubicBezTo>
                    <a:pt x="145073" y="296145"/>
                    <a:pt x="94811" y="245883"/>
                    <a:pt x="94811" y="183881"/>
                  </a:cubicBezTo>
                  <a:cubicBezTo>
                    <a:pt x="94811" y="121879"/>
                    <a:pt x="145073" y="71617"/>
                    <a:pt x="207075" y="71617"/>
                  </a:cubicBezTo>
                  <a:close/>
                  <a:moveTo>
                    <a:pt x="182844" y="45713"/>
                  </a:moveTo>
                  <a:cubicBezTo>
                    <a:pt x="107560" y="45713"/>
                    <a:pt x="46530" y="106743"/>
                    <a:pt x="46530" y="182027"/>
                  </a:cubicBezTo>
                  <a:cubicBezTo>
                    <a:pt x="46530" y="257311"/>
                    <a:pt x="107560" y="318341"/>
                    <a:pt x="182844" y="318341"/>
                  </a:cubicBezTo>
                  <a:lnTo>
                    <a:pt x="2141502" y="318341"/>
                  </a:lnTo>
                  <a:cubicBezTo>
                    <a:pt x="2216786" y="318341"/>
                    <a:pt x="2277816" y="257311"/>
                    <a:pt x="2277816" y="182027"/>
                  </a:cubicBezTo>
                  <a:cubicBezTo>
                    <a:pt x="2277816" y="106743"/>
                    <a:pt x="2216786" y="45713"/>
                    <a:pt x="2141502" y="45713"/>
                  </a:cubicBezTo>
                  <a:close/>
                  <a:moveTo>
                    <a:pt x="182027" y="0"/>
                  </a:moveTo>
                  <a:lnTo>
                    <a:pt x="2142319" y="0"/>
                  </a:lnTo>
                  <a:cubicBezTo>
                    <a:pt x="2242850" y="0"/>
                    <a:pt x="2324346" y="81496"/>
                    <a:pt x="2324346" y="182027"/>
                  </a:cubicBezTo>
                  <a:cubicBezTo>
                    <a:pt x="2324346" y="282558"/>
                    <a:pt x="2242850" y="364054"/>
                    <a:pt x="2142319" y="364054"/>
                  </a:cubicBezTo>
                  <a:lnTo>
                    <a:pt x="182027" y="364054"/>
                  </a:lnTo>
                  <a:cubicBezTo>
                    <a:pt x="81496" y="364054"/>
                    <a:pt x="0" y="282558"/>
                    <a:pt x="0" y="182027"/>
                  </a:cubicBezTo>
                  <a:cubicBezTo>
                    <a:pt x="0" y="81496"/>
                    <a:pt x="81496" y="0"/>
                    <a:pt x="182027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 rtl="1"/>
              <a:endParaRPr lang="en-US">
                <a:solidFill>
                  <a:schemeClr val="tx1"/>
                </a:solidFill>
                <a:cs typeface="B Nazanin" pitchFamily="2" charset="-78"/>
              </a:endParaRPr>
            </a:p>
          </p:txBody>
        </p:sp>
      </p:grpSp>
      <p:grpSp>
        <p:nvGrpSpPr>
          <p:cNvPr id="38" name="Group 37">
            <a:extLst>
              <a:ext uri="{FF2B5EF4-FFF2-40B4-BE49-F238E27FC236}">
                <a16:creationId xmlns:a16="http://schemas.microsoft.com/office/drawing/2014/main" id="{21795054-C418-4A58-BB90-2DEC6AFEC921}"/>
              </a:ext>
            </a:extLst>
          </p:cNvPr>
          <p:cNvGrpSpPr/>
          <p:nvPr/>
        </p:nvGrpSpPr>
        <p:grpSpPr>
          <a:xfrm>
            <a:off x="9183063" y="2136304"/>
            <a:ext cx="569925" cy="1063723"/>
            <a:chOff x="3501573" y="3178068"/>
            <a:chExt cx="1340594" cy="2737840"/>
          </a:xfrm>
        </p:grpSpPr>
        <p:sp>
          <p:nvSpPr>
            <p:cNvPr id="39" name="Freeform: Shape 38">
              <a:extLst>
                <a:ext uri="{FF2B5EF4-FFF2-40B4-BE49-F238E27FC236}">
                  <a16:creationId xmlns:a16="http://schemas.microsoft.com/office/drawing/2014/main" id="{7D8559A4-07D7-4EDC-A569-2771619340F4}"/>
                </a:ext>
              </a:extLst>
            </p:cNvPr>
            <p:cNvSpPr/>
            <p:nvPr/>
          </p:nvSpPr>
          <p:spPr>
            <a:xfrm>
              <a:off x="3504728" y="3612346"/>
              <a:ext cx="62939" cy="220286"/>
            </a:xfrm>
            <a:custGeom>
              <a:avLst/>
              <a:gdLst>
                <a:gd name="connsiteX0" fmla="*/ 12859 w 19050"/>
                <a:gd name="connsiteY0" fmla="*/ 68104 h 66675"/>
                <a:gd name="connsiteX1" fmla="*/ 12859 w 19050"/>
                <a:gd name="connsiteY1" fmla="*/ 68104 h 66675"/>
                <a:gd name="connsiteX2" fmla="*/ 7144 w 19050"/>
                <a:gd name="connsiteY2" fmla="*/ 62389 h 66675"/>
                <a:gd name="connsiteX3" fmla="*/ 7144 w 19050"/>
                <a:gd name="connsiteY3" fmla="*/ 12859 h 66675"/>
                <a:gd name="connsiteX4" fmla="*/ 12859 w 19050"/>
                <a:gd name="connsiteY4" fmla="*/ 7144 h 66675"/>
                <a:gd name="connsiteX5" fmla="*/ 12859 w 19050"/>
                <a:gd name="connsiteY5" fmla="*/ 7144 h 66675"/>
                <a:gd name="connsiteX6" fmla="*/ 18574 w 19050"/>
                <a:gd name="connsiteY6" fmla="*/ 12859 h 66675"/>
                <a:gd name="connsiteX7" fmla="*/ 18574 w 19050"/>
                <a:gd name="connsiteY7" fmla="*/ 62389 h 66675"/>
                <a:gd name="connsiteX8" fmla="*/ 12859 w 19050"/>
                <a:gd name="connsiteY8" fmla="*/ 68104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9050" h="66675">
                  <a:moveTo>
                    <a:pt x="12859" y="68104"/>
                  </a:moveTo>
                  <a:lnTo>
                    <a:pt x="12859" y="68104"/>
                  </a:lnTo>
                  <a:cubicBezTo>
                    <a:pt x="10001" y="68104"/>
                    <a:pt x="7144" y="65246"/>
                    <a:pt x="7144" y="62389"/>
                  </a:cubicBezTo>
                  <a:lnTo>
                    <a:pt x="7144" y="12859"/>
                  </a:lnTo>
                  <a:cubicBezTo>
                    <a:pt x="7144" y="10001"/>
                    <a:pt x="10001" y="7144"/>
                    <a:pt x="12859" y="7144"/>
                  </a:cubicBezTo>
                  <a:lnTo>
                    <a:pt x="12859" y="7144"/>
                  </a:lnTo>
                  <a:cubicBezTo>
                    <a:pt x="15716" y="7144"/>
                    <a:pt x="18574" y="10001"/>
                    <a:pt x="18574" y="12859"/>
                  </a:cubicBezTo>
                  <a:lnTo>
                    <a:pt x="18574" y="62389"/>
                  </a:lnTo>
                  <a:cubicBezTo>
                    <a:pt x="18574" y="65246"/>
                    <a:pt x="15716" y="68104"/>
                    <a:pt x="12859" y="68104"/>
                  </a:cubicBezTo>
                  <a:close/>
                </a:path>
              </a:pathLst>
            </a:custGeom>
            <a:solidFill>
              <a:srgbClr val="80808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40" name="Freeform: Shape 39">
              <a:extLst>
                <a:ext uri="{FF2B5EF4-FFF2-40B4-BE49-F238E27FC236}">
                  <a16:creationId xmlns:a16="http://schemas.microsoft.com/office/drawing/2014/main" id="{ED815C85-73BA-4B0C-AC10-85A078C1AE46}"/>
                </a:ext>
              </a:extLst>
            </p:cNvPr>
            <p:cNvSpPr/>
            <p:nvPr/>
          </p:nvSpPr>
          <p:spPr>
            <a:xfrm>
              <a:off x="3501573" y="3832632"/>
              <a:ext cx="62939" cy="220286"/>
            </a:xfrm>
            <a:custGeom>
              <a:avLst/>
              <a:gdLst>
                <a:gd name="connsiteX0" fmla="*/ 12859 w 19050"/>
                <a:gd name="connsiteY0" fmla="*/ 68104 h 66675"/>
                <a:gd name="connsiteX1" fmla="*/ 12859 w 19050"/>
                <a:gd name="connsiteY1" fmla="*/ 68104 h 66675"/>
                <a:gd name="connsiteX2" fmla="*/ 7144 w 19050"/>
                <a:gd name="connsiteY2" fmla="*/ 62389 h 66675"/>
                <a:gd name="connsiteX3" fmla="*/ 7144 w 19050"/>
                <a:gd name="connsiteY3" fmla="*/ 12859 h 66675"/>
                <a:gd name="connsiteX4" fmla="*/ 12859 w 19050"/>
                <a:gd name="connsiteY4" fmla="*/ 7144 h 66675"/>
                <a:gd name="connsiteX5" fmla="*/ 12859 w 19050"/>
                <a:gd name="connsiteY5" fmla="*/ 7144 h 66675"/>
                <a:gd name="connsiteX6" fmla="*/ 18574 w 19050"/>
                <a:gd name="connsiteY6" fmla="*/ 12859 h 66675"/>
                <a:gd name="connsiteX7" fmla="*/ 18574 w 19050"/>
                <a:gd name="connsiteY7" fmla="*/ 62389 h 66675"/>
                <a:gd name="connsiteX8" fmla="*/ 12859 w 19050"/>
                <a:gd name="connsiteY8" fmla="*/ 68104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9050" h="66675">
                  <a:moveTo>
                    <a:pt x="12859" y="68104"/>
                  </a:moveTo>
                  <a:lnTo>
                    <a:pt x="12859" y="68104"/>
                  </a:lnTo>
                  <a:cubicBezTo>
                    <a:pt x="10001" y="68104"/>
                    <a:pt x="7144" y="65246"/>
                    <a:pt x="7144" y="62389"/>
                  </a:cubicBezTo>
                  <a:lnTo>
                    <a:pt x="7144" y="12859"/>
                  </a:lnTo>
                  <a:cubicBezTo>
                    <a:pt x="7144" y="10001"/>
                    <a:pt x="10001" y="7144"/>
                    <a:pt x="12859" y="7144"/>
                  </a:cubicBezTo>
                  <a:lnTo>
                    <a:pt x="12859" y="7144"/>
                  </a:lnTo>
                  <a:cubicBezTo>
                    <a:pt x="15716" y="7144"/>
                    <a:pt x="18574" y="10001"/>
                    <a:pt x="18574" y="12859"/>
                  </a:cubicBezTo>
                  <a:lnTo>
                    <a:pt x="18574" y="62389"/>
                  </a:lnTo>
                  <a:cubicBezTo>
                    <a:pt x="18574" y="65246"/>
                    <a:pt x="15716" y="68104"/>
                    <a:pt x="12859" y="68104"/>
                  </a:cubicBezTo>
                  <a:close/>
                </a:path>
              </a:pathLst>
            </a:custGeom>
            <a:solidFill>
              <a:srgbClr val="80808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41" name="Freeform: Shape 40">
              <a:extLst>
                <a:ext uri="{FF2B5EF4-FFF2-40B4-BE49-F238E27FC236}">
                  <a16:creationId xmlns:a16="http://schemas.microsoft.com/office/drawing/2014/main" id="{CE1E42D5-0439-4A05-A53B-7BAD943A514A}"/>
                </a:ext>
              </a:extLst>
            </p:cNvPr>
            <p:cNvSpPr/>
            <p:nvPr/>
          </p:nvSpPr>
          <p:spPr>
            <a:xfrm>
              <a:off x="4776089" y="3829487"/>
              <a:ext cx="62939" cy="220286"/>
            </a:xfrm>
            <a:custGeom>
              <a:avLst/>
              <a:gdLst>
                <a:gd name="connsiteX0" fmla="*/ 12859 w 19050"/>
                <a:gd name="connsiteY0" fmla="*/ 68104 h 66675"/>
                <a:gd name="connsiteX1" fmla="*/ 12859 w 19050"/>
                <a:gd name="connsiteY1" fmla="*/ 68104 h 66675"/>
                <a:gd name="connsiteX2" fmla="*/ 7144 w 19050"/>
                <a:gd name="connsiteY2" fmla="*/ 62389 h 66675"/>
                <a:gd name="connsiteX3" fmla="*/ 7144 w 19050"/>
                <a:gd name="connsiteY3" fmla="*/ 12859 h 66675"/>
                <a:gd name="connsiteX4" fmla="*/ 12859 w 19050"/>
                <a:gd name="connsiteY4" fmla="*/ 7144 h 66675"/>
                <a:gd name="connsiteX5" fmla="*/ 12859 w 19050"/>
                <a:gd name="connsiteY5" fmla="*/ 7144 h 66675"/>
                <a:gd name="connsiteX6" fmla="*/ 18574 w 19050"/>
                <a:gd name="connsiteY6" fmla="*/ 12859 h 66675"/>
                <a:gd name="connsiteX7" fmla="*/ 18574 w 19050"/>
                <a:gd name="connsiteY7" fmla="*/ 62389 h 66675"/>
                <a:gd name="connsiteX8" fmla="*/ 12859 w 19050"/>
                <a:gd name="connsiteY8" fmla="*/ 68104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9050" h="66675">
                  <a:moveTo>
                    <a:pt x="12859" y="68104"/>
                  </a:moveTo>
                  <a:lnTo>
                    <a:pt x="12859" y="68104"/>
                  </a:lnTo>
                  <a:cubicBezTo>
                    <a:pt x="10001" y="68104"/>
                    <a:pt x="7144" y="65246"/>
                    <a:pt x="7144" y="62389"/>
                  </a:cubicBezTo>
                  <a:lnTo>
                    <a:pt x="7144" y="12859"/>
                  </a:lnTo>
                  <a:cubicBezTo>
                    <a:pt x="7144" y="10001"/>
                    <a:pt x="10001" y="7144"/>
                    <a:pt x="12859" y="7144"/>
                  </a:cubicBezTo>
                  <a:lnTo>
                    <a:pt x="12859" y="7144"/>
                  </a:lnTo>
                  <a:cubicBezTo>
                    <a:pt x="15716" y="7144"/>
                    <a:pt x="18574" y="10001"/>
                    <a:pt x="18574" y="12859"/>
                  </a:cubicBezTo>
                  <a:lnTo>
                    <a:pt x="18574" y="62389"/>
                  </a:lnTo>
                  <a:cubicBezTo>
                    <a:pt x="19526" y="65246"/>
                    <a:pt x="16669" y="68104"/>
                    <a:pt x="12859" y="68104"/>
                  </a:cubicBezTo>
                  <a:close/>
                </a:path>
              </a:pathLst>
            </a:custGeom>
            <a:solidFill>
              <a:srgbClr val="80808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42" name="Freeform: Shape 41">
              <a:extLst>
                <a:ext uri="{FF2B5EF4-FFF2-40B4-BE49-F238E27FC236}">
                  <a16:creationId xmlns:a16="http://schemas.microsoft.com/office/drawing/2014/main" id="{28C0C64C-1FBA-4B49-AF2B-FB30D198130B}"/>
                </a:ext>
              </a:extLst>
            </p:cNvPr>
            <p:cNvSpPr/>
            <p:nvPr/>
          </p:nvSpPr>
          <p:spPr>
            <a:xfrm>
              <a:off x="3520451" y="3178068"/>
              <a:ext cx="1321716" cy="2737840"/>
            </a:xfrm>
            <a:custGeom>
              <a:avLst/>
              <a:gdLst>
                <a:gd name="connsiteX0" fmla="*/ 350044 w 400050"/>
                <a:gd name="connsiteY0" fmla="*/ 7144 h 828675"/>
                <a:gd name="connsiteX1" fmla="*/ 53816 w 400050"/>
                <a:gd name="connsiteY1" fmla="*/ 7144 h 828675"/>
                <a:gd name="connsiteX2" fmla="*/ 7144 w 400050"/>
                <a:gd name="connsiteY2" fmla="*/ 53816 h 828675"/>
                <a:gd name="connsiteX3" fmla="*/ 7144 w 400050"/>
                <a:gd name="connsiteY3" fmla="*/ 781526 h 828675"/>
                <a:gd name="connsiteX4" fmla="*/ 53816 w 400050"/>
                <a:gd name="connsiteY4" fmla="*/ 828199 h 828675"/>
                <a:gd name="connsiteX5" fmla="*/ 350044 w 400050"/>
                <a:gd name="connsiteY5" fmla="*/ 828199 h 828675"/>
                <a:gd name="connsiteX6" fmla="*/ 396716 w 400050"/>
                <a:gd name="connsiteY6" fmla="*/ 781526 h 828675"/>
                <a:gd name="connsiteX7" fmla="*/ 396716 w 400050"/>
                <a:gd name="connsiteY7" fmla="*/ 53816 h 828675"/>
                <a:gd name="connsiteX8" fmla="*/ 350044 w 400050"/>
                <a:gd name="connsiteY8" fmla="*/ 7144 h 828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00050" h="828675">
                  <a:moveTo>
                    <a:pt x="350044" y="7144"/>
                  </a:moveTo>
                  <a:lnTo>
                    <a:pt x="53816" y="7144"/>
                  </a:lnTo>
                  <a:cubicBezTo>
                    <a:pt x="28099" y="7144"/>
                    <a:pt x="7144" y="28099"/>
                    <a:pt x="7144" y="53816"/>
                  </a:cubicBezTo>
                  <a:lnTo>
                    <a:pt x="7144" y="781526"/>
                  </a:lnTo>
                  <a:cubicBezTo>
                    <a:pt x="7144" y="807244"/>
                    <a:pt x="28099" y="828199"/>
                    <a:pt x="53816" y="828199"/>
                  </a:cubicBezTo>
                  <a:lnTo>
                    <a:pt x="350044" y="828199"/>
                  </a:lnTo>
                  <a:cubicBezTo>
                    <a:pt x="375761" y="828199"/>
                    <a:pt x="396716" y="807244"/>
                    <a:pt x="396716" y="781526"/>
                  </a:cubicBezTo>
                  <a:lnTo>
                    <a:pt x="396716" y="53816"/>
                  </a:lnTo>
                  <a:cubicBezTo>
                    <a:pt x="396716" y="28099"/>
                    <a:pt x="375761" y="7144"/>
                    <a:pt x="350044" y="7144"/>
                  </a:cubicBezTo>
                  <a:close/>
                </a:path>
              </a:pathLst>
            </a:custGeom>
            <a:solidFill>
              <a:srgbClr val="80808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43" name="Freeform: Shape 42">
              <a:extLst>
                <a:ext uri="{FF2B5EF4-FFF2-40B4-BE49-F238E27FC236}">
                  <a16:creationId xmlns:a16="http://schemas.microsoft.com/office/drawing/2014/main" id="{3955426E-FE0E-406E-A18F-E8E231ABA91C}"/>
                </a:ext>
              </a:extLst>
            </p:cNvPr>
            <p:cNvSpPr/>
            <p:nvPr/>
          </p:nvSpPr>
          <p:spPr>
            <a:xfrm>
              <a:off x="3529897" y="3190652"/>
              <a:ext cx="1290246" cy="2706371"/>
            </a:xfrm>
            <a:custGeom>
              <a:avLst/>
              <a:gdLst>
                <a:gd name="connsiteX0" fmla="*/ 345281 w 390525"/>
                <a:gd name="connsiteY0" fmla="*/ 7144 h 819150"/>
                <a:gd name="connsiteX1" fmla="*/ 52864 w 390525"/>
                <a:gd name="connsiteY1" fmla="*/ 7144 h 819150"/>
                <a:gd name="connsiteX2" fmla="*/ 7144 w 390525"/>
                <a:gd name="connsiteY2" fmla="*/ 52864 h 819150"/>
                <a:gd name="connsiteX3" fmla="*/ 7144 w 390525"/>
                <a:gd name="connsiteY3" fmla="*/ 772954 h 819150"/>
                <a:gd name="connsiteX4" fmla="*/ 52864 w 390525"/>
                <a:gd name="connsiteY4" fmla="*/ 818674 h 819150"/>
                <a:gd name="connsiteX5" fmla="*/ 345281 w 390525"/>
                <a:gd name="connsiteY5" fmla="*/ 818674 h 819150"/>
                <a:gd name="connsiteX6" fmla="*/ 391001 w 390525"/>
                <a:gd name="connsiteY6" fmla="*/ 772954 h 819150"/>
                <a:gd name="connsiteX7" fmla="*/ 391001 w 390525"/>
                <a:gd name="connsiteY7" fmla="*/ 52864 h 819150"/>
                <a:gd name="connsiteX8" fmla="*/ 345281 w 390525"/>
                <a:gd name="connsiteY8" fmla="*/ 7144 h 819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90525" h="819150">
                  <a:moveTo>
                    <a:pt x="345281" y="7144"/>
                  </a:moveTo>
                  <a:lnTo>
                    <a:pt x="52864" y="7144"/>
                  </a:lnTo>
                  <a:cubicBezTo>
                    <a:pt x="27146" y="7144"/>
                    <a:pt x="7144" y="27146"/>
                    <a:pt x="7144" y="52864"/>
                  </a:cubicBezTo>
                  <a:lnTo>
                    <a:pt x="7144" y="772954"/>
                  </a:lnTo>
                  <a:cubicBezTo>
                    <a:pt x="7144" y="798671"/>
                    <a:pt x="27146" y="818674"/>
                    <a:pt x="52864" y="818674"/>
                  </a:cubicBezTo>
                  <a:lnTo>
                    <a:pt x="345281" y="818674"/>
                  </a:lnTo>
                  <a:cubicBezTo>
                    <a:pt x="370999" y="818674"/>
                    <a:pt x="391001" y="798671"/>
                    <a:pt x="391001" y="772954"/>
                  </a:cubicBezTo>
                  <a:lnTo>
                    <a:pt x="391001" y="52864"/>
                  </a:lnTo>
                  <a:cubicBezTo>
                    <a:pt x="391001" y="28099"/>
                    <a:pt x="370046" y="7144"/>
                    <a:pt x="345281" y="7144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44" name="Freeform: Shape 43">
              <a:extLst>
                <a:ext uri="{FF2B5EF4-FFF2-40B4-BE49-F238E27FC236}">
                  <a16:creationId xmlns:a16="http://schemas.microsoft.com/office/drawing/2014/main" id="{6BBA1705-2A8E-4F52-B02C-A41ECA309D75}"/>
                </a:ext>
              </a:extLst>
            </p:cNvPr>
            <p:cNvSpPr/>
            <p:nvPr/>
          </p:nvSpPr>
          <p:spPr>
            <a:xfrm>
              <a:off x="3627447" y="3596610"/>
              <a:ext cx="1101430" cy="1951104"/>
            </a:xfrm>
            <a:custGeom>
              <a:avLst/>
              <a:gdLst>
                <a:gd name="connsiteX0" fmla="*/ 7144 w 333375"/>
                <a:gd name="connsiteY0" fmla="*/ 7144 h 590550"/>
                <a:gd name="connsiteX1" fmla="*/ 331946 w 333375"/>
                <a:gd name="connsiteY1" fmla="*/ 7144 h 590550"/>
                <a:gd name="connsiteX2" fmla="*/ 331946 w 333375"/>
                <a:gd name="connsiteY2" fmla="*/ 586264 h 590550"/>
                <a:gd name="connsiteX3" fmla="*/ 7144 w 333375"/>
                <a:gd name="connsiteY3" fmla="*/ 586264 h 590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3375" h="590550">
                  <a:moveTo>
                    <a:pt x="7144" y="7144"/>
                  </a:moveTo>
                  <a:lnTo>
                    <a:pt x="331946" y="7144"/>
                  </a:lnTo>
                  <a:lnTo>
                    <a:pt x="331946" y="586264"/>
                  </a:lnTo>
                  <a:lnTo>
                    <a:pt x="7144" y="58626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 dirty="0">
                <a:cs typeface="B Nazanin" pitchFamily="2" charset="-78"/>
              </a:endParaRPr>
            </a:p>
          </p:txBody>
        </p:sp>
        <p:grpSp>
          <p:nvGrpSpPr>
            <p:cNvPr id="45" name="Group 44">
              <a:extLst>
                <a:ext uri="{FF2B5EF4-FFF2-40B4-BE49-F238E27FC236}">
                  <a16:creationId xmlns:a16="http://schemas.microsoft.com/office/drawing/2014/main" id="{09BFCBFD-685D-4E78-A8E3-7F373281D02A}"/>
                </a:ext>
              </a:extLst>
            </p:cNvPr>
            <p:cNvGrpSpPr/>
            <p:nvPr/>
          </p:nvGrpSpPr>
          <p:grpSpPr>
            <a:xfrm>
              <a:off x="4088508" y="5635852"/>
              <a:ext cx="173080" cy="173080"/>
              <a:chOff x="6768665" y="6038214"/>
              <a:chExt cx="147968" cy="147968"/>
            </a:xfrm>
          </p:grpSpPr>
          <p:sp>
            <p:nvSpPr>
              <p:cNvPr id="49" name="Oval 48">
                <a:extLst>
                  <a:ext uri="{FF2B5EF4-FFF2-40B4-BE49-F238E27FC236}">
                    <a16:creationId xmlns:a16="http://schemas.microsoft.com/office/drawing/2014/main" id="{9F78330A-7F2D-4BFE-938C-F95CCE6E8A00}"/>
                  </a:ext>
                </a:extLst>
              </p:cNvPr>
              <p:cNvSpPr/>
              <p:nvPr/>
            </p:nvSpPr>
            <p:spPr>
              <a:xfrm>
                <a:off x="6768665" y="6038214"/>
                <a:ext cx="147968" cy="147968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50" name="Oval 49">
                <a:extLst>
                  <a:ext uri="{FF2B5EF4-FFF2-40B4-BE49-F238E27FC236}">
                    <a16:creationId xmlns:a16="http://schemas.microsoft.com/office/drawing/2014/main" id="{C75F6154-C2FD-47B5-A95C-8AE750952ABB}"/>
                  </a:ext>
                </a:extLst>
              </p:cNvPr>
              <p:cNvSpPr/>
              <p:nvPr/>
            </p:nvSpPr>
            <p:spPr>
              <a:xfrm>
                <a:off x="6802088" y="6071634"/>
                <a:ext cx="81180" cy="81180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 dirty="0">
                  <a:cs typeface="B Nazanin" pitchFamily="2" charset="-78"/>
                </a:endParaRPr>
              </a:p>
            </p:txBody>
          </p:sp>
        </p:grpSp>
        <p:sp>
          <p:nvSpPr>
            <p:cNvPr id="46" name="Freeform: Shape 45">
              <a:extLst>
                <a:ext uri="{FF2B5EF4-FFF2-40B4-BE49-F238E27FC236}">
                  <a16:creationId xmlns:a16="http://schemas.microsoft.com/office/drawing/2014/main" id="{1E9EC45C-02F3-49AB-BB4A-FA61389E191C}"/>
                </a:ext>
              </a:extLst>
            </p:cNvPr>
            <p:cNvSpPr/>
            <p:nvPr/>
          </p:nvSpPr>
          <p:spPr>
            <a:xfrm>
              <a:off x="3821102" y="3628406"/>
              <a:ext cx="906450" cy="1887518"/>
            </a:xfrm>
            <a:custGeom>
              <a:avLst/>
              <a:gdLst>
                <a:gd name="connsiteX0" fmla="*/ 614149 w 1119116"/>
                <a:gd name="connsiteY0" fmla="*/ 0 h 2330356"/>
                <a:gd name="connsiteX1" fmla="*/ 1115704 w 1119116"/>
                <a:gd name="connsiteY1" fmla="*/ 6824 h 2330356"/>
                <a:gd name="connsiteX2" fmla="*/ 1119116 w 1119116"/>
                <a:gd name="connsiteY2" fmla="*/ 2330356 h 2330356"/>
                <a:gd name="connsiteX3" fmla="*/ 0 w 1119116"/>
                <a:gd name="connsiteY3" fmla="*/ 2330356 h 2330356"/>
                <a:gd name="connsiteX4" fmla="*/ 614149 w 1119116"/>
                <a:gd name="connsiteY4" fmla="*/ 0 h 2330356"/>
                <a:gd name="connsiteX0" fmla="*/ 614149 w 1119116"/>
                <a:gd name="connsiteY0" fmla="*/ 0 h 2330356"/>
                <a:gd name="connsiteX1" fmla="*/ 1115704 w 1119116"/>
                <a:gd name="connsiteY1" fmla="*/ 3412 h 2330356"/>
                <a:gd name="connsiteX2" fmla="*/ 1119116 w 1119116"/>
                <a:gd name="connsiteY2" fmla="*/ 2330356 h 2330356"/>
                <a:gd name="connsiteX3" fmla="*/ 0 w 1119116"/>
                <a:gd name="connsiteY3" fmla="*/ 2330356 h 2330356"/>
                <a:gd name="connsiteX4" fmla="*/ 614149 w 1119116"/>
                <a:gd name="connsiteY4" fmla="*/ 0 h 23303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19116" h="2330356">
                  <a:moveTo>
                    <a:pt x="614149" y="0"/>
                  </a:moveTo>
                  <a:lnTo>
                    <a:pt x="1115704" y="3412"/>
                  </a:lnTo>
                  <a:cubicBezTo>
                    <a:pt x="1116841" y="777923"/>
                    <a:pt x="1117979" y="1555845"/>
                    <a:pt x="1119116" y="2330356"/>
                  </a:cubicBezTo>
                  <a:lnTo>
                    <a:pt x="0" y="2330356"/>
                  </a:lnTo>
                  <a:lnTo>
                    <a:pt x="614149" y="0"/>
                  </a:lnTo>
                  <a:close/>
                </a:path>
              </a:pathLst>
            </a:custGeom>
            <a:solidFill>
              <a:srgbClr val="999999">
                <a:alpha val="10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r" rtl="1"/>
              <a:endParaRPr lang="en-US">
                <a:solidFill>
                  <a:schemeClr val="tx1"/>
                </a:solidFill>
                <a:cs typeface="B Nazanin" pitchFamily="2" charset="-78"/>
              </a:endParaRPr>
            </a:p>
          </p:txBody>
        </p:sp>
        <p:sp>
          <p:nvSpPr>
            <p:cNvPr id="47" name="Rectangle: Rounded Corners 46">
              <a:extLst>
                <a:ext uri="{FF2B5EF4-FFF2-40B4-BE49-F238E27FC236}">
                  <a16:creationId xmlns:a16="http://schemas.microsoft.com/office/drawing/2014/main" id="{33183912-FF00-487F-8A0D-75B85AC9E8FC}"/>
                </a:ext>
              </a:extLst>
            </p:cNvPr>
            <p:cNvSpPr/>
            <p:nvPr/>
          </p:nvSpPr>
          <p:spPr>
            <a:xfrm>
              <a:off x="4058661" y="3449093"/>
              <a:ext cx="254255" cy="58393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48" name="Oval 47">
              <a:extLst>
                <a:ext uri="{FF2B5EF4-FFF2-40B4-BE49-F238E27FC236}">
                  <a16:creationId xmlns:a16="http://schemas.microsoft.com/office/drawing/2014/main" id="{E52E6278-F4FE-4241-B6B1-DD1F13E878EB}"/>
                </a:ext>
              </a:extLst>
            </p:cNvPr>
            <p:cNvSpPr/>
            <p:nvPr/>
          </p:nvSpPr>
          <p:spPr>
            <a:xfrm>
              <a:off x="3922825" y="3449093"/>
              <a:ext cx="58393" cy="58393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</p:grpSp>
      <p:sp>
        <p:nvSpPr>
          <p:cNvPr id="51" name="Freeform: Shape 50">
            <a:extLst>
              <a:ext uri="{FF2B5EF4-FFF2-40B4-BE49-F238E27FC236}">
                <a16:creationId xmlns:a16="http://schemas.microsoft.com/office/drawing/2014/main" id="{13E32AE1-BC60-4A1E-A080-498053F951E3}"/>
              </a:ext>
            </a:extLst>
          </p:cNvPr>
          <p:cNvSpPr/>
          <p:nvPr/>
        </p:nvSpPr>
        <p:spPr>
          <a:xfrm>
            <a:off x="9280105" y="2558234"/>
            <a:ext cx="355984" cy="262056"/>
          </a:xfrm>
          <a:custGeom>
            <a:avLst/>
            <a:gdLst>
              <a:gd name="connsiteX0" fmla="*/ 1869041 w 3738080"/>
              <a:gd name="connsiteY0" fmla="*/ 1997576 h 2751770"/>
              <a:gd name="connsiteX1" fmla="*/ 2246138 w 3738080"/>
              <a:gd name="connsiteY1" fmla="*/ 2374673 h 2751770"/>
              <a:gd name="connsiteX2" fmla="*/ 1869041 w 3738080"/>
              <a:gd name="connsiteY2" fmla="*/ 2751770 h 2751770"/>
              <a:gd name="connsiteX3" fmla="*/ 1491944 w 3738080"/>
              <a:gd name="connsiteY3" fmla="*/ 2374673 h 2751770"/>
              <a:gd name="connsiteX4" fmla="*/ 1869041 w 3738080"/>
              <a:gd name="connsiteY4" fmla="*/ 1997576 h 2751770"/>
              <a:gd name="connsiteX5" fmla="*/ 2788485 w 3738080"/>
              <a:gd name="connsiteY5" fmla="*/ 1841061 h 2751770"/>
              <a:gd name="connsiteX6" fmla="*/ 2632248 w 3738080"/>
              <a:gd name="connsiteY6" fmla="*/ 1992174 h 2751770"/>
              <a:gd name="connsiteX7" fmla="*/ 2624294 w 3738080"/>
              <a:gd name="connsiteY7" fmla="*/ 1992174 h 2751770"/>
              <a:gd name="connsiteX8" fmla="*/ 1858846 w 3738080"/>
              <a:gd name="connsiteY8" fmla="*/ 1306247 h 2751770"/>
              <a:gd name="connsiteX9" fmla="*/ 2645621 w 3738080"/>
              <a:gd name="connsiteY9" fmla="*/ 1504218 h 2751770"/>
              <a:gd name="connsiteX10" fmla="*/ 2795575 w 3738080"/>
              <a:gd name="connsiteY10" fmla="*/ 1757331 h 2751770"/>
              <a:gd name="connsiteX11" fmla="*/ 2539052 w 3738080"/>
              <a:gd name="connsiteY11" fmla="*/ 1841672 h 2751770"/>
              <a:gd name="connsiteX12" fmla="*/ 1353947 w 3738080"/>
              <a:gd name="connsiteY12" fmla="*/ 1778974 h 2751770"/>
              <a:gd name="connsiteX13" fmla="*/ 982333 w 3738080"/>
              <a:gd name="connsiteY13" fmla="*/ 1780833 h 2751770"/>
              <a:gd name="connsiteX14" fmla="*/ 966756 w 3738080"/>
              <a:gd name="connsiteY14" fmla="*/ 1667407 h 2751770"/>
              <a:gd name="connsiteX15" fmla="*/ 1217540 w 3738080"/>
              <a:gd name="connsiteY15" fmla="*/ 1445700 h 2751770"/>
              <a:gd name="connsiteX16" fmla="*/ 1858846 w 3738080"/>
              <a:gd name="connsiteY16" fmla="*/ 1306247 h 2751770"/>
              <a:gd name="connsiteX17" fmla="*/ 1828129 w 3738080"/>
              <a:gd name="connsiteY17" fmla="*/ 650059 h 2751770"/>
              <a:gd name="connsiteX18" fmla="*/ 3108200 w 3738080"/>
              <a:gd name="connsiteY18" fmla="*/ 1008980 h 2751770"/>
              <a:gd name="connsiteX19" fmla="*/ 3258155 w 3738080"/>
              <a:gd name="connsiteY19" fmla="*/ 1319033 h 2751770"/>
              <a:gd name="connsiteX20" fmla="*/ 2937692 w 3738080"/>
              <a:gd name="connsiteY20" fmla="*/ 1304637 h 2751770"/>
              <a:gd name="connsiteX21" fmla="*/ 763561 w 3738080"/>
              <a:gd name="connsiteY21" fmla="*/ 1325535 h 2751770"/>
              <a:gd name="connsiteX22" fmla="*/ 464412 w 3738080"/>
              <a:gd name="connsiteY22" fmla="*/ 1278813 h 2751770"/>
              <a:gd name="connsiteX23" fmla="*/ 450482 w 3738080"/>
              <a:gd name="connsiteY23" fmla="*/ 1202928 h 2751770"/>
              <a:gd name="connsiteX24" fmla="*/ 622892 w 3738080"/>
              <a:gd name="connsiteY24" fmla="*/ 1008979 h 2751770"/>
              <a:gd name="connsiteX25" fmla="*/ 1828129 w 3738080"/>
              <a:gd name="connsiteY25" fmla="*/ 650059 h 2751770"/>
              <a:gd name="connsiteX26" fmla="*/ 1764313 w 3738080"/>
              <a:gd name="connsiteY26" fmla="*/ 591 h 2751770"/>
              <a:gd name="connsiteX27" fmla="*/ 3559697 w 3738080"/>
              <a:gd name="connsiteY27" fmla="*/ 547180 h 2751770"/>
              <a:gd name="connsiteX28" fmla="*/ 3709650 w 3738080"/>
              <a:gd name="connsiteY28" fmla="*/ 882310 h 2751770"/>
              <a:gd name="connsiteX29" fmla="*/ 3367875 w 3738080"/>
              <a:gd name="connsiteY29" fmla="*/ 834477 h 2751770"/>
              <a:gd name="connsiteX30" fmla="*/ 318417 w 3738080"/>
              <a:gd name="connsiteY30" fmla="*/ 884635 h 2751770"/>
              <a:gd name="connsiteX31" fmla="*/ 19267 w 3738080"/>
              <a:gd name="connsiteY31" fmla="*/ 846272 h 2751770"/>
              <a:gd name="connsiteX32" fmla="*/ 275 w 3738080"/>
              <a:gd name="connsiteY32" fmla="*/ 760137 h 2751770"/>
              <a:gd name="connsiteX33" fmla="*/ 173484 w 3738080"/>
              <a:gd name="connsiteY33" fmla="*/ 547180 h 2751770"/>
              <a:gd name="connsiteX34" fmla="*/ 1764313 w 3738080"/>
              <a:gd name="connsiteY34" fmla="*/ 591 h 2751770"/>
              <a:gd name="connsiteX0" fmla="*/ 1869041 w 3738080"/>
              <a:gd name="connsiteY0" fmla="*/ 1997576 h 2751770"/>
              <a:gd name="connsiteX1" fmla="*/ 2246138 w 3738080"/>
              <a:gd name="connsiteY1" fmla="*/ 2374673 h 2751770"/>
              <a:gd name="connsiteX2" fmla="*/ 1869041 w 3738080"/>
              <a:gd name="connsiteY2" fmla="*/ 2751770 h 2751770"/>
              <a:gd name="connsiteX3" fmla="*/ 1491944 w 3738080"/>
              <a:gd name="connsiteY3" fmla="*/ 2374673 h 2751770"/>
              <a:gd name="connsiteX4" fmla="*/ 1869041 w 3738080"/>
              <a:gd name="connsiteY4" fmla="*/ 1997576 h 2751770"/>
              <a:gd name="connsiteX5" fmla="*/ 2624294 w 3738080"/>
              <a:gd name="connsiteY5" fmla="*/ 1992174 h 2751770"/>
              <a:gd name="connsiteX6" fmla="*/ 2632248 w 3738080"/>
              <a:gd name="connsiteY6" fmla="*/ 1992174 h 2751770"/>
              <a:gd name="connsiteX7" fmla="*/ 2624294 w 3738080"/>
              <a:gd name="connsiteY7" fmla="*/ 1992174 h 2751770"/>
              <a:gd name="connsiteX8" fmla="*/ 1858846 w 3738080"/>
              <a:gd name="connsiteY8" fmla="*/ 1306247 h 2751770"/>
              <a:gd name="connsiteX9" fmla="*/ 2645621 w 3738080"/>
              <a:gd name="connsiteY9" fmla="*/ 1504218 h 2751770"/>
              <a:gd name="connsiteX10" fmla="*/ 2795575 w 3738080"/>
              <a:gd name="connsiteY10" fmla="*/ 1757331 h 2751770"/>
              <a:gd name="connsiteX11" fmla="*/ 2539052 w 3738080"/>
              <a:gd name="connsiteY11" fmla="*/ 1841672 h 2751770"/>
              <a:gd name="connsiteX12" fmla="*/ 1353947 w 3738080"/>
              <a:gd name="connsiteY12" fmla="*/ 1778974 h 2751770"/>
              <a:gd name="connsiteX13" fmla="*/ 982333 w 3738080"/>
              <a:gd name="connsiteY13" fmla="*/ 1780833 h 2751770"/>
              <a:gd name="connsiteX14" fmla="*/ 966756 w 3738080"/>
              <a:gd name="connsiteY14" fmla="*/ 1667407 h 2751770"/>
              <a:gd name="connsiteX15" fmla="*/ 1217540 w 3738080"/>
              <a:gd name="connsiteY15" fmla="*/ 1445700 h 2751770"/>
              <a:gd name="connsiteX16" fmla="*/ 1858846 w 3738080"/>
              <a:gd name="connsiteY16" fmla="*/ 1306247 h 2751770"/>
              <a:gd name="connsiteX17" fmla="*/ 1828129 w 3738080"/>
              <a:gd name="connsiteY17" fmla="*/ 650059 h 2751770"/>
              <a:gd name="connsiteX18" fmla="*/ 3108200 w 3738080"/>
              <a:gd name="connsiteY18" fmla="*/ 1008980 h 2751770"/>
              <a:gd name="connsiteX19" fmla="*/ 3258155 w 3738080"/>
              <a:gd name="connsiteY19" fmla="*/ 1319033 h 2751770"/>
              <a:gd name="connsiteX20" fmla="*/ 2937692 w 3738080"/>
              <a:gd name="connsiteY20" fmla="*/ 1304637 h 2751770"/>
              <a:gd name="connsiteX21" fmla="*/ 763561 w 3738080"/>
              <a:gd name="connsiteY21" fmla="*/ 1325535 h 2751770"/>
              <a:gd name="connsiteX22" fmla="*/ 464412 w 3738080"/>
              <a:gd name="connsiteY22" fmla="*/ 1278813 h 2751770"/>
              <a:gd name="connsiteX23" fmla="*/ 450482 w 3738080"/>
              <a:gd name="connsiteY23" fmla="*/ 1202928 h 2751770"/>
              <a:gd name="connsiteX24" fmla="*/ 622892 w 3738080"/>
              <a:gd name="connsiteY24" fmla="*/ 1008979 h 2751770"/>
              <a:gd name="connsiteX25" fmla="*/ 1828129 w 3738080"/>
              <a:gd name="connsiteY25" fmla="*/ 650059 h 2751770"/>
              <a:gd name="connsiteX26" fmla="*/ 1764313 w 3738080"/>
              <a:gd name="connsiteY26" fmla="*/ 591 h 2751770"/>
              <a:gd name="connsiteX27" fmla="*/ 3559697 w 3738080"/>
              <a:gd name="connsiteY27" fmla="*/ 547180 h 2751770"/>
              <a:gd name="connsiteX28" fmla="*/ 3709650 w 3738080"/>
              <a:gd name="connsiteY28" fmla="*/ 882310 h 2751770"/>
              <a:gd name="connsiteX29" fmla="*/ 3367875 w 3738080"/>
              <a:gd name="connsiteY29" fmla="*/ 834477 h 2751770"/>
              <a:gd name="connsiteX30" fmla="*/ 318417 w 3738080"/>
              <a:gd name="connsiteY30" fmla="*/ 884635 h 2751770"/>
              <a:gd name="connsiteX31" fmla="*/ 19267 w 3738080"/>
              <a:gd name="connsiteY31" fmla="*/ 846272 h 2751770"/>
              <a:gd name="connsiteX32" fmla="*/ 275 w 3738080"/>
              <a:gd name="connsiteY32" fmla="*/ 760137 h 2751770"/>
              <a:gd name="connsiteX33" fmla="*/ 173484 w 3738080"/>
              <a:gd name="connsiteY33" fmla="*/ 547180 h 2751770"/>
              <a:gd name="connsiteX34" fmla="*/ 1764313 w 3738080"/>
              <a:gd name="connsiteY34" fmla="*/ 591 h 2751770"/>
              <a:gd name="connsiteX0" fmla="*/ 1869041 w 3738080"/>
              <a:gd name="connsiteY0" fmla="*/ 1997576 h 2751770"/>
              <a:gd name="connsiteX1" fmla="*/ 2246138 w 3738080"/>
              <a:gd name="connsiteY1" fmla="*/ 2374673 h 2751770"/>
              <a:gd name="connsiteX2" fmla="*/ 1869041 w 3738080"/>
              <a:gd name="connsiteY2" fmla="*/ 2751770 h 2751770"/>
              <a:gd name="connsiteX3" fmla="*/ 1491944 w 3738080"/>
              <a:gd name="connsiteY3" fmla="*/ 2374673 h 2751770"/>
              <a:gd name="connsiteX4" fmla="*/ 1869041 w 3738080"/>
              <a:gd name="connsiteY4" fmla="*/ 1997576 h 2751770"/>
              <a:gd name="connsiteX5" fmla="*/ 1858846 w 3738080"/>
              <a:gd name="connsiteY5" fmla="*/ 1306247 h 2751770"/>
              <a:gd name="connsiteX6" fmla="*/ 2645621 w 3738080"/>
              <a:gd name="connsiteY6" fmla="*/ 1504218 h 2751770"/>
              <a:gd name="connsiteX7" fmla="*/ 2795575 w 3738080"/>
              <a:gd name="connsiteY7" fmla="*/ 1757331 h 2751770"/>
              <a:gd name="connsiteX8" fmla="*/ 2539052 w 3738080"/>
              <a:gd name="connsiteY8" fmla="*/ 1841672 h 2751770"/>
              <a:gd name="connsiteX9" fmla="*/ 1353947 w 3738080"/>
              <a:gd name="connsiteY9" fmla="*/ 1778974 h 2751770"/>
              <a:gd name="connsiteX10" fmla="*/ 982333 w 3738080"/>
              <a:gd name="connsiteY10" fmla="*/ 1780833 h 2751770"/>
              <a:gd name="connsiteX11" fmla="*/ 966756 w 3738080"/>
              <a:gd name="connsiteY11" fmla="*/ 1667407 h 2751770"/>
              <a:gd name="connsiteX12" fmla="*/ 1217540 w 3738080"/>
              <a:gd name="connsiteY12" fmla="*/ 1445700 h 2751770"/>
              <a:gd name="connsiteX13" fmla="*/ 1858846 w 3738080"/>
              <a:gd name="connsiteY13" fmla="*/ 1306247 h 2751770"/>
              <a:gd name="connsiteX14" fmla="*/ 1828129 w 3738080"/>
              <a:gd name="connsiteY14" fmla="*/ 650059 h 2751770"/>
              <a:gd name="connsiteX15" fmla="*/ 3108200 w 3738080"/>
              <a:gd name="connsiteY15" fmla="*/ 1008980 h 2751770"/>
              <a:gd name="connsiteX16" fmla="*/ 3258155 w 3738080"/>
              <a:gd name="connsiteY16" fmla="*/ 1319033 h 2751770"/>
              <a:gd name="connsiteX17" fmla="*/ 2937692 w 3738080"/>
              <a:gd name="connsiteY17" fmla="*/ 1304637 h 2751770"/>
              <a:gd name="connsiteX18" fmla="*/ 763561 w 3738080"/>
              <a:gd name="connsiteY18" fmla="*/ 1325535 h 2751770"/>
              <a:gd name="connsiteX19" fmla="*/ 464412 w 3738080"/>
              <a:gd name="connsiteY19" fmla="*/ 1278813 h 2751770"/>
              <a:gd name="connsiteX20" fmla="*/ 450482 w 3738080"/>
              <a:gd name="connsiteY20" fmla="*/ 1202928 h 2751770"/>
              <a:gd name="connsiteX21" fmla="*/ 622892 w 3738080"/>
              <a:gd name="connsiteY21" fmla="*/ 1008979 h 2751770"/>
              <a:gd name="connsiteX22" fmla="*/ 1828129 w 3738080"/>
              <a:gd name="connsiteY22" fmla="*/ 650059 h 2751770"/>
              <a:gd name="connsiteX23" fmla="*/ 1764313 w 3738080"/>
              <a:gd name="connsiteY23" fmla="*/ 591 h 2751770"/>
              <a:gd name="connsiteX24" fmla="*/ 3559697 w 3738080"/>
              <a:gd name="connsiteY24" fmla="*/ 547180 h 2751770"/>
              <a:gd name="connsiteX25" fmla="*/ 3709650 w 3738080"/>
              <a:gd name="connsiteY25" fmla="*/ 882310 h 2751770"/>
              <a:gd name="connsiteX26" fmla="*/ 3367875 w 3738080"/>
              <a:gd name="connsiteY26" fmla="*/ 834477 h 2751770"/>
              <a:gd name="connsiteX27" fmla="*/ 318417 w 3738080"/>
              <a:gd name="connsiteY27" fmla="*/ 884635 h 2751770"/>
              <a:gd name="connsiteX28" fmla="*/ 19267 w 3738080"/>
              <a:gd name="connsiteY28" fmla="*/ 846272 h 2751770"/>
              <a:gd name="connsiteX29" fmla="*/ 275 w 3738080"/>
              <a:gd name="connsiteY29" fmla="*/ 760137 h 2751770"/>
              <a:gd name="connsiteX30" fmla="*/ 173484 w 3738080"/>
              <a:gd name="connsiteY30" fmla="*/ 547180 h 2751770"/>
              <a:gd name="connsiteX31" fmla="*/ 1764313 w 3738080"/>
              <a:gd name="connsiteY31" fmla="*/ 591 h 27517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3738080" h="2751770">
                <a:moveTo>
                  <a:pt x="1869041" y="1997576"/>
                </a:moveTo>
                <a:cubicBezTo>
                  <a:pt x="2077306" y="1997576"/>
                  <a:pt x="2246138" y="2166408"/>
                  <a:pt x="2246138" y="2374673"/>
                </a:cubicBezTo>
                <a:cubicBezTo>
                  <a:pt x="2246138" y="2582938"/>
                  <a:pt x="2077306" y="2751770"/>
                  <a:pt x="1869041" y="2751770"/>
                </a:cubicBezTo>
                <a:cubicBezTo>
                  <a:pt x="1660776" y="2751770"/>
                  <a:pt x="1491944" y="2582938"/>
                  <a:pt x="1491944" y="2374673"/>
                </a:cubicBezTo>
                <a:cubicBezTo>
                  <a:pt x="1491944" y="2166408"/>
                  <a:pt x="1660776" y="1997576"/>
                  <a:pt x="1869041" y="1997576"/>
                </a:cubicBezTo>
                <a:close/>
                <a:moveTo>
                  <a:pt x="1858846" y="1306247"/>
                </a:moveTo>
                <a:cubicBezTo>
                  <a:pt x="2165924" y="1301758"/>
                  <a:pt x="2404940" y="1399722"/>
                  <a:pt x="2645621" y="1504218"/>
                </a:cubicBezTo>
                <a:cubicBezTo>
                  <a:pt x="2813424" y="1597955"/>
                  <a:pt x="2823993" y="1678797"/>
                  <a:pt x="2795575" y="1757331"/>
                </a:cubicBezTo>
                <a:cubicBezTo>
                  <a:pt x="2761471" y="1842158"/>
                  <a:pt x="2685239" y="1908552"/>
                  <a:pt x="2539052" y="1841672"/>
                </a:cubicBezTo>
                <a:cubicBezTo>
                  <a:pt x="2347207" y="1684231"/>
                  <a:pt x="1733351" y="1556050"/>
                  <a:pt x="1353947" y="1778974"/>
                </a:cubicBezTo>
                <a:cubicBezTo>
                  <a:pt x="1250080" y="1855218"/>
                  <a:pt x="1037749" y="1915097"/>
                  <a:pt x="982333" y="1780833"/>
                </a:cubicBezTo>
                <a:cubicBezTo>
                  <a:pt x="968480" y="1736637"/>
                  <a:pt x="963386" y="1699601"/>
                  <a:pt x="966756" y="1667407"/>
                </a:cubicBezTo>
                <a:cubicBezTo>
                  <a:pt x="976866" y="1570822"/>
                  <a:pt x="1063141" y="1517802"/>
                  <a:pt x="1217540" y="1445700"/>
                </a:cubicBezTo>
                <a:cubicBezTo>
                  <a:pt x="1465851" y="1348519"/>
                  <a:pt x="1674601" y="1308942"/>
                  <a:pt x="1858846" y="1306247"/>
                </a:cubicBezTo>
                <a:close/>
                <a:moveTo>
                  <a:pt x="1828129" y="650059"/>
                </a:moveTo>
                <a:cubicBezTo>
                  <a:pt x="2445754" y="646836"/>
                  <a:pt x="2937662" y="894034"/>
                  <a:pt x="3108200" y="1008980"/>
                </a:cubicBezTo>
                <a:cubicBezTo>
                  <a:pt x="3228810" y="1075858"/>
                  <a:pt x="3343409" y="1171509"/>
                  <a:pt x="3258155" y="1319033"/>
                </a:cubicBezTo>
                <a:cubicBezTo>
                  <a:pt x="3134282" y="1435449"/>
                  <a:pt x="3057301" y="1393031"/>
                  <a:pt x="2937692" y="1304637"/>
                </a:cubicBezTo>
                <a:cubicBezTo>
                  <a:pt x="2647778" y="1191783"/>
                  <a:pt x="2008321" y="619142"/>
                  <a:pt x="763561" y="1325535"/>
                </a:cubicBezTo>
                <a:cubicBezTo>
                  <a:pt x="621636" y="1425852"/>
                  <a:pt x="511304" y="1376178"/>
                  <a:pt x="464412" y="1278813"/>
                </a:cubicBezTo>
                <a:cubicBezTo>
                  <a:pt x="452398" y="1252494"/>
                  <a:pt x="448110" y="1227223"/>
                  <a:pt x="450482" y="1202928"/>
                </a:cubicBezTo>
                <a:cubicBezTo>
                  <a:pt x="457599" y="1130049"/>
                  <a:pt x="524660" y="1065987"/>
                  <a:pt x="622892" y="1008979"/>
                </a:cubicBezTo>
                <a:cubicBezTo>
                  <a:pt x="1041721" y="744082"/>
                  <a:pt x="1457554" y="651995"/>
                  <a:pt x="1828129" y="650059"/>
                </a:cubicBezTo>
                <a:close/>
                <a:moveTo>
                  <a:pt x="1764313" y="591"/>
                </a:moveTo>
                <a:cubicBezTo>
                  <a:pt x="2430887" y="-13278"/>
                  <a:pt x="3056659" y="218017"/>
                  <a:pt x="3559697" y="547180"/>
                </a:cubicBezTo>
                <a:cubicBezTo>
                  <a:pt x="3671781" y="597338"/>
                  <a:pt x="3794905" y="759863"/>
                  <a:pt x="3709650" y="882310"/>
                </a:cubicBezTo>
                <a:cubicBezTo>
                  <a:pt x="3594303" y="984791"/>
                  <a:pt x="3449118" y="907547"/>
                  <a:pt x="3367875" y="834477"/>
                </a:cubicBezTo>
                <a:cubicBezTo>
                  <a:pt x="3193985" y="725799"/>
                  <a:pt x="1920315" y="-235561"/>
                  <a:pt x="318417" y="884635"/>
                </a:cubicBezTo>
                <a:cubicBezTo>
                  <a:pt x="189280" y="993311"/>
                  <a:pt x="70419" y="922739"/>
                  <a:pt x="19267" y="846272"/>
                </a:cubicBezTo>
                <a:cubicBezTo>
                  <a:pt x="4410" y="817516"/>
                  <a:pt x="-1388" y="788500"/>
                  <a:pt x="275" y="760137"/>
                </a:cubicBezTo>
                <a:cubicBezTo>
                  <a:pt x="5260" y="675044"/>
                  <a:pt x="77384" y="595829"/>
                  <a:pt x="173484" y="547180"/>
                </a:cubicBezTo>
                <a:cubicBezTo>
                  <a:pt x="702741" y="170471"/>
                  <a:pt x="1245868" y="11376"/>
                  <a:pt x="1764313" y="59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29187143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8BA6F61-F336-4CCE-A336-793EE203013B}"/>
              </a:ext>
            </a:extLst>
          </p:cNvPr>
          <p:cNvSpPr>
            <a:spLocks noGrp="1"/>
          </p:cNvSpPr>
          <p:nvPr>
            <p:ph type="pic" sz="quarter" idx="41"/>
          </p:nvPr>
        </p:nvSpPr>
        <p:spPr/>
      </p:sp>
      <p:sp>
        <p:nvSpPr>
          <p:cNvPr id="94" name="Frame 93">
            <a:extLst>
              <a:ext uri="{FF2B5EF4-FFF2-40B4-BE49-F238E27FC236}">
                <a16:creationId xmlns:a16="http://schemas.microsoft.com/office/drawing/2014/main" id="{6532D564-CBB0-4CB7-87C6-F325D5646487}"/>
              </a:ext>
            </a:extLst>
          </p:cNvPr>
          <p:cNvSpPr/>
          <p:nvPr/>
        </p:nvSpPr>
        <p:spPr>
          <a:xfrm>
            <a:off x="5668108" y="334108"/>
            <a:ext cx="6189784" cy="6189784"/>
          </a:xfrm>
          <a:prstGeom prst="frame">
            <a:avLst>
              <a:gd name="adj1" fmla="val 71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97" name="TextBox 96">
            <a:extLst>
              <a:ext uri="{FF2B5EF4-FFF2-40B4-BE49-F238E27FC236}">
                <a16:creationId xmlns:a16="http://schemas.microsoft.com/office/drawing/2014/main" id="{55B143A5-C0B8-4825-AEA5-97D5345BBB1E}"/>
              </a:ext>
            </a:extLst>
          </p:cNvPr>
          <p:cNvSpPr txBox="1"/>
          <p:nvPr/>
        </p:nvSpPr>
        <p:spPr>
          <a:xfrm>
            <a:off x="6009961" y="5158608"/>
            <a:ext cx="476940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400" dirty="0">
                <a:cs typeface="B Nazanin" pitchFamily="2" charset="-78"/>
              </a:rPr>
              <a:t>شما به راحتی می توانید مخاطبان خود را تحت تاثیر قرار دهید و به ارائه های خود جذابیت و زیبایی بی نظیری اضافه کنید. ارائه پاورپوینت مدرن را دریافت کنید که به زیبایی طراحی شده است. من امیدوارم و معتقدم که این الگو زمان، پول و اعتبار شما را جلب کند.</a:t>
            </a:r>
            <a:endParaRPr lang="en-US" altLang="ko-KR" sz="1400" dirty="0">
              <a:cs typeface="B Nazanin" pitchFamily="2" charset="-78"/>
            </a:endParaRPr>
          </a:p>
        </p:txBody>
      </p:sp>
      <p:sp>
        <p:nvSpPr>
          <p:cNvPr id="98" name="TextBox 97">
            <a:extLst>
              <a:ext uri="{FF2B5EF4-FFF2-40B4-BE49-F238E27FC236}">
                <a16:creationId xmlns:a16="http://schemas.microsoft.com/office/drawing/2014/main" id="{2EC8A497-A56A-4D37-A1CF-0AE543A464E8}"/>
              </a:ext>
            </a:extLst>
          </p:cNvPr>
          <p:cNvSpPr txBox="1"/>
          <p:nvPr/>
        </p:nvSpPr>
        <p:spPr>
          <a:xfrm>
            <a:off x="640462" y="3962763"/>
            <a:ext cx="43594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400" b="1" dirty="0">
                <a:cs typeface="B Nazanin" pitchFamily="2" charset="-78"/>
              </a:rPr>
              <a:t>ارائه پاورپوینت مدرنی را دریافت کنید که به زیبایی طراحی شده است</a:t>
            </a:r>
            <a:r>
              <a:rPr lang="en-US" altLang="ko-KR" sz="1400" b="1" dirty="0">
                <a:cs typeface="B Nazanin" pitchFamily="2" charset="-78"/>
              </a:rPr>
              <a:t>. </a:t>
            </a:r>
            <a:endParaRPr lang="ko-KR" altLang="en-US" sz="1400" b="1" dirty="0">
              <a:solidFill>
                <a:schemeClr val="tx1">
                  <a:lumMod val="75000"/>
                  <a:lumOff val="25000"/>
                </a:schemeClr>
              </a:solidFill>
              <a:cs typeface="B Nazanin" pitchFamily="2" charset="-78"/>
            </a:endParaRPr>
          </a:p>
        </p:txBody>
      </p:sp>
      <p:sp>
        <p:nvSpPr>
          <p:cNvPr id="99" name="TextBox 98">
            <a:extLst>
              <a:ext uri="{FF2B5EF4-FFF2-40B4-BE49-F238E27FC236}">
                <a16:creationId xmlns:a16="http://schemas.microsoft.com/office/drawing/2014/main" id="{28AC2F80-650D-4513-968C-C496A4538589}"/>
              </a:ext>
            </a:extLst>
          </p:cNvPr>
          <p:cNvSpPr txBox="1"/>
          <p:nvPr/>
        </p:nvSpPr>
        <p:spPr>
          <a:xfrm>
            <a:off x="2110561" y="5743384"/>
            <a:ext cx="1235187" cy="307777"/>
          </a:xfrm>
          <a:prstGeom prst="rect">
            <a:avLst/>
          </a:prstGeom>
          <a:solidFill>
            <a:schemeClr val="accent4"/>
          </a:solidFill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400" b="1" dirty="0">
                <a:solidFill>
                  <a:schemeClr val="bg1"/>
                </a:solidFill>
                <a:cs typeface="B Nazanin" pitchFamily="2" charset="-78"/>
              </a:rPr>
              <a:t>پاورپوینت</a:t>
            </a:r>
            <a:endParaRPr lang="ko-KR" altLang="en-US" sz="1400" b="1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100" name="TextBox 99">
            <a:extLst>
              <a:ext uri="{FF2B5EF4-FFF2-40B4-BE49-F238E27FC236}">
                <a16:creationId xmlns:a16="http://schemas.microsoft.com/office/drawing/2014/main" id="{81B96332-4E6E-44F1-8C2E-85C612B8FD30}"/>
              </a:ext>
            </a:extLst>
          </p:cNvPr>
          <p:cNvSpPr txBox="1"/>
          <p:nvPr/>
        </p:nvSpPr>
        <p:spPr>
          <a:xfrm>
            <a:off x="640462" y="4611822"/>
            <a:ext cx="427205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من امیدوارم و معتقدم که این الگو زمان، پول و اعتبار شما را جلب کند. آسان برای تغییر، عکس و متن. شما به سادگی می توانید مخاطبان خود را تحت تاثیر قرار دهید و به ارائه های خود جذابیت و زیبایی بی نظیری اضافه کنید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B Nazanin" pitchFamily="2" charset="-78"/>
            </a:endParaRPr>
          </a:p>
        </p:txBody>
      </p:sp>
      <p:sp>
        <p:nvSpPr>
          <p:cNvPr id="101" name="TextBox 100">
            <a:extLst>
              <a:ext uri="{FF2B5EF4-FFF2-40B4-BE49-F238E27FC236}">
                <a16:creationId xmlns:a16="http://schemas.microsoft.com/office/drawing/2014/main" id="{2DB2ABEC-A980-4242-946A-F3B386FAEBBD}"/>
              </a:ext>
            </a:extLst>
          </p:cNvPr>
          <p:cNvSpPr txBox="1"/>
          <p:nvPr/>
        </p:nvSpPr>
        <p:spPr>
          <a:xfrm>
            <a:off x="658970" y="5743384"/>
            <a:ext cx="1130489" cy="307777"/>
          </a:xfrm>
          <a:prstGeom prst="rect">
            <a:avLst/>
          </a:prstGeom>
          <a:solidFill>
            <a:schemeClr val="accent3"/>
          </a:solidFill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400" b="1" dirty="0">
                <a:solidFill>
                  <a:schemeClr val="bg1"/>
                </a:solidFill>
                <a:ea typeface="Adobe Song Std L" panose="02020300000000000000" pitchFamily="18" charset="-128"/>
                <a:cs typeface="B Nazanin" pitchFamily="2" charset="-78"/>
              </a:rPr>
              <a:t>مدرن</a:t>
            </a:r>
            <a:endParaRPr lang="en-US" altLang="ko-KR" sz="1400" b="1" dirty="0">
              <a:solidFill>
                <a:schemeClr val="bg1"/>
              </a:solidFill>
              <a:ea typeface="Adobe Song Std L" panose="02020300000000000000" pitchFamily="18" charset="-128"/>
              <a:cs typeface="B Nazanin" pitchFamily="2" charset="-78"/>
            </a:endParaRPr>
          </a:p>
        </p:txBody>
      </p:sp>
      <p:sp>
        <p:nvSpPr>
          <p:cNvPr id="102" name="TextBox 101">
            <a:extLst>
              <a:ext uri="{FF2B5EF4-FFF2-40B4-BE49-F238E27FC236}">
                <a16:creationId xmlns:a16="http://schemas.microsoft.com/office/drawing/2014/main" id="{412107B4-9556-4542-91D8-B61050C105C2}"/>
              </a:ext>
            </a:extLst>
          </p:cNvPr>
          <p:cNvSpPr txBox="1"/>
          <p:nvPr/>
        </p:nvSpPr>
        <p:spPr>
          <a:xfrm>
            <a:off x="3666851" y="5743384"/>
            <a:ext cx="1130489" cy="307777"/>
          </a:xfrm>
          <a:prstGeom prst="rect">
            <a:avLst/>
          </a:prstGeom>
          <a:solidFill>
            <a:schemeClr val="accent3"/>
          </a:solidFill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400" b="1" dirty="0">
                <a:solidFill>
                  <a:schemeClr val="bg1"/>
                </a:solidFill>
                <a:cs typeface="B Nazanin" pitchFamily="2" charset="-78"/>
              </a:rPr>
              <a:t>طرح</a:t>
            </a:r>
            <a:endParaRPr lang="en-US" altLang="ko-KR" sz="1400" b="1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2919A7EA-BEAA-418F-8EFE-6363227EE64B}"/>
              </a:ext>
            </a:extLst>
          </p:cNvPr>
          <p:cNvSpPr txBox="1"/>
          <p:nvPr/>
        </p:nvSpPr>
        <p:spPr>
          <a:xfrm>
            <a:off x="406720" y="851948"/>
            <a:ext cx="4253546" cy="76944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dist" rtl="1"/>
            <a:r>
              <a:rPr lang="fa-IR" altLang="ko-KR" sz="4400" b="1" dirty="0">
                <a:latin typeface="+mj-lt"/>
                <a:cs typeface="B Nazanin" pitchFamily="2" charset="-78"/>
              </a:rPr>
              <a:t>عالی</a:t>
            </a:r>
            <a:endParaRPr lang="en-US" altLang="ko-KR" sz="4400" b="1" dirty="0">
              <a:latin typeface="+mj-lt"/>
              <a:cs typeface="B Nazanin" pitchFamily="2" charset="-78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A429C097-0A7B-426D-8A68-D03CA47C5BA6}"/>
              </a:ext>
            </a:extLst>
          </p:cNvPr>
          <p:cNvSpPr txBox="1"/>
          <p:nvPr/>
        </p:nvSpPr>
        <p:spPr>
          <a:xfrm>
            <a:off x="832389" y="332461"/>
            <a:ext cx="4253546" cy="5847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dist" rtl="1"/>
            <a:r>
              <a:rPr lang="fa-IR" altLang="ko-KR" sz="3200" b="1" dirty="0">
                <a:cs typeface="B Nazanin" pitchFamily="2" charset="-78"/>
              </a:rPr>
              <a:t>ارائه</a:t>
            </a:r>
            <a:endParaRPr lang="ko-KR" altLang="en-US" sz="3200" b="1" dirty="0">
              <a:cs typeface="B Nazanin" pitchFamily="2" charset="-78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5493C2EE-E831-43C5-AC3F-FB939AF06939}"/>
              </a:ext>
            </a:extLst>
          </p:cNvPr>
          <p:cNvSpPr txBox="1"/>
          <p:nvPr/>
        </p:nvSpPr>
        <p:spPr>
          <a:xfrm>
            <a:off x="658969" y="1732502"/>
            <a:ext cx="42535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 rtl="1"/>
            <a:r>
              <a:rPr lang="fa-IR" altLang="ko-KR" sz="1400" b="0" dirty="0">
                <a:ea typeface="FZShuTi" pitchFamily="2" charset="-122"/>
                <a:cs typeface="B Nazanin" pitchFamily="2" charset="-78"/>
              </a:rPr>
              <a:t>آسان برای تغییر رنگ، عکس.</a:t>
            </a:r>
            <a:endParaRPr lang="ko-KR" altLang="en-US" sz="1400" b="0" dirty="0">
              <a:cs typeface="B Nazanin" pitchFamily="2" charset="-78"/>
            </a:endParaRPr>
          </a:p>
        </p:txBody>
      </p:sp>
      <p:grpSp>
        <p:nvGrpSpPr>
          <p:cNvPr id="25" name="Group 24">
            <a:extLst>
              <a:ext uri="{FF2B5EF4-FFF2-40B4-BE49-F238E27FC236}">
                <a16:creationId xmlns:a16="http://schemas.microsoft.com/office/drawing/2014/main" id="{93954BE3-F9A2-47E1-94E7-674CB3D231C0}"/>
              </a:ext>
            </a:extLst>
          </p:cNvPr>
          <p:cNvGrpSpPr/>
          <p:nvPr/>
        </p:nvGrpSpPr>
        <p:grpSpPr>
          <a:xfrm>
            <a:off x="2110561" y="2658805"/>
            <a:ext cx="1173988" cy="808295"/>
            <a:chOff x="9839517" y="2895698"/>
            <a:chExt cx="4551811" cy="3133938"/>
          </a:xfrm>
        </p:grpSpPr>
        <p:grpSp>
          <p:nvGrpSpPr>
            <p:cNvPr id="26" name="Group 25">
              <a:extLst>
                <a:ext uri="{FF2B5EF4-FFF2-40B4-BE49-F238E27FC236}">
                  <a16:creationId xmlns:a16="http://schemas.microsoft.com/office/drawing/2014/main" id="{965BC24F-4111-47AC-B613-1B103E42929B}"/>
                </a:ext>
              </a:extLst>
            </p:cNvPr>
            <p:cNvGrpSpPr/>
            <p:nvPr/>
          </p:nvGrpSpPr>
          <p:grpSpPr>
            <a:xfrm>
              <a:off x="10095620" y="2895698"/>
              <a:ext cx="3288407" cy="2443852"/>
              <a:chOff x="10095620" y="2895698"/>
              <a:chExt cx="3288407" cy="2443852"/>
            </a:xfrm>
          </p:grpSpPr>
          <p:sp>
            <p:nvSpPr>
              <p:cNvPr id="39" name="Trapezoid 38">
                <a:extLst>
                  <a:ext uri="{FF2B5EF4-FFF2-40B4-BE49-F238E27FC236}">
                    <a16:creationId xmlns:a16="http://schemas.microsoft.com/office/drawing/2014/main" id="{08A775CF-1189-4863-9ED4-72B0E119AC66}"/>
                  </a:ext>
                </a:extLst>
              </p:cNvPr>
              <p:cNvSpPr/>
              <p:nvPr/>
            </p:nvSpPr>
            <p:spPr>
              <a:xfrm rot="6820098">
                <a:off x="12103251" y="2553136"/>
                <a:ext cx="433277" cy="1473747"/>
              </a:xfrm>
              <a:prstGeom prst="trapezoid">
                <a:avLst>
                  <a:gd name="adj" fmla="val 11476"/>
                </a:avLst>
              </a:prstGeom>
              <a:solidFill>
                <a:schemeClr val="accent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  <p:grpSp>
            <p:nvGrpSpPr>
              <p:cNvPr id="40" name="Group 39">
                <a:extLst>
                  <a:ext uri="{FF2B5EF4-FFF2-40B4-BE49-F238E27FC236}">
                    <a16:creationId xmlns:a16="http://schemas.microsoft.com/office/drawing/2014/main" id="{D7E15B19-C3A4-4516-9F3F-08DFF63BCC37}"/>
                  </a:ext>
                </a:extLst>
              </p:cNvPr>
              <p:cNvGrpSpPr/>
              <p:nvPr/>
            </p:nvGrpSpPr>
            <p:grpSpPr>
              <a:xfrm>
                <a:off x="10541428" y="2895698"/>
                <a:ext cx="1434926" cy="560920"/>
                <a:chOff x="10541428" y="2895698"/>
                <a:chExt cx="1434926" cy="560920"/>
              </a:xfrm>
            </p:grpSpPr>
            <p:sp>
              <p:nvSpPr>
                <p:cNvPr id="52" name="Rectangle: Rounded Corners 51">
                  <a:extLst>
                    <a:ext uri="{FF2B5EF4-FFF2-40B4-BE49-F238E27FC236}">
                      <a16:creationId xmlns:a16="http://schemas.microsoft.com/office/drawing/2014/main" id="{5CABF77E-E224-491F-BD0F-B4446217FD77}"/>
                    </a:ext>
                  </a:extLst>
                </p:cNvPr>
                <p:cNvSpPr/>
                <p:nvPr/>
              </p:nvSpPr>
              <p:spPr>
                <a:xfrm rot="19800000">
                  <a:off x="10541428" y="2992155"/>
                  <a:ext cx="1434926" cy="464463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4">
                    <a:lumMod val="75000"/>
                  </a:scheme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r" rtl="1"/>
                  <a:endParaRPr lang="en-US">
                    <a:solidFill>
                      <a:schemeClr val="tx1"/>
                    </a:solidFill>
                    <a:cs typeface="B Nazanin" pitchFamily="2" charset="-78"/>
                  </a:endParaRPr>
                </a:p>
              </p:txBody>
            </p:sp>
            <p:sp>
              <p:nvSpPr>
                <p:cNvPr id="53" name="Freeform: Shape 52">
                  <a:extLst>
                    <a:ext uri="{FF2B5EF4-FFF2-40B4-BE49-F238E27FC236}">
                      <a16:creationId xmlns:a16="http://schemas.microsoft.com/office/drawing/2014/main" id="{444D16B6-46F7-4BFA-B0BB-1DB15686EEB9}"/>
                    </a:ext>
                  </a:extLst>
                </p:cNvPr>
                <p:cNvSpPr/>
                <p:nvPr/>
              </p:nvSpPr>
              <p:spPr>
                <a:xfrm>
                  <a:off x="11562170" y="2895698"/>
                  <a:ext cx="182803" cy="182803"/>
                </a:xfrm>
                <a:custGeom>
                  <a:avLst/>
                  <a:gdLst>
                    <a:gd name="connsiteX0" fmla="*/ 94774 w 95250"/>
                    <a:gd name="connsiteY0" fmla="*/ 50959 h 95250"/>
                    <a:gd name="connsiteX1" fmla="*/ 50959 w 95250"/>
                    <a:gd name="connsiteY1" fmla="*/ 94774 h 95250"/>
                    <a:gd name="connsiteX2" fmla="*/ 7144 w 95250"/>
                    <a:gd name="connsiteY2" fmla="*/ 50959 h 95250"/>
                    <a:gd name="connsiteX3" fmla="*/ 50959 w 95250"/>
                    <a:gd name="connsiteY3" fmla="*/ 7144 h 95250"/>
                    <a:gd name="connsiteX4" fmla="*/ 94774 w 95250"/>
                    <a:gd name="connsiteY4" fmla="*/ 50959 h 952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5250" h="95250">
                      <a:moveTo>
                        <a:pt x="94774" y="50959"/>
                      </a:moveTo>
                      <a:cubicBezTo>
                        <a:pt x="94774" y="74771"/>
                        <a:pt x="74771" y="94774"/>
                        <a:pt x="50959" y="94774"/>
                      </a:cubicBezTo>
                      <a:cubicBezTo>
                        <a:pt x="27146" y="94774"/>
                        <a:pt x="7144" y="74771"/>
                        <a:pt x="7144" y="50959"/>
                      </a:cubicBezTo>
                      <a:cubicBezTo>
                        <a:pt x="7144" y="27146"/>
                        <a:pt x="27146" y="7144"/>
                        <a:pt x="50959" y="7144"/>
                      </a:cubicBezTo>
                      <a:cubicBezTo>
                        <a:pt x="74771" y="7144"/>
                        <a:pt x="94774" y="27146"/>
                        <a:pt x="94774" y="50959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r" rtl="1"/>
                  <a:endParaRPr lang="en-US">
                    <a:cs typeface="B Nazanin" pitchFamily="2" charset="-78"/>
                  </a:endParaRPr>
                </a:p>
              </p:txBody>
            </p:sp>
          </p:grpSp>
          <p:grpSp>
            <p:nvGrpSpPr>
              <p:cNvPr id="41" name="Group 40">
                <a:extLst>
                  <a:ext uri="{FF2B5EF4-FFF2-40B4-BE49-F238E27FC236}">
                    <a16:creationId xmlns:a16="http://schemas.microsoft.com/office/drawing/2014/main" id="{41997E9A-1780-4E56-BABE-1354FF3CEB40}"/>
                  </a:ext>
                </a:extLst>
              </p:cNvPr>
              <p:cNvGrpSpPr/>
              <p:nvPr/>
            </p:nvGrpSpPr>
            <p:grpSpPr>
              <a:xfrm>
                <a:off x="10226072" y="3384119"/>
                <a:ext cx="1153558" cy="1269798"/>
                <a:chOff x="10226072" y="3384119"/>
                <a:chExt cx="1153558" cy="1269798"/>
              </a:xfrm>
            </p:grpSpPr>
            <p:sp>
              <p:nvSpPr>
                <p:cNvPr id="50" name="Freeform: Shape 49">
                  <a:extLst>
                    <a:ext uri="{FF2B5EF4-FFF2-40B4-BE49-F238E27FC236}">
                      <a16:creationId xmlns:a16="http://schemas.microsoft.com/office/drawing/2014/main" id="{C670C117-93E6-497D-9BAF-F7ECD5A98FA9}"/>
                    </a:ext>
                  </a:extLst>
                </p:cNvPr>
                <p:cNvSpPr/>
                <p:nvPr/>
              </p:nvSpPr>
              <p:spPr>
                <a:xfrm rot="19176301">
                  <a:off x="10226072" y="3384119"/>
                  <a:ext cx="1153558" cy="1269798"/>
                </a:xfrm>
                <a:custGeom>
                  <a:avLst/>
                  <a:gdLst>
                    <a:gd name="connsiteX0" fmla="*/ 1069399 w 1153558"/>
                    <a:gd name="connsiteY0" fmla="*/ 54157 h 1269798"/>
                    <a:gd name="connsiteX1" fmla="*/ 1098647 w 1153558"/>
                    <a:gd name="connsiteY1" fmla="*/ 383203 h 1269798"/>
                    <a:gd name="connsiteX2" fmla="*/ 358294 w 1153558"/>
                    <a:gd name="connsiteY2" fmla="*/ 1269798 h 1269798"/>
                    <a:gd name="connsiteX3" fmla="*/ 0 w 1153558"/>
                    <a:gd name="connsiteY3" fmla="*/ 970001 h 1269798"/>
                    <a:gd name="connsiteX4" fmla="*/ 740353 w 1153558"/>
                    <a:gd name="connsiteY4" fmla="*/ 83405 h 1269798"/>
                    <a:gd name="connsiteX5" fmla="*/ 1069399 w 1153558"/>
                    <a:gd name="connsiteY5" fmla="*/ 54157 h 12697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153558" h="1269798">
                      <a:moveTo>
                        <a:pt x="1069399" y="54157"/>
                      </a:moveTo>
                      <a:cubicBezTo>
                        <a:pt x="1168112" y="136417"/>
                        <a:pt x="1182737" y="284489"/>
                        <a:pt x="1098647" y="383203"/>
                      </a:cubicBezTo>
                      <a:lnTo>
                        <a:pt x="358294" y="1269798"/>
                      </a:lnTo>
                      <a:lnTo>
                        <a:pt x="0" y="970001"/>
                      </a:lnTo>
                      <a:lnTo>
                        <a:pt x="740353" y="83405"/>
                      </a:lnTo>
                      <a:cubicBezTo>
                        <a:pt x="824442" y="-15309"/>
                        <a:pt x="970685" y="-28106"/>
                        <a:pt x="1069399" y="54157"/>
                      </a:cubicBezTo>
                      <a:close/>
                    </a:path>
                  </a:pathLst>
                </a:custGeom>
                <a:solidFill>
                  <a:schemeClr val="accent4">
                    <a:lumMod val="50000"/>
                  </a:scheme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wrap="square" rtlCol="0" anchor="ctr">
                  <a:noAutofit/>
                </a:bodyPr>
                <a:lstStyle/>
                <a:p>
                  <a:pPr algn="r" rtl="1"/>
                  <a:endParaRPr lang="en-US" dirty="0">
                    <a:cs typeface="B Nazanin" pitchFamily="2" charset="-78"/>
                  </a:endParaRPr>
                </a:p>
              </p:txBody>
            </p:sp>
            <p:sp>
              <p:nvSpPr>
                <p:cNvPr id="51" name="Freeform: Shape 50">
                  <a:extLst>
                    <a:ext uri="{FF2B5EF4-FFF2-40B4-BE49-F238E27FC236}">
                      <a16:creationId xmlns:a16="http://schemas.microsoft.com/office/drawing/2014/main" id="{D5DA3B3D-2B34-4ACB-8A1B-CCF2FB890BDD}"/>
                    </a:ext>
                  </a:extLst>
                </p:cNvPr>
                <p:cNvSpPr/>
                <p:nvPr/>
              </p:nvSpPr>
              <p:spPr>
                <a:xfrm>
                  <a:off x="10701546" y="3417653"/>
                  <a:ext cx="182803" cy="182803"/>
                </a:xfrm>
                <a:custGeom>
                  <a:avLst/>
                  <a:gdLst>
                    <a:gd name="connsiteX0" fmla="*/ 94774 w 95250"/>
                    <a:gd name="connsiteY0" fmla="*/ 50959 h 95250"/>
                    <a:gd name="connsiteX1" fmla="*/ 50959 w 95250"/>
                    <a:gd name="connsiteY1" fmla="*/ 94774 h 95250"/>
                    <a:gd name="connsiteX2" fmla="*/ 7144 w 95250"/>
                    <a:gd name="connsiteY2" fmla="*/ 50959 h 95250"/>
                    <a:gd name="connsiteX3" fmla="*/ 50959 w 95250"/>
                    <a:gd name="connsiteY3" fmla="*/ 7144 h 95250"/>
                    <a:gd name="connsiteX4" fmla="*/ 94774 w 95250"/>
                    <a:gd name="connsiteY4" fmla="*/ 50959 h 952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5250" h="95250">
                      <a:moveTo>
                        <a:pt x="94774" y="50959"/>
                      </a:moveTo>
                      <a:cubicBezTo>
                        <a:pt x="94774" y="74771"/>
                        <a:pt x="74771" y="94774"/>
                        <a:pt x="50959" y="94774"/>
                      </a:cubicBezTo>
                      <a:cubicBezTo>
                        <a:pt x="27146" y="94774"/>
                        <a:pt x="7144" y="74771"/>
                        <a:pt x="7144" y="50959"/>
                      </a:cubicBezTo>
                      <a:cubicBezTo>
                        <a:pt x="7144" y="27146"/>
                        <a:pt x="27146" y="7144"/>
                        <a:pt x="50959" y="7144"/>
                      </a:cubicBezTo>
                      <a:cubicBezTo>
                        <a:pt x="74771" y="7144"/>
                        <a:pt x="94774" y="27146"/>
                        <a:pt x="94774" y="50959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r" rtl="1"/>
                  <a:endParaRPr lang="en-US">
                    <a:cs typeface="B Nazanin" pitchFamily="2" charset="-78"/>
                  </a:endParaRPr>
                </a:p>
              </p:txBody>
            </p:sp>
          </p:grpSp>
          <p:grpSp>
            <p:nvGrpSpPr>
              <p:cNvPr id="42" name="Group 41">
                <a:extLst>
                  <a:ext uri="{FF2B5EF4-FFF2-40B4-BE49-F238E27FC236}">
                    <a16:creationId xmlns:a16="http://schemas.microsoft.com/office/drawing/2014/main" id="{22E75959-BD04-4CDB-9216-7C26B395F402}"/>
                  </a:ext>
                </a:extLst>
              </p:cNvPr>
              <p:cNvGrpSpPr/>
              <p:nvPr/>
            </p:nvGrpSpPr>
            <p:grpSpPr>
              <a:xfrm rot="5400000">
                <a:off x="12509125" y="3435921"/>
                <a:ext cx="989342" cy="760462"/>
                <a:chOff x="10999279" y="2698471"/>
                <a:chExt cx="989342" cy="760462"/>
              </a:xfrm>
            </p:grpSpPr>
            <p:sp>
              <p:nvSpPr>
                <p:cNvPr id="47" name="Freeform: Shape 46">
                  <a:extLst>
                    <a:ext uri="{FF2B5EF4-FFF2-40B4-BE49-F238E27FC236}">
                      <a16:creationId xmlns:a16="http://schemas.microsoft.com/office/drawing/2014/main" id="{FA4897D9-2481-4B52-AED7-AE26E977B538}"/>
                    </a:ext>
                  </a:extLst>
                </p:cNvPr>
                <p:cNvSpPr/>
                <p:nvPr/>
              </p:nvSpPr>
              <p:spPr>
                <a:xfrm>
                  <a:off x="11237298" y="2698471"/>
                  <a:ext cx="712934" cy="329046"/>
                </a:xfrm>
                <a:custGeom>
                  <a:avLst/>
                  <a:gdLst>
                    <a:gd name="connsiteX0" fmla="*/ 7144 w 371475"/>
                    <a:gd name="connsiteY0" fmla="*/ 145256 h 171450"/>
                    <a:gd name="connsiteX1" fmla="*/ 90011 w 371475"/>
                    <a:gd name="connsiteY1" fmla="*/ 32861 h 171450"/>
                    <a:gd name="connsiteX2" fmla="*/ 250984 w 371475"/>
                    <a:gd name="connsiteY2" fmla="*/ 7144 h 171450"/>
                    <a:gd name="connsiteX3" fmla="*/ 361474 w 371475"/>
                    <a:gd name="connsiteY3" fmla="*/ 103346 h 171450"/>
                    <a:gd name="connsiteX4" fmla="*/ 367189 w 371475"/>
                    <a:gd name="connsiteY4" fmla="*/ 139541 h 171450"/>
                    <a:gd name="connsiteX5" fmla="*/ 343376 w 371475"/>
                    <a:gd name="connsiteY5" fmla="*/ 143351 h 171450"/>
                    <a:gd name="connsiteX6" fmla="*/ 234791 w 371475"/>
                    <a:gd name="connsiteY6" fmla="*/ 58579 h 171450"/>
                    <a:gd name="connsiteX7" fmla="*/ 117634 w 371475"/>
                    <a:gd name="connsiteY7" fmla="*/ 76676 h 171450"/>
                    <a:gd name="connsiteX8" fmla="*/ 58579 w 371475"/>
                    <a:gd name="connsiteY8" fmla="*/ 167164 h 1714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371475" h="171450">
                      <a:moveTo>
                        <a:pt x="7144" y="145256"/>
                      </a:moveTo>
                      <a:lnTo>
                        <a:pt x="90011" y="32861"/>
                      </a:lnTo>
                      <a:lnTo>
                        <a:pt x="250984" y="7144"/>
                      </a:lnTo>
                      <a:lnTo>
                        <a:pt x="361474" y="103346"/>
                      </a:lnTo>
                      <a:lnTo>
                        <a:pt x="367189" y="139541"/>
                      </a:lnTo>
                      <a:lnTo>
                        <a:pt x="343376" y="143351"/>
                      </a:lnTo>
                      <a:lnTo>
                        <a:pt x="234791" y="58579"/>
                      </a:lnTo>
                      <a:lnTo>
                        <a:pt x="117634" y="76676"/>
                      </a:lnTo>
                      <a:lnTo>
                        <a:pt x="58579" y="167164"/>
                      </a:lnTo>
                      <a:close/>
                    </a:path>
                  </a:pathLst>
                </a:custGeom>
                <a:solidFill>
                  <a:schemeClr val="accent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r" rtl="1"/>
                  <a:endParaRPr lang="en-US">
                    <a:cs typeface="B Nazanin" pitchFamily="2" charset="-78"/>
                  </a:endParaRPr>
                </a:p>
              </p:txBody>
            </p:sp>
            <p:sp>
              <p:nvSpPr>
                <p:cNvPr id="48" name="Freeform: Shape 47">
                  <a:extLst>
                    <a:ext uri="{FF2B5EF4-FFF2-40B4-BE49-F238E27FC236}">
                      <a16:creationId xmlns:a16="http://schemas.microsoft.com/office/drawing/2014/main" id="{BEBEE3E5-37D1-47EB-969E-7C44170C02BE}"/>
                    </a:ext>
                  </a:extLst>
                </p:cNvPr>
                <p:cNvSpPr/>
                <p:nvPr/>
              </p:nvSpPr>
              <p:spPr>
                <a:xfrm>
                  <a:off x="11293968" y="3075046"/>
                  <a:ext cx="694653" cy="383887"/>
                </a:xfrm>
                <a:custGeom>
                  <a:avLst/>
                  <a:gdLst>
                    <a:gd name="connsiteX0" fmla="*/ 7144 w 361950"/>
                    <a:gd name="connsiteY0" fmla="*/ 114776 h 200025"/>
                    <a:gd name="connsiteX1" fmla="*/ 120491 w 361950"/>
                    <a:gd name="connsiteY1" fmla="*/ 194786 h 200025"/>
                    <a:gd name="connsiteX2" fmla="*/ 281464 w 361950"/>
                    <a:gd name="connsiteY2" fmla="*/ 169069 h 200025"/>
                    <a:gd name="connsiteX3" fmla="*/ 355759 w 361950"/>
                    <a:gd name="connsiteY3" fmla="*/ 43339 h 200025"/>
                    <a:gd name="connsiteX4" fmla="*/ 350044 w 361950"/>
                    <a:gd name="connsiteY4" fmla="*/ 7144 h 200025"/>
                    <a:gd name="connsiteX5" fmla="*/ 327184 w 361950"/>
                    <a:gd name="connsiteY5" fmla="*/ 10954 h 200025"/>
                    <a:gd name="connsiteX6" fmla="*/ 250031 w 361950"/>
                    <a:gd name="connsiteY6" fmla="*/ 125254 h 200025"/>
                    <a:gd name="connsiteX7" fmla="*/ 132874 w 361950"/>
                    <a:gd name="connsiteY7" fmla="*/ 144304 h 200025"/>
                    <a:gd name="connsiteX8" fmla="*/ 48101 w 361950"/>
                    <a:gd name="connsiteY8" fmla="*/ 77629 h 2000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361950" h="200025">
                      <a:moveTo>
                        <a:pt x="7144" y="114776"/>
                      </a:moveTo>
                      <a:lnTo>
                        <a:pt x="120491" y="194786"/>
                      </a:lnTo>
                      <a:lnTo>
                        <a:pt x="281464" y="169069"/>
                      </a:lnTo>
                      <a:lnTo>
                        <a:pt x="355759" y="43339"/>
                      </a:lnTo>
                      <a:lnTo>
                        <a:pt x="350044" y="7144"/>
                      </a:lnTo>
                      <a:lnTo>
                        <a:pt x="327184" y="10954"/>
                      </a:lnTo>
                      <a:lnTo>
                        <a:pt x="250031" y="125254"/>
                      </a:lnTo>
                      <a:lnTo>
                        <a:pt x="132874" y="144304"/>
                      </a:lnTo>
                      <a:lnTo>
                        <a:pt x="48101" y="77629"/>
                      </a:lnTo>
                      <a:close/>
                    </a:path>
                  </a:pathLst>
                </a:custGeom>
                <a:solidFill>
                  <a:schemeClr val="accent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r" rtl="1"/>
                  <a:endParaRPr lang="en-US">
                    <a:cs typeface="B Nazanin" pitchFamily="2" charset="-78"/>
                  </a:endParaRPr>
                </a:p>
              </p:txBody>
            </p:sp>
            <p:sp>
              <p:nvSpPr>
                <p:cNvPr id="49" name="Freeform: Shape 48">
                  <a:extLst>
                    <a:ext uri="{FF2B5EF4-FFF2-40B4-BE49-F238E27FC236}">
                      <a16:creationId xmlns:a16="http://schemas.microsoft.com/office/drawing/2014/main" id="{6975CB4A-4152-4DAE-9CBA-1AD489786EE3}"/>
                    </a:ext>
                  </a:extLst>
                </p:cNvPr>
                <p:cNvSpPr/>
                <p:nvPr/>
              </p:nvSpPr>
              <p:spPr>
                <a:xfrm>
                  <a:off x="10999279" y="2942227"/>
                  <a:ext cx="457009" cy="457009"/>
                </a:xfrm>
                <a:custGeom>
                  <a:avLst/>
                  <a:gdLst>
                    <a:gd name="connsiteX0" fmla="*/ 102790 w 238125"/>
                    <a:gd name="connsiteY0" fmla="*/ 8493 h 238125"/>
                    <a:gd name="connsiteX1" fmla="*/ 8493 w 238125"/>
                    <a:gd name="connsiteY1" fmla="*/ 138985 h 238125"/>
                    <a:gd name="connsiteX2" fmla="*/ 138985 w 238125"/>
                    <a:gd name="connsiteY2" fmla="*/ 233283 h 238125"/>
                    <a:gd name="connsiteX3" fmla="*/ 233283 w 238125"/>
                    <a:gd name="connsiteY3" fmla="*/ 102790 h 238125"/>
                    <a:gd name="connsiteX4" fmla="*/ 102790 w 238125"/>
                    <a:gd name="connsiteY4" fmla="*/ 8493 h 238125"/>
                    <a:gd name="connsiteX5" fmla="*/ 128508 w 238125"/>
                    <a:gd name="connsiteY5" fmla="*/ 164703 h 238125"/>
                    <a:gd name="connsiteX6" fmla="*/ 78025 w 238125"/>
                    <a:gd name="connsiteY6" fmla="*/ 128508 h 238125"/>
                    <a:gd name="connsiteX7" fmla="*/ 114220 w 238125"/>
                    <a:gd name="connsiteY7" fmla="*/ 78025 h 238125"/>
                    <a:gd name="connsiteX8" fmla="*/ 164703 w 238125"/>
                    <a:gd name="connsiteY8" fmla="*/ 114220 h 238125"/>
                    <a:gd name="connsiteX9" fmla="*/ 128508 w 238125"/>
                    <a:gd name="connsiteY9" fmla="*/ 164703 h 2381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238125" h="238125">
                      <a:moveTo>
                        <a:pt x="102790" y="8493"/>
                      </a:moveTo>
                      <a:cubicBezTo>
                        <a:pt x="40878" y="18018"/>
                        <a:pt x="-1032" y="77073"/>
                        <a:pt x="8493" y="138985"/>
                      </a:cubicBezTo>
                      <a:cubicBezTo>
                        <a:pt x="18018" y="200898"/>
                        <a:pt x="77073" y="242808"/>
                        <a:pt x="138985" y="233283"/>
                      </a:cubicBezTo>
                      <a:cubicBezTo>
                        <a:pt x="200898" y="223758"/>
                        <a:pt x="242808" y="164703"/>
                        <a:pt x="233283" y="102790"/>
                      </a:cubicBezTo>
                      <a:cubicBezTo>
                        <a:pt x="222805" y="40878"/>
                        <a:pt x="164703" y="-1032"/>
                        <a:pt x="102790" y="8493"/>
                      </a:cubicBezTo>
                      <a:close/>
                      <a:moveTo>
                        <a:pt x="128508" y="164703"/>
                      </a:moveTo>
                      <a:cubicBezTo>
                        <a:pt x="104695" y="168513"/>
                        <a:pt x="81835" y="152320"/>
                        <a:pt x="78025" y="128508"/>
                      </a:cubicBezTo>
                      <a:cubicBezTo>
                        <a:pt x="74215" y="104695"/>
                        <a:pt x="90408" y="81835"/>
                        <a:pt x="114220" y="78025"/>
                      </a:cubicBezTo>
                      <a:cubicBezTo>
                        <a:pt x="138033" y="74215"/>
                        <a:pt x="160893" y="90408"/>
                        <a:pt x="164703" y="114220"/>
                      </a:cubicBezTo>
                      <a:cubicBezTo>
                        <a:pt x="169465" y="138033"/>
                        <a:pt x="152320" y="160893"/>
                        <a:pt x="128508" y="164703"/>
                      </a:cubicBezTo>
                      <a:close/>
                    </a:path>
                  </a:pathLst>
                </a:custGeom>
                <a:solidFill>
                  <a:schemeClr val="accent4">
                    <a:lumMod val="75000"/>
                  </a:scheme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r" rtl="1"/>
                  <a:endParaRPr lang="en-US">
                    <a:cs typeface="B Nazanin" pitchFamily="2" charset="-78"/>
                  </a:endParaRPr>
                </a:p>
              </p:txBody>
            </p:sp>
          </p:grpSp>
          <p:grpSp>
            <p:nvGrpSpPr>
              <p:cNvPr id="43" name="Group 42">
                <a:extLst>
                  <a:ext uri="{FF2B5EF4-FFF2-40B4-BE49-F238E27FC236}">
                    <a16:creationId xmlns:a16="http://schemas.microsoft.com/office/drawing/2014/main" id="{8FF63E25-9191-417E-BB62-91BAAB14D1DD}"/>
                  </a:ext>
                </a:extLst>
              </p:cNvPr>
              <p:cNvGrpSpPr/>
              <p:nvPr/>
            </p:nvGrpSpPr>
            <p:grpSpPr>
              <a:xfrm>
                <a:off x="10095620" y="4304882"/>
                <a:ext cx="1425867" cy="1034668"/>
                <a:chOff x="10095620" y="4304882"/>
                <a:chExt cx="1425867" cy="1034668"/>
              </a:xfrm>
            </p:grpSpPr>
            <p:sp>
              <p:nvSpPr>
                <p:cNvPr id="44" name="Freeform: Shape 43">
                  <a:extLst>
                    <a:ext uri="{FF2B5EF4-FFF2-40B4-BE49-F238E27FC236}">
                      <a16:creationId xmlns:a16="http://schemas.microsoft.com/office/drawing/2014/main" id="{A798FDA9-DD48-4846-A757-2EB8EF92721B}"/>
                    </a:ext>
                  </a:extLst>
                </p:cNvPr>
                <p:cNvSpPr/>
                <p:nvPr/>
              </p:nvSpPr>
              <p:spPr>
                <a:xfrm>
                  <a:off x="10226256" y="4304882"/>
                  <a:ext cx="1133382" cy="914017"/>
                </a:xfrm>
                <a:custGeom>
                  <a:avLst/>
                  <a:gdLst>
                    <a:gd name="connsiteX0" fmla="*/ 558641 w 590550"/>
                    <a:gd name="connsiteY0" fmla="*/ 470059 h 476250"/>
                    <a:gd name="connsiteX1" fmla="*/ 37624 w 590550"/>
                    <a:gd name="connsiteY1" fmla="*/ 470059 h 476250"/>
                    <a:gd name="connsiteX2" fmla="*/ 7144 w 590550"/>
                    <a:gd name="connsiteY2" fmla="*/ 439579 h 476250"/>
                    <a:gd name="connsiteX3" fmla="*/ 7144 w 590550"/>
                    <a:gd name="connsiteY3" fmla="*/ 98584 h 476250"/>
                    <a:gd name="connsiteX4" fmla="*/ 98584 w 590550"/>
                    <a:gd name="connsiteY4" fmla="*/ 7144 h 476250"/>
                    <a:gd name="connsiteX5" fmla="*/ 498634 w 590550"/>
                    <a:gd name="connsiteY5" fmla="*/ 7144 h 476250"/>
                    <a:gd name="connsiteX6" fmla="*/ 590074 w 590550"/>
                    <a:gd name="connsiteY6" fmla="*/ 98584 h 476250"/>
                    <a:gd name="connsiteX7" fmla="*/ 590074 w 590550"/>
                    <a:gd name="connsiteY7" fmla="*/ 440531 h 476250"/>
                    <a:gd name="connsiteX8" fmla="*/ 558641 w 590550"/>
                    <a:gd name="connsiteY8" fmla="*/ 470059 h 4762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590550" h="476250">
                      <a:moveTo>
                        <a:pt x="558641" y="470059"/>
                      </a:moveTo>
                      <a:lnTo>
                        <a:pt x="37624" y="470059"/>
                      </a:lnTo>
                      <a:cubicBezTo>
                        <a:pt x="20479" y="470059"/>
                        <a:pt x="7144" y="456724"/>
                        <a:pt x="7144" y="439579"/>
                      </a:cubicBezTo>
                      <a:lnTo>
                        <a:pt x="7144" y="98584"/>
                      </a:lnTo>
                      <a:cubicBezTo>
                        <a:pt x="7144" y="48101"/>
                        <a:pt x="48101" y="7144"/>
                        <a:pt x="98584" y="7144"/>
                      </a:cubicBezTo>
                      <a:lnTo>
                        <a:pt x="498634" y="7144"/>
                      </a:lnTo>
                      <a:cubicBezTo>
                        <a:pt x="549116" y="7144"/>
                        <a:pt x="590074" y="48101"/>
                        <a:pt x="590074" y="98584"/>
                      </a:cubicBezTo>
                      <a:lnTo>
                        <a:pt x="590074" y="440531"/>
                      </a:lnTo>
                      <a:cubicBezTo>
                        <a:pt x="589121" y="456724"/>
                        <a:pt x="574834" y="470059"/>
                        <a:pt x="558641" y="470059"/>
                      </a:cubicBezTo>
                      <a:close/>
                    </a:path>
                  </a:pathLst>
                </a:custGeom>
                <a:solidFill>
                  <a:schemeClr val="accent4">
                    <a:lumMod val="75000"/>
                  </a:scheme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r" rtl="1"/>
                  <a:endParaRPr lang="en-US">
                    <a:cs typeface="B Nazanin" pitchFamily="2" charset="-78"/>
                  </a:endParaRPr>
                </a:p>
              </p:txBody>
            </p:sp>
            <p:sp>
              <p:nvSpPr>
                <p:cNvPr id="45" name="Freeform: Shape 44">
                  <a:extLst>
                    <a:ext uri="{FF2B5EF4-FFF2-40B4-BE49-F238E27FC236}">
                      <a16:creationId xmlns:a16="http://schemas.microsoft.com/office/drawing/2014/main" id="{C585589E-90D7-4335-A868-C92C6985185B}"/>
                    </a:ext>
                  </a:extLst>
                </p:cNvPr>
                <p:cNvSpPr/>
                <p:nvPr/>
              </p:nvSpPr>
              <p:spPr>
                <a:xfrm>
                  <a:off x="10095620" y="5083625"/>
                  <a:ext cx="1425867" cy="255925"/>
                </a:xfrm>
                <a:custGeom>
                  <a:avLst/>
                  <a:gdLst>
                    <a:gd name="connsiteX0" fmla="*/ 711994 w 742950"/>
                    <a:gd name="connsiteY0" fmla="*/ 129064 h 133350"/>
                    <a:gd name="connsiteX1" fmla="*/ 37624 w 742950"/>
                    <a:gd name="connsiteY1" fmla="*/ 129064 h 133350"/>
                    <a:gd name="connsiteX2" fmla="*/ 7144 w 742950"/>
                    <a:gd name="connsiteY2" fmla="*/ 98584 h 133350"/>
                    <a:gd name="connsiteX3" fmla="*/ 7144 w 742950"/>
                    <a:gd name="connsiteY3" fmla="*/ 98584 h 133350"/>
                    <a:gd name="connsiteX4" fmla="*/ 98584 w 742950"/>
                    <a:gd name="connsiteY4" fmla="*/ 7144 h 133350"/>
                    <a:gd name="connsiteX5" fmla="*/ 651986 w 742950"/>
                    <a:gd name="connsiteY5" fmla="*/ 7144 h 133350"/>
                    <a:gd name="connsiteX6" fmla="*/ 743426 w 742950"/>
                    <a:gd name="connsiteY6" fmla="*/ 98584 h 133350"/>
                    <a:gd name="connsiteX7" fmla="*/ 743426 w 742950"/>
                    <a:gd name="connsiteY7" fmla="*/ 98584 h 133350"/>
                    <a:gd name="connsiteX8" fmla="*/ 711994 w 742950"/>
                    <a:gd name="connsiteY8" fmla="*/ 129064 h 1333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742950" h="133350">
                      <a:moveTo>
                        <a:pt x="711994" y="129064"/>
                      </a:moveTo>
                      <a:lnTo>
                        <a:pt x="37624" y="129064"/>
                      </a:lnTo>
                      <a:cubicBezTo>
                        <a:pt x="20479" y="129064"/>
                        <a:pt x="7144" y="115729"/>
                        <a:pt x="7144" y="98584"/>
                      </a:cubicBezTo>
                      <a:lnTo>
                        <a:pt x="7144" y="98584"/>
                      </a:lnTo>
                      <a:cubicBezTo>
                        <a:pt x="7144" y="48101"/>
                        <a:pt x="48101" y="7144"/>
                        <a:pt x="98584" y="7144"/>
                      </a:cubicBezTo>
                      <a:lnTo>
                        <a:pt x="651986" y="7144"/>
                      </a:lnTo>
                      <a:cubicBezTo>
                        <a:pt x="702469" y="7144"/>
                        <a:pt x="743426" y="48101"/>
                        <a:pt x="743426" y="98584"/>
                      </a:cubicBezTo>
                      <a:lnTo>
                        <a:pt x="743426" y="98584"/>
                      </a:lnTo>
                      <a:cubicBezTo>
                        <a:pt x="742474" y="115729"/>
                        <a:pt x="729139" y="129064"/>
                        <a:pt x="711994" y="129064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r" rtl="1"/>
                  <a:endParaRPr lang="en-US">
                    <a:cs typeface="B Nazanin" pitchFamily="2" charset="-78"/>
                  </a:endParaRPr>
                </a:p>
              </p:txBody>
            </p:sp>
            <p:sp>
              <p:nvSpPr>
                <p:cNvPr id="46" name="Freeform: Shape 45">
                  <a:extLst>
                    <a:ext uri="{FF2B5EF4-FFF2-40B4-BE49-F238E27FC236}">
                      <a16:creationId xmlns:a16="http://schemas.microsoft.com/office/drawing/2014/main" id="{2E999D22-E6DB-409C-A85F-4C1259ECE746}"/>
                    </a:ext>
                  </a:extLst>
                </p:cNvPr>
                <p:cNvSpPr/>
                <p:nvPr/>
              </p:nvSpPr>
              <p:spPr>
                <a:xfrm>
                  <a:off x="10701546" y="4411068"/>
                  <a:ext cx="182803" cy="182803"/>
                </a:xfrm>
                <a:custGeom>
                  <a:avLst/>
                  <a:gdLst>
                    <a:gd name="connsiteX0" fmla="*/ 94774 w 95250"/>
                    <a:gd name="connsiteY0" fmla="*/ 50959 h 95250"/>
                    <a:gd name="connsiteX1" fmla="*/ 50959 w 95250"/>
                    <a:gd name="connsiteY1" fmla="*/ 94774 h 95250"/>
                    <a:gd name="connsiteX2" fmla="*/ 7144 w 95250"/>
                    <a:gd name="connsiteY2" fmla="*/ 50959 h 95250"/>
                    <a:gd name="connsiteX3" fmla="*/ 50959 w 95250"/>
                    <a:gd name="connsiteY3" fmla="*/ 7144 h 95250"/>
                    <a:gd name="connsiteX4" fmla="*/ 94774 w 95250"/>
                    <a:gd name="connsiteY4" fmla="*/ 50959 h 952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5250" h="95250">
                      <a:moveTo>
                        <a:pt x="94774" y="50959"/>
                      </a:moveTo>
                      <a:cubicBezTo>
                        <a:pt x="94774" y="74771"/>
                        <a:pt x="74771" y="94774"/>
                        <a:pt x="50959" y="94774"/>
                      </a:cubicBezTo>
                      <a:cubicBezTo>
                        <a:pt x="27146" y="94774"/>
                        <a:pt x="7144" y="74771"/>
                        <a:pt x="7144" y="50959"/>
                      </a:cubicBezTo>
                      <a:cubicBezTo>
                        <a:pt x="7144" y="27146"/>
                        <a:pt x="27146" y="7144"/>
                        <a:pt x="50959" y="7144"/>
                      </a:cubicBezTo>
                      <a:cubicBezTo>
                        <a:pt x="74771" y="7144"/>
                        <a:pt x="94774" y="27146"/>
                        <a:pt x="94774" y="50959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r" rtl="1"/>
                  <a:endParaRPr lang="en-US">
                    <a:cs typeface="B Nazanin" pitchFamily="2" charset="-78"/>
                  </a:endParaRPr>
                </a:p>
              </p:txBody>
            </p:sp>
          </p:grpSp>
        </p:grpSp>
        <p:grpSp>
          <p:nvGrpSpPr>
            <p:cNvPr id="27" name="Group 26">
              <a:extLst>
                <a:ext uri="{FF2B5EF4-FFF2-40B4-BE49-F238E27FC236}">
                  <a16:creationId xmlns:a16="http://schemas.microsoft.com/office/drawing/2014/main" id="{B93C18A8-A845-4958-BC27-A9C33A16FC97}"/>
                </a:ext>
              </a:extLst>
            </p:cNvPr>
            <p:cNvGrpSpPr/>
            <p:nvPr/>
          </p:nvGrpSpPr>
          <p:grpSpPr>
            <a:xfrm>
              <a:off x="9839517" y="5316702"/>
              <a:ext cx="4551811" cy="712934"/>
              <a:chOff x="2716823" y="4480799"/>
              <a:chExt cx="5838092" cy="914400"/>
            </a:xfrm>
          </p:grpSpPr>
          <p:grpSp>
            <p:nvGrpSpPr>
              <p:cNvPr id="28" name="Group 27">
                <a:extLst>
                  <a:ext uri="{FF2B5EF4-FFF2-40B4-BE49-F238E27FC236}">
                    <a16:creationId xmlns:a16="http://schemas.microsoft.com/office/drawing/2014/main" id="{21C8EBB9-14ED-46AD-BA27-165D3E8FCE3C}"/>
                  </a:ext>
                </a:extLst>
              </p:cNvPr>
              <p:cNvGrpSpPr/>
              <p:nvPr/>
            </p:nvGrpSpPr>
            <p:grpSpPr>
              <a:xfrm>
                <a:off x="2716823" y="4480799"/>
                <a:ext cx="5838092" cy="914400"/>
                <a:chOff x="175847" y="4480799"/>
                <a:chExt cx="8801100" cy="914400"/>
              </a:xfrm>
            </p:grpSpPr>
            <p:sp>
              <p:nvSpPr>
                <p:cNvPr id="37" name="Rectangle: Rounded Corners 36">
                  <a:extLst>
                    <a:ext uri="{FF2B5EF4-FFF2-40B4-BE49-F238E27FC236}">
                      <a16:creationId xmlns:a16="http://schemas.microsoft.com/office/drawing/2014/main" id="{277905F5-3A28-4790-9C0B-7BE46418490C}"/>
                    </a:ext>
                  </a:extLst>
                </p:cNvPr>
                <p:cNvSpPr/>
                <p:nvPr/>
              </p:nvSpPr>
              <p:spPr>
                <a:xfrm>
                  <a:off x="175847" y="4480799"/>
                  <a:ext cx="8801100" cy="914400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en-US">
                    <a:cs typeface="B Nazanin" pitchFamily="2" charset="-78"/>
                  </a:endParaRPr>
                </a:p>
              </p:txBody>
            </p:sp>
            <p:sp>
              <p:nvSpPr>
                <p:cNvPr id="38" name="Rectangle: Rounded Corners 37">
                  <a:extLst>
                    <a:ext uri="{FF2B5EF4-FFF2-40B4-BE49-F238E27FC236}">
                      <a16:creationId xmlns:a16="http://schemas.microsoft.com/office/drawing/2014/main" id="{2DC90FC7-6CC1-4D12-8DCC-AB7C32FBA3CA}"/>
                    </a:ext>
                  </a:extLst>
                </p:cNvPr>
                <p:cNvSpPr/>
                <p:nvPr/>
              </p:nvSpPr>
              <p:spPr>
                <a:xfrm>
                  <a:off x="352032" y="4595617"/>
                  <a:ext cx="8448730" cy="684764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en-US">
                    <a:cs typeface="B Nazanin" pitchFamily="2" charset="-78"/>
                  </a:endParaRPr>
                </a:p>
              </p:txBody>
            </p:sp>
          </p:grpSp>
          <p:grpSp>
            <p:nvGrpSpPr>
              <p:cNvPr id="29" name="Group 28">
                <a:extLst>
                  <a:ext uri="{FF2B5EF4-FFF2-40B4-BE49-F238E27FC236}">
                    <a16:creationId xmlns:a16="http://schemas.microsoft.com/office/drawing/2014/main" id="{7B712EA9-DDB9-41A8-BC69-F42A80F01F13}"/>
                  </a:ext>
                </a:extLst>
              </p:cNvPr>
              <p:cNvGrpSpPr/>
              <p:nvPr/>
            </p:nvGrpSpPr>
            <p:grpSpPr>
              <a:xfrm>
                <a:off x="2954961" y="4660680"/>
                <a:ext cx="5376674" cy="563948"/>
                <a:chOff x="3193903" y="4660680"/>
                <a:chExt cx="5376674" cy="563948"/>
              </a:xfrm>
            </p:grpSpPr>
            <p:sp>
              <p:nvSpPr>
                <p:cNvPr id="30" name="Circle: Hollow 29">
                  <a:extLst>
                    <a:ext uri="{FF2B5EF4-FFF2-40B4-BE49-F238E27FC236}">
                      <a16:creationId xmlns:a16="http://schemas.microsoft.com/office/drawing/2014/main" id="{512D1674-5197-474D-8C95-06BAFCBDEB87}"/>
                    </a:ext>
                  </a:extLst>
                </p:cNvPr>
                <p:cNvSpPr/>
                <p:nvPr/>
              </p:nvSpPr>
              <p:spPr>
                <a:xfrm>
                  <a:off x="3193903" y="4660680"/>
                  <a:ext cx="563948" cy="563948"/>
                </a:xfrm>
                <a:prstGeom prst="donut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en-US">
                    <a:solidFill>
                      <a:schemeClr val="tx1"/>
                    </a:solidFill>
                    <a:cs typeface="B Nazanin" pitchFamily="2" charset="-78"/>
                  </a:endParaRPr>
                </a:p>
              </p:txBody>
            </p:sp>
            <p:sp>
              <p:nvSpPr>
                <p:cNvPr id="31" name="Circle: Hollow 30">
                  <a:extLst>
                    <a:ext uri="{FF2B5EF4-FFF2-40B4-BE49-F238E27FC236}">
                      <a16:creationId xmlns:a16="http://schemas.microsoft.com/office/drawing/2014/main" id="{30C51C9B-AD1B-4012-9772-E15CCEA07162}"/>
                    </a:ext>
                  </a:extLst>
                </p:cNvPr>
                <p:cNvSpPr/>
                <p:nvPr/>
              </p:nvSpPr>
              <p:spPr>
                <a:xfrm>
                  <a:off x="3996024" y="4660680"/>
                  <a:ext cx="563948" cy="563948"/>
                </a:xfrm>
                <a:prstGeom prst="donut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en-US">
                    <a:solidFill>
                      <a:schemeClr val="tx1"/>
                    </a:solidFill>
                    <a:cs typeface="B Nazanin" pitchFamily="2" charset="-78"/>
                  </a:endParaRPr>
                </a:p>
              </p:txBody>
            </p:sp>
            <p:sp>
              <p:nvSpPr>
                <p:cNvPr id="32" name="Circle: Hollow 31">
                  <a:extLst>
                    <a:ext uri="{FF2B5EF4-FFF2-40B4-BE49-F238E27FC236}">
                      <a16:creationId xmlns:a16="http://schemas.microsoft.com/office/drawing/2014/main" id="{A61B66CB-2698-4D3D-A1EC-E2979F56FFD9}"/>
                    </a:ext>
                  </a:extLst>
                </p:cNvPr>
                <p:cNvSpPr/>
                <p:nvPr/>
              </p:nvSpPr>
              <p:spPr>
                <a:xfrm>
                  <a:off x="4798145" y="4660680"/>
                  <a:ext cx="563948" cy="563948"/>
                </a:xfrm>
                <a:prstGeom prst="donut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en-US">
                    <a:solidFill>
                      <a:schemeClr val="tx1"/>
                    </a:solidFill>
                    <a:cs typeface="B Nazanin" pitchFamily="2" charset="-78"/>
                  </a:endParaRPr>
                </a:p>
              </p:txBody>
            </p:sp>
            <p:sp>
              <p:nvSpPr>
                <p:cNvPr id="33" name="Circle: Hollow 32">
                  <a:extLst>
                    <a:ext uri="{FF2B5EF4-FFF2-40B4-BE49-F238E27FC236}">
                      <a16:creationId xmlns:a16="http://schemas.microsoft.com/office/drawing/2014/main" id="{0B87B0DD-494C-49F6-9B7A-99305B79C175}"/>
                    </a:ext>
                  </a:extLst>
                </p:cNvPr>
                <p:cNvSpPr/>
                <p:nvPr/>
              </p:nvSpPr>
              <p:spPr>
                <a:xfrm>
                  <a:off x="5600266" y="4660680"/>
                  <a:ext cx="563948" cy="563948"/>
                </a:xfrm>
                <a:prstGeom prst="donut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en-US">
                    <a:solidFill>
                      <a:schemeClr val="tx1"/>
                    </a:solidFill>
                    <a:cs typeface="B Nazanin" pitchFamily="2" charset="-78"/>
                  </a:endParaRPr>
                </a:p>
              </p:txBody>
            </p:sp>
            <p:sp>
              <p:nvSpPr>
                <p:cNvPr id="34" name="Circle: Hollow 33">
                  <a:extLst>
                    <a:ext uri="{FF2B5EF4-FFF2-40B4-BE49-F238E27FC236}">
                      <a16:creationId xmlns:a16="http://schemas.microsoft.com/office/drawing/2014/main" id="{37E871C5-7182-4B26-BE3F-BBF64A29E076}"/>
                    </a:ext>
                  </a:extLst>
                </p:cNvPr>
                <p:cNvSpPr/>
                <p:nvPr/>
              </p:nvSpPr>
              <p:spPr>
                <a:xfrm>
                  <a:off x="6402387" y="4660680"/>
                  <a:ext cx="563948" cy="563948"/>
                </a:xfrm>
                <a:prstGeom prst="donut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en-US">
                    <a:solidFill>
                      <a:schemeClr val="tx1"/>
                    </a:solidFill>
                    <a:cs typeface="B Nazanin" pitchFamily="2" charset="-78"/>
                  </a:endParaRPr>
                </a:p>
              </p:txBody>
            </p:sp>
            <p:sp>
              <p:nvSpPr>
                <p:cNvPr id="35" name="Circle: Hollow 34">
                  <a:extLst>
                    <a:ext uri="{FF2B5EF4-FFF2-40B4-BE49-F238E27FC236}">
                      <a16:creationId xmlns:a16="http://schemas.microsoft.com/office/drawing/2014/main" id="{9DDE59F7-C963-4849-92F9-08CBAB4111FA}"/>
                    </a:ext>
                  </a:extLst>
                </p:cNvPr>
                <p:cNvSpPr/>
                <p:nvPr/>
              </p:nvSpPr>
              <p:spPr>
                <a:xfrm>
                  <a:off x="7204508" y="4660680"/>
                  <a:ext cx="563948" cy="563948"/>
                </a:xfrm>
                <a:prstGeom prst="donut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en-US">
                    <a:solidFill>
                      <a:schemeClr val="tx1"/>
                    </a:solidFill>
                    <a:cs typeface="B Nazanin" pitchFamily="2" charset="-78"/>
                  </a:endParaRPr>
                </a:p>
              </p:txBody>
            </p:sp>
            <p:sp>
              <p:nvSpPr>
                <p:cNvPr id="36" name="Circle: Hollow 35">
                  <a:extLst>
                    <a:ext uri="{FF2B5EF4-FFF2-40B4-BE49-F238E27FC236}">
                      <a16:creationId xmlns:a16="http://schemas.microsoft.com/office/drawing/2014/main" id="{E464712B-CC5D-4A83-8624-95494821EC4B}"/>
                    </a:ext>
                  </a:extLst>
                </p:cNvPr>
                <p:cNvSpPr/>
                <p:nvPr/>
              </p:nvSpPr>
              <p:spPr>
                <a:xfrm>
                  <a:off x="8006629" y="4660680"/>
                  <a:ext cx="563948" cy="563948"/>
                </a:xfrm>
                <a:prstGeom prst="donut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en-US">
                    <a:solidFill>
                      <a:schemeClr val="tx1"/>
                    </a:solidFill>
                    <a:cs typeface="B Nazanin" pitchFamily="2" charset="-78"/>
                  </a:endParaRPr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3544664678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206381AD-4C2B-4745-99B1-0BBCE6131A7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prstGeom prst="rect">
            <a:avLst/>
          </a:prstGeom>
        </p:spPr>
        <p:txBody>
          <a:bodyPr/>
          <a:lstStyle/>
          <a:p>
            <a:pPr rtl="1"/>
            <a:r>
              <a:rPr lang="fa-IR">
                <a:cs typeface="B Nazanin" pitchFamily="2" charset="-78"/>
              </a:rPr>
              <a:t>سبک اینفوگرافیک</a:t>
            </a:r>
            <a:endParaRPr lang="en-US" dirty="0">
              <a:cs typeface="B Nazanin" pitchFamily="2" charset="-78"/>
            </a:endParaRPr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54362EF8-E3E3-4F1C-B04B-CAB308B6274C}"/>
              </a:ext>
            </a:extLst>
          </p:cNvPr>
          <p:cNvSpPr/>
          <p:nvPr/>
        </p:nvSpPr>
        <p:spPr>
          <a:xfrm>
            <a:off x="2063181" y="2669398"/>
            <a:ext cx="792088" cy="79208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 dirty="0">
              <a:cs typeface="B Nazanin" pitchFamily="2" charset="-78"/>
            </a:endParaRPr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F53F40C8-8010-4108-9F73-2A5D4A82ACEE}"/>
              </a:ext>
            </a:extLst>
          </p:cNvPr>
          <p:cNvSpPr/>
          <p:nvPr/>
        </p:nvSpPr>
        <p:spPr>
          <a:xfrm>
            <a:off x="9350920" y="2669398"/>
            <a:ext cx="792088" cy="79208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 dirty="0">
              <a:cs typeface="B Nazanin" pitchFamily="2" charset="-78"/>
            </a:endParaRPr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D00ACF17-5B62-4CCD-9969-2CD787F39748}"/>
              </a:ext>
            </a:extLst>
          </p:cNvPr>
          <p:cNvSpPr/>
          <p:nvPr/>
        </p:nvSpPr>
        <p:spPr>
          <a:xfrm>
            <a:off x="9350920" y="4193556"/>
            <a:ext cx="792088" cy="79208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 dirty="0">
              <a:cs typeface="B Nazanin" pitchFamily="2" charset="-78"/>
            </a:endParaRP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CC365984-D2D0-4F97-94B8-3E6E3E66E63B}"/>
              </a:ext>
            </a:extLst>
          </p:cNvPr>
          <p:cNvSpPr/>
          <p:nvPr/>
        </p:nvSpPr>
        <p:spPr>
          <a:xfrm>
            <a:off x="2063181" y="4193556"/>
            <a:ext cx="792088" cy="79208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 dirty="0">
              <a:cs typeface="B Nazanin" pitchFamily="2" charset="-78"/>
            </a:endParaRP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9111D823-0061-4D02-A486-14D3049A8C20}"/>
              </a:ext>
            </a:extLst>
          </p:cNvPr>
          <p:cNvGrpSpPr/>
          <p:nvPr/>
        </p:nvGrpSpPr>
        <p:grpSpPr>
          <a:xfrm>
            <a:off x="4051882" y="1920646"/>
            <a:ext cx="4068312" cy="4173038"/>
            <a:chOff x="2527882" y="1769366"/>
            <a:chExt cx="4068312" cy="4173038"/>
          </a:xfrm>
        </p:grpSpPr>
        <p:sp>
          <p:nvSpPr>
            <p:cNvPr id="8" name="Rectangle 8">
              <a:extLst>
                <a:ext uri="{FF2B5EF4-FFF2-40B4-BE49-F238E27FC236}">
                  <a16:creationId xmlns:a16="http://schemas.microsoft.com/office/drawing/2014/main" id="{6197318D-8121-4894-B822-57F602A99361}"/>
                </a:ext>
              </a:extLst>
            </p:cNvPr>
            <p:cNvSpPr/>
            <p:nvPr/>
          </p:nvSpPr>
          <p:spPr>
            <a:xfrm>
              <a:off x="2527882" y="3860800"/>
              <a:ext cx="2044119" cy="2024231"/>
            </a:xfrm>
            <a:custGeom>
              <a:avLst/>
              <a:gdLst/>
              <a:ahLst/>
              <a:cxnLst/>
              <a:rect l="l" t="t" r="r" b="b"/>
              <a:pathLst>
                <a:path w="2044119" h="2024231">
                  <a:moveTo>
                    <a:pt x="366464" y="0"/>
                  </a:moveTo>
                  <a:lnTo>
                    <a:pt x="556662" y="0"/>
                  </a:lnTo>
                  <a:cubicBezTo>
                    <a:pt x="561251" y="574041"/>
                    <a:pt x="908815" y="1117284"/>
                    <a:pt x="1480062" y="1349474"/>
                  </a:cubicBezTo>
                  <a:cubicBezTo>
                    <a:pt x="1664906" y="1424606"/>
                    <a:pt x="1856123" y="1460241"/>
                    <a:pt x="2044119" y="1459681"/>
                  </a:cubicBezTo>
                  <a:lnTo>
                    <a:pt x="2044119" y="1643731"/>
                  </a:lnTo>
                  <a:cubicBezTo>
                    <a:pt x="1976201" y="1643868"/>
                    <a:pt x="1907852" y="1639074"/>
                    <a:pt x="1839496" y="1629946"/>
                  </a:cubicBezTo>
                  <a:lnTo>
                    <a:pt x="1546504" y="2024231"/>
                  </a:lnTo>
                  <a:lnTo>
                    <a:pt x="955093" y="1783846"/>
                  </a:lnTo>
                  <a:lnTo>
                    <a:pt x="1025507" y="1299093"/>
                  </a:lnTo>
                  <a:cubicBezTo>
                    <a:pt x="905134" y="1209445"/>
                    <a:pt x="799404" y="1105116"/>
                    <a:pt x="713898" y="986746"/>
                  </a:cubicBezTo>
                  <a:lnTo>
                    <a:pt x="719682" y="1004573"/>
                  </a:lnTo>
                  <a:lnTo>
                    <a:pt x="195230" y="1037088"/>
                  </a:lnTo>
                  <a:lnTo>
                    <a:pt x="0" y="435261"/>
                  </a:lnTo>
                  <a:lnTo>
                    <a:pt x="381694" y="20215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cs typeface="B Nazanin" pitchFamily="2" charset="-78"/>
              </a:endParaRPr>
            </a:p>
          </p:txBody>
        </p:sp>
        <p:sp>
          <p:nvSpPr>
            <p:cNvPr id="9" name="Oval 21">
              <a:extLst>
                <a:ext uri="{FF2B5EF4-FFF2-40B4-BE49-F238E27FC236}">
                  <a16:creationId xmlns:a16="http://schemas.microsoft.com/office/drawing/2014/main" id="{78B0C82D-1DB1-47F0-B784-D8CB8B58D5C0}"/>
                </a:ext>
              </a:extLst>
            </p:cNvPr>
            <p:cNvSpPr/>
            <p:nvPr/>
          </p:nvSpPr>
          <p:spPr>
            <a:xfrm rot="437364">
              <a:off x="4621552" y="3784736"/>
              <a:ext cx="1916761" cy="2157668"/>
            </a:xfrm>
            <a:custGeom>
              <a:avLst/>
              <a:gdLst/>
              <a:ahLst/>
              <a:cxnLst/>
              <a:rect l="l" t="t" r="r" b="b"/>
              <a:pathLst>
                <a:path w="1916761" h="2157668">
                  <a:moveTo>
                    <a:pt x="1708415" y="144041"/>
                  </a:moveTo>
                  <a:lnTo>
                    <a:pt x="1725767" y="154715"/>
                  </a:lnTo>
                  <a:lnTo>
                    <a:pt x="1708415" y="150430"/>
                  </a:lnTo>
                  <a:close/>
                  <a:moveTo>
                    <a:pt x="1300025" y="24192"/>
                  </a:moveTo>
                  <a:lnTo>
                    <a:pt x="1489147" y="0"/>
                  </a:lnTo>
                  <a:cubicBezTo>
                    <a:pt x="1500273" y="82796"/>
                    <a:pt x="1504062" y="167059"/>
                    <a:pt x="1500308" y="252054"/>
                  </a:cubicBezTo>
                  <a:lnTo>
                    <a:pt x="1916761" y="480508"/>
                  </a:lnTo>
                  <a:lnTo>
                    <a:pt x="1751401" y="1090339"/>
                  </a:lnTo>
                  <a:lnTo>
                    <a:pt x="1246060" y="1081941"/>
                  </a:lnTo>
                  <a:cubicBezTo>
                    <a:pt x="1182167" y="1187433"/>
                    <a:pt x="1104758" y="1282578"/>
                    <a:pt x="1018020" y="1367515"/>
                  </a:cubicBezTo>
                  <a:lnTo>
                    <a:pt x="1183977" y="1795543"/>
                  </a:lnTo>
                  <a:lnTo>
                    <a:pt x="660625" y="2157668"/>
                  </a:lnTo>
                  <a:lnTo>
                    <a:pt x="452734" y="1979318"/>
                  </a:lnTo>
                  <a:lnTo>
                    <a:pt x="452343" y="1979754"/>
                  </a:lnTo>
                  <a:lnTo>
                    <a:pt x="407306" y="1940346"/>
                  </a:lnTo>
                  <a:lnTo>
                    <a:pt x="263664" y="1817114"/>
                  </a:lnTo>
                  <a:lnTo>
                    <a:pt x="265236" y="1816026"/>
                  </a:lnTo>
                  <a:lnTo>
                    <a:pt x="248277" y="1801186"/>
                  </a:lnTo>
                  <a:cubicBezTo>
                    <a:pt x="175016" y="1821669"/>
                    <a:pt x="99852" y="1836107"/>
                    <a:pt x="23294" y="1843500"/>
                  </a:cubicBezTo>
                  <a:lnTo>
                    <a:pt x="0" y="1661401"/>
                  </a:lnTo>
                  <a:cubicBezTo>
                    <a:pt x="586249" y="1594555"/>
                    <a:pt x="1099236" y="1182477"/>
                    <a:pt x="1261282" y="584868"/>
                  </a:cubicBezTo>
                  <a:cubicBezTo>
                    <a:pt x="1312404" y="396331"/>
                    <a:pt x="1323933" y="206529"/>
                    <a:pt x="1300025" y="24192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2700" dirty="0">
                <a:cs typeface="B Nazanin" pitchFamily="2" charset="-78"/>
              </a:endParaRPr>
            </a:p>
          </p:txBody>
        </p:sp>
        <p:sp>
          <p:nvSpPr>
            <p:cNvPr id="10" name="Oval 21">
              <a:extLst>
                <a:ext uri="{FF2B5EF4-FFF2-40B4-BE49-F238E27FC236}">
                  <a16:creationId xmlns:a16="http://schemas.microsoft.com/office/drawing/2014/main" id="{A3E335BB-755B-4BF5-83BD-E41AF5524A35}"/>
                </a:ext>
              </a:extLst>
            </p:cNvPr>
            <p:cNvSpPr/>
            <p:nvPr/>
          </p:nvSpPr>
          <p:spPr>
            <a:xfrm rot="437364">
              <a:off x="2587685" y="1769366"/>
              <a:ext cx="1903947" cy="2166804"/>
            </a:xfrm>
            <a:custGeom>
              <a:avLst/>
              <a:gdLst/>
              <a:ahLst/>
              <a:cxnLst/>
              <a:rect l="l" t="t" r="r" b="b"/>
              <a:pathLst>
                <a:path w="1903947" h="2166804">
                  <a:moveTo>
                    <a:pt x="1248722" y="0"/>
                  </a:moveTo>
                  <a:lnTo>
                    <a:pt x="1627097" y="360618"/>
                  </a:lnTo>
                  <a:lnTo>
                    <a:pt x="1623294" y="362966"/>
                  </a:lnTo>
                  <a:cubicBezTo>
                    <a:pt x="1706758" y="337014"/>
                    <a:pt x="1792834" y="318893"/>
                    <a:pt x="1880669" y="309126"/>
                  </a:cubicBezTo>
                  <a:lnTo>
                    <a:pt x="1903947" y="491102"/>
                  </a:lnTo>
                  <a:cubicBezTo>
                    <a:pt x="1322097" y="562522"/>
                    <a:pt x="814151" y="973268"/>
                    <a:pt x="653054" y="1567381"/>
                  </a:cubicBezTo>
                  <a:cubicBezTo>
                    <a:pt x="600572" y="1760932"/>
                    <a:pt x="589817" y="1955818"/>
                    <a:pt x="615630" y="2142672"/>
                  </a:cubicBezTo>
                  <a:lnTo>
                    <a:pt x="426969" y="2166804"/>
                  </a:lnTo>
                  <a:cubicBezTo>
                    <a:pt x="416234" y="2094458"/>
                    <a:pt x="410995" y="2020927"/>
                    <a:pt x="410980" y="1946726"/>
                  </a:cubicBezTo>
                  <a:lnTo>
                    <a:pt x="0" y="1721274"/>
                  </a:lnTo>
                  <a:lnTo>
                    <a:pt x="165358" y="1111442"/>
                  </a:lnTo>
                  <a:lnTo>
                    <a:pt x="636319" y="1119271"/>
                  </a:lnTo>
                  <a:cubicBezTo>
                    <a:pt x="700213" y="1007851"/>
                    <a:pt x="777366" y="906262"/>
                    <a:pt x="864645" y="815331"/>
                  </a:cubicBezTo>
                  <a:lnTo>
                    <a:pt x="706904" y="334563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2700" dirty="0">
                <a:cs typeface="B Nazanin" pitchFamily="2" charset="-78"/>
              </a:endParaRPr>
            </a:p>
          </p:txBody>
        </p:sp>
        <p:sp>
          <p:nvSpPr>
            <p:cNvPr id="11" name="Rectangle 15">
              <a:extLst>
                <a:ext uri="{FF2B5EF4-FFF2-40B4-BE49-F238E27FC236}">
                  <a16:creationId xmlns:a16="http://schemas.microsoft.com/office/drawing/2014/main" id="{D9A027EF-60F6-44BA-86FC-8633EDA07393}"/>
                </a:ext>
              </a:extLst>
            </p:cNvPr>
            <p:cNvSpPr/>
            <p:nvPr/>
          </p:nvSpPr>
          <p:spPr>
            <a:xfrm>
              <a:off x="4555381" y="1792645"/>
              <a:ext cx="2040813" cy="2068155"/>
            </a:xfrm>
            <a:custGeom>
              <a:avLst/>
              <a:gdLst/>
              <a:ahLst/>
              <a:cxnLst/>
              <a:rect l="l" t="t" r="r" b="b"/>
              <a:pathLst>
                <a:path w="2040813" h="2068155">
                  <a:moveTo>
                    <a:pt x="520053" y="0"/>
                  </a:moveTo>
                  <a:lnTo>
                    <a:pt x="1111462" y="240384"/>
                  </a:lnTo>
                  <a:lnTo>
                    <a:pt x="1036786" y="754460"/>
                  </a:lnTo>
                  <a:lnTo>
                    <a:pt x="1021317" y="748171"/>
                  </a:lnTo>
                  <a:cubicBezTo>
                    <a:pt x="1142506" y="837417"/>
                    <a:pt x="1249045" y="941474"/>
                    <a:pt x="1335290" y="1059739"/>
                  </a:cubicBezTo>
                  <a:lnTo>
                    <a:pt x="1814020" y="1005063"/>
                  </a:lnTo>
                  <a:lnTo>
                    <a:pt x="2040813" y="1596059"/>
                  </a:lnTo>
                  <a:lnTo>
                    <a:pt x="1672411" y="1848385"/>
                  </a:lnTo>
                  <a:cubicBezTo>
                    <a:pt x="1682906" y="1920885"/>
                    <a:pt x="1688379" y="1994315"/>
                    <a:pt x="1687912" y="2068155"/>
                  </a:cubicBezTo>
                  <a:lnTo>
                    <a:pt x="1497249" y="2068155"/>
                  </a:lnTo>
                  <a:cubicBezTo>
                    <a:pt x="1499106" y="1488724"/>
                    <a:pt x="1150503" y="938186"/>
                    <a:pt x="574393" y="704018"/>
                  </a:cubicBezTo>
                  <a:cubicBezTo>
                    <a:pt x="467666" y="660637"/>
                    <a:pt x="358815" y="630425"/>
                    <a:pt x="249685" y="612618"/>
                  </a:cubicBezTo>
                  <a:cubicBezTo>
                    <a:pt x="213308" y="606683"/>
                    <a:pt x="176901" y="602126"/>
                    <a:pt x="140531" y="598919"/>
                  </a:cubicBezTo>
                  <a:cubicBezTo>
                    <a:pt x="93574" y="594779"/>
                    <a:pt x="46680" y="592889"/>
                    <a:pt x="0" y="593905"/>
                  </a:cubicBezTo>
                  <a:lnTo>
                    <a:pt x="0" y="409496"/>
                  </a:lnTo>
                  <a:cubicBezTo>
                    <a:pt x="74584" y="408781"/>
                    <a:pt x="149703" y="413983"/>
                    <a:pt x="224810" y="424420"/>
                  </a:cubicBezTo>
                  <a:lnTo>
                    <a:pt x="209339" y="418133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cs typeface="B Nazanin" pitchFamily="2" charset="-78"/>
              </a:endParaRPr>
            </a:p>
          </p:txBody>
        </p:sp>
      </p:grpSp>
      <p:sp>
        <p:nvSpPr>
          <p:cNvPr id="12" name="Oval 11">
            <a:extLst>
              <a:ext uri="{FF2B5EF4-FFF2-40B4-BE49-F238E27FC236}">
                <a16:creationId xmlns:a16="http://schemas.microsoft.com/office/drawing/2014/main" id="{54838BDB-78C9-4794-A97C-0705044498F5}"/>
              </a:ext>
            </a:extLst>
          </p:cNvPr>
          <p:cNvSpPr/>
          <p:nvPr/>
        </p:nvSpPr>
        <p:spPr>
          <a:xfrm>
            <a:off x="4971456" y="2892582"/>
            <a:ext cx="2229169" cy="2229169"/>
          </a:xfrm>
          <a:prstGeom prst="ellipse">
            <a:avLst/>
          </a:prstGeom>
          <a:solidFill>
            <a:schemeClr val="accent6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 dirty="0">
              <a:cs typeface="B Nazanin" pitchFamily="2" charset="-78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0AD8D1E-31DA-4C46-A886-33650C157319}"/>
              </a:ext>
            </a:extLst>
          </p:cNvPr>
          <p:cNvSpPr txBox="1"/>
          <p:nvPr/>
        </p:nvSpPr>
        <p:spPr>
          <a:xfrm>
            <a:off x="5171090" y="4341462"/>
            <a:ext cx="171844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2000" b="1" dirty="0">
                <a:solidFill>
                  <a:schemeClr val="bg1"/>
                </a:solidFill>
                <a:cs typeface="B Nazanin" pitchFamily="2" charset="-78"/>
              </a:rPr>
              <a:t>متن را اینجا بنویسید</a:t>
            </a:r>
            <a:endParaRPr lang="ko-KR" altLang="en-US" sz="2000" b="1" dirty="0">
              <a:solidFill>
                <a:schemeClr val="bg1"/>
              </a:solidFill>
              <a:cs typeface="B Nazanin" pitchFamily="2" charset="-78"/>
            </a:endParaRP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449999F5-41A2-4363-9382-34B5571ED4EC}"/>
              </a:ext>
            </a:extLst>
          </p:cNvPr>
          <p:cNvGrpSpPr/>
          <p:nvPr/>
        </p:nvGrpSpPr>
        <p:grpSpPr>
          <a:xfrm>
            <a:off x="914400" y="5198583"/>
            <a:ext cx="3137338" cy="678692"/>
            <a:chOff x="803640" y="3362835"/>
            <a:chExt cx="2091447" cy="678692"/>
          </a:xfrm>
        </p:grpSpPr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25E5BCA4-E702-4251-A909-9EFAFF3BE3DB}"/>
                </a:ext>
              </a:extLst>
            </p:cNvPr>
            <p:cNvSpPr txBox="1"/>
            <p:nvPr/>
          </p:nvSpPr>
          <p:spPr>
            <a:xfrm>
              <a:off x="803640" y="3579862"/>
              <a:ext cx="209144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      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910988EA-F759-4CA9-B778-11CCEEA0BA48}"/>
                </a:ext>
              </a:extLst>
            </p:cNvPr>
            <p:cNvSpPr txBox="1"/>
            <p:nvPr/>
          </p:nvSpPr>
          <p:spPr>
            <a:xfrm>
              <a:off x="803640" y="3362835"/>
              <a:ext cx="205965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chemeClr val="accent4"/>
                  </a:solidFill>
                  <a:cs typeface="B Nazanin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accent4"/>
                </a:solidFill>
                <a:cs typeface="B Nazanin" pitchFamily="2" charset="-78"/>
              </a:endParaRPr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4A2A7C9F-1649-48F0-9BC0-6B34BFB3519B}"/>
              </a:ext>
            </a:extLst>
          </p:cNvPr>
          <p:cNvGrpSpPr/>
          <p:nvPr/>
        </p:nvGrpSpPr>
        <p:grpSpPr>
          <a:xfrm>
            <a:off x="8202140" y="5198583"/>
            <a:ext cx="3164798" cy="678692"/>
            <a:chOff x="803640" y="3362835"/>
            <a:chExt cx="2109753" cy="678692"/>
          </a:xfrm>
        </p:grpSpPr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D201B335-A283-4D4C-B76B-15ED17390119}"/>
                </a:ext>
              </a:extLst>
            </p:cNvPr>
            <p:cNvSpPr txBox="1"/>
            <p:nvPr/>
          </p:nvSpPr>
          <p:spPr>
            <a:xfrm>
              <a:off x="803640" y="3579862"/>
              <a:ext cx="210975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     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DC50B21A-2BC2-4B51-AAAF-32439C010BA7}"/>
                </a:ext>
              </a:extLst>
            </p:cNvPr>
            <p:cNvSpPr txBox="1"/>
            <p:nvPr/>
          </p:nvSpPr>
          <p:spPr>
            <a:xfrm>
              <a:off x="803640" y="3362835"/>
              <a:ext cx="205965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chemeClr val="accent3"/>
                  </a:solidFill>
                  <a:cs typeface="B Nazanin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accent3"/>
                </a:solidFill>
                <a:cs typeface="B Nazanin" pitchFamily="2" charset="-78"/>
              </a:endParaRPr>
            </a:p>
          </p:txBody>
        </p:sp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id="{3F08F97F-CC96-4532-91C4-C70B06DDE118}"/>
              </a:ext>
            </a:extLst>
          </p:cNvPr>
          <p:cNvGrpSpPr/>
          <p:nvPr/>
        </p:nvGrpSpPr>
        <p:grpSpPr>
          <a:xfrm>
            <a:off x="8202139" y="1731714"/>
            <a:ext cx="3196328" cy="678692"/>
            <a:chOff x="803639" y="3362835"/>
            <a:chExt cx="2130772" cy="678692"/>
          </a:xfrm>
        </p:grpSpPr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83C59261-F70E-4D0F-A631-1D681F3A0761}"/>
                </a:ext>
              </a:extLst>
            </p:cNvPr>
            <p:cNvSpPr txBox="1"/>
            <p:nvPr/>
          </p:nvSpPr>
          <p:spPr>
            <a:xfrm>
              <a:off x="803639" y="3579862"/>
              <a:ext cx="213077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     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9D3E9BD1-0965-488E-AC1B-98A36E1ABE8A}"/>
                </a:ext>
              </a:extLst>
            </p:cNvPr>
            <p:cNvSpPr txBox="1"/>
            <p:nvPr/>
          </p:nvSpPr>
          <p:spPr>
            <a:xfrm>
              <a:off x="803640" y="3362835"/>
              <a:ext cx="205965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chemeClr val="accent2"/>
                  </a:solidFill>
                  <a:cs typeface="B Nazanin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accent2"/>
                </a:solidFill>
                <a:cs typeface="B Nazanin" pitchFamily="2" charset="-78"/>
              </a:endParaRP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BEA89DBA-4F67-47F5-9ACC-8107986C6C7F}"/>
              </a:ext>
            </a:extLst>
          </p:cNvPr>
          <p:cNvGrpSpPr/>
          <p:nvPr/>
        </p:nvGrpSpPr>
        <p:grpSpPr>
          <a:xfrm>
            <a:off x="914400" y="1731714"/>
            <a:ext cx="3153103" cy="678692"/>
            <a:chOff x="803640" y="3362835"/>
            <a:chExt cx="2101957" cy="678692"/>
          </a:xfrm>
        </p:grpSpPr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E9DFFEBF-DCA0-4CDB-9289-3F10BBBFDF47}"/>
                </a:ext>
              </a:extLst>
            </p:cNvPr>
            <p:cNvSpPr txBox="1"/>
            <p:nvPr/>
          </p:nvSpPr>
          <p:spPr>
            <a:xfrm>
              <a:off x="803640" y="3579862"/>
              <a:ext cx="210195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     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8D80E282-6051-48C1-9D22-C32924B3CBE0}"/>
                </a:ext>
              </a:extLst>
            </p:cNvPr>
            <p:cNvSpPr txBox="1"/>
            <p:nvPr/>
          </p:nvSpPr>
          <p:spPr>
            <a:xfrm>
              <a:off x="803640" y="3362835"/>
              <a:ext cx="205965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chemeClr val="accent1"/>
                  </a:solidFill>
                  <a:cs typeface="B Nazanin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accent1"/>
                </a:solidFill>
                <a:cs typeface="B Nazanin" pitchFamily="2" charset="-78"/>
              </a:endParaRPr>
            </a:p>
          </p:txBody>
        </p:sp>
      </p:grpSp>
      <p:sp>
        <p:nvSpPr>
          <p:cNvPr id="26" name="Donut 2">
            <a:extLst>
              <a:ext uri="{FF2B5EF4-FFF2-40B4-BE49-F238E27FC236}">
                <a16:creationId xmlns:a16="http://schemas.microsoft.com/office/drawing/2014/main" id="{02043B42-7927-4089-BD3F-E8EA7E5B3827}"/>
              </a:ext>
            </a:extLst>
          </p:cNvPr>
          <p:cNvSpPr/>
          <p:nvPr/>
        </p:nvSpPr>
        <p:spPr>
          <a:xfrm>
            <a:off x="4733980" y="2655106"/>
            <a:ext cx="2704121" cy="2704121"/>
          </a:xfrm>
          <a:prstGeom prst="donut">
            <a:avLst>
              <a:gd name="adj" fmla="val 3866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27" name="Rounded Rectangle 5">
            <a:extLst>
              <a:ext uri="{FF2B5EF4-FFF2-40B4-BE49-F238E27FC236}">
                <a16:creationId xmlns:a16="http://schemas.microsoft.com/office/drawing/2014/main" id="{623682D8-78B9-49F5-B8FC-F7D515E2C56D}"/>
              </a:ext>
            </a:extLst>
          </p:cNvPr>
          <p:cNvSpPr/>
          <p:nvPr/>
        </p:nvSpPr>
        <p:spPr>
          <a:xfrm flipH="1">
            <a:off x="2273090" y="4434214"/>
            <a:ext cx="391682" cy="323114"/>
          </a:xfrm>
          <a:custGeom>
            <a:avLst/>
            <a:gdLst>
              <a:gd name="connsiteX0" fmla="*/ 1384251 w 3217557"/>
              <a:gd name="connsiteY0" fmla="*/ 661544 h 2702049"/>
              <a:gd name="connsiteX1" fmla="*/ 1574067 w 3217557"/>
              <a:gd name="connsiteY1" fmla="*/ 851360 h 2702049"/>
              <a:gd name="connsiteX2" fmla="*/ 1384251 w 3217557"/>
              <a:gd name="connsiteY2" fmla="*/ 1041176 h 2702049"/>
              <a:gd name="connsiteX3" fmla="*/ 1194435 w 3217557"/>
              <a:gd name="connsiteY3" fmla="*/ 851360 h 2702049"/>
              <a:gd name="connsiteX4" fmla="*/ 1384251 w 3217557"/>
              <a:gd name="connsiteY4" fmla="*/ 661544 h 2702049"/>
              <a:gd name="connsiteX5" fmla="*/ 1993421 w 3217557"/>
              <a:gd name="connsiteY5" fmla="*/ 661544 h 2702049"/>
              <a:gd name="connsiteX6" fmla="*/ 2183237 w 3217557"/>
              <a:gd name="connsiteY6" fmla="*/ 851360 h 2702049"/>
              <a:gd name="connsiteX7" fmla="*/ 1993421 w 3217557"/>
              <a:gd name="connsiteY7" fmla="*/ 1041176 h 2702049"/>
              <a:gd name="connsiteX8" fmla="*/ 1803605 w 3217557"/>
              <a:gd name="connsiteY8" fmla="*/ 851360 h 2702049"/>
              <a:gd name="connsiteX9" fmla="*/ 1993421 w 3217557"/>
              <a:gd name="connsiteY9" fmla="*/ 661544 h 2702049"/>
              <a:gd name="connsiteX10" fmla="*/ 2602591 w 3217557"/>
              <a:gd name="connsiteY10" fmla="*/ 661544 h 2702049"/>
              <a:gd name="connsiteX11" fmla="*/ 2792407 w 3217557"/>
              <a:gd name="connsiteY11" fmla="*/ 851360 h 2702049"/>
              <a:gd name="connsiteX12" fmla="*/ 2602591 w 3217557"/>
              <a:gd name="connsiteY12" fmla="*/ 1041176 h 2702049"/>
              <a:gd name="connsiteX13" fmla="*/ 2412775 w 3217557"/>
              <a:gd name="connsiteY13" fmla="*/ 851360 h 2702049"/>
              <a:gd name="connsiteX14" fmla="*/ 2602591 w 3217557"/>
              <a:gd name="connsiteY14" fmla="*/ 661544 h 2702049"/>
              <a:gd name="connsiteX15" fmla="*/ 677114 w 3217557"/>
              <a:gd name="connsiteY15" fmla="*/ 569491 h 2702049"/>
              <a:gd name="connsiteX16" fmla="*/ 330916 w 3217557"/>
              <a:gd name="connsiteY16" fmla="*/ 569491 h 2702049"/>
              <a:gd name="connsiteX17" fmla="*/ 0 w 3217557"/>
              <a:gd name="connsiteY17" fmla="*/ 900407 h 2702049"/>
              <a:gd name="connsiteX18" fmla="*/ 0 w 3217557"/>
              <a:gd name="connsiteY18" fmla="*/ 1952009 h 2702049"/>
              <a:gd name="connsiteX19" fmla="*/ 330916 w 3217557"/>
              <a:gd name="connsiteY19" fmla="*/ 2282925 h 2702049"/>
              <a:gd name="connsiteX20" fmla="*/ 711670 w 3217557"/>
              <a:gd name="connsiteY20" fmla="*/ 2282925 h 2702049"/>
              <a:gd name="connsiteX21" fmla="*/ 15770 w 3217557"/>
              <a:gd name="connsiteY21" fmla="*/ 2702049 h 2702049"/>
              <a:gd name="connsiteX22" fmla="*/ 1294529 w 3217557"/>
              <a:gd name="connsiteY22" fmla="*/ 2282925 h 2702049"/>
              <a:gd name="connsiteX23" fmla="*/ 2117356 w 3217557"/>
              <a:gd name="connsiteY23" fmla="*/ 2282925 h 2702049"/>
              <a:gd name="connsiteX24" fmla="*/ 2418395 w 3217557"/>
              <a:gd name="connsiteY24" fmla="*/ 2087951 h 2702049"/>
              <a:gd name="connsiteX25" fmla="*/ 1830857 w 3217557"/>
              <a:gd name="connsiteY25" fmla="*/ 1799347 h 2702049"/>
              <a:gd name="connsiteX26" fmla="*/ 1008030 w 3217557"/>
              <a:gd name="connsiteY26" fmla="*/ 1799347 h 2702049"/>
              <a:gd name="connsiteX27" fmla="*/ 677114 w 3217557"/>
              <a:gd name="connsiteY27" fmla="*/ 1468431 h 2702049"/>
              <a:gd name="connsiteX28" fmla="*/ 677114 w 3217557"/>
              <a:gd name="connsiteY28" fmla="*/ 569491 h 2702049"/>
              <a:gd name="connsiteX29" fmla="*/ 2886641 w 3217557"/>
              <a:gd name="connsiteY29" fmla="*/ 0 h 2702049"/>
              <a:gd name="connsiteX30" fmla="*/ 1100201 w 3217557"/>
              <a:gd name="connsiteY30" fmla="*/ 0 h 2702049"/>
              <a:gd name="connsiteX31" fmla="*/ 769285 w 3217557"/>
              <a:gd name="connsiteY31" fmla="*/ 330916 h 2702049"/>
              <a:gd name="connsiteX32" fmla="*/ 769285 w 3217557"/>
              <a:gd name="connsiteY32" fmla="*/ 1382518 h 2702049"/>
              <a:gd name="connsiteX33" fmla="*/ 1100201 w 3217557"/>
              <a:gd name="connsiteY33" fmla="*/ 1713434 h 2702049"/>
              <a:gd name="connsiteX34" fmla="*/ 1923028 w 3217557"/>
              <a:gd name="connsiteY34" fmla="*/ 1713434 h 2702049"/>
              <a:gd name="connsiteX35" fmla="*/ 3078958 w 3217557"/>
              <a:gd name="connsiteY35" fmla="*/ 2077967 h 2702049"/>
              <a:gd name="connsiteX36" fmla="*/ 2505887 w 3217557"/>
              <a:gd name="connsiteY36" fmla="*/ 1713434 h 2702049"/>
              <a:gd name="connsiteX37" fmla="*/ 2886641 w 3217557"/>
              <a:gd name="connsiteY37" fmla="*/ 1713434 h 2702049"/>
              <a:gd name="connsiteX38" fmla="*/ 3217557 w 3217557"/>
              <a:gd name="connsiteY38" fmla="*/ 1382518 h 2702049"/>
              <a:gd name="connsiteX39" fmla="*/ 3217557 w 3217557"/>
              <a:gd name="connsiteY39" fmla="*/ 330916 h 2702049"/>
              <a:gd name="connsiteX40" fmla="*/ 2886641 w 3217557"/>
              <a:gd name="connsiteY40" fmla="*/ 0 h 2702049"/>
              <a:gd name="connsiteX0" fmla="*/ 1384251 w 3217557"/>
              <a:gd name="connsiteY0" fmla="*/ 661544 h 2702049"/>
              <a:gd name="connsiteX1" fmla="*/ 1574067 w 3217557"/>
              <a:gd name="connsiteY1" fmla="*/ 851360 h 2702049"/>
              <a:gd name="connsiteX2" fmla="*/ 1384251 w 3217557"/>
              <a:gd name="connsiteY2" fmla="*/ 1041176 h 2702049"/>
              <a:gd name="connsiteX3" fmla="*/ 1194435 w 3217557"/>
              <a:gd name="connsiteY3" fmla="*/ 851360 h 2702049"/>
              <a:gd name="connsiteX4" fmla="*/ 1384251 w 3217557"/>
              <a:gd name="connsiteY4" fmla="*/ 661544 h 2702049"/>
              <a:gd name="connsiteX5" fmla="*/ 1993421 w 3217557"/>
              <a:gd name="connsiteY5" fmla="*/ 661544 h 2702049"/>
              <a:gd name="connsiteX6" fmla="*/ 2183237 w 3217557"/>
              <a:gd name="connsiteY6" fmla="*/ 851360 h 2702049"/>
              <a:gd name="connsiteX7" fmla="*/ 1993421 w 3217557"/>
              <a:gd name="connsiteY7" fmla="*/ 1041176 h 2702049"/>
              <a:gd name="connsiteX8" fmla="*/ 1803605 w 3217557"/>
              <a:gd name="connsiteY8" fmla="*/ 851360 h 2702049"/>
              <a:gd name="connsiteX9" fmla="*/ 1993421 w 3217557"/>
              <a:gd name="connsiteY9" fmla="*/ 661544 h 2702049"/>
              <a:gd name="connsiteX10" fmla="*/ 2602591 w 3217557"/>
              <a:gd name="connsiteY10" fmla="*/ 661544 h 2702049"/>
              <a:gd name="connsiteX11" fmla="*/ 2792407 w 3217557"/>
              <a:gd name="connsiteY11" fmla="*/ 851360 h 2702049"/>
              <a:gd name="connsiteX12" fmla="*/ 2602591 w 3217557"/>
              <a:gd name="connsiteY12" fmla="*/ 1041176 h 2702049"/>
              <a:gd name="connsiteX13" fmla="*/ 2412775 w 3217557"/>
              <a:gd name="connsiteY13" fmla="*/ 851360 h 2702049"/>
              <a:gd name="connsiteX14" fmla="*/ 2602591 w 3217557"/>
              <a:gd name="connsiteY14" fmla="*/ 661544 h 2702049"/>
              <a:gd name="connsiteX15" fmla="*/ 677114 w 3217557"/>
              <a:gd name="connsiteY15" fmla="*/ 569491 h 2702049"/>
              <a:gd name="connsiteX16" fmla="*/ 330916 w 3217557"/>
              <a:gd name="connsiteY16" fmla="*/ 569491 h 2702049"/>
              <a:gd name="connsiteX17" fmla="*/ 0 w 3217557"/>
              <a:gd name="connsiteY17" fmla="*/ 900407 h 2702049"/>
              <a:gd name="connsiteX18" fmla="*/ 0 w 3217557"/>
              <a:gd name="connsiteY18" fmla="*/ 1952009 h 2702049"/>
              <a:gd name="connsiteX19" fmla="*/ 330916 w 3217557"/>
              <a:gd name="connsiteY19" fmla="*/ 2282925 h 2702049"/>
              <a:gd name="connsiteX20" fmla="*/ 711670 w 3217557"/>
              <a:gd name="connsiteY20" fmla="*/ 2282925 h 2702049"/>
              <a:gd name="connsiteX21" fmla="*/ 15770 w 3217557"/>
              <a:gd name="connsiteY21" fmla="*/ 2702049 h 2702049"/>
              <a:gd name="connsiteX22" fmla="*/ 1294529 w 3217557"/>
              <a:gd name="connsiteY22" fmla="*/ 2282925 h 2702049"/>
              <a:gd name="connsiteX23" fmla="*/ 2117356 w 3217557"/>
              <a:gd name="connsiteY23" fmla="*/ 2282925 h 2702049"/>
              <a:gd name="connsiteX24" fmla="*/ 2418395 w 3217557"/>
              <a:gd name="connsiteY24" fmla="*/ 2087951 h 2702049"/>
              <a:gd name="connsiteX25" fmla="*/ 1830857 w 3217557"/>
              <a:gd name="connsiteY25" fmla="*/ 1799347 h 2702049"/>
              <a:gd name="connsiteX26" fmla="*/ 1008030 w 3217557"/>
              <a:gd name="connsiteY26" fmla="*/ 1799347 h 2702049"/>
              <a:gd name="connsiteX27" fmla="*/ 677114 w 3217557"/>
              <a:gd name="connsiteY27" fmla="*/ 1468431 h 2702049"/>
              <a:gd name="connsiteX28" fmla="*/ 677114 w 3217557"/>
              <a:gd name="connsiteY28" fmla="*/ 569491 h 2702049"/>
              <a:gd name="connsiteX29" fmla="*/ 2886641 w 3217557"/>
              <a:gd name="connsiteY29" fmla="*/ 0 h 2702049"/>
              <a:gd name="connsiteX30" fmla="*/ 1100201 w 3217557"/>
              <a:gd name="connsiteY30" fmla="*/ 0 h 2702049"/>
              <a:gd name="connsiteX31" fmla="*/ 769285 w 3217557"/>
              <a:gd name="connsiteY31" fmla="*/ 330916 h 2702049"/>
              <a:gd name="connsiteX32" fmla="*/ 769285 w 3217557"/>
              <a:gd name="connsiteY32" fmla="*/ 1382518 h 2702049"/>
              <a:gd name="connsiteX33" fmla="*/ 1100201 w 3217557"/>
              <a:gd name="connsiteY33" fmla="*/ 1713434 h 2702049"/>
              <a:gd name="connsiteX34" fmla="*/ 1923028 w 3217557"/>
              <a:gd name="connsiteY34" fmla="*/ 1713434 h 2702049"/>
              <a:gd name="connsiteX35" fmla="*/ 3078958 w 3217557"/>
              <a:gd name="connsiteY35" fmla="*/ 2077967 h 2702049"/>
              <a:gd name="connsiteX36" fmla="*/ 2505887 w 3217557"/>
              <a:gd name="connsiteY36" fmla="*/ 1713434 h 2702049"/>
              <a:gd name="connsiteX37" fmla="*/ 2886641 w 3217557"/>
              <a:gd name="connsiteY37" fmla="*/ 1713434 h 2702049"/>
              <a:gd name="connsiteX38" fmla="*/ 3217557 w 3217557"/>
              <a:gd name="connsiteY38" fmla="*/ 1382518 h 2702049"/>
              <a:gd name="connsiteX39" fmla="*/ 3217557 w 3217557"/>
              <a:gd name="connsiteY39" fmla="*/ 330916 h 2702049"/>
              <a:gd name="connsiteX40" fmla="*/ 2886641 w 3217557"/>
              <a:gd name="connsiteY40" fmla="*/ 0 h 2702049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3217557" h="2654282">
                <a:moveTo>
                  <a:pt x="1384251" y="661544"/>
                </a:moveTo>
                <a:cubicBezTo>
                  <a:pt x="1489083" y="661544"/>
                  <a:pt x="1574067" y="746528"/>
                  <a:pt x="1574067" y="851360"/>
                </a:cubicBezTo>
                <a:cubicBezTo>
                  <a:pt x="1574067" y="956192"/>
                  <a:pt x="1489083" y="1041176"/>
                  <a:pt x="1384251" y="1041176"/>
                </a:cubicBezTo>
                <a:cubicBezTo>
                  <a:pt x="1279419" y="1041176"/>
                  <a:pt x="1194435" y="956192"/>
                  <a:pt x="1194435" y="851360"/>
                </a:cubicBezTo>
                <a:cubicBezTo>
                  <a:pt x="1194435" y="746528"/>
                  <a:pt x="1279419" y="661544"/>
                  <a:pt x="1384251" y="661544"/>
                </a:cubicBezTo>
                <a:close/>
                <a:moveTo>
                  <a:pt x="1993421" y="661544"/>
                </a:moveTo>
                <a:cubicBezTo>
                  <a:pt x="2098253" y="661544"/>
                  <a:pt x="2183237" y="746528"/>
                  <a:pt x="2183237" y="851360"/>
                </a:cubicBezTo>
                <a:cubicBezTo>
                  <a:pt x="2183237" y="956192"/>
                  <a:pt x="2098253" y="1041176"/>
                  <a:pt x="1993421" y="1041176"/>
                </a:cubicBezTo>
                <a:cubicBezTo>
                  <a:pt x="1888589" y="1041176"/>
                  <a:pt x="1803605" y="956192"/>
                  <a:pt x="1803605" y="851360"/>
                </a:cubicBezTo>
                <a:cubicBezTo>
                  <a:pt x="1803605" y="746528"/>
                  <a:pt x="1888589" y="661544"/>
                  <a:pt x="1993421" y="661544"/>
                </a:cubicBezTo>
                <a:close/>
                <a:moveTo>
                  <a:pt x="2602591" y="661544"/>
                </a:moveTo>
                <a:cubicBezTo>
                  <a:pt x="2707423" y="661544"/>
                  <a:pt x="2792407" y="746528"/>
                  <a:pt x="2792407" y="851360"/>
                </a:cubicBezTo>
                <a:cubicBezTo>
                  <a:pt x="2792407" y="956192"/>
                  <a:pt x="2707423" y="1041176"/>
                  <a:pt x="2602591" y="1041176"/>
                </a:cubicBezTo>
                <a:cubicBezTo>
                  <a:pt x="2497759" y="1041176"/>
                  <a:pt x="2412775" y="956192"/>
                  <a:pt x="2412775" y="851360"/>
                </a:cubicBezTo>
                <a:cubicBezTo>
                  <a:pt x="2412775" y="746528"/>
                  <a:pt x="2497759" y="661544"/>
                  <a:pt x="2602591" y="661544"/>
                </a:cubicBezTo>
                <a:close/>
                <a:moveTo>
                  <a:pt x="677114" y="569491"/>
                </a:moveTo>
                <a:lnTo>
                  <a:pt x="330916" y="569491"/>
                </a:lnTo>
                <a:cubicBezTo>
                  <a:pt x="148156" y="569491"/>
                  <a:pt x="0" y="717647"/>
                  <a:pt x="0" y="900407"/>
                </a:cubicBezTo>
                <a:lnTo>
                  <a:pt x="0" y="1952009"/>
                </a:lnTo>
                <a:cubicBezTo>
                  <a:pt x="0" y="2134769"/>
                  <a:pt x="148156" y="2282925"/>
                  <a:pt x="330916" y="2282925"/>
                </a:cubicBezTo>
                <a:lnTo>
                  <a:pt x="711670" y="2282925"/>
                </a:lnTo>
                <a:cubicBezTo>
                  <a:pt x="639726" y="2394386"/>
                  <a:pt x="647101" y="2475544"/>
                  <a:pt x="275077" y="2654282"/>
                </a:cubicBezTo>
                <a:cubicBezTo>
                  <a:pt x="900998" y="2583693"/>
                  <a:pt x="998412" y="2552618"/>
                  <a:pt x="1294529" y="2282925"/>
                </a:cubicBezTo>
                <a:lnTo>
                  <a:pt x="2117356" y="2282925"/>
                </a:lnTo>
                <a:cubicBezTo>
                  <a:pt x="2251554" y="2282925"/>
                  <a:pt x="2367095" y="2203043"/>
                  <a:pt x="2418395" y="2087951"/>
                </a:cubicBezTo>
                <a:cubicBezTo>
                  <a:pt x="2205538" y="2022975"/>
                  <a:pt x="2032941" y="1932583"/>
                  <a:pt x="1830857" y="1799347"/>
                </a:cubicBezTo>
                <a:lnTo>
                  <a:pt x="1008030" y="1799347"/>
                </a:lnTo>
                <a:cubicBezTo>
                  <a:pt x="825270" y="1799347"/>
                  <a:pt x="677114" y="1651191"/>
                  <a:pt x="677114" y="1468431"/>
                </a:cubicBezTo>
                <a:lnTo>
                  <a:pt x="677114" y="569491"/>
                </a:lnTo>
                <a:close/>
                <a:moveTo>
                  <a:pt x="2886641" y="0"/>
                </a:moveTo>
                <a:lnTo>
                  <a:pt x="1100201" y="0"/>
                </a:lnTo>
                <a:cubicBezTo>
                  <a:pt x="917441" y="0"/>
                  <a:pt x="769285" y="148156"/>
                  <a:pt x="769285" y="330916"/>
                </a:cubicBezTo>
                <a:lnTo>
                  <a:pt x="769285" y="1382518"/>
                </a:lnTo>
                <a:cubicBezTo>
                  <a:pt x="769285" y="1565278"/>
                  <a:pt x="917441" y="1713434"/>
                  <a:pt x="1100201" y="1713434"/>
                </a:cubicBezTo>
                <a:lnTo>
                  <a:pt x="1923028" y="1713434"/>
                </a:lnTo>
                <a:cubicBezTo>
                  <a:pt x="2301032" y="1962656"/>
                  <a:pt x="2453037" y="2007378"/>
                  <a:pt x="3078958" y="2077967"/>
                </a:cubicBezTo>
                <a:cubicBezTo>
                  <a:pt x="2713759" y="1878758"/>
                  <a:pt x="2673367" y="1899957"/>
                  <a:pt x="2505887" y="1713434"/>
                </a:cubicBezTo>
                <a:lnTo>
                  <a:pt x="2886641" y="1713434"/>
                </a:lnTo>
                <a:cubicBezTo>
                  <a:pt x="3069401" y="1713434"/>
                  <a:pt x="3217557" y="1565278"/>
                  <a:pt x="3217557" y="1382518"/>
                </a:cubicBezTo>
                <a:lnTo>
                  <a:pt x="3217557" y="330916"/>
                </a:lnTo>
                <a:cubicBezTo>
                  <a:pt x="3217557" y="148156"/>
                  <a:pt x="3069401" y="0"/>
                  <a:pt x="288664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itchFamily="2" charset="-78"/>
            </a:endParaRPr>
          </a:p>
        </p:txBody>
      </p:sp>
      <p:sp>
        <p:nvSpPr>
          <p:cNvPr id="28" name="Teardrop 1">
            <a:extLst>
              <a:ext uri="{FF2B5EF4-FFF2-40B4-BE49-F238E27FC236}">
                <a16:creationId xmlns:a16="http://schemas.microsoft.com/office/drawing/2014/main" id="{378C8268-5CEE-4334-A6AB-938539C083F9}"/>
              </a:ext>
            </a:extLst>
          </p:cNvPr>
          <p:cNvSpPr/>
          <p:nvPr/>
        </p:nvSpPr>
        <p:spPr>
          <a:xfrm rot="18805991">
            <a:off x="2278292" y="2890530"/>
            <a:ext cx="376862" cy="372930"/>
          </a:xfrm>
          <a:custGeom>
            <a:avLst/>
            <a:gdLst/>
            <a:ahLst/>
            <a:cxnLst/>
            <a:rect l="l" t="t" r="r" b="b"/>
            <a:pathLst>
              <a:path w="1807241" h="1788383">
                <a:moveTo>
                  <a:pt x="712876" y="1117592"/>
                </a:moveTo>
                <a:cubicBezTo>
                  <a:pt x="771173" y="1181828"/>
                  <a:pt x="811089" y="1255910"/>
                  <a:pt x="847925" y="1348018"/>
                </a:cubicBezTo>
                <a:cubicBezTo>
                  <a:pt x="814544" y="1418896"/>
                  <a:pt x="753893" y="1474052"/>
                  <a:pt x="679064" y="1498332"/>
                </a:cubicBezTo>
                <a:lnTo>
                  <a:pt x="308226" y="1106637"/>
                </a:lnTo>
                <a:cubicBezTo>
                  <a:pt x="336560" y="1033247"/>
                  <a:pt x="394949" y="975701"/>
                  <a:pt x="467546" y="946245"/>
                </a:cubicBezTo>
                <a:cubicBezTo>
                  <a:pt x="577903" y="998968"/>
                  <a:pt x="654580" y="1053357"/>
                  <a:pt x="712876" y="1117592"/>
                </a:cubicBezTo>
                <a:close/>
                <a:moveTo>
                  <a:pt x="1038527" y="398886"/>
                </a:moveTo>
                <a:lnTo>
                  <a:pt x="1405560" y="786562"/>
                </a:lnTo>
                <a:cubicBezTo>
                  <a:pt x="1374476" y="799049"/>
                  <a:pt x="1340402" y="804299"/>
                  <a:pt x="1305054" y="803332"/>
                </a:cubicBezTo>
                <a:lnTo>
                  <a:pt x="1008167" y="795212"/>
                </a:lnTo>
                <a:lnTo>
                  <a:pt x="1016288" y="498325"/>
                </a:lnTo>
                <a:cubicBezTo>
                  <a:pt x="1017255" y="462976"/>
                  <a:pt x="1024360" y="429240"/>
                  <a:pt x="1038527" y="398886"/>
                </a:cubicBezTo>
                <a:close/>
                <a:moveTo>
                  <a:pt x="1097925" y="218888"/>
                </a:moveTo>
                <a:cubicBezTo>
                  <a:pt x="992582" y="279303"/>
                  <a:pt x="921871" y="392886"/>
                  <a:pt x="921053" y="523256"/>
                </a:cubicBezTo>
                <a:lnTo>
                  <a:pt x="919136" y="828763"/>
                </a:lnTo>
                <a:lnTo>
                  <a:pt x="830924" y="915875"/>
                </a:lnTo>
                <a:lnTo>
                  <a:pt x="525417" y="913958"/>
                </a:lnTo>
                <a:cubicBezTo>
                  <a:pt x="403891" y="913196"/>
                  <a:pt x="296188" y="973343"/>
                  <a:pt x="234366" y="1067831"/>
                </a:cubicBezTo>
                <a:lnTo>
                  <a:pt x="710285" y="1570519"/>
                </a:lnTo>
                <a:cubicBezTo>
                  <a:pt x="811872" y="1510375"/>
                  <a:pt x="878808" y="1399439"/>
                  <a:pt x="879603" y="1272618"/>
                </a:cubicBezTo>
                <a:lnTo>
                  <a:pt x="881520" y="967111"/>
                </a:lnTo>
                <a:lnTo>
                  <a:pt x="969732" y="879999"/>
                </a:lnTo>
                <a:lnTo>
                  <a:pt x="1275239" y="881916"/>
                </a:lnTo>
                <a:cubicBezTo>
                  <a:pt x="1400271" y="882701"/>
                  <a:pt x="1510670" y="819011"/>
                  <a:pt x="1573529" y="721242"/>
                </a:cubicBezTo>
                <a:close/>
                <a:moveTo>
                  <a:pt x="1162945" y="27894"/>
                </a:moveTo>
                <a:lnTo>
                  <a:pt x="1782798" y="682611"/>
                </a:lnTo>
                <a:cubicBezTo>
                  <a:pt x="1816692" y="718411"/>
                  <a:pt x="1815147" y="774907"/>
                  <a:pt x="1779347" y="808801"/>
                </a:cubicBezTo>
                <a:cubicBezTo>
                  <a:pt x="1743547" y="842694"/>
                  <a:pt x="1687050" y="841149"/>
                  <a:pt x="1653157" y="805349"/>
                </a:cubicBezTo>
                <a:lnTo>
                  <a:pt x="1644015" y="795693"/>
                </a:lnTo>
                <a:cubicBezTo>
                  <a:pt x="1561789" y="910282"/>
                  <a:pt x="1426630" y="983636"/>
                  <a:pt x="1274606" y="982683"/>
                </a:cubicBezTo>
                <a:lnTo>
                  <a:pt x="980378" y="980836"/>
                </a:lnTo>
                <a:lnTo>
                  <a:pt x="980378" y="1270380"/>
                </a:lnTo>
                <a:cubicBezTo>
                  <a:pt x="980378" y="1427425"/>
                  <a:pt x="901198" y="1565976"/>
                  <a:pt x="779756" y="1647056"/>
                </a:cubicBezTo>
                <a:cubicBezTo>
                  <a:pt x="807405" y="1681913"/>
                  <a:pt x="803595" y="1732594"/>
                  <a:pt x="770486" y="1763941"/>
                </a:cubicBezTo>
                <a:cubicBezTo>
                  <a:pt x="734686" y="1797834"/>
                  <a:pt x="678189" y="1796289"/>
                  <a:pt x="644296" y="1760489"/>
                </a:cubicBezTo>
                <a:lnTo>
                  <a:pt x="24442" y="1105772"/>
                </a:lnTo>
                <a:cubicBezTo>
                  <a:pt x="-9451" y="1069973"/>
                  <a:pt x="-7906" y="1013476"/>
                  <a:pt x="27894" y="979583"/>
                </a:cubicBezTo>
                <a:cubicBezTo>
                  <a:pt x="63694" y="945689"/>
                  <a:pt x="120190" y="947235"/>
                  <a:pt x="154084" y="983034"/>
                </a:cubicBezTo>
                <a:lnTo>
                  <a:pt x="163237" y="992702"/>
                </a:lnTo>
                <a:cubicBezTo>
                  <a:pt x="244774" y="882877"/>
                  <a:pt x="375836" y="813180"/>
                  <a:pt x="523178" y="813180"/>
                </a:cubicBezTo>
                <a:lnTo>
                  <a:pt x="818460" y="813180"/>
                </a:lnTo>
                <a:lnTo>
                  <a:pt x="820284" y="522622"/>
                </a:lnTo>
                <a:cubicBezTo>
                  <a:pt x="821285" y="363119"/>
                  <a:pt x="903845" y="223207"/>
                  <a:pt x="1028952" y="143673"/>
                </a:cubicBezTo>
                <a:cubicBezTo>
                  <a:pt x="999689" y="108599"/>
                  <a:pt x="1002953" y="56445"/>
                  <a:pt x="1036755" y="24443"/>
                </a:cubicBezTo>
                <a:cubicBezTo>
                  <a:pt x="1072555" y="-9451"/>
                  <a:pt x="1129052" y="-7906"/>
                  <a:pt x="1162945" y="2789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29" name="Rectangle 36">
            <a:extLst>
              <a:ext uri="{FF2B5EF4-FFF2-40B4-BE49-F238E27FC236}">
                <a16:creationId xmlns:a16="http://schemas.microsoft.com/office/drawing/2014/main" id="{A23D1EC5-16E0-4897-8EC7-D7477FB50A68}"/>
              </a:ext>
            </a:extLst>
          </p:cNvPr>
          <p:cNvSpPr/>
          <p:nvPr/>
        </p:nvSpPr>
        <p:spPr>
          <a:xfrm>
            <a:off x="9553150" y="2909298"/>
            <a:ext cx="389370" cy="325482"/>
          </a:xfrm>
          <a:custGeom>
            <a:avLst/>
            <a:gdLst/>
            <a:ahLst/>
            <a:cxnLst/>
            <a:rect l="l" t="t" r="r" b="b"/>
            <a:pathLst>
              <a:path w="3186824" h="2663936">
                <a:moveTo>
                  <a:pt x="2624444" y="2376100"/>
                </a:moveTo>
                <a:lnTo>
                  <a:pt x="2624444" y="2520100"/>
                </a:lnTo>
                <a:lnTo>
                  <a:pt x="2952463" y="2520100"/>
                </a:lnTo>
                <a:lnTo>
                  <a:pt x="2952463" y="2376100"/>
                </a:lnTo>
                <a:close/>
                <a:moveTo>
                  <a:pt x="210911" y="2376100"/>
                </a:moveTo>
                <a:lnTo>
                  <a:pt x="210911" y="2520100"/>
                </a:lnTo>
                <a:lnTo>
                  <a:pt x="538930" y="2520100"/>
                </a:lnTo>
                <a:lnTo>
                  <a:pt x="538930" y="2376100"/>
                </a:lnTo>
                <a:close/>
                <a:moveTo>
                  <a:pt x="2624444" y="2095269"/>
                </a:moveTo>
                <a:lnTo>
                  <a:pt x="2624444" y="2239269"/>
                </a:lnTo>
                <a:lnTo>
                  <a:pt x="2952463" y="2239269"/>
                </a:lnTo>
                <a:lnTo>
                  <a:pt x="2952463" y="2095269"/>
                </a:lnTo>
                <a:close/>
                <a:moveTo>
                  <a:pt x="210911" y="2095269"/>
                </a:moveTo>
                <a:lnTo>
                  <a:pt x="210911" y="2239269"/>
                </a:lnTo>
                <a:lnTo>
                  <a:pt x="538930" y="2239269"/>
                </a:lnTo>
                <a:lnTo>
                  <a:pt x="538930" y="2095269"/>
                </a:lnTo>
                <a:close/>
                <a:moveTo>
                  <a:pt x="2624444" y="1814436"/>
                </a:moveTo>
                <a:lnTo>
                  <a:pt x="2624444" y="1958436"/>
                </a:lnTo>
                <a:lnTo>
                  <a:pt x="2952463" y="1958436"/>
                </a:lnTo>
                <a:lnTo>
                  <a:pt x="2952463" y="1814436"/>
                </a:lnTo>
                <a:close/>
                <a:moveTo>
                  <a:pt x="210911" y="1814436"/>
                </a:moveTo>
                <a:lnTo>
                  <a:pt x="210911" y="1958436"/>
                </a:lnTo>
                <a:lnTo>
                  <a:pt x="538930" y="1958436"/>
                </a:lnTo>
                <a:lnTo>
                  <a:pt x="538930" y="1814436"/>
                </a:lnTo>
                <a:close/>
                <a:moveTo>
                  <a:pt x="2624444" y="1533603"/>
                </a:moveTo>
                <a:lnTo>
                  <a:pt x="2624444" y="1677603"/>
                </a:lnTo>
                <a:lnTo>
                  <a:pt x="2952463" y="1677603"/>
                </a:lnTo>
                <a:lnTo>
                  <a:pt x="2952463" y="1533603"/>
                </a:lnTo>
                <a:close/>
                <a:moveTo>
                  <a:pt x="210911" y="1533603"/>
                </a:moveTo>
                <a:lnTo>
                  <a:pt x="210911" y="1677603"/>
                </a:lnTo>
                <a:lnTo>
                  <a:pt x="538930" y="1677603"/>
                </a:lnTo>
                <a:lnTo>
                  <a:pt x="538930" y="1533603"/>
                </a:lnTo>
                <a:close/>
                <a:moveTo>
                  <a:pt x="2624444" y="1252770"/>
                </a:moveTo>
                <a:lnTo>
                  <a:pt x="2624444" y="1396770"/>
                </a:lnTo>
                <a:lnTo>
                  <a:pt x="2952463" y="1396770"/>
                </a:lnTo>
                <a:lnTo>
                  <a:pt x="2952463" y="1252770"/>
                </a:lnTo>
                <a:close/>
                <a:moveTo>
                  <a:pt x="210911" y="1252770"/>
                </a:moveTo>
                <a:lnTo>
                  <a:pt x="210911" y="1396770"/>
                </a:lnTo>
                <a:lnTo>
                  <a:pt x="538930" y="1396770"/>
                </a:lnTo>
                <a:lnTo>
                  <a:pt x="538930" y="1252770"/>
                </a:lnTo>
                <a:close/>
                <a:moveTo>
                  <a:pt x="2624444" y="971937"/>
                </a:moveTo>
                <a:lnTo>
                  <a:pt x="2624444" y="1115937"/>
                </a:lnTo>
                <a:lnTo>
                  <a:pt x="2952463" y="1115937"/>
                </a:lnTo>
                <a:lnTo>
                  <a:pt x="2952463" y="971937"/>
                </a:lnTo>
                <a:close/>
                <a:moveTo>
                  <a:pt x="210911" y="971937"/>
                </a:moveTo>
                <a:lnTo>
                  <a:pt x="210911" y="1115937"/>
                </a:lnTo>
                <a:lnTo>
                  <a:pt x="538930" y="1115937"/>
                </a:lnTo>
                <a:lnTo>
                  <a:pt x="538930" y="971937"/>
                </a:lnTo>
                <a:close/>
                <a:moveTo>
                  <a:pt x="2624444" y="691104"/>
                </a:moveTo>
                <a:lnTo>
                  <a:pt x="2624444" y="835104"/>
                </a:lnTo>
                <a:lnTo>
                  <a:pt x="2952463" y="835104"/>
                </a:lnTo>
                <a:lnTo>
                  <a:pt x="2952463" y="691104"/>
                </a:lnTo>
                <a:close/>
                <a:moveTo>
                  <a:pt x="210911" y="691104"/>
                </a:moveTo>
                <a:lnTo>
                  <a:pt x="210911" y="835104"/>
                </a:lnTo>
                <a:lnTo>
                  <a:pt x="538930" y="835104"/>
                </a:lnTo>
                <a:lnTo>
                  <a:pt x="538930" y="691104"/>
                </a:lnTo>
                <a:close/>
                <a:moveTo>
                  <a:pt x="988006" y="552354"/>
                </a:moveTo>
                <a:lnTo>
                  <a:pt x="988006" y="2111583"/>
                </a:lnTo>
                <a:lnTo>
                  <a:pt x="2332169" y="1331969"/>
                </a:lnTo>
                <a:close/>
                <a:moveTo>
                  <a:pt x="2624444" y="410271"/>
                </a:moveTo>
                <a:lnTo>
                  <a:pt x="2624444" y="554271"/>
                </a:lnTo>
                <a:lnTo>
                  <a:pt x="2952463" y="554271"/>
                </a:lnTo>
                <a:lnTo>
                  <a:pt x="2952463" y="410271"/>
                </a:lnTo>
                <a:close/>
                <a:moveTo>
                  <a:pt x="210911" y="410271"/>
                </a:moveTo>
                <a:lnTo>
                  <a:pt x="210911" y="554271"/>
                </a:lnTo>
                <a:lnTo>
                  <a:pt x="538930" y="554271"/>
                </a:lnTo>
                <a:lnTo>
                  <a:pt x="538930" y="410271"/>
                </a:lnTo>
                <a:close/>
                <a:moveTo>
                  <a:pt x="2624444" y="129438"/>
                </a:moveTo>
                <a:lnTo>
                  <a:pt x="2624444" y="273438"/>
                </a:lnTo>
                <a:lnTo>
                  <a:pt x="2952463" y="273438"/>
                </a:lnTo>
                <a:lnTo>
                  <a:pt x="2952463" y="129438"/>
                </a:lnTo>
                <a:close/>
                <a:moveTo>
                  <a:pt x="210911" y="129438"/>
                </a:moveTo>
                <a:lnTo>
                  <a:pt x="210911" y="273438"/>
                </a:lnTo>
                <a:lnTo>
                  <a:pt x="538930" y="273438"/>
                </a:lnTo>
                <a:lnTo>
                  <a:pt x="538930" y="129438"/>
                </a:lnTo>
                <a:close/>
                <a:moveTo>
                  <a:pt x="0" y="0"/>
                </a:moveTo>
                <a:lnTo>
                  <a:pt x="3186824" y="0"/>
                </a:lnTo>
                <a:lnTo>
                  <a:pt x="3186824" y="2663936"/>
                </a:lnTo>
                <a:lnTo>
                  <a:pt x="0" y="266393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itchFamily="2" charset="-78"/>
            </a:endParaRPr>
          </a:p>
        </p:txBody>
      </p:sp>
      <p:sp>
        <p:nvSpPr>
          <p:cNvPr id="30" name="Chord 15">
            <a:extLst>
              <a:ext uri="{FF2B5EF4-FFF2-40B4-BE49-F238E27FC236}">
                <a16:creationId xmlns:a16="http://schemas.microsoft.com/office/drawing/2014/main" id="{B7747C17-4661-48AB-9F07-833A32786940}"/>
              </a:ext>
            </a:extLst>
          </p:cNvPr>
          <p:cNvSpPr/>
          <p:nvPr/>
        </p:nvSpPr>
        <p:spPr>
          <a:xfrm>
            <a:off x="9647402" y="4395152"/>
            <a:ext cx="199125" cy="434146"/>
          </a:xfrm>
          <a:custGeom>
            <a:avLst/>
            <a:gdLst/>
            <a:ahLst/>
            <a:cxnLst/>
            <a:rect l="l" t="t" r="r" b="b"/>
            <a:pathLst>
              <a:path w="1492970" h="3255081">
                <a:moveTo>
                  <a:pt x="1492970" y="1569688"/>
                </a:moveTo>
                <a:cubicBezTo>
                  <a:pt x="1492970" y="1957118"/>
                  <a:pt x="1197680" y="2277765"/>
                  <a:pt x="816277" y="2310957"/>
                </a:cubicBezTo>
                <a:lnTo>
                  <a:pt x="816277" y="2787043"/>
                </a:lnTo>
                <a:cubicBezTo>
                  <a:pt x="873982" y="2789209"/>
                  <a:pt x="931009" y="2798017"/>
                  <a:pt x="986081" y="2811674"/>
                </a:cubicBezTo>
                <a:cubicBezTo>
                  <a:pt x="1252919" y="2877847"/>
                  <a:pt x="1430830" y="3046369"/>
                  <a:pt x="1433593" y="3235566"/>
                </a:cubicBezTo>
                <a:lnTo>
                  <a:pt x="57488" y="3255081"/>
                </a:lnTo>
                <a:cubicBezTo>
                  <a:pt x="47920" y="3062506"/>
                  <a:pt x="221127" y="2886615"/>
                  <a:pt x="490574" y="2815284"/>
                </a:cubicBezTo>
                <a:cubicBezTo>
                  <a:pt x="549928" y="2799571"/>
                  <a:pt x="611777" y="2789553"/>
                  <a:pt x="674460" y="2787163"/>
                </a:cubicBezTo>
                <a:lnTo>
                  <a:pt x="674460" y="2310809"/>
                </a:lnTo>
                <a:cubicBezTo>
                  <a:pt x="317470" y="2280245"/>
                  <a:pt x="28405" y="1994114"/>
                  <a:pt x="0" y="1627428"/>
                </a:cubicBezTo>
                <a:lnTo>
                  <a:pt x="142201" y="1616413"/>
                </a:lnTo>
                <a:cubicBezTo>
                  <a:pt x="167304" y="1940464"/>
                  <a:pt x="443969" y="2186771"/>
                  <a:pt x="768748" y="2174211"/>
                </a:cubicBezTo>
                <a:cubicBezTo>
                  <a:pt x="1093527" y="2161650"/>
                  <a:pt x="1350342" y="1894710"/>
                  <a:pt x="1350342" y="1569689"/>
                </a:cubicBezTo>
                <a:close/>
                <a:moveTo>
                  <a:pt x="745368" y="0"/>
                </a:moveTo>
                <a:cubicBezTo>
                  <a:pt x="989132" y="0"/>
                  <a:pt x="1186742" y="197610"/>
                  <a:pt x="1186742" y="441374"/>
                </a:cubicBezTo>
                <a:lnTo>
                  <a:pt x="1186742" y="1575353"/>
                </a:lnTo>
                <a:cubicBezTo>
                  <a:pt x="1186742" y="1819117"/>
                  <a:pt x="989132" y="2016727"/>
                  <a:pt x="745368" y="2016727"/>
                </a:cubicBezTo>
                <a:cubicBezTo>
                  <a:pt x="501604" y="2016727"/>
                  <a:pt x="303994" y="1819117"/>
                  <a:pt x="303994" y="1575353"/>
                </a:cubicBezTo>
                <a:lnTo>
                  <a:pt x="303994" y="441374"/>
                </a:lnTo>
                <a:cubicBezTo>
                  <a:pt x="303994" y="197610"/>
                  <a:pt x="501604" y="0"/>
                  <a:pt x="74536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itchFamily="2" charset="-78"/>
            </a:endParaRPr>
          </a:p>
        </p:txBody>
      </p:sp>
      <p:grpSp>
        <p:nvGrpSpPr>
          <p:cNvPr id="36" name="Group 35">
            <a:extLst>
              <a:ext uri="{FF2B5EF4-FFF2-40B4-BE49-F238E27FC236}">
                <a16:creationId xmlns:a16="http://schemas.microsoft.com/office/drawing/2014/main" id="{1B3D007A-D82A-49D7-B3B8-18453E891372}"/>
              </a:ext>
            </a:extLst>
          </p:cNvPr>
          <p:cNvGrpSpPr/>
          <p:nvPr/>
        </p:nvGrpSpPr>
        <p:grpSpPr>
          <a:xfrm>
            <a:off x="5275903" y="3456149"/>
            <a:ext cx="1689597" cy="840075"/>
            <a:chOff x="6670497" y="4267516"/>
            <a:chExt cx="4190656" cy="2083613"/>
          </a:xfrm>
        </p:grpSpPr>
        <p:sp>
          <p:nvSpPr>
            <p:cNvPr id="34" name="Freeform: Shape 33">
              <a:extLst>
                <a:ext uri="{FF2B5EF4-FFF2-40B4-BE49-F238E27FC236}">
                  <a16:creationId xmlns:a16="http://schemas.microsoft.com/office/drawing/2014/main" id="{F03E3A74-7550-42F6-B91B-C021B5D15F86}"/>
                </a:ext>
              </a:extLst>
            </p:cNvPr>
            <p:cNvSpPr/>
            <p:nvPr/>
          </p:nvSpPr>
          <p:spPr>
            <a:xfrm>
              <a:off x="6670497" y="4910589"/>
              <a:ext cx="2028518" cy="1440540"/>
            </a:xfrm>
            <a:custGeom>
              <a:avLst/>
              <a:gdLst>
                <a:gd name="connsiteX0" fmla="*/ 1359605 w 2028518"/>
                <a:gd name="connsiteY0" fmla="*/ 1366447 h 1440540"/>
                <a:gd name="connsiteX1" fmla="*/ 1359605 w 2028518"/>
                <a:gd name="connsiteY1" fmla="*/ 1406271 h 1440540"/>
                <a:gd name="connsiteX2" fmla="*/ 1942246 w 2028518"/>
                <a:gd name="connsiteY2" fmla="*/ 1406271 h 1440540"/>
                <a:gd name="connsiteX3" fmla="*/ 1942246 w 2028518"/>
                <a:gd name="connsiteY3" fmla="*/ 1366447 h 1440540"/>
                <a:gd name="connsiteX4" fmla="*/ 1359605 w 2028518"/>
                <a:gd name="connsiteY4" fmla="*/ 1305350 h 1440540"/>
                <a:gd name="connsiteX5" fmla="*/ 1359605 w 2028518"/>
                <a:gd name="connsiteY5" fmla="*/ 1345174 h 1440540"/>
                <a:gd name="connsiteX6" fmla="*/ 1942246 w 2028518"/>
                <a:gd name="connsiteY6" fmla="*/ 1345174 h 1440540"/>
                <a:gd name="connsiteX7" fmla="*/ 1942246 w 2028518"/>
                <a:gd name="connsiteY7" fmla="*/ 1305350 h 1440540"/>
                <a:gd name="connsiteX8" fmla="*/ 1359605 w 2028518"/>
                <a:gd name="connsiteY8" fmla="*/ 1244254 h 1440540"/>
                <a:gd name="connsiteX9" fmla="*/ 1359605 w 2028518"/>
                <a:gd name="connsiteY9" fmla="*/ 1284078 h 1440540"/>
                <a:gd name="connsiteX10" fmla="*/ 1942246 w 2028518"/>
                <a:gd name="connsiteY10" fmla="*/ 1284078 h 1440540"/>
                <a:gd name="connsiteX11" fmla="*/ 1942246 w 2028518"/>
                <a:gd name="connsiteY11" fmla="*/ 1244254 h 1440540"/>
                <a:gd name="connsiteX12" fmla="*/ 1359605 w 2028518"/>
                <a:gd name="connsiteY12" fmla="*/ 1183157 h 1440540"/>
                <a:gd name="connsiteX13" fmla="*/ 1359605 w 2028518"/>
                <a:gd name="connsiteY13" fmla="*/ 1222981 h 1440540"/>
                <a:gd name="connsiteX14" fmla="*/ 1942246 w 2028518"/>
                <a:gd name="connsiteY14" fmla="*/ 1222981 h 1440540"/>
                <a:gd name="connsiteX15" fmla="*/ 1942246 w 2028518"/>
                <a:gd name="connsiteY15" fmla="*/ 1183157 h 1440540"/>
                <a:gd name="connsiteX16" fmla="*/ 1003047 w 2028518"/>
                <a:gd name="connsiteY16" fmla="*/ 821458 h 1440540"/>
                <a:gd name="connsiteX17" fmla="*/ 1003047 w 2028518"/>
                <a:gd name="connsiteY17" fmla="*/ 1439143 h 1440540"/>
                <a:gd name="connsiteX18" fmla="*/ 1259865 w 2028518"/>
                <a:gd name="connsiteY18" fmla="*/ 1439143 h 1440540"/>
                <a:gd name="connsiteX19" fmla="*/ 1259865 w 2028518"/>
                <a:gd name="connsiteY19" fmla="*/ 821458 h 1440540"/>
                <a:gd name="connsiteX20" fmla="*/ 640721 w 2028518"/>
                <a:gd name="connsiteY20" fmla="*/ 818736 h 1440540"/>
                <a:gd name="connsiteX21" fmla="*/ 640721 w 2028518"/>
                <a:gd name="connsiteY21" fmla="*/ 1436421 h 1440540"/>
                <a:gd name="connsiteX22" fmla="*/ 860983 w 2028518"/>
                <a:gd name="connsiteY22" fmla="*/ 1436421 h 1440540"/>
                <a:gd name="connsiteX23" fmla="*/ 860983 w 2028518"/>
                <a:gd name="connsiteY23" fmla="*/ 818736 h 1440540"/>
                <a:gd name="connsiteX24" fmla="*/ 1818380 w 2028518"/>
                <a:gd name="connsiteY24" fmla="*/ 734607 h 1440540"/>
                <a:gd name="connsiteX25" fmla="*/ 1818380 w 2028518"/>
                <a:gd name="connsiteY25" fmla="*/ 807677 h 1440540"/>
                <a:gd name="connsiteX26" fmla="*/ 1916476 w 2028518"/>
                <a:gd name="connsiteY26" fmla="*/ 807677 h 1440540"/>
                <a:gd name="connsiteX27" fmla="*/ 1916476 w 2028518"/>
                <a:gd name="connsiteY27" fmla="*/ 734607 h 1440540"/>
                <a:gd name="connsiteX28" fmla="*/ 1634779 w 2028518"/>
                <a:gd name="connsiteY28" fmla="*/ 734607 h 1440540"/>
                <a:gd name="connsiteX29" fmla="*/ 1634779 w 2028518"/>
                <a:gd name="connsiteY29" fmla="*/ 807677 h 1440540"/>
                <a:gd name="connsiteX30" fmla="*/ 1732875 w 2028518"/>
                <a:gd name="connsiteY30" fmla="*/ 807677 h 1440540"/>
                <a:gd name="connsiteX31" fmla="*/ 1732875 w 2028518"/>
                <a:gd name="connsiteY31" fmla="*/ 734607 h 1440540"/>
                <a:gd name="connsiteX32" fmla="*/ 1451179 w 2028518"/>
                <a:gd name="connsiteY32" fmla="*/ 734607 h 1440540"/>
                <a:gd name="connsiteX33" fmla="*/ 1451179 w 2028518"/>
                <a:gd name="connsiteY33" fmla="*/ 807677 h 1440540"/>
                <a:gd name="connsiteX34" fmla="*/ 1549275 w 2028518"/>
                <a:gd name="connsiteY34" fmla="*/ 807677 h 1440540"/>
                <a:gd name="connsiteX35" fmla="*/ 1549275 w 2028518"/>
                <a:gd name="connsiteY35" fmla="*/ 734607 h 1440540"/>
                <a:gd name="connsiteX36" fmla="*/ 1818380 w 2028518"/>
                <a:gd name="connsiteY36" fmla="*/ 582994 h 1440540"/>
                <a:gd name="connsiteX37" fmla="*/ 1818380 w 2028518"/>
                <a:gd name="connsiteY37" fmla="*/ 656064 h 1440540"/>
                <a:gd name="connsiteX38" fmla="*/ 1916476 w 2028518"/>
                <a:gd name="connsiteY38" fmla="*/ 656064 h 1440540"/>
                <a:gd name="connsiteX39" fmla="*/ 1916476 w 2028518"/>
                <a:gd name="connsiteY39" fmla="*/ 582994 h 1440540"/>
                <a:gd name="connsiteX40" fmla="*/ 1634779 w 2028518"/>
                <a:gd name="connsiteY40" fmla="*/ 582994 h 1440540"/>
                <a:gd name="connsiteX41" fmla="*/ 1634779 w 2028518"/>
                <a:gd name="connsiteY41" fmla="*/ 656064 h 1440540"/>
                <a:gd name="connsiteX42" fmla="*/ 1732875 w 2028518"/>
                <a:gd name="connsiteY42" fmla="*/ 656064 h 1440540"/>
                <a:gd name="connsiteX43" fmla="*/ 1732875 w 2028518"/>
                <a:gd name="connsiteY43" fmla="*/ 582994 h 1440540"/>
                <a:gd name="connsiteX44" fmla="*/ 1451179 w 2028518"/>
                <a:gd name="connsiteY44" fmla="*/ 582994 h 1440540"/>
                <a:gd name="connsiteX45" fmla="*/ 1451179 w 2028518"/>
                <a:gd name="connsiteY45" fmla="*/ 656064 h 1440540"/>
                <a:gd name="connsiteX46" fmla="*/ 1549275 w 2028518"/>
                <a:gd name="connsiteY46" fmla="*/ 656064 h 1440540"/>
                <a:gd name="connsiteX47" fmla="*/ 1549275 w 2028518"/>
                <a:gd name="connsiteY47" fmla="*/ 582994 h 1440540"/>
                <a:gd name="connsiteX48" fmla="*/ 403424 w 2028518"/>
                <a:gd name="connsiteY48" fmla="*/ 499916 h 1440540"/>
                <a:gd name="connsiteX49" fmla="*/ 348620 w 2028518"/>
                <a:gd name="connsiteY49" fmla="*/ 554720 h 1440540"/>
                <a:gd name="connsiteX50" fmla="*/ 348620 w 2028518"/>
                <a:gd name="connsiteY50" fmla="*/ 1438886 h 1440540"/>
                <a:gd name="connsiteX51" fmla="*/ 458227 w 2028518"/>
                <a:gd name="connsiteY51" fmla="*/ 1438886 h 1440540"/>
                <a:gd name="connsiteX52" fmla="*/ 458228 w 2028518"/>
                <a:gd name="connsiteY52" fmla="*/ 554720 h 1440540"/>
                <a:gd name="connsiteX53" fmla="*/ 403424 w 2028518"/>
                <a:gd name="connsiteY53" fmla="*/ 499916 h 1440540"/>
                <a:gd name="connsiteX54" fmla="*/ 169200 w 2028518"/>
                <a:gd name="connsiteY54" fmla="*/ 496212 h 1440540"/>
                <a:gd name="connsiteX55" fmla="*/ 114396 w 2028518"/>
                <a:gd name="connsiteY55" fmla="*/ 551016 h 1440540"/>
                <a:gd name="connsiteX56" fmla="*/ 114396 w 2028518"/>
                <a:gd name="connsiteY56" fmla="*/ 1435182 h 1440540"/>
                <a:gd name="connsiteX57" fmla="*/ 224003 w 2028518"/>
                <a:gd name="connsiteY57" fmla="*/ 1435182 h 1440540"/>
                <a:gd name="connsiteX58" fmla="*/ 224004 w 2028518"/>
                <a:gd name="connsiteY58" fmla="*/ 551016 h 1440540"/>
                <a:gd name="connsiteX59" fmla="*/ 169200 w 2028518"/>
                <a:gd name="connsiteY59" fmla="*/ 496212 h 1440540"/>
                <a:gd name="connsiteX60" fmla="*/ 1818380 w 2028518"/>
                <a:gd name="connsiteY60" fmla="*/ 431380 h 1440540"/>
                <a:gd name="connsiteX61" fmla="*/ 1818380 w 2028518"/>
                <a:gd name="connsiteY61" fmla="*/ 504450 h 1440540"/>
                <a:gd name="connsiteX62" fmla="*/ 1916476 w 2028518"/>
                <a:gd name="connsiteY62" fmla="*/ 504450 h 1440540"/>
                <a:gd name="connsiteX63" fmla="*/ 1916476 w 2028518"/>
                <a:gd name="connsiteY63" fmla="*/ 431380 h 1440540"/>
                <a:gd name="connsiteX64" fmla="*/ 1634779 w 2028518"/>
                <a:gd name="connsiteY64" fmla="*/ 431380 h 1440540"/>
                <a:gd name="connsiteX65" fmla="*/ 1634779 w 2028518"/>
                <a:gd name="connsiteY65" fmla="*/ 504450 h 1440540"/>
                <a:gd name="connsiteX66" fmla="*/ 1732875 w 2028518"/>
                <a:gd name="connsiteY66" fmla="*/ 504450 h 1440540"/>
                <a:gd name="connsiteX67" fmla="*/ 1732875 w 2028518"/>
                <a:gd name="connsiteY67" fmla="*/ 431380 h 1440540"/>
                <a:gd name="connsiteX68" fmla="*/ 1451179 w 2028518"/>
                <a:gd name="connsiteY68" fmla="*/ 431380 h 1440540"/>
                <a:gd name="connsiteX69" fmla="*/ 1451179 w 2028518"/>
                <a:gd name="connsiteY69" fmla="*/ 504450 h 1440540"/>
                <a:gd name="connsiteX70" fmla="*/ 1549275 w 2028518"/>
                <a:gd name="connsiteY70" fmla="*/ 504450 h 1440540"/>
                <a:gd name="connsiteX71" fmla="*/ 1549275 w 2028518"/>
                <a:gd name="connsiteY71" fmla="*/ 431380 h 1440540"/>
                <a:gd name="connsiteX72" fmla="*/ 1254606 w 2028518"/>
                <a:gd name="connsiteY72" fmla="*/ 431380 h 1440540"/>
                <a:gd name="connsiteX73" fmla="*/ 1254606 w 2028518"/>
                <a:gd name="connsiteY73" fmla="*/ 504450 h 1440540"/>
                <a:gd name="connsiteX74" fmla="*/ 1352702 w 2028518"/>
                <a:gd name="connsiteY74" fmla="*/ 504450 h 1440540"/>
                <a:gd name="connsiteX75" fmla="*/ 1352702 w 2028518"/>
                <a:gd name="connsiteY75" fmla="*/ 431380 h 1440540"/>
                <a:gd name="connsiteX76" fmla="*/ 1071005 w 2028518"/>
                <a:gd name="connsiteY76" fmla="*/ 431380 h 1440540"/>
                <a:gd name="connsiteX77" fmla="*/ 1071005 w 2028518"/>
                <a:gd name="connsiteY77" fmla="*/ 504450 h 1440540"/>
                <a:gd name="connsiteX78" fmla="*/ 1169101 w 2028518"/>
                <a:gd name="connsiteY78" fmla="*/ 504450 h 1440540"/>
                <a:gd name="connsiteX79" fmla="*/ 1169101 w 2028518"/>
                <a:gd name="connsiteY79" fmla="*/ 431380 h 1440540"/>
                <a:gd name="connsiteX80" fmla="*/ 887405 w 2028518"/>
                <a:gd name="connsiteY80" fmla="*/ 431380 h 1440540"/>
                <a:gd name="connsiteX81" fmla="*/ 887405 w 2028518"/>
                <a:gd name="connsiteY81" fmla="*/ 504450 h 1440540"/>
                <a:gd name="connsiteX82" fmla="*/ 985501 w 2028518"/>
                <a:gd name="connsiteY82" fmla="*/ 504450 h 1440540"/>
                <a:gd name="connsiteX83" fmla="*/ 985501 w 2028518"/>
                <a:gd name="connsiteY83" fmla="*/ 431380 h 1440540"/>
                <a:gd name="connsiteX84" fmla="*/ 726849 w 2028518"/>
                <a:gd name="connsiteY84" fmla="*/ 431380 h 1440540"/>
                <a:gd name="connsiteX85" fmla="*/ 726849 w 2028518"/>
                <a:gd name="connsiteY85" fmla="*/ 504450 h 1440540"/>
                <a:gd name="connsiteX86" fmla="*/ 824945 w 2028518"/>
                <a:gd name="connsiteY86" fmla="*/ 504450 h 1440540"/>
                <a:gd name="connsiteX87" fmla="*/ 824945 w 2028518"/>
                <a:gd name="connsiteY87" fmla="*/ 431380 h 1440540"/>
                <a:gd name="connsiteX88" fmla="*/ 543248 w 2028518"/>
                <a:gd name="connsiteY88" fmla="*/ 431380 h 1440540"/>
                <a:gd name="connsiteX89" fmla="*/ 543248 w 2028518"/>
                <a:gd name="connsiteY89" fmla="*/ 504450 h 1440540"/>
                <a:gd name="connsiteX90" fmla="*/ 641344 w 2028518"/>
                <a:gd name="connsiteY90" fmla="*/ 504450 h 1440540"/>
                <a:gd name="connsiteX91" fmla="*/ 641344 w 2028518"/>
                <a:gd name="connsiteY91" fmla="*/ 431380 h 1440540"/>
                <a:gd name="connsiteX92" fmla="*/ 525663 w 2028518"/>
                <a:gd name="connsiteY92" fmla="*/ 0 h 1440540"/>
                <a:gd name="connsiteX93" fmla="*/ 525663 w 2028518"/>
                <a:gd name="connsiteY93" fmla="*/ 296929 h 1440540"/>
                <a:gd name="connsiteX94" fmla="*/ 1026614 w 2028518"/>
                <a:gd name="connsiteY94" fmla="*/ 0 h 1440540"/>
                <a:gd name="connsiteX95" fmla="*/ 1026614 w 2028518"/>
                <a:gd name="connsiteY95" fmla="*/ 296930 h 1440540"/>
                <a:gd name="connsiteX96" fmla="*/ 1527566 w 2028518"/>
                <a:gd name="connsiteY96" fmla="*/ 0 h 1440540"/>
                <a:gd name="connsiteX97" fmla="*/ 1527566 w 2028518"/>
                <a:gd name="connsiteY97" fmla="*/ 296930 h 1440540"/>
                <a:gd name="connsiteX98" fmla="*/ 2028518 w 2028518"/>
                <a:gd name="connsiteY98" fmla="*/ 0 h 1440540"/>
                <a:gd name="connsiteX99" fmla="*/ 2028518 w 2028518"/>
                <a:gd name="connsiteY99" fmla="*/ 311577 h 1440540"/>
                <a:gd name="connsiteX100" fmla="*/ 2028518 w 2028518"/>
                <a:gd name="connsiteY100" fmla="*/ 1440540 h 1440540"/>
                <a:gd name="connsiteX101" fmla="*/ 0 w 2028518"/>
                <a:gd name="connsiteY101" fmla="*/ 1440540 h 1440540"/>
                <a:gd name="connsiteX102" fmla="*/ 0 w 2028518"/>
                <a:gd name="connsiteY102" fmla="*/ 311577 h 14405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</a:cxnLst>
              <a:rect l="l" t="t" r="r" b="b"/>
              <a:pathLst>
                <a:path w="2028518" h="1440540">
                  <a:moveTo>
                    <a:pt x="1359605" y="1366447"/>
                  </a:moveTo>
                  <a:lnTo>
                    <a:pt x="1359605" y="1406271"/>
                  </a:lnTo>
                  <a:lnTo>
                    <a:pt x="1942246" y="1406271"/>
                  </a:lnTo>
                  <a:lnTo>
                    <a:pt x="1942246" y="1366447"/>
                  </a:lnTo>
                  <a:close/>
                  <a:moveTo>
                    <a:pt x="1359605" y="1305350"/>
                  </a:moveTo>
                  <a:lnTo>
                    <a:pt x="1359605" y="1345174"/>
                  </a:lnTo>
                  <a:lnTo>
                    <a:pt x="1942246" y="1345174"/>
                  </a:lnTo>
                  <a:lnTo>
                    <a:pt x="1942246" y="1305350"/>
                  </a:lnTo>
                  <a:close/>
                  <a:moveTo>
                    <a:pt x="1359605" y="1244254"/>
                  </a:moveTo>
                  <a:lnTo>
                    <a:pt x="1359605" y="1284078"/>
                  </a:lnTo>
                  <a:lnTo>
                    <a:pt x="1942246" y="1284078"/>
                  </a:lnTo>
                  <a:lnTo>
                    <a:pt x="1942246" y="1244254"/>
                  </a:lnTo>
                  <a:close/>
                  <a:moveTo>
                    <a:pt x="1359605" y="1183157"/>
                  </a:moveTo>
                  <a:lnTo>
                    <a:pt x="1359605" y="1222981"/>
                  </a:lnTo>
                  <a:lnTo>
                    <a:pt x="1942246" y="1222981"/>
                  </a:lnTo>
                  <a:lnTo>
                    <a:pt x="1942246" y="1183157"/>
                  </a:lnTo>
                  <a:close/>
                  <a:moveTo>
                    <a:pt x="1003047" y="821458"/>
                  </a:moveTo>
                  <a:lnTo>
                    <a:pt x="1003047" y="1439143"/>
                  </a:lnTo>
                  <a:lnTo>
                    <a:pt x="1259865" y="1439143"/>
                  </a:lnTo>
                  <a:lnTo>
                    <a:pt x="1259865" y="821458"/>
                  </a:lnTo>
                  <a:close/>
                  <a:moveTo>
                    <a:pt x="640721" y="818736"/>
                  </a:moveTo>
                  <a:lnTo>
                    <a:pt x="640721" y="1436421"/>
                  </a:lnTo>
                  <a:lnTo>
                    <a:pt x="860983" y="1436421"/>
                  </a:lnTo>
                  <a:lnTo>
                    <a:pt x="860983" y="818736"/>
                  </a:lnTo>
                  <a:close/>
                  <a:moveTo>
                    <a:pt x="1818380" y="734607"/>
                  </a:moveTo>
                  <a:lnTo>
                    <a:pt x="1818380" y="807677"/>
                  </a:lnTo>
                  <a:lnTo>
                    <a:pt x="1916476" y="807677"/>
                  </a:lnTo>
                  <a:lnTo>
                    <a:pt x="1916476" y="734607"/>
                  </a:lnTo>
                  <a:close/>
                  <a:moveTo>
                    <a:pt x="1634779" y="734607"/>
                  </a:moveTo>
                  <a:lnTo>
                    <a:pt x="1634779" y="807677"/>
                  </a:lnTo>
                  <a:lnTo>
                    <a:pt x="1732875" y="807677"/>
                  </a:lnTo>
                  <a:lnTo>
                    <a:pt x="1732875" y="734607"/>
                  </a:lnTo>
                  <a:close/>
                  <a:moveTo>
                    <a:pt x="1451179" y="734607"/>
                  </a:moveTo>
                  <a:lnTo>
                    <a:pt x="1451179" y="807677"/>
                  </a:lnTo>
                  <a:lnTo>
                    <a:pt x="1549275" y="807677"/>
                  </a:lnTo>
                  <a:lnTo>
                    <a:pt x="1549275" y="734607"/>
                  </a:lnTo>
                  <a:close/>
                  <a:moveTo>
                    <a:pt x="1818380" y="582994"/>
                  </a:moveTo>
                  <a:lnTo>
                    <a:pt x="1818380" y="656064"/>
                  </a:lnTo>
                  <a:lnTo>
                    <a:pt x="1916476" y="656064"/>
                  </a:lnTo>
                  <a:lnTo>
                    <a:pt x="1916476" y="582994"/>
                  </a:lnTo>
                  <a:close/>
                  <a:moveTo>
                    <a:pt x="1634779" y="582994"/>
                  </a:moveTo>
                  <a:lnTo>
                    <a:pt x="1634779" y="656064"/>
                  </a:lnTo>
                  <a:lnTo>
                    <a:pt x="1732875" y="656064"/>
                  </a:lnTo>
                  <a:lnTo>
                    <a:pt x="1732875" y="582994"/>
                  </a:lnTo>
                  <a:close/>
                  <a:moveTo>
                    <a:pt x="1451179" y="582994"/>
                  </a:moveTo>
                  <a:lnTo>
                    <a:pt x="1451179" y="656064"/>
                  </a:lnTo>
                  <a:lnTo>
                    <a:pt x="1549275" y="656064"/>
                  </a:lnTo>
                  <a:lnTo>
                    <a:pt x="1549275" y="582994"/>
                  </a:lnTo>
                  <a:close/>
                  <a:moveTo>
                    <a:pt x="403424" y="499916"/>
                  </a:moveTo>
                  <a:cubicBezTo>
                    <a:pt x="373157" y="499916"/>
                    <a:pt x="348620" y="524453"/>
                    <a:pt x="348620" y="554720"/>
                  </a:cubicBezTo>
                  <a:lnTo>
                    <a:pt x="348620" y="1438886"/>
                  </a:lnTo>
                  <a:lnTo>
                    <a:pt x="458227" y="1438886"/>
                  </a:lnTo>
                  <a:cubicBezTo>
                    <a:pt x="458227" y="1144164"/>
                    <a:pt x="458228" y="849442"/>
                    <a:pt x="458228" y="554720"/>
                  </a:cubicBezTo>
                  <a:cubicBezTo>
                    <a:pt x="458228" y="524453"/>
                    <a:pt x="433691" y="499916"/>
                    <a:pt x="403424" y="499916"/>
                  </a:cubicBezTo>
                  <a:close/>
                  <a:moveTo>
                    <a:pt x="169200" y="496212"/>
                  </a:moveTo>
                  <a:cubicBezTo>
                    <a:pt x="138933" y="496212"/>
                    <a:pt x="114396" y="520749"/>
                    <a:pt x="114396" y="551016"/>
                  </a:cubicBezTo>
                  <a:lnTo>
                    <a:pt x="114396" y="1435182"/>
                  </a:lnTo>
                  <a:lnTo>
                    <a:pt x="224003" y="1435182"/>
                  </a:lnTo>
                  <a:cubicBezTo>
                    <a:pt x="224003" y="1140460"/>
                    <a:pt x="224004" y="845738"/>
                    <a:pt x="224004" y="551016"/>
                  </a:cubicBezTo>
                  <a:cubicBezTo>
                    <a:pt x="224004" y="520749"/>
                    <a:pt x="199467" y="496212"/>
                    <a:pt x="169200" y="496212"/>
                  </a:cubicBezTo>
                  <a:close/>
                  <a:moveTo>
                    <a:pt x="1818380" y="431380"/>
                  </a:moveTo>
                  <a:lnTo>
                    <a:pt x="1818380" y="504450"/>
                  </a:lnTo>
                  <a:lnTo>
                    <a:pt x="1916476" y="504450"/>
                  </a:lnTo>
                  <a:lnTo>
                    <a:pt x="1916476" y="431380"/>
                  </a:lnTo>
                  <a:close/>
                  <a:moveTo>
                    <a:pt x="1634779" y="431380"/>
                  </a:moveTo>
                  <a:lnTo>
                    <a:pt x="1634779" y="504450"/>
                  </a:lnTo>
                  <a:lnTo>
                    <a:pt x="1732875" y="504450"/>
                  </a:lnTo>
                  <a:lnTo>
                    <a:pt x="1732875" y="431380"/>
                  </a:lnTo>
                  <a:close/>
                  <a:moveTo>
                    <a:pt x="1451179" y="431380"/>
                  </a:moveTo>
                  <a:lnTo>
                    <a:pt x="1451179" y="504450"/>
                  </a:lnTo>
                  <a:lnTo>
                    <a:pt x="1549275" y="504450"/>
                  </a:lnTo>
                  <a:lnTo>
                    <a:pt x="1549275" y="431380"/>
                  </a:lnTo>
                  <a:close/>
                  <a:moveTo>
                    <a:pt x="1254606" y="431380"/>
                  </a:moveTo>
                  <a:lnTo>
                    <a:pt x="1254606" y="504450"/>
                  </a:lnTo>
                  <a:lnTo>
                    <a:pt x="1352702" y="504450"/>
                  </a:lnTo>
                  <a:lnTo>
                    <a:pt x="1352702" y="431380"/>
                  </a:lnTo>
                  <a:close/>
                  <a:moveTo>
                    <a:pt x="1071005" y="431380"/>
                  </a:moveTo>
                  <a:lnTo>
                    <a:pt x="1071005" y="504450"/>
                  </a:lnTo>
                  <a:lnTo>
                    <a:pt x="1169101" y="504450"/>
                  </a:lnTo>
                  <a:lnTo>
                    <a:pt x="1169101" y="431380"/>
                  </a:lnTo>
                  <a:close/>
                  <a:moveTo>
                    <a:pt x="887405" y="431380"/>
                  </a:moveTo>
                  <a:lnTo>
                    <a:pt x="887405" y="504450"/>
                  </a:lnTo>
                  <a:lnTo>
                    <a:pt x="985501" y="504450"/>
                  </a:lnTo>
                  <a:lnTo>
                    <a:pt x="985501" y="431380"/>
                  </a:lnTo>
                  <a:close/>
                  <a:moveTo>
                    <a:pt x="726849" y="431380"/>
                  </a:moveTo>
                  <a:lnTo>
                    <a:pt x="726849" y="504450"/>
                  </a:lnTo>
                  <a:lnTo>
                    <a:pt x="824945" y="504450"/>
                  </a:lnTo>
                  <a:lnTo>
                    <a:pt x="824945" y="431380"/>
                  </a:lnTo>
                  <a:close/>
                  <a:moveTo>
                    <a:pt x="543248" y="431380"/>
                  </a:moveTo>
                  <a:lnTo>
                    <a:pt x="543248" y="504450"/>
                  </a:lnTo>
                  <a:lnTo>
                    <a:pt x="641344" y="504450"/>
                  </a:lnTo>
                  <a:lnTo>
                    <a:pt x="641344" y="431380"/>
                  </a:lnTo>
                  <a:close/>
                  <a:moveTo>
                    <a:pt x="525663" y="0"/>
                  </a:moveTo>
                  <a:lnTo>
                    <a:pt x="525663" y="296929"/>
                  </a:lnTo>
                  <a:lnTo>
                    <a:pt x="1026614" y="0"/>
                  </a:lnTo>
                  <a:lnTo>
                    <a:pt x="1026614" y="296930"/>
                  </a:lnTo>
                  <a:lnTo>
                    <a:pt x="1527566" y="0"/>
                  </a:lnTo>
                  <a:lnTo>
                    <a:pt x="1527566" y="296930"/>
                  </a:lnTo>
                  <a:lnTo>
                    <a:pt x="2028518" y="0"/>
                  </a:lnTo>
                  <a:lnTo>
                    <a:pt x="2028518" y="311577"/>
                  </a:lnTo>
                  <a:lnTo>
                    <a:pt x="2028518" y="1440540"/>
                  </a:lnTo>
                  <a:lnTo>
                    <a:pt x="0" y="1440540"/>
                  </a:lnTo>
                  <a:lnTo>
                    <a:pt x="0" y="31157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35" name="Freeform: Shape 34">
              <a:extLst>
                <a:ext uri="{FF2B5EF4-FFF2-40B4-BE49-F238E27FC236}">
                  <a16:creationId xmlns:a16="http://schemas.microsoft.com/office/drawing/2014/main" id="{C0E38D91-E45F-4EB9-8423-C4C5FA1698F8}"/>
                </a:ext>
              </a:extLst>
            </p:cNvPr>
            <p:cNvSpPr/>
            <p:nvPr/>
          </p:nvSpPr>
          <p:spPr>
            <a:xfrm>
              <a:off x="8698073" y="4267516"/>
              <a:ext cx="2163080" cy="2082019"/>
            </a:xfrm>
            <a:custGeom>
              <a:avLst/>
              <a:gdLst>
                <a:gd name="connsiteX0" fmla="*/ 1708938 w 2163080"/>
                <a:gd name="connsiteY0" fmla="*/ 2004560 h 2082019"/>
                <a:gd name="connsiteX1" fmla="*/ 1708938 w 2163080"/>
                <a:gd name="connsiteY1" fmla="*/ 2044384 h 2082019"/>
                <a:gd name="connsiteX2" fmla="*/ 2059441 w 2163080"/>
                <a:gd name="connsiteY2" fmla="*/ 2044384 h 2082019"/>
                <a:gd name="connsiteX3" fmla="*/ 2059441 w 2163080"/>
                <a:gd name="connsiteY3" fmla="*/ 2004560 h 2082019"/>
                <a:gd name="connsiteX4" fmla="*/ 1293406 w 2163080"/>
                <a:gd name="connsiteY4" fmla="*/ 2004560 h 2082019"/>
                <a:gd name="connsiteX5" fmla="*/ 1293406 w 2163080"/>
                <a:gd name="connsiteY5" fmla="*/ 2044384 h 2082019"/>
                <a:gd name="connsiteX6" fmla="*/ 1643909 w 2163080"/>
                <a:gd name="connsiteY6" fmla="*/ 2044384 h 2082019"/>
                <a:gd name="connsiteX7" fmla="*/ 1643909 w 2163080"/>
                <a:gd name="connsiteY7" fmla="*/ 2004560 h 2082019"/>
                <a:gd name="connsiteX8" fmla="*/ 1708938 w 2163080"/>
                <a:gd name="connsiteY8" fmla="*/ 1943463 h 2082019"/>
                <a:gd name="connsiteX9" fmla="*/ 1708938 w 2163080"/>
                <a:gd name="connsiteY9" fmla="*/ 1983287 h 2082019"/>
                <a:gd name="connsiteX10" fmla="*/ 2059441 w 2163080"/>
                <a:gd name="connsiteY10" fmla="*/ 1983287 h 2082019"/>
                <a:gd name="connsiteX11" fmla="*/ 2059441 w 2163080"/>
                <a:gd name="connsiteY11" fmla="*/ 1943463 h 2082019"/>
                <a:gd name="connsiteX12" fmla="*/ 1293406 w 2163080"/>
                <a:gd name="connsiteY12" fmla="*/ 1943463 h 2082019"/>
                <a:gd name="connsiteX13" fmla="*/ 1293406 w 2163080"/>
                <a:gd name="connsiteY13" fmla="*/ 1983287 h 2082019"/>
                <a:gd name="connsiteX14" fmla="*/ 1643909 w 2163080"/>
                <a:gd name="connsiteY14" fmla="*/ 1983287 h 2082019"/>
                <a:gd name="connsiteX15" fmla="*/ 1643909 w 2163080"/>
                <a:gd name="connsiteY15" fmla="*/ 1943463 h 2082019"/>
                <a:gd name="connsiteX16" fmla="*/ 1708938 w 2163080"/>
                <a:gd name="connsiteY16" fmla="*/ 1882367 h 2082019"/>
                <a:gd name="connsiteX17" fmla="*/ 1708938 w 2163080"/>
                <a:gd name="connsiteY17" fmla="*/ 1922191 h 2082019"/>
                <a:gd name="connsiteX18" fmla="*/ 2059441 w 2163080"/>
                <a:gd name="connsiteY18" fmla="*/ 1922191 h 2082019"/>
                <a:gd name="connsiteX19" fmla="*/ 2059441 w 2163080"/>
                <a:gd name="connsiteY19" fmla="*/ 1882367 h 2082019"/>
                <a:gd name="connsiteX20" fmla="*/ 1293406 w 2163080"/>
                <a:gd name="connsiteY20" fmla="*/ 1882367 h 2082019"/>
                <a:gd name="connsiteX21" fmla="*/ 1293406 w 2163080"/>
                <a:gd name="connsiteY21" fmla="*/ 1922191 h 2082019"/>
                <a:gd name="connsiteX22" fmla="*/ 1643909 w 2163080"/>
                <a:gd name="connsiteY22" fmla="*/ 1922191 h 2082019"/>
                <a:gd name="connsiteX23" fmla="*/ 1643909 w 2163080"/>
                <a:gd name="connsiteY23" fmla="*/ 1882367 h 2082019"/>
                <a:gd name="connsiteX24" fmla="*/ 1024178 w 2163080"/>
                <a:gd name="connsiteY24" fmla="*/ 1873675 h 2082019"/>
                <a:gd name="connsiteX25" fmla="*/ 1024178 w 2163080"/>
                <a:gd name="connsiteY25" fmla="*/ 1939321 h 2082019"/>
                <a:gd name="connsiteX26" fmla="*/ 1122274 w 2163080"/>
                <a:gd name="connsiteY26" fmla="*/ 1939321 h 2082019"/>
                <a:gd name="connsiteX27" fmla="*/ 1122274 w 2163080"/>
                <a:gd name="connsiteY27" fmla="*/ 1873675 h 2082019"/>
                <a:gd name="connsiteX28" fmla="*/ 840577 w 2163080"/>
                <a:gd name="connsiteY28" fmla="*/ 1873675 h 2082019"/>
                <a:gd name="connsiteX29" fmla="*/ 840577 w 2163080"/>
                <a:gd name="connsiteY29" fmla="*/ 1939321 h 2082019"/>
                <a:gd name="connsiteX30" fmla="*/ 938673 w 2163080"/>
                <a:gd name="connsiteY30" fmla="*/ 1939321 h 2082019"/>
                <a:gd name="connsiteX31" fmla="*/ 938673 w 2163080"/>
                <a:gd name="connsiteY31" fmla="*/ 1873675 h 2082019"/>
                <a:gd name="connsiteX32" fmla="*/ 656977 w 2163080"/>
                <a:gd name="connsiteY32" fmla="*/ 1873675 h 2082019"/>
                <a:gd name="connsiteX33" fmla="*/ 656977 w 2163080"/>
                <a:gd name="connsiteY33" fmla="*/ 1939321 h 2082019"/>
                <a:gd name="connsiteX34" fmla="*/ 755073 w 2163080"/>
                <a:gd name="connsiteY34" fmla="*/ 1939321 h 2082019"/>
                <a:gd name="connsiteX35" fmla="*/ 755073 w 2163080"/>
                <a:gd name="connsiteY35" fmla="*/ 1873675 h 2082019"/>
                <a:gd name="connsiteX36" fmla="*/ 1708938 w 2163080"/>
                <a:gd name="connsiteY36" fmla="*/ 1821270 h 2082019"/>
                <a:gd name="connsiteX37" fmla="*/ 1708938 w 2163080"/>
                <a:gd name="connsiteY37" fmla="*/ 1861094 h 2082019"/>
                <a:gd name="connsiteX38" fmla="*/ 2059441 w 2163080"/>
                <a:gd name="connsiteY38" fmla="*/ 1861094 h 2082019"/>
                <a:gd name="connsiteX39" fmla="*/ 2059441 w 2163080"/>
                <a:gd name="connsiteY39" fmla="*/ 1821270 h 2082019"/>
                <a:gd name="connsiteX40" fmla="*/ 1293406 w 2163080"/>
                <a:gd name="connsiteY40" fmla="*/ 1821270 h 2082019"/>
                <a:gd name="connsiteX41" fmla="*/ 1293406 w 2163080"/>
                <a:gd name="connsiteY41" fmla="*/ 1861094 h 2082019"/>
                <a:gd name="connsiteX42" fmla="*/ 1643909 w 2163080"/>
                <a:gd name="connsiteY42" fmla="*/ 1861094 h 2082019"/>
                <a:gd name="connsiteX43" fmla="*/ 1643909 w 2163080"/>
                <a:gd name="connsiteY43" fmla="*/ 1821270 h 2082019"/>
                <a:gd name="connsiteX44" fmla="*/ 1024178 w 2163080"/>
                <a:gd name="connsiteY44" fmla="*/ 1737466 h 2082019"/>
                <a:gd name="connsiteX45" fmla="*/ 1024178 w 2163080"/>
                <a:gd name="connsiteY45" fmla="*/ 1803112 h 2082019"/>
                <a:gd name="connsiteX46" fmla="*/ 1122274 w 2163080"/>
                <a:gd name="connsiteY46" fmla="*/ 1803112 h 2082019"/>
                <a:gd name="connsiteX47" fmla="*/ 1122274 w 2163080"/>
                <a:gd name="connsiteY47" fmla="*/ 1737466 h 2082019"/>
                <a:gd name="connsiteX48" fmla="*/ 840577 w 2163080"/>
                <a:gd name="connsiteY48" fmla="*/ 1737466 h 2082019"/>
                <a:gd name="connsiteX49" fmla="*/ 840577 w 2163080"/>
                <a:gd name="connsiteY49" fmla="*/ 1803112 h 2082019"/>
                <a:gd name="connsiteX50" fmla="*/ 938673 w 2163080"/>
                <a:gd name="connsiteY50" fmla="*/ 1803112 h 2082019"/>
                <a:gd name="connsiteX51" fmla="*/ 938673 w 2163080"/>
                <a:gd name="connsiteY51" fmla="*/ 1737466 h 2082019"/>
                <a:gd name="connsiteX52" fmla="*/ 656977 w 2163080"/>
                <a:gd name="connsiteY52" fmla="*/ 1737466 h 2082019"/>
                <a:gd name="connsiteX53" fmla="*/ 656977 w 2163080"/>
                <a:gd name="connsiteY53" fmla="*/ 1803112 h 2082019"/>
                <a:gd name="connsiteX54" fmla="*/ 755073 w 2163080"/>
                <a:gd name="connsiteY54" fmla="*/ 1803112 h 2082019"/>
                <a:gd name="connsiteX55" fmla="*/ 755073 w 2163080"/>
                <a:gd name="connsiteY55" fmla="*/ 1737466 h 2082019"/>
                <a:gd name="connsiteX56" fmla="*/ 1024178 w 2163080"/>
                <a:gd name="connsiteY56" fmla="*/ 1601257 h 2082019"/>
                <a:gd name="connsiteX57" fmla="*/ 1024178 w 2163080"/>
                <a:gd name="connsiteY57" fmla="*/ 1666903 h 2082019"/>
                <a:gd name="connsiteX58" fmla="*/ 1122274 w 2163080"/>
                <a:gd name="connsiteY58" fmla="*/ 1666903 h 2082019"/>
                <a:gd name="connsiteX59" fmla="*/ 1122274 w 2163080"/>
                <a:gd name="connsiteY59" fmla="*/ 1601257 h 2082019"/>
                <a:gd name="connsiteX60" fmla="*/ 840577 w 2163080"/>
                <a:gd name="connsiteY60" fmla="*/ 1601257 h 2082019"/>
                <a:gd name="connsiteX61" fmla="*/ 840577 w 2163080"/>
                <a:gd name="connsiteY61" fmla="*/ 1666903 h 2082019"/>
                <a:gd name="connsiteX62" fmla="*/ 938673 w 2163080"/>
                <a:gd name="connsiteY62" fmla="*/ 1666903 h 2082019"/>
                <a:gd name="connsiteX63" fmla="*/ 938673 w 2163080"/>
                <a:gd name="connsiteY63" fmla="*/ 1601257 h 2082019"/>
                <a:gd name="connsiteX64" fmla="*/ 656977 w 2163080"/>
                <a:gd name="connsiteY64" fmla="*/ 1601257 h 2082019"/>
                <a:gd name="connsiteX65" fmla="*/ 656977 w 2163080"/>
                <a:gd name="connsiteY65" fmla="*/ 1666903 h 2082019"/>
                <a:gd name="connsiteX66" fmla="*/ 755073 w 2163080"/>
                <a:gd name="connsiteY66" fmla="*/ 1666903 h 2082019"/>
                <a:gd name="connsiteX67" fmla="*/ 755073 w 2163080"/>
                <a:gd name="connsiteY67" fmla="*/ 1601257 h 2082019"/>
                <a:gd name="connsiteX68" fmla="*/ 1949811 w 2163080"/>
                <a:gd name="connsiteY68" fmla="*/ 1437108 h 2082019"/>
                <a:gd name="connsiteX69" fmla="*/ 1949811 w 2163080"/>
                <a:gd name="connsiteY69" fmla="*/ 1502754 h 2082019"/>
                <a:gd name="connsiteX70" fmla="*/ 2047907 w 2163080"/>
                <a:gd name="connsiteY70" fmla="*/ 1502754 h 2082019"/>
                <a:gd name="connsiteX71" fmla="*/ 2047907 w 2163080"/>
                <a:gd name="connsiteY71" fmla="*/ 1437108 h 2082019"/>
                <a:gd name="connsiteX72" fmla="*/ 1766210 w 2163080"/>
                <a:gd name="connsiteY72" fmla="*/ 1437108 h 2082019"/>
                <a:gd name="connsiteX73" fmla="*/ 1766210 w 2163080"/>
                <a:gd name="connsiteY73" fmla="*/ 1502754 h 2082019"/>
                <a:gd name="connsiteX74" fmla="*/ 1864306 w 2163080"/>
                <a:gd name="connsiteY74" fmla="*/ 1502754 h 2082019"/>
                <a:gd name="connsiteX75" fmla="*/ 1864306 w 2163080"/>
                <a:gd name="connsiteY75" fmla="*/ 1437108 h 2082019"/>
                <a:gd name="connsiteX76" fmla="*/ 1582610 w 2163080"/>
                <a:gd name="connsiteY76" fmla="*/ 1437108 h 2082019"/>
                <a:gd name="connsiteX77" fmla="*/ 1582610 w 2163080"/>
                <a:gd name="connsiteY77" fmla="*/ 1502754 h 2082019"/>
                <a:gd name="connsiteX78" fmla="*/ 1680706 w 2163080"/>
                <a:gd name="connsiteY78" fmla="*/ 1502754 h 2082019"/>
                <a:gd name="connsiteX79" fmla="*/ 1680706 w 2163080"/>
                <a:gd name="connsiteY79" fmla="*/ 1437108 h 2082019"/>
                <a:gd name="connsiteX80" fmla="*/ 1386037 w 2163080"/>
                <a:gd name="connsiteY80" fmla="*/ 1437108 h 2082019"/>
                <a:gd name="connsiteX81" fmla="*/ 1386037 w 2163080"/>
                <a:gd name="connsiteY81" fmla="*/ 1502754 h 2082019"/>
                <a:gd name="connsiteX82" fmla="*/ 1484133 w 2163080"/>
                <a:gd name="connsiteY82" fmla="*/ 1502754 h 2082019"/>
                <a:gd name="connsiteX83" fmla="*/ 1484133 w 2163080"/>
                <a:gd name="connsiteY83" fmla="*/ 1437108 h 2082019"/>
                <a:gd name="connsiteX84" fmla="*/ 1202437 w 2163080"/>
                <a:gd name="connsiteY84" fmla="*/ 1437108 h 2082019"/>
                <a:gd name="connsiteX85" fmla="*/ 1202437 w 2163080"/>
                <a:gd name="connsiteY85" fmla="*/ 1502754 h 2082019"/>
                <a:gd name="connsiteX86" fmla="*/ 1300533 w 2163080"/>
                <a:gd name="connsiteY86" fmla="*/ 1502754 h 2082019"/>
                <a:gd name="connsiteX87" fmla="*/ 1300533 w 2163080"/>
                <a:gd name="connsiteY87" fmla="*/ 1437108 h 2082019"/>
                <a:gd name="connsiteX88" fmla="*/ 1024178 w 2163080"/>
                <a:gd name="connsiteY88" fmla="*/ 1437108 h 2082019"/>
                <a:gd name="connsiteX89" fmla="*/ 1024178 w 2163080"/>
                <a:gd name="connsiteY89" fmla="*/ 1502754 h 2082019"/>
                <a:gd name="connsiteX90" fmla="*/ 1122274 w 2163080"/>
                <a:gd name="connsiteY90" fmla="*/ 1502754 h 2082019"/>
                <a:gd name="connsiteX91" fmla="*/ 1122274 w 2163080"/>
                <a:gd name="connsiteY91" fmla="*/ 1437108 h 2082019"/>
                <a:gd name="connsiteX92" fmla="*/ 840577 w 2163080"/>
                <a:gd name="connsiteY92" fmla="*/ 1437108 h 2082019"/>
                <a:gd name="connsiteX93" fmla="*/ 840577 w 2163080"/>
                <a:gd name="connsiteY93" fmla="*/ 1502754 h 2082019"/>
                <a:gd name="connsiteX94" fmla="*/ 938673 w 2163080"/>
                <a:gd name="connsiteY94" fmla="*/ 1502754 h 2082019"/>
                <a:gd name="connsiteX95" fmla="*/ 938673 w 2163080"/>
                <a:gd name="connsiteY95" fmla="*/ 1437108 h 2082019"/>
                <a:gd name="connsiteX96" fmla="*/ 656977 w 2163080"/>
                <a:gd name="connsiteY96" fmla="*/ 1437108 h 2082019"/>
                <a:gd name="connsiteX97" fmla="*/ 656977 w 2163080"/>
                <a:gd name="connsiteY97" fmla="*/ 1502754 h 2082019"/>
                <a:gd name="connsiteX98" fmla="*/ 755073 w 2163080"/>
                <a:gd name="connsiteY98" fmla="*/ 1502754 h 2082019"/>
                <a:gd name="connsiteX99" fmla="*/ 755073 w 2163080"/>
                <a:gd name="connsiteY99" fmla="*/ 1437108 h 2082019"/>
                <a:gd name="connsiteX100" fmla="*/ 1037978 w 2163080"/>
                <a:gd name="connsiteY100" fmla="*/ 331011 h 2082019"/>
                <a:gd name="connsiteX101" fmla="*/ 1037978 w 2163080"/>
                <a:gd name="connsiteY101" fmla="*/ 465308 h 2082019"/>
                <a:gd name="connsiteX102" fmla="*/ 1059098 w 2163080"/>
                <a:gd name="connsiteY102" fmla="*/ 468502 h 2082019"/>
                <a:gd name="connsiteX103" fmla="*/ 1162875 w 2163080"/>
                <a:gd name="connsiteY103" fmla="*/ 562591 h 2082019"/>
                <a:gd name="connsiteX104" fmla="*/ 1173239 w 2163080"/>
                <a:gd name="connsiteY104" fmla="*/ 613926 h 2082019"/>
                <a:gd name="connsiteX105" fmla="*/ 1175942 w 2163080"/>
                <a:gd name="connsiteY105" fmla="*/ 613926 h 2082019"/>
                <a:gd name="connsiteX106" fmla="*/ 1175942 w 2163080"/>
                <a:gd name="connsiteY106" fmla="*/ 627317 h 2082019"/>
                <a:gd name="connsiteX107" fmla="*/ 1175943 w 2163080"/>
                <a:gd name="connsiteY107" fmla="*/ 627321 h 2082019"/>
                <a:gd name="connsiteX108" fmla="*/ 1175942 w 2163080"/>
                <a:gd name="connsiteY108" fmla="*/ 1063497 h 2082019"/>
                <a:gd name="connsiteX109" fmla="*/ 1283069 w 2163080"/>
                <a:gd name="connsiteY109" fmla="*/ 1063497 h 2082019"/>
                <a:gd name="connsiteX110" fmla="*/ 1283069 w 2163080"/>
                <a:gd name="connsiteY110" fmla="*/ 627216 h 2082019"/>
                <a:gd name="connsiteX111" fmla="*/ 1384635 w 2163080"/>
                <a:gd name="connsiteY111" fmla="*/ 473988 h 2082019"/>
                <a:gd name="connsiteX112" fmla="*/ 1437863 w 2163080"/>
                <a:gd name="connsiteY112" fmla="*/ 463242 h 2082019"/>
                <a:gd name="connsiteX113" fmla="*/ 1437863 w 2163080"/>
                <a:gd name="connsiteY113" fmla="*/ 331011 h 2082019"/>
                <a:gd name="connsiteX114" fmla="*/ 785279 w 2163080"/>
                <a:gd name="connsiteY114" fmla="*/ 331011 h 2082019"/>
                <a:gd name="connsiteX115" fmla="*/ 785279 w 2163080"/>
                <a:gd name="connsiteY115" fmla="*/ 1063497 h 2082019"/>
                <a:gd name="connsiteX116" fmla="*/ 843351 w 2163080"/>
                <a:gd name="connsiteY116" fmla="*/ 1063497 h 2082019"/>
                <a:gd name="connsiteX117" fmla="*/ 843351 w 2163080"/>
                <a:gd name="connsiteY117" fmla="*/ 627321 h 2082019"/>
                <a:gd name="connsiteX118" fmla="*/ 944917 w 2163080"/>
                <a:gd name="connsiteY118" fmla="*/ 474094 h 2082019"/>
                <a:gd name="connsiteX119" fmla="*/ 996379 w 2163080"/>
                <a:gd name="connsiteY119" fmla="*/ 463704 h 2082019"/>
                <a:gd name="connsiteX120" fmla="*/ 996379 w 2163080"/>
                <a:gd name="connsiteY120" fmla="*/ 331011 h 2082019"/>
                <a:gd name="connsiteX121" fmla="*/ 683756 w 2163080"/>
                <a:gd name="connsiteY121" fmla="*/ 0 h 2082019"/>
                <a:gd name="connsiteX122" fmla="*/ 785279 w 2163080"/>
                <a:gd name="connsiteY122" fmla="*/ 0 h 2082019"/>
                <a:gd name="connsiteX123" fmla="*/ 785279 w 2163080"/>
                <a:gd name="connsiteY123" fmla="*/ 1 h 2082019"/>
                <a:gd name="connsiteX124" fmla="*/ 785279 w 2163080"/>
                <a:gd name="connsiteY124" fmla="*/ 150699 h 2082019"/>
                <a:gd name="connsiteX125" fmla="*/ 785279 w 2163080"/>
                <a:gd name="connsiteY125" fmla="*/ 150703 h 2082019"/>
                <a:gd name="connsiteX126" fmla="*/ 785279 w 2163080"/>
                <a:gd name="connsiteY126" fmla="*/ 185573 h 2082019"/>
                <a:gd name="connsiteX127" fmla="*/ 785279 w 2163080"/>
                <a:gd name="connsiteY127" fmla="*/ 268612 h 2082019"/>
                <a:gd name="connsiteX128" fmla="*/ 1437863 w 2163080"/>
                <a:gd name="connsiteY128" fmla="*/ 268612 h 2082019"/>
                <a:gd name="connsiteX129" fmla="*/ 1437863 w 2163080"/>
                <a:gd name="connsiteY129" fmla="*/ 268180 h 2082019"/>
                <a:gd name="connsiteX130" fmla="*/ 1479462 w 2163080"/>
                <a:gd name="connsiteY130" fmla="*/ 268180 h 2082019"/>
                <a:gd name="connsiteX131" fmla="*/ 1479462 w 2163080"/>
                <a:gd name="connsiteY131" fmla="*/ 466997 h 2082019"/>
                <a:gd name="connsiteX132" fmla="*/ 1514095 w 2163080"/>
                <a:gd name="connsiteY132" fmla="*/ 473988 h 2082019"/>
                <a:gd name="connsiteX133" fmla="*/ 1608185 w 2163080"/>
                <a:gd name="connsiteY133" fmla="*/ 577765 h 2082019"/>
                <a:gd name="connsiteX134" fmla="*/ 1613636 w 2163080"/>
                <a:gd name="connsiteY134" fmla="*/ 613821 h 2082019"/>
                <a:gd name="connsiteX135" fmla="*/ 1615660 w 2163080"/>
                <a:gd name="connsiteY135" fmla="*/ 613821 h 2082019"/>
                <a:gd name="connsiteX136" fmla="*/ 1615660 w 2163080"/>
                <a:gd name="connsiteY136" fmla="*/ 627210 h 2082019"/>
                <a:gd name="connsiteX137" fmla="*/ 1615661 w 2163080"/>
                <a:gd name="connsiteY137" fmla="*/ 627216 h 2082019"/>
                <a:gd name="connsiteX138" fmla="*/ 1615660 w 2163080"/>
                <a:gd name="connsiteY138" fmla="*/ 1063497 h 2082019"/>
                <a:gd name="connsiteX139" fmla="*/ 2163080 w 2163080"/>
                <a:gd name="connsiteY139" fmla="*/ 1063497 h 2082019"/>
                <a:gd name="connsiteX140" fmla="*/ 2163080 w 2163080"/>
                <a:gd name="connsiteY140" fmla="*/ 1184656 h 2082019"/>
                <a:gd name="connsiteX141" fmla="*/ 2163080 w 2163080"/>
                <a:gd name="connsiteY141" fmla="*/ 1530190 h 2082019"/>
                <a:gd name="connsiteX142" fmla="*/ 2163080 w 2163080"/>
                <a:gd name="connsiteY142" fmla="*/ 2078653 h 2082019"/>
                <a:gd name="connsiteX143" fmla="*/ 2163080 w 2163080"/>
                <a:gd name="connsiteY143" fmla="*/ 2082019 h 2082019"/>
                <a:gd name="connsiteX144" fmla="*/ 499194 w 2163080"/>
                <a:gd name="connsiteY144" fmla="*/ 2082019 h 2082019"/>
                <a:gd name="connsiteX145" fmla="*/ 499105 w 2163080"/>
                <a:gd name="connsiteY145" fmla="*/ 2082019 h 2082019"/>
                <a:gd name="connsiteX146" fmla="*/ 421721 w 2163080"/>
                <a:gd name="connsiteY146" fmla="*/ 2082019 h 2082019"/>
                <a:gd name="connsiteX147" fmla="*/ 421721 w 2163080"/>
                <a:gd name="connsiteY147" fmla="*/ 1864776 h 2082019"/>
                <a:gd name="connsiteX148" fmla="*/ 327071 w 2163080"/>
                <a:gd name="connsiteY148" fmla="*/ 1864776 h 2082019"/>
                <a:gd name="connsiteX149" fmla="*/ 327071 w 2163080"/>
                <a:gd name="connsiteY149" fmla="*/ 2082019 h 2082019"/>
                <a:gd name="connsiteX150" fmla="*/ 249597 w 2163080"/>
                <a:gd name="connsiteY150" fmla="*/ 2082019 h 2082019"/>
                <a:gd name="connsiteX151" fmla="*/ 249597 w 2163080"/>
                <a:gd name="connsiteY151" fmla="*/ 2082018 h 2082019"/>
                <a:gd name="connsiteX152" fmla="*/ 163326 w 2163080"/>
                <a:gd name="connsiteY152" fmla="*/ 2082018 h 2082019"/>
                <a:gd name="connsiteX153" fmla="*/ 163326 w 2163080"/>
                <a:gd name="connsiteY153" fmla="*/ 1864776 h 2082019"/>
                <a:gd name="connsiteX154" fmla="*/ 68676 w 2163080"/>
                <a:gd name="connsiteY154" fmla="*/ 1864776 h 2082019"/>
                <a:gd name="connsiteX155" fmla="*/ 68676 w 2163080"/>
                <a:gd name="connsiteY155" fmla="*/ 2082018 h 2082019"/>
                <a:gd name="connsiteX156" fmla="*/ 0 w 2163080"/>
                <a:gd name="connsiteY156" fmla="*/ 2082018 h 2082019"/>
                <a:gd name="connsiteX157" fmla="*/ 0 w 2163080"/>
                <a:gd name="connsiteY157" fmla="*/ 1070653 h 2082019"/>
                <a:gd name="connsiteX158" fmla="*/ 0 w 2163080"/>
                <a:gd name="connsiteY158" fmla="*/ 957871 h 2082019"/>
                <a:gd name="connsiteX159" fmla="*/ 0 w 2163080"/>
                <a:gd name="connsiteY159" fmla="*/ 957207 h 2082019"/>
                <a:gd name="connsiteX160" fmla="*/ 91842 w 2163080"/>
                <a:gd name="connsiteY160" fmla="*/ 957207 h 2082019"/>
                <a:gd name="connsiteX161" fmla="*/ 91842 w 2163080"/>
                <a:gd name="connsiteY161" fmla="*/ 351653 h 2082019"/>
                <a:gd name="connsiteX162" fmla="*/ 91841 w 2163080"/>
                <a:gd name="connsiteY162" fmla="*/ 351653 h 2082019"/>
                <a:gd name="connsiteX163" fmla="*/ 91841 w 2163080"/>
                <a:gd name="connsiteY163" fmla="*/ 185571 h 2082019"/>
                <a:gd name="connsiteX164" fmla="*/ 237438 w 2163080"/>
                <a:gd name="connsiteY164" fmla="*/ 185571 h 2082019"/>
                <a:gd name="connsiteX165" fmla="*/ 383036 w 2163080"/>
                <a:gd name="connsiteY165" fmla="*/ 185571 h 2082019"/>
                <a:gd name="connsiteX166" fmla="*/ 383037 w 2163080"/>
                <a:gd name="connsiteY166" fmla="*/ 185571 h 2082019"/>
                <a:gd name="connsiteX167" fmla="*/ 383037 w 2163080"/>
                <a:gd name="connsiteY167" fmla="*/ 337527 h 2082019"/>
                <a:gd name="connsiteX168" fmla="*/ 383038 w 2163080"/>
                <a:gd name="connsiteY168" fmla="*/ 337527 h 2082019"/>
                <a:gd name="connsiteX169" fmla="*/ 383038 w 2163080"/>
                <a:gd name="connsiteY169" fmla="*/ 337530 h 2082019"/>
                <a:gd name="connsiteX170" fmla="*/ 383038 w 2163080"/>
                <a:gd name="connsiteY170" fmla="*/ 955499 h 2082019"/>
                <a:gd name="connsiteX171" fmla="*/ 499194 w 2163080"/>
                <a:gd name="connsiteY171" fmla="*/ 955499 h 2082019"/>
                <a:gd name="connsiteX172" fmla="*/ 499194 w 2163080"/>
                <a:gd name="connsiteY172" fmla="*/ 956944 h 2082019"/>
                <a:gd name="connsiteX173" fmla="*/ 499194 w 2163080"/>
                <a:gd name="connsiteY173" fmla="*/ 1063497 h 2082019"/>
                <a:gd name="connsiteX174" fmla="*/ 591966 w 2163080"/>
                <a:gd name="connsiteY174" fmla="*/ 1063497 h 2082019"/>
                <a:gd name="connsiteX175" fmla="*/ 591966 w 2163080"/>
                <a:gd name="connsiteY175" fmla="*/ 185573 h 2082019"/>
                <a:gd name="connsiteX176" fmla="*/ 591966 w 2163080"/>
                <a:gd name="connsiteY176" fmla="*/ 150703 h 2082019"/>
                <a:gd name="connsiteX177" fmla="*/ 591966 w 2163080"/>
                <a:gd name="connsiteY177" fmla="*/ 1 h 2082019"/>
                <a:gd name="connsiteX178" fmla="*/ 683756 w 2163080"/>
                <a:gd name="connsiteY178" fmla="*/ 1 h 20820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</a:cxnLst>
              <a:rect l="l" t="t" r="r" b="b"/>
              <a:pathLst>
                <a:path w="2163080" h="2082019">
                  <a:moveTo>
                    <a:pt x="1708938" y="2004560"/>
                  </a:moveTo>
                  <a:lnTo>
                    <a:pt x="1708938" y="2044384"/>
                  </a:lnTo>
                  <a:lnTo>
                    <a:pt x="2059441" y="2044384"/>
                  </a:lnTo>
                  <a:lnTo>
                    <a:pt x="2059441" y="2004560"/>
                  </a:lnTo>
                  <a:close/>
                  <a:moveTo>
                    <a:pt x="1293406" y="2004560"/>
                  </a:moveTo>
                  <a:lnTo>
                    <a:pt x="1293406" y="2044384"/>
                  </a:lnTo>
                  <a:lnTo>
                    <a:pt x="1643909" y="2044384"/>
                  </a:lnTo>
                  <a:lnTo>
                    <a:pt x="1643909" y="2004560"/>
                  </a:lnTo>
                  <a:close/>
                  <a:moveTo>
                    <a:pt x="1708938" y="1943463"/>
                  </a:moveTo>
                  <a:lnTo>
                    <a:pt x="1708938" y="1983287"/>
                  </a:lnTo>
                  <a:lnTo>
                    <a:pt x="2059441" y="1983287"/>
                  </a:lnTo>
                  <a:lnTo>
                    <a:pt x="2059441" y="1943463"/>
                  </a:lnTo>
                  <a:close/>
                  <a:moveTo>
                    <a:pt x="1293406" y="1943463"/>
                  </a:moveTo>
                  <a:lnTo>
                    <a:pt x="1293406" y="1983287"/>
                  </a:lnTo>
                  <a:lnTo>
                    <a:pt x="1643909" y="1983287"/>
                  </a:lnTo>
                  <a:lnTo>
                    <a:pt x="1643909" y="1943463"/>
                  </a:lnTo>
                  <a:close/>
                  <a:moveTo>
                    <a:pt x="1708938" y="1882367"/>
                  </a:moveTo>
                  <a:lnTo>
                    <a:pt x="1708938" y="1922191"/>
                  </a:lnTo>
                  <a:lnTo>
                    <a:pt x="2059441" y="1922191"/>
                  </a:lnTo>
                  <a:lnTo>
                    <a:pt x="2059441" y="1882367"/>
                  </a:lnTo>
                  <a:close/>
                  <a:moveTo>
                    <a:pt x="1293406" y="1882367"/>
                  </a:moveTo>
                  <a:lnTo>
                    <a:pt x="1293406" y="1922191"/>
                  </a:lnTo>
                  <a:lnTo>
                    <a:pt x="1643909" y="1922191"/>
                  </a:lnTo>
                  <a:lnTo>
                    <a:pt x="1643909" y="1882367"/>
                  </a:lnTo>
                  <a:close/>
                  <a:moveTo>
                    <a:pt x="1024178" y="1873675"/>
                  </a:moveTo>
                  <a:lnTo>
                    <a:pt x="1024178" y="1939321"/>
                  </a:lnTo>
                  <a:lnTo>
                    <a:pt x="1122274" y="1939321"/>
                  </a:lnTo>
                  <a:lnTo>
                    <a:pt x="1122274" y="1873675"/>
                  </a:lnTo>
                  <a:close/>
                  <a:moveTo>
                    <a:pt x="840577" y="1873675"/>
                  </a:moveTo>
                  <a:lnTo>
                    <a:pt x="840577" y="1939321"/>
                  </a:lnTo>
                  <a:lnTo>
                    <a:pt x="938673" y="1939321"/>
                  </a:lnTo>
                  <a:lnTo>
                    <a:pt x="938673" y="1873675"/>
                  </a:lnTo>
                  <a:close/>
                  <a:moveTo>
                    <a:pt x="656977" y="1873675"/>
                  </a:moveTo>
                  <a:lnTo>
                    <a:pt x="656977" y="1939321"/>
                  </a:lnTo>
                  <a:lnTo>
                    <a:pt x="755073" y="1939321"/>
                  </a:lnTo>
                  <a:lnTo>
                    <a:pt x="755073" y="1873675"/>
                  </a:lnTo>
                  <a:close/>
                  <a:moveTo>
                    <a:pt x="1708938" y="1821270"/>
                  </a:moveTo>
                  <a:lnTo>
                    <a:pt x="1708938" y="1861094"/>
                  </a:lnTo>
                  <a:lnTo>
                    <a:pt x="2059441" y="1861094"/>
                  </a:lnTo>
                  <a:lnTo>
                    <a:pt x="2059441" y="1821270"/>
                  </a:lnTo>
                  <a:close/>
                  <a:moveTo>
                    <a:pt x="1293406" y="1821270"/>
                  </a:moveTo>
                  <a:lnTo>
                    <a:pt x="1293406" y="1861094"/>
                  </a:lnTo>
                  <a:lnTo>
                    <a:pt x="1643909" y="1861094"/>
                  </a:lnTo>
                  <a:lnTo>
                    <a:pt x="1643909" y="1821270"/>
                  </a:lnTo>
                  <a:close/>
                  <a:moveTo>
                    <a:pt x="1024178" y="1737466"/>
                  </a:moveTo>
                  <a:lnTo>
                    <a:pt x="1024178" y="1803112"/>
                  </a:lnTo>
                  <a:lnTo>
                    <a:pt x="1122274" y="1803112"/>
                  </a:lnTo>
                  <a:lnTo>
                    <a:pt x="1122274" y="1737466"/>
                  </a:lnTo>
                  <a:close/>
                  <a:moveTo>
                    <a:pt x="840577" y="1737466"/>
                  </a:moveTo>
                  <a:lnTo>
                    <a:pt x="840577" y="1803112"/>
                  </a:lnTo>
                  <a:lnTo>
                    <a:pt x="938673" y="1803112"/>
                  </a:lnTo>
                  <a:lnTo>
                    <a:pt x="938673" y="1737466"/>
                  </a:lnTo>
                  <a:close/>
                  <a:moveTo>
                    <a:pt x="656977" y="1737466"/>
                  </a:moveTo>
                  <a:lnTo>
                    <a:pt x="656977" y="1803112"/>
                  </a:lnTo>
                  <a:lnTo>
                    <a:pt x="755073" y="1803112"/>
                  </a:lnTo>
                  <a:lnTo>
                    <a:pt x="755073" y="1737466"/>
                  </a:lnTo>
                  <a:close/>
                  <a:moveTo>
                    <a:pt x="1024178" y="1601257"/>
                  </a:moveTo>
                  <a:lnTo>
                    <a:pt x="1024178" y="1666903"/>
                  </a:lnTo>
                  <a:lnTo>
                    <a:pt x="1122274" y="1666903"/>
                  </a:lnTo>
                  <a:lnTo>
                    <a:pt x="1122274" y="1601257"/>
                  </a:lnTo>
                  <a:close/>
                  <a:moveTo>
                    <a:pt x="840577" y="1601257"/>
                  </a:moveTo>
                  <a:lnTo>
                    <a:pt x="840577" y="1666903"/>
                  </a:lnTo>
                  <a:lnTo>
                    <a:pt x="938673" y="1666903"/>
                  </a:lnTo>
                  <a:lnTo>
                    <a:pt x="938673" y="1601257"/>
                  </a:lnTo>
                  <a:close/>
                  <a:moveTo>
                    <a:pt x="656977" y="1601257"/>
                  </a:moveTo>
                  <a:lnTo>
                    <a:pt x="656977" y="1666903"/>
                  </a:lnTo>
                  <a:lnTo>
                    <a:pt x="755073" y="1666903"/>
                  </a:lnTo>
                  <a:lnTo>
                    <a:pt x="755073" y="1601257"/>
                  </a:lnTo>
                  <a:close/>
                  <a:moveTo>
                    <a:pt x="1949811" y="1437108"/>
                  </a:moveTo>
                  <a:lnTo>
                    <a:pt x="1949811" y="1502754"/>
                  </a:lnTo>
                  <a:lnTo>
                    <a:pt x="2047907" y="1502754"/>
                  </a:lnTo>
                  <a:lnTo>
                    <a:pt x="2047907" y="1437108"/>
                  </a:lnTo>
                  <a:close/>
                  <a:moveTo>
                    <a:pt x="1766210" y="1437108"/>
                  </a:moveTo>
                  <a:lnTo>
                    <a:pt x="1766210" y="1502754"/>
                  </a:lnTo>
                  <a:lnTo>
                    <a:pt x="1864306" y="1502754"/>
                  </a:lnTo>
                  <a:lnTo>
                    <a:pt x="1864306" y="1437108"/>
                  </a:lnTo>
                  <a:close/>
                  <a:moveTo>
                    <a:pt x="1582610" y="1437108"/>
                  </a:moveTo>
                  <a:lnTo>
                    <a:pt x="1582610" y="1502754"/>
                  </a:lnTo>
                  <a:lnTo>
                    <a:pt x="1680706" y="1502754"/>
                  </a:lnTo>
                  <a:lnTo>
                    <a:pt x="1680706" y="1437108"/>
                  </a:lnTo>
                  <a:close/>
                  <a:moveTo>
                    <a:pt x="1386037" y="1437108"/>
                  </a:moveTo>
                  <a:lnTo>
                    <a:pt x="1386037" y="1502754"/>
                  </a:lnTo>
                  <a:lnTo>
                    <a:pt x="1484133" y="1502754"/>
                  </a:lnTo>
                  <a:lnTo>
                    <a:pt x="1484133" y="1437108"/>
                  </a:lnTo>
                  <a:close/>
                  <a:moveTo>
                    <a:pt x="1202437" y="1437108"/>
                  </a:moveTo>
                  <a:lnTo>
                    <a:pt x="1202437" y="1502754"/>
                  </a:lnTo>
                  <a:lnTo>
                    <a:pt x="1300533" y="1502754"/>
                  </a:lnTo>
                  <a:lnTo>
                    <a:pt x="1300533" y="1437108"/>
                  </a:lnTo>
                  <a:close/>
                  <a:moveTo>
                    <a:pt x="1024178" y="1437108"/>
                  </a:moveTo>
                  <a:lnTo>
                    <a:pt x="1024178" y="1502754"/>
                  </a:lnTo>
                  <a:lnTo>
                    <a:pt x="1122274" y="1502754"/>
                  </a:lnTo>
                  <a:lnTo>
                    <a:pt x="1122274" y="1437108"/>
                  </a:lnTo>
                  <a:close/>
                  <a:moveTo>
                    <a:pt x="840577" y="1437108"/>
                  </a:moveTo>
                  <a:lnTo>
                    <a:pt x="840577" y="1502754"/>
                  </a:lnTo>
                  <a:lnTo>
                    <a:pt x="938673" y="1502754"/>
                  </a:lnTo>
                  <a:lnTo>
                    <a:pt x="938673" y="1437108"/>
                  </a:lnTo>
                  <a:close/>
                  <a:moveTo>
                    <a:pt x="656977" y="1437108"/>
                  </a:moveTo>
                  <a:lnTo>
                    <a:pt x="656977" y="1502754"/>
                  </a:lnTo>
                  <a:lnTo>
                    <a:pt x="755073" y="1502754"/>
                  </a:lnTo>
                  <a:lnTo>
                    <a:pt x="755073" y="1437108"/>
                  </a:lnTo>
                  <a:close/>
                  <a:moveTo>
                    <a:pt x="1037978" y="331011"/>
                  </a:moveTo>
                  <a:lnTo>
                    <a:pt x="1037978" y="465308"/>
                  </a:lnTo>
                  <a:lnTo>
                    <a:pt x="1059098" y="468502"/>
                  </a:lnTo>
                  <a:cubicBezTo>
                    <a:pt x="1105963" y="483078"/>
                    <a:pt x="1143941" y="517827"/>
                    <a:pt x="1162875" y="562591"/>
                  </a:cubicBezTo>
                  <a:lnTo>
                    <a:pt x="1173239" y="613926"/>
                  </a:lnTo>
                  <a:lnTo>
                    <a:pt x="1175942" y="613926"/>
                  </a:lnTo>
                  <a:lnTo>
                    <a:pt x="1175942" y="627317"/>
                  </a:lnTo>
                  <a:lnTo>
                    <a:pt x="1175943" y="627321"/>
                  </a:lnTo>
                  <a:lnTo>
                    <a:pt x="1175942" y="1063497"/>
                  </a:lnTo>
                  <a:lnTo>
                    <a:pt x="1283069" y="1063497"/>
                  </a:lnTo>
                  <a:lnTo>
                    <a:pt x="1283069" y="627216"/>
                  </a:lnTo>
                  <a:cubicBezTo>
                    <a:pt x="1283069" y="558334"/>
                    <a:pt x="1324949" y="499233"/>
                    <a:pt x="1384635" y="473988"/>
                  </a:cubicBezTo>
                  <a:lnTo>
                    <a:pt x="1437863" y="463242"/>
                  </a:lnTo>
                  <a:lnTo>
                    <a:pt x="1437863" y="331011"/>
                  </a:lnTo>
                  <a:close/>
                  <a:moveTo>
                    <a:pt x="785279" y="331011"/>
                  </a:moveTo>
                  <a:lnTo>
                    <a:pt x="785279" y="1063497"/>
                  </a:lnTo>
                  <a:lnTo>
                    <a:pt x="843351" y="1063497"/>
                  </a:lnTo>
                  <a:lnTo>
                    <a:pt x="843351" y="627321"/>
                  </a:lnTo>
                  <a:cubicBezTo>
                    <a:pt x="843351" y="558439"/>
                    <a:pt x="885231" y="499339"/>
                    <a:pt x="944917" y="474094"/>
                  </a:cubicBezTo>
                  <a:lnTo>
                    <a:pt x="996379" y="463704"/>
                  </a:lnTo>
                  <a:lnTo>
                    <a:pt x="996379" y="331011"/>
                  </a:lnTo>
                  <a:close/>
                  <a:moveTo>
                    <a:pt x="683756" y="0"/>
                  </a:moveTo>
                  <a:lnTo>
                    <a:pt x="785279" y="0"/>
                  </a:lnTo>
                  <a:lnTo>
                    <a:pt x="785279" y="1"/>
                  </a:lnTo>
                  <a:lnTo>
                    <a:pt x="785279" y="150699"/>
                  </a:lnTo>
                  <a:lnTo>
                    <a:pt x="785279" y="150703"/>
                  </a:lnTo>
                  <a:lnTo>
                    <a:pt x="785279" y="185573"/>
                  </a:lnTo>
                  <a:lnTo>
                    <a:pt x="785279" y="268612"/>
                  </a:lnTo>
                  <a:lnTo>
                    <a:pt x="1437863" y="268612"/>
                  </a:lnTo>
                  <a:lnTo>
                    <a:pt x="1437863" y="268180"/>
                  </a:lnTo>
                  <a:lnTo>
                    <a:pt x="1479462" y="268180"/>
                  </a:lnTo>
                  <a:lnTo>
                    <a:pt x="1479462" y="466997"/>
                  </a:lnTo>
                  <a:lnTo>
                    <a:pt x="1514095" y="473988"/>
                  </a:lnTo>
                  <a:cubicBezTo>
                    <a:pt x="1558860" y="492922"/>
                    <a:pt x="1593608" y="530900"/>
                    <a:pt x="1608185" y="577765"/>
                  </a:cubicBezTo>
                  <a:lnTo>
                    <a:pt x="1613636" y="613821"/>
                  </a:lnTo>
                  <a:lnTo>
                    <a:pt x="1615660" y="613821"/>
                  </a:lnTo>
                  <a:lnTo>
                    <a:pt x="1615660" y="627210"/>
                  </a:lnTo>
                  <a:lnTo>
                    <a:pt x="1615661" y="627216"/>
                  </a:lnTo>
                  <a:lnTo>
                    <a:pt x="1615660" y="1063497"/>
                  </a:lnTo>
                  <a:lnTo>
                    <a:pt x="2163080" y="1063497"/>
                  </a:lnTo>
                  <a:lnTo>
                    <a:pt x="2163080" y="1184656"/>
                  </a:lnTo>
                  <a:lnTo>
                    <a:pt x="2163080" y="1530190"/>
                  </a:lnTo>
                  <a:lnTo>
                    <a:pt x="2163080" y="2078653"/>
                  </a:lnTo>
                  <a:lnTo>
                    <a:pt x="2163080" y="2082019"/>
                  </a:lnTo>
                  <a:lnTo>
                    <a:pt x="499194" y="2082019"/>
                  </a:lnTo>
                  <a:lnTo>
                    <a:pt x="499105" y="2082019"/>
                  </a:lnTo>
                  <a:lnTo>
                    <a:pt x="421721" y="2082019"/>
                  </a:lnTo>
                  <a:lnTo>
                    <a:pt x="421721" y="1864776"/>
                  </a:lnTo>
                  <a:lnTo>
                    <a:pt x="327071" y="1864776"/>
                  </a:lnTo>
                  <a:lnTo>
                    <a:pt x="327071" y="2082019"/>
                  </a:lnTo>
                  <a:lnTo>
                    <a:pt x="249597" y="2082019"/>
                  </a:lnTo>
                  <a:lnTo>
                    <a:pt x="249597" y="2082018"/>
                  </a:lnTo>
                  <a:lnTo>
                    <a:pt x="163326" y="2082018"/>
                  </a:lnTo>
                  <a:lnTo>
                    <a:pt x="163326" y="1864776"/>
                  </a:lnTo>
                  <a:lnTo>
                    <a:pt x="68676" y="1864776"/>
                  </a:lnTo>
                  <a:lnTo>
                    <a:pt x="68676" y="2082018"/>
                  </a:lnTo>
                  <a:lnTo>
                    <a:pt x="0" y="2082018"/>
                  </a:lnTo>
                  <a:lnTo>
                    <a:pt x="0" y="1070653"/>
                  </a:lnTo>
                  <a:lnTo>
                    <a:pt x="0" y="957871"/>
                  </a:lnTo>
                  <a:lnTo>
                    <a:pt x="0" y="957207"/>
                  </a:lnTo>
                  <a:lnTo>
                    <a:pt x="91842" y="957207"/>
                  </a:lnTo>
                  <a:lnTo>
                    <a:pt x="91842" y="351653"/>
                  </a:lnTo>
                  <a:lnTo>
                    <a:pt x="91841" y="351653"/>
                  </a:lnTo>
                  <a:lnTo>
                    <a:pt x="91841" y="185571"/>
                  </a:lnTo>
                  <a:lnTo>
                    <a:pt x="237438" y="185571"/>
                  </a:lnTo>
                  <a:lnTo>
                    <a:pt x="383036" y="185571"/>
                  </a:lnTo>
                  <a:lnTo>
                    <a:pt x="383037" y="185571"/>
                  </a:lnTo>
                  <a:lnTo>
                    <a:pt x="383037" y="337527"/>
                  </a:lnTo>
                  <a:lnTo>
                    <a:pt x="383038" y="337527"/>
                  </a:lnTo>
                  <a:lnTo>
                    <a:pt x="383038" y="337530"/>
                  </a:lnTo>
                  <a:lnTo>
                    <a:pt x="383038" y="955499"/>
                  </a:lnTo>
                  <a:lnTo>
                    <a:pt x="499194" y="955499"/>
                  </a:lnTo>
                  <a:lnTo>
                    <a:pt x="499194" y="956944"/>
                  </a:lnTo>
                  <a:lnTo>
                    <a:pt x="499194" y="1063497"/>
                  </a:lnTo>
                  <a:lnTo>
                    <a:pt x="591966" y="1063497"/>
                  </a:lnTo>
                  <a:lnTo>
                    <a:pt x="591966" y="185573"/>
                  </a:lnTo>
                  <a:lnTo>
                    <a:pt x="591966" y="150703"/>
                  </a:lnTo>
                  <a:lnTo>
                    <a:pt x="591966" y="1"/>
                  </a:lnTo>
                  <a:lnTo>
                    <a:pt x="683756" y="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</p:grpSp>
      <p:sp>
        <p:nvSpPr>
          <p:cNvPr id="37" name="Freeform: Shape 36">
            <a:extLst>
              <a:ext uri="{FF2B5EF4-FFF2-40B4-BE49-F238E27FC236}">
                <a16:creationId xmlns:a16="http://schemas.microsoft.com/office/drawing/2014/main" id="{3EF754D1-733D-4023-8E93-A07336970229}"/>
              </a:ext>
            </a:extLst>
          </p:cNvPr>
          <p:cNvSpPr/>
          <p:nvPr/>
        </p:nvSpPr>
        <p:spPr>
          <a:xfrm>
            <a:off x="5568942" y="3157178"/>
            <a:ext cx="527058" cy="387991"/>
          </a:xfrm>
          <a:custGeom>
            <a:avLst/>
            <a:gdLst>
              <a:gd name="connsiteX0" fmla="*/ 1869041 w 3738080"/>
              <a:gd name="connsiteY0" fmla="*/ 1997576 h 2751770"/>
              <a:gd name="connsiteX1" fmla="*/ 2246138 w 3738080"/>
              <a:gd name="connsiteY1" fmla="*/ 2374673 h 2751770"/>
              <a:gd name="connsiteX2" fmla="*/ 1869041 w 3738080"/>
              <a:gd name="connsiteY2" fmla="*/ 2751770 h 2751770"/>
              <a:gd name="connsiteX3" fmla="*/ 1491944 w 3738080"/>
              <a:gd name="connsiteY3" fmla="*/ 2374673 h 2751770"/>
              <a:gd name="connsiteX4" fmla="*/ 1869041 w 3738080"/>
              <a:gd name="connsiteY4" fmla="*/ 1997576 h 2751770"/>
              <a:gd name="connsiteX5" fmla="*/ 2788485 w 3738080"/>
              <a:gd name="connsiteY5" fmla="*/ 1841061 h 2751770"/>
              <a:gd name="connsiteX6" fmla="*/ 2632248 w 3738080"/>
              <a:gd name="connsiteY6" fmla="*/ 1992174 h 2751770"/>
              <a:gd name="connsiteX7" fmla="*/ 2624294 w 3738080"/>
              <a:gd name="connsiteY7" fmla="*/ 1992174 h 2751770"/>
              <a:gd name="connsiteX8" fmla="*/ 1858846 w 3738080"/>
              <a:gd name="connsiteY8" fmla="*/ 1306247 h 2751770"/>
              <a:gd name="connsiteX9" fmla="*/ 2645621 w 3738080"/>
              <a:gd name="connsiteY9" fmla="*/ 1504218 h 2751770"/>
              <a:gd name="connsiteX10" fmla="*/ 2795575 w 3738080"/>
              <a:gd name="connsiteY10" fmla="*/ 1757331 h 2751770"/>
              <a:gd name="connsiteX11" fmla="*/ 2539052 w 3738080"/>
              <a:gd name="connsiteY11" fmla="*/ 1841672 h 2751770"/>
              <a:gd name="connsiteX12" fmla="*/ 1353947 w 3738080"/>
              <a:gd name="connsiteY12" fmla="*/ 1778974 h 2751770"/>
              <a:gd name="connsiteX13" fmla="*/ 982333 w 3738080"/>
              <a:gd name="connsiteY13" fmla="*/ 1780833 h 2751770"/>
              <a:gd name="connsiteX14" fmla="*/ 966756 w 3738080"/>
              <a:gd name="connsiteY14" fmla="*/ 1667407 h 2751770"/>
              <a:gd name="connsiteX15" fmla="*/ 1217540 w 3738080"/>
              <a:gd name="connsiteY15" fmla="*/ 1445700 h 2751770"/>
              <a:gd name="connsiteX16" fmla="*/ 1858846 w 3738080"/>
              <a:gd name="connsiteY16" fmla="*/ 1306247 h 2751770"/>
              <a:gd name="connsiteX17" fmla="*/ 1828129 w 3738080"/>
              <a:gd name="connsiteY17" fmla="*/ 650059 h 2751770"/>
              <a:gd name="connsiteX18" fmla="*/ 3108200 w 3738080"/>
              <a:gd name="connsiteY18" fmla="*/ 1008980 h 2751770"/>
              <a:gd name="connsiteX19" fmla="*/ 3258155 w 3738080"/>
              <a:gd name="connsiteY19" fmla="*/ 1319033 h 2751770"/>
              <a:gd name="connsiteX20" fmla="*/ 2937692 w 3738080"/>
              <a:gd name="connsiteY20" fmla="*/ 1304637 h 2751770"/>
              <a:gd name="connsiteX21" fmla="*/ 763561 w 3738080"/>
              <a:gd name="connsiteY21" fmla="*/ 1325535 h 2751770"/>
              <a:gd name="connsiteX22" fmla="*/ 464412 w 3738080"/>
              <a:gd name="connsiteY22" fmla="*/ 1278813 h 2751770"/>
              <a:gd name="connsiteX23" fmla="*/ 450482 w 3738080"/>
              <a:gd name="connsiteY23" fmla="*/ 1202928 h 2751770"/>
              <a:gd name="connsiteX24" fmla="*/ 622892 w 3738080"/>
              <a:gd name="connsiteY24" fmla="*/ 1008979 h 2751770"/>
              <a:gd name="connsiteX25" fmla="*/ 1828129 w 3738080"/>
              <a:gd name="connsiteY25" fmla="*/ 650059 h 2751770"/>
              <a:gd name="connsiteX26" fmla="*/ 1764313 w 3738080"/>
              <a:gd name="connsiteY26" fmla="*/ 591 h 2751770"/>
              <a:gd name="connsiteX27" fmla="*/ 3559697 w 3738080"/>
              <a:gd name="connsiteY27" fmla="*/ 547180 h 2751770"/>
              <a:gd name="connsiteX28" fmla="*/ 3709650 w 3738080"/>
              <a:gd name="connsiteY28" fmla="*/ 882310 h 2751770"/>
              <a:gd name="connsiteX29" fmla="*/ 3367875 w 3738080"/>
              <a:gd name="connsiteY29" fmla="*/ 834477 h 2751770"/>
              <a:gd name="connsiteX30" fmla="*/ 318417 w 3738080"/>
              <a:gd name="connsiteY30" fmla="*/ 884635 h 2751770"/>
              <a:gd name="connsiteX31" fmla="*/ 19267 w 3738080"/>
              <a:gd name="connsiteY31" fmla="*/ 846272 h 2751770"/>
              <a:gd name="connsiteX32" fmla="*/ 275 w 3738080"/>
              <a:gd name="connsiteY32" fmla="*/ 760137 h 2751770"/>
              <a:gd name="connsiteX33" fmla="*/ 173484 w 3738080"/>
              <a:gd name="connsiteY33" fmla="*/ 547180 h 2751770"/>
              <a:gd name="connsiteX34" fmla="*/ 1764313 w 3738080"/>
              <a:gd name="connsiteY34" fmla="*/ 591 h 2751770"/>
              <a:gd name="connsiteX0" fmla="*/ 1869041 w 3738080"/>
              <a:gd name="connsiteY0" fmla="*/ 1997576 h 2751770"/>
              <a:gd name="connsiteX1" fmla="*/ 2246138 w 3738080"/>
              <a:gd name="connsiteY1" fmla="*/ 2374673 h 2751770"/>
              <a:gd name="connsiteX2" fmla="*/ 1869041 w 3738080"/>
              <a:gd name="connsiteY2" fmla="*/ 2751770 h 2751770"/>
              <a:gd name="connsiteX3" fmla="*/ 1491944 w 3738080"/>
              <a:gd name="connsiteY3" fmla="*/ 2374673 h 2751770"/>
              <a:gd name="connsiteX4" fmla="*/ 1869041 w 3738080"/>
              <a:gd name="connsiteY4" fmla="*/ 1997576 h 2751770"/>
              <a:gd name="connsiteX5" fmla="*/ 2624294 w 3738080"/>
              <a:gd name="connsiteY5" fmla="*/ 1992174 h 2751770"/>
              <a:gd name="connsiteX6" fmla="*/ 2632248 w 3738080"/>
              <a:gd name="connsiteY6" fmla="*/ 1992174 h 2751770"/>
              <a:gd name="connsiteX7" fmla="*/ 2624294 w 3738080"/>
              <a:gd name="connsiteY7" fmla="*/ 1992174 h 2751770"/>
              <a:gd name="connsiteX8" fmla="*/ 1858846 w 3738080"/>
              <a:gd name="connsiteY8" fmla="*/ 1306247 h 2751770"/>
              <a:gd name="connsiteX9" fmla="*/ 2645621 w 3738080"/>
              <a:gd name="connsiteY9" fmla="*/ 1504218 h 2751770"/>
              <a:gd name="connsiteX10" fmla="*/ 2795575 w 3738080"/>
              <a:gd name="connsiteY10" fmla="*/ 1757331 h 2751770"/>
              <a:gd name="connsiteX11" fmla="*/ 2539052 w 3738080"/>
              <a:gd name="connsiteY11" fmla="*/ 1841672 h 2751770"/>
              <a:gd name="connsiteX12" fmla="*/ 1353947 w 3738080"/>
              <a:gd name="connsiteY12" fmla="*/ 1778974 h 2751770"/>
              <a:gd name="connsiteX13" fmla="*/ 982333 w 3738080"/>
              <a:gd name="connsiteY13" fmla="*/ 1780833 h 2751770"/>
              <a:gd name="connsiteX14" fmla="*/ 966756 w 3738080"/>
              <a:gd name="connsiteY14" fmla="*/ 1667407 h 2751770"/>
              <a:gd name="connsiteX15" fmla="*/ 1217540 w 3738080"/>
              <a:gd name="connsiteY15" fmla="*/ 1445700 h 2751770"/>
              <a:gd name="connsiteX16" fmla="*/ 1858846 w 3738080"/>
              <a:gd name="connsiteY16" fmla="*/ 1306247 h 2751770"/>
              <a:gd name="connsiteX17" fmla="*/ 1828129 w 3738080"/>
              <a:gd name="connsiteY17" fmla="*/ 650059 h 2751770"/>
              <a:gd name="connsiteX18" fmla="*/ 3108200 w 3738080"/>
              <a:gd name="connsiteY18" fmla="*/ 1008980 h 2751770"/>
              <a:gd name="connsiteX19" fmla="*/ 3258155 w 3738080"/>
              <a:gd name="connsiteY19" fmla="*/ 1319033 h 2751770"/>
              <a:gd name="connsiteX20" fmla="*/ 2937692 w 3738080"/>
              <a:gd name="connsiteY20" fmla="*/ 1304637 h 2751770"/>
              <a:gd name="connsiteX21" fmla="*/ 763561 w 3738080"/>
              <a:gd name="connsiteY21" fmla="*/ 1325535 h 2751770"/>
              <a:gd name="connsiteX22" fmla="*/ 464412 w 3738080"/>
              <a:gd name="connsiteY22" fmla="*/ 1278813 h 2751770"/>
              <a:gd name="connsiteX23" fmla="*/ 450482 w 3738080"/>
              <a:gd name="connsiteY23" fmla="*/ 1202928 h 2751770"/>
              <a:gd name="connsiteX24" fmla="*/ 622892 w 3738080"/>
              <a:gd name="connsiteY24" fmla="*/ 1008979 h 2751770"/>
              <a:gd name="connsiteX25" fmla="*/ 1828129 w 3738080"/>
              <a:gd name="connsiteY25" fmla="*/ 650059 h 2751770"/>
              <a:gd name="connsiteX26" fmla="*/ 1764313 w 3738080"/>
              <a:gd name="connsiteY26" fmla="*/ 591 h 2751770"/>
              <a:gd name="connsiteX27" fmla="*/ 3559697 w 3738080"/>
              <a:gd name="connsiteY27" fmla="*/ 547180 h 2751770"/>
              <a:gd name="connsiteX28" fmla="*/ 3709650 w 3738080"/>
              <a:gd name="connsiteY28" fmla="*/ 882310 h 2751770"/>
              <a:gd name="connsiteX29" fmla="*/ 3367875 w 3738080"/>
              <a:gd name="connsiteY29" fmla="*/ 834477 h 2751770"/>
              <a:gd name="connsiteX30" fmla="*/ 318417 w 3738080"/>
              <a:gd name="connsiteY30" fmla="*/ 884635 h 2751770"/>
              <a:gd name="connsiteX31" fmla="*/ 19267 w 3738080"/>
              <a:gd name="connsiteY31" fmla="*/ 846272 h 2751770"/>
              <a:gd name="connsiteX32" fmla="*/ 275 w 3738080"/>
              <a:gd name="connsiteY32" fmla="*/ 760137 h 2751770"/>
              <a:gd name="connsiteX33" fmla="*/ 173484 w 3738080"/>
              <a:gd name="connsiteY33" fmla="*/ 547180 h 2751770"/>
              <a:gd name="connsiteX34" fmla="*/ 1764313 w 3738080"/>
              <a:gd name="connsiteY34" fmla="*/ 591 h 2751770"/>
              <a:gd name="connsiteX0" fmla="*/ 1869041 w 3738080"/>
              <a:gd name="connsiteY0" fmla="*/ 1997576 h 2751770"/>
              <a:gd name="connsiteX1" fmla="*/ 2246138 w 3738080"/>
              <a:gd name="connsiteY1" fmla="*/ 2374673 h 2751770"/>
              <a:gd name="connsiteX2" fmla="*/ 1869041 w 3738080"/>
              <a:gd name="connsiteY2" fmla="*/ 2751770 h 2751770"/>
              <a:gd name="connsiteX3" fmla="*/ 1491944 w 3738080"/>
              <a:gd name="connsiteY3" fmla="*/ 2374673 h 2751770"/>
              <a:gd name="connsiteX4" fmla="*/ 1869041 w 3738080"/>
              <a:gd name="connsiteY4" fmla="*/ 1997576 h 2751770"/>
              <a:gd name="connsiteX5" fmla="*/ 1858846 w 3738080"/>
              <a:gd name="connsiteY5" fmla="*/ 1306247 h 2751770"/>
              <a:gd name="connsiteX6" fmla="*/ 2645621 w 3738080"/>
              <a:gd name="connsiteY6" fmla="*/ 1504218 h 2751770"/>
              <a:gd name="connsiteX7" fmla="*/ 2795575 w 3738080"/>
              <a:gd name="connsiteY7" fmla="*/ 1757331 h 2751770"/>
              <a:gd name="connsiteX8" fmla="*/ 2539052 w 3738080"/>
              <a:gd name="connsiteY8" fmla="*/ 1841672 h 2751770"/>
              <a:gd name="connsiteX9" fmla="*/ 1353947 w 3738080"/>
              <a:gd name="connsiteY9" fmla="*/ 1778974 h 2751770"/>
              <a:gd name="connsiteX10" fmla="*/ 982333 w 3738080"/>
              <a:gd name="connsiteY10" fmla="*/ 1780833 h 2751770"/>
              <a:gd name="connsiteX11" fmla="*/ 966756 w 3738080"/>
              <a:gd name="connsiteY11" fmla="*/ 1667407 h 2751770"/>
              <a:gd name="connsiteX12" fmla="*/ 1217540 w 3738080"/>
              <a:gd name="connsiteY12" fmla="*/ 1445700 h 2751770"/>
              <a:gd name="connsiteX13" fmla="*/ 1858846 w 3738080"/>
              <a:gd name="connsiteY13" fmla="*/ 1306247 h 2751770"/>
              <a:gd name="connsiteX14" fmla="*/ 1828129 w 3738080"/>
              <a:gd name="connsiteY14" fmla="*/ 650059 h 2751770"/>
              <a:gd name="connsiteX15" fmla="*/ 3108200 w 3738080"/>
              <a:gd name="connsiteY15" fmla="*/ 1008980 h 2751770"/>
              <a:gd name="connsiteX16" fmla="*/ 3258155 w 3738080"/>
              <a:gd name="connsiteY16" fmla="*/ 1319033 h 2751770"/>
              <a:gd name="connsiteX17" fmla="*/ 2937692 w 3738080"/>
              <a:gd name="connsiteY17" fmla="*/ 1304637 h 2751770"/>
              <a:gd name="connsiteX18" fmla="*/ 763561 w 3738080"/>
              <a:gd name="connsiteY18" fmla="*/ 1325535 h 2751770"/>
              <a:gd name="connsiteX19" fmla="*/ 464412 w 3738080"/>
              <a:gd name="connsiteY19" fmla="*/ 1278813 h 2751770"/>
              <a:gd name="connsiteX20" fmla="*/ 450482 w 3738080"/>
              <a:gd name="connsiteY20" fmla="*/ 1202928 h 2751770"/>
              <a:gd name="connsiteX21" fmla="*/ 622892 w 3738080"/>
              <a:gd name="connsiteY21" fmla="*/ 1008979 h 2751770"/>
              <a:gd name="connsiteX22" fmla="*/ 1828129 w 3738080"/>
              <a:gd name="connsiteY22" fmla="*/ 650059 h 2751770"/>
              <a:gd name="connsiteX23" fmla="*/ 1764313 w 3738080"/>
              <a:gd name="connsiteY23" fmla="*/ 591 h 2751770"/>
              <a:gd name="connsiteX24" fmla="*/ 3559697 w 3738080"/>
              <a:gd name="connsiteY24" fmla="*/ 547180 h 2751770"/>
              <a:gd name="connsiteX25" fmla="*/ 3709650 w 3738080"/>
              <a:gd name="connsiteY25" fmla="*/ 882310 h 2751770"/>
              <a:gd name="connsiteX26" fmla="*/ 3367875 w 3738080"/>
              <a:gd name="connsiteY26" fmla="*/ 834477 h 2751770"/>
              <a:gd name="connsiteX27" fmla="*/ 318417 w 3738080"/>
              <a:gd name="connsiteY27" fmla="*/ 884635 h 2751770"/>
              <a:gd name="connsiteX28" fmla="*/ 19267 w 3738080"/>
              <a:gd name="connsiteY28" fmla="*/ 846272 h 2751770"/>
              <a:gd name="connsiteX29" fmla="*/ 275 w 3738080"/>
              <a:gd name="connsiteY29" fmla="*/ 760137 h 2751770"/>
              <a:gd name="connsiteX30" fmla="*/ 173484 w 3738080"/>
              <a:gd name="connsiteY30" fmla="*/ 547180 h 2751770"/>
              <a:gd name="connsiteX31" fmla="*/ 1764313 w 3738080"/>
              <a:gd name="connsiteY31" fmla="*/ 591 h 27517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3738080" h="2751770">
                <a:moveTo>
                  <a:pt x="1869041" y="1997576"/>
                </a:moveTo>
                <a:cubicBezTo>
                  <a:pt x="2077306" y="1997576"/>
                  <a:pt x="2246138" y="2166408"/>
                  <a:pt x="2246138" y="2374673"/>
                </a:cubicBezTo>
                <a:cubicBezTo>
                  <a:pt x="2246138" y="2582938"/>
                  <a:pt x="2077306" y="2751770"/>
                  <a:pt x="1869041" y="2751770"/>
                </a:cubicBezTo>
                <a:cubicBezTo>
                  <a:pt x="1660776" y="2751770"/>
                  <a:pt x="1491944" y="2582938"/>
                  <a:pt x="1491944" y="2374673"/>
                </a:cubicBezTo>
                <a:cubicBezTo>
                  <a:pt x="1491944" y="2166408"/>
                  <a:pt x="1660776" y="1997576"/>
                  <a:pt x="1869041" y="1997576"/>
                </a:cubicBezTo>
                <a:close/>
                <a:moveTo>
                  <a:pt x="1858846" y="1306247"/>
                </a:moveTo>
                <a:cubicBezTo>
                  <a:pt x="2165924" y="1301758"/>
                  <a:pt x="2404940" y="1399722"/>
                  <a:pt x="2645621" y="1504218"/>
                </a:cubicBezTo>
                <a:cubicBezTo>
                  <a:pt x="2813424" y="1597955"/>
                  <a:pt x="2823993" y="1678797"/>
                  <a:pt x="2795575" y="1757331"/>
                </a:cubicBezTo>
                <a:cubicBezTo>
                  <a:pt x="2761471" y="1842158"/>
                  <a:pt x="2685239" y="1908552"/>
                  <a:pt x="2539052" y="1841672"/>
                </a:cubicBezTo>
                <a:cubicBezTo>
                  <a:pt x="2347207" y="1684231"/>
                  <a:pt x="1733351" y="1556050"/>
                  <a:pt x="1353947" y="1778974"/>
                </a:cubicBezTo>
                <a:cubicBezTo>
                  <a:pt x="1250080" y="1855218"/>
                  <a:pt x="1037749" y="1915097"/>
                  <a:pt x="982333" y="1780833"/>
                </a:cubicBezTo>
                <a:cubicBezTo>
                  <a:pt x="968480" y="1736637"/>
                  <a:pt x="963386" y="1699601"/>
                  <a:pt x="966756" y="1667407"/>
                </a:cubicBezTo>
                <a:cubicBezTo>
                  <a:pt x="976866" y="1570822"/>
                  <a:pt x="1063141" y="1517802"/>
                  <a:pt x="1217540" y="1445700"/>
                </a:cubicBezTo>
                <a:cubicBezTo>
                  <a:pt x="1465851" y="1348519"/>
                  <a:pt x="1674601" y="1308942"/>
                  <a:pt x="1858846" y="1306247"/>
                </a:cubicBezTo>
                <a:close/>
                <a:moveTo>
                  <a:pt x="1828129" y="650059"/>
                </a:moveTo>
                <a:cubicBezTo>
                  <a:pt x="2445754" y="646836"/>
                  <a:pt x="2937662" y="894034"/>
                  <a:pt x="3108200" y="1008980"/>
                </a:cubicBezTo>
                <a:cubicBezTo>
                  <a:pt x="3228810" y="1075858"/>
                  <a:pt x="3343409" y="1171509"/>
                  <a:pt x="3258155" y="1319033"/>
                </a:cubicBezTo>
                <a:cubicBezTo>
                  <a:pt x="3134282" y="1435449"/>
                  <a:pt x="3057301" y="1393031"/>
                  <a:pt x="2937692" y="1304637"/>
                </a:cubicBezTo>
                <a:cubicBezTo>
                  <a:pt x="2647778" y="1191783"/>
                  <a:pt x="2008321" y="619142"/>
                  <a:pt x="763561" y="1325535"/>
                </a:cubicBezTo>
                <a:cubicBezTo>
                  <a:pt x="621636" y="1425852"/>
                  <a:pt x="511304" y="1376178"/>
                  <a:pt x="464412" y="1278813"/>
                </a:cubicBezTo>
                <a:cubicBezTo>
                  <a:pt x="452398" y="1252494"/>
                  <a:pt x="448110" y="1227223"/>
                  <a:pt x="450482" y="1202928"/>
                </a:cubicBezTo>
                <a:cubicBezTo>
                  <a:pt x="457599" y="1130049"/>
                  <a:pt x="524660" y="1065987"/>
                  <a:pt x="622892" y="1008979"/>
                </a:cubicBezTo>
                <a:cubicBezTo>
                  <a:pt x="1041721" y="744082"/>
                  <a:pt x="1457554" y="651995"/>
                  <a:pt x="1828129" y="650059"/>
                </a:cubicBezTo>
                <a:close/>
                <a:moveTo>
                  <a:pt x="1764313" y="591"/>
                </a:moveTo>
                <a:cubicBezTo>
                  <a:pt x="2430887" y="-13278"/>
                  <a:pt x="3056659" y="218017"/>
                  <a:pt x="3559697" y="547180"/>
                </a:cubicBezTo>
                <a:cubicBezTo>
                  <a:pt x="3671781" y="597338"/>
                  <a:pt x="3794905" y="759863"/>
                  <a:pt x="3709650" y="882310"/>
                </a:cubicBezTo>
                <a:cubicBezTo>
                  <a:pt x="3594303" y="984791"/>
                  <a:pt x="3449118" y="907547"/>
                  <a:pt x="3367875" y="834477"/>
                </a:cubicBezTo>
                <a:cubicBezTo>
                  <a:pt x="3193985" y="725799"/>
                  <a:pt x="1920315" y="-235561"/>
                  <a:pt x="318417" y="884635"/>
                </a:cubicBezTo>
                <a:cubicBezTo>
                  <a:pt x="189280" y="993311"/>
                  <a:pt x="70419" y="922739"/>
                  <a:pt x="19267" y="846272"/>
                </a:cubicBezTo>
                <a:cubicBezTo>
                  <a:pt x="4410" y="817516"/>
                  <a:pt x="-1388" y="788500"/>
                  <a:pt x="275" y="760137"/>
                </a:cubicBezTo>
                <a:cubicBezTo>
                  <a:pt x="5260" y="675044"/>
                  <a:pt x="77384" y="595829"/>
                  <a:pt x="173484" y="547180"/>
                </a:cubicBezTo>
                <a:cubicBezTo>
                  <a:pt x="702741" y="170471"/>
                  <a:pt x="1245868" y="11376"/>
                  <a:pt x="1764313" y="59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95257691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206381AD-4C2B-4745-99B1-0BBCE6131A7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prstGeom prst="rect">
            <a:avLst/>
          </a:prstGeom>
        </p:spPr>
        <p:txBody>
          <a:bodyPr/>
          <a:lstStyle/>
          <a:p>
            <a:pPr rtl="1"/>
            <a:r>
              <a:rPr lang="fa-IR">
                <a:cs typeface="B Nazanin" pitchFamily="2" charset="-78"/>
              </a:rPr>
              <a:t>سبک اینفوگرافیک</a:t>
            </a:r>
            <a:endParaRPr lang="en-US" dirty="0">
              <a:cs typeface="B Nazanin" pitchFamily="2" charset="-78"/>
            </a:endParaRPr>
          </a:p>
        </p:txBody>
      </p:sp>
      <p:grpSp>
        <p:nvGrpSpPr>
          <p:cNvPr id="85" name="Group 84">
            <a:extLst>
              <a:ext uri="{FF2B5EF4-FFF2-40B4-BE49-F238E27FC236}">
                <a16:creationId xmlns:a16="http://schemas.microsoft.com/office/drawing/2014/main" id="{1937F4EC-89C5-49C9-B969-25494F3EF3BC}"/>
              </a:ext>
            </a:extLst>
          </p:cNvPr>
          <p:cNvGrpSpPr/>
          <p:nvPr/>
        </p:nvGrpSpPr>
        <p:grpSpPr>
          <a:xfrm>
            <a:off x="8389285" y="2440898"/>
            <a:ext cx="3144280" cy="707886"/>
            <a:chOff x="8481110" y="2440898"/>
            <a:chExt cx="3144280" cy="707886"/>
          </a:xfrm>
        </p:grpSpPr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8F97D35B-2359-4A60-861E-D9C0ADEB8AB4}"/>
                </a:ext>
              </a:extLst>
            </p:cNvPr>
            <p:cNvSpPr txBox="1"/>
            <p:nvPr/>
          </p:nvSpPr>
          <p:spPr>
            <a:xfrm>
              <a:off x="8497215" y="2687119"/>
              <a:ext cx="312817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  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E954EAE7-4514-4493-B948-59E0E9D04414}"/>
                </a:ext>
              </a:extLst>
            </p:cNvPr>
            <p:cNvSpPr txBox="1"/>
            <p:nvPr/>
          </p:nvSpPr>
          <p:spPr>
            <a:xfrm>
              <a:off x="8481110" y="2440898"/>
              <a:ext cx="3139396" cy="307777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عنوان مطالب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D4CD68F1-0912-422F-BACB-5AE0E88EA270}"/>
              </a:ext>
            </a:extLst>
          </p:cNvPr>
          <p:cNvGrpSpPr/>
          <p:nvPr/>
        </p:nvGrpSpPr>
        <p:grpSpPr>
          <a:xfrm>
            <a:off x="8389285" y="4722043"/>
            <a:ext cx="3144280" cy="707886"/>
            <a:chOff x="1715369" y="1766707"/>
            <a:chExt cx="1783314" cy="707886"/>
          </a:xfrm>
        </p:grpSpPr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2915C4E9-6D40-48B1-94E4-FD98483FCABE}"/>
                </a:ext>
              </a:extLst>
            </p:cNvPr>
            <p:cNvSpPr txBox="1"/>
            <p:nvPr/>
          </p:nvSpPr>
          <p:spPr>
            <a:xfrm>
              <a:off x="1724503" y="2012928"/>
              <a:ext cx="177418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  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0FDCCCF9-6F23-430E-A1CB-FE1309A59E07}"/>
                </a:ext>
              </a:extLst>
            </p:cNvPr>
            <p:cNvSpPr txBox="1"/>
            <p:nvPr/>
          </p:nvSpPr>
          <p:spPr>
            <a:xfrm>
              <a:off x="1715369" y="1766707"/>
              <a:ext cx="1780544" cy="307777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عنوان مطالب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6811313B-379A-4685-AB4F-F231570CB104}"/>
              </a:ext>
            </a:extLst>
          </p:cNvPr>
          <p:cNvGrpSpPr/>
          <p:nvPr/>
        </p:nvGrpSpPr>
        <p:grpSpPr>
          <a:xfrm>
            <a:off x="739950" y="3543208"/>
            <a:ext cx="3144280" cy="707886"/>
            <a:chOff x="1715369" y="1766707"/>
            <a:chExt cx="1783314" cy="707886"/>
          </a:xfrm>
        </p:grpSpPr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1A133E99-2F1B-461A-A4CE-F38FA120072B}"/>
                </a:ext>
              </a:extLst>
            </p:cNvPr>
            <p:cNvSpPr txBox="1"/>
            <p:nvPr/>
          </p:nvSpPr>
          <p:spPr>
            <a:xfrm>
              <a:off x="1724503" y="2012928"/>
              <a:ext cx="177418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  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5CD8753E-C8F4-412D-AB64-40487770D6EE}"/>
                </a:ext>
              </a:extLst>
            </p:cNvPr>
            <p:cNvSpPr txBox="1"/>
            <p:nvPr/>
          </p:nvSpPr>
          <p:spPr>
            <a:xfrm>
              <a:off x="1715369" y="1766707"/>
              <a:ext cx="1780544" cy="307777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عنوان مطالب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sp>
        <p:nvSpPr>
          <p:cNvPr id="3" name="Oval 2">
            <a:extLst>
              <a:ext uri="{FF2B5EF4-FFF2-40B4-BE49-F238E27FC236}">
                <a16:creationId xmlns:a16="http://schemas.microsoft.com/office/drawing/2014/main" id="{AA401305-87E7-4615-BBC7-97E97278CCEE}"/>
              </a:ext>
            </a:extLst>
          </p:cNvPr>
          <p:cNvSpPr/>
          <p:nvPr/>
        </p:nvSpPr>
        <p:spPr>
          <a:xfrm>
            <a:off x="6507193" y="5220013"/>
            <a:ext cx="970156" cy="970156"/>
          </a:xfrm>
          <a:prstGeom prst="ellipse">
            <a:avLst/>
          </a:prstGeom>
          <a:solidFill>
            <a:schemeClr val="bg1"/>
          </a:solidFill>
          <a:ln w="63500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 dirty="0">
              <a:cs typeface="B Nazanin" pitchFamily="2" charset="-78"/>
            </a:endParaRPr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9DE7F8FD-E379-4FEA-883F-640C4F216E1A}"/>
              </a:ext>
            </a:extLst>
          </p:cNvPr>
          <p:cNvSpPr/>
          <p:nvPr/>
        </p:nvSpPr>
        <p:spPr>
          <a:xfrm>
            <a:off x="4768254" y="4105131"/>
            <a:ext cx="970156" cy="970156"/>
          </a:xfrm>
          <a:prstGeom prst="ellipse">
            <a:avLst/>
          </a:prstGeom>
          <a:solidFill>
            <a:schemeClr val="bg1"/>
          </a:solidFill>
          <a:ln w="63500">
            <a:solidFill>
              <a:schemeClr val="accent2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 dirty="0">
              <a:cs typeface="B Nazanin" pitchFamily="2" charset="-78"/>
            </a:endParaRPr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D18A0B55-72B4-4275-AC6F-547A65DAB621}"/>
              </a:ext>
            </a:extLst>
          </p:cNvPr>
          <p:cNvSpPr/>
          <p:nvPr/>
        </p:nvSpPr>
        <p:spPr>
          <a:xfrm>
            <a:off x="6507193" y="2990251"/>
            <a:ext cx="970156" cy="970156"/>
          </a:xfrm>
          <a:prstGeom prst="ellipse">
            <a:avLst/>
          </a:prstGeom>
          <a:solidFill>
            <a:schemeClr val="bg1"/>
          </a:solidFill>
          <a:ln w="63500">
            <a:solidFill>
              <a:schemeClr val="accent3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 dirty="0">
              <a:cs typeface="B Nazanin" pitchFamily="2" charset="-78"/>
            </a:endParaRP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2804059F-B17A-4859-B533-E5DC9C40A7FE}"/>
              </a:ext>
            </a:extLst>
          </p:cNvPr>
          <p:cNvSpPr/>
          <p:nvPr/>
        </p:nvSpPr>
        <p:spPr>
          <a:xfrm>
            <a:off x="4768254" y="1875369"/>
            <a:ext cx="970156" cy="970156"/>
          </a:xfrm>
          <a:prstGeom prst="ellipse">
            <a:avLst/>
          </a:prstGeom>
          <a:solidFill>
            <a:schemeClr val="bg1"/>
          </a:solidFill>
          <a:ln w="63500">
            <a:solidFill>
              <a:schemeClr val="accent4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 dirty="0">
              <a:cs typeface="B Nazanin" pitchFamily="2" charset="-78"/>
            </a:endParaRPr>
          </a:p>
        </p:txBody>
      </p:sp>
      <p:sp>
        <p:nvSpPr>
          <p:cNvPr id="7" name="Freeform 65">
            <a:extLst>
              <a:ext uri="{FF2B5EF4-FFF2-40B4-BE49-F238E27FC236}">
                <a16:creationId xmlns:a16="http://schemas.microsoft.com/office/drawing/2014/main" id="{FE5E6AD3-3D85-4639-99FE-C82031315256}"/>
              </a:ext>
            </a:extLst>
          </p:cNvPr>
          <p:cNvSpPr/>
          <p:nvPr/>
        </p:nvSpPr>
        <p:spPr>
          <a:xfrm>
            <a:off x="5898078" y="2309064"/>
            <a:ext cx="2331539" cy="1156220"/>
          </a:xfrm>
          <a:custGeom>
            <a:avLst/>
            <a:gdLst>
              <a:gd name="connsiteX0" fmla="*/ 0 w 1447800"/>
              <a:gd name="connsiteY0" fmla="*/ 0 h 892628"/>
              <a:gd name="connsiteX1" fmla="*/ 1447800 w 1447800"/>
              <a:gd name="connsiteY1" fmla="*/ 0 h 892628"/>
              <a:gd name="connsiteX2" fmla="*/ 1447800 w 1447800"/>
              <a:gd name="connsiteY2" fmla="*/ 892628 h 892628"/>
              <a:gd name="connsiteX3" fmla="*/ 1077685 w 1447800"/>
              <a:gd name="connsiteY3" fmla="*/ 892628 h 8926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47800" h="892628">
                <a:moveTo>
                  <a:pt x="0" y="0"/>
                </a:moveTo>
                <a:lnTo>
                  <a:pt x="1447800" y="0"/>
                </a:lnTo>
                <a:lnTo>
                  <a:pt x="1447800" y="892628"/>
                </a:lnTo>
                <a:lnTo>
                  <a:pt x="1077685" y="892628"/>
                </a:lnTo>
              </a:path>
            </a:pathLst>
          </a:custGeom>
          <a:ln w="50800">
            <a:solidFill>
              <a:schemeClr val="accent3"/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itchFamily="2" charset="-78"/>
            </a:endParaRPr>
          </a:p>
        </p:txBody>
      </p:sp>
      <p:sp>
        <p:nvSpPr>
          <p:cNvPr id="8" name="Freeform 66">
            <a:extLst>
              <a:ext uri="{FF2B5EF4-FFF2-40B4-BE49-F238E27FC236}">
                <a16:creationId xmlns:a16="http://schemas.microsoft.com/office/drawing/2014/main" id="{98179F7F-6EF5-4A5F-9239-D5436AE57A64}"/>
              </a:ext>
            </a:extLst>
          </p:cNvPr>
          <p:cNvSpPr/>
          <p:nvPr/>
        </p:nvSpPr>
        <p:spPr>
          <a:xfrm flipH="1">
            <a:off x="3962382" y="3433026"/>
            <a:ext cx="2331539" cy="1156220"/>
          </a:xfrm>
          <a:custGeom>
            <a:avLst/>
            <a:gdLst>
              <a:gd name="connsiteX0" fmla="*/ 0 w 1447800"/>
              <a:gd name="connsiteY0" fmla="*/ 0 h 892628"/>
              <a:gd name="connsiteX1" fmla="*/ 1447800 w 1447800"/>
              <a:gd name="connsiteY1" fmla="*/ 0 h 892628"/>
              <a:gd name="connsiteX2" fmla="*/ 1447800 w 1447800"/>
              <a:gd name="connsiteY2" fmla="*/ 892628 h 892628"/>
              <a:gd name="connsiteX3" fmla="*/ 1077685 w 1447800"/>
              <a:gd name="connsiteY3" fmla="*/ 892628 h 8926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47800" h="892628">
                <a:moveTo>
                  <a:pt x="0" y="0"/>
                </a:moveTo>
                <a:lnTo>
                  <a:pt x="1447800" y="0"/>
                </a:lnTo>
                <a:lnTo>
                  <a:pt x="1447800" y="892628"/>
                </a:lnTo>
                <a:lnTo>
                  <a:pt x="1077685" y="892628"/>
                </a:lnTo>
              </a:path>
            </a:pathLst>
          </a:custGeom>
          <a:ln w="50800">
            <a:solidFill>
              <a:schemeClr val="accent2"/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itchFamily="2" charset="-78"/>
            </a:endParaRPr>
          </a:p>
        </p:txBody>
      </p:sp>
      <p:sp>
        <p:nvSpPr>
          <p:cNvPr id="9" name="Freeform 67">
            <a:extLst>
              <a:ext uri="{FF2B5EF4-FFF2-40B4-BE49-F238E27FC236}">
                <a16:creationId xmlns:a16="http://schemas.microsoft.com/office/drawing/2014/main" id="{2D923EA8-C29E-4304-95DE-179DF439515E}"/>
              </a:ext>
            </a:extLst>
          </p:cNvPr>
          <p:cNvSpPr/>
          <p:nvPr/>
        </p:nvSpPr>
        <p:spPr>
          <a:xfrm>
            <a:off x="5898078" y="4590209"/>
            <a:ext cx="2331539" cy="1156220"/>
          </a:xfrm>
          <a:custGeom>
            <a:avLst/>
            <a:gdLst>
              <a:gd name="connsiteX0" fmla="*/ 0 w 1447800"/>
              <a:gd name="connsiteY0" fmla="*/ 0 h 892628"/>
              <a:gd name="connsiteX1" fmla="*/ 1447800 w 1447800"/>
              <a:gd name="connsiteY1" fmla="*/ 0 h 892628"/>
              <a:gd name="connsiteX2" fmla="*/ 1447800 w 1447800"/>
              <a:gd name="connsiteY2" fmla="*/ 892628 h 892628"/>
              <a:gd name="connsiteX3" fmla="*/ 1077685 w 1447800"/>
              <a:gd name="connsiteY3" fmla="*/ 892628 h 8926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47800" h="892628">
                <a:moveTo>
                  <a:pt x="0" y="0"/>
                </a:moveTo>
                <a:lnTo>
                  <a:pt x="1447800" y="0"/>
                </a:lnTo>
                <a:lnTo>
                  <a:pt x="1447800" y="892628"/>
                </a:lnTo>
                <a:lnTo>
                  <a:pt x="1077685" y="892628"/>
                </a:lnTo>
              </a:path>
            </a:pathLst>
          </a:custGeom>
          <a:ln w="50800">
            <a:solidFill>
              <a:schemeClr val="accent1"/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itchFamily="2" charset="-78"/>
            </a:endParaRPr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076E92A7-423D-4AE9-891F-C06010EC5818}"/>
              </a:ext>
            </a:extLst>
          </p:cNvPr>
          <p:cNvGrpSpPr/>
          <p:nvPr/>
        </p:nvGrpSpPr>
        <p:grpSpPr>
          <a:xfrm>
            <a:off x="6747873" y="5386815"/>
            <a:ext cx="538752" cy="643027"/>
            <a:chOff x="3570" y="619306"/>
            <a:chExt cx="4703649" cy="5614032"/>
          </a:xfrm>
          <a:solidFill>
            <a:schemeClr val="accent1"/>
          </a:solidFill>
        </p:grpSpPr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237E1548-4AE2-463E-BF44-6CCE879B3DAF}"/>
                </a:ext>
              </a:extLst>
            </p:cNvPr>
            <p:cNvSpPr/>
            <p:nvPr/>
          </p:nvSpPr>
          <p:spPr>
            <a:xfrm>
              <a:off x="3570" y="619306"/>
              <a:ext cx="4703649" cy="4864305"/>
            </a:xfrm>
            <a:custGeom>
              <a:avLst/>
              <a:gdLst>
                <a:gd name="connsiteX0" fmla="*/ 1807379 w 4703648"/>
                <a:gd name="connsiteY0" fmla="*/ 4869660 h 4864304"/>
                <a:gd name="connsiteX1" fmla="*/ 2182243 w 4703648"/>
                <a:gd name="connsiteY1" fmla="*/ 4869660 h 4864304"/>
                <a:gd name="connsiteX2" fmla="*/ 2181351 w 4703648"/>
                <a:gd name="connsiteY2" fmla="*/ 4868768 h 4864304"/>
                <a:gd name="connsiteX3" fmla="*/ 2580313 w 4703648"/>
                <a:gd name="connsiteY3" fmla="*/ 4868768 h 4864304"/>
                <a:gd name="connsiteX4" fmla="*/ 2579420 w 4703648"/>
                <a:gd name="connsiteY4" fmla="*/ 4869660 h 4864304"/>
                <a:gd name="connsiteX5" fmla="*/ 2957854 w 4703648"/>
                <a:gd name="connsiteY5" fmla="*/ 4869660 h 4864304"/>
                <a:gd name="connsiteX6" fmla="*/ 3435359 w 4703648"/>
                <a:gd name="connsiteY6" fmla="*/ 4869660 h 4864304"/>
                <a:gd name="connsiteX7" fmla="*/ 3435359 w 4703648"/>
                <a:gd name="connsiteY7" fmla="*/ 4869660 h 4864304"/>
                <a:gd name="connsiteX8" fmla="*/ 3812901 w 4703648"/>
                <a:gd name="connsiteY8" fmla="*/ 4869660 h 4864304"/>
                <a:gd name="connsiteX9" fmla="*/ 3810223 w 4703648"/>
                <a:gd name="connsiteY9" fmla="*/ 4867875 h 4864304"/>
                <a:gd name="connsiteX10" fmla="*/ 3835214 w 4703648"/>
                <a:gd name="connsiteY10" fmla="*/ 4867875 h 4864304"/>
                <a:gd name="connsiteX11" fmla="*/ 4419823 w 4703648"/>
                <a:gd name="connsiteY11" fmla="*/ 4867875 h 4864304"/>
                <a:gd name="connsiteX12" fmla="*/ 4451955 w 4703648"/>
                <a:gd name="connsiteY12" fmla="*/ 4833067 h 4864304"/>
                <a:gd name="connsiteX13" fmla="*/ 4451955 w 4703648"/>
                <a:gd name="connsiteY13" fmla="*/ 4750953 h 4864304"/>
                <a:gd name="connsiteX14" fmla="*/ 4471590 w 4703648"/>
                <a:gd name="connsiteY14" fmla="*/ 4729532 h 4864304"/>
                <a:gd name="connsiteX15" fmla="*/ 4606363 w 4703648"/>
                <a:gd name="connsiteY15" fmla="*/ 4729532 h 4864304"/>
                <a:gd name="connsiteX16" fmla="*/ 4625999 w 4703648"/>
                <a:gd name="connsiteY16" fmla="*/ 4752739 h 4864304"/>
                <a:gd name="connsiteX17" fmla="*/ 4625999 w 4703648"/>
                <a:gd name="connsiteY17" fmla="*/ 4845562 h 4864304"/>
                <a:gd name="connsiteX18" fmla="*/ 4645634 w 4703648"/>
                <a:gd name="connsiteY18" fmla="*/ 4867875 h 4864304"/>
                <a:gd name="connsiteX19" fmla="*/ 4677765 w 4703648"/>
                <a:gd name="connsiteY19" fmla="*/ 4865198 h 4864304"/>
                <a:gd name="connsiteX20" fmla="*/ 4705434 w 4703648"/>
                <a:gd name="connsiteY20" fmla="*/ 4829496 h 4864304"/>
                <a:gd name="connsiteX21" fmla="*/ 4705434 w 4703648"/>
                <a:gd name="connsiteY21" fmla="*/ 4498367 h 4864304"/>
                <a:gd name="connsiteX22" fmla="*/ 4673303 w 4703648"/>
                <a:gd name="connsiteY22" fmla="*/ 4462665 h 4864304"/>
                <a:gd name="connsiteX23" fmla="*/ 4625999 w 4703648"/>
                <a:gd name="connsiteY23" fmla="*/ 4509077 h 4864304"/>
                <a:gd name="connsiteX24" fmla="*/ 4625999 w 4703648"/>
                <a:gd name="connsiteY24" fmla="*/ 4566199 h 4864304"/>
                <a:gd name="connsiteX25" fmla="*/ 4608148 w 4703648"/>
                <a:gd name="connsiteY25" fmla="*/ 4585835 h 4864304"/>
                <a:gd name="connsiteX26" fmla="*/ 4471590 w 4703648"/>
                <a:gd name="connsiteY26" fmla="*/ 4585835 h 4864304"/>
                <a:gd name="connsiteX27" fmla="*/ 4452847 w 4703648"/>
                <a:gd name="connsiteY27" fmla="*/ 4559951 h 4864304"/>
                <a:gd name="connsiteX28" fmla="*/ 4452847 w 4703648"/>
                <a:gd name="connsiteY28" fmla="*/ 4235070 h 4864304"/>
                <a:gd name="connsiteX29" fmla="*/ 4452847 w 4703648"/>
                <a:gd name="connsiteY29" fmla="*/ 3799513 h 4864304"/>
                <a:gd name="connsiteX30" fmla="*/ 4480516 w 4703648"/>
                <a:gd name="connsiteY30" fmla="*/ 3769167 h 4864304"/>
                <a:gd name="connsiteX31" fmla="*/ 4559059 w 4703648"/>
                <a:gd name="connsiteY31" fmla="*/ 3769167 h 4864304"/>
                <a:gd name="connsiteX32" fmla="*/ 4582264 w 4703648"/>
                <a:gd name="connsiteY32" fmla="*/ 3745069 h 4864304"/>
                <a:gd name="connsiteX33" fmla="*/ 4582264 w 4703648"/>
                <a:gd name="connsiteY33" fmla="*/ 3645998 h 4864304"/>
                <a:gd name="connsiteX34" fmla="*/ 4564414 w 4703648"/>
                <a:gd name="connsiteY34" fmla="*/ 3626362 h 4864304"/>
                <a:gd name="connsiteX35" fmla="*/ 4218111 w 4703648"/>
                <a:gd name="connsiteY35" fmla="*/ 3626362 h 4864304"/>
                <a:gd name="connsiteX36" fmla="*/ 4200260 w 4703648"/>
                <a:gd name="connsiteY36" fmla="*/ 3645998 h 4864304"/>
                <a:gd name="connsiteX37" fmla="*/ 4200260 w 4703648"/>
                <a:gd name="connsiteY37" fmla="*/ 3747746 h 4864304"/>
                <a:gd name="connsiteX38" fmla="*/ 4219004 w 4703648"/>
                <a:gd name="connsiteY38" fmla="*/ 3769167 h 4864304"/>
                <a:gd name="connsiteX39" fmla="*/ 4301116 w 4703648"/>
                <a:gd name="connsiteY39" fmla="*/ 3769167 h 4864304"/>
                <a:gd name="connsiteX40" fmla="*/ 4325215 w 4703648"/>
                <a:gd name="connsiteY40" fmla="*/ 3794158 h 4864304"/>
                <a:gd name="connsiteX41" fmla="*/ 4325215 w 4703648"/>
                <a:gd name="connsiteY41" fmla="*/ 4437674 h 4864304"/>
                <a:gd name="connsiteX42" fmla="*/ 4302009 w 4703648"/>
                <a:gd name="connsiteY42" fmla="*/ 4461773 h 4864304"/>
                <a:gd name="connsiteX43" fmla="*/ 4007473 w 4703648"/>
                <a:gd name="connsiteY43" fmla="*/ 4461773 h 4864304"/>
                <a:gd name="connsiteX44" fmla="*/ 3984267 w 4703648"/>
                <a:gd name="connsiteY44" fmla="*/ 4435889 h 4864304"/>
                <a:gd name="connsiteX45" fmla="*/ 3984267 w 4703648"/>
                <a:gd name="connsiteY45" fmla="*/ 3730788 h 4864304"/>
                <a:gd name="connsiteX46" fmla="*/ 4005688 w 4703648"/>
                <a:gd name="connsiteY46" fmla="*/ 3706690 h 4864304"/>
                <a:gd name="connsiteX47" fmla="*/ 4040497 w 4703648"/>
                <a:gd name="connsiteY47" fmla="*/ 3669203 h 4864304"/>
                <a:gd name="connsiteX48" fmla="*/ 4040497 w 4703648"/>
                <a:gd name="connsiteY48" fmla="*/ 3651353 h 4864304"/>
                <a:gd name="connsiteX49" fmla="*/ 4016398 w 4703648"/>
                <a:gd name="connsiteY49" fmla="*/ 3626362 h 4864304"/>
                <a:gd name="connsiteX50" fmla="*/ 3877163 w 4703648"/>
                <a:gd name="connsiteY50" fmla="*/ 3627254 h 4864304"/>
                <a:gd name="connsiteX51" fmla="*/ 3851280 w 4703648"/>
                <a:gd name="connsiteY51" fmla="*/ 3599586 h 4864304"/>
                <a:gd name="connsiteX52" fmla="*/ 3851280 w 4703648"/>
                <a:gd name="connsiteY52" fmla="*/ 2976598 h 4864304"/>
                <a:gd name="connsiteX53" fmla="*/ 3877163 w 4703648"/>
                <a:gd name="connsiteY53" fmla="*/ 2948929 h 4864304"/>
                <a:gd name="connsiteX54" fmla="*/ 4201153 w 4703648"/>
                <a:gd name="connsiteY54" fmla="*/ 2948929 h 4864304"/>
                <a:gd name="connsiteX55" fmla="*/ 4229714 w 4703648"/>
                <a:gd name="connsiteY55" fmla="*/ 2918583 h 4864304"/>
                <a:gd name="connsiteX56" fmla="*/ 4229714 w 4703648"/>
                <a:gd name="connsiteY56" fmla="*/ 2764175 h 4864304"/>
                <a:gd name="connsiteX57" fmla="*/ 4207400 w 4703648"/>
                <a:gd name="connsiteY57" fmla="*/ 2738291 h 4864304"/>
                <a:gd name="connsiteX58" fmla="*/ 3682591 w 4703648"/>
                <a:gd name="connsiteY58" fmla="*/ 2738291 h 4864304"/>
                <a:gd name="connsiteX59" fmla="*/ 3660278 w 4703648"/>
                <a:gd name="connsiteY59" fmla="*/ 2768637 h 4864304"/>
                <a:gd name="connsiteX60" fmla="*/ 3660278 w 4703648"/>
                <a:gd name="connsiteY60" fmla="*/ 3593338 h 4864304"/>
                <a:gd name="connsiteX61" fmla="*/ 3629039 w 4703648"/>
                <a:gd name="connsiteY61" fmla="*/ 3628147 h 4864304"/>
                <a:gd name="connsiteX62" fmla="*/ 3139931 w 4703648"/>
                <a:gd name="connsiteY62" fmla="*/ 3628147 h 4864304"/>
                <a:gd name="connsiteX63" fmla="*/ 3111370 w 4703648"/>
                <a:gd name="connsiteY63" fmla="*/ 3596016 h 4864304"/>
                <a:gd name="connsiteX64" fmla="*/ 3111370 w 4703648"/>
                <a:gd name="connsiteY64" fmla="*/ 3388055 h 4864304"/>
                <a:gd name="connsiteX65" fmla="*/ 2964995 w 4703648"/>
                <a:gd name="connsiteY65" fmla="*/ 3180095 h 4864304"/>
                <a:gd name="connsiteX66" fmla="*/ 2735614 w 4703648"/>
                <a:gd name="connsiteY66" fmla="*/ 3290769 h 4864304"/>
                <a:gd name="connsiteX67" fmla="*/ 2717763 w 4703648"/>
                <a:gd name="connsiteY67" fmla="*/ 3373775 h 4864304"/>
                <a:gd name="connsiteX68" fmla="*/ 2717763 w 4703648"/>
                <a:gd name="connsiteY68" fmla="*/ 3599586 h 4864304"/>
                <a:gd name="connsiteX69" fmla="*/ 2691879 w 4703648"/>
                <a:gd name="connsiteY69" fmla="*/ 3628147 h 4864304"/>
                <a:gd name="connsiteX70" fmla="*/ 2210804 w 4703648"/>
                <a:gd name="connsiteY70" fmla="*/ 3628147 h 4864304"/>
                <a:gd name="connsiteX71" fmla="*/ 2185813 w 4703648"/>
                <a:gd name="connsiteY71" fmla="*/ 3600478 h 4864304"/>
                <a:gd name="connsiteX72" fmla="*/ 2185813 w 4703648"/>
                <a:gd name="connsiteY72" fmla="*/ 3238110 h 4864304"/>
                <a:gd name="connsiteX73" fmla="*/ 2159037 w 4703648"/>
                <a:gd name="connsiteY73" fmla="*/ 3208656 h 4864304"/>
                <a:gd name="connsiteX74" fmla="*/ 2090312 w 4703648"/>
                <a:gd name="connsiteY74" fmla="*/ 3208656 h 4864304"/>
                <a:gd name="connsiteX75" fmla="*/ 2055503 w 4703648"/>
                <a:gd name="connsiteY75" fmla="*/ 3186343 h 4864304"/>
                <a:gd name="connsiteX76" fmla="*/ 1867179 w 4703648"/>
                <a:gd name="connsiteY76" fmla="*/ 3035505 h 4864304"/>
                <a:gd name="connsiteX77" fmla="*/ 1574428 w 4703648"/>
                <a:gd name="connsiteY77" fmla="*/ 3180988 h 4864304"/>
                <a:gd name="connsiteX78" fmla="*/ 1530694 w 4703648"/>
                <a:gd name="connsiteY78" fmla="*/ 3208656 h 4864304"/>
                <a:gd name="connsiteX79" fmla="*/ 1466432 w 4703648"/>
                <a:gd name="connsiteY79" fmla="*/ 3207764 h 4864304"/>
                <a:gd name="connsiteX80" fmla="*/ 1442333 w 4703648"/>
                <a:gd name="connsiteY80" fmla="*/ 3234540 h 4864304"/>
                <a:gd name="connsiteX81" fmla="*/ 1442333 w 4703648"/>
                <a:gd name="connsiteY81" fmla="*/ 3592446 h 4864304"/>
                <a:gd name="connsiteX82" fmla="*/ 1410202 w 4703648"/>
                <a:gd name="connsiteY82" fmla="*/ 3628147 h 4864304"/>
                <a:gd name="connsiteX83" fmla="*/ 896996 w 4703648"/>
                <a:gd name="connsiteY83" fmla="*/ 3628147 h 4864304"/>
                <a:gd name="connsiteX84" fmla="*/ 866650 w 4703648"/>
                <a:gd name="connsiteY84" fmla="*/ 3594231 h 4864304"/>
                <a:gd name="connsiteX85" fmla="*/ 866650 w 4703648"/>
                <a:gd name="connsiteY85" fmla="*/ 2811479 h 4864304"/>
                <a:gd name="connsiteX86" fmla="*/ 888963 w 4703648"/>
                <a:gd name="connsiteY86" fmla="*/ 2765067 h 4864304"/>
                <a:gd name="connsiteX87" fmla="*/ 1052296 w 4703648"/>
                <a:gd name="connsiteY87" fmla="*/ 2533009 h 4864304"/>
                <a:gd name="connsiteX88" fmla="*/ 1084428 w 4703648"/>
                <a:gd name="connsiteY88" fmla="*/ 2514266 h 4864304"/>
                <a:gd name="connsiteX89" fmla="*/ 1626195 w 4703648"/>
                <a:gd name="connsiteY89" fmla="*/ 2335759 h 4864304"/>
                <a:gd name="connsiteX90" fmla="*/ 1661896 w 4703648"/>
                <a:gd name="connsiteY90" fmla="*/ 2328619 h 4864304"/>
                <a:gd name="connsiteX91" fmla="*/ 2166178 w 4703648"/>
                <a:gd name="connsiteY91" fmla="*/ 2163500 h 4864304"/>
                <a:gd name="connsiteX92" fmla="*/ 2235795 w 4703648"/>
                <a:gd name="connsiteY92" fmla="*/ 2050148 h 4864304"/>
                <a:gd name="connsiteX93" fmla="*/ 2269711 w 4703648"/>
                <a:gd name="connsiteY93" fmla="*/ 2033190 h 4864304"/>
                <a:gd name="connsiteX94" fmla="*/ 2782918 w 4703648"/>
                <a:gd name="connsiteY94" fmla="*/ 1864502 h 4864304"/>
                <a:gd name="connsiteX95" fmla="*/ 2871279 w 4703648"/>
                <a:gd name="connsiteY95" fmla="*/ 1685102 h 4864304"/>
                <a:gd name="connsiteX96" fmla="*/ 2892699 w 4703648"/>
                <a:gd name="connsiteY96" fmla="*/ 1659219 h 4864304"/>
                <a:gd name="connsiteX97" fmla="*/ 3074776 w 4703648"/>
                <a:gd name="connsiteY97" fmla="*/ 1551222 h 4864304"/>
                <a:gd name="connsiteX98" fmla="*/ 3338966 w 4703648"/>
                <a:gd name="connsiteY98" fmla="*/ 1097816 h 4864304"/>
                <a:gd name="connsiteX99" fmla="*/ 3070313 w 4703648"/>
                <a:gd name="connsiteY99" fmla="*/ 545338 h 4864304"/>
                <a:gd name="connsiteX100" fmla="*/ 3038182 w 4703648"/>
                <a:gd name="connsiteY100" fmla="*/ 511421 h 4864304"/>
                <a:gd name="connsiteX101" fmla="*/ 2519621 w 4703648"/>
                <a:gd name="connsiteY101" fmla="*/ 8925 h 4864304"/>
                <a:gd name="connsiteX102" fmla="*/ 2467854 w 4703648"/>
                <a:gd name="connsiteY102" fmla="*/ 0 h 4864304"/>
                <a:gd name="connsiteX103" fmla="*/ 2347362 w 4703648"/>
                <a:gd name="connsiteY103" fmla="*/ 0 h 4864304"/>
                <a:gd name="connsiteX104" fmla="*/ 2221515 w 4703648"/>
                <a:gd name="connsiteY104" fmla="*/ 27669 h 4864304"/>
                <a:gd name="connsiteX105" fmla="*/ 1876997 w 4703648"/>
                <a:gd name="connsiteY105" fmla="*/ 315064 h 4864304"/>
                <a:gd name="connsiteX106" fmla="*/ 1747580 w 4703648"/>
                <a:gd name="connsiteY106" fmla="*/ 705101 h 4864304"/>
                <a:gd name="connsiteX107" fmla="*/ 1761860 w 4703648"/>
                <a:gd name="connsiteY107" fmla="*/ 944300 h 4864304"/>
                <a:gd name="connsiteX108" fmla="*/ 1750257 w 4703648"/>
                <a:gd name="connsiteY108" fmla="*/ 996067 h 4864304"/>
                <a:gd name="connsiteX109" fmla="*/ 1601204 w 4703648"/>
                <a:gd name="connsiteY109" fmla="*/ 1380749 h 4864304"/>
                <a:gd name="connsiteX110" fmla="*/ 1620840 w 4703648"/>
                <a:gd name="connsiteY110" fmla="*/ 1661004 h 4864304"/>
                <a:gd name="connsiteX111" fmla="*/ 1603882 w 4703648"/>
                <a:gd name="connsiteY111" fmla="*/ 1683317 h 4864304"/>
                <a:gd name="connsiteX112" fmla="*/ 1468217 w 4703648"/>
                <a:gd name="connsiteY112" fmla="*/ 1707416 h 4864304"/>
                <a:gd name="connsiteX113" fmla="*/ 1158508 w 4703648"/>
                <a:gd name="connsiteY113" fmla="*/ 1953755 h 4864304"/>
                <a:gd name="connsiteX114" fmla="*/ 1131732 w 4703648"/>
                <a:gd name="connsiteY114" fmla="*/ 1977853 h 4864304"/>
                <a:gd name="connsiteX115" fmla="*/ 815775 w 4703648"/>
                <a:gd name="connsiteY115" fmla="*/ 2411624 h 4864304"/>
                <a:gd name="connsiteX116" fmla="*/ 794354 w 4703648"/>
                <a:gd name="connsiteY116" fmla="*/ 2444648 h 4864304"/>
                <a:gd name="connsiteX117" fmla="*/ 498033 w 4703648"/>
                <a:gd name="connsiteY117" fmla="*/ 2781133 h 4864304"/>
                <a:gd name="connsiteX118" fmla="*/ 488216 w 4703648"/>
                <a:gd name="connsiteY118" fmla="*/ 2830222 h 4864304"/>
                <a:gd name="connsiteX119" fmla="*/ 488216 w 4703648"/>
                <a:gd name="connsiteY119" fmla="*/ 3592446 h 4864304"/>
                <a:gd name="connsiteX120" fmla="*/ 456977 w 4703648"/>
                <a:gd name="connsiteY120" fmla="*/ 3626362 h 4864304"/>
                <a:gd name="connsiteX121" fmla="*/ 280255 w 4703648"/>
                <a:gd name="connsiteY121" fmla="*/ 3626362 h 4864304"/>
                <a:gd name="connsiteX122" fmla="*/ 248124 w 4703648"/>
                <a:gd name="connsiteY122" fmla="*/ 3661171 h 4864304"/>
                <a:gd name="connsiteX123" fmla="*/ 248124 w 4703648"/>
                <a:gd name="connsiteY123" fmla="*/ 4542993 h 4864304"/>
                <a:gd name="connsiteX124" fmla="*/ 208853 w 4703648"/>
                <a:gd name="connsiteY124" fmla="*/ 4585835 h 4864304"/>
                <a:gd name="connsiteX125" fmla="*/ 99964 w 4703648"/>
                <a:gd name="connsiteY125" fmla="*/ 4585835 h 4864304"/>
                <a:gd name="connsiteX126" fmla="*/ 77650 w 4703648"/>
                <a:gd name="connsiteY126" fmla="*/ 4561736 h 4864304"/>
                <a:gd name="connsiteX127" fmla="*/ 77650 w 4703648"/>
                <a:gd name="connsiteY127" fmla="*/ 4482301 h 4864304"/>
                <a:gd name="connsiteX128" fmla="*/ 58907 w 4703648"/>
                <a:gd name="connsiteY128" fmla="*/ 4461773 h 4864304"/>
                <a:gd name="connsiteX129" fmla="*/ 0 w 4703648"/>
                <a:gd name="connsiteY129" fmla="*/ 4481408 h 4864304"/>
                <a:gd name="connsiteX130" fmla="*/ 0 w 4703648"/>
                <a:gd name="connsiteY130" fmla="*/ 4843777 h 4864304"/>
                <a:gd name="connsiteX131" fmla="*/ 68725 w 4703648"/>
                <a:gd name="connsiteY131" fmla="*/ 4866090 h 4864304"/>
                <a:gd name="connsiteX132" fmla="*/ 77650 w 4703648"/>
                <a:gd name="connsiteY132" fmla="*/ 4846455 h 4864304"/>
                <a:gd name="connsiteX133" fmla="*/ 77650 w 4703648"/>
                <a:gd name="connsiteY133" fmla="*/ 4755416 h 4864304"/>
                <a:gd name="connsiteX134" fmla="*/ 99964 w 4703648"/>
                <a:gd name="connsiteY134" fmla="*/ 4728640 h 4864304"/>
                <a:gd name="connsiteX135" fmla="*/ 226703 w 4703648"/>
                <a:gd name="connsiteY135" fmla="*/ 4728640 h 4864304"/>
                <a:gd name="connsiteX136" fmla="*/ 248124 w 4703648"/>
                <a:gd name="connsiteY136" fmla="*/ 4751846 h 4864304"/>
                <a:gd name="connsiteX137" fmla="*/ 248124 w 4703648"/>
                <a:gd name="connsiteY137" fmla="*/ 4829496 h 4864304"/>
                <a:gd name="connsiteX138" fmla="*/ 281148 w 4703648"/>
                <a:gd name="connsiteY138" fmla="*/ 4866090 h 4864304"/>
                <a:gd name="connsiteX139" fmla="*/ 691713 w 4703648"/>
                <a:gd name="connsiteY139" fmla="*/ 4865198 h 4864304"/>
                <a:gd name="connsiteX140" fmla="*/ 989819 w 4703648"/>
                <a:gd name="connsiteY140" fmla="*/ 4865198 h 4864304"/>
                <a:gd name="connsiteX141" fmla="*/ 1014810 w 4703648"/>
                <a:gd name="connsiteY141" fmla="*/ 4866983 h 4864304"/>
                <a:gd name="connsiteX142" fmla="*/ 1013025 w 4703648"/>
                <a:gd name="connsiteY142" fmla="*/ 4867875 h 4864304"/>
                <a:gd name="connsiteX143" fmla="*/ 1322734 w 4703648"/>
                <a:gd name="connsiteY143" fmla="*/ 4867875 h 4864304"/>
                <a:gd name="connsiteX144" fmla="*/ 1807379 w 4703648"/>
                <a:gd name="connsiteY144" fmla="*/ 4867875 h 4864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4703648" h="4864304">
                  <a:moveTo>
                    <a:pt x="1807379" y="4869660"/>
                  </a:moveTo>
                  <a:lnTo>
                    <a:pt x="2182243" y="4869660"/>
                  </a:lnTo>
                  <a:cubicBezTo>
                    <a:pt x="2182243" y="4869660"/>
                    <a:pt x="2181351" y="4868768"/>
                    <a:pt x="2181351" y="4868768"/>
                  </a:cubicBezTo>
                  <a:cubicBezTo>
                    <a:pt x="2341114" y="4868768"/>
                    <a:pt x="2418764" y="4868768"/>
                    <a:pt x="2580313" y="4868768"/>
                  </a:cubicBezTo>
                  <a:cubicBezTo>
                    <a:pt x="2580313" y="4868768"/>
                    <a:pt x="2579420" y="4869660"/>
                    <a:pt x="2579420" y="4869660"/>
                  </a:cubicBezTo>
                  <a:lnTo>
                    <a:pt x="2957854" y="4869660"/>
                  </a:lnTo>
                  <a:cubicBezTo>
                    <a:pt x="2997126" y="4866983"/>
                    <a:pt x="3413939" y="4866983"/>
                    <a:pt x="3435359" y="4869660"/>
                  </a:cubicBezTo>
                  <a:cubicBezTo>
                    <a:pt x="3435359" y="4869660"/>
                    <a:pt x="3435359" y="4869660"/>
                    <a:pt x="3435359" y="4869660"/>
                  </a:cubicBezTo>
                  <a:lnTo>
                    <a:pt x="3812901" y="4869660"/>
                  </a:lnTo>
                  <a:cubicBezTo>
                    <a:pt x="3812008" y="4868768"/>
                    <a:pt x="3811116" y="4867875"/>
                    <a:pt x="3810223" y="4867875"/>
                  </a:cubicBezTo>
                  <a:cubicBezTo>
                    <a:pt x="3821826" y="4867875"/>
                    <a:pt x="3828966" y="4867875"/>
                    <a:pt x="3835214" y="4867875"/>
                  </a:cubicBezTo>
                  <a:cubicBezTo>
                    <a:pt x="4080661" y="4867875"/>
                    <a:pt x="4174377" y="4867875"/>
                    <a:pt x="4419823" y="4867875"/>
                  </a:cubicBezTo>
                  <a:cubicBezTo>
                    <a:pt x="4451955" y="4867875"/>
                    <a:pt x="4451955" y="4867875"/>
                    <a:pt x="4451955" y="4833067"/>
                  </a:cubicBezTo>
                  <a:cubicBezTo>
                    <a:pt x="4451955" y="4805398"/>
                    <a:pt x="4451955" y="4778622"/>
                    <a:pt x="4451955" y="4750953"/>
                  </a:cubicBezTo>
                  <a:cubicBezTo>
                    <a:pt x="4451955" y="4735780"/>
                    <a:pt x="4457310" y="4729532"/>
                    <a:pt x="4471590" y="4729532"/>
                  </a:cubicBezTo>
                  <a:cubicBezTo>
                    <a:pt x="4516217" y="4729532"/>
                    <a:pt x="4561736" y="4730425"/>
                    <a:pt x="4606363" y="4729532"/>
                  </a:cubicBezTo>
                  <a:cubicBezTo>
                    <a:pt x="4621536" y="4729532"/>
                    <a:pt x="4625999" y="4736673"/>
                    <a:pt x="4625999" y="4752739"/>
                  </a:cubicBezTo>
                  <a:cubicBezTo>
                    <a:pt x="4625106" y="4783977"/>
                    <a:pt x="4625999" y="4814323"/>
                    <a:pt x="4625999" y="4845562"/>
                  </a:cubicBezTo>
                  <a:cubicBezTo>
                    <a:pt x="4625999" y="4861628"/>
                    <a:pt x="4631354" y="4868768"/>
                    <a:pt x="4645634" y="4867875"/>
                  </a:cubicBezTo>
                  <a:cubicBezTo>
                    <a:pt x="4656344" y="4866983"/>
                    <a:pt x="4667055" y="4867875"/>
                    <a:pt x="4677765" y="4865198"/>
                  </a:cubicBezTo>
                  <a:cubicBezTo>
                    <a:pt x="4694724" y="4861628"/>
                    <a:pt x="4705434" y="4849132"/>
                    <a:pt x="4705434" y="4829496"/>
                  </a:cubicBezTo>
                  <a:cubicBezTo>
                    <a:pt x="4705434" y="4718823"/>
                    <a:pt x="4705434" y="4608148"/>
                    <a:pt x="4705434" y="4498367"/>
                  </a:cubicBezTo>
                  <a:cubicBezTo>
                    <a:pt x="4705434" y="4477838"/>
                    <a:pt x="4692939" y="4465343"/>
                    <a:pt x="4673303" y="4462665"/>
                  </a:cubicBezTo>
                  <a:cubicBezTo>
                    <a:pt x="4627784" y="4457310"/>
                    <a:pt x="4625999" y="4458203"/>
                    <a:pt x="4625999" y="4509077"/>
                  </a:cubicBezTo>
                  <a:cubicBezTo>
                    <a:pt x="4625999" y="4527820"/>
                    <a:pt x="4625999" y="4547456"/>
                    <a:pt x="4625999" y="4566199"/>
                  </a:cubicBezTo>
                  <a:cubicBezTo>
                    <a:pt x="4625999" y="4580480"/>
                    <a:pt x="4620643" y="4586727"/>
                    <a:pt x="4608148" y="4585835"/>
                  </a:cubicBezTo>
                  <a:cubicBezTo>
                    <a:pt x="4562629" y="4585835"/>
                    <a:pt x="4517109" y="4584943"/>
                    <a:pt x="4471590" y="4585835"/>
                  </a:cubicBezTo>
                  <a:cubicBezTo>
                    <a:pt x="4453740" y="4585835"/>
                    <a:pt x="4452847" y="4574232"/>
                    <a:pt x="4452847" y="4559951"/>
                  </a:cubicBezTo>
                  <a:cubicBezTo>
                    <a:pt x="4452847" y="4451955"/>
                    <a:pt x="4452847" y="4343066"/>
                    <a:pt x="4452847" y="4235070"/>
                  </a:cubicBezTo>
                  <a:cubicBezTo>
                    <a:pt x="4452847" y="4089586"/>
                    <a:pt x="4452847" y="3944996"/>
                    <a:pt x="4452847" y="3799513"/>
                  </a:cubicBezTo>
                  <a:cubicBezTo>
                    <a:pt x="4452847" y="3770952"/>
                    <a:pt x="4453740" y="3770060"/>
                    <a:pt x="4480516" y="3769167"/>
                  </a:cubicBezTo>
                  <a:cubicBezTo>
                    <a:pt x="4506399" y="3769167"/>
                    <a:pt x="4533175" y="3768274"/>
                    <a:pt x="4559059" y="3769167"/>
                  </a:cubicBezTo>
                  <a:cubicBezTo>
                    <a:pt x="4574232" y="3769167"/>
                    <a:pt x="4582264" y="3763812"/>
                    <a:pt x="4582264" y="3745069"/>
                  </a:cubicBezTo>
                  <a:cubicBezTo>
                    <a:pt x="4581372" y="3712045"/>
                    <a:pt x="4581372" y="3679021"/>
                    <a:pt x="4582264" y="3645998"/>
                  </a:cubicBezTo>
                  <a:cubicBezTo>
                    <a:pt x="4582264" y="3631717"/>
                    <a:pt x="4576909" y="3626362"/>
                    <a:pt x="4564414" y="3626362"/>
                  </a:cubicBezTo>
                  <a:cubicBezTo>
                    <a:pt x="4449277" y="3626362"/>
                    <a:pt x="4334140" y="3626362"/>
                    <a:pt x="4218111" y="3626362"/>
                  </a:cubicBezTo>
                  <a:cubicBezTo>
                    <a:pt x="4204723" y="3626362"/>
                    <a:pt x="4200260" y="3632610"/>
                    <a:pt x="4200260" y="3645998"/>
                  </a:cubicBezTo>
                  <a:cubicBezTo>
                    <a:pt x="4200260" y="3679914"/>
                    <a:pt x="4201153" y="3713830"/>
                    <a:pt x="4200260" y="3747746"/>
                  </a:cubicBezTo>
                  <a:cubicBezTo>
                    <a:pt x="4200260" y="3762919"/>
                    <a:pt x="4205616" y="3769167"/>
                    <a:pt x="4219004" y="3769167"/>
                  </a:cubicBezTo>
                  <a:cubicBezTo>
                    <a:pt x="4246672" y="3769167"/>
                    <a:pt x="4274340" y="3770060"/>
                    <a:pt x="4301116" y="3769167"/>
                  </a:cubicBezTo>
                  <a:cubicBezTo>
                    <a:pt x="4318075" y="3768274"/>
                    <a:pt x="4325215" y="3774522"/>
                    <a:pt x="4325215" y="3794158"/>
                  </a:cubicBezTo>
                  <a:cubicBezTo>
                    <a:pt x="4324322" y="4008366"/>
                    <a:pt x="4325215" y="4222574"/>
                    <a:pt x="4325215" y="4437674"/>
                  </a:cubicBezTo>
                  <a:cubicBezTo>
                    <a:pt x="4325215" y="4456418"/>
                    <a:pt x="4318075" y="4461773"/>
                    <a:pt x="4302009" y="4461773"/>
                  </a:cubicBezTo>
                  <a:cubicBezTo>
                    <a:pt x="4152956" y="4461773"/>
                    <a:pt x="4155634" y="4460880"/>
                    <a:pt x="4007473" y="4461773"/>
                  </a:cubicBezTo>
                  <a:cubicBezTo>
                    <a:pt x="3989622" y="4461773"/>
                    <a:pt x="3984267" y="4454632"/>
                    <a:pt x="3984267" y="4435889"/>
                  </a:cubicBezTo>
                  <a:cubicBezTo>
                    <a:pt x="3984267" y="4201153"/>
                    <a:pt x="3984267" y="3965524"/>
                    <a:pt x="3984267" y="3730788"/>
                  </a:cubicBezTo>
                  <a:cubicBezTo>
                    <a:pt x="3984267" y="3712938"/>
                    <a:pt x="3987837" y="3705797"/>
                    <a:pt x="4005688" y="3706690"/>
                  </a:cubicBezTo>
                  <a:cubicBezTo>
                    <a:pt x="4040497" y="3707582"/>
                    <a:pt x="4040497" y="3706690"/>
                    <a:pt x="4040497" y="3669203"/>
                  </a:cubicBezTo>
                  <a:cubicBezTo>
                    <a:pt x="4040497" y="3662956"/>
                    <a:pt x="4040497" y="3657600"/>
                    <a:pt x="4040497" y="3651353"/>
                  </a:cubicBezTo>
                  <a:cubicBezTo>
                    <a:pt x="4042282" y="3632610"/>
                    <a:pt x="4034249" y="3625469"/>
                    <a:pt x="4016398" y="3626362"/>
                  </a:cubicBezTo>
                  <a:cubicBezTo>
                    <a:pt x="3969987" y="3627254"/>
                    <a:pt x="3923575" y="3625469"/>
                    <a:pt x="3877163" y="3627254"/>
                  </a:cubicBezTo>
                  <a:cubicBezTo>
                    <a:pt x="3858420" y="3628147"/>
                    <a:pt x="3851280" y="3621899"/>
                    <a:pt x="3851280" y="3599586"/>
                  </a:cubicBezTo>
                  <a:cubicBezTo>
                    <a:pt x="3852172" y="3391626"/>
                    <a:pt x="3852172" y="3183665"/>
                    <a:pt x="3851280" y="2976598"/>
                  </a:cubicBezTo>
                  <a:cubicBezTo>
                    <a:pt x="3851280" y="2955177"/>
                    <a:pt x="3857528" y="2948929"/>
                    <a:pt x="3877163" y="2948929"/>
                  </a:cubicBezTo>
                  <a:cubicBezTo>
                    <a:pt x="3985160" y="2949822"/>
                    <a:pt x="4093156" y="2948929"/>
                    <a:pt x="4201153" y="2948929"/>
                  </a:cubicBezTo>
                  <a:cubicBezTo>
                    <a:pt x="4228821" y="2948929"/>
                    <a:pt x="4229714" y="2948037"/>
                    <a:pt x="4229714" y="2918583"/>
                  </a:cubicBezTo>
                  <a:cubicBezTo>
                    <a:pt x="4229714" y="2866816"/>
                    <a:pt x="4229714" y="2815049"/>
                    <a:pt x="4229714" y="2764175"/>
                  </a:cubicBezTo>
                  <a:cubicBezTo>
                    <a:pt x="4229714" y="2745432"/>
                    <a:pt x="4225251" y="2738291"/>
                    <a:pt x="4207400" y="2738291"/>
                  </a:cubicBezTo>
                  <a:cubicBezTo>
                    <a:pt x="4032464" y="2739184"/>
                    <a:pt x="3857528" y="2739184"/>
                    <a:pt x="3682591" y="2738291"/>
                  </a:cubicBezTo>
                  <a:cubicBezTo>
                    <a:pt x="3660278" y="2738291"/>
                    <a:pt x="3660278" y="2750787"/>
                    <a:pt x="3660278" y="2768637"/>
                  </a:cubicBezTo>
                  <a:cubicBezTo>
                    <a:pt x="3660278" y="3043538"/>
                    <a:pt x="3660278" y="3318438"/>
                    <a:pt x="3660278" y="3593338"/>
                  </a:cubicBezTo>
                  <a:cubicBezTo>
                    <a:pt x="3660278" y="3628147"/>
                    <a:pt x="3660278" y="3628147"/>
                    <a:pt x="3629039" y="3628147"/>
                  </a:cubicBezTo>
                  <a:cubicBezTo>
                    <a:pt x="3465706" y="3628147"/>
                    <a:pt x="3303265" y="3628147"/>
                    <a:pt x="3139931" y="3628147"/>
                  </a:cubicBezTo>
                  <a:cubicBezTo>
                    <a:pt x="3111370" y="3628147"/>
                    <a:pt x="3111370" y="3628147"/>
                    <a:pt x="3111370" y="3596016"/>
                  </a:cubicBezTo>
                  <a:cubicBezTo>
                    <a:pt x="3111370" y="3526398"/>
                    <a:pt x="3112263" y="3457673"/>
                    <a:pt x="3111370" y="3388055"/>
                  </a:cubicBezTo>
                  <a:cubicBezTo>
                    <a:pt x="3109585" y="3280951"/>
                    <a:pt x="3055140" y="3203301"/>
                    <a:pt x="2964995" y="3180095"/>
                  </a:cubicBezTo>
                  <a:cubicBezTo>
                    <a:pt x="2868601" y="3155104"/>
                    <a:pt x="2773993" y="3200623"/>
                    <a:pt x="2735614" y="3290769"/>
                  </a:cubicBezTo>
                  <a:cubicBezTo>
                    <a:pt x="2724011" y="3316653"/>
                    <a:pt x="2717763" y="3345214"/>
                    <a:pt x="2717763" y="3373775"/>
                  </a:cubicBezTo>
                  <a:cubicBezTo>
                    <a:pt x="2717763" y="3448748"/>
                    <a:pt x="2717763" y="3523720"/>
                    <a:pt x="2717763" y="3599586"/>
                  </a:cubicBezTo>
                  <a:cubicBezTo>
                    <a:pt x="2717763" y="3627254"/>
                    <a:pt x="2716870" y="3628147"/>
                    <a:pt x="2691879" y="3628147"/>
                  </a:cubicBezTo>
                  <a:cubicBezTo>
                    <a:pt x="2504448" y="3628147"/>
                    <a:pt x="2398236" y="3628147"/>
                    <a:pt x="2210804" y="3628147"/>
                  </a:cubicBezTo>
                  <a:cubicBezTo>
                    <a:pt x="2191168" y="3628147"/>
                    <a:pt x="2184921" y="3621007"/>
                    <a:pt x="2185813" y="3600478"/>
                  </a:cubicBezTo>
                  <a:cubicBezTo>
                    <a:pt x="2186706" y="3479986"/>
                    <a:pt x="2185813" y="3358602"/>
                    <a:pt x="2185813" y="3238110"/>
                  </a:cubicBezTo>
                  <a:cubicBezTo>
                    <a:pt x="2185813" y="3208656"/>
                    <a:pt x="2185813" y="3208656"/>
                    <a:pt x="2159037" y="3208656"/>
                  </a:cubicBezTo>
                  <a:cubicBezTo>
                    <a:pt x="2135831" y="3208656"/>
                    <a:pt x="2113518" y="3207764"/>
                    <a:pt x="2090312" y="3208656"/>
                  </a:cubicBezTo>
                  <a:cubicBezTo>
                    <a:pt x="2073354" y="3209549"/>
                    <a:pt x="2063536" y="3203301"/>
                    <a:pt x="2055503" y="3186343"/>
                  </a:cubicBezTo>
                  <a:cubicBezTo>
                    <a:pt x="2014447" y="3104230"/>
                    <a:pt x="1951970" y="3053355"/>
                    <a:pt x="1867179" y="3035505"/>
                  </a:cubicBezTo>
                  <a:cubicBezTo>
                    <a:pt x="1750257" y="3009621"/>
                    <a:pt x="1634228" y="3066743"/>
                    <a:pt x="1574428" y="3180988"/>
                  </a:cubicBezTo>
                  <a:cubicBezTo>
                    <a:pt x="1563718" y="3201516"/>
                    <a:pt x="1552115" y="3211334"/>
                    <a:pt x="1530694" y="3208656"/>
                  </a:cubicBezTo>
                  <a:cubicBezTo>
                    <a:pt x="1509273" y="3206871"/>
                    <a:pt x="1487853" y="3209549"/>
                    <a:pt x="1466432" y="3207764"/>
                  </a:cubicBezTo>
                  <a:cubicBezTo>
                    <a:pt x="1447689" y="3206871"/>
                    <a:pt x="1442333" y="3214011"/>
                    <a:pt x="1442333" y="3234540"/>
                  </a:cubicBezTo>
                  <a:cubicBezTo>
                    <a:pt x="1443226" y="3354139"/>
                    <a:pt x="1442333" y="3472846"/>
                    <a:pt x="1442333" y="3592446"/>
                  </a:cubicBezTo>
                  <a:cubicBezTo>
                    <a:pt x="1442333" y="3628147"/>
                    <a:pt x="1442333" y="3628147"/>
                    <a:pt x="1410202" y="3628147"/>
                  </a:cubicBezTo>
                  <a:cubicBezTo>
                    <a:pt x="1209382" y="3628147"/>
                    <a:pt x="1079965" y="3628147"/>
                    <a:pt x="896996" y="3628147"/>
                  </a:cubicBezTo>
                  <a:cubicBezTo>
                    <a:pt x="867542" y="3628147"/>
                    <a:pt x="866650" y="3628147"/>
                    <a:pt x="866650" y="3594231"/>
                  </a:cubicBezTo>
                  <a:cubicBezTo>
                    <a:pt x="866650" y="3333611"/>
                    <a:pt x="866650" y="3072991"/>
                    <a:pt x="866650" y="2811479"/>
                  </a:cubicBezTo>
                  <a:cubicBezTo>
                    <a:pt x="866650" y="2790058"/>
                    <a:pt x="872897" y="2776670"/>
                    <a:pt x="888963" y="2765067"/>
                  </a:cubicBezTo>
                  <a:cubicBezTo>
                    <a:pt x="966613" y="2707945"/>
                    <a:pt x="1021058" y="2630295"/>
                    <a:pt x="1052296" y="2533009"/>
                  </a:cubicBezTo>
                  <a:cubicBezTo>
                    <a:pt x="1058544" y="2513373"/>
                    <a:pt x="1065684" y="2509803"/>
                    <a:pt x="1084428" y="2514266"/>
                  </a:cubicBezTo>
                  <a:cubicBezTo>
                    <a:pt x="1295958" y="2566925"/>
                    <a:pt x="1476250" y="2507125"/>
                    <a:pt x="1626195" y="2335759"/>
                  </a:cubicBezTo>
                  <a:cubicBezTo>
                    <a:pt x="1638691" y="2321478"/>
                    <a:pt x="1648508" y="2325049"/>
                    <a:pt x="1661896" y="2328619"/>
                  </a:cubicBezTo>
                  <a:cubicBezTo>
                    <a:pt x="1859146" y="2381278"/>
                    <a:pt x="2026942" y="2325049"/>
                    <a:pt x="2166178" y="2163500"/>
                  </a:cubicBezTo>
                  <a:cubicBezTo>
                    <a:pt x="2194739" y="2130476"/>
                    <a:pt x="2217944" y="2092098"/>
                    <a:pt x="2235795" y="2050148"/>
                  </a:cubicBezTo>
                  <a:cubicBezTo>
                    <a:pt x="2242935" y="2032298"/>
                    <a:pt x="2250968" y="2027835"/>
                    <a:pt x="2269711" y="2033190"/>
                  </a:cubicBezTo>
                  <a:cubicBezTo>
                    <a:pt x="2472316" y="2093883"/>
                    <a:pt x="2644575" y="2037653"/>
                    <a:pt x="2782918" y="1864502"/>
                  </a:cubicBezTo>
                  <a:cubicBezTo>
                    <a:pt x="2824867" y="1812735"/>
                    <a:pt x="2853428" y="1751150"/>
                    <a:pt x="2871279" y="1685102"/>
                  </a:cubicBezTo>
                  <a:cubicBezTo>
                    <a:pt x="2874849" y="1671714"/>
                    <a:pt x="2880204" y="1662789"/>
                    <a:pt x="2892699" y="1659219"/>
                  </a:cubicBezTo>
                  <a:cubicBezTo>
                    <a:pt x="2962317" y="1640476"/>
                    <a:pt x="3022117" y="1602097"/>
                    <a:pt x="3074776" y="1551222"/>
                  </a:cubicBezTo>
                  <a:cubicBezTo>
                    <a:pt x="3201516" y="1427160"/>
                    <a:pt x="3290769" y="1277215"/>
                    <a:pt x="3338966" y="1097816"/>
                  </a:cubicBezTo>
                  <a:cubicBezTo>
                    <a:pt x="3399658" y="869327"/>
                    <a:pt x="3277381" y="616740"/>
                    <a:pt x="3070313" y="545338"/>
                  </a:cubicBezTo>
                  <a:cubicBezTo>
                    <a:pt x="3053355" y="539090"/>
                    <a:pt x="3044430" y="530165"/>
                    <a:pt x="3038182" y="511421"/>
                  </a:cubicBezTo>
                  <a:cubicBezTo>
                    <a:pt x="2953392" y="234736"/>
                    <a:pt x="2778455" y="68725"/>
                    <a:pt x="2519621" y="8925"/>
                  </a:cubicBezTo>
                  <a:cubicBezTo>
                    <a:pt x="2502662" y="5355"/>
                    <a:pt x="2484812" y="3570"/>
                    <a:pt x="2467854" y="0"/>
                  </a:cubicBezTo>
                  <a:cubicBezTo>
                    <a:pt x="2427690" y="0"/>
                    <a:pt x="2387526" y="0"/>
                    <a:pt x="2347362" y="0"/>
                  </a:cubicBezTo>
                  <a:cubicBezTo>
                    <a:pt x="2304520" y="6248"/>
                    <a:pt x="2262571" y="13388"/>
                    <a:pt x="2221515" y="27669"/>
                  </a:cubicBezTo>
                  <a:cubicBezTo>
                    <a:pt x="2076032" y="79435"/>
                    <a:pt x="1964465" y="180292"/>
                    <a:pt x="1876997" y="315064"/>
                  </a:cubicBezTo>
                  <a:cubicBezTo>
                    <a:pt x="1802024" y="431986"/>
                    <a:pt x="1758290" y="562296"/>
                    <a:pt x="1747580" y="705101"/>
                  </a:cubicBezTo>
                  <a:cubicBezTo>
                    <a:pt x="1741332" y="785429"/>
                    <a:pt x="1744009" y="865757"/>
                    <a:pt x="1761860" y="944300"/>
                  </a:cubicBezTo>
                  <a:cubicBezTo>
                    <a:pt x="1766323" y="964828"/>
                    <a:pt x="1762753" y="980001"/>
                    <a:pt x="1750257" y="996067"/>
                  </a:cubicBezTo>
                  <a:cubicBezTo>
                    <a:pt x="1665467" y="1107634"/>
                    <a:pt x="1616377" y="1236158"/>
                    <a:pt x="1601204" y="1380749"/>
                  </a:cubicBezTo>
                  <a:cubicBezTo>
                    <a:pt x="1591386" y="1475357"/>
                    <a:pt x="1596742" y="1569073"/>
                    <a:pt x="1620840" y="1661004"/>
                  </a:cubicBezTo>
                  <a:cubicBezTo>
                    <a:pt x="1627088" y="1685102"/>
                    <a:pt x="1626195" y="1685995"/>
                    <a:pt x="1603882" y="1683317"/>
                  </a:cubicBezTo>
                  <a:cubicBezTo>
                    <a:pt x="1556578" y="1678855"/>
                    <a:pt x="1511951" y="1693135"/>
                    <a:pt x="1468217" y="1707416"/>
                  </a:cubicBezTo>
                  <a:cubicBezTo>
                    <a:pt x="1339692" y="1750257"/>
                    <a:pt x="1236158" y="1833263"/>
                    <a:pt x="1158508" y="1953755"/>
                  </a:cubicBezTo>
                  <a:cubicBezTo>
                    <a:pt x="1151368" y="1964465"/>
                    <a:pt x="1143335" y="1973391"/>
                    <a:pt x="1131732" y="1977853"/>
                  </a:cubicBezTo>
                  <a:cubicBezTo>
                    <a:pt x="947870" y="2052826"/>
                    <a:pt x="842551" y="2198309"/>
                    <a:pt x="815775" y="2411624"/>
                  </a:cubicBezTo>
                  <a:cubicBezTo>
                    <a:pt x="813990" y="2428582"/>
                    <a:pt x="807742" y="2437508"/>
                    <a:pt x="794354" y="2444648"/>
                  </a:cubicBezTo>
                  <a:cubicBezTo>
                    <a:pt x="660474" y="2519621"/>
                    <a:pt x="562296" y="2632080"/>
                    <a:pt x="498033" y="2781133"/>
                  </a:cubicBezTo>
                  <a:cubicBezTo>
                    <a:pt x="490893" y="2797199"/>
                    <a:pt x="488216" y="2812372"/>
                    <a:pt x="488216" y="2830222"/>
                  </a:cubicBezTo>
                  <a:cubicBezTo>
                    <a:pt x="488216" y="3084594"/>
                    <a:pt x="488216" y="3338966"/>
                    <a:pt x="488216" y="3592446"/>
                  </a:cubicBezTo>
                  <a:cubicBezTo>
                    <a:pt x="488216" y="3626362"/>
                    <a:pt x="488216" y="3626362"/>
                    <a:pt x="456977" y="3626362"/>
                  </a:cubicBezTo>
                  <a:cubicBezTo>
                    <a:pt x="398070" y="3626362"/>
                    <a:pt x="339163" y="3626362"/>
                    <a:pt x="280255" y="3626362"/>
                  </a:cubicBezTo>
                  <a:cubicBezTo>
                    <a:pt x="248124" y="3626362"/>
                    <a:pt x="248124" y="3626362"/>
                    <a:pt x="248124" y="3661171"/>
                  </a:cubicBezTo>
                  <a:cubicBezTo>
                    <a:pt x="248124" y="3954814"/>
                    <a:pt x="248124" y="4249350"/>
                    <a:pt x="248124" y="4542993"/>
                  </a:cubicBezTo>
                  <a:cubicBezTo>
                    <a:pt x="248124" y="4585835"/>
                    <a:pt x="248124" y="4585835"/>
                    <a:pt x="208853" y="4585835"/>
                  </a:cubicBezTo>
                  <a:cubicBezTo>
                    <a:pt x="172259" y="4585835"/>
                    <a:pt x="136558" y="4584943"/>
                    <a:pt x="99964" y="4585835"/>
                  </a:cubicBezTo>
                  <a:cubicBezTo>
                    <a:pt x="83898" y="4585835"/>
                    <a:pt x="76758" y="4579587"/>
                    <a:pt x="77650" y="4561736"/>
                  </a:cubicBezTo>
                  <a:cubicBezTo>
                    <a:pt x="78543" y="4534960"/>
                    <a:pt x="77650" y="4509077"/>
                    <a:pt x="77650" y="4482301"/>
                  </a:cubicBezTo>
                  <a:cubicBezTo>
                    <a:pt x="77650" y="4467128"/>
                    <a:pt x="72295" y="4461773"/>
                    <a:pt x="58907" y="4461773"/>
                  </a:cubicBezTo>
                  <a:cubicBezTo>
                    <a:pt x="37486" y="4461773"/>
                    <a:pt x="15173" y="4459095"/>
                    <a:pt x="0" y="4481408"/>
                  </a:cubicBezTo>
                  <a:cubicBezTo>
                    <a:pt x="0" y="4601900"/>
                    <a:pt x="0" y="4723285"/>
                    <a:pt x="0" y="4843777"/>
                  </a:cubicBezTo>
                  <a:cubicBezTo>
                    <a:pt x="15173" y="4865198"/>
                    <a:pt x="46412" y="4875016"/>
                    <a:pt x="68725" y="4866090"/>
                  </a:cubicBezTo>
                  <a:cubicBezTo>
                    <a:pt x="78543" y="4862520"/>
                    <a:pt x="77650" y="4854487"/>
                    <a:pt x="77650" y="4846455"/>
                  </a:cubicBezTo>
                  <a:cubicBezTo>
                    <a:pt x="77650" y="4816108"/>
                    <a:pt x="78543" y="4785762"/>
                    <a:pt x="77650" y="4755416"/>
                  </a:cubicBezTo>
                  <a:cubicBezTo>
                    <a:pt x="76758" y="4736673"/>
                    <a:pt x="82113" y="4728640"/>
                    <a:pt x="99964" y="4728640"/>
                  </a:cubicBezTo>
                  <a:cubicBezTo>
                    <a:pt x="141913" y="4729532"/>
                    <a:pt x="184754" y="4729532"/>
                    <a:pt x="226703" y="4728640"/>
                  </a:cubicBezTo>
                  <a:cubicBezTo>
                    <a:pt x="241876" y="4728640"/>
                    <a:pt x="249017" y="4734888"/>
                    <a:pt x="248124" y="4751846"/>
                  </a:cubicBezTo>
                  <a:cubicBezTo>
                    <a:pt x="247232" y="4777729"/>
                    <a:pt x="248124" y="4803613"/>
                    <a:pt x="248124" y="4829496"/>
                  </a:cubicBezTo>
                  <a:cubicBezTo>
                    <a:pt x="248124" y="4866090"/>
                    <a:pt x="248124" y="4866090"/>
                    <a:pt x="281148" y="4866090"/>
                  </a:cubicBezTo>
                  <a:cubicBezTo>
                    <a:pt x="417705" y="4866090"/>
                    <a:pt x="555156" y="4866090"/>
                    <a:pt x="691713" y="4865198"/>
                  </a:cubicBezTo>
                  <a:cubicBezTo>
                    <a:pt x="790784" y="4865198"/>
                    <a:pt x="889855" y="4865198"/>
                    <a:pt x="989819" y="4865198"/>
                  </a:cubicBezTo>
                  <a:cubicBezTo>
                    <a:pt x="997852" y="4865198"/>
                    <a:pt x="1005885" y="4865198"/>
                    <a:pt x="1014810" y="4866983"/>
                  </a:cubicBezTo>
                  <a:cubicBezTo>
                    <a:pt x="1013917" y="4866983"/>
                    <a:pt x="1013917" y="4867875"/>
                    <a:pt x="1013025" y="4867875"/>
                  </a:cubicBezTo>
                  <a:lnTo>
                    <a:pt x="1322734" y="4867875"/>
                  </a:lnTo>
                  <a:lnTo>
                    <a:pt x="1807379" y="4867875"/>
                  </a:lnTo>
                  <a:close/>
                </a:path>
              </a:pathLst>
            </a:custGeom>
            <a:grpFill/>
            <a:ln w="89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1DA06BBB-1073-4CC7-842D-C31E16921687}"/>
                </a:ext>
              </a:extLst>
            </p:cNvPr>
            <p:cNvSpPr/>
            <p:nvPr/>
          </p:nvSpPr>
          <p:spPr>
            <a:xfrm>
              <a:off x="267760" y="5438984"/>
              <a:ext cx="794354" cy="794354"/>
            </a:xfrm>
            <a:custGeom>
              <a:avLst/>
              <a:gdLst>
                <a:gd name="connsiteX0" fmla="*/ 797924 w 794354"/>
                <a:gd name="connsiteY0" fmla="*/ 398962 h 794354"/>
                <a:gd name="connsiteX1" fmla="*/ 398962 w 794354"/>
                <a:gd name="connsiteY1" fmla="*/ 797925 h 794354"/>
                <a:gd name="connsiteX2" fmla="*/ 0 w 794354"/>
                <a:gd name="connsiteY2" fmla="*/ 398962 h 794354"/>
                <a:gd name="connsiteX3" fmla="*/ 398962 w 794354"/>
                <a:gd name="connsiteY3" fmla="*/ 0 h 794354"/>
                <a:gd name="connsiteX4" fmla="*/ 797924 w 794354"/>
                <a:gd name="connsiteY4" fmla="*/ 398962 h 7943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94354" h="794354">
                  <a:moveTo>
                    <a:pt x="797924" y="398962"/>
                  </a:moveTo>
                  <a:cubicBezTo>
                    <a:pt x="797924" y="619303"/>
                    <a:pt x="619303" y="797925"/>
                    <a:pt x="398962" y="797925"/>
                  </a:cubicBezTo>
                  <a:cubicBezTo>
                    <a:pt x="178622" y="797925"/>
                    <a:pt x="0" y="619303"/>
                    <a:pt x="0" y="398962"/>
                  </a:cubicBezTo>
                  <a:cubicBezTo>
                    <a:pt x="0" y="178622"/>
                    <a:pt x="178622" y="0"/>
                    <a:pt x="398962" y="0"/>
                  </a:cubicBezTo>
                  <a:cubicBezTo>
                    <a:pt x="619303" y="0"/>
                    <a:pt x="797924" y="178622"/>
                    <a:pt x="797924" y="398962"/>
                  </a:cubicBezTo>
                  <a:close/>
                </a:path>
              </a:pathLst>
            </a:custGeom>
            <a:grpFill/>
            <a:ln w="89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D2AE96DD-62B6-4DCE-B9F0-FB889134136E}"/>
                </a:ext>
              </a:extLst>
            </p:cNvPr>
            <p:cNvSpPr/>
            <p:nvPr/>
          </p:nvSpPr>
          <p:spPr>
            <a:xfrm>
              <a:off x="1266504" y="5438984"/>
              <a:ext cx="794354" cy="794354"/>
            </a:xfrm>
            <a:custGeom>
              <a:avLst/>
              <a:gdLst>
                <a:gd name="connsiteX0" fmla="*/ 797925 w 794354"/>
                <a:gd name="connsiteY0" fmla="*/ 398962 h 794354"/>
                <a:gd name="connsiteX1" fmla="*/ 398962 w 794354"/>
                <a:gd name="connsiteY1" fmla="*/ 797925 h 794354"/>
                <a:gd name="connsiteX2" fmla="*/ 0 w 794354"/>
                <a:gd name="connsiteY2" fmla="*/ 398962 h 794354"/>
                <a:gd name="connsiteX3" fmla="*/ 398962 w 794354"/>
                <a:gd name="connsiteY3" fmla="*/ 0 h 794354"/>
                <a:gd name="connsiteX4" fmla="*/ 797925 w 794354"/>
                <a:gd name="connsiteY4" fmla="*/ 398962 h 7943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94354" h="794354">
                  <a:moveTo>
                    <a:pt x="797925" y="398962"/>
                  </a:moveTo>
                  <a:cubicBezTo>
                    <a:pt x="797925" y="619303"/>
                    <a:pt x="619303" y="797925"/>
                    <a:pt x="398962" y="797925"/>
                  </a:cubicBezTo>
                  <a:cubicBezTo>
                    <a:pt x="178621" y="797925"/>
                    <a:pt x="0" y="619303"/>
                    <a:pt x="0" y="398962"/>
                  </a:cubicBezTo>
                  <a:cubicBezTo>
                    <a:pt x="0" y="178622"/>
                    <a:pt x="178622" y="0"/>
                    <a:pt x="398962" y="0"/>
                  </a:cubicBezTo>
                  <a:cubicBezTo>
                    <a:pt x="619303" y="0"/>
                    <a:pt x="797925" y="178622"/>
                    <a:pt x="797925" y="398962"/>
                  </a:cubicBezTo>
                  <a:close/>
                </a:path>
              </a:pathLst>
            </a:custGeom>
            <a:grpFill/>
            <a:ln w="89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99B83C6B-A966-4C70-8493-7C1034B63FC1}"/>
                </a:ext>
              </a:extLst>
            </p:cNvPr>
            <p:cNvSpPr/>
            <p:nvPr/>
          </p:nvSpPr>
          <p:spPr>
            <a:xfrm>
              <a:off x="2265249" y="5438984"/>
              <a:ext cx="794354" cy="794354"/>
            </a:xfrm>
            <a:custGeom>
              <a:avLst/>
              <a:gdLst>
                <a:gd name="connsiteX0" fmla="*/ 797925 w 794354"/>
                <a:gd name="connsiteY0" fmla="*/ 398962 h 794354"/>
                <a:gd name="connsiteX1" fmla="*/ 398962 w 794354"/>
                <a:gd name="connsiteY1" fmla="*/ 797925 h 794354"/>
                <a:gd name="connsiteX2" fmla="*/ 0 w 794354"/>
                <a:gd name="connsiteY2" fmla="*/ 398962 h 794354"/>
                <a:gd name="connsiteX3" fmla="*/ 398962 w 794354"/>
                <a:gd name="connsiteY3" fmla="*/ 0 h 794354"/>
                <a:gd name="connsiteX4" fmla="*/ 797925 w 794354"/>
                <a:gd name="connsiteY4" fmla="*/ 398962 h 7943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94354" h="794354">
                  <a:moveTo>
                    <a:pt x="797925" y="398962"/>
                  </a:moveTo>
                  <a:cubicBezTo>
                    <a:pt x="797925" y="619303"/>
                    <a:pt x="619303" y="797925"/>
                    <a:pt x="398962" y="797925"/>
                  </a:cubicBezTo>
                  <a:cubicBezTo>
                    <a:pt x="178621" y="797925"/>
                    <a:pt x="0" y="619303"/>
                    <a:pt x="0" y="398962"/>
                  </a:cubicBezTo>
                  <a:cubicBezTo>
                    <a:pt x="0" y="178622"/>
                    <a:pt x="178621" y="0"/>
                    <a:pt x="398962" y="0"/>
                  </a:cubicBezTo>
                  <a:cubicBezTo>
                    <a:pt x="619303" y="0"/>
                    <a:pt x="797925" y="178622"/>
                    <a:pt x="797925" y="398962"/>
                  </a:cubicBezTo>
                  <a:close/>
                </a:path>
              </a:pathLst>
            </a:custGeom>
            <a:grpFill/>
            <a:ln w="89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DAAE0EA0-36F8-4A8E-B5BB-BA9713739A52}"/>
                </a:ext>
              </a:extLst>
            </p:cNvPr>
            <p:cNvSpPr/>
            <p:nvPr/>
          </p:nvSpPr>
          <p:spPr>
            <a:xfrm>
              <a:off x="3263993" y="5438984"/>
              <a:ext cx="794354" cy="794354"/>
            </a:xfrm>
            <a:custGeom>
              <a:avLst/>
              <a:gdLst>
                <a:gd name="connsiteX0" fmla="*/ 797925 w 794354"/>
                <a:gd name="connsiteY0" fmla="*/ 398962 h 794354"/>
                <a:gd name="connsiteX1" fmla="*/ 398962 w 794354"/>
                <a:gd name="connsiteY1" fmla="*/ 797925 h 794354"/>
                <a:gd name="connsiteX2" fmla="*/ 0 w 794354"/>
                <a:gd name="connsiteY2" fmla="*/ 398962 h 794354"/>
                <a:gd name="connsiteX3" fmla="*/ 398962 w 794354"/>
                <a:gd name="connsiteY3" fmla="*/ 0 h 794354"/>
                <a:gd name="connsiteX4" fmla="*/ 797925 w 794354"/>
                <a:gd name="connsiteY4" fmla="*/ 398962 h 7943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94354" h="794354">
                  <a:moveTo>
                    <a:pt x="797925" y="398962"/>
                  </a:moveTo>
                  <a:cubicBezTo>
                    <a:pt x="797925" y="619303"/>
                    <a:pt x="619303" y="797925"/>
                    <a:pt x="398962" y="797925"/>
                  </a:cubicBezTo>
                  <a:cubicBezTo>
                    <a:pt x="178621" y="797925"/>
                    <a:pt x="0" y="619303"/>
                    <a:pt x="0" y="398962"/>
                  </a:cubicBezTo>
                  <a:cubicBezTo>
                    <a:pt x="0" y="178622"/>
                    <a:pt x="178621" y="0"/>
                    <a:pt x="398962" y="0"/>
                  </a:cubicBezTo>
                  <a:cubicBezTo>
                    <a:pt x="619303" y="0"/>
                    <a:pt x="797925" y="178622"/>
                    <a:pt x="797925" y="398962"/>
                  </a:cubicBezTo>
                  <a:close/>
                </a:path>
              </a:pathLst>
            </a:custGeom>
            <a:grpFill/>
            <a:ln w="89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  <p:sp>
        <p:nvSpPr>
          <p:cNvPr id="30" name="Rounded Rectangle 25">
            <a:extLst>
              <a:ext uri="{FF2B5EF4-FFF2-40B4-BE49-F238E27FC236}">
                <a16:creationId xmlns:a16="http://schemas.microsoft.com/office/drawing/2014/main" id="{7DAEF536-4D4C-4BB5-9B53-D9CAC6A8BB60}"/>
              </a:ext>
            </a:extLst>
          </p:cNvPr>
          <p:cNvSpPr/>
          <p:nvPr/>
        </p:nvSpPr>
        <p:spPr>
          <a:xfrm>
            <a:off x="4992724" y="4380431"/>
            <a:ext cx="569876" cy="417629"/>
          </a:xfrm>
          <a:custGeom>
            <a:avLst/>
            <a:gdLst/>
            <a:ahLst/>
            <a:cxnLst/>
            <a:rect l="l" t="t" r="r" b="b"/>
            <a:pathLst>
              <a:path w="3248842" h="2380886">
                <a:moveTo>
                  <a:pt x="1194785" y="1472263"/>
                </a:moveTo>
                <a:cubicBezTo>
                  <a:pt x="1150014" y="1472263"/>
                  <a:pt x="1113720" y="1508557"/>
                  <a:pt x="1113720" y="1553328"/>
                </a:cubicBezTo>
                <a:lnTo>
                  <a:pt x="1113720" y="1600880"/>
                </a:lnTo>
                <a:cubicBezTo>
                  <a:pt x="1113720" y="1645651"/>
                  <a:pt x="1150014" y="1681945"/>
                  <a:pt x="1194785" y="1681945"/>
                </a:cubicBezTo>
                <a:lnTo>
                  <a:pt x="2067186" y="1681945"/>
                </a:lnTo>
                <a:cubicBezTo>
                  <a:pt x="2111957" y="1681945"/>
                  <a:pt x="2148251" y="1645651"/>
                  <a:pt x="2148251" y="1600880"/>
                </a:cubicBezTo>
                <a:lnTo>
                  <a:pt x="2148251" y="1553328"/>
                </a:lnTo>
                <a:cubicBezTo>
                  <a:pt x="2148251" y="1508557"/>
                  <a:pt x="2111957" y="1472263"/>
                  <a:pt x="2067186" y="1472263"/>
                </a:cubicBezTo>
                <a:close/>
                <a:moveTo>
                  <a:pt x="2582402" y="986449"/>
                </a:moveTo>
                <a:cubicBezTo>
                  <a:pt x="2477247" y="986449"/>
                  <a:pt x="2392002" y="1071694"/>
                  <a:pt x="2392002" y="1176848"/>
                </a:cubicBezTo>
                <a:cubicBezTo>
                  <a:pt x="2392002" y="1282003"/>
                  <a:pt x="2477247" y="1367248"/>
                  <a:pt x="2582402" y="1367248"/>
                </a:cubicBezTo>
                <a:cubicBezTo>
                  <a:pt x="2687557" y="1367248"/>
                  <a:pt x="2772801" y="1282003"/>
                  <a:pt x="2772801" y="1176848"/>
                </a:cubicBezTo>
                <a:cubicBezTo>
                  <a:pt x="2772801" y="1071694"/>
                  <a:pt x="2687557" y="986449"/>
                  <a:pt x="2582402" y="986449"/>
                </a:cubicBezTo>
                <a:close/>
                <a:moveTo>
                  <a:pt x="679570" y="986449"/>
                </a:moveTo>
                <a:cubicBezTo>
                  <a:pt x="574415" y="986449"/>
                  <a:pt x="489171" y="1071694"/>
                  <a:pt x="489171" y="1176848"/>
                </a:cubicBezTo>
                <a:cubicBezTo>
                  <a:pt x="489171" y="1282003"/>
                  <a:pt x="574415" y="1367248"/>
                  <a:pt x="679570" y="1367248"/>
                </a:cubicBezTo>
                <a:cubicBezTo>
                  <a:pt x="784725" y="1367248"/>
                  <a:pt x="869970" y="1282003"/>
                  <a:pt x="869970" y="1176848"/>
                </a:cubicBezTo>
                <a:cubicBezTo>
                  <a:pt x="869970" y="1071694"/>
                  <a:pt x="784725" y="986449"/>
                  <a:pt x="679570" y="986449"/>
                </a:cubicBezTo>
                <a:close/>
                <a:moveTo>
                  <a:pt x="867954" y="155801"/>
                </a:moveTo>
                <a:lnTo>
                  <a:pt x="726849" y="858549"/>
                </a:lnTo>
                <a:lnTo>
                  <a:pt x="2535122" y="858549"/>
                </a:lnTo>
                <a:lnTo>
                  <a:pt x="2394017" y="155801"/>
                </a:lnTo>
                <a:close/>
                <a:moveTo>
                  <a:pt x="677268" y="0"/>
                </a:moveTo>
                <a:lnTo>
                  <a:pt x="2584703" y="0"/>
                </a:lnTo>
                <a:lnTo>
                  <a:pt x="2736658" y="607820"/>
                </a:lnTo>
                <a:cubicBezTo>
                  <a:pt x="2766265" y="579906"/>
                  <a:pt x="2806392" y="564164"/>
                  <a:pt x="2850195" y="564164"/>
                </a:cubicBezTo>
                <a:lnTo>
                  <a:pt x="3069929" y="564164"/>
                </a:lnTo>
                <a:cubicBezTo>
                  <a:pt x="3168740" y="564164"/>
                  <a:pt x="3248842" y="644266"/>
                  <a:pt x="3248842" y="743077"/>
                </a:cubicBezTo>
                <a:lnTo>
                  <a:pt x="3248842" y="792706"/>
                </a:lnTo>
                <a:cubicBezTo>
                  <a:pt x="3248842" y="891517"/>
                  <a:pt x="3168740" y="971619"/>
                  <a:pt x="3069929" y="971619"/>
                </a:cubicBezTo>
                <a:lnTo>
                  <a:pt x="3054536" y="971619"/>
                </a:lnTo>
                <a:cubicBezTo>
                  <a:pt x="3060628" y="989042"/>
                  <a:pt x="3063411" y="1007758"/>
                  <a:pt x="3063411" y="1027125"/>
                </a:cubicBezTo>
                <a:lnTo>
                  <a:pt x="3063411" y="2015961"/>
                </a:lnTo>
                <a:lnTo>
                  <a:pt x="2889080" y="2015961"/>
                </a:lnTo>
                <a:lnTo>
                  <a:pt x="2889080" y="2260325"/>
                </a:lnTo>
                <a:cubicBezTo>
                  <a:pt x="2889080" y="2326909"/>
                  <a:pt x="2835102" y="2380886"/>
                  <a:pt x="2768518" y="2380886"/>
                </a:cubicBezTo>
                <a:lnTo>
                  <a:pt x="2286284" y="2380886"/>
                </a:lnTo>
                <a:cubicBezTo>
                  <a:pt x="2219700" y="2380886"/>
                  <a:pt x="2165723" y="2326909"/>
                  <a:pt x="2165723" y="2260325"/>
                </a:cubicBezTo>
                <a:lnTo>
                  <a:pt x="2165723" y="2015961"/>
                </a:lnTo>
                <a:lnTo>
                  <a:pt x="1096248" y="2015961"/>
                </a:lnTo>
                <a:lnTo>
                  <a:pt x="1096248" y="2260325"/>
                </a:lnTo>
                <a:cubicBezTo>
                  <a:pt x="1096248" y="2326909"/>
                  <a:pt x="1042270" y="2380886"/>
                  <a:pt x="975686" y="2380886"/>
                </a:cubicBezTo>
                <a:lnTo>
                  <a:pt x="493453" y="2380886"/>
                </a:lnTo>
                <a:cubicBezTo>
                  <a:pt x="426869" y="2380886"/>
                  <a:pt x="372891" y="2326909"/>
                  <a:pt x="372891" y="2260325"/>
                </a:cubicBezTo>
                <a:lnTo>
                  <a:pt x="372891" y="2015961"/>
                </a:lnTo>
                <a:lnTo>
                  <a:pt x="198560" y="2015961"/>
                </a:lnTo>
                <a:lnTo>
                  <a:pt x="198560" y="1027125"/>
                </a:lnTo>
                <a:cubicBezTo>
                  <a:pt x="198560" y="1007758"/>
                  <a:pt x="201343" y="989042"/>
                  <a:pt x="207435" y="971619"/>
                </a:cubicBezTo>
                <a:lnTo>
                  <a:pt x="178913" y="971619"/>
                </a:lnTo>
                <a:cubicBezTo>
                  <a:pt x="80102" y="971619"/>
                  <a:pt x="0" y="891517"/>
                  <a:pt x="0" y="792706"/>
                </a:cubicBezTo>
                <a:lnTo>
                  <a:pt x="0" y="743077"/>
                </a:lnTo>
                <a:cubicBezTo>
                  <a:pt x="0" y="644266"/>
                  <a:pt x="80102" y="564164"/>
                  <a:pt x="178913" y="564164"/>
                </a:cubicBezTo>
                <a:lnTo>
                  <a:pt x="398647" y="564164"/>
                </a:lnTo>
                <a:cubicBezTo>
                  <a:pt x="447310" y="564164"/>
                  <a:pt x="491436" y="583593"/>
                  <a:pt x="523419" y="615395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itchFamily="2" charset="-78"/>
            </a:endParaRPr>
          </a:p>
        </p:txBody>
      </p:sp>
      <p:grpSp>
        <p:nvGrpSpPr>
          <p:cNvPr id="70" name="Group 69">
            <a:extLst>
              <a:ext uri="{FF2B5EF4-FFF2-40B4-BE49-F238E27FC236}">
                <a16:creationId xmlns:a16="http://schemas.microsoft.com/office/drawing/2014/main" id="{8D1BF4A8-53A4-4A9B-A35E-F641E79147AC}"/>
              </a:ext>
            </a:extLst>
          </p:cNvPr>
          <p:cNvGrpSpPr/>
          <p:nvPr/>
        </p:nvGrpSpPr>
        <p:grpSpPr>
          <a:xfrm>
            <a:off x="6628313" y="3112869"/>
            <a:ext cx="727915" cy="640314"/>
            <a:chOff x="9544125" y="314311"/>
            <a:chExt cx="1802975" cy="1585994"/>
          </a:xfrm>
        </p:grpSpPr>
        <p:sp>
          <p:nvSpPr>
            <p:cNvPr id="69" name="Freeform: Shape 68">
              <a:extLst>
                <a:ext uri="{FF2B5EF4-FFF2-40B4-BE49-F238E27FC236}">
                  <a16:creationId xmlns:a16="http://schemas.microsoft.com/office/drawing/2014/main" id="{3068C6C4-BD62-413C-BB81-073F69EFA0E4}"/>
                </a:ext>
              </a:extLst>
            </p:cNvPr>
            <p:cNvSpPr/>
            <p:nvPr/>
          </p:nvSpPr>
          <p:spPr>
            <a:xfrm rot="5400000">
              <a:off x="9855308" y="140908"/>
              <a:ext cx="1318389" cy="1665195"/>
            </a:xfrm>
            <a:custGeom>
              <a:avLst/>
              <a:gdLst>
                <a:gd name="connsiteX0" fmla="*/ 855467 w 1318389"/>
                <a:gd name="connsiteY0" fmla="*/ 1312844 h 1665195"/>
                <a:gd name="connsiteX1" fmla="*/ 898407 w 1318389"/>
                <a:gd name="connsiteY1" fmla="*/ 1355784 h 1665195"/>
                <a:gd name="connsiteX2" fmla="*/ 941347 w 1318389"/>
                <a:gd name="connsiteY2" fmla="*/ 1312844 h 1665195"/>
                <a:gd name="connsiteX3" fmla="*/ 898407 w 1318389"/>
                <a:gd name="connsiteY3" fmla="*/ 1269904 h 1665195"/>
                <a:gd name="connsiteX4" fmla="*/ 855467 w 1318389"/>
                <a:gd name="connsiteY4" fmla="*/ 1312844 h 1665195"/>
                <a:gd name="connsiteX5" fmla="*/ 362769 w 1318389"/>
                <a:gd name="connsiteY5" fmla="*/ 236590 h 1665195"/>
                <a:gd name="connsiteX6" fmla="*/ 405229 w 1318389"/>
                <a:gd name="connsiteY6" fmla="*/ 279050 h 1665195"/>
                <a:gd name="connsiteX7" fmla="*/ 447689 w 1318389"/>
                <a:gd name="connsiteY7" fmla="*/ 236590 h 1665195"/>
                <a:gd name="connsiteX8" fmla="*/ 405229 w 1318389"/>
                <a:gd name="connsiteY8" fmla="*/ 194130 h 1665195"/>
                <a:gd name="connsiteX9" fmla="*/ 362769 w 1318389"/>
                <a:gd name="connsiteY9" fmla="*/ 236590 h 1665195"/>
                <a:gd name="connsiteX10" fmla="*/ 348187 w 1318389"/>
                <a:gd name="connsiteY10" fmla="*/ 1312844 h 1665195"/>
                <a:gd name="connsiteX11" fmla="*/ 391127 w 1318389"/>
                <a:gd name="connsiteY11" fmla="*/ 1355784 h 1665195"/>
                <a:gd name="connsiteX12" fmla="*/ 434066 w 1318389"/>
                <a:gd name="connsiteY12" fmla="*/ 1312844 h 1665195"/>
                <a:gd name="connsiteX13" fmla="*/ 391127 w 1318389"/>
                <a:gd name="connsiteY13" fmla="*/ 1269904 h 1665195"/>
                <a:gd name="connsiteX14" fmla="*/ 348187 w 1318389"/>
                <a:gd name="connsiteY14" fmla="*/ 1312844 h 1665195"/>
                <a:gd name="connsiteX15" fmla="*/ 81655 w 1318389"/>
                <a:gd name="connsiteY15" fmla="*/ 873373 h 1665195"/>
                <a:gd name="connsiteX16" fmla="*/ 124595 w 1318389"/>
                <a:gd name="connsiteY16" fmla="*/ 916313 h 1665195"/>
                <a:gd name="connsiteX17" fmla="*/ 167534 w 1318389"/>
                <a:gd name="connsiteY17" fmla="*/ 873373 h 1665195"/>
                <a:gd name="connsiteX18" fmla="*/ 124595 w 1318389"/>
                <a:gd name="connsiteY18" fmla="*/ 830433 h 1665195"/>
                <a:gd name="connsiteX19" fmla="*/ 81655 w 1318389"/>
                <a:gd name="connsiteY19" fmla="*/ 873373 h 1665195"/>
                <a:gd name="connsiteX20" fmla="*/ 898 w 1318389"/>
                <a:gd name="connsiteY20" fmla="*/ 878256 h 1665195"/>
                <a:gd name="connsiteX21" fmla="*/ 59313 w 1318389"/>
                <a:gd name="connsiteY21" fmla="*/ 760898 h 1665195"/>
                <a:gd name="connsiteX22" fmla="*/ 60023 w 1318389"/>
                <a:gd name="connsiteY22" fmla="*/ 760660 h 1665195"/>
                <a:gd name="connsiteX23" fmla="*/ 301509 w 1318389"/>
                <a:gd name="connsiteY23" fmla="*/ 256655 h 1665195"/>
                <a:gd name="connsiteX24" fmla="*/ 300401 w 1318389"/>
                <a:gd name="connsiteY24" fmla="*/ 253678 h 1665195"/>
                <a:gd name="connsiteX25" fmla="*/ 392815 w 1318389"/>
                <a:gd name="connsiteY25" fmla="*/ 125792 h 1665195"/>
                <a:gd name="connsiteX26" fmla="*/ 426561 w 1318389"/>
                <a:gd name="connsiteY26" fmla="*/ 127298 h 1665195"/>
                <a:gd name="connsiteX27" fmla="*/ 501833 w 1318389"/>
                <a:gd name="connsiteY27" fmla="*/ 25203 h 1665195"/>
                <a:gd name="connsiteX28" fmla="*/ 659591 w 1318389"/>
                <a:gd name="connsiteY28" fmla="*/ 0 h 1665195"/>
                <a:gd name="connsiteX29" fmla="*/ 767873 w 1318389"/>
                <a:gd name="connsiteY29" fmla="*/ 94280 h 1665195"/>
                <a:gd name="connsiteX30" fmla="*/ 773474 w 1318389"/>
                <a:gd name="connsiteY30" fmla="*/ 129752 h 1665195"/>
                <a:gd name="connsiteX31" fmla="*/ 750137 w 1318389"/>
                <a:gd name="connsiteY31" fmla="*/ 133486 h 1665195"/>
                <a:gd name="connsiteX32" fmla="*/ 643721 w 1318389"/>
                <a:gd name="connsiteY32" fmla="*/ 50407 h 1665195"/>
                <a:gd name="connsiteX33" fmla="*/ 528905 w 1318389"/>
                <a:gd name="connsiteY33" fmla="*/ 68143 h 1665195"/>
                <a:gd name="connsiteX34" fmla="*/ 477195 w 1318389"/>
                <a:gd name="connsiteY34" fmla="*/ 147376 h 1665195"/>
                <a:gd name="connsiteX35" fmla="*/ 504919 w 1318389"/>
                <a:gd name="connsiteY35" fmla="*/ 176856 h 1665195"/>
                <a:gd name="connsiteX36" fmla="*/ 520701 w 1318389"/>
                <a:gd name="connsiteY36" fmla="*/ 218206 h 1665195"/>
                <a:gd name="connsiteX37" fmla="*/ 520838 w 1318389"/>
                <a:gd name="connsiteY37" fmla="*/ 251739 h 1665195"/>
                <a:gd name="connsiteX38" fmla="*/ 512601 w 1318389"/>
                <a:gd name="connsiteY38" fmla="*/ 279384 h 1665195"/>
                <a:gd name="connsiteX39" fmla="*/ 572778 w 1318389"/>
                <a:gd name="connsiteY39" fmla="*/ 326714 h 1665195"/>
                <a:gd name="connsiteX40" fmla="*/ 687595 w 1318389"/>
                <a:gd name="connsiteY40" fmla="*/ 308045 h 1665195"/>
                <a:gd name="connsiteX41" fmla="*/ 763207 w 1318389"/>
                <a:gd name="connsiteY41" fmla="*/ 196028 h 1665195"/>
                <a:gd name="connsiteX42" fmla="*/ 785610 w 1318389"/>
                <a:gd name="connsiteY42" fmla="*/ 192294 h 1665195"/>
                <a:gd name="connsiteX43" fmla="*/ 791211 w 1318389"/>
                <a:gd name="connsiteY43" fmla="*/ 227766 h 1665195"/>
                <a:gd name="connsiteX44" fmla="*/ 718400 w 1318389"/>
                <a:gd name="connsiteY44" fmla="*/ 350984 h 1665195"/>
                <a:gd name="connsiteX45" fmla="*/ 560643 w 1318389"/>
                <a:gd name="connsiteY45" fmla="*/ 376188 h 1665195"/>
                <a:gd name="connsiteX46" fmla="*/ 481653 w 1318389"/>
                <a:gd name="connsiteY46" fmla="*/ 320430 h 1665195"/>
                <a:gd name="connsiteX47" fmla="*/ 469637 w 1318389"/>
                <a:gd name="connsiteY47" fmla="*/ 330704 h 1665195"/>
                <a:gd name="connsiteX48" fmla="*/ 462283 w 1318389"/>
                <a:gd name="connsiteY48" fmla="*/ 333441 h 1665195"/>
                <a:gd name="connsiteX49" fmla="*/ 252808 w 1318389"/>
                <a:gd name="connsiteY49" fmla="*/ 858867 h 1665195"/>
                <a:gd name="connsiteX50" fmla="*/ 444434 w 1318389"/>
                <a:gd name="connsiteY50" fmla="*/ 1190772 h 1665195"/>
                <a:gd name="connsiteX51" fmla="*/ 801245 w 1318389"/>
                <a:gd name="connsiteY51" fmla="*/ 1187463 h 1665195"/>
                <a:gd name="connsiteX52" fmla="*/ 801245 w 1318389"/>
                <a:gd name="connsiteY52" fmla="*/ 1116815 h 1665195"/>
                <a:gd name="connsiteX53" fmla="*/ 890858 w 1318389"/>
                <a:gd name="connsiteY53" fmla="*/ 1027202 h 1665195"/>
                <a:gd name="connsiteX54" fmla="*/ 1200123 w 1318389"/>
                <a:gd name="connsiteY54" fmla="*/ 1027202 h 1665195"/>
                <a:gd name="connsiteX55" fmla="*/ 1205949 w 1318389"/>
                <a:gd name="connsiteY55" fmla="*/ 998361 h 1665195"/>
                <a:gd name="connsiteX56" fmla="*/ 1288518 w 1318389"/>
                <a:gd name="connsiteY56" fmla="*/ 943622 h 1665195"/>
                <a:gd name="connsiteX57" fmla="*/ 1318389 w 1318389"/>
                <a:gd name="connsiteY57" fmla="*/ 974426 h 1665195"/>
                <a:gd name="connsiteX58" fmla="*/ 1318389 w 1318389"/>
                <a:gd name="connsiteY58" fmla="*/ 1635324 h 1665195"/>
                <a:gd name="connsiteX59" fmla="*/ 1288518 w 1318389"/>
                <a:gd name="connsiteY59" fmla="*/ 1665195 h 1665195"/>
                <a:gd name="connsiteX60" fmla="*/ 1205949 w 1318389"/>
                <a:gd name="connsiteY60" fmla="*/ 1610455 h 1665195"/>
                <a:gd name="connsiteX61" fmla="*/ 1203531 w 1318389"/>
                <a:gd name="connsiteY61" fmla="*/ 1598487 h 1665195"/>
                <a:gd name="connsiteX62" fmla="*/ 890858 w 1318389"/>
                <a:gd name="connsiteY62" fmla="*/ 1598487 h 1665195"/>
                <a:gd name="connsiteX63" fmla="*/ 801245 w 1318389"/>
                <a:gd name="connsiteY63" fmla="*/ 1508873 h 1665195"/>
                <a:gd name="connsiteX64" fmla="*/ 801245 w 1318389"/>
                <a:gd name="connsiteY64" fmla="*/ 1426032 h 1665195"/>
                <a:gd name="connsiteX65" fmla="*/ 379661 w 1318389"/>
                <a:gd name="connsiteY65" fmla="*/ 1429942 h 1665195"/>
                <a:gd name="connsiteX66" fmla="*/ 294951 w 1318389"/>
                <a:gd name="connsiteY66" fmla="*/ 1395390 h 1665195"/>
                <a:gd name="connsiteX67" fmla="*/ 270560 w 1318389"/>
                <a:gd name="connsiteY67" fmla="*/ 1359849 h 1665195"/>
                <a:gd name="connsiteX68" fmla="*/ 263688 w 1318389"/>
                <a:gd name="connsiteY68" fmla="*/ 1352058 h 1665195"/>
                <a:gd name="connsiteX69" fmla="*/ 15908 w 1318389"/>
                <a:gd name="connsiteY69" fmla="*/ 922891 h 1665195"/>
                <a:gd name="connsiteX70" fmla="*/ 898 w 1318389"/>
                <a:gd name="connsiteY70" fmla="*/ 878256 h 16651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</a:cxnLst>
              <a:rect l="l" t="t" r="r" b="b"/>
              <a:pathLst>
                <a:path w="1318389" h="1665195">
                  <a:moveTo>
                    <a:pt x="855467" y="1312844"/>
                  </a:moveTo>
                  <a:cubicBezTo>
                    <a:pt x="855467" y="1336181"/>
                    <a:pt x="875070" y="1355784"/>
                    <a:pt x="898407" y="1355784"/>
                  </a:cubicBezTo>
                  <a:cubicBezTo>
                    <a:pt x="921743" y="1355784"/>
                    <a:pt x="941347" y="1336181"/>
                    <a:pt x="941347" y="1312844"/>
                  </a:cubicBezTo>
                  <a:cubicBezTo>
                    <a:pt x="941347" y="1289508"/>
                    <a:pt x="921743" y="1269904"/>
                    <a:pt x="898407" y="1269904"/>
                  </a:cubicBezTo>
                  <a:cubicBezTo>
                    <a:pt x="875070" y="1269904"/>
                    <a:pt x="855467" y="1289508"/>
                    <a:pt x="855467" y="1312844"/>
                  </a:cubicBezTo>
                  <a:close/>
                  <a:moveTo>
                    <a:pt x="362769" y="236590"/>
                  </a:moveTo>
                  <a:cubicBezTo>
                    <a:pt x="362769" y="260040"/>
                    <a:pt x="381779" y="279050"/>
                    <a:pt x="405229" y="279050"/>
                  </a:cubicBezTo>
                  <a:cubicBezTo>
                    <a:pt x="428679" y="279050"/>
                    <a:pt x="447689" y="260040"/>
                    <a:pt x="447689" y="236590"/>
                  </a:cubicBezTo>
                  <a:cubicBezTo>
                    <a:pt x="447689" y="213140"/>
                    <a:pt x="428679" y="194130"/>
                    <a:pt x="405229" y="194130"/>
                  </a:cubicBezTo>
                  <a:cubicBezTo>
                    <a:pt x="381779" y="194130"/>
                    <a:pt x="362769" y="213140"/>
                    <a:pt x="362769" y="236590"/>
                  </a:cubicBezTo>
                  <a:close/>
                  <a:moveTo>
                    <a:pt x="348187" y="1312844"/>
                  </a:moveTo>
                  <a:cubicBezTo>
                    <a:pt x="348187" y="1336181"/>
                    <a:pt x="367790" y="1355784"/>
                    <a:pt x="391127" y="1355784"/>
                  </a:cubicBezTo>
                  <a:cubicBezTo>
                    <a:pt x="414463" y="1355784"/>
                    <a:pt x="434066" y="1336181"/>
                    <a:pt x="434066" y="1312844"/>
                  </a:cubicBezTo>
                  <a:cubicBezTo>
                    <a:pt x="434066" y="1289508"/>
                    <a:pt x="414463" y="1269904"/>
                    <a:pt x="391127" y="1269904"/>
                  </a:cubicBezTo>
                  <a:cubicBezTo>
                    <a:pt x="367790" y="1269904"/>
                    <a:pt x="348187" y="1289508"/>
                    <a:pt x="348187" y="1312844"/>
                  </a:cubicBezTo>
                  <a:close/>
                  <a:moveTo>
                    <a:pt x="81655" y="873373"/>
                  </a:moveTo>
                  <a:cubicBezTo>
                    <a:pt x="81655" y="896710"/>
                    <a:pt x="101258" y="916313"/>
                    <a:pt x="124595" y="916313"/>
                  </a:cubicBezTo>
                  <a:cubicBezTo>
                    <a:pt x="147931" y="916313"/>
                    <a:pt x="167534" y="896710"/>
                    <a:pt x="167534" y="873373"/>
                  </a:cubicBezTo>
                  <a:cubicBezTo>
                    <a:pt x="167534" y="850037"/>
                    <a:pt x="147931" y="830433"/>
                    <a:pt x="124595" y="830433"/>
                  </a:cubicBezTo>
                  <a:cubicBezTo>
                    <a:pt x="101258" y="830433"/>
                    <a:pt x="81655" y="850037"/>
                    <a:pt x="81655" y="873373"/>
                  </a:cubicBezTo>
                  <a:close/>
                  <a:moveTo>
                    <a:pt x="898" y="878256"/>
                  </a:moveTo>
                  <a:cubicBezTo>
                    <a:pt x="-4792" y="832394"/>
                    <a:pt x="16774" y="785458"/>
                    <a:pt x="59313" y="760898"/>
                  </a:cubicBezTo>
                  <a:lnTo>
                    <a:pt x="60023" y="760660"/>
                  </a:lnTo>
                  <a:lnTo>
                    <a:pt x="301509" y="256655"/>
                  </a:lnTo>
                  <a:lnTo>
                    <a:pt x="300401" y="253678"/>
                  </a:lnTo>
                  <a:cubicBezTo>
                    <a:pt x="291067" y="193002"/>
                    <a:pt x="332139" y="135127"/>
                    <a:pt x="392815" y="125792"/>
                  </a:cubicBezTo>
                  <a:lnTo>
                    <a:pt x="426561" y="127298"/>
                  </a:lnTo>
                  <a:lnTo>
                    <a:pt x="501833" y="25203"/>
                  </a:lnTo>
                  <a:lnTo>
                    <a:pt x="659591" y="0"/>
                  </a:lnTo>
                  <a:lnTo>
                    <a:pt x="767873" y="94280"/>
                  </a:lnTo>
                  <a:lnTo>
                    <a:pt x="773474" y="129752"/>
                  </a:lnTo>
                  <a:lnTo>
                    <a:pt x="750137" y="133486"/>
                  </a:lnTo>
                  <a:lnTo>
                    <a:pt x="643721" y="50407"/>
                  </a:lnTo>
                  <a:lnTo>
                    <a:pt x="528905" y="68143"/>
                  </a:lnTo>
                  <a:lnTo>
                    <a:pt x="477195" y="147376"/>
                  </a:lnTo>
                  <a:lnTo>
                    <a:pt x="504919" y="176856"/>
                  </a:lnTo>
                  <a:cubicBezTo>
                    <a:pt x="512650" y="189093"/>
                    <a:pt x="518134" y="203037"/>
                    <a:pt x="520701" y="218206"/>
                  </a:cubicBezTo>
                  <a:cubicBezTo>
                    <a:pt x="522451" y="229583"/>
                    <a:pt x="522429" y="240861"/>
                    <a:pt x="520838" y="251739"/>
                  </a:cubicBezTo>
                  <a:lnTo>
                    <a:pt x="512601" y="279384"/>
                  </a:lnTo>
                  <a:lnTo>
                    <a:pt x="572778" y="326714"/>
                  </a:lnTo>
                  <a:lnTo>
                    <a:pt x="687595" y="308045"/>
                  </a:lnTo>
                  <a:lnTo>
                    <a:pt x="763207" y="196028"/>
                  </a:lnTo>
                  <a:lnTo>
                    <a:pt x="785610" y="192294"/>
                  </a:lnTo>
                  <a:lnTo>
                    <a:pt x="791211" y="227766"/>
                  </a:lnTo>
                  <a:lnTo>
                    <a:pt x="718400" y="350984"/>
                  </a:lnTo>
                  <a:lnTo>
                    <a:pt x="560643" y="376188"/>
                  </a:lnTo>
                  <a:lnTo>
                    <a:pt x="481653" y="320430"/>
                  </a:lnTo>
                  <a:lnTo>
                    <a:pt x="469637" y="330704"/>
                  </a:lnTo>
                  <a:lnTo>
                    <a:pt x="462283" y="333441"/>
                  </a:lnTo>
                  <a:lnTo>
                    <a:pt x="252808" y="858867"/>
                  </a:lnTo>
                  <a:lnTo>
                    <a:pt x="444434" y="1190772"/>
                  </a:lnTo>
                  <a:lnTo>
                    <a:pt x="801245" y="1187463"/>
                  </a:lnTo>
                  <a:lnTo>
                    <a:pt x="801245" y="1116815"/>
                  </a:lnTo>
                  <a:cubicBezTo>
                    <a:pt x="801245" y="1067341"/>
                    <a:pt x="841384" y="1027202"/>
                    <a:pt x="890858" y="1027202"/>
                  </a:cubicBezTo>
                  <a:lnTo>
                    <a:pt x="1200123" y="1027202"/>
                  </a:lnTo>
                  <a:lnTo>
                    <a:pt x="1205949" y="998361"/>
                  </a:lnTo>
                  <a:cubicBezTo>
                    <a:pt x="1219557" y="966200"/>
                    <a:pt x="1251412" y="943622"/>
                    <a:pt x="1288518" y="943622"/>
                  </a:cubicBezTo>
                  <a:cubicBezTo>
                    <a:pt x="1305320" y="944554"/>
                    <a:pt x="1318389" y="957623"/>
                    <a:pt x="1318389" y="974426"/>
                  </a:cubicBezTo>
                  <a:lnTo>
                    <a:pt x="1318389" y="1635324"/>
                  </a:lnTo>
                  <a:cubicBezTo>
                    <a:pt x="1318389" y="1652126"/>
                    <a:pt x="1305320" y="1665195"/>
                    <a:pt x="1288518" y="1665195"/>
                  </a:cubicBezTo>
                  <a:cubicBezTo>
                    <a:pt x="1251412" y="1665195"/>
                    <a:pt x="1219557" y="1642617"/>
                    <a:pt x="1205949" y="1610455"/>
                  </a:cubicBezTo>
                  <a:lnTo>
                    <a:pt x="1203531" y="1598487"/>
                  </a:lnTo>
                  <a:lnTo>
                    <a:pt x="890858" y="1598487"/>
                  </a:lnTo>
                  <a:cubicBezTo>
                    <a:pt x="841384" y="1598487"/>
                    <a:pt x="801245" y="1558348"/>
                    <a:pt x="801245" y="1508873"/>
                  </a:cubicBezTo>
                  <a:lnTo>
                    <a:pt x="801245" y="1426032"/>
                  </a:lnTo>
                  <a:lnTo>
                    <a:pt x="379661" y="1429942"/>
                  </a:lnTo>
                  <a:cubicBezTo>
                    <a:pt x="346553" y="1429924"/>
                    <a:pt x="316655" y="1416756"/>
                    <a:pt x="294951" y="1395390"/>
                  </a:cubicBezTo>
                  <a:lnTo>
                    <a:pt x="270560" y="1359849"/>
                  </a:lnTo>
                  <a:lnTo>
                    <a:pt x="263688" y="1352058"/>
                  </a:lnTo>
                  <a:lnTo>
                    <a:pt x="15908" y="922891"/>
                  </a:lnTo>
                  <a:cubicBezTo>
                    <a:pt x="7721" y="908711"/>
                    <a:pt x="2795" y="893543"/>
                    <a:pt x="898" y="878256"/>
                  </a:cubicBez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pPr algn="r" rtl="1"/>
              <a:endParaRPr lang="en-US" dirty="0">
                <a:cs typeface="B Nazanin" pitchFamily="2" charset="-78"/>
              </a:endParaRPr>
            </a:p>
          </p:txBody>
        </p:sp>
        <p:sp>
          <p:nvSpPr>
            <p:cNvPr id="61" name="Freeform: Shape 60">
              <a:extLst>
                <a:ext uri="{FF2B5EF4-FFF2-40B4-BE49-F238E27FC236}">
                  <a16:creationId xmlns:a16="http://schemas.microsoft.com/office/drawing/2014/main" id="{36E98EC1-DA89-4AD0-9329-F5058F172E06}"/>
                </a:ext>
              </a:extLst>
            </p:cNvPr>
            <p:cNvSpPr/>
            <p:nvPr/>
          </p:nvSpPr>
          <p:spPr>
            <a:xfrm>
              <a:off x="9544125" y="1625233"/>
              <a:ext cx="1756228" cy="275072"/>
            </a:xfrm>
            <a:custGeom>
              <a:avLst/>
              <a:gdLst>
                <a:gd name="connsiteX0" fmla="*/ 2123188 w 2324346"/>
                <a:gd name="connsiteY0" fmla="*/ 127749 h 364054"/>
                <a:gd name="connsiteX1" fmla="*/ 2067056 w 2324346"/>
                <a:gd name="connsiteY1" fmla="*/ 183881 h 364054"/>
                <a:gd name="connsiteX2" fmla="*/ 2123188 w 2324346"/>
                <a:gd name="connsiteY2" fmla="*/ 240013 h 364054"/>
                <a:gd name="connsiteX3" fmla="*/ 2179320 w 2324346"/>
                <a:gd name="connsiteY3" fmla="*/ 183881 h 364054"/>
                <a:gd name="connsiteX4" fmla="*/ 2123188 w 2324346"/>
                <a:gd name="connsiteY4" fmla="*/ 127749 h 364054"/>
                <a:gd name="connsiteX5" fmla="*/ 1803836 w 2324346"/>
                <a:gd name="connsiteY5" fmla="*/ 127749 h 364054"/>
                <a:gd name="connsiteX6" fmla="*/ 1747704 w 2324346"/>
                <a:gd name="connsiteY6" fmla="*/ 183881 h 364054"/>
                <a:gd name="connsiteX7" fmla="*/ 1803836 w 2324346"/>
                <a:gd name="connsiteY7" fmla="*/ 240013 h 364054"/>
                <a:gd name="connsiteX8" fmla="*/ 1859968 w 2324346"/>
                <a:gd name="connsiteY8" fmla="*/ 183881 h 364054"/>
                <a:gd name="connsiteX9" fmla="*/ 1803836 w 2324346"/>
                <a:gd name="connsiteY9" fmla="*/ 127749 h 364054"/>
                <a:gd name="connsiteX10" fmla="*/ 1484484 w 2324346"/>
                <a:gd name="connsiteY10" fmla="*/ 127749 h 364054"/>
                <a:gd name="connsiteX11" fmla="*/ 1428352 w 2324346"/>
                <a:gd name="connsiteY11" fmla="*/ 183881 h 364054"/>
                <a:gd name="connsiteX12" fmla="*/ 1484484 w 2324346"/>
                <a:gd name="connsiteY12" fmla="*/ 240013 h 364054"/>
                <a:gd name="connsiteX13" fmla="*/ 1540616 w 2324346"/>
                <a:gd name="connsiteY13" fmla="*/ 183881 h 364054"/>
                <a:gd name="connsiteX14" fmla="*/ 1484484 w 2324346"/>
                <a:gd name="connsiteY14" fmla="*/ 127749 h 364054"/>
                <a:gd name="connsiteX15" fmla="*/ 1165131 w 2324346"/>
                <a:gd name="connsiteY15" fmla="*/ 127749 h 364054"/>
                <a:gd name="connsiteX16" fmla="*/ 1108999 w 2324346"/>
                <a:gd name="connsiteY16" fmla="*/ 183881 h 364054"/>
                <a:gd name="connsiteX17" fmla="*/ 1165131 w 2324346"/>
                <a:gd name="connsiteY17" fmla="*/ 240013 h 364054"/>
                <a:gd name="connsiteX18" fmla="*/ 1221263 w 2324346"/>
                <a:gd name="connsiteY18" fmla="*/ 183881 h 364054"/>
                <a:gd name="connsiteX19" fmla="*/ 1165131 w 2324346"/>
                <a:gd name="connsiteY19" fmla="*/ 127749 h 364054"/>
                <a:gd name="connsiteX20" fmla="*/ 845779 w 2324346"/>
                <a:gd name="connsiteY20" fmla="*/ 127749 h 364054"/>
                <a:gd name="connsiteX21" fmla="*/ 789647 w 2324346"/>
                <a:gd name="connsiteY21" fmla="*/ 183881 h 364054"/>
                <a:gd name="connsiteX22" fmla="*/ 845779 w 2324346"/>
                <a:gd name="connsiteY22" fmla="*/ 240013 h 364054"/>
                <a:gd name="connsiteX23" fmla="*/ 901911 w 2324346"/>
                <a:gd name="connsiteY23" fmla="*/ 183881 h 364054"/>
                <a:gd name="connsiteX24" fmla="*/ 845779 w 2324346"/>
                <a:gd name="connsiteY24" fmla="*/ 127749 h 364054"/>
                <a:gd name="connsiteX25" fmla="*/ 526427 w 2324346"/>
                <a:gd name="connsiteY25" fmla="*/ 127749 h 364054"/>
                <a:gd name="connsiteX26" fmla="*/ 470295 w 2324346"/>
                <a:gd name="connsiteY26" fmla="*/ 183881 h 364054"/>
                <a:gd name="connsiteX27" fmla="*/ 526427 w 2324346"/>
                <a:gd name="connsiteY27" fmla="*/ 240013 h 364054"/>
                <a:gd name="connsiteX28" fmla="*/ 582559 w 2324346"/>
                <a:gd name="connsiteY28" fmla="*/ 183881 h 364054"/>
                <a:gd name="connsiteX29" fmla="*/ 526427 w 2324346"/>
                <a:gd name="connsiteY29" fmla="*/ 127749 h 364054"/>
                <a:gd name="connsiteX30" fmla="*/ 207075 w 2324346"/>
                <a:gd name="connsiteY30" fmla="*/ 127749 h 364054"/>
                <a:gd name="connsiteX31" fmla="*/ 150943 w 2324346"/>
                <a:gd name="connsiteY31" fmla="*/ 183881 h 364054"/>
                <a:gd name="connsiteX32" fmla="*/ 207075 w 2324346"/>
                <a:gd name="connsiteY32" fmla="*/ 240013 h 364054"/>
                <a:gd name="connsiteX33" fmla="*/ 263207 w 2324346"/>
                <a:gd name="connsiteY33" fmla="*/ 183881 h 364054"/>
                <a:gd name="connsiteX34" fmla="*/ 207075 w 2324346"/>
                <a:gd name="connsiteY34" fmla="*/ 127749 h 364054"/>
                <a:gd name="connsiteX35" fmla="*/ 2123188 w 2324346"/>
                <a:gd name="connsiteY35" fmla="*/ 71617 h 364054"/>
                <a:gd name="connsiteX36" fmla="*/ 2235452 w 2324346"/>
                <a:gd name="connsiteY36" fmla="*/ 183881 h 364054"/>
                <a:gd name="connsiteX37" fmla="*/ 2123188 w 2324346"/>
                <a:gd name="connsiteY37" fmla="*/ 296145 h 364054"/>
                <a:gd name="connsiteX38" fmla="*/ 2010924 w 2324346"/>
                <a:gd name="connsiteY38" fmla="*/ 183881 h 364054"/>
                <a:gd name="connsiteX39" fmla="*/ 2123188 w 2324346"/>
                <a:gd name="connsiteY39" fmla="*/ 71617 h 364054"/>
                <a:gd name="connsiteX40" fmla="*/ 1803836 w 2324346"/>
                <a:gd name="connsiteY40" fmla="*/ 71617 h 364054"/>
                <a:gd name="connsiteX41" fmla="*/ 1916100 w 2324346"/>
                <a:gd name="connsiteY41" fmla="*/ 183881 h 364054"/>
                <a:gd name="connsiteX42" fmla="*/ 1803836 w 2324346"/>
                <a:gd name="connsiteY42" fmla="*/ 296145 h 364054"/>
                <a:gd name="connsiteX43" fmla="*/ 1691572 w 2324346"/>
                <a:gd name="connsiteY43" fmla="*/ 183881 h 364054"/>
                <a:gd name="connsiteX44" fmla="*/ 1803836 w 2324346"/>
                <a:gd name="connsiteY44" fmla="*/ 71617 h 364054"/>
                <a:gd name="connsiteX45" fmla="*/ 1484484 w 2324346"/>
                <a:gd name="connsiteY45" fmla="*/ 71617 h 364054"/>
                <a:gd name="connsiteX46" fmla="*/ 1596748 w 2324346"/>
                <a:gd name="connsiteY46" fmla="*/ 183881 h 364054"/>
                <a:gd name="connsiteX47" fmla="*/ 1484484 w 2324346"/>
                <a:gd name="connsiteY47" fmla="*/ 296145 h 364054"/>
                <a:gd name="connsiteX48" fmla="*/ 1372220 w 2324346"/>
                <a:gd name="connsiteY48" fmla="*/ 183881 h 364054"/>
                <a:gd name="connsiteX49" fmla="*/ 1484484 w 2324346"/>
                <a:gd name="connsiteY49" fmla="*/ 71617 h 364054"/>
                <a:gd name="connsiteX50" fmla="*/ 1165131 w 2324346"/>
                <a:gd name="connsiteY50" fmla="*/ 71617 h 364054"/>
                <a:gd name="connsiteX51" fmla="*/ 1277395 w 2324346"/>
                <a:gd name="connsiteY51" fmla="*/ 183881 h 364054"/>
                <a:gd name="connsiteX52" fmla="*/ 1165131 w 2324346"/>
                <a:gd name="connsiteY52" fmla="*/ 296145 h 364054"/>
                <a:gd name="connsiteX53" fmla="*/ 1052867 w 2324346"/>
                <a:gd name="connsiteY53" fmla="*/ 183881 h 364054"/>
                <a:gd name="connsiteX54" fmla="*/ 1165131 w 2324346"/>
                <a:gd name="connsiteY54" fmla="*/ 71617 h 364054"/>
                <a:gd name="connsiteX55" fmla="*/ 845779 w 2324346"/>
                <a:gd name="connsiteY55" fmla="*/ 71617 h 364054"/>
                <a:gd name="connsiteX56" fmla="*/ 958043 w 2324346"/>
                <a:gd name="connsiteY56" fmla="*/ 183881 h 364054"/>
                <a:gd name="connsiteX57" fmla="*/ 845779 w 2324346"/>
                <a:gd name="connsiteY57" fmla="*/ 296145 h 364054"/>
                <a:gd name="connsiteX58" fmla="*/ 733515 w 2324346"/>
                <a:gd name="connsiteY58" fmla="*/ 183881 h 364054"/>
                <a:gd name="connsiteX59" fmla="*/ 845779 w 2324346"/>
                <a:gd name="connsiteY59" fmla="*/ 71617 h 364054"/>
                <a:gd name="connsiteX60" fmla="*/ 526427 w 2324346"/>
                <a:gd name="connsiteY60" fmla="*/ 71617 h 364054"/>
                <a:gd name="connsiteX61" fmla="*/ 638691 w 2324346"/>
                <a:gd name="connsiteY61" fmla="*/ 183881 h 364054"/>
                <a:gd name="connsiteX62" fmla="*/ 526427 w 2324346"/>
                <a:gd name="connsiteY62" fmla="*/ 296145 h 364054"/>
                <a:gd name="connsiteX63" fmla="*/ 414163 w 2324346"/>
                <a:gd name="connsiteY63" fmla="*/ 183881 h 364054"/>
                <a:gd name="connsiteX64" fmla="*/ 526427 w 2324346"/>
                <a:gd name="connsiteY64" fmla="*/ 71617 h 364054"/>
                <a:gd name="connsiteX65" fmla="*/ 207075 w 2324346"/>
                <a:gd name="connsiteY65" fmla="*/ 71617 h 364054"/>
                <a:gd name="connsiteX66" fmla="*/ 319339 w 2324346"/>
                <a:gd name="connsiteY66" fmla="*/ 183881 h 364054"/>
                <a:gd name="connsiteX67" fmla="*/ 207075 w 2324346"/>
                <a:gd name="connsiteY67" fmla="*/ 296145 h 364054"/>
                <a:gd name="connsiteX68" fmla="*/ 94811 w 2324346"/>
                <a:gd name="connsiteY68" fmla="*/ 183881 h 364054"/>
                <a:gd name="connsiteX69" fmla="*/ 207075 w 2324346"/>
                <a:gd name="connsiteY69" fmla="*/ 71617 h 364054"/>
                <a:gd name="connsiteX70" fmla="*/ 182844 w 2324346"/>
                <a:gd name="connsiteY70" fmla="*/ 45713 h 364054"/>
                <a:gd name="connsiteX71" fmla="*/ 46530 w 2324346"/>
                <a:gd name="connsiteY71" fmla="*/ 182027 h 364054"/>
                <a:gd name="connsiteX72" fmla="*/ 182844 w 2324346"/>
                <a:gd name="connsiteY72" fmla="*/ 318341 h 364054"/>
                <a:gd name="connsiteX73" fmla="*/ 2141502 w 2324346"/>
                <a:gd name="connsiteY73" fmla="*/ 318341 h 364054"/>
                <a:gd name="connsiteX74" fmla="*/ 2277816 w 2324346"/>
                <a:gd name="connsiteY74" fmla="*/ 182027 h 364054"/>
                <a:gd name="connsiteX75" fmla="*/ 2141502 w 2324346"/>
                <a:gd name="connsiteY75" fmla="*/ 45713 h 364054"/>
                <a:gd name="connsiteX76" fmla="*/ 182027 w 2324346"/>
                <a:gd name="connsiteY76" fmla="*/ 0 h 364054"/>
                <a:gd name="connsiteX77" fmla="*/ 2142319 w 2324346"/>
                <a:gd name="connsiteY77" fmla="*/ 0 h 364054"/>
                <a:gd name="connsiteX78" fmla="*/ 2324346 w 2324346"/>
                <a:gd name="connsiteY78" fmla="*/ 182027 h 364054"/>
                <a:gd name="connsiteX79" fmla="*/ 2142319 w 2324346"/>
                <a:gd name="connsiteY79" fmla="*/ 364054 h 364054"/>
                <a:gd name="connsiteX80" fmla="*/ 182027 w 2324346"/>
                <a:gd name="connsiteY80" fmla="*/ 364054 h 364054"/>
                <a:gd name="connsiteX81" fmla="*/ 0 w 2324346"/>
                <a:gd name="connsiteY81" fmla="*/ 182027 h 364054"/>
                <a:gd name="connsiteX82" fmla="*/ 182027 w 2324346"/>
                <a:gd name="connsiteY82" fmla="*/ 0 h 3640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</a:cxnLst>
              <a:rect l="l" t="t" r="r" b="b"/>
              <a:pathLst>
                <a:path w="2324346" h="364054">
                  <a:moveTo>
                    <a:pt x="2123188" y="127749"/>
                  </a:moveTo>
                  <a:cubicBezTo>
                    <a:pt x="2092187" y="127749"/>
                    <a:pt x="2067056" y="152880"/>
                    <a:pt x="2067056" y="183881"/>
                  </a:cubicBezTo>
                  <a:cubicBezTo>
                    <a:pt x="2067056" y="214882"/>
                    <a:pt x="2092187" y="240013"/>
                    <a:pt x="2123188" y="240013"/>
                  </a:cubicBezTo>
                  <a:cubicBezTo>
                    <a:pt x="2154189" y="240013"/>
                    <a:pt x="2179320" y="214882"/>
                    <a:pt x="2179320" y="183881"/>
                  </a:cubicBezTo>
                  <a:cubicBezTo>
                    <a:pt x="2179320" y="152880"/>
                    <a:pt x="2154189" y="127749"/>
                    <a:pt x="2123188" y="127749"/>
                  </a:cubicBezTo>
                  <a:close/>
                  <a:moveTo>
                    <a:pt x="1803836" y="127749"/>
                  </a:moveTo>
                  <a:cubicBezTo>
                    <a:pt x="1772835" y="127749"/>
                    <a:pt x="1747704" y="152880"/>
                    <a:pt x="1747704" y="183881"/>
                  </a:cubicBezTo>
                  <a:cubicBezTo>
                    <a:pt x="1747704" y="214882"/>
                    <a:pt x="1772835" y="240013"/>
                    <a:pt x="1803836" y="240013"/>
                  </a:cubicBezTo>
                  <a:cubicBezTo>
                    <a:pt x="1834837" y="240013"/>
                    <a:pt x="1859968" y="214882"/>
                    <a:pt x="1859968" y="183881"/>
                  </a:cubicBezTo>
                  <a:cubicBezTo>
                    <a:pt x="1859968" y="152880"/>
                    <a:pt x="1834837" y="127749"/>
                    <a:pt x="1803836" y="127749"/>
                  </a:cubicBezTo>
                  <a:close/>
                  <a:moveTo>
                    <a:pt x="1484484" y="127749"/>
                  </a:moveTo>
                  <a:cubicBezTo>
                    <a:pt x="1453483" y="127749"/>
                    <a:pt x="1428352" y="152880"/>
                    <a:pt x="1428352" y="183881"/>
                  </a:cubicBezTo>
                  <a:cubicBezTo>
                    <a:pt x="1428352" y="214882"/>
                    <a:pt x="1453483" y="240013"/>
                    <a:pt x="1484484" y="240013"/>
                  </a:cubicBezTo>
                  <a:cubicBezTo>
                    <a:pt x="1515485" y="240013"/>
                    <a:pt x="1540616" y="214882"/>
                    <a:pt x="1540616" y="183881"/>
                  </a:cubicBezTo>
                  <a:cubicBezTo>
                    <a:pt x="1540616" y="152880"/>
                    <a:pt x="1515485" y="127749"/>
                    <a:pt x="1484484" y="127749"/>
                  </a:cubicBezTo>
                  <a:close/>
                  <a:moveTo>
                    <a:pt x="1165131" y="127749"/>
                  </a:moveTo>
                  <a:cubicBezTo>
                    <a:pt x="1134130" y="127749"/>
                    <a:pt x="1108999" y="152880"/>
                    <a:pt x="1108999" y="183881"/>
                  </a:cubicBezTo>
                  <a:cubicBezTo>
                    <a:pt x="1108999" y="214882"/>
                    <a:pt x="1134130" y="240013"/>
                    <a:pt x="1165131" y="240013"/>
                  </a:cubicBezTo>
                  <a:cubicBezTo>
                    <a:pt x="1196132" y="240013"/>
                    <a:pt x="1221263" y="214882"/>
                    <a:pt x="1221263" y="183881"/>
                  </a:cubicBezTo>
                  <a:cubicBezTo>
                    <a:pt x="1221263" y="152880"/>
                    <a:pt x="1196132" y="127749"/>
                    <a:pt x="1165131" y="127749"/>
                  </a:cubicBezTo>
                  <a:close/>
                  <a:moveTo>
                    <a:pt x="845779" y="127749"/>
                  </a:moveTo>
                  <a:cubicBezTo>
                    <a:pt x="814778" y="127749"/>
                    <a:pt x="789647" y="152880"/>
                    <a:pt x="789647" y="183881"/>
                  </a:cubicBezTo>
                  <a:cubicBezTo>
                    <a:pt x="789647" y="214882"/>
                    <a:pt x="814778" y="240013"/>
                    <a:pt x="845779" y="240013"/>
                  </a:cubicBezTo>
                  <a:cubicBezTo>
                    <a:pt x="876780" y="240013"/>
                    <a:pt x="901911" y="214882"/>
                    <a:pt x="901911" y="183881"/>
                  </a:cubicBezTo>
                  <a:cubicBezTo>
                    <a:pt x="901911" y="152880"/>
                    <a:pt x="876780" y="127749"/>
                    <a:pt x="845779" y="127749"/>
                  </a:cubicBezTo>
                  <a:close/>
                  <a:moveTo>
                    <a:pt x="526427" y="127749"/>
                  </a:moveTo>
                  <a:cubicBezTo>
                    <a:pt x="495426" y="127749"/>
                    <a:pt x="470295" y="152880"/>
                    <a:pt x="470295" y="183881"/>
                  </a:cubicBezTo>
                  <a:cubicBezTo>
                    <a:pt x="470295" y="214882"/>
                    <a:pt x="495426" y="240013"/>
                    <a:pt x="526427" y="240013"/>
                  </a:cubicBezTo>
                  <a:cubicBezTo>
                    <a:pt x="557428" y="240013"/>
                    <a:pt x="582559" y="214882"/>
                    <a:pt x="582559" y="183881"/>
                  </a:cubicBezTo>
                  <a:cubicBezTo>
                    <a:pt x="582559" y="152880"/>
                    <a:pt x="557428" y="127749"/>
                    <a:pt x="526427" y="127749"/>
                  </a:cubicBezTo>
                  <a:close/>
                  <a:moveTo>
                    <a:pt x="207075" y="127749"/>
                  </a:moveTo>
                  <a:cubicBezTo>
                    <a:pt x="176074" y="127749"/>
                    <a:pt x="150943" y="152880"/>
                    <a:pt x="150943" y="183881"/>
                  </a:cubicBezTo>
                  <a:cubicBezTo>
                    <a:pt x="150943" y="214882"/>
                    <a:pt x="176074" y="240013"/>
                    <a:pt x="207075" y="240013"/>
                  </a:cubicBezTo>
                  <a:cubicBezTo>
                    <a:pt x="238076" y="240013"/>
                    <a:pt x="263207" y="214882"/>
                    <a:pt x="263207" y="183881"/>
                  </a:cubicBezTo>
                  <a:cubicBezTo>
                    <a:pt x="263207" y="152880"/>
                    <a:pt x="238076" y="127749"/>
                    <a:pt x="207075" y="127749"/>
                  </a:cubicBezTo>
                  <a:close/>
                  <a:moveTo>
                    <a:pt x="2123188" y="71617"/>
                  </a:moveTo>
                  <a:cubicBezTo>
                    <a:pt x="2185190" y="71617"/>
                    <a:pt x="2235452" y="121879"/>
                    <a:pt x="2235452" y="183881"/>
                  </a:cubicBezTo>
                  <a:cubicBezTo>
                    <a:pt x="2235452" y="245883"/>
                    <a:pt x="2185190" y="296145"/>
                    <a:pt x="2123188" y="296145"/>
                  </a:cubicBezTo>
                  <a:cubicBezTo>
                    <a:pt x="2061186" y="296145"/>
                    <a:pt x="2010924" y="245883"/>
                    <a:pt x="2010924" y="183881"/>
                  </a:cubicBezTo>
                  <a:cubicBezTo>
                    <a:pt x="2010924" y="121879"/>
                    <a:pt x="2061186" y="71617"/>
                    <a:pt x="2123188" y="71617"/>
                  </a:cubicBezTo>
                  <a:close/>
                  <a:moveTo>
                    <a:pt x="1803836" y="71617"/>
                  </a:moveTo>
                  <a:cubicBezTo>
                    <a:pt x="1865838" y="71617"/>
                    <a:pt x="1916100" y="121879"/>
                    <a:pt x="1916100" y="183881"/>
                  </a:cubicBezTo>
                  <a:cubicBezTo>
                    <a:pt x="1916100" y="245883"/>
                    <a:pt x="1865838" y="296145"/>
                    <a:pt x="1803836" y="296145"/>
                  </a:cubicBezTo>
                  <a:cubicBezTo>
                    <a:pt x="1741834" y="296145"/>
                    <a:pt x="1691572" y="245883"/>
                    <a:pt x="1691572" y="183881"/>
                  </a:cubicBezTo>
                  <a:cubicBezTo>
                    <a:pt x="1691572" y="121879"/>
                    <a:pt x="1741834" y="71617"/>
                    <a:pt x="1803836" y="71617"/>
                  </a:cubicBezTo>
                  <a:close/>
                  <a:moveTo>
                    <a:pt x="1484484" y="71617"/>
                  </a:moveTo>
                  <a:cubicBezTo>
                    <a:pt x="1546486" y="71617"/>
                    <a:pt x="1596748" y="121879"/>
                    <a:pt x="1596748" y="183881"/>
                  </a:cubicBezTo>
                  <a:cubicBezTo>
                    <a:pt x="1596748" y="245883"/>
                    <a:pt x="1546486" y="296145"/>
                    <a:pt x="1484484" y="296145"/>
                  </a:cubicBezTo>
                  <a:cubicBezTo>
                    <a:pt x="1422482" y="296145"/>
                    <a:pt x="1372220" y="245883"/>
                    <a:pt x="1372220" y="183881"/>
                  </a:cubicBezTo>
                  <a:cubicBezTo>
                    <a:pt x="1372220" y="121879"/>
                    <a:pt x="1422482" y="71617"/>
                    <a:pt x="1484484" y="71617"/>
                  </a:cubicBezTo>
                  <a:close/>
                  <a:moveTo>
                    <a:pt x="1165131" y="71617"/>
                  </a:moveTo>
                  <a:cubicBezTo>
                    <a:pt x="1227133" y="71617"/>
                    <a:pt x="1277395" y="121879"/>
                    <a:pt x="1277395" y="183881"/>
                  </a:cubicBezTo>
                  <a:cubicBezTo>
                    <a:pt x="1277395" y="245883"/>
                    <a:pt x="1227133" y="296145"/>
                    <a:pt x="1165131" y="296145"/>
                  </a:cubicBezTo>
                  <a:cubicBezTo>
                    <a:pt x="1103129" y="296145"/>
                    <a:pt x="1052867" y="245883"/>
                    <a:pt x="1052867" y="183881"/>
                  </a:cubicBezTo>
                  <a:cubicBezTo>
                    <a:pt x="1052867" y="121879"/>
                    <a:pt x="1103129" y="71617"/>
                    <a:pt x="1165131" y="71617"/>
                  </a:cubicBezTo>
                  <a:close/>
                  <a:moveTo>
                    <a:pt x="845779" y="71617"/>
                  </a:moveTo>
                  <a:cubicBezTo>
                    <a:pt x="907781" y="71617"/>
                    <a:pt x="958043" y="121879"/>
                    <a:pt x="958043" y="183881"/>
                  </a:cubicBezTo>
                  <a:cubicBezTo>
                    <a:pt x="958043" y="245883"/>
                    <a:pt x="907781" y="296145"/>
                    <a:pt x="845779" y="296145"/>
                  </a:cubicBezTo>
                  <a:cubicBezTo>
                    <a:pt x="783777" y="296145"/>
                    <a:pt x="733515" y="245883"/>
                    <a:pt x="733515" y="183881"/>
                  </a:cubicBezTo>
                  <a:cubicBezTo>
                    <a:pt x="733515" y="121879"/>
                    <a:pt x="783777" y="71617"/>
                    <a:pt x="845779" y="71617"/>
                  </a:cubicBezTo>
                  <a:close/>
                  <a:moveTo>
                    <a:pt x="526427" y="71617"/>
                  </a:moveTo>
                  <a:cubicBezTo>
                    <a:pt x="588429" y="71617"/>
                    <a:pt x="638691" y="121879"/>
                    <a:pt x="638691" y="183881"/>
                  </a:cubicBezTo>
                  <a:cubicBezTo>
                    <a:pt x="638691" y="245883"/>
                    <a:pt x="588429" y="296145"/>
                    <a:pt x="526427" y="296145"/>
                  </a:cubicBezTo>
                  <a:cubicBezTo>
                    <a:pt x="464425" y="296145"/>
                    <a:pt x="414163" y="245883"/>
                    <a:pt x="414163" y="183881"/>
                  </a:cubicBezTo>
                  <a:cubicBezTo>
                    <a:pt x="414163" y="121879"/>
                    <a:pt x="464425" y="71617"/>
                    <a:pt x="526427" y="71617"/>
                  </a:cubicBezTo>
                  <a:close/>
                  <a:moveTo>
                    <a:pt x="207075" y="71617"/>
                  </a:moveTo>
                  <a:cubicBezTo>
                    <a:pt x="269077" y="71617"/>
                    <a:pt x="319339" y="121879"/>
                    <a:pt x="319339" y="183881"/>
                  </a:cubicBezTo>
                  <a:cubicBezTo>
                    <a:pt x="319339" y="245883"/>
                    <a:pt x="269077" y="296145"/>
                    <a:pt x="207075" y="296145"/>
                  </a:cubicBezTo>
                  <a:cubicBezTo>
                    <a:pt x="145073" y="296145"/>
                    <a:pt x="94811" y="245883"/>
                    <a:pt x="94811" y="183881"/>
                  </a:cubicBezTo>
                  <a:cubicBezTo>
                    <a:pt x="94811" y="121879"/>
                    <a:pt x="145073" y="71617"/>
                    <a:pt x="207075" y="71617"/>
                  </a:cubicBezTo>
                  <a:close/>
                  <a:moveTo>
                    <a:pt x="182844" y="45713"/>
                  </a:moveTo>
                  <a:cubicBezTo>
                    <a:pt x="107560" y="45713"/>
                    <a:pt x="46530" y="106743"/>
                    <a:pt x="46530" y="182027"/>
                  </a:cubicBezTo>
                  <a:cubicBezTo>
                    <a:pt x="46530" y="257311"/>
                    <a:pt x="107560" y="318341"/>
                    <a:pt x="182844" y="318341"/>
                  </a:cubicBezTo>
                  <a:lnTo>
                    <a:pt x="2141502" y="318341"/>
                  </a:lnTo>
                  <a:cubicBezTo>
                    <a:pt x="2216786" y="318341"/>
                    <a:pt x="2277816" y="257311"/>
                    <a:pt x="2277816" y="182027"/>
                  </a:cubicBezTo>
                  <a:cubicBezTo>
                    <a:pt x="2277816" y="106743"/>
                    <a:pt x="2216786" y="45713"/>
                    <a:pt x="2141502" y="45713"/>
                  </a:cubicBezTo>
                  <a:close/>
                  <a:moveTo>
                    <a:pt x="182027" y="0"/>
                  </a:moveTo>
                  <a:lnTo>
                    <a:pt x="2142319" y="0"/>
                  </a:lnTo>
                  <a:cubicBezTo>
                    <a:pt x="2242850" y="0"/>
                    <a:pt x="2324346" y="81496"/>
                    <a:pt x="2324346" y="182027"/>
                  </a:cubicBezTo>
                  <a:cubicBezTo>
                    <a:pt x="2324346" y="282558"/>
                    <a:pt x="2242850" y="364054"/>
                    <a:pt x="2142319" y="364054"/>
                  </a:cubicBezTo>
                  <a:lnTo>
                    <a:pt x="182027" y="364054"/>
                  </a:lnTo>
                  <a:cubicBezTo>
                    <a:pt x="81496" y="364054"/>
                    <a:pt x="0" y="282558"/>
                    <a:pt x="0" y="182027"/>
                  </a:cubicBezTo>
                  <a:cubicBezTo>
                    <a:pt x="0" y="81496"/>
                    <a:pt x="81496" y="0"/>
                    <a:pt x="182027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 rtl="1"/>
              <a:endParaRPr lang="en-US">
                <a:solidFill>
                  <a:schemeClr val="tx1"/>
                </a:solidFill>
                <a:cs typeface="B Nazanin" pitchFamily="2" charset="-78"/>
              </a:endParaRPr>
            </a:p>
          </p:txBody>
        </p:sp>
      </p:grpSp>
      <p:grpSp>
        <p:nvGrpSpPr>
          <p:cNvPr id="71" name="Group 70">
            <a:extLst>
              <a:ext uri="{FF2B5EF4-FFF2-40B4-BE49-F238E27FC236}">
                <a16:creationId xmlns:a16="http://schemas.microsoft.com/office/drawing/2014/main" id="{20758BA1-0869-4300-9264-620EE23232D6}"/>
              </a:ext>
            </a:extLst>
          </p:cNvPr>
          <p:cNvGrpSpPr/>
          <p:nvPr/>
        </p:nvGrpSpPr>
        <p:grpSpPr>
          <a:xfrm>
            <a:off x="5093894" y="2056866"/>
            <a:ext cx="344881" cy="643695"/>
            <a:chOff x="3501573" y="3178068"/>
            <a:chExt cx="1340594" cy="2737840"/>
          </a:xfrm>
        </p:grpSpPr>
        <p:sp>
          <p:nvSpPr>
            <p:cNvPr id="72" name="Freeform: Shape 71">
              <a:extLst>
                <a:ext uri="{FF2B5EF4-FFF2-40B4-BE49-F238E27FC236}">
                  <a16:creationId xmlns:a16="http://schemas.microsoft.com/office/drawing/2014/main" id="{3A6B4D30-7E69-4697-8BEA-FF32BD94C426}"/>
                </a:ext>
              </a:extLst>
            </p:cNvPr>
            <p:cNvSpPr/>
            <p:nvPr/>
          </p:nvSpPr>
          <p:spPr>
            <a:xfrm>
              <a:off x="3504728" y="3612346"/>
              <a:ext cx="62939" cy="220286"/>
            </a:xfrm>
            <a:custGeom>
              <a:avLst/>
              <a:gdLst>
                <a:gd name="connsiteX0" fmla="*/ 12859 w 19050"/>
                <a:gd name="connsiteY0" fmla="*/ 68104 h 66675"/>
                <a:gd name="connsiteX1" fmla="*/ 12859 w 19050"/>
                <a:gd name="connsiteY1" fmla="*/ 68104 h 66675"/>
                <a:gd name="connsiteX2" fmla="*/ 7144 w 19050"/>
                <a:gd name="connsiteY2" fmla="*/ 62389 h 66675"/>
                <a:gd name="connsiteX3" fmla="*/ 7144 w 19050"/>
                <a:gd name="connsiteY3" fmla="*/ 12859 h 66675"/>
                <a:gd name="connsiteX4" fmla="*/ 12859 w 19050"/>
                <a:gd name="connsiteY4" fmla="*/ 7144 h 66675"/>
                <a:gd name="connsiteX5" fmla="*/ 12859 w 19050"/>
                <a:gd name="connsiteY5" fmla="*/ 7144 h 66675"/>
                <a:gd name="connsiteX6" fmla="*/ 18574 w 19050"/>
                <a:gd name="connsiteY6" fmla="*/ 12859 h 66675"/>
                <a:gd name="connsiteX7" fmla="*/ 18574 w 19050"/>
                <a:gd name="connsiteY7" fmla="*/ 62389 h 66675"/>
                <a:gd name="connsiteX8" fmla="*/ 12859 w 19050"/>
                <a:gd name="connsiteY8" fmla="*/ 68104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9050" h="66675">
                  <a:moveTo>
                    <a:pt x="12859" y="68104"/>
                  </a:moveTo>
                  <a:lnTo>
                    <a:pt x="12859" y="68104"/>
                  </a:lnTo>
                  <a:cubicBezTo>
                    <a:pt x="10001" y="68104"/>
                    <a:pt x="7144" y="65246"/>
                    <a:pt x="7144" y="62389"/>
                  </a:cubicBezTo>
                  <a:lnTo>
                    <a:pt x="7144" y="12859"/>
                  </a:lnTo>
                  <a:cubicBezTo>
                    <a:pt x="7144" y="10001"/>
                    <a:pt x="10001" y="7144"/>
                    <a:pt x="12859" y="7144"/>
                  </a:cubicBezTo>
                  <a:lnTo>
                    <a:pt x="12859" y="7144"/>
                  </a:lnTo>
                  <a:cubicBezTo>
                    <a:pt x="15716" y="7144"/>
                    <a:pt x="18574" y="10001"/>
                    <a:pt x="18574" y="12859"/>
                  </a:cubicBezTo>
                  <a:lnTo>
                    <a:pt x="18574" y="62389"/>
                  </a:lnTo>
                  <a:cubicBezTo>
                    <a:pt x="18574" y="65246"/>
                    <a:pt x="15716" y="68104"/>
                    <a:pt x="12859" y="68104"/>
                  </a:cubicBezTo>
                  <a:close/>
                </a:path>
              </a:pathLst>
            </a:custGeom>
            <a:solidFill>
              <a:srgbClr val="80808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73" name="Freeform: Shape 72">
              <a:extLst>
                <a:ext uri="{FF2B5EF4-FFF2-40B4-BE49-F238E27FC236}">
                  <a16:creationId xmlns:a16="http://schemas.microsoft.com/office/drawing/2014/main" id="{9B4478DD-C0A6-4B03-B07D-F3E3243B07BB}"/>
                </a:ext>
              </a:extLst>
            </p:cNvPr>
            <p:cNvSpPr/>
            <p:nvPr/>
          </p:nvSpPr>
          <p:spPr>
            <a:xfrm>
              <a:off x="3501573" y="3832632"/>
              <a:ext cx="62939" cy="220286"/>
            </a:xfrm>
            <a:custGeom>
              <a:avLst/>
              <a:gdLst>
                <a:gd name="connsiteX0" fmla="*/ 12859 w 19050"/>
                <a:gd name="connsiteY0" fmla="*/ 68104 h 66675"/>
                <a:gd name="connsiteX1" fmla="*/ 12859 w 19050"/>
                <a:gd name="connsiteY1" fmla="*/ 68104 h 66675"/>
                <a:gd name="connsiteX2" fmla="*/ 7144 w 19050"/>
                <a:gd name="connsiteY2" fmla="*/ 62389 h 66675"/>
                <a:gd name="connsiteX3" fmla="*/ 7144 w 19050"/>
                <a:gd name="connsiteY3" fmla="*/ 12859 h 66675"/>
                <a:gd name="connsiteX4" fmla="*/ 12859 w 19050"/>
                <a:gd name="connsiteY4" fmla="*/ 7144 h 66675"/>
                <a:gd name="connsiteX5" fmla="*/ 12859 w 19050"/>
                <a:gd name="connsiteY5" fmla="*/ 7144 h 66675"/>
                <a:gd name="connsiteX6" fmla="*/ 18574 w 19050"/>
                <a:gd name="connsiteY6" fmla="*/ 12859 h 66675"/>
                <a:gd name="connsiteX7" fmla="*/ 18574 w 19050"/>
                <a:gd name="connsiteY7" fmla="*/ 62389 h 66675"/>
                <a:gd name="connsiteX8" fmla="*/ 12859 w 19050"/>
                <a:gd name="connsiteY8" fmla="*/ 68104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9050" h="66675">
                  <a:moveTo>
                    <a:pt x="12859" y="68104"/>
                  </a:moveTo>
                  <a:lnTo>
                    <a:pt x="12859" y="68104"/>
                  </a:lnTo>
                  <a:cubicBezTo>
                    <a:pt x="10001" y="68104"/>
                    <a:pt x="7144" y="65246"/>
                    <a:pt x="7144" y="62389"/>
                  </a:cubicBezTo>
                  <a:lnTo>
                    <a:pt x="7144" y="12859"/>
                  </a:lnTo>
                  <a:cubicBezTo>
                    <a:pt x="7144" y="10001"/>
                    <a:pt x="10001" y="7144"/>
                    <a:pt x="12859" y="7144"/>
                  </a:cubicBezTo>
                  <a:lnTo>
                    <a:pt x="12859" y="7144"/>
                  </a:lnTo>
                  <a:cubicBezTo>
                    <a:pt x="15716" y="7144"/>
                    <a:pt x="18574" y="10001"/>
                    <a:pt x="18574" y="12859"/>
                  </a:cubicBezTo>
                  <a:lnTo>
                    <a:pt x="18574" y="62389"/>
                  </a:lnTo>
                  <a:cubicBezTo>
                    <a:pt x="18574" y="65246"/>
                    <a:pt x="15716" y="68104"/>
                    <a:pt x="12859" y="68104"/>
                  </a:cubicBezTo>
                  <a:close/>
                </a:path>
              </a:pathLst>
            </a:custGeom>
            <a:solidFill>
              <a:srgbClr val="80808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74" name="Freeform: Shape 73">
              <a:extLst>
                <a:ext uri="{FF2B5EF4-FFF2-40B4-BE49-F238E27FC236}">
                  <a16:creationId xmlns:a16="http://schemas.microsoft.com/office/drawing/2014/main" id="{D23DA3C6-496D-427E-BDD0-F7C7BCF927F2}"/>
                </a:ext>
              </a:extLst>
            </p:cNvPr>
            <p:cNvSpPr/>
            <p:nvPr/>
          </p:nvSpPr>
          <p:spPr>
            <a:xfrm>
              <a:off x="4776089" y="3829487"/>
              <a:ext cx="62939" cy="220286"/>
            </a:xfrm>
            <a:custGeom>
              <a:avLst/>
              <a:gdLst>
                <a:gd name="connsiteX0" fmla="*/ 12859 w 19050"/>
                <a:gd name="connsiteY0" fmla="*/ 68104 h 66675"/>
                <a:gd name="connsiteX1" fmla="*/ 12859 w 19050"/>
                <a:gd name="connsiteY1" fmla="*/ 68104 h 66675"/>
                <a:gd name="connsiteX2" fmla="*/ 7144 w 19050"/>
                <a:gd name="connsiteY2" fmla="*/ 62389 h 66675"/>
                <a:gd name="connsiteX3" fmla="*/ 7144 w 19050"/>
                <a:gd name="connsiteY3" fmla="*/ 12859 h 66675"/>
                <a:gd name="connsiteX4" fmla="*/ 12859 w 19050"/>
                <a:gd name="connsiteY4" fmla="*/ 7144 h 66675"/>
                <a:gd name="connsiteX5" fmla="*/ 12859 w 19050"/>
                <a:gd name="connsiteY5" fmla="*/ 7144 h 66675"/>
                <a:gd name="connsiteX6" fmla="*/ 18574 w 19050"/>
                <a:gd name="connsiteY6" fmla="*/ 12859 h 66675"/>
                <a:gd name="connsiteX7" fmla="*/ 18574 w 19050"/>
                <a:gd name="connsiteY7" fmla="*/ 62389 h 66675"/>
                <a:gd name="connsiteX8" fmla="*/ 12859 w 19050"/>
                <a:gd name="connsiteY8" fmla="*/ 68104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9050" h="66675">
                  <a:moveTo>
                    <a:pt x="12859" y="68104"/>
                  </a:moveTo>
                  <a:lnTo>
                    <a:pt x="12859" y="68104"/>
                  </a:lnTo>
                  <a:cubicBezTo>
                    <a:pt x="10001" y="68104"/>
                    <a:pt x="7144" y="65246"/>
                    <a:pt x="7144" y="62389"/>
                  </a:cubicBezTo>
                  <a:lnTo>
                    <a:pt x="7144" y="12859"/>
                  </a:lnTo>
                  <a:cubicBezTo>
                    <a:pt x="7144" y="10001"/>
                    <a:pt x="10001" y="7144"/>
                    <a:pt x="12859" y="7144"/>
                  </a:cubicBezTo>
                  <a:lnTo>
                    <a:pt x="12859" y="7144"/>
                  </a:lnTo>
                  <a:cubicBezTo>
                    <a:pt x="15716" y="7144"/>
                    <a:pt x="18574" y="10001"/>
                    <a:pt x="18574" y="12859"/>
                  </a:cubicBezTo>
                  <a:lnTo>
                    <a:pt x="18574" y="62389"/>
                  </a:lnTo>
                  <a:cubicBezTo>
                    <a:pt x="19526" y="65246"/>
                    <a:pt x="16669" y="68104"/>
                    <a:pt x="12859" y="68104"/>
                  </a:cubicBezTo>
                  <a:close/>
                </a:path>
              </a:pathLst>
            </a:custGeom>
            <a:solidFill>
              <a:srgbClr val="80808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75" name="Freeform: Shape 74">
              <a:extLst>
                <a:ext uri="{FF2B5EF4-FFF2-40B4-BE49-F238E27FC236}">
                  <a16:creationId xmlns:a16="http://schemas.microsoft.com/office/drawing/2014/main" id="{3693E7D3-24EF-4C1C-8138-F2401BB3CEB0}"/>
                </a:ext>
              </a:extLst>
            </p:cNvPr>
            <p:cNvSpPr/>
            <p:nvPr/>
          </p:nvSpPr>
          <p:spPr>
            <a:xfrm>
              <a:off x="3520451" y="3178068"/>
              <a:ext cx="1321716" cy="2737840"/>
            </a:xfrm>
            <a:custGeom>
              <a:avLst/>
              <a:gdLst>
                <a:gd name="connsiteX0" fmla="*/ 350044 w 400050"/>
                <a:gd name="connsiteY0" fmla="*/ 7144 h 828675"/>
                <a:gd name="connsiteX1" fmla="*/ 53816 w 400050"/>
                <a:gd name="connsiteY1" fmla="*/ 7144 h 828675"/>
                <a:gd name="connsiteX2" fmla="*/ 7144 w 400050"/>
                <a:gd name="connsiteY2" fmla="*/ 53816 h 828675"/>
                <a:gd name="connsiteX3" fmla="*/ 7144 w 400050"/>
                <a:gd name="connsiteY3" fmla="*/ 781526 h 828675"/>
                <a:gd name="connsiteX4" fmla="*/ 53816 w 400050"/>
                <a:gd name="connsiteY4" fmla="*/ 828199 h 828675"/>
                <a:gd name="connsiteX5" fmla="*/ 350044 w 400050"/>
                <a:gd name="connsiteY5" fmla="*/ 828199 h 828675"/>
                <a:gd name="connsiteX6" fmla="*/ 396716 w 400050"/>
                <a:gd name="connsiteY6" fmla="*/ 781526 h 828675"/>
                <a:gd name="connsiteX7" fmla="*/ 396716 w 400050"/>
                <a:gd name="connsiteY7" fmla="*/ 53816 h 828675"/>
                <a:gd name="connsiteX8" fmla="*/ 350044 w 400050"/>
                <a:gd name="connsiteY8" fmla="*/ 7144 h 828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00050" h="828675">
                  <a:moveTo>
                    <a:pt x="350044" y="7144"/>
                  </a:moveTo>
                  <a:lnTo>
                    <a:pt x="53816" y="7144"/>
                  </a:lnTo>
                  <a:cubicBezTo>
                    <a:pt x="28099" y="7144"/>
                    <a:pt x="7144" y="28099"/>
                    <a:pt x="7144" y="53816"/>
                  </a:cubicBezTo>
                  <a:lnTo>
                    <a:pt x="7144" y="781526"/>
                  </a:lnTo>
                  <a:cubicBezTo>
                    <a:pt x="7144" y="807244"/>
                    <a:pt x="28099" y="828199"/>
                    <a:pt x="53816" y="828199"/>
                  </a:cubicBezTo>
                  <a:lnTo>
                    <a:pt x="350044" y="828199"/>
                  </a:lnTo>
                  <a:cubicBezTo>
                    <a:pt x="375761" y="828199"/>
                    <a:pt x="396716" y="807244"/>
                    <a:pt x="396716" y="781526"/>
                  </a:cubicBezTo>
                  <a:lnTo>
                    <a:pt x="396716" y="53816"/>
                  </a:lnTo>
                  <a:cubicBezTo>
                    <a:pt x="396716" y="28099"/>
                    <a:pt x="375761" y="7144"/>
                    <a:pt x="350044" y="7144"/>
                  </a:cubicBezTo>
                  <a:close/>
                </a:path>
              </a:pathLst>
            </a:custGeom>
            <a:solidFill>
              <a:srgbClr val="80808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76" name="Freeform: Shape 75">
              <a:extLst>
                <a:ext uri="{FF2B5EF4-FFF2-40B4-BE49-F238E27FC236}">
                  <a16:creationId xmlns:a16="http://schemas.microsoft.com/office/drawing/2014/main" id="{7FD183FF-403A-4DE6-9640-5C57AA155E68}"/>
                </a:ext>
              </a:extLst>
            </p:cNvPr>
            <p:cNvSpPr/>
            <p:nvPr/>
          </p:nvSpPr>
          <p:spPr>
            <a:xfrm>
              <a:off x="3529897" y="3190652"/>
              <a:ext cx="1290246" cy="2706371"/>
            </a:xfrm>
            <a:custGeom>
              <a:avLst/>
              <a:gdLst>
                <a:gd name="connsiteX0" fmla="*/ 345281 w 390525"/>
                <a:gd name="connsiteY0" fmla="*/ 7144 h 819150"/>
                <a:gd name="connsiteX1" fmla="*/ 52864 w 390525"/>
                <a:gd name="connsiteY1" fmla="*/ 7144 h 819150"/>
                <a:gd name="connsiteX2" fmla="*/ 7144 w 390525"/>
                <a:gd name="connsiteY2" fmla="*/ 52864 h 819150"/>
                <a:gd name="connsiteX3" fmla="*/ 7144 w 390525"/>
                <a:gd name="connsiteY3" fmla="*/ 772954 h 819150"/>
                <a:gd name="connsiteX4" fmla="*/ 52864 w 390525"/>
                <a:gd name="connsiteY4" fmla="*/ 818674 h 819150"/>
                <a:gd name="connsiteX5" fmla="*/ 345281 w 390525"/>
                <a:gd name="connsiteY5" fmla="*/ 818674 h 819150"/>
                <a:gd name="connsiteX6" fmla="*/ 391001 w 390525"/>
                <a:gd name="connsiteY6" fmla="*/ 772954 h 819150"/>
                <a:gd name="connsiteX7" fmla="*/ 391001 w 390525"/>
                <a:gd name="connsiteY7" fmla="*/ 52864 h 819150"/>
                <a:gd name="connsiteX8" fmla="*/ 345281 w 390525"/>
                <a:gd name="connsiteY8" fmla="*/ 7144 h 819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90525" h="819150">
                  <a:moveTo>
                    <a:pt x="345281" y="7144"/>
                  </a:moveTo>
                  <a:lnTo>
                    <a:pt x="52864" y="7144"/>
                  </a:lnTo>
                  <a:cubicBezTo>
                    <a:pt x="27146" y="7144"/>
                    <a:pt x="7144" y="27146"/>
                    <a:pt x="7144" y="52864"/>
                  </a:cubicBezTo>
                  <a:lnTo>
                    <a:pt x="7144" y="772954"/>
                  </a:lnTo>
                  <a:cubicBezTo>
                    <a:pt x="7144" y="798671"/>
                    <a:pt x="27146" y="818674"/>
                    <a:pt x="52864" y="818674"/>
                  </a:cubicBezTo>
                  <a:lnTo>
                    <a:pt x="345281" y="818674"/>
                  </a:lnTo>
                  <a:cubicBezTo>
                    <a:pt x="370999" y="818674"/>
                    <a:pt x="391001" y="798671"/>
                    <a:pt x="391001" y="772954"/>
                  </a:cubicBezTo>
                  <a:lnTo>
                    <a:pt x="391001" y="52864"/>
                  </a:lnTo>
                  <a:cubicBezTo>
                    <a:pt x="391001" y="28099"/>
                    <a:pt x="370046" y="7144"/>
                    <a:pt x="345281" y="7144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77" name="Freeform: Shape 76">
              <a:extLst>
                <a:ext uri="{FF2B5EF4-FFF2-40B4-BE49-F238E27FC236}">
                  <a16:creationId xmlns:a16="http://schemas.microsoft.com/office/drawing/2014/main" id="{BDF28A2B-6614-41AE-B9B1-566B0C2E1444}"/>
                </a:ext>
              </a:extLst>
            </p:cNvPr>
            <p:cNvSpPr/>
            <p:nvPr/>
          </p:nvSpPr>
          <p:spPr>
            <a:xfrm>
              <a:off x="3627447" y="3596610"/>
              <a:ext cx="1101430" cy="1951104"/>
            </a:xfrm>
            <a:custGeom>
              <a:avLst/>
              <a:gdLst>
                <a:gd name="connsiteX0" fmla="*/ 7144 w 333375"/>
                <a:gd name="connsiteY0" fmla="*/ 7144 h 590550"/>
                <a:gd name="connsiteX1" fmla="*/ 331946 w 333375"/>
                <a:gd name="connsiteY1" fmla="*/ 7144 h 590550"/>
                <a:gd name="connsiteX2" fmla="*/ 331946 w 333375"/>
                <a:gd name="connsiteY2" fmla="*/ 586264 h 590550"/>
                <a:gd name="connsiteX3" fmla="*/ 7144 w 333375"/>
                <a:gd name="connsiteY3" fmla="*/ 586264 h 590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3375" h="590550">
                  <a:moveTo>
                    <a:pt x="7144" y="7144"/>
                  </a:moveTo>
                  <a:lnTo>
                    <a:pt x="331946" y="7144"/>
                  </a:lnTo>
                  <a:lnTo>
                    <a:pt x="331946" y="586264"/>
                  </a:lnTo>
                  <a:lnTo>
                    <a:pt x="7144" y="58626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 dirty="0">
                <a:cs typeface="B Nazanin" pitchFamily="2" charset="-78"/>
              </a:endParaRPr>
            </a:p>
          </p:txBody>
        </p:sp>
        <p:grpSp>
          <p:nvGrpSpPr>
            <p:cNvPr id="78" name="Group 77">
              <a:extLst>
                <a:ext uri="{FF2B5EF4-FFF2-40B4-BE49-F238E27FC236}">
                  <a16:creationId xmlns:a16="http://schemas.microsoft.com/office/drawing/2014/main" id="{4A982C81-DE48-47D2-BABB-18B047155709}"/>
                </a:ext>
              </a:extLst>
            </p:cNvPr>
            <p:cNvGrpSpPr/>
            <p:nvPr/>
          </p:nvGrpSpPr>
          <p:grpSpPr>
            <a:xfrm>
              <a:off x="4088508" y="5635852"/>
              <a:ext cx="173080" cy="173080"/>
              <a:chOff x="6768665" y="6038214"/>
              <a:chExt cx="147968" cy="147968"/>
            </a:xfrm>
          </p:grpSpPr>
          <p:sp>
            <p:nvSpPr>
              <p:cNvPr id="82" name="Oval 81">
                <a:extLst>
                  <a:ext uri="{FF2B5EF4-FFF2-40B4-BE49-F238E27FC236}">
                    <a16:creationId xmlns:a16="http://schemas.microsoft.com/office/drawing/2014/main" id="{FE0F9CC7-873A-4441-8F24-071DA44E7E4E}"/>
                  </a:ext>
                </a:extLst>
              </p:cNvPr>
              <p:cNvSpPr/>
              <p:nvPr/>
            </p:nvSpPr>
            <p:spPr>
              <a:xfrm>
                <a:off x="6768665" y="6038214"/>
                <a:ext cx="147968" cy="147968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83" name="Oval 82">
                <a:extLst>
                  <a:ext uri="{FF2B5EF4-FFF2-40B4-BE49-F238E27FC236}">
                    <a16:creationId xmlns:a16="http://schemas.microsoft.com/office/drawing/2014/main" id="{71E77260-EE44-4B19-A19B-7DD931C7AB8B}"/>
                  </a:ext>
                </a:extLst>
              </p:cNvPr>
              <p:cNvSpPr/>
              <p:nvPr/>
            </p:nvSpPr>
            <p:spPr>
              <a:xfrm>
                <a:off x="6802088" y="6071634"/>
                <a:ext cx="81180" cy="81180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 dirty="0">
                  <a:cs typeface="B Nazanin" pitchFamily="2" charset="-78"/>
                </a:endParaRPr>
              </a:p>
            </p:txBody>
          </p:sp>
        </p:grpSp>
        <p:sp>
          <p:nvSpPr>
            <p:cNvPr id="79" name="Freeform: Shape 78">
              <a:extLst>
                <a:ext uri="{FF2B5EF4-FFF2-40B4-BE49-F238E27FC236}">
                  <a16:creationId xmlns:a16="http://schemas.microsoft.com/office/drawing/2014/main" id="{B92993A2-E0FA-4AC5-902A-4291FAED3E07}"/>
                </a:ext>
              </a:extLst>
            </p:cNvPr>
            <p:cNvSpPr/>
            <p:nvPr/>
          </p:nvSpPr>
          <p:spPr>
            <a:xfrm>
              <a:off x="3821102" y="3628406"/>
              <a:ext cx="906450" cy="1887518"/>
            </a:xfrm>
            <a:custGeom>
              <a:avLst/>
              <a:gdLst>
                <a:gd name="connsiteX0" fmla="*/ 614149 w 1119116"/>
                <a:gd name="connsiteY0" fmla="*/ 0 h 2330356"/>
                <a:gd name="connsiteX1" fmla="*/ 1115704 w 1119116"/>
                <a:gd name="connsiteY1" fmla="*/ 6824 h 2330356"/>
                <a:gd name="connsiteX2" fmla="*/ 1119116 w 1119116"/>
                <a:gd name="connsiteY2" fmla="*/ 2330356 h 2330356"/>
                <a:gd name="connsiteX3" fmla="*/ 0 w 1119116"/>
                <a:gd name="connsiteY3" fmla="*/ 2330356 h 2330356"/>
                <a:gd name="connsiteX4" fmla="*/ 614149 w 1119116"/>
                <a:gd name="connsiteY4" fmla="*/ 0 h 2330356"/>
                <a:gd name="connsiteX0" fmla="*/ 614149 w 1119116"/>
                <a:gd name="connsiteY0" fmla="*/ 0 h 2330356"/>
                <a:gd name="connsiteX1" fmla="*/ 1115704 w 1119116"/>
                <a:gd name="connsiteY1" fmla="*/ 3412 h 2330356"/>
                <a:gd name="connsiteX2" fmla="*/ 1119116 w 1119116"/>
                <a:gd name="connsiteY2" fmla="*/ 2330356 h 2330356"/>
                <a:gd name="connsiteX3" fmla="*/ 0 w 1119116"/>
                <a:gd name="connsiteY3" fmla="*/ 2330356 h 2330356"/>
                <a:gd name="connsiteX4" fmla="*/ 614149 w 1119116"/>
                <a:gd name="connsiteY4" fmla="*/ 0 h 23303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19116" h="2330356">
                  <a:moveTo>
                    <a:pt x="614149" y="0"/>
                  </a:moveTo>
                  <a:lnTo>
                    <a:pt x="1115704" y="3412"/>
                  </a:lnTo>
                  <a:cubicBezTo>
                    <a:pt x="1116841" y="777923"/>
                    <a:pt x="1117979" y="1555845"/>
                    <a:pt x="1119116" y="2330356"/>
                  </a:cubicBezTo>
                  <a:lnTo>
                    <a:pt x="0" y="2330356"/>
                  </a:lnTo>
                  <a:lnTo>
                    <a:pt x="614149" y="0"/>
                  </a:lnTo>
                  <a:close/>
                </a:path>
              </a:pathLst>
            </a:custGeom>
            <a:solidFill>
              <a:srgbClr val="999999">
                <a:alpha val="10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r" rtl="1"/>
              <a:endParaRPr lang="en-US">
                <a:solidFill>
                  <a:schemeClr val="tx1"/>
                </a:solidFill>
                <a:cs typeface="B Nazanin" pitchFamily="2" charset="-78"/>
              </a:endParaRPr>
            </a:p>
          </p:txBody>
        </p:sp>
        <p:sp>
          <p:nvSpPr>
            <p:cNvPr id="80" name="Rectangle: Rounded Corners 79">
              <a:extLst>
                <a:ext uri="{FF2B5EF4-FFF2-40B4-BE49-F238E27FC236}">
                  <a16:creationId xmlns:a16="http://schemas.microsoft.com/office/drawing/2014/main" id="{1966DE52-AB86-4AF8-A628-2906AA05CDC8}"/>
                </a:ext>
              </a:extLst>
            </p:cNvPr>
            <p:cNvSpPr/>
            <p:nvPr/>
          </p:nvSpPr>
          <p:spPr>
            <a:xfrm>
              <a:off x="4058661" y="3449093"/>
              <a:ext cx="254255" cy="58393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81" name="Oval 80">
              <a:extLst>
                <a:ext uri="{FF2B5EF4-FFF2-40B4-BE49-F238E27FC236}">
                  <a16:creationId xmlns:a16="http://schemas.microsoft.com/office/drawing/2014/main" id="{CE536FA7-386B-4850-9B1F-EDF05B745332}"/>
                </a:ext>
              </a:extLst>
            </p:cNvPr>
            <p:cNvSpPr/>
            <p:nvPr/>
          </p:nvSpPr>
          <p:spPr>
            <a:xfrm>
              <a:off x="3922825" y="3449093"/>
              <a:ext cx="58393" cy="58393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</p:grpSp>
      <p:sp>
        <p:nvSpPr>
          <p:cNvPr id="84" name="Freeform: Shape 83">
            <a:extLst>
              <a:ext uri="{FF2B5EF4-FFF2-40B4-BE49-F238E27FC236}">
                <a16:creationId xmlns:a16="http://schemas.microsoft.com/office/drawing/2014/main" id="{2309D054-D4D5-4713-A75B-242C18EEA650}"/>
              </a:ext>
            </a:extLst>
          </p:cNvPr>
          <p:cNvSpPr/>
          <p:nvPr/>
        </p:nvSpPr>
        <p:spPr>
          <a:xfrm>
            <a:off x="5154425" y="2292340"/>
            <a:ext cx="233193" cy="171664"/>
          </a:xfrm>
          <a:custGeom>
            <a:avLst/>
            <a:gdLst>
              <a:gd name="connsiteX0" fmla="*/ 1869041 w 3738080"/>
              <a:gd name="connsiteY0" fmla="*/ 1997576 h 2751770"/>
              <a:gd name="connsiteX1" fmla="*/ 2246138 w 3738080"/>
              <a:gd name="connsiteY1" fmla="*/ 2374673 h 2751770"/>
              <a:gd name="connsiteX2" fmla="*/ 1869041 w 3738080"/>
              <a:gd name="connsiteY2" fmla="*/ 2751770 h 2751770"/>
              <a:gd name="connsiteX3" fmla="*/ 1491944 w 3738080"/>
              <a:gd name="connsiteY3" fmla="*/ 2374673 h 2751770"/>
              <a:gd name="connsiteX4" fmla="*/ 1869041 w 3738080"/>
              <a:gd name="connsiteY4" fmla="*/ 1997576 h 2751770"/>
              <a:gd name="connsiteX5" fmla="*/ 2788485 w 3738080"/>
              <a:gd name="connsiteY5" fmla="*/ 1841061 h 2751770"/>
              <a:gd name="connsiteX6" fmla="*/ 2632248 w 3738080"/>
              <a:gd name="connsiteY6" fmla="*/ 1992174 h 2751770"/>
              <a:gd name="connsiteX7" fmla="*/ 2624294 w 3738080"/>
              <a:gd name="connsiteY7" fmla="*/ 1992174 h 2751770"/>
              <a:gd name="connsiteX8" fmla="*/ 1858846 w 3738080"/>
              <a:gd name="connsiteY8" fmla="*/ 1306247 h 2751770"/>
              <a:gd name="connsiteX9" fmla="*/ 2645621 w 3738080"/>
              <a:gd name="connsiteY9" fmla="*/ 1504218 h 2751770"/>
              <a:gd name="connsiteX10" fmla="*/ 2795575 w 3738080"/>
              <a:gd name="connsiteY10" fmla="*/ 1757331 h 2751770"/>
              <a:gd name="connsiteX11" fmla="*/ 2539052 w 3738080"/>
              <a:gd name="connsiteY11" fmla="*/ 1841672 h 2751770"/>
              <a:gd name="connsiteX12" fmla="*/ 1353947 w 3738080"/>
              <a:gd name="connsiteY12" fmla="*/ 1778974 h 2751770"/>
              <a:gd name="connsiteX13" fmla="*/ 982333 w 3738080"/>
              <a:gd name="connsiteY13" fmla="*/ 1780833 h 2751770"/>
              <a:gd name="connsiteX14" fmla="*/ 966756 w 3738080"/>
              <a:gd name="connsiteY14" fmla="*/ 1667407 h 2751770"/>
              <a:gd name="connsiteX15" fmla="*/ 1217540 w 3738080"/>
              <a:gd name="connsiteY15" fmla="*/ 1445700 h 2751770"/>
              <a:gd name="connsiteX16" fmla="*/ 1858846 w 3738080"/>
              <a:gd name="connsiteY16" fmla="*/ 1306247 h 2751770"/>
              <a:gd name="connsiteX17" fmla="*/ 1828129 w 3738080"/>
              <a:gd name="connsiteY17" fmla="*/ 650059 h 2751770"/>
              <a:gd name="connsiteX18" fmla="*/ 3108200 w 3738080"/>
              <a:gd name="connsiteY18" fmla="*/ 1008980 h 2751770"/>
              <a:gd name="connsiteX19" fmla="*/ 3258155 w 3738080"/>
              <a:gd name="connsiteY19" fmla="*/ 1319033 h 2751770"/>
              <a:gd name="connsiteX20" fmla="*/ 2937692 w 3738080"/>
              <a:gd name="connsiteY20" fmla="*/ 1304637 h 2751770"/>
              <a:gd name="connsiteX21" fmla="*/ 763561 w 3738080"/>
              <a:gd name="connsiteY21" fmla="*/ 1325535 h 2751770"/>
              <a:gd name="connsiteX22" fmla="*/ 464412 w 3738080"/>
              <a:gd name="connsiteY22" fmla="*/ 1278813 h 2751770"/>
              <a:gd name="connsiteX23" fmla="*/ 450482 w 3738080"/>
              <a:gd name="connsiteY23" fmla="*/ 1202928 h 2751770"/>
              <a:gd name="connsiteX24" fmla="*/ 622892 w 3738080"/>
              <a:gd name="connsiteY24" fmla="*/ 1008979 h 2751770"/>
              <a:gd name="connsiteX25" fmla="*/ 1828129 w 3738080"/>
              <a:gd name="connsiteY25" fmla="*/ 650059 h 2751770"/>
              <a:gd name="connsiteX26" fmla="*/ 1764313 w 3738080"/>
              <a:gd name="connsiteY26" fmla="*/ 591 h 2751770"/>
              <a:gd name="connsiteX27" fmla="*/ 3559697 w 3738080"/>
              <a:gd name="connsiteY27" fmla="*/ 547180 h 2751770"/>
              <a:gd name="connsiteX28" fmla="*/ 3709650 w 3738080"/>
              <a:gd name="connsiteY28" fmla="*/ 882310 h 2751770"/>
              <a:gd name="connsiteX29" fmla="*/ 3367875 w 3738080"/>
              <a:gd name="connsiteY29" fmla="*/ 834477 h 2751770"/>
              <a:gd name="connsiteX30" fmla="*/ 318417 w 3738080"/>
              <a:gd name="connsiteY30" fmla="*/ 884635 h 2751770"/>
              <a:gd name="connsiteX31" fmla="*/ 19267 w 3738080"/>
              <a:gd name="connsiteY31" fmla="*/ 846272 h 2751770"/>
              <a:gd name="connsiteX32" fmla="*/ 275 w 3738080"/>
              <a:gd name="connsiteY32" fmla="*/ 760137 h 2751770"/>
              <a:gd name="connsiteX33" fmla="*/ 173484 w 3738080"/>
              <a:gd name="connsiteY33" fmla="*/ 547180 h 2751770"/>
              <a:gd name="connsiteX34" fmla="*/ 1764313 w 3738080"/>
              <a:gd name="connsiteY34" fmla="*/ 591 h 2751770"/>
              <a:gd name="connsiteX0" fmla="*/ 1869041 w 3738080"/>
              <a:gd name="connsiteY0" fmla="*/ 1997576 h 2751770"/>
              <a:gd name="connsiteX1" fmla="*/ 2246138 w 3738080"/>
              <a:gd name="connsiteY1" fmla="*/ 2374673 h 2751770"/>
              <a:gd name="connsiteX2" fmla="*/ 1869041 w 3738080"/>
              <a:gd name="connsiteY2" fmla="*/ 2751770 h 2751770"/>
              <a:gd name="connsiteX3" fmla="*/ 1491944 w 3738080"/>
              <a:gd name="connsiteY3" fmla="*/ 2374673 h 2751770"/>
              <a:gd name="connsiteX4" fmla="*/ 1869041 w 3738080"/>
              <a:gd name="connsiteY4" fmla="*/ 1997576 h 2751770"/>
              <a:gd name="connsiteX5" fmla="*/ 2624294 w 3738080"/>
              <a:gd name="connsiteY5" fmla="*/ 1992174 h 2751770"/>
              <a:gd name="connsiteX6" fmla="*/ 2632248 w 3738080"/>
              <a:gd name="connsiteY6" fmla="*/ 1992174 h 2751770"/>
              <a:gd name="connsiteX7" fmla="*/ 2624294 w 3738080"/>
              <a:gd name="connsiteY7" fmla="*/ 1992174 h 2751770"/>
              <a:gd name="connsiteX8" fmla="*/ 1858846 w 3738080"/>
              <a:gd name="connsiteY8" fmla="*/ 1306247 h 2751770"/>
              <a:gd name="connsiteX9" fmla="*/ 2645621 w 3738080"/>
              <a:gd name="connsiteY9" fmla="*/ 1504218 h 2751770"/>
              <a:gd name="connsiteX10" fmla="*/ 2795575 w 3738080"/>
              <a:gd name="connsiteY10" fmla="*/ 1757331 h 2751770"/>
              <a:gd name="connsiteX11" fmla="*/ 2539052 w 3738080"/>
              <a:gd name="connsiteY11" fmla="*/ 1841672 h 2751770"/>
              <a:gd name="connsiteX12" fmla="*/ 1353947 w 3738080"/>
              <a:gd name="connsiteY12" fmla="*/ 1778974 h 2751770"/>
              <a:gd name="connsiteX13" fmla="*/ 982333 w 3738080"/>
              <a:gd name="connsiteY13" fmla="*/ 1780833 h 2751770"/>
              <a:gd name="connsiteX14" fmla="*/ 966756 w 3738080"/>
              <a:gd name="connsiteY14" fmla="*/ 1667407 h 2751770"/>
              <a:gd name="connsiteX15" fmla="*/ 1217540 w 3738080"/>
              <a:gd name="connsiteY15" fmla="*/ 1445700 h 2751770"/>
              <a:gd name="connsiteX16" fmla="*/ 1858846 w 3738080"/>
              <a:gd name="connsiteY16" fmla="*/ 1306247 h 2751770"/>
              <a:gd name="connsiteX17" fmla="*/ 1828129 w 3738080"/>
              <a:gd name="connsiteY17" fmla="*/ 650059 h 2751770"/>
              <a:gd name="connsiteX18" fmla="*/ 3108200 w 3738080"/>
              <a:gd name="connsiteY18" fmla="*/ 1008980 h 2751770"/>
              <a:gd name="connsiteX19" fmla="*/ 3258155 w 3738080"/>
              <a:gd name="connsiteY19" fmla="*/ 1319033 h 2751770"/>
              <a:gd name="connsiteX20" fmla="*/ 2937692 w 3738080"/>
              <a:gd name="connsiteY20" fmla="*/ 1304637 h 2751770"/>
              <a:gd name="connsiteX21" fmla="*/ 763561 w 3738080"/>
              <a:gd name="connsiteY21" fmla="*/ 1325535 h 2751770"/>
              <a:gd name="connsiteX22" fmla="*/ 464412 w 3738080"/>
              <a:gd name="connsiteY22" fmla="*/ 1278813 h 2751770"/>
              <a:gd name="connsiteX23" fmla="*/ 450482 w 3738080"/>
              <a:gd name="connsiteY23" fmla="*/ 1202928 h 2751770"/>
              <a:gd name="connsiteX24" fmla="*/ 622892 w 3738080"/>
              <a:gd name="connsiteY24" fmla="*/ 1008979 h 2751770"/>
              <a:gd name="connsiteX25" fmla="*/ 1828129 w 3738080"/>
              <a:gd name="connsiteY25" fmla="*/ 650059 h 2751770"/>
              <a:gd name="connsiteX26" fmla="*/ 1764313 w 3738080"/>
              <a:gd name="connsiteY26" fmla="*/ 591 h 2751770"/>
              <a:gd name="connsiteX27" fmla="*/ 3559697 w 3738080"/>
              <a:gd name="connsiteY27" fmla="*/ 547180 h 2751770"/>
              <a:gd name="connsiteX28" fmla="*/ 3709650 w 3738080"/>
              <a:gd name="connsiteY28" fmla="*/ 882310 h 2751770"/>
              <a:gd name="connsiteX29" fmla="*/ 3367875 w 3738080"/>
              <a:gd name="connsiteY29" fmla="*/ 834477 h 2751770"/>
              <a:gd name="connsiteX30" fmla="*/ 318417 w 3738080"/>
              <a:gd name="connsiteY30" fmla="*/ 884635 h 2751770"/>
              <a:gd name="connsiteX31" fmla="*/ 19267 w 3738080"/>
              <a:gd name="connsiteY31" fmla="*/ 846272 h 2751770"/>
              <a:gd name="connsiteX32" fmla="*/ 275 w 3738080"/>
              <a:gd name="connsiteY32" fmla="*/ 760137 h 2751770"/>
              <a:gd name="connsiteX33" fmla="*/ 173484 w 3738080"/>
              <a:gd name="connsiteY33" fmla="*/ 547180 h 2751770"/>
              <a:gd name="connsiteX34" fmla="*/ 1764313 w 3738080"/>
              <a:gd name="connsiteY34" fmla="*/ 591 h 2751770"/>
              <a:gd name="connsiteX0" fmla="*/ 1869041 w 3738080"/>
              <a:gd name="connsiteY0" fmla="*/ 1997576 h 2751770"/>
              <a:gd name="connsiteX1" fmla="*/ 2246138 w 3738080"/>
              <a:gd name="connsiteY1" fmla="*/ 2374673 h 2751770"/>
              <a:gd name="connsiteX2" fmla="*/ 1869041 w 3738080"/>
              <a:gd name="connsiteY2" fmla="*/ 2751770 h 2751770"/>
              <a:gd name="connsiteX3" fmla="*/ 1491944 w 3738080"/>
              <a:gd name="connsiteY3" fmla="*/ 2374673 h 2751770"/>
              <a:gd name="connsiteX4" fmla="*/ 1869041 w 3738080"/>
              <a:gd name="connsiteY4" fmla="*/ 1997576 h 2751770"/>
              <a:gd name="connsiteX5" fmla="*/ 1858846 w 3738080"/>
              <a:gd name="connsiteY5" fmla="*/ 1306247 h 2751770"/>
              <a:gd name="connsiteX6" fmla="*/ 2645621 w 3738080"/>
              <a:gd name="connsiteY6" fmla="*/ 1504218 h 2751770"/>
              <a:gd name="connsiteX7" fmla="*/ 2795575 w 3738080"/>
              <a:gd name="connsiteY7" fmla="*/ 1757331 h 2751770"/>
              <a:gd name="connsiteX8" fmla="*/ 2539052 w 3738080"/>
              <a:gd name="connsiteY8" fmla="*/ 1841672 h 2751770"/>
              <a:gd name="connsiteX9" fmla="*/ 1353947 w 3738080"/>
              <a:gd name="connsiteY9" fmla="*/ 1778974 h 2751770"/>
              <a:gd name="connsiteX10" fmla="*/ 982333 w 3738080"/>
              <a:gd name="connsiteY10" fmla="*/ 1780833 h 2751770"/>
              <a:gd name="connsiteX11" fmla="*/ 966756 w 3738080"/>
              <a:gd name="connsiteY11" fmla="*/ 1667407 h 2751770"/>
              <a:gd name="connsiteX12" fmla="*/ 1217540 w 3738080"/>
              <a:gd name="connsiteY12" fmla="*/ 1445700 h 2751770"/>
              <a:gd name="connsiteX13" fmla="*/ 1858846 w 3738080"/>
              <a:gd name="connsiteY13" fmla="*/ 1306247 h 2751770"/>
              <a:gd name="connsiteX14" fmla="*/ 1828129 w 3738080"/>
              <a:gd name="connsiteY14" fmla="*/ 650059 h 2751770"/>
              <a:gd name="connsiteX15" fmla="*/ 3108200 w 3738080"/>
              <a:gd name="connsiteY15" fmla="*/ 1008980 h 2751770"/>
              <a:gd name="connsiteX16" fmla="*/ 3258155 w 3738080"/>
              <a:gd name="connsiteY16" fmla="*/ 1319033 h 2751770"/>
              <a:gd name="connsiteX17" fmla="*/ 2937692 w 3738080"/>
              <a:gd name="connsiteY17" fmla="*/ 1304637 h 2751770"/>
              <a:gd name="connsiteX18" fmla="*/ 763561 w 3738080"/>
              <a:gd name="connsiteY18" fmla="*/ 1325535 h 2751770"/>
              <a:gd name="connsiteX19" fmla="*/ 464412 w 3738080"/>
              <a:gd name="connsiteY19" fmla="*/ 1278813 h 2751770"/>
              <a:gd name="connsiteX20" fmla="*/ 450482 w 3738080"/>
              <a:gd name="connsiteY20" fmla="*/ 1202928 h 2751770"/>
              <a:gd name="connsiteX21" fmla="*/ 622892 w 3738080"/>
              <a:gd name="connsiteY21" fmla="*/ 1008979 h 2751770"/>
              <a:gd name="connsiteX22" fmla="*/ 1828129 w 3738080"/>
              <a:gd name="connsiteY22" fmla="*/ 650059 h 2751770"/>
              <a:gd name="connsiteX23" fmla="*/ 1764313 w 3738080"/>
              <a:gd name="connsiteY23" fmla="*/ 591 h 2751770"/>
              <a:gd name="connsiteX24" fmla="*/ 3559697 w 3738080"/>
              <a:gd name="connsiteY24" fmla="*/ 547180 h 2751770"/>
              <a:gd name="connsiteX25" fmla="*/ 3709650 w 3738080"/>
              <a:gd name="connsiteY25" fmla="*/ 882310 h 2751770"/>
              <a:gd name="connsiteX26" fmla="*/ 3367875 w 3738080"/>
              <a:gd name="connsiteY26" fmla="*/ 834477 h 2751770"/>
              <a:gd name="connsiteX27" fmla="*/ 318417 w 3738080"/>
              <a:gd name="connsiteY27" fmla="*/ 884635 h 2751770"/>
              <a:gd name="connsiteX28" fmla="*/ 19267 w 3738080"/>
              <a:gd name="connsiteY28" fmla="*/ 846272 h 2751770"/>
              <a:gd name="connsiteX29" fmla="*/ 275 w 3738080"/>
              <a:gd name="connsiteY29" fmla="*/ 760137 h 2751770"/>
              <a:gd name="connsiteX30" fmla="*/ 173484 w 3738080"/>
              <a:gd name="connsiteY30" fmla="*/ 547180 h 2751770"/>
              <a:gd name="connsiteX31" fmla="*/ 1764313 w 3738080"/>
              <a:gd name="connsiteY31" fmla="*/ 591 h 27517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3738080" h="2751770">
                <a:moveTo>
                  <a:pt x="1869041" y="1997576"/>
                </a:moveTo>
                <a:cubicBezTo>
                  <a:pt x="2077306" y="1997576"/>
                  <a:pt x="2246138" y="2166408"/>
                  <a:pt x="2246138" y="2374673"/>
                </a:cubicBezTo>
                <a:cubicBezTo>
                  <a:pt x="2246138" y="2582938"/>
                  <a:pt x="2077306" y="2751770"/>
                  <a:pt x="1869041" y="2751770"/>
                </a:cubicBezTo>
                <a:cubicBezTo>
                  <a:pt x="1660776" y="2751770"/>
                  <a:pt x="1491944" y="2582938"/>
                  <a:pt x="1491944" y="2374673"/>
                </a:cubicBezTo>
                <a:cubicBezTo>
                  <a:pt x="1491944" y="2166408"/>
                  <a:pt x="1660776" y="1997576"/>
                  <a:pt x="1869041" y="1997576"/>
                </a:cubicBezTo>
                <a:close/>
                <a:moveTo>
                  <a:pt x="1858846" y="1306247"/>
                </a:moveTo>
                <a:cubicBezTo>
                  <a:pt x="2165924" y="1301758"/>
                  <a:pt x="2404940" y="1399722"/>
                  <a:pt x="2645621" y="1504218"/>
                </a:cubicBezTo>
                <a:cubicBezTo>
                  <a:pt x="2813424" y="1597955"/>
                  <a:pt x="2823993" y="1678797"/>
                  <a:pt x="2795575" y="1757331"/>
                </a:cubicBezTo>
                <a:cubicBezTo>
                  <a:pt x="2761471" y="1842158"/>
                  <a:pt x="2685239" y="1908552"/>
                  <a:pt x="2539052" y="1841672"/>
                </a:cubicBezTo>
                <a:cubicBezTo>
                  <a:pt x="2347207" y="1684231"/>
                  <a:pt x="1733351" y="1556050"/>
                  <a:pt x="1353947" y="1778974"/>
                </a:cubicBezTo>
                <a:cubicBezTo>
                  <a:pt x="1250080" y="1855218"/>
                  <a:pt x="1037749" y="1915097"/>
                  <a:pt x="982333" y="1780833"/>
                </a:cubicBezTo>
                <a:cubicBezTo>
                  <a:pt x="968480" y="1736637"/>
                  <a:pt x="963386" y="1699601"/>
                  <a:pt x="966756" y="1667407"/>
                </a:cubicBezTo>
                <a:cubicBezTo>
                  <a:pt x="976866" y="1570822"/>
                  <a:pt x="1063141" y="1517802"/>
                  <a:pt x="1217540" y="1445700"/>
                </a:cubicBezTo>
                <a:cubicBezTo>
                  <a:pt x="1465851" y="1348519"/>
                  <a:pt x="1674601" y="1308942"/>
                  <a:pt x="1858846" y="1306247"/>
                </a:cubicBezTo>
                <a:close/>
                <a:moveTo>
                  <a:pt x="1828129" y="650059"/>
                </a:moveTo>
                <a:cubicBezTo>
                  <a:pt x="2445754" y="646836"/>
                  <a:pt x="2937662" y="894034"/>
                  <a:pt x="3108200" y="1008980"/>
                </a:cubicBezTo>
                <a:cubicBezTo>
                  <a:pt x="3228810" y="1075858"/>
                  <a:pt x="3343409" y="1171509"/>
                  <a:pt x="3258155" y="1319033"/>
                </a:cubicBezTo>
                <a:cubicBezTo>
                  <a:pt x="3134282" y="1435449"/>
                  <a:pt x="3057301" y="1393031"/>
                  <a:pt x="2937692" y="1304637"/>
                </a:cubicBezTo>
                <a:cubicBezTo>
                  <a:pt x="2647778" y="1191783"/>
                  <a:pt x="2008321" y="619142"/>
                  <a:pt x="763561" y="1325535"/>
                </a:cubicBezTo>
                <a:cubicBezTo>
                  <a:pt x="621636" y="1425852"/>
                  <a:pt x="511304" y="1376178"/>
                  <a:pt x="464412" y="1278813"/>
                </a:cubicBezTo>
                <a:cubicBezTo>
                  <a:pt x="452398" y="1252494"/>
                  <a:pt x="448110" y="1227223"/>
                  <a:pt x="450482" y="1202928"/>
                </a:cubicBezTo>
                <a:cubicBezTo>
                  <a:pt x="457599" y="1130049"/>
                  <a:pt x="524660" y="1065987"/>
                  <a:pt x="622892" y="1008979"/>
                </a:cubicBezTo>
                <a:cubicBezTo>
                  <a:pt x="1041721" y="744082"/>
                  <a:pt x="1457554" y="651995"/>
                  <a:pt x="1828129" y="650059"/>
                </a:cubicBezTo>
                <a:close/>
                <a:moveTo>
                  <a:pt x="1764313" y="591"/>
                </a:moveTo>
                <a:cubicBezTo>
                  <a:pt x="2430887" y="-13278"/>
                  <a:pt x="3056659" y="218017"/>
                  <a:pt x="3559697" y="547180"/>
                </a:cubicBezTo>
                <a:cubicBezTo>
                  <a:pt x="3671781" y="597338"/>
                  <a:pt x="3794905" y="759863"/>
                  <a:pt x="3709650" y="882310"/>
                </a:cubicBezTo>
                <a:cubicBezTo>
                  <a:pt x="3594303" y="984791"/>
                  <a:pt x="3449118" y="907547"/>
                  <a:pt x="3367875" y="834477"/>
                </a:cubicBezTo>
                <a:cubicBezTo>
                  <a:pt x="3193985" y="725799"/>
                  <a:pt x="1920315" y="-235561"/>
                  <a:pt x="318417" y="884635"/>
                </a:cubicBezTo>
                <a:cubicBezTo>
                  <a:pt x="189280" y="993311"/>
                  <a:pt x="70419" y="922739"/>
                  <a:pt x="19267" y="846272"/>
                </a:cubicBezTo>
                <a:cubicBezTo>
                  <a:pt x="4410" y="817516"/>
                  <a:pt x="-1388" y="788500"/>
                  <a:pt x="275" y="760137"/>
                </a:cubicBezTo>
                <a:cubicBezTo>
                  <a:pt x="5260" y="675044"/>
                  <a:pt x="77384" y="595829"/>
                  <a:pt x="173484" y="547180"/>
                </a:cubicBezTo>
                <a:cubicBezTo>
                  <a:pt x="702741" y="170471"/>
                  <a:pt x="1245868" y="11376"/>
                  <a:pt x="1764313" y="59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44568128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2D67540F-69E7-4782-859D-EFD7AC045929}"/>
              </a:ext>
            </a:extLst>
          </p:cNvPr>
          <p:cNvSpPr txBox="1">
            <a:spLocks/>
          </p:cNvSpPr>
          <p:nvPr/>
        </p:nvSpPr>
        <p:spPr>
          <a:xfrm>
            <a:off x="5506463" y="827187"/>
            <a:ext cx="3096000" cy="396000"/>
          </a:xfrm>
          <a:prstGeom prst="rect">
            <a:avLst/>
          </a:prstGeom>
        </p:spPr>
        <p:txBody>
          <a:bodyPr anchor="ctr"/>
          <a:lstStyle>
            <a:lvl1pPr marL="0" indent="0" algn="l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1600" b="1" kern="1200" baseline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12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12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12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12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rtl="1"/>
            <a:r>
              <a:rPr lang="fa-IR" altLang="ko-KR" dirty="0">
                <a:solidFill>
                  <a:schemeClr val="tx1"/>
                </a:solidFill>
                <a:cs typeface="B Nazanin" pitchFamily="2" charset="-78"/>
              </a:rPr>
              <a:t>ارائه نمونه کارها</a:t>
            </a:r>
            <a:endParaRPr lang="en-US" altLang="ko-KR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EEDED052-901B-42CE-A5EF-E4B3DADC9E6A}"/>
              </a:ext>
            </a:extLst>
          </p:cNvPr>
          <p:cNvSpPr txBox="1">
            <a:spLocks/>
          </p:cNvSpPr>
          <p:nvPr/>
        </p:nvSpPr>
        <p:spPr>
          <a:xfrm>
            <a:off x="4331461" y="1121671"/>
            <a:ext cx="4271002" cy="830997"/>
          </a:xfrm>
          <a:prstGeom prst="rect">
            <a:avLst/>
          </a:prstGeom>
        </p:spPr>
        <p:txBody>
          <a:bodyPr anchor="ctr"/>
          <a:lstStyle>
            <a:lvl1pPr marL="0" indent="0" algn="l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2800" b="1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12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12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12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12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rtl="1">
              <a:lnSpc>
                <a:spcPct val="110000"/>
              </a:lnSpc>
            </a:pPr>
            <a:r>
              <a:rPr lang="fa-IR" altLang="ko-KR" sz="6000" dirty="0">
                <a:solidFill>
                  <a:schemeClr val="accent1"/>
                </a:solidFill>
                <a:latin typeface="+mj-lt"/>
                <a:cs typeface="B Nazanin" pitchFamily="2" charset="-78"/>
              </a:rPr>
              <a:t>صنعت</a:t>
            </a:r>
            <a:endParaRPr lang="en-US" altLang="ko-KR" sz="6000" dirty="0">
              <a:solidFill>
                <a:schemeClr val="accent1"/>
              </a:solidFill>
              <a:latin typeface="+mj-lt"/>
              <a:cs typeface="B Nazanin" pitchFamily="2" charset="-78"/>
            </a:endParaRPr>
          </a:p>
        </p:txBody>
      </p:sp>
      <p:grpSp>
        <p:nvGrpSpPr>
          <p:cNvPr id="11" name="Group 21">
            <a:extLst>
              <a:ext uri="{FF2B5EF4-FFF2-40B4-BE49-F238E27FC236}">
                <a16:creationId xmlns:a16="http://schemas.microsoft.com/office/drawing/2014/main" id="{08DCC593-4808-4C3B-ACAD-043B68E61782}"/>
              </a:ext>
            </a:extLst>
          </p:cNvPr>
          <p:cNvGrpSpPr/>
          <p:nvPr/>
        </p:nvGrpSpPr>
        <p:grpSpPr>
          <a:xfrm>
            <a:off x="688061" y="3647494"/>
            <a:ext cx="2367961" cy="1076505"/>
            <a:chOff x="341919" y="3722711"/>
            <a:chExt cx="4026614" cy="1076505"/>
          </a:xfrm>
        </p:grpSpPr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5B6CDF58-0A2E-437C-A5D9-A61B883AB4A7}"/>
                </a:ext>
              </a:extLst>
            </p:cNvPr>
            <p:cNvSpPr txBox="1"/>
            <p:nvPr/>
          </p:nvSpPr>
          <p:spPr>
            <a:xfrm>
              <a:off x="395534" y="3722711"/>
              <a:ext cx="3972999" cy="389513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bg1"/>
                  </a:solidFill>
                  <a:cs typeface="B Nazanin" pitchFamily="2" charset="-78"/>
                </a:rPr>
                <a:t>محتوا در اینجا</a:t>
              </a:r>
              <a:endParaRPr lang="ko-KR" altLang="en-US" sz="1200" b="1" dirty="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2A163D12-E1E8-4880-A976-5362EBBB28FF}"/>
                </a:ext>
              </a:extLst>
            </p:cNvPr>
            <p:cNvSpPr txBox="1"/>
            <p:nvPr/>
          </p:nvSpPr>
          <p:spPr>
            <a:xfrm>
              <a:off x="341919" y="4152885"/>
              <a:ext cx="397299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ارائه پاورپوینت مدرنی را دریافت کنید که به زیبایی طراحی شده است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. </a:t>
              </a: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آسان برای تغییر رنگ، عکس و متن.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grpSp>
        <p:nvGrpSpPr>
          <p:cNvPr id="14" name="Group 24">
            <a:extLst>
              <a:ext uri="{FF2B5EF4-FFF2-40B4-BE49-F238E27FC236}">
                <a16:creationId xmlns:a16="http://schemas.microsoft.com/office/drawing/2014/main" id="{5D161A8B-0AF7-4458-9008-D3B31494C505}"/>
              </a:ext>
            </a:extLst>
          </p:cNvPr>
          <p:cNvGrpSpPr/>
          <p:nvPr/>
        </p:nvGrpSpPr>
        <p:grpSpPr>
          <a:xfrm>
            <a:off x="3389251" y="3647494"/>
            <a:ext cx="2336431" cy="1060740"/>
            <a:chOff x="395534" y="3722711"/>
            <a:chExt cx="3972999" cy="1060740"/>
          </a:xfrm>
        </p:grpSpPr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E7A3DE7E-448A-4D4F-83D2-9147952DB6AF}"/>
                </a:ext>
              </a:extLst>
            </p:cNvPr>
            <p:cNvSpPr txBox="1"/>
            <p:nvPr/>
          </p:nvSpPr>
          <p:spPr>
            <a:xfrm>
              <a:off x="395534" y="3722711"/>
              <a:ext cx="3972999" cy="389513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bg1"/>
                  </a:solidFill>
                  <a:cs typeface="B Nazanin" pitchFamily="2" charset="-78"/>
                </a:rPr>
                <a:t>محتوا در اینجا</a:t>
              </a:r>
              <a:endParaRPr lang="ko-KR" altLang="en-US" sz="1200" b="1" dirty="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85A48B5C-C8DD-4E12-8339-697DA33024C4}"/>
                </a:ext>
              </a:extLst>
            </p:cNvPr>
            <p:cNvSpPr txBox="1"/>
            <p:nvPr/>
          </p:nvSpPr>
          <p:spPr>
            <a:xfrm>
              <a:off x="395536" y="4137120"/>
              <a:ext cx="397299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ارائه پاورپوینت مدرنی را دریافت کنید که به زیبایی طراحی شده است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. </a:t>
              </a: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آسان برای تغییر رنگ، عکس و متن.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grpSp>
        <p:nvGrpSpPr>
          <p:cNvPr id="17" name="Group 30">
            <a:extLst>
              <a:ext uri="{FF2B5EF4-FFF2-40B4-BE49-F238E27FC236}">
                <a16:creationId xmlns:a16="http://schemas.microsoft.com/office/drawing/2014/main" id="{D2261848-0D8A-4A4C-B5AE-100DDD2FBA4D}"/>
              </a:ext>
            </a:extLst>
          </p:cNvPr>
          <p:cNvGrpSpPr/>
          <p:nvPr/>
        </p:nvGrpSpPr>
        <p:grpSpPr>
          <a:xfrm>
            <a:off x="719591" y="5022147"/>
            <a:ext cx="2352197" cy="1108036"/>
            <a:chOff x="395534" y="3722711"/>
            <a:chExt cx="3999808" cy="1108036"/>
          </a:xfrm>
        </p:grpSpPr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955CAFF0-230D-434C-8273-65593D9E4A2A}"/>
                </a:ext>
              </a:extLst>
            </p:cNvPr>
            <p:cNvSpPr txBox="1"/>
            <p:nvPr/>
          </p:nvSpPr>
          <p:spPr>
            <a:xfrm>
              <a:off x="395534" y="3722711"/>
              <a:ext cx="3972999" cy="389513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bg1"/>
                  </a:solidFill>
                  <a:cs typeface="B Nazanin" pitchFamily="2" charset="-78"/>
                </a:rPr>
                <a:t>محتوا در اینجا</a:t>
              </a:r>
              <a:endParaRPr lang="ko-KR" altLang="en-US" sz="1200" b="1" dirty="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24788A28-B324-4EE8-9C29-291F282B8D00}"/>
                </a:ext>
              </a:extLst>
            </p:cNvPr>
            <p:cNvSpPr txBox="1"/>
            <p:nvPr/>
          </p:nvSpPr>
          <p:spPr>
            <a:xfrm>
              <a:off x="422345" y="4184416"/>
              <a:ext cx="397299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ارائه پاورپوینت مدرنی را دریافت کنید که به زیبایی طراحی شده است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. </a:t>
              </a: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آسان برای تغییر رنگ، عکس و متن.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grpSp>
        <p:nvGrpSpPr>
          <p:cNvPr id="20" name="Group 33">
            <a:extLst>
              <a:ext uri="{FF2B5EF4-FFF2-40B4-BE49-F238E27FC236}">
                <a16:creationId xmlns:a16="http://schemas.microsoft.com/office/drawing/2014/main" id="{D1B98CDE-0B3E-450C-97BB-FDACF884A729}"/>
              </a:ext>
            </a:extLst>
          </p:cNvPr>
          <p:cNvGrpSpPr/>
          <p:nvPr/>
        </p:nvGrpSpPr>
        <p:grpSpPr>
          <a:xfrm>
            <a:off x="3389251" y="5022147"/>
            <a:ext cx="2336431" cy="1060740"/>
            <a:chOff x="395534" y="3722711"/>
            <a:chExt cx="3972999" cy="1060740"/>
          </a:xfrm>
        </p:grpSpPr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2D8E8FB3-F557-4264-A718-699DA466F80D}"/>
                </a:ext>
              </a:extLst>
            </p:cNvPr>
            <p:cNvSpPr txBox="1"/>
            <p:nvPr/>
          </p:nvSpPr>
          <p:spPr>
            <a:xfrm>
              <a:off x="395534" y="3722711"/>
              <a:ext cx="3972999" cy="389513"/>
            </a:xfrm>
            <a:prstGeom prst="roundRect">
              <a:avLst>
                <a:gd name="adj" fmla="val 50000"/>
              </a:avLst>
            </a:prstGeom>
            <a:solidFill>
              <a:schemeClr val="accent4"/>
            </a:solidFill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bg1"/>
                  </a:solidFill>
                  <a:cs typeface="B Nazanin" pitchFamily="2" charset="-78"/>
                </a:rPr>
                <a:t>محتوا در اینجا</a:t>
              </a:r>
              <a:endParaRPr lang="ko-KR" altLang="en-US" sz="1200" b="1" dirty="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09CC6DE6-6B44-46E9-99CF-729C6D8DB30F}"/>
                </a:ext>
              </a:extLst>
            </p:cNvPr>
            <p:cNvSpPr txBox="1"/>
            <p:nvPr/>
          </p:nvSpPr>
          <p:spPr>
            <a:xfrm>
              <a:off x="395536" y="4137120"/>
              <a:ext cx="397299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ارائه پاورپوینت مدرنی را دریافت کنید که به زیبایی طراحی شده است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. </a:t>
              </a: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آسان برای تغییر رنگ، عکس و متن.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grpSp>
        <p:nvGrpSpPr>
          <p:cNvPr id="23" name="Group 18">
            <a:extLst>
              <a:ext uri="{FF2B5EF4-FFF2-40B4-BE49-F238E27FC236}">
                <a16:creationId xmlns:a16="http://schemas.microsoft.com/office/drawing/2014/main" id="{C4ECCAC9-B273-4010-9739-26B5E11CE14A}"/>
              </a:ext>
            </a:extLst>
          </p:cNvPr>
          <p:cNvGrpSpPr/>
          <p:nvPr/>
        </p:nvGrpSpPr>
        <p:grpSpPr>
          <a:xfrm>
            <a:off x="719591" y="665147"/>
            <a:ext cx="3096001" cy="2299032"/>
            <a:chOff x="4822352" y="1916832"/>
            <a:chExt cx="3422056" cy="2299032"/>
          </a:xfrm>
        </p:grpSpPr>
        <p:sp>
          <p:nvSpPr>
            <p:cNvPr id="24" name="Text Placeholder 10">
              <a:extLst>
                <a:ext uri="{FF2B5EF4-FFF2-40B4-BE49-F238E27FC236}">
                  <a16:creationId xmlns:a16="http://schemas.microsoft.com/office/drawing/2014/main" id="{65BC88E0-3983-4862-8884-C66B4199CE1F}"/>
                </a:ext>
              </a:extLst>
            </p:cNvPr>
            <p:cNvSpPr txBox="1">
              <a:spLocks/>
            </p:cNvSpPr>
            <p:nvPr/>
          </p:nvSpPr>
          <p:spPr>
            <a:xfrm>
              <a:off x="4822352" y="1916832"/>
              <a:ext cx="3422056" cy="360040"/>
            </a:xfrm>
            <a:prstGeom prst="rect">
              <a:avLst/>
            </a:prstGeom>
            <a:noFill/>
          </p:spPr>
          <p:txBody>
            <a:bodyPr anchor="ctr"/>
            <a:lstStyle>
              <a:lvl1pPr marL="342900" indent="-3429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r" rtl="1">
                <a:lnSpc>
                  <a:spcPct val="110000"/>
                </a:lnSpc>
                <a:buNone/>
              </a:pPr>
              <a:r>
                <a:rPr lang="fa-IR" altLang="ko-KR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نمونه کارها طراحی شده است</a:t>
              </a:r>
              <a:endParaRPr lang="en-US" altLang="ko-KR" sz="20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57A1F4A1-DFE6-4E79-ADA9-A88D4C20B8C3}"/>
                </a:ext>
              </a:extLst>
            </p:cNvPr>
            <p:cNvSpPr txBox="1"/>
            <p:nvPr/>
          </p:nvSpPr>
          <p:spPr>
            <a:xfrm>
              <a:off x="4822352" y="2276872"/>
              <a:ext cx="3422056" cy="19389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 </a:t>
              </a: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من امیدوارم و معتقدم که این الگو زمان، پول و اعتبار شما را جلب کند. ارائه پاورپوینت مدرن را دریافت کنید که به زیبایی طراحی شده است. طراحی شده است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. </a:t>
              </a: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  <a:p>
              <a:pPr algn="r" rtl="1"/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ارائه پاورپوینت مدرنی را دریافت کنید که به زیبایی طراحی شده است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.</a:t>
              </a:r>
              <a:r>
                <a:rPr lang="ko-KR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      </a:t>
              </a:r>
            </a:p>
          </p:txBody>
        </p:sp>
      </p:grp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1C46728-7C12-4232-B2C1-8C04E9EB1DF3}"/>
              </a:ext>
            </a:extLst>
          </p:cNvPr>
          <p:cNvSpPr>
            <a:spLocks noGrp="1"/>
          </p:cNvSpPr>
          <p:nvPr>
            <p:ph type="pic" sz="quarter" idx="65"/>
          </p:nvPr>
        </p:nvSpPr>
        <p:spPr/>
      </p:sp>
    </p:spTree>
    <p:extLst>
      <p:ext uri="{BB962C8B-B14F-4D97-AF65-F5344CB8AC3E}">
        <p14:creationId xmlns:p14="http://schemas.microsoft.com/office/powerpoint/2010/main" val="52444597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34811177-DB80-4344-94A8-D1A39966839D}"/>
              </a:ext>
            </a:extLst>
          </p:cNvPr>
          <p:cNvGrpSpPr/>
          <p:nvPr/>
        </p:nvGrpSpPr>
        <p:grpSpPr>
          <a:xfrm>
            <a:off x="4022289" y="1370462"/>
            <a:ext cx="4162808" cy="4116050"/>
            <a:chOff x="2829719" y="1994076"/>
            <a:chExt cx="3701454" cy="3659879"/>
          </a:xfrm>
        </p:grpSpPr>
        <p:sp>
          <p:nvSpPr>
            <p:cNvPr id="4" name="Donut 17">
              <a:extLst>
                <a:ext uri="{FF2B5EF4-FFF2-40B4-BE49-F238E27FC236}">
                  <a16:creationId xmlns:a16="http://schemas.microsoft.com/office/drawing/2014/main" id="{17A101AC-5D1F-4256-981A-835CCD4A46BD}"/>
                </a:ext>
              </a:extLst>
            </p:cNvPr>
            <p:cNvSpPr/>
            <p:nvPr/>
          </p:nvSpPr>
          <p:spPr>
            <a:xfrm>
              <a:off x="3039183" y="2343701"/>
              <a:ext cx="3310254" cy="3310254"/>
            </a:xfrm>
            <a:prstGeom prst="donut">
              <a:avLst>
                <a:gd name="adj" fmla="val 10645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solidFill>
                  <a:schemeClr val="tx1"/>
                </a:solidFill>
                <a:cs typeface="B Nazanin" pitchFamily="2" charset="-78"/>
              </a:endParaRPr>
            </a:p>
          </p:txBody>
        </p:sp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C3F93A0F-AA5B-4E6E-92D6-AD67F9B73C11}"/>
                </a:ext>
              </a:extLst>
            </p:cNvPr>
            <p:cNvGrpSpPr/>
            <p:nvPr/>
          </p:nvGrpSpPr>
          <p:grpSpPr>
            <a:xfrm>
              <a:off x="2829719" y="1994076"/>
              <a:ext cx="3701454" cy="3402026"/>
              <a:chOff x="2829719" y="1899183"/>
              <a:chExt cx="3701454" cy="3402026"/>
            </a:xfrm>
          </p:grpSpPr>
          <p:sp>
            <p:nvSpPr>
              <p:cNvPr id="9" name="Freeform 6">
                <a:extLst>
                  <a:ext uri="{FF2B5EF4-FFF2-40B4-BE49-F238E27FC236}">
                    <a16:creationId xmlns:a16="http://schemas.microsoft.com/office/drawing/2014/main" id="{6CFA3F67-7C9D-4591-A57E-A445995938C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96967" y="3728201"/>
                <a:ext cx="1834206" cy="1573008"/>
              </a:xfrm>
              <a:custGeom>
                <a:avLst/>
                <a:gdLst>
                  <a:gd name="T0" fmla="*/ 970 w 1201"/>
                  <a:gd name="T1" fmla="*/ 196 h 1030"/>
                  <a:gd name="T2" fmla="*/ 619 w 1201"/>
                  <a:gd name="T3" fmla="*/ 122 h 1030"/>
                  <a:gd name="T4" fmla="*/ 619 w 1201"/>
                  <a:gd name="T5" fmla="*/ 121 h 1030"/>
                  <a:gd name="T6" fmla="*/ 610 w 1201"/>
                  <a:gd name="T7" fmla="*/ 124 h 1030"/>
                  <a:gd name="T8" fmla="*/ 536 w 1201"/>
                  <a:gd name="T9" fmla="*/ 150 h 1030"/>
                  <a:gd name="T10" fmla="*/ 455 w 1201"/>
                  <a:gd name="T11" fmla="*/ 173 h 1030"/>
                  <a:gd name="T12" fmla="*/ 237 w 1201"/>
                  <a:gd name="T13" fmla="*/ 80 h 1030"/>
                  <a:gd name="T14" fmla="*/ 173 w 1201"/>
                  <a:gd name="T15" fmla="*/ 0 h 1030"/>
                  <a:gd name="T16" fmla="*/ 130 w 1201"/>
                  <a:gd name="T17" fmla="*/ 78 h 1030"/>
                  <a:gd name="T18" fmla="*/ 42 w 1201"/>
                  <a:gd name="T19" fmla="*/ 239 h 1030"/>
                  <a:gd name="T20" fmla="*/ 0 w 1201"/>
                  <a:gd name="T21" fmla="*/ 318 h 1030"/>
                  <a:gd name="T22" fmla="*/ 99 w 1201"/>
                  <a:gd name="T23" fmla="*/ 335 h 1030"/>
                  <a:gd name="T24" fmla="*/ 267 w 1201"/>
                  <a:gd name="T25" fmla="*/ 494 h 1030"/>
                  <a:gd name="T26" fmla="*/ 291 w 1201"/>
                  <a:gd name="T27" fmla="*/ 624 h 1030"/>
                  <a:gd name="T28" fmla="*/ 458 w 1201"/>
                  <a:gd name="T29" fmla="*/ 889 h 1030"/>
                  <a:gd name="T30" fmla="*/ 1060 w 1201"/>
                  <a:gd name="T31" fmla="*/ 798 h 1030"/>
                  <a:gd name="T32" fmla="*/ 970 w 1201"/>
                  <a:gd name="T33" fmla="*/ 196 h 10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201" h="1030">
                    <a:moveTo>
                      <a:pt x="970" y="196"/>
                    </a:moveTo>
                    <a:cubicBezTo>
                      <a:pt x="865" y="119"/>
                      <a:pt x="737" y="96"/>
                      <a:pt x="619" y="122"/>
                    </a:cubicBezTo>
                    <a:cubicBezTo>
                      <a:pt x="619" y="121"/>
                      <a:pt x="619" y="121"/>
                      <a:pt x="619" y="121"/>
                    </a:cubicBezTo>
                    <a:cubicBezTo>
                      <a:pt x="617" y="122"/>
                      <a:pt x="613" y="123"/>
                      <a:pt x="610" y="124"/>
                    </a:cubicBezTo>
                    <a:cubicBezTo>
                      <a:pt x="584" y="131"/>
                      <a:pt x="560" y="139"/>
                      <a:pt x="536" y="150"/>
                    </a:cubicBezTo>
                    <a:cubicBezTo>
                      <a:pt x="509" y="159"/>
                      <a:pt x="480" y="168"/>
                      <a:pt x="455" y="173"/>
                    </a:cubicBezTo>
                    <a:cubicBezTo>
                      <a:pt x="376" y="188"/>
                      <a:pt x="267" y="128"/>
                      <a:pt x="237" y="80"/>
                    </a:cubicBezTo>
                    <a:cubicBezTo>
                      <a:pt x="207" y="31"/>
                      <a:pt x="173" y="0"/>
                      <a:pt x="173" y="0"/>
                    </a:cubicBezTo>
                    <a:cubicBezTo>
                      <a:pt x="130" y="78"/>
                      <a:pt x="130" y="78"/>
                      <a:pt x="130" y="78"/>
                    </a:cubicBezTo>
                    <a:cubicBezTo>
                      <a:pt x="42" y="239"/>
                      <a:pt x="42" y="239"/>
                      <a:pt x="42" y="239"/>
                    </a:cubicBezTo>
                    <a:cubicBezTo>
                      <a:pt x="0" y="318"/>
                      <a:pt x="0" y="318"/>
                      <a:pt x="0" y="318"/>
                    </a:cubicBezTo>
                    <a:cubicBezTo>
                      <a:pt x="0" y="318"/>
                      <a:pt x="42" y="331"/>
                      <a:pt x="99" y="335"/>
                    </a:cubicBezTo>
                    <a:cubicBezTo>
                      <a:pt x="184" y="342"/>
                      <a:pt x="244" y="416"/>
                      <a:pt x="267" y="494"/>
                    </a:cubicBezTo>
                    <a:cubicBezTo>
                      <a:pt x="284" y="553"/>
                      <a:pt x="285" y="598"/>
                      <a:pt x="291" y="624"/>
                    </a:cubicBezTo>
                    <a:cubicBezTo>
                      <a:pt x="311" y="726"/>
                      <a:pt x="367" y="822"/>
                      <a:pt x="458" y="889"/>
                    </a:cubicBezTo>
                    <a:cubicBezTo>
                      <a:pt x="649" y="1030"/>
                      <a:pt x="919" y="990"/>
                      <a:pt x="1060" y="798"/>
                    </a:cubicBezTo>
                    <a:cubicBezTo>
                      <a:pt x="1201" y="607"/>
                      <a:pt x="1161" y="337"/>
                      <a:pt x="970" y="196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ko-KR" altLang="en-US" sz="2700">
                  <a:cs typeface="B Nazanin" pitchFamily="2" charset="-78"/>
                </a:endParaRPr>
              </a:p>
            </p:txBody>
          </p:sp>
          <p:sp>
            <p:nvSpPr>
              <p:cNvPr id="10" name="Freeform 6">
                <a:extLst>
                  <a:ext uri="{FF2B5EF4-FFF2-40B4-BE49-F238E27FC236}">
                    <a16:creationId xmlns:a16="http://schemas.microsoft.com/office/drawing/2014/main" id="{51BDCFED-EBCD-4F05-92B3-CEF7761D92EF}"/>
                  </a:ext>
                </a:extLst>
              </p:cNvPr>
              <p:cNvSpPr>
                <a:spLocks/>
              </p:cNvSpPr>
              <p:nvPr/>
            </p:nvSpPr>
            <p:spPr bwMode="auto">
              <a:xfrm rot="14400000">
                <a:off x="3858478" y="2029782"/>
                <a:ext cx="1834206" cy="1573008"/>
              </a:xfrm>
              <a:custGeom>
                <a:avLst/>
                <a:gdLst>
                  <a:gd name="T0" fmla="*/ 970 w 1201"/>
                  <a:gd name="T1" fmla="*/ 196 h 1030"/>
                  <a:gd name="T2" fmla="*/ 619 w 1201"/>
                  <a:gd name="T3" fmla="*/ 122 h 1030"/>
                  <a:gd name="T4" fmla="*/ 619 w 1201"/>
                  <a:gd name="T5" fmla="*/ 121 h 1030"/>
                  <a:gd name="T6" fmla="*/ 610 w 1201"/>
                  <a:gd name="T7" fmla="*/ 124 h 1030"/>
                  <a:gd name="T8" fmla="*/ 536 w 1201"/>
                  <a:gd name="T9" fmla="*/ 150 h 1030"/>
                  <a:gd name="T10" fmla="*/ 455 w 1201"/>
                  <a:gd name="T11" fmla="*/ 173 h 1030"/>
                  <a:gd name="T12" fmla="*/ 237 w 1201"/>
                  <a:gd name="T13" fmla="*/ 80 h 1030"/>
                  <a:gd name="T14" fmla="*/ 173 w 1201"/>
                  <a:gd name="T15" fmla="*/ 0 h 1030"/>
                  <a:gd name="T16" fmla="*/ 130 w 1201"/>
                  <a:gd name="T17" fmla="*/ 78 h 1030"/>
                  <a:gd name="T18" fmla="*/ 42 w 1201"/>
                  <a:gd name="T19" fmla="*/ 239 h 1030"/>
                  <a:gd name="T20" fmla="*/ 0 w 1201"/>
                  <a:gd name="T21" fmla="*/ 318 h 1030"/>
                  <a:gd name="T22" fmla="*/ 99 w 1201"/>
                  <a:gd name="T23" fmla="*/ 335 h 1030"/>
                  <a:gd name="T24" fmla="*/ 267 w 1201"/>
                  <a:gd name="T25" fmla="*/ 494 h 1030"/>
                  <a:gd name="T26" fmla="*/ 291 w 1201"/>
                  <a:gd name="T27" fmla="*/ 624 h 1030"/>
                  <a:gd name="T28" fmla="*/ 458 w 1201"/>
                  <a:gd name="T29" fmla="*/ 889 h 1030"/>
                  <a:gd name="T30" fmla="*/ 1060 w 1201"/>
                  <a:gd name="T31" fmla="*/ 798 h 1030"/>
                  <a:gd name="T32" fmla="*/ 970 w 1201"/>
                  <a:gd name="T33" fmla="*/ 196 h 10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201" h="1030">
                    <a:moveTo>
                      <a:pt x="970" y="196"/>
                    </a:moveTo>
                    <a:cubicBezTo>
                      <a:pt x="865" y="119"/>
                      <a:pt x="737" y="96"/>
                      <a:pt x="619" y="122"/>
                    </a:cubicBezTo>
                    <a:cubicBezTo>
                      <a:pt x="619" y="121"/>
                      <a:pt x="619" y="121"/>
                      <a:pt x="619" y="121"/>
                    </a:cubicBezTo>
                    <a:cubicBezTo>
                      <a:pt x="617" y="122"/>
                      <a:pt x="613" y="123"/>
                      <a:pt x="610" y="124"/>
                    </a:cubicBezTo>
                    <a:cubicBezTo>
                      <a:pt x="584" y="131"/>
                      <a:pt x="560" y="139"/>
                      <a:pt x="536" y="150"/>
                    </a:cubicBezTo>
                    <a:cubicBezTo>
                      <a:pt x="509" y="159"/>
                      <a:pt x="480" y="168"/>
                      <a:pt x="455" y="173"/>
                    </a:cubicBezTo>
                    <a:cubicBezTo>
                      <a:pt x="376" y="188"/>
                      <a:pt x="267" y="128"/>
                      <a:pt x="237" y="80"/>
                    </a:cubicBezTo>
                    <a:cubicBezTo>
                      <a:pt x="207" y="31"/>
                      <a:pt x="173" y="0"/>
                      <a:pt x="173" y="0"/>
                    </a:cubicBezTo>
                    <a:cubicBezTo>
                      <a:pt x="130" y="78"/>
                      <a:pt x="130" y="78"/>
                      <a:pt x="130" y="78"/>
                    </a:cubicBezTo>
                    <a:cubicBezTo>
                      <a:pt x="42" y="239"/>
                      <a:pt x="42" y="239"/>
                      <a:pt x="42" y="239"/>
                    </a:cubicBezTo>
                    <a:cubicBezTo>
                      <a:pt x="0" y="318"/>
                      <a:pt x="0" y="318"/>
                      <a:pt x="0" y="318"/>
                    </a:cubicBezTo>
                    <a:cubicBezTo>
                      <a:pt x="0" y="318"/>
                      <a:pt x="42" y="331"/>
                      <a:pt x="99" y="335"/>
                    </a:cubicBezTo>
                    <a:cubicBezTo>
                      <a:pt x="184" y="342"/>
                      <a:pt x="244" y="416"/>
                      <a:pt x="267" y="494"/>
                    </a:cubicBezTo>
                    <a:cubicBezTo>
                      <a:pt x="284" y="553"/>
                      <a:pt x="285" y="598"/>
                      <a:pt x="291" y="624"/>
                    </a:cubicBezTo>
                    <a:cubicBezTo>
                      <a:pt x="311" y="726"/>
                      <a:pt x="367" y="822"/>
                      <a:pt x="458" y="889"/>
                    </a:cubicBezTo>
                    <a:cubicBezTo>
                      <a:pt x="649" y="1030"/>
                      <a:pt x="919" y="990"/>
                      <a:pt x="1060" y="798"/>
                    </a:cubicBezTo>
                    <a:cubicBezTo>
                      <a:pt x="1201" y="607"/>
                      <a:pt x="1161" y="337"/>
                      <a:pt x="970" y="196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ko-KR" altLang="en-US" sz="2700">
                  <a:cs typeface="B Nazanin" pitchFamily="2" charset="-78"/>
                </a:endParaRPr>
              </a:p>
            </p:txBody>
          </p:sp>
          <p:sp>
            <p:nvSpPr>
              <p:cNvPr id="11" name="Freeform 6">
                <a:extLst>
                  <a:ext uri="{FF2B5EF4-FFF2-40B4-BE49-F238E27FC236}">
                    <a16:creationId xmlns:a16="http://schemas.microsoft.com/office/drawing/2014/main" id="{F32DE64C-B3E4-4A66-A0D5-B421AA216ACD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>
                <a:off x="2829719" y="3728201"/>
                <a:ext cx="1880593" cy="1573008"/>
              </a:xfrm>
              <a:custGeom>
                <a:avLst/>
                <a:gdLst>
                  <a:gd name="T0" fmla="*/ 970 w 1201"/>
                  <a:gd name="T1" fmla="*/ 196 h 1030"/>
                  <a:gd name="T2" fmla="*/ 619 w 1201"/>
                  <a:gd name="T3" fmla="*/ 122 h 1030"/>
                  <a:gd name="T4" fmla="*/ 619 w 1201"/>
                  <a:gd name="T5" fmla="*/ 121 h 1030"/>
                  <a:gd name="T6" fmla="*/ 610 w 1201"/>
                  <a:gd name="T7" fmla="*/ 124 h 1030"/>
                  <a:gd name="T8" fmla="*/ 536 w 1201"/>
                  <a:gd name="T9" fmla="*/ 150 h 1030"/>
                  <a:gd name="T10" fmla="*/ 455 w 1201"/>
                  <a:gd name="T11" fmla="*/ 173 h 1030"/>
                  <a:gd name="T12" fmla="*/ 237 w 1201"/>
                  <a:gd name="T13" fmla="*/ 80 h 1030"/>
                  <a:gd name="T14" fmla="*/ 173 w 1201"/>
                  <a:gd name="T15" fmla="*/ 0 h 1030"/>
                  <a:gd name="T16" fmla="*/ 130 w 1201"/>
                  <a:gd name="T17" fmla="*/ 78 h 1030"/>
                  <a:gd name="T18" fmla="*/ 42 w 1201"/>
                  <a:gd name="T19" fmla="*/ 239 h 1030"/>
                  <a:gd name="T20" fmla="*/ 0 w 1201"/>
                  <a:gd name="T21" fmla="*/ 318 h 1030"/>
                  <a:gd name="T22" fmla="*/ 99 w 1201"/>
                  <a:gd name="T23" fmla="*/ 335 h 1030"/>
                  <a:gd name="T24" fmla="*/ 267 w 1201"/>
                  <a:gd name="T25" fmla="*/ 494 h 1030"/>
                  <a:gd name="T26" fmla="*/ 291 w 1201"/>
                  <a:gd name="T27" fmla="*/ 624 h 1030"/>
                  <a:gd name="T28" fmla="*/ 458 w 1201"/>
                  <a:gd name="T29" fmla="*/ 889 h 1030"/>
                  <a:gd name="T30" fmla="*/ 1060 w 1201"/>
                  <a:gd name="T31" fmla="*/ 798 h 1030"/>
                  <a:gd name="T32" fmla="*/ 970 w 1201"/>
                  <a:gd name="T33" fmla="*/ 196 h 10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201" h="1030">
                    <a:moveTo>
                      <a:pt x="970" y="196"/>
                    </a:moveTo>
                    <a:cubicBezTo>
                      <a:pt x="865" y="119"/>
                      <a:pt x="737" y="96"/>
                      <a:pt x="619" y="122"/>
                    </a:cubicBezTo>
                    <a:cubicBezTo>
                      <a:pt x="619" y="121"/>
                      <a:pt x="619" y="121"/>
                      <a:pt x="619" y="121"/>
                    </a:cubicBezTo>
                    <a:cubicBezTo>
                      <a:pt x="617" y="122"/>
                      <a:pt x="613" y="123"/>
                      <a:pt x="610" y="124"/>
                    </a:cubicBezTo>
                    <a:cubicBezTo>
                      <a:pt x="584" y="131"/>
                      <a:pt x="560" y="139"/>
                      <a:pt x="536" y="150"/>
                    </a:cubicBezTo>
                    <a:cubicBezTo>
                      <a:pt x="509" y="159"/>
                      <a:pt x="480" y="168"/>
                      <a:pt x="455" y="173"/>
                    </a:cubicBezTo>
                    <a:cubicBezTo>
                      <a:pt x="376" y="188"/>
                      <a:pt x="267" y="128"/>
                      <a:pt x="237" y="80"/>
                    </a:cubicBezTo>
                    <a:cubicBezTo>
                      <a:pt x="207" y="31"/>
                      <a:pt x="173" y="0"/>
                      <a:pt x="173" y="0"/>
                    </a:cubicBezTo>
                    <a:cubicBezTo>
                      <a:pt x="130" y="78"/>
                      <a:pt x="130" y="78"/>
                      <a:pt x="130" y="78"/>
                    </a:cubicBezTo>
                    <a:cubicBezTo>
                      <a:pt x="42" y="239"/>
                      <a:pt x="42" y="239"/>
                      <a:pt x="42" y="239"/>
                    </a:cubicBezTo>
                    <a:cubicBezTo>
                      <a:pt x="0" y="318"/>
                      <a:pt x="0" y="318"/>
                      <a:pt x="0" y="318"/>
                    </a:cubicBezTo>
                    <a:cubicBezTo>
                      <a:pt x="0" y="318"/>
                      <a:pt x="42" y="331"/>
                      <a:pt x="99" y="335"/>
                    </a:cubicBezTo>
                    <a:cubicBezTo>
                      <a:pt x="184" y="342"/>
                      <a:pt x="244" y="416"/>
                      <a:pt x="267" y="494"/>
                    </a:cubicBezTo>
                    <a:cubicBezTo>
                      <a:pt x="284" y="553"/>
                      <a:pt x="285" y="598"/>
                      <a:pt x="291" y="624"/>
                    </a:cubicBezTo>
                    <a:cubicBezTo>
                      <a:pt x="311" y="726"/>
                      <a:pt x="367" y="822"/>
                      <a:pt x="458" y="889"/>
                    </a:cubicBezTo>
                    <a:cubicBezTo>
                      <a:pt x="649" y="1030"/>
                      <a:pt x="919" y="990"/>
                      <a:pt x="1060" y="798"/>
                    </a:cubicBezTo>
                    <a:cubicBezTo>
                      <a:pt x="1201" y="607"/>
                      <a:pt x="1161" y="337"/>
                      <a:pt x="970" y="196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ko-KR" altLang="en-US" sz="2700">
                  <a:cs typeface="B Nazanin" pitchFamily="2" charset="-78"/>
                </a:endParaRPr>
              </a:p>
            </p:txBody>
          </p:sp>
          <p:sp>
            <p:nvSpPr>
              <p:cNvPr id="12" name="Oval 11">
                <a:extLst>
                  <a:ext uri="{FF2B5EF4-FFF2-40B4-BE49-F238E27FC236}">
                    <a16:creationId xmlns:a16="http://schemas.microsoft.com/office/drawing/2014/main" id="{945D1617-E7F5-469F-BCEA-4777ABA113B5}"/>
                  </a:ext>
                </a:extLst>
              </p:cNvPr>
              <p:cNvSpPr/>
              <p:nvPr/>
            </p:nvSpPr>
            <p:spPr>
              <a:xfrm>
                <a:off x="4169785" y="2093822"/>
                <a:ext cx="1100104" cy="1100104"/>
              </a:xfrm>
              <a:prstGeom prst="ellipse">
                <a:avLst/>
              </a:prstGeom>
              <a:solidFill>
                <a:schemeClr val="bg1"/>
              </a:solidFill>
              <a:ln w="63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8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itchFamily="2" charset="-78"/>
                </a:endParaRPr>
              </a:p>
            </p:txBody>
          </p:sp>
          <p:sp>
            <p:nvSpPr>
              <p:cNvPr id="13" name="Oval 12">
                <a:extLst>
                  <a:ext uri="{FF2B5EF4-FFF2-40B4-BE49-F238E27FC236}">
                    <a16:creationId xmlns:a16="http://schemas.microsoft.com/office/drawing/2014/main" id="{3FDDB830-F8CB-46F0-824B-1487F1F5A2C3}"/>
                  </a:ext>
                </a:extLst>
              </p:cNvPr>
              <p:cNvSpPr/>
              <p:nvPr/>
            </p:nvSpPr>
            <p:spPr>
              <a:xfrm>
                <a:off x="5231789" y="4003773"/>
                <a:ext cx="1100104" cy="1100104"/>
              </a:xfrm>
              <a:prstGeom prst="ellipse">
                <a:avLst/>
              </a:prstGeom>
              <a:solidFill>
                <a:schemeClr val="bg1"/>
              </a:solidFill>
              <a:ln w="63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8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itchFamily="2" charset="-78"/>
                </a:endParaRPr>
              </a:p>
            </p:txBody>
          </p:sp>
          <p:sp>
            <p:nvSpPr>
              <p:cNvPr id="14" name="Oval 13">
                <a:extLst>
                  <a:ext uri="{FF2B5EF4-FFF2-40B4-BE49-F238E27FC236}">
                    <a16:creationId xmlns:a16="http://schemas.microsoft.com/office/drawing/2014/main" id="{02A1BE8C-5882-4095-B7A4-B5CA4175DC63}"/>
                  </a:ext>
                </a:extLst>
              </p:cNvPr>
              <p:cNvSpPr/>
              <p:nvPr/>
            </p:nvSpPr>
            <p:spPr>
              <a:xfrm>
                <a:off x="3030323" y="4013298"/>
                <a:ext cx="1100104" cy="1100104"/>
              </a:xfrm>
              <a:prstGeom prst="ellipse">
                <a:avLst/>
              </a:prstGeom>
              <a:solidFill>
                <a:schemeClr val="bg1"/>
              </a:solidFill>
              <a:ln w="63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8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itchFamily="2" charset="-78"/>
                </a:endParaRPr>
              </a:p>
            </p:txBody>
          </p:sp>
          <p:sp>
            <p:nvSpPr>
              <p:cNvPr id="15" name="Oval 14">
                <a:extLst>
                  <a:ext uri="{FF2B5EF4-FFF2-40B4-BE49-F238E27FC236}">
                    <a16:creationId xmlns:a16="http://schemas.microsoft.com/office/drawing/2014/main" id="{4D254FAA-18D2-48D8-8E6A-2F6BC53FC79C}"/>
                  </a:ext>
                </a:extLst>
              </p:cNvPr>
              <p:cNvSpPr/>
              <p:nvPr/>
            </p:nvSpPr>
            <p:spPr>
              <a:xfrm>
                <a:off x="4379537" y="3558158"/>
                <a:ext cx="649663" cy="649663"/>
              </a:xfrm>
              <a:prstGeom prst="ellipse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700">
                  <a:cs typeface="B Nazanin" pitchFamily="2" charset="-78"/>
                </a:endParaRPr>
              </a:p>
            </p:txBody>
          </p:sp>
          <p:sp>
            <p:nvSpPr>
              <p:cNvPr id="16" name="Oval 15">
                <a:extLst>
                  <a:ext uri="{FF2B5EF4-FFF2-40B4-BE49-F238E27FC236}">
                    <a16:creationId xmlns:a16="http://schemas.microsoft.com/office/drawing/2014/main" id="{C311ACA8-C198-4695-81B3-D9556DBAFFCF}"/>
                  </a:ext>
                </a:extLst>
              </p:cNvPr>
              <p:cNvSpPr/>
              <p:nvPr/>
            </p:nvSpPr>
            <p:spPr>
              <a:xfrm>
                <a:off x="4425717" y="3609056"/>
                <a:ext cx="548372" cy="54837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87000"/>
                    </a:schemeClr>
                  </a:gs>
                  <a:gs pos="100000">
                    <a:schemeClr val="bg1"/>
                  </a:gs>
                </a:gsLst>
                <a:lin ang="8100000" scaled="1"/>
                <a:tileRect/>
              </a:gradFill>
              <a:ln w="63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8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itchFamily="2" charset="-78"/>
                </a:endParaRPr>
              </a:p>
            </p:txBody>
          </p:sp>
        </p:grpSp>
        <p:sp>
          <p:nvSpPr>
            <p:cNvPr id="6" name="Arc 5">
              <a:extLst>
                <a:ext uri="{FF2B5EF4-FFF2-40B4-BE49-F238E27FC236}">
                  <a16:creationId xmlns:a16="http://schemas.microsoft.com/office/drawing/2014/main" id="{2FB10BC8-3C67-4F5C-A5CC-D472298BFC09}"/>
                </a:ext>
              </a:extLst>
            </p:cNvPr>
            <p:cNvSpPr/>
            <p:nvPr/>
          </p:nvSpPr>
          <p:spPr>
            <a:xfrm>
              <a:off x="3273733" y="2536329"/>
              <a:ext cx="2901493" cy="2901493"/>
            </a:xfrm>
            <a:prstGeom prst="arc">
              <a:avLst>
                <a:gd name="adj1" fmla="val 18179519"/>
                <a:gd name="adj2" fmla="val 21517766"/>
              </a:avLst>
            </a:prstGeom>
            <a:ln w="12700">
              <a:solidFill>
                <a:schemeClr val="bg1"/>
              </a:solidFill>
              <a:prstDash val="dash"/>
              <a:headEnd type="triangl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rtl="1"/>
              <a:endParaRPr lang="ko-KR" altLang="en-US" sz="2700">
                <a:cs typeface="B Nazanin" pitchFamily="2" charset="-78"/>
              </a:endParaRPr>
            </a:p>
          </p:txBody>
        </p:sp>
        <p:sp>
          <p:nvSpPr>
            <p:cNvPr id="7" name="Arc 6">
              <a:extLst>
                <a:ext uri="{FF2B5EF4-FFF2-40B4-BE49-F238E27FC236}">
                  <a16:creationId xmlns:a16="http://schemas.microsoft.com/office/drawing/2014/main" id="{F22DBB4F-84B2-471E-AE19-A14B95D62AB0}"/>
                </a:ext>
              </a:extLst>
            </p:cNvPr>
            <p:cNvSpPr/>
            <p:nvPr/>
          </p:nvSpPr>
          <p:spPr>
            <a:xfrm rot="14360900">
              <a:off x="3205931" y="2590242"/>
              <a:ext cx="2901493" cy="2901493"/>
            </a:xfrm>
            <a:prstGeom prst="arc">
              <a:avLst>
                <a:gd name="adj1" fmla="val 18179519"/>
                <a:gd name="adj2" fmla="val 21517766"/>
              </a:avLst>
            </a:prstGeom>
            <a:ln w="12700">
              <a:solidFill>
                <a:schemeClr val="bg1"/>
              </a:solidFill>
              <a:prstDash val="dash"/>
              <a:headEnd type="triangl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rtl="1"/>
              <a:endParaRPr lang="ko-KR" altLang="en-US" sz="2700">
                <a:cs typeface="B Nazanin" pitchFamily="2" charset="-78"/>
              </a:endParaRPr>
            </a:p>
          </p:txBody>
        </p:sp>
        <p:sp>
          <p:nvSpPr>
            <p:cNvPr id="8" name="Arc 7">
              <a:extLst>
                <a:ext uri="{FF2B5EF4-FFF2-40B4-BE49-F238E27FC236}">
                  <a16:creationId xmlns:a16="http://schemas.microsoft.com/office/drawing/2014/main" id="{808B645F-34EE-4ED4-A0A4-53E4396D6F6E}"/>
                </a:ext>
              </a:extLst>
            </p:cNvPr>
            <p:cNvSpPr/>
            <p:nvPr/>
          </p:nvSpPr>
          <p:spPr>
            <a:xfrm rot="7097419">
              <a:off x="3263081" y="2590242"/>
              <a:ext cx="2901493" cy="2901493"/>
            </a:xfrm>
            <a:prstGeom prst="arc">
              <a:avLst>
                <a:gd name="adj1" fmla="val 18179519"/>
                <a:gd name="adj2" fmla="val 21517766"/>
              </a:avLst>
            </a:prstGeom>
            <a:ln w="12700">
              <a:solidFill>
                <a:schemeClr val="bg1"/>
              </a:solidFill>
              <a:prstDash val="dash"/>
              <a:headEnd type="triangl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rtl="1"/>
              <a:endParaRPr lang="ko-KR" altLang="en-US" sz="2700">
                <a:cs typeface="B Nazanin" pitchFamily="2" charset="-78"/>
              </a:endParaRPr>
            </a:p>
          </p:txBody>
        </p:sp>
      </p:grpSp>
      <p:sp>
        <p:nvSpPr>
          <p:cNvPr id="17" name="TextBox 16">
            <a:extLst>
              <a:ext uri="{FF2B5EF4-FFF2-40B4-BE49-F238E27FC236}">
                <a16:creationId xmlns:a16="http://schemas.microsoft.com/office/drawing/2014/main" id="{2ACAFC7C-A66B-4A83-805D-F6DB1D0269BB}"/>
              </a:ext>
            </a:extLst>
          </p:cNvPr>
          <p:cNvSpPr txBox="1"/>
          <p:nvPr/>
        </p:nvSpPr>
        <p:spPr>
          <a:xfrm>
            <a:off x="5613504" y="2290419"/>
            <a:ext cx="1077118" cy="2841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200" b="1" dirty="0">
                <a:solidFill>
                  <a:schemeClr val="accent1"/>
                </a:solidFill>
                <a:cs typeface="B Nazanin" pitchFamily="2" charset="-78"/>
              </a:rPr>
              <a:t>فهرست</a:t>
            </a:r>
            <a:endParaRPr lang="ko-KR" altLang="en-US" sz="1200" b="1" dirty="0">
              <a:solidFill>
                <a:schemeClr val="accent1"/>
              </a:solidFill>
              <a:cs typeface="B Nazanin" pitchFamily="2" charset="-78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35E0DBE3-8364-4988-BF02-02333BB6322C}"/>
              </a:ext>
            </a:extLst>
          </p:cNvPr>
          <p:cNvSpPr txBox="1"/>
          <p:nvPr/>
        </p:nvSpPr>
        <p:spPr>
          <a:xfrm>
            <a:off x="4303582" y="4528812"/>
            <a:ext cx="1077118" cy="2841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200" b="1" dirty="0">
                <a:solidFill>
                  <a:schemeClr val="accent2"/>
                </a:solidFill>
                <a:cs typeface="B Nazanin" pitchFamily="2" charset="-78"/>
              </a:rPr>
              <a:t>فهرست</a:t>
            </a:r>
            <a:endParaRPr lang="ko-KR" altLang="en-US" sz="1200" b="1" dirty="0">
              <a:solidFill>
                <a:schemeClr val="accent2"/>
              </a:solidFill>
              <a:cs typeface="B Nazanin" pitchFamily="2" charset="-78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C8D552EA-0B82-4E99-8C8B-1685A6DAE315}"/>
              </a:ext>
            </a:extLst>
          </p:cNvPr>
          <p:cNvSpPr txBox="1"/>
          <p:nvPr/>
        </p:nvSpPr>
        <p:spPr>
          <a:xfrm>
            <a:off x="6853169" y="4528812"/>
            <a:ext cx="1077118" cy="2841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200" b="1" dirty="0">
                <a:solidFill>
                  <a:schemeClr val="accent4"/>
                </a:solidFill>
                <a:cs typeface="B Nazanin" pitchFamily="2" charset="-78"/>
              </a:rPr>
              <a:t>فهرست</a:t>
            </a:r>
            <a:endParaRPr lang="ko-KR" altLang="en-US" sz="1200" b="1" dirty="0">
              <a:solidFill>
                <a:schemeClr val="accent4"/>
              </a:solidFill>
              <a:cs typeface="B Nazanin" pitchFamily="2" charset="-78"/>
            </a:endParaRPr>
          </a:p>
        </p:txBody>
      </p:sp>
      <p:sp>
        <p:nvSpPr>
          <p:cNvPr id="20" name="Rectangle 16">
            <a:extLst>
              <a:ext uri="{FF2B5EF4-FFF2-40B4-BE49-F238E27FC236}">
                <a16:creationId xmlns:a16="http://schemas.microsoft.com/office/drawing/2014/main" id="{01AD96BC-5EDE-42A6-9AA1-396E58A1FC9F}"/>
              </a:ext>
            </a:extLst>
          </p:cNvPr>
          <p:cNvSpPr/>
          <p:nvPr/>
        </p:nvSpPr>
        <p:spPr>
          <a:xfrm rot="2700000">
            <a:off x="4725198" y="3914693"/>
            <a:ext cx="335042" cy="600666"/>
          </a:xfrm>
          <a:custGeom>
            <a:avLst/>
            <a:gdLst/>
            <a:ahLst/>
            <a:cxnLst/>
            <a:rect l="l" t="t" r="r" b="b"/>
            <a:pathLst>
              <a:path w="2232248" h="4001999">
                <a:moveTo>
                  <a:pt x="1116887" y="0"/>
                </a:moveTo>
                <a:cubicBezTo>
                  <a:pt x="1270748" y="4762"/>
                  <a:pt x="1433283" y="120651"/>
                  <a:pt x="1447291" y="308459"/>
                </a:cubicBezTo>
                <a:cubicBezTo>
                  <a:pt x="1483174" y="544979"/>
                  <a:pt x="1283237" y="603082"/>
                  <a:pt x="1339988" y="887363"/>
                </a:cubicBezTo>
                <a:lnTo>
                  <a:pt x="2232248" y="887363"/>
                </a:lnTo>
                <a:lnTo>
                  <a:pt x="2232248" y="1778237"/>
                </a:lnTo>
                <a:cubicBezTo>
                  <a:pt x="1956566" y="1829261"/>
                  <a:pt x="1897086" y="1634366"/>
                  <a:pt x="1663321" y="1669832"/>
                </a:cubicBezTo>
                <a:cubicBezTo>
                  <a:pt x="1475513" y="1683840"/>
                  <a:pt x="1359624" y="1846375"/>
                  <a:pt x="1354862" y="2000236"/>
                </a:cubicBezTo>
                <a:cubicBezTo>
                  <a:pt x="1358037" y="2135389"/>
                  <a:pt x="1477787" y="2334920"/>
                  <a:pt x="1701420" y="2336507"/>
                </a:cubicBezTo>
                <a:cubicBezTo>
                  <a:pt x="1972077" y="2308709"/>
                  <a:pt x="1932339" y="2176007"/>
                  <a:pt x="2232248" y="2187989"/>
                </a:cubicBezTo>
                <a:lnTo>
                  <a:pt x="2232248" y="3119611"/>
                </a:lnTo>
                <a:lnTo>
                  <a:pt x="1303259" y="3119611"/>
                </a:lnTo>
                <a:cubicBezTo>
                  <a:pt x="1289664" y="3424971"/>
                  <a:pt x="1423682" y="3383289"/>
                  <a:pt x="1451633" y="3655441"/>
                </a:cubicBezTo>
                <a:cubicBezTo>
                  <a:pt x="1450046" y="3879074"/>
                  <a:pt x="1250515" y="3998824"/>
                  <a:pt x="1115362" y="4001999"/>
                </a:cubicBezTo>
                <a:cubicBezTo>
                  <a:pt x="961501" y="3997237"/>
                  <a:pt x="798966" y="3881348"/>
                  <a:pt x="784958" y="3693540"/>
                </a:cubicBezTo>
                <a:cubicBezTo>
                  <a:pt x="749282" y="3458385"/>
                  <a:pt x="946712" y="3399594"/>
                  <a:pt x="892811" y="3119611"/>
                </a:cubicBezTo>
                <a:lnTo>
                  <a:pt x="0" y="3119611"/>
                </a:lnTo>
                <a:lnTo>
                  <a:pt x="0" y="2203607"/>
                </a:lnTo>
                <a:cubicBezTo>
                  <a:pt x="285884" y="2145799"/>
                  <a:pt x="343730" y="2346665"/>
                  <a:pt x="580754" y="2310706"/>
                </a:cubicBezTo>
                <a:cubicBezTo>
                  <a:pt x="768562" y="2296698"/>
                  <a:pt x="884451" y="2134163"/>
                  <a:pt x="889213" y="1980302"/>
                </a:cubicBezTo>
                <a:cubicBezTo>
                  <a:pt x="886038" y="1845149"/>
                  <a:pt x="766288" y="1645618"/>
                  <a:pt x="542655" y="1644031"/>
                </a:cubicBezTo>
                <a:cubicBezTo>
                  <a:pt x="268493" y="1672188"/>
                  <a:pt x="312817" y="1807984"/>
                  <a:pt x="0" y="1792208"/>
                </a:cubicBezTo>
                <a:lnTo>
                  <a:pt x="0" y="887363"/>
                </a:lnTo>
                <a:lnTo>
                  <a:pt x="928847" y="887363"/>
                </a:lnTo>
                <a:cubicBezTo>
                  <a:pt x="944034" y="576570"/>
                  <a:pt x="808718" y="620178"/>
                  <a:pt x="780616" y="346558"/>
                </a:cubicBezTo>
                <a:cubicBezTo>
                  <a:pt x="782203" y="122925"/>
                  <a:pt x="981734" y="3175"/>
                  <a:pt x="1116887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itchFamily="2" charset="-78"/>
            </a:endParaRPr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39EC2D9A-DCBB-47AC-9CD3-50AD0711B9C1}"/>
              </a:ext>
            </a:extLst>
          </p:cNvPr>
          <p:cNvSpPr>
            <a:spLocks noChangeAspect="1"/>
          </p:cNvSpPr>
          <p:nvPr/>
        </p:nvSpPr>
        <p:spPr>
          <a:xfrm>
            <a:off x="7168295" y="3982595"/>
            <a:ext cx="446866" cy="450598"/>
          </a:xfrm>
          <a:custGeom>
            <a:avLst/>
            <a:gdLst/>
            <a:ahLst/>
            <a:cxnLst/>
            <a:rect l="l" t="t" r="r" b="b"/>
            <a:pathLst>
              <a:path w="1652142" h="1665940">
                <a:moveTo>
                  <a:pt x="898689" y="548008"/>
                </a:moveTo>
                <a:cubicBezTo>
                  <a:pt x="737950" y="504938"/>
                  <a:pt x="572731" y="600328"/>
                  <a:pt x="529661" y="761066"/>
                </a:cubicBezTo>
                <a:cubicBezTo>
                  <a:pt x="486591" y="921805"/>
                  <a:pt x="581980" y="1087025"/>
                  <a:pt x="742719" y="1130094"/>
                </a:cubicBezTo>
                <a:cubicBezTo>
                  <a:pt x="903458" y="1173164"/>
                  <a:pt x="1068677" y="1077775"/>
                  <a:pt x="1111747" y="917036"/>
                </a:cubicBezTo>
                <a:cubicBezTo>
                  <a:pt x="1154817" y="756297"/>
                  <a:pt x="1059428" y="591077"/>
                  <a:pt x="898689" y="548008"/>
                </a:cubicBezTo>
                <a:close/>
                <a:moveTo>
                  <a:pt x="952303" y="347916"/>
                </a:moveTo>
                <a:cubicBezTo>
                  <a:pt x="1223549" y="420596"/>
                  <a:pt x="1384519" y="699404"/>
                  <a:pt x="1311839" y="970650"/>
                </a:cubicBezTo>
                <a:cubicBezTo>
                  <a:pt x="1239159" y="1241896"/>
                  <a:pt x="960351" y="1402866"/>
                  <a:pt x="689105" y="1330186"/>
                </a:cubicBezTo>
                <a:cubicBezTo>
                  <a:pt x="417859" y="1257506"/>
                  <a:pt x="256889" y="978698"/>
                  <a:pt x="329569" y="707451"/>
                </a:cubicBezTo>
                <a:cubicBezTo>
                  <a:pt x="402249" y="436205"/>
                  <a:pt x="681057" y="275235"/>
                  <a:pt x="952303" y="347916"/>
                </a:cubicBezTo>
                <a:close/>
                <a:moveTo>
                  <a:pt x="971799" y="275155"/>
                </a:moveTo>
                <a:cubicBezTo>
                  <a:pt x="660368" y="191707"/>
                  <a:pt x="340256" y="376524"/>
                  <a:pt x="256808" y="687955"/>
                </a:cubicBezTo>
                <a:cubicBezTo>
                  <a:pt x="173361" y="999387"/>
                  <a:pt x="358178" y="1319499"/>
                  <a:pt x="669609" y="1402947"/>
                </a:cubicBezTo>
                <a:cubicBezTo>
                  <a:pt x="981040" y="1486395"/>
                  <a:pt x="1301152" y="1301577"/>
                  <a:pt x="1384600" y="990146"/>
                </a:cubicBezTo>
                <a:cubicBezTo>
                  <a:pt x="1468047" y="678715"/>
                  <a:pt x="1283230" y="358603"/>
                  <a:pt x="971799" y="275155"/>
                </a:cubicBezTo>
                <a:close/>
                <a:moveTo>
                  <a:pt x="1652142" y="394531"/>
                </a:moveTo>
                <a:lnTo>
                  <a:pt x="1649662" y="403784"/>
                </a:lnTo>
                <a:lnTo>
                  <a:pt x="1647140" y="399895"/>
                </a:lnTo>
                <a:close/>
                <a:moveTo>
                  <a:pt x="1158157" y="65026"/>
                </a:moveTo>
                <a:lnTo>
                  <a:pt x="1154679" y="271718"/>
                </a:lnTo>
                <a:lnTo>
                  <a:pt x="1148331" y="270017"/>
                </a:lnTo>
                <a:cubicBezTo>
                  <a:pt x="1200055" y="299127"/>
                  <a:pt x="1246804" y="334821"/>
                  <a:pt x="1286346" y="377149"/>
                </a:cubicBezTo>
                <a:lnTo>
                  <a:pt x="1470353" y="331395"/>
                </a:lnTo>
                <a:lnTo>
                  <a:pt x="1588305" y="553229"/>
                </a:lnTo>
                <a:lnTo>
                  <a:pt x="1457194" y="671432"/>
                </a:lnTo>
                <a:cubicBezTo>
                  <a:pt x="1473630" y="731297"/>
                  <a:pt x="1481376" y="793983"/>
                  <a:pt x="1478595" y="857704"/>
                </a:cubicBezTo>
                <a:lnTo>
                  <a:pt x="1642362" y="948616"/>
                </a:lnTo>
                <a:lnTo>
                  <a:pt x="1577335" y="1191298"/>
                </a:lnTo>
                <a:lnTo>
                  <a:pt x="1378614" y="1187955"/>
                </a:lnTo>
                <a:cubicBezTo>
                  <a:pt x="1353489" y="1229936"/>
                  <a:pt x="1323048" y="1267799"/>
                  <a:pt x="1288939" y="1301599"/>
                </a:cubicBezTo>
                <a:lnTo>
                  <a:pt x="1354201" y="1471932"/>
                </a:lnTo>
                <a:lnTo>
                  <a:pt x="1148396" y="1616039"/>
                </a:lnTo>
                <a:lnTo>
                  <a:pt x="992294" y="1480516"/>
                </a:lnTo>
                <a:lnTo>
                  <a:pt x="1011291" y="1467215"/>
                </a:lnTo>
                <a:cubicBezTo>
                  <a:pt x="951500" y="1486565"/>
                  <a:pt x="888271" y="1495869"/>
                  <a:pt x="823805" y="1495510"/>
                </a:cubicBezTo>
                <a:lnTo>
                  <a:pt x="729193" y="1665940"/>
                </a:lnTo>
                <a:lnTo>
                  <a:pt x="486511" y="1600914"/>
                </a:lnTo>
                <a:lnTo>
                  <a:pt x="489790" y="1406012"/>
                </a:lnTo>
                <a:cubicBezTo>
                  <a:pt x="438364" y="1376702"/>
                  <a:pt x="391917" y="1340859"/>
                  <a:pt x="352658" y="1298452"/>
                </a:cubicBezTo>
                <a:lnTo>
                  <a:pt x="355803" y="1305197"/>
                </a:lnTo>
                <a:lnTo>
                  <a:pt x="152856" y="1344512"/>
                </a:lnTo>
                <a:lnTo>
                  <a:pt x="46675" y="1116809"/>
                </a:lnTo>
                <a:lnTo>
                  <a:pt x="183929" y="1005520"/>
                </a:lnTo>
                <a:cubicBezTo>
                  <a:pt x="169279" y="951824"/>
                  <a:pt x="161626" y="895865"/>
                  <a:pt x="161615" y="838915"/>
                </a:cubicBezTo>
                <a:lnTo>
                  <a:pt x="0" y="749197"/>
                </a:lnTo>
                <a:lnTo>
                  <a:pt x="65026" y="506515"/>
                </a:lnTo>
                <a:lnTo>
                  <a:pt x="250227" y="509630"/>
                </a:lnTo>
                <a:cubicBezTo>
                  <a:pt x="275353" y="465291"/>
                  <a:pt x="305693" y="424864"/>
                  <a:pt x="340015" y="388679"/>
                </a:cubicBezTo>
                <a:lnTo>
                  <a:pt x="277984" y="197357"/>
                </a:lnTo>
                <a:lnTo>
                  <a:pt x="491050" y="64219"/>
                </a:lnTo>
                <a:lnTo>
                  <a:pt x="639843" y="207726"/>
                </a:lnTo>
                <a:lnTo>
                  <a:pt x="638348" y="208660"/>
                </a:lnTo>
                <a:cubicBezTo>
                  <a:pt x="696840" y="190256"/>
                  <a:pt x="758594" y="181748"/>
                  <a:pt x="821488" y="182440"/>
                </a:cubicBezTo>
                <a:lnTo>
                  <a:pt x="815140" y="180739"/>
                </a:lnTo>
                <a:lnTo>
                  <a:pt x="915476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1"/>
            <a:endParaRPr lang="ko-KR" altLang="en-US" dirty="0">
              <a:cs typeface="B Nazanin" pitchFamily="2" charset="-78"/>
            </a:endParaRPr>
          </a:p>
        </p:txBody>
      </p:sp>
      <p:sp>
        <p:nvSpPr>
          <p:cNvPr id="23" name="Rounded Rectangle 25">
            <a:extLst>
              <a:ext uri="{FF2B5EF4-FFF2-40B4-BE49-F238E27FC236}">
                <a16:creationId xmlns:a16="http://schemas.microsoft.com/office/drawing/2014/main" id="{33DB65C0-41C9-4B3B-AF96-FCF0B073BE71}"/>
              </a:ext>
            </a:extLst>
          </p:cNvPr>
          <p:cNvSpPr/>
          <p:nvPr/>
        </p:nvSpPr>
        <p:spPr>
          <a:xfrm>
            <a:off x="5917986" y="1851721"/>
            <a:ext cx="479702" cy="351546"/>
          </a:xfrm>
          <a:custGeom>
            <a:avLst/>
            <a:gdLst/>
            <a:ahLst/>
            <a:cxnLst/>
            <a:rect l="l" t="t" r="r" b="b"/>
            <a:pathLst>
              <a:path w="3248842" h="2380886">
                <a:moveTo>
                  <a:pt x="1194785" y="1472263"/>
                </a:moveTo>
                <a:cubicBezTo>
                  <a:pt x="1150014" y="1472263"/>
                  <a:pt x="1113720" y="1508557"/>
                  <a:pt x="1113720" y="1553328"/>
                </a:cubicBezTo>
                <a:lnTo>
                  <a:pt x="1113720" y="1600880"/>
                </a:lnTo>
                <a:cubicBezTo>
                  <a:pt x="1113720" y="1645651"/>
                  <a:pt x="1150014" y="1681945"/>
                  <a:pt x="1194785" y="1681945"/>
                </a:cubicBezTo>
                <a:lnTo>
                  <a:pt x="2067186" y="1681945"/>
                </a:lnTo>
                <a:cubicBezTo>
                  <a:pt x="2111957" y="1681945"/>
                  <a:pt x="2148251" y="1645651"/>
                  <a:pt x="2148251" y="1600880"/>
                </a:cubicBezTo>
                <a:lnTo>
                  <a:pt x="2148251" y="1553328"/>
                </a:lnTo>
                <a:cubicBezTo>
                  <a:pt x="2148251" y="1508557"/>
                  <a:pt x="2111957" y="1472263"/>
                  <a:pt x="2067186" y="1472263"/>
                </a:cubicBezTo>
                <a:close/>
                <a:moveTo>
                  <a:pt x="2582402" y="986449"/>
                </a:moveTo>
                <a:cubicBezTo>
                  <a:pt x="2477247" y="986449"/>
                  <a:pt x="2392002" y="1071694"/>
                  <a:pt x="2392002" y="1176848"/>
                </a:cubicBezTo>
                <a:cubicBezTo>
                  <a:pt x="2392002" y="1282003"/>
                  <a:pt x="2477247" y="1367248"/>
                  <a:pt x="2582402" y="1367248"/>
                </a:cubicBezTo>
                <a:cubicBezTo>
                  <a:pt x="2687557" y="1367248"/>
                  <a:pt x="2772801" y="1282003"/>
                  <a:pt x="2772801" y="1176848"/>
                </a:cubicBezTo>
                <a:cubicBezTo>
                  <a:pt x="2772801" y="1071694"/>
                  <a:pt x="2687557" y="986449"/>
                  <a:pt x="2582402" y="986449"/>
                </a:cubicBezTo>
                <a:close/>
                <a:moveTo>
                  <a:pt x="679570" y="986449"/>
                </a:moveTo>
                <a:cubicBezTo>
                  <a:pt x="574415" y="986449"/>
                  <a:pt x="489171" y="1071694"/>
                  <a:pt x="489171" y="1176848"/>
                </a:cubicBezTo>
                <a:cubicBezTo>
                  <a:pt x="489171" y="1282003"/>
                  <a:pt x="574415" y="1367248"/>
                  <a:pt x="679570" y="1367248"/>
                </a:cubicBezTo>
                <a:cubicBezTo>
                  <a:pt x="784725" y="1367248"/>
                  <a:pt x="869970" y="1282003"/>
                  <a:pt x="869970" y="1176848"/>
                </a:cubicBezTo>
                <a:cubicBezTo>
                  <a:pt x="869970" y="1071694"/>
                  <a:pt x="784725" y="986449"/>
                  <a:pt x="679570" y="986449"/>
                </a:cubicBezTo>
                <a:close/>
                <a:moveTo>
                  <a:pt x="867954" y="155801"/>
                </a:moveTo>
                <a:lnTo>
                  <a:pt x="726849" y="858549"/>
                </a:lnTo>
                <a:lnTo>
                  <a:pt x="2535122" y="858549"/>
                </a:lnTo>
                <a:lnTo>
                  <a:pt x="2394017" y="155801"/>
                </a:lnTo>
                <a:close/>
                <a:moveTo>
                  <a:pt x="677268" y="0"/>
                </a:moveTo>
                <a:lnTo>
                  <a:pt x="2584703" y="0"/>
                </a:lnTo>
                <a:lnTo>
                  <a:pt x="2736658" y="607820"/>
                </a:lnTo>
                <a:cubicBezTo>
                  <a:pt x="2766265" y="579906"/>
                  <a:pt x="2806392" y="564164"/>
                  <a:pt x="2850195" y="564164"/>
                </a:cubicBezTo>
                <a:lnTo>
                  <a:pt x="3069929" y="564164"/>
                </a:lnTo>
                <a:cubicBezTo>
                  <a:pt x="3168740" y="564164"/>
                  <a:pt x="3248842" y="644266"/>
                  <a:pt x="3248842" y="743077"/>
                </a:cubicBezTo>
                <a:lnTo>
                  <a:pt x="3248842" y="792706"/>
                </a:lnTo>
                <a:cubicBezTo>
                  <a:pt x="3248842" y="891517"/>
                  <a:pt x="3168740" y="971619"/>
                  <a:pt x="3069929" y="971619"/>
                </a:cubicBezTo>
                <a:lnTo>
                  <a:pt x="3054536" y="971619"/>
                </a:lnTo>
                <a:cubicBezTo>
                  <a:pt x="3060628" y="989042"/>
                  <a:pt x="3063411" y="1007758"/>
                  <a:pt x="3063411" y="1027125"/>
                </a:cubicBezTo>
                <a:lnTo>
                  <a:pt x="3063411" y="2015961"/>
                </a:lnTo>
                <a:lnTo>
                  <a:pt x="2889080" y="2015961"/>
                </a:lnTo>
                <a:lnTo>
                  <a:pt x="2889080" y="2260325"/>
                </a:lnTo>
                <a:cubicBezTo>
                  <a:pt x="2889080" y="2326909"/>
                  <a:pt x="2835102" y="2380886"/>
                  <a:pt x="2768518" y="2380886"/>
                </a:cubicBezTo>
                <a:lnTo>
                  <a:pt x="2286284" y="2380886"/>
                </a:lnTo>
                <a:cubicBezTo>
                  <a:pt x="2219700" y="2380886"/>
                  <a:pt x="2165723" y="2326909"/>
                  <a:pt x="2165723" y="2260325"/>
                </a:cubicBezTo>
                <a:lnTo>
                  <a:pt x="2165723" y="2015961"/>
                </a:lnTo>
                <a:lnTo>
                  <a:pt x="1096248" y="2015961"/>
                </a:lnTo>
                <a:lnTo>
                  <a:pt x="1096248" y="2260325"/>
                </a:lnTo>
                <a:cubicBezTo>
                  <a:pt x="1096248" y="2326909"/>
                  <a:pt x="1042270" y="2380886"/>
                  <a:pt x="975686" y="2380886"/>
                </a:cubicBezTo>
                <a:lnTo>
                  <a:pt x="493453" y="2380886"/>
                </a:lnTo>
                <a:cubicBezTo>
                  <a:pt x="426869" y="2380886"/>
                  <a:pt x="372891" y="2326909"/>
                  <a:pt x="372891" y="2260325"/>
                </a:cubicBezTo>
                <a:lnTo>
                  <a:pt x="372891" y="2015961"/>
                </a:lnTo>
                <a:lnTo>
                  <a:pt x="198560" y="2015961"/>
                </a:lnTo>
                <a:lnTo>
                  <a:pt x="198560" y="1027125"/>
                </a:lnTo>
                <a:cubicBezTo>
                  <a:pt x="198560" y="1007758"/>
                  <a:pt x="201343" y="989042"/>
                  <a:pt x="207435" y="971619"/>
                </a:cubicBezTo>
                <a:lnTo>
                  <a:pt x="178913" y="971619"/>
                </a:lnTo>
                <a:cubicBezTo>
                  <a:pt x="80102" y="971619"/>
                  <a:pt x="0" y="891517"/>
                  <a:pt x="0" y="792706"/>
                </a:cubicBezTo>
                <a:lnTo>
                  <a:pt x="0" y="743077"/>
                </a:lnTo>
                <a:cubicBezTo>
                  <a:pt x="0" y="644266"/>
                  <a:pt x="80102" y="564164"/>
                  <a:pt x="178913" y="564164"/>
                </a:cubicBezTo>
                <a:lnTo>
                  <a:pt x="398647" y="564164"/>
                </a:lnTo>
                <a:cubicBezTo>
                  <a:pt x="447310" y="564164"/>
                  <a:pt x="491436" y="583593"/>
                  <a:pt x="523419" y="61539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itchFamily="2" charset="-78"/>
            </a:endParaRPr>
          </a:p>
        </p:txBody>
      </p:sp>
      <p:grpSp>
        <p:nvGrpSpPr>
          <p:cNvPr id="24" name="그룹 6">
            <a:extLst>
              <a:ext uri="{FF2B5EF4-FFF2-40B4-BE49-F238E27FC236}">
                <a16:creationId xmlns:a16="http://schemas.microsoft.com/office/drawing/2014/main" id="{CA8B4A9B-7A59-4A75-B7A5-3A068E650F27}"/>
              </a:ext>
            </a:extLst>
          </p:cNvPr>
          <p:cNvGrpSpPr/>
          <p:nvPr/>
        </p:nvGrpSpPr>
        <p:grpSpPr>
          <a:xfrm>
            <a:off x="8180333" y="5164082"/>
            <a:ext cx="3399862" cy="1107995"/>
            <a:chOff x="7637355" y="2159174"/>
            <a:chExt cx="3744000" cy="1107995"/>
          </a:xfrm>
        </p:grpSpPr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DB91767F-183E-42EC-981F-D786131DD9B2}"/>
                </a:ext>
              </a:extLst>
            </p:cNvPr>
            <p:cNvSpPr txBox="1"/>
            <p:nvPr/>
          </p:nvSpPr>
          <p:spPr>
            <a:xfrm>
              <a:off x="7658850" y="2436172"/>
              <a:ext cx="3701011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متن نمونه:ارائه پاورپوینت مدرنی را دریافت کنید که به زیبایی طراحی شده است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. </a:t>
              </a: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0DAD0DA0-65D8-4200-BD03-9C0F86B7651A}"/>
                </a:ext>
              </a:extLst>
            </p:cNvPr>
            <p:cNvSpPr txBox="1"/>
            <p:nvPr/>
          </p:nvSpPr>
          <p:spPr>
            <a:xfrm>
              <a:off x="7653348" y="2159174"/>
              <a:ext cx="3712015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accent4"/>
                  </a:solidFill>
                  <a:cs typeface="B Nazanin" pitchFamily="2" charset="-78"/>
                </a:rPr>
                <a:t>مطالب _ نمودار</a:t>
              </a:r>
              <a:endParaRPr lang="ko-KR" altLang="en-US" sz="1200" b="1" dirty="0">
                <a:solidFill>
                  <a:schemeClr val="accent4"/>
                </a:solidFill>
                <a:cs typeface="B Nazanin" pitchFamily="2" charset="-78"/>
              </a:endParaRPr>
            </a:p>
          </p:txBody>
        </p: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744C54CC-CBFC-482A-9BA7-77A22719AA4D}"/>
                </a:ext>
              </a:extLst>
            </p:cNvPr>
            <p:cNvCxnSpPr/>
            <p:nvPr/>
          </p:nvCxnSpPr>
          <p:spPr>
            <a:xfrm>
              <a:off x="7637355" y="2436172"/>
              <a:ext cx="3744000" cy="0"/>
            </a:xfrm>
            <a:prstGeom prst="line">
              <a:avLst/>
            </a:prstGeom>
            <a:ln>
              <a:solidFill>
                <a:schemeClr val="accent4"/>
              </a:solidFill>
              <a:headEnd type="oval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8" name="그룹 7">
            <a:extLst>
              <a:ext uri="{FF2B5EF4-FFF2-40B4-BE49-F238E27FC236}">
                <a16:creationId xmlns:a16="http://schemas.microsoft.com/office/drawing/2014/main" id="{3FEECF8B-C94A-4409-A964-C899698A0D95}"/>
              </a:ext>
            </a:extLst>
          </p:cNvPr>
          <p:cNvGrpSpPr/>
          <p:nvPr/>
        </p:nvGrpSpPr>
        <p:grpSpPr>
          <a:xfrm>
            <a:off x="705644" y="5164082"/>
            <a:ext cx="3399862" cy="1107995"/>
            <a:chOff x="890962" y="2144778"/>
            <a:chExt cx="3744000" cy="1107995"/>
          </a:xfrm>
        </p:grpSpPr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053C2B99-CDBD-4807-AAE6-1C7E0F270436}"/>
                </a:ext>
              </a:extLst>
            </p:cNvPr>
            <p:cNvSpPr txBox="1"/>
            <p:nvPr/>
          </p:nvSpPr>
          <p:spPr>
            <a:xfrm>
              <a:off x="912456" y="2421776"/>
              <a:ext cx="3701012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متن نمونه:ارائه پاورپوینت مدرنی را دریافت کنید که به زیبایی طراحی شده است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. </a:t>
              </a: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A9D87ECD-70AC-4992-A018-B6B84E36D405}"/>
                </a:ext>
              </a:extLst>
            </p:cNvPr>
            <p:cNvSpPr txBox="1"/>
            <p:nvPr/>
          </p:nvSpPr>
          <p:spPr>
            <a:xfrm>
              <a:off x="906954" y="2144778"/>
              <a:ext cx="371201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accent1"/>
                  </a:solidFill>
                  <a:cs typeface="B Nazanin" pitchFamily="2" charset="-78"/>
                </a:rPr>
                <a:t>مطالب _ نمودار</a:t>
              </a:r>
              <a:endParaRPr lang="ko-KR" altLang="en-US" sz="1200" b="1" dirty="0">
                <a:solidFill>
                  <a:schemeClr val="accent1"/>
                </a:solidFill>
                <a:cs typeface="B Nazanin" pitchFamily="2" charset="-78"/>
              </a:endParaRPr>
            </a:p>
          </p:txBody>
        </p: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F39EB35C-8C0B-42AF-A1A6-C09B07C82A81}"/>
                </a:ext>
              </a:extLst>
            </p:cNvPr>
            <p:cNvCxnSpPr/>
            <p:nvPr/>
          </p:nvCxnSpPr>
          <p:spPr>
            <a:xfrm>
              <a:off x="890962" y="2421776"/>
              <a:ext cx="3744000" cy="0"/>
            </a:xfrm>
            <a:prstGeom prst="line">
              <a:avLst/>
            </a:prstGeom>
            <a:ln>
              <a:solidFill>
                <a:schemeClr val="accent1"/>
              </a:solidFill>
              <a:headEnd type="none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2" name="그룹 3">
            <a:extLst>
              <a:ext uri="{FF2B5EF4-FFF2-40B4-BE49-F238E27FC236}">
                <a16:creationId xmlns:a16="http://schemas.microsoft.com/office/drawing/2014/main" id="{6EED8D94-0D6F-4194-96DE-B6037EF08534}"/>
              </a:ext>
            </a:extLst>
          </p:cNvPr>
          <p:cNvGrpSpPr/>
          <p:nvPr/>
        </p:nvGrpSpPr>
        <p:grpSpPr>
          <a:xfrm>
            <a:off x="7502184" y="938438"/>
            <a:ext cx="3399862" cy="1107995"/>
            <a:chOff x="4636424" y="5144267"/>
            <a:chExt cx="2918420" cy="1107995"/>
          </a:xfrm>
        </p:grpSpPr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E4B03B0F-99D3-4DB4-AD12-9DB3BC138303}"/>
                </a:ext>
              </a:extLst>
            </p:cNvPr>
            <p:cNvSpPr txBox="1"/>
            <p:nvPr/>
          </p:nvSpPr>
          <p:spPr>
            <a:xfrm>
              <a:off x="4646212" y="5421265"/>
              <a:ext cx="2899577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متن نمونه:ارائه پاورپوینت مدرنی را دریافت کنید که به زیبایی طراحی شده است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. </a:t>
              </a: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 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76C55629-C2F6-45B8-AE31-2E0DFEC88600}"/>
                </a:ext>
              </a:extLst>
            </p:cNvPr>
            <p:cNvSpPr txBox="1"/>
            <p:nvPr/>
          </p:nvSpPr>
          <p:spPr>
            <a:xfrm>
              <a:off x="4636424" y="5144267"/>
              <a:ext cx="2908198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accent3"/>
                  </a:solidFill>
                  <a:cs typeface="B Nazanin" pitchFamily="2" charset="-78"/>
                </a:rPr>
                <a:t>مطالب _ نمودار</a:t>
              </a:r>
              <a:endParaRPr lang="ko-KR" altLang="en-US" sz="1200" b="1" dirty="0">
                <a:solidFill>
                  <a:schemeClr val="accent3"/>
                </a:solidFill>
                <a:cs typeface="B Nazanin" pitchFamily="2" charset="-78"/>
              </a:endParaRPr>
            </a:p>
          </p:txBody>
        </p:sp>
        <p:cxnSp>
          <p:nvCxnSpPr>
            <p:cNvPr id="35" name="Straight Connector 34">
              <a:extLst>
                <a:ext uri="{FF2B5EF4-FFF2-40B4-BE49-F238E27FC236}">
                  <a16:creationId xmlns:a16="http://schemas.microsoft.com/office/drawing/2014/main" id="{8ABE571B-339A-44EB-8AA5-3B111379D8B3}"/>
                </a:ext>
              </a:extLst>
            </p:cNvPr>
            <p:cNvCxnSpPr/>
            <p:nvPr/>
          </p:nvCxnSpPr>
          <p:spPr>
            <a:xfrm>
              <a:off x="4636424" y="5421265"/>
              <a:ext cx="2918420" cy="0"/>
            </a:xfrm>
            <a:prstGeom prst="line">
              <a:avLst/>
            </a:prstGeom>
            <a:ln>
              <a:solidFill>
                <a:schemeClr val="accent3"/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6" name="TextBox 35">
            <a:extLst>
              <a:ext uri="{FF2B5EF4-FFF2-40B4-BE49-F238E27FC236}">
                <a16:creationId xmlns:a16="http://schemas.microsoft.com/office/drawing/2014/main" id="{6D6FEF3C-F92A-42A5-B682-9AF06316D798}"/>
              </a:ext>
            </a:extLst>
          </p:cNvPr>
          <p:cNvSpPr txBox="1"/>
          <p:nvPr/>
        </p:nvSpPr>
        <p:spPr>
          <a:xfrm>
            <a:off x="485391" y="562157"/>
            <a:ext cx="450029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3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cs typeface="B Nazanin" pitchFamily="2" charset="-78"/>
              </a:rPr>
              <a:t>ارائه پاورپوینت ساده</a:t>
            </a:r>
            <a:endParaRPr lang="ko-KR" altLang="en-US" sz="3600" b="1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  <a:cs typeface="B Nazanin" pitchFamily="2" charset="-78"/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B90474E8-5AF4-4B35-A7A9-50C0103F28B5}"/>
              </a:ext>
            </a:extLst>
          </p:cNvPr>
          <p:cNvSpPr txBox="1"/>
          <p:nvPr/>
        </p:nvSpPr>
        <p:spPr>
          <a:xfrm>
            <a:off x="485391" y="1956902"/>
            <a:ext cx="2997523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ارائه پاورپوینت مدرنی را دریافت کنید که به زیبایی طراحی شده است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.  </a:t>
            </a:r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آسان برای تغییر رنگ، عکس و متن.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 </a:t>
            </a:r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 </a:t>
            </a:r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ارائه پاورپوینت مدرنی را دریافت کنید که به زیبایی طراحی شده است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. </a:t>
            </a:r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آسان برای تغییر رنگ، عکس و متن.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 </a:t>
            </a:r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شما به سادگی می توانید مخاطبان خود را تحت تاثیر قرار دهید و به ارائه های خود جذابیت و زیبایی بی نظیری اضافه کنید. آسان برای تغییر رنگ، عکس و متن.  یر رنگ، عکس و متن. 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963611208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206381AD-4C2B-4745-99B1-0BBCE6131A7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prstGeom prst="rect">
            <a:avLst/>
          </a:prstGeom>
        </p:spPr>
        <p:txBody>
          <a:bodyPr/>
          <a:lstStyle/>
          <a:p>
            <a:pPr rtl="1"/>
            <a:r>
              <a:rPr lang="fa-IR">
                <a:cs typeface="B Nazanin" pitchFamily="2" charset="-78"/>
              </a:rPr>
              <a:t>سبک اینفوگرافیک</a:t>
            </a:r>
            <a:endParaRPr lang="en-US" dirty="0">
              <a:cs typeface="B Nazanin" pitchFamily="2" charset="-78"/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BD4C0BF3-BAB3-4C9B-B4D7-8419A0C656DD}"/>
              </a:ext>
            </a:extLst>
          </p:cNvPr>
          <p:cNvGrpSpPr/>
          <p:nvPr/>
        </p:nvGrpSpPr>
        <p:grpSpPr>
          <a:xfrm rot="16200000" flipH="1">
            <a:off x="3254178" y="1726876"/>
            <a:ext cx="5683646" cy="5821846"/>
            <a:chOff x="517637" y="1638697"/>
            <a:chExt cx="4320000" cy="4320000"/>
          </a:xfrm>
        </p:grpSpPr>
        <p:sp>
          <p:nvSpPr>
            <p:cNvPr id="4" name="Block Arc 3">
              <a:extLst>
                <a:ext uri="{FF2B5EF4-FFF2-40B4-BE49-F238E27FC236}">
                  <a16:creationId xmlns:a16="http://schemas.microsoft.com/office/drawing/2014/main" id="{280C7702-F9F2-4B02-BB40-21B8DA5A6EA4}"/>
                </a:ext>
              </a:extLst>
            </p:cNvPr>
            <p:cNvSpPr/>
            <p:nvPr/>
          </p:nvSpPr>
          <p:spPr>
            <a:xfrm rot="16200000">
              <a:off x="517637" y="1638697"/>
              <a:ext cx="4320000" cy="4320000"/>
            </a:xfrm>
            <a:prstGeom prst="blockArc">
              <a:avLst>
                <a:gd name="adj1" fmla="val 12061455"/>
                <a:gd name="adj2" fmla="val 21582676"/>
                <a:gd name="adj3" fmla="val 6648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0" dirty="0">
                <a:solidFill>
                  <a:schemeClr val="tx1"/>
                </a:solidFill>
              </a:endParaRPr>
            </a:p>
          </p:txBody>
        </p:sp>
        <p:sp>
          <p:nvSpPr>
            <p:cNvPr id="5" name="Block Arc 4">
              <a:extLst>
                <a:ext uri="{FF2B5EF4-FFF2-40B4-BE49-F238E27FC236}">
                  <a16:creationId xmlns:a16="http://schemas.microsoft.com/office/drawing/2014/main" id="{EF54D0AC-65CB-4B29-97DB-26974D294472}"/>
                </a:ext>
              </a:extLst>
            </p:cNvPr>
            <p:cNvSpPr/>
            <p:nvPr/>
          </p:nvSpPr>
          <p:spPr>
            <a:xfrm rot="16200000">
              <a:off x="877637" y="1998697"/>
              <a:ext cx="3600000" cy="3600000"/>
            </a:xfrm>
            <a:prstGeom prst="blockArc">
              <a:avLst>
                <a:gd name="adj1" fmla="val 14170005"/>
                <a:gd name="adj2" fmla="val 21560482"/>
                <a:gd name="adj3" fmla="val 8217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0" dirty="0">
                <a:solidFill>
                  <a:schemeClr val="tx1"/>
                </a:solidFill>
              </a:endParaRPr>
            </a:p>
          </p:txBody>
        </p:sp>
        <p:sp>
          <p:nvSpPr>
            <p:cNvPr id="6" name="Block Arc 5">
              <a:extLst>
                <a:ext uri="{FF2B5EF4-FFF2-40B4-BE49-F238E27FC236}">
                  <a16:creationId xmlns:a16="http://schemas.microsoft.com/office/drawing/2014/main" id="{1A8A7E0F-8462-4709-8500-A320DAA42D06}"/>
                </a:ext>
              </a:extLst>
            </p:cNvPr>
            <p:cNvSpPr/>
            <p:nvPr/>
          </p:nvSpPr>
          <p:spPr>
            <a:xfrm rot="16200000">
              <a:off x="1237636" y="2358697"/>
              <a:ext cx="2880000" cy="2880000"/>
            </a:xfrm>
            <a:prstGeom prst="blockArc">
              <a:avLst>
                <a:gd name="adj1" fmla="val 16206623"/>
                <a:gd name="adj2" fmla="val 21541480"/>
                <a:gd name="adj3" fmla="val 10244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0" dirty="0">
                <a:solidFill>
                  <a:schemeClr val="tx1"/>
                </a:solidFill>
              </a:endParaRPr>
            </a:p>
          </p:txBody>
        </p:sp>
        <p:sp>
          <p:nvSpPr>
            <p:cNvPr id="7" name="Block Arc 6">
              <a:extLst>
                <a:ext uri="{FF2B5EF4-FFF2-40B4-BE49-F238E27FC236}">
                  <a16:creationId xmlns:a16="http://schemas.microsoft.com/office/drawing/2014/main" id="{0ABAEB33-A29F-4BD0-8708-97E81FE2BCF8}"/>
                </a:ext>
              </a:extLst>
            </p:cNvPr>
            <p:cNvSpPr/>
            <p:nvPr/>
          </p:nvSpPr>
          <p:spPr>
            <a:xfrm rot="16200000">
              <a:off x="1597637" y="2718697"/>
              <a:ext cx="2160000" cy="2160000"/>
            </a:xfrm>
            <a:prstGeom prst="blockArc">
              <a:avLst>
                <a:gd name="adj1" fmla="val 17869891"/>
                <a:gd name="adj2" fmla="val 21536610"/>
                <a:gd name="adj3" fmla="val 13299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0" dirty="0">
                <a:solidFill>
                  <a:schemeClr val="accent2"/>
                </a:solidFill>
              </a:endParaRPr>
            </a:p>
          </p:txBody>
        </p:sp>
      </p:grpSp>
      <p:sp>
        <p:nvSpPr>
          <p:cNvPr id="8" name="Donut 31">
            <a:extLst>
              <a:ext uri="{FF2B5EF4-FFF2-40B4-BE49-F238E27FC236}">
                <a16:creationId xmlns:a16="http://schemas.microsoft.com/office/drawing/2014/main" id="{E1B60233-D433-4E10-B09D-6C949E7A34F1}"/>
              </a:ext>
            </a:extLst>
          </p:cNvPr>
          <p:cNvSpPr/>
          <p:nvPr/>
        </p:nvSpPr>
        <p:spPr>
          <a:xfrm>
            <a:off x="5638800" y="4003841"/>
            <a:ext cx="914400" cy="914400"/>
          </a:xfrm>
          <a:prstGeom prst="donut">
            <a:avLst>
              <a:gd name="adj" fmla="val 8334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9" name="Donut 32">
            <a:extLst>
              <a:ext uri="{FF2B5EF4-FFF2-40B4-BE49-F238E27FC236}">
                <a16:creationId xmlns:a16="http://schemas.microsoft.com/office/drawing/2014/main" id="{258A3DF0-F987-405C-818F-200BEC34C45C}"/>
              </a:ext>
            </a:extLst>
          </p:cNvPr>
          <p:cNvSpPr/>
          <p:nvPr/>
        </p:nvSpPr>
        <p:spPr>
          <a:xfrm>
            <a:off x="5812160" y="4177201"/>
            <a:ext cx="567680" cy="567680"/>
          </a:xfrm>
          <a:prstGeom prst="donut">
            <a:avLst>
              <a:gd name="adj" fmla="val 13542"/>
            </a:avLst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B524487-9005-4DC7-B1A9-8B0C52BFCB0E}"/>
              </a:ext>
            </a:extLst>
          </p:cNvPr>
          <p:cNvSpPr txBox="1"/>
          <p:nvPr/>
        </p:nvSpPr>
        <p:spPr>
          <a:xfrm>
            <a:off x="2945022" y="4671362"/>
            <a:ext cx="704673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en-US" altLang="ko-KR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80%</a:t>
            </a:r>
            <a:endParaRPr lang="ko-KR" altLang="en-US" sz="1200" b="1" dirty="0">
              <a:solidFill>
                <a:schemeClr val="tx1">
                  <a:lumMod val="75000"/>
                  <a:lumOff val="25000"/>
                </a:schemeClr>
              </a:solidFill>
              <a:cs typeface="B Nazanin" pitchFamily="2" charset="-78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E7AC8E4-2151-4EB4-873C-34E81D4A6EF6}"/>
              </a:ext>
            </a:extLst>
          </p:cNvPr>
          <p:cNvSpPr txBox="1"/>
          <p:nvPr/>
        </p:nvSpPr>
        <p:spPr>
          <a:xfrm>
            <a:off x="3989558" y="4671362"/>
            <a:ext cx="704673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en-US" altLang="ko-KR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50%</a:t>
            </a:r>
            <a:endParaRPr lang="ko-KR" altLang="en-US" sz="1200" b="1" dirty="0">
              <a:solidFill>
                <a:schemeClr val="tx1">
                  <a:lumMod val="75000"/>
                  <a:lumOff val="25000"/>
                </a:schemeClr>
              </a:solidFill>
              <a:cs typeface="B Nazanin" pitchFamily="2" charset="-78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B37D7EF-7A23-4909-8A13-F7E8FC96B5D4}"/>
              </a:ext>
            </a:extLst>
          </p:cNvPr>
          <p:cNvSpPr txBox="1"/>
          <p:nvPr/>
        </p:nvSpPr>
        <p:spPr>
          <a:xfrm>
            <a:off x="3467290" y="4671362"/>
            <a:ext cx="704673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en-US" altLang="ko-KR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60%</a:t>
            </a:r>
            <a:endParaRPr lang="ko-KR" altLang="en-US" sz="1200" b="1" dirty="0">
              <a:solidFill>
                <a:schemeClr val="tx1">
                  <a:lumMod val="75000"/>
                  <a:lumOff val="25000"/>
                </a:schemeClr>
              </a:solidFill>
              <a:cs typeface="B Nazanin" pitchFamily="2" charset="-78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4DF04E84-F25A-4FC7-A52D-613805A4ED40}"/>
              </a:ext>
            </a:extLst>
          </p:cNvPr>
          <p:cNvSpPr txBox="1"/>
          <p:nvPr/>
        </p:nvSpPr>
        <p:spPr>
          <a:xfrm>
            <a:off x="4511826" y="4671362"/>
            <a:ext cx="704673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en-US" altLang="ko-KR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40%</a:t>
            </a:r>
            <a:endParaRPr lang="ko-KR" altLang="en-US" sz="1200" b="1" dirty="0">
              <a:solidFill>
                <a:schemeClr val="tx1">
                  <a:lumMod val="75000"/>
                  <a:lumOff val="25000"/>
                </a:schemeClr>
              </a:solidFill>
              <a:cs typeface="B Nazanin" pitchFamily="2" charset="-78"/>
            </a:endParaRP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03D4E322-0036-487A-9D18-94313EB48457}"/>
              </a:ext>
            </a:extLst>
          </p:cNvPr>
          <p:cNvGrpSpPr/>
          <p:nvPr/>
        </p:nvGrpSpPr>
        <p:grpSpPr>
          <a:xfrm>
            <a:off x="878373" y="5061172"/>
            <a:ext cx="1889554" cy="1056545"/>
            <a:chOff x="-475008" y="1114178"/>
            <a:chExt cx="2853506" cy="1056545"/>
          </a:xfrm>
        </p:grpSpPr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6B476C9A-D99B-427A-A06A-EC7283BE7C5A}"/>
                </a:ext>
              </a:extLst>
            </p:cNvPr>
            <p:cNvSpPr txBox="1"/>
            <p:nvPr/>
          </p:nvSpPr>
          <p:spPr>
            <a:xfrm>
              <a:off x="-475008" y="1114178"/>
              <a:ext cx="2849836" cy="30777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accent2"/>
                  </a:solidFill>
                  <a:cs typeface="B Nazanin" pitchFamily="2" charset="-78"/>
                </a:rPr>
                <a:t>محتوا در اینجا</a:t>
              </a:r>
              <a:endParaRPr lang="ko-KR" altLang="en-US" sz="1400" b="1" dirty="0">
                <a:solidFill>
                  <a:schemeClr val="accent2"/>
                </a:solidFill>
                <a:cs typeface="B Nazanin" pitchFamily="2" charset="-78"/>
              </a:endParaRP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FC71521E-9A89-490A-A8A1-2396275EF7E7}"/>
                </a:ext>
              </a:extLst>
            </p:cNvPr>
            <p:cNvSpPr txBox="1"/>
            <p:nvPr/>
          </p:nvSpPr>
          <p:spPr>
            <a:xfrm>
              <a:off x="-460974" y="1339726"/>
              <a:ext cx="2839472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4020470F-97E4-4905-8F38-1ACC513D4473}"/>
              </a:ext>
            </a:extLst>
          </p:cNvPr>
          <p:cNvGrpSpPr/>
          <p:nvPr/>
        </p:nvGrpSpPr>
        <p:grpSpPr>
          <a:xfrm>
            <a:off x="3541059" y="5061172"/>
            <a:ext cx="1889554" cy="1056545"/>
            <a:chOff x="-475008" y="1114178"/>
            <a:chExt cx="2853506" cy="1056545"/>
          </a:xfrm>
        </p:grpSpPr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5FBB23DF-0285-4F6E-A3B8-154B2DC49EA5}"/>
                </a:ext>
              </a:extLst>
            </p:cNvPr>
            <p:cNvSpPr txBox="1"/>
            <p:nvPr/>
          </p:nvSpPr>
          <p:spPr>
            <a:xfrm>
              <a:off x="-475008" y="1114178"/>
              <a:ext cx="2849836" cy="30777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accent1"/>
                  </a:solidFill>
                  <a:cs typeface="B Nazanin" pitchFamily="2" charset="-78"/>
                </a:rPr>
                <a:t>محتوا در اینجا</a:t>
              </a:r>
              <a:endParaRPr lang="ko-KR" altLang="en-US" sz="1400" b="1" dirty="0">
                <a:solidFill>
                  <a:schemeClr val="accent1"/>
                </a:solidFill>
                <a:cs typeface="B Nazanin" pitchFamily="2" charset="-78"/>
              </a:endParaRP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002C0B1A-DE8C-48A9-97FF-D91AC5CCE02F}"/>
                </a:ext>
              </a:extLst>
            </p:cNvPr>
            <p:cNvSpPr txBox="1"/>
            <p:nvPr/>
          </p:nvSpPr>
          <p:spPr>
            <a:xfrm>
              <a:off x="-460974" y="1339726"/>
              <a:ext cx="2839472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id="{3F6090EB-42BC-4C46-8F11-819312DA70A4}"/>
              </a:ext>
            </a:extLst>
          </p:cNvPr>
          <p:cNvGrpSpPr/>
          <p:nvPr/>
        </p:nvGrpSpPr>
        <p:grpSpPr>
          <a:xfrm>
            <a:off x="6203747" y="5061172"/>
            <a:ext cx="1889554" cy="1056545"/>
            <a:chOff x="-475008" y="1114178"/>
            <a:chExt cx="2853506" cy="1056545"/>
          </a:xfrm>
        </p:grpSpPr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D68EB298-71BD-4BC4-88A9-88E4668F011C}"/>
                </a:ext>
              </a:extLst>
            </p:cNvPr>
            <p:cNvSpPr txBox="1"/>
            <p:nvPr/>
          </p:nvSpPr>
          <p:spPr>
            <a:xfrm>
              <a:off x="-475008" y="1114178"/>
              <a:ext cx="2849836" cy="30777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accent4"/>
                  </a:solidFill>
                  <a:cs typeface="B Nazanin" pitchFamily="2" charset="-78"/>
                </a:rPr>
                <a:t>محتوا در اینجا</a:t>
              </a:r>
              <a:endParaRPr lang="ko-KR" altLang="en-US" sz="1400" b="1" dirty="0">
                <a:solidFill>
                  <a:schemeClr val="accent4"/>
                </a:solidFill>
                <a:cs typeface="B Nazanin" pitchFamily="2" charset="-78"/>
              </a:endParaRP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75FB4CC8-2F4A-43D2-A186-7A942C5EAAA7}"/>
                </a:ext>
              </a:extLst>
            </p:cNvPr>
            <p:cNvSpPr txBox="1"/>
            <p:nvPr/>
          </p:nvSpPr>
          <p:spPr>
            <a:xfrm>
              <a:off x="-460974" y="1339726"/>
              <a:ext cx="2839472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7B3C8604-0E67-41CC-BFB7-1F5135716123}"/>
              </a:ext>
            </a:extLst>
          </p:cNvPr>
          <p:cNvGrpSpPr/>
          <p:nvPr/>
        </p:nvGrpSpPr>
        <p:grpSpPr>
          <a:xfrm>
            <a:off x="9039853" y="5045407"/>
            <a:ext cx="1889554" cy="1056545"/>
            <a:chOff x="-475008" y="1114178"/>
            <a:chExt cx="2853506" cy="1056545"/>
          </a:xfrm>
        </p:grpSpPr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9ED718FB-E601-44A1-9392-704ACDA288B6}"/>
                </a:ext>
              </a:extLst>
            </p:cNvPr>
            <p:cNvSpPr txBox="1"/>
            <p:nvPr/>
          </p:nvSpPr>
          <p:spPr>
            <a:xfrm>
              <a:off x="-475008" y="1114178"/>
              <a:ext cx="2849836" cy="30777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accent3"/>
                  </a:solidFill>
                  <a:cs typeface="B Nazanin" pitchFamily="2" charset="-78"/>
                </a:rPr>
                <a:t>محتوا در اینجا</a:t>
              </a:r>
              <a:endParaRPr lang="ko-KR" altLang="en-US" sz="1400" b="1" dirty="0">
                <a:solidFill>
                  <a:schemeClr val="accent3"/>
                </a:solidFill>
                <a:cs typeface="B Nazanin" pitchFamily="2" charset="-78"/>
              </a:endParaRPr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ABB74499-4EEE-4640-801A-FB60AC46F451}"/>
                </a:ext>
              </a:extLst>
            </p:cNvPr>
            <p:cNvSpPr txBox="1"/>
            <p:nvPr/>
          </p:nvSpPr>
          <p:spPr>
            <a:xfrm>
              <a:off x="-460974" y="1339726"/>
              <a:ext cx="2839472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sp>
        <p:nvSpPr>
          <p:cNvPr id="26" name="TextBox 25">
            <a:extLst>
              <a:ext uri="{FF2B5EF4-FFF2-40B4-BE49-F238E27FC236}">
                <a16:creationId xmlns:a16="http://schemas.microsoft.com/office/drawing/2014/main" id="{8D42E9A0-ACAA-4E61-BD52-E857523A64DE}"/>
              </a:ext>
            </a:extLst>
          </p:cNvPr>
          <p:cNvSpPr txBox="1"/>
          <p:nvPr/>
        </p:nvSpPr>
        <p:spPr>
          <a:xfrm>
            <a:off x="11001034" y="5353926"/>
            <a:ext cx="7652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en-US" altLang="ko-KR" sz="3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01</a:t>
            </a:r>
            <a:endParaRPr lang="ko-KR" altLang="en-US" sz="3200" b="1" dirty="0">
              <a:solidFill>
                <a:schemeClr val="tx1">
                  <a:lumMod val="75000"/>
                  <a:lumOff val="25000"/>
                </a:schemeClr>
              </a:solidFill>
              <a:cs typeface="B Nazanin" pitchFamily="2" charset="-78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D83A2732-C57B-41AD-B584-D67C9A22D16E}"/>
              </a:ext>
            </a:extLst>
          </p:cNvPr>
          <p:cNvSpPr txBox="1"/>
          <p:nvPr/>
        </p:nvSpPr>
        <p:spPr>
          <a:xfrm>
            <a:off x="8083712" y="5353926"/>
            <a:ext cx="7652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en-US" altLang="ko-KR" sz="3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02</a:t>
            </a:r>
            <a:endParaRPr lang="ko-KR" altLang="en-US" sz="3200" b="1" dirty="0">
              <a:solidFill>
                <a:schemeClr val="tx1">
                  <a:lumMod val="75000"/>
                  <a:lumOff val="25000"/>
                </a:schemeClr>
              </a:solidFill>
              <a:cs typeface="B Nazanin" pitchFamily="2" charset="-78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D88974F-B943-4327-AF3C-8243DAFB286B}"/>
              </a:ext>
            </a:extLst>
          </p:cNvPr>
          <p:cNvSpPr txBox="1"/>
          <p:nvPr/>
        </p:nvSpPr>
        <p:spPr>
          <a:xfrm>
            <a:off x="5376097" y="5344510"/>
            <a:ext cx="765296" cy="5941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en-US" altLang="ko-KR" sz="3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03</a:t>
            </a:r>
            <a:endParaRPr lang="ko-KR" altLang="en-US" sz="3200" b="1" dirty="0">
              <a:solidFill>
                <a:schemeClr val="tx1">
                  <a:lumMod val="75000"/>
                  <a:lumOff val="25000"/>
                </a:schemeClr>
              </a:solidFill>
              <a:cs typeface="B Nazanin" pitchFamily="2" charset="-78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EFBED653-BFEF-47E3-AD53-60216340C55A}"/>
              </a:ext>
            </a:extLst>
          </p:cNvPr>
          <p:cNvSpPr txBox="1"/>
          <p:nvPr/>
        </p:nvSpPr>
        <p:spPr>
          <a:xfrm>
            <a:off x="2778840" y="5290865"/>
            <a:ext cx="7652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en-US" altLang="ko-KR" sz="3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04</a:t>
            </a:r>
            <a:endParaRPr lang="ko-KR" altLang="en-US" sz="3200" b="1" dirty="0">
              <a:solidFill>
                <a:schemeClr val="tx1">
                  <a:lumMod val="75000"/>
                  <a:lumOff val="25000"/>
                </a:schemeClr>
              </a:solidFill>
              <a:cs typeface="B Nazanin" pitchFamily="2" charset="-78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BA86D426-F69E-416E-9C22-63B9D89730A6}"/>
              </a:ext>
            </a:extLst>
          </p:cNvPr>
          <p:cNvSpPr txBox="1"/>
          <p:nvPr/>
        </p:nvSpPr>
        <p:spPr>
          <a:xfrm>
            <a:off x="8418930" y="3696327"/>
            <a:ext cx="5040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en-US" altLang="ko-KR" sz="20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04</a:t>
            </a:r>
            <a:endParaRPr lang="ko-KR" altLang="en-US" sz="2000" b="1" dirty="0">
              <a:solidFill>
                <a:schemeClr val="tx1">
                  <a:lumMod val="75000"/>
                  <a:lumOff val="25000"/>
                </a:schemeClr>
              </a:solidFill>
              <a:cs typeface="B Nazanin" pitchFamily="2" charset="-78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C84B3963-C4FE-45B6-98F3-FCFEADBD14D7}"/>
              </a:ext>
            </a:extLst>
          </p:cNvPr>
          <p:cNvSpPr txBox="1"/>
          <p:nvPr/>
        </p:nvSpPr>
        <p:spPr>
          <a:xfrm>
            <a:off x="7299433" y="2731053"/>
            <a:ext cx="5040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en-US" altLang="ko-KR" sz="20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03</a:t>
            </a:r>
            <a:endParaRPr lang="ko-KR" altLang="en-US" sz="2000" b="1" dirty="0">
              <a:solidFill>
                <a:schemeClr val="tx1">
                  <a:lumMod val="75000"/>
                  <a:lumOff val="25000"/>
                </a:schemeClr>
              </a:solidFill>
              <a:cs typeface="B Nazanin" pitchFamily="2" charset="-78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49F01D69-8D4D-41F3-A788-F85FE172F8AE}"/>
              </a:ext>
            </a:extLst>
          </p:cNvPr>
          <p:cNvSpPr txBox="1"/>
          <p:nvPr/>
        </p:nvSpPr>
        <p:spPr>
          <a:xfrm>
            <a:off x="6165764" y="2743249"/>
            <a:ext cx="5040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en-US" altLang="ko-KR" sz="20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02</a:t>
            </a:r>
            <a:endParaRPr lang="ko-KR" altLang="en-US" sz="2000" b="1" dirty="0">
              <a:solidFill>
                <a:schemeClr val="tx1">
                  <a:lumMod val="75000"/>
                  <a:lumOff val="25000"/>
                </a:schemeClr>
              </a:solidFill>
              <a:cs typeface="B Nazanin" pitchFamily="2" charset="-78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8F9822D5-C31A-44C6-AA67-364725436D6D}"/>
              </a:ext>
            </a:extLst>
          </p:cNvPr>
          <p:cNvSpPr txBox="1"/>
          <p:nvPr/>
        </p:nvSpPr>
        <p:spPr>
          <a:xfrm>
            <a:off x="5516092" y="3324793"/>
            <a:ext cx="5040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en-US" altLang="ko-KR" sz="20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01</a:t>
            </a:r>
            <a:endParaRPr lang="ko-KR" altLang="en-US" sz="2000" b="1" dirty="0">
              <a:solidFill>
                <a:schemeClr val="tx1">
                  <a:lumMod val="75000"/>
                  <a:lumOff val="25000"/>
                </a:schemeClr>
              </a:solidFill>
              <a:cs typeface="B Nazanin" pitchFamily="2" charset="-78"/>
            </a:endParaRPr>
          </a:p>
        </p:txBody>
      </p:sp>
      <p:sp>
        <p:nvSpPr>
          <p:cNvPr id="34" name="Isosceles Triangle 33">
            <a:extLst>
              <a:ext uri="{FF2B5EF4-FFF2-40B4-BE49-F238E27FC236}">
                <a16:creationId xmlns:a16="http://schemas.microsoft.com/office/drawing/2014/main" id="{5CB9EEEB-68F3-4D41-A771-A025C1BCAC50}"/>
              </a:ext>
            </a:extLst>
          </p:cNvPr>
          <p:cNvSpPr/>
          <p:nvPr/>
        </p:nvSpPr>
        <p:spPr>
          <a:xfrm>
            <a:off x="6022192" y="1745673"/>
            <a:ext cx="147616" cy="2446812"/>
          </a:xfrm>
          <a:prstGeom prst="triangle">
            <a:avLst>
              <a:gd name="adj" fmla="val 50000"/>
            </a:avLst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 dirty="0"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879223399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7" name="Group 56">
            <a:extLst>
              <a:ext uri="{FF2B5EF4-FFF2-40B4-BE49-F238E27FC236}">
                <a16:creationId xmlns:a16="http://schemas.microsoft.com/office/drawing/2014/main" id="{FF1FDA4E-DF01-4D02-BE4F-950B8F39C2BD}"/>
              </a:ext>
            </a:extLst>
          </p:cNvPr>
          <p:cNvGrpSpPr/>
          <p:nvPr/>
        </p:nvGrpSpPr>
        <p:grpSpPr>
          <a:xfrm rot="16200000">
            <a:off x="5185060" y="-1635379"/>
            <a:ext cx="1819481" cy="12191852"/>
            <a:chOff x="7863840" y="1228255"/>
            <a:chExt cx="909828" cy="228600"/>
          </a:xfrm>
        </p:grpSpPr>
        <p:sp>
          <p:nvSpPr>
            <p:cNvPr id="58" name="Rectangle 57">
              <a:extLst>
                <a:ext uri="{FF2B5EF4-FFF2-40B4-BE49-F238E27FC236}">
                  <a16:creationId xmlns:a16="http://schemas.microsoft.com/office/drawing/2014/main" id="{775BF98B-6CE0-479F-B192-D0B65405D91E}"/>
                </a:ext>
              </a:extLst>
            </p:cNvPr>
            <p:cNvSpPr/>
            <p:nvPr/>
          </p:nvSpPr>
          <p:spPr>
            <a:xfrm>
              <a:off x="7863840" y="1228255"/>
              <a:ext cx="228600" cy="22860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Rectangle 58">
              <a:extLst>
                <a:ext uri="{FF2B5EF4-FFF2-40B4-BE49-F238E27FC236}">
                  <a16:creationId xmlns:a16="http://schemas.microsoft.com/office/drawing/2014/main" id="{5E689373-AF9D-48E9-912C-597D7E266311}"/>
                </a:ext>
              </a:extLst>
            </p:cNvPr>
            <p:cNvSpPr/>
            <p:nvPr/>
          </p:nvSpPr>
          <p:spPr>
            <a:xfrm>
              <a:off x="8090916" y="1228255"/>
              <a:ext cx="228600" cy="2286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Rectangle 59">
              <a:extLst>
                <a:ext uri="{FF2B5EF4-FFF2-40B4-BE49-F238E27FC236}">
                  <a16:creationId xmlns:a16="http://schemas.microsoft.com/office/drawing/2014/main" id="{39A34452-B0CF-452A-A38C-0E75F4630101}"/>
                </a:ext>
              </a:extLst>
            </p:cNvPr>
            <p:cNvSpPr/>
            <p:nvPr/>
          </p:nvSpPr>
          <p:spPr>
            <a:xfrm>
              <a:off x="8317992" y="1228255"/>
              <a:ext cx="228600" cy="2286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Rectangle 60">
              <a:extLst>
                <a:ext uri="{FF2B5EF4-FFF2-40B4-BE49-F238E27FC236}">
                  <a16:creationId xmlns:a16="http://schemas.microsoft.com/office/drawing/2014/main" id="{D810C2BA-7B37-4863-B1DB-843D5DBB60E2}"/>
                </a:ext>
              </a:extLst>
            </p:cNvPr>
            <p:cNvSpPr/>
            <p:nvPr/>
          </p:nvSpPr>
          <p:spPr>
            <a:xfrm>
              <a:off x="8545068" y="1228255"/>
              <a:ext cx="228600" cy="2286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" name="Rectangle 3">
            <a:extLst>
              <a:ext uri="{FF2B5EF4-FFF2-40B4-BE49-F238E27FC236}">
                <a16:creationId xmlns:a16="http://schemas.microsoft.com/office/drawing/2014/main" id="{F4CB848E-1D16-4F7F-919F-6A9FB17B8BC0}"/>
              </a:ext>
            </a:extLst>
          </p:cNvPr>
          <p:cNvSpPr/>
          <p:nvPr/>
        </p:nvSpPr>
        <p:spPr>
          <a:xfrm>
            <a:off x="0" y="3550807"/>
            <a:ext cx="12192000" cy="181816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2C559B9-D98C-4A53-B487-921BAB20C290}"/>
              </a:ext>
            </a:extLst>
          </p:cNvPr>
          <p:cNvSpPr txBox="1"/>
          <p:nvPr/>
        </p:nvSpPr>
        <p:spPr>
          <a:xfrm>
            <a:off x="1843313" y="3859392"/>
            <a:ext cx="9056915" cy="83099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fa-IR" altLang="ko-KR" sz="4800" dirty="0">
                <a:solidFill>
                  <a:schemeClr val="bg1"/>
                </a:solidFill>
                <a:cs typeface="B Nazanin" pitchFamily="2" charset="-78"/>
              </a:rPr>
              <a:t>شکستن بخش</a:t>
            </a:r>
            <a:endParaRPr lang="ko-KR" altLang="en-US" sz="4800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FA9F188-90E6-40A2-9335-DDFC6839B870}"/>
              </a:ext>
            </a:extLst>
          </p:cNvPr>
          <p:cNvSpPr txBox="1"/>
          <p:nvPr/>
        </p:nvSpPr>
        <p:spPr>
          <a:xfrm>
            <a:off x="1959428" y="4564440"/>
            <a:ext cx="6807201" cy="37965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fa-IR" altLang="ko-KR" sz="1867" dirty="0">
                <a:solidFill>
                  <a:schemeClr val="bg1"/>
                </a:solidFill>
                <a:cs typeface="B Nazanin" pitchFamily="2" charset="-78"/>
              </a:rPr>
              <a:t>عنوان فرعی ارائه خود را وارد کنید</a:t>
            </a:r>
            <a:endParaRPr lang="ko-KR" altLang="en-US" sz="1867" dirty="0">
              <a:solidFill>
                <a:schemeClr val="bg1"/>
              </a:solidFill>
              <a:cs typeface="B Nazanin" pitchFamily="2" charset="-78"/>
            </a:endParaRP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9735DCAE-0DE9-45E0-A48A-B18941551671}"/>
              </a:ext>
            </a:extLst>
          </p:cNvPr>
          <p:cNvGrpSpPr/>
          <p:nvPr/>
        </p:nvGrpSpPr>
        <p:grpSpPr>
          <a:xfrm rot="3017773">
            <a:off x="5584718" y="1817122"/>
            <a:ext cx="469873" cy="327856"/>
            <a:chOff x="5405974" y="1533288"/>
            <a:chExt cx="608646" cy="424685"/>
          </a:xfrm>
        </p:grpSpPr>
        <p:sp>
          <p:nvSpPr>
            <p:cNvPr id="8" name="Trapezoid 7">
              <a:extLst>
                <a:ext uri="{FF2B5EF4-FFF2-40B4-BE49-F238E27FC236}">
                  <a16:creationId xmlns:a16="http://schemas.microsoft.com/office/drawing/2014/main" id="{D9CB82F0-1BBB-4901-9194-76CB42845806}"/>
                </a:ext>
              </a:extLst>
            </p:cNvPr>
            <p:cNvSpPr/>
            <p:nvPr/>
          </p:nvSpPr>
          <p:spPr>
            <a:xfrm rot="5912136" flipH="1">
              <a:off x="5633173" y="1617814"/>
              <a:ext cx="141626" cy="93186"/>
            </a:xfrm>
            <a:prstGeom prst="trapezoid">
              <a:avLst>
                <a:gd name="adj" fmla="val 12383"/>
              </a:avLst>
            </a:prstGeom>
            <a:solidFill>
              <a:schemeClr val="accent2">
                <a:lumMod val="50000"/>
              </a:schemeClr>
            </a:solidFill>
            <a:ln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Trapezoid 8">
              <a:extLst>
                <a:ext uri="{FF2B5EF4-FFF2-40B4-BE49-F238E27FC236}">
                  <a16:creationId xmlns:a16="http://schemas.microsoft.com/office/drawing/2014/main" id="{4D88FC46-5725-410F-890A-35F76450D5F0}"/>
                </a:ext>
              </a:extLst>
            </p:cNvPr>
            <p:cNvSpPr/>
            <p:nvPr/>
          </p:nvSpPr>
          <p:spPr>
            <a:xfrm rot="7277434" flipH="1">
              <a:off x="5857778" y="1735728"/>
              <a:ext cx="103331" cy="96694"/>
            </a:xfrm>
            <a:prstGeom prst="trapezoid">
              <a:avLst>
                <a:gd name="adj" fmla="val 12383"/>
              </a:avLst>
            </a:prstGeom>
            <a:solidFill>
              <a:schemeClr val="accent2">
                <a:lumMod val="50000"/>
              </a:schemeClr>
            </a:solidFill>
            <a:ln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Trapezoid 9">
              <a:extLst>
                <a:ext uri="{FF2B5EF4-FFF2-40B4-BE49-F238E27FC236}">
                  <a16:creationId xmlns:a16="http://schemas.microsoft.com/office/drawing/2014/main" id="{48B958BF-0A77-4155-A4B2-0AACCACBC099}"/>
                </a:ext>
              </a:extLst>
            </p:cNvPr>
            <p:cNvSpPr/>
            <p:nvPr/>
          </p:nvSpPr>
          <p:spPr>
            <a:xfrm rot="5912136" flipH="1">
              <a:off x="5438996" y="1500266"/>
              <a:ext cx="200130" cy="266173"/>
            </a:xfrm>
            <a:prstGeom prst="trapezoid">
              <a:avLst>
                <a:gd name="adj" fmla="val 12383"/>
              </a:avLst>
            </a:prstGeom>
            <a:solidFill>
              <a:schemeClr val="accent2"/>
            </a:solidFill>
            <a:ln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Trapezoid 10">
              <a:extLst>
                <a:ext uri="{FF2B5EF4-FFF2-40B4-BE49-F238E27FC236}">
                  <a16:creationId xmlns:a16="http://schemas.microsoft.com/office/drawing/2014/main" id="{694FAF09-C37B-4D5F-8986-128E1406A5B8}"/>
                </a:ext>
              </a:extLst>
            </p:cNvPr>
            <p:cNvSpPr/>
            <p:nvPr/>
          </p:nvSpPr>
          <p:spPr>
            <a:xfrm rot="7277434" flipH="1">
              <a:off x="5727739" y="1619233"/>
              <a:ext cx="146016" cy="194202"/>
            </a:xfrm>
            <a:prstGeom prst="trapezoid">
              <a:avLst>
                <a:gd name="adj" fmla="val 12383"/>
              </a:avLst>
            </a:prstGeom>
            <a:solidFill>
              <a:schemeClr val="accent2"/>
            </a:solidFill>
            <a:ln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Trapezoid 11">
              <a:extLst>
                <a:ext uri="{FF2B5EF4-FFF2-40B4-BE49-F238E27FC236}">
                  <a16:creationId xmlns:a16="http://schemas.microsoft.com/office/drawing/2014/main" id="{2DC4A586-D53B-4732-9EC4-ECBA24BE2E06}"/>
                </a:ext>
              </a:extLst>
            </p:cNvPr>
            <p:cNvSpPr/>
            <p:nvPr/>
          </p:nvSpPr>
          <p:spPr>
            <a:xfrm rot="8867088" flipH="1">
              <a:off x="5921123" y="1778027"/>
              <a:ext cx="93497" cy="179946"/>
            </a:xfrm>
            <a:prstGeom prst="trapezoid">
              <a:avLst>
                <a:gd name="adj" fmla="val 12383"/>
              </a:avLst>
            </a:prstGeom>
            <a:solidFill>
              <a:schemeClr val="accent2"/>
            </a:solidFill>
            <a:ln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5" name="Group 24">
            <a:extLst>
              <a:ext uri="{FF2B5EF4-FFF2-40B4-BE49-F238E27FC236}">
                <a16:creationId xmlns:a16="http://schemas.microsoft.com/office/drawing/2014/main" id="{ED81B5EA-563E-4DB8-9CFD-33E2046DB885}"/>
              </a:ext>
            </a:extLst>
          </p:cNvPr>
          <p:cNvGrpSpPr/>
          <p:nvPr/>
        </p:nvGrpSpPr>
        <p:grpSpPr>
          <a:xfrm rot="7898637">
            <a:off x="5214392" y="1000348"/>
            <a:ext cx="344525" cy="861967"/>
            <a:chOff x="4130248" y="650162"/>
            <a:chExt cx="502279" cy="1664988"/>
          </a:xfrm>
          <a:solidFill>
            <a:schemeClr val="accent2"/>
          </a:solidFill>
        </p:grpSpPr>
        <p:sp>
          <p:nvSpPr>
            <p:cNvPr id="47" name="Trapezoid 46">
              <a:extLst>
                <a:ext uri="{FF2B5EF4-FFF2-40B4-BE49-F238E27FC236}">
                  <a16:creationId xmlns:a16="http://schemas.microsoft.com/office/drawing/2014/main" id="{25299E69-BA35-434B-B436-C1980380A0BC}"/>
                </a:ext>
              </a:extLst>
            </p:cNvPr>
            <p:cNvSpPr/>
            <p:nvPr/>
          </p:nvSpPr>
          <p:spPr>
            <a:xfrm>
              <a:off x="4130248" y="650162"/>
              <a:ext cx="502273" cy="1664988"/>
            </a:xfrm>
            <a:prstGeom prst="trapezoid">
              <a:avLst>
                <a:gd name="adj" fmla="val 9168"/>
              </a:avLst>
            </a:prstGeom>
            <a:grpFill/>
            <a:ln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8" name="Trapezoid 94">
              <a:extLst>
                <a:ext uri="{FF2B5EF4-FFF2-40B4-BE49-F238E27FC236}">
                  <a16:creationId xmlns:a16="http://schemas.microsoft.com/office/drawing/2014/main" id="{835959BC-934F-4D8A-AA73-95D23A7C2F98}"/>
                </a:ext>
              </a:extLst>
            </p:cNvPr>
            <p:cNvSpPr/>
            <p:nvPr/>
          </p:nvSpPr>
          <p:spPr>
            <a:xfrm>
              <a:off x="4449648" y="650162"/>
              <a:ext cx="182879" cy="1664988"/>
            </a:xfrm>
            <a:custGeom>
              <a:avLst/>
              <a:gdLst>
                <a:gd name="connsiteX0" fmla="*/ 0 w 182880"/>
                <a:gd name="connsiteY0" fmla="*/ 1664988 h 1664988"/>
                <a:gd name="connsiteX1" fmla="*/ 0 w 182880"/>
                <a:gd name="connsiteY1" fmla="*/ 0 h 1664988"/>
                <a:gd name="connsiteX2" fmla="*/ 182880 w 182880"/>
                <a:gd name="connsiteY2" fmla="*/ 0 h 1664988"/>
                <a:gd name="connsiteX3" fmla="*/ 182880 w 182880"/>
                <a:gd name="connsiteY3" fmla="*/ 1664988 h 1664988"/>
                <a:gd name="connsiteX4" fmla="*/ 0 w 182880"/>
                <a:gd name="connsiteY4" fmla="*/ 1664988 h 1664988"/>
                <a:gd name="connsiteX0" fmla="*/ 0 w 182880"/>
                <a:gd name="connsiteY0" fmla="*/ 1664988 h 1664988"/>
                <a:gd name="connsiteX1" fmla="*/ 0 w 182880"/>
                <a:gd name="connsiteY1" fmla="*/ 0 h 1664988"/>
                <a:gd name="connsiteX2" fmla="*/ 130540 w 182880"/>
                <a:gd name="connsiteY2" fmla="*/ 3079 h 1664988"/>
                <a:gd name="connsiteX3" fmla="*/ 182880 w 182880"/>
                <a:gd name="connsiteY3" fmla="*/ 1664988 h 1664988"/>
                <a:gd name="connsiteX4" fmla="*/ 0 w 182880"/>
                <a:gd name="connsiteY4" fmla="*/ 1664988 h 1664988"/>
                <a:gd name="connsiteX0" fmla="*/ 0 w 182880"/>
                <a:gd name="connsiteY0" fmla="*/ 1664988 h 1664988"/>
                <a:gd name="connsiteX1" fmla="*/ 0 w 182880"/>
                <a:gd name="connsiteY1" fmla="*/ 0 h 1664988"/>
                <a:gd name="connsiteX2" fmla="*/ 68965 w 182880"/>
                <a:gd name="connsiteY2" fmla="*/ 6157 h 1664988"/>
                <a:gd name="connsiteX3" fmla="*/ 182880 w 182880"/>
                <a:gd name="connsiteY3" fmla="*/ 1664988 h 1664988"/>
                <a:gd name="connsiteX4" fmla="*/ 0 w 182880"/>
                <a:gd name="connsiteY4" fmla="*/ 1664988 h 1664988"/>
                <a:gd name="connsiteX0" fmla="*/ 0 w 182880"/>
                <a:gd name="connsiteY0" fmla="*/ 1664988 h 1664988"/>
                <a:gd name="connsiteX1" fmla="*/ 0 w 182880"/>
                <a:gd name="connsiteY1" fmla="*/ 0 h 1664988"/>
                <a:gd name="connsiteX2" fmla="*/ 133619 w 182880"/>
                <a:gd name="connsiteY2" fmla="*/ 3079 h 1664988"/>
                <a:gd name="connsiteX3" fmla="*/ 182880 w 182880"/>
                <a:gd name="connsiteY3" fmla="*/ 1664988 h 1664988"/>
                <a:gd name="connsiteX4" fmla="*/ 0 w 182880"/>
                <a:gd name="connsiteY4" fmla="*/ 1664988 h 16649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2880" h="1664988">
                  <a:moveTo>
                    <a:pt x="0" y="1664988"/>
                  </a:moveTo>
                  <a:lnTo>
                    <a:pt x="0" y="0"/>
                  </a:lnTo>
                  <a:lnTo>
                    <a:pt x="133619" y="3079"/>
                  </a:lnTo>
                  <a:lnTo>
                    <a:pt x="182880" y="1664988"/>
                  </a:lnTo>
                  <a:lnTo>
                    <a:pt x="0" y="1664988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141212BB-D030-4BEF-BE2B-E8A3CC790CBA}"/>
              </a:ext>
            </a:extLst>
          </p:cNvPr>
          <p:cNvGrpSpPr/>
          <p:nvPr/>
        </p:nvGrpSpPr>
        <p:grpSpPr>
          <a:xfrm rot="15664019">
            <a:off x="4239240" y="746537"/>
            <a:ext cx="414152" cy="1446605"/>
            <a:chOff x="391499" y="630207"/>
            <a:chExt cx="531848" cy="1593194"/>
          </a:xfrm>
        </p:grpSpPr>
        <p:sp>
          <p:nvSpPr>
            <p:cNvPr id="45" name="Rectangle: Rounded Corners 44">
              <a:extLst>
                <a:ext uri="{FF2B5EF4-FFF2-40B4-BE49-F238E27FC236}">
                  <a16:creationId xmlns:a16="http://schemas.microsoft.com/office/drawing/2014/main" id="{B9BE7176-3872-43EB-A826-A8BF0B3D3AA9}"/>
                </a:ext>
              </a:extLst>
            </p:cNvPr>
            <p:cNvSpPr/>
            <p:nvPr/>
          </p:nvSpPr>
          <p:spPr>
            <a:xfrm rot="20495611">
              <a:off x="400453" y="630207"/>
              <a:ext cx="522894" cy="1539139"/>
            </a:xfrm>
            <a:prstGeom prst="roundRect">
              <a:avLst>
                <a:gd name="adj" fmla="val 0"/>
              </a:avLst>
            </a:prstGeom>
            <a:solidFill>
              <a:schemeClr val="accent2"/>
            </a:solidFill>
            <a:ln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Rectangle: Rounded Corners 45">
              <a:extLst>
                <a:ext uri="{FF2B5EF4-FFF2-40B4-BE49-F238E27FC236}">
                  <a16:creationId xmlns:a16="http://schemas.microsoft.com/office/drawing/2014/main" id="{33A43497-A4DD-45E4-9034-17F05C2472D1}"/>
                </a:ext>
              </a:extLst>
            </p:cNvPr>
            <p:cNvSpPr/>
            <p:nvPr/>
          </p:nvSpPr>
          <p:spPr>
            <a:xfrm rot="20495611">
              <a:off x="391499" y="684262"/>
              <a:ext cx="191608" cy="1539139"/>
            </a:xfrm>
            <a:prstGeom prst="roundRect">
              <a:avLst>
                <a:gd name="adj" fmla="val 0"/>
              </a:avLst>
            </a:prstGeom>
            <a:solidFill>
              <a:schemeClr val="accent2">
                <a:lumMod val="75000"/>
              </a:schemeClr>
            </a:solidFill>
            <a:ln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7" name="Group 26">
            <a:extLst>
              <a:ext uri="{FF2B5EF4-FFF2-40B4-BE49-F238E27FC236}">
                <a16:creationId xmlns:a16="http://schemas.microsoft.com/office/drawing/2014/main" id="{C5481BE7-71C0-450E-A70A-571423B47A0D}"/>
              </a:ext>
            </a:extLst>
          </p:cNvPr>
          <p:cNvGrpSpPr/>
          <p:nvPr/>
        </p:nvGrpSpPr>
        <p:grpSpPr>
          <a:xfrm rot="1062574">
            <a:off x="4839586" y="933055"/>
            <a:ext cx="437403" cy="437403"/>
            <a:chOff x="121429" y="411151"/>
            <a:chExt cx="607375" cy="607375"/>
          </a:xfrm>
        </p:grpSpPr>
        <p:sp>
          <p:nvSpPr>
            <p:cNvPr id="41" name="Oval 40">
              <a:extLst>
                <a:ext uri="{FF2B5EF4-FFF2-40B4-BE49-F238E27FC236}">
                  <a16:creationId xmlns:a16="http://schemas.microsoft.com/office/drawing/2014/main" id="{B6BF831C-93C3-4C77-BDD8-D85C6F731450}"/>
                </a:ext>
              </a:extLst>
            </p:cNvPr>
            <p:cNvSpPr/>
            <p:nvPr/>
          </p:nvSpPr>
          <p:spPr>
            <a:xfrm>
              <a:off x="121429" y="411151"/>
              <a:ext cx="607375" cy="607375"/>
            </a:xfrm>
            <a:prstGeom prst="ellipse">
              <a:avLst/>
            </a:prstGeom>
            <a:solidFill>
              <a:schemeClr val="accent2"/>
            </a:solidFill>
            <a:ln w="12700"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2" name="Freeform: Shape 41">
              <a:extLst>
                <a:ext uri="{FF2B5EF4-FFF2-40B4-BE49-F238E27FC236}">
                  <a16:creationId xmlns:a16="http://schemas.microsoft.com/office/drawing/2014/main" id="{E48EA4FD-67BD-4ECB-B5B2-D1AF9B26157F}"/>
                </a:ext>
              </a:extLst>
            </p:cNvPr>
            <p:cNvSpPr/>
            <p:nvPr/>
          </p:nvSpPr>
          <p:spPr>
            <a:xfrm>
              <a:off x="186933" y="476655"/>
              <a:ext cx="476367" cy="476367"/>
            </a:xfrm>
            <a:custGeom>
              <a:avLst/>
              <a:gdLst>
                <a:gd name="connsiteX0" fmla="*/ 977265 w 1950394"/>
                <a:gd name="connsiteY0" fmla="*/ 1954006 h 1950394"/>
                <a:gd name="connsiteX1" fmla="*/ 4 w 1950394"/>
                <a:gd name="connsiteY1" fmla="*/ 977261 h 1950394"/>
                <a:gd name="connsiteX2" fmla="*/ 976749 w 1950394"/>
                <a:gd name="connsiteY2" fmla="*/ 0 h 1950394"/>
                <a:gd name="connsiteX3" fmla="*/ 1953494 w 1950394"/>
                <a:gd name="connsiteY3" fmla="*/ 976229 h 1950394"/>
                <a:gd name="connsiteX4" fmla="*/ 977265 w 1950394"/>
                <a:gd name="connsiteY4" fmla="*/ 1954006 h 1950394"/>
                <a:gd name="connsiteX5" fmla="*/ 1198104 w 1950394"/>
                <a:gd name="connsiteY5" fmla="*/ 1613977 h 1950394"/>
                <a:gd name="connsiteX6" fmla="*/ 1221839 w 1950394"/>
                <a:gd name="connsiteY6" fmla="*/ 1574763 h 1950394"/>
                <a:gd name="connsiteX7" fmla="*/ 1240930 w 1950394"/>
                <a:gd name="connsiteY7" fmla="*/ 1566507 h 1950394"/>
                <a:gd name="connsiteX8" fmla="*/ 1257957 w 1950394"/>
                <a:gd name="connsiteY8" fmla="*/ 1569603 h 1950394"/>
                <a:gd name="connsiteX9" fmla="*/ 1298203 w 1950394"/>
                <a:gd name="connsiteY9" fmla="*/ 1624297 h 1950394"/>
                <a:gd name="connsiteX10" fmla="*/ 1311619 w 1950394"/>
                <a:gd name="connsiteY10" fmla="*/ 1629456 h 1950394"/>
                <a:gd name="connsiteX11" fmla="*/ 1375084 w 1950394"/>
                <a:gd name="connsiteY11" fmla="*/ 1592822 h 1950394"/>
                <a:gd name="connsiteX12" fmla="*/ 1377148 w 1950394"/>
                <a:gd name="connsiteY12" fmla="*/ 1578891 h 1950394"/>
                <a:gd name="connsiteX13" fmla="*/ 1349285 w 1950394"/>
                <a:gd name="connsiteY13" fmla="*/ 1515426 h 1950394"/>
                <a:gd name="connsiteX14" fmla="*/ 1353413 w 1950394"/>
                <a:gd name="connsiteY14" fmla="*/ 1502010 h 1950394"/>
                <a:gd name="connsiteX15" fmla="*/ 1385919 w 1950394"/>
                <a:gd name="connsiteY15" fmla="*/ 1476727 h 1950394"/>
                <a:gd name="connsiteX16" fmla="*/ 1400883 w 1950394"/>
                <a:gd name="connsiteY16" fmla="*/ 1476727 h 1950394"/>
                <a:gd name="connsiteX17" fmla="*/ 1452996 w 1950394"/>
                <a:gd name="connsiteY17" fmla="*/ 1518005 h 1950394"/>
                <a:gd name="connsiteX18" fmla="*/ 1470024 w 1950394"/>
                <a:gd name="connsiteY18" fmla="*/ 1519553 h 1950394"/>
                <a:gd name="connsiteX19" fmla="*/ 1519041 w 1950394"/>
                <a:gd name="connsiteY19" fmla="*/ 1470535 h 1950394"/>
                <a:gd name="connsiteX20" fmla="*/ 1518010 w 1950394"/>
                <a:gd name="connsiteY20" fmla="*/ 1453508 h 1950394"/>
                <a:gd name="connsiteX21" fmla="*/ 1475699 w 1950394"/>
                <a:gd name="connsiteY21" fmla="*/ 1400363 h 1950394"/>
                <a:gd name="connsiteX22" fmla="*/ 1476215 w 1950394"/>
                <a:gd name="connsiteY22" fmla="*/ 1386431 h 1950394"/>
                <a:gd name="connsiteX23" fmla="*/ 1501498 w 1950394"/>
                <a:gd name="connsiteY23" fmla="*/ 1353925 h 1950394"/>
                <a:gd name="connsiteX24" fmla="*/ 1515946 w 1950394"/>
                <a:gd name="connsiteY24" fmla="*/ 1349797 h 1950394"/>
                <a:gd name="connsiteX25" fmla="*/ 1579411 w 1950394"/>
                <a:gd name="connsiteY25" fmla="*/ 1377660 h 1950394"/>
                <a:gd name="connsiteX26" fmla="*/ 1592310 w 1950394"/>
                <a:gd name="connsiteY26" fmla="*/ 1375596 h 1950394"/>
                <a:gd name="connsiteX27" fmla="*/ 1628945 w 1950394"/>
                <a:gd name="connsiteY27" fmla="*/ 1312130 h 1950394"/>
                <a:gd name="connsiteX28" fmla="*/ 1623785 w 1950394"/>
                <a:gd name="connsiteY28" fmla="*/ 1298199 h 1950394"/>
                <a:gd name="connsiteX29" fmla="*/ 1577863 w 1950394"/>
                <a:gd name="connsiteY29" fmla="*/ 1265692 h 1950394"/>
                <a:gd name="connsiteX30" fmla="*/ 1571155 w 1950394"/>
                <a:gd name="connsiteY30" fmla="*/ 1230090 h 1950394"/>
                <a:gd name="connsiteX31" fmla="*/ 1579927 w 1950394"/>
                <a:gd name="connsiteY31" fmla="*/ 1208419 h 1950394"/>
                <a:gd name="connsiteX32" fmla="*/ 1596438 w 1950394"/>
                <a:gd name="connsiteY32" fmla="*/ 1197583 h 1950394"/>
                <a:gd name="connsiteX33" fmla="*/ 1660935 w 1950394"/>
                <a:gd name="connsiteY33" fmla="*/ 1207387 h 1950394"/>
                <a:gd name="connsiteX34" fmla="*/ 1675383 w 1950394"/>
                <a:gd name="connsiteY34" fmla="*/ 1201195 h 1950394"/>
                <a:gd name="connsiteX35" fmla="*/ 1693442 w 1950394"/>
                <a:gd name="connsiteY35" fmla="*/ 1132570 h 1950394"/>
                <a:gd name="connsiteX36" fmla="*/ 1684154 w 1950394"/>
                <a:gd name="connsiteY36" fmla="*/ 1119155 h 1950394"/>
                <a:gd name="connsiteX37" fmla="*/ 1621205 w 1950394"/>
                <a:gd name="connsiteY37" fmla="*/ 1093872 h 1950394"/>
                <a:gd name="connsiteX38" fmla="*/ 1614497 w 1950394"/>
                <a:gd name="connsiteY38" fmla="*/ 1083037 h 1950394"/>
                <a:gd name="connsiteX39" fmla="*/ 1620173 w 1950394"/>
                <a:gd name="connsiteY39" fmla="*/ 1042274 h 1950394"/>
                <a:gd name="connsiteX40" fmla="*/ 1632557 w 1950394"/>
                <a:gd name="connsiteY40" fmla="*/ 1029891 h 1950394"/>
                <a:gd name="connsiteX41" fmla="*/ 1696022 w 1950394"/>
                <a:gd name="connsiteY41" fmla="*/ 1022667 h 1950394"/>
                <a:gd name="connsiteX42" fmla="*/ 1709437 w 1950394"/>
                <a:gd name="connsiteY42" fmla="*/ 1010800 h 1950394"/>
                <a:gd name="connsiteX43" fmla="*/ 1709437 w 1950394"/>
                <a:gd name="connsiteY43" fmla="*/ 943723 h 1950394"/>
                <a:gd name="connsiteX44" fmla="*/ 1694990 w 1950394"/>
                <a:gd name="connsiteY44" fmla="*/ 931339 h 1950394"/>
                <a:gd name="connsiteX45" fmla="*/ 1650616 w 1950394"/>
                <a:gd name="connsiteY45" fmla="*/ 928243 h 1950394"/>
                <a:gd name="connsiteX46" fmla="*/ 1618109 w 1950394"/>
                <a:gd name="connsiteY46" fmla="*/ 892125 h 1950394"/>
                <a:gd name="connsiteX47" fmla="*/ 1615013 w 1950394"/>
                <a:gd name="connsiteY47" fmla="*/ 874582 h 1950394"/>
                <a:gd name="connsiteX48" fmla="*/ 1622753 w 1950394"/>
                <a:gd name="connsiteY48" fmla="*/ 859102 h 1950394"/>
                <a:gd name="connsiteX49" fmla="*/ 1684670 w 1950394"/>
                <a:gd name="connsiteY49" fmla="*/ 834851 h 1950394"/>
                <a:gd name="connsiteX50" fmla="*/ 1693442 w 1950394"/>
                <a:gd name="connsiteY50" fmla="*/ 821952 h 1950394"/>
                <a:gd name="connsiteX51" fmla="*/ 1674867 w 1950394"/>
                <a:gd name="connsiteY51" fmla="*/ 753327 h 1950394"/>
                <a:gd name="connsiteX52" fmla="*/ 1659903 w 1950394"/>
                <a:gd name="connsiteY52" fmla="*/ 746619 h 1950394"/>
                <a:gd name="connsiteX53" fmla="*/ 1594374 w 1950394"/>
                <a:gd name="connsiteY53" fmla="*/ 756423 h 1950394"/>
                <a:gd name="connsiteX54" fmla="*/ 1580443 w 1950394"/>
                <a:gd name="connsiteY54" fmla="*/ 747651 h 1950394"/>
                <a:gd name="connsiteX55" fmla="*/ 1565995 w 1950394"/>
                <a:gd name="connsiteY55" fmla="*/ 713081 h 1950394"/>
                <a:gd name="connsiteX56" fmla="*/ 1570123 w 1950394"/>
                <a:gd name="connsiteY56" fmla="*/ 696054 h 1950394"/>
                <a:gd name="connsiteX57" fmla="*/ 1623269 w 1950394"/>
                <a:gd name="connsiteY57" fmla="*/ 656323 h 1950394"/>
                <a:gd name="connsiteX58" fmla="*/ 1628429 w 1950394"/>
                <a:gd name="connsiteY58" fmla="*/ 641876 h 1950394"/>
                <a:gd name="connsiteX59" fmla="*/ 1592310 w 1950394"/>
                <a:gd name="connsiteY59" fmla="*/ 579443 h 1950394"/>
                <a:gd name="connsiteX60" fmla="*/ 1578379 w 1950394"/>
                <a:gd name="connsiteY60" fmla="*/ 576863 h 1950394"/>
                <a:gd name="connsiteX61" fmla="*/ 1532457 w 1950394"/>
                <a:gd name="connsiteY61" fmla="*/ 599050 h 1950394"/>
                <a:gd name="connsiteX62" fmla="*/ 1490147 w 1950394"/>
                <a:gd name="connsiteY62" fmla="*/ 585118 h 1950394"/>
                <a:gd name="connsiteX63" fmla="*/ 1477247 w 1950394"/>
                <a:gd name="connsiteY63" fmla="*/ 569123 h 1950394"/>
                <a:gd name="connsiteX64" fmla="*/ 1476731 w 1950394"/>
                <a:gd name="connsiteY64" fmla="*/ 552096 h 1950394"/>
                <a:gd name="connsiteX65" fmla="*/ 1518525 w 1950394"/>
                <a:gd name="connsiteY65" fmla="*/ 499982 h 1950394"/>
                <a:gd name="connsiteX66" fmla="*/ 1519557 w 1950394"/>
                <a:gd name="connsiteY66" fmla="*/ 483987 h 1950394"/>
                <a:gd name="connsiteX67" fmla="*/ 1470540 w 1950394"/>
                <a:gd name="connsiteY67" fmla="*/ 434453 h 1950394"/>
                <a:gd name="connsiteX68" fmla="*/ 1452480 w 1950394"/>
                <a:gd name="connsiteY68" fmla="*/ 436001 h 1950394"/>
                <a:gd name="connsiteX69" fmla="*/ 1418942 w 1950394"/>
                <a:gd name="connsiteY69" fmla="*/ 465412 h 1950394"/>
                <a:gd name="connsiteX70" fmla="*/ 1369408 w 1950394"/>
                <a:gd name="connsiteY70" fmla="*/ 463348 h 1950394"/>
                <a:gd name="connsiteX71" fmla="*/ 1354961 w 1950394"/>
                <a:gd name="connsiteY71" fmla="*/ 452512 h 1950394"/>
                <a:gd name="connsiteX72" fmla="*/ 1349801 w 1950394"/>
                <a:gd name="connsiteY72" fmla="*/ 436001 h 1950394"/>
                <a:gd name="connsiteX73" fmla="*/ 1377148 w 1950394"/>
                <a:gd name="connsiteY73" fmla="*/ 374084 h 1950394"/>
                <a:gd name="connsiteX74" fmla="*/ 1374052 w 1950394"/>
                <a:gd name="connsiteY74" fmla="*/ 360152 h 1950394"/>
                <a:gd name="connsiteX75" fmla="*/ 1312651 w 1950394"/>
                <a:gd name="connsiteY75" fmla="*/ 324550 h 1950394"/>
                <a:gd name="connsiteX76" fmla="*/ 1296655 w 1950394"/>
                <a:gd name="connsiteY76" fmla="*/ 329193 h 1950394"/>
                <a:gd name="connsiteX77" fmla="*/ 1256925 w 1950394"/>
                <a:gd name="connsiteY77" fmla="*/ 382855 h 1950394"/>
                <a:gd name="connsiteX78" fmla="*/ 1238866 w 1950394"/>
                <a:gd name="connsiteY78" fmla="*/ 386467 h 1950394"/>
                <a:gd name="connsiteX79" fmla="*/ 1206875 w 1950394"/>
                <a:gd name="connsiteY79" fmla="*/ 373052 h 1950394"/>
                <a:gd name="connsiteX80" fmla="*/ 1196556 w 1950394"/>
                <a:gd name="connsiteY80" fmla="*/ 357572 h 1950394"/>
                <a:gd name="connsiteX81" fmla="*/ 1206359 w 1950394"/>
                <a:gd name="connsiteY81" fmla="*/ 293075 h 1950394"/>
                <a:gd name="connsiteX82" fmla="*/ 1199652 w 1950394"/>
                <a:gd name="connsiteY82" fmla="*/ 278112 h 1950394"/>
                <a:gd name="connsiteX83" fmla="*/ 1131027 w 1950394"/>
                <a:gd name="connsiteY83" fmla="*/ 259537 h 1950394"/>
                <a:gd name="connsiteX84" fmla="*/ 1118127 w 1950394"/>
                <a:gd name="connsiteY84" fmla="*/ 268308 h 1950394"/>
                <a:gd name="connsiteX85" fmla="*/ 1093360 w 1950394"/>
                <a:gd name="connsiteY85" fmla="*/ 331258 h 1950394"/>
                <a:gd name="connsiteX86" fmla="*/ 1079945 w 1950394"/>
                <a:gd name="connsiteY86" fmla="*/ 338481 h 1950394"/>
                <a:gd name="connsiteX87" fmla="*/ 1042794 w 1950394"/>
                <a:gd name="connsiteY87" fmla="*/ 333837 h 1950394"/>
                <a:gd name="connsiteX88" fmla="*/ 1028347 w 1950394"/>
                <a:gd name="connsiteY88" fmla="*/ 320422 h 1950394"/>
                <a:gd name="connsiteX89" fmla="*/ 1021123 w 1950394"/>
                <a:gd name="connsiteY89" fmla="*/ 257989 h 1950394"/>
                <a:gd name="connsiteX90" fmla="*/ 1008740 w 1950394"/>
                <a:gd name="connsiteY90" fmla="*/ 243541 h 1950394"/>
                <a:gd name="connsiteX91" fmla="*/ 941663 w 1950394"/>
                <a:gd name="connsiteY91" fmla="*/ 243541 h 1950394"/>
                <a:gd name="connsiteX92" fmla="*/ 929795 w 1950394"/>
                <a:gd name="connsiteY92" fmla="*/ 256957 h 1950394"/>
                <a:gd name="connsiteX93" fmla="*/ 922572 w 1950394"/>
                <a:gd name="connsiteY93" fmla="*/ 320422 h 1950394"/>
                <a:gd name="connsiteX94" fmla="*/ 909156 w 1950394"/>
                <a:gd name="connsiteY94" fmla="*/ 333321 h 1950394"/>
                <a:gd name="connsiteX95" fmla="*/ 872006 w 1950394"/>
                <a:gd name="connsiteY95" fmla="*/ 337965 h 1950394"/>
                <a:gd name="connsiteX96" fmla="*/ 857559 w 1950394"/>
                <a:gd name="connsiteY96" fmla="*/ 330226 h 1950394"/>
                <a:gd name="connsiteX97" fmla="*/ 833308 w 1950394"/>
                <a:gd name="connsiteY97" fmla="*/ 268308 h 1950394"/>
                <a:gd name="connsiteX98" fmla="*/ 819892 w 1950394"/>
                <a:gd name="connsiteY98" fmla="*/ 259021 h 1950394"/>
                <a:gd name="connsiteX99" fmla="*/ 753847 w 1950394"/>
                <a:gd name="connsiteY99" fmla="*/ 276564 h 1950394"/>
                <a:gd name="connsiteX100" fmla="*/ 745591 w 1950394"/>
                <a:gd name="connsiteY100" fmla="*/ 293075 h 1950394"/>
                <a:gd name="connsiteX101" fmla="*/ 754879 w 1950394"/>
                <a:gd name="connsiteY101" fmla="*/ 339513 h 1950394"/>
                <a:gd name="connsiteX102" fmla="*/ 728564 w 1950394"/>
                <a:gd name="connsiteY102" fmla="*/ 378728 h 1950394"/>
                <a:gd name="connsiteX103" fmla="*/ 712053 w 1950394"/>
                <a:gd name="connsiteY103" fmla="*/ 385951 h 1950394"/>
                <a:gd name="connsiteX104" fmla="*/ 695026 w 1950394"/>
                <a:gd name="connsiteY104" fmla="*/ 382855 h 1950394"/>
                <a:gd name="connsiteX105" fmla="*/ 654779 w 1950394"/>
                <a:gd name="connsiteY105" fmla="*/ 328161 h 1950394"/>
                <a:gd name="connsiteX106" fmla="*/ 641364 w 1950394"/>
                <a:gd name="connsiteY106" fmla="*/ 323002 h 1950394"/>
                <a:gd name="connsiteX107" fmla="*/ 577899 w 1950394"/>
                <a:gd name="connsiteY107" fmla="*/ 359636 h 1950394"/>
                <a:gd name="connsiteX108" fmla="*/ 574803 w 1950394"/>
                <a:gd name="connsiteY108" fmla="*/ 372536 h 1950394"/>
                <a:gd name="connsiteX109" fmla="*/ 602666 w 1950394"/>
                <a:gd name="connsiteY109" fmla="*/ 435485 h 1950394"/>
                <a:gd name="connsiteX110" fmla="*/ 598022 w 1950394"/>
                <a:gd name="connsiteY110" fmla="*/ 450964 h 1950394"/>
                <a:gd name="connsiteX111" fmla="*/ 567579 w 1950394"/>
                <a:gd name="connsiteY111" fmla="*/ 474699 h 1950394"/>
                <a:gd name="connsiteX112" fmla="*/ 550552 w 1950394"/>
                <a:gd name="connsiteY112" fmla="*/ 474699 h 1950394"/>
                <a:gd name="connsiteX113" fmla="*/ 498438 w 1950394"/>
                <a:gd name="connsiteY113" fmla="*/ 432905 h 1950394"/>
                <a:gd name="connsiteX114" fmla="*/ 483475 w 1950394"/>
                <a:gd name="connsiteY114" fmla="*/ 431357 h 1950394"/>
                <a:gd name="connsiteX115" fmla="*/ 432393 w 1950394"/>
                <a:gd name="connsiteY115" fmla="*/ 482439 h 1950394"/>
                <a:gd name="connsiteX116" fmla="*/ 433425 w 1950394"/>
                <a:gd name="connsiteY116" fmla="*/ 497402 h 1950394"/>
                <a:gd name="connsiteX117" fmla="*/ 475735 w 1950394"/>
                <a:gd name="connsiteY117" fmla="*/ 550032 h 1950394"/>
                <a:gd name="connsiteX118" fmla="*/ 475219 w 1950394"/>
                <a:gd name="connsiteY118" fmla="*/ 566027 h 1950394"/>
                <a:gd name="connsiteX119" fmla="*/ 450968 w 1950394"/>
                <a:gd name="connsiteY119" fmla="*/ 597502 h 1950394"/>
                <a:gd name="connsiteX120" fmla="*/ 437553 w 1950394"/>
                <a:gd name="connsiteY120" fmla="*/ 601629 h 1950394"/>
                <a:gd name="connsiteX121" fmla="*/ 373056 w 1950394"/>
                <a:gd name="connsiteY121" fmla="*/ 573251 h 1950394"/>
                <a:gd name="connsiteX122" fmla="*/ 360156 w 1950394"/>
                <a:gd name="connsiteY122" fmla="*/ 575315 h 1950394"/>
                <a:gd name="connsiteX123" fmla="*/ 323522 w 1950394"/>
                <a:gd name="connsiteY123" fmla="*/ 638780 h 1950394"/>
                <a:gd name="connsiteX124" fmla="*/ 328166 w 1950394"/>
                <a:gd name="connsiteY124" fmla="*/ 652711 h 1950394"/>
                <a:gd name="connsiteX125" fmla="*/ 374088 w 1950394"/>
                <a:gd name="connsiteY125" fmla="*/ 685218 h 1950394"/>
                <a:gd name="connsiteX126" fmla="*/ 380795 w 1950394"/>
                <a:gd name="connsiteY126" fmla="*/ 720820 h 1950394"/>
                <a:gd name="connsiteX127" fmla="*/ 372024 w 1950394"/>
                <a:gd name="connsiteY127" fmla="*/ 742492 h 1950394"/>
                <a:gd name="connsiteX128" fmla="*/ 355513 w 1950394"/>
                <a:gd name="connsiteY128" fmla="*/ 753327 h 1950394"/>
                <a:gd name="connsiteX129" fmla="*/ 291015 w 1950394"/>
                <a:gd name="connsiteY129" fmla="*/ 743523 h 1950394"/>
                <a:gd name="connsiteX130" fmla="*/ 276568 w 1950394"/>
                <a:gd name="connsiteY130" fmla="*/ 751263 h 1950394"/>
                <a:gd name="connsiteX131" fmla="*/ 258509 w 1950394"/>
                <a:gd name="connsiteY131" fmla="*/ 818340 h 1950394"/>
                <a:gd name="connsiteX132" fmla="*/ 267796 w 1950394"/>
                <a:gd name="connsiteY132" fmla="*/ 831756 h 1950394"/>
                <a:gd name="connsiteX133" fmla="*/ 330746 w 1950394"/>
                <a:gd name="connsiteY133" fmla="*/ 857038 h 1950394"/>
                <a:gd name="connsiteX134" fmla="*/ 337453 w 1950394"/>
                <a:gd name="connsiteY134" fmla="*/ 869422 h 1950394"/>
                <a:gd name="connsiteX135" fmla="*/ 332810 w 1950394"/>
                <a:gd name="connsiteY135" fmla="*/ 906572 h 1950394"/>
                <a:gd name="connsiteX136" fmla="*/ 318878 w 1950394"/>
                <a:gd name="connsiteY136" fmla="*/ 922052 h 1950394"/>
                <a:gd name="connsiteX137" fmla="*/ 256445 w 1950394"/>
                <a:gd name="connsiteY137" fmla="*/ 929275 h 1950394"/>
                <a:gd name="connsiteX138" fmla="*/ 242514 w 1950394"/>
                <a:gd name="connsiteY138" fmla="*/ 942175 h 1950394"/>
                <a:gd name="connsiteX139" fmla="*/ 242514 w 1950394"/>
                <a:gd name="connsiteY139" fmla="*/ 1006672 h 1950394"/>
                <a:gd name="connsiteX140" fmla="*/ 257993 w 1950394"/>
                <a:gd name="connsiteY140" fmla="*/ 1020603 h 1950394"/>
                <a:gd name="connsiteX141" fmla="*/ 321458 w 1950394"/>
                <a:gd name="connsiteY141" fmla="*/ 1028343 h 1950394"/>
                <a:gd name="connsiteX142" fmla="*/ 331778 w 1950394"/>
                <a:gd name="connsiteY142" fmla="*/ 1039694 h 1950394"/>
                <a:gd name="connsiteX143" fmla="*/ 336937 w 1950394"/>
                <a:gd name="connsiteY143" fmla="*/ 1077877 h 1950394"/>
                <a:gd name="connsiteX144" fmla="*/ 329198 w 1950394"/>
                <a:gd name="connsiteY144" fmla="*/ 1093356 h 1950394"/>
                <a:gd name="connsiteX145" fmla="*/ 265733 w 1950394"/>
                <a:gd name="connsiteY145" fmla="*/ 1117607 h 1950394"/>
                <a:gd name="connsiteX146" fmla="*/ 257993 w 1950394"/>
                <a:gd name="connsiteY146" fmla="*/ 1129990 h 1950394"/>
                <a:gd name="connsiteX147" fmla="*/ 276568 w 1950394"/>
                <a:gd name="connsiteY147" fmla="*/ 1198615 h 1950394"/>
                <a:gd name="connsiteX148" fmla="*/ 291531 w 1950394"/>
                <a:gd name="connsiteY148" fmla="*/ 1205839 h 1950394"/>
                <a:gd name="connsiteX149" fmla="*/ 345709 w 1950394"/>
                <a:gd name="connsiteY149" fmla="*/ 1196035 h 1950394"/>
                <a:gd name="connsiteX150" fmla="*/ 375636 w 1950394"/>
                <a:gd name="connsiteY150" fmla="*/ 1216675 h 1950394"/>
                <a:gd name="connsiteX151" fmla="*/ 384407 w 1950394"/>
                <a:gd name="connsiteY151" fmla="*/ 1236798 h 1950394"/>
                <a:gd name="connsiteX152" fmla="*/ 379764 w 1950394"/>
                <a:gd name="connsiteY152" fmla="*/ 1257953 h 1950394"/>
                <a:gd name="connsiteX153" fmla="*/ 327134 w 1950394"/>
                <a:gd name="connsiteY153" fmla="*/ 1296651 h 1950394"/>
                <a:gd name="connsiteX154" fmla="*/ 322490 w 1950394"/>
                <a:gd name="connsiteY154" fmla="*/ 1310583 h 1950394"/>
                <a:gd name="connsiteX155" fmla="*/ 359124 w 1950394"/>
                <a:gd name="connsiteY155" fmla="*/ 1374048 h 1950394"/>
                <a:gd name="connsiteX156" fmla="*/ 370992 w 1950394"/>
                <a:gd name="connsiteY156" fmla="*/ 1376628 h 1950394"/>
                <a:gd name="connsiteX157" fmla="*/ 433941 w 1950394"/>
                <a:gd name="connsiteY157" fmla="*/ 1348765 h 1950394"/>
                <a:gd name="connsiteX158" fmla="*/ 450452 w 1950394"/>
                <a:gd name="connsiteY158" fmla="*/ 1353925 h 1950394"/>
                <a:gd name="connsiteX159" fmla="*/ 474187 w 1950394"/>
                <a:gd name="connsiteY159" fmla="*/ 1384367 h 1950394"/>
                <a:gd name="connsiteX160" fmla="*/ 475219 w 1950394"/>
                <a:gd name="connsiteY160" fmla="*/ 1399331 h 1950394"/>
                <a:gd name="connsiteX161" fmla="*/ 432909 w 1950394"/>
                <a:gd name="connsiteY161" fmla="*/ 1452476 h 1950394"/>
                <a:gd name="connsiteX162" fmla="*/ 431877 w 1950394"/>
                <a:gd name="connsiteY162" fmla="*/ 1468471 h 1950394"/>
                <a:gd name="connsiteX163" fmla="*/ 481927 w 1950394"/>
                <a:gd name="connsiteY163" fmla="*/ 1518521 h 1950394"/>
                <a:gd name="connsiteX164" fmla="*/ 497922 w 1950394"/>
                <a:gd name="connsiteY164" fmla="*/ 1517489 h 1950394"/>
                <a:gd name="connsiteX165" fmla="*/ 550036 w 1950394"/>
                <a:gd name="connsiteY165" fmla="*/ 1475695 h 1950394"/>
                <a:gd name="connsiteX166" fmla="*/ 567063 w 1950394"/>
                <a:gd name="connsiteY166" fmla="*/ 1476211 h 1950394"/>
                <a:gd name="connsiteX167" fmla="*/ 596474 w 1950394"/>
                <a:gd name="connsiteY167" fmla="*/ 1498914 h 1950394"/>
                <a:gd name="connsiteX168" fmla="*/ 601634 w 1950394"/>
                <a:gd name="connsiteY168" fmla="*/ 1515426 h 1950394"/>
                <a:gd name="connsiteX169" fmla="*/ 574287 w 1950394"/>
                <a:gd name="connsiteY169" fmla="*/ 1577343 h 1950394"/>
                <a:gd name="connsiteX170" fmla="*/ 576867 w 1950394"/>
                <a:gd name="connsiteY170" fmla="*/ 1591274 h 1950394"/>
                <a:gd name="connsiteX171" fmla="*/ 639300 w 1950394"/>
                <a:gd name="connsiteY171" fmla="*/ 1627393 h 1950394"/>
                <a:gd name="connsiteX172" fmla="*/ 653747 w 1950394"/>
                <a:gd name="connsiteY172" fmla="*/ 1622233 h 1950394"/>
                <a:gd name="connsiteX173" fmla="*/ 693478 w 1950394"/>
                <a:gd name="connsiteY173" fmla="*/ 1568571 h 1950394"/>
                <a:gd name="connsiteX174" fmla="*/ 711537 w 1950394"/>
                <a:gd name="connsiteY174" fmla="*/ 1564959 h 1950394"/>
                <a:gd name="connsiteX175" fmla="*/ 743528 w 1950394"/>
                <a:gd name="connsiteY175" fmla="*/ 1578375 h 1950394"/>
                <a:gd name="connsiteX176" fmla="*/ 753847 w 1950394"/>
                <a:gd name="connsiteY176" fmla="*/ 1593854 h 1950394"/>
                <a:gd name="connsiteX177" fmla="*/ 744044 w 1950394"/>
                <a:gd name="connsiteY177" fmla="*/ 1658351 h 1950394"/>
                <a:gd name="connsiteX178" fmla="*/ 752299 w 1950394"/>
                <a:gd name="connsiteY178" fmla="*/ 1673831 h 1950394"/>
                <a:gd name="connsiteX179" fmla="*/ 818344 w 1950394"/>
                <a:gd name="connsiteY179" fmla="*/ 1691374 h 1950394"/>
                <a:gd name="connsiteX180" fmla="*/ 832276 w 1950394"/>
                <a:gd name="connsiteY180" fmla="*/ 1682602 h 1950394"/>
                <a:gd name="connsiteX181" fmla="*/ 857043 w 1950394"/>
                <a:gd name="connsiteY181" fmla="*/ 1619653 h 1950394"/>
                <a:gd name="connsiteX182" fmla="*/ 868910 w 1950394"/>
                <a:gd name="connsiteY182" fmla="*/ 1612429 h 1950394"/>
                <a:gd name="connsiteX183" fmla="*/ 908640 w 1950394"/>
                <a:gd name="connsiteY183" fmla="*/ 1617589 h 1950394"/>
                <a:gd name="connsiteX184" fmla="*/ 922056 w 1950394"/>
                <a:gd name="connsiteY184" fmla="*/ 1630488 h 1950394"/>
                <a:gd name="connsiteX185" fmla="*/ 929279 w 1950394"/>
                <a:gd name="connsiteY185" fmla="*/ 1692922 h 1950394"/>
                <a:gd name="connsiteX186" fmla="*/ 942695 w 1950394"/>
                <a:gd name="connsiteY186" fmla="*/ 1707369 h 1950394"/>
                <a:gd name="connsiteX187" fmla="*/ 1007192 w 1950394"/>
                <a:gd name="connsiteY187" fmla="*/ 1707369 h 1950394"/>
                <a:gd name="connsiteX188" fmla="*/ 1020607 w 1950394"/>
                <a:gd name="connsiteY188" fmla="*/ 1692406 h 1950394"/>
                <a:gd name="connsiteX189" fmla="*/ 1028347 w 1950394"/>
                <a:gd name="connsiteY189" fmla="*/ 1628941 h 1950394"/>
                <a:gd name="connsiteX190" fmla="*/ 1040215 w 1950394"/>
                <a:gd name="connsiteY190" fmla="*/ 1617589 h 1950394"/>
                <a:gd name="connsiteX191" fmla="*/ 1078397 w 1950394"/>
                <a:gd name="connsiteY191" fmla="*/ 1612429 h 1950394"/>
                <a:gd name="connsiteX192" fmla="*/ 1092844 w 1950394"/>
                <a:gd name="connsiteY192" fmla="*/ 1619653 h 1950394"/>
                <a:gd name="connsiteX193" fmla="*/ 1117095 w 1950394"/>
                <a:gd name="connsiteY193" fmla="*/ 1681570 h 1950394"/>
                <a:gd name="connsiteX194" fmla="*/ 1130511 w 1950394"/>
                <a:gd name="connsiteY194" fmla="*/ 1690858 h 1950394"/>
                <a:gd name="connsiteX195" fmla="*/ 1196556 w 1950394"/>
                <a:gd name="connsiteY195" fmla="*/ 1673315 h 1950394"/>
                <a:gd name="connsiteX196" fmla="*/ 1204811 w 1950394"/>
                <a:gd name="connsiteY196" fmla="*/ 1656803 h 1950394"/>
                <a:gd name="connsiteX197" fmla="*/ 1198104 w 1950394"/>
                <a:gd name="connsiteY197" fmla="*/ 1613977 h 19503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</a:cxnLst>
              <a:rect l="l" t="t" r="r" b="b"/>
              <a:pathLst>
                <a:path w="1950394" h="1950394">
                  <a:moveTo>
                    <a:pt x="977265" y="1954006"/>
                  </a:moveTo>
                  <a:cubicBezTo>
                    <a:pt x="444261" y="1950394"/>
                    <a:pt x="1552" y="1529873"/>
                    <a:pt x="4" y="977261"/>
                  </a:cubicBezTo>
                  <a:cubicBezTo>
                    <a:pt x="-1544" y="439613"/>
                    <a:pt x="427749" y="0"/>
                    <a:pt x="976749" y="0"/>
                  </a:cubicBezTo>
                  <a:cubicBezTo>
                    <a:pt x="1519041" y="0"/>
                    <a:pt x="1952978" y="432905"/>
                    <a:pt x="1953494" y="976229"/>
                  </a:cubicBezTo>
                  <a:cubicBezTo>
                    <a:pt x="1953494" y="1512846"/>
                    <a:pt x="1525749" y="1948330"/>
                    <a:pt x="977265" y="1954006"/>
                  </a:cubicBezTo>
                  <a:close/>
                  <a:moveTo>
                    <a:pt x="1198104" y="1613977"/>
                  </a:moveTo>
                  <a:cubicBezTo>
                    <a:pt x="1198104" y="1578891"/>
                    <a:pt x="1194492" y="1586630"/>
                    <a:pt x="1221839" y="1574763"/>
                  </a:cubicBezTo>
                  <a:cubicBezTo>
                    <a:pt x="1228030" y="1572183"/>
                    <a:pt x="1234738" y="1569603"/>
                    <a:pt x="1240930" y="1566507"/>
                  </a:cubicBezTo>
                  <a:cubicBezTo>
                    <a:pt x="1247637" y="1562896"/>
                    <a:pt x="1252797" y="1563927"/>
                    <a:pt x="1257957" y="1569603"/>
                  </a:cubicBezTo>
                  <a:cubicBezTo>
                    <a:pt x="1272920" y="1586630"/>
                    <a:pt x="1290464" y="1602110"/>
                    <a:pt x="1298203" y="1624297"/>
                  </a:cubicBezTo>
                  <a:cubicBezTo>
                    <a:pt x="1300783" y="1631520"/>
                    <a:pt x="1304395" y="1633068"/>
                    <a:pt x="1311619" y="1629456"/>
                  </a:cubicBezTo>
                  <a:cubicBezTo>
                    <a:pt x="1333290" y="1618105"/>
                    <a:pt x="1354445" y="1605722"/>
                    <a:pt x="1375084" y="1592822"/>
                  </a:cubicBezTo>
                  <a:cubicBezTo>
                    <a:pt x="1382824" y="1588178"/>
                    <a:pt x="1381791" y="1584051"/>
                    <a:pt x="1377148" y="1578891"/>
                  </a:cubicBezTo>
                  <a:cubicBezTo>
                    <a:pt x="1361152" y="1560832"/>
                    <a:pt x="1356509" y="1537613"/>
                    <a:pt x="1349285" y="1515426"/>
                  </a:cubicBezTo>
                  <a:cubicBezTo>
                    <a:pt x="1347221" y="1509750"/>
                    <a:pt x="1348253" y="1505622"/>
                    <a:pt x="1353413" y="1502010"/>
                  </a:cubicBezTo>
                  <a:cubicBezTo>
                    <a:pt x="1364248" y="1493754"/>
                    <a:pt x="1375600" y="1485499"/>
                    <a:pt x="1385919" y="1476727"/>
                  </a:cubicBezTo>
                  <a:cubicBezTo>
                    <a:pt x="1391079" y="1472600"/>
                    <a:pt x="1395723" y="1473115"/>
                    <a:pt x="1400883" y="1476727"/>
                  </a:cubicBezTo>
                  <a:cubicBezTo>
                    <a:pt x="1419458" y="1489111"/>
                    <a:pt x="1440097" y="1498914"/>
                    <a:pt x="1452996" y="1518005"/>
                  </a:cubicBezTo>
                  <a:cubicBezTo>
                    <a:pt x="1457640" y="1525229"/>
                    <a:pt x="1463316" y="1525745"/>
                    <a:pt x="1470024" y="1519553"/>
                  </a:cubicBezTo>
                  <a:cubicBezTo>
                    <a:pt x="1487051" y="1503558"/>
                    <a:pt x="1503562" y="1487047"/>
                    <a:pt x="1519041" y="1470535"/>
                  </a:cubicBezTo>
                  <a:cubicBezTo>
                    <a:pt x="1525233" y="1464344"/>
                    <a:pt x="1525749" y="1458668"/>
                    <a:pt x="1518010" y="1453508"/>
                  </a:cubicBezTo>
                  <a:cubicBezTo>
                    <a:pt x="1498402" y="1440093"/>
                    <a:pt x="1488599" y="1418938"/>
                    <a:pt x="1475699" y="1400363"/>
                  </a:cubicBezTo>
                  <a:cubicBezTo>
                    <a:pt x="1472088" y="1395203"/>
                    <a:pt x="1472088" y="1391075"/>
                    <a:pt x="1476215" y="1386431"/>
                  </a:cubicBezTo>
                  <a:cubicBezTo>
                    <a:pt x="1484987" y="1375596"/>
                    <a:pt x="1493243" y="1364760"/>
                    <a:pt x="1501498" y="1353925"/>
                  </a:cubicBezTo>
                  <a:cubicBezTo>
                    <a:pt x="1505626" y="1348249"/>
                    <a:pt x="1510270" y="1348249"/>
                    <a:pt x="1515946" y="1349797"/>
                  </a:cubicBezTo>
                  <a:cubicBezTo>
                    <a:pt x="1538133" y="1357020"/>
                    <a:pt x="1560836" y="1362180"/>
                    <a:pt x="1579411" y="1377660"/>
                  </a:cubicBezTo>
                  <a:cubicBezTo>
                    <a:pt x="1584571" y="1382303"/>
                    <a:pt x="1588182" y="1382303"/>
                    <a:pt x="1592310" y="1375596"/>
                  </a:cubicBezTo>
                  <a:cubicBezTo>
                    <a:pt x="1605210" y="1354441"/>
                    <a:pt x="1617593" y="1333801"/>
                    <a:pt x="1628945" y="1312130"/>
                  </a:cubicBezTo>
                  <a:cubicBezTo>
                    <a:pt x="1632557" y="1304907"/>
                    <a:pt x="1631009" y="1300779"/>
                    <a:pt x="1623785" y="1298199"/>
                  </a:cubicBezTo>
                  <a:cubicBezTo>
                    <a:pt x="1605726" y="1291491"/>
                    <a:pt x="1591794" y="1278592"/>
                    <a:pt x="1577863" y="1265692"/>
                  </a:cubicBezTo>
                  <a:cubicBezTo>
                    <a:pt x="1560320" y="1248665"/>
                    <a:pt x="1560836" y="1253309"/>
                    <a:pt x="1571155" y="1230090"/>
                  </a:cubicBezTo>
                  <a:cubicBezTo>
                    <a:pt x="1574251" y="1222866"/>
                    <a:pt x="1577347" y="1215643"/>
                    <a:pt x="1579927" y="1208419"/>
                  </a:cubicBezTo>
                  <a:cubicBezTo>
                    <a:pt x="1582507" y="1200163"/>
                    <a:pt x="1587667" y="1197583"/>
                    <a:pt x="1596438" y="1197583"/>
                  </a:cubicBezTo>
                  <a:cubicBezTo>
                    <a:pt x="1618625" y="1198100"/>
                    <a:pt x="1640296" y="1197583"/>
                    <a:pt x="1660935" y="1207387"/>
                  </a:cubicBezTo>
                  <a:cubicBezTo>
                    <a:pt x="1668159" y="1210483"/>
                    <a:pt x="1672287" y="1209967"/>
                    <a:pt x="1675383" y="1201195"/>
                  </a:cubicBezTo>
                  <a:cubicBezTo>
                    <a:pt x="1682090" y="1178492"/>
                    <a:pt x="1688282" y="1155789"/>
                    <a:pt x="1693442" y="1132570"/>
                  </a:cubicBezTo>
                  <a:cubicBezTo>
                    <a:pt x="1695506" y="1123283"/>
                    <a:pt x="1692926" y="1119671"/>
                    <a:pt x="1684154" y="1119155"/>
                  </a:cubicBezTo>
                  <a:cubicBezTo>
                    <a:pt x="1660935" y="1117091"/>
                    <a:pt x="1641328" y="1104192"/>
                    <a:pt x="1621205" y="1093872"/>
                  </a:cubicBezTo>
                  <a:cubicBezTo>
                    <a:pt x="1616561" y="1091808"/>
                    <a:pt x="1613465" y="1088712"/>
                    <a:pt x="1614497" y="1083037"/>
                  </a:cubicBezTo>
                  <a:cubicBezTo>
                    <a:pt x="1616561" y="1069621"/>
                    <a:pt x="1618625" y="1055690"/>
                    <a:pt x="1620173" y="1042274"/>
                  </a:cubicBezTo>
                  <a:cubicBezTo>
                    <a:pt x="1621205" y="1034535"/>
                    <a:pt x="1625333" y="1031439"/>
                    <a:pt x="1632557" y="1029891"/>
                  </a:cubicBezTo>
                  <a:cubicBezTo>
                    <a:pt x="1653712" y="1025763"/>
                    <a:pt x="1673835" y="1018539"/>
                    <a:pt x="1696022" y="1022667"/>
                  </a:cubicBezTo>
                  <a:cubicBezTo>
                    <a:pt x="1704793" y="1024215"/>
                    <a:pt x="1708921" y="1020603"/>
                    <a:pt x="1709437" y="1010800"/>
                  </a:cubicBezTo>
                  <a:cubicBezTo>
                    <a:pt x="1710469" y="988612"/>
                    <a:pt x="1710985" y="966426"/>
                    <a:pt x="1709437" y="943723"/>
                  </a:cubicBezTo>
                  <a:cubicBezTo>
                    <a:pt x="1708921" y="933403"/>
                    <a:pt x="1704793" y="929791"/>
                    <a:pt x="1694990" y="931339"/>
                  </a:cubicBezTo>
                  <a:cubicBezTo>
                    <a:pt x="1680026" y="933919"/>
                    <a:pt x="1665063" y="931855"/>
                    <a:pt x="1650616" y="928243"/>
                  </a:cubicBezTo>
                  <a:cubicBezTo>
                    <a:pt x="1619141" y="919988"/>
                    <a:pt x="1621205" y="928243"/>
                    <a:pt x="1618109" y="892125"/>
                  </a:cubicBezTo>
                  <a:cubicBezTo>
                    <a:pt x="1617593" y="885933"/>
                    <a:pt x="1616561" y="880257"/>
                    <a:pt x="1615013" y="874582"/>
                  </a:cubicBezTo>
                  <a:cubicBezTo>
                    <a:pt x="1612949" y="866842"/>
                    <a:pt x="1616561" y="862714"/>
                    <a:pt x="1622753" y="859102"/>
                  </a:cubicBezTo>
                  <a:cubicBezTo>
                    <a:pt x="1642876" y="849299"/>
                    <a:pt x="1661967" y="836915"/>
                    <a:pt x="1684670" y="834851"/>
                  </a:cubicBezTo>
                  <a:cubicBezTo>
                    <a:pt x="1692410" y="834335"/>
                    <a:pt x="1696022" y="830724"/>
                    <a:pt x="1693442" y="821952"/>
                  </a:cubicBezTo>
                  <a:cubicBezTo>
                    <a:pt x="1687766" y="799249"/>
                    <a:pt x="1682090" y="776030"/>
                    <a:pt x="1674867" y="753327"/>
                  </a:cubicBezTo>
                  <a:cubicBezTo>
                    <a:pt x="1671771" y="744039"/>
                    <a:pt x="1667643" y="743007"/>
                    <a:pt x="1659903" y="746619"/>
                  </a:cubicBezTo>
                  <a:cubicBezTo>
                    <a:pt x="1638748" y="756423"/>
                    <a:pt x="1616561" y="755907"/>
                    <a:pt x="1594374" y="756423"/>
                  </a:cubicBezTo>
                  <a:cubicBezTo>
                    <a:pt x="1587667" y="756423"/>
                    <a:pt x="1583023" y="754359"/>
                    <a:pt x="1580443" y="747651"/>
                  </a:cubicBezTo>
                  <a:cubicBezTo>
                    <a:pt x="1575799" y="735784"/>
                    <a:pt x="1571155" y="724432"/>
                    <a:pt x="1565995" y="713081"/>
                  </a:cubicBezTo>
                  <a:cubicBezTo>
                    <a:pt x="1562900" y="705857"/>
                    <a:pt x="1564448" y="701213"/>
                    <a:pt x="1570123" y="696054"/>
                  </a:cubicBezTo>
                  <a:cubicBezTo>
                    <a:pt x="1586635" y="681090"/>
                    <a:pt x="1602114" y="664579"/>
                    <a:pt x="1623269" y="656323"/>
                  </a:cubicBezTo>
                  <a:cubicBezTo>
                    <a:pt x="1631009" y="653227"/>
                    <a:pt x="1632557" y="649616"/>
                    <a:pt x="1628429" y="641876"/>
                  </a:cubicBezTo>
                  <a:cubicBezTo>
                    <a:pt x="1617077" y="620721"/>
                    <a:pt x="1605210" y="599566"/>
                    <a:pt x="1592310" y="579443"/>
                  </a:cubicBezTo>
                  <a:cubicBezTo>
                    <a:pt x="1587667" y="572219"/>
                    <a:pt x="1584055" y="572219"/>
                    <a:pt x="1578379" y="576863"/>
                  </a:cubicBezTo>
                  <a:cubicBezTo>
                    <a:pt x="1564963" y="587698"/>
                    <a:pt x="1548968" y="594406"/>
                    <a:pt x="1532457" y="599050"/>
                  </a:cubicBezTo>
                  <a:cubicBezTo>
                    <a:pt x="1499950" y="607821"/>
                    <a:pt x="1510270" y="610917"/>
                    <a:pt x="1490147" y="585118"/>
                  </a:cubicBezTo>
                  <a:cubicBezTo>
                    <a:pt x="1486019" y="579443"/>
                    <a:pt x="1481891" y="574283"/>
                    <a:pt x="1477247" y="569123"/>
                  </a:cubicBezTo>
                  <a:cubicBezTo>
                    <a:pt x="1472088" y="563447"/>
                    <a:pt x="1472088" y="558288"/>
                    <a:pt x="1476731" y="552096"/>
                  </a:cubicBezTo>
                  <a:cubicBezTo>
                    <a:pt x="1489115" y="533521"/>
                    <a:pt x="1498918" y="513397"/>
                    <a:pt x="1518525" y="499982"/>
                  </a:cubicBezTo>
                  <a:cubicBezTo>
                    <a:pt x="1525233" y="495338"/>
                    <a:pt x="1525233" y="490178"/>
                    <a:pt x="1519557" y="483987"/>
                  </a:cubicBezTo>
                  <a:cubicBezTo>
                    <a:pt x="1503562" y="466960"/>
                    <a:pt x="1487051" y="450448"/>
                    <a:pt x="1470540" y="434453"/>
                  </a:cubicBezTo>
                  <a:cubicBezTo>
                    <a:pt x="1463316" y="427745"/>
                    <a:pt x="1458156" y="428261"/>
                    <a:pt x="1452480" y="436001"/>
                  </a:cubicBezTo>
                  <a:cubicBezTo>
                    <a:pt x="1443709" y="448384"/>
                    <a:pt x="1431841" y="457672"/>
                    <a:pt x="1418942" y="465412"/>
                  </a:cubicBezTo>
                  <a:cubicBezTo>
                    <a:pt x="1393143" y="481407"/>
                    <a:pt x="1393143" y="481407"/>
                    <a:pt x="1369408" y="463348"/>
                  </a:cubicBezTo>
                  <a:cubicBezTo>
                    <a:pt x="1364764" y="459736"/>
                    <a:pt x="1360121" y="455608"/>
                    <a:pt x="1354961" y="452512"/>
                  </a:cubicBezTo>
                  <a:cubicBezTo>
                    <a:pt x="1348253" y="448384"/>
                    <a:pt x="1347221" y="443225"/>
                    <a:pt x="1349801" y="436001"/>
                  </a:cubicBezTo>
                  <a:cubicBezTo>
                    <a:pt x="1357025" y="414330"/>
                    <a:pt x="1361668" y="391627"/>
                    <a:pt x="1377148" y="374084"/>
                  </a:cubicBezTo>
                  <a:cubicBezTo>
                    <a:pt x="1382307" y="368408"/>
                    <a:pt x="1381276" y="364280"/>
                    <a:pt x="1374052" y="360152"/>
                  </a:cubicBezTo>
                  <a:cubicBezTo>
                    <a:pt x="1353929" y="347769"/>
                    <a:pt x="1333806" y="335385"/>
                    <a:pt x="1312651" y="324550"/>
                  </a:cubicBezTo>
                  <a:cubicBezTo>
                    <a:pt x="1304911" y="320422"/>
                    <a:pt x="1299751" y="320422"/>
                    <a:pt x="1296655" y="329193"/>
                  </a:cubicBezTo>
                  <a:cubicBezTo>
                    <a:pt x="1288916" y="350865"/>
                    <a:pt x="1271888" y="365828"/>
                    <a:pt x="1256925" y="382855"/>
                  </a:cubicBezTo>
                  <a:cubicBezTo>
                    <a:pt x="1251249" y="389047"/>
                    <a:pt x="1246090" y="389563"/>
                    <a:pt x="1238866" y="386467"/>
                  </a:cubicBezTo>
                  <a:cubicBezTo>
                    <a:pt x="1228546" y="381307"/>
                    <a:pt x="1217711" y="377179"/>
                    <a:pt x="1206875" y="373052"/>
                  </a:cubicBezTo>
                  <a:cubicBezTo>
                    <a:pt x="1199136" y="370472"/>
                    <a:pt x="1196556" y="365312"/>
                    <a:pt x="1196556" y="357572"/>
                  </a:cubicBezTo>
                  <a:cubicBezTo>
                    <a:pt x="1197072" y="335385"/>
                    <a:pt x="1196556" y="313714"/>
                    <a:pt x="1206359" y="293075"/>
                  </a:cubicBezTo>
                  <a:cubicBezTo>
                    <a:pt x="1209971" y="285335"/>
                    <a:pt x="1208939" y="280692"/>
                    <a:pt x="1199652" y="278112"/>
                  </a:cubicBezTo>
                  <a:cubicBezTo>
                    <a:pt x="1176949" y="271404"/>
                    <a:pt x="1154246" y="265212"/>
                    <a:pt x="1131027" y="259537"/>
                  </a:cubicBezTo>
                  <a:cubicBezTo>
                    <a:pt x="1122255" y="257473"/>
                    <a:pt x="1119159" y="260569"/>
                    <a:pt x="1118127" y="268308"/>
                  </a:cubicBezTo>
                  <a:cubicBezTo>
                    <a:pt x="1116063" y="291527"/>
                    <a:pt x="1103164" y="311134"/>
                    <a:pt x="1093360" y="331258"/>
                  </a:cubicBezTo>
                  <a:cubicBezTo>
                    <a:pt x="1090780" y="336933"/>
                    <a:pt x="1086653" y="339513"/>
                    <a:pt x="1079945" y="338481"/>
                  </a:cubicBezTo>
                  <a:cubicBezTo>
                    <a:pt x="1067561" y="336417"/>
                    <a:pt x="1055178" y="334869"/>
                    <a:pt x="1042794" y="333837"/>
                  </a:cubicBezTo>
                  <a:cubicBezTo>
                    <a:pt x="1034539" y="332805"/>
                    <a:pt x="1029895" y="329193"/>
                    <a:pt x="1028347" y="320422"/>
                  </a:cubicBezTo>
                  <a:cubicBezTo>
                    <a:pt x="1024735" y="299783"/>
                    <a:pt x="1016996" y="279660"/>
                    <a:pt x="1021123" y="257989"/>
                  </a:cubicBezTo>
                  <a:cubicBezTo>
                    <a:pt x="1022671" y="248701"/>
                    <a:pt x="1019059" y="244057"/>
                    <a:pt x="1008740" y="243541"/>
                  </a:cubicBezTo>
                  <a:cubicBezTo>
                    <a:pt x="986553" y="242509"/>
                    <a:pt x="964366" y="242509"/>
                    <a:pt x="941663" y="243541"/>
                  </a:cubicBezTo>
                  <a:cubicBezTo>
                    <a:pt x="931859" y="244057"/>
                    <a:pt x="928247" y="248185"/>
                    <a:pt x="929795" y="256957"/>
                  </a:cubicBezTo>
                  <a:cubicBezTo>
                    <a:pt x="933923" y="279144"/>
                    <a:pt x="926184" y="299267"/>
                    <a:pt x="922572" y="320422"/>
                  </a:cubicBezTo>
                  <a:cubicBezTo>
                    <a:pt x="921024" y="328678"/>
                    <a:pt x="916896" y="332290"/>
                    <a:pt x="909156" y="333321"/>
                  </a:cubicBezTo>
                  <a:cubicBezTo>
                    <a:pt x="896773" y="334869"/>
                    <a:pt x="884389" y="335901"/>
                    <a:pt x="872006" y="337965"/>
                  </a:cubicBezTo>
                  <a:cubicBezTo>
                    <a:pt x="864782" y="339513"/>
                    <a:pt x="860654" y="336933"/>
                    <a:pt x="857559" y="330226"/>
                  </a:cubicBezTo>
                  <a:cubicBezTo>
                    <a:pt x="847755" y="310102"/>
                    <a:pt x="835371" y="291527"/>
                    <a:pt x="833308" y="268308"/>
                  </a:cubicBezTo>
                  <a:cubicBezTo>
                    <a:pt x="832276" y="259537"/>
                    <a:pt x="828664" y="256957"/>
                    <a:pt x="819892" y="259021"/>
                  </a:cubicBezTo>
                  <a:cubicBezTo>
                    <a:pt x="797705" y="264180"/>
                    <a:pt x="775518" y="269856"/>
                    <a:pt x="753847" y="276564"/>
                  </a:cubicBezTo>
                  <a:cubicBezTo>
                    <a:pt x="744044" y="279660"/>
                    <a:pt x="740948" y="283272"/>
                    <a:pt x="745591" y="293075"/>
                  </a:cubicBezTo>
                  <a:cubicBezTo>
                    <a:pt x="751783" y="308039"/>
                    <a:pt x="754879" y="323518"/>
                    <a:pt x="754879" y="339513"/>
                  </a:cubicBezTo>
                  <a:cubicBezTo>
                    <a:pt x="754879" y="367892"/>
                    <a:pt x="755395" y="367892"/>
                    <a:pt x="728564" y="378728"/>
                  </a:cubicBezTo>
                  <a:cubicBezTo>
                    <a:pt x="722888" y="380791"/>
                    <a:pt x="717213" y="383371"/>
                    <a:pt x="712053" y="385951"/>
                  </a:cubicBezTo>
                  <a:cubicBezTo>
                    <a:pt x="705345" y="389563"/>
                    <a:pt x="700185" y="388531"/>
                    <a:pt x="695026" y="382855"/>
                  </a:cubicBezTo>
                  <a:cubicBezTo>
                    <a:pt x="679546" y="365828"/>
                    <a:pt x="662519" y="350349"/>
                    <a:pt x="654779" y="328161"/>
                  </a:cubicBezTo>
                  <a:cubicBezTo>
                    <a:pt x="652200" y="320938"/>
                    <a:pt x="648588" y="319390"/>
                    <a:pt x="641364" y="323002"/>
                  </a:cubicBezTo>
                  <a:cubicBezTo>
                    <a:pt x="619693" y="334353"/>
                    <a:pt x="598538" y="346737"/>
                    <a:pt x="577899" y="359636"/>
                  </a:cubicBezTo>
                  <a:cubicBezTo>
                    <a:pt x="571707" y="363248"/>
                    <a:pt x="570159" y="366860"/>
                    <a:pt x="574803" y="372536"/>
                  </a:cubicBezTo>
                  <a:cubicBezTo>
                    <a:pt x="590798" y="390595"/>
                    <a:pt x="595958" y="413298"/>
                    <a:pt x="602666" y="435485"/>
                  </a:cubicBezTo>
                  <a:cubicBezTo>
                    <a:pt x="604730" y="442193"/>
                    <a:pt x="604214" y="446836"/>
                    <a:pt x="598022" y="450964"/>
                  </a:cubicBezTo>
                  <a:cubicBezTo>
                    <a:pt x="587702" y="458188"/>
                    <a:pt x="577383" y="466444"/>
                    <a:pt x="567579" y="474699"/>
                  </a:cubicBezTo>
                  <a:cubicBezTo>
                    <a:pt x="561388" y="479859"/>
                    <a:pt x="556744" y="478827"/>
                    <a:pt x="550552" y="474699"/>
                  </a:cubicBezTo>
                  <a:cubicBezTo>
                    <a:pt x="531977" y="462316"/>
                    <a:pt x="511854" y="451996"/>
                    <a:pt x="498438" y="432905"/>
                  </a:cubicBezTo>
                  <a:cubicBezTo>
                    <a:pt x="494310" y="426713"/>
                    <a:pt x="489151" y="426197"/>
                    <a:pt x="483475" y="431357"/>
                  </a:cubicBezTo>
                  <a:cubicBezTo>
                    <a:pt x="465932" y="447352"/>
                    <a:pt x="448904" y="464895"/>
                    <a:pt x="432393" y="482439"/>
                  </a:cubicBezTo>
                  <a:cubicBezTo>
                    <a:pt x="427233" y="488114"/>
                    <a:pt x="426717" y="493274"/>
                    <a:pt x="433425" y="497402"/>
                  </a:cubicBezTo>
                  <a:cubicBezTo>
                    <a:pt x="453032" y="510818"/>
                    <a:pt x="462836" y="531457"/>
                    <a:pt x="475735" y="550032"/>
                  </a:cubicBezTo>
                  <a:cubicBezTo>
                    <a:pt x="479863" y="555708"/>
                    <a:pt x="479863" y="560867"/>
                    <a:pt x="475219" y="566027"/>
                  </a:cubicBezTo>
                  <a:cubicBezTo>
                    <a:pt x="466964" y="576347"/>
                    <a:pt x="458708" y="587182"/>
                    <a:pt x="450968" y="597502"/>
                  </a:cubicBezTo>
                  <a:cubicBezTo>
                    <a:pt x="447357" y="602146"/>
                    <a:pt x="443745" y="603694"/>
                    <a:pt x="437553" y="601629"/>
                  </a:cubicBezTo>
                  <a:cubicBezTo>
                    <a:pt x="414850" y="594406"/>
                    <a:pt x="391631" y="589246"/>
                    <a:pt x="373056" y="573251"/>
                  </a:cubicBezTo>
                  <a:cubicBezTo>
                    <a:pt x="367896" y="568607"/>
                    <a:pt x="363768" y="568607"/>
                    <a:pt x="360156" y="575315"/>
                  </a:cubicBezTo>
                  <a:cubicBezTo>
                    <a:pt x="347257" y="596470"/>
                    <a:pt x="334358" y="617109"/>
                    <a:pt x="323522" y="638780"/>
                  </a:cubicBezTo>
                  <a:cubicBezTo>
                    <a:pt x="319910" y="646004"/>
                    <a:pt x="320942" y="650131"/>
                    <a:pt x="328166" y="652711"/>
                  </a:cubicBezTo>
                  <a:cubicBezTo>
                    <a:pt x="346225" y="659419"/>
                    <a:pt x="360672" y="672318"/>
                    <a:pt x="374088" y="685218"/>
                  </a:cubicBezTo>
                  <a:cubicBezTo>
                    <a:pt x="392147" y="702245"/>
                    <a:pt x="391115" y="698117"/>
                    <a:pt x="380795" y="720820"/>
                  </a:cubicBezTo>
                  <a:cubicBezTo>
                    <a:pt x="377700" y="728044"/>
                    <a:pt x="374604" y="735268"/>
                    <a:pt x="372024" y="742492"/>
                  </a:cubicBezTo>
                  <a:cubicBezTo>
                    <a:pt x="369444" y="750747"/>
                    <a:pt x="364284" y="753327"/>
                    <a:pt x="355513" y="753327"/>
                  </a:cubicBezTo>
                  <a:cubicBezTo>
                    <a:pt x="333326" y="752811"/>
                    <a:pt x="311655" y="753327"/>
                    <a:pt x="291015" y="743523"/>
                  </a:cubicBezTo>
                  <a:cubicBezTo>
                    <a:pt x="282760" y="739396"/>
                    <a:pt x="279148" y="742492"/>
                    <a:pt x="276568" y="751263"/>
                  </a:cubicBezTo>
                  <a:cubicBezTo>
                    <a:pt x="269860" y="773450"/>
                    <a:pt x="264185" y="796153"/>
                    <a:pt x="258509" y="818340"/>
                  </a:cubicBezTo>
                  <a:cubicBezTo>
                    <a:pt x="256445" y="827628"/>
                    <a:pt x="259025" y="831239"/>
                    <a:pt x="267796" y="831756"/>
                  </a:cubicBezTo>
                  <a:cubicBezTo>
                    <a:pt x="291015" y="833819"/>
                    <a:pt x="310623" y="846719"/>
                    <a:pt x="330746" y="857038"/>
                  </a:cubicBezTo>
                  <a:cubicBezTo>
                    <a:pt x="335905" y="859618"/>
                    <a:pt x="338485" y="863230"/>
                    <a:pt x="337453" y="869422"/>
                  </a:cubicBezTo>
                  <a:cubicBezTo>
                    <a:pt x="335389" y="881805"/>
                    <a:pt x="333842" y="894189"/>
                    <a:pt x="332810" y="906572"/>
                  </a:cubicBezTo>
                  <a:cubicBezTo>
                    <a:pt x="331778" y="915344"/>
                    <a:pt x="328166" y="919988"/>
                    <a:pt x="318878" y="922052"/>
                  </a:cubicBezTo>
                  <a:cubicBezTo>
                    <a:pt x="298239" y="925664"/>
                    <a:pt x="278116" y="932887"/>
                    <a:pt x="256445" y="929275"/>
                  </a:cubicBezTo>
                  <a:cubicBezTo>
                    <a:pt x="246125" y="927211"/>
                    <a:pt x="243029" y="932371"/>
                    <a:pt x="242514" y="942175"/>
                  </a:cubicBezTo>
                  <a:cubicBezTo>
                    <a:pt x="241482" y="963846"/>
                    <a:pt x="241482" y="985001"/>
                    <a:pt x="242514" y="1006672"/>
                  </a:cubicBezTo>
                  <a:cubicBezTo>
                    <a:pt x="243029" y="1018023"/>
                    <a:pt x="247157" y="1022667"/>
                    <a:pt x="257993" y="1020603"/>
                  </a:cubicBezTo>
                  <a:cubicBezTo>
                    <a:pt x="280180" y="1016475"/>
                    <a:pt x="300303" y="1024731"/>
                    <a:pt x="321458" y="1028343"/>
                  </a:cubicBezTo>
                  <a:cubicBezTo>
                    <a:pt x="327650" y="1029375"/>
                    <a:pt x="331262" y="1032987"/>
                    <a:pt x="331778" y="1039694"/>
                  </a:cubicBezTo>
                  <a:cubicBezTo>
                    <a:pt x="333326" y="1052594"/>
                    <a:pt x="334358" y="1065493"/>
                    <a:pt x="336937" y="1077877"/>
                  </a:cubicBezTo>
                  <a:cubicBezTo>
                    <a:pt x="338485" y="1085617"/>
                    <a:pt x="335905" y="1089744"/>
                    <a:pt x="329198" y="1093356"/>
                  </a:cubicBezTo>
                  <a:cubicBezTo>
                    <a:pt x="309075" y="1103676"/>
                    <a:pt x="289467" y="1115543"/>
                    <a:pt x="265733" y="1117607"/>
                  </a:cubicBezTo>
                  <a:cubicBezTo>
                    <a:pt x="257993" y="1118123"/>
                    <a:pt x="255929" y="1122251"/>
                    <a:pt x="257993" y="1129990"/>
                  </a:cubicBezTo>
                  <a:cubicBezTo>
                    <a:pt x="263669" y="1153209"/>
                    <a:pt x="269344" y="1175913"/>
                    <a:pt x="276568" y="1198615"/>
                  </a:cubicBezTo>
                  <a:cubicBezTo>
                    <a:pt x="279148" y="1207903"/>
                    <a:pt x="283276" y="1209451"/>
                    <a:pt x="291531" y="1205839"/>
                  </a:cubicBezTo>
                  <a:cubicBezTo>
                    <a:pt x="308559" y="1198100"/>
                    <a:pt x="327134" y="1196035"/>
                    <a:pt x="345709" y="1196035"/>
                  </a:cubicBezTo>
                  <a:cubicBezTo>
                    <a:pt x="371508" y="1196035"/>
                    <a:pt x="366348" y="1193456"/>
                    <a:pt x="375636" y="1216675"/>
                  </a:cubicBezTo>
                  <a:cubicBezTo>
                    <a:pt x="378216" y="1223382"/>
                    <a:pt x="380795" y="1230606"/>
                    <a:pt x="384407" y="1236798"/>
                  </a:cubicBezTo>
                  <a:cubicBezTo>
                    <a:pt x="389051" y="1245569"/>
                    <a:pt x="386987" y="1251761"/>
                    <a:pt x="379764" y="1257953"/>
                  </a:cubicBezTo>
                  <a:cubicBezTo>
                    <a:pt x="363252" y="1272400"/>
                    <a:pt x="348289" y="1288396"/>
                    <a:pt x="327134" y="1296651"/>
                  </a:cubicBezTo>
                  <a:cubicBezTo>
                    <a:pt x="319394" y="1299231"/>
                    <a:pt x="319394" y="1303875"/>
                    <a:pt x="322490" y="1310583"/>
                  </a:cubicBezTo>
                  <a:cubicBezTo>
                    <a:pt x="333842" y="1332254"/>
                    <a:pt x="346225" y="1353409"/>
                    <a:pt x="359124" y="1374048"/>
                  </a:cubicBezTo>
                  <a:cubicBezTo>
                    <a:pt x="362736" y="1379724"/>
                    <a:pt x="365832" y="1380755"/>
                    <a:pt x="370992" y="1376628"/>
                  </a:cubicBezTo>
                  <a:cubicBezTo>
                    <a:pt x="389051" y="1361148"/>
                    <a:pt x="412270" y="1355988"/>
                    <a:pt x="433941" y="1348765"/>
                  </a:cubicBezTo>
                  <a:cubicBezTo>
                    <a:pt x="441165" y="1346185"/>
                    <a:pt x="445809" y="1347217"/>
                    <a:pt x="450452" y="1353925"/>
                  </a:cubicBezTo>
                  <a:cubicBezTo>
                    <a:pt x="457676" y="1364760"/>
                    <a:pt x="465932" y="1374564"/>
                    <a:pt x="474187" y="1384367"/>
                  </a:cubicBezTo>
                  <a:cubicBezTo>
                    <a:pt x="478315" y="1389527"/>
                    <a:pt x="478831" y="1393655"/>
                    <a:pt x="475219" y="1399331"/>
                  </a:cubicBezTo>
                  <a:cubicBezTo>
                    <a:pt x="462320" y="1417906"/>
                    <a:pt x="452516" y="1439061"/>
                    <a:pt x="432909" y="1452476"/>
                  </a:cubicBezTo>
                  <a:cubicBezTo>
                    <a:pt x="426201" y="1457120"/>
                    <a:pt x="425685" y="1461764"/>
                    <a:pt x="431877" y="1468471"/>
                  </a:cubicBezTo>
                  <a:cubicBezTo>
                    <a:pt x="447873" y="1486015"/>
                    <a:pt x="464384" y="1502526"/>
                    <a:pt x="481927" y="1518521"/>
                  </a:cubicBezTo>
                  <a:cubicBezTo>
                    <a:pt x="488119" y="1524197"/>
                    <a:pt x="493279" y="1524197"/>
                    <a:pt x="497922" y="1517489"/>
                  </a:cubicBezTo>
                  <a:cubicBezTo>
                    <a:pt x="510822" y="1498398"/>
                    <a:pt x="531461" y="1488595"/>
                    <a:pt x="550036" y="1475695"/>
                  </a:cubicBezTo>
                  <a:cubicBezTo>
                    <a:pt x="556228" y="1471568"/>
                    <a:pt x="561388" y="1471568"/>
                    <a:pt x="567063" y="1476211"/>
                  </a:cubicBezTo>
                  <a:cubicBezTo>
                    <a:pt x="576867" y="1483951"/>
                    <a:pt x="586670" y="1491690"/>
                    <a:pt x="596474" y="1498914"/>
                  </a:cubicBezTo>
                  <a:cubicBezTo>
                    <a:pt x="602666" y="1503558"/>
                    <a:pt x="604214" y="1508202"/>
                    <a:pt x="601634" y="1515426"/>
                  </a:cubicBezTo>
                  <a:cubicBezTo>
                    <a:pt x="594926" y="1537097"/>
                    <a:pt x="589250" y="1559284"/>
                    <a:pt x="574287" y="1577343"/>
                  </a:cubicBezTo>
                  <a:cubicBezTo>
                    <a:pt x="569127" y="1583018"/>
                    <a:pt x="569643" y="1587146"/>
                    <a:pt x="576867" y="1591274"/>
                  </a:cubicBezTo>
                  <a:cubicBezTo>
                    <a:pt x="597506" y="1603658"/>
                    <a:pt x="618145" y="1616041"/>
                    <a:pt x="639300" y="1627393"/>
                  </a:cubicBezTo>
                  <a:cubicBezTo>
                    <a:pt x="647040" y="1631520"/>
                    <a:pt x="651168" y="1629973"/>
                    <a:pt x="653747" y="1622233"/>
                  </a:cubicBezTo>
                  <a:cubicBezTo>
                    <a:pt x="662003" y="1600562"/>
                    <a:pt x="678514" y="1585598"/>
                    <a:pt x="693478" y="1568571"/>
                  </a:cubicBezTo>
                  <a:cubicBezTo>
                    <a:pt x="699153" y="1562379"/>
                    <a:pt x="704313" y="1561864"/>
                    <a:pt x="711537" y="1564959"/>
                  </a:cubicBezTo>
                  <a:cubicBezTo>
                    <a:pt x="721856" y="1570119"/>
                    <a:pt x="732692" y="1574247"/>
                    <a:pt x="743528" y="1578375"/>
                  </a:cubicBezTo>
                  <a:cubicBezTo>
                    <a:pt x="751267" y="1580955"/>
                    <a:pt x="753847" y="1585598"/>
                    <a:pt x="753847" y="1593854"/>
                  </a:cubicBezTo>
                  <a:cubicBezTo>
                    <a:pt x="753331" y="1616041"/>
                    <a:pt x="753847" y="1637712"/>
                    <a:pt x="744044" y="1658351"/>
                  </a:cubicBezTo>
                  <a:cubicBezTo>
                    <a:pt x="739916" y="1667123"/>
                    <a:pt x="743012" y="1671251"/>
                    <a:pt x="752299" y="1673831"/>
                  </a:cubicBezTo>
                  <a:cubicBezTo>
                    <a:pt x="773970" y="1680538"/>
                    <a:pt x="796157" y="1686214"/>
                    <a:pt x="818344" y="1691374"/>
                  </a:cubicBezTo>
                  <a:cubicBezTo>
                    <a:pt x="827116" y="1693438"/>
                    <a:pt x="831760" y="1692406"/>
                    <a:pt x="832276" y="1682602"/>
                  </a:cubicBezTo>
                  <a:cubicBezTo>
                    <a:pt x="834340" y="1659383"/>
                    <a:pt x="846723" y="1639776"/>
                    <a:pt x="857043" y="1619653"/>
                  </a:cubicBezTo>
                  <a:cubicBezTo>
                    <a:pt x="859622" y="1614493"/>
                    <a:pt x="862718" y="1611397"/>
                    <a:pt x="868910" y="1612429"/>
                  </a:cubicBezTo>
                  <a:cubicBezTo>
                    <a:pt x="881809" y="1614493"/>
                    <a:pt x="895225" y="1616041"/>
                    <a:pt x="908640" y="1617589"/>
                  </a:cubicBezTo>
                  <a:cubicBezTo>
                    <a:pt x="916896" y="1618621"/>
                    <a:pt x="920508" y="1622749"/>
                    <a:pt x="922056" y="1630488"/>
                  </a:cubicBezTo>
                  <a:cubicBezTo>
                    <a:pt x="925668" y="1651128"/>
                    <a:pt x="933407" y="1671251"/>
                    <a:pt x="929279" y="1692922"/>
                  </a:cubicBezTo>
                  <a:cubicBezTo>
                    <a:pt x="927215" y="1703757"/>
                    <a:pt x="932375" y="1706853"/>
                    <a:pt x="942695" y="1707369"/>
                  </a:cubicBezTo>
                  <a:cubicBezTo>
                    <a:pt x="964366" y="1708401"/>
                    <a:pt x="985521" y="1708401"/>
                    <a:pt x="1007192" y="1707369"/>
                  </a:cubicBezTo>
                  <a:cubicBezTo>
                    <a:pt x="1018028" y="1706853"/>
                    <a:pt x="1022155" y="1702725"/>
                    <a:pt x="1020607" y="1692406"/>
                  </a:cubicBezTo>
                  <a:cubicBezTo>
                    <a:pt x="1016480" y="1670219"/>
                    <a:pt x="1024219" y="1650096"/>
                    <a:pt x="1028347" y="1628941"/>
                  </a:cubicBezTo>
                  <a:cubicBezTo>
                    <a:pt x="1029379" y="1621717"/>
                    <a:pt x="1033507" y="1618621"/>
                    <a:pt x="1040215" y="1617589"/>
                  </a:cubicBezTo>
                  <a:cubicBezTo>
                    <a:pt x="1053114" y="1616041"/>
                    <a:pt x="1066013" y="1615009"/>
                    <a:pt x="1078397" y="1612429"/>
                  </a:cubicBezTo>
                  <a:cubicBezTo>
                    <a:pt x="1085621" y="1611397"/>
                    <a:pt x="1089748" y="1613461"/>
                    <a:pt x="1092844" y="1619653"/>
                  </a:cubicBezTo>
                  <a:cubicBezTo>
                    <a:pt x="1102648" y="1639776"/>
                    <a:pt x="1115031" y="1658351"/>
                    <a:pt x="1117095" y="1681570"/>
                  </a:cubicBezTo>
                  <a:cubicBezTo>
                    <a:pt x="1118127" y="1690342"/>
                    <a:pt x="1121739" y="1692922"/>
                    <a:pt x="1130511" y="1690858"/>
                  </a:cubicBezTo>
                  <a:cubicBezTo>
                    <a:pt x="1152698" y="1685698"/>
                    <a:pt x="1174885" y="1680022"/>
                    <a:pt x="1196556" y="1673315"/>
                  </a:cubicBezTo>
                  <a:cubicBezTo>
                    <a:pt x="1206359" y="1670219"/>
                    <a:pt x="1209455" y="1666607"/>
                    <a:pt x="1204811" y="1656803"/>
                  </a:cubicBezTo>
                  <a:cubicBezTo>
                    <a:pt x="1200168" y="1643904"/>
                    <a:pt x="1196556" y="1627393"/>
                    <a:pt x="1198104" y="1613977"/>
                  </a:cubicBezTo>
                  <a:close/>
                </a:path>
              </a:pathLst>
            </a:custGeom>
            <a:solidFill>
              <a:schemeClr val="bg1"/>
            </a:solidFill>
            <a:ln w="51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3" name="Freeform: Shape 42">
              <a:extLst>
                <a:ext uri="{FF2B5EF4-FFF2-40B4-BE49-F238E27FC236}">
                  <a16:creationId xmlns:a16="http://schemas.microsoft.com/office/drawing/2014/main" id="{99C56264-3285-49B3-A816-65D9409E04E9}"/>
                </a:ext>
              </a:extLst>
            </p:cNvPr>
            <p:cNvSpPr/>
            <p:nvPr/>
          </p:nvSpPr>
          <p:spPr>
            <a:xfrm>
              <a:off x="306264" y="596604"/>
              <a:ext cx="237705" cy="236465"/>
            </a:xfrm>
            <a:custGeom>
              <a:avLst/>
              <a:gdLst>
                <a:gd name="connsiteX0" fmla="*/ 185362 w 237706"/>
                <a:gd name="connsiteY0" fmla="*/ 130458 h 236466"/>
                <a:gd name="connsiteX1" fmla="*/ 237706 w 237706"/>
                <a:gd name="connsiteY1" fmla="*/ 130458 h 236466"/>
                <a:gd name="connsiteX2" fmla="*/ 234128 w 237706"/>
                <a:gd name="connsiteY2" fmla="*/ 154126 h 236466"/>
                <a:gd name="connsiteX3" fmla="*/ 165835 w 237706"/>
                <a:gd name="connsiteY3" fmla="*/ 229449 h 236466"/>
                <a:gd name="connsiteX4" fmla="*/ 131078 w 237706"/>
                <a:gd name="connsiteY4" fmla="*/ 236466 h 236466"/>
                <a:gd name="connsiteX5" fmla="*/ 131078 w 237706"/>
                <a:gd name="connsiteY5" fmla="*/ 186008 h 236466"/>
                <a:gd name="connsiteX6" fmla="*/ 146195 w 237706"/>
                <a:gd name="connsiteY6" fmla="*/ 182956 h 236466"/>
                <a:gd name="connsiteX7" fmla="*/ 177100 w 237706"/>
                <a:gd name="connsiteY7" fmla="*/ 157507 h 236466"/>
                <a:gd name="connsiteX8" fmla="*/ 0 w 237706"/>
                <a:gd name="connsiteY8" fmla="*/ 130458 h 236466"/>
                <a:gd name="connsiteX9" fmla="*/ 52344 w 237706"/>
                <a:gd name="connsiteY9" fmla="*/ 130458 h 236466"/>
                <a:gd name="connsiteX10" fmla="*/ 60606 w 237706"/>
                <a:gd name="connsiteY10" fmla="*/ 157507 h 236466"/>
                <a:gd name="connsiteX11" fmla="*/ 91511 w 237706"/>
                <a:gd name="connsiteY11" fmla="*/ 182956 h 236466"/>
                <a:gd name="connsiteX12" fmla="*/ 106628 w 237706"/>
                <a:gd name="connsiteY12" fmla="*/ 186008 h 236466"/>
                <a:gd name="connsiteX13" fmla="*/ 106628 w 237706"/>
                <a:gd name="connsiteY13" fmla="*/ 236466 h 236466"/>
                <a:gd name="connsiteX14" fmla="*/ 71871 w 237706"/>
                <a:gd name="connsiteY14" fmla="*/ 229449 h 236466"/>
                <a:gd name="connsiteX15" fmla="*/ 3579 w 237706"/>
                <a:gd name="connsiteY15" fmla="*/ 154126 h 236466"/>
                <a:gd name="connsiteX16" fmla="*/ 131078 w 237706"/>
                <a:gd name="connsiteY16" fmla="*/ 0 h 236466"/>
                <a:gd name="connsiteX17" fmla="*/ 165835 w 237706"/>
                <a:gd name="connsiteY17" fmla="*/ 7017 h 236466"/>
                <a:gd name="connsiteX18" fmla="*/ 234128 w 237706"/>
                <a:gd name="connsiteY18" fmla="*/ 82340 h 236466"/>
                <a:gd name="connsiteX19" fmla="*/ 237706 w 237706"/>
                <a:gd name="connsiteY19" fmla="*/ 106008 h 236466"/>
                <a:gd name="connsiteX20" fmla="*/ 185362 w 237706"/>
                <a:gd name="connsiteY20" fmla="*/ 106008 h 236466"/>
                <a:gd name="connsiteX21" fmla="*/ 177100 w 237706"/>
                <a:gd name="connsiteY21" fmla="*/ 78960 h 236466"/>
                <a:gd name="connsiteX22" fmla="*/ 146195 w 237706"/>
                <a:gd name="connsiteY22" fmla="*/ 53510 h 236466"/>
                <a:gd name="connsiteX23" fmla="*/ 131078 w 237706"/>
                <a:gd name="connsiteY23" fmla="*/ 50458 h 236466"/>
                <a:gd name="connsiteX24" fmla="*/ 106628 w 237706"/>
                <a:gd name="connsiteY24" fmla="*/ 0 h 236466"/>
                <a:gd name="connsiteX25" fmla="*/ 106628 w 237706"/>
                <a:gd name="connsiteY25" fmla="*/ 50458 h 236466"/>
                <a:gd name="connsiteX26" fmla="*/ 91511 w 237706"/>
                <a:gd name="connsiteY26" fmla="*/ 53510 h 236466"/>
                <a:gd name="connsiteX27" fmla="*/ 60606 w 237706"/>
                <a:gd name="connsiteY27" fmla="*/ 78960 h 236466"/>
                <a:gd name="connsiteX28" fmla="*/ 52344 w 237706"/>
                <a:gd name="connsiteY28" fmla="*/ 106008 h 236466"/>
                <a:gd name="connsiteX29" fmla="*/ 0 w 237706"/>
                <a:gd name="connsiteY29" fmla="*/ 106008 h 236466"/>
                <a:gd name="connsiteX30" fmla="*/ 3579 w 237706"/>
                <a:gd name="connsiteY30" fmla="*/ 82340 h 236466"/>
                <a:gd name="connsiteX31" fmla="*/ 71871 w 237706"/>
                <a:gd name="connsiteY31" fmla="*/ 7017 h 2364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237706" h="236466">
                  <a:moveTo>
                    <a:pt x="185362" y="130458"/>
                  </a:moveTo>
                  <a:lnTo>
                    <a:pt x="237706" y="130458"/>
                  </a:lnTo>
                  <a:lnTo>
                    <a:pt x="234128" y="154126"/>
                  </a:lnTo>
                  <a:cubicBezTo>
                    <a:pt x="223548" y="188141"/>
                    <a:pt x="198326" y="215706"/>
                    <a:pt x="165835" y="229449"/>
                  </a:cubicBezTo>
                  <a:lnTo>
                    <a:pt x="131078" y="236466"/>
                  </a:lnTo>
                  <a:lnTo>
                    <a:pt x="131078" y="186008"/>
                  </a:lnTo>
                  <a:lnTo>
                    <a:pt x="146195" y="182956"/>
                  </a:lnTo>
                  <a:cubicBezTo>
                    <a:pt x="158800" y="177624"/>
                    <a:pt x="169526" y="168717"/>
                    <a:pt x="177100" y="157507"/>
                  </a:cubicBezTo>
                  <a:close/>
                  <a:moveTo>
                    <a:pt x="0" y="130458"/>
                  </a:moveTo>
                  <a:lnTo>
                    <a:pt x="52344" y="130458"/>
                  </a:lnTo>
                  <a:lnTo>
                    <a:pt x="60606" y="157507"/>
                  </a:lnTo>
                  <a:cubicBezTo>
                    <a:pt x="68180" y="168717"/>
                    <a:pt x="78906" y="177624"/>
                    <a:pt x="91511" y="182956"/>
                  </a:cubicBezTo>
                  <a:lnTo>
                    <a:pt x="106628" y="186008"/>
                  </a:lnTo>
                  <a:lnTo>
                    <a:pt x="106628" y="236466"/>
                  </a:lnTo>
                  <a:lnTo>
                    <a:pt x="71871" y="229449"/>
                  </a:lnTo>
                  <a:cubicBezTo>
                    <a:pt x="39380" y="215706"/>
                    <a:pt x="14159" y="188141"/>
                    <a:pt x="3579" y="154126"/>
                  </a:cubicBezTo>
                  <a:close/>
                  <a:moveTo>
                    <a:pt x="131078" y="0"/>
                  </a:moveTo>
                  <a:lnTo>
                    <a:pt x="165835" y="7017"/>
                  </a:lnTo>
                  <a:cubicBezTo>
                    <a:pt x="198326" y="20760"/>
                    <a:pt x="223548" y="48325"/>
                    <a:pt x="234128" y="82340"/>
                  </a:cubicBezTo>
                  <a:lnTo>
                    <a:pt x="237706" y="106008"/>
                  </a:lnTo>
                  <a:lnTo>
                    <a:pt x="185362" y="106008"/>
                  </a:lnTo>
                  <a:lnTo>
                    <a:pt x="177100" y="78960"/>
                  </a:lnTo>
                  <a:cubicBezTo>
                    <a:pt x="169526" y="67749"/>
                    <a:pt x="158800" y="58842"/>
                    <a:pt x="146195" y="53510"/>
                  </a:cubicBezTo>
                  <a:lnTo>
                    <a:pt x="131078" y="50458"/>
                  </a:lnTo>
                  <a:close/>
                  <a:moveTo>
                    <a:pt x="106628" y="0"/>
                  </a:moveTo>
                  <a:lnTo>
                    <a:pt x="106628" y="50458"/>
                  </a:lnTo>
                  <a:lnTo>
                    <a:pt x="91511" y="53510"/>
                  </a:lnTo>
                  <a:cubicBezTo>
                    <a:pt x="78906" y="58842"/>
                    <a:pt x="68180" y="67749"/>
                    <a:pt x="60606" y="78960"/>
                  </a:cubicBezTo>
                  <a:lnTo>
                    <a:pt x="52344" y="106008"/>
                  </a:lnTo>
                  <a:lnTo>
                    <a:pt x="0" y="106008"/>
                  </a:lnTo>
                  <a:lnTo>
                    <a:pt x="3579" y="82340"/>
                  </a:lnTo>
                  <a:cubicBezTo>
                    <a:pt x="14159" y="48325"/>
                    <a:pt x="39380" y="20760"/>
                    <a:pt x="71871" y="701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44" name="Oval 43">
              <a:extLst>
                <a:ext uri="{FF2B5EF4-FFF2-40B4-BE49-F238E27FC236}">
                  <a16:creationId xmlns:a16="http://schemas.microsoft.com/office/drawing/2014/main" id="{B2689479-8691-451F-A1E5-FFB058AEBB40}"/>
                </a:ext>
              </a:extLst>
            </p:cNvPr>
            <p:cNvSpPr/>
            <p:nvPr/>
          </p:nvSpPr>
          <p:spPr>
            <a:xfrm>
              <a:off x="385558" y="675280"/>
              <a:ext cx="79122" cy="79122"/>
            </a:xfrm>
            <a:prstGeom prst="ellipse">
              <a:avLst/>
            </a:prstGeom>
            <a:solidFill>
              <a:schemeClr val="bg1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8" name="Rectangle: Top Corners Rounded 27">
            <a:extLst>
              <a:ext uri="{FF2B5EF4-FFF2-40B4-BE49-F238E27FC236}">
                <a16:creationId xmlns:a16="http://schemas.microsoft.com/office/drawing/2014/main" id="{11477A9D-5103-4038-9015-597B6AB52E31}"/>
              </a:ext>
            </a:extLst>
          </p:cNvPr>
          <p:cNvSpPr/>
          <p:nvPr/>
        </p:nvSpPr>
        <p:spPr>
          <a:xfrm>
            <a:off x="2939995" y="3151042"/>
            <a:ext cx="1618488" cy="256032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accent2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B Nazanin" pitchFamily="2" charset="-78"/>
            </a:endParaRPr>
          </a:p>
        </p:txBody>
      </p:sp>
      <p:grpSp>
        <p:nvGrpSpPr>
          <p:cNvPr id="29" name="Group 28">
            <a:extLst>
              <a:ext uri="{FF2B5EF4-FFF2-40B4-BE49-F238E27FC236}">
                <a16:creationId xmlns:a16="http://schemas.microsoft.com/office/drawing/2014/main" id="{11DF975C-FC1D-4FDC-BA0B-3E156064369A}"/>
              </a:ext>
            </a:extLst>
          </p:cNvPr>
          <p:cNvGrpSpPr/>
          <p:nvPr/>
        </p:nvGrpSpPr>
        <p:grpSpPr>
          <a:xfrm rot="1056235">
            <a:off x="3546587" y="1803551"/>
            <a:ext cx="391039" cy="1171393"/>
            <a:chOff x="391499" y="630207"/>
            <a:chExt cx="531845" cy="1593193"/>
          </a:xfrm>
        </p:grpSpPr>
        <p:sp>
          <p:nvSpPr>
            <p:cNvPr id="39" name="Rectangle: Rounded Corners 38">
              <a:extLst>
                <a:ext uri="{FF2B5EF4-FFF2-40B4-BE49-F238E27FC236}">
                  <a16:creationId xmlns:a16="http://schemas.microsoft.com/office/drawing/2014/main" id="{079CD355-7C99-4C02-BD98-37C24D860C97}"/>
                </a:ext>
              </a:extLst>
            </p:cNvPr>
            <p:cNvSpPr/>
            <p:nvPr/>
          </p:nvSpPr>
          <p:spPr>
            <a:xfrm rot="20495611">
              <a:off x="400452" y="630207"/>
              <a:ext cx="522892" cy="1539138"/>
            </a:xfrm>
            <a:prstGeom prst="roundRect">
              <a:avLst>
                <a:gd name="adj" fmla="val 0"/>
              </a:avLst>
            </a:prstGeom>
            <a:solidFill>
              <a:schemeClr val="accent2"/>
            </a:solidFill>
            <a:ln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0" name="Rectangle: Rounded Corners 39">
              <a:extLst>
                <a:ext uri="{FF2B5EF4-FFF2-40B4-BE49-F238E27FC236}">
                  <a16:creationId xmlns:a16="http://schemas.microsoft.com/office/drawing/2014/main" id="{029965E1-817B-4D1E-986B-850BE9D7E64D}"/>
                </a:ext>
              </a:extLst>
            </p:cNvPr>
            <p:cNvSpPr/>
            <p:nvPr/>
          </p:nvSpPr>
          <p:spPr>
            <a:xfrm rot="20495611">
              <a:off x="391499" y="684262"/>
              <a:ext cx="191607" cy="1539138"/>
            </a:xfrm>
            <a:prstGeom prst="roundRect">
              <a:avLst>
                <a:gd name="adj" fmla="val 0"/>
              </a:avLst>
            </a:prstGeom>
            <a:solidFill>
              <a:schemeClr val="accent2">
                <a:lumMod val="75000"/>
              </a:schemeClr>
            </a:solidFill>
            <a:ln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0" name="Oval 29">
            <a:extLst>
              <a:ext uri="{FF2B5EF4-FFF2-40B4-BE49-F238E27FC236}">
                <a16:creationId xmlns:a16="http://schemas.microsoft.com/office/drawing/2014/main" id="{91E7D623-F73A-43EC-837E-03076914DBEF}"/>
              </a:ext>
            </a:extLst>
          </p:cNvPr>
          <p:cNvSpPr/>
          <p:nvPr/>
        </p:nvSpPr>
        <p:spPr>
          <a:xfrm>
            <a:off x="3460460" y="1575008"/>
            <a:ext cx="525968" cy="525968"/>
          </a:xfrm>
          <a:prstGeom prst="ellipse">
            <a:avLst/>
          </a:prstGeom>
          <a:solidFill>
            <a:schemeClr val="accent2"/>
          </a:solidFill>
          <a:ln w="127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Freeform: Shape 30">
            <a:extLst>
              <a:ext uri="{FF2B5EF4-FFF2-40B4-BE49-F238E27FC236}">
                <a16:creationId xmlns:a16="http://schemas.microsoft.com/office/drawing/2014/main" id="{2C054BD6-D082-4DC0-8827-D7E8070099FB}"/>
              </a:ext>
            </a:extLst>
          </p:cNvPr>
          <p:cNvSpPr/>
          <p:nvPr/>
        </p:nvSpPr>
        <p:spPr>
          <a:xfrm>
            <a:off x="3517185" y="1631733"/>
            <a:ext cx="412519" cy="412519"/>
          </a:xfrm>
          <a:custGeom>
            <a:avLst/>
            <a:gdLst>
              <a:gd name="connsiteX0" fmla="*/ 977265 w 1950394"/>
              <a:gd name="connsiteY0" fmla="*/ 1954006 h 1950394"/>
              <a:gd name="connsiteX1" fmla="*/ 4 w 1950394"/>
              <a:gd name="connsiteY1" fmla="*/ 977261 h 1950394"/>
              <a:gd name="connsiteX2" fmla="*/ 976749 w 1950394"/>
              <a:gd name="connsiteY2" fmla="*/ 0 h 1950394"/>
              <a:gd name="connsiteX3" fmla="*/ 1953494 w 1950394"/>
              <a:gd name="connsiteY3" fmla="*/ 976229 h 1950394"/>
              <a:gd name="connsiteX4" fmla="*/ 977265 w 1950394"/>
              <a:gd name="connsiteY4" fmla="*/ 1954006 h 1950394"/>
              <a:gd name="connsiteX5" fmla="*/ 1198104 w 1950394"/>
              <a:gd name="connsiteY5" fmla="*/ 1613977 h 1950394"/>
              <a:gd name="connsiteX6" fmla="*/ 1221839 w 1950394"/>
              <a:gd name="connsiteY6" fmla="*/ 1574763 h 1950394"/>
              <a:gd name="connsiteX7" fmla="*/ 1240930 w 1950394"/>
              <a:gd name="connsiteY7" fmla="*/ 1566507 h 1950394"/>
              <a:gd name="connsiteX8" fmla="*/ 1257957 w 1950394"/>
              <a:gd name="connsiteY8" fmla="*/ 1569603 h 1950394"/>
              <a:gd name="connsiteX9" fmla="*/ 1298203 w 1950394"/>
              <a:gd name="connsiteY9" fmla="*/ 1624297 h 1950394"/>
              <a:gd name="connsiteX10" fmla="*/ 1311619 w 1950394"/>
              <a:gd name="connsiteY10" fmla="*/ 1629456 h 1950394"/>
              <a:gd name="connsiteX11" fmla="*/ 1375084 w 1950394"/>
              <a:gd name="connsiteY11" fmla="*/ 1592822 h 1950394"/>
              <a:gd name="connsiteX12" fmla="*/ 1377148 w 1950394"/>
              <a:gd name="connsiteY12" fmla="*/ 1578891 h 1950394"/>
              <a:gd name="connsiteX13" fmla="*/ 1349285 w 1950394"/>
              <a:gd name="connsiteY13" fmla="*/ 1515426 h 1950394"/>
              <a:gd name="connsiteX14" fmla="*/ 1353413 w 1950394"/>
              <a:gd name="connsiteY14" fmla="*/ 1502010 h 1950394"/>
              <a:gd name="connsiteX15" fmla="*/ 1385919 w 1950394"/>
              <a:gd name="connsiteY15" fmla="*/ 1476727 h 1950394"/>
              <a:gd name="connsiteX16" fmla="*/ 1400883 w 1950394"/>
              <a:gd name="connsiteY16" fmla="*/ 1476727 h 1950394"/>
              <a:gd name="connsiteX17" fmla="*/ 1452996 w 1950394"/>
              <a:gd name="connsiteY17" fmla="*/ 1518005 h 1950394"/>
              <a:gd name="connsiteX18" fmla="*/ 1470024 w 1950394"/>
              <a:gd name="connsiteY18" fmla="*/ 1519553 h 1950394"/>
              <a:gd name="connsiteX19" fmla="*/ 1519041 w 1950394"/>
              <a:gd name="connsiteY19" fmla="*/ 1470535 h 1950394"/>
              <a:gd name="connsiteX20" fmla="*/ 1518010 w 1950394"/>
              <a:gd name="connsiteY20" fmla="*/ 1453508 h 1950394"/>
              <a:gd name="connsiteX21" fmla="*/ 1475699 w 1950394"/>
              <a:gd name="connsiteY21" fmla="*/ 1400363 h 1950394"/>
              <a:gd name="connsiteX22" fmla="*/ 1476215 w 1950394"/>
              <a:gd name="connsiteY22" fmla="*/ 1386431 h 1950394"/>
              <a:gd name="connsiteX23" fmla="*/ 1501498 w 1950394"/>
              <a:gd name="connsiteY23" fmla="*/ 1353925 h 1950394"/>
              <a:gd name="connsiteX24" fmla="*/ 1515946 w 1950394"/>
              <a:gd name="connsiteY24" fmla="*/ 1349797 h 1950394"/>
              <a:gd name="connsiteX25" fmla="*/ 1579411 w 1950394"/>
              <a:gd name="connsiteY25" fmla="*/ 1377660 h 1950394"/>
              <a:gd name="connsiteX26" fmla="*/ 1592310 w 1950394"/>
              <a:gd name="connsiteY26" fmla="*/ 1375596 h 1950394"/>
              <a:gd name="connsiteX27" fmla="*/ 1628945 w 1950394"/>
              <a:gd name="connsiteY27" fmla="*/ 1312130 h 1950394"/>
              <a:gd name="connsiteX28" fmla="*/ 1623785 w 1950394"/>
              <a:gd name="connsiteY28" fmla="*/ 1298199 h 1950394"/>
              <a:gd name="connsiteX29" fmla="*/ 1577863 w 1950394"/>
              <a:gd name="connsiteY29" fmla="*/ 1265692 h 1950394"/>
              <a:gd name="connsiteX30" fmla="*/ 1571155 w 1950394"/>
              <a:gd name="connsiteY30" fmla="*/ 1230090 h 1950394"/>
              <a:gd name="connsiteX31" fmla="*/ 1579927 w 1950394"/>
              <a:gd name="connsiteY31" fmla="*/ 1208419 h 1950394"/>
              <a:gd name="connsiteX32" fmla="*/ 1596438 w 1950394"/>
              <a:gd name="connsiteY32" fmla="*/ 1197583 h 1950394"/>
              <a:gd name="connsiteX33" fmla="*/ 1660935 w 1950394"/>
              <a:gd name="connsiteY33" fmla="*/ 1207387 h 1950394"/>
              <a:gd name="connsiteX34" fmla="*/ 1675383 w 1950394"/>
              <a:gd name="connsiteY34" fmla="*/ 1201195 h 1950394"/>
              <a:gd name="connsiteX35" fmla="*/ 1693442 w 1950394"/>
              <a:gd name="connsiteY35" fmla="*/ 1132570 h 1950394"/>
              <a:gd name="connsiteX36" fmla="*/ 1684154 w 1950394"/>
              <a:gd name="connsiteY36" fmla="*/ 1119155 h 1950394"/>
              <a:gd name="connsiteX37" fmla="*/ 1621205 w 1950394"/>
              <a:gd name="connsiteY37" fmla="*/ 1093872 h 1950394"/>
              <a:gd name="connsiteX38" fmla="*/ 1614497 w 1950394"/>
              <a:gd name="connsiteY38" fmla="*/ 1083037 h 1950394"/>
              <a:gd name="connsiteX39" fmla="*/ 1620173 w 1950394"/>
              <a:gd name="connsiteY39" fmla="*/ 1042274 h 1950394"/>
              <a:gd name="connsiteX40" fmla="*/ 1632557 w 1950394"/>
              <a:gd name="connsiteY40" fmla="*/ 1029891 h 1950394"/>
              <a:gd name="connsiteX41" fmla="*/ 1696022 w 1950394"/>
              <a:gd name="connsiteY41" fmla="*/ 1022667 h 1950394"/>
              <a:gd name="connsiteX42" fmla="*/ 1709437 w 1950394"/>
              <a:gd name="connsiteY42" fmla="*/ 1010800 h 1950394"/>
              <a:gd name="connsiteX43" fmla="*/ 1709437 w 1950394"/>
              <a:gd name="connsiteY43" fmla="*/ 943723 h 1950394"/>
              <a:gd name="connsiteX44" fmla="*/ 1694990 w 1950394"/>
              <a:gd name="connsiteY44" fmla="*/ 931339 h 1950394"/>
              <a:gd name="connsiteX45" fmla="*/ 1650616 w 1950394"/>
              <a:gd name="connsiteY45" fmla="*/ 928243 h 1950394"/>
              <a:gd name="connsiteX46" fmla="*/ 1618109 w 1950394"/>
              <a:gd name="connsiteY46" fmla="*/ 892125 h 1950394"/>
              <a:gd name="connsiteX47" fmla="*/ 1615013 w 1950394"/>
              <a:gd name="connsiteY47" fmla="*/ 874582 h 1950394"/>
              <a:gd name="connsiteX48" fmla="*/ 1622753 w 1950394"/>
              <a:gd name="connsiteY48" fmla="*/ 859102 h 1950394"/>
              <a:gd name="connsiteX49" fmla="*/ 1684670 w 1950394"/>
              <a:gd name="connsiteY49" fmla="*/ 834851 h 1950394"/>
              <a:gd name="connsiteX50" fmla="*/ 1693442 w 1950394"/>
              <a:gd name="connsiteY50" fmla="*/ 821952 h 1950394"/>
              <a:gd name="connsiteX51" fmla="*/ 1674867 w 1950394"/>
              <a:gd name="connsiteY51" fmla="*/ 753327 h 1950394"/>
              <a:gd name="connsiteX52" fmla="*/ 1659903 w 1950394"/>
              <a:gd name="connsiteY52" fmla="*/ 746619 h 1950394"/>
              <a:gd name="connsiteX53" fmla="*/ 1594374 w 1950394"/>
              <a:gd name="connsiteY53" fmla="*/ 756423 h 1950394"/>
              <a:gd name="connsiteX54" fmla="*/ 1580443 w 1950394"/>
              <a:gd name="connsiteY54" fmla="*/ 747651 h 1950394"/>
              <a:gd name="connsiteX55" fmla="*/ 1565995 w 1950394"/>
              <a:gd name="connsiteY55" fmla="*/ 713081 h 1950394"/>
              <a:gd name="connsiteX56" fmla="*/ 1570123 w 1950394"/>
              <a:gd name="connsiteY56" fmla="*/ 696054 h 1950394"/>
              <a:gd name="connsiteX57" fmla="*/ 1623269 w 1950394"/>
              <a:gd name="connsiteY57" fmla="*/ 656323 h 1950394"/>
              <a:gd name="connsiteX58" fmla="*/ 1628429 w 1950394"/>
              <a:gd name="connsiteY58" fmla="*/ 641876 h 1950394"/>
              <a:gd name="connsiteX59" fmla="*/ 1592310 w 1950394"/>
              <a:gd name="connsiteY59" fmla="*/ 579443 h 1950394"/>
              <a:gd name="connsiteX60" fmla="*/ 1578379 w 1950394"/>
              <a:gd name="connsiteY60" fmla="*/ 576863 h 1950394"/>
              <a:gd name="connsiteX61" fmla="*/ 1532457 w 1950394"/>
              <a:gd name="connsiteY61" fmla="*/ 599050 h 1950394"/>
              <a:gd name="connsiteX62" fmla="*/ 1490147 w 1950394"/>
              <a:gd name="connsiteY62" fmla="*/ 585118 h 1950394"/>
              <a:gd name="connsiteX63" fmla="*/ 1477247 w 1950394"/>
              <a:gd name="connsiteY63" fmla="*/ 569123 h 1950394"/>
              <a:gd name="connsiteX64" fmla="*/ 1476731 w 1950394"/>
              <a:gd name="connsiteY64" fmla="*/ 552096 h 1950394"/>
              <a:gd name="connsiteX65" fmla="*/ 1518525 w 1950394"/>
              <a:gd name="connsiteY65" fmla="*/ 499982 h 1950394"/>
              <a:gd name="connsiteX66" fmla="*/ 1519557 w 1950394"/>
              <a:gd name="connsiteY66" fmla="*/ 483987 h 1950394"/>
              <a:gd name="connsiteX67" fmla="*/ 1470540 w 1950394"/>
              <a:gd name="connsiteY67" fmla="*/ 434453 h 1950394"/>
              <a:gd name="connsiteX68" fmla="*/ 1452480 w 1950394"/>
              <a:gd name="connsiteY68" fmla="*/ 436001 h 1950394"/>
              <a:gd name="connsiteX69" fmla="*/ 1418942 w 1950394"/>
              <a:gd name="connsiteY69" fmla="*/ 465412 h 1950394"/>
              <a:gd name="connsiteX70" fmla="*/ 1369408 w 1950394"/>
              <a:gd name="connsiteY70" fmla="*/ 463348 h 1950394"/>
              <a:gd name="connsiteX71" fmla="*/ 1354961 w 1950394"/>
              <a:gd name="connsiteY71" fmla="*/ 452512 h 1950394"/>
              <a:gd name="connsiteX72" fmla="*/ 1349801 w 1950394"/>
              <a:gd name="connsiteY72" fmla="*/ 436001 h 1950394"/>
              <a:gd name="connsiteX73" fmla="*/ 1377148 w 1950394"/>
              <a:gd name="connsiteY73" fmla="*/ 374084 h 1950394"/>
              <a:gd name="connsiteX74" fmla="*/ 1374052 w 1950394"/>
              <a:gd name="connsiteY74" fmla="*/ 360152 h 1950394"/>
              <a:gd name="connsiteX75" fmla="*/ 1312651 w 1950394"/>
              <a:gd name="connsiteY75" fmla="*/ 324550 h 1950394"/>
              <a:gd name="connsiteX76" fmla="*/ 1296655 w 1950394"/>
              <a:gd name="connsiteY76" fmla="*/ 329193 h 1950394"/>
              <a:gd name="connsiteX77" fmla="*/ 1256925 w 1950394"/>
              <a:gd name="connsiteY77" fmla="*/ 382855 h 1950394"/>
              <a:gd name="connsiteX78" fmla="*/ 1238866 w 1950394"/>
              <a:gd name="connsiteY78" fmla="*/ 386467 h 1950394"/>
              <a:gd name="connsiteX79" fmla="*/ 1206875 w 1950394"/>
              <a:gd name="connsiteY79" fmla="*/ 373052 h 1950394"/>
              <a:gd name="connsiteX80" fmla="*/ 1196556 w 1950394"/>
              <a:gd name="connsiteY80" fmla="*/ 357572 h 1950394"/>
              <a:gd name="connsiteX81" fmla="*/ 1206359 w 1950394"/>
              <a:gd name="connsiteY81" fmla="*/ 293075 h 1950394"/>
              <a:gd name="connsiteX82" fmla="*/ 1199652 w 1950394"/>
              <a:gd name="connsiteY82" fmla="*/ 278112 h 1950394"/>
              <a:gd name="connsiteX83" fmla="*/ 1131027 w 1950394"/>
              <a:gd name="connsiteY83" fmla="*/ 259537 h 1950394"/>
              <a:gd name="connsiteX84" fmla="*/ 1118127 w 1950394"/>
              <a:gd name="connsiteY84" fmla="*/ 268308 h 1950394"/>
              <a:gd name="connsiteX85" fmla="*/ 1093360 w 1950394"/>
              <a:gd name="connsiteY85" fmla="*/ 331258 h 1950394"/>
              <a:gd name="connsiteX86" fmla="*/ 1079945 w 1950394"/>
              <a:gd name="connsiteY86" fmla="*/ 338481 h 1950394"/>
              <a:gd name="connsiteX87" fmla="*/ 1042794 w 1950394"/>
              <a:gd name="connsiteY87" fmla="*/ 333837 h 1950394"/>
              <a:gd name="connsiteX88" fmla="*/ 1028347 w 1950394"/>
              <a:gd name="connsiteY88" fmla="*/ 320422 h 1950394"/>
              <a:gd name="connsiteX89" fmla="*/ 1021123 w 1950394"/>
              <a:gd name="connsiteY89" fmla="*/ 257989 h 1950394"/>
              <a:gd name="connsiteX90" fmla="*/ 1008740 w 1950394"/>
              <a:gd name="connsiteY90" fmla="*/ 243541 h 1950394"/>
              <a:gd name="connsiteX91" fmla="*/ 941663 w 1950394"/>
              <a:gd name="connsiteY91" fmla="*/ 243541 h 1950394"/>
              <a:gd name="connsiteX92" fmla="*/ 929795 w 1950394"/>
              <a:gd name="connsiteY92" fmla="*/ 256957 h 1950394"/>
              <a:gd name="connsiteX93" fmla="*/ 922572 w 1950394"/>
              <a:gd name="connsiteY93" fmla="*/ 320422 h 1950394"/>
              <a:gd name="connsiteX94" fmla="*/ 909156 w 1950394"/>
              <a:gd name="connsiteY94" fmla="*/ 333321 h 1950394"/>
              <a:gd name="connsiteX95" fmla="*/ 872006 w 1950394"/>
              <a:gd name="connsiteY95" fmla="*/ 337965 h 1950394"/>
              <a:gd name="connsiteX96" fmla="*/ 857559 w 1950394"/>
              <a:gd name="connsiteY96" fmla="*/ 330226 h 1950394"/>
              <a:gd name="connsiteX97" fmla="*/ 833308 w 1950394"/>
              <a:gd name="connsiteY97" fmla="*/ 268308 h 1950394"/>
              <a:gd name="connsiteX98" fmla="*/ 819892 w 1950394"/>
              <a:gd name="connsiteY98" fmla="*/ 259021 h 1950394"/>
              <a:gd name="connsiteX99" fmla="*/ 753847 w 1950394"/>
              <a:gd name="connsiteY99" fmla="*/ 276564 h 1950394"/>
              <a:gd name="connsiteX100" fmla="*/ 745591 w 1950394"/>
              <a:gd name="connsiteY100" fmla="*/ 293075 h 1950394"/>
              <a:gd name="connsiteX101" fmla="*/ 754879 w 1950394"/>
              <a:gd name="connsiteY101" fmla="*/ 339513 h 1950394"/>
              <a:gd name="connsiteX102" fmla="*/ 728564 w 1950394"/>
              <a:gd name="connsiteY102" fmla="*/ 378728 h 1950394"/>
              <a:gd name="connsiteX103" fmla="*/ 712053 w 1950394"/>
              <a:gd name="connsiteY103" fmla="*/ 385951 h 1950394"/>
              <a:gd name="connsiteX104" fmla="*/ 695026 w 1950394"/>
              <a:gd name="connsiteY104" fmla="*/ 382855 h 1950394"/>
              <a:gd name="connsiteX105" fmla="*/ 654779 w 1950394"/>
              <a:gd name="connsiteY105" fmla="*/ 328161 h 1950394"/>
              <a:gd name="connsiteX106" fmla="*/ 641364 w 1950394"/>
              <a:gd name="connsiteY106" fmla="*/ 323002 h 1950394"/>
              <a:gd name="connsiteX107" fmla="*/ 577899 w 1950394"/>
              <a:gd name="connsiteY107" fmla="*/ 359636 h 1950394"/>
              <a:gd name="connsiteX108" fmla="*/ 574803 w 1950394"/>
              <a:gd name="connsiteY108" fmla="*/ 372536 h 1950394"/>
              <a:gd name="connsiteX109" fmla="*/ 602666 w 1950394"/>
              <a:gd name="connsiteY109" fmla="*/ 435485 h 1950394"/>
              <a:gd name="connsiteX110" fmla="*/ 598022 w 1950394"/>
              <a:gd name="connsiteY110" fmla="*/ 450964 h 1950394"/>
              <a:gd name="connsiteX111" fmla="*/ 567579 w 1950394"/>
              <a:gd name="connsiteY111" fmla="*/ 474699 h 1950394"/>
              <a:gd name="connsiteX112" fmla="*/ 550552 w 1950394"/>
              <a:gd name="connsiteY112" fmla="*/ 474699 h 1950394"/>
              <a:gd name="connsiteX113" fmla="*/ 498438 w 1950394"/>
              <a:gd name="connsiteY113" fmla="*/ 432905 h 1950394"/>
              <a:gd name="connsiteX114" fmla="*/ 483475 w 1950394"/>
              <a:gd name="connsiteY114" fmla="*/ 431357 h 1950394"/>
              <a:gd name="connsiteX115" fmla="*/ 432393 w 1950394"/>
              <a:gd name="connsiteY115" fmla="*/ 482439 h 1950394"/>
              <a:gd name="connsiteX116" fmla="*/ 433425 w 1950394"/>
              <a:gd name="connsiteY116" fmla="*/ 497402 h 1950394"/>
              <a:gd name="connsiteX117" fmla="*/ 475735 w 1950394"/>
              <a:gd name="connsiteY117" fmla="*/ 550032 h 1950394"/>
              <a:gd name="connsiteX118" fmla="*/ 475219 w 1950394"/>
              <a:gd name="connsiteY118" fmla="*/ 566027 h 1950394"/>
              <a:gd name="connsiteX119" fmla="*/ 450968 w 1950394"/>
              <a:gd name="connsiteY119" fmla="*/ 597502 h 1950394"/>
              <a:gd name="connsiteX120" fmla="*/ 437553 w 1950394"/>
              <a:gd name="connsiteY120" fmla="*/ 601629 h 1950394"/>
              <a:gd name="connsiteX121" fmla="*/ 373056 w 1950394"/>
              <a:gd name="connsiteY121" fmla="*/ 573251 h 1950394"/>
              <a:gd name="connsiteX122" fmla="*/ 360156 w 1950394"/>
              <a:gd name="connsiteY122" fmla="*/ 575315 h 1950394"/>
              <a:gd name="connsiteX123" fmla="*/ 323522 w 1950394"/>
              <a:gd name="connsiteY123" fmla="*/ 638780 h 1950394"/>
              <a:gd name="connsiteX124" fmla="*/ 328166 w 1950394"/>
              <a:gd name="connsiteY124" fmla="*/ 652711 h 1950394"/>
              <a:gd name="connsiteX125" fmla="*/ 374088 w 1950394"/>
              <a:gd name="connsiteY125" fmla="*/ 685218 h 1950394"/>
              <a:gd name="connsiteX126" fmla="*/ 380795 w 1950394"/>
              <a:gd name="connsiteY126" fmla="*/ 720820 h 1950394"/>
              <a:gd name="connsiteX127" fmla="*/ 372024 w 1950394"/>
              <a:gd name="connsiteY127" fmla="*/ 742492 h 1950394"/>
              <a:gd name="connsiteX128" fmla="*/ 355513 w 1950394"/>
              <a:gd name="connsiteY128" fmla="*/ 753327 h 1950394"/>
              <a:gd name="connsiteX129" fmla="*/ 291015 w 1950394"/>
              <a:gd name="connsiteY129" fmla="*/ 743523 h 1950394"/>
              <a:gd name="connsiteX130" fmla="*/ 276568 w 1950394"/>
              <a:gd name="connsiteY130" fmla="*/ 751263 h 1950394"/>
              <a:gd name="connsiteX131" fmla="*/ 258509 w 1950394"/>
              <a:gd name="connsiteY131" fmla="*/ 818340 h 1950394"/>
              <a:gd name="connsiteX132" fmla="*/ 267796 w 1950394"/>
              <a:gd name="connsiteY132" fmla="*/ 831756 h 1950394"/>
              <a:gd name="connsiteX133" fmla="*/ 330746 w 1950394"/>
              <a:gd name="connsiteY133" fmla="*/ 857038 h 1950394"/>
              <a:gd name="connsiteX134" fmla="*/ 337453 w 1950394"/>
              <a:gd name="connsiteY134" fmla="*/ 869422 h 1950394"/>
              <a:gd name="connsiteX135" fmla="*/ 332810 w 1950394"/>
              <a:gd name="connsiteY135" fmla="*/ 906572 h 1950394"/>
              <a:gd name="connsiteX136" fmla="*/ 318878 w 1950394"/>
              <a:gd name="connsiteY136" fmla="*/ 922052 h 1950394"/>
              <a:gd name="connsiteX137" fmla="*/ 256445 w 1950394"/>
              <a:gd name="connsiteY137" fmla="*/ 929275 h 1950394"/>
              <a:gd name="connsiteX138" fmla="*/ 242514 w 1950394"/>
              <a:gd name="connsiteY138" fmla="*/ 942175 h 1950394"/>
              <a:gd name="connsiteX139" fmla="*/ 242514 w 1950394"/>
              <a:gd name="connsiteY139" fmla="*/ 1006672 h 1950394"/>
              <a:gd name="connsiteX140" fmla="*/ 257993 w 1950394"/>
              <a:gd name="connsiteY140" fmla="*/ 1020603 h 1950394"/>
              <a:gd name="connsiteX141" fmla="*/ 321458 w 1950394"/>
              <a:gd name="connsiteY141" fmla="*/ 1028343 h 1950394"/>
              <a:gd name="connsiteX142" fmla="*/ 331778 w 1950394"/>
              <a:gd name="connsiteY142" fmla="*/ 1039694 h 1950394"/>
              <a:gd name="connsiteX143" fmla="*/ 336937 w 1950394"/>
              <a:gd name="connsiteY143" fmla="*/ 1077877 h 1950394"/>
              <a:gd name="connsiteX144" fmla="*/ 329198 w 1950394"/>
              <a:gd name="connsiteY144" fmla="*/ 1093356 h 1950394"/>
              <a:gd name="connsiteX145" fmla="*/ 265733 w 1950394"/>
              <a:gd name="connsiteY145" fmla="*/ 1117607 h 1950394"/>
              <a:gd name="connsiteX146" fmla="*/ 257993 w 1950394"/>
              <a:gd name="connsiteY146" fmla="*/ 1129990 h 1950394"/>
              <a:gd name="connsiteX147" fmla="*/ 276568 w 1950394"/>
              <a:gd name="connsiteY147" fmla="*/ 1198615 h 1950394"/>
              <a:gd name="connsiteX148" fmla="*/ 291531 w 1950394"/>
              <a:gd name="connsiteY148" fmla="*/ 1205839 h 1950394"/>
              <a:gd name="connsiteX149" fmla="*/ 345709 w 1950394"/>
              <a:gd name="connsiteY149" fmla="*/ 1196035 h 1950394"/>
              <a:gd name="connsiteX150" fmla="*/ 375636 w 1950394"/>
              <a:gd name="connsiteY150" fmla="*/ 1216675 h 1950394"/>
              <a:gd name="connsiteX151" fmla="*/ 384407 w 1950394"/>
              <a:gd name="connsiteY151" fmla="*/ 1236798 h 1950394"/>
              <a:gd name="connsiteX152" fmla="*/ 379764 w 1950394"/>
              <a:gd name="connsiteY152" fmla="*/ 1257953 h 1950394"/>
              <a:gd name="connsiteX153" fmla="*/ 327134 w 1950394"/>
              <a:gd name="connsiteY153" fmla="*/ 1296651 h 1950394"/>
              <a:gd name="connsiteX154" fmla="*/ 322490 w 1950394"/>
              <a:gd name="connsiteY154" fmla="*/ 1310583 h 1950394"/>
              <a:gd name="connsiteX155" fmla="*/ 359124 w 1950394"/>
              <a:gd name="connsiteY155" fmla="*/ 1374048 h 1950394"/>
              <a:gd name="connsiteX156" fmla="*/ 370992 w 1950394"/>
              <a:gd name="connsiteY156" fmla="*/ 1376628 h 1950394"/>
              <a:gd name="connsiteX157" fmla="*/ 433941 w 1950394"/>
              <a:gd name="connsiteY157" fmla="*/ 1348765 h 1950394"/>
              <a:gd name="connsiteX158" fmla="*/ 450452 w 1950394"/>
              <a:gd name="connsiteY158" fmla="*/ 1353925 h 1950394"/>
              <a:gd name="connsiteX159" fmla="*/ 474187 w 1950394"/>
              <a:gd name="connsiteY159" fmla="*/ 1384367 h 1950394"/>
              <a:gd name="connsiteX160" fmla="*/ 475219 w 1950394"/>
              <a:gd name="connsiteY160" fmla="*/ 1399331 h 1950394"/>
              <a:gd name="connsiteX161" fmla="*/ 432909 w 1950394"/>
              <a:gd name="connsiteY161" fmla="*/ 1452476 h 1950394"/>
              <a:gd name="connsiteX162" fmla="*/ 431877 w 1950394"/>
              <a:gd name="connsiteY162" fmla="*/ 1468471 h 1950394"/>
              <a:gd name="connsiteX163" fmla="*/ 481927 w 1950394"/>
              <a:gd name="connsiteY163" fmla="*/ 1518521 h 1950394"/>
              <a:gd name="connsiteX164" fmla="*/ 497922 w 1950394"/>
              <a:gd name="connsiteY164" fmla="*/ 1517489 h 1950394"/>
              <a:gd name="connsiteX165" fmla="*/ 550036 w 1950394"/>
              <a:gd name="connsiteY165" fmla="*/ 1475695 h 1950394"/>
              <a:gd name="connsiteX166" fmla="*/ 567063 w 1950394"/>
              <a:gd name="connsiteY166" fmla="*/ 1476211 h 1950394"/>
              <a:gd name="connsiteX167" fmla="*/ 596474 w 1950394"/>
              <a:gd name="connsiteY167" fmla="*/ 1498914 h 1950394"/>
              <a:gd name="connsiteX168" fmla="*/ 601634 w 1950394"/>
              <a:gd name="connsiteY168" fmla="*/ 1515426 h 1950394"/>
              <a:gd name="connsiteX169" fmla="*/ 574287 w 1950394"/>
              <a:gd name="connsiteY169" fmla="*/ 1577343 h 1950394"/>
              <a:gd name="connsiteX170" fmla="*/ 576867 w 1950394"/>
              <a:gd name="connsiteY170" fmla="*/ 1591274 h 1950394"/>
              <a:gd name="connsiteX171" fmla="*/ 639300 w 1950394"/>
              <a:gd name="connsiteY171" fmla="*/ 1627393 h 1950394"/>
              <a:gd name="connsiteX172" fmla="*/ 653747 w 1950394"/>
              <a:gd name="connsiteY172" fmla="*/ 1622233 h 1950394"/>
              <a:gd name="connsiteX173" fmla="*/ 693478 w 1950394"/>
              <a:gd name="connsiteY173" fmla="*/ 1568571 h 1950394"/>
              <a:gd name="connsiteX174" fmla="*/ 711537 w 1950394"/>
              <a:gd name="connsiteY174" fmla="*/ 1564959 h 1950394"/>
              <a:gd name="connsiteX175" fmla="*/ 743528 w 1950394"/>
              <a:gd name="connsiteY175" fmla="*/ 1578375 h 1950394"/>
              <a:gd name="connsiteX176" fmla="*/ 753847 w 1950394"/>
              <a:gd name="connsiteY176" fmla="*/ 1593854 h 1950394"/>
              <a:gd name="connsiteX177" fmla="*/ 744044 w 1950394"/>
              <a:gd name="connsiteY177" fmla="*/ 1658351 h 1950394"/>
              <a:gd name="connsiteX178" fmla="*/ 752299 w 1950394"/>
              <a:gd name="connsiteY178" fmla="*/ 1673831 h 1950394"/>
              <a:gd name="connsiteX179" fmla="*/ 818344 w 1950394"/>
              <a:gd name="connsiteY179" fmla="*/ 1691374 h 1950394"/>
              <a:gd name="connsiteX180" fmla="*/ 832276 w 1950394"/>
              <a:gd name="connsiteY180" fmla="*/ 1682602 h 1950394"/>
              <a:gd name="connsiteX181" fmla="*/ 857043 w 1950394"/>
              <a:gd name="connsiteY181" fmla="*/ 1619653 h 1950394"/>
              <a:gd name="connsiteX182" fmla="*/ 868910 w 1950394"/>
              <a:gd name="connsiteY182" fmla="*/ 1612429 h 1950394"/>
              <a:gd name="connsiteX183" fmla="*/ 908640 w 1950394"/>
              <a:gd name="connsiteY183" fmla="*/ 1617589 h 1950394"/>
              <a:gd name="connsiteX184" fmla="*/ 922056 w 1950394"/>
              <a:gd name="connsiteY184" fmla="*/ 1630488 h 1950394"/>
              <a:gd name="connsiteX185" fmla="*/ 929279 w 1950394"/>
              <a:gd name="connsiteY185" fmla="*/ 1692922 h 1950394"/>
              <a:gd name="connsiteX186" fmla="*/ 942695 w 1950394"/>
              <a:gd name="connsiteY186" fmla="*/ 1707369 h 1950394"/>
              <a:gd name="connsiteX187" fmla="*/ 1007192 w 1950394"/>
              <a:gd name="connsiteY187" fmla="*/ 1707369 h 1950394"/>
              <a:gd name="connsiteX188" fmla="*/ 1020607 w 1950394"/>
              <a:gd name="connsiteY188" fmla="*/ 1692406 h 1950394"/>
              <a:gd name="connsiteX189" fmla="*/ 1028347 w 1950394"/>
              <a:gd name="connsiteY189" fmla="*/ 1628941 h 1950394"/>
              <a:gd name="connsiteX190" fmla="*/ 1040215 w 1950394"/>
              <a:gd name="connsiteY190" fmla="*/ 1617589 h 1950394"/>
              <a:gd name="connsiteX191" fmla="*/ 1078397 w 1950394"/>
              <a:gd name="connsiteY191" fmla="*/ 1612429 h 1950394"/>
              <a:gd name="connsiteX192" fmla="*/ 1092844 w 1950394"/>
              <a:gd name="connsiteY192" fmla="*/ 1619653 h 1950394"/>
              <a:gd name="connsiteX193" fmla="*/ 1117095 w 1950394"/>
              <a:gd name="connsiteY193" fmla="*/ 1681570 h 1950394"/>
              <a:gd name="connsiteX194" fmla="*/ 1130511 w 1950394"/>
              <a:gd name="connsiteY194" fmla="*/ 1690858 h 1950394"/>
              <a:gd name="connsiteX195" fmla="*/ 1196556 w 1950394"/>
              <a:gd name="connsiteY195" fmla="*/ 1673315 h 1950394"/>
              <a:gd name="connsiteX196" fmla="*/ 1204811 w 1950394"/>
              <a:gd name="connsiteY196" fmla="*/ 1656803 h 1950394"/>
              <a:gd name="connsiteX197" fmla="*/ 1198104 w 1950394"/>
              <a:gd name="connsiteY197" fmla="*/ 1613977 h 19503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</a:cxnLst>
            <a:rect l="l" t="t" r="r" b="b"/>
            <a:pathLst>
              <a:path w="1950394" h="1950394">
                <a:moveTo>
                  <a:pt x="977265" y="1954006"/>
                </a:moveTo>
                <a:cubicBezTo>
                  <a:pt x="444261" y="1950394"/>
                  <a:pt x="1552" y="1529873"/>
                  <a:pt x="4" y="977261"/>
                </a:cubicBezTo>
                <a:cubicBezTo>
                  <a:pt x="-1544" y="439613"/>
                  <a:pt x="427749" y="0"/>
                  <a:pt x="976749" y="0"/>
                </a:cubicBezTo>
                <a:cubicBezTo>
                  <a:pt x="1519041" y="0"/>
                  <a:pt x="1952978" y="432905"/>
                  <a:pt x="1953494" y="976229"/>
                </a:cubicBezTo>
                <a:cubicBezTo>
                  <a:pt x="1953494" y="1512846"/>
                  <a:pt x="1525749" y="1948330"/>
                  <a:pt x="977265" y="1954006"/>
                </a:cubicBezTo>
                <a:close/>
                <a:moveTo>
                  <a:pt x="1198104" y="1613977"/>
                </a:moveTo>
                <a:cubicBezTo>
                  <a:pt x="1198104" y="1578891"/>
                  <a:pt x="1194492" y="1586630"/>
                  <a:pt x="1221839" y="1574763"/>
                </a:cubicBezTo>
                <a:cubicBezTo>
                  <a:pt x="1228030" y="1572183"/>
                  <a:pt x="1234738" y="1569603"/>
                  <a:pt x="1240930" y="1566507"/>
                </a:cubicBezTo>
                <a:cubicBezTo>
                  <a:pt x="1247637" y="1562896"/>
                  <a:pt x="1252797" y="1563927"/>
                  <a:pt x="1257957" y="1569603"/>
                </a:cubicBezTo>
                <a:cubicBezTo>
                  <a:pt x="1272920" y="1586630"/>
                  <a:pt x="1290464" y="1602110"/>
                  <a:pt x="1298203" y="1624297"/>
                </a:cubicBezTo>
                <a:cubicBezTo>
                  <a:pt x="1300783" y="1631520"/>
                  <a:pt x="1304395" y="1633068"/>
                  <a:pt x="1311619" y="1629456"/>
                </a:cubicBezTo>
                <a:cubicBezTo>
                  <a:pt x="1333290" y="1618105"/>
                  <a:pt x="1354445" y="1605722"/>
                  <a:pt x="1375084" y="1592822"/>
                </a:cubicBezTo>
                <a:cubicBezTo>
                  <a:pt x="1382824" y="1588178"/>
                  <a:pt x="1381791" y="1584051"/>
                  <a:pt x="1377148" y="1578891"/>
                </a:cubicBezTo>
                <a:cubicBezTo>
                  <a:pt x="1361152" y="1560832"/>
                  <a:pt x="1356509" y="1537613"/>
                  <a:pt x="1349285" y="1515426"/>
                </a:cubicBezTo>
                <a:cubicBezTo>
                  <a:pt x="1347221" y="1509750"/>
                  <a:pt x="1348253" y="1505622"/>
                  <a:pt x="1353413" y="1502010"/>
                </a:cubicBezTo>
                <a:cubicBezTo>
                  <a:pt x="1364248" y="1493754"/>
                  <a:pt x="1375600" y="1485499"/>
                  <a:pt x="1385919" y="1476727"/>
                </a:cubicBezTo>
                <a:cubicBezTo>
                  <a:pt x="1391079" y="1472600"/>
                  <a:pt x="1395723" y="1473115"/>
                  <a:pt x="1400883" y="1476727"/>
                </a:cubicBezTo>
                <a:cubicBezTo>
                  <a:pt x="1419458" y="1489111"/>
                  <a:pt x="1440097" y="1498914"/>
                  <a:pt x="1452996" y="1518005"/>
                </a:cubicBezTo>
                <a:cubicBezTo>
                  <a:pt x="1457640" y="1525229"/>
                  <a:pt x="1463316" y="1525745"/>
                  <a:pt x="1470024" y="1519553"/>
                </a:cubicBezTo>
                <a:cubicBezTo>
                  <a:pt x="1487051" y="1503558"/>
                  <a:pt x="1503562" y="1487047"/>
                  <a:pt x="1519041" y="1470535"/>
                </a:cubicBezTo>
                <a:cubicBezTo>
                  <a:pt x="1525233" y="1464344"/>
                  <a:pt x="1525749" y="1458668"/>
                  <a:pt x="1518010" y="1453508"/>
                </a:cubicBezTo>
                <a:cubicBezTo>
                  <a:pt x="1498402" y="1440093"/>
                  <a:pt x="1488599" y="1418938"/>
                  <a:pt x="1475699" y="1400363"/>
                </a:cubicBezTo>
                <a:cubicBezTo>
                  <a:pt x="1472088" y="1395203"/>
                  <a:pt x="1472088" y="1391075"/>
                  <a:pt x="1476215" y="1386431"/>
                </a:cubicBezTo>
                <a:cubicBezTo>
                  <a:pt x="1484987" y="1375596"/>
                  <a:pt x="1493243" y="1364760"/>
                  <a:pt x="1501498" y="1353925"/>
                </a:cubicBezTo>
                <a:cubicBezTo>
                  <a:pt x="1505626" y="1348249"/>
                  <a:pt x="1510270" y="1348249"/>
                  <a:pt x="1515946" y="1349797"/>
                </a:cubicBezTo>
                <a:cubicBezTo>
                  <a:pt x="1538133" y="1357020"/>
                  <a:pt x="1560836" y="1362180"/>
                  <a:pt x="1579411" y="1377660"/>
                </a:cubicBezTo>
                <a:cubicBezTo>
                  <a:pt x="1584571" y="1382303"/>
                  <a:pt x="1588182" y="1382303"/>
                  <a:pt x="1592310" y="1375596"/>
                </a:cubicBezTo>
                <a:cubicBezTo>
                  <a:pt x="1605210" y="1354441"/>
                  <a:pt x="1617593" y="1333801"/>
                  <a:pt x="1628945" y="1312130"/>
                </a:cubicBezTo>
                <a:cubicBezTo>
                  <a:pt x="1632557" y="1304907"/>
                  <a:pt x="1631009" y="1300779"/>
                  <a:pt x="1623785" y="1298199"/>
                </a:cubicBezTo>
                <a:cubicBezTo>
                  <a:pt x="1605726" y="1291491"/>
                  <a:pt x="1591794" y="1278592"/>
                  <a:pt x="1577863" y="1265692"/>
                </a:cubicBezTo>
                <a:cubicBezTo>
                  <a:pt x="1560320" y="1248665"/>
                  <a:pt x="1560836" y="1253309"/>
                  <a:pt x="1571155" y="1230090"/>
                </a:cubicBezTo>
                <a:cubicBezTo>
                  <a:pt x="1574251" y="1222866"/>
                  <a:pt x="1577347" y="1215643"/>
                  <a:pt x="1579927" y="1208419"/>
                </a:cubicBezTo>
                <a:cubicBezTo>
                  <a:pt x="1582507" y="1200163"/>
                  <a:pt x="1587667" y="1197583"/>
                  <a:pt x="1596438" y="1197583"/>
                </a:cubicBezTo>
                <a:cubicBezTo>
                  <a:pt x="1618625" y="1198100"/>
                  <a:pt x="1640296" y="1197583"/>
                  <a:pt x="1660935" y="1207387"/>
                </a:cubicBezTo>
                <a:cubicBezTo>
                  <a:pt x="1668159" y="1210483"/>
                  <a:pt x="1672287" y="1209967"/>
                  <a:pt x="1675383" y="1201195"/>
                </a:cubicBezTo>
                <a:cubicBezTo>
                  <a:pt x="1682090" y="1178492"/>
                  <a:pt x="1688282" y="1155789"/>
                  <a:pt x="1693442" y="1132570"/>
                </a:cubicBezTo>
                <a:cubicBezTo>
                  <a:pt x="1695506" y="1123283"/>
                  <a:pt x="1692926" y="1119671"/>
                  <a:pt x="1684154" y="1119155"/>
                </a:cubicBezTo>
                <a:cubicBezTo>
                  <a:pt x="1660935" y="1117091"/>
                  <a:pt x="1641328" y="1104192"/>
                  <a:pt x="1621205" y="1093872"/>
                </a:cubicBezTo>
                <a:cubicBezTo>
                  <a:pt x="1616561" y="1091808"/>
                  <a:pt x="1613465" y="1088712"/>
                  <a:pt x="1614497" y="1083037"/>
                </a:cubicBezTo>
                <a:cubicBezTo>
                  <a:pt x="1616561" y="1069621"/>
                  <a:pt x="1618625" y="1055690"/>
                  <a:pt x="1620173" y="1042274"/>
                </a:cubicBezTo>
                <a:cubicBezTo>
                  <a:pt x="1621205" y="1034535"/>
                  <a:pt x="1625333" y="1031439"/>
                  <a:pt x="1632557" y="1029891"/>
                </a:cubicBezTo>
                <a:cubicBezTo>
                  <a:pt x="1653712" y="1025763"/>
                  <a:pt x="1673835" y="1018539"/>
                  <a:pt x="1696022" y="1022667"/>
                </a:cubicBezTo>
                <a:cubicBezTo>
                  <a:pt x="1704793" y="1024215"/>
                  <a:pt x="1708921" y="1020603"/>
                  <a:pt x="1709437" y="1010800"/>
                </a:cubicBezTo>
                <a:cubicBezTo>
                  <a:pt x="1710469" y="988612"/>
                  <a:pt x="1710985" y="966426"/>
                  <a:pt x="1709437" y="943723"/>
                </a:cubicBezTo>
                <a:cubicBezTo>
                  <a:pt x="1708921" y="933403"/>
                  <a:pt x="1704793" y="929791"/>
                  <a:pt x="1694990" y="931339"/>
                </a:cubicBezTo>
                <a:cubicBezTo>
                  <a:pt x="1680026" y="933919"/>
                  <a:pt x="1665063" y="931855"/>
                  <a:pt x="1650616" y="928243"/>
                </a:cubicBezTo>
                <a:cubicBezTo>
                  <a:pt x="1619141" y="919988"/>
                  <a:pt x="1621205" y="928243"/>
                  <a:pt x="1618109" y="892125"/>
                </a:cubicBezTo>
                <a:cubicBezTo>
                  <a:pt x="1617593" y="885933"/>
                  <a:pt x="1616561" y="880257"/>
                  <a:pt x="1615013" y="874582"/>
                </a:cubicBezTo>
                <a:cubicBezTo>
                  <a:pt x="1612949" y="866842"/>
                  <a:pt x="1616561" y="862714"/>
                  <a:pt x="1622753" y="859102"/>
                </a:cubicBezTo>
                <a:cubicBezTo>
                  <a:pt x="1642876" y="849299"/>
                  <a:pt x="1661967" y="836915"/>
                  <a:pt x="1684670" y="834851"/>
                </a:cubicBezTo>
                <a:cubicBezTo>
                  <a:pt x="1692410" y="834335"/>
                  <a:pt x="1696022" y="830724"/>
                  <a:pt x="1693442" y="821952"/>
                </a:cubicBezTo>
                <a:cubicBezTo>
                  <a:pt x="1687766" y="799249"/>
                  <a:pt x="1682090" y="776030"/>
                  <a:pt x="1674867" y="753327"/>
                </a:cubicBezTo>
                <a:cubicBezTo>
                  <a:pt x="1671771" y="744039"/>
                  <a:pt x="1667643" y="743007"/>
                  <a:pt x="1659903" y="746619"/>
                </a:cubicBezTo>
                <a:cubicBezTo>
                  <a:pt x="1638748" y="756423"/>
                  <a:pt x="1616561" y="755907"/>
                  <a:pt x="1594374" y="756423"/>
                </a:cubicBezTo>
                <a:cubicBezTo>
                  <a:pt x="1587667" y="756423"/>
                  <a:pt x="1583023" y="754359"/>
                  <a:pt x="1580443" y="747651"/>
                </a:cubicBezTo>
                <a:cubicBezTo>
                  <a:pt x="1575799" y="735784"/>
                  <a:pt x="1571155" y="724432"/>
                  <a:pt x="1565995" y="713081"/>
                </a:cubicBezTo>
                <a:cubicBezTo>
                  <a:pt x="1562900" y="705857"/>
                  <a:pt x="1564448" y="701213"/>
                  <a:pt x="1570123" y="696054"/>
                </a:cubicBezTo>
                <a:cubicBezTo>
                  <a:pt x="1586635" y="681090"/>
                  <a:pt x="1602114" y="664579"/>
                  <a:pt x="1623269" y="656323"/>
                </a:cubicBezTo>
                <a:cubicBezTo>
                  <a:pt x="1631009" y="653227"/>
                  <a:pt x="1632557" y="649616"/>
                  <a:pt x="1628429" y="641876"/>
                </a:cubicBezTo>
                <a:cubicBezTo>
                  <a:pt x="1617077" y="620721"/>
                  <a:pt x="1605210" y="599566"/>
                  <a:pt x="1592310" y="579443"/>
                </a:cubicBezTo>
                <a:cubicBezTo>
                  <a:pt x="1587667" y="572219"/>
                  <a:pt x="1584055" y="572219"/>
                  <a:pt x="1578379" y="576863"/>
                </a:cubicBezTo>
                <a:cubicBezTo>
                  <a:pt x="1564963" y="587698"/>
                  <a:pt x="1548968" y="594406"/>
                  <a:pt x="1532457" y="599050"/>
                </a:cubicBezTo>
                <a:cubicBezTo>
                  <a:pt x="1499950" y="607821"/>
                  <a:pt x="1510270" y="610917"/>
                  <a:pt x="1490147" y="585118"/>
                </a:cubicBezTo>
                <a:cubicBezTo>
                  <a:pt x="1486019" y="579443"/>
                  <a:pt x="1481891" y="574283"/>
                  <a:pt x="1477247" y="569123"/>
                </a:cubicBezTo>
                <a:cubicBezTo>
                  <a:pt x="1472088" y="563447"/>
                  <a:pt x="1472088" y="558288"/>
                  <a:pt x="1476731" y="552096"/>
                </a:cubicBezTo>
                <a:cubicBezTo>
                  <a:pt x="1489115" y="533521"/>
                  <a:pt x="1498918" y="513397"/>
                  <a:pt x="1518525" y="499982"/>
                </a:cubicBezTo>
                <a:cubicBezTo>
                  <a:pt x="1525233" y="495338"/>
                  <a:pt x="1525233" y="490178"/>
                  <a:pt x="1519557" y="483987"/>
                </a:cubicBezTo>
                <a:cubicBezTo>
                  <a:pt x="1503562" y="466960"/>
                  <a:pt x="1487051" y="450448"/>
                  <a:pt x="1470540" y="434453"/>
                </a:cubicBezTo>
                <a:cubicBezTo>
                  <a:pt x="1463316" y="427745"/>
                  <a:pt x="1458156" y="428261"/>
                  <a:pt x="1452480" y="436001"/>
                </a:cubicBezTo>
                <a:cubicBezTo>
                  <a:pt x="1443709" y="448384"/>
                  <a:pt x="1431841" y="457672"/>
                  <a:pt x="1418942" y="465412"/>
                </a:cubicBezTo>
                <a:cubicBezTo>
                  <a:pt x="1393143" y="481407"/>
                  <a:pt x="1393143" y="481407"/>
                  <a:pt x="1369408" y="463348"/>
                </a:cubicBezTo>
                <a:cubicBezTo>
                  <a:pt x="1364764" y="459736"/>
                  <a:pt x="1360121" y="455608"/>
                  <a:pt x="1354961" y="452512"/>
                </a:cubicBezTo>
                <a:cubicBezTo>
                  <a:pt x="1348253" y="448384"/>
                  <a:pt x="1347221" y="443225"/>
                  <a:pt x="1349801" y="436001"/>
                </a:cubicBezTo>
                <a:cubicBezTo>
                  <a:pt x="1357025" y="414330"/>
                  <a:pt x="1361668" y="391627"/>
                  <a:pt x="1377148" y="374084"/>
                </a:cubicBezTo>
                <a:cubicBezTo>
                  <a:pt x="1382307" y="368408"/>
                  <a:pt x="1381276" y="364280"/>
                  <a:pt x="1374052" y="360152"/>
                </a:cubicBezTo>
                <a:cubicBezTo>
                  <a:pt x="1353929" y="347769"/>
                  <a:pt x="1333806" y="335385"/>
                  <a:pt x="1312651" y="324550"/>
                </a:cubicBezTo>
                <a:cubicBezTo>
                  <a:pt x="1304911" y="320422"/>
                  <a:pt x="1299751" y="320422"/>
                  <a:pt x="1296655" y="329193"/>
                </a:cubicBezTo>
                <a:cubicBezTo>
                  <a:pt x="1288916" y="350865"/>
                  <a:pt x="1271888" y="365828"/>
                  <a:pt x="1256925" y="382855"/>
                </a:cubicBezTo>
                <a:cubicBezTo>
                  <a:pt x="1251249" y="389047"/>
                  <a:pt x="1246090" y="389563"/>
                  <a:pt x="1238866" y="386467"/>
                </a:cubicBezTo>
                <a:cubicBezTo>
                  <a:pt x="1228546" y="381307"/>
                  <a:pt x="1217711" y="377179"/>
                  <a:pt x="1206875" y="373052"/>
                </a:cubicBezTo>
                <a:cubicBezTo>
                  <a:pt x="1199136" y="370472"/>
                  <a:pt x="1196556" y="365312"/>
                  <a:pt x="1196556" y="357572"/>
                </a:cubicBezTo>
                <a:cubicBezTo>
                  <a:pt x="1197072" y="335385"/>
                  <a:pt x="1196556" y="313714"/>
                  <a:pt x="1206359" y="293075"/>
                </a:cubicBezTo>
                <a:cubicBezTo>
                  <a:pt x="1209971" y="285335"/>
                  <a:pt x="1208939" y="280692"/>
                  <a:pt x="1199652" y="278112"/>
                </a:cubicBezTo>
                <a:cubicBezTo>
                  <a:pt x="1176949" y="271404"/>
                  <a:pt x="1154246" y="265212"/>
                  <a:pt x="1131027" y="259537"/>
                </a:cubicBezTo>
                <a:cubicBezTo>
                  <a:pt x="1122255" y="257473"/>
                  <a:pt x="1119159" y="260569"/>
                  <a:pt x="1118127" y="268308"/>
                </a:cubicBezTo>
                <a:cubicBezTo>
                  <a:pt x="1116063" y="291527"/>
                  <a:pt x="1103164" y="311134"/>
                  <a:pt x="1093360" y="331258"/>
                </a:cubicBezTo>
                <a:cubicBezTo>
                  <a:pt x="1090780" y="336933"/>
                  <a:pt x="1086653" y="339513"/>
                  <a:pt x="1079945" y="338481"/>
                </a:cubicBezTo>
                <a:cubicBezTo>
                  <a:pt x="1067561" y="336417"/>
                  <a:pt x="1055178" y="334869"/>
                  <a:pt x="1042794" y="333837"/>
                </a:cubicBezTo>
                <a:cubicBezTo>
                  <a:pt x="1034539" y="332805"/>
                  <a:pt x="1029895" y="329193"/>
                  <a:pt x="1028347" y="320422"/>
                </a:cubicBezTo>
                <a:cubicBezTo>
                  <a:pt x="1024735" y="299783"/>
                  <a:pt x="1016996" y="279660"/>
                  <a:pt x="1021123" y="257989"/>
                </a:cubicBezTo>
                <a:cubicBezTo>
                  <a:pt x="1022671" y="248701"/>
                  <a:pt x="1019059" y="244057"/>
                  <a:pt x="1008740" y="243541"/>
                </a:cubicBezTo>
                <a:cubicBezTo>
                  <a:pt x="986553" y="242509"/>
                  <a:pt x="964366" y="242509"/>
                  <a:pt x="941663" y="243541"/>
                </a:cubicBezTo>
                <a:cubicBezTo>
                  <a:pt x="931859" y="244057"/>
                  <a:pt x="928247" y="248185"/>
                  <a:pt x="929795" y="256957"/>
                </a:cubicBezTo>
                <a:cubicBezTo>
                  <a:pt x="933923" y="279144"/>
                  <a:pt x="926184" y="299267"/>
                  <a:pt x="922572" y="320422"/>
                </a:cubicBezTo>
                <a:cubicBezTo>
                  <a:pt x="921024" y="328678"/>
                  <a:pt x="916896" y="332290"/>
                  <a:pt x="909156" y="333321"/>
                </a:cubicBezTo>
                <a:cubicBezTo>
                  <a:pt x="896773" y="334869"/>
                  <a:pt x="884389" y="335901"/>
                  <a:pt x="872006" y="337965"/>
                </a:cubicBezTo>
                <a:cubicBezTo>
                  <a:pt x="864782" y="339513"/>
                  <a:pt x="860654" y="336933"/>
                  <a:pt x="857559" y="330226"/>
                </a:cubicBezTo>
                <a:cubicBezTo>
                  <a:pt x="847755" y="310102"/>
                  <a:pt x="835371" y="291527"/>
                  <a:pt x="833308" y="268308"/>
                </a:cubicBezTo>
                <a:cubicBezTo>
                  <a:pt x="832276" y="259537"/>
                  <a:pt x="828664" y="256957"/>
                  <a:pt x="819892" y="259021"/>
                </a:cubicBezTo>
                <a:cubicBezTo>
                  <a:pt x="797705" y="264180"/>
                  <a:pt x="775518" y="269856"/>
                  <a:pt x="753847" y="276564"/>
                </a:cubicBezTo>
                <a:cubicBezTo>
                  <a:pt x="744044" y="279660"/>
                  <a:pt x="740948" y="283272"/>
                  <a:pt x="745591" y="293075"/>
                </a:cubicBezTo>
                <a:cubicBezTo>
                  <a:pt x="751783" y="308039"/>
                  <a:pt x="754879" y="323518"/>
                  <a:pt x="754879" y="339513"/>
                </a:cubicBezTo>
                <a:cubicBezTo>
                  <a:pt x="754879" y="367892"/>
                  <a:pt x="755395" y="367892"/>
                  <a:pt x="728564" y="378728"/>
                </a:cubicBezTo>
                <a:cubicBezTo>
                  <a:pt x="722888" y="380791"/>
                  <a:pt x="717213" y="383371"/>
                  <a:pt x="712053" y="385951"/>
                </a:cubicBezTo>
                <a:cubicBezTo>
                  <a:pt x="705345" y="389563"/>
                  <a:pt x="700185" y="388531"/>
                  <a:pt x="695026" y="382855"/>
                </a:cubicBezTo>
                <a:cubicBezTo>
                  <a:pt x="679546" y="365828"/>
                  <a:pt x="662519" y="350349"/>
                  <a:pt x="654779" y="328161"/>
                </a:cubicBezTo>
                <a:cubicBezTo>
                  <a:pt x="652200" y="320938"/>
                  <a:pt x="648588" y="319390"/>
                  <a:pt x="641364" y="323002"/>
                </a:cubicBezTo>
                <a:cubicBezTo>
                  <a:pt x="619693" y="334353"/>
                  <a:pt x="598538" y="346737"/>
                  <a:pt x="577899" y="359636"/>
                </a:cubicBezTo>
                <a:cubicBezTo>
                  <a:pt x="571707" y="363248"/>
                  <a:pt x="570159" y="366860"/>
                  <a:pt x="574803" y="372536"/>
                </a:cubicBezTo>
                <a:cubicBezTo>
                  <a:pt x="590798" y="390595"/>
                  <a:pt x="595958" y="413298"/>
                  <a:pt x="602666" y="435485"/>
                </a:cubicBezTo>
                <a:cubicBezTo>
                  <a:pt x="604730" y="442193"/>
                  <a:pt x="604214" y="446836"/>
                  <a:pt x="598022" y="450964"/>
                </a:cubicBezTo>
                <a:cubicBezTo>
                  <a:pt x="587702" y="458188"/>
                  <a:pt x="577383" y="466444"/>
                  <a:pt x="567579" y="474699"/>
                </a:cubicBezTo>
                <a:cubicBezTo>
                  <a:pt x="561388" y="479859"/>
                  <a:pt x="556744" y="478827"/>
                  <a:pt x="550552" y="474699"/>
                </a:cubicBezTo>
                <a:cubicBezTo>
                  <a:pt x="531977" y="462316"/>
                  <a:pt x="511854" y="451996"/>
                  <a:pt x="498438" y="432905"/>
                </a:cubicBezTo>
                <a:cubicBezTo>
                  <a:pt x="494310" y="426713"/>
                  <a:pt x="489151" y="426197"/>
                  <a:pt x="483475" y="431357"/>
                </a:cubicBezTo>
                <a:cubicBezTo>
                  <a:pt x="465932" y="447352"/>
                  <a:pt x="448904" y="464895"/>
                  <a:pt x="432393" y="482439"/>
                </a:cubicBezTo>
                <a:cubicBezTo>
                  <a:pt x="427233" y="488114"/>
                  <a:pt x="426717" y="493274"/>
                  <a:pt x="433425" y="497402"/>
                </a:cubicBezTo>
                <a:cubicBezTo>
                  <a:pt x="453032" y="510818"/>
                  <a:pt x="462836" y="531457"/>
                  <a:pt x="475735" y="550032"/>
                </a:cubicBezTo>
                <a:cubicBezTo>
                  <a:pt x="479863" y="555708"/>
                  <a:pt x="479863" y="560867"/>
                  <a:pt x="475219" y="566027"/>
                </a:cubicBezTo>
                <a:cubicBezTo>
                  <a:pt x="466964" y="576347"/>
                  <a:pt x="458708" y="587182"/>
                  <a:pt x="450968" y="597502"/>
                </a:cubicBezTo>
                <a:cubicBezTo>
                  <a:pt x="447357" y="602146"/>
                  <a:pt x="443745" y="603694"/>
                  <a:pt x="437553" y="601629"/>
                </a:cubicBezTo>
                <a:cubicBezTo>
                  <a:pt x="414850" y="594406"/>
                  <a:pt x="391631" y="589246"/>
                  <a:pt x="373056" y="573251"/>
                </a:cubicBezTo>
                <a:cubicBezTo>
                  <a:pt x="367896" y="568607"/>
                  <a:pt x="363768" y="568607"/>
                  <a:pt x="360156" y="575315"/>
                </a:cubicBezTo>
                <a:cubicBezTo>
                  <a:pt x="347257" y="596470"/>
                  <a:pt x="334358" y="617109"/>
                  <a:pt x="323522" y="638780"/>
                </a:cubicBezTo>
                <a:cubicBezTo>
                  <a:pt x="319910" y="646004"/>
                  <a:pt x="320942" y="650131"/>
                  <a:pt x="328166" y="652711"/>
                </a:cubicBezTo>
                <a:cubicBezTo>
                  <a:pt x="346225" y="659419"/>
                  <a:pt x="360672" y="672318"/>
                  <a:pt x="374088" y="685218"/>
                </a:cubicBezTo>
                <a:cubicBezTo>
                  <a:pt x="392147" y="702245"/>
                  <a:pt x="391115" y="698117"/>
                  <a:pt x="380795" y="720820"/>
                </a:cubicBezTo>
                <a:cubicBezTo>
                  <a:pt x="377700" y="728044"/>
                  <a:pt x="374604" y="735268"/>
                  <a:pt x="372024" y="742492"/>
                </a:cubicBezTo>
                <a:cubicBezTo>
                  <a:pt x="369444" y="750747"/>
                  <a:pt x="364284" y="753327"/>
                  <a:pt x="355513" y="753327"/>
                </a:cubicBezTo>
                <a:cubicBezTo>
                  <a:pt x="333326" y="752811"/>
                  <a:pt x="311655" y="753327"/>
                  <a:pt x="291015" y="743523"/>
                </a:cubicBezTo>
                <a:cubicBezTo>
                  <a:pt x="282760" y="739396"/>
                  <a:pt x="279148" y="742492"/>
                  <a:pt x="276568" y="751263"/>
                </a:cubicBezTo>
                <a:cubicBezTo>
                  <a:pt x="269860" y="773450"/>
                  <a:pt x="264185" y="796153"/>
                  <a:pt x="258509" y="818340"/>
                </a:cubicBezTo>
                <a:cubicBezTo>
                  <a:pt x="256445" y="827628"/>
                  <a:pt x="259025" y="831239"/>
                  <a:pt x="267796" y="831756"/>
                </a:cubicBezTo>
                <a:cubicBezTo>
                  <a:pt x="291015" y="833819"/>
                  <a:pt x="310623" y="846719"/>
                  <a:pt x="330746" y="857038"/>
                </a:cubicBezTo>
                <a:cubicBezTo>
                  <a:pt x="335905" y="859618"/>
                  <a:pt x="338485" y="863230"/>
                  <a:pt x="337453" y="869422"/>
                </a:cubicBezTo>
                <a:cubicBezTo>
                  <a:pt x="335389" y="881805"/>
                  <a:pt x="333842" y="894189"/>
                  <a:pt x="332810" y="906572"/>
                </a:cubicBezTo>
                <a:cubicBezTo>
                  <a:pt x="331778" y="915344"/>
                  <a:pt x="328166" y="919988"/>
                  <a:pt x="318878" y="922052"/>
                </a:cubicBezTo>
                <a:cubicBezTo>
                  <a:pt x="298239" y="925664"/>
                  <a:pt x="278116" y="932887"/>
                  <a:pt x="256445" y="929275"/>
                </a:cubicBezTo>
                <a:cubicBezTo>
                  <a:pt x="246125" y="927211"/>
                  <a:pt x="243029" y="932371"/>
                  <a:pt x="242514" y="942175"/>
                </a:cubicBezTo>
                <a:cubicBezTo>
                  <a:pt x="241482" y="963846"/>
                  <a:pt x="241482" y="985001"/>
                  <a:pt x="242514" y="1006672"/>
                </a:cubicBezTo>
                <a:cubicBezTo>
                  <a:pt x="243029" y="1018023"/>
                  <a:pt x="247157" y="1022667"/>
                  <a:pt x="257993" y="1020603"/>
                </a:cubicBezTo>
                <a:cubicBezTo>
                  <a:pt x="280180" y="1016475"/>
                  <a:pt x="300303" y="1024731"/>
                  <a:pt x="321458" y="1028343"/>
                </a:cubicBezTo>
                <a:cubicBezTo>
                  <a:pt x="327650" y="1029375"/>
                  <a:pt x="331262" y="1032987"/>
                  <a:pt x="331778" y="1039694"/>
                </a:cubicBezTo>
                <a:cubicBezTo>
                  <a:pt x="333326" y="1052594"/>
                  <a:pt x="334358" y="1065493"/>
                  <a:pt x="336937" y="1077877"/>
                </a:cubicBezTo>
                <a:cubicBezTo>
                  <a:pt x="338485" y="1085617"/>
                  <a:pt x="335905" y="1089744"/>
                  <a:pt x="329198" y="1093356"/>
                </a:cubicBezTo>
                <a:cubicBezTo>
                  <a:pt x="309075" y="1103676"/>
                  <a:pt x="289467" y="1115543"/>
                  <a:pt x="265733" y="1117607"/>
                </a:cubicBezTo>
                <a:cubicBezTo>
                  <a:pt x="257993" y="1118123"/>
                  <a:pt x="255929" y="1122251"/>
                  <a:pt x="257993" y="1129990"/>
                </a:cubicBezTo>
                <a:cubicBezTo>
                  <a:pt x="263669" y="1153209"/>
                  <a:pt x="269344" y="1175913"/>
                  <a:pt x="276568" y="1198615"/>
                </a:cubicBezTo>
                <a:cubicBezTo>
                  <a:pt x="279148" y="1207903"/>
                  <a:pt x="283276" y="1209451"/>
                  <a:pt x="291531" y="1205839"/>
                </a:cubicBezTo>
                <a:cubicBezTo>
                  <a:pt x="308559" y="1198100"/>
                  <a:pt x="327134" y="1196035"/>
                  <a:pt x="345709" y="1196035"/>
                </a:cubicBezTo>
                <a:cubicBezTo>
                  <a:pt x="371508" y="1196035"/>
                  <a:pt x="366348" y="1193456"/>
                  <a:pt x="375636" y="1216675"/>
                </a:cubicBezTo>
                <a:cubicBezTo>
                  <a:pt x="378216" y="1223382"/>
                  <a:pt x="380795" y="1230606"/>
                  <a:pt x="384407" y="1236798"/>
                </a:cubicBezTo>
                <a:cubicBezTo>
                  <a:pt x="389051" y="1245569"/>
                  <a:pt x="386987" y="1251761"/>
                  <a:pt x="379764" y="1257953"/>
                </a:cubicBezTo>
                <a:cubicBezTo>
                  <a:pt x="363252" y="1272400"/>
                  <a:pt x="348289" y="1288396"/>
                  <a:pt x="327134" y="1296651"/>
                </a:cubicBezTo>
                <a:cubicBezTo>
                  <a:pt x="319394" y="1299231"/>
                  <a:pt x="319394" y="1303875"/>
                  <a:pt x="322490" y="1310583"/>
                </a:cubicBezTo>
                <a:cubicBezTo>
                  <a:pt x="333842" y="1332254"/>
                  <a:pt x="346225" y="1353409"/>
                  <a:pt x="359124" y="1374048"/>
                </a:cubicBezTo>
                <a:cubicBezTo>
                  <a:pt x="362736" y="1379724"/>
                  <a:pt x="365832" y="1380755"/>
                  <a:pt x="370992" y="1376628"/>
                </a:cubicBezTo>
                <a:cubicBezTo>
                  <a:pt x="389051" y="1361148"/>
                  <a:pt x="412270" y="1355988"/>
                  <a:pt x="433941" y="1348765"/>
                </a:cubicBezTo>
                <a:cubicBezTo>
                  <a:pt x="441165" y="1346185"/>
                  <a:pt x="445809" y="1347217"/>
                  <a:pt x="450452" y="1353925"/>
                </a:cubicBezTo>
                <a:cubicBezTo>
                  <a:pt x="457676" y="1364760"/>
                  <a:pt x="465932" y="1374564"/>
                  <a:pt x="474187" y="1384367"/>
                </a:cubicBezTo>
                <a:cubicBezTo>
                  <a:pt x="478315" y="1389527"/>
                  <a:pt x="478831" y="1393655"/>
                  <a:pt x="475219" y="1399331"/>
                </a:cubicBezTo>
                <a:cubicBezTo>
                  <a:pt x="462320" y="1417906"/>
                  <a:pt x="452516" y="1439061"/>
                  <a:pt x="432909" y="1452476"/>
                </a:cubicBezTo>
                <a:cubicBezTo>
                  <a:pt x="426201" y="1457120"/>
                  <a:pt x="425685" y="1461764"/>
                  <a:pt x="431877" y="1468471"/>
                </a:cubicBezTo>
                <a:cubicBezTo>
                  <a:pt x="447873" y="1486015"/>
                  <a:pt x="464384" y="1502526"/>
                  <a:pt x="481927" y="1518521"/>
                </a:cubicBezTo>
                <a:cubicBezTo>
                  <a:pt x="488119" y="1524197"/>
                  <a:pt x="493279" y="1524197"/>
                  <a:pt x="497922" y="1517489"/>
                </a:cubicBezTo>
                <a:cubicBezTo>
                  <a:pt x="510822" y="1498398"/>
                  <a:pt x="531461" y="1488595"/>
                  <a:pt x="550036" y="1475695"/>
                </a:cubicBezTo>
                <a:cubicBezTo>
                  <a:pt x="556228" y="1471568"/>
                  <a:pt x="561388" y="1471568"/>
                  <a:pt x="567063" y="1476211"/>
                </a:cubicBezTo>
                <a:cubicBezTo>
                  <a:pt x="576867" y="1483951"/>
                  <a:pt x="586670" y="1491690"/>
                  <a:pt x="596474" y="1498914"/>
                </a:cubicBezTo>
                <a:cubicBezTo>
                  <a:pt x="602666" y="1503558"/>
                  <a:pt x="604214" y="1508202"/>
                  <a:pt x="601634" y="1515426"/>
                </a:cubicBezTo>
                <a:cubicBezTo>
                  <a:pt x="594926" y="1537097"/>
                  <a:pt x="589250" y="1559284"/>
                  <a:pt x="574287" y="1577343"/>
                </a:cubicBezTo>
                <a:cubicBezTo>
                  <a:pt x="569127" y="1583018"/>
                  <a:pt x="569643" y="1587146"/>
                  <a:pt x="576867" y="1591274"/>
                </a:cubicBezTo>
                <a:cubicBezTo>
                  <a:pt x="597506" y="1603658"/>
                  <a:pt x="618145" y="1616041"/>
                  <a:pt x="639300" y="1627393"/>
                </a:cubicBezTo>
                <a:cubicBezTo>
                  <a:pt x="647040" y="1631520"/>
                  <a:pt x="651168" y="1629973"/>
                  <a:pt x="653747" y="1622233"/>
                </a:cubicBezTo>
                <a:cubicBezTo>
                  <a:pt x="662003" y="1600562"/>
                  <a:pt x="678514" y="1585598"/>
                  <a:pt x="693478" y="1568571"/>
                </a:cubicBezTo>
                <a:cubicBezTo>
                  <a:pt x="699153" y="1562379"/>
                  <a:pt x="704313" y="1561864"/>
                  <a:pt x="711537" y="1564959"/>
                </a:cubicBezTo>
                <a:cubicBezTo>
                  <a:pt x="721856" y="1570119"/>
                  <a:pt x="732692" y="1574247"/>
                  <a:pt x="743528" y="1578375"/>
                </a:cubicBezTo>
                <a:cubicBezTo>
                  <a:pt x="751267" y="1580955"/>
                  <a:pt x="753847" y="1585598"/>
                  <a:pt x="753847" y="1593854"/>
                </a:cubicBezTo>
                <a:cubicBezTo>
                  <a:pt x="753331" y="1616041"/>
                  <a:pt x="753847" y="1637712"/>
                  <a:pt x="744044" y="1658351"/>
                </a:cubicBezTo>
                <a:cubicBezTo>
                  <a:pt x="739916" y="1667123"/>
                  <a:pt x="743012" y="1671251"/>
                  <a:pt x="752299" y="1673831"/>
                </a:cubicBezTo>
                <a:cubicBezTo>
                  <a:pt x="773970" y="1680538"/>
                  <a:pt x="796157" y="1686214"/>
                  <a:pt x="818344" y="1691374"/>
                </a:cubicBezTo>
                <a:cubicBezTo>
                  <a:pt x="827116" y="1693438"/>
                  <a:pt x="831760" y="1692406"/>
                  <a:pt x="832276" y="1682602"/>
                </a:cubicBezTo>
                <a:cubicBezTo>
                  <a:pt x="834340" y="1659383"/>
                  <a:pt x="846723" y="1639776"/>
                  <a:pt x="857043" y="1619653"/>
                </a:cubicBezTo>
                <a:cubicBezTo>
                  <a:pt x="859622" y="1614493"/>
                  <a:pt x="862718" y="1611397"/>
                  <a:pt x="868910" y="1612429"/>
                </a:cubicBezTo>
                <a:cubicBezTo>
                  <a:pt x="881809" y="1614493"/>
                  <a:pt x="895225" y="1616041"/>
                  <a:pt x="908640" y="1617589"/>
                </a:cubicBezTo>
                <a:cubicBezTo>
                  <a:pt x="916896" y="1618621"/>
                  <a:pt x="920508" y="1622749"/>
                  <a:pt x="922056" y="1630488"/>
                </a:cubicBezTo>
                <a:cubicBezTo>
                  <a:pt x="925668" y="1651128"/>
                  <a:pt x="933407" y="1671251"/>
                  <a:pt x="929279" y="1692922"/>
                </a:cubicBezTo>
                <a:cubicBezTo>
                  <a:pt x="927215" y="1703757"/>
                  <a:pt x="932375" y="1706853"/>
                  <a:pt x="942695" y="1707369"/>
                </a:cubicBezTo>
                <a:cubicBezTo>
                  <a:pt x="964366" y="1708401"/>
                  <a:pt x="985521" y="1708401"/>
                  <a:pt x="1007192" y="1707369"/>
                </a:cubicBezTo>
                <a:cubicBezTo>
                  <a:pt x="1018028" y="1706853"/>
                  <a:pt x="1022155" y="1702725"/>
                  <a:pt x="1020607" y="1692406"/>
                </a:cubicBezTo>
                <a:cubicBezTo>
                  <a:pt x="1016480" y="1670219"/>
                  <a:pt x="1024219" y="1650096"/>
                  <a:pt x="1028347" y="1628941"/>
                </a:cubicBezTo>
                <a:cubicBezTo>
                  <a:pt x="1029379" y="1621717"/>
                  <a:pt x="1033507" y="1618621"/>
                  <a:pt x="1040215" y="1617589"/>
                </a:cubicBezTo>
                <a:cubicBezTo>
                  <a:pt x="1053114" y="1616041"/>
                  <a:pt x="1066013" y="1615009"/>
                  <a:pt x="1078397" y="1612429"/>
                </a:cubicBezTo>
                <a:cubicBezTo>
                  <a:pt x="1085621" y="1611397"/>
                  <a:pt x="1089748" y="1613461"/>
                  <a:pt x="1092844" y="1619653"/>
                </a:cubicBezTo>
                <a:cubicBezTo>
                  <a:pt x="1102648" y="1639776"/>
                  <a:pt x="1115031" y="1658351"/>
                  <a:pt x="1117095" y="1681570"/>
                </a:cubicBezTo>
                <a:cubicBezTo>
                  <a:pt x="1118127" y="1690342"/>
                  <a:pt x="1121739" y="1692922"/>
                  <a:pt x="1130511" y="1690858"/>
                </a:cubicBezTo>
                <a:cubicBezTo>
                  <a:pt x="1152698" y="1685698"/>
                  <a:pt x="1174885" y="1680022"/>
                  <a:pt x="1196556" y="1673315"/>
                </a:cubicBezTo>
                <a:cubicBezTo>
                  <a:pt x="1206359" y="1670219"/>
                  <a:pt x="1209455" y="1666607"/>
                  <a:pt x="1204811" y="1656803"/>
                </a:cubicBezTo>
                <a:cubicBezTo>
                  <a:pt x="1200168" y="1643904"/>
                  <a:pt x="1196556" y="1627393"/>
                  <a:pt x="1198104" y="1613977"/>
                </a:cubicBezTo>
                <a:close/>
              </a:path>
            </a:pathLst>
          </a:custGeom>
          <a:solidFill>
            <a:schemeClr val="bg1"/>
          </a:solidFill>
          <a:ln w="515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2" name="Freeform: Shape 31">
            <a:extLst>
              <a:ext uri="{FF2B5EF4-FFF2-40B4-BE49-F238E27FC236}">
                <a16:creationId xmlns:a16="http://schemas.microsoft.com/office/drawing/2014/main" id="{5B9507AB-3C37-4D88-B35B-F394E88D376E}"/>
              </a:ext>
            </a:extLst>
          </p:cNvPr>
          <p:cNvSpPr/>
          <p:nvPr/>
        </p:nvSpPr>
        <p:spPr>
          <a:xfrm>
            <a:off x="3620522" y="1735607"/>
            <a:ext cx="205845" cy="204771"/>
          </a:xfrm>
          <a:custGeom>
            <a:avLst/>
            <a:gdLst>
              <a:gd name="connsiteX0" fmla="*/ 185362 w 237706"/>
              <a:gd name="connsiteY0" fmla="*/ 130458 h 236466"/>
              <a:gd name="connsiteX1" fmla="*/ 237706 w 237706"/>
              <a:gd name="connsiteY1" fmla="*/ 130458 h 236466"/>
              <a:gd name="connsiteX2" fmla="*/ 234128 w 237706"/>
              <a:gd name="connsiteY2" fmla="*/ 154126 h 236466"/>
              <a:gd name="connsiteX3" fmla="*/ 165835 w 237706"/>
              <a:gd name="connsiteY3" fmla="*/ 229449 h 236466"/>
              <a:gd name="connsiteX4" fmla="*/ 131078 w 237706"/>
              <a:gd name="connsiteY4" fmla="*/ 236466 h 236466"/>
              <a:gd name="connsiteX5" fmla="*/ 131078 w 237706"/>
              <a:gd name="connsiteY5" fmla="*/ 186008 h 236466"/>
              <a:gd name="connsiteX6" fmla="*/ 146195 w 237706"/>
              <a:gd name="connsiteY6" fmla="*/ 182956 h 236466"/>
              <a:gd name="connsiteX7" fmla="*/ 177100 w 237706"/>
              <a:gd name="connsiteY7" fmla="*/ 157507 h 236466"/>
              <a:gd name="connsiteX8" fmla="*/ 0 w 237706"/>
              <a:gd name="connsiteY8" fmla="*/ 130458 h 236466"/>
              <a:gd name="connsiteX9" fmla="*/ 52344 w 237706"/>
              <a:gd name="connsiteY9" fmla="*/ 130458 h 236466"/>
              <a:gd name="connsiteX10" fmla="*/ 60606 w 237706"/>
              <a:gd name="connsiteY10" fmla="*/ 157507 h 236466"/>
              <a:gd name="connsiteX11" fmla="*/ 91511 w 237706"/>
              <a:gd name="connsiteY11" fmla="*/ 182956 h 236466"/>
              <a:gd name="connsiteX12" fmla="*/ 106628 w 237706"/>
              <a:gd name="connsiteY12" fmla="*/ 186008 h 236466"/>
              <a:gd name="connsiteX13" fmla="*/ 106628 w 237706"/>
              <a:gd name="connsiteY13" fmla="*/ 236466 h 236466"/>
              <a:gd name="connsiteX14" fmla="*/ 71871 w 237706"/>
              <a:gd name="connsiteY14" fmla="*/ 229449 h 236466"/>
              <a:gd name="connsiteX15" fmla="*/ 3579 w 237706"/>
              <a:gd name="connsiteY15" fmla="*/ 154126 h 236466"/>
              <a:gd name="connsiteX16" fmla="*/ 131078 w 237706"/>
              <a:gd name="connsiteY16" fmla="*/ 0 h 236466"/>
              <a:gd name="connsiteX17" fmla="*/ 165835 w 237706"/>
              <a:gd name="connsiteY17" fmla="*/ 7017 h 236466"/>
              <a:gd name="connsiteX18" fmla="*/ 234128 w 237706"/>
              <a:gd name="connsiteY18" fmla="*/ 82340 h 236466"/>
              <a:gd name="connsiteX19" fmla="*/ 237706 w 237706"/>
              <a:gd name="connsiteY19" fmla="*/ 106008 h 236466"/>
              <a:gd name="connsiteX20" fmla="*/ 185362 w 237706"/>
              <a:gd name="connsiteY20" fmla="*/ 106008 h 236466"/>
              <a:gd name="connsiteX21" fmla="*/ 177100 w 237706"/>
              <a:gd name="connsiteY21" fmla="*/ 78960 h 236466"/>
              <a:gd name="connsiteX22" fmla="*/ 146195 w 237706"/>
              <a:gd name="connsiteY22" fmla="*/ 53510 h 236466"/>
              <a:gd name="connsiteX23" fmla="*/ 131078 w 237706"/>
              <a:gd name="connsiteY23" fmla="*/ 50458 h 236466"/>
              <a:gd name="connsiteX24" fmla="*/ 106628 w 237706"/>
              <a:gd name="connsiteY24" fmla="*/ 0 h 236466"/>
              <a:gd name="connsiteX25" fmla="*/ 106628 w 237706"/>
              <a:gd name="connsiteY25" fmla="*/ 50458 h 236466"/>
              <a:gd name="connsiteX26" fmla="*/ 91511 w 237706"/>
              <a:gd name="connsiteY26" fmla="*/ 53510 h 236466"/>
              <a:gd name="connsiteX27" fmla="*/ 60606 w 237706"/>
              <a:gd name="connsiteY27" fmla="*/ 78960 h 236466"/>
              <a:gd name="connsiteX28" fmla="*/ 52344 w 237706"/>
              <a:gd name="connsiteY28" fmla="*/ 106008 h 236466"/>
              <a:gd name="connsiteX29" fmla="*/ 0 w 237706"/>
              <a:gd name="connsiteY29" fmla="*/ 106008 h 236466"/>
              <a:gd name="connsiteX30" fmla="*/ 3579 w 237706"/>
              <a:gd name="connsiteY30" fmla="*/ 82340 h 236466"/>
              <a:gd name="connsiteX31" fmla="*/ 71871 w 237706"/>
              <a:gd name="connsiteY31" fmla="*/ 7017 h 2364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237706" h="236466">
                <a:moveTo>
                  <a:pt x="185362" y="130458"/>
                </a:moveTo>
                <a:lnTo>
                  <a:pt x="237706" y="130458"/>
                </a:lnTo>
                <a:lnTo>
                  <a:pt x="234128" y="154126"/>
                </a:lnTo>
                <a:cubicBezTo>
                  <a:pt x="223548" y="188141"/>
                  <a:pt x="198326" y="215706"/>
                  <a:pt x="165835" y="229449"/>
                </a:cubicBezTo>
                <a:lnTo>
                  <a:pt x="131078" y="236466"/>
                </a:lnTo>
                <a:lnTo>
                  <a:pt x="131078" y="186008"/>
                </a:lnTo>
                <a:lnTo>
                  <a:pt x="146195" y="182956"/>
                </a:lnTo>
                <a:cubicBezTo>
                  <a:pt x="158800" y="177624"/>
                  <a:pt x="169526" y="168717"/>
                  <a:pt x="177100" y="157507"/>
                </a:cubicBezTo>
                <a:close/>
                <a:moveTo>
                  <a:pt x="0" y="130458"/>
                </a:moveTo>
                <a:lnTo>
                  <a:pt x="52344" y="130458"/>
                </a:lnTo>
                <a:lnTo>
                  <a:pt x="60606" y="157507"/>
                </a:lnTo>
                <a:cubicBezTo>
                  <a:pt x="68180" y="168717"/>
                  <a:pt x="78906" y="177624"/>
                  <a:pt x="91511" y="182956"/>
                </a:cubicBezTo>
                <a:lnTo>
                  <a:pt x="106628" y="186008"/>
                </a:lnTo>
                <a:lnTo>
                  <a:pt x="106628" y="236466"/>
                </a:lnTo>
                <a:lnTo>
                  <a:pt x="71871" y="229449"/>
                </a:lnTo>
                <a:cubicBezTo>
                  <a:pt x="39380" y="215706"/>
                  <a:pt x="14159" y="188141"/>
                  <a:pt x="3579" y="154126"/>
                </a:cubicBezTo>
                <a:close/>
                <a:moveTo>
                  <a:pt x="131078" y="0"/>
                </a:moveTo>
                <a:lnTo>
                  <a:pt x="165835" y="7017"/>
                </a:lnTo>
                <a:cubicBezTo>
                  <a:pt x="198326" y="20760"/>
                  <a:pt x="223548" y="48325"/>
                  <a:pt x="234128" y="82340"/>
                </a:cubicBezTo>
                <a:lnTo>
                  <a:pt x="237706" y="106008"/>
                </a:lnTo>
                <a:lnTo>
                  <a:pt x="185362" y="106008"/>
                </a:lnTo>
                <a:lnTo>
                  <a:pt x="177100" y="78960"/>
                </a:lnTo>
                <a:cubicBezTo>
                  <a:pt x="169526" y="67749"/>
                  <a:pt x="158800" y="58842"/>
                  <a:pt x="146195" y="53510"/>
                </a:cubicBezTo>
                <a:lnTo>
                  <a:pt x="131078" y="50458"/>
                </a:lnTo>
                <a:close/>
                <a:moveTo>
                  <a:pt x="106628" y="0"/>
                </a:moveTo>
                <a:lnTo>
                  <a:pt x="106628" y="50458"/>
                </a:lnTo>
                <a:lnTo>
                  <a:pt x="91511" y="53510"/>
                </a:lnTo>
                <a:cubicBezTo>
                  <a:pt x="78906" y="58842"/>
                  <a:pt x="68180" y="67749"/>
                  <a:pt x="60606" y="78960"/>
                </a:cubicBezTo>
                <a:lnTo>
                  <a:pt x="52344" y="106008"/>
                </a:lnTo>
                <a:lnTo>
                  <a:pt x="0" y="106008"/>
                </a:lnTo>
                <a:lnTo>
                  <a:pt x="3579" y="82340"/>
                </a:lnTo>
                <a:cubicBezTo>
                  <a:pt x="14159" y="48325"/>
                  <a:pt x="39380" y="20760"/>
                  <a:pt x="71871" y="701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3" name="Oval 32">
            <a:extLst>
              <a:ext uri="{FF2B5EF4-FFF2-40B4-BE49-F238E27FC236}">
                <a16:creationId xmlns:a16="http://schemas.microsoft.com/office/drawing/2014/main" id="{4E1D1415-C04D-4B04-894B-0DACAB00CF83}"/>
              </a:ext>
            </a:extLst>
          </p:cNvPr>
          <p:cNvSpPr/>
          <p:nvPr/>
        </p:nvSpPr>
        <p:spPr>
          <a:xfrm>
            <a:off x="3689186" y="1803734"/>
            <a:ext cx="68517" cy="68517"/>
          </a:xfrm>
          <a:prstGeom prst="ellipse">
            <a:avLst/>
          </a:prstGeom>
          <a:solidFill>
            <a:schemeClr val="bg1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Rectangle: Top Corners Rounded 33">
            <a:extLst>
              <a:ext uri="{FF2B5EF4-FFF2-40B4-BE49-F238E27FC236}">
                <a16:creationId xmlns:a16="http://schemas.microsoft.com/office/drawing/2014/main" id="{4930E9EE-A029-4432-A909-6D41C8ABBA87}"/>
              </a:ext>
            </a:extLst>
          </p:cNvPr>
          <p:cNvSpPr/>
          <p:nvPr/>
        </p:nvSpPr>
        <p:spPr>
          <a:xfrm>
            <a:off x="3126222" y="3080302"/>
            <a:ext cx="1246034" cy="71186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accent2">
              <a:lumMod val="75000"/>
            </a:schemeClr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B Nazanin" pitchFamily="2" charset="-78"/>
            </a:endParaRPr>
          </a:p>
        </p:txBody>
      </p:sp>
      <p:sp>
        <p:nvSpPr>
          <p:cNvPr id="35" name="Rectangle: Top Corners Rounded 34">
            <a:extLst>
              <a:ext uri="{FF2B5EF4-FFF2-40B4-BE49-F238E27FC236}">
                <a16:creationId xmlns:a16="http://schemas.microsoft.com/office/drawing/2014/main" id="{9D3DBAE6-A187-408C-9B1B-2F6D5D6AEB72}"/>
              </a:ext>
            </a:extLst>
          </p:cNvPr>
          <p:cNvSpPr/>
          <p:nvPr/>
        </p:nvSpPr>
        <p:spPr>
          <a:xfrm>
            <a:off x="3288913" y="2828857"/>
            <a:ext cx="920653" cy="256032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accent2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B Nazanin" pitchFamily="2" charset="-78"/>
            </a:endParaRPr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63CBFF0E-5897-4AF6-9083-120D02669595}"/>
              </a:ext>
            </a:extLst>
          </p:cNvPr>
          <p:cNvSpPr/>
          <p:nvPr/>
        </p:nvSpPr>
        <p:spPr>
          <a:xfrm>
            <a:off x="-1" y="3417122"/>
            <a:ext cx="12191853" cy="7074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id="{D1A64975-1C0D-43DB-B28F-106A015F4420}"/>
              </a:ext>
            </a:extLst>
          </p:cNvPr>
          <p:cNvSpPr/>
          <p:nvPr/>
        </p:nvSpPr>
        <p:spPr>
          <a:xfrm>
            <a:off x="147" y="5426893"/>
            <a:ext cx="12191853" cy="7074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2136ECA3-E4FD-4B70-80AD-2CB28F62C3D5}"/>
              </a:ext>
            </a:extLst>
          </p:cNvPr>
          <p:cNvSpPr txBox="1"/>
          <p:nvPr/>
        </p:nvSpPr>
        <p:spPr>
          <a:xfrm>
            <a:off x="5391569" y="2750419"/>
            <a:ext cx="3860436" cy="562135"/>
          </a:xfrm>
          <a:custGeom>
            <a:avLst/>
            <a:gdLst>
              <a:gd name="connsiteX0" fmla="*/ 918715 w 3349328"/>
              <a:gd name="connsiteY0" fmla="*/ 111816 h 487710"/>
              <a:gd name="connsiteX1" fmla="*/ 918715 w 3349328"/>
              <a:gd name="connsiteY1" fmla="*/ 374535 h 487710"/>
              <a:gd name="connsiteX2" fmla="*/ 946303 w 3349328"/>
              <a:gd name="connsiteY2" fmla="*/ 374535 h 487710"/>
              <a:gd name="connsiteX3" fmla="*/ 1052905 w 3349328"/>
              <a:gd name="connsiteY3" fmla="*/ 327170 h 487710"/>
              <a:gd name="connsiteX4" fmla="*/ 1079813 w 3349328"/>
              <a:gd name="connsiteY4" fmla="*/ 243005 h 487710"/>
              <a:gd name="connsiteX5" fmla="*/ 1052905 w 3349328"/>
              <a:gd name="connsiteY5" fmla="*/ 159181 h 487710"/>
              <a:gd name="connsiteX6" fmla="*/ 946303 w 3349328"/>
              <a:gd name="connsiteY6" fmla="*/ 111816 h 487710"/>
              <a:gd name="connsiteX7" fmla="*/ 2629830 w 3349328"/>
              <a:gd name="connsiteY7" fmla="*/ 102981 h 487710"/>
              <a:gd name="connsiteX8" fmla="*/ 2629830 w 3349328"/>
              <a:gd name="connsiteY8" fmla="*/ 218535 h 487710"/>
              <a:gd name="connsiteX9" fmla="*/ 2652342 w 3349328"/>
              <a:gd name="connsiteY9" fmla="*/ 218535 h 487710"/>
              <a:gd name="connsiteX10" fmla="*/ 2707256 w 3349328"/>
              <a:gd name="connsiteY10" fmla="*/ 202610 h 487710"/>
              <a:gd name="connsiteX11" fmla="*/ 2725333 w 3349328"/>
              <a:gd name="connsiteY11" fmla="*/ 160588 h 487710"/>
              <a:gd name="connsiteX12" fmla="*/ 2707256 w 3349328"/>
              <a:gd name="connsiteY12" fmla="*/ 118906 h 487710"/>
              <a:gd name="connsiteX13" fmla="*/ 2652342 w 3349328"/>
              <a:gd name="connsiteY13" fmla="*/ 102981 h 487710"/>
              <a:gd name="connsiteX14" fmla="*/ 222349 w 3349328"/>
              <a:gd name="connsiteY14" fmla="*/ 23791 h 487710"/>
              <a:gd name="connsiteX15" fmla="*/ 343001 w 3349328"/>
              <a:gd name="connsiteY15" fmla="*/ 23791 h 487710"/>
              <a:gd name="connsiteX16" fmla="*/ 564934 w 3349328"/>
              <a:gd name="connsiteY16" fmla="*/ 307580 h 487710"/>
              <a:gd name="connsiteX17" fmla="*/ 564934 w 3349328"/>
              <a:gd name="connsiteY17" fmla="*/ 23791 h 487710"/>
              <a:gd name="connsiteX18" fmla="*/ 685587 w 3349328"/>
              <a:gd name="connsiteY18" fmla="*/ 23791 h 487710"/>
              <a:gd name="connsiteX19" fmla="*/ 685587 w 3349328"/>
              <a:gd name="connsiteY19" fmla="*/ 487710 h 487710"/>
              <a:gd name="connsiteX20" fmla="*/ 564934 w 3349328"/>
              <a:gd name="connsiteY20" fmla="*/ 487710 h 487710"/>
              <a:gd name="connsiteX21" fmla="*/ 343001 w 3349328"/>
              <a:gd name="connsiteY21" fmla="*/ 203580 h 487710"/>
              <a:gd name="connsiteX22" fmla="*/ 343001 w 3349328"/>
              <a:gd name="connsiteY22" fmla="*/ 487710 h 487710"/>
              <a:gd name="connsiteX23" fmla="*/ 222349 w 3349328"/>
              <a:gd name="connsiteY23" fmla="*/ 487710 h 487710"/>
              <a:gd name="connsiteX24" fmla="*/ 0 w 3349328"/>
              <a:gd name="connsiteY24" fmla="*/ 23791 h 487710"/>
              <a:gd name="connsiteX25" fmla="*/ 120653 w 3349328"/>
              <a:gd name="connsiteY25" fmla="*/ 23791 h 487710"/>
              <a:gd name="connsiteX26" fmla="*/ 120653 w 3349328"/>
              <a:gd name="connsiteY26" fmla="*/ 487710 h 487710"/>
              <a:gd name="connsiteX27" fmla="*/ 0 w 3349328"/>
              <a:gd name="connsiteY27" fmla="*/ 487710 h 487710"/>
              <a:gd name="connsiteX28" fmla="*/ 2887110 w 3349328"/>
              <a:gd name="connsiteY28" fmla="*/ 11217 h 487710"/>
              <a:gd name="connsiteX29" fmla="*/ 3031213 w 3349328"/>
              <a:gd name="connsiteY29" fmla="*/ 11217 h 487710"/>
              <a:gd name="connsiteX30" fmla="*/ 3118899 w 3349328"/>
              <a:gd name="connsiteY30" fmla="*/ 137647 h 487710"/>
              <a:gd name="connsiteX31" fmla="*/ 3203186 w 3349328"/>
              <a:gd name="connsiteY31" fmla="*/ 11217 h 487710"/>
              <a:gd name="connsiteX32" fmla="*/ 3349328 w 3349328"/>
              <a:gd name="connsiteY32" fmla="*/ 11217 h 487710"/>
              <a:gd name="connsiteX33" fmla="*/ 3175657 w 3349328"/>
              <a:gd name="connsiteY33" fmla="*/ 252183 h 487710"/>
              <a:gd name="connsiteX34" fmla="*/ 3175657 w 3349328"/>
              <a:gd name="connsiteY34" fmla="*/ 475135 h 487710"/>
              <a:gd name="connsiteX35" fmla="*/ 3055003 w 3349328"/>
              <a:gd name="connsiteY35" fmla="*/ 475135 h 487710"/>
              <a:gd name="connsiteX36" fmla="*/ 3055003 w 3349328"/>
              <a:gd name="connsiteY36" fmla="*/ 252183 h 487710"/>
              <a:gd name="connsiteX37" fmla="*/ 2509178 w 3349328"/>
              <a:gd name="connsiteY37" fmla="*/ 11217 h 487710"/>
              <a:gd name="connsiteX38" fmla="*/ 2696784 w 3349328"/>
              <a:gd name="connsiteY38" fmla="*/ 11217 h 487710"/>
              <a:gd name="connsiteX39" fmla="*/ 2818457 w 3349328"/>
              <a:gd name="connsiteY39" fmla="*/ 60497 h 487710"/>
              <a:gd name="connsiteX40" fmla="*/ 2850405 w 3349328"/>
              <a:gd name="connsiteY40" fmla="*/ 153960 h 487710"/>
              <a:gd name="connsiteX41" fmla="*/ 2813699 w 3349328"/>
              <a:gd name="connsiteY41" fmla="*/ 252183 h 487710"/>
              <a:gd name="connsiteX42" fmla="*/ 2749123 w 3349328"/>
              <a:gd name="connsiteY42" fmla="*/ 284810 h 487710"/>
              <a:gd name="connsiteX43" fmla="*/ 2894927 w 3349328"/>
              <a:gd name="connsiteY43" fmla="*/ 475135 h 487710"/>
              <a:gd name="connsiteX44" fmla="*/ 2745046 w 3349328"/>
              <a:gd name="connsiteY44" fmla="*/ 475135 h 487710"/>
              <a:gd name="connsiteX45" fmla="*/ 2629830 w 3349328"/>
              <a:gd name="connsiteY45" fmla="*/ 297045 h 487710"/>
              <a:gd name="connsiteX46" fmla="*/ 2629830 w 3349328"/>
              <a:gd name="connsiteY46" fmla="*/ 475135 h 487710"/>
              <a:gd name="connsiteX47" fmla="*/ 2509178 w 3349328"/>
              <a:gd name="connsiteY47" fmla="*/ 475135 h 487710"/>
              <a:gd name="connsiteX48" fmla="*/ 2136647 w 3349328"/>
              <a:gd name="connsiteY48" fmla="*/ 11217 h 487710"/>
              <a:gd name="connsiteX49" fmla="*/ 2455441 w 3349328"/>
              <a:gd name="connsiteY49" fmla="*/ 11217 h 487710"/>
              <a:gd name="connsiteX50" fmla="*/ 2455441 w 3349328"/>
              <a:gd name="connsiteY50" fmla="*/ 111816 h 487710"/>
              <a:gd name="connsiteX51" fmla="*/ 2355520 w 3349328"/>
              <a:gd name="connsiteY51" fmla="*/ 111816 h 487710"/>
              <a:gd name="connsiteX52" fmla="*/ 2355520 w 3349328"/>
              <a:gd name="connsiteY52" fmla="*/ 475135 h 487710"/>
              <a:gd name="connsiteX53" fmla="*/ 2234868 w 3349328"/>
              <a:gd name="connsiteY53" fmla="*/ 475135 h 487710"/>
              <a:gd name="connsiteX54" fmla="*/ 2234868 w 3349328"/>
              <a:gd name="connsiteY54" fmla="*/ 111816 h 487710"/>
              <a:gd name="connsiteX55" fmla="*/ 2136647 w 3349328"/>
              <a:gd name="connsiteY55" fmla="*/ 111816 h 487710"/>
              <a:gd name="connsiteX56" fmla="*/ 1281429 w 3349328"/>
              <a:gd name="connsiteY56" fmla="*/ 11217 h 487710"/>
              <a:gd name="connsiteX57" fmla="*/ 1402081 w 3349328"/>
              <a:gd name="connsiteY57" fmla="*/ 11217 h 487710"/>
              <a:gd name="connsiteX58" fmla="*/ 1402081 w 3349328"/>
              <a:gd name="connsiteY58" fmla="*/ 262151 h 487710"/>
              <a:gd name="connsiteX59" fmla="*/ 1403101 w 3349328"/>
              <a:gd name="connsiteY59" fmla="*/ 307310 h 487710"/>
              <a:gd name="connsiteX60" fmla="*/ 1446264 w 3349328"/>
              <a:gd name="connsiteY60" fmla="*/ 373180 h 487710"/>
              <a:gd name="connsiteX61" fmla="*/ 1482289 w 3349328"/>
              <a:gd name="connsiteY61" fmla="*/ 380992 h 487710"/>
              <a:gd name="connsiteX62" fmla="*/ 1548903 w 3349328"/>
              <a:gd name="connsiteY62" fmla="*/ 350091 h 487710"/>
              <a:gd name="connsiteX63" fmla="*/ 1565557 w 3349328"/>
              <a:gd name="connsiteY63" fmla="*/ 262151 h 487710"/>
              <a:gd name="connsiteX64" fmla="*/ 1565557 w 3349328"/>
              <a:gd name="connsiteY64" fmla="*/ 11217 h 487710"/>
              <a:gd name="connsiteX65" fmla="*/ 1686210 w 3349328"/>
              <a:gd name="connsiteY65" fmla="*/ 11217 h 487710"/>
              <a:gd name="connsiteX66" fmla="*/ 1686210 w 3349328"/>
              <a:gd name="connsiteY66" fmla="*/ 278692 h 487710"/>
              <a:gd name="connsiteX67" fmla="*/ 1679413 w 3349328"/>
              <a:gd name="connsiteY67" fmla="*/ 350064 h 487710"/>
              <a:gd name="connsiteX68" fmla="*/ 1629112 w 3349328"/>
              <a:gd name="connsiteY68" fmla="*/ 433672 h 487710"/>
              <a:gd name="connsiteX69" fmla="*/ 1478212 w 3349328"/>
              <a:gd name="connsiteY69" fmla="*/ 487030 h 487710"/>
              <a:gd name="connsiteX70" fmla="*/ 1327990 w 3349328"/>
              <a:gd name="connsiteY70" fmla="*/ 432652 h 487710"/>
              <a:gd name="connsiteX71" fmla="*/ 1288906 w 3349328"/>
              <a:gd name="connsiteY71" fmla="*/ 360940 h 487710"/>
              <a:gd name="connsiteX72" fmla="*/ 1281429 w 3349328"/>
              <a:gd name="connsiteY72" fmla="*/ 278692 h 487710"/>
              <a:gd name="connsiteX73" fmla="*/ 798063 w 3349328"/>
              <a:gd name="connsiteY73" fmla="*/ 11217 h 487710"/>
              <a:gd name="connsiteX74" fmla="*/ 976153 w 3349328"/>
              <a:gd name="connsiteY74" fmla="*/ 11217 h 487710"/>
              <a:gd name="connsiteX75" fmla="*/ 1097146 w 3349328"/>
              <a:gd name="connsiteY75" fmla="*/ 47581 h 487710"/>
              <a:gd name="connsiteX76" fmla="*/ 1181093 w 3349328"/>
              <a:gd name="connsiteY76" fmla="*/ 142065 h 487710"/>
              <a:gd name="connsiteX77" fmla="*/ 1204883 w 3349328"/>
              <a:gd name="connsiteY77" fmla="*/ 243005 h 487710"/>
              <a:gd name="connsiteX78" fmla="*/ 1161210 w 3349328"/>
              <a:gd name="connsiteY78" fmla="*/ 377084 h 487710"/>
              <a:gd name="connsiteX79" fmla="*/ 1049564 w 3349328"/>
              <a:gd name="connsiteY79" fmla="*/ 462560 h 487710"/>
              <a:gd name="connsiteX80" fmla="*/ 976153 w 3349328"/>
              <a:gd name="connsiteY80" fmla="*/ 475135 h 487710"/>
              <a:gd name="connsiteX81" fmla="*/ 798063 w 3349328"/>
              <a:gd name="connsiteY81" fmla="*/ 475135 h 487710"/>
              <a:gd name="connsiteX82" fmla="*/ 1939788 w 3349328"/>
              <a:gd name="connsiteY82" fmla="*/ 0 h 487710"/>
              <a:gd name="connsiteX83" fmla="*/ 2086950 w 3349328"/>
              <a:gd name="connsiteY83" fmla="*/ 37726 h 487710"/>
              <a:gd name="connsiteX84" fmla="*/ 2038689 w 3349328"/>
              <a:gd name="connsiteY84" fmla="*/ 131529 h 487710"/>
              <a:gd name="connsiteX85" fmla="*/ 1958953 w 3349328"/>
              <a:gd name="connsiteY85" fmla="*/ 100602 h 487710"/>
              <a:gd name="connsiteX86" fmla="*/ 1924196 w 3349328"/>
              <a:gd name="connsiteY86" fmla="*/ 110494 h 487710"/>
              <a:gd name="connsiteX87" fmla="*/ 1906822 w 3349328"/>
              <a:gd name="connsiteY87" fmla="*/ 140514 h 487710"/>
              <a:gd name="connsiteX88" fmla="*/ 1929629 w 3349328"/>
              <a:gd name="connsiteY88" fmla="*/ 172233 h 487710"/>
              <a:gd name="connsiteX89" fmla="*/ 1990911 w 3349328"/>
              <a:gd name="connsiteY89" fmla="*/ 193384 h 487710"/>
              <a:gd name="connsiteX90" fmla="*/ 2082150 w 3349328"/>
              <a:gd name="connsiteY90" fmla="*/ 246468 h 487710"/>
              <a:gd name="connsiteX91" fmla="*/ 2105644 w 3349328"/>
              <a:gd name="connsiteY91" fmla="*/ 321663 h 487710"/>
              <a:gd name="connsiteX92" fmla="*/ 2002323 w 3349328"/>
              <a:gd name="connsiteY92" fmla="*/ 475119 h 487710"/>
              <a:gd name="connsiteX93" fmla="*/ 1924834 w 3349328"/>
              <a:gd name="connsiteY93" fmla="*/ 487710 h 487710"/>
              <a:gd name="connsiteX94" fmla="*/ 1763397 w 3349328"/>
              <a:gd name="connsiteY94" fmla="*/ 435031 h 487710"/>
              <a:gd name="connsiteX95" fmla="*/ 1815056 w 3349328"/>
              <a:gd name="connsiteY95" fmla="*/ 337828 h 487710"/>
              <a:gd name="connsiteX96" fmla="*/ 1921653 w 3349328"/>
              <a:gd name="connsiteY96" fmla="*/ 387110 h 487710"/>
              <a:gd name="connsiteX97" fmla="*/ 1961503 w 3349328"/>
              <a:gd name="connsiteY97" fmla="*/ 376122 h 487710"/>
              <a:gd name="connsiteX98" fmla="*/ 1980572 w 3349328"/>
              <a:gd name="connsiteY98" fmla="*/ 341106 h 487710"/>
              <a:gd name="connsiteX99" fmla="*/ 1959463 w 3349328"/>
              <a:gd name="connsiteY99" fmla="*/ 306773 h 487710"/>
              <a:gd name="connsiteX100" fmla="*/ 1906693 w 3349328"/>
              <a:gd name="connsiteY100" fmla="*/ 285828 h 487710"/>
              <a:gd name="connsiteX101" fmla="*/ 1850180 w 3349328"/>
              <a:gd name="connsiteY101" fmla="*/ 267498 h 487710"/>
              <a:gd name="connsiteX102" fmla="*/ 1818860 w 3349328"/>
              <a:gd name="connsiteY102" fmla="*/ 249165 h 487710"/>
              <a:gd name="connsiteX103" fmla="*/ 1781750 w 3349328"/>
              <a:gd name="connsiteY103" fmla="*/ 156833 h 487710"/>
              <a:gd name="connsiteX104" fmla="*/ 1820155 w 3349328"/>
              <a:gd name="connsiteY104" fmla="*/ 49903 h 487710"/>
              <a:gd name="connsiteX105" fmla="*/ 1939788 w 3349328"/>
              <a:gd name="connsiteY105" fmla="*/ 0 h 4877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</a:cxnLst>
            <a:rect l="l" t="t" r="r" b="b"/>
            <a:pathLst>
              <a:path w="3349328" h="487710">
                <a:moveTo>
                  <a:pt x="918715" y="111816"/>
                </a:moveTo>
                <a:lnTo>
                  <a:pt x="918715" y="374535"/>
                </a:lnTo>
                <a:lnTo>
                  <a:pt x="946303" y="374535"/>
                </a:lnTo>
                <a:cubicBezTo>
                  <a:pt x="993757" y="374535"/>
                  <a:pt x="1029291" y="358747"/>
                  <a:pt x="1052905" y="327170"/>
                </a:cubicBezTo>
                <a:cubicBezTo>
                  <a:pt x="1070843" y="303090"/>
                  <a:pt x="1079813" y="275035"/>
                  <a:pt x="1079813" y="243005"/>
                </a:cubicBezTo>
                <a:cubicBezTo>
                  <a:pt x="1079813" y="210977"/>
                  <a:pt x="1070843" y="183035"/>
                  <a:pt x="1052905" y="159181"/>
                </a:cubicBezTo>
                <a:cubicBezTo>
                  <a:pt x="1029065" y="127605"/>
                  <a:pt x="993530" y="111816"/>
                  <a:pt x="946303" y="111816"/>
                </a:cubicBezTo>
                <a:close/>
                <a:moveTo>
                  <a:pt x="2629830" y="102981"/>
                </a:moveTo>
                <a:lnTo>
                  <a:pt x="2629830" y="218535"/>
                </a:lnTo>
                <a:lnTo>
                  <a:pt x="2652342" y="218535"/>
                </a:lnTo>
                <a:cubicBezTo>
                  <a:pt x="2677810" y="218535"/>
                  <a:pt x="2696115" y="213227"/>
                  <a:pt x="2707256" y="202610"/>
                </a:cubicBezTo>
                <a:cubicBezTo>
                  <a:pt x="2719308" y="191085"/>
                  <a:pt x="2725333" y="177079"/>
                  <a:pt x="2725333" y="160588"/>
                </a:cubicBezTo>
                <a:cubicBezTo>
                  <a:pt x="2725333" y="144097"/>
                  <a:pt x="2719308" y="130203"/>
                  <a:pt x="2707256" y="118906"/>
                </a:cubicBezTo>
                <a:cubicBezTo>
                  <a:pt x="2695885" y="108289"/>
                  <a:pt x="2677580" y="102981"/>
                  <a:pt x="2652342" y="102981"/>
                </a:cubicBezTo>
                <a:close/>
                <a:moveTo>
                  <a:pt x="222349" y="23791"/>
                </a:moveTo>
                <a:lnTo>
                  <a:pt x="343001" y="23791"/>
                </a:lnTo>
                <a:lnTo>
                  <a:pt x="564934" y="307580"/>
                </a:lnTo>
                <a:lnTo>
                  <a:pt x="564934" y="23791"/>
                </a:lnTo>
                <a:lnTo>
                  <a:pt x="685587" y="23791"/>
                </a:lnTo>
                <a:lnTo>
                  <a:pt x="685587" y="487710"/>
                </a:lnTo>
                <a:lnTo>
                  <a:pt x="564934" y="487710"/>
                </a:lnTo>
                <a:lnTo>
                  <a:pt x="343001" y="203580"/>
                </a:lnTo>
                <a:lnTo>
                  <a:pt x="343001" y="487710"/>
                </a:lnTo>
                <a:lnTo>
                  <a:pt x="222349" y="487710"/>
                </a:lnTo>
                <a:close/>
                <a:moveTo>
                  <a:pt x="0" y="23791"/>
                </a:moveTo>
                <a:lnTo>
                  <a:pt x="120653" y="23791"/>
                </a:lnTo>
                <a:lnTo>
                  <a:pt x="120653" y="487710"/>
                </a:lnTo>
                <a:lnTo>
                  <a:pt x="0" y="487710"/>
                </a:lnTo>
                <a:close/>
                <a:moveTo>
                  <a:pt x="2887110" y="11217"/>
                </a:moveTo>
                <a:lnTo>
                  <a:pt x="3031213" y="11217"/>
                </a:lnTo>
                <a:lnTo>
                  <a:pt x="3118899" y="137647"/>
                </a:lnTo>
                <a:lnTo>
                  <a:pt x="3203186" y="11217"/>
                </a:lnTo>
                <a:lnTo>
                  <a:pt x="3349328" y="11217"/>
                </a:lnTo>
                <a:lnTo>
                  <a:pt x="3175657" y="252183"/>
                </a:lnTo>
                <a:lnTo>
                  <a:pt x="3175657" y="475135"/>
                </a:lnTo>
                <a:lnTo>
                  <a:pt x="3055003" y="475135"/>
                </a:lnTo>
                <a:lnTo>
                  <a:pt x="3055003" y="252183"/>
                </a:lnTo>
                <a:close/>
                <a:moveTo>
                  <a:pt x="2509178" y="11217"/>
                </a:moveTo>
                <a:lnTo>
                  <a:pt x="2696784" y="11217"/>
                </a:lnTo>
                <a:cubicBezTo>
                  <a:pt x="2751617" y="11217"/>
                  <a:pt x="2792173" y="27643"/>
                  <a:pt x="2818457" y="60497"/>
                </a:cubicBezTo>
                <a:cubicBezTo>
                  <a:pt x="2839755" y="87006"/>
                  <a:pt x="2850405" y="118161"/>
                  <a:pt x="2850405" y="153960"/>
                </a:cubicBezTo>
                <a:cubicBezTo>
                  <a:pt x="2850405" y="194971"/>
                  <a:pt x="2838170" y="227712"/>
                  <a:pt x="2813699" y="252183"/>
                </a:cubicBezTo>
                <a:cubicBezTo>
                  <a:pt x="2798065" y="267816"/>
                  <a:pt x="2776540" y="278692"/>
                  <a:pt x="2749123" y="284810"/>
                </a:cubicBezTo>
                <a:lnTo>
                  <a:pt x="2894927" y="475135"/>
                </a:lnTo>
                <a:lnTo>
                  <a:pt x="2745046" y="475135"/>
                </a:lnTo>
                <a:lnTo>
                  <a:pt x="2629830" y="297045"/>
                </a:lnTo>
                <a:lnTo>
                  <a:pt x="2629830" y="475135"/>
                </a:lnTo>
                <a:lnTo>
                  <a:pt x="2509178" y="475135"/>
                </a:lnTo>
                <a:close/>
                <a:moveTo>
                  <a:pt x="2136647" y="11217"/>
                </a:moveTo>
                <a:lnTo>
                  <a:pt x="2455441" y="11217"/>
                </a:lnTo>
                <a:lnTo>
                  <a:pt x="2455441" y="111816"/>
                </a:lnTo>
                <a:lnTo>
                  <a:pt x="2355520" y="111816"/>
                </a:lnTo>
                <a:lnTo>
                  <a:pt x="2355520" y="475135"/>
                </a:lnTo>
                <a:lnTo>
                  <a:pt x="2234868" y="475135"/>
                </a:lnTo>
                <a:lnTo>
                  <a:pt x="2234868" y="111816"/>
                </a:lnTo>
                <a:lnTo>
                  <a:pt x="2136647" y="111816"/>
                </a:lnTo>
                <a:close/>
                <a:moveTo>
                  <a:pt x="1281429" y="11217"/>
                </a:moveTo>
                <a:lnTo>
                  <a:pt x="1402081" y="11217"/>
                </a:lnTo>
                <a:lnTo>
                  <a:pt x="1402081" y="262151"/>
                </a:lnTo>
                <a:cubicBezTo>
                  <a:pt x="1402081" y="282294"/>
                  <a:pt x="1402421" y="297347"/>
                  <a:pt x="1403101" y="307310"/>
                </a:cubicBezTo>
                <a:cubicBezTo>
                  <a:pt x="1405367" y="338775"/>
                  <a:pt x="1419754" y="360733"/>
                  <a:pt x="1446264" y="373180"/>
                </a:cubicBezTo>
                <a:cubicBezTo>
                  <a:pt x="1457139" y="378388"/>
                  <a:pt x="1469148" y="380992"/>
                  <a:pt x="1482289" y="380992"/>
                </a:cubicBezTo>
                <a:cubicBezTo>
                  <a:pt x="1511745" y="380992"/>
                  <a:pt x="1533949" y="370691"/>
                  <a:pt x="1548903" y="350091"/>
                </a:cubicBezTo>
                <a:cubicBezTo>
                  <a:pt x="1560006" y="334924"/>
                  <a:pt x="1565557" y="305610"/>
                  <a:pt x="1565557" y="262151"/>
                </a:cubicBezTo>
                <a:lnTo>
                  <a:pt x="1565557" y="11217"/>
                </a:lnTo>
                <a:lnTo>
                  <a:pt x="1686210" y="11217"/>
                </a:lnTo>
                <a:lnTo>
                  <a:pt x="1686210" y="278692"/>
                </a:lnTo>
                <a:cubicBezTo>
                  <a:pt x="1686210" y="306561"/>
                  <a:pt x="1683944" y="330351"/>
                  <a:pt x="1679413" y="350064"/>
                </a:cubicBezTo>
                <a:cubicBezTo>
                  <a:pt x="1672389" y="380652"/>
                  <a:pt x="1655622" y="408522"/>
                  <a:pt x="1629112" y="433672"/>
                </a:cubicBezTo>
                <a:cubicBezTo>
                  <a:pt x="1591500" y="469244"/>
                  <a:pt x="1541200" y="487030"/>
                  <a:pt x="1478212" y="487030"/>
                </a:cubicBezTo>
                <a:cubicBezTo>
                  <a:pt x="1414090" y="487030"/>
                  <a:pt x="1364016" y="468904"/>
                  <a:pt x="1327990" y="432652"/>
                </a:cubicBezTo>
                <a:cubicBezTo>
                  <a:pt x="1308958" y="413619"/>
                  <a:pt x="1295929" y="389715"/>
                  <a:pt x="1288906" y="360940"/>
                </a:cubicBezTo>
                <a:cubicBezTo>
                  <a:pt x="1283921" y="340548"/>
                  <a:pt x="1281429" y="313131"/>
                  <a:pt x="1281429" y="278692"/>
                </a:cubicBezTo>
                <a:close/>
                <a:moveTo>
                  <a:pt x="798063" y="11217"/>
                </a:moveTo>
                <a:lnTo>
                  <a:pt x="976153" y="11217"/>
                </a:lnTo>
                <a:cubicBezTo>
                  <a:pt x="1019656" y="11217"/>
                  <a:pt x="1059987" y="23337"/>
                  <a:pt x="1097146" y="47581"/>
                </a:cubicBezTo>
                <a:cubicBezTo>
                  <a:pt x="1133625" y="71146"/>
                  <a:pt x="1161607" y="102641"/>
                  <a:pt x="1181093" y="142065"/>
                </a:cubicBezTo>
                <a:cubicBezTo>
                  <a:pt x="1196954" y="174692"/>
                  <a:pt x="1204883" y="208339"/>
                  <a:pt x="1204883" y="243005"/>
                </a:cubicBezTo>
                <a:cubicBezTo>
                  <a:pt x="1204883" y="291267"/>
                  <a:pt x="1190325" y="335960"/>
                  <a:pt x="1161210" y="377084"/>
                </a:cubicBezTo>
                <a:cubicBezTo>
                  <a:pt x="1132096" y="418207"/>
                  <a:pt x="1094879" y="446699"/>
                  <a:pt x="1049564" y="462560"/>
                </a:cubicBezTo>
                <a:cubicBezTo>
                  <a:pt x="1025547" y="470943"/>
                  <a:pt x="1001077" y="475135"/>
                  <a:pt x="976153" y="475135"/>
                </a:cubicBezTo>
                <a:lnTo>
                  <a:pt x="798063" y="475135"/>
                </a:lnTo>
                <a:close/>
                <a:moveTo>
                  <a:pt x="1939788" y="0"/>
                </a:moveTo>
                <a:cubicBezTo>
                  <a:pt x="1989862" y="0"/>
                  <a:pt x="2038916" y="12575"/>
                  <a:pt x="2086950" y="37726"/>
                </a:cubicBezTo>
                <a:lnTo>
                  <a:pt x="2038689" y="131529"/>
                </a:lnTo>
                <a:cubicBezTo>
                  <a:pt x="2012339" y="110910"/>
                  <a:pt x="1985760" y="100602"/>
                  <a:pt x="1958953" y="100602"/>
                </a:cubicBezTo>
                <a:cubicBezTo>
                  <a:pt x="1946007" y="100602"/>
                  <a:pt x="1934421" y="103899"/>
                  <a:pt x="1924196" y="110494"/>
                </a:cubicBezTo>
                <a:cubicBezTo>
                  <a:pt x="1912613" y="118000"/>
                  <a:pt x="1906822" y="128007"/>
                  <a:pt x="1906822" y="140514"/>
                </a:cubicBezTo>
                <a:cubicBezTo>
                  <a:pt x="1906822" y="152792"/>
                  <a:pt x="1914423" y="163365"/>
                  <a:pt x="1929629" y="172233"/>
                </a:cubicBezTo>
                <a:cubicBezTo>
                  <a:pt x="1936440" y="176330"/>
                  <a:pt x="1956869" y="183380"/>
                  <a:pt x="1990911" y="193384"/>
                </a:cubicBezTo>
                <a:cubicBezTo>
                  <a:pt x="2033583" y="205862"/>
                  <a:pt x="2063995" y="223556"/>
                  <a:pt x="2082150" y="246468"/>
                </a:cubicBezTo>
                <a:cubicBezTo>
                  <a:pt x="2097812" y="265976"/>
                  <a:pt x="2105644" y="291040"/>
                  <a:pt x="2105644" y="321663"/>
                </a:cubicBezTo>
                <a:cubicBezTo>
                  <a:pt x="2105644" y="400148"/>
                  <a:pt x="2071204" y="451300"/>
                  <a:pt x="2002323" y="475119"/>
                </a:cubicBezTo>
                <a:cubicBezTo>
                  <a:pt x="1978306" y="483513"/>
                  <a:pt x="1952476" y="487710"/>
                  <a:pt x="1924834" y="487710"/>
                </a:cubicBezTo>
                <a:cubicBezTo>
                  <a:pt x="1866829" y="487710"/>
                  <a:pt x="1813018" y="470151"/>
                  <a:pt x="1763397" y="435031"/>
                </a:cubicBezTo>
                <a:lnTo>
                  <a:pt x="1815056" y="337828"/>
                </a:lnTo>
                <a:cubicBezTo>
                  <a:pt x="1851383" y="370682"/>
                  <a:pt x="1886915" y="387110"/>
                  <a:pt x="1921653" y="387110"/>
                </a:cubicBezTo>
                <a:cubicBezTo>
                  <a:pt x="1937319" y="387110"/>
                  <a:pt x="1950602" y="383447"/>
                  <a:pt x="1961503" y="376122"/>
                </a:cubicBezTo>
                <a:cubicBezTo>
                  <a:pt x="1974216" y="367884"/>
                  <a:pt x="1980572" y="356212"/>
                  <a:pt x="1980572" y="341106"/>
                </a:cubicBezTo>
                <a:cubicBezTo>
                  <a:pt x="1980572" y="327372"/>
                  <a:pt x="1973536" y="315929"/>
                  <a:pt x="1959463" y="306773"/>
                </a:cubicBezTo>
                <a:cubicBezTo>
                  <a:pt x="1949023" y="299905"/>
                  <a:pt x="1931433" y="292924"/>
                  <a:pt x="1906693" y="285828"/>
                </a:cubicBezTo>
                <a:cubicBezTo>
                  <a:pt x="1876736" y="277003"/>
                  <a:pt x="1857898" y="270893"/>
                  <a:pt x="1850180" y="267498"/>
                </a:cubicBezTo>
                <a:cubicBezTo>
                  <a:pt x="1837923" y="262294"/>
                  <a:pt x="1827484" y="256182"/>
                  <a:pt x="1818860" y="249165"/>
                </a:cubicBezTo>
                <a:cubicBezTo>
                  <a:pt x="1794119" y="228798"/>
                  <a:pt x="1781750" y="198021"/>
                  <a:pt x="1781750" y="156833"/>
                </a:cubicBezTo>
                <a:cubicBezTo>
                  <a:pt x="1781750" y="113833"/>
                  <a:pt x="1794552" y="78189"/>
                  <a:pt x="1820155" y="49903"/>
                </a:cubicBezTo>
                <a:cubicBezTo>
                  <a:pt x="1850063" y="16634"/>
                  <a:pt x="1889941" y="0"/>
                  <a:pt x="1939788" y="0"/>
                </a:cubicBezTo>
                <a:close/>
              </a:path>
            </a:pathLst>
          </a:custGeom>
          <a:gradFill flip="none" rotWithShape="1">
            <a:gsLst>
              <a:gs pos="0">
                <a:schemeClr val="accent4"/>
              </a:gs>
              <a:gs pos="25000">
                <a:schemeClr val="accent5"/>
              </a:gs>
              <a:gs pos="53000">
                <a:schemeClr val="accent2"/>
              </a:gs>
              <a:gs pos="100000">
                <a:schemeClr val="bg1"/>
              </a:gs>
              <a:gs pos="80000">
                <a:schemeClr val="accent1"/>
              </a:gs>
            </a:gsLst>
            <a:lin ang="1080000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5400" dirty="0"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grpSp>
        <p:nvGrpSpPr>
          <p:cNvPr id="52" name="Group 51">
            <a:extLst>
              <a:ext uri="{FF2B5EF4-FFF2-40B4-BE49-F238E27FC236}">
                <a16:creationId xmlns:a16="http://schemas.microsoft.com/office/drawing/2014/main" id="{2C778F61-3289-406C-98EE-008F04C71648}"/>
              </a:ext>
            </a:extLst>
          </p:cNvPr>
          <p:cNvGrpSpPr/>
          <p:nvPr/>
        </p:nvGrpSpPr>
        <p:grpSpPr>
          <a:xfrm>
            <a:off x="5517639" y="1826235"/>
            <a:ext cx="1589451" cy="846023"/>
            <a:chOff x="5517639" y="1826235"/>
            <a:chExt cx="1589451" cy="846023"/>
          </a:xfrm>
        </p:grpSpPr>
        <p:sp>
          <p:nvSpPr>
            <p:cNvPr id="53" name="TextBox 52">
              <a:extLst>
                <a:ext uri="{FF2B5EF4-FFF2-40B4-BE49-F238E27FC236}">
                  <a16:creationId xmlns:a16="http://schemas.microsoft.com/office/drawing/2014/main" id="{329CA396-865C-4F8E-97EB-5D3234572621}"/>
                </a:ext>
              </a:extLst>
            </p:cNvPr>
            <p:cNvSpPr txBox="1"/>
            <p:nvPr/>
          </p:nvSpPr>
          <p:spPr>
            <a:xfrm rot="1330280">
              <a:off x="5517639" y="1826235"/>
              <a:ext cx="811572" cy="689415"/>
            </a:xfrm>
            <a:custGeom>
              <a:avLst/>
              <a:gdLst>
                <a:gd name="connsiteX0" fmla="*/ 717483 w 844822"/>
                <a:gd name="connsiteY0" fmla="*/ 542899 h 717660"/>
                <a:gd name="connsiteX1" fmla="*/ 753792 w 844822"/>
                <a:gd name="connsiteY1" fmla="*/ 536357 h 717660"/>
                <a:gd name="connsiteX2" fmla="*/ 818277 w 844822"/>
                <a:gd name="connsiteY2" fmla="*/ 562525 h 717660"/>
                <a:gd name="connsiteX3" fmla="*/ 844822 w 844822"/>
                <a:gd name="connsiteY3" fmla="*/ 626631 h 717660"/>
                <a:gd name="connsiteX4" fmla="*/ 818276 w 844822"/>
                <a:gd name="connsiteY4" fmla="*/ 691109 h 717660"/>
                <a:gd name="connsiteX5" fmla="*/ 753792 w 844822"/>
                <a:gd name="connsiteY5" fmla="*/ 717660 h 717660"/>
                <a:gd name="connsiteX6" fmla="*/ 687428 w 844822"/>
                <a:gd name="connsiteY6" fmla="*/ 691108 h 717660"/>
                <a:gd name="connsiteX7" fmla="*/ 660499 w 844822"/>
                <a:gd name="connsiteY7" fmla="*/ 626631 h 717660"/>
                <a:gd name="connsiteX8" fmla="*/ 687428 w 844822"/>
                <a:gd name="connsiteY8" fmla="*/ 562525 h 717660"/>
                <a:gd name="connsiteX9" fmla="*/ 717483 w 844822"/>
                <a:gd name="connsiteY9" fmla="*/ 542899 h 717660"/>
                <a:gd name="connsiteX10" fmla="*/ 291596 w 844822"/>
                <a:gd name="connsiteY10" fmla="*/ 251558 h 717660"/>
                <a:gd name="connsiteX11" fmla="*/ 153352 w 844822"/>
                <a:gd name="connsiteY11" fmla="*/ 466855 h 717660"/>
                <a:gd name="connsiteX12" fmla="*/ 291596 w 844822"/>
                <a:gd name="connsiteY12" fmla="*/ 466855 h 717660"/>
                <a:gd name="connsiteX13" fmla="*/ 291596 w 844822"/>
                <a:gd name="connsiteY13" fmla="*/ 0 h 717660"/>
                <a:gd name="connsiteX14" fmla="*/ 444192 w 844822"/>
                <a:gd name="connsiteY14" fmla="*/ 0 h 717660"/>
                <a:gd name="connsiteX15" fmla="*/ 444192 w 844822"/>
                <a:gd name="connsiteY15" fmla="*/ 466856 h 717660"/>
                <a:gd name="connsiteX16" fmla="*/ 524269 w 844822"/>
                <a:gd name="connsiteY16" fmla="*/ 466855 h 717660"/>
                <a:gd name="connsiteX17" fmla="*/ 469123 w 844822"/>
                <a:gd name="connsiteY17" fmla="*/ 602080 h 717660"/>
                <a:gd name="connsiteX18" fmla="*/ 444192 w 844822"/>
                <a:gd name="connsiteY18" fmla="*/ 602080 h 717660"/>
                <a:gd name="connsiteX19" fmla="*/ 444192 w 844822"/>
                <a:gd name="connsiteY19" fmla="*/ 705574 h 717660"/>
                <a:gd name="connsiteX20" fmla="*/ 291596 w 844822"/>
                <a:gd name="connsiteY20" fmla="*/ 705574 h 717660"/>
                <a:gd name="connsiteX21" fmla="*/ 291596 w 844822"/>
                <a:gd name="connsiteY21" fmla="*/ 602080 h 717660"/>
                <a:gd name="connsiteX22" fmla="*/ 0 w 844822"/>
                <a:gd name="connsiteY22" fmla="*/ 602080 h 717660"/>
                <a:gd name="connsiteX23" fmla="*/ 0 w 844822"/>
                <a:gd name="connsiteY23" fmla="*/ 478944 h 7176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844822" h="717660">
                  <a:moveTo>
                    <a:pt x="717483" y="542899"/>
                  </a:moveTo>
                  <a:cubicBezTo>
                    <a:pt x="728544" y="538538"/>
                    <a:pt x="740647" y="536358"/>
                    <a:pt x="753792" y="536357"/>
                  </a:cubicBezTo>
                  <a:cubicBezTo>
                    <a:pt x="779084" y="536357"/>
                    <a:pt x="800579" y="545079"/>
                    <a:pt x="818277" y="562525"/>
                  </a:cubicBezTo>
                  <a:cubicBezTo>
                    <a:pt x="835975" y="579971"/>
                    <a:pt x="844822" y="601339"/>
                    <a:pt x="844822" y="626631"/>
                  </a:cubicBezTo>
                  <a:cubicBezTo>
                    <a:pt x="844822" y="651914"/>
                    <a:pt x="835975" y="673405"/>
                    <a:pt x="818276" y="691109"/>
                  </a:cubicBezTo>
                  <a:cubicBezTo>
                    <a:pt x="800579" y="708810"/>
                    <a:pt x="779084" y="717660"/>
                    <a:pt x="753792" y="717660"/>
                  </a:cubicBezTo>
                  <a:cubicBezTo>
                    <a:pt x="727501" y="717660"/>
                    <a:pt x="705381" y="708810"/>
                    <a:pt x="687428" y="691108"/>
                  </a:cubicBezTo>
                  <a:cubicBezTo>
                    <a:pt x="669474" y="673405"/>
                    <a:pt x="660499" y="651914"/>
                    <a:pt x="660499" y="626631"/>
                  </a:cubicBezTo>
                  <a:cubicBezTo>
                    <a:pt x="660499" y="601339"/>
                    <a:pt x="669474" y="579971"/>
                    <a:pt x="687428" y="562525"/>
                  </a:cubicBezTo>
                  <a:cubicBezTo>
                    <a:pt x="696405" y="553802"/>
                    <a:pt x="706423" y="547260"/>
                    <a:pt x="717483" y="542899"/>
                  </a:cubicBezTo>
                  <a:close/>
                  <a:moveTo>
                    <a:pt x="291596" y="251558"/>
                  </a:moveTo>
                  <a:lnTo>
                    <a:pt x="153352" y="466855"/>
                  </a:lnTo>
                  <a:lnTo>
                    <a:pt x="291596" y="466855"/>
                  </a:lnTo>
                  <a:close/>
                  <a:moveTo>
                    <a:pt x="291596" y="0"/>
                  </a:moveTo>
                  <a:lnTo>
                    <a:pt x="444192" y="0"/>
                  </a:lnTo>
                  <a:lnTo>
                    <a:pt x="444192" y="466856"/>
                  </a:lnTo>
                  <a:lnTo>
                    <a:pt x="524269" y="466855"/>
                  </a:lnTo>
                  <a:lnTo>
                    <a:pt x="469123" y="602080"/>
                  </a:lnTo>
                  <a:lnTo>
                    <a:pt x="444192" y="602080"/>
                  </a:lnTo>
                  <a:lnTo>
                    <a:pt x="444192" y="705574"/>
                  </a:lnTo>
                  <a:lnTo>
                    <a:pt x="291596" y="705574"/>
                  </a:lnTo>
                  <a:lnTo>
                    <a:pt x="291596" y="602080"/>
                  </a:lnTo>
                  <a:lnTo>
                    <a:pt x="0" y="602080"/>
                  </a:lnTo>
                  <a:lnTo>
                    <a:pt x="0" y="478944"/>
                  </a:ln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98000">
                  <a:schemeClr val="accent1"/>
                </a:gs>
              </a:gsLst>
              <a:lin ang="0" scaled="1"/>
            </a:gradFill>
            <a:ln w="1270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5400" dirty="0">
                <a:latin typeface="Aharoni" panose="02010803020104030203" pitchFamily="2" charset="-79"/>
                <a:cs typeface="Aharoni" panose="02010803020104030203" pitchFamily="2" charset="-79"/>
              </a:endParaRPr>
            </a:p>
          </p:txBody>
        </p:sp>
        <p:grpSp>
          <p:nvGrpSpPr>
            <p:cNvPr id="54" name="Group 53">
              <a:extLst>
                <a:ext uri="{FF2B5EF4-FFF2-40B4-BE49-F238E27FC236}">
                  <a16:creationId xmlns:a16="http://schemas.microsoft.com/office/drawing/2014/main" id="{CF63D451-1BEB-40CE-BFCD-540A5DD08F48}"/>
                </a:ext>
              </a:extLst>
            </p:cNvPr>
            <p:cNvGrpSpPr/>
            <p:nvPr/>
          </p:nvGrpSpPr>
          <p:grpSpPr>
            <a:xfrm>
              <a:off x="6334025" y="1900682"/>
              <a:ext cx="773065" cy="771576"/>
              <a:chOff x="7167944" y="1624190"/>
              <a:chExt cx="2677919" cy="2672764"/>
            </a:xfrm>
            <a:solidFill>
              <a:schemeClr val="bg1"/>
            </a:solidFill>
          </p:grpSpPr>
          <p:sp>
            <p:nvSpPr>
              <p:cNvPr id="55" name="Freeform: Shape 54">
                <a:extLst>
                  <a:ext uri="{FF2B5EF4-FFF2-40B4-BE49-F238E27FC236}">
                    <a16:creationId xmlns:a16="http://schemas.microsoft.com/office/drawing/2014/main" id="{8032EB02-FC35-4D54-8996-33EBC586C22E}"/>
                  </a:ext>
                </a:extLst>
              </p:cNvPr>
              <p:cNvSpPr/>
              <p:nvPr/>
            </p:nvSpPr>
            <p:spPr>
              <a:xfrm>
                <a:off x="7167944" y="1624190"/>
                <a:ext cx="2677919" cy="2672764"/>
              </a:xfrm>
              <a:custGeom>
                <a:avLst/>
                <a:gdLst>
                  <a:gd name="connsiteX0" fmla="*/ 2538684 w 2677922"/>
                  <a:gd name="connsiteY0" fmla="*/ 1897505 h 2672762"/>
                  <a:gd name="connsiteX1" fmla="*/ 2456643 w 2677922"/>
                  <a:gd name="connsiteY1" fmla="*/ 1879446 h 2672762"/>
                  <a:gd name="connsiteX2" fmla="*/ 2389566 w 2677922"/>
                  <a:gd name="connsiteY2" fmla="*/ 1863966 h 2672762"/>
                  <a:gd name="connsiteX3" fmla="*/ 2354479 w 2677922"/>
                  <a:gd name="connsiteY3" fmla="*/ 1874802 h 2672762"/>
                  <a:gd name="connsiteX4" fmla="*/ 2312170 w 2677922"/>
                  <a:gd name="connsiteY4" fmla="*/ 1950651 h 2672762"/>
                  <a:gd name="connsiteX5" fmla="*/ 2322489 w 2677922"/>
                  <a:gd name="connsiteY5" fmla="*/ 1983157 h 2672762"/>
                  <a:gd name="connsiteX6" fmla="*/ 2412785 w 2677922"/>
                  <a:gd name="connsiteY6" fmla="*/ 2080161 h 2672762"/>
                  <a:gd name="connsiteX7" fmla="*/ 2418461 w 2677922"/>
                  <a:gd name="connsiteY7" fmla="*/ 2146722 h 2672762"/>
                  <a:gd name="connsiteX8" fmla="*/ 2414849 w 2677922"/>
                  <a:gd name="connsiteY8" fmla="*/ 2151882 h 2672762"/>
                  <a:gd name="connsiteX9" fmla="*/ 2324037 w 2677922"/>
                  <a:gd name="connsiteY9" fmla="*/ 2174585 h 2672762"/>
                  <a:gd name="connsiteX10" fmla="*/ 2219294 w 2677922"/>
                  <a:gd name="connsiteY10" fmla="*/ 2118859 h 2672762"/>
                  <a:gd name="connsiteX11" fmla="*/ 2178531 w 2677922"/>
                  <a:gd name="connsiteY11" fmla="*/ 2120407 h 2672762"/>
                  <a:gd name="connsiteX12" fmla="*/ 2125386 w 2677922"/>
                  <a:gd name="connsiteY12" fmla="*/ 2172521 h 2672762"/>
                  <a:gd name="connsiteX13" fmla="*/ 2122806 w 2677922"/>
                  <a:gd name="connsiteY13" fmla="*/ 2217411 h 2672762"/>
                  <a:gd name="connsiteX14" fmla="*/ 2184723 w 2677922"/>
                  <a:gd name="connsiteY14" fmla="*/ 2334538 h 2672762"/>
                  <a:gd name="connsiteX15" fmla="*/ 2174404 w 2677922"/>
                  <a:gd name="connsiteY15" fmla="*/ 2395423 h 2672762"/>
                  <a:gd name="connsiteX16" fmla="*/ 2164084 w 2677922"/>
                  <a:gd name="connsiteY16" fmla="*/ 2404711 h 2672762"/>
                  <a:gd name="connsiteX17" fmla="*/ 2075336 w 2677922"/>
                  <a:gd name="connsiteY17" fmla="*/ 2401615 h 2672762"/>
                  <a:gd name="connsiteX18" fmla="*/ 1988652 w 2677922"/>
                  <a:gd name="connsiteY18" fmla="*/ 2320606 h 2672762"/>
                  <a:gd name="connsiteX19" fmla="*/ 1944277 w 2677922"/>
                  <a:gd name="connsiteY19" fmla="*/ 2311835 h 2672762"/>
                  <a:gd name="connsiteX20" fmla="*/ 1883392 w 2677922"/>
                  <a:gd name="connsiteY20" fmla="*/ 2346405 h 2672762"/>
                  <a:gd name="connsiteX21" fmla="*/ 1868429 w 2677922"/>
                  <a:gd name="connsiteY21" fmla="*/ 2391811 h 2672762"/>
                  <a:gd name="connsiteX22" fmla="*/ 1899388 w 2677922"/>
                  <a:gd name="connsiteY22" fmla="*/ 2526997 h 2672762"/>
                  <a:gd name="connsiteX23" fmla="*/ 1879264 w 2677922"/>
                  <a:gd name="connsiteY23" fmla="*/ 2571887 h 2672762"/>
                  <a:gd name="connsiteX24" fmla="*/ 1841082 w 2677922"/>
                  <a:gd name="connsiteY24" fmla="*/ 2588915 h 2672762"/>
                  <a:gd name="connsiteX25" fmla="*/ 1782777 w 2677922"/>
                  <a:gd name="connsiteY25" fmla="*/ 2568276 h 2672762"/>
                  <a:gd name="connsiteX26" fmla="*/ 1715184 w 2677922"/>
                  <a:gd name="connsiteY26" fmla="*/ 2459404 h 2672762"/>
                  <a:gd name="connsiteX27" fmla="*/ 1664618 w 2677922"/>
                  <a:gd name="connsiteY27" fmla="*/ 2435669 h 2672762"/>
                  <a:gd name="connsiteX28" fmla="*/ 1610440 w 2677922"/>
                  <a:gd name="connsiteY28" fmla="*/ 2450117 h 2672762"/>
                  <a:gd name="connsiteX29" fmla="*/ 1577418 w 2677922"/>
                  <a:gd name="connsiteY29" fmla="*/ 2495007 h 2672762"/>
                  <a:gd name="connsiteX30" fmla="*/ 1573806 w 2677922"/>
                  <a:gd name="connsiteY30" fmla="*/ 2616777 h 2672762"/>
                  <a:gd name="connsiteX31" fmla="*/ 1526852 w 2677922"/>
                  <a:gd name="connsiteY31" fmla="*/ 2672503 h 2672762"/>
                  <a:gd name="connsiteX32" fmla="*/ 1497441 w 2677922"/>
                  <a:gd name="connsiteY32" fmla="*/ 2676115 h 2672762"/>
                  <a:gd name="connsiteX33" fmla="*/ 1449972 w 2677922"/>
                  <a:gd name="connsiteY33" fmla="*/ 2644124 h 2672762"/>
                  <a:gd name="connsiteX34" fmla="*/ 1410241 w 2677922"/>
                  <a:gd name="connsiteY34" fmla="*/ 2514614 h 2672762"/>
                  <a:gd name="connsiteX35" fmla="*/ 1373091 w 2677922"/>
                  <a:gd name="connsiteY35" fmla="*/ 2482623 h 2672762"/>
                  <a:gd name="connsiteX36" fmla="*/ 1304982 w 2677922"/>
                  <a:gd name="connsiteY36" fmla="*/ 2483139 h 2672762"/>
                  <a:gd name="connsiteX37" fmla="*/ 1271959 w 2677922"/>
                  <a:gd name="connsiteY37" fmla="*/ 2511518 h 2672762"/>
                  <a:gd name="connsiteX38" fmla="*/ 1234293 w 2677922"/>
                  <a:gd name="connsiteY38" fmla="*/ 2633805 h 2672762"/>
                  <a:gd name="connsiteX39" fmla="*/ 1170828 w 2677922"/>
                  <a:gd name="connsiteY39" fmla="*/ 2674567 h 2672762"/>
                  <a:gd name="connsiteX40" fmla="*/ 1106847 w 2677922"/>
                  <a:gd name="connsiteY40" fmla="*/ 2602330 h 2672762"/>
                  <a:gd name="connsiteX41" fmla="*/ 1103751 w 2677922"/>
                  <a:gd name="connsiteY41" fmla="*/ 2491395 h 2672762"/>
                  <a:gd name="connsiteX42" fmla="*/ 1080532 w 2677922"/>
                  <a:gd name="connsiteY42" fmla="*/ 2454244 h 2672762"/>
                  <a:gd name="connsiteX43" fmla="*/ 1005199 w 2677922"/>
                  <a:gd name="connsiteY43" fmla="*/ 2435153 h 2672762"/>
                  <a:gd name="connsiteX44" fmla="*/ 969080 w 2677922"/>
                  <a:gd name="connsiteY44" fmla="*/ 2454244 h 2672762"/>
                  <a:gd name="connsiteX45" fmla="*/ 900456 w 2677922"/>
                  <a:gd name="connsiteY45" fmla="*/ 2564148 h 2672762"/>
                  <a:gd name="connsiteX46" fmla="*/ 836474 w 2677922"/>
                  <a:gd name="connsiteY46" fmla="*/ 2587367 h 2672762"/>
                  <a:gd name="connsiteX47" fmla="*/ 831830 w 2677922"/>
                  <a:gd name="connsiteY47" fmla="*/ 2585819 h 2672762"/>
                  <a:gd name="connsiteX48" fmla="*/ 785392 w 2677922"/>
                  <a:gd name="connsiteY48" fmla="*/ 2504810 h 2672762"/>
                  <a:gd name="connsiteX49" fmla="*/ 811707 w 2677922"/>
                  <a:gd name="connsiteY49" fmla="*/ 2390779 h 2672762"/>
                  <a:gd name="connsiteX50" fmla="*/ 794680 w 2677922"/>
                  <a:gd name="connsiteY50" fmla="*/ 2344341 h 2672762"/>
                  <a:gd name="connsiteX51" fmla="*/ 739470 w 2677922"/>
                  <a:gd name="connsiteY51" fmla="*/ 2312351 h 2672762"/>
                  <a:gd name="connsiteX52" fmla="*/ 689421 w 2677922"/>
                  <a:gd name="connsiteY52" fmla="*/ 2321638 h 2672762"/>
                  <a:gd name="connsiteX53" fmla="*/ 596029 w 2677922"/>
                  <a:gd name="connsiteY53" fmla="*/ 2408838 h 2672762"/>
                  <a:gd name="connsiteX54" fmla="*/ 530500 w 2677922"/>
                  <a:gd name="connsiteY54" fmla="*/ 2415030 h 2672762"/>
                  <a:gd name="connsiteX55" fmla="*/ 521212 w 2677922"/>
                  <a:gd name="connsiteY55" fmla="*/ 2408838 h 2672762"/>
                  <a:gd name="connsiteX56" fmla="*/ 500573 w 2677922"/>
                  <a:gd name="connsiteY56" fmla="*/ 2322670 h 2672762"/>
                  <a:gd name="connsiteX57" fmla="*/ 556298 w 2677922"/>
                  <a:gd name="connsiteY57" fmla="*/ 2217927 h 2672762"/>
                  <a:gd name="connsiteX58" fmla="*/ 552171 w 2677922"/>
                  <a:gd name="connsiteY58" fmla="*/ 2168909 h 2672762"/>
                  <a:gd name="connsiteX59" fmla="*/ 505733 w 2677922"/>
                  <a:gd name="connsiteY59" fmla="*/ 2122987 h 2672762"/>
                  <a:gd name="connsiteX60" fmla="*/ 457747 w 2677922"/>
                  <a:gd name="connsiteY60" fmla="*/ 2119375 h 2672762"/>
                  <a:gd name="connsiteX61" fmla="*/ 341652 w 2677922"/>
                  <a:gd name="connsiteY61" fmla="*/ 2180777 h 2672762"/>
                  <a:gd name="connsiteX62" fmla="*/ 278187 w 2677922"/>
                  <a:gd name="connsiteY62" fmla="*/ 2168909 h 2672762"/>
                  <a:gd name="connsiteX63" fmla="*/ 274059 w 2677922"/>
                  <a:gd name="connsiteY63" fmla="*/ 2164265 h 2672762"/>
                  <a:gd name="connsiteX64" fmla="*/ 276639 w 2677922"/>
                  <a:gd name="connsiteY64" fmla="*/ 2069325 h 2672762"/>
                  <a:gd name="connsiteX65" fmla="*/ 354551 w 2677922"/>
                  <a:gd name="connsiteY65" fmla="*/ 1986253 h 2672762"/>
                  <a:gd name="connsiteX66" fmla="*/ 363839 w 2677922"/>
                  <a:gd name="connsiteY66" fmla="*/ 1940847 h 2672762"/>
                  <a:gd name="connsiteX67" fmla="*/ 328237 w 2677922"/>
                  <a:gd name="connsiteY67" fmla="*/ 1878930 h 2672762"/>
                  <a:gd name="connsiteX68" fmla="*/ 283347 w 2677922"/>
                  <a:gd name="connsiteY68" fmla="*/ 1866030 h 2672762"/>
                  <a:gd name="connsiteX69" fmla="*/ 170864 w 2677922"/>
                  <a:gd name="connsiteY69" fmla="*/ 1891829 h 2672762"/>
                  <a:gd name="connsiteX70" fmla="*/ 155900 w 2677922"/>
                  <a:gd name="connsiteY70" fmla="*/ 1895441 h 2672762"/>
                  <a:gd name="connsiteX71" fmla="*/ 100175 w 2677922"/>
                  <a:gd name="connsiteY71" fmla="*/ 1868094 h 2672762"/>
                  <a:gd name="connsiteX72" fmla="*/ 87275 w 2677922"/>
                  <a:gd name="connsiteY72" fmla="*/ 1838168 h 2672762"/>
                  <a:gd name="connsiteX73" fmla="*/ 107915 w 2677922"/>
                  <a:gd name="connsiteY73" fmla="*/ 1779862 h 2672762"/>
                  <a:gd name="connsiteX74" fmla="*/ 213690 w 2677922"/>
                  <a:gd name="connsiteY74" fmla="*/ 1713817 h 2672762"/>
                  <a:gd name="connsiteX75" fmla="*/ 238972 w 2677922"/>
                  <a:gd name="connsiteY75" fmla="*/ 1654480 h 2672762"/>
                  <a:gd name="connsiteX76" fmla="*/ 222977 w 2677922"/>
                  <a:gd name="connsiteY76" fmla="*/ 1600818 h 2672762"/>
                  <a:gd name="connsiteX77" fmla="*/ 184279 w 2677922"/>
                  <a:gd name="connsiteY77" fmla="*/ 1575019 h 2672762"/>
                  <a:gd name="connsiteX78" fmla="*/ 59413 w 2677922"/>
                  <a:gd name="connsiteY78" fmla="*/ 1571407 h 2672762"/>
                  <a:gd name="connsiteX79" fmla="*/ 3687 w 2677922"/>
                  <a:gd name="connsiteY79" fmla="*/ 1524453 h 2672762"/>
                  <a:gd name="connsiteX80" fmla="*/ 1623 w 2677922"/>
                  <a:gd name="connsiteY80" fmla="*/ 1513618 h 2672762"/>
                  <a:gd name="connsiteX81" fmla="*/ 48577 w 2677922"/>
                  <a:gd name="connsiteY81" fmla="*/ 1442413 h 2672762"/>
                  <a:gd name="connsiteX82" fmla="*/ 160544 w 2677922"/>
                  <a:gd name="connsiteY82" fmla="*/ 1408358 h 2672762"/>
                  <a:gd name="connsiteX83" fmla="*/ 194083 w 2677922"/>
                  <a:gd name="connsiteY83" fmla="*/ 1370692 h 2672762"/>
                  <a:gd name="connsiteX84" fmla="*/ 192534 w 2677922"/>
                  <a:gd name="connsiteY84" fmla="*/ 1298971 h 2672762"/>
                  <a:gd name="connsiteX85" fmla="*/ 166220 w 2677922"/>
                  <a:gd name="connsiteY85" fmla="*/ 1269560 h 2672762"/>
                  <a:gd name="connsiteX86" fmla="*/ 47029 w 2677922"/>
                  <a:gd name="connsiteY86" fmla="*/ 1232926 h 2672762"/>
                  <a:gd name="connsiteX87" fmla="*/ 1623 w 2677922"/>
                  <a:gd name="connsiteY87" fmla="*/ 1166881 h 2672762"/>
                  <a:gd name="connsiteX88" fmla="*/ 6267 w 2677922"/>
                  <a:gd name="connsiteY88" fmla="*/ 1139534 h 2672762"/>
                  <a:gd name="connsiteX89" fmla="*/ 49093 w 2677922"/>
                  <a:gd name="connsiteY89" fmla="*/ 1105480 h 2672762"/>
                  <a:gd name="connsiteX90" fmla="*/ 164672 w 2677922"/>
                  <a:gd name="connsiteY90" fmla="*/ 1101868 h 2672762"/>
                  <a:gd name="connsiteX91" fmla="*/ 181699 w 2677922"/>
                  <a:gd name="connsiteY91" fmla="*/ 1101352 h 2672762"/>
                  <a:gd name="connsiteX92" fmla="*/ 227621 w 2677922"/>
                  <a:gd name="connsiteY92" fmla="*/ 1065233 h 2672762"/>
                  <a:gd name="connsiteX93" fmla="*/ 241036 w 2677922"/>
                  <a:gd name="connsiteY93" fmla="*/ 1014152 h 2672762"/>
                  <a:gd name="connsiteX94" fmla="*/ 219366 w 2677922"/>
                  <a:gd name="connsiteY94" fmla="*/ 965650 h 2672762"/>
                  <a:gd name="connsiteX95" fmla="*/ 113590 w 2677922"/>
                  <a:gd name="connsiteY95" fmla="*/ 899605 h 2672762"/>
                  <a:gd name="connsiteX96" fmla="*/ 89855 w 2677922"/>
                  <a:gd name="connsiteY96" fmla="*/ 832012 h 2672762"/>
                  <a:gd name="connsiteX97" fmla="*/ 104818 w 2677922"/>
                  <a:gd name="connsiteY97" fmla="*/ 799505 h 2672762"/>
                  <a:gd name="connsiteX98" fmla="*/ 151256 w 2677922"/>
                  <a:gd name="connsiteY98" fmla="*/ 779898 h 2672762"/>
                  <a:gd name="connsiteX99" fmla="*/ 283347 w 2677922"/>
                  <a:gd name="connsiteY99" fmla="*/ 810341 h 2672762"/>
                  <a:gd name="connsiteX100" fmla="*/ 331332 w 2677922"/>
                  <a:gd name="connsiteY100" fmla="*/ 794345 h 2672762"/>
                  <a:gd name="connsiteX101" fmla="*/ 363839 w 2677922"/>
                  <a:gd name="connsiteY101" fmla="*/ 737588 h 2672762"/>
                  <a:gd name="connsiteX102" fmla="*/ 354551 w 2677922"/>
                  <a:gd name="connsiteY102" fmla="*/ 689086 h 2672762"/>
                  <a:gd name="connsiteX103" fmla="*/ 266835 w 2677922"/>
                  <a:gd name="connsiteY103" fmla="*/ 595694 h 2672762"/>
                  <a:gd name="connsiteX104" fmla="*/ 261675 w 2677922"/>
                  <a:gd name="connsiteY104" fmla="*/ 529133 h 2672762"/>
                  <a:gd name="connsiteX105" fmla="*/ 270447 w 2677922"/>
                  <a:gd name="connsiteY105" fmla="*/ 516233 h 2672762"/>
                  <a:gd name="connsiteX106" fmla="*/ 349907 w 2677922"/>
                  <a:gd name="connsiteY106" fmla="*/ 498690 h 2672762"/>
                  <a:gd name="connsiteX107" fmla="*/ 457231 w 2677922"/>
                  <a:gd name="connsiteY107" fmla="*/ 555964 h 2672762"/>
                  <a:gd name="connsiteX108" fmla="*/ 507797 w 2677922"/>
                  <a:gd name="connsiteY108" fmla="*/ 551320 h 2672762"/>
                  <a:gd name="connsiteX109" fmla="*/ 551139 w 2677922"/>
                  <a:gd name="connsiteY109" fmla="*/ 508494 h 2672762"/>
                  <a:gd name="connsiteX110" fmla="*/ 556815 w 2677922"/>
                  <a:gd name="connsiteY110" fmla="*/ 456896 h 2672762"/>
                  <a:gd name="connsiteX111" fmla="*/ 494381 w 2677922"/>
                  <a:gd name="connsiteY111" fmla="*/ 339769 h 2672762"/>
                  <a:gd name="connsiteX112" fmla="*/ 505217 w 2677922"/>
                  <a:gd name="connsiteY112" fmla="*/ 280432 h 2672762"/>
                  <a:gd name="connsiteX113" fmla="*/ 537723 w 2677922"/>
                  <a:gd name="connsiteY113" fmla="*/ 256181 h 2672762"/>
                  <a:gd name="connsiteX114" fmla="*/ 590353 w 2677922"/>
                  <a:gd name="connsiteY114" fmla="*/ 261857 h 2672762"/>
                  <a:gd name="connsiteX115" fmla="*/ 679617 w 2677922"/>
                  <a:gd name="connsiteY115" fmla="*/ 344929 h 2672762"/>
                  <a:gd name="connsiteX116" fmla="*/ 754950 w 2677922"/>
                  <a:gd name="connsiteY116" fmla="*/ 355765 h 2672762"/>
                  <a:gd name="connsiteX117" fmla="*/ 797260 w 2677922"/>
                  <a:gd name="connsiteY117" fmla="*/ 329450 h 2672762"/>
                  <a:gd name="connsiteX118" fmla="*/ 811707 w 2677922"/>
                  <a:gd name="connsiteY118" fmla="*/ 285076 h 2672762"/>
                  <a:gd name="connsiteX119" fmla="*/ 781781 w 2677922"/>
                  <a:gd name="connsiteY119" fmla="*/ 156081 h 2672762"/>
                  <a:gd name="connsiteX120" fmla="*/ 807064 w 2677922"/>
                  <a:gd name="connsiteY120" fmla="*/ 100872 h 2672762"/>
                  <a:gd name="connsiteX121" fmla="*/ 841634 w 2677922"/>
                  <a:gd name="connsiteY121" fmla="*/ 86424 h 2672762"/>
                  <a:gd name="connsiteX122" fmla="*/ 896328 w 2677922"/>
                  <a:gd name="connsiteY122" fmla="*/ 106031 h 2672762"/>
                  <a:gd name="connsiteX123" fmla="*/ 965469 w 2677922"/>
                  <a:gd name="connsiteY123" fmla="*/ 217483 h 2672762"/>
                  <a:gd name="connsiteX124" fmla="*/ 1013455 w 2677922"/>
                  <a:gd name="connsiteY124" fmla="*/ 240702 h 2672762"/>
                  <a:gd name="connsiteX125" fmla="*/ 1077952 w 2677922"/>
                  <a:gd name="connsiteY125" fmla="*/ 222642 h 2672762"/>
                  <a:gd name="connsiteX126" fmla="*/ 1101687 w 2677922"/>
                  <a:gd name="connsiteY126" fmla="*/ 188072 h 2672762"/>
                  <a:gd name="connsiteX127" fmla="*/ 1106847 w 2677922"/>
                  <a:gd name="connsiteY127" fmla="*/ 53918 h 2672762"/>
                  <a:gd name="connsiteX128" fmla="*/ 1145029 w 2677922"/>
                  <a:gd name="connsiteY128" fmla="*/ 4900 h 2672762"/>
                  <a:gd name="connsiteX129" fmla="*/ 1158960 w 2677922"/>
                  <a:gd name="connsiteY129" fmla="*/ 1804 h 2672762"/>
                  <a:gd name="connsiteX130" fmla="*/ 1235841 w 2677922"/>
                  <a:gd name="connsiteY130" fmla="*/ 48758 h 2672762"/>
                  <a:gd name="connsiteX131" fmla="*/ 1269895 w 2677922"/>
                  <a:gd name="connsiteY131" fmla="*/ 162273 h 2672762"/>
                  <a:gd name="connsiteX132" fmla="*/ 1303434 w 2677922"/>
                  <a:gd name="connsiteY132" fmla="*/ 192716 h 2672762"/>
                  <a:gd name="connsiteX133" fmla="*/ 1376702 w 2677922"/>
                  <a:gd name="connsiteY133" fmla="*/ 192716 h 2672762"/>
                  <a:gd name="connsiteX134" fmla="*/ 1409209 w 2677922"/>
                  <a:gd name="connsiteY134" fmla="*/ 163305 h 2672762"/>
                  <a:gd name="connsiteX135" fmla="*/ 1447392 w 2677922"/>
                  <a:gd name="connsiteY135" fmla="*/ 37922 h 2672762"/>
                  <a:gd name="connsiteX136" fmla="*/ 1499505 w 2677922"/>
                  <a:gd name="connsiteY136" fmla="*/ 256 h 2672762"/>
                  <a:gd name="connsiteX137" fmla="*/ 1513436 w 2677922"/>
                  <a:gd name="connsiteY137" fmla="*/ 772 h 2672762"/>
                  <a:gd name="connsiteX138" fmla="*/ 1573290 w 2677922"/>
                  <a:gd name="connsiteY138" fmla="*/ 65269 h 2672762"/>
                  <a:gd name="connsiteX139" fmla="*/ 1576902 w 2677922"/>
                  <a:gd name="connsiteY139" fmla="*/ 185492 h 2672762"/>
                  <a:gd name="connsiteX140" fmla="*/ 1598057 w 2677922"/>
                  <a:gd name="connsiteY140" fmla="*/ 220578 h 2672762"/>
                  <a:gd name="connsiteX141" fmla="*/ 1674422 w 2677922"/>
                  <a:gd name="connsiteY141" fmla="*/ 240702 h 2672762"/>
                  <a:gd name="connsiteX142" fmla="*/ 1710540 w 2677922"/>
                  <a:gd name="connsiteY142" fmla="*/ 221610 h 2672762"/>
                  <a:gd name="connsiteX143" fmla="*/ 1779165 w 2677922"/>
                  <a:gd name="connsiteY143" fmla="*/ 111707 h 2672762"/>
                  <a:gd name="connsiteX144" fmla="*/ 1845726 w 2677922"/>
                  <a:gd name="connsiteY144" fmla="*/ 88488 h 2672762"/>
                  <a:gd name="connsiteX145" fmla="*/ 1857594 w 2677922"/>
                  <a:gd name="connsiteY145" fmla="*/ 92616 h 2672762"/>
                  <a:gd name="connsiteX146" fmla="*/ 1895260 w 2677922"/>
                  <a:gd name="connsiteY146" fmla="*/ 166401 h 2672762"/>
                  <a:gd name="connsiteX147" fmla="*/ 1868429 w 2677922"/>
                  <a:gd name="connsiteY147" fmla="*/ 281980 h 2672762"/>
                  <a:gd name="connsiteX148" fmla="*/ 1887004 w 2677922"/>
                  <a:gd name="connsiteY148" fmla="*/ 332030 h 2672762"/>
                  <a:gd name="connsiteX149" fmla="*/ 1946857 w 2677922"/>
                  <a:gd name="connsiteY149" fmla="*/ 365052 h 2672762"/>
                  <a:gd name="connsiteX150" fmla="*/ 1986588 w 2677922"/>
                  <a:gd name="connsiteY150" fmla="*/ 355765 h 2672762"/>
                  <a:gd name="connsiteX151" fmla="*/ 2081528 w 2677922"/>
                  <a:gd name="connsiteY151" fmla="*/ 267532 h 2672762"/>
                  <a:gd name="connsiteX152" fmla="*/ 2151701 w 2677922"/>
                  <a:gd name="connsiteY152" fmla="*/ 261857 h 2672762"/>
                  <a:gd name="connsiteX153" fmla="*/ 2155312 w 2677922"/>
                  <a:gd name="connsiteY153" fmla="*/ 264437 h 2672762"/>
                  <a:gd name="connsiteX154" fmla="*/ 2177500 w 2677922"/>
                  <a:gd name="connsiteY154" fmla="*/ 353701 h 2672762"/>
                  <a:gd name="connsiteX155" fmla="*/ 2122290 w 2677922"/>
                  <a:gd name="connsiteY155" fmla="*/ 456896 h 2672762"/>
                  <a:gd name="connsiteX156" fmla="*/ 2126934 w 2677922"/>
                  <a:gd name="connsiteY156" fmla="*/ 505914 h 2672762"/>
                  <a:gd name="connsiteX157" fmla="*/ 2173372 w 2677922"/>
                  <a:gd name="connsiteY157" fmla="*/ 551836 h 2672762"/>
                  <a:gd name="connsiteX158" fmla="*/ 2219810 w 2677922"/>
                  <a:gd name="connsiteY158" fmla="*/ 555964 h 2672762"/>
                  <a:gd name="connsiteX159" fmla="*/ 2336937 w 2677922"/>
                  <a:gd name="connsiteY159" fmla="*/ 494046 h 2672762"/>
                  <a:gd name="connsiteX160" fmla="*/ 2400917 w 2677922"/>
                  <a:gd name="connsiteY160" fmla="*/ 507462 h 2672762"/>
                  <a:gd name="connsiteX161" fmla="*/ 2420525 w 2677922"/>
                  <a:gd name="connsiteY161" fmla="*/ 533777 h 2672762"/>
                  <a:gd name="connsiteX162" fmla="*/ 2415365 w 2677922"/>
                  <a:gd name="connsiteY162" fmla="*/ 591566 h 2672762"/>
                  <a:gd name="connsiteX163" fmla="*/ 2321973 w 2677922"/>
                  <a:gd name="connsiteY163" fmla="*/ 692182 h 2672762"/>
                  <a:gd name="connsiteX164" fmla="*/ 2313718 w 2677922"/>
                  <a:gd name="connsiteY164" fmla="*/ 733460 h 2672762"/>
                  <a:gd name="connsiteX165" fmla="*/ 2349320 w 2677922"/>
                  <a:gd name="connsiteY165" fmla="*/ 795377 h 2672762"/>
                  <a:gd name="connsiteX166" fmla="*/ 2394726 w 2677922"/>
                  <a:gd name="connsiteY166" fmla="*/ 810341 h 2672762"/>
                  <a:gd name="connsiteX167" fmla="*/ 2526816 w 2677922"/>
                  <a:gd name="connsiteY167" fmla="*/ 780414 h 2672762"/>
                  <a:gd name="connsiteX168" fmla="*/ 2575834 w 2677922"/>
                  <a:gd name="connsiteY168" fmla="*/ 803117 h 2672762"/>
                  <a:gd name="connsiteX169" fmla="*/ 2591313 w 2677922"/>
                  <a:gd name="connsiteY169" fmla="*/ 838719 h 2672762"/>
                  <a:gd name="connsiteX170" fmla="*/ 2570158 w 2677922"/>
                  <a:gd name="connsiteY170" fmla="*/ 896509 h 2672762"/>
                  <a:gd name="connsiteX171" fmla="*/ 2461287 w 2677922"/>
                  <a:gd name="connsiteY171" fmla="*/ 964102 h 2672762"/>
                  <a:gd name="connsiteX172" fmla="*/ 2438068 w 2677922"/>
                  <a:gd name="connsiteY172" fmla="*/ 1014668 h 2672762"/>
                  <a:gd name="connsiteX173" fmla="*/ 2454063 w 2677922"/>
                  <a:gd name="connsiteY173" fmla="*/ 1073489 h 2672762"/>
                  <a:gd name="connsiteX174" fmla="*/ 2492762 w 2677922"/>
                  <a:gd name="connsiteY174" fmla="*/ 1100836 h 2672762"/>
                  <a:gd name="connsiteX175" fmla="*/ 2628464 w 2677922"/>
                  <a:gd name="connsiteY175" fmla="*/ 1105996 h 2672762"/>
                  <a:gd name="connsiteX176" fmla="*/ 2672322 w 2677922"/>
                  <a:gd name="connsiteY176" fmla="*/ 1140566 h 2672762"/>
                  <a:gd name="connsiteX177" fmla="*/ 2677998 w 2677922"/>
                  <a:gd name="connsiteY177" fmla="*/ 1182360 h 2672762"/>
                  <a:gd name="connsiteX178" fmla="*/ 2644459 w 2677922"/>
                  <a:gd name="connsiteY178" fmla="*/ 1229830 h 2672762"/>
                  <a:gd name="connsiteX179" fmla="*/ 2522172 w 2677922"/>
                  <a:gd name="connsiteY179" fmla="*/ 1267497 h 2672762"/>
                  <a:gd name="connsiteX180" fmla="*/ 2483990 w 2677922"/>
                  <a:gd name="connsiteY180" fmla="*/ 1315998 h 2672762"/>
                  <a:gd name="connsiteX181" fmla="*/ 2486570 w 2677922"/>
                  <a:gd name="connsiteY181" fmla="*/ 1379980 h 2672762"/>
                  <a:gd name="connsiteX182" fmla="*/ 2512885 w 2677922"/>
                  <a:gd name="connsiteY182" fmla="*/ 1407842 h 2672762"/>
                  <a:gd name="connsiteX183" fmla="*/ 2641363 w 2677922"/>
                  <a:gd name="connsiteY183" fmla="*/ 1447057 h 2672762"/>
                  <a:gd name="connsiteX184" fmla="*/ 2677998 w 2677922"/>
                  <a:gd name="connsiteY184" fmla="*/ 1498138 h 2672762"/>
                  <a:gd name="connsiteX185" fmla="*/ 2677998 w 2677922"/>
                  <a:gd name="connsiteY185" fmla="*/ 1507426 h 2672762"/>
                  <a:gd name="connsiteX186" fmla="*/ 2611952 w 2677922"/>
                  <a:gd name="connsiteY186" fmla="*/ 1572955 h 2672762"/>
                  <a:gd name="connsiteX187" fmla="*/ 2490182 w 2677922"/>
                  <a:gd name="connsiteY187" fmla="*/ 1576567 h 2672762"/>
                  <a:gd name="connsiteX188" fmla="*/ 2457675 w 2677922"/>
                  <a:gd name="connsiteY188" fmla="*/ 1596690 h 2672762"/>
                  <a:gd name="connsiteX189" fmla="*/ 2437036 w 2677922"/>
                  <a:gd name="connsiteY189" fmla="*/ 1673055 h 2672762"/>
                  <a:gd name="connsiteX190" fmla="*/ 2457159 w 2677922"/>
                  <a:gd name="connsiteY190" fmla="*/ 1710205 h 2672762"/>
                  <a:gd name="connsiteX191" fmla="*/ 2564483 w 2677922"/>
                  <a:gd name="connsiteY191" fmla="*/ 1777282 h 2672762"/>
                  <a:gd name="connsiteX192" fmla="*/ 2588733 w 2677922"/>
                  <a:gd name="connsiteY192" fmla="*/ 1845907 h 2672762"/>
                  <a:gd name="connsiteX193" fmla="*/ 2571706 w 2677922"/>
                  <a:gd name="connsiteY193" fmla="*/ 1880994 h 2672762"/>
                  <a:gd name="connsiteX194" fmla="*/ 2538684 w 2677922"/>
                  <a:gd name="connsiteY194" fmla="*/ 1897505 h 2672762"/>
                  <a:gd name="connsiteX195" fmla="*/ 1338521 w 2677922"/>
                  <a:gd name="connsiteY195" fmla="*/ 2312867 h 2672762"/>
                  <a:gd name="connsiteX196" fmla="*/ 2316814 w 2677922"/>
                  <a:gd name="connsiteY196" fmla="*/ 1335605 h 2672762"/>
                  <a:gd name="connsiteX197" fmla="*/ 1340068 w 2677922"/>
                  <a:gd name="connsiteY197" fmla="*/ 359376 h 2672762"/>
                  <a:gd name="connsiteX198" fmla="*/ 361775 w 2677922"/>
                  <a:gd name="connsiteY198" fmla="*/ 1331994 h 2672762"/>
                  <a:gd name="connsiteX199" fmla="*/ 1338521 w 2677922"/>
                  <a:gd name="connsiteY199" fmla="*/ 2312867 h 26727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</a:cxnLst>
                <a:rect l="l" t="t" r="r" b="b"/>
                <a:pathLst>
                  <a:path w="2677922" h="2672762">
                    <a:moveTo>
                      <a:pt x="2538684" y="1897505"/>
                    </a:moveTo>
                    <a:cubicBezTo>
                      <a:pt x="2511337" y="1891313"/>
                      <a:pt x="2483990" y="1885121"/>
                      <a:pt x="2456643" y="1879446"/>
                    </a:cubicBezTo>
                    <a:cubicBezTo>
                      <a:pt x="2434456" y="1874286"/>
                      <a:pt x="2411753" y="1869642"/>
                      <a:pt x="2389566" y="1863966"/>
                    </a:cubicBezTo>
                    <a:cubicBezTo>
                      <a:pt x="2375119" y="1860354"/>
                      <a:pt x="2363767" y="1864482"/>
                      <a:pt x="2354479" y="1874802"/>
                    </a:cubicBezTo>
                    <a:cubicBezTo>
                      <a:pt x="2335389" y="1896989"/>
                      <a:pt x="2320425" y="1922272"/>
                      <a:pt x="2312170" y="1950651"/>
                    </a:cubicBezTo>
                    <a:cubicBezTo>
                      <a:pt x="2308042" y="1964066"/>
                      <a:pt x="2314234" y="1973869"/>
                      <a:pt x="2322489" y="1983157"/>
                    </a:cubicBezTo>
                    <a:cubicBezTo>
                      <a:pt x="2352416" y="2015664"/>
                      <a:pt x="2382858" y="2048170"/>
                      <a:pt x="2412785" y="2080161"/>
                    </a:cubicBezTo>
                    <a:cubicBezTo>
                      <a:pt x="2435488" y="2104412"/>
                      <a:pt x="2436520" y="2118859"/>
                      <a:pt x="2418461" y="2146722"/>
                    </a:cubicBezTo>
                    <a:cubicBezTo>
                      <a:pt x="2417429" y="2148270"/>
                      <a:pt x="2416397" y="2150334"/>
                      <a:pt x="2414849" y="2151882"/>
                    </a:cubicBezTo>
                    <a:cubicBezTo>
                      <a:pt x="2380795" y="2197804"/>
                      <a:pt x="2365831" y="2198320"/>
                      <a:pt x="2324037" y="2174585"/>
                    </a:cubicBezTo>
                    <a:cubicBezTo>
                      <a:pt x="2289982" y="2154978"/>
                      <a:pt x="2253864" y="2137434"/>
                      <a:pt x="2219294" y="2118859"/>
                    </a:cubicBezTo>
                    <a:cubicBezTo>
                      <a:pt x="2204846" y="2111120"/>
                      <a:pt x="2191431" y="2111120"/>
                      <a:pt x="2178531" y="2120407"/>
                    </a:cubicBezTo>
                    <a:cubicBezTo>
                      <a:pt x="2157892" y="2134855"/>
                      <a:pt x="2140349" y="2152398"/>
                      <a:pt x="2125386" y="2172521"/>
                    </a:cubicBezTo>
                    <a:cubicBezTo>
                      <a:pt x="2114550" y="2186968"/>
                      <a:pt x="2114034" y="2201416"/>
                      <a:pt x="2122806" y="2217411"/>
                    </a:cubicBezTo>
                    <a:cubicBezTo>
                      <a:pt x="2143961" y="2256109"/>
                      <a:pt x="2164600" y="2295323"/>
                      <a:pt x="2184723" y="2334538"/>
                    </a:cubicBezTo>
                    <a:cubicBezTo>
                      <a:pt x="2198655" y="2361885"/>
                      <a:pt x="2196591" y="2374268"/>
                      <a:pt x="2174404" y="2395423"/>
                    </a:cubicBezTo>
                    <a:cubicBezTo>
                      <a:pt x="2170792" y="2398519"/>
                      <a:pt x="2167696" y="2402131"/>
                      <a:pt x="2164084" y="2404711"/>
                    </a:cubicBezTo>
                    <a:cubicBezTo>
                      <a:pt x="2131062" y="2428962"/>
                      <a:pt x="2114034" y="2440829"/>
                      <a:pt x="2075336" y="2401615"/>
                    </a:cubicBezTo>
                    <a:cubicBezTo>
                      <a:pt x="2047473" y="2373236"/>
                      <a:pt x="2017547" y="2347953"/>
                      <a:pt x="1988652" y="2320606"/>
                    </a:cubicBezTo>
                    <a:cubicBezTo>
                      <a:pt x="1975236" y="2307707"/>
                      <a:pt x="1960789" y="2305127"/>
                      <a:pt x="1944277" y="2311835"/>
                    </a:cubicBezTo>
                    <a:cubicBezTo>
                      <a:pt x="1922607" y="2320606"/>
                      <a:pt x="1901968" y="2331958"/>
                      <a:pt x="1883392" y="2346405"/>
                    </a:cubicBezTo>
                    <a:cubicBezTo>
                      <a:pt x="1867913" y="2358273"/>
                      <a:pt x="1863785" y="2373236"/>
                      <a:pt x="1868429" y="2391811"/>
                    </a:cubicBezTo>
                    <a:cubicBezTo>
                      <a:pt x="1879264" y="2436701"/>
                      <a:pt x="1889584" y="2482107"/>
                      <a:pt x="1899388" y="2526997"/>
                    </a:cubicBezTo>
                    <a:cubicBezTo>
                      <a:pt x="1903516" y="2546604"/>
                      <a:pt x="1896808" y="2561568"/>
                      <a:pt x="1879264" y="2571887"/>
                    </a:cubicBezTo>
                    <a:cubicBezTo>
                      <a:pt x="1867397" y="2579111"/>
                      <a:pt x="1854498" y="2584787"/>
                      <a:pt x="1841082" y="2588915"/>
                    </a:cubicBezTo>
                    <a:cubicBezTo>
                      <a:pt x="1813736" y="2597686"/>
                      <a:pt x="1798256" y="2592526"/>
                      <a:pt x="1782777" y="2568276"/>
                    </a:cubicBezTo>
                    <a:cubicBezTo>
                      <a:pt x="1760074" y="2532157"/>
                      <a:pt x="1736855" y="2496555"/>
                      <a:pt x="1715184" y="2459404"/>
                    </a:cubicBezTo>
                    <a:cubicBezTo>
                      <a:pt x="1703316" y="2439281"/>
                      <a:pt x="1687837" y="2431542"/>
                      <a:pt x="1664618" y="2435669"/>
                    </a:cubicBezTo>
                    <a:cubicBezTo>
                      <a:pt x="1646043" y="2439281"/>
                      <a:pt x="1627984" y="2443925"/>
                      <a:pt x="1610440" y="2450117"/>
                    </a:cubicBezTo>
                    <a:cubicBezTo>
                      <a:pt x="1586190" y="2458888"/>
                      <a:pt x="1578450" y="2469208"/>
                      <a:pt x="1577418" y="2495007"/>
                    </a:cubicBezTo>
                    <a:cubicBezTo>
                      <a:pt x="1575870" y="2535769"/>
                      <a:pt x="1574838" y="2576015"/>
                      <a:pt x="1573806" y="2616777"/>
                    </a:cubicBezTo>
                    <a:cubicBezTo>
                      <a:pt x="1572774" y="2653928"/>
                      <a:pt x="1563487" y="2665795"/>
                      <a:pt x="1526852" y="2672503"/>
                    </a:cubicBezTo>
                    <a:cubicBezTo>
                      <a:pt x="1517049" y="2674567"/>
                      <a:pt x="1507245" y="2675599"/>
                      <a:pt x="1497441" y="2676115"/>
                    </a:cubicBezTo>
                    <a:cubicBezTo>
                      <a:pt x="1473191" y="2677663"/>
                      <a:pt x="1457711" y="2667859"/>
                      <a:pt x="1449972" y="2644124"/>
                    </a:cubicBezTo>
                    <a:cubicBezTo>
                      <a:pt x="1436040" y="2600782"/>
                      <a:pt x="1422624" y="2557956"/>
                      <a:pt x="1410241" y="2514614"/>
                    </a:cubicBezTo>
                    <a:cubicBezTo>
                      <a:pt x="1404565" y="2495007"/>
                      <a:pt x="1392698" y="2485719"/>
                      <a:pt x="1373091" y="2482623"/>
                    </a:cubicBezTo>
                    <a:cubicBezTo>
                      <a:pt x="1350388" y="2479527"/>
                      <a:pt x="1327685" y="2479527"/>
                      <a:pt x="1304982" y="2483139"/>
                    </a:cubicBezTo>
                    <a:cubicBezTo>
                      <a:pt x="1287955" y="2485719"/>
                      <a:pt x="1277119" y="2494491"/>
                      <a:pt x="1271959" y="2511518"/>
                    </a:cubicBezTo>
                    <a:cubicBezTo>
                      <a:pt x="1260092" y="2552280"/>
                      <a:pt x="1247192" y="2593042"/>
                      <a:pt x="1234293" y="2633805"/>
                    </a:cubicBezTo>
                    <a:cubicBezTo>
                      <a:pt x="1222941" y="2670439"/>
                      <a:pt x="1208494" y="2679727"/>
                      <a:pt x="1170828" y="2674567"/>
                    </a:cubicBezTo>
                    <a:cubicBezTo>
                      <a:pt x="1114070" y="2666827"/>
                      <a:pt x="1107362" y="2659087"/>
                      <a:pt x="1106847" y="2602330"/>
                    </a:cubicBezTo>
                    <a:cubicBezTo>
                      <a:pt x="1106331" y="2565180"/>
                      <a:pt x="1104783" y="2528545"/>
                      <a:pt x="1103751" y="2491395"/>
                    </a:cubicBezTo>
                    <a:cubicBezTo>
                      <a:pt x="1103234" y="2474368"/>
                      <a:pt x="1096527" y="2460952"/>
                      <a:pt x="1080532" y="2454244"/>
                    </a:cubicBezTo>
                    <a:cubicBezTo>
                      <a:pt x="1056281" y="2443925"/>
                      <a:pt x="1031514" y="2436701"/>
                      <a:pt x="1005199" y="2435153"/>
                    </a:cubicBezTo>
                    <a:cubicBezTo>
                      <a:pt x="989203" y="2434121"/>
                      <a:pt x="977852" y="2440313"/>
                      <a:pt x="969080" y="2454244"/>
                    </a:cubicBezTo>
                    <a:cubicBezTo>
                      <a:pt x="946894" y="2491395"/>
                      <a:pt x="923159" y="2527513"/>
                      <a:pt x="900456" y="2564148"/>
                    </a:cubicBezTo>
                    <a:cubicBezTo>
                      <a:pt x="882396" y="2593042"/>
                      <a:pt x="868465" y="2598202"/>
                      <a:pt x="836474" y="2587367"/>
                    </a:cubicBezTo>
                    <a:cubicBezTo>
                      <a:pt x="834926" y="2586851"/>
                      <a:pt x="833379" y="2586335"/>
                      <a:pt x="831830" y="2585819"/>
                    </a:cubicBezTo>
                    <a:cubicBezTo>
                      <a:pt x="782297" y="2565696"/>
                      <a:pt x="772493" y="2554344"/>
                      <a:pt x="785392" y="2504810"/>
                    </a:cubicBezTo>
                    <a:cubicBezTo>
                      <a:pt x="795196" y="2467144"/>
                      <a:pt x="802420" y="2428962"/>
                      <a:pt x="811707" y="2390779"/>
                    </a:cubicBezTo>
                    <a:cubicBezTo>
                      <a:pt x="816351" y="2371172"/>
                      <a:pt x="811191" y="2356209"/>
                      <a:pt x="794680" y="2344341"/>
                    </a:cubicBezTo>
                    <a:cubicBezTo>
                      <a:pt x="777137" y="2331958"/>
                      <a:pt x="759078" y="2321122"/>
                      <a:pt x="739470" y="2312351"/>
                    </a:cubicBezTo>
                    <a:cubicBezTo>
                      <a:pt x="720895" y="2304095"/>
                      <a:pt x="704900" y="2307191"/>
                      <a:pt x="689421" y="2321638"/>
                    </a:cubicBezTo>
                    <a:cubicBezTo>
                      <a:pt x="658462" y="2351049"/>
                      <a:pt x="626988" y="2379944"/>
                      <a:pt x="596029" y="2408838"/>
                    </a:cubicBezTo>
                    <a:cubicBezTo>
                      <a:pt x="572810" y="2431026"/>
                      <a:pt x="557847" y="2432057"/>
                      <a:pt x="530500" y="2415030"/>
                    </a:cubicBezTo>
                    <a:cubicBezTo>
                      <a:pt x="527404" y="2412966"/>
                      <a:pt x="524308" y="2410902"/>
                      <a:pt x="521212" y="2408838"/>
                    </a:cubicBezTo>
                    <a:cubicBezTo>
                      <a:pt x="481482" y="2380460"/>
                      <a:pt x="477870" y="2365496"/>
                      <a:pt x="500573" y="2322670"/>
                    </a:cubicBezTo>
                    <a:cubicBezTo>
                      <a:pt x="519148" y="2287584"/>
                      <a:pt x="537207" y="2252497"/>
                      <a:pt x="556298" y="2217927"/>
                    </a:cubicBezTo>
                    <a:cubicBezTo>
                      <a:pt x="566102" y="2199868"/>
                      <a:pt x="564555" y="2184388"/>
                      <a:pt x="552171" y="2168909"/>
                    </a:cubicBezTo>
                    <a:cubicBezTo>
                      <a:pt x="538756" y="2151882"/>
                      <a:pt x="523276" y="2136402"/>
                      <a:pt x="505733" y="2122987"/>
                    </a:cubicBezTo>
                    <a:cubicBezTo>
                      <a:pt x="490254" y="2111120"/>
                      <a:pt x="474774" y="2110088"/>
                      <a:pt x="457747" y="2119375"/>
                    </a:cubicBezTo>
                    <a:cubicBezTo>
                      <a:pt x="419564" y="2140014"/>
                      <a:pt x="380866" y="2160653"/>
                      <a:pt x="341652" y="2180777"/>
                    </a:cubicBezTo>
                    <a:cubicBezTo>
                      <a:pt x="314305" y="2195224"/>
                      <a:pt x="298310" y="2191612"/>
                      <a:pt x="278187" y="2168909"/>
                    </a:cubicBezTo>
                    <a:cubicBezTo>
                      <a:pt x="276639" y="2167361"/>
                      <a:pt x="275607" y="2165813"/>
                      <a:pt x="274059" y="2164265"/>
                    </a:cubicBezTo>
                    <a:cubicBezTo>
                      <a:pt x="238456" y="2122987"/>
                      <a:pt x="238972" y="2108540"/>
                      <a:pt x="276639" y="2069325"/>
                    </a:cubicBezTo>
                    <a:cubicBezTo>
                      <a:pt x="302954" y="2041463"/>
                      <a:pt x="327721" y="2013084"/>
                      <a:pt x="354551" y="1986253"/>
                    </a:cubicBezTo>
                    <a:cubicBezTo>
                      <a:pt x="367967" y="1972322"/>
                      <a:pt x="370547" y="1957874"/>
                      <a:pt x="363839" y="1940847"/>
                    </a:cubicBezTo>
                    <a:cubicBezTo>
                      <a:pt x="355067" y="1918660"/>
                      <a:pt x="342684" y="1898021"/>
                      <a:pt x="328237" y="1878930"/>
                    </a:cubicBezTo>
                    <a:cubicBezTo>
                      <a:pt x="316369" y="1863450"/>
                      <a:pt x="300374" y="1861902"/>
                      <a:pt x="283347" y="1866030"/>
                    </a:cubicBezTo>
                    <a:cubicBezTo>
                      <a:pt x="245680" y="1874802"/>
                      <a:pt x="208530" y="1883573"/>
                      <a:pt x="170864" y="1891829"/>
                    </a:cubicBezTo>
                    <a:cubicBezTo>
                      <a:pt x="165704" y="1892861"/>
                      <a:pt x="160544" y="1894409"/>
                      <a:pt x="155900" y="1895441"/>
                    </a:cubicBezTo>
                    <a:cubicBezTo>
                      <a:pt x="127521" y="1900601"/>
                      <a:pt x="113074" y="1893893"/>
                      <a:pt x="100175" y="1868094"/>
                    </a:cubicBezTo>
                    <a:cubicBezTo>
                      <a:pt x="95531" y="1858291"/>
                      <a:pt x="90887" y="1848487"/>
                      <a:pt x="87275" y="1838168"/>
                    </a:cubicBezTo>
                    <a:cubicBezTo>
                      <a:pt x="77988" y="1810821"/>
                      <a:pt x="83147" y="1795341"/>
                      <a:pt x="107915" y="1779862"/>
                    </a:cubicBezTo>
                    <a:cubicBezTo>
                      <a:pt x="143001" y="1757675"/>
                      <a:pt x="178603" y="1735488"/>
                      <a:pt x="213690" y="1713817"/>
                    </a:cubicBezTo>
                    <a:cubicBezTo>
                      <a:pt x="241552" y="1696274"/>
                      <a:pt x="245680" y="1686470"/>
                      <a:pt x="238972" y="1654480"/>
                    </a:cubicBezTo>
                    <a:cubicBezTo>
                      <a:pt x="234845" y="1636420"/>
                      <a:pt x="230201" y="1617845"/>
                      <a:pt x="222977" y="1600818"/>
                    </a:cubicBezTo>
                    <a:cubicBezTo>
                      <a:pt x="215753" y="1583791"/>
                      <a:pt x="203370" y="1575535"/>
                      <a:pt x="184279" y="1575019"/>
                    </a:cubicBezTo>
                    <a:cubicBezTo>
                      <a:pt x="142485" y="1574503"/>
                      <a:pt x="101207" y="1572955"/>
                      <a:pt x="59413" y="1571407"/>
                    </a:cubicBezTo>
                    <a:cubicBezTo>
                      <a:pt x="21746" y="1570375"/>
                      <a:pt x="10395" y="1560572"/>
                      <a:pt x="3687" y="1524453"/>
                    </a:cubicBezTo>
                    <a:cubicBezTo>
                      <a:pt x="3171" y="1520841"/>
                      <a:pt x="2139" y="1517230"/>
                      <a:pt x="1623" y="1513618"/>
                    </a:cubicBezTo>
                    <a:cubicBezTo>
                      <a:pt x="-4053" y="1467696"/>
                      <a:pt x="3687" y="1455828"/>
                      <a:pt x="48577" y="1442413"/>
                    </a:cubicBezTo>
                    <a:cubicBezTo>
                      <a:pt x="85727" y="1431061"/>
                      <a:pt x="122877" y="1418678"/>
                      <a:pt x="160544" y="1408358"/>
                    </a:cubicBezTo>
                    <a:cubicBezTo>
                      <a:pt x="181183" y="1402683"/>
                      <a:pt x="192018" y="1390815"/>
                      <a:pt x="194083" y="1370692"/>
                    </a:cubicBezTo>
                    <a:cubicBezTo>
                      <a:pt x="196147" y="1346957"/>
                      <a:pt x="197178" y="1322706"/>
                      <a:pt x="192534" y="1298971"/>
                    </a:cubicBezTo>
                    <a:cubicBezTo>
                      <a:pt x="189954" y="1283492"/>
                      <a:pt x="181183" y="1274204"/>
                      <a:pt x="166220" y="1269560"/>
                    </a:cubicBezTo>
                    <a:cubicBezTo>
                      <a:pt x="126490" y="1257693"/>
                      <a:pt x="86759" y="1245310"/>
                      <a:pt x="47029" y="1232926"/>
                    </a:cubicBezTo>
                    <a:cubicBezTo>
                      <a:pt x="3687" y="1219511"/>
                      <a:pt x="-957" y="1212287"/>
                      <a:pt x="1623" y="1166881"/>
                    </a:cubicBezTo>
                    <a:cubicBezTo>
                      <a:pt x="2139" y="1157593"/>
                      <a:pt x="4203" y="1148306"/>
                      <a:pt x="6267" y="1139534"/>
                    </a:cubicBezTo>
                    <a:cubicBezTo>
                      <a:pt x="12459" y="1116831"/>
                      <a:pt x="25358" y="1106512"/>
                      <a:pt x="49093" y="1105480"/>
                    </a:cubicBezTo>
                    <a:cubicBezTo>
                      <a:pt x="87791" y="1103932"/>
                      <a:pt x="125974" y="1102900"/>
                      <a:pt x="164672" y="1101868"/>
                    </a:cubicBezTo>
                    <a:cubicBezTo>
                      <a:pt x="170348" y="1101868"/>
                      <a:pt x="176023" y="1101352"/>
                      <a:pt x="181699" y="1101352"/>
                    </a:cubicBezTo>
                    <a:cubicBezTo>
                      <a:pt x="207498" y="1102384"/>
                      <a:pt x="220913" y="1087936"/>
                      <a:pt x="227621" y="1065233"/>
                    </a:cubicBezTo>
                    <a:cubicBezTo>
                      <a:pt x="232781" y="1048206"/>
                      <a:pt x="237425" y="1031179"/>
                      <a:pt x="241036" y="1014152"/>
                    </a:cubicBezTo>
                    <a:cubicBezTo>
                      <a:pt x="245680" y="990417"/>
                      <a:pt x="240005" y="979065"/>
                      <a:pt x="219366" y="965650"/>
                    </a:cubicBezTo>
                    <a:cubicBezTo>
                      <a:pt x="184279" y="943463"/>
                      <a:pt x="148676" y="921276"/>
                      <a:pt x="113590" y="899605"/>
                    </a:cubicBezTo>
                    <a:cubicBezTo>
                      <a:pt x="82116" y="879997"/>
                      <a:pt x="77472" y="867614"/>
                      <a:pt x="89855" y="832012"/>
                    </a:cubicBezTo>
                    <a:cubicBezTo>
                      <a:pt x="93467" y="820660"/>
                      <a:pt x="98111" y="809309"/>
                      <a:pt x="104818" y="799505"/>
                    </a:cubicBezTo>
                    <a:cubicBezTo>
                      <a:pt x="115654" y="782994"/>
                      <a:pt x="130617" y="774738"/>
                      <a:pt x="151256" y="779898"/>
                    </a:cubicBezTo>
                    <a:cubicBezTo>
                      <a:pt x="195114" y="790217"/>
                      <a:pt x="239489" y="799505"/>
                      <a:pt x="283347" y="810341"/>
                    </a:cubicBezTo>
                    <a:cubicBezTo>
                      <a:pt x="303469" y="815500"/>
                      <a:pt x="318949" y="810857"/>
                      <a:pt x="331332" y="794345"/>
                    </a:cubicBezTo>
                    <a:cubicBezTo>
                      <a:pt x="344232" y="776802"/>
                      <a:pt x="355584" y="757711"/>
                      <a:pt x="363839" y="737588"/>
                    </a:cubicBezTo>
                    <a:cubicBezTo>
                      <a:pt x="371063" y="719529"/>
                      <a:pt x="368999" y="704049"/>
                      <a:pt x="354551" y="689086"/>
                    </a:cubicBezTo>
                    <a:cubicBezTo>
                      <a:pt x="324625" y="658643"/>
                      <a:pt x="296246" y="627169"/>
                      <a:pt x="266835" y="595694"/>
                    </a:cubicBezTo>
                    <a:cubicBezTo>
                      <a:pt x="244132" y="570927"/>
                      <a:pt x="243100" y="556996"/>
                      <a:pt x="261675" y="529133"/>
                    </a:cubicBezTo>
                    <a:cubicBezTo>
                      <a:pt x="264771" y="525005"/>
                      <a:pt x="267351" y="520361"/>
                      <a:pt x="270447" y="516233"/>
                    </a:cubicBezTo>
                    <a:cubicBezTo>
                      <a:pt x="296762" y="481663"/>
                      <a:pt x="311209" y="478567"/>
                      <a:pt x="349907" y="498690"/>
                    </a:cubicBezTo>
                    <a:cubicBezTo>
                      <a:pt x="386026" y="517781"/>
                      <a:pt x="422144" y="536357"/>
                      <a:pt x="457231" y="555964"/>
                    </a:cubicBezTo>
                    <a:cubicBezTo>
                      <a:pt x="475806" y="566283"/>
                      <a:pt x="492318" y="564219"/>
                      <a:pt x="507797" y="551320"/>
                    </a:cubicBezTo>
                    <a:cubicBezTo>
                      <a:pt x="523276" y="538421"/>
                      <a:pt x="537723" y="523973"/>
                      <a:pt x="551139" y="508494"/>
                    </a:cubicBezTo>
                    <a:cubicBezTo>
                      <a:pt x="564555" y="492499"/>
                      <a:pt x="567650" y="476503"/>
                      <a:pt x="556815" y="456896"/>
                    </a:cubicBezTo>
                    <a:cubicBezTo>
                      <a:pt x="535143" y="418198"/>
                      <a:pt x="515020" y="378983"/>
                      <a:pt x="494381" y="339769"/>
                    </a:cubicBezTo>
                    <a:cubicBezTo>
                      <a:pt x="480966" y="313970"/>
                      <a:pt x="484062" y="300039"/>
                      <a:pt x="505217" y="280432"/>
                    </a:cubicBezTo>
                    <a:cubicBezTo>
                      <a:pt x="515020" y="271144"/>
                      <a:pt x="525856" y="263405"/>
                      <a:pt x="537723" y="256181"/>
                    </a:cubicBezTo>
                    <a:cubicBezTo>
                      <a:pt x="558362" y="244313"/>
                      <a:pt x="572810" y="245861"/>
                      <a:pt x="590353" y="261857"/>
                    </a:cubicBezTo>
                    <a:cubicBezTo>
                      <a:pt x="620280" y="289203"/>
                      <a:pt x="650207" y="317066"/>
                      <a:pt x="679617" y="344929"/>
                    </a:cubicBezTo>
                    <a:cubicBezTo>
                      <a:pt x="710576" y="374340"/>
                      <a:pt x="717284" y="375372"/>
                      <a:pt x="754950" y="355765"/>
                    </a:cubicBezTo>
                    <a:cubicBezTo>
                      <a:pt x="769913" y="348025"/>
                      <a:pt x="783845" y="339769"/>
                      <a:pt x="797260" y="329450"/>
                    </a:cubicBezTo>
                    <a:cubicBezTo>
                      <a:pt x="811707" y="317582"/>
                      <a:pt x="816351" y="303651"/>
                      <a:pt x="811707" y="285076"/>
                    </a:cubicBezTo>
                    <a:cubicBezTo>
                      <a:pt x="800872" y="242249"/>
                      <a:pt x="791585" y="198907"/>
                      <a:pt x="781781" y="156081"/>
                    </a:cubicBezTo>
                    <a:cubicBezTo>
                      <a:pt x="775589" y="128218"/>
                      <a:pt x="782297" y="114287"/>
                      <a:pt x="807064" y="100872"/>
                    </a:cubicBezTo>
                    <a:cubicBezTo>
                      <a:pt x="818415" y="95196"/>
                      <a:pt x="829766" y="90552"/>
                      <a:pt x="841634" y="86424"/>
                    </a:cubicBezTo>
                    <a:cubicBezTo>
                      <a:pt x="866917" y="78685"/>
                      <a:pt x="881364" y="83328"/>
                      <a:pt x="896328" y="106031"/>
                    </a:cubicBezTo>
                    <a:cubicBezTo>
                      <a:pt x="920062" y="142666"/>
                      <a:pt x="943798" y="179300"/>
                      <a:pt x="965469" y="217483"/>
                    </a:cubicBezTo>
                    <a:cubicBezTo>
                      <a:pt x="976820" y="237090"/>
                      <a:pt x="992299" y="243797"/>
                      <a:pt x="1013455" y="240702"/>
                    </a:cubicBezTo>
                    <a:cubicBezTo>
                      <a:pt x="1035641" y="237090"/>
                      <a:pt x="1057313" y="231414"/>
                      <a:pt x="1077952" y="222642"/>
                    </a:cubicBezTo>
                    <a:cubicBezTo>
                      <a:pt x="1092915" y="215935"/>
                      <a:pt x="1101171" y="205615"/>
                      <a:pt x="1101687" y="188072"/>
                    </a:cubicBezTo>
                    <a:cubicBezTo>
                      <a:pt x="1102719" y="143182"/>
                      <a:pt x="1105298" y="98808"/>
                      <a:pt x="1106847" y="53918"/>
                    </a:cubicBezTo>
                    <a:cubicBezTo>
                      <a:pt x="1107878" y="25023"/>
                      <a:pt x="1117166" y="12640"/>
                      <a:pt x="1145029" y="4900"/>
                    </a:cubicBezTo>
                    <a:cubicBezTo>
                      <a:pt x="1149672" y="3868"/>
                      <a:pt x="1154316" y="2320"/>
                      <a:pt x="1158960" y="1804"/>
                    </a:cubicBezTo>
                    <a:cubicBezTo>
                      <a:pt x="1210042" y="-3872"/>
                      <a:pt x="1222426" y="1804"/>
                      <a:pt x="1235841" y="48758"/>
                    </a:cubicBezTo>
                    <a:cubicBezTo>
                      <a:pt x="1246676" y="86940"/>
                      <a:pt x="1259576" y="124091"/>
                      <a:pt x="1269895" y="162273"/>
                    </a:cubicBezTo>
                    <a:cubicBezTo>
                      <a:pt x="1275055" y="180332"/>
                      <a:pt x="1285890" y="190136"/>
                      <a:pt x="1303434" y="192716"/>
                    </a:cubicBezTo>
                    <a:cubicBezTo>
                      <a:pt x="1327685" y="195812"/>
                      <a:pt x="1352452" y="195812"/>
                      <a:pt x="1376702" y="192716"/>
                    </a:cubicBezTo>
                    <a:cubicBezTo>
                      <a:pt x="1393730" y="190652"/>
                      <a:pt x="1404049" y="180332"/>
                      <a:pt x="1409209" y="163305"/>
                    </a:cubicBezTo>
                    <a:cubicBezTo>
                      <a:pt x="1421593" y="121511"/>
                      <a:pt x="1434492" y="79717"/>
                      <a:pt x="1447392" y="37922"/>
                    </a:cubicBezTo>
                    <a:cubicBezTo>
                      <a:pt x="1457195" y="6964"/>
                      <a:pt x="1466998" y="-260"/>
                      <a:pt x="1499505" y="256"/>
                    </a:cubicBezTo>
                    <a:cubicBezTo>
                      <a:pt x="1504149" y="256"/>
                      <a:pt x="1508793" y="256"/>
                      <a:pt x="1513436" y="772"/>
                    </a:cubicBezTo>
                    <a:cubicBezTo>
                      <a:pt x="1559358" y="5416"/>
                      <a:pt x="1572258" y="19347"/>
                      <a:pt x="1573290" y="65269"/>
                    </a:cubicBezTo>
                    <a:cubicBezTo>
                      <a:pt x="1574322" y="105515"/>
                      <a:pt x="1575870" y="145246"/>
                      <a:pt x="1576902" y="185492"/>
                    </a:cubicBezTo>
                    <a:cubicBezTo>
                      <a:pt x="1577418" y="201487"/>
                      <a:pt x="1583093" y="213871"/>
                      <a:pt x="1598057" y="220578"/>
                    </a:cubicBezTo>
                    <a:cubicBezTo>
                      <a:pt x="1622308" y="231414"/>
                      <a:pt x="1647590" y="238638"/>
                      <a:pt x="1674422" y="240702"/>
                    </a:cubicBezTo>
                    <a:cubicBezTo>
                      <a:pt x="1690933" y="241733"/>
                      <a:pt x="1702285" y="235026"/>
                      <a:pt x="1710540" y="221610"/>
                    </a:cubicBezTo>
                    <a:cubicBezTo>
                      <a:pt x="1733243" y="184976"/>
                      <a:pt x="1756462" y="148342"/>
                      <a:pt x="1779165" y="111707"/>
                    </a:cubicBezTo>
                    <a:cubicBezTo>
                      <a:pt x="1798772" y="80749"/>
                      <a:pt x="1810640" y="76621"/>
                      <a:pt x="1845726" y="88488"/>
                    </a:cubicBezTo>
                    <a:cubicBezTo>
                      <a:pt x="1849854" y="90036"/>
                      <a:pt x="1853466" y="91068"/>
                      <a:pt x="1857594" y="92616"/>
                    </a:cubicBezTo>
                    <a:cubicBezTo>
                      <a:pt x="1898356" y="110159"/>
                      <a:pt x="1905063" y="123059"/>
                      <a:pt x="1895260" y="166401"/>
                    </a:cubicBezTo>
                    <a:cubicBezTo>
                      <a:pt x="1886488" y="205099"/>
                      <a:pt x="1877717" y="243281"/>
                      <a:pt x="1868429" y="281980"/>
                    </a:cubicBezTo>
                    <a:cubicBezTo>
                      <a:pt x="1863269" y="303135"/>
                      <a:pt x="1868429" y="319646"/>
                      <a:pt x="1887004" y="332030"/>
                    </a:cubicBezTo>
                    <a:cubicBezTo>
                      <a:pt x="1906096" y="344929"/>
                      <a:pt x="1925187" y="356796"/>
                      <a:pt x="1946857" y="365052"/>
                    </a:cubicBezTo>
                    <a:cubicBezTo>
                      <a:pt x="1962337" y="370728"/>
                      <a:pt x="1974720" y="367116"/>
                      <a:pt x="1986588" y="355765"/>
                    </a:cubicBezTo>
                    <a:cubicBezTo>
                      <a:pt x="2018062" y="325838"/>
                      <a:pt x="2049537" y="296943"/>
                      <a:pt x="2081528" y="267532"/>
                    </a:cubicBezTo>
                    <a:cubicBezTo>
                      <a:pt x="2107843" y="242765"/>
                      <a:pt x="2122290" y="241733"/>
                      <a:pt x="2151701" y="261857"/>
                    </a:cubicBezTo>
                    <a:cubicBezTo>
                      <a:pt x="2153248" y="262889"/>
                      <a:pt x="2154281" y="263405"/>
                      <a:pt x="2155312" y="264437"/>
                    </a:cubicBezTo>
                    <a:cubicBezTo>
                      <a:pt x="2205363" y="300555"/>
                      <a:pt x="2198139" y="316034"/>
                      <a:pt x="2177500" y="353701"/>
                    </a:cubicBezTo>
                    <a:cubicBezTo>
                      <a:pt x="2158925" y="387755"/>
                      <a:pt x="2141381" y="422842"/>
                      <a:pt x="2122290" y="456896"/>
                    </a:cubicBezTo>
                    <a:cubicBezTo>
                      <a:pt x="2112487" y="474955"/>
                      <a:pt x="2114550" y="490435"/>
                      <a:pt x="2126934" y="505914"/>
                    </a:cubicBezTo>
                    <a:cubicBezTo>
                      <a:pt x="2140865" y="522941"/>
                      <a:pt x="2156345" y="538421"/>
                      <a:pt x="2173372" y="551836"/>
                    </a:cubicBezTo>
                    <a:cubicBezTo>
                      <a:pt x="2187819" y="563187"/>
                      <a:pt x="2202783" y="564735"/>
                      <a:pt x="2219810" y="555964"/>
                    </a:cubicBezTo>
                    <a:cubicBezTo>
                      <a:pt x="2258508" y="534809"/>
                      <a:pt x="2297722" y="514170"/>
                      <a:pt x="2336937" y="494046"/>
                    </a:cubicBezTo>
                    <a:cubicBezTo>
                      <a:pt x="2364799" y="479599"/>
                      <a:pt x="2380795" y="482695"/>
                      <a:pt x="2400917" y="507462"/>
                    </a:cubicBezTo>
                    <a:cubicBezTo>
                      <a:pt x="2408141" y="515717"/>
                      <a:pt x="2414849" y="524489"/>
                      <a:pt x="2420525" y="533777"/>
                    </a:cubicBezTo>
                    <a:cubicBezTo>
                      <a:pt x="2434972" y="556480"/>
                      <a:pt x="2433424" y="571443"/>
                      <a:pt x="2415365" y="591566"/>
                    </a:cubicBezTo>
                    <a:cubicBezTo>
                      <a:pt x="2384406" y="625105"/>
                      <a:pt x="2353448" y="659159"/>
                      <a:pt x="2321973" y="692182"/>
                    </a:cubicBezTo>
                    <a:cubicBezTo>
                      <a:pt x="2310106" y="704565"/>
                      <a:pt x="2307526" y="717981"/>
                      <a:pt x="2313718" y="733460"/>
                    </a:cubicBezTo>
                    <a:cubicBezTo>
                      <a:pt x="2323005" y="755647"/>
                      <a:pt x="2334357" y="776286"/>
                      <a:pt x="2349320" y="795377"/>
                    </a:cubicBezTo>
                    <a:cubicBezTo>
                      <a:pt x="2361187" y="810857"/>
                      <a:pt x="2375635" y="814984"/>
                      <a:pt x="2394726" y="810341"/>
                    </a:cubicBezTo>
                    <a:cubicBezTo>
                      <a:pt x="2438584" y="799505"/>
                      <a:pt x="2482958" y="789701"/>
                      <a:pt x="2526816" y="780414"/>
                    </a:cubicBezTo>
                    <a:cubicBezTo>
                      <a:pt x="2550035" y="775254"/>
                      <a:pt x="2563967" y="781962"/>
                      <a:pt x="2575834" y="803117"/>
                    </a:cubicBezTo>
                    <a:cubicBezTo>
                      <a:pt x="2582026" y="814468"/>
                      <a:pt x="2587186" y="826336"/>
                      <a:pt x="2591313" y="838719"/>
                    </a:cubicBezTo>
                    <a:cubicBezTo>
                      <a:pt x="2600085" y="867098"/>
                      <a:pt x="2595441" y="880514"/>
                      <a:pt x="2570158" y="896509"/>
                    </a:cubicBezTo>
                    <a:cubicBezTo>
                      <a:pt x="2534040" y="919212"/>
                      <a:pt x="2498437" y="942947"/>
                      <a:pt x="2461287" y="964102"/>
                    </a:cubicBezTo>
                    <a:cubicBezTo>
                      <a:pt x="2440132" y="976485"/>
                      <a:pt x="2434456" y="992997"/>
                      <a:pt x="2438068" y="1014668"/>
                    </a:cubicBezTo>
                    <a:cubicBezTo>
                      <a:pt x="2441164" y="1034791"/>
                      <a:pt x="2446840" y="1054398"/>
                      <a:pt x="2454063" y="1073489"/>
                    </a:cubicBezTo>
                    <a:cubicBezTo>
                      <a:pt x="2460771" y="1091032"/>
                      <a:pt x="2472638" y="1100320"/>
                      <a:pt x="2492762" y="1100836"/>
                    </a:cubicBezTo>
                    <a:cubicBezTo>
                      <a:pt x="2538168" y="1101352"/>
                      <a:pt x="2583058" y="1104448"/>
                      <a:pt x="2628464" y="1105996"/>
                    </a:cubicBezTo>
                    <a:cubicBezTo>
                      <a:pt x="2653230" y="1107028"/>
                      <a:pt x="2665614" y="1116831"/>
                      <a:pt x="2672322" y="1140566"/>
                    </a:cubicBezTo>
                    <a:cubicBezTo>
                      <a:pt x="2676449" y="1153982"/>
                      <a:pt x="2677998" y="1167913"/>
                      <a:pt x="2677998" y="1182360"/>
                    </a:cubicBezTo>
                    <a:cubicBezTo>
                      <a:pt x="2677998" y="1210223"/>
                      <a:pt x="2670258" y="1221575"/>
                      <a:pt x="2644459" y="1229830"/>
                    </a:cubicBezTo>
                    <a:cubicBezTo>
                      <a:pt x="2603697" y="1242730"/>
                      <a:pt x="2562934" y="1255113"/>
                      <a:pt x="2522172" y="1267497"/>
                    </a:cubicBezTo>
                    <a:cubicBezTo>
                      <a:pt x="2492762" y="1276268"/>
                      <a:pt x="2485022" y="1285556"/>
                      <a:pt x="2483990" y="1315998"/>
                    </a:cubicBezTo>
                    <a:cubicBezTo>
                      <a:pt x="2483474" y="1337153"/>
                      <a:pt x="2481926" y="1358824"/>
                      <a:pt x="2486570" y="1379980"/>
                    </a:cubicBezTo>
                    <a:cubicBezTo>
                      <a:pt x="2489666" y="1394427"/>
                      <a:pt x="2498437" y="1403199"/>
                      <a:pt x="2512885" y="1407842"/>
                    </a:cubicBezTo>
                    <a:cubicBezTo>
                      <a:pt x="2555711" y="1420742"/>
                      <a:pt x="2598537" y="1433641"/>
                      <a:pt x="2641363" y="1447057"/>
                    </a:cubicBezTo>
                    <a:cubicBezTo>
                      <a:pt x="2671290" y="1456344"/>
                      <a:pt x="2678514" y="1466664"/>
                      <a:pt x="2677998" y="1498138"/>
                    </a:cubicBezTo>
                    <a:cubicBezTo>
                      <a:pt x="2677998" y="1501234"/>
                      <a:pt x="2677998" y="1504330"/>
                      <a:pt x="2677998" y="1507426"/>
                    </a:cubicBezTo>
                    <a:cubicBezTo>
                      <a:pt x="2675934" y="1555928"/>
                      <a:pt x="2660454" y="1571407"/>
                      <a:pt x="2611952" y="1572955"/>
                    </a:cubicBezTo>
                    <a:cubicBezTo>
                      <a:pt x="2571190" y="1573987"/>
                      <a:pt x="2530944" y="1576051"/>
                      <a:pt x="2490182" y="1576567"/>
                    </a:cubicBezTo>
                    <a:cubicBezTo>
                      <a:pt x="2474702" y="1577083"/>
                      <a:pt x="2463867" y="1583791"/>
                      <a:pt x="2457675" y="1596690"/>
                    </a:cubicBezTo>
                    <a:cubicBezTo>
                      <a:pt x="2446324" y="1620941"/>
                      <a:pt x="2439100" y="1646224"/>
                      <a:pt x="2437036" y="1673055"/>
                    </a:cubicBezTo>
                    <a:cubicBezTo>
                      <a:pt x="2435488" y="1690082"/>
                      <a:pt x="2442712" y="1701434"/>
                      <a:pt x="2457159" y="1710205"/>
                    </a:cubicBezTo>
                    <a:cubicBezTo>
                      <a:pt x="2493278" y="1732392"/>
                      <a:pt x="2528880" y="1754579"/>
                      <a:pt x="2564483" y="1777282"/>
                    </a:cubicBezTo>
                    <a:cubicBezTo>
                      <a:pt x="2596989" y="1797405"/>
                      <a:pt x="2601117" y="1809789"/>
                      <a:pt x="2588733" y="1845907"/>
                    </a:cubicBezTo>
                    <a:cubicBezTo>
                      <a:pt x="2584606" y="1858291"/>
                      <a:pt x="2578930" y="1870158"/>
                      <a:pt x="2571706" y="1880994"/>
                    </a:cubicBezTo>
                    <a:cubicBezTo>
                      <a:pt x="2564998" y="1890797"/>
                      <a:pt x="2554163" y="1897505"/>
                      <a:pt x="2538684" y="1897505"/>
                    </a:cubicBezTo>
                    <a:close/>
                    <a:moveTo>
                      <a:pt x="1338521" y="2312867"/>
                    </a:moveTo>
                    <a:cubicBezTo>
                      <a:pt x="1869461" y="2314931"/>
                      <a:pt x="2317329" y="1887701"/>
                      <a:pt x="2316814" y="1335605"/>
                    </a:cubicBezTo>
                    <a:cubicBezTo>
                      <a:pt x="2316298" y="792797"/>
                      <a:pt x="1880813" y="359892"/>
                      <a:pt x="1340068" y="359376"/>
                    </a:cubicBezTo>
                    <a:cubicBezTo>
                      <a:pt x="796228" y="358860"/>
                      <a:pt x="363839" y="794861"/>
                      <a:pt x="361775" y="1331994"/>
                    </a:cubicBezTo>
                    <a:cubicBezTo>
                      <a:pt x="359711" y="1882026"/>
                      <a:pt x="806032" y="2314415"/>
                      <a:pt x="1338521" y="2312867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98000">
                    <a:schemeClr val="accent2"/>
                  </a:gs>
                </a:gsLst>
                <a:lin ang="0" scaled="1"/>
              </a:gradFill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6" name="Freeform: Shape 55">
                <a:extLst>
                  <a:ext uri="{FF2B5EF4-FFF2-40B4-BE49-F238E27FC236}">
                    <a16:creationId xmlns:a16="http://schemas.microsoft.com/office/drawing/2014/main" id="{5FDED2E9-75FD-416F-91DF-D4D371D2EA50}"/>
                  </a:ext>
                </a:extLst>
              </p:cNvPr>
              <p:cNvSpPr/>
              <p:nvPr/>
            </p:nvSpPr>
            <p:spPr>
              <a:xfrm>
                <a:off x="7628244" y="2084297"/>
                <a:ext cx="1757326" cy="1752551"/>
              </a:xfrm>
              <a:custGeom>
                <a:avLst/>
                <a:gdLst>
                  <a:gd name="connsiteX0" fmla="*/ 30 w 1898796"/>
                  <a:gd name="connsiteY0" fmla="*/ 947852 h 1893636"/>
                  <a:gd name="connsiteX1" fmla="*/ 950461 w 1898796"/>
                  <a:gd name="connsiteY1" fmla="*/ 2 h 1893636"/>
                  <a:gd name="connsiteX2" fmla="*/ 1898827 w 1898796"/>
                  <a:gd name="connsiteY2" fmla="*/ 950948 h 1893636"/>
                  <a:gd name="connsiteX3" fmla="*/ 946849 w 1898796"/>
                  <a:gd name="connsiteY3" fmla="*/ 1898283 h 1893636"/>
                  <a:gd name="connsiteX4" fmla="*/ 30 w 1898796"/>
                  <a:gd name="connsiteY4" fmla="*/ 947852 h 1893636"/>
                  <a:gd name="connsiteX5" fmla="*/ 1187811 w 1898796"/>
                  <a:gd name="connsiteY5" fmla="*/ 949916 h 1893636"/>
                  <a:gd name="connsiteX6" fmla="*/ 949429 w 1898796"/>
                  <a:gd name="connsiteY6" fmla="*/ 710503 h 1893636"/>
                  <a:gd name="connsiteX7" fmla="*/ 710532 w 1898796"/>
                  <a:gd name="connsiteY7" fmla="*/ 948368 h 1893636"/>
                  <a:gd name="connsiteX8" fmla="*/ 948397 w 1898796"/>
                  <a:gd name="connsiteY8" fmla="*/ 1188298 h 1893636"/>
                  <a:gd name="connsiteX9" fmla="*/ 1187811 w 1898796"/>
                  <a:gd name="connsiteY9" fmla="*/ 949916 h 1893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98796" h="1893636">
                    <a:moveTo>
                      <a:pt x="30" y="947852"/>
                    </a:moveTo>
                    <a:cubicBezTo>
                      <a:pt x="-3065" y="428263"/>
                      <a:pt x="426228" y="-1030"/>
                      <a:pt x="950461" y="2"/>
                    </a:cubicBezTo>
                    <a:cubicBezTo>
                      <a:pt x="1472114" y="1034"/>
                      <a:pt x="1899859" y="427747"/>
                      <a:pt x="1898827" y="950948"/>
                    </a:cubicBezTo>
                    <a:cubicBezTo>
                      <a:pt x="1897795" y="1468473"/>
                      <a:pt x="1477790" y="1899315"/>
                      <a:pt x="946849" y="1898283"/>
                    </a:cubicBezTo>
                    <a:cubicBezTo>
                      <a:pt x="411781" y="1896735"/>
                      <a:pt x="-4097" y="1460218"/>
                      <a:pt x="30" y="947852"/>
                    </a:cubicBezTo>
                    <a:close/>
                    <a:moveTo>
                      <a:pt x="1187811" y="949916"/>
                    </a:moveTo>
                    <a:cubicBezTo>
                      <a:pt x="1188327" y="817310"/>
                      <a:pt x="1084099" y="710503"/>
                      <a:pt x="949429" y="710503"/>
                    </a:cubicBezTo>
                    <a:cubicBezTo>
                      <a:pt x="805987" y="710503"/>
                      <a:pt x="710015" y="828146"/>
                      <a:pt x="710532" y="948368"/>
                    </a:cubicBezTo>
                    <a:cubicBezTo>
                      <a:pt x="711048" y="1081490"/>
                      <a:pt x="815791" y="1188298"/>
                      <a:pt x="948397" y="1188298"/>
                    </a:cubicBezTo>
                    <a:cubicBezTo>
                      <a:pt x="1081003" y="1188298"/>
                      <a:pt x="1187294" y="1083038"/>
                      <a:pt x="1187811" y="949916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98000">
                    <a:schemeClr val="accent2"/>
                  </a:gs>
                </a:gsLst>
                <a:lin ang="0" scaled="1"/>
              </a:gradFill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</p:grp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7FFA7157-9D15-4357-AF8E-091BDDBE9CC9}"/>
              </a:ext>
            </a:extLst>
          </p:cNvPr>
          <p:cNvGrpSpPr/>
          <p:nvPr/>
        </p:nvGrpSpPr>
        <p:grpSpPr>
          <a:xfrm rot="18490567" flipH="1">
            <a:off x="5363387" y="1800598"/>
            <a:ext cx="471722" cy="328072"/>
            <a:chOff x="5405974" y="1533288"/>
            <a:chExt cx="611040" cy="424965"/>
          </a:xfrm>
        </p:grpSpPr>
        <p:sp>
          <p:nvSpPr>
            <p:cNvPr id="19" name="Trapezoid 18">
              <a:extLst>
                <a:ext uri="{FF2B5EF4-FFF2-40B4-BE49-F238E27FC236}">
                  <a16:creationId xmlns:a16="http://schemas.microsoft.com/office/drawing/2014/main" id="{4D77C9AF-BA17-47FC-8902-AE54771234AD}"/>
                </a:ext>
              </a:extLst>
            </p:cNvPr>
            <p:cNvSpPr/>
            <p:nvPr/>
          </p:nvSpPr>
          <p:spPr>
            <a:xfrm rot="5912136" flipH="1">
              <a:off x="5633173" y="1617814"/>
              <a:ext cx="141626" cy="93186"/>
            </a:xfrm>
            <a:prstGeom prst="trapezoid">
              <a:avLst>
                <a:gd name="adj" fmla="val 12383"/>
              </a:avLst>
            </a:prstGeom>
            <a:solidFill>
              <a:schemeClr val="accent2">
                <a:lumMod val="50000"/>
              </a:schemeClr>
            </a:solidFill>
            <a:ln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0" name="Trapezoid 19">
              <a:extLst>
                <a:ext uri="{FF2B5EF4-FFF2-40B4-BE49-F238E27FC236}">
                  <a16:creationId xmlns:a16="http://schemas.microsoft.com/office/drawing/2014/main" id="{46B1721D-1165-4A00-8863-347C1607B84E}"/>
                </a:ext>
              </a:extLst>
            </p:cNvPr>
            <p:cNvSpPr/>
            <p:nvPr/>
          </p:nvSpPr>
          <p:spPr>
            <a:xfrm rot="5912136" flipH="1">
              <a:off x="5438996" y="1500266"/>
              <a:ext cx="200130" cy="266173"/>
            </a:xfrm>
            <a:prstGeom prst="trapezoid">
              <a:avLst>
                <a:gd name="adj" fmla="val 12383"/>
              </a:avLst>
            </a:prstGeom>
            <a:solidFill>
              <a:schemeClr val="accent2"/>
            </a:solidFill>
            <a:ln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Trapezoid 20">
              <a:extLst>
                <a:ext uri="{FF2B5EF4-FFF2-40B4-BE49-F238E27FC236}">
                  <a16:creationId xmlns:a16="http://schemas.microsoft.com/office/drawing/2014/main" id="{DD16100A-E561-4888-AB5B-C20C546FC1C5}"/>
                </a:ext>
              </a:extLst>
            </p:cNvPr>
            <p:cNvSpPr/>
            <p:nvPr/>
          </p:nvSpPr>
          <p:spPr>
            <a:xfrm rot="7277434" flipH="1">
              <a:off x="5857778" y="1735728"/>
              <a:ext cx="103331" cy="96694"/>
            </a:xfrm>
            <a:prstGeom prst="trapezoid">
              <a:avLst>
                <a:gd name="adj" fmla="val 12383"/>
              </a:avLst>
            </a:prstGeom>
            <a:solidFill>
              <a:schemeClr val="accent2">
                <a:lumMod val="50000"/>
              </a:schemeClr>
            </a:solidFill>
            <a:ln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Trapezoid 21">
              <a:extLst>
                <a:ext uri="{FF2B5EF4-FFF2-40B4-BE49-F238E27FC236}">
                  <a16:creationId xmlns:a16="http://schemas.microsoft.com/office/drawing/2014/main" id="{E969C75F-590D-4E6E-BE43-E4228221B906}"/>
                </a:ext>
              </a:extLst>
            </p:cNvPr>
            <p:cNvSpPr/>
            <p:nvPr/>
          </p:nvSpPr>
          <p:spPr>
            <a:xfrm rot="7277434" flipH="1">
              <a:off x="5727739" y="1619233"/>
              <a:ext cx="146016" cy="194202"/>
            </a:xfrm>
            <a:prstGeom prst="trapezoid">
              <a:avLst>
                <a:gd name="adj" fmla="val 12383"/>
              </a:avLst>
            </a:prstGeom>
            <a:solidFill>
              <a:schemeClr val="accent2"/>
            </a:solidFill>
            <a:ln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Trapezoid 22">
              <a:extLst>
                <a:ext uri="{FF2B5EF4-FFF2-40B4-BE49-F238E27FC236}">
                  <a16:creationId xmlns:a16="http://schemas.microsoft.com/office/drawing/2014/main" id="{40DB3B2D-12B0-4DE4-9F5B-2AA64B0CDE0F}"/>
                </a:ext>
              </a:extLst>
            </p:cNvPr>
            <p:cNvSpPr/>
            <p:nvPr/>
          </p:nvSpPr>
          <p:spPr>
            <a:xfrm rot="8867088" flipH="1">
              <a:off x="5923517" y="1775373"/>
              <a:ext cx="93497" cy="182880"/>
            </a:xfrm>
            <a:prstGeom prst="trapezoid">
              <a:avLst>
                <a:gd name="adj" fmla="val 12383"/>
              </a:avLst>
            </a:prstGeom>
            <a:solidFill>
              <a:schemeClr val="accent2"/>
            </a:solidFill>
            <a:ln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id="{9F3BC3B0-8C89-4C8E-835C-640F128DD074}"/>
              </a:ext>
            </a:extLst>
          </p:cNvPr>
          <p:cNvGrpSpPr/>
          <p:nvPr/>
        </p:nvGrpSpPr>
        <p:grpSpPr>
          <a:xfrm rot="2713823">
            <a:off x="5532341" y="1541788"/>
            <a:ext cx="289218" cy="289219"/>
            <a:chOff x="5108323" y="1463792"/>
            <a:chExt cx="374636" cy="374638"/>
          </a:xfrm>
        </p:grpSpPr>
        <p:sp>
          <p:nvSpPr>
            <p:cNvPr id="37" name="Oval 36">
              <a:extLst>
                <a:ext uri="{FF2B5EF4-FFF2-40B4-BE49-F238E27FC236}">
                  <a16:creationId xmlns:a16="http://schemas.microsoft.com/office/drawing/2014/main" id="{152C56B7-BED9-4CDB-A198-433B01806A3A}"/>
                </a:ext>
              </a:extLst>
            </p:cNvPr>
            <p:cNvSpPr/>
            <p:nvPr/>
          </p:nvSpPr>
          <p:spPr>
            <a:xfrm>
              <a:off x="5108323" y="1463792"/>
              <a:ext cx="374636" cy="374638"/>
            </a:xfrm>
            <a:prstGeom prst="ellipse">
              <a:avLst/>
            </a:prstGeom>
            <a:solidFill>
              <a:schemeClr val="accent2"/>
            </a:solidFill>
            <a:ln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8" name="Freeform: Shape 37">
              <a:extLst>
                <a:ext uri="{FF2B5EF4-FFF2-40B4-BE49-F238E27FC236}">
                  <a16:creationId xmlns:a16="http://schemas.microsoft.com/office/drawing/2014/main" id="{7E022E71-CC49-48DB-9441-5FE8C9DFA8F4}"/>
                </a:ext>
              </a:extLst>
            </p:cNvPr>
            <p:cNvSpPr/>
            <p:nvPr/>
          </p:nvSpPr>
          <p:spPr>
            <a:xfrm>
              <a:off x="5167785" y="1523587"/>
              <a:ext cx="255882" cy="255676"/>
            </a:xfrm>
            <a:custGeom>
              <a:avLst/>
              <a:gdLst>
                <a:gd name="connsiteX0" fmla="*/ 127864 w 255882"/>
                <a:gd name="connsiteY0" fmla="*/ 81461 h 255676"/>
                <a:gd name="connsiteX1" fmla="*/ 81805 w 255882"/>
                <a:gd name="connsiteY1" fmla="*/ 127520 h 255676"/>
                <a:gd name="connsiteX2" fmla="*/ 127864 w 255882"/>
                <a:gd name="connsiteY2" fmla="*/ 173579 h 255676"/>
                <a:gd name="connsiteX3" fmla="*/ 173923 w 255882"/>
                <a:gd name="connsiteY3" fmla="*/ 127520 h 255676"/>
                <a:gd name="connsiteX4" fmla="*/ 127864 w 255882"/>
                <a:gd name="connsiteY4" fmla="*/ 81461 h 255676"/>
                <a:gd name="connsiteX5" fmla="*/ 122296 w 255882"/>
                <a:gd name="connsiteY5" fmla="*/ 86 h 255676"/>
                <a:gd name="connsiteX6" fmla="*/ 127383 w 255882"/>
                <a:gd name="connsiteY6" fmla="*/ 4211 h 255676"/>
                <a:gd name="connsiteX7" fmla="*/ 132401 w 255882"/>
                <a:gd name="connsiteY7" fmla="*/ 21809 h 255676"/>
                <a:gd name="connsiteX8" fmla="*/ 145188 w 255882"/>
                <a:gd name="connsiteY8" fmla="*/ 29027 h 255676"/>
                <a:gd name="connsiteX9" fmla="*/ 149312 w 255882"/>
                <a:gd name="connsiteY9" fmla="*/ 25452 h 255676"/>
                <a:gd name="connsiteX10" fmla="*/ 158937 w 255882"/>
                <a:gd name="connsiteY10" fmla="*/ 9160 h 255676"/>
                <a:gd name="connsiteX11" fmla="*/ 166705 w 255882"/>
                <a:gd name="connsiteY11" fmla="*/ 5929 h 255676"/>
                <a:gd name="connsiteX12" fmla="*/ 174404 w 255882"/>
                <a:gd name="connsiteY12" fmla="*/ 18372 h 255676"/>
                <a:gd name="connsiteX13" fmla="*/ 172479 w 255882"/>
                <a:gd name="connsiteY13" fmla="*/ 34046 h 255676"/>
                <a:gd name="connsiteX14" fmla="*/ 172479 w 255882"/>
                <a:gd name="connsiteY14" fmla="*/ 35695 h 255676"/>
                <a:gd name="connsiteX15" fmla="*/ 186434 w 255882"/>
                <a:gd name="connsiteY15" fmla="*/ 41882 h 255676"/>
                <a:gd name="connsiteX16" fmla="*/ 201764 w 255882"/>
                <a:gd name="connsiteY16" fmla="*/ 30402 h 255676"/>
                <a:gd name="connsiteX17" fmla="*/ 211045 w 255882"/>
                <a:gd name="connsiteY17" fmla="*/ 30540 h 255676"/>
                <a:gd name="connsiteX18" fmla="*/ 212488 w 255882"/>
                <a:gd name="connsiteY18" fmla="*/ 31777 h 255676"/>
                <a:gd name="connsiteX19" fmla="*/ 214069 w 255882"/>
                <a:gd name="connsiteY19" fmla="*/ 42364 h 255676"/>
                <a:gd name="connsiteX20" fmla="*/ 205614 w 255882"/>
                <a:gd name="connsiteY20" fmla="*/ 57418 h 255676"/>
                <a:gd name="connsiteX21" fmla="*/ 206783 w 255882"/>
                <a:gd name="connsiteY21" fmla="*/ 67180 h 255676"/>
                <a:gd name="connsiteX22" fmla="*/ 215719 w 255882"/>
                <a:gd name="connsiteY22" fmla="*/ 70755 h 255676"/>
                <a:gd name="connsiteX23" fmla="*/ 233799 w 255882"/>
                <a:gd name="connsiteY23" fmla="*/ 66011 h 255676"/>
                <a:gd name="connsiteX24" fmla="*/ 241498 w 255882"/>
                <a:gd name="connsiteY24" fmla="*/ 68967 h 255676"/>
                <a:gd name="connsiteX25" fmla="*/ 243836 w 255882"/>
                <a:gd name="connsiteY25" fmla="*/ 73573 h 255676"/>
                <a:gd name="connsiteX26" fmla="*/ 241911 w 255882"/>
                <a:gd name="connsiteY26" fmla="*/ 80379 h 255676"/>
                <a:gd name="connsiteX27" fmla="*/ 226443 w 255882"/>
                <a:gd name="connsiteY27" fmla="*/ 92684 h 255676"/>
                <a:gd name="connsiteX28" fmla="*/ 223694 w 255882"/>
                <a:gd name="connsiteY28" fmla="*/ 100177 h 255676"/>
                <a:gd name="connsiteX29" fmla="*/ 224519 w 255882"/>
                <a:gd name="connsiteY29" fmla="*/ 103202 h 255676"/>
                <a:gd name="connsiteX30" fmla="*/ 230843 w 255882"/>
                <a:gd name="connsiteY30" fmla="*/ 108633 h 255676"/>
                <a:gd name="connsiteX31" fmla="*/ 249541 w 255882"/>
                <a:gd name="connsiteY31" fmla="*/ 111176 h 255676"/>
                <a:gd name="connsiteX32" fmla="*/ 255591 w 255882"/>
                <a:gd name="connsiteY32" fmla="*/ 117157 h 255676"/>
                <a:gd name="connsiteX33" fmla="*/ 255797 w 255882"/>
                <a:gd name="connsiteY33" fmla="*/ 122519 h 255676"/>
                <a:gd name="connsiteX34" fmla="*/ 251398 w 255882"/>
                <a:gd name="connsiteY34" fmla="*/ 127675 h 255676"/>
                <a:gd name="connsiteX35" fmla="*/ 233799 w 255882"/>
                <a:gd name="connsiteY35" fmla="*/ 132693 h 255676"/>
                <a:gd name="connsiteX36" fmla="*/ 226650 w 255882"/>
                <a:gd name="connsiteY36" fmla="*/ 144586 h 255676"/>
                <a:gd name="connsiteX37" fmla="*/ 230293 w 255882"/>
                <a:gd name="connsiteY37" fmla="*/ 149398 h 255676"/>
                <a:gd name="connsiteX38" fmla="*/ 246448 w 255882"/>
                <a:gd name="connsiteY38" fmla="*/ 158884 h 255676"/>
                <a:gd name="connsiteX39" fmla="*/ 249954 w 255882"/>
                <a:gd name="connsiteY39" fmla="*/ 167065 h 255676"/>
                <a:gd name="connsiteX40" fmla="*/ 249816 w 255882"/>
                <a:gd name="connsiteY40" fmla="*/ 167890 h 255676"/>
                <a:gd name="connsiteX41" fmla="*/ 240123 w 255882"/>
                <a:gd name="connsiteY41" fmla="*/ 174833 h 255676"/>
                <a:gd name="connsiteX42" fmla="*/ 223212 w 255882"/>
                <a:gd name="connsiteY42" fmla="*/ 172702 h 255676"/>
                <a:gd name="connsiteX43" fmla="*/ 214688 w 255882"/>
                <a:gd name="connsiteY43" fmla="*/ 177102 h 255676"/>
                <a:gd name="connsiteX44" fmla="*/ 214551 w 255882"/>
                <a:gd name="connsiteY44" fmla="*/ 187276 h 255676"/>
                <a:gd name="connsiteX45" fmla="*/ 225481 w 255882"/>
                <a:gd name="connsiteY45" fmla="*/ 201712 h 255676"/>
                <a:gd name="connsiteX46" fmla="*/ 225481 w 255882"/>
                <a:gd name="connsiteY46" fmla="*/ 211130 h 255676"/>
                <a:gd name="connsiteX47" fmla="*/ 225068 w 255882"/>
                <a:gd name="connsiteY47" fmla="*/ 211611 h 255676"/>
                <a:gd name="connsiteX48" fmla="*/ 213245 w 255882"/>
                <a:gd name="connsiteY48" fmla="*/ 213948 h 255676"/>
                <a:gd name="connsiteX49" fmla="*/ 198602 w 255882"/>
                <a:gd name="connsiteY49" fmla="*/ 205699 h 255676"/>
                <a:gd name="connsiteX50" fmla="*/ 188565 w 255882"/>
                <a:gd name="connsiteY50" fmla="*/ 207143 h 255676"/>
                <a:gd name="connsiteX51" fmla="*/ 185334 w 255882"/>
                <a:gd name="connsiteY51" fmla="*/ 216217 h 255676"/>
                <a:gd name="connsiteX52" fmla="*/ 190078 w 255882"/>
                <a:gd name="connsiteY52" fmla="*/ 234503 h 255676"/>
                <a:gd name="connsiteX53" fmla="*/ 187397 w 255882"/>
                <a:gd name="connsiteY53" fmla="*/ 241377 h 255676"/>
                <a:gd name="connsiteX54" fmla="*/ 182585 w 255882"/>
                <a:gd name="connsiteY54" fmla="*/ 243852 h 255676"/>
                <a:gd name="connsiteX55" fmla="*/ 175366 w 255882"/>
                <a:gd name="connsiteY55" fmla="*/ 241859 h 255676"/>
                <a:gd name="connsiteX56" fmla="*/ 164024 w 255882"/>
                <a:gd name="connsiteY56" fmla="*/ 227491 h 255676"/>
                <a:gd name="connsiteX57" fmla="*/ 149381 w 255882"/>
                <a:gd name="connsiteY57" fmla="*/ 226254 h 255676"/>
                <a:gd name="connsiteX58" fmla="*/ 147456 w 255882"/>
                <a:gd name="connsiteY58" fmla="*/ 230103 h 255676"/>
                <a:gd name="connsiteX59" fmla="*/ 144844 w 255882"/>
                <a:gd name="connsiteY59" fmla="*/ 249008 h 255676"/>
                <a:gd name="connsiteX60" fmla="*/ 139895 w 255882"/>
                <a:gd name="connsiteY60" fmla="*/ 255676 h 255676"/>
                <a:gd name="connsiteX61" fmla="*/ 131577 w 255882"/>
                <a:gd name="connsiteY61" fmla="*/ 255676 h 255676"/>
                <a:gd name="connsiteX62" fmla="*/ 127933 w 255882"/>
                <a:gd name="connsiteY62" fmla="*/ 250589 h 255676"/>
                <a:gd name="connsiteX63" fmla="*/ 122777 w 255882"/>
                <a:gd name="connsiteY63" fmla="*/ 232372 h 255676"/>
                <a:gd name="connsiteX64" fmla="*/ 116659 w 255882"/>
                <a:gd name="connsiteY64" fmla="*/ 227010 h 255676"/>
                <a:gd name="connsiteX65" fmla="*/ 112947 w 255882"/>
                <a:gd name="connsiteY65" fmla="*/ 226597 h 255676"/>
                <a:gd name="connsiteX66" fmla="*/ 106622 w 255882"/>
                <a:gd name="connsiteY66" fmla="*/ 230103 h 255676"/>
                <a:gd name="connsiteX67" fmla="*/ 105041 w 255882"/>
                <a:gd name="connsiteY67" fmla="*/ 232784 h 255676"/>
                <a:gd name="connsiteX68" fmla="*/ 96380 w 255882"/>
                <a:gd name="connsiteY68" fmla="*/ 247427 h 255676"/>
                <a:gd name="connsiteX69" fmla="*/ 89849 w 255882"/>
                <a:gd name="connsiteY69" fmla="*/ 250108 h 255676"/>
                <a:gd name="connsiteX70" fmla="*/ 84555 w 255882"/>
                <a:gd name="connsiteY70" fmla="*/ 248320 h 255676"/>
                <a:gd name="connsiteX71" fmla="*/ 80981 w 255882"/>
                <a:gd name="connsiteY71" fmla="*/ 241652 h 255676"/>
                <a:gd name="connsiteX72" fmla="*/ 83249 w 255882"/>
                <a:gd name="connsiteY72" fmla="*/ 222885 h 255676"/>
                <a:gd name="connsiteX73" fmla="*/ 78094 w 255882"/>
                <a:gd name="connsiteY73" fmla="*/ 214155 h 255676"/>
                <a:gd name="connsiteX74" fmla="*/ 68538 w 255882"/>
                <a:gd name="connsiteY74" fmla="*/ 214636 h 255676"/>
                <a:gd name="connsiteX75" fmla="*/ 55133 w 255882"/>
                <a:gd name="connsiteY75" fmla="*/ 224810 h 255676"/>
                <a:gd name="connsiteX76" fmla="*/ 43240 w 255882"/>
                <a:gd name="connsiteY76" fmla="*/ 224123 h 255676"/>
                <a:gd name="connsiteX77" fmla="*/ 42209 w 255882"/>
                <a:gd name="connsiteY77" fmla="*/ 223091 h 255676"/>
                <a:gd name="connsiteX78" fmla="*/ 41178 w 255882"/>
                <a:gd name="connsiteY78" fmla="*/ 214842 h 255676"/>
                <a:gd name="connsiteX79" fmla="*/ 50115 w 255882"/>
                <a:gd name="connsiteY79" fmla="*/ 198893 h 255676"/>
                <a:gd name="connsiteX80" fmla="*/ 51627 w 255882"/>
                <a:gd name="connsiteY80" fmla="*/ 194013 h 255676"/>
                <a:gd name="connsiteX81" fmla="*/ 39597 w 255882"/>
                <a:gd name="connsiteY81" fmla="*/ 185420 h 255676"/>
                <a:gd name="connsiteX82" fmla="*/ 21105 w 255882"/>
                <a:gd name="connsiteY82" fmla="*/ 190232 h 255676"/>
                <a:gd name="connsiteX83" fmla="*/ 15193 w 255882"/>
                <a:gd name="connsiteY83" fmla="*/ 188238 h 255676"/>
                <a:gd name="connsiteX84" fmla="*/ 12237 w 255882"/>
                <a:gd name="connsiteY84" fmla="*/ 183014 h 255676"/>
                <a:gd name="connsiteX85" fmla="*/ 14230 w 255882"/>
                <a:gd name="connsiteY85" fmla="*/ 175314 h 255676"/>
                <a:gd name="connsiteX86" fmla="*/ 27910 w 255882"/>
                <a:gd name="connsiteY86" fmla="*/ 164453 h 255676"/>
                <a:gd name="connsiteX87" fmla="*/ 31554 w 255882"/>
                <a:gd name="connsiteY87" fmla="*/ 153385 h 255676"/>
                <a:gd name="connsiteX88" fmla="*/ 24198 w 255882"/>
                <a:gd name="connsiteY88" fmla="*/ 147198 h 255676"/>
                <a:gd name="connsiteX89" fmla="*/ 6943 w 255882"/>
                <a:gd name="connsiteY89" fmla="*/ 144861 h 255676"/>
                <a:gd name="connsiteX90" fmla="*/ 138 w 255882"/>
                <a:gd name="connsiteY90" fmla="*/ 140049 h 255676"/>
                <a:gd name="connsiteX91" fmla="*/ 0 w 255882"/>
                <a:gd name="connsiteY91" fmla="*/ 131525 h 255676"/>
                <a:gd name="connsiteX92" fmla="*/ 5019 w 255882"/>
                <a:gd name="connsiteY92" fmla="*/ 127881 h 255676"/>
                <a:gd name="connsiteX93" fmla="*/ 22617 w 255882"/>
                <a:gd name="connsiteY93" fmla="*/ 122931 h 255676"/>
                <a:gd name="connsiteX94" fmla="*/ 28667 w 255882"/>
                <a:gd name="connsiteY94" fmla="*/ 116194 h 255676"/>
                <a:gd name="connsiteX95" fmla="*/ 29010 w 255882"/>
                <a:gd name="connsiteY95" fmla="*/ 113307 h 255676"/>
                <a:gd name="connsiteX96" fmla="*/ 25229 w 255882"/>
                <a:gd name="connsiteY96" fmla="*/ 106295 h 255676"/>
                <a:gd name="connsiteX97" fmla="*/ 9281 w 255882"/>
                <a:gd name="connsiteY97" fmla="*/ 96946 h 255676"/>
                <a:gd name="connsiteX98" fmla="*/ 5843 w 255882"/>
                <a:gd name="connsiteY98" fmla="*/ 88560 h 255676"/>
                <a:gd name="connsiteX99" fmla="*/ 6187 w 255882"/>
                <a:gd name="connsiteY99" fmla="*/ 87391 h 255676"/>
                <a:gd name="connsiteX100" fmla="*/ 15261 w 255882"/>
                <a:gd name="connsiteY100" fmla="*/ 81135 h 255676"/>
                <a:gd name="connsiteX101" fmla="*/ 32173 w 255882"/>
                <a:gd name="connsiteY101" fmla="*/ 83060 h 255676"/>
                <a:gd name="connsiteX102" fmla="*/ 40834 w 255882"/>
                <a:gd name="connsiteY102" fmla="*/ 79073 h 255676"/>
                <a:gd name="connsiteX103" fmla="*/ 40147 w 255882"/>
                <a:gd name="connsiteY103" fmla="*/ 67318 h 255676"/>
                <a:gd name="connsiteX104" fmla="*/ 29629 w 255882"/>
                <a:gd name="connsiteY104" fmla="*/ 53363 h 255676"/>
                <a:gd name="connsiteX105" fmla="*/ 29629 w 255882"/>
                <a:gd name="connsiteY105" fmla="*/ 45595 h 255676"/>
                <a:gd name="connsiteX106" fmla="*/ 33066 w 255882"/>
                <a:gd name="connsiteY106" fmla="*/ 41745 h 255676"/>
                <a:gd name="connsiteX107" fmla="*/ 40422 w 255882"/>
                <a:gd name="connsiteY107" fmla="*/ 40920 h 255676"/>
                <a:gd name="connsiteX108" fmla="*/ 56027 w 255882"/>
                <a:gd name="connsiteY108" fmla="*/ 49719 h 255676"/>
                <a:gd name="connsiteX109" fmla="*/ 69982 w 255882"/>
                <a:gd name="connsiteY109" fmla="*/ 45801 h 255676"/>
                <a:gd name="connsiteX110" fmla="*/ 70325 w 255882"/>
                <a:gd name="connsiteY110" fmla="*/ 39751 h 255676"/>
                <a:gd name="connsiteX111" fmla="*/ 65788 w 255882"/>
                <a:gd name="connsiteY111" fmla="*/ 22221 h 255676"/>
                <a:gd name="connsiteX112" fmla="*/ 69088 w 255882"/>
                <a:gd name="connsiteY112" fmla="*/ 14110 h 255676"/>
                <a:gd name="connsiteX113" fmla="*/ 71632 w 255882"/>
                <a:gd name="connsiteY113" fmla="*/ 12735 h 255676"/>
                <a:gd name="connsiteX114" fmla="*/ 81118 w 255882"/>
                <a:gd name="connsiteY114" fmla="*/ 15072 h 255676"/>
                <a:gd name="connsiteX115" fmla="*/ 92049 w 255882"/>
                <a:gd name="connsiteY115" fmla="*/ 28958 h 255676"/>
                <a:gd name="connsiteX116" fmla="*/ 106966 w 255882"/>
                <a:gd name="connsiteY116" fmla="*/ 28890 h 255676"/>
                <a:gd name="connsiteX117" fmla="*/ 108754 w 255882"/>
                <a:gd name="connsiteY117" fmla="*/ 22565 h 255676"/>
                <a:gd name="connsiteX118" fmla="*/ 110953 w 255882"/>
                <a:gd name="connsiteY118" fmla="*/ 6479 h 255676"/>
                <a:gd name="connsiteX119" fmla="*/ 116934 w 255882"/>
                <a:gd name="connsiteY119" fmla="*/ 292 h 255676"/>
                <a:gd name="connsiteX120" fmla="*/ 122296 w 255882"/>
                <a:gd name="connsiteY120" fmla="*/ 86 h 2556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</a:cxnLst>
              <a:rect l="l" t="t" r="r" b="b"/>
              <a:pathLst>
                <a:path w="255882" h="255676">
                  <a:moveTo>
                    <a:pt x="127864" y="81461"/>
                  </a:moveTo>
                  <a:cubicBezTo>
                    <a:pt x="102426" y="81461"/>
                    <a:pt x="81805" y="102082"/>
                    <a:pt x="81805" y="127520"/>
                  </a:cubicBezTo>
                  <a:cubicBezTo>
                    <a:pt x="81805" y="152958"/>
                    <a:pt x="102426" y="173579"/>
                    <a:pt x="127864" y="173579"/>
                  </a:cubicBezTo>
                  <a:cubicBezTo>
                    <a:pt x="153302" y="173579"/>
                    <a:pt x="173923" y="152958"/>
                    <a:pt x="173923" y="127520"/>
                  </a:cubicBezTo>
                  <a:cubicBezTo>
                    <a:pt x="173923" y="102082"/>
                    <a:pt x="153302" y="81461"/>
                    <a:pt x="127864" y="81461"/>
                  </a:cubicBezTo>
                  <a:close/>
                  <a:moveTo>
                    <a:pt x="122296" y="86"/>
                  </a:moveTo>
                  <a:cubicBezTo>
                    <a:pt x="124908" y="223"/>
                    <a:pt x="126696" y="1598"/>
                    <a:pt x="127383" y="4211"/>
                  </a:cubicBezTo>
                  <a:cubicBezTo>
                    <a:pt x="129033" y="10054"/>
                    <a:pt x="130752" y="15966"/>
                    <a:pt x="132401" y="21809"/>
                  </a:cubicBezTo>
                  <a:cubicBezTo>
                    <a:pt x="134120" y="27790"/>
                    <a:pt x="139070" y="30608"/>
                    <a:pt x="145188" y="29027"/>
                  </a:cubicBezTo>
                  <a:cubicBezTo>
                    <a:pt x="147181" y="28546"/>
                    <a:pt x="148350" y="27102"/>
                    <a:pt x="149312" y="25452"/>
                  </a:cubicBezTo>
                  <a:cubicBezTo>
                    <a:pt x="152475" y="20022"/>
                    <a:pt x="155706" y="14591"/>
                    <a:pt x="158937" y="9160"/>
                  </a:cubicBezTo>
                  <a:cubicBezTo>
                    <a:pt x="160999" y="5654"/>
                    <a:pt x="162786" y="4898"/>
                    <a:pt x="166705" y="5929"/>
                  </a:cubicBezTo>
                  <a:cubicBezTo>
                    <a:pt x="174542" y="7923"/>
                    <a:pt x="175573" y="9641"/>
                    <a:pt x="174404" y="18372"/>
                  </a:cubicBezTo>
                  <a:cubicBezTo>
                    <a:pt x="173717" y="23596"/>
                    <a:pt x="173098" y="28821"/>
                    <a:pt x="172479" y="34046"/>
                  </a:cubicBezTo>
                  <a:cubicBezTo>
                    <a:pt x="172410" y="34595"/>
                    <a:pt x="172410" y="35145"/>
                    <a:pt x="172479" y="35695"/>
                  </a:cubicBezTo>
                  <a:cubicBezTo>
                    <a:pt x="173373" y="41264"/>
                    <a:pt x="181828" y="45113"/>
                    <a:pt x="186434" y="41882"/>
                  </a:cubicBezTo>
                  <a:cubicBezTo>
                    <a:pt x="191659" y="38170"/>
                    <a:pt x="196677" y="34252"/>
                    <a:pt x="201764" y="30402"/>
                  </a:cubicBezTo>
                  <a:cubicBezTo>
                    <a:pt x="205476" y="27584"/>
                    <a:pt x="207333" y="27652"/>
                    <a:pt x="211045" y="30540"/>
                  </a:cubicBezTo>
                  <a:cubicBezTo>
                    <a:pt x="211526" y="30952"/>
                    <a:pt x="212007" y="31296"/>
                    <a:pt x="212488" y="31777"/>
                  </a:cubicBezTo>
                  <a:cubicBezTo>
                    <a:pt x="216819" y="35902"/>
                    <a:pt x="217025" y="37139"/>
                    <a:pt x="214069" y="42364"/>
                  </a:cubicBezTo>
                  <a:cubicBezTo>
                    <a:pt x="211251" y="47382"/>
                    <a:pt x="208570" y="52469"/>
                    <a:pt x="205614" y="57418"/>
                  </a:cubicBezTo>
                  <a:cubicBezTo>
                    <a:pt x="203483" y="61062"/>
                    <a:pt x="204445" y="64087"/>
                    <a:pt x="206783" y="67180"/>
                  </a:cubicBezTo>
                  <a:cubicBezTo>
                    <a:pt x="209120" y="70274"/>
                    <a:pt x="211801" y="71786"/>
                    <a:pt x="215719" y="70755"/>
                  </a:cubicBezTo>
                  <a:cubicBezTo>
                    <a:pt x="221769" y="69174"/>
                    <a:pt x="227818" y="67661"/>
                    <a:pt x="233799" y="66011"/>
                  </a:cubicBezTo>
                  <a:cubicBezTo>
                    <a:pt x="237649" y="64980"/>
                    <a:pt x="239367" y="65599"/>
                    <a:pt x="241498" y="68967"/>
                  </a:cubicBezTo>
                  <a:cubicBezTo>
                    <a:pt x="242461" y="70411"/>
                    <a:pt x="243286" y="71923"/>
                    <a:pt x="243836" y="73573"/>
                  </a:cubicBezTo>
                  <a:cubicBezTo>
                    <a:pt x="244867" y="76529"/>
                    <a:pt x="244385" y="78385"/>
                    <a:pt x="241911" y="80379"/>
                  </a:cubicBezTo>
                  <a:cubicBezTo>
                    <a:pt x="236755" y="84504"/>
                    <a:pt x="231668" y="88628"/>
                    <a:pt x="226443" y="92684"/>
                  </a:cubicBezTo>
                  <a:cubicBezTo>
                    <a:pt x="223831" y="94678"/>
                    <a:pt x="223144" y="97152"/>
                    <a:pt x="223694" y="100177"/>
                  </a:cubicBezTo>
                  <a:cubicBezTo>
                    <a:pt x="223900" y="101208"/>
                    <a:pt x="224244" y="102171"/>
                    <a:pt x="224519" y="103202"/>
                  </a:cubicBezTo>
                  <a:cubicBezTo>
                    <a:pt x="225412" y="106433"/>
                    <a:pt x="227543" y="108220"/>
                    <a:pt x="230843" y="108633"/>
                  </a:cubicBezTo>
                  <a:cubicBezTo>
                    <a:pt x="237099" y="109458"/>
                    <a:pt x="243354" y="110351"/>
                    <a:pt x="249541" y="111176"/>
                  </a:cubicBezTo>
                  <a:cubicBezTo>
                    <a:pt x="253254" y="111657"/>
                    <a:pt x="255178" y="113445"/>
                    <a:pt x="255591" y="117157"/>
                  </a:cubicBezTo>
                  <a:cubicBezTo>
                    <a:pt x="255797" y="118944"/>
                    <a:pt x="256003" y="120732"/>
                    <a:pt x="255797" y="122519"/>
                  </a:cubicBezTo>
                  <a:cubicBezTo>
                    <a:pt x="255453" y="125337"/>
                    <a:pt x="254010" y="126919"/>
                    <a:pt x="251398" y="127675"/>
                  </a:cubicBezTo>
                  <a:cubicBezTo>
                    <a:pt x="245554" y="129325"/>
                    <a:pt x="239642" y="130974"/>
                    <a:pt x="233799" y="132693"/>
                  </a:cubicBezTo>
                  <a:cubicBezTo>
                    <a:pt x="228093" y="134343"/>
                    <a:pt x="225481" y="138674"/>
                    <a:pt x="226650" y="144586"/>
                  </a:cubicBezTo>
                  <a:cubicBezTo>
                    <a:pt x="227062" y="146854"/>
                    <a:pt x="228368" y="148298"/>
                    <a:pt x="230293" y="149398"/>
                  </a:cubicBezTo>
                  <a:cubicBezTo>
                    <a:pt x="235655" y="152560"/>
                    <a:pt x="241017" y="155722"/>
                    <a:pt x="246448" y="158884"/>
                  </a:cubicBezTo>
                  <a:cubicBezTo>
                    <a:pt x="250435" y="161222"/>
                    <a:pt x="251054" y="162597"/>
                    <a:pt x="249954" y="167065"/>
                  </a:cubicBezTo>
                  <a:cubicBezTo>
                    <a:pt x="249885" y="167340"/>
                    <a:pt x="249885" y="167615"/>
                    <a:pt x="249816" y="167890"/>
                  </a:cubicBezTo>
                  <a:cubicBezTo>
                    <a:pt x="248166" y="173321"/>
                    <a:pt x="246310" y="176002"/>
                    <a:pt x="240123" y="174833"/>
                  </a:cubicBezTo>
                  <a:cubicBezTo>
                    <a:pt x="234555" y="173733"/>
                    <a:pt x="228849" y="173527"/>
                    <a:pt x="223212" y="172702"/>
                  </a:cubicBezTo>
                  <a:cubicBezTo>
                    <a:pt x="219225" y="172152"/>
                    <a:pt x="216613" y="173733"/>
                    <a:pt x="214688" y="177102"/>
                  </a:cubicBezTo>
                  <a:cubicBezTo>
                    <a:pt x="212695" y="180539"/>
                    <a:pt x="211801" y="183770"/>
                    <a:pt x="214551" y="187276"/>
                  </a:cubicBezTo>
                  <a:cubicBezTo>
                    <a:pt x="218263" y="192019"/>
                    <a:pt x="221838" y="196900"/>
                    <a:pt x="225481" y="201712"/>
                  </a:cubicBezTo>
                  <a:cubicBezTo>
                    <a:pt x="228506" y="205630"/>
                    <a:pt x="228506" y="207212"/>
                    <a:pt x="225481" y="211130"/>
                  </a:cubicBezTo>
                  <a:cubicBezTo>
                    <a:pt x="225343" y="211267"/>
                    <a:pt x="225206" y="211474"/>
                    <a:pt x="225068" y="211611"/>
                  </a:cubicBezTo>
                  <a:cubicBezTo>
                    <a:pt x="221081" y="215873"/>
                    <a:pt x="219500" y="217729"/>
                    <a:pt x="213245" y="213948"/>
                  </a:cubicBezTo>
                  <a:cubicBezTo>
                    <a:pt x="208432" y="211061"/>
                    <a:pt x="203345" y="208586"/>
                    <a:pt x="198602" y="205699"/>
                  </a:cubicBezTo>
                  <a:cubicBezTo>
                    <a:pt x="194684" y="203362"/>
                    <a:pt x="191659" y="204737"/>
                    <a:pt x="188565" y="207143"/>
                  </a:cubicBezTo>
                  <a:cubicBezTo>
                    <a:pt x="185472" y="209480"/>
                    <a:pt x="184234" y="212299"/>
                    <a:pt x="185334" y="216217"/>
                  </a:cubicBezTo>
                  <a:cubicBezTo>
                    <a:pt x="187053" y="222267"/>
                    <a:pt x="188565" y="228385"/>
                    <a:pt x="190078" y="234503"/>
                  </a:cubicBezTo>
                  <a:cubicBezTo>
                    <a:pt x="190903" y="237803"/>
                    <a:pt x="190215" y="239590"/>
                    <a:pt x="187397" y="241377"/>
                  </a:cubicBezTo>
                  <a:cubicBezTo>
                    <a:pt x="185884" y="242340"/>
                    <a:pt x="184303" y="243233"/>
                    <a:pt x="182585" y="243852"/>
                  </a:cubicBezTo>
                  <a:cubicBezTo>
                    <a:pt x="179560" y="244952"/>
                    <a:pt x="177360" y="244402"/>
                    <a:pt x="175366" y="241859"/>
                  </a:cubicBezTo>
                  <a:cubicBezTo>
                    <a:pt x="171585" y="237115"/>
                    <a:pt x="167805" y="232303"/>
                    <a:pt x="164024" y="227491"/>
                  </a:cubicBezTo>
                  <a:cubicBezTo>
                    <a:pt x="160380" y="222954"/>
                    <a:pt x="153781" y="222335"/>
                    <a:pt x="149381" y="226254"/>
                  </a:cubicBezTo>
                  <a:cubicBezTo>
                    <a:pt x="148213" y="227285"/>
                    <a:pt x="147663" y="228591"/>
                    <a:pt x="147456" y="230103"/>
                  </a:cubicBezTo>
                  <a:cubicBezTo>
                    <a:pt x="146563" y="236428"/>
                    <a:pt x="145532" y="242683"/>
                    <a:pt x="144844" y="249008"/>
                  </a:cubicBezTo>
                  <a:cubicBezTo>
                    <a:pt x="144432" y="252308"/>
                    <a:pt x="143126" y="254645"/>
                    <a:pt x="139895" y="255676"/>
                  </a:cubicBezTo>
                  <a:cubicBezTo>
                    <a:pt x="137145" y="255676"/>
                    <a:pt x="134326" y="255676"/>
                    <a:pt x="131577" y="255676"/>
                  </a:cubicBezTo>
                  <a:cubicBezTo>
                    <a:pt x="129652" y="254507"/>
                    <a:pt x="128552" y="252789"/>
                    <a:pt x="127933" y="250589"/>
                  </a:cubicBezTo>
                  <a:cubicBezTo>
                    <a:pt x="126283" y="244540"/>
                    <a:pt x="124427" y="238490"/>
                    <a:pt x="122777" y="232372"/>
                  </a:cubicBezTo>
                  <a:cubicBezTo>
                    <a:pt x="121884" y="229141"/>
                    <a:pt x="119890" y="227422"/>
                    <a:pt x="116659" y="227010"/>
                  </a:cubicBezTo>
                  <a:cubicBezTo>
                    <a:pt x="115422" y="226872"/>
                    <a:pt x="114184" y="226666"/>
                    <a:pt x="112947" y="226597"/>
                  </a:cubicBezTo>
                  <a:cubicBezTo>
                    <a:pt x="110060" y="226391"/>
                    <a:pt x="108066" y="227697"/>
                    <a:pt x="106622" y="230103"/>
                  </a:cubicBezTo>
                  <a:cubicBezTo>
                    <a:pt x="106072" y="230997"/>
                    <a:pt x="105591" y="231891"/>
                    <a:pt x="105041" y="232784"/>
                  </a:cubicBezTo>
                  <a:cubicBezTo>
                    <a:pt x="102154" y="237665"/>
                    <a:pt x="99335" y="242615"/>
                    <a:pt x="96380" y="247427"/>
                  </a:cubicBezTo>
                  <a:cubicBezTo>
                    <a:pt x="94798" y="250108"/>
                    <a:pt x="92873" y="250795"/>
                    <a:pt x="89849" y="250108"/>
                  </a:cubicBezTo>
                  <a:cubicBezTo>
                    <a:pt x="87993" y="249695"/>
                    <a:pt x="86274" y="249077"/>
                    <a:pt x="84555" y="248320"/>
                  </a:cubicBezTo>
                  <a:cubicBezTo>
                    <a:pt x="81531" y="246877"/>
                    <a:pt x="80568" y="245021"/>
                    <a:pt x="80981" y="241652"/>
                  </a:cubicBezTo>
                  <a:cubicBezTo>
                    <a:pt x="81737" y="235397"/>
                    <a:pt x="82356" y="229141"/>
                    <a:pt x="83249" y="222885"/>
                  </a:cubicBezTo>
                  <a:cubicBezTo>
                    <a:pt x="83868" y="218486"/>
                    <a:pt x="81531" y="216080"/>
                    <a:pt x="78094" y="214155"/>
                  </a:cubicBezTo>
                  <a:cubicBezTo>
                    <a:pt x="74725" y="212299"/>
                    <a:pt x="71700" y="212024"/>
                    <a:pt x="68538" y="214636"/>
                  </a:cubicBezTo>
                  <a:cubicBezTo>
                    <a:pt x="64139" y="218142"/>
                    <a:pt x="59533" y="221373"/>
                    <a:pt x="55133" y="224810"/>
                  </a:cubicBezTo>
                  <a:cubicBezTo>
                    <a:pt x="50665" y="228316"/>
                    <a:pt x="48740" y="229072"/>
                    <a:pt x="43240" y="224123"/>
                  </a:cubicBezTo>
                  <a:cubicBezTo>
                    <a:pt x="42897" y="223779"/>
                    <a:pt x="42553" y="223435"/>
                    <a:pt x="42209" y="223091"/>
                  </a:cubicBezTo>
                  <a:cubicBezTo>
                    <a:pt x="39528" y="220342"/>
                    <a:pt x="39253" y="218211"/>
                    <a:pt x="41178" y="214842"/>
                  </a:cubicBezTo>
                  <a:cubicBezTo>
                    <a:pt x="44134" y="209549"/>
                    <a:pt x="47159" y="204187"/>
                    <a:pt x="50115" y="198893"/>
                  </a:cubicBezTo>
                  <a:cubicBezTo>
                    <a:pt x="50940" y="197381"/>
                    <a:pt x="51833" y="195869"/>
                    <a:pt x="51627" y="194013"/>
                  </a:cubicBezTo>
                  <a:cubicBezTo>
                    <a:pt x="51146" y="188444"/>
                    <a:pt x="44959" y="184045"/>
                    <a:pt x="39597" y="185420"/>
                  </a:cubicBezTo>
                  <a:cubicBezTo>
                    <a:pt x="33410" y="187001"/>
                    <a:pt x="27223" y="188582"/>
                    <a:pt x="21105" y="190232"/>
                  </a:cubicBezTo>
                  <a:cubicBezTo>
                    <a:pt x="18630" y="190919"/>
                    <a:pt x="16774" y="190163"/>
                    <a:pt x="15193" y="188238"/>
                  </a:cubicBezTo>
                  <a:cubicBezTo>
                    <a:pt x="13887" y="186657"/>
                    <a:pt x="13062" y="184870"/>
                    <a:pt x="12237" y="183014"/>
                  </a:cubicBezTo>
                  <a:cubicBezTo>
                    <a:pt x="10862" y="179783"/>
                    <a:pt x="11481" y="177445"/>
                    <a:pt x="14230" y="175314"/>
                  </a:cubicBezTo>
                  <a:cubicBezTo>
                    <a:pt x="18767" y="171671"/>
                    <a:pt x="23373" y="168096"/>
                    <a:pt x="27910" y="164453"/>
                  </a:cubicBezTo>
                  <a:cubicBezTo>
                    <a:pt x="32722" y="160741"/>
                    <a:pt x="33135" y="159159"/>
                    <a:pt x="31554" y="153385"/>
                  </a:cubicBezTo>
                  <a:cubicBezTo>
                    <a:pt x="30454" y="149604"/>
                    <a:pt x="28185" y="147611"/>
                    <a:pt x="24198" y="147198"/>
                  </a:cubicBezTo>
                  <a:cubicBezTo>
                    <a:pt x="18424" y="146579"/>
                    <a:pt x="12718" y="145479"/>
                    <a:pt x="6943" y="144861"/>
                  </a:cubicBezTo>
                  <a:cubicBezTo>
                    <a:pt x="3644" y="144517"/>
                    <a:pt x="1306" y="143211"/>
                    <a:pt x="138" y="140049"/>
                  </a:cubicBezTo>
                  <a:cubicBezTo>
                    <a:pt x="0" y="137093"/>
                    <a:pt x="0" y="134343"/>
                    <a:pt x="0" y="131525"/>
                  </a:cubicBezTo>
                  <a:cubicBezTo>
                    <a:pt x="1100" y="129462"/>
                    <a:pt x="2819" y="128431"/>
                    <a:pt x="5019" y="127881"/>
                  </a:cubicBezTo>
                  <a:cubicBezTo>
                    <a:pt x="10931" y="126300"/>
                    <a:pt x="16705" y="124513"/>
                    <a:pt x="22617" y="122931"/>
                  </a:cubicBezTo>
                  <a:cubicBezTo>
                    <a:pt x="26192" y="121969"/>
                    <a:pt x="28323" y="119975"/>
                    <a:pt x="28667" y="116194"/>
                  </a:cubicBezTo>
                  <a:cubicBezTo>
                    <a:pt x="28735" y="115232"/>
                    <a:pt x="28873" y="114270"/>
                    <a:pt x="29010" y="113307"/>
                  </a:cubicBezTo>
                  <a:cubicBezTo>
                    <a:pt x="29354" y="110076"/>
                    <a:pt x="27910" y="107876"/>
                    <a:pt x="25229" y="106295"/>
                  </a:cubicBezTo>
                  <a:cubicBezTo>
                    <a:pt x="19867" y="103202"/>
                    <a:pt x="14574" y="100040"/>
                    <a:pt x="9281" y="96946"/>
                  </a:cubicBezTo>
                  <a:cubicBezTo>
                    <a:pt x="5362" y="94678"/>
                    <a:pt x="4675" y="92959"/>
                    <a:pt x="5843" y="88560"/>
                  </a:cubicBezTo>
                  <a:cubicBezTo>
                    <a:pt x="5981" y="88147"/>
                    <a:pt x="6050" y="87735"/>
                    <a:pt x="6187" y="87391"/>
                  </a:cubicBezTo>
                  <a:cubicBezTo>
                    <a:pt x="7906" y="81685"/>
                    <a:pt x="9418" y="80585"/>
                    <a:pt x="15261" y="81135"/>
                  </a:cubicBezTo>
                  <a:cubicBezTo>
                    <a:pt x="20898" y="81685"/>
                    <a:pt x="26535" y="82304"/>
                    <a:pt x="32173" y="83060"/>
                  </a:cubicBezTo>
                  <a:cubicBezTo>
                    <a:pt x="36641" y="83610"/>
                    <a:pt x="38566" y="82854"/>
                    <a:pt x="40834" y="79073"/>
                  </a:cubicBezTo>
                  <a:cubicBezTo>
                    <a:pt x="44065" y="73848"/>
                    <a:pt x="43928" y="72198"/>
                    <a:pt x="40147" y="67318"/>
                  </a:cubicBezTo>
                  <a:cubicBezTo>
                    <a:pt x="36572" y="62712"/>
                    <a:pt x="33066" y="58037"/>
                    <a:pt x="29629" y="53363"/>
                  </a:cubicBezTo>
                  <a:cubicBezTo>
                    <a:pt x="27567" y="50613"/>
                    <a:pt x="27567" y="48344"/>
                    <a:pt x="29629" y="45595"/>
                  </a:cubicBezTo>
                  <a:cubicBezTo>
                    <a:pt x="30660" y="44220"/>
                    <a:pt x="31760" y="42845"/>
                    <a:pt x="33066" y="41745"/>
                  </a:cubicBezTo>
                  <a:cubicBezTo>
                    <a:pt x="35678" y="39545"/>
                    <a:pt x="37466" y="39270"/>
                    <a:pt x="40422" y="40920"/>
                  </a:cubicBezTo>
                  <a:cubicBezTo>
                    <a:pt x="45646" y="43807"/>
                    <a:pt x="51008" y="46488"/>
                    <a:pt x="56027" y="49719"/>
                  </a:cubicBezTo>
                  <a:cubicBezTo>
                    <a:pt x="61801" y="53431"/>
                    <a:pt x="65788" y="50957"/>
                    <a:pt x="69982" y="45801"/>
                  </a:cubicBezTo>
                  <a:cubicBezTo>
                    <a:pt x="71357" y="44082"/>
                    <a:pt x="70875" y="41814"/>
                    <a:pt x="70325" y="39751"/>
                  </a:cubicBezTo>
                  <a:cubicBezTo>
                    <a:pt x="68813" y="33908"/>
                    <a:pt x="67301" y="28065"/>
                    <a:pt x="65788" y="22221"/>
                  </a:cubicBezTo>
                  <a:cubicBezTo>
                    <a:pt x="64688" y="18028"/>
                    <a:pt x="65376" y="16309"/>
                    <a:pt x="69088" y="14110"/>
                  </a:cubicBezTo>
                  <a:cubicBezTo>
                    <a:pt x="69913" y="13628"/>
                    <a:pt x="70738" y="13147"/>
                    <a:pt x="71632" y="12735"/>
                  </a:cubicBezTo>
                  <a:cubicBezTo>
                    <a:pt x="76100" y="10672"/>
                    <a:pt x="78094" y="11154"/>
                    <a:pt x="81118" y="15072"/>
                  </a:cubicBezTo>
                  <a:cubicBezTo>
                    <a:pt x="84762" y="19678"/>
                    <a:pt x="88405" y="24353"/>
                    <a:pt x="92049" y="28958"/>
                  </a:cubicBezTo>
                  <a:cubicBezTo>
                    <a:pt x="95486" y="33221"/>
                    <a:pt x="103529" y="33221"/>
                    <a:pt x="106966" y="28890"/>
                  </a:cubicBezTo>
                  <a:cubicBezTo>
                    <a:pt x="108410" y="27034"/>
                    <a:pt x="108410" y="24696"/>
                    <a:pt x="108754" y="22565"/>
                  </a:cubicBezTo>
                  <a:cubicBezTo>
                    <a:pt x="109578" y="17203"/>
                    <a:pt x="110266" y="11841"/>
                    <a:pt x="110953" y="6479"/>
                  </a:cubicBezTo>
                  <a:cubicBezTo>
                    <a:pt x="111503" y="2217"/>
                    <a:pt x="112672" y="1048"/>
                    <a:pt x="116934" y="292"/>
                  </a:cubicBezTo>
                  <a:cubicBezTo>
                    <a:pt x="118721" y="-52"/>
                    <a:pt x="120509" y="-52"/>
                    <a:pt x="122296" y="86"/>
                  </a:cubicBezTo>
                  <a:close/>
                </a:path>
              </a:pathLst>
            </a:custGeom>
            <a:solidFill>
              <a:schemeClr val="bg1"/>
            </a:solidFill>
            <a:ln w="51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51607163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652D0246-C63D-445E-A189-C7D573CAC569}"/>
              </a:ext>
            </a:extLst>
          </p:cNvPr>
          <p:cNvSpPr>
            <a:spLocks noGrp="1"/>
          </p:cNvSpPr>
          <p:nvPr>
            <p:ph type="pic" sz="quarter" idx="65"/>
          </p:nvPr>
        </p:nvSpPr>
        <p:spPr/>
      </p:sp>
      <p:sp>
        <p:nvSpPr>
          <p:cNvPr id="3" name="직사각형 2">
            <a:extLst>
              <a:ext uri="{FF2B5EF4-FFF2-40B4-BE49-F238E27FC236}">
                <a16:creationId xmlns:a16="http://schemas.microsoft.com/office/drawing/2014/main" id="{A96865CE-F335-4B81-A5F1-075A491F59B0}"/>
              </a:ext>
            </a:extLst>
          </p:cNvPr>
          <p:cNvSpPr/>
          <p:nvPr/>
        </p:nvSpPr>
        <p:spPr>
          <a:xfrm>
            <a:off x="5960445" y="2229266"/>
            <a:ext cx="797474" cy="798195"/>
          </a:xfrm>
          <a:prstGeom prst="rect">
            <a:avLst/>
          </a:prstGeom>
          <a:solidFill>
            <a:schemeClr val="accent4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ko-KR" altLang="en-US" dirty="0">
              <a:cs typeface="B Nazanin" pitchFamily="2" charset="-78"/>
            </a:endParaRPr>
          </a:p>
        </p:txBody>
      </p:sp>
      <p:sp>
        <p:nvSpPr>
          <p:cNvPr id="4" name="직사각형 3">
            <a:extLst>
              <a:ext uri="{FF2B5EF4-FFF2-40B4-BE49-F238E27FC236}">
                <a16:creationId xmlns:a16="http://schemas.microsoft.com/office/drawing/2014/main" id="{40948F31-48B5-447A-90EF-1103F1BFC52C}"/>
              </a:ext>
            </a:extLst>
          </p:cNvPr>
          <p:cNvSpPr/>
          <p:nvPr/>
        </p:nvSpPr>
        <p:spPr>
          <a:xfrm>
            <a:off x="6757919" y="4630146"/>
            <a:ext cx="797474" cy="798195"/>
          </a:xfrm>
          <a:prstGeom prst="rect">
            <a:avLst/>
          </a:prstGeom>
          <a:solidFill>
            <a:schemeClr val="accent4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ko-KR" altLang="en-US" dirty="0">
              <a:cs typeface="B Nazanin" pitchFamily="2" charset="-78"/>
            </a:endParaRPr>
          </a:p>
        </p:txBody>
      </p:sp>
      <p:sp>
        <p:nvSpPr>
          <p:cNvPr id="5" name="직사각형 4">
            <a:extLst>
              <a:ext uri="{FF2B5EF4-FFF2-40B4-BE49-F238E27FC236}">
                <a16:creationId xmlns:a16="http://schemas.microsoft.com/office/drawing/2014/main" id="{84E75B25-13E6-4BD4-AD64-67DDB68AD971}"/>
              </a:ext>
            </a:extLst>
          </p:cNvPr>
          <p:cNvSpPr/>
          <p:nvPr/>
        </p:nvSpPr>
        <p:spPr>
          <a:xfrm>
            <a:off x="7553854" y="3036514"/>
            <a:ext cx="797474" cy="798195"/>
          </a:xfrm>
          <a:prstGeom prst="rect">
            <a:avLst/>
          </a:prstGeom>
          <a:solidFill>
            <a:schemeClr val="accent4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ko-KR" altLang="en-US" dirty="0">
              <a:cs typeface="B Nazanin" pitchFamily="2" charset="-78"/>
            </a:endParaRPr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id="{47006CEA-219C-494B-B57C-6B728C226DBF}"/>
              </a:ext>
            </a:extLst>
          </p:cNvPr>
          <p:cNvSpPr/>
          <p:nvPr/>
        </p:nvSpPr>
        <p:spPr>
          <a:xfrm>
            <a:off x="10746826" y="635634"/>
            <a:ext cx="797474" cy="798195"/>
          </a:xfrm>
          <a:prstGeom prst="rect">
            <a:avLst/>
          </a:prstGeom>
          <a:solidFill>
            <a:schemeClr val="accent4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ko-KR" altLang="en-US" dirty="0">
              <a:cs typeface="B Nazanin" pitchFamily="2" charset="-78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287DD349-0E78-4365-84FF-6168DCC001B0}"/>
              </a:ext>
            </a:extLst>
          </p:cNvPr>
          <p:cNvSpPr/>
          <p:nvPr/>
        </p:nvSpPr>
        <p:spPr>
          <a:xfrm>
            <a:off x="8351328" y="1442882"/>
            <a:ext cx="797474" cy="798195"/>
          </a:xfrm>
          <a:prstGeom prst="rect">
            <a:avLst/>
          </a:prstGeom>
          <a:solidFill>
            <a:schemeClr val="accent4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ko-KR" altLang="en-US" dirty="0">
              <a:cs typeface="B Nazanin" pitchFamily="2" charset="-78"/>
            </a:endParaRPr>
          </a:p>
        </p:txBody>
      </p:sp>
      <p:sp>
        <p:nvSpPr>
          <p:cNvPr id="10" name="직사각형 9">
            <a:extLst>
              <a:ext uri="{FF2B5EF4-FFF2-40B4-BE49-F238E27FC236}">
                <a16:creationId xmlns:a16="http://schemas.microsoft.com/office/drawing/2014/main" id="{615C1B7C-EBEF-4BF9-B395-70ABCD83376E}"/>
              </a:ext>
            </a:extLst>
          </p:cNvPr>
          <p:cNvSpPr/>
          <p:nvPr/>
        </p:nvSpPr>
        <p:spPr>
          <a:xfrm>
            <a:off x="5955830" y="2250130"/>
            <a:ext cx="797474" cy="798195"/>
          </a:xfrm>
          <a:prstGeom prst="rect">
            <a:avLst/>
          </a:prstGeom>
          <a:solidFill>
            <a:schemeClr val="accent4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ko-KR" altLang="en-US" dirty="0">
              <a:cs typeface="B Nazanin" pitchFamily="2" charset="-78"/>
            </a:endParaRPr>
          </a:p>
        </p:txBody>
      </p:sp>
      <p:sp>
        <p:nvSpPr>
          <p:cNvPr id="11" name="직사각형 10">
            <a:extLst>
              <a:ext uri="{FF2B5EF4-FFF2-40B4-BE49-F238E27FC236}">
                <a16:creationId xmlns:a16="http://schemas.microsoft.com/office/drawing/2014/main" id="{EB52D5DD-0F7B-4936-AB3B-80486B9F36E8}"/>
              </a:ext>
            </a:extLst>
          </p:cNvPr>
          <p:cNvSpPr/>
          <p:nvPr/>
        </p:nvSpPr>
        <p:spPr>
          <a:xfrm>
            <a:off x="8351328" y="3843762"/>
            <a:ext cx="797474" cy="798195"/>
          </a:xfrm>
          <a:prstGeom prst="rect">
            <a:avLst/>
          </a:prstGeom>
          <a:solidFill>
            <a:schemeClr val="accent4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ko-KR" altLang="en-US" dirty="0">
              <a:cs typeface="B Nazanin" pitchFamily="2" charset="-78"/>
            </a:endParaRPr>
          </a:p>
        </p:txBody>
      </p:sp>
      <p:sp>
        <p:nvSpPr>
          <p:cNvPr id="12" name="직사각형 117">
            <a:extLst>
              <a:ext uri="{FF2B5EF4-FFF2-40B4-BE49-F238E27FC236}">
                <a16:creationId xmlns:a16="http://schemas.microsoft.com/office/drawing/2014/main" id="{C1D483F0-3207-4C6B-8B3A-E6556217DB3B}"/>
              </a:ext>
            </a:extLst>
          </p:cNvPr>
          <p:cNvSpPr/>
          <p:nvPr/>
        </p:nvSpPr>
        <p:spPr>
          <a:xfrm>
            <a:off x="4367035" y="1432561"/>
            <a:ext cx="797474" cy="798195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ko-KR" altLang="en-US" dirty="0">
              <a:cs typeface="B Nazanin" pitchFamily="2" charset="-78"/>
            </a:endParaRPr>
          </a:p>
        </p:txBody>
      </p:sp>
      <p:sp>
        <p:nvSpPr>
          <p:cNvPr id="13" name="직사각형 118">
            <a:extLst>
              <a:ext uri="{FF2B5EF4-FFF2-40B4-BE49-F238E27FC236}">
                <a16:creationId xmlns:a16="http://schemas.microsoft.com/office/drawing/2014/main" id="{63C41553-6A51-4FA4-BF19-02170200924E}"/>
              </a:ext>
            </a:extLst>
          </p:cNvPr>
          <p:cNvSpPr/>
          <p:nvPr/>
        </p:nvSpPr>
        <p:spPr>
          <a:xfrm>
            <a:off x="4367035" y="3826512"/>
            <a:ext cx="797474" cy="798195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ko-KR" altLang="en-US" dirty="0">
              <a:cs typeface="B Nazanin" pitchFamily="2" charset="-78"/>
            </a:endParaRPr>
          </a:p>
        </p:txBody>
      </p:sp>
      <p:sp>
        <p:nvSpPr>
          <p:cNvPr id="14" name="직사각형 119">
            <a:extLst>
              <a:ext uri="{FF2B5EF4-FFF2-40B4-BE49-F238E27FC236}">
                <a16:creationId xmlns:a16="http://schemas.microsoft.com/office/drawing/2014/main" id="{B8D159BA-1309-4957-87BB-FE3185352A13}"/>
              </a:ext>
            </a:extLst>
          </p:cNvPr>
          <p:cNvSpPr/>
          <p:nvPr/>
        </p:nvSpPr>
        <p:spPr>
          <a:xfrm>
            <a:off x="5164509" y="4627244"/>
            <a:ext cx="797474" cy="798195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ko-KR" altLang="en-US" dirty="0">
              <a:cs typeface="B Nazanin" pitchFamily="2" charset="-78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192DE0AE-0633-4BA7-94F6-979389C83C1A}"/>
              </a:ext>
            </a:extLst>
          </p:cNvPr>
          <p:cNvSpPr txBox="1"/>
          <p:nvPr/>
        </p:nvSpPr>
        <p:spPr>
          <a:xfrm>
            <a:off x="824743" y="635634"/>
            <a:ext cx="3097218" cy="156966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fa-IR" altLang="ko-KR" sz="3200" dirty="0">
                <a:solidFill>
                  <a:schemeClr val="accent4"/>
                </a:solidFill>
                <a:cs typeface="B Nazanin" pitchFamily="2" charset="-78"/>
              </a:rPr>
              <a:t>چیدمان</a:t>
            </a:r>
          </a:p>
          <a:p>
            <a:pPr algn="r" rtl="1"/>
            <a:r>
              <a:rPr lang="fa-IR" altLang="ko-KR" sz="3200" dirty="0">
                <a:solidFill>
                  <a:schemeClr val="accent4"/>
                </a:solidFill>
                <a:cs typeface="B Nazanin" pitchFamily="2" charset="-78"/>
              </a:rPr>
              <a:t>اسلاید متنی </a:t>
            </a:r>
            <a:r>
              <a:rPr lang="fa-IR" altLang="ko-KR" sz="3200" dirty="0">
                <a:cs typeface="B Nazanin" pitchFamily="2" charset="-78"/>
              </a:rPr>
              <a:t>را برای ارائه خود تمیز کنید</a:t>
            </a:r>
            <a:endParaRPr lang="ko-KR" altLang="en-US" sz="3200" dirty="0">
              <a:cs typeface="B Nazanin" pitchFamily="2" charset="-78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E19CC33-13FE-4903-A513-5E5BC4A04CB3}"/>
              </a:ext>
            </a:extLst>
          </p:cNvPr>
          <p:cNvSpPr txBox="1"/>
          <p:nvPr/>
        </p:nvSpPr>
        <p:spPr>
          <a:xfrm>
            <a:off x="1041178" y="2649227"/>
            <a:ext cx="2880783" cy="31162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ارائه پاورپوینت مدرنی را دریافت کنید که به زیبایی طراحی شده است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.  </a:t>
            </a:r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آسان برای تغییر رنگ، عکس و متن.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 </a:t>
            </a:r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 </a:t>
            </a:r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ارائه پاورپوینت مدرنی را دریافت کنید که به زیبایی طراحی شده است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.  </a:t>
            </a:r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آسان برای تغییر رنگ، عکس و متن.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 </a:t>
            </a:r>
          </a:p>
          <a:p>
            <a:pPr algn="r" rtl="1">
              <a:lnSpc>
                <a:spcPct val="150000"/>
              </a:lnSpc>
            </a:pPr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آسان برای تغییر رنگ، عکس و متن.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 </a:t>
            </a:r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 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4C6F7909-332B-4873-AECE-DBF7A1C871D3}"/>
              </a:ext>
            </a:extLst>
          </p:cNvPr>
          <p:cNvSpPr txBox="1"/>
          <p:nvPr/>
        </p:nvSpPr>
        <p:spPr>
          <a:xfrm>
            <a:off x="1479957" y="6068475"/>
            <a:ext cx="2371794" cy="307777"/>
          </a:xfrm>
          <a:prstGeom prst="rect">
            <a:avLst/>
          </a:prstGeom>
          <a:solidFill>
            <a:schemeClr val="accent4"/>
          </a:solidFill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400" b="1" dirty="0">
                <a:solidFill>
                  <a:schemeClr val="bg1"/>
                </a:solidFill>
                <a:cs typeface="B Nazanin" pitchFamily="2" charset="-78"/>
              </a:rPr>
              <a:t> </a:t>
            </a:r>
            <a:r>
              <a:rPr lang="en-US" altLang="ko-KR" sz="1400" b="1" dirty="0">
                <a:solidFill>
                  <a:schemeClr val="bg1"/>
                </a:solidFill>
                <a:cs typeface="B Nazanin" pitchFamily="2" charset="-78"/>
              </a:rPr>
              <a:t> </a:t>
            </a:r>
            <a:r>
              <a:rPr lang="fa-IR" altLang="ko-KR" sz="1400" b="1" dirty="0">
                <a:solidFill>
                  <a:schemeClr val="bg1"/>
                </a:solidFill>
                <a:cs typeface="B Nazanin" pitchFamily="2" charset="-78"/>
              </a:rPr>
              <a:t>عنوان مطالب</a:t>
            </a:r>
            <a:endParaRPr lang="ko-KR" altLang="en-US" sz="1400" b="1" dirty="0">
              <a:solidFill>
                <a:schemeClr val="bg1"/>
              </a:solidFill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2991223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206381AD-4C2B-4745-99B1-0BBCE6131A7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prstGeom prst="rect">
            <a:avLst/>
          </a:prstGeom>
        </p:spPr>
        <p:txBody>
          <a:bodyPr/>
          <a:lstStyle/>
          <a:p>
            <a:pPr rtl="1"/>
            <a:r>
              <a:rPr lang="fa-IR" dirty="0">
                <a:cs typeface="B Nazanin" pitchFamily="2" charset="-78"/>
              </a:rPr>
              <a:t>سبک اینفوگرافیک</a:t>
            </a:r>
            <a:endParaRPr lang="en-US" dirty="0">
              <a:cs typeface="B Nazanin" pitchFamily="2" charset="-78"/>
            </a:endParaRP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D0CDE915-2354-4482-BFFD-C57FB0E0930F}"/>
              </a:ext>
            </a:extLst>
          </p:cNvPr>
          <p:cNvGrpSpPr/>
          <p:nvPr/>
        </p:nvGrpSpPr>
        <p:grpSpPr>
          <a:xfrm>
            <a:off x="8686367" y="1788204"/>
            <a:ext cx="2738140" cy="901282"/>
            <a:chOff x="302738" y="4417056"/>
            <a:chExt cx="2851594" cy="901282"/>
          </a:xfrm>
        </p:grpSpPr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1882952D-1B08-403D-9E65-3FEFF0C15875}"/>
                </a:ext>
              </a:extLst>
            </p:cNvPr>
            <p:cNvSpPr txBox="1"/>
            <p:nvPr/>
          </p:nvSpPr>
          <p:spPr>
            <a:xfrm>
              <a:off x="302738" y="4417056"/>
              <a:ext cx="2851594" cy="276999"/>
            </a:xfrm>
            <a:prstGeom prst="rect">
              <a:avLst/>
            </a:prstGeom>
            <a:noFill/>
          </p:spPr>
          <p:txBody>
            <a:bodyPr wrap="square" lIns="0" rtlCol="0" anchor="ctr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محتوا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7C4FDD48-67C6-4969-A146-42719801BFAA}"/>
                </a:ext>
              </a:extLst>
            </p:cNvPr>
            <p:cNvSpPr txBox="1"/>
            <p:nvPr/>
          </p:nvSpPr>
          <p:spPr>
            <a:xfrm>
              <a:off x="302738" y="4672007"/>
              <a:ext cx="2851594" cy="646331"/>
            </a:xfrm>
            <a:prstGeom prst="rect">
              <a:avLst/>
            </a:prstGeom>
            <a:noFill/>
          </p:spPr>
          <p:txBody>
            <a:bodyPr wrap="square" lIns="0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ارائه پاورپوینت مدرن را دریافت کنید که به زیبایی طراحی شده است. امیدوارم و من معتقدم که این الگو وقت شما را خواهد داشت.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DE56AA7A-113B-4B09-9978-4A50651BEE26}"/>
              </a:ext>
            </a:extLst>
          </p:cNvPr>
          <p:cNvGrpSpPr/>
          <p:nvPr/>
        </p:nvGrpSpPr>
        <p:grpSpPr>
          <a:xfrm>
            <a:off x="810431" y="5014332"/>
            <a:ext cx="2738140" cy="901282"/>
            <a:chOff x="302738" y="4417056"/>
            <a:chExt cx="2851594" cy="901282"/>
          </a:xfrm>
        </p:grpSpPr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8064F424-53D3-4DB4-98CC-F8E8981F76B3}"/>
                </a:ext>
              </a:extLst>
            </p:cNvPr>
            <p:cNvSpPr txBox="1"/>
            <p:nvPr/>
          </p:nvSpPr>
          <p:spPr>
            <a:xfrm>
              <a:off x="302738" y="4417056"/>
              <a:ext cx="2851594" cy="276999"/>
            </a:xfrm>
            <a:prstGeom prst="rect">
              <a:avLst/>
            </a:prstGeom>
            <a:noFill/>
          </p:spPr>
          <p:txBody>
            <a:bodyPr wrap="square" lIns="0" rtlCol="0" anchor="ctr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محتوا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E3C784B3-FD8C-461A-93BA-B4B8DDEE5B95}"/>
                </a:ext>
              </a:extLst>
            </p:cNvPr>
            <p:cNvSpPr txBox="1"/>
            <p:nvPr/>
          </p:nvSpPr>
          <p:spPr>
            <a:xfrm>
              <a:off x="302738" y="4672007"/>
              <a:ext cx="2851594" cy="646331"/>
            </a:xfrm>
            <a:prstGeom prst="rect">
              <a:avLst/>
            </a:prstGeom>
            <a:noFill/>
          </p:spPr>
          <p:txBody>
            <a:bodyPr wrap="square" lIns="0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ارائه پاورپوینت مدرن را دریافت کنید که به زیبایی طراحی شده است. امیدوارم و من معتقدم که این الگو وقت شما را خواهد داشت.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90DBAEFD-420B-430B-9244-9A6BFB60C44E}"/>
              </a:ext>
            </a:extLst>
          </p:cNvPr>
          <p:cNvGrpSpPr/>
          <p:nvPr/>
        </p:nvGrpSpPr>
        <p:grpSpPr>
          <a:xfrm>
            <a:off x="810431" y="1846690"/>
            <a:ext cx="2738140" cy="901282"/>
            <a:chOff x="302738" y="4417056"/>
            <a:chExt cx="2851594" cy="901282"/>
          </a:xfrm>
        </p:grpSpPr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0FEA8055-C714-4196-A5F1-115A9684E008}"/>
                </a:ext>
              </a:extLst>
            </p:cNvPr>
            <p:cNvSpPr txBox="1"/>
            <p:nvPr/>
          </p:nvSpPr>
          <p:spPr>
            <a:xfrm>
              <a:off x="302738" y="4417056"/>
              <a:ext cx="2851594" cy="276999"/>
            </a:xfrm>
            <a:prstGeom prst="rect">
              <a:avLst/>
            </a:prstGeom>
            <a:noFill/>
          </p:spPr>
          <p:txBody>
            <a:bodyPr wrap="square" lIns="0" rtlCol="0" anchor="ctr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محتوا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06049F70-B95B-4773-B370-B3F0827F4759}"/>
                </a:ext>
              </a:extLst>
            </p:cNvPr>
            <p:cNvSpPr txBox="1"/>
            <p:nvPr/>
          </p:nvSpPr>
          <p:spPr>
            <a:xfrm>
              <a:off x="302738" y="4672007"/>
              <a:ext cx="2851594" cy="646331"/>
            </a:xfrm>
            <a:prstGeom prst="rect">
              <a:avLst/>
            </a:prstGeom>
            <a:noFill/>
          </p:spPr>
          <p:txBody>
            <a:bodyPr wrap="square" lIns="0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ارائه پاورپوینت مدرن را دریافت کنید که به زیبایی طراحی شده است. امیدوارم و من معتقدم که این الگو وقت شما را خواهد داشت.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grpSp>
        <p:nvGrpSpPr>
          <p:cNvPr id="25" name="Group 24">
            <a:extLst>
              <a:ext uri="{FF2B5EF4-FFF2-40B4-BE49-F238E27FC236}">
                <a16:creationId xmlns:a16="http://schemas.microsoft.com/office/drawing/2014/main" id="{E675FB9E-3C16-43DE-9A6D-5E926D893843}"/>
              </a:ext>
            </a:extLst>
          </p:cNvPr>
          <p:cNvGrpSpPr/>
          <p:nvPr/>
        </p:nvGrpSpPr>
        <p:grpSpPr>
          <a:xfrm>
            <a:off x="8686367" y="5014332"/>
            <a:ext cx="2738140" cy="901282"/>
            <a:chOff x="302738" y="4417056"/>
            <a:chExt cx="2851594" cy="901282"/>
          </a:xfrm>
        </p:grpSpPr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693E5612-0F63-4645-B6B8-B32C42484A25}"/>
                </a:ext>
              </a:extLst>
            </p:cNvPr>
            <p:cNvSpPr txBox="1"/>
            <p:nvPr/>
          </p:nvSpPr>
          <p:spPr>
            <a:xfrm>
              <a:off x="302738" y="4417056"/>
              <a:ext cx="2851594" cy="276999"/>
            </a:xfrm>
            <a:prstGeom prst="rect">
              <a:avLst/>
            </a:prstGeom>
            <a:noFill/>
          </p:spPr>
          <p:txBody>
            <a:bodyPr wrap="square" lIns="0" rtlCol="0" anchor="ctr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محتوا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3DBB1582-C925-490A-B2C6-44306FCE761E}"/>
                </a:ext>
              </a:extLst>
            </p:cNvPr>
            <p:cNvSpPr txBox="1"/>
            <p:nvPr/>
          </p:nvSpPr>
          <p:spPr>
            <a:xfrm>
              <a:off x="302738" y="4672007"/>
              <a:ext cx="2851594" cy="646331"/>
            </a:xfrm>
            <a:prstGeom prst="rect">
              <a:avLst/>
            </a:prstGeom>
            <a:noFill/>
          </p:spPr>
          <p:txBody>
            <a:bodyPr wrap="square" lIns="0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ارائه پاورپوینت مدرن را دریافت کنید که به زیبایی طراحی شده است. امیدوارم و من معتقدم که این الگو وقت شما را خواهد داشت.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cxnSp>
        <p:nvCxnSpPr>
          <p:cNvPr id="28" name="Elbow Connector 10">
            <a:extLst>
              <a:ext uri="{FF2B5EF4-FFF2-40B4-BE49-F238E27FC236}">
                <a16:creationId xmlns:a16="http://schemas.microsoft.com/office/drawing/2014/main" id="{D44BB36E-CD46-4EB1-9F48-40B66F41CD51}"/>
              </a:ext>
            </a:extLst>
          </p:cNvPr>
          <p:cNvCxnSpPr>
            <a:cxnSpLocks/>
          </p:cNvCxnSpPr>
          <p:nvPr/>
        </p:nvCxnSpPr>
        <p:spPr>
          <a:xfrm flipV="1">
            <a:off x="6692630" y="1926705"/>
            <a:ext cx="1780165" cy="1332063"/>
          </a:xfrm>
          <a:prstGeom prst="bentConnector3">
            <a:avLst>
              <a:gd name="adj1" fmla="val -274"/>
            </a:avLst>
          </a:prstGeom>
          <a:ln>
            <a:solidFill>
              <a:schemeClr val="bg1">
                <a:lumMod val="65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Elbow Connector 124">
            <a:extLst>
              <a:ext uri="{FF2B5EF4-FFF2-40B4-BE49-F238E27FC236}">
                <a16:creationId xmlns:a16="http://schemas.microsoft.com/office/drawing/2014/main" id="{BDA1B73F-E26A-41B6-BB21-0FF53D266044}"/>
              </a:ext>
            </a:extLst>
          </p:cNvPr>
          <p:cNvCxnSpPr>
            <a:cxnSpLocks/>
          </p:cNvCxnSpPr>
          <p:nvPr/>
        </p:nvCxnSpPr>
        <p:spPr>
          <a:xfrm rot="10800000">
            <a:off x="7140112" y="4393860"/>
            <a:ext cx="1332682" cy="758972"/>
          </a:xfrm>
          <a:prstGeom prst="bentConnector3">
            <a:avLst>
              <a:gd name="adj1" fmla="val 98905"/>
            </a:avLst>
          </a:prstGeom>
          <a:ln>
            <a:solidFill>
              <a:schemeClr val="bg1">
                <a:lumMod val="65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Elbow Connector 132">
            <a:extLst>
              <a:ext uri="{FF2B5EF4-FFF2-40B4-BE49-F238E27FC236}">
                <a16:creationId xmlns:a16="http://schemas.microsoft.com/office/drawing/2014/main" id="{51FAA86A-2E06-48AB-99BE-FBBF774ED964}"/>
              </a:ext>
            </a:extLst>
          </p:cNvPr>
          <p:cNvCxnSpPr>
            <a:cxnSpLocks/>
          </p:cNvCxnSpPr>
          <p:nvPr/>
        </p:nvCxnSpPr>
        <p:spPr>
          <a:xfrm flipV="1">
            <a:off x="2845273" y="4423136"/>
            <a:ext cx="1597847" cy="529168"/>
          </a:xfrm>
          <a:prstGeom prst="bentConnector3">
            <a:avLst>
              <a:gd name="adj1" fmla="val -530"/>
            </a:avLst>
          </a:prstGeom>
          <a:ln>
            <a:solidFill>
              <a:schemeClr val="bg1">
                <a:lumMod val="65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Elbow Connector 138">
            <a:extLst>
              <a:ext uri="{FF2B5EF4-FFF2-40B4-BE49-F238E27FC236}">
                <a16:creationId xmlns:a16="http://schemas.microsoft.com/office/drawing/2014/main" id="{A5DFF2E1-509F-4C97-8096-F4992285935B}"/>
              </a:ext>
            </a:extLst>
          </p:cNvPr>
          <p:cNvCxnSpPr>
            <a:cxnSpLocks/>
          </p:cNvCxnSpPr>
          <p:nvPr/>
        </p:nvCxnSpPr>
        <p:spPr>
          <a:xfrm>
            <a:off x="3720911" y="1985190"/>
            <a:ext cx="1150621" cy="270012"/>
          </a:xfrm>
          <a:prstGeom prst="bentConnector3">
            <a:avLst>
              <a:gd name="adj1" fmla="val 99880"/>
            </a:avLst>
          </a:prstGeom>
          <a:ln>
            <a:solidFill>
              <a:schemeClr val="bg1">
                <a:lumMod val="65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2" name="그룹 3">
            <a:extLst>
              <a:ext uri="{FF2B5EF4-FFF2-40B4-BE49-F238E27FC236}">
                <a16:creationId xmlns:a16="http://schemas.microsoft.com/office/drawing/2014/main" id="{94541A03-FC8B-4E1F-8A9E-2FCAF47C8B1D}"/>
              </a:ext>
            </a:extLst>
          </p:cNvPr>
          <p:cNvGrpSpPr/>
          <p:nvPr/>
        </p:nvGrpSpPr>
        <p:grpSpPr>
          <a:xfrm>
            <a:off x="4354680" y="2271244"/>
            <a:ext cx="3852299" cy="3268838"/>
            <a:chOff x="4708647" y="2271244"/>
            <a:chExt cx="3462733" cy="2938275"/>
          </a:xfrm>
        </p:grpSpPr>
        <p:sp>
          <p:nvSpPr>
            <p:cNvPr id="33" name="자유형: 도형 112">
              <a:extLst>
                <a:ext uri="{FF2B5EF4-FFF2-40B4-BE49-F238E27FC236}">
                  <a16:creationId xmlns:a16="http://schemas.microsoft.com/office/drawing/2014/main" id="{76FDB1C4-0E5A-4063-AEEC-8DE961822ED7}"/>
                </a:ext>
              </a:extLst>
            </p:cNvPr>
            <p:cNvSpPr/>
            <p:nvPr/>
          </p:nvSpPr>
          <p:spPr>
            <a:xfrm>
              <a:off x="5424880" y="2949383"/>
              <a:ext cx="1627206" cy="1631046"/>
            </a:xfrm>
            <a:custGeom>
              <a:avLst/>
              <a:gdLst>
                <a:gd name="connsiteX0" fmla="*/ 1702614 w 1792010"/>
                <a:gd name="connsiteY0" fmla="*/ 878442 h 1796239"/>
                <a:gd name="connsiteX1" fmla="*/ 1710060 w 1792010"/>
                <a:gd name="connsiteY1" fmla="*/ 883022 h 1796239"/>
                <a:gd name="connsiteX2" fmla="*/ 1702614 w 1792010"/>
                <a:gd name="connsiteY2" fmla="*/ 881183 h 1796239"/>
                <a:gd name="connsiteX3" fmla="*/ 896004 w 1792010"/>
                <a:gd name="connsiteY3" fmla="*/ 384279 h 1796239"/>
                <a:gd name="connsiteX4" fmla="*/ 379479 w 1792010"/>
                <a:gd name="connsiteY4" fmla="*/ 900804 h 1796239"/>
                <a:gd name="connsiteX5" fmla="*/ 896004 w 1792010"/>
                <a:gd name="connsiteY5" fmla="*/ 1417329 h 1796239"/>
                <a:gd name="connsiteX6" fmla="*/ 1412529 w 1792010"/>
                <a:gd name="connsiteY6" fmla="*/ 900804 h 1796239"/>
                <a:gd name="connsiteX7" fmla="*/ 896004 w 1792010"/>
                <a:gd name="connsiteY7" fmla="*/ 384279 h 1796239"/>
                <a:gd name="connsiteX8" fmla="*/ 998892 w 1792010"/>
                <a:gd name="connsiteY8" fmla="*/ 0 h 1796239"/>
                <a:gd name="connsiteX9" fmla="*/ 1263685 w 1792010"/>
                <a:gd name="connsiteY9" fmla="*/ 70112 h 1796239"/>
                <a:gd name="connsiteX10" fmla="*/ 1259890 w 1792010"/>
                <a:gd name="connsiteY10" fmla="*/ 292970 h 1796239"/>
                <a:gd name="connsiteX11" fmla="*/ 1252964 w 1792010"/>
                <a:gd name="connsiteY11" fmla="*/ 291136 h 1796239"/>
                <a:gd name="connsiteX12" fmla="*/ 1403555 w 1792010"/>
                <a:gd name="connsiteY12" fmla="*/ 406648 h 1796239"/>
                <a:gd name="connsiteX13" fmla="*/ 1604328 w 1792010"/>
                <a:gd name="connsiteY13" fmla="*/ 357315 h 1796239"/>
                <a:gd name="connsiteX14" fmla="*/ 1733027 w 1792010"/>
                <a:gd name="connsiteY14" fmla="*/ 596499 h 1796239"/>
                <a:gd name="connsiteX15" fmla="*/ 1589970 w 1792010"/>
                <a:gd name="connsiteY15" fmla="*/ 723947 h 1796239"/>
                <a:gd name="connsiteX16" fmla="*/ 1613321 w 1792010"/>
                <a:gd name="connsiteY16" fmla="*/ 924788 h 1796239"/>
                <a:gd name="connsiteX17" fmla="*/ 1792010 w 1792010"/>
                <a:gd name="connsiteY17" fmla="*/ 1022811 h 1796239"/>
                <a:gd name="connsiteX18" fmla="*/ 1721058 w 1792010"/>
                <a:gd name="connsiteY18" fmla="*/ 1284473 h 1796239"/>
                <a:gd name="connsiteX19" fmla="*/ 1504230 w 1792010"/>
                <a:gd name="connsiteY19" fmla="*/ 1280870 h 1796239"/>
                <a:gd name="connsiteX20" fmla="*/ 1406384 w 1792010"/>
                <a:gd name="connsiteY20" fmla="*/ 1403402 h 1796239"/>
                <a:gd name="connsiteX21" fmla="*/ 1477592 w 1792010"/>
                <a:gd name="connsiteY21" fmla="*/ 1587057 h 1796239"/>
                <a:gd name="connsiteX22" fmla="*/ 1253035 w 1792010"/>
                <a:gd name="connsiteY22" fmla="*/ 1742435 h 1796239"/>
                <a:gd name="connsiteX23" fmla="*/ 1163834 w 1792010"/>
                <a:gd name="connsiteY23" fmla="*/ 1665910 h 1796239"/>
                <a:gd name="connsiteX24" fmla="*/ 1163667 w 1792010"/>
                <a:gd name="connsiteY24" fmla="*/ 1666097 h 1796239"/>
                <a:gd name="connsiteX25" fmla="*/ 1144343 w 1792010"/>
                <a:gd name="connsiteY25" fmla="*/ 1649188 h 1796239"/>
                <a:gd name="connsiteX26" fmla="*/ 1082710 w 1792010"/>
                <a:gd name="connsiteY26" fmla="*/ 1596313 h 1796239"/>
                <a:gd name="connsiteX27" fmla="*/ 1083384 w 1792010"/>
                <a:gd name="connsiteY27" fmla="*/ 1595846 h 1796239"/>
                <a:gd name="connsiteX28" fmla="*/ 1076108 w 1792010"/>
                <a:gd name="connsiteY28" fmla="*/ 1589478 h 1796239"/>
                <a:gd name="connsiteX29" fmla="*/ 898869 w 1792010"/>
                <a:gd name="connsiteY29" fmla="*/ 1612479 h 1796239"/>
                <a:gd name="connsiteX30" fmla="*/ 795635 w 1792010"/>
                <a:gd name="connsiteY30" fmla="*/ 1796239 h 1796239"/>
                <a:gd name="connsiteX31" fmla="*/ 530840 w 1792010"/>
                <a:gd name="connsiteY31" fmla="*/ 1726127 h 1796239"/>
                <a:gd name="connsiteX32" fmla="*/ 534419 w 1792010"/>
                <a:gd name="connsiteY32" fmla="*/ 1515981 h 1796239"/>
                <a:gd name="connsiteX33" fmla="*/ 384791 w 1792010"/>
                <a:gd name="connsiteY33" fmla="*/ 1400008 h 1796239"/>
                <a:gd name="connsiteX34" fmla="*/ 388223 w 1792010"/>
                <a:gd name="connsiteY34" fmla="*/ 1407281 h 1796239"/>
                <a:gd name="connsiteX35" fmla="*/ 166784 w 1792010"/>
                <a:gd name="connsiteY35" fmla="*/ 1449671 h 1796239"/>
                <a:gd name="connsiteX36" fmla="*/ 50929 w 1792010"/>
                <a:gd name="connsiteY36" fmla="*/ 1204159 h 1796239"/>
                <a:gd name="connsiteX37" fmla="*/ 200689 w 1792010"/>
                <a:gd name="connsiteY37" fmla="*/ 1084166 h 1796239"/>
                <a:gd name="connsiteX38" fmla="*/ 176341 w 1792010"/>
                <a:gd name="connsiteY38" fmla="*/ 904529 h 1796239"/>
                <a:gd name="connsiteX39" fmla="*/ 0 w 1792010"/>
                <a:gd name="connsiteY39" fmla="*/ 807794 h 1796239"/>
                <a:gd name="connsiteX40" fmla="*/ 70951 w 1792010"/>
                <a:gd name="connsiteY40" fmla="*/ 546132 h 1796239"/>
                <a:gd name="connsiteX41" fmla="*/ 273028 w 1792010"/>
                <a:gd name="connsiteY41" fmla="*/ 549491 h 1796239"/>
                <a:gd name="connsiteX42" fmla="*/ 370996 w 1792010"/>
                <a:gd name="connsiteY42" fmla="*/ 419078 h 1796239"/>
                <a:gd name="connsiteX43" fmla="*/ 303314 w 1792010"/>
                <a:gd name="connsiteY43" fmla="*/ 212794 h 1796239"/>
                <a:gd name="connsiteX44" fmla="*/ 535794 w 1792010"/>
                <a:gd name="connsiteY44" fmla="*/ 69242 h 1796239"/>
                <a:gd name="connsiteX45" fmla="*/ 698144 w 1792010"/>
                <a:gd name="connsiteY45" fmla="*/ 223973 h 1796239"/>
                <a:gd name="connsiteX46" fmla="*/ 696512 w 1792010"/>
                <a:gd name="connsiteY46" fmla="*/ 224981 h 1796239"/>
                <a:gd name="connsiteX47" fmla="*/ 896341 w 1792010"/>
                <a:gd name="connsiteY47" fmla="*/ 196709 h 1796239"/>
                <a:gd name="connsiteX48" fmla="*/ 889414 w 1792010"/>
                <a:gd name="connsiteY48" fmla="*/ 194876 h 1796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</a:cxnLst>
              <a:rect l="l" t="t" r="r" b="b"/>
              <a:pathLst>
                <a:path w="1792010" h="1796239">
                  <a:moveTo>
                    <a:pt x="1702614" y="878442"/>
                  </a:moveTo>
                  <a:lnTo>
                    <a:pt x="1710060" y="883022"/>
                  </a:lnTo>
                  <a:lnTo>
                    <a:pt x="1702614" y="881183"/>
                  </a:lnTo>
                  <a:close/>
                  <a:moveTo>
                    <a:pt x="896004" y="384279"/>
                  </a:moveTo>
                  <a:cubicBezTo>
                    <a:pt x="610735" y="384279"/>
                    <a:pt x="379479" y="615535"/>
                    <a:pt x="379479" y="900804"/>
                  </a:cubicBezTo>
                  <a:cubicBezTo>
                    <a:pt x="379479" y="1186073"/>
                    <a:pt x="610735" y="1417329"/>
                    <a:pt x="896004" y="1417329"/>
                  </a:cubicBezTo>
                  <a:cubicBezTo>
                    <a:pt x="1181273" y="1417329"/>
                    <a:pt x="1412529" y="1186073"/>
                    <a:pt x="1412529" y="900804"/>
                  </a:cubicBezTo>
                  <a:cubicBezTo>
                    <a:pt x="1412529" y="615535"/>
                    <a:pt x="1181273" y="384279"/>
                    <a:pt x="896004" y="384279"/>
                  </a:cubicBezTo>
                  <a:close/>
                  <a:moveTo>
                    <a:pt x="998892" y="0"/>
                  </a:moveTo>
                  <a:lnTo>
                    <a:pt x="1263685" y="70112"/>
                  </a:lnTo>
                  <a:lnTo>
                    <a:pt x="1259890" y="292970"/>
                  </a:lnTo>
                  <a:lnTo>
                    <a:pt x="1252964" y="291136"/>
                  </a:lnTo>
                  <a:cubicBezTo>
                    <a:pt x="1309401" y="322522"/>
                    <a:pt x="1360410" y="361009"/>
                    <a:pt x="1403555" y="406648"/>
                  </a:cubicBezTo>
                  <a:lnTo>
                    <a:pt x="1604328" y="357315"/>
                  </a:lnTo>
                  <a:lnTo>
                    <a:pt x="1733027" y="596499"/>
                  </a:lnTo>
                  <a:lnTo>
                    <a:pt x="1589970" y="723947"/>
                  </a:lnTo>
                  <a:cubicBezTo>
                    <a:pt x="1607903" y="788494"/>
                    <a:pt x="1616355" y="856084"/>
                    <a:pt x="1613321" y="924788"/>
                  </a:cubicBezTo>
                  <a:lnTo>
                    <a:pt x="1792010" y="1022811"/>
                  </a:lnTo>
                  <a:lnTo>
                    <a:pt x="1721058" y="1284473"/>
                  </a:lnTo>
                  <a:lnTo>
                    <a:pt x="1504230" y="1280870"/>
                  </a:lnTo>
                  <a:cubicBezTo>
                    <a:pt x="1476815" y="1326134"/>
                    <a:pt x="1443601" y="1366958"/>
                    <a:pt x="1406384" y="1403402"/>
                  </a:cubicBezTo>
                  <a:lnTo>
                    <a:pt x="1477592" y="1587057"/>
                  </a:lnTo>
                  <a:lnTo>
                    <a:pt x="1253035" y="1742435"/>
                  </a:lnTo>
                  <a:lnTo>
                    <a:pt x="1163834" y="1665910"/>
                  </a:lnTo>
                  <a:lnTo>
                    <a:pt x="1163667" y="1666097"/>
                  </a:lnTo>
                  <a:lnTo>
                    <a:pt x="1144343" y="1649188"/>
                  </a:lnTo>
                  <a:lnTo>
                    <a:pt x="1082710" y="1596313"/>
                  </a:lnTo>
                  <a:lnTo>
                    <a:pt x="1083384" y="1595846"/>
                  </a:lnTo>
                  <a:lnTo>
                    <a:pt x="1076108" y="1589478"/>
                  </a:lnTo>
                  <a:cubicBezTo>
                    <a:pt x="1019150" y="1605403"/>
                    <a:pt x="959511" y="1612813"/>
                    <a:pt x="898869" y="1612479"/>
                  </a:cubicBezTo>
                  <a:lnTo>
                    <a:pt x="795635" y="1796239"/>
                  </a:lnTo>
                  <a:lnTo>
                    <a:pt x="530840" y="1726127"/>
                  </a:lnTo>
                  <a:lnTo>
                    <a:pt x="534419" y="1515981"/>
                  </a:lnTo>
                  <a:cubicBezTo>
                    <a:pt x="478307" y="1484379"/>
                    <a:pt x="427627" y="1445732"/>
                    <a:pt x="384791" y="1400008"/>
                  </a:cubicBezTo>
                  <a:lnTo>
                    <a:pt x="388223" y="1407281"/>
                  </a:lnTo>
                  <a:lnTo>
                    <a:pt x="166784" y="1449671"/>
                  </a:lnTo>
                  <a:lnTo>
                    <a:pt x="50929" y="1204159"/>
                  </a:lnTo>
                  <a:lnTo>
                    <a:pt x="200689" y="1084166"/>
                  </a:lnTo>
                  <a:cubicBezTo>
                    <a:pt x="184704" y="1026270"/>
                    <a:pt x="176353" y="965934"/>
                    <a:pt x="176341" y="904529"/>
                  </a:cubicBezTo>
                  <a:lnTo>
                    <a:pt x="0" y="807794"/>
                  </a:lnTo>
                  <a:lnTo>
                    <a:pt x="70951" y="546132"/>
                  </a:lnTo>
                  <a:lnTo>
                    <a:pt x="273028" y="549491"/>
                  </a:lnTo>
                  <a:cubicBezTo>
                    <a:pt x="300443" y="501683"/>
                    <a:pt x="333547" y="458094"/>
                    <a:pt x="370996" y="419078"/>
                  </a:cubicBezTo>
                  <a:lnTo>
                    <a:pt x="303314" y="212794"/>
                  </a:lnTo>
                  <a:lnTo>
                    <a:pt x="535794" y="69242"/>
                  </a:lnTo>
                  <a:lnTo>
                    <a:pt x="698144" y="223973"/>
                  </a:lnTo>
                  <a:lnTo>
                    <a:pt x="696512" y="224981"/>
                  </a:lnTo>
                  <a:cubicBezTo>
                    <a:pt x="760334" y="205136"/>
                    <a:pt x="827716" y="195964"/>
                    <a:pt x="896341" y="196709"/>
                  </a:cubicBezTo>
                  <a:lnTo>
                    <a:pt x="889414" y="194876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rtl="1"/>
              <a:endParaRPr lang="ko-KR" altLang="en-US" sz="2700">
                <a:solidFill>
                  <a:schemeClr val="tx1"/>
                </a:solidFill>
                <a:cs typeface="B Nazanin" pitchFamily="2" charset="-78"/>
              </a:endParaRPr>
            </a:p>
          </p:txBody>
        </p:sp>
        <p:sp>
          <p:nvSpPr>
            <p:cNvPr id="34" name="자유형: 도형 113">
              <a:extLst>
                <a:ext uri="{FF2B5EF4-FFF2-40B4-BE49-F238E27FC236}">
                  <a16:creationId xmlns:a16="http://schemas.microsoft.com/office/drawing/2014/main" id="{8111823E-856F-45C8-9B6A-E37F6B0973F7}"/>
                </a:ext>
              </a:extLst>
            </p:cNvPr>
            <p:cNvSpPr/>
            <p:nvPr/>
          </p:nvSpPr>
          <p:spPr>
            <a:xfrm>
              <a:off x="7043973" y="3247219"/>
              <a:ext cx="1127407" cy="1130068"/>
            </a:xfrm>
            <a:custGeom>
              <a:avLst/>
              <a:gdLst>
                <a:gd name="connsiteX0" fmla="*/ 1702614 w 1792010"/>
                <a:gd name="connsiteY0" fmla="*/ 878442 h 1796239"/>
                <a:gd name="connsiteX1" fmla="*/ 1710060 w 1792010"/>
                <a:gd name="connsiteY1" fmla="*/ 883022 h 1796239"/>
                <a:gd name="connsiteX2" fmla="*/ 1702614 w 1792010"/>
                <a:gd name="connsiteY2" fmla="*/ 881183 h 1796239"/>
                <a:gd name="connsiteX3" fmla="*/ 896004 w 1792010"/>
                <a:gd name="connsiteY3" fmla="*/ 384279 h 1796239"/>
                <a:gd name="connsiteX4" fmla="*/ 379479 w 1792010"/>
                <a:gd name="connsiteY4" fmla="*/ 900804 h 1796239"/>
                <a:gd name="connsiteX5" fmla="*/ 896004 w 1792010"/>
                <a:gd name="connsiteY5" fmla="*/ 1417329 h 1796239"/>
                <a:gd name="connsiteX6" fmla="*/ 1412529 w 1792010"/>
                <a:gd name="connsiteY6" fmla="*/ 900804 h 1796239"/>
                <a:gd name="connsiteX7" fmla="*/ 896004 w 1792010"/>
                <a:gd name="connsiteY7" fmla="*/ 384279 h 1796239"/>
                <a:gd name="connsiteX8" fmla="*/ 998892 w 1792010"/>
                <a:gd name="connsiteY8" fmla="*/ 0 h 1796239"/>
                <a:gd name="connsiteX9" fmla="*/ 1263685 w 1792010"/>
                <a:gd name="connsiteY9" fmla="*/ 70112 h 1796239"/>
                <a:gd name="connsiteX10" fmla="*/ 1259890 w 1792010"/>
                <a:gd name="connsiteY10" fmla="*/ 292970 h 1796239"/>
                <a:gd name="connsiteX11" fmla="*/ 1252964 w 1792010"/>
                <a:gd name="connsiteY11" fmla="*/ 291136 h 1796239"/>
                <a:gd name="connsiteX12" fmla="*/ 1403555 w 1792010"/>
                <a:gd name="connsiteY12" fmla="*/ 406648 h 1796239"/>
                <a:gd name="connsiteX13" fmla="*/ 1604328 w 1792010"/>
                <a:gd name="connsiteY13" fmla="*/ 357315 h 1796239"/>
                <a:gd name="connsiteX14" fmla="*/ 1733027 w 1792010"/>
                <a:gd name="connsiteY14" fmla="*/ 596499 h 1796239"/>
                <a:gd name="connsiteX15" fmla="*/ 1589970 w 1792010"/>
                <a:gd name="connsiteY15" fmla="*/ 723947 h 1796239"/>
                <a:gd name="connsiteX16" fmla="*/ 1613321 w 1792010"/>
                <a:gd name="connsiteY16" fmla="*/ 924788 h 1796239"/>
                <a:gd name="connsiteX17" fmla="*/ 1792010 w 1792010"/>
                <a:gd name="connsiteY17" fmla="*/ 1022811 h 1796239"/>
                <a:gd name="connsiteX18" fmla="*/ 1721058 w 1792010"/>
                <a:gd name="connsiteY18" fmla="*/ 1284473 h 1796239"/>
                <a:gd name="connsiteX19" fmla="*/ 1504230 w 1792010"/>
                <a:gd name="connsiteY19" fmla="*/ 1280870 h 1796239"/>
                <a:gd name="connsiteX20" fmla="*/ 1406384 w 1792010"/>
                <a:gd name="connsiteY20" fmla="*/ 1403402 h 1796239"/>
                <a:gd name="connsiteX21" fmla="*/ 1477592 w 1792010"/>
                <a:gd name="connsiteY21" fmla="*/ 1587057 h 1796239"/>
                <a:gd name="connsiteX22" fmla="*/ 1253035 w 1792010"/>
                <a:gd name="connsiteY22" fmla="*/ 1742435 h 1796239"/>
                <a:gd name="connsiteX23" fmla="*/ 1163834 w 1792010"/>
                <a:gd name="connsiteY23" fmla="*/ 1665910 h 1796239"/>
                <a:gd name="connsiteX24" fmla="*/ 1163667 w 1792010"/>
                <a:gd name="connsiteY24" fmla="*/ 1666097 h 1796239"/>
                <a:gd name="connsiteX25" fmla="*/ 1144343 w 1792010"/>
                <a:gd name="connsiteY25" fmla="*/ 1649188 h 1796239"/>
                <a:gd name="connsiteX26" fmla="*/ 1082710 w 1792010"/>
                <a:gd name="connsiteY26" fmla="*/ 1596313 h 1796239"/>
                <a:gd name="connsiteX27" fmla="*/ 1083384 w 1792010"/>
                <a:gd name="connsiteY27" fmla="*/ 1595846 h 1796239"/>
                <a:gd name="connsiteX28" fmla="*/ 1076108 w 1792010"/>
                <a:gd name="connsiteY28" fmla="*/ 1589478 h 1796239"/>
                <a:gd name="connsiteX29" fmla="*/ 898869 w 1792010"/>
                <a:gd name="connsiteY29" fmla="*/ 1612479 h 1796239"/>
                <a:gd name="connsiteX30" fmla="*/ 795635 w 1792010"/>
                <a:gd name="connsiteY30" fmla="*/ 1796239 h 1796239"/>
                <a:gd name="connsiteX31" fmla="*/ 530840 w 1792010"/>
                <a:gd name="connsiteY31" fmla="*/ 1726127 h 1796239"/>
                <a:gd name="connsiteX32" fmla="*/ 534419 w 1792010"/>
                <a:gd name="connsiteY32" fmla="*/ 1515981 h 1796239"/>
                <a:gd name="connsiteX33" fmla="*/ 384791 w 1792010"/>
                <a:gd name="connsiteY33" fmla="*/ 1400008 h 1796239"/>
                <a:gd name="connsiteX34" fmla="*/ 388223 w 1792010"/>
                <a:gd name="connsiteY34" fmla="*/ 1407281 h 1796239"/>
                <a:gd name="connsiteX35" fmla="*/ 166784 w 1792010"/>
                <a:gd name="connsiteY35" fmla="*/ 1449671 h 1796239"/>
                <a:gd name="connsiteX36" fmla="*/ 50929 w 1792010"/>
                <a:gd name="connsiteY36" fmla="*/ 1204159 h 1796239"/>
                <a:gd name="connsiteX37" fmla="*/ 200689 w 1792010"/>
                <a:gd name="connsiteY37" fmla="*/ 1084166 h 1796239"/>
                <a:gd name="connsiteX38" fmla="*/ 176341 w 1792010"/>
                <a:gd name="connsiteY38" fmla="*/ 904529 h 1796239"/>
                <a:gd name="connsiteX39" fmla="*/ 0 w 1792010"/>
                <a:gd name="connsiteY39" fmla="*/ 807794 h 1796239"/>
                <a:gd name="connsiteX40" fmla="*/ 70951 w 1792010"/>
                <a:gd name="connsiteY40" fmla="*/ 546132 h 1796239"/>
                <a:gd name="connsiteX41" fmla="*/ 273028 w 1792010"/>
                <a:gd name="connsiteY41" fmla="*/ 549491 h 1796239"/>
                <a:gd name="connsiteX42" fmla="*/ 370996 w 1792010"/>
                <a:gd name="connsiteY42" fmla="*/ 419078 h 1796239"/>
                <a:gd name="connsiteX43" fmla="*/ 303314 w 1792010"/>
                <a:gd name="connsiteY43" fmla="*/ 212794 h 1796239"/>
                <a:gd name="connsiteX44" fmla="*/ 535794 w 1792010"/>
                <a:gd name="connsiteY44" fmla="*/ 69242 h 1796239"/>
                <a:gd name="connsiteX45" fmla="*/ 698144 w 1792010"/>
                <a:gd name="connsiteY45" fmla="*/ 223973 h 1796239"/>
                <a:gd name="connsiteX46" fmla="*/ 696512 w 1792010"/>
                <a:gd name="connsiteY46" fmla="*/ 224981 h 1796239"/>
                <a:gd name="connsiteX47" fmla="*/ 896341 w 1792010"/>
                <a:gd name="connsiteY47" fmla="*/ 196709 h 1796239"/>
                <a:gd name="connsiteX48" fmla="*/ 889414 w 1792010"/>
                <a:gd name="connsiteY48" fmla="*/ 194876 h 1796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</a:cxnLst>
              <a:rect l="l" t="t" r="r" b="b"/>
              <a:pathLst>
                <a:path w="1792010" h="1796239">
                  <a:moveTo>
                    <a:pt x="1702614" y="878442"/>
                  </a:moveTo>
                  <a:lnTo>
                    <a:pt x="1710060" y="883022"/>
                  </a:lnTo>
                  <a:lnTo>
                    <a:pt x="1702614" y="881183"/>
                  </a:lnTo>
                  <a:close/>
                  <a:moveTo>
                    <a:pt x="896004" y="384279"/>
                  </a:moveTo>
                  <a:cubicBezTo>
                    <a:pt x="610735" y="384279"/>
                    <a:pt x="379479" y="615535"/>
                    <a:pt x="379479" y="900804"/>
                  </a:cubicBezTo>
                  <a:cubicBezTo>
                    <a:pt x="379479" y="1186073"/>
                    <a:pt x="610735" y="1417329"/>
                    <a:pt x="896004" y="1417329"/>
                  </a:cubicBezTo>
                  <a:cubicBezTo>
                    <a:pt x="1181273" y="1417329"/>
                    <a:pt x="1412529" y="1186073"/>
                    <a:pt x="1412529" y="900804"/>
                  </a:cubicBezTo>
                  <a:cubicBezTo>
                    <a:pt x="1412529" y="615535"/>
                    <a:pt x="1181273" y="384279"/>
                    <a:pt x="896004" y="384279"/>
                  </a:cubicBezTo>
                  <a:close/>
                  <a:moveTo>
                    <a:pt x="998892" y="0"/>
                  </a:moveTo>
                  <a:lnTo>
                    <a:pt x="1263685" y="70112"/>
                  </a:lnTo>
                  <a:lnTo>
                    <a:pt x="1259890" y="292970"/>
                  </a:lnTo>
                  <a:lnTo>
                    <a:pt x="1252964" y="291136"/>
                  </a:lnTo>
                  <a:cubicBezTo>
                    <a:pt x="1309401" y="322522"/>
                    <a:pt x="1360410" y="361009"/>
                    <a:pt x="1403555" y="406648"/>
                  </a:cubicBezTo>
                  <a:lnTo>
                    <a:pt x="1604328" y="357315"/>
                  </a:lnTo>
                  <a:lnTo>
                    <a:pt x="1733027" y="596499"/>
                  </a:lnTo>
                  <a:lnTo>
                    <a:pt x="1589970" y="723947"/>
                  </a:lnTo>
                  <a:cubicBezTo>
                    <a:pt x="1607903" y="788494"/>
                    <a:pt x="1616355" y="856084"/>
                    <a:pt x="1613321" y="924788"/>
                  </a:cubicBezTo>
                  <a:lnTo>
                    <a:pt x="1792010" y="1022811"/>
                  </a:lnTo>
                  <a:lnTo>
                    <a:pt x="1721058" y="1284473"/>
                  </a:lnTo>
                  <a:lnTo>
                    <a:pt x="1504230" y="1280870"/>
                  </a:lnTo>
                  <a:cubicBezTo>
                    <a:pt x="1476815" y="1326134"/>
                    <a:pt x="1443601" y="1366958"/>
                    <a:pt x="1406384" y="1403402"/>
                  </a:cubicBezTo>
                  <a:lnTo>
                    <a:pt x="1477592" y="1587057"/>
                  </a:lnTo>
                  <a:lnTo>
                    <a:pt x="1253035" y="1742435"/>
                  </a:lnTo>
                  <a:lnTo>
                    <a:pt x="1163834" y="1665910"/>
                  </a:lnTo>
                  <a:lnTo>
                    <a:pt x="1163667" y="1666097"/>
                  </a:lnTo>
                  <a:lnTo>
                    <a:pt x="1144343" y="1649188"/>
                  </a:lnTo>
                  <a:lnTo>
                    <a:pt x="1082710" y="1596313"/>
                  </a:lnTo>
                  <a:lnTo>
                    <a:pt x="1083384" y="1595846"/>
                  </a:lnTo>
                  <a:lnTo>
                    <a:pt x="1076108" y="1589478"/>
                  </a:lnTo>
                  <a:cubicBezTo>
                    <a:pt x="1019150" y="1605403"/>
                    <a:pt x="959511" y="1612813"/>
                    <a:pt x="898869" y="1612479"/>
                  </a:cubicBezTo>
                  <a:lnTo>
                    <a:pt x="795635" y="1796239"/>
                  </a:lnTo>
                  <a:lnTo>
                    <a:pt x="530840" y="1726127"/>
                  </a:lnTo>
                  <a:lnTo>
                    <a:pt x="534419" y="1515981"/>
                  </a:lnTo>
                  <a:cubicBezTo>
                    <a:pt x="478307" y="1484379"/>
                    <a:pt x="427627" y="1445732"/>
                    <a:pt x="384791" y="1400008"/>
                  </a:cubicBezTo>
                  <a:lnTo>
                    <a:pt x="388223" y="1407281"/>
                  </a:lnTo>
                  <a:lnTo>
                    <a:pt x="166784" y="1449671"/>
                  </a:lnTo>
                  <a:lnTo>
                    <a:pt x="50929" y="1204159"/>
                  </a:lnTo>
                  <a:lnTo>
                    <a:pt x="200689" y="1084166"/>
                  </a:lnTo>
                  <a:cubicBezTo>
                    <a:pt x="184704" y="1026270"/>
                    <a:pt x="176353" y="965934"/>
                    <a:pt x="176341" y="904529"/>
                  </a:cubicBezTo>
                  <a:lnTo>
                    <a:pt x="0" y="807794"/>
                  </a:lnTo>
                  <a:lnTo>
                    <a:pt x="70951" y="546132"/>
                  </a:lnTo>
                  <a:lnTo>
                    <a:pt x="273028" y="549491"/>
                  </a:lnTo>
                  <a:cubicBezTo>
                    <a:pt x="300443" y="501683"/>
                    <a:pt x="333547" y="458094"/>
                    <a:pt x="370996" y="419078"/>
                  </a:cubicBezTo>
                  <a:lnTo>
                    <a:pt x="303314" y="212794"/>
                  </a:lnTo>
                  <a:lnTo>
                    <a:pt x="535794" y="69242"/>
                  </a:lnTo>
                  <a:lnTo>
                    <a:pt x="698144" y="223973"/>
                  </a:lnTo>
                  <a:lnTo>
                    <a:pt x="696512" y="224981"/>
                  </a:lnTo>
                  <a:cubicBezTo>
                    <a:pt x="760334" y="205136"/>
                    <a:pt x="827716" y="195964"/>
                    <a:pt x="896341" y="196709"/>
                  </a:cubicBezTo>
                  <a:lnTo>
                    <a:pt x="889414" y="194876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rtl="1"/>
              <a:endParaRPr lang="ko-KR" altLang="en-US" sz="2700">
                <a:solidFill>
                  <a:schemeClr val="tx1"/>
                </a:solidFill>
                <a:cs typeface="B Nazanin" pitchFamily="2" charset="-78"/>
              </a:endParaRPr>
            </a:p>
          </p:txBody>
        </p:sp>
        <p:sp>
          <p:nvSpPr>
            <p:cNvPr id="35" name="자유형: 도형 114">
              <a:extLst>
                <a:ext uri="{FF2B5EF4-FFF2-40B4-BE49-F238E27FC236}">
                  <a16:creationId xmlns:a16="http://schemas.microsoft.com/office/drawing/2014/main" id="{29C81604-2A21-4787-B631-C3A86B7F7B4D}"/>
                </a:ext>
              </a:extLst>
            </p:cNvPr>
            <p:cNvSpPr/>
            <p:nvPr/>
          </p:nvSpPr>
          <p:spPr>
            <a:xfrm>
              <a:off x="4755968" y="2271244"/>
              <a:ext cx="1127407" cy="1130068"/>
            </a:xfrm>
            <a:custGeom>
              <a:avLst/>
              <a:gdLst>
                <a:gd name="connsiteX0" fmla="*/ 1702614 w 1792010"/>
                <a:gd name="connsiteY0" fmla="*/ 878442 h 1796239"/>
                <a:gd name="connsiteX1" fmla="*/ 1710060 w 1792010"/>
                <a:gd name="connsiteY1" fmla="*/ 883022 h 1796239"/>
                <a:gd name="connsiteX2" fmla="*/ 1702614 w 1792010"/>
                <a:gd name="connsiteY2" fmla="*/ 881183 h 1796239"/>
                <a:gd name="connsiteX3" fmla="*/ 896004 w 1792010"/>
                <a:gd name="connsiteY3" fmla="*/ 384279 h 1796239"/>
                <a:gd name="connsiteX4" fmla="*/ 379479 w 1792010"/>
                <a:gd name="connsiteY4" fmla="*/ 900804 h 1796239"/>
                <a:gd name="connsiteX5" fmla="*/ 896004 w 1792010"/>
                <a:gd name="connsiteY5" fmla="*/ 1417329 h 1796239"/>
                <a:gd name="connsiteX6" fmla="*/ 1412529 w 1792010"/>
                <a:gd name="connsiteY6" fmla="*/ 900804 h 1796239"/>
                <a:gd name="connsiteX7" fmla="*/ 896004 w 1792010"/>
                <a:gd name="connsiteY7" fmla="*/ 384279 h 1796239"/>
                <a:gd name="connsiteX8" fmla="*/ 998892 w 1792010"/>
                <a:gd name="connsiteY8" fmla="*/ 0 h 1796239"/>
                <a:gd name="connsiteX9" fmla="*/ 1263685 w 1792010"/>
                <a:gd name="connsiteY9" fmla="*/ 70112 h 1796239"/>
                <a:gd name="connsiteX10" fmla="*/ 1259890 w 1792010"/>
                <a:gd name="connsiteY10" fmla="*/ 292970 h 1796239"/>
                <a:gd name="connsiteX11" fmla="*/ 1252964 w 1792010"/>
                <a:gd name="connsiteY11" fmla="*/ 291136 h 1796239"/>
                <a:gd name="connsiteX12" fmla="*/ 1403555 w 1792010"/>
                <a:gd name="connsiteY12" fmla="*/ 406648 h 1796239"/>
                <a:gd name="connsiteX13" fmla="*/ 1604328 w 1792010"/>
                <a:gd name="connsiteY13" fmla="*/ 357315 h 1796239"/>
                <a:gd name="connsiteX14" fmla="*/ 1733027 w 1792010"/>
                <a:gd name="connsiteY14" fmla="*/ 596499 h 1796239"/>
                <a:gd name="connsiteX15" fmla="*/ 1589970 w 1792010"/>
                <a:gd name="connsiteY15" fmla="*/ 723947 h 1796239"/>
                <a:gd name="connsiteX16" fmla="*/ 1613321 w 1792010"/>
                <a:gd name="connsiteY16" fmla="*/ 924788 h 1796239"/>
                <a:gd name="connsiteX17" fmla="*/ 1792010 w 1792010"/>
                <a:gd name="connsiteY17" fmla="*/ 1022811 h 1796239"/>
                <a:gd name="connsiteX18" fmla="*/ 1721058 w 1792010"/>
                <a:gd name="connsiteY18" fmla="*/ 1284473 h 1796239"/>
                <a:gd name="connsiteX19" fmla="*/ 1504230 w 1792010"/>
                <a:gd name="connsiteY19" fmla="*/ 1280870 h 1796239"/>
                <a:gd name="connsiteX20" fmla="*/ 1406384 w 1792010"/>
                <a:gd name="connsiteY20" fmla="*/ 1403402 h 1796239"/>
                <a:gd name="connsiteX21" fmla="*/ 1477592 w 1792010"/>
                <a:gd name="connsiteY21" fmla="*/ 1587057 h 1796239"/>
                <a:gd name="connsiteX22" fmla="*/ 1253035 w 1792010"/>
                <a:gd name="connsiteY22" fmla="*/ 1742435 h 1796239"/>
                <a:gd name="connsiteX23" fmla="*/ 1163834 w 1792010"/>
                <a:gd name="connsiteY23" fmla="*/ 1665910 h 1796239"/>
                <a:gd name="connsiteX24" fmla="*/ 1163667 w 1792010"/>
                <a:gd name="connsiteY24" fmla="*/ 1666097 h 1796239"/>
                <a:gd name="connsiteX25" fmla="*/ 1144343 w 1792010"/>
                <a:gd name="connsiteY25" fmla="*/ 1649188 h 1796239"/>
                <a:gd name="connsiteX26" fmla="*/ 1082710 w 1792010"/>
                <a:gd name="connsiteY26" fmla="*/ 1596313 h 1796239"/>
                <a:gd name="connsiteX27" fmla="*/ 1083384 w 1792010"/>
                <a:gd name="connsiteY27" fmla="*/ 1595846 h 1796239"/>
                <a:gd name="connsiteX28" fmla="*/ 1076108 w 1792010"/>
                <a:gd name="connsiteY28" fmla="*/ 1589478 h 1796239"/>
                <a:gd name="connsiteX29" fmla="*/ 898869 w 1792010"/>
                <a:gd name="connsiteY29" fmla="*/ 1612479 h 1796239"/>
                <a:gd name="connsiteX30" fmla="*/ 795635 w 1792010"/>
                <a:gd name="connsiteY30" fmla="*/ 1796239 h 1796239"/>
                <a:gd name="connsiteX31" fmla="*/ 530840 w 1792010"/>
                <a:gd name="connsiteY31" fmla="*/ 1726127 h 1796239"/>
                <a:gd name="connsiteX32" fmla="*/ 534419 w 1792010"/>
                <a:gd name="connsiteY32" fmla="*/ 1515981 h 1796239"/>
                <a:gd name="connsiteX33" fmla="*/ 384791 w 1792010"/>
                <a:gd name="connsiteY33" fmla="*/ 1400008 h 1796239"/>
                <a:gd name="connsiteX34" fmla="*/ 388223 w 1792010"/>
                <a:gd name="connsiteY34" fmla="*/ 1407281 h 1796239"/>
                <a:gd name="connsiteX35" fmla="*/ 166784 w 1792010"/>
                <a:gd name="connsiteY35" fmla="*/ 1449671 h 1796239"/>
                <a:gd name="connsiteX36" fmla="*/ 50929 w 1792010"/>
                <a:gd name="connsiteY36" fmla="*/ 1204159 h 1796239"/>
                <a:gd name="connsiteX37" fmla="*/ 200689 w 1792010"/>
                <a:gd name="connsiteY37" fmla="*/ 1084166 h 1796239"/>
                <a:gd name="connsiteX38" fmla="*/ 176341 w 1792010"/>
                <a:gd name="connsiteY38" fmla="*/ 904529 h 1796239"/>
                <a:gd name="connsiteX39" fmla="*/ 0 w 1792010"/>
                <a:gd name="connsiteY39" fmla="*/ 807794 h 1796239"/>
                <a:gd name="connsiteX40" fmla="*/ 70951 w 1792010"/>
                <a:gd name="connsiteY40" fmla="*/ 546132 h 1796239"/>
                <a:gd name="connsiteX41" fmla="*/ 273028 w 1792010"/>
                <a:gd name="connsiteY41" fmla="*/ 549491 h 1796239"/>
                <a:gd name="connsiteX42" fmla="*/ 370996 w 1792010"/>
                <a:gd name="connsiteY42" fmla="*/ 419078 h 1796239"/>
                <a:gd name="connsiteX43" fmla="*/ 303314 w 1792010"/>
                <a:gd name="connsiteY43" fmla="*/ 212794 h 1796239"/>
                <a:gd name="connsiteX44" fmla="*/ 535794 w 1792010"/>
                <a:gd name="connsiteY44" fmla="*/ 69242 h 1796239"/>
                <a:gd name="connsiteX45" fmla="*/ 698144 w 1792010"/>
                <a:gd name="connsiteY45" fmla="*/ 223973 h 1796239"/>
                <a:gd name="connsiteX46" fmla="*/ 696512 w 1792010"/>
                <a:gd name="connsiteY46" fmla="*/ 224981 h 1796239"/>
                <a:gd name="connsiteX47" fmla="*/ 896341 w 1792010"/>
                <a:gd name="connsiteY47" fmla="*/ 196709 h 1796239"/>
                <a:gd name="connsiteX48" fmla="*/ 889414 w 1792010"/>
                <a:gd name="connsiteY48" fmla="*/ 194876 h 1796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</a:cxnLst>
              <a:rect l="l" t="t" r="r" b="b"/>
              <a:pathLst>
                <a:path w="1792010" h="1796239">
                  <a:moveTo>
                    <a:pt x="1702614" y="878442"/>
                  </a:moveTo>
                  <a:lnTo>
                    <a:pt x="1710060" y="883022"/>
                  </a:lnTo>
                  <a:lnTo>
                    <a:pt x="1702614" y="881183"/>
                  </a:lnTo>
                  <a:close/>
                  <a:moveTo>
                    <a:pt x="896004" y="384279"/>
                  </a:moveTo>
                  <a:cubicBezTo>
                    <a:pt x="610735" y="384279"/>
                    <a:pt x="379479" y="615535"/>
                    <a:pt x="379479" y="900804"/>
                  </a:cubicBezTo>
                  <a:cubicBezTo>
                    <a:pt x="379479" y="1186073"/>
                    <a:pt x="610735" y="1417329"/>
                    <a:pt x="896004" y="1417329"/>
                  </a:cubicBezTo>
                  <a:cubicBezTo>
                    <a:pt x="1181273" y="1417329"/>
                    <a:pt x="1412529" y="1186073"/>
                    <a:pt x="1412529" y="900804"/>
                  </a:cubicBezTo>
                  <a:cubicBezTo>
                    <a:pt x="1412529" y="615535"/>
                    <a:pt x="1181273" y="384279"/>
                    <a:pt x="896004" y="384279"/>
                  </a:cubicBezTo>
                  <a:close/>
                  <a:moveTo>
                    <a:pt x="998892" y="0"/>
                  </a:moveTo>
                  <a:lnTo>
                    <a:pt x="1263685" y="70112"/>
                  </a:lnTo>
                  <a:lnTo>
                    <a:pt x="1259890" y="292970"/>
                  </a:lnTo>
                  <a:lnTo>
                    <a:pt x="1252964" y="291136"/>
                  </a:lnTo>
                  <a:cubicBezTo>
                    <a:pt x="1309401" y="322522"/>
                    <a:pt x="1360410" y="361009"/>
                    <a:pt x="1403555" y="406648"/>
                  </a:cubicBezTo>
                  <a:lnTo>
                    <a:pt x="1604328" y="357315"/>
                  </a:lnTo>
                  <a:lnTo>
                    <a:pt x="1733027" y="596499"/>
                  </a:lnTo>
                  <a:lnTo>
                    <a:pt x="1589970" y="723947"/>
                  </a:lnTo>
                  <a:cubicBezTo>
                    <a:pt x="1607903" y="788494"/>
                    <a:pt x="1616355" y="856084"/>
                    <a:pt x="1613321" y="924788"/>
                  </a:cubicBezTo>
                  <a:lnTo>
                    <a:pt x="1792010" y="1022811"/>
                  </a:lnTo>
                  <a:lnTo>
                    <a:pt x="1721058" y="1284473"/>
                  </a:lnTo>
                  <a:lnTo>
                    <a:pt x="1504230" y="1280870"/>
                  </a:lnTo>
                  <a:cubicBezTo>
                    <a:pt x="1476815" y="1326134"/>
                    <a:pt x="1443601" y="1366958"/>
                    <a:pt x="1406384" y="1403402"/>
                  </a:cubicBezTo>
                  <a:lnTo>
                    <a:pt x="1477592" y="1587057"/>
                  </a:lnTo>
                  <a:lnTo>
                    <a:pt x="1253035" y="1742435"/>
                  </a:lnTo>
                  <a:lnTo>
                    <a:pt x="1163834" y="1665910"/>
                  </a:lnTo>
                  <a:lnTo>
                    <a:pt x="1163667" y="1666097"/>
                  </a:lnTo>
                  <a:lnTo>
                    <a:pt x="1144343" y="1649188"/>
                  </a:lnTo>
                  <a:lnTo>
                    <a:pt x="1082710" y="1596313"/>
                  </a:lnTo>
                  <a:lnTo>
                    <a:pt x="1083384" y="1595846"/>
                  </a:lnTo>
                  <a:lnTo>
                    <a:pt x="1076108" y="1589478"/>
                  </a:lnTo>
                  <a:cubicBezTo>
                    <a:pt x="1019150" y="1605403"/>
                    <a:pt x="959511" y="1612813"/>
                    <a:pt x="898869" y="1612479"/>
                  </a:cubicBezTo>
                  <a:lnTo>
                    <a:pt x="795635" y="1796239"/>
                  </a:lnTo>
                  <a:lnTo>
                    <a:pt x="530840" y="1726127"/>
                  </a:lnTo>
                  <a:lnTo>
                    <a:pt x="534419" y="1515981"/>
                  </a:lnTo>
                  <a:cubicBezTo>
                    <a:pt x="478307" y="1484379"/>
                    <a:pt x="427627" y="1445732"/>
                    <a:pt x="384791" y="1400008"/>
                  </a:cubicBezTo>
                  <a:lnTo>
                    <a:pt x="388223" y="1407281"/>
                  </a:lnTo>
                  <a:lnTo>
                    <a:pt x="166784" y="1449671"/>
                  </a:lnTo>
                  <a:lnTo>
                    <a:pt x="50929" y="1204159"/>
                  </a:lnTo>
                  <a:lnTo>
                    <a:pt x="200689" y="1084166"/>
                  </a:lnTo>
                  <a:cubicBezTo>
                    <a:pt x="184704" y="1026270"/>
                    <a:pt x="176353" y="965934"/>
                    <a:pt x="176341" y="904529"/>
                  </a:cubicBezTo>
                  <a:lnTo>
                    <a:pt x="0" y="807794"/>
                  </a:lnTo>
                  <a:lnTo>
                    <a:pt x="70951" y="546132"/>
                  </a:lnTo>
                  <a:lnTo>
                    <a:pt x="273028" y="549491"/>
                  </a:lnTo>
                  <a:cubicBezTo>
                    <a:pt x="300443" y="501683"/>
                    <a:pt x="333547" y="458094"/>
                    <a:pt x="370996" y="419078"/>
                  </a:cubicBezTo>
                  <a:lnTo>
                    <a:pt x="303314" y="212794"/>
                  </a:lnTo>
                  <a:lnTo>
                    <a:pt x="535794" y="69242"/>
                  </a:lnTo>
                  <a:lnTo>
                    <a:pt x="698144" y="223973"/>
                  </a:lnTo>
                  <a:lnTo>
                    <a:pt x="696512" y="224981"/>
                  </a:lnTo>
                  <a:cubicBezTo>
                    <a:pt x="760334" y="205136"/>
                    <a:pt x="827716" y="195964"/>
                    <a:pt x="896341" y="196709"/>
                  </a:cubicBezTo>
                  <a:lnTo>
                    <a:pt x="889414" y="194876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rtl="1"/>
              <a:endParaRPr lang="ko-KR" altLang="en-US" sz="2700">
                <a:solidFill>
                  <a:schemeClr val="tx1"/>
                </a:solidFill>
                <a:cs typeface="B Nazanin" pitchFamily="2" charset="-78"/>
              </a:endParaRPr>
            </a:p>
          </p:txBody>
        </p:sp>
        <p:sp>
          <p:nvSpPr>
            <p:cNvPr id="36" name="자유형: 도형 116">
              <a:extLst>
                <a:ext uri="{FF2B5EF4-FFF2-40B4-BE49-F238E27FC236}">
                  <a16:creationId xmlns:a16="http://schemas.microsoft.com/office/drawing/2014/main" id="{4CBF9E65-BF38-4C03-946B-98E3E81E719E}"/>
                </a:ext>
              </a:extLst>
            </p:cNvPr>
            <p:cNvSpPr/>
            <p:nvPr/>
          </p:nvSpPr>
          <p:spPr>
            <a:xfrm>
              <a:off x="4708647" y="4079451"/>
              <a:ext cx="1127407" cy="1130068"/>
            </a:xfrm>
            <a:custGeom>
              <a:avLst/>
              <a:gdLst>
                <a:gd name="connsiteX0" fmla="*/ 1702614 w 1792010"/>
                <a:gd name="connsiteY0" fmla="*/ 878442 h 1796239"/>
                <a:gd name="connsiteX1" fmla="*/ 1710060 w 1792010"/>
                <a:gd name="connsiteY1" fmla="*/ 883022 h 1796239"/>
                <a:gd name="connsiteX2" fmla="*/ 1702614 w 1792010"/>
                <a:gd name="connsiteY2" fmla="*/ 881183 h 1796239"/>
                <a:gd name="connsiteX3" fmla="*/ 896004 w 1792010"/>
                <a:gd name="connsiteY3" fmla="*/ 384279 h 1796239"/>
                <a:gd name="connsiteX4" fmla="*/ 379479 w 1792010"/>
                <a:gd name="connsiteY4" fmla="*/ 900804 h 1796239"/>
                <a:gd name="connsiteX5" fmla="*/ 896004 w 1792010"/>
                <a:gd name="connsiteY5" fmla="*/ 1417329 h 1796239"/>
                <a:gd name="connsiteX6" fmla="*/ 1412529 w 1792010"/>
                <a:gd name="connsiteY6" fmla="*/ 900804 h 1796239"/>
                <a:gd name="connsiteX7" fmla="*/ 896004 w 1792010"/>
                <a:gd name="connsiteY7" fmla="*/ 384279 h 1796239"/>
                <a:gd name="connsiteX8" fmla="*/ 998892 w 1792010"/>
                <a:gd name="connsiteY8" fmla="*/ 0 h 1796239"/>
                <a:gd name="connsiteX9" fmla="*/ 1263685 w 1792010"/>
                <a:gd name="connsiteY9" fmla="*/ 70112 h 1796239"/>
                <a:gd name="connsiteX10" fmla="*/ 1259890 w 1792010"/>
                <a:gd name="connsiteY10" fmla="*/ 292970 h 1796239"/>
                <a:gd name="connsiteX11" fmla="*/ 1252964 w 1792010"/>
                <a:gd name="connsiteY11" fmla="*/ 291136 h 1796239"/>
                <a:gd name="connsiteX12" fmla="*/ 1403555 w 1792010"/>
                <a:gd name="connsiteY12" fmla="*/ 406648 h 1796239"/>
                <a:gd name="connsiteX13" fmla="*/ 1604328 w 1792010"/>
                <a:gd name="connsiteY13" fmla="*/ 357315 h 1796239"/>
                <a:gd name="connsiteX14" fmla="*/ 1733027 w 1792010"/>
                <a:gd name="connsiteY14" fmla="*/ 596499 h 1796239"/>
                <a:gd name="connsiteX15" fmla="*/ 1589970 w 1792010"/>
                <a:gd name="connsiteY15" fmla="*/ 723947 h 1796239"/>
                <a:gd name="connsiteX16" fmla="*/ 1613321 w 1792010"/>
                <a:gd name="connsiteY16" fmla="*/ 924788 h 1796239"/>
                <a:gd name="connsiteX17" fmla="*/ 1792010 w 1792010"/>
                <a:gd name="connsiteY17" fmla="*/ 1022811 h 1796239"/>
                <a:gd name="connsiteX18" fmla="*/ 1721058 w 1792010"/>
                <a:gd name="connsiteY18" fmla="*/ 1284473 h 1796239"/>
                <a:gd name="connsiteX19" fmla="*/ 1504230 w 1792010"/>
                <a:gd name="connsiteY19" fmla="*/ 1280870 h 1796239"/>
                <a:gd name="connsiteX20" fmla="*/ 1406384 w 1792010"/>
                <a:gd name="connsiteY20" fmla="*/ 1403402 h 1796239"/>
                <a:gd name="connsiteX21" fmla="*/ 1477592 w 1792010"/>
                <a:gd name="connsiteY21" fmla="*/ 1587057 h 1796239"/>
                <a:gd name="connsiteX22" fmla="*/ 1253035 w 1792010"/>
                <a:gd name="connsiteY22" fmla="*/ 1742435 h 1796239"/>
                <a:gd name="connsiteX23" fmla="*/ 1163834 w 1792010"/>
                <a:gd name="connsiteY23" fmla="*/ 1665910 h 1796239"/>
                <a:gd name="connsiteX24" fmla="*/ 1163667 w 1792010"/>
                <a:gd name="connsiteY24" fmla="*/ 1666097 h 1796239"/>
                <a:gd name="connsiteX25" fmla="*/ 1144343 w 1792010"/>
                <a:gd name="connsiteY25" fmla="*/ 1649188 h 1796239"/>
                <a:gd name="connsiteX26" fmla="*/ 1082710 w 1792010"/>
                <a:gd name="connsiteY26" fmla="*/ 1596313 h 1796239"/>
                <a:gd name="connsiteX27" fmla="*/ 1083384 w 1792010"/>
                <a:gd name="connsiteY27" fmla="*/ 1595846 h 1796239"/>
                <a:gd name="connsiteX28" fmla="*/ 1076108 w 1792010"/>
                <a:gd name="connsiteY28" fmla="*/ 1589478 h 1796239"/>
                <a:gd name="connsiteX29" fmla="*/ 898869 w 1792010"/>
                <a:gd name="connsiteY29" fmla="*/ 1612479 h 1796239"/>
                <a:gd name="connsiteX30" fmla="*/ 795635 w 1792010"/>
                <a:gd name="connsiteY30" fmla="*/ 1796239 h 1796239"/>
                <a:gd name="connsiteX31" fmla="*/ 530840 w 1792010"/>
                <a:gd name="connsiteY31" fmla="*/ 1726127 h 1796239"/>
                <a:gd name="connsiteX32" fmla="*/ 534419 w 1792010"/>
                <a:gd name="connsiteY32" fmla="*/ 1515981 h 1796239"/>
                <a:gd name="connsiteX33" fmla="*/ 384791 w 1792010"/>
                <a:gd name="connsiteY33" fmla="*/ 1400008 h 1796239"/>
                <a:gd name="connsiteX34" fmla="*/ 388223 w 1792010"/>
                <a:gd name="connsiteY34" fmla="*/ 1407281 h 1796239"/>
                <a:gd name="connsiteX35" fmla="*/ 166784 w 1792010"/>
                <a:gd name="connsiteY35" fmla="*/ 1449671 h 1796239"/>
                <a:gd name="connsiteX36" fmla="*/ 50929 w 1792010"/>
                <a:gd name="connsiteY36" fmla="*/ 1204159 h 1796239"/>
                <a:gd name="connsiteX37" fmla="*/ 200689 w 1792010"/>
                <a:gd name="connsiteY37" fmla="*/ 1084166 h 1796239"/>
                <a:gd name="connsiteX38" fmla="*/ 176341 w 1792010"/>
                <a:gd name="connsiteY38" fmla="*/ 904529 h 1796239"/>
                <a:gd name="connsiteX39" fmla="*/ 0 w 1792010"/>
                <a:gd name="connsiteY39" fmla="*/ 807794 h 1796239"/>
                <a:gd name="connsiteX40" fmla="*/ 70951 w 1792010"/>
                <a:gd name="connsiteY40" fmla="*/ 546132 h 1796239"/>
                <a:gd name="connsiteX41" fmla="*/ 273028 w 1792010"/>
                <a:gd name="connsiteY41" fmla="*/ 549491 h 1796239"/>
                <a:gd name="connsiteX42" fmla="*/ 370996 w 1792010"/>
                <a:gd name="connsiteY42" fmla="*/ 419078 h 1796239"/>
                <a:gd name="connsiteX43" fmla="*/ 303314 w 1792010"/>
                <a:gd name="connsiteY43" fmla="*/ 212794 h 1796239"/>
                <a:gd name="connsiteX44" fmla="*/ 535794 w 1792010"/>
                <a:gd name="connsiteY44" fmla="*/ 69242 h 1796239"/>
                <a:gd name="connsiteX45" fmla="*/ 698144 w 1792010"/>
                <a:gd name="connsiteY45" fmla="*/ 223973 h 1796239"/>
                <a:gd name="connsiteX46" fmla="*/ 696512 w 1792010"/>
                <a:gd name="connsiteY46" fmla="*/ 224981 h 1796239"/>
                <a:gd name="connsiteX47" fmla="*/ 896341 w 1792010"/>
                <a:gd name="connsiteY47" fmla="*/ 196709 h 1796239"/>
                <a:gd name="connsiteX48" fmla="*/ 889414 w 1792010"/>
                <a:gd name="connsiteY48" fmla="*/ 194876 h 1796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</a:cxnLst>
              <a:rect l="l" t="t" r="r" b="b"/>
              <a:pathLst>
                <a:path w="1792010" h="1796239">
                  <a:moveTo>
                    <a:pt x="1702614" y="878442"/>
                  </a:moveTo>
                  <a:lnTo>
                    <a:pt x="1710060" y="883022"/>
                  </a:lnTo>
                  <a:lnTo>
                    <a:pt x="1702614" y="881183"/>
                  </a:lnTo>
                  <a:close/>
                  <a:moveTo>
                    <a:pt x="896004" y="384279"/>
                  </a:moveTo>
                  <a:cubicBezTo>
                    <a:pt x="610735" y="384279"/>
                    <a:pt x="379479" y="615535"/>
                    <a:pt x="379479" y="900804"/>
                  </a:cubicBezTo>
                  <a:cubicBezTo>
                    <a:pt x="379479" y="1186073"/>
                    <a:pt x="610735" y="1417329"/>
                    <a:pt x="896004" y="1417329"/>
                  </a:cubicBezTo>
                  <a:cubicBezTo>
                    <a:pt x="1181273" y="1417329"/>
                    <a:pt x="1412529" y="1186073"/>
                    <a:pt x="1412529" y="900804"/>
                  </a:cubicBezTo>
                  <a:cubicBezTo>
                    <a:pt x="1412529" y="615535"/>
                    <a:pt x="1181273" y="384279"/>
                    <a:pt x="896004" y="384279"/>
                  </a:cubicBezTo>
                  <a:close/>
                  <a:moveTo>
                    <a:pt x="998892" y="0"/>
                  </a:moveTo>
                  <a:lnTo>
                    <a:pt x="1263685" y="70112"/>
                  </a:lnTo>
                  <a:lnTo>
                    <a:pt x="1259890" y="292970"/>
                  </a:lnTo>
                  <a:lnTo>
                    <a:pt x="1252964" y="291136"/>
                  </a:lnTo>
                  <a:cubicBezTo>
                    <a:pt x="1309401" y="322522"/>
                    <a:pt x="1360410" y="361009"/>
                    <a:pt x="1403555" y="406648"/>
                  </a:cubicBezTo>
                  <a:lnTo>
                    <a:pt x="1604328" y="357315"/>
                  </a:lnTo>
                  <a:lnTo>
                    <a:pt x="1733027" y="596499"/>
                  </a:lnTo>
                  <a:lnTo>
                    <a:pt x="1589970" y="723947"/>
                  </a:lnTo>
                  <a:cubicBezTo>
                    <a:pt x="1607903" y="788494"/>
                    <a:pt x="1616355" y="856084"/>
                    <a:pt x="1613321" y="924788"/>
                  </a:cubicBezTo>
                  <a:lnTo>
                    <a:pt x="1792010" y="1022811"/>
                  </a:lnTo>
                  <a:lnTo>
                    <a:pt x="1721058" y="1284473"/>
                  </a:lnTo>
                  <a:lnTo>
                    <a:pt x="1504230" y="1280870"/>
                  </a:lnTo>
                  <a:cubicBezTo>
                    <a:pt x="1476815" y="1326134"/>
                    <a:pt x="1443601" y="1366958"/>
                    <a:pt x="1406384" y="1403402"/>
                  </a:cubicBezTo>
                  <a:lnTo>
                    <a:pt x="1477592" y="1587057"/>
                  </a:lnTo>
                  <a:lnTo>
                    <a:pt x="1253035" y="1742435"/>
                  </a:lnTo>
                  <a:lnTo>
                    <a:pt x="1163834" y="1665910"/>
                  </a:lnTo>
                  <a:lnTo>
                    <a:pt x="1163667" y="1666097"/>
                  </a:lnTo>
                  <a:lnTo>
                    <a:pt x="1144343" y="1649188"/>
                  </a:lnTo>
                  <a:lnTo>
                    <a:pt x="1082710" y="1596313"/>
                  </a:lnTo>
                  <a:lnTo>
                    <a:pt x="1083384" y="1595846"/>
                  </a:lnTo>
                  <a:lnTo>
                    <a:pt x="1076108" y="1589478"/>
                  </a:lnTo>
                  <a:cubicBezTo>
                    <a:pt x="1019150" y="1605403"/>
                    <a:pt x="959511" y="1612813"/>
                    <a:pt x="898869" y="1612479"/>
                  </a:cubicBezTo>
                  <a:lnTo>
                    <a:pt x="795635" y="1796239"/>
                  </a:lnTo>
                  <a:lnTo>
                    <a:pt x="530840" y="1726127"/>
                  </a:lnTo>
                  <a:lnTo>
                    <a:pt x="534419" y="1515981"/>
                  </a:lnTo>
                  <a:cubicBezTo>
                    <a:pt x="478307" y="1484379"/>
                    <a:pt x="427627" y="1445732"/>
                    <a:pt x="384791" y="1400008"/>
                  </a:cubicBezTo>
                  <a:lnTo>
                    <a:pt x="388223" y="1407281"/>
                  </a:lnTo>
                  <a:lnTo>
                    <a:pt x="166784" y="1449671"/>
                  </a:lnTo>
                  <a:lnTo>
                    <a:pt x="50929" y="1204159"/>
                  </a:lnTo>
                  <a:lnTo>
                    <a:pt x="200689" y="1084166"/>
                  </a:lnTo>
                  <a:cubicBezTo>
                    <a:pt x="184704" y="1026270"/>
                    <a:pt x="176353" y="965934"/>
                    <a:pt x="176341" y="904529"/>
                  </a:cubicBezTo>
                  <a:lnTo>
                    <a:pt x="0" y="807794"/>
                  </a:lnTo>
                  <a:lnTo>
                    <a:pt x="70951" y="546132"/>
                  </a:lnTo>
                  <a:lnTo>
                    <a:pt x="273028" y="549491"/>
                  </a:lnTo>
                  <a:cubicBezTo>
                    <a:pt x="300443" y="501683"/>
                    <a:pt x="333547" y="458094"/>
                    <a:pt x="370996" y="419078"/>
                  </a:cubicBezTo>
                  <a:lnTo>
                    <a:pt x="303314" y="212794"/>
                  </a:lnTo>
                  <a:lnTo>
                    <a:pt x="535794" y="69242"/>
                  </a:lnTo>
                  <a:lnTo>
                    <a:pt x="698144" y="223973"/>
                  </a:lnTo>
                  <a:lnTo>
                    <a:pt x="696512" y="224981"/>
                  </a:lnTo>
                  <a:cubicBezTo>
                    <a:pt x="760334" y="205136"/>
                    <a:pt x="827716" y="195964"/>
                    <a:pt x="896341" y="196709"/>
                  </a:cubicBezTo>
                  <a:lnTo>
                    <a:pt x="889414" y="194876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rtl="1"/>
              <a:endParaRPr lang="ko-KR" altLang="en-US" sz="2700">
                <a:solidFill>
                  <a:schemeClr val="tx1"/>
                </a:solidFill>
                <a:cs typeface="B Nazanin" pitchFamily="2" charset="-78"/>
              </a:endParaRPr>
            </a:p>
          </p:txBody>
        </p:sp>
      </p:grpSp>
      <p:sp>
        <p:nvSpPr>
          <p:cNvPr id="37" name="Rounded Rectangle 25">
            <a:extLst>
              <a:ext uri="{FF2B5EF4-FFF2-40B4-BE49-F238E27FC236}">
                <a16:creationId xmlns:a16="http://schemas.microsoft.com/office/drawing/2014/main" id="{C1CAD0E3-010E-4380-834A-8F8CF04E49E7}"/>
              </a:ext>
            </a:extLst>
          </p:cNvPr>
          <p:cNvSpPr/>
          <p:nvPr/>
        </p:nvSpPr>
        <p:spPr>
          <a:xfrm>
            <a:off x="4816559" y="2751411"/>
            <a:ext cx="435772" cy="319352"/>
          </a:xfrm>
          <a:custGeom>
            <a:avLst/>
            <a:gdLst/>
            <a:ahLst/>
            <a:cxnLst/>
            <a:rect l="l" t="t" r="r" b="b"/>
            <a:pathLst>
              <a:path w="3248842" h="2380886">
                <a:moveTo>
                  <a:pt x="1194785" y="1472263"/>
                </a:moveTo>
                <a:cubicBezTo>
                  <a:pt x="1150014" y="1472263"/>
                  <a:pt x="1113720" y="1508557"/>
                  <a:pt x="1113720" y="1553328"/>
                </a:cubicBezTo>
                <a:lnTo>
                  <a:pt x="1113720" y="1600880"/>
                </a:lnTo>
                <a:cubicBezTo>
                  <a:pt x="1113720" y="1645651"/>
                  <a:pt x="1150014" y="1681945"/>
                  <a:pt x="1194785" y="1681945"/>
                </a:cubicBezTo>
                <a:lnTo>
                  <a:pt x="2067186" y="1681945"/>
                </a:lnTo>
                <a:cubicBezTo>
                  <a:pt x="2111957" y="1681945"/>
                  <a:pt x="2148251" y="1645651"/>
                  <a:pt x="2148251" y="1600880"/>
                </a:cubicBezTo>
                <a:lnTo>
                  <a:pt x="2148251" y="1553328"/>
                </a:lnTo>
                <a:cubicBezTo>
                  <a:pt x="2148251" y="1508557"/>
                  <a:pt x="2111957" y="1472263"/>
                  <a:pt x="2067186" y="1472263"/>
                </a:cubicBezTo>
                <a:close/>
                <a:moveTo>
                  <a:pt x="2582402" y="986449"/>
                </a:moveTo>
                <a:cubicBezTo>
                  <a:pt x="2477247" y="986449"/>
                  <a:pt x="2392002" y="1071694"/>
                  <a:pt x="2392002" y="1176848"/>
                </a:cubicBezTo>
                <a:cubicBezTo>
                  <a:pt x="2392002" y="1282003"/>
                  <a:pt x="2477247" y="1367248"/>
                  <a:pt x="2582402" y="1367248"/>
                </a:cubicBezTo>
                <a:cubicBezTo>
                  <a:pt x="2687557" y="1367248"/>
                  <a:pt x="2772801" y="1282003"/>
                  <a:pt x="2772801" y="1176848"/>
                </a:cubicBezTo>
                <a:cubicBezTo>
                  <a:pt x="2772801" y="1071694"/>
                  <a:pt x="2687557" y="986449"/>
                  <a:pt x="2582402" y="986449"/>
                </a:cubicBezTo>
                <a:close/>
                <a:moveTo>
                  <a:pt x="679570" y="986449"/>
                </a:moveTo>
                <a:cubicBezTo>
                  <a:pt x="574415" y="986449"/>
                  <a:pt x="489171" y="1071694"/>
                  <a:pt x="489171" y="1176848"/>
                </a:cubicBezTo>
                <a:cubicBezTo>
                  <a:pt x="489171" y="1282003"/>
                  <a:pt x="574415" y="1367248"/>
                  <a:pt x="679570" y="1367248"/>
                </a:cubicBezTo>
                <a:cubicBezTo>
                  <a:pt x="784725" y="1367248"/>
                  <a:pt x="869970" y="1282003"/>
                  <a:pt x="869970" y="1176848"/>
                </a:cubicBezTo>
                <a:cubicBezTo>
                  <a:pt x="869970" y="1071694"/>
                  <a:pt x="784725" y="986449"/>
                  <a:pt x="679570" y="986449"/>
                </a:cubicBezTo>
                <a:close/>
                <a:moveTo>
                  <a:pt x="867954" y="155801"/>
                </a:moveTo>
                <a:lnTo>
                  <a:pt x="726849" y="858549"/>
                </a:lnTo>
                <a:lnTo>
                  <a:pt x="2535122" y="858549"/>
                </a:lnTo>
                <a:lnTo>
                  <a:pt x="2394017" y="155801"/>
                </a:lnTo>
                <a:close/>
                <a:moveTo>
                  <a:pt x="677268" y="0"/>
                </a:moveTo>
                <a:lnTo>
                  <a:pt x="2584703" y="0"/>
                </a:lnTo>
                <a:lnTo>
                  <a:pt x="2736658" y="607820"/>
                </a:lnTo>
                <a:cubicBezTo>
                  <a:pt x="2766265" y="579906"/>
                  <a:pt x="2806392" y="564164"/>
                  <a:pt x="2850195" y="564164"/>
                </a:cubicBezTo>
                <a:lnTo>
                  <a:pt x="3069929" y="564164"/>
                </a:lnTo>
                <a:cubicBezTo>
                  <a:pt x="3168740" y="564164"/>
                  <a:pt x="3248842" y="644266"/>
                  <a:pt x="3248842" y="743077"/>
                </a:cubicBezTo>
                <a:lnTo>
                  <a:pt x="3248842" y="792706"/>
                </a:lnTo>
                <a:cubicBezTo>
                  <a:pt x="3248842" y="891517"/>
                  <a:pt x="3168740" y="971619"/>
                  <a:pt x="3069929" y="971619"/>
                </a:cubicBezTo>
                <a:lnTo>
                  <a:pt x="3054536" y="971619"/>
                </a:lnTo>
                <a:cubicBezTo>
                  <a:pt x="3060628" y="989042"/>
                  <a:pt x="3063411" y="1007758"/>
                  <a:pt x="3063411" y="1027125"/>
                </a:cubicBezTo>
                <a:lnTo>
                  <a:pt x="3063411" y="2015961"/>
                </a:lnTo>
                <a:lnTo>
                  <a:pt x="2889080" y="2015961"/>
                </a:lnTo>
                <a:lnTo>
                  <a:pt x="2889080" y="2260325"/>
                </a:lnTo>
                <a:cubicBezTo>
                  <a:pt x="2889080" y="2326909"/>
                  <a:pt x="2835102" y="2380886"/>
                  <a:pt x="2768518" y="2380886"/>
                </a:cubicBezTo>
                <a:lnTo>
                  <a:pt x="2286284" y="2380886"/>
                </a:lnTo>
                <a:cubicBezTo>
                  <a:pt x="2219700" y="2380886"/>
                  <a:pt x="2165723" y="2326909"/>
                  <a:pt x="2165723" y="2260325"/>
                </a:cubicBezTo>
                <a:lnTo>
                  <a:pt x="2165723" y="2015961"/>
                </a:lnTo>
                <a:lnTo>
                  <a:pt x="1096248" y="2015961"/>
                </a:lnTo>
                <a:lnTo>
                  <a:pt x="1096248" y="2260325"/>
                </a:lnTo>
                <a:cubicBezTo>
                  <a:pt x="1096248" y="2326909"/>
                  <a:pt x="1042270" y="2380886"/>
                  <a:pt x="975686" y="2380886"/>
                </a:cubicBezTo>
                <a:lnTo>
                  <a:pt x="493453" y="2380886"/>
                </a:lnTo>
                <a:cubicBezTo>
                  <a:pt x="426869" y="2380886"/>
                  <a:pt x="372891" y="2326909"/>
                  <a:pt x="372891" y="2260325"/>
                </a:cubicBezTo>
                <a:lnTo>
                  <a:pt x="372891" y="2015961"/>
                </a:lnTo>
                <a:lnTo>
                  <a:pt x="198560" y="2015961"/>
                </a:lnTo>
                <a:lnTo>
                  <a:pt x="198560" y="1027125"/>
                </a:lnTo>
                <a:cubicBezTo>
                  <a:pt x="198560" y="1007758"/>
                  <a:pt x="201343" y="989042"/>
                  <a:pt x="207435" y="971619"/>
                </a:cubicBezTo>
                <a:lnTo>
                  <a:pt x="178913" y="971619"/>
                </a:lnTo>
                <a:cubicBezTo>
                  <a:pt x="80102" y="971619"/>
                  <a:pt x="0" y="891517"/>
                  <a:pt x="0" y="792706"/>
                </a:cubicBezTo>
                <a:lnTo>
                  <a:pt x="0" y="743077"/>
                </a:lnTo>
                <a:cubicBezTo>
                  <a:pt x="0" y="644266"/>
                  <a:pt x="80102" y="564164"/>
                  <a:pt x="178913" y="564164"/>
                </a:cubicBezTo>
                <a:lnTo>
                  <a:pt x="398647" y="564164"/>
                </a:lnTo>
                <a:cubicBezTo>
                  <a:pt x="447310" y="564164"/>
                  <a:pt x="491436" y="583593"/>
                  <a:pt x="523419" y="615395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1"/>
            <a:endParaRPr lang="ko-KR" altLang="en-US" dirty="0">
              <a:cs typeface="B Nazanin" pitchFamily="2" charset="-78"/>
            </a:endParaRPr>
          </a:p>
        </p:txBody>
      </p:sp>
      <p:sp>
        <p:nvSpPr>
          <p:cNvPr id="38" name="Trapezoid 22">
            <a:extLst>
              <a:ext uri="{FF2B5EF4-FFF2-40B4-BE49-F238E27FC236}">
                <a16:creationId xmlns:a16="http://schemas.microsoft.com/office/drawing/2014/main" id="{1379F2FB-2C9C-4A56-83C0-32A3E7A1416C}"/>
              </a:ext>
            </a:extLst>
          </p:cNvPr>
          <p:cNvSpPr>
            <a:spLocks noChangeAspect="1"/>
          </p:cNvSpPr>
          <p:nvPr/>
        </p:nvSpPr>
        <p:spPr>
          <a:xfrm>
            <a:off x="7353444" y="3868144"/>
            <a:ext cx="461850" cy="234952"/>
          </a:xfrm>
          <a:custGeom>
            <a:avLst/>
            <a:gdLst/>
            <a:ahLst/>
            <a:cxnLst/>
            <a:rect l="l" t="t" r="r" b="b"/>
            <a:pathLst>
              <a:path w="3261500" h="1659188">
                <a:moveTo>
                  <a:pt x="121102" y="1436888"/>
                </a:moveTo>
                <a:lnTo>
                  <a:pt x="3045452" y="1436888"/>
                </a:lnTo>
                <a:cubicBezTo>
                  <a:pt x="3001437" y="1508238"/>
                  <a:pt x="2956882" y="1580993"/>
                  <a:pt x="2918729" y="1659188"/>
                </a:cubicBezTo>
                <a:lnTo>
                  <a:pt x="202648" y="1659188"/>
                </a:lnTo>
                <a:cubicBezTo>
                  <a:pt x="188127" y="1585004"/>
                  <a:pt x="156049" y="1510828"/>
                  <a:pt x="121102" y="1436888"/>
                </a:cubicBezTo>
                <a:close/>
                <a:moveTo>
                  <a:pt x="2814967" y="1119413"/>
                </a:moveTo>
                <a:lnTo>
                  <a:pt x="2814967" y="1227413"/>
                </a:lnTo>
                <a:lnTo>
                  <a:pt x="2922967" y="1227413"/>
                </a:lnTo>
                <a:lnTo>
                  <a:pt x="2922967" y="1119413"/>
                </a:lnTo>
                <a:close/>
                <a:moveTo>
                  <a:pt x="2600074" y="1119413"/>
                </a:moveTo>
                <a:lnTo>
                  <a:pt x="2600074" y="1227413"/>
                </a:lnTo>
                <a:lnTo>
                  <a:pt x="2708074" y="1227413"/>
                </a:lnTo>
                <a:lnTo>
                  <a:pt x="2708074" y="1119413"/>
                </a:lnTo>
                <a:close/>
                <a:moveTo>
                  <a:pt x="2385182" y="1119413"/>
                </a:moveTo>
                <a:lnTo>
                  <a:pt x="2385182" y="1227413"/>
                </a:lnTo>
                <a:lnTo>
                  <a:pt x="2493182" y="1227413"/>
                </a:lnTo>
                <a:lnTo>
                  <a:pt x="2493182" y="1119413"/>
                </a:lnTo>
                <a:close/>
                <a:moveTo>
                  <a:pt x="1716569" y="1119413"/>
                </a:moveTo>
                <a:lnTo>
                  <a:pt x="1716569" y="1227413"/>
                </a:lnTo>
                <a:lnTo>
                  <a:pt x="1824569" y="1227413"/>
                </a:lnTo>
                <a:lnTo>
                  <a:pt x="1824569" y="1119413"/>
                </a:lnTo>
                <a:close/>
                <a:moveTo>
                  <a:pt x="1501676" y="1119413"/>
                </a:moveTo>
                <a:lnTo>
                  <a:pt x="1501676" y="1227413"/>
                </a:lnTo>
                <a:lnTo>
                  <a:pt x="1609676" y="1227413"/>
                </a:lnTo>
                <a:lnTo>
                  <a:pt x="1609676" y="1119413"/>
                </a:lnTo>
                <a:close/>
                <a:moveTo>
                  <a:pt x="1286784" y="1119413"/>
                </a:moveTo>
                <a:lnTo>
                  <a:pt x="1286784" y="1227413"/>
                </a:lnTo>
                <a:lnTo>
                  <a:pt x="1394784" y="1227413"/>
                </a:lnTo>
                <a:lnTo>
                  <a:pt x="1394784" y="1119413"/>
                </a:lnTo>
                <a:close/>
                <a:moveTo>
                  <a:pt x="1071892" y="1119413"/>
                </a:moveTo>
                <a:lnTo>
                  <a:pt x="1071892" y="1227413"/>
                </a:lnTo>
                <a:lnTo>
                  <a:pt x="1179892" y="1227413"/>
                </a:lnTo>
                <a:lnTo>
                  <a:pt x="1179892" y="1119413"/>
                </a:lnTo>
                <a:close/>
                <a:moveTo>
                  <a:pt x="857000" y="1119413"/>
                </a:moveTo>
                <a:lnTo>
                  <a:pt x="857000" y="1227413"/>
                </a:lnTo>
                <a:lnTo>
                  <a:pt x="965000" y="1227413"/>
                </a:lnTo>
                <a:lnTo>
                  <a:pt x="965000" y="1119413"/>
                </a:lnTo>
                <a:close/>
                <a:moveTo>
                  <a:pt x="642108" y="1119413"/>
                </a:moveTo>
                <a:lnTo>
                  <a:pt x="642108" y="1227413"/>
                </a:lnTo>
                <a:lnTo>
                  <a:pt x="750108" y="1227413"/>
                </a:lnTo>
                <a:lnTo>
                  <a:pt x="750108" y="1119413"/>
                </a:lnTo>
                <a:close/>
                <a:moveTo>
                  <a:pt x="427216" y="1119413"/>
                </a:moveTo>
                <a:lnTo>
                  <a:pt x="427216" y="1227413"/>
                </a:lnTo>
                <a:lnTo>
                  <a:pt x="535216" y="1227413"/>
                </a:lnTo>
                <a:lnTo>
                  <a:pt x="535216" y="1119413"/>
                </a:lnTo>
                <a:close/>
                <a:moveTo>
                  <a:pt x="356387" y="794045"/>
                </a:moveTo>
                <a:lnTo>
                  <a:pt x="310667" y="896924"/>
                </a:lnTo>
                <a:lnTo>
                  <a:pt x="2620886" y="908354"/>
                </a:lnTo>
                <a:lnTo>
                  <a:pt x="2540130" y="801665"/>
                </a:lnTo>
                <a:close/>
                <a:moveTo>
                  <a:pt x="382676" y="631248"/>
                </a:moveTo>
                <a:lnTo>
                  <a:pt x="363625" y="730317"/>
                </a:lnTo>
                <a:lnTo>
                  <a:pt x="2492522" y="737937"/>
                </a:lnTo>
                <a:lnTo>
                  <a:pt x="2418771" y="631248"/>
                </a:lnTo>
                <a:close/>
                <a:moveTo>
                  <a:pt x="1756650" y="318899"/>
                </a:moveTo>
                <a:lnTo>
                  <a:pt x="1756650" y="477608"/>
                </a:lnTo>
                <a:lnTo>
                  <a:pt x="1900650" y="477608"/>
                </a:lnTo>
                <a:lnTo>
                  <a:pt x="1900650" y="318899"/>
                </a:lnTo>
                <a:close/>
                <a:moveTo>
                  <a:pt x="1470038" y="318899"/>
                </a:moveTo>
                <a:lnTo>
                  <a:pt x="1470038" y="477608"/>
                </a:lnTo>
                <a:lnTo>
                  <a:pt x="1614038" y="477608"/>
                </a:lnTo>
                <a:lnTo>
                  <a:pt x="1614038" y="318899"/>
                </a:lnTo>
                <a:close/>
                <a:moveTo>
                  <a:pt x="1183427" y="318899"/>
                </a:moveTo>
                <a:lnTo>
                  <a:pt x="1183427" y="477608"/>
                </a:lnTo>
                <a:lnTo>
                  <a:pt x="1327427" y="477608"/>
                </a:lnTo>
                <a:lnTo>
                  <a:pt x="1327427" y="318899"/>
                </a:lnTo>
                <a:close/>
                <a:moveTo>
                  <a:pt x="896816" y="318899"/>
                </a:moveTo>
                <a:lnTo>
                  <a:pt x="896816" y="477608"/>
                </a:lnTo>
                <a:lnTo>
                  <a:pt x="1040816" y="477608"/>
                </a:lnTo>
                <a:lnTo>
                  <a:pt x="1040816" y="318899"/>
                </a:lnTo>
                <a:close/>
                <a:moveTo>
                  <a:pt x="1190618" y="0"/>
                </a:moveTo>
                <a:lnTo>
                  <a:pt x="1271830" y="0"/>
                </a:lnTo>
                <a:lnTo>
                  <a:pt x="1308266" y="193836"/>
                </a:lnTo>
                <a:lnTo>
                  <a:pt x="1977660" y="193836"/>
                </a:lnTo>
                <a:lnTo>
                  <a:pt x="2138144" y="525639"/>
                </a:lnTo>
                <a:lnTo>
                  <a:pt x="2421400" y="525639"/>
                </a:lnTo>
                <a:lnTo>
                  <a:pt x="2750195" y="950920"/>
                </a:lnTo>
                <a:lnTo>
                  <a:pt x="3261500" y="937238"/>
                </a:lnTo>
                <a:cubicBezTo>
                  <a:pt x="3244841" y="1097170"/>
                  <a:pt x="3172191" y="1230845"/>
                  <a:pt x="3089450" y="1364888"/>
                </a:cubicBezTo>
                <a:lnTo>
                  <a:pt x="88044" y="1364888"/>
                </a:lnTo>
                <a:cubicBezTo>
                  <a:pt x="35437" y="1251413"/>
                  <a:pt x="-11245" y="1137942"/>
                  <a:pt x="2399" y="1024450"/>
                </a:cubicBezTo>
                <a:lnTo>
                  <a:pt x="197767" y="1019222"/>
                </a:lnTo>
                <a:lnTo>
                  <a:pt x="321162" y="525639"/>
                </a:lnTo>
                <a:lnTo>
                  <a:pt x="681951" y="525639"/>
                </a:lnTo>
                <a:lnTo>
                  <a:pt x="764901" y="193836"/>
                </a:lnTo>
                <a:lnTo>
                  <a:pt x="930048" y="193836"/>
                </a:lnTo>
                <a:lnTo>
                  <a:pt x="966373" y="588"/>
                </a:lnTo>
                <a:lnTo>
                  <a:pt x="1047585" y="588"/>
                </a:lnTo>
                <a:lnTo>
                  <a:pt x="1083910" y="193836"/>
                </a:lnTo>
                <a:lnTo>
                  <a:pt x="1154183" y="19383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1"/>
            <a:endParaRPr lang="ko-KR" altLang="en-US" dirty="0">
              <a:cs typeface="B Nazanin" pitchFamily="2" charset="-78"/>
            </a:endParaRPr>
          </a:p>
        </p:txBody>
      </p:sp>
      <p:sp>
        <p:nvSpPr>
          <p:cNvPr id="39" name="Freeform 53">
            <a:extLst>
              <a:ext uri="{FF2B5EF4-FFF2-40B4-BE49-F238E27FC236}">
                <a16:creationId xmlns:a16="http://schemas.microsoft.com/office/drawing/2014/main" id="{950A7A2A-2295-475B-8F9E-E40AB462F5DE}"/>
              </a:ext>
            </a:extLst>
          </p:cNvPr>
          <p:cNvSpPr/>
          <p:nvPr/>
        </p:nvSpPr>
        <p:spPr>
          <a:xfrm>
            <a:off x="4813952" y="4734210"/>
            <a:ext cx="370902" cy="380272"/>
          </a:xfrm>
          <a:custGeom>
            <a:avLst/>
            <a:gdLst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19300 w 2305050"/>
              <a:gd name="connsiteY2" fmla="*/ 428625 h 2352675"/>
              <a:gd name="connsiteX3" fmla="*/ 2266950 w 2305050"/>
              <a:gd name="connsiteY3" fmla="*/ 657225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47675 w 2305050"/>
              <a:gd name="connsiteY15" fmla="*/ 2276475 h 2352675"/>
              <a:gd name="connsiteX16" fmla="*/ 238125 w 2305050"/>
              <a:gd name="connsiteY16" fmla="*/ 2171700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19300 w 2305050"/>
              <a:gd name="connsiteY2" fmla="*/ 428625 h 2352675"/>
              <a:gd name="connsiteX3" fmla="*/ 2266950 w 2305050"/>
              <a:gd name="connsiteY3" fmla="*/ 657225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47675 w 2305050"/>
              <a:gd name="connsiteY15" fmla="*/ 2276475 h 2352675"/>
              <a:gd name="connsiteX16" fmla="*/ 260071 w 2305050"/>
              <a:gd name="connsiteY16" fmla="*/ 2087575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19300 w 2305050"/>
              <a:gd name="connsiteY2" fmla="*/ 428625 h 2352675"/>
              <a:gd name="connsiteX3" fmla="*/ 2266950 w 2305050"/>
              <a:gd name="connsiteY3" fmla="*/ 657225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47675 w 2305050"/>
              <a:gd name="connsiteY15" fmla="*/ 2276475 h 2352675"/>
              <a:gd name="connsiteX16" fmla="*/ 296647 w 2305050"/>
              <a:gd name="connsiteY16" fmla="*/ 2094890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19300 w 2305050"/>
              <a:gd name="connsiteY2" fmla="*/ 428625 h 2352675"/>
              <a:gd name="connsiteX3" fmla="*/ 2266950 w 2305050"/>
              <a:gd name="connsiteY3" fmla="*/ 657225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47675 w 2305050"/>
              <a:gd name="connsiteY15" fmla="*/ 2276475 h 2352675"/>
              <a:gd name="connsiteX16" fmla="*/ 292990 w 2305050"/>
              <a:gd name="connsiteY16" fmla="*/ 2036368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19300 w 2305050"/>
              <a:gd name="connsiteY2" fmla="*/ 428625 h 2352675"/>
              <a:gd name="connsiteX3" fmla="*/ 2266950 w 2305050"/>
              <a:gd name="connsiteY3" fmla="*/ 657225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19300 w 2305050"/>
              <a:gd name="connsiteY2" fmla="*/ 428625 h 2352675"/>
              <a:gd name="connsiteX3" fmla="*/ 2292554 w 2305050"/>
              <a:gd name="connsiteY3" fmla="*/ 627964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81480 w 2305050"/>
              <a:gd name="connsiteY2" fmla="*/ 476174 h 2352675"/>
              <a:gd name="connsiteX3" fmla="*/ 2292554 w 2305050"/>
              <a:gd name="connsiteY3" fmla="*/ 627964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04671 w 2305050"/>
              <a:gd name="connsiteY2" fmla="*/ 468859 h 2352675"/>
              <a:gd name="connsiteX3" fmla="*/ 2292554 w 2305050"/>
              <a:gd name="connsiteY3" fmla="*/ 627964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1960779 w 2305050"/>
              <a:gd name="connsiteY2" fmla="*/ 472517 h 2352675"/>
              <a:gd name="connsiteX3" fmla="*/ 2292554 w 2305050"/>
              <a:gd name="connsiteY3" fmla="*/ 627964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1960779 w 2305050"/>
              <a:gd name="connsiteY2" fmla="*/ 472517 h 2352675"/>
              <a:gd name="connsiteX3" fmla="*/ 2270609 w 2305050"/>
              <a:gd name="connsiteY3" fmla="*/ 649910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1960779 w 2305050"/>
              <a:gd name="connsiteY2" fmla="*/ 472517 h 2352675"/>
              <a:gd name="connsiteX3" fmla="*/ 2296212 w 2305050"/>
              <a:gd name="connsiteY3" fmla="*/ 646252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1982725 w 2305050"/>
              <a:gd name="connsiteY2" fmla="*/ 494463 h 2352675"/>
              <a:gd name="connsiteX3" fmla="*/ 2296212 w 2305050"/>
              <a:gd name="connsiteY3" fmla="*/ 646252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41246 w 2305050"/>
              <a:gd name="connsiteY2" fmla="*/ 498120 h 2352675"/>
              <a:gd name="connsiteX3" fmla="*/ 2296212 w 2305050"/>
              <a:gd name="connsiteY3" fmla="*/ 646252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41246 w 2305050"/>
              <a:gd name="connsiteY2" fmla="*/ 498120 h 2352675"/>
              <a:gd name="connsiteX3" fmla="*/ 2296212 w 2305050"/>
              <a:gd name="connsiteY3" fmla="*/ 646252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0217 w 2305050"/>
              <a:gd name="connsiteY17" fmla="*/ 750951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41246 w 2305050"/>
              <a:gd name="connsiteY2" fmla="*/ 498120 h 2352675"/>
              <a:gd name="connsiteX3" fmla="*/ 2296212 w 2305050"/>
              <a:gd name="connsiteY3" fmla="*/ 646252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0217 w 2305050"/>
              <a:gd name="connsiteY17" fmla="*/ 750951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41246 w 2305050"/>
              <a:gd name="connsiteY2" fmla="*/ 498120 h 2352675"/>
              <a:gd name="connsiteX3" fmla="*/ 2296212 w 2305050"/>
              <a:gd name="connsiteY3" fmla="*/ 646252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0217 w 2305050"/>
              <a:gd name="connsiteY17" fmla="*/ 750951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41246 w 2305050"/>
              <a:gd name="connsiteY2" fmla="*/ 498120 h 2352675"/>
              <a:gd name="connsiteX3" fmla="*/ 2296212 w 2305050"/>
              <a:gd name="connsiteY3" fmla="*/ 646252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0217 w 2305050"/>
              <a:gd name="connsiteY17" fmla="*/ 750951 h 2352675"/>
              <a:gd name="connsiteX18" fmla="*/ 0 w 2305050"/>
              <a:gd name="connsiteY18" fmla="*/ 0 h 2352675"/>
              <a:gd name="connsiteX0" fmla="*/ 0 w 2294077"/>
              <a:gd name="connsiteY0" fmla="*/ 0 h 2363647"/>
              <a:gd name="connsiteX1" fmla="*/ 760552 w 2294077"/>
              <a:gd name="connsiteY1" fmla="*/ 572947 h 2363647"/>
              <a:gd name="connsiteX2" fmla="*/ 2030273 w 2294077"/>
              <a:gd name="connsiteY2" fmla="*/ 509092 h 2363647"/>
              <a:gd name="connsiteX3" fmla="*/ 2285239 w 2294077"/>
              <a:gd name="connsiteY3" fmla="*/ 657224 h 2363647"/>
              <a:gd name="connsiteX4" fmla="*/ 1132027 w 2294077"/>
              <a:gd name="connsiteY4" fmla="*/ 1020622 h 2363647"/>
              <a:gd name="connsiteX5" fmla="*/ 1617802 w 2294077"/>
              <a:gd name="connsiteY5" fmla="*/ 1544497 h 2363647"/>
              <a:gd name="connsiteX6" fmla="*/ 2065477 w 2294077"/>
              <a:gd name="connsiteY6" fmla="*/ 1544497 h 2363647"/>
              <a:gd name="connsiteX7" fmla="*/ 2294077 w 2294077"/>
              <a:gd name="connsiteY7" fmla="*/ 1734997 h 2363647"/>
              <a:gd name="connsiteX8" fmla="*/ 1827352 w 2294077"/>
              <a:gd name="connsiteY8" fmla="*/ 1868347 h 2363647"/>
              <a:gd name="connsiteX9" fmla="*/ 1998802 w 2294077"/>
              <a:gd name="connsiteY9" fmla="*/ 2115997 h 2363647"/>
              <a:gd name="connsiteX10" fmla="*/ 1722577 w 2294077"/>
              <a:gd name="connsiteY10" fmla="*/ 1982647 h 2363647"/>
              <a:gd name="connsiteX11" fmla="*/ 1532077 w 2294077"/>
              <a:gd name="connsiteY11" fmla="*/ 2363647 h 2363647"/>
              <a:gd name="connsiteX12" fmla="*/ 1303477 w 2294077"/>
              <a:gd name="connsiteY12" fmla="*/ 2144572 h 2363647"/>
              <a:gd name="connsiteX13" fmla="*/ 1436827 w 2294077"/>
              <a:gd name="connsiteY13" fmla="*/ 1782622 h 2363647"/>
              <a:gd name="connsiteX14" fmla="*/ 912952 w 2294077"/>
              <a:gd name="connsiteY14" fmla="*/ 1201597 h 2363647"/>
              <a:gd name="connsiteX15" fmla="*/ 403784 w 2294077"/>
              <a:gd name="connsiteY15" fmla="*/ 2316707 h 2363647"/>
              <a:gd name="connsiteX16" fmla="*/ 282017 w 2294077"/>
              <a:gd name="connsiteY16" fmla="*/ 2047340 h 2363647"/>
              <a:gd name="connsiteX17" fmla="*/ 509244 w 2294077"/>
              <a:gd name="connsiteY17" fmla="*/ 761923 h 2363647"/>
              <a:gd name="connsiteX18" fmla="*/ 0 w 2294077"/>
              <a:gd name="connsiteY18" fmla="*/ 0 h 2363647"/>
              <a:gd name="connsiteX0" fmla="*/ 6569 w 2300646"/>
              <a:gd name="connsiteY0" fmla="*/ 0 h 2363647"/>
              <a:gd name="connsiteX1" fmla="*/ 767121 w 2300646"/>
              <a:gd name="connsiteY1" fmla="*/ 572947 h 2363647"/>
              <a:gd name="connsiteX2" fmla="*/ 2036842 w 2300646"/>
              <a:gd name="connsiteY2" fmla="*/ 509092 h 2363647"/>
              <a:gd name="connsiteX3" fmla="*/ 2291808 w 2300646"/>
              <a:gd name="connsiteY3" fmla="*/ 657224 h 2363647"/>
              <a:gd name="connsiteX4" fmla="*/ 1138596 w 2300646"/>
              <a:gd name="connsiteY4" fmla="*/ 1020622 h 2363647"/>
              <a:gd name="connsiteX5" fmla="*/ 1624371 w 2300646"/>
              <a:gd name="connsiteY5" fmla="*/ 1544497 h 2363647"/>
              <a:gd name="connsiteX6" fmla="*/ 2072046 w 2300646"/>
              <a:gd name="connsiteY6" fmla="*/ 1544497 h 2363647"/>
              <a:gd name="connsiteX7" fmla="*/ 2300646 w 2300646"/>
              <a:gd name="connsiteY7" fmla="*/ 1734997 h 2363647"/>
              <a:gd name="connsiteX8" fmla="*/ 1833921 w 2300646"/>
              <a:gd name="connsiteY8" fmla="*/ 1868347 h 2363647"/>
              <a:gd name="connsiteX9" fmla="*/ 2005371 w 2300646"/>
              <a:gd name="connsiteY9" fmla="*/ 2115997 h 2363647"/>
              <a:gd name="connsiteX10" fmla="*/ 1729146 w 2300646"/>
              <a:gd name="connsiteY10" fmla="*/ 1982647 h 2363647"/>
              <a:gd name="connsiteX11" fmla="*/ 1538646 w 2300646"/>
              <a:gd name="connsiteY11" fmla="*/ 2363647 h 2363647"/>
              <a:gd name="connsiteX12" fmla="*/ 1310046 w 2300646"/>
              <a:gd name="connsiteY12" fmla="*/ 2144572 h 2363647"/>
              <a:gd name="connsiteX13" fmla="*/ 1443396 w 2300646"/>
              <a:gd name="connsiteY13" fmla="*/ 1782622 h 2363647"/>
              <a:gd name="connsiteX14" fmla="*/ 919521 w 2300646"/>
              <a:gd name="connsiteY14" fmla="*/ 1201597 h 2363647"/>
              <a:gd name="connsiteX15" fmla="*/ 410353 w 2300646"/>
              <a:gd name="connsiteY15" fmla="*/ 2316707 h 2363647"/>
              <a:gd name="connsiteX16" fmla="*/ 288586 w 2300646"/>
              <a:gd name="connsiteY16" fmla="*/ 2047340 h 2363647"/>
              <a:gd name="connsiteX17" fmla="*/ 515813 w 2300646"/>
              <a:gd name="connsiteY17" fmla="*/ 761923 h 2363647"/>
              <a:gd name="connsiteX18" fmla="*/ 6569 w 2300646"/>
              <a:gd name="connsiteY18" fmla="*/ 0 h 2363647"/>
              <a:gd name="connsiteX0" fmla="*/ 6569 w 2300646"/>
              <a:gd name="connsiteY0" fmla="*/ 5505 h 2369152"/>
              <a:gd name="connsiteX1" fmla="*/ 767121 w 2300646"/>
              <a:gd name="connsiteY1" fmla="*/ 578452 h 2369152"/>
              <a:gd name="connsiteX2" fmla="*/ 2036842 w 2300646"/>
              <a:gd name="connsiteY2" fmla="*/ 514597 h 2369152"/>
              <a:gd name="connsiteX3" fmla="*/ 2291808 w 2300646"/>
              <a:gd name="connsiteY3" fmla="*/ 662729 h 2369152"/>
              <a:gd name="connsiteX4" fmla="*/ 1138596 w 2300646"/>
              <a:gd name="connsiteY4" fmla="*/ 1026127 h 2369152"/>
              <a:gd name="connsiteX5" fmla="*/ 1624371 w 2300646"/>
              <a:gd name="connsiteY5" fmla="*/ 1550002 h 2369152"/>
              <a:gd name="connsiteX6" fmla="*/ 2072046 w 2300646"/>
              <a:gd name="connsiteY6" fmla="*/ 1550002 h 2369152"/>
              <a:gd name="connsiteX7" fmla="*/ 2300646 w 2300646"/>
              <a:gd name="connsiteY7" fmla="*/ 1740502 h 2369152"/>
              <a:gd name="connsiteX8" fmla="*/ 1833921 w 2300646"/>
              <a:gd name="connsiteY8" fmla="*/ 1873852 h 2369152"/>
              <a:gd name="connsiteX9" fmla="*/ 2005371 w 2300646"/>
              <a:gd name="connsiteY9" fmla="*/ 2121502 h 2369152"/>
              <a:gd name="connsiteX10" fmla="*/ 1729146 w 2300646"/>
              <a:gd name="connsiteY10" fmla="*/ 1988152 h 2369152"/>
              <a:gd name="connsiteX11" fmla="*/ 1538646 w 2300646"/>
              <a:gd name="connsiteY11" fmla="*/ 2369152 h 2369152"/>
              <a:gd name="connsiteX12" fmla="*/ 1310046 w 2300646"/>
              <a:gd name="connsiteY12" fmla="*/ 2150077 h 2369152"/>
              <a:gd name="connsiteX13" fmla="*/ 1443396 w 2300646"/>
              <a:gd name="connsiteY13" fmla="*/ 1788127 h 2369152"/>
              <a:gd name="connsiteX14" fmla="*/ 919521 w 2300646"/>
              <a:gd name="connsiteY14" fmla="*/ 1207102 h 2369152"/>
              <a:gd name="connsiteX15" fmla="*/ 410353 w 2300646"/>
              <a:gd name="connsiteY15" fmla="*/ 2322212 h 2369152"/>
              <a:gd name="connsiteX16" fmla="*/ 288586 w 2300646"/>
              <a:gd name="connsiteY16" fmla="*/ 2052845 h 2369152"/>
              <a:gd name="connsiteX17" fmla="*/ 515813 w 2300646"/>
              <a:gd name="connsiteY17" fmla="*/ 767428 h 2369152"/>
              <a:gd name="connsiteX18" fmla="*/ 6569 w 2300646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43194 w 2305244"/>
              <a:gd name="connsiteY4" fmla="*/ 1026127 h 2369152"/>
              <a:gd name="connsiteX5" fmla="*/ 1628969 w 2305244"/>
              <a:gd name="connsiteY5" fmla="*/ 1550002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47994 w 2305244"/>
              <a:gd name="connsiteY13" fmla="*/ 1788127 h 2369152"/>
              <a:gd name="connsiteX14" fmla="*/ 924119 w 2305244"/>
              <a:gd name="connsiteY14" fmla="*/ 1207102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43194 w 2305244"/>
              <a:gd name="connsiteY4" fmla="*/ 1026127 h 2369152"/>
              <a:gd name="connsiteX5" fmla="*/ 1628969 w 2305244"/>
              <a:gd name="connsiteY5" fmla="*/ 1550002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47994 w 2305244"/>
              <a:gd name="connsiteY13" fmla="*/ 1788127 h 2369152"/>
              <a:gd name="connsiteX14" fmla="*/ 909489 w 2305244"/>
              <a:gd name="connsiteY14" fmla="*/ 1185156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06618 w 2305244"/>
              <a:gd name="connsiteY4" fmla="*/ 1004182 h 2369152"/>
              <a:gd name="connsiteX5" fmla="*/ 1628969 w 2305244"/>
              <a:gd name="connsiteY5" fmla="*/ 1550002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47994 w 2305244"/>
              <a:gd name="connsiteY13" fmla="*/ 1788127 h 2369152"/>
              <a:gd name="connsiteX14" fmla="*/ 909489 w 2305244"/>
              <a:gd name="connsiteY14" fmla="*/ 1185156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06618 w 2305244"/>
              <a:gd name="connsiteY4" fmla="*/ 1004182 h 2369152"/>
              <a:gd name="connsiteX5" fmla="*/ 1628969 w 2305244"/>
              <a:gd name="connsiteY5" fmla="*/ 1550002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47994 w 2305244"/>
              <a:gd name="connsiteY13" fmla="*/ 1788127 h 2369152"/>
              <a:gd name="connsiteX14" fmla="*/ 898516 w 2305244"/>
              <a:gd name="connsiteY14" fmla="*/ 1196129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24906 w 2305244"/>
              <a:gd name="connsiteY4" fmla="*/ 1004182 h 2369152"/>
              <a:gd name="connsiteX5" fmla="*/ 1628969 w 2305244"/>
              <a:gd name="connsiteY5" fmla="*/ 1550002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47994 w 2305244"/>
              <a:gd name="connsiteY13" fmla="*/ 1788127 h 2369152"/>
              <a:gd name="connsiteX14" fmla="*/ 898516 w 2305244"/>
              <a:gd name="connsiteY14" fmla="*/ 1196129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24906 w 2305244"/>
              <a:gd name="connsiteY4" fmla="*/ 1004182 h 2369152"/>
              <a:gd name="connsiteX5" fmla="*/ 1628969 w 2305244"/>
              <a:gd name="connsiteY5" fmla="*/ 1550002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47994 w 2305244"/>
              <a:gd name="connsiteY13" fmla="*/ 1788127 h 2369152"/>
              <a:gd name="connsiteX14" fmla="*/ 909489 w 2305244"/>
              <a:gd name="connsiteY14" fmla="*/ 1225390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24906 w 2305244"/>
              <a:gd name="connsiteY4" fmla="*/ 1004182 h 2369152"/>
              <a:gd name="connsiteX5" fmla="*/ 1628969 w 2305244"/>
              <a:gd name="connsiteY5" fmla="*/ 1550002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73597 w 2305244"/>
              <a:gd name="connsiteY13" fmla="*/ 1788127 h 2369152"/>
              <a:gd name="connsiteX14" fmla="*/ 909489 w 2305244"/>
              <a:gd name="connsiteY14" fmla="*/ 1225390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24906 w 2305244"/>
              <a:gd name="connsiteY4" fmla="*/ 1004182 h 2369152"/>
              <a:gd name="connsiteX5" fmla="*/ 1628969 w 2305244"/>
              <a:gd name="connsiteY5" fmla="*/ 1550002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513830 w 2305244"/>
              <a:gd name="connsiteY13" fmla="*/ 1784469 h 2369152"/>
              <a:gd name="connsiteX14" fmla="*/ 909489 w 2305244"/>
              <a:gd name="connsiteY14" fmla="*/ 1225390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24906 w 2305244"/>
              <a:gd name="connsiteY4" fmla="*/ 1004182 h 2369152"/>
              <a:gd name="connsiteX5" fmla="*/ 1628969 w 2305244"/>
              <a:gd name="connsiteY5" fmla="*/ 1550002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95542 w 2305244"/>
              <a:gd name="connsiteY13" fmla="*/ 1788127 h 2369152"/>
              <a:gd name="connsiteX14" fmla="*/ 909489 w 2305244"/>
              <a:gd name="connsiteY14" fmla="*/ 1225390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24906 w 2305244"/>
              <a:gd name="connsiteY4" fmla="*/ 1004182 h 2369152"/>
              <a:gd name="connsiteX5" fmla="*/ 1650914 w 2305244"/>
              <a:gd name="connsiteY5" fmla="*/ 1597551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95542 w 2305244"/>
              <a:gd name="connsiteY13" fmla="*/ 1788127 h 2369152"/>
              <a:gd name="connsiteX14" fmla="*/ 909489 w 2305244"/>
              <a:gd name="connsiteY14" fmla="*/ 1225390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24906 w 2305244"/>
              <a:gd name="connsiteY4" fmla="*/ 1004182 h 2369152"/>
              <a:gd name="connsiteX5" fmla="*/ 1676517 w 2305244"/>
              <a:gd name="connsiteY5" fmla="*/ 1608523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95542 w 2305244"/>
              <a:gd name="connsiteY13" fmla="*/ 1788127 h 2369152"/>
              <a:gd name="connsiteX14" fmla="*/ 909489 w 2305244"/>
              <a:gd name="connsiteY14" fmla="*/ 1225390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24906 w 2305244"/>
              <a:gd name="connsiteY4" fmla="*/ 1004182 h 2369152"/>
              <a:gd name="connsiteX5" fmla="*/ 1676517 w 2305244"/>
              <a:gd name="connsiteY5" fmla="*/ 1608523 h 2369152"/>
              <a:gd name="connsiteX6" fmla="*/ 2032752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95542 w 2305244"/>
              <a:gd name="connsiteY13" fmla="*/ 1788127 h 2369152"/>
              <a:gd name="connsiteX14" fmla="*/ 909489 w 2305244"/>
              <a:gd name="connsiteY14" fmla="*/ 1225390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2305244 w 2305244"/>
              <a:gd name="connsiteY0" fmla="*/ 1740502 h 2369152"/>
              <a:gd name="connsiteX1" fmla="*/ 1838519 w 2305244"/>
              <a:gd name="connsiteY1" fmla="*/ 1873852 h 2369152"/>
              <a:gd name="connsiteX2" fmla="*/ 2009969 w 2305244"/>
              <a:gd name="connsiteY2" fmla="*/ 2121502 h 2369152"/>
              <a:gd name="connsiteX3" fmla="*/ 1733744 w 2305244"/>
              <a:gd name="connsiteY3" fmla="*/ 1988152 h 2369152"/>
              <a:gd name="connsiteX4" fmla="*/ 1543244 w 2305244"/>
              <a:gd name="connsiteY4" fmla="*/ 2369152 h 2369152"/>
              <a:gd name="connsiteX5" fmla="*/ 1314644 w 2305244"/>
              <a:gd name="connsiteY5" fmla="*/ 2150077 h 2369152"/>
              <a:gd name="connsiteX6" fmla="*/ 1495542 w 2305244"/>
              <a:gd name="connsiteY6" fmla="*/ 1788127 h 2369152"/>
              <a:gd name="connsiteX7" fmla="*/ 909489 w 2305244"/>
              <a:gd name="connsiteY7" fmla="*/ 1225390 h 2369152"/>
              <a:gd name="connsiteX8" fmla="*/ 414951 w 2305244"/>
              <a:gd name="connsiteY8" fmla="*/ 2322212 h 2369152"/>
              <a:gd name="connsiteX9" fmla="*/ 293184 w 2305244"/>
              <a:gd name="connsiteY9" fmla="*/ 2052845 h 2369152"/>
              <a:gd name="connsiteX10" fmla="*/ 520411 w 2305244"/>
              <a:gd name="connsiteY10" fmla="*/ 767428 h 2369152"/>
              <a:gd name="connsiteX11" fmla="*/ 11167 w 2305244"/>
              <a:gd name="connsiteY11" fmla="*/ 5505 h 2369152"/>
              <a:gd name="connsiteX12" fmla="*/ 771719 w 2305244"/>
              <a:gd name="connsiteY12" fmla="*/ 578452 h 2369152"/>
              <a:gd name="connsiteX13" fmla="*/ 2041440 w 2305244"/>
              <a:gd name="connsiteY13" fmla="*/ 514597 h 2369152"/>
              <a:gd name="connsiteX14" fmla="*/ 2296406 w 2305244"/>
              <a:gd name="connsiteY14" fmla="*/ 662729 h 2369152"/>
              <a:gd name="connsiteX15" fmla="*/ 1124906 w 2305244"/>
              <a:gd name="connsiteY15" fmla="*/ 1004182 h 2369152"/>
              <a:gd name="connsiteX16" fmla="*/ 1676517 w 2305244"/>
              <a:gd name="connsiteY16" fmla="*/ 1608523 h 2369152"/>
              <a:gd name="connsiteX17" fmla="*/ 2124192 w 2305244"/>
              <a:gd name="connsiteY17" fmla="*/ 1641442 h 2369152"/>
              <a:gd name="connsiteX0" fmla="*/ 2305244 w 2305244"/>
              <a:gd name="connsiteY0" fmla="*/ 1740502 h 2369152"/>
              <a:gd name="connsiteX1" fmla="*/ 1838519 w 2305244"/>
              <a:gd name="connsiteY1" fmla="*/ 1873852 h 2369152"/>
              <a:gd name="connsiteX2" fmla="*/ 2009969 w 2305244"/>
              <a:gd name="connsiteY2" fmla="*/ 2121502 h 2369152"/>
              <a:gd name="connsiteX3" fmla="*/ 1733744 w 2305244"/>
              <a:gd name="connsiteY3" fmla="*/ 1988152 h 2369152"/>
              <a:gd name="connsiteX4" fmla="*/ 1543244 w 2305244"/>
              <a:gd name="connsiteY4" fmla="*/ 2369152 h 2369152"/>
              <a:gd name="connsiteX5" fmla="*/ 1314644 w 2305244"/>
              <a:gd name="connsiteY5" fmla="*/ 2150077 h 2369152"/>
              <a:gd name="connsiteX6" fmla="*/ 1495542 w 2305244"/>
              <a:gd name="connsiteY6" fmla="*/ 1788127 h 2369152"/>
              <a:gd name="connsiteX7" fmla="*/ 909489 w 2305244"/>
              <a:gd name="connsiteY7" fmla="*/ 1225390 h 2369152"/>
              <a:gd name="connsiteX8" fmla="*/ 414951 w 2305244"/>
              <a:gd name="connsiteY8" fmla="*/ 2322212 h 2369152"/>
              <a:gd name="connsiteX9" fmla="*/ 293184 w 2305244"/>
              <a:gd name="connsiteY9" fmla="*/ 2052845 h 2369152"/>
              <a:gd name="connsiteX10" fmla="*/ 520411 w 2305244"/>
              <a:gd name="connsiteY10" fmla="*/ 767428 h 2369152"/>
              <a:gd name="connsiteX11" fmla="*/ 11167 w 2305244"/>
              <a:gd name="connsiteY11" fmla="*/ 5505 h 2369152"/>
              <a:gd name="connsiteX12" fmla="*/ 771719 w 2305244"/>
              <a:gd name="connsiteY12" fmla="*/ 578452 h 2369152"/>
              <a:gd name="connsiteX13" fmla="*/ 2041440 w 2305244"/>
              <a:gd name="connsiteY13" fmla="*/ 514597 h 2369152"/>
              <a:gd name="connsiteX14" fmla="*/ 2296406 w 2305244"/>
              <a:gd name="connsiteY14" fmla="*/ 662729 h 2369152"/>
              <a:gd name="connsiteX15" fmla="*/ 1124906 w 2305244"/>
              <a:gd name="connsiteY15" fmla="*/ 1004182 h 2369152"/>
              <a:gd name="connsiteX16" fmla="*/ 1676517 w 2305244"/>
              <a:gd name="connsiteY16" fmla="*/ 1608523 h 2369152"/>
              <a:gd name="connsiteX17" fmla="*/ 2102246 w 2305244"/>
              <a:gd name="connsiteY17" fmla="*/ 1579262 h 2369152"/>
              <a:gd name="connsiteX0" fmla="*/ 2275983 w 2296406"/>
              <a:gd name="connsiteY0" fmla="*/ 1747817 h 2369152"/>
              <a:gd name="connsiteX1" fmla="*/ 1838519 w 2296406"/>
              <a:gd name="connsiteY1" fmla="*/ 1873852 h 2369152"/>
              <a:gd name="connsiteX2" fmla="*/ 2009969 w 2296406"/>
              <a:gd name="connsiteY2" fmla="*/ 2121502 h 2369152"/>
              <a:gd name="connsiteX3" fmla="*/ 1733744 w 2296406"/>
              <a:gd name="connsiteY3" fmla="*/ 1988152 h 2369152"/>
              <a:gd name="connsiteX4" fmla="*/ 1543244 w 2296406"/>
              <a:gd name="connsiteY4" fmla="*/ 2369152 h 2369152"/>
              <a:gd name="connsiteX5" fmla="*/ 1314644 w 2296406"/>
              <a:gd name="connsiteY5" fmla="*/ 2150077 h 2369152"/>
              <a:gd name="connsiteX6" fmla="*/ 1495542 w 2296406"/>
              <a:gd name="connsiteY6" fmla="*/ 1788127 h 2369152"/>
              <a:gd name="connsiteX7" fmla="*/ 909489 w 2296406"/>
              <a:gd name="connsiteY7" fmla="*/ 1225390 h 2369152"/>
              <a:gd name="connsiteX8" fmla="*/ 414951 w 2296406"/>
              <a:gd name="connsiteY8" fmla="*/ 2322212 h 2369152"/>
              <a:gd name="connsiteX9" fmla="*/ 293184 w 2296406"/>
              <a:gd name="connsiteY9" fmla="*/ 2052845 h 2369152"/>
              <a:gd name="connsiteX10" fmla="*/ 520411 w 2296406"/>
              <a:gd name="connsiteY10" fmla="*/ 767428 h 2369152"/>
              <a:gd name="connsiteX11" fmla="*/ 11167 w 2296406"/>
              <a:gd name="connsiteY11" fmla="*/ 5505 h 2369152"/>
              <a:gd name="connsiteX12" fmla="*/ 771719 w 2296406"/>
              <a:gd name="connsiteY12" fmla="*/ 578452 h 2369152"/>
              <a:gd name="connsiteX13" fmla="*/ 2041440 w 2296406"/>
              <a:gd name="connsiteY13" fmla="*/ 514597 h 2369152"/>
              <a:gd name="connsiteX14" fmla="*/ 2296406 w 2296406"/>
              <a:gd name="connsiteY14" fmla="*/ 662729 h 2369152"/>
              <a:gd name="connsiteX15" fmla="*/ 1124906 w 2296406"/>
              <a:gd name="connsiteY15" fmla="*/ 1004182 h 2369152"/>
              <a:gd name="connsiteX16" fmla="*/ 1676517 w 2296406"/>
              <a:gd name="connsiteY16" fmla="*/ 1608523 h 2369152"/>
              <a:gd name="connsiteX17" fmla="*/ 2102246 w 2296406"/>
              <a:gd name="connsiteY17" fmla="*/ 1579262 h 2369152"/>
              <a:gd name="connsiteX0" fmla="*/ 2290614 w 2296406"/>
              <a:gd name="connsiteY0" fmla="*/ 1777078 h 2369152"/>
              <a:gd name="connsiteX1" fmla="*/ 1838519 w 2296406"/>
              <a:gd name="connsiteY1" fmla="*/ 1873852 h 2369152"/>
              <a:gd name="connsiteX2" fmla="*/ 2009969 w 2296406"/>
              <a:gd name="connsiteY2" fmla="*/ 2121502 h 2369152"/>
              <a:gd name="connsiteX3" fmla="*/ 1733744 w 2296406"/>
              <a:gd name="connsiteY3" fmla="*/ 1988152 h 2369152"/>
              <a:gd name="connsiteX4" fmla="*/ 1543244 w 2296406"/>
              <a:gd name="connsiteY4" fmla="*/ 2369152 h 2369152"/>
              <a:gd name="connsiteX5" fmla="*/ 1314644 w 2296406"/>
              <a:gd name="connsiteY5" fmla="*/ 2150077 h 2369152"/>
              <a:gd name="connsiteX6" fmla="*/ 1495542 w 2296406"/>
              <a:gd name="connsiteY6" fmla="*/ 1788127 h 2369152"/>
              <a:gd name="connsiteX7" fmla="*/ 909489 w 2296406"/>
              <a:gd name="connsiteY7" fmla="*/ 1225390 h 2369152"/>
              <a:gd name="connsiteX8" fmla="*/ 414951 w 2296406"/>
              <a:gd name="connsiteY8" fmla="*/ 2322212 h 2369152"/>
              <a:gd name="connsiteX9" fmla="*/ 293184 w 2296406"/>
              <a:gd name="connsiteY9" fmla="*/ 2052845 h 2369152"/>
              <a:gd name="connsiteX10" fmla="*/ 520411 w 2296406"/>
              <a:gd name="connsiteY10" fmla="*/ 767428 h 2369152"/>
              <a:gd name="connsiteX11" fmla="*/ 11167 w 2296406"/>
              <a:gd name="connsiteY11" fmla="*/ 5505 h 2369152"/>
              <a:gd name="connsiteX12" fmla="*/ 771719 w 2296406"/>
              <a:gd name="connsiteY12" fmla="*/ 578452 h 2369152"/>
              <a:gd name="connsiteX13" fmla="*/ 2041440 w 2296406"/>
              <a:gd name="connsiteY13" fmla="*/ 514597 h 2369152"/>
              <a:gd name="connsiteX14" fmla="*/ 2296406 w 2296406"/>
              <a:gd name="connsiteY14" fmla="*/ 662729 h 2369152"/>
              <a:gd name="connsiteX15" fmla="*/ 1124906 w 2296406"/>
              <a:gd name="connsiteY15" fmla="*/ 1004182 h 2369152"/>
              <a:gd name="connsiteX16" fmla="*/ 1676517 w 2296406"/>
              <a:gd name="connsiteY16" fmla="*/ 1608523 h 2369152"/>
              <a:gd name="connsiteX17" fmla="*/ 2102246 w 2296406"/>
              <a:gd name="connsiteY17" fmla="*/ 1579262 h 2369152"/>
              <a:gd name="connsiteX0" fmla="*/ 2290614 w 2296406"/>
              <a:gd name="connsiteY0" fmla="*/ 1740502 h 2369152"/>
              <a:gd name="connsiteX1" fmla="*/ 1838519 w 2296406"/>
              <a:gd name="connsiteY1" fmla="*/ 1873852 h 2369152"/>
              <a:gd name="connsiteX2" fmla="*/ 2009969 w 2296406"/>
              <a:gd name="connsiteY2" fmla="*/ 2121502 h 2369152"/>
              <a:gd name="connsiteX3" fmla="*/ 1733744 w 2296406"/>
              <a:gd name="connsiteY3" fmla="*/ 1988152 h 2369152"/>
              <a:gd name="connsiteX4" fmla="*/ 1543244 w 2296406"/>
              <a:gd name="connsiteY4" fmla="*/ 2369152 h 2369152"/>
              <a:gd name="connsiteX5" fmla="*/ 1314644 w 2296406"/>
              <a:gd name="connsiteY5" fmla="*/ 2150077 h 2369152"/>
              <a:gd name="connsiteX6" fmla="*/ 1495542 w 2296406"/>
              <a:gd name="connsiteY6" fmla="*/ 1788127 h 2369152"/>
              <a:gd name="connsiteX7" fmla="*/ 909489 w 2296406"/>
              <a:gd name="connsiteY7" fmla="*/ 1225390 h 2369152"/>
              <a:gd name="connsiteX8" fmla="*/ 414951 w 2296406"/>
              <a:gd name="connsiteY8" fmla="*/ 2322212 h 2369152"/>
              <a:gd name="connsiteX9" fmla="*/ 293184 w 2296406"/>
              <a:gd name="connsiteY9" fmla="*/ 2052845 h 2369152"/>
              <a:gd name="connsiteX10" fmla="*/ 520411 w 2296406"/>
              <a:gd name="connsiteY10" fmla="*/ 767428 h 2369152"/>
              <a:gd name="connsiteX11" fmla="*/ 11167 w 2296406"/>
              <a:gd name="connsiteY11" fmla="*/ 5505 h 2369152"/>
              <a:gd name="connsiteX12" fmla="*/ 771719 w 2296406"/>
              <a:gd name="connsiteY12" fmla="*/ 578452 h 2369152"/>
              <a:gd name="connsiteX13" fmla="*/ 2041440 w 2296406"/>
              <a:gd name="connsiteY13" fmla="*/ 514597 h 2369152"/>
              <a:gd name="connsiteX14" fmla="*/ 2296406 w 2296406"/>
              <a:gd name="connsiteY14" fmla="*/ 662729 h 2369152"/>
              <a:gd name="connsiteX15" fmla="*/ 1124906 w 2296406"/>
              <a:gd name="connsiteY15" fmla="*/ 1004182 h 2369152"/>
              <a:gd name="connsiteX16" fmla="*/ 1676517 w 2296406"/>
              <a:gd name="connsiteY16" fmla="*/ 1608523 h 2369152"/>
              <a:gd name="connsiteX17" fmla="*/ 2102246 w 2296406"/>
              <a:gd name="connsiteY17" fmla="*/ 1579262 h 2369152"/>
              <a:gd name="connsiteX0" fmla="*/ 2290614 w 2296406"/>
              <a:gd name="connsiteY0" fmla="*/ 1740502 h 2369152"/>
              <a:gd name="connsiteX1" fmla="*/ 1838519 w 2296406"/>
              <a:gd name="connsiteY1" fmla="*/ 1873852 h 2369152"/>
              <a:gd name="connsiteX2" fmla="*/ 2009969 w 2296406"/>
              <a:gd name="connsiteY2" fmla="*/ 2121502 h 2369152"/>
              <a:gd name="connsiteX3" fmla="*/ 1733744 w 2296406"/>
              <a:gd name="connsiteY3" fmla="*/ 1988152 h 2369152"/>
              <a:gd name="connsiteX4" fmla="*/ 1543244 w 2296406"/>
              <a:gd name="connsiteY4" fmla="*/ 2369152 h 2369152"/>
              <a:gd name="connsiteX5" fmla="*/ 1314644 w 2296406"/>
              <a:gd name="connsiteY5" fmla="*/ 2150077 h 2369152"/>
              <a:gd name="connsiteX6" fmla="*/ 1495542 w 2296406"/>
              <a:gd name="connsiteY6" fmla="*/ 1788127 h 2369152"/>
              <a:gd name="connsiteX7" fmla="*/ 909489 w 2296406"/>
              <a:gd name="connsiteY7" fmla="*/ 1225390 h 2369152"/>
              <a:gd name="connsiteX8" fmla="*/ 414951 w 2296406"/>
              <a:gd name="connsiteY8" fmla="*/ 2322212 h 2369152"/>
              <a:gd name="connsiteX9" fmla="*/ 293184 w 2296406"/>
              <a:gd name="connsiteY9" fmla="*/ 2052845 h 2369152"/>
              <a:gd name="connsiteX10" fmla="*/ 520411 w 2296406"/>
              <a:gd name="connsiteY10" fmla="*/ 767428 h 2369152"/>
              <a:gd name="connsiteX11" fmla="*/ 11167 w 2296406"/>
              <a:gd name="connsiteY11" fmla="*/ 5505 h 2369152"/>
              <a:gd name="connsiteX12" fmla="*/ 771719 w 2296406"/>
              <a:gd name="connsiteY12" fmla="*/ 578452 h 2369152"/>
              <a:gd name="connsiteX13" fmla="*/ 2041440 w 2296406"/>
              <a:gd name="connsiteY13" fmla="*/ 514597 h 2369152"/>
              <a:gd name="connsiteX14" fmla="*/ 2296406 w 2296406"/>
              <a:gd name="connsiteY14" fmla="*/ 662729 h 2369152"/>
              <a:gd name="connsiteX15" fmla="*/ 1124906 w 2296406"/>
              <a:gd name="connsiteY15" fmla="*/ 1004182 h 2369152"/>
              <a:gd name="connsiteX16" fmla="*/ 1676517 w 2296406"/>
              <a:gd name="connsiteY16" fmla="*/ 1608523 h 2369152"/>
              <a:gd name="connsiteX17" fmla="*/ 2062012 w 2296406"/>
              <a:gd name="connsiteY17" fmla="*/ 1560974 h 2369152"/>
              <a:gd name="connsiteX0" fmla="*/ 2257695 w 2296406"/>
              <a:gd name="connsiteY0" fmla="*/ 1755133 h 2369152"/>
              <a:gd name="connsiteX1" fmla="*/ 1838519 w 2296406"/>
              <a:gd name="connsiteY1" fmla="*/ 1873852 h 2369152"/>
              <a:gd name="connsiteX2" fmla="*/ 2009969 w 2296406"/>
              <a:gd name="connsiteY2" fmla="*/ 2121502 h 2369152"/>
              <a:gd name="connsiteX3" fmla="*/ 1733744 w 2296406"/>
              <a:gd name="connsiteY3" fmla="*/ 1988152 h 2369152"/>
              <a:gd name="connsiteX4" fmla="*/ 1543244 w 2296406"/>
              <a:gd name="connsiteY4" fmla="*/ 2369152 h 2369152"/>
              <a:gd name="connsiteX5" fmla="*/ 1314644 w 2296406"/>
              <a:gd name="connsiteY5" fmla="*/ 2150077 h 2369152"/>
              <a:gd name="connsiteX6" fmla="*/ 1495542 w 2296406"/>
              <a:gd name="connsiteY6" fmla="*/ 1788127 h 2369152"/>
              <a:gd name="connsiteX7" fmla="*/ 909489 w 2296406"/>
              <a:gd name="connsiteY7" fmla="*/ 1225390 h 2369152"/>
              <a:gd name="connsiteX8" fmla="*/ 414951 w 2296406"/>
              <a:gd name="connsiteY8" fmla="*/ 2322212 h 2369152"/>
              <a:gd name="connsiteX9" fmla="*/ 293184 w 2296406"/>
              <a:gd name="connsiteY9" fmla="*/ 2052845 h 2369152"/>
              <a:gd name="connsiteX10" fmla="*/ 520411 w 2296406"/>
              <a:gd name="connsiteY10" fmla="*/ 767428 h 2369152"/>
              <a:gd name="connsiteX11" fmla="*/ 11167 w 2296406"/>
              <a:gd name="connsiteY11" fmla="*/ 5505 h 2369152"/>
              <a:gd name="connsiteX12" fmla="*/ 771719 w 2296406"/>
              <a:gd name="connsiteY12" fmla="*/ 578452 h 2369152"/>
              <a:gd name="connsiteX13" fmla="*/ 2041440 w 2296406"/>
              <a:gd name="connsiteY13" fmla="*/ 514597 h 2369152"/>
              <a:gd name="connsiteX14" fmla="*/ 2296406 w 2296406"/>
              <a:gd name="connsiteY14" fmla="*/ 662729 h 2369152"/>
              <a:gd name="connsiteX15" fmla="*/ 1124906 w 2296406"/>
              <a:gd name="connsiteY15" fmla="*/ 1004182 h 2369152"/>
              <a:gd name="connsiteX16" fmla="*/ 1676517 w 2296406"/>
              <a:gd name="connsiteY16" fmla="*/ 1608523 h 2369152"/>
              <a:gd name="connsiteX17" fmla="*/ 2062012 w 2296406"/>
              <a:gd name="connsiteY17" fmla="*/ 1560974 h 2369152"/>
              <a:gd name="connsiteX0" fmla="*/ 2279640 w 2296406"/>
              <a:gd name="connsiteY0" fmla="*/ 1747818 h 2369152"/>
              <a:gd name="connsiteX1" fmla="*/ 1838519 w 2296406"/>
              <a:gd name="connsiteY1" fmla="*/ 1873852 h 2369152"/>
              <a:gd name="connsiteX2" fmla="*/ 2009969 w 2296406"/>
              <a:gd name="connsiteY2" fmla="*/ 2121502 h 2369152"/>
              <a:gd name="connsiteX3" fmla="*/ 1733744 w 2296406"/>
              <a:gd name="connsiteY3" fmla="*/ 1988152 h 2369152"/>
              <a:gd name="connsiteX4" fmla="*/ 1543244 w 2296406"/>
              <a:gd name="connsiteY4" fmla="*/ 2369152 h 2369152"/>
              <a:gd name="connsiteX5" fmla="*/ 1314644 w 2296406"/>
              <a:gd name="connsiteY5" fmla="*/ 2150077 h 2369152"/>
              <a:gd name="connsiteX6" fmla="*/ 1495542 w 2296406"/>
              <a:gd name="connsiteY6" fmla="*/ 1788127 h 2369152"/>
              <a:gd name="connsiteX7" fmla="*/ 909489 w 2296406"/>
              <a:gd name="connsiteY7" fmla="*/ 1225390 h 2369152"/>
              <a:gd name="connsiteX8" fmla="*/ 414951 w 2296406"/>
              <a:gd name="connsiteY8" fmla="*/ 2322212 h 2369152"/>
              <a:gd name="connsiteX9" fmla="*/ 293184 w 2296406"/>
              <a:gd name="connsiteY9" fmla="*/ 2052845 h 2369152"/>
              <a:gd name="connsiteX10" fmla="*/ 520411 w 2296406"/>
              <a:gd name="connsiteY10" fmla="*/ 767428 h 2369152"/>
              <a:gd name="connsiteX11" fmla="*/ 11167 w 2296406"/>
              <a:gd name="connsiteY11" fmla="*/ 5505 h 2369152"/>
              <a:gd name="connsiteX12" fmla="*/ 771719 w 2296406"/>
              <a:gd name="connsiteY12" fmla="*/ 578452 h 2369152"/>
              <a:gd name="connsiteX13" fmla="*/ 2041440 w 2296406"/>
              <a:gd name="connsiteY13" fmla="*/ 514597 h 2369152"/>
              <a:gd name="connsiteX14" fmla="*/ 2296406 w 2296406"/>
              <a:gd name="connsiteY14" fmla="*/ 662729 h 2369152"/>
              <a:gd name="connsiteX15" fmla="*/ 1124906 w 2296406"/>
              <a:gd name="connsiteY15" fmla="*/ 1004182 h 2369152"/>
              <a:gd name="connsiteX16" fmla="*/ 1676517 w 2296406"/>
              <a:gd name="connsiteY16" fmla="*/ 1608523 h 2369152"/>
              <a:gd name="connsiteX17" fmla="*/ 2062012 w 2296406"/>
              <a:gd name="connsiteY17" fmla="*/ 1560974 h 2369152"/>
              <a:gd name="connsiteX0" fmla="*/ 2279640 w 2296406"/>
              <a:gd name="connsiteY0" fmla="*/ 1747818 h 2369152"/>
              <a:gd name="connsiteX1" fmla="*/ 1838519 w 2296406"/>
              <a:gd name="connsiteY1" fmla="*/ 1873852 h 2369152"/>
              <a:gd name="connsiteX2" fmla="*/ 2009969 w 2296406"/>
              <a:gd name="connsiteY2" fmla="*/ 2121502 h 2369152"/>
              <a:gd name="connsiteX3" fmla="*/ 1733744 w 2296406"/>
              <a:gd name="connsiteY3" fmla="*/ 1988152 h 2369152"/>
              <a:gd name="connsiteX4" fmla="*/ 1543244 w 2296406"/>
              <a:gd name="connsiteY4" fmla="*/ 2369152 h 2369152"/>
              <a:gd name="connsiteX5" fmla="*/ 1314644 w 2296406"/>
              <a:gd name="connsiteY5" fmla="*/ 2150077 h 2369152"/>
              <a:gd name="connsiteX6" fmla="*/ 1495542 w 2296406"/>
              <a:gd name="connsiteY6" fmla="*/ 1788127 h 2369152"/>
              <a:gd name="connsiteX7" fmla="*/ 909489 w 2296406"/>
              <a:gd name="connsiteY7" fmla="*/ 1225390 h 2369152"/>
              <a:gd name="connsiteX8" fmla="*/ 414951 w 2296406"/>
              <a:gd name="connsiteY8" fmla="*/ 2322212 h 2369152"/>
              <a:gd name="connsiteX9" fmla="*/ 293184 w 2296406"/>
              <a:gd name="connsiteY9" fmla="*/ 2052845 h 2369152"/>
              <a:gd name="connsiteX10" fmla="*/ 520411 w 2296406"/>
              <a:gd name="connsiteY10" fmla="*/ 767428 h 2369152"/>
              <a:gd name="connsiteX11" fmla="*/ 11167 w 2296406"/>
              <a:gd name="connsiteY11" fmla="*/ 5505 h 2369152"/>
              <a:gd name="connsiteX12" fmla="*/ 771719 w 2296406"/>
              <a:gd name="connsiteY12" fmla="*/ 578452 h 2369152"/>
              <a:gd name="connsiteX13" fmla="*/ 2041440 w 2296406"/>
              <a:gd name="connsiteY13" fmla="*/ 514597 h 2369152"/>
              <a:gd name="connsiteX14" fmla="*/ 2296406 w 2296406"/>
              <a:gd name="connsiteY14" fmla="*/ 662729 h 2369152"/>
              <a:gd name="connsiteX15" fmla="*/ 1124906 w 2296406"/>
              <a:gd name="connsiteY15" fmla="*/ 1004182 h 2369152"/>
              <a:gd name="connsiteX16" fmla="*/ 1676517 w 2296406"/>
              <a:gd name="connsiteY16" fmla="*/ 1608523 h 2369152"/>
              <a:gd name="connsiteX17" fmla="*/ 2094931 w 2296406"/>
              <a:gd name="connsiteY17" fmla="*/ 1557316 h 2369152"/>
              <a:gd name="connsiteX0" fmla="*/ 2279640 w 2296406"/>
              <a:gd name="connsiteY0" fmla="*/ 1747818 h 2369152"/>
              <a:gd name="connsiteX1" fmla="*/ 1838519 w 2296406"/>
              <a:gd name="connsiteY1" fmla="*/ 1873852 h 2369152"/>
              <a:gd name="connsiteX2" fmla="*/ 2009969 w 2296406"/>
              <a:gd name="connsiteY2" fmla="*/ 2121502 h 2369152"/>
              <a:gd name="connsiteX3" fmla="*/ 1733744 w 2296406"/>
              <a:gd name="connsiteY3" fmla="*/ 1988152 h 2369152"/>
              <a:gd name="connsiteX4" fmla="*/ 1543244 w 2296406"/>
              <a:gd name="connsiteY4" fmla="*/ 2369152 h 2369152"/>
              <a:gd name="connsiteX5" fmla="*/ 1391454 w 2296406"/>
              <a:gd name="connsiteY5" fmla="*/ 2150077 h 2369152"/>
              <a:gd name="connsiteX6" fmla="*/ 1495542 w 2296406"/>
              <a:gd name="connsiteY6" fmla="*/ 1788127 h 2369152"/>
              <a:gd name="connsiteX7" fmla="*/ 909489 w 2296406"/>
              <a:gd name="connsiteY7" fmla="*/ 1225390 h 2369152"/>
              <a:gd name="connsiteX8" fmla="*/ 414951 w 2296406"/>
              <a:gd name="connsiteY8" fmla="*/ 2322212 h 2369152"/>
              <a:gd name="connsiteX9" fmla="*/ 293184 w 2296406"/>
              <a:gd name="connsiteY9" fmla="*/ 2052845 h 2369152"/>
              <a:gd name="connsiteX10" fmla="*/ 520411 w 2296406"/>
              <a:gd name="connsiteY10" fmla="*/ 767428 h 2369152"/>
              <a:gd name="connsiteX11" fmla="*/ 11167 w 2296406"/>
              <a:gd name="connsiteY11" fmla="*/ 5505 h 2369152"/>
              <a:gd name="connsiteX12" fmla="*/ 771719 w 2296406"/>
              <a:gd name="connsiteY12" fmla="*/ 578452 h 2369152"/>
              <a:gd name="connsiteX13" fmla="*/ 2041440 w 2296406"/>
              <a:gd name="connsiteY13" fmla="*/ 514597 h 2369152"/>
              <a:gd name="connsiteX14" fmla="*/ 2296406 w 2296406"/>
              <a:gd name="connsiteY14" fmla="*/ 662729 h 2369152"/>
              <a:gd name="connsiteX15" fmla="*/ 1124906 w 2296406"/>
              <a:gd name="connsiteY15" fmla="*/ 1004182 h 2369152"/>
              <a:gd name="connsiteX16" fmla="*/ 1676517 w 2296406"/>
              <a:gd name="connsiteY16" fmla="*/ 1608523 h 2369152"/>
              <a:gd name="connsiteX17" fmla="*/ 2094931 w 2296406"/>
              <a:gd name="connsiteY17" fmla="*/ 1557316 h 2369152"/>
              <a:gd name="connsiteX0" fmla="*/ 2279640 w 2296406"/>
              <a:gd name="connsiteY0" fmla="*/ 1747818 h 2369152"/>
              <a:gd name="connsiteX1" fmla="*/ 1838519 w 2296406"/>
              <a:gd name="connsiteY1" fmla="*/ 1873852 h 2369152"/>
              <a:gd name="connsiteX2" fmla="*/ 2009969 w 2296406"/>
              <a:gd name="connsiteY2" fmla="*/ 2121502 h 2369152"/>
              <a:gd name="connsiteX3" fmla="*/ 1733744 w 2296406"/>
              <a:gd name="connsiteY3" fmla="*/ 1988152 h 2369152"/>
              <a:gd name="connsiteX4" fmla="*/ 1543244 w 2296406"/>
              <a:gd name="connsiteY4" fmla="*/ 2369152 h 2369152"/>
              <a:gd name="connsiteX5" fmla="*/ 1380482 w 2296406"/>
              <a:gd name="connsiteY5" fmla="*/ 2120816 h 2369152"/>
              <a:gd name="connsiteX6" fmla="*/ 1495542 w 2296406"/>
              <a:gd name="connsiteY6" fmla="*/ 1788127 h 2369152"/>
              <a:gd name="connsiteX7" fmla="*/ 909489 w 2296406"/>
              <a:gd name="connsiteY7" fmla="*/ 1225390 h 2369152"/>
              <a:gd name="connsiteX8" fmla="*/ 414951 w 2296406"/>
              <a:gd name="connsiteY8" fmla="*/ 2322212 h 2369152"/>
              <a:gd name="connsiteX9" fmla="*/ 293184 w 2296406"/>
              <a:gd name="connsiteY9" fmla="*/ 2052845 h 2369152"/>
              <a:gd name="connsiteX10" fmla="*/ 520411 w 2296406"/>
              <a:gd name="connsiteY10" fmla="*/ 767428 h 2369152"/>
              <a:gd name="connsiteX11" fmla="*/ 11167 w 2296406"/>
              <a:gd name="connsiteY11" fmla="*/ 5505 h 2369152"/>
              <a:gd name="connsiteX12" fmla="*/ 771719 w 2296406"/>
              <a:gd name="connsiteY12" fmla="*/ 578452 h 2369152"/>
              <a:gd name="connsiteX13" fmla="*/ 2041440 w 2296406"/>
              <a:gd name="connsiteY13" fmla="*/ 514597 h 2369152"/>
              <a:gd name="connsiteX14" fmla="*/ 2296406 w 2296406"/>
              <a:gd name="connsiteY14" fmla="*/ 662729 h 2369152"/>
              <a:gd name="connsiteX15" fmla="*/ 1124906 w 2296406"/>
              <a:gd name="connsiteY15" fmla="*/ 1004182 h 2369152"/>
              <a:gd name="connsiteX16" fmla="*/ 1676517 w 2296406"/>
              <a:gd name="connsiteY16" fmla="*/ 1608523 h 2369152"/>
              <a:gd name="connsiteX17" fmla="*/ 2094931 w 2296406"/>
              <a:gd name="connsiteY17" fmla="*/ 1557316 h 2369152"/>
              <a:gd name="connsiteX0" fmla="*/ 2279640 w 2296406"/>
              <a:gd name="connsiteY0" fmla="*/ 1747818 h 2354521"/>
              <a:gd name="connsiteX1" fmla="*/ 1838519 w 2296406"/>
              <a:gd name="connsiteY1" fmla="*/ 1873852 h 2354521"/>
              <a:gd name="connsiteX2" fmla="*/ 2009969 w 2296406"/>
              <a:gd name="connsiteY2" fmla="*/ 2121502 h 2354521"/>
              <a:gd name="connsiteX3" fmla="*/ 1733744 w 2296406"/>
              <a:gd name="connsiteY3" fmla="*/ 1988152 h 2354521"/>
              <a:gd name="connsiteX4" fmla="*/ 1528613 w 2296406"/>
              <a:gd name="connsiteY4" fmla="*/ 2354521 h 2354521"/>
              <a:gd name="connsiteX5" fmla="*/ 1380482 w 2296406"/>
              <a:gd name="connsiteY5" fmla="*/ 2120816 h 2354521"/>
              <a:gd name="connsiteX6" fmla="*/ 1495542 w 2296406"/>
              <a:gd name="connsiteY6" fmla="*/ 1788127 h 2354521"/>
              <a:gd name="connsiteX7" fmla="*/ 909489 w 2296406"/>
              <a:gd name="connsiteY7" fmla="*/ 1225390 h 2354521"/>
              <a:gd name="connsiteX8" fmla="*/ 414951 w 2296406"/>
              <a:gd name="connsiteY8" fmla="*/ 2322212 h 2354521"/>
              <a:gd name="connsiteX9" fmla="*/ 293184 w 2296406"/>
              <a:gd name="connsiteY9" fmla="*/ 2052845 h 2354521"/>
              <a:gd name="connsiteX10" fmla="*/ 520411 w 2296406"/>
              <a:gd name="connsiteY10" fmla="*/ 767428 h 2354521"/>
              <a:gd name="connsiteX11" fmla="*/ 11167 w 2296406"/>
              <a:gd name="connsiteY11" fmla="*/ 5505 h 2354521"/>
              <a:gd name="connsiteX12" fmla="*/ 771719 w 2296406"/>
              <a:gd name="connsiteY12" fmla="*/ 578452 h 2354521"/>
              <a:gd name="connsiteX13" fmla="*/ 2041440 w 2296406"/>
              <a:gd name="connsiteY13" fmla="*/ 514597 h 2354521"/>
              <a:gd name="connsiteX14" fmla="*/ 2296406 w 2296406"/>
              <a:gd name="connsiteY14" fmla="*/ 662729 h 2354521"/>
              <a:gd name="connsiteX15" fmla="*/ 1124906 w 2296406"/>
              <a:gd name="connsiteY15" fmla="*/ 1004182 h 2354521"/>
              <a:gd name="connsiteX16" fmla="*/ 1676517 w 2296406"/>
              <a:gd name="connsiteY16" fmla="*/ 1608523 h 2354521"/>
              <a:gd name="connsiteX17" fmla="*/ 2094931 w 2296406"/>
              <a:gd name="connsiteY17" fmla="*/ 1557316 h 2354521"/>
              <a:gd name="connsiteX0" fmla="*/ 2279640 w 2296406"/>
              <a:gd name="connsiteY0" fmla="*/ 1747818 h 2354521"/>
              <a:gd name="connsiteX1" fmla="*/ 1838519 w 2296406"/>
              <a:gd name="connsiteY1" fmla="*/ 1873852 h 2354521"/>
              <a:gd name="connsiteX2" fmla="*/ 2009969 w 2296406"/>
              <a:gd name="connsiteY2" fmla="*/ 2121502 h 2354521"/>
              <a:gd name="connsiteX3" fmla="*/ 1682537 w 2296406"/>
              <a:gd name="connsiteY3" fmla="*/ 1962549 h 2354521"/>
              <a:gd name="connsiteX4" fmla="*/ 1528613 w 2296406"/>
              <a:gd name="connsiteY4" fmla="*/ 2354521 h 2354521"/>
              <a:gd name="connsiteX5" fmla="*/ 1380482 w 2296406"/>
              <a:gd name="connsiteY5" fmla="*/ 2120816 h 2354521"/>
              <a:gd name="connsiteX6" fmla="*/ 1495542 w 2296406"/>
              <a:gd name="connsiteY6" fmla="*/ 1788127 h 2354521"/>
              <a:gd name="connsiteX7" fmla="*/ 909489 w 2296406"/>
              <a:gd name="connsiteY7" fmla="*/ 1225390 h 2354521"/>
              <a:gd name="connsiteX8" fmla="*/ 414951 w 2296406"/>
              <a:gd name="connsiteY8" fmla="*/ 2322212 h 2354521"/>
              <a:gd name="connsiteX9" fmla="*/ 293184 w 2296406"/>
              <a:gd name="connsiteY9" fmla="*/ 2052845 h 2354521"/>
              <a:gd name="connsiteX10" fmla="*/ 520411 w 2296406"/>
              <a:gd name="connsiteY10" fmla="*/ 767428 h 2354521"/>
              <a:gd name="connsiteX11" fmla="*/ 11167 w 2296406"/>
              <a:gd name="connsiteY11" fmla="*/ 5505 h 2354521"/>
              <a:gd name="connsiteX12" fmla="*/ 771719 w 2296406"/>
              <a:gd name="connsiteY12" fmla="*/ 578452 h 2354521"/>
              <a:gd name="connsiteX13" fmla="*/ 2041440 w 2296406"/>
              <a:gd name="connsiteY13" fmla="*/ 514597 h 2354521"/>
              <a:gd name="connsiteX14" fmla="*/ 2296406 w 2296406"/>
              <a:gd name="connsiteY14" fmla="*/ 662729 h 2354521"/>
              <a:gd name="connsiteX15" fmla="*/ 1124906 w 2296406"/>
              <a:gd name="connsiteY15" fmla="*/ 1004182 h 2354521"/>
              <a:gd name="connsiteX16" fmla="*/ 1676517 w 2296406"/>
              <a:gd name="connsiteY16" fmla="*/ 1608523 h 2354521"/>
              <a:gd name="connsiteX17" fmla="*/ 2094931 w 2296406"/>
              <a:gd name="connsiteY17" fmla="*/ 1557316 h 2354521"/>
              <a:gd name="connsiteX0" fmla="*/ 2279640 w 2296406"/>
              <a:gd name="connsiteY0" fmla="*/ 1747818 h 2354521"/>
              <a:gd name="connsiteX1" fmla="*/ 1816574 w 2296406"/>
              <a:gd name="connsiteY1" fmla="*/ 1851907 h 2354521"/>
              <a:gd name="connsiteX2" fmla="*/ 2009969 w 2296406"/>
              <a:gd name="connsiteY2" fmla="*/ 2121502 h 2354521"/>
              <a:gd name="connsiteX3" fmla="*/ 1682537 w 2296406"/>
              <a:gd name="connsiteY3" fmla="*/ 1962549 h 2354521"/>
              <a:gd name="connsiteX4" fmla="*/ 1528613 w 2296406"/>
              <a:gd name="connsiteY4" fmla="*/ 2354521 h 2354521"/>
              <a:gd name="connsiteX5" fmla="*/ 1380482 w 2296406"/>
              <a:gd name="connsiteY5" fmla="*/ 2120816 h 2354521"/>
              <a:gd name="connsiteX6" fmla="*/ 1495542 w 2296406"/>
              <a:gd name="connsiteY6" fmla="*/ 1788127 h 2354521"/>
              <a:gd name="connsiteX7" fmla="*/ 909489 w 2296406"/>
              <a:gd name="connsiteY7" fmla="*/ 1225390 h 2354521"/>
              <a:gd name="connsiteX8" fmla="*/ 414951 w 2296406"/>
              <a:gd name="connsiteY8" fmla="*/ 2322212 h 2354521"/>
              <a:gd name="connsiteX9" fmla="*/ 293184 w 2296406"/>
              <a:gd name="connsiteY9" fmla="*/ 2052845 h 2354521"/>
              <a:gd name="connsiteX10" fmla="*/ 520411 w 2296406"/>
              <a:gd name="connsiteY10" fmla="*/ 767428 h 2354521"/>
              <a:gd name="connsiteX11" fmla="*/ 11167 w 2296406"/>
              <a:gd name="connsiteY11" fmla="*/ 5505 h 2354521"/>
              <a:gd name="connsiteX12" fmla="*/ 771719 w 2296406"/>
              <a:gd name="connsiteY12" fmla="*/ 578452 h 2354521"/>
              <a:gd name="connsiteX13" fmla="*/ 2041440 w 2296406"/>
              <a:gd name="connsiteY13" fmla="*/ 514597 h 2354521"/>
              <a:gd name="connsiteX14" fmla="*/ 2296406 w 2296406"/>
              <a:gd name="connsiteY14" fmla="*/ 662729 h 2354521"/>
              <a:gd name="connsiteX15" fmla="*/ 1124906 w 2296406"/>
              <a:gd name="connsiteY15" fmla="*/ 1004182 h 2354521"/>
              <a:gd name="connsiteX16" fmla="*/ 1676517 w 2296406"/>
              <a:gd name="connsiteY16" fmla="*/ 1608523 h 2354521"/>
              <a:gd name="connsiteX17" fmla="*/ 2094931 w 2296406"/>
              <a:gd name="connsiteY17" fmla="*/ 1557316 h 2354521"/>
              <a:gd name="connsiteX0" fmla="*/ 2279640 w 2296406"/>
              <a:gd name="connsiteY0" fmla="*/ 1747818 h 2354521"/>
              <a:gd name="connsiteX1" fmla="*/ 1816574 w 2296406"/>
              <a:gd name="connsiteY1" fmla="*/ 1851907 h 2354521"/>
              <a:gd name="connsiteX2" fmla="*/ 1991681 w 2296406"/>
              <a:gd name="connsiteY2" fmla="*/ 2136133 h 2354521"/>
              <a:gd name="connsiteX3" fmla="*/ 1682537 w 2296406"/>
              <a:gd name="connsiteY3" fmla="*/ 1962549 h 2354521"/>
              <a:gd name="connsiteX4" fmla="*/ 1528613 w 2296406"/>
              <a:gd name="connsiteY4" fmla="*/ 2354521 h 2354521"/>
              <a:gd name="connsiteX5" fmla="*/ 1380482 w 2296406"/>
              <a:gd name="connsiteY5" fmla="*/ 2120816 h 2354521"/>
              <a:gd name="connsiteX6" fmla="*/ 1495542 w 2296406"/>
              <a:gd name="connsiteY6" fmla="*/ 1788127 h 2354521"/>
              <a:gd name="connsiteX7" fmla="*/ 909489 w 2296406"/>
              <a:gd name="connsiteY7" fmla="*/ 1225390 h 2354521"/>
              <a:gd name="connsiteX8" fmla="*/ 414951 w 2296406"/>
              <a:gd name="connsiteY8" fmla="*/ 2322212 h 2354521"/>
              <a:gd name="connsiteX9" fmla="*/ 293184 w 2296406"/>
              <a:gd name="connsiteY9" fmla="*/ 2052845 h 2354521"/>
              <a:gd name="connsiteX10" fmla="*/ 520411 w 2296406"/>
              <a:gd name="connsiteY10" fmla="*/ 767428 h 2354521"/>
              <a:gd name="connsiteX11" fmla="*/ 11167 w 2296406"/>
              <a:gd name="connsiteY11" fmla="*/ 5505 h 2354521"/>
              <a:gd name="connsiteX12" fmla="*/ 771719 w 2296406"/>
              <a:gd name="connsiteY12" fmla="*/ 578452 h 2354521"/>
              <a:gd name="connsiteX13" fmla="*/ 2041440 w 2296406"/>
              <a:gd name="connsiteY13" fmla="*/ 514597 h 2354521"/>
              <a:gd name="connsiteX14" fmla="*/ 2296406 w 2296406"/>
              <a:gd name="connsiteY14" fmla="*/ 662729 h 2354521"/>
              <a:gd name="connsiteX15" fmla="*/ 1124906 w 2296406"/>
              <a:gd name="connsiteY15" fmla="*/ 1004182 h 2354521"/>
              <a:gd name="connsiteX16" fmla="*/ 1676517 w 2296406"/>
              <a:gd name="connsiteY16" fmla="*/ 1608523 h 2354521"/>
              <a:gd name="connsiteX17" fmla="*/ 2094931 w 2296406"/>
              <a:gd name="connsiteY17" fmla="*/ 1557316 h 2354521"/>
              <a:gd name="connsiteX0" fmla="*/ 2279640 w 2296406"/>
              <a:gd name="connsiteY0" fmla="*/ 1747818 h 2354521"/>
              <a:gd name="connsiteX1" fmla="*/ 1816574 w 2296406"/>
              <a:gd name="connsiteY1" fmla="*/ 1851907 h 2354521"/>
              <a:gd name="connsiteX2" fmla="*/ 2042887 w 2296406"/>
              <a:gd name="connsiteY2" fmla="*/ 2194655 h 2354521"/>
              <a:gd name="connsiteX3" fmla="*/ 1682537 w 2296406"/>
              <a:gd name="connsiteY3" fmla="*/ 1962549 h 2354521"/>
              <a:gd name="connsiteX4" fmla="*/ 1528613 w 2296406"/>
              <a:gd name="connsiteY4" fmla="*/ 2354521 h 2354521"/>
              <a:gd name="connsiteX5" fmla="*/ 1380482 w 2296406"/>
              <a:gd name="connsiteY5" fmla="*/ 2120816 h 2354521"/>
              <a:gd name="connsiteX6" fmla="*/ 1495542 w 2296406"/>
              <a:gd name="connsiteY6" fmla="*/ 1788127 h 2354521"/>
              <a:gd name="connsiteX7" fmla="*/ 909489 w 2296406"/>
              <a:gd name="connsiteY7" fmla="*/ 1225390 h 2354521"/>
              <a:gd name="connsiteX8" fmla="*/ 414951 w 2296406"/>
              <a:gd name="connsiteY8" fmla="*/ 2322212 h 2354521"/>
              <a:gd name="connsiteX9" fmla="*/ 293184 w 2296406"/>
              <a:gd name="connsiteY9" fmla="*/ 2052845 h 2354521"/>
              <a:gd name="connsiteX10" fmla="*/ 520411 w 2296406"/>
              <a:gd name="connsiteY10" fmla="*/ 767428 h 2354521"/>
              <a:gd name="connsiteX11" fmla="*/ 11167 w 2296406"/>
              <a:gd name="connsiteY11" fmla="*/ 5505 h 2354521"/>
              <a:gd name="connsiteX12" fmla="*/ 771719 w 2296406"/>
              <a:gd name="connsiteY12" fmla="*/ 578452 h 2354521"/>
              <a:gd name="connsiteX13" fmla="*/ 2041440 w 2296406"/>
              <a:gd name="connsiteY13" fmla="*/ 514597 h 2354521"/>
              <a:gd name="connsiteX14" fmla="*/ 2296406 w 2296406"/>
              <a:gd name="connsiteY14" fmla="*/ 662729 h 2354521"/>
              <a:gd name="connsiteX15" fmla="*/ 1124906 w 2296406"/>
              <a:gd name="connsiteY15" fmla="*/ 1004182 h 2354521"/>
              <a:gd name="connsiteX16" fmla="*/ 1676517 w 2296406"/>
              <a:gd name="connsiteY16" fmla="*/ 1608523 h 2354521"/>
              <a:gd name="connsiteX17" fmla="*/ 2094931 w 2296406"/>
              <a:gd name="connsiteY17" fmla="*/ 1557316 h 2354521"/>
              <a:gd name="connsiteX0" fmla="*/ 2279640 w 2296406"/>
              <a:gd name="connsiteY0" fmla="*/ 1747818 h 2354521"/>
              <a:gd name="connsiteX1" fmla="*/ 1816574 w 2296406"/>
              <a:gd name="connsiteY1" fmla="*/ 1851907 h 2354521"/>
              <a:gd name="connsiteX2" fmla="*/ 1955104 w 2296406"/>
              <a:gd name="connsiteY2" fmla="*/ 2095900 h 2354521"/>
              <a:gd name="connsiteX3" fmla="*/ 1682537 w 2296406"/>
              <a:gd name="connsiteY3" fmla="*/ 1962549 h 2354521"/>
              <a:gd name="connsiteX4" fmla="*/ 1528613 w 2296406"/>
              <a:gd name="connsiteY4" fmla="*/ 2354521 h 2354521"/>
              <a:gd name="connsiteX5" fmla="*/ 1380482 w 2296406"/>
              <a:gd name="connsiteY5" fmla="*/ 2120816 h 2354521"/>
              <a:gd name="connsiteX6" fmla="*/ 1495542 w 2296406"/>
              <a:gd name="connsiteY6" fmla="*/ 1788127 h 2354521"/>
              <a:gd name="connsiteX7" fmla="*/ 909489 w 2296406"/>
              <a:gd name="connsiteY7" fmla="*/ 1225390 h 2354521"/>
              <a:gd name="connsiteX8" fmla="*/ 414951 w 2296406"/>
              <a:gd name="connsiteY8" fmla="*/ 2322212 h 2354521"/>
              <a:gd name="connsiteX9" fmla="*/ 293184 w 2296406"/>
              <a:gd name="connsiteY9" fmla="*/ 2052845 h 2354521"/>
              <a:gd name="connsiteX10" fmla="*/ 520411 w 2296406"/>
              <a:gd name="connsiteY10" fmla="*/ 767428 h 2354521"/>
              <a:gd name="connsiteX11" fmla="*/ 11167 w 2296406"/>
              <a:gd name="connsiteY11" fmla="*/ 5505 h 2354521"/>
              <a:gd name="connsiteX12" fmla="*/ 771719 w 2296406"/>
              <a:gd name="connsiteY12" fmla="*/ 578452 h 2354521"/>
              <a:gd name="connsiteX13" fmla="*/ 2041440 w 2296406"/>
              <a:gd name="connsiteY13" fmla="*/ 514597 h 2354521"/>
              <a:gd name="connsiteX14" fmla="*/ 2296406 w 2296406"/>
              <a:gd name="connsiteY14" fmla="*/ 662729 h 2354521"/>
              <a:gd name="connsiteX15" fmla="*/ 1124906 w 2296406"/>
              <a:gd name="connsiteY15" fmla="*/ 1004182 h 2354521"/>
              <a:gd name="connsiteX16" fmla="*/ 1676517 w 2296406"/>
              <a:gd name="connsiteY16" fmla="*/ 1608523 h 2354521"/>
              <a:gd name="connsiteX17" fmla="*/ 2094931 w 2296406"/>
              <a:gd name="connsiteY17" fmla="*/ 1557316 h 2354521"/>
              <a:gd name="connsiteX0" fmla="*/ 2279640 w 2296406"/>
              <a:gd name="connsiteY0" fmla="*/ 1747818 h 2354521"/>
              <a:gd name="connsiteX1" fmla="*/ 1816574 w 2296406"/>
              <a:gd name="connsiteY1" fmla="*/ 1851907 h 2354521"/>
              <a:gd name="connsiteX2" fmla="*/ 1955104 w 2296406"/>
              <a:gd name="connsiteY2" fmla="*/ 2095900 h 2354521"/>
              <a:gd name="connsiteX3" fmla="*/ 1682537 w 2296406"/>
              <a:gd name="connsiteY3" fmla="*/ 1962549 h 2354521"/>
              <a:gd name="connsiteX4" fmla="*/ 1528613 w 2296406"/>
              <a:gd name="connsiteY4" fmla="*/ 2354521 h 2354521"/>
              <a:gd name="connsiteX5" fmla="*/ 1380482 w 2296406"/>
              <a:gd name="connsiteY5" fmla="*/ 2120816 h 2354521"/>
              <a:gd name="connsiteX6" fmla="*/ 1495542 w 2296406"/>
              <a:gd name="connsiteY6" fmla="*/ 1788127 h 2354521"/>
              <a:gd name="connsiteX7" fmla="*/ 909489 w 2296406"/>
              <a:gd name="connsiteY7" fmla="*/ 1225390 h 2354521"/>
              <a:gd name="connsiteX8" fmla="*/ 414951 w 2296406"/>
              <a:gd name="connsiteY8" fmla="*/ 2322212 h 2354521"/>
              <a:gd name="connsiteX9" fmla="*/ 293184 w 2296406"/>
              <a:gd name="connsiteY9" fmla="*/ 2052845 h 2354521"/>
              <a:gd name="connsiteX10" fmla="*/ 520411 w 2296406"/>
              <a:gd name="connsiteY10" fmla="*/ 767428 h 2354521"/>
              <a:gd name="connsiteX11" fmla="*/ 11167 w 2296406"/>
              <a:gd name="connsiteY11" fmla="*/ 5505 h 2354521"/>
              <a:gd name="connsiteX12" fmla="*/ 771719 w 2296406"/>
              <a:gd name="connsiteY12" fmla="*/ 578452 h 2354521"/>
              <a:gd name="connsiteX13" fmla="*/ 2041440 w 2296406"/>
              <a:gd name="connsiteY13" fmla="*/ 514597 h 2354521"/>
              <a:gd name="connsiteX14" fmla="*/ 2296406 w 2296406"/>
              <a:gd name="connsiteY14" fmla="*/ 662729 h 2354521"/>
              <a:gd name="connsiteX15" fmla="*/ 1124906 w 2296406"/>
              <a:gd name="connsiteY15" fmla="*/ 1004182 h 2354521"/>
              <a:gd name="connsiteX16" fmla="*/ 1676517 w 2296406"/>
              <a:gd name="connsiteY16" fmla="*/ 1608523 h 2354521"/>
              <a:gd name="connsiteX17" fmla="*/ 2094931 w 2296406"/>
              <a:gd name="connsiteY17" fmla="*/ 1557316 h 2354521"/>
              <a:gd name="connsiteX0" fmla="*/ 2279640 w 2296406"/>
              <a:gd name="connsiteY0" fmla="*/ 1747818 h 2354521"/>
              <a:gd name="connsiteX1" fmla="*/ 1816574 w 2296406"/>
              <a:gd name="connsiteY1" fmla="*/ 1851907 h 2354521"/>
              <a:gd name="connsiteX2" fmla="*/ 1955104 w 2296406"/>
              <a:gd name="connsiteY2" fmla="*/ 2095900 h 2354521"/>
              <a:gd name="connsiteX3" fmla="*/ 1682537 w 2296406"/>
              <a:gd name="connsiteY3" fmla="*/ 1962549 h 2354521"/>
              <a:gd name="connsiteX4" fmla="*/ 1528613 w 2296406"/>
              <a:gd name="connsiteY4" fmla="*/ 2354521 h 2354521"/>
              <a:gd name="connsiteX5" fmla="*/ 1380482 w 2296406"/>
              <a:gd name="connsiteY5" fmla="*/ 2120816 h 2354521"/>
              <a:gd name="connsiteX6" fmla="*/ 1495542 w 2296406"/>
              <a:gd name="connsiteY6" fmla="*/ 1788127 h 2354521"/>
              <a:gd name="connsiteX7" fmla="*/ 909489 w 2296406"/>
              <a:gd name="connsiteY7" fmla="*/ 1225390 h 2354521"/>
              <a:gd name="connsiteX8" fmla="*/ 414951 w 2296406"/>
              <a:gd name="connsiteY8" fmla="*/ 2322212 h 2354521"/>
              <a:gd name="connsiteX9" fmla="*/ 293184 w 2296406"/>
              <a:gd name="connsiteY9" fmla="*/ 2052845 h 2354521"/>
              <a:gd name="connsiteX10" fmla="*/ 520411 w 2296406"/>
              <a:gd name="connsiteY10" fmla="*/ 767428 h 2354521"/>
              <a:gd name="connsiteX11" fmla="*/ 11167 w 2296406"/>
              <a:gd name="connsiteY11" fmla="*/ 5505 h 2354521"/>
              <a:gd name="connsiteX12" fmla="*/ 771719 w 2296406"/>
              <a:gd name="connsiteY12" fmla="*/ 578452 h 2354521"/>
              <a:gd name="connsiteX13" fmla="*/ 2041440 w 2296406"/>
              <a:gd name="connsiteY13" fmla="*/ 514597 h 2354521"/>
              <a:gd name="connsiteX14" fmla="*/ 2296406 w 2296406"/>
              <a:gd name="connsiteY14" fmla="*/ 662729 h 2354521"/>
              <a:gd name="connsiteX15" fmla="*/ 1124906 w 2296406"/>
              <a:gd name="connsiteY15" fmla="*/ 1004182 h 2354521"/>
              <a:gd name="connsiteX16" fmla="*/ 1676517 w 2296406"/>
              <a:gd name="connsiteY16" fmla="*/ 1608523 h 2354521"/>
              <a:gd name="connsiteX17" fmla="*/ 2094931 w 2296406"/>
              <a:gd name="connsiteY17" fmla="*/ 1557316 h 2354521"/>
              <a:gd name="connsiteX0" fmla="*/ 2279640 w 2296406"/>
              <a:gd name="connsiteY0" fmla="*/ 1747818 h 2354521"/>
              <a:gd name="connsiteX1" fmla="*/ 1823889 w 2296406"/>
              <a:gd name="connsiteY1" fmla="*/ 1837277 h 2354521"/>
              <a:gd name="connsiteX2" fmla="*/ 1955104 w 2296406"/>
              <a:gd name="connsiteY2" fmla="*/ 2095900 h 2354521"/>
              <a:gd name="connsiteX3" fmla="*/ 1682537 w 2296406"/>
              <a:gd name="connsiteY3" fmla="*/ 1962549 h 2354521"/>
              <a:gd name="connsiteX4" fmla="*/ 1528613 w 2296406"/>
              <a:gd name="connsiteY4" fmla="*/ 2354521 h 2354521"/>
              <a:gd name="connsiteX5" fmla="*/ 1380482 w 2296406"/>
              <a:gd name="connsiteY5" fmla="*/ 2120816 h 2354521"/>
              <a:gd name="connsiteX6" fmla="*/ 1495542 w 2296406"/>
              <a:gd name="connsiteY6" fmla="*/ 1788127 h 2354521"/>
              <a:gd name="connsiteX7" fmla="*/ 909489 w 2296406"/>
              <a:gd name="connsiteY7" fmla="*/ 1225390 h 2354521"/>
              <a:gd name="connsiteX8" fmla="*/ 414951 w 2296406"/>
              <a:gd name="connsiteY8" fmla="*/ 2322212 h 2354521"/>
              <a:gd name="connsiteX9" fmla="*/ 293184 w 2296406"/>
              <a:gd name="connsiteY9" fmla="*/ 2052845 h 2354521"/>
              <a:gd name="connsiteX10" fmla="*/ 520411 w 2296406"/>
              <a:gd name="connsiteY10" fmla="*/ 767428 h 2354521"/>
              <a:gd name="connsiteX11" fmla="*/ 11167 w 2296406"/>
              <a:gd name="connsiteY11" fmla="*/ 5505 h 2354521"/>
              <a:gd name="connsiteX12" fmla="*/ 771719 w 2296406"/>
              <a:gd name="connsiteY12" fmla="*/ 578452 h 2354521"/>
              <a:gd name="connsiteX13" fmla="*/ 2041440 w 2296406"/>
              <a:gd name="connsiteY13" fmla="*/ 514597 h 2354521"/>
              <a:gd name="connsiteX14" fmla="*/ 2296406 w 2296406"/>
              <a:gd name="connsiteY14" fmla="*/ 662729 h 2354521"/>
              <a:gd name="connsiteX15" fmla="*/ 1124906 w 2296406"/>
              <a:gd name="connsiteY15" fmla="*/ 1004182 h 2354521"/>
              <a:gd name="connsiteX16" fmla="*/ 1676517 w 2296406"/>
              <a:gd name="connsiteY16" fmla="*/ 1608523 h 2354521"/>
              <a:gd name="connsiteX17" fmla="*/ 2094931 w 2296406"/>
              <a:gd name="connsiteY17" fmla="*/ 1557316 h 2354521"/>
              <a:gd name="connsiteX0" fmla="*/ 2279640 w 2296406"/>
              <a:gd name="connsiteY0" fmla="*/ 1747818 h 2354521"/>
              <a:gd name="connsiteX1" fmla="*/ 1827546 w 2296406"/>
              <a:gd name="connsiteY1" fmla="*/ 1826304 h 2354521"/>
              <a:gd name="connsiteX2" fmla="*/ 1955104 w 2296406"/>
              <a:gd name="connsiteY2" fmla="*/ 2095900 h 2354521"/>
              <a:gd name="connsiteX3" fmla="*/ 1682537 w 2296406"/>
              <a:gd name="connsiteY3" fmla="*/ 1962549 h 2354521"/>
              <a:gd name="connsiteX4" fmla="*/ 1528613 w 2296406"/>
              <a:gd name="connsiteY4" fmla="*/ 2354521 h 2354521"/>
              <a:gd name="connsiteX5" fmla="*/ 1380482 w 2296406"/>
              <a:gd name="connsiteY5" fmla="*/ 2120816 h 2354521"/>
              <a:gd name="connsiteX6" fmla="*/ 1495542 w 2296406"/>
              <a:gd name="connsiteY6" fmla="*/ 1788127 h 2354521"/>
              <a:gd name="connsiteX7" fmla="*/ 909489 w 2296406"/>
              <a:gd name="connsiteY7" fmla="*/ 1225390 h 2354521"/>
              <a:gd name="connsiteX8" fmla="*/ 414951 w 2296406"/>
              <a:gd name="connsiteY8" fmla="*/ 2322212 h 2354521"/>
              <a:gd name="connsiteX9" fmla="*/ 293184 w 2296406"/>
              <a:gd name="connsiteY9" fmla="*/ 2052845 h 2354521"/>
              <a:gd name="connsiteX10" fmla="*/ 520411 w 2296406"/>
              <a:gd name="connsiteY10" fmla="*/ 767428 h 2354521"/>
              <a:gd name="connsiteX11" fmla="*/ 11167 w 2296406"/>
              <a:gd name="connsiteY11" fmla="*/ 5505 h 2354521"/>
              <a:gd name="connsiteX12" fmla="*/ 771719 w 2296406"/>
              <a:gd name="connsiteY12" fmla="*/ 578452 h 2354521"/>
              <a:gd name="connsiteX13" fmla="*/ 2041440 w 2296406"/>
              <a:gd name="connsiteY13" fmla="*/ 514597 h 2354521"/>
              <a:gd name="connsiteX14" fmla="*/ 2296406 w 2296406"/>
              <a:gd name="connsiteY14" fmla="*/ 662729 h 2354521"/>
              <a:gd name="connsiteX15" fmla="*/ 1124906 w 2296406"/>
              <a:gd name="connsiteY15" fmla="*/ 1004182 h 2354521"/>
              <a:gd name="connsiteX16" fmla="*/ 1676517 w 2296406"/>
              <a:gd name="connsiteY16" fmla="*/ 1608523 h 2354521"/>
              <a:gd name="connsiteX17" fmla="*/ 2094931 w 2296406"/>
              <a:gd name="connsiteY17" fmla="*/ 1557316 h 2354521"/>
              <a:gd name="connsiteX0" fmla="*/ 2280220 w 2296986"/>
              <a:gd name="connsiteY0" fmla="*/ 1747818 h 2354521"/>
              <a:gd name="connsiteX1" fmla="*/ 1828126 w 2296986"/>
              <a:gd name="connsiteY1" fmla="*/ 1826304 h 2354521"/>
              <a:gd name="connsiteX2" fmla="*/ 1955684 w 2296986"/>
              <a:gd name="connsiteY2" fmla="*/ 2095900 h 2354521"/>
              <a:gd name="connsiteX3" fmla="*/ 1683117 w 2296986"/>
              <a:gd name="connsiteY3" fmla="*/ 1962549 h 2354521"/>
              <a:gd name="connsiteX4" fmla="*/ 1529193 w 2296986"/>
              <a:gd name="connsiteY4" fmla="*/ 2354521 h 2354521"/>
              <a:gd name="connsiteX5" fmla="*/ 1381062 w 2296986"/>
              <a:gd name="connsiteY5" fmla="*/ 2120816 h 2354521"/>
              <a:gd name="connsiteX6" fmla="*/ 1496122 w 2296986"/>
              <a:gd name="connsiteY6" fmla="*/ 1788127 h 2354521"/>
              <a:gd name="connsiteX7" fmla="*/ 910069 w 2296986"/>
              <a:gd name="connsiteY7" fmla="*/ 1225390 h 2354521"/>
              <a:gd name="connsiteX8" fmla="*/ 415531 w 2296986"/>
              <a:gd name="connsiteY8" fmla="*/ 2322212 h 2354521"/>
              <a:gd name="connsiteX9" fmla="*/ 293764 w 2296986"/>
              <a:gd name="connsiteY9" fmla="*/ 2052845 h 2354521"/>
              <a:gd name="connsiteX10" fmla="*/ 497994 w 2296986"/>
              <a:gd name="connsiteY10" fmla="*/ 836420 h 2354521"/>
              <a:gd name="connsiteX11" fmla="*/ 11747 w 2296986"/>
              <a:gd name="connsiteY11" fmla="*/ 5505 h 2354521"/>
              <a:gd name="connsiteX12" fmla="*/ 772299 w 2296986"/>
              <a:gd name="connsiteY12" fmla="*/ 578452 h 2354521"/>
              <a:gd name="connsiteX13" fmla="*/ 2042020 w 2296986"/>
              <a:gd name="connsiteY13" fmla="*/ 514597 h 2354521"/>
              <a:gd name="connsiteX14" fmla="*/ 2296986 w 2296986"/>
              <a:gd name="connsiteY14" fmla="*/ 662729 h 2354521"/>
              <a:gd name="connsiteX15" fmla="*/ 1125486 w 2296986"/>
              <a:gd name="connsiteY15" fmla="*/ 1004182 h 2354521"/>
              <a:gd name="connsiteX16" fmla="*/ 1677097 w 2296986"/>
              <a:gd name="connsiteY16" fmla="*/ 1608523 h 2354521"/>
              <a:gd name="connsiteX17" fmla="*/ 2095511 w 2296986"/>
              <a:gd name="connsiteY17" fmla="*/ 1557316 h 2354521"/>
              <a:gd name="connsiteX0" fmla="*/ 2280220 w 2296986"/>
              <a:gd name="connsiteY0" fmla="*/ 1747911 h 2354614"/>
              <a:gd name="connsiteX1" fmla="*/ 1828126 w 2296986"/>
              <a:gd name="connsiteY1" fmla="*/ 1826397 h 2354614"/>
              <a:gd name="connsiteX2" fmla="*/ 1955684 w 2296986"/>
              <a:gd name="connsiteY2" fmla="*/ 2095993 h 2354614"/>
              <a:gd name="connsiteX3" fmla="*/ 1683117 w 2296986"/>
              <a:gd name="connsiteY3" fmla="*/ 1962642 h 2354614"/>
              <a:gd name="connsiteX4" fmla="*/ 1529193 w 2296986"/>
              <a:gd name="connsiteY4" fmla="*/ 2354614 h 2354614"/>
              <a:gd name="connsiteX5" fmla="*/ 1381062 w 2296986"/>
              <a:gd name="connsiteY5" fmla="*/ 2120909 h 2354614"/>
              <a:gd name="connsiteX6" fmla="*/ 1496122 w 2296986"/>
              <a:gd name="connsiteY6" fmla="*/ 1788220 h 2354614"/>
              <a:gd name="connsiteX7" fmla="*/ 910069 w 2296986"/>
              <a:gd name="connsiteY7" fmla="*/ 1225483 h 2354614"/>
              <a:gd name="connsiteX8" fmla="*/ 415531 w 2296986"/>
              <a:gd name="connsiteY8" fmla="*/ 2322305 h 2354614"/>
              <a:gd name="connsiteX9" fmla="*/ 293764 w 2296986"/>
              <a:gd name="connsiteY9" fmla="*/ 2052938 h 2354614"/>
              <a:gd name="connsiteX10" fmla="*/ 497994 w 2296986"/>
              <a:gd name="connsiteY10" fmla="*/ 836513 h 2354614"/>
              <a:gd name="connsiteX11" fmla="*/ 11747 w 2296986"/>
              <a:gd name="connsiteY11" fmla="*/ 5598 h 2354614"/>
              <a:gd name="connsiteX12" fmla="*/ 841291 w 2296986"/>
              <a:gd name="connsiteY12" fmla="*/ 570880 h 2354614"/>
              <a:gd name="connsiteX13" fmla="*/ 2042020 w 2296986"/>
              <a:gd name="connsiteY13" fmla="*/ 514690 h 2354614"/>
              <a:gd name="connsiteX14" fmla="*/ 2296986 w 2296986"/>
              <a:gd name="connsiteY14" fmla="*/ 662822 h 2354614"/>
              <a:gd name="connsiteX15" fmla="*/ 1125486 w 2296986"/>
              <a:gd name="connsiteY15" fmla="*/ 1004275 h 2354614"/>
              <a:gd name="connsiteX16" fmla="*/ 1677097 w 2296986"/>
              <a:gd name="connsiteY16" fmla="*/ 1608616 h 2354614"/>
              <a:gd name="connsiteX17" fmla="*/ 2095511 w 2296986"/>
              <a:gd name="connsiteY17" fmla="*/ 1557409 h 2354614"/>
              <a:gd name="connsiteX0" fmla="*/ 2280220 w 2296986"/>
              <a:gd name="connsiteY0" fmla="*/ 1747911 h 2354614"/>
              <a:gd name="connsiteX1" fmla="*/ 1828126 w 2296986"/>
              <a:gd name="connsiteY1" fmla="*/ 1826397 h 2354614"/>
              <a:gd name="connsiteX2" fmla="*/ 1955684 w 2296986"/>
              <a:gd name="connsiteY2" fmla="*/ 2095993 h 2354614"/>
              <a:gd name="connsiteX3" fmla="*/ 1683117 w 2296986"/>
              <a:gd name="connsiteY3" fmla="*/ 1962642 h 2354614"/>
              <a:gd name="connsiteX4" fmla="*/ 1529193 w 2296986"/>
              <a:gd name="connsiteY4" fmla="*/ 2354614 h 2354614"/>
              <a:gd name="connsiteX5" fmla="*/ 1381062 w 2296986"/>
              <a:gd name="connsiteY5" fmla="*/ 2120909 h 2354614"/>
              <a:gd name="connsiteX6" fmla="*/ 1496122 w 2296986"/>
              <a:gd name="connsiteY6" fmla="*/ 1788220 h 2354614"/>
              <a:gd name="connsiteX7" fmla="*/ 864075 w 2296986"/>
              <a:gd name="connsiteY7" fmla="*/ 1325138 h 2354614"/>
              <a:gd name="connsiteX8" fmla="*/ 415531 w 2296986"/>
              <a:gd name="connsiteY8" fmla="*/ 2322305 h 2354614"/>
              <a:gd name="connsiteX9" fmla="*/ 293764 w 2296986"/>
              <a:gd name="connsiteY9" fmla="*/ 2052938 h 2354614"/>
              <a:gd name="connsiteX10" fmla="*/ 497994 w 2296986"/>
              <a:gd name="connsiteY10" fmla="*/ 836513 h 2354614"/>
              <a:gd name="connsiteX11" fmla="*/ 11747 w 2296986"/>
              <a:gd name="connsiteY11" fmla="*/ 5598 h 2354614"/>
              <a:gd name="connsiteX12" fmla="*/ 841291 w 2296986"/>
              <a:gd name="connsiteY12" fmla="*/ 570880 h 2354614"/>
              <a:gd name="connsiteX13" fmla="*/ 2042020 w 2296986"/>
              <a:gd name="connsiteY13" fmla="*/ 514690 h 2354614"/>
              <a:gd name="connsiteX14" fmla="*/ 2296986 w 2296986"/>
              <a:gd name="connsiteY14" fmla="*/ 662822 h 2354614"/>
              <a:gd name="connsiteX15" fmla="*/ 1125486 w 2296986"/>
              <a:gd name="connsiteY15" fmla="*/ 1004275 h 2354614"/>
              <a:gd name="connsiteX16" fmla="*/ 1677097 w 2296986"/>
              <a:gd name="connsiteY16" fmla="*/ 1608616 h 2354614"/>
              <a:gd name="connsiteX17" fmla="*/ 2095511 w 2296986"/>
              <a:gd name="connsiteY17" fmla="*/ 1557409 h 2354614"/>
              <a:gd name="connsiteX0" fmla="*/ 2280220 w 2296986"/>
              <a:gd name="connsiteY0" fmla="*/ 1747911 h 2354614"/>
              <a:gd name="connsiteX1" fmla="*/ 1828126 w 2296986"/>
              <a:gd name="connsiteY1" fmla="*/ 1826397 h 2354614"/>
              <a:gd name="connsiteX2" fmla="*/ 1955684 w 2296986"/>
              <a:gd name="connsiteY2" fmla="*/ 2095993 h 2354614"/>
              <a:gd name="connsiteX3" fmla="*/ 1683117 w 2296986"/>
              <a:gd name="connsiteY3" fmla="*/ 1962642 h 2354614"/>
              <a:gd name="connsiteX4" fmla="*/ 1529193 w 2296986"/>
              <a:gd name="connsiteY4" fmla="*/ 2354614 h 2354614"/>
              <a:gd name="connsiteX5" fmla="*/ 1381062 w 2296986"/>
              <a:gd name="connsiteY5" fmla="*/ 2120909 h 2354614"/>
              <a:gd name="connsiteX6" fmla="*/ 1496122 w 2296986"/>
              <a:gd name="connsiteY6" fmla="*/ 1788220 h 2354614"/>
              <a:gd name="connsiteX7" fmla="*/ 864075 w 2296986"/>
              <a:gd name="connsiteY7" fmla="*/ 1325138 h 2354614"/>
              <a:gd name="connsiteX8" fmla="*/ 415531 w 2296986"/>
              <a:gd name="connsiteY8" fmla="*/ 2322305 h 2354614"/>
              <a:gd name="connsiteX9" fmla="*/ 293764 w 2296986"/>
              <a:gd name="connsiteY9" fmla="*/ 2052938 h 2354614"/>
              <a:gd name="connsiteX10" fmla="*/ 497994 w 2296986"/>
              <a:gd name="connsiteY10" fmla="*/ 836513 h 2354614"/>
              <a:gd name="connsiteX11" fmla="*/ 11747 w 2296986"/>
              <a:gd name="connsiteY11" fmla="*/ 5598 h 2354614"/>
              <a:gd name="connsiteX12" fmla="*/ 841291 w 2296986"/>
              <a:gd name="connsiteY12" fmla="*/ 570880 h 2354614"/>
              <a:gd name="connsiteX13" fmla="*/ 2042020 w 2296986"/>
              <a:gd name="connsiteY13" fmla="*/ 514690 h 2354614"/>
              <a:gd name="connsiteX14" fmla="*/ 2296986 w 2296986"/>
              <a:gd name="connsiteY14" fmla="*/ 662822 h 2354614"/>
              <a:gd name="connsiteX15" fmla="*/ 1209809 w 2296986"/>
              <a:gd name="connsiteY15" fmla="*/ 996610 h 2354614"/>
              <a:gd name="connsiteX16" fmla="*/ 1677097 w 2296986"/>
              <a:gd name="connsiteY16" fmla="*/ 1608616 h 2354614"/>
              <a:gd name="connsiteX17" fmla="*/ 2095511 w 2296986"/>
              <a:gd name="connsiteY17" fmla="*/ 1557409 h 2354614"/>
              <a:gd name="connsiteX0" fmla="*/ 2279828 w 2296594"/>
              <a:gd name="connsiteY0" fmla="*/ 1747911 h 2354614"/>
              <a:gd name="connsiteX1" fmla="*/ 1827734 w 2296594"/>
              <a:gd name="connsiteY1" fmla="*/ 1826397 h 2354614"/>
              <a:gd name="connsiteX2" fmla="*/ 1955292 w 2296594"/>
              <a:gd name="connsiteY2" fmla="*/ 2095993 h 2354614"/>
              <a:gd name="connsiteX3" fmla="*/ 1682725 w 2296594"/>
              <a:gd name="connsiteY3" fmla="*/ 1962642 h 2354614"/>
              <a:gd name="connsiteX4" fmla="*/ 1528801 w 2296594"/>
              <a:gd name="connsiteY4" fmla="*/ 2354614 h 2354614"/>
              <a:gd name="connsiteX5" fmla="*/ 1380670 w 2296594"/>
              <a:gd name="connsiteY5" fmla="*/ 2120909 h 2354614"/>
              <a:gd name="connsiteX6" fmla="*/ 1495730 w 2296594"/>
              <a:gd name="connsiteY6" fmla="*/ 1788220 h 2354614"/>
              <a:gd name="connsiteX7" fmla="*/ 863683 w 2296594"/>
              <a:gd name="connsiteY7" fmla="*/ 1325138 h 2354614"/>
              <a:gd name="connsiteX8" fmla="*/ 415139 w 2296594"/>
              <a:gd name="connsiteY8" fmla="*/ 2322305 h 2354614"/>
              <a:gd name="connsiteX9" fmla="*/ 293372 w 2296594"/>
              <a:gd name="connsiteY9" fmla="*/ 2052938 h 2354614"/>
              <a:gd name="connsiteX10" fmla="*/ 512934 w 2296594"/>
              <a:gd name="connsiteY10" fmla="*/ 874842 h 2354614"/>
              <a:gd name="connsiteX11" fmla="*/ 11355 w 2296594"/>
              <a:gd name="connsiteY11" fmla="*/ 5598 h 2354614"/>
              <a:gd name="connsiteX12" fmla="*/ 840899 w 2296594"/>
              <a:gd name="connsiteY12" fmla="*/ 570880 h 2354614"/>
              <a:gd name="connsiteX13" fmla="*/ 2041628 w 2296594"/>
              <a:gd name="connsiteY13" fmla="*/ 514690 h 2354614"/>
              <a:gd name="connsiteX14" fmla="*/ 2296594 w 2296594"/>
              <a:gd name="connsiteY14" fmla="*/ 662822 h 2354614"/>
              <a:gd name="connsiteX15" fmla="*/ 1209417 w 2296594"/>
              <a:gd name="connsiteY15" fmla="*/ 996610 h 2354614"/>
              <a:gd name="connsiteX16" fmla="*/ 1676705 w 2296594"/>
              <a:gd name="connsiteY16" fmla="*/ 1608616 h 2354614"/>
              <a:gd name="connsiteX17" fmla="*/ 2095119 w 2296594"/>
              <a:gd name="connsiteY17" fmla="*/ 1557409 h 2354614"/>
              <a:gd name="connsiteX0" fmla="*/ 2279828 w 2296594"/>
              <a:gd name="connsiteY0" fmla="*/ 1747911 h 2354614"/>
              <a:gd name="connsiteX1" fmla="*/ 1827734 w 2296594"/>
              <a:gd name="connsiteY1" fmla="*/ 1826397 h 2354614"/>
              <a:gd name="connsiteX2" fmla="*/ 1955292 w 2296594"/>
              <a:gd name="connsiteY2" fmla="*/ 2095993 h 2354614"/>
              <a:gd name="connsiteX3" fmla="*/ 1682725 w 2296594"/>
              <a:gd name="connsiteY3" fmla="*/ 1962642 h 2354614"/>
              <a:gd name="connsiteX4" fmla="*/ 1528801 w 2296594"/>
              <a:gd name="connsiteY4" fmla="*/ 2354614 h 2354614"/>
              <a:gd name="connsiteX5" fmla="*/ 1380670 w 2296594"/>
              <a:gd name="connsiteY5" fmla="*/ 2120909 h 2354614"/>
              <a:gd name="connsiteX6" fmla="*/ 1495730 w 2296594"/>
              <a:gd name="connsiteY6" fmla="*/ 1788220 h 2354614"/>
              <a:gd name="connsiteX7" fmla="*/ 856016 w 2296594"/>
              <a:gd name="connsiteY7" fmla="*/ 1302141 h 2354614"/>
              <a:gd name="connsiteX8" fmla="*/ 415139 w 2296594"/>
              <a:gd name="connsiteY8" fmla="*/ 2322305 h 2354614"/>
              <a:gd name="connsiteX9" fmla="*/ 293372 w 2296594"/>
              <a:gd name="connsiteY9" fmla="*/ 2052938 h 2354614"/>
              <a:gd name="connsiteX10" fmla="*/ 512934 w 2296594"/>
              <a:gd name="connsiteY10" fmla="*/ 874842 h 2354614"/>
              <a:gd name="connsiteX11" fmla="*/ 11355 w 2296594"/>
              <a:gd name="connsiteY11" fmla="*/ 5598 h 2354614"/>
              <a:gd name="connsiteX12" fmla="*/ 840899 w 2296594"/>
              <a:gd name="connsiteY12" fmla="*/ 570880 h 2354614"/>
              <a:gd name="connsiteX13" fmla="*/ 2041628 w 2296594"/>
              <a:gd name="connsiteY13" fmla="*/ 514690 h 2354614"/>
              <a:gd name="connsiteX14" fmla="*/ 2296594 w 2296594"/>
              <a:gd name="connsiteY14" fmla="*/ 662822 h 2354614"/>
              <a:gd name="connsiteX15" fmla="*/ 1209417 w 2296594"/>
              <a:gd name="connsiteY15" fmla="*/ 996610 h 2354614"/>
              <a:gd name="connsiteX16" fmla="*/ 1676705 w 2296594"/>
              <a:gd name="connsiteY16" fmla="*/ 1608616 h 2354614"/>
              <a:gd name="connsiteX17" fmla="*/ 2095119 w 2296594"/>
              <a:gd name="connsiteY17" fmla="*/ 1557409 h 23546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296594" h="2354614">
                <a:moveTo>
                  <a:pt x="2279828" y="1747911"/>
                </a:moveTo>
                <a:lnTo>
                  <a:pt x="1827734" y="1826397"/>
                </a:lnTo>
                <a:cubicBezTo>
                  <a:pt x="1873911" y="1907728"/>
                  <a:pt x="1985925" y="2047581"/>
                  <a:pt x="1955292" y="2095993"/>
                </a:cubicBezTo>
                <a:cubicBezTo>
                  <a:pt x="1897354" y="2139325"/>
                  <a:pt x="1773581" y="2007092"/>
                  <a:pt x="1682725" y="1962642"/>
                </a:cubicBezTo>
                <a:lnTo>
                  <a:pt x="1528801" y="2354614"/>
                </a:lnTo>
                <a:lnTo>
                  <a:pt x="1380670" y="2120909"/>
                </a:lnTo>
                <a:lnTo>
                  <a:pt x="1495730" y="1788220"/>
                </a:lnTo>
                <a:lnTo>
                  <a:pt x="856016" y="1302141"/>
                </a:lnTo>
                <a:lnTo>
                  <a:pt x="415139" y="2322305"/>
                </a:lnTo>
                <a:lnTo>
                  <a:pt x="293372" y="2052938"/>
                </a:lnTo>
                <a:cubicBezTo>
                  <a:pt x="369114" y="1624466"/>
                  <a:pt x="437192" y="1303314"/>
                  <a:pt x="512934" y="874842"/>
                </a:cubicBezTo>
                <a:cubicBezTo>
                  <a:pt x="317583" y="650129"/>
                  <a:pt x="-71270" y="102295"/>
                  <a:pt x="11355" y="5598"/>
                </a:cubicBezTo>
                <a:cubicBezTo>
                  <a:pt x="111253" y="-52136"/>
                  <a:pt x="623957" y="350637"/>
                  <a:pt x="840899" y="570880"/>
                </a:cubicBezTo>
                <a:lnTo>
                  <a:pt x="2041628" y="514690"/>
                </a:lnTo>
                <a:lnTo>
                  <a:pt x="2296594" y="662822"/>
                </a:lnTo>
                <a:lnTo>
                  <a:pt x="1209417" y="996610"/>
                </a:lnTo>
                <a:lnTo>
                  <a:pt x="1676705" y="1608616"/>
                </a:lnTo>
                <a:cubicBezTo>
                  <a:pt x="1795450" y="1589109"/>
                  <a:pt x="2095119" y="1557409"/>
                  <a:pt x="2095119" y="1557409"/>
                </a:cubicBezTo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1"/>
            <a:endParaRPr lang="ko-KR" altLang="en-US" dirty="0">
              <a:cs typeface="B Nazanin" pitchFamily="2" charset="-78"/>
            </a:endParaRPr>
          </a:p>
        </p:txBody>
      </p:sp>
      <p:sp>
        <p:nvSpPr>
          <p:cNvPr id="40" name="Freeform 55">
            <a:extLst>
              <a:ext uri="{FF2B5EF4-FFF2-40B4-BE49-F238E27FC236}">
                <a16:creationId xmlns:a16="http://schemas.microsoft.com/office/drawing/2014/main" id="{BED30A33-B1A5-4BC3-8382-9BED35938C88}"/>
              </a:ext>
            </a:extLst>
          </p:cNvPr>
          <p:cNvSpPr/>
          <p:nvPr/>
        </p:nvSpPr>
        <p:spPr>
          <a:xfrm rot="2700000">
            <a:off x="5927926" y="3558713"/>
            <a:ext cx="306172" cy="750225"/>
          </a:xfrm>
          <a:custGeom>
            <a:avLst/>
            <a:gdLst/>
            <a:ahLst/>
            <a:cxnLst/>
            <a:rect l="l" t="t" r="r" b="b"/>
            <a:pathLst>
              <a:path w="1060423" h="2598393">
                <a:moveTo>
                  <a:pt x="511607" y="1989888"/>
                </a:moveTo>
                <a:cubicBezTo>
                  <a:pt x="421916" y="2038892"/>
                  <a:pt x="392123" y="2248491"/>
                  <a:pt x="577615" y="2379095"/>
                </a:cubicBezTo>
                <a:cubicBezTo>
                  <a:pt x="531205" y="2257454"/>
                  <a:pt x="562054" y="2197447"/>
                  <a:pt x="592034" y="2136572"/>
                </a:cubicBezTo>
                <a:cubicBezTo>
                  <a:pt x="592534" y="2167519"/>
                  <a:pt x="560915" y="2234057"/>
                  <a:pt x="638675" y="2272816"/>
                </a:cubicBezTo>
                <a:cubicBezTo>
                  <a:pt x="602283" y="2156226"/>
                  <a:pt x="756001" y="2119500"/>
                  <a:pt x="594605" y="1990756"/>
                </a:cubicBezTo>
                <a:cubicBezTo>
                  <a:pt x="828052" y="2024484"/>
                  <a:pt x="759407" y="2143283"/>
                  <a:pt x="814896" y="2262952"/>
                </a:cubicBezTo>
                <a:cubicBezTo>
                  <a:pt x="774295" y="2270013"/>
                  <a:pt x="715464" y="2161619"/>
                  <a:pt x="728685" y="2212952"/>
                </a:cubicBezTo>
                <a:cubicBezTo>
                  <a:pt x="798068" y="2415798"/>
                  <a:pt x="590532" y="2421590"/>
                  <a:pt x="656442" y="2598393"/>
                </a:cubicBezTo>
                <a:cubicBezTo>
                  <a:pt x="451592" y="2586815"/>
                  <a:pt x="511509" y="2396411"/>
                  <a:pt x="415171" y="2350110"/>
                </a:cubicBezTo>
                <a:cubicBezTo>
                  <a:pt x="389023" y="2345435"/>
                  <a:pt x="357666" y="2366802"/>
                  <a:pt x="415723" y="2461957"/>
                </a:cubicBezTo>
                <a:cubicBezTo>
                  <a:pt x="77590" y="2209980"/>
                  <a:pt x="314998" y="2004011"/>
                  <a:pt x="511607" y="1989888"/>
                </a:cubicBezTo>
                <a:close/>
                <a:moveTo>
                  <a:pt x="344786" y="1884983"/>
                </a:moveTo>
                <a:lnTo>
                  <a:pt x="722598" y="1884983"/>
                </a:lnTo>
                <a:cubicBezTo>
                  <a:pt x="716460" y="1906965"/>
                  <a:pt x="711917" y="1928321"/>
                  <a:pt x="707988" y="1948728"/>
                </a:cubicBezTo>
                <a:lnTo>
                  <a:pt x="357819" y="1948059"/>
                </a:lnTo>
                <a:close/>
                <a:moveTo>
                  <a:pt x="530212" y="651224"/>
                </a:moveTo>
                <a:cubicBezTo>
                  <a:pt x="585486" y="651224"/>
                  <a:pt x="630294" y="696033"/>
                  <a:pt x="630294" y="751307"/>
                </a:cubicBezTo>
                <a:cubicBezTo>
                  <a:pt x="630294" y="806581"/>
                  <a:pt x="585486" y="851389"/>
                  <a:pt x="530212" y="851389"/>
                </a:cubicBezTo>
                <a:cubicBezTo>
                  <a:pt x="474938" y="851389"/>
                  <a:pt x="430129" y="806581"/>
                  <a:pt x="430129" y="751307"/>
                </a:cubicBezTo>
                <a:cubicBezTo>
                  <a:pt x="430129" y="696033"/>
                  <a:pt x="474938" y="651224"/>
                  <a:pt x="530212" y="651224"/>
                </a:cubicBezTo>
                <a:close/>
                <a:moveTo>
                  <a:pt x="530212" y="551141"/>
                </a:moveTo>
                <a:cubicBezTo>
                  <a:pt x="419664" y="551141"/>
                  <a:pt x="330046" y="640759"/>
                  <a:pt x="330046" y="751307"/>
                </a:cubicBezTo>
                <a:cubicBezTo>
                  <a:pt x="330046" y="861855"/>
                  <a:pt x="419664" y="951472"/>
                  <a:pt x="530212" y="951472"/>
                </a:cubicBezTo>
                <a:cubicBezTo>
                  <a:pt x="640760" y="951472"/>
                  <a:pt x="730377" y="861855"/>
                  <a:pt x="730377" y="751307"/>
                </a:cubicBezTo>
                <a:cubicBezTo>
                  <a:pt x="730377" y="640759"/>
                  <a:pt x="640760" y="551141"/>
                  <a:pt x="530212" y="551141"/>
                </a:cubicBezTo>
                <a:close/>
                <a:moveTo>
                  <a:pt x="286245" y="353827"/>
                </a:moveTo>
                <a:cubicBezTo>
                  <a:pt x="438132" y="439406"/>
                  <a:pt x="623290" y="440561"/>
                  <a:pt x="776100" y="356932"/>
                </a:cubicBezTo>
                <a:cubicBezTo>
                  <a:pt x="941305" y="720175"/>
                  <a:pt x="898096" y="1115325"/>
                  <a:pt x="825241" y="1447764"/>
                </a:cubicBezTo>
                <a:lnTo>
                  <a:pt x="1060423" y="1673413"/>
                </a:lnTo>
                <a:lnTo>
                  <a:pt x="1021935" y="1978110"/>
                </a:lnTo>
                <a:lnTo>
                  <a:pt x="745125" y="1786699"/>
                </a:lnTo>
                <a:lnTo>
                  <a:pt x="734250" y="1834148"/>
                </a:lnTo>
                <a:lnTo>
                  <a:pt x="332991" y="1834148"/>
                </a:lnTo>
                <a:cubicBezTo>
                  <a:pt x="330005" y="1820736"/>
                  <a:pt x="326662" y="1807037"/>
                  <a:pt x="323192" y="1793020"/>
                </a:cubicBezTo>
                <a:lnTo>
                  <a:pt x="38489" y="1989888"/>
                </a:lnTo>
                <a:lnTo>
                  <a:pt x="0" y="1685191"/>
                </a:lnTo>
                <a:lnTo>
                  <a:pt x="237343" y="1457469"/>
                </a:lnTo>
                <a:lnTo>
                  <a:pt x="238009" y="1459571"/>
                </a:lnTo>
                <a:lnTo>
                  <a:pt x="242012" y="1446515"/>
                </a:lnTo>
                <a:cubicBezTo>
                  <a:pt x="171205" y="1115067"/>
                  <a:pt x="127758" y="714059"/>
                  <a:pt x="286245" y="353827"/>
                </a:cubicBezTo>
                <a:close/>
                <a:moveTo>
                  <a:pt x="527942" y="0"/>
                </a:moveTo>
                <a:cubicBezTo>
                  <a:pt x="622760" y="95693"/>
                  <a:pt x="695048" y="196745"/>
                  <a:pt x="748164" y="301374"/>
                </a:cubicBezTo>
                <a:cubicBezTo>
                  <a:pt x="612692" y="376844"/>
                  <a:pt x="447588" y="375495"/>
                  <a:pt x="312997" y="298024"/>
                </a:cubicBezTo>
                <a:cubicBezTo>
                  <a:pt x="364591" y="193505"/>
                  <a:pt x="435080" y="93397"/>
                  <a:pt x="527942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1"/>
            <a:endParaRPr lang="ko-KR" altLang="en-US" dirty="0"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763249369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206381AD-4C2B-4745-99B1-0BBCE6131A7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prstGeom prst="rect">
            <a:avLst/>
          </a:prstGeom>
        </p:spPr>
        <p:txBody>
          <a:bodyPr/>
          <a:lstStyle/>
          <a:p>
            <a:pPr rtl="1"/>
            <a:r>
              <a:rPr lang="fa-IR" dirty="0">
                <a:cs typeface="B Nazanin" pitchFamily="2" charset="-78"/>
              </a:rPr>
              <a:t>سبک اینفوگرافیک</a:t>
            </a:r>
            <a:endParaRPr lang="en-US" dirty="0">
              <a:cs typeface="B Nazanin" pitchFamily="2" charset="-78"/>
            </a:endParaRP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900793D3-7CDB-4062-B4D1-E4CEDA00766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5903054"/>
              </p:ext>
            </p:extLst>
          </p:nvPr>
        </p:nvGraphicFramePr>
        <p:xfrm>
          <a:off x="940528" y="1785260"/>
          <a:ext cx="10328363" cy="4286334"/>
        </p:xfrm>
        <a:graphic>
          <a:graphicData uri="http://schemas.openxmlformats.org/drawingml/2006/table">
            <a:tbl>
              <a:tblPr firstRow="1" lastCol="1" bandRow="1" bandCol="1">
                <a:tableStyleId>{5C22544A-7EE6-4342-B048-85BDC9FD1C3A}</a:tableStyleId>
              </a:tblPr>
              <a:tblGrid>
                <a:gridCol w="28104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630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1467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7867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7077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9231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26525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284201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910054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264881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</a:tblGrid>
              <a:tr h="419708">
                <a:tc>
                  <a:txBody>
                    <a:bodyPr/>
                    <a:lstStyle/>
                    <a:p>
                      <a:pPr lvl="0" algn="ctr" rtl="1">
                        <a:lnSpc>
                          <a:spcPct val="100000"/>
                        </a:lnSpc>
                      </a:pPr>
                      <a:r>
                        <a:rPr lang="fa-IR" altLang="ko-KR" sz="1400" b="1" spc="0" dirty="0">
                          <a:solidFill>
                            <a:schemeClr val="bg1"/>
                          </a:solidFill>
                          <a:latin typeface="+mn-lt"/>
                          <a:cs typeface="B Nazanin" pitchFamily="2" charset="-78"/>
                        </a:rPr>
                        <a:t>عنوان</a:t>
                      </a:r>
                      <a:endParaRPr lang="en-JM" altLang="ko-KR" sz="1400" b="1" spc="0" dirty="0">
                        <a:solidFill>
                          <a:schemeClr val="bg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gridSpan="3">
                  <a:txBody>
                    <a:bodyPr/>
                    <a:lstStyle/>
                    <a:p>
                      <a:pPr lvl="0" algn="ctr" rtl="1">
                        <a:lnSpc>
                          <a:spcPct val="100000"/>
                        </a:lnSpc>
                      </a:pPr>
                      <a:r>
                        <a:rPr lang="en-JM" altLang="ko-KR" sz="1400" b="1" spc="0" dirty="0">
                          <a:solidFill>
                            <a:schemeClr val="bg1"/>
                          </a:solidFill>
                          <a:latin typeface="+mn-lt"/>
                          <a:cs typeface="B Nazanin" pitchFamily="2" charset="-78"/>
                        </a:rPr>
                        <a:t>A </a:t>
                      </a:r>
                      <a:r>
                        <a:rPr lang="fa-IR" altLang="ko-KR" sz="1400" b="1" spc="0" dirty="0">
                          <a:solidFill>
                            <a:schemeClr val="bg1"/>
                          </a:solidFill>
                          <a:latin typeface="+mn-lt"/>
                          <a:cs typeface="B Nazanin" pitchFamily="2" charset="-78"/>
                        </a:rPr>
                        <a:t>عنوان</a:t>
                      </a:r>
                      <a:endParaRPr lang="en-JM" altLang="ko-KR" sz="1400" b="1" spc="0" dirty="0">
                        <a:solidFill>
                          <a:schemeClr val="bg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lvl="0" algn="ctr" rtl="1">
                        <a:lnSpc>
                          <a:spcPct val="100000"/>
                        </a:lnSpc>
                      </a:pPr>
                      <a:r>
                        <a:rPr lang="en-JM" altLang="ko-KR" sz="1400" b="1" spc="0" dirty="0">
                          <a:solidFill>
                            <a:schemeClr val="bg1"/>
                          </a:solidFill>
                          <a:latin typeface="+mn-lt"/>
                          <a:cs typeface="B Nazanin" pitchFamily="2" charset="-78"/>
                        </a:rPr>
                        <a:t>B </a:t>
                      </a:r>
                      <a:r>
                        <a:rPr lang="fa-IR" altLang="ko-KR" sz="1400" b="1" spc="0" dirty="0">
                          <a:solidFill>
                            <a:schemeClr val="bg1"/>
                          </a:solidFill>
                          <a:latin typeface="+mn-lt"/>
                          <a:cs typeface="B Nazanin" pitchFamily="2" charset="-78"/>
                        </a:rPr>
                        <a:t>عنوان</a:t>
                      </a:r>
                      <a:endParaRPr lang="en-JM" altLang="ko-KR" sz="1400" b="1" spc="0" dirty="0">
                        <a:solidFill>
                          <a:schemeClr val="bg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JM" altLang="ko-KR" sz="1400" b="1" spc="0" dirty="0">
                          <a:solidFill>
                            <a:schemeClr val="bg1"/>
                          </a:solidFill>
                          <a:latin typeface="+mn-lt"/>
                          <a:cs typeface="B Nazanin" pitchFamily="2" charset="-78"/>
                        </a:rPr>
                        <a:t>C </a:t>
                      </a:r>
                      <a:r>
                        <a:rPr lang="fa-IR" altLang="ko-KR" sz="1400" b="1" spc="0" dirty="0">
                          <a:solidFill>
                            <a:schemeClr val="bg1"/>
                          </a:solidFill>
                          <a:latin typeface="+mn-lt"/>
                          <a:cs typeface="B Nazanin" pitchFamily="2" charset="-78"/>
                        </a:rPr>
                        <a:t>عنوان</a:t>
                      </a:r>
                      <a:endParaRPr lang="en-JM" altLang="ko-KR" sz="1400" b="1" spc="0" dirty="0">
                        <a:solidFill>
                          <a:schemeClr val="bg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3087">
                <a:tc>
                  <a:txBody>
                    <a:bodyPr/>
                    <a:lstStyle/>
                    <a:p>
                      <a:pPr algn="ctr" rtl="1"/>
                      <a:r>
                        <a:rPr lang="fa-IR" altLang="ko-KR" sz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itchFamily="2" charset="-78"/>
                        </a:rPr>
                        <a:t>با متن خودت جایگزین شود</a:t>
                      </a:r>
                      <a:endParaRPr lang="en-JM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9525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CECEC"/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itchFamily="2" charset="-78"/>
                        </a:rPr>
                        <a:t>متن شما در اینجا</a:t>
                      </a:r>
                      <a:endParaRPr lang="en-JM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CECEC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itchFamily="2" charset="-78"/>
                        </a:rPr>
                        <a:t>متن</a:t>
                      </a:r>
                      <a:endParaRPr lang="en-JM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CECEC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0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itchFamily="2" charset="-78"/>
                        </a:rPr>
                        <a:t>محتوا در اینجا</a:t>
                      </a:r>
                      <a:endParaRPr lang="en-JM" altLang="ko-KR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CECEC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63706">
                <a:tc>
                  <a:txBody>
                    <a:bodyPr/>
                    <a:lstStyle/>
                    <a:p>
                      <a:pPr algn="ctr" rtl="1"/>
                      <a:r>
                        <a:rPr lang="fa-IR" sz="1200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itchFamily="2" charset="-78"/>
                        </a:rPr>
                        <a:t>قالب پاورپوینت </a:t>
                      </a:r>
                      <a:endParaRPr lang="en-JM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9525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200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itchFamily="2" charset="-78"/>
                        </a:rPr>
                        <a:t>محتوا در اینجا</a:t>
                      </a:r>
                      <a:endParaRPr lang="en-JM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0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itchFamily="2" charset="-78"/>
                        </a:rPr>
                        <a:t>محتوا در اینجا</a:t>
                      </a:r>
                      <a:endParaRPr lang="en-JM" altLang="ko-KR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itchFamily="2" charset="-78"/>
                        </a:rPr>
                        <a:t>متن</a:t>
                      </a:r>
                      <a:endParaRPr lang="en-JM" altLang="ko-KR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63706">
                <a:tc>
                  <a:txBody>
                    <a:bodyPr/>
                    <a:lstStyle/>
                    <a:p>
                      <a:pPr algn="ctr" rtl="1"/>
                      <a:r>
                        <a:rPr lang="fa-IR" altLang="ko-KR" sz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itchFamily="2" charset="-78"/>
                        </a:rPr>
                        <a:t>با متن خودت جایگزین شود</a:t>
                      </a:r>
                      <a:endParaRPr lang="en-JM" altLang="ko-KR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9525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CECEC"/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itchFamily="2" charset="-78"/>
                        </a:rPr>
                        <a:t>متن شما در اینجا</a:t>
                      </a:r>
                      <a:endParaRPr lang="en-JM" altLang="ko-KR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CECEC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itchFamily="2" charset="-78"/>
                        </a:rPr>
                        <a:t>متن</a:t>
                      </a:r>
                      <a:endParaRPr lang="en-JM" altLang="ko-KR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CECEC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0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itchFamily="2" charset="-78"/>
                        </a:rPr>
                        <a:t>محتوا در اینجا</a:t>
                      </a:r>
                      <a:endParaRPr lang="en-JM" altLang="ko-KR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CECEC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63706">
                <a:tc>
                  <a:txBody>
                    <a:bodyPr/>
                    <a:lstStyle/>
                    <a:p>
                      <a:pPr algn="ctr" rtl="1"/>
                      <a:r>
                        <a:rPr lang="fa-IR" altLang="ko-KR" sz="1200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itchFamily="2" charset="-78"/>
                        </a:rPr>
                        <a:t>قالب پاورپوینت </a:t>
                      </a:r>
                      <a:endParaRPr lang="en-JM" altLang="ko-KR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9525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itchFamily="2" charset="-78"/>
                        </a:rPr>
                        <a:t>محتوا در اینجا</a:t>
                      </a:r>
                      <a:endParaRPr lang="en-JM" altLang="ko-KR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0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itchFamily="2" charset="-78"/>
                        </a:rPr>
                        <a:t>محتوا در اینجا</a:t>
                      </a:r>
                      <a:endParaRPr lang="en-JM" altLang="ko-KR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itchFamily="2" charset="-78"/>
                        </a:rPr>
                        <a:t>متن</a:t>
                      </a:r>
                      <a:endParaRPr lang="en-JM" altLang="ko-KR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63706">
                <a:tc>
                  <a:txBody>
                    <a:bodyPr/>
                    <a:lstStyle/>
                    <a:p>
                      <a:pPr algn="ctr" rtl="1"/>
                      <a:r>
                        <a:rPr lang="fa-IR" altLang="ko-KR" sz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itchFamily="2" charset="-78"/>
                        </a:rPr>
                        <a:t>با متن خودت جایگزین شود</a:t>
                      </a:r>
                      <a:endParaRPr lang="en-JM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9525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itchFamily="2" charset="-78"/>
                        </a:rPr>
                        <a:t>متن شما در اینجا</a:t>
                      </a:r>
                      <a:endParaRPr lang="en-JM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itchFamily="2" charset="-78"/>
                        </a:rPr>
                        <a:t>متن</a:t>
                      </a:r>
                      <a:endParaRPr lang="en-JM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0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itchFamily="2" charset="-78"/>
                        </a:rPr>
                        <a:t>محتوا در اینجا</a:t>
                      </a:r>
                      <a:endParaRPr lang="en-JM" altLang="ko-KR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63706">
                <a:tc>
                  <a:txBody>
                    <a:bodyPr/>
                    <a:lstStyle/>
                    <a:p>
                      <a:pPr algn="ctr" rtl="1"/>
                      <a:r>
                        <a:rPr lang="fa-IR" sz="1200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itchFamily="2" charset="-78"/>
                        </a:rPr>
                        <a:t>قالب پاورپوینت </a:t>
                      </a:r>
                      <a:endParaRPr lang="en-JM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9525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200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itchFamily="2" charset="-78"/>
                        </a:rPr>
                        <a:t>محتوا در اینجا</a:t>
                      </a:r>
                      <a:endParaRPr lang="en-JM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0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itchFamily="2" charset="-78"/>
                        </a:rPr>
                        <a:t>محتوا در اینجا</a:t>
                      </a:r>
                      <a:endParaRPr lang="en-JM" altLang="ko-KR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itchFamily="2" charset="-78"/>
                        </a:rPr>
                        <a:t>متن</a:t>
                      </a:r>
                      <a:endParaRPr lang="en-JM" altLang="ko-KR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63706">
                <a:tc>
                  <a:txBody>
                    <a:bodyPr/>
                    <a:lstStyle/>
                    <a:p>
                      <a:pPr algn="ctr" rtl="1"/>
                      <a:r>
                        <a:rPr lang="fa-IR" altLang="ko-KR" sz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itchFamily="2" charset="-78"/>
                        </a:rPr>
                        <a:t>با متن خودت جایگزین شود</a:t>
                      </a:r>
                      <a:endParaRPr lang="en-JM" altLang="ko-KR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9525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itchFamily="2" charset="-78"/>
                        </a:rPr>
                        <a:t>متن شما در اینجا</a:t>
                      </a:r>
                      <a:endParaRPr lang="en-JM" altLang="ko-KR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itchFamily="2" charset="-78"/>
                        </a:rPr>
                        <a:t>متن</a:t>
                      </a:r>
                      <a:endParaRPr lang="en-JM" altLang="ko-KR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0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itchFamily="2" charset="-78"/>
                        </a:rPr>
                        <a:t>محتوا در اینجا</a:t>
                      </a:r>
                      <a:endParaRPr lang="en-JM" altLang="ko-KR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63706">
                <a:tc>
                  <a:txBody>
                    <a:bodyPr/>
                    <a:lstStyle/>
                    <a:p>
                      <a:pPr algn="ctr" rtl="1"/>
                      <a:r>
                        <a:rPr lang="fa-IR" altLang="ko-KR" sz="1200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itchFamily="2" charset="-78"/>
                        </a:rPr>
                        <a:t>قالب پاورپوینت </a:t>
                      </a:r>
                      <a:endParaRPr lang="en-JM" altLang="ko-KR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9525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itchFamily="2" charset="-78"/>
                        </a:rPr>
                        <a:t>محتوا در اینجا</a:t>
                      </a:r>
                      <a:endParaRPr lang="en-JM" altLang="ko-KR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0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itchFamily="2" charset="-78"/>
                        </a:rPr>
                        <a:t>محتوا در اینجا</a:t>
                      </a:r>
                      <a:endParaRPr lang="en-JM" altLang="ko-KR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itchFamily="2" charset="-78"/>
                        </a:rPr>
                        <a:t>متن</a:t>
                      </a:r>
                      <a:endParaRPr lang="en-JM" altLang="ko-KR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419708">
                <a:tc>
                  <a:txBody>
                    <a:bodyPr/>
                    <a:lstStyle/>
                    <a:p>
                      <a:pPr algn="ctr" rtl="1"/>
                      <a:r>
                        <a:rPr lang="fa-IR" altLang="ko-KR" sz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itchFamily="2" charset="-78"/>
                        </a:rPr>
                        <a:t>محتوا در اینجا</a:t>
                      </a:r>
                      <a:endParaRPr lang="en-JM" altLang="ko-KR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1" baseline="0" dirty="0">
                          <a:solidFill>
                            <a:schemeClr val="bg1"/>
                          </a:solidFill>
                          <a:latin typeface="+mn-lt"/>
                          <a:cs typeface="B Nazanin" pitchFamily="2" charset="-78"/>
                        </a:rPr>
                        <a:t>متن شما در اینجا</a:t>
                      </a:r>
                      <a:endParaRPr lang="en-JM" altLang="ko-KR" sz="1200" b="1" baseline="0" dirty="0">
                        <a:solidFill>
                          <a:schemeClr val="bg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1" baseline="0" dirty="0">
                          <a:solidFill>
                            <a:schemeClr val="bg1"/>
                          </a:solidFill>
                          <a:latin typeface="+mn-lt"/>
                          <a:cs typeface="B Nazanin" pitchFamily="2" charset="-78"/>
                        </a:rPr>
                        <a:t>متن</a:t>
                      </a:r>
                      <a:endParaRPr lang="en-JM" altLang="ko-KR" sz="1200" b="1" baseline="0" dirty="0">
                        <a:solidFill>
                          <a:schemeClr val="bg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1" kern="1200" baseline="0" dirty="0">
                          <a:solidFill>
                            <a:schemeClr val="bg1"/>
                          </a:solidFill>
                          <a:latin typeface="+mn-lt"/>
                          <a:cs typeface="B Nazanin" pitchFamily="2" charset="-78"/>
                        </a:rPr>
                        <a:t>محتوا در اینجا</a:t>
                      </a:r>
                      <a:endParaRPr lang="en-JM" altLang="ko-KR" sz="1200" b="1" baseline="0" dirty="0">
                        <a:solidFill>
                          <a:schemeClr val="bg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42240">
                <a:tc rowSpan="3">
                  <a:txBody>
                    <a:bodyPr/>
                    <a:lstStyle/>
                    <a:p>
                      <a:pPr algn="ctr" rtl="1"/>
                      <a:endParaRPr lang="en-JM" altLang="ko-KR" sz="12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300" baseline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300" baseline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300" baseline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300" b="0" baseline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300" b="0" baseline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300" b="0" baseline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300" b="0" baseline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300" b="0" baseline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300" b="0" baseline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38035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1" kern="1200" dirty="0">
                          <a:solidFill>
                            <a:schemeClr val="bg1"/>
                          </a:solidFill>
                          <a:latin typeface="+mn-lt"/>
                          <a:cs typeface="B Nazanin" pitchFamily="2" charset="-78"/>
                        </a:rPr>
                        <a:t>محتوا در اینجا</a:t>
                      </a:r>
                      <a:endParaRPr lang="en-JM" altLang="ko-KR" sz="1200" b="1" dirty="0">
                        <a:solidFill>
                          <a:schemeClr val="bg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1" dirty="0">
                        <a:solidFill>
                          <a:schemeClr val="bg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1" dirty="0">
                        <a:solidFill>
                          <a:schemeClr val="bg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1" kern="1200" dirty="0">
                          <a:solidFill>
                            <a:schemeClr val="bg1"/>
                          </a:solidFill>
                          <a:latin typeface="+mn-lt"/>
                          <a:cs typeface="B Nazanin" pitchFamily="2" charset="-78"/>
                        </a:rPr>
                        <a:t>محتوا در اینجا</a:t>
                      </a:r>
                      <a:endParaRPr lang="en-JM" altLang="ko-KR" sz="1200" b="1" dirty="0">
                        <a:solidFill>
                          <a:schemeClr val="bg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1" dirty="0">
                        <a:solidFill>
                          <a:schemeClr val="bg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1" dirty="0">
                        <a:solidFill>
                          <a:schemeClr val="bg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1" kern="1200" dirty="0">
                          <a:solidFill>
                            <a:schemeClr val="bg1"/>
                          </a:solidFill>
                          <a:latin typeface="+mn-lt"/>
                          <a:cs typeface="B Nazanin" pitchFamily="2" charset="-78"/>
                        </a:rPr>
                        <a:t>محتوا در اینجا</a:t>
                      </a:r>
                      <a:endParaRPr lang="en-JM" altLang="ko-KR" sz="1200" b="1" dirty="0">
                        <a:solidFill>
                          <a:schemeClr val="bg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bg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117614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aseline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aseline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aseline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85008019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09FABD3-84F2-40E2-8678-69B9BE0D64B5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196A549-C0D5-4DFF-9A04-BDF881D9A56D}"/>
              </a:ext>
            </a:extLst>
          </p:cNvPr>
          <p:cNvSpPr txBox="1"/>
          <p:nvPr/>
        </p:nvSpPr>
        <p:spPr>
          <a:xfrm>
            <a:off x="1969099" y="4099762"/>
            <a:ext cx="8279346" cy="76944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fa-IR" altLang="ko-KR" sz="4400" b="1" dirty="0">
                <a:solidFill>
                  <a:schemeClr val="bg1"/>
                </a:solidFill>
                <a:latin typeface="+mj-lt"/>
                <a:cs typeface="B Nazanin" pitchFamily="2" charset="-78"/>
              </a:rPr>
              <a:t>ارائه عالی</a:t>
            </a:r>
            <a:endParaRPr lang="en-US" altLang="ko-KR" sz="4400" b="1" dirty="0">
              <a:solidFill>
                <a:schemeClr val="bg1"/>
              </a:solidFill>
              <a:latin typeface="+mj-lt"/>
              <a:cs typeface="B Nazanin" pitchFamily="2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73B1E66-F9B5-4232-97D1-4209DDF4FEB5}"/>
              </a:ext>
            </a:extLst>
          </p:cNvPr>
          <p:cNvSpPr txBox="1"/>
          <p:nvPr/>
        </p:nvSpPr>
        <p:spPr>
          <a:xfrm>
            <a:off x="1956327" y="4886641"/>
            <a:ext cx="8279346" cy="369332"/>
          </a:xfrm>
          <a:prstGeom prst="rect">
            <a:avLst/>
          </a:prstGeom>
          <a:noFill/>
        </p:spPr>
        <p:txBody>
          <a:bodyPr wrap="square" lIns="48000" tIns="0" rIns="24000" bIns="0" rtlCol="0">
            <a:spAutoFit/>
          </a:bodyPr>
          <a:lstStyle/>
          <a:p>
            <a:pPr algn="ctr" rtl="1"/>
            <a:r>
              <a:rPr lang="fa-IR" altLang="ko-KR" sz="2400" dirty="0">
                <a:solidFill>
                  <a:schemeClr val="bg1"/>
                </a:solidFill>
                <a:latin typeface="+mj-lt"/>
                <a:cs typeface="B Nazanin" pitchFamily="2" charset="-78"/>
              </a:rPr>
              <a:t>ما ارائه حرفه ای ایجاد می کنیم</a:t>
            </a:r>
            <a:endParaRPr lang="ko-KR" altLang="en-US" sz="2400" dirty="0">
              <a:solidFill>
                <a:schemeClr val="bg1"/>
              </a:solidFill>
              <a:latin typeface="+mj-lt"/>
              <a:cs typeface="B Nazanin" pitchFamily="2" charset="-78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9ED73B2A-C251-45A3-B822-F4ED6A07B8EC}"/>
              </a:ext>
            </a:extLst>
          </p:cNvPr>
          <p:cNvSpPr/>
          <p:nvPr/>
        </p:nvSpPr>
        <p:spPr>
          <a:xfrm>
            <a:off x="1543050" y="5476875"/>
            <a:ext cx="8782050" cy="457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cs typeface="B Nazanin" pitchFamily="2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CD0F159-FA95-4523-810B-E964C3A12B3E}"/>
              </a:ext>
            </a:extLst>
          </p:cNvPr>
          <p:cNvSpPr txBox="1"/>
          <p:nvPr/>
        </p:nvSpPr>
        <p:spPr>
          <a:xfrm>
            <a:off x="2047876" y="5656023"/>
            <a:ext cx="81217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200" dirty="0">
                <a:solidFill>
                  <a:schemeClr val="bg1"/>
                </a:solidFill>
                <a:cs typeface="B Nazanin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r>
              <a:rPr lang="en-US" altLang="ko-KR" sz="1200" dirty="0">
                <a:solidFill>
                  <a:schemeClr val="bg1"/>
                </a:solidFill>
                <a:cs typeface="B Nazanin" pitchFamily="2" charset="-78"/>
              </a:rPr>
              <a:t> </a:t>
            </a:r>
            <a:r>
              <a:rPr lang="fa-IR" altLang="ko-KR" sz="1200" dirty="0">
                <a:solidFill>
                  <a:schemeClr val="bg1"/>
                </a:solidFill>
                <a:cs typeface="B Nazanin" pitchFamily="2" charset="-78"/>
              </a:rPr>
              <a:t>ارائه پاورپوینت مدرنی را دریافت کنید که به زیبایی طراحی شده است</a:t>
            </a:r>
            <a:r>
              <a:rPr lang="en-US" altLang="ko-KR" sz="1200" dirty="0">
                <a:solidFill>
                  <a:schemeClr val="bg1"/>
                </a:solidFill>
                <a:cs typeface="B Nazanin" pitchFamily="2" charset="-78"/>
              </a:rPr>
              <a:t>. </a:t>
            </a:r>
            <a:r>
              <a:rPr lang="fa-IR" altLang="ko-KR" sz="1200" dirty="0">
                <a:solidFill>
                  <a:schemeClr val="bg1"/>
                </a:solidFill>
                <a:cs typeface="B Nazanin" pitchFamily="2" charset="-78"/>
              </a:rPr>
              <a:t>من امیدوارم و معتقدم که این الگو زمان، پول و اعتبار شما را جلب کند. ارائه پاورپوینت مدرن را دریافت کنید که به زیبایی طراحی شده است. طراحی شده است</a:t>
            </a:r>
            <a:r>
              <a:rPr lang="en-US" altLang="ko-KR" sz="1200" dirty="0">
                <a:solidFill>
                  <a:schemeClr val="bg1"/>
                </a:solidFill>
                <a:cs typeface="B Nazanin" pitchFamily="2" charset="-78"/>
              </a:rPr>
              <a:t>.</a:t>
            </a:r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6A945C08-8C61-456D-8AC0-B465AC983C36}"/>
              </a:ext>
            </a:extLst>
          </p:cNvPr>
          <p:cNvSpPr/>
          <p:nvPr/>
        </p:nvSpPr>
        <p:spPr>
          <a:xfrm>
            <a:off x="0" y="2378109"/>
            <a:ext cx="4706782" cy="1794817"/>
          </a:xfrm>
          <a:custGeom>
            <a:avLst/>
            <a:gdLst>
              <a:gd name="connsiteX0" fmla="*/ 949937 w 4706782"/>
              <a:gd name="connsiteY0" fmla="*/ 813733 h 1794817"/>
              <a:gd name="connsiteX1" fmla="*/ 936549 w 4706782"/>
              <a:gd name="connsiteY1" fmla="*/ 828285 h 1794817"/>
              <a:gd name="connsiteX2" fmla="*/ 936549 w 4706782"/>
              <a:gd name="connsiteY2" fmla="*/ 914431 h 1794817"/>
              <a:gd name="connsiteX3" fmla="*/ 936549 w 4706782"/>
              <a:gd name="connsiteY3" fmla="*/ 997667 h 1794817"/>
              <a:gd name="connsiteX4" fmla="*/ 951101 w 4706782"/>
              <a:gd name="connsiteY4" fmla="*/ 1012800 h 1794817"/>
              <a:gd name="connsiteX5" fmla="*/ 965653 w 4706782"/>
              <a:gd name="connsiteY5" fmla="*/ 997667 h 1794817"/>
              <a:gd name="connsiteX6" fmla="*/ 965071 w 4706782"/>
              <a:gd name="connsiteY6" fmla="*/ 827702 h 1794817"/>
              <a:gd name="connsiteX7" fmla="*/ 949937 w 4706782"/>
              <a:gd name="connsiteY7" fmla="*/ 813733 h 1794817"/>
              <a:gd name="connsiteX8" fmla="*/ 792778 w 4706782"/>
              <a:gd name="connsiteY8" fmla="*/ 766003 h 1794817"/>
              <a:gd name="connsiteX9" fmla="*/ 780555 w 4706782"/>
              <a:gd name="connsiteY9" fmla="*/ 778809 h 1794817"/>
              <a:gd name="connsiteX10" fmla="*/ 780555 w 4706782"/>
              <a:gd name="connsiteY10" fmla="*/ 813151 h 1794817"/>
              <a:gd name="connsiteX11" fmla="*/ 779973 w 4706782"/>
              <a:gd name="connsiteY11" fmla="*/ 813151 h 1794817"/>
              <a:gd name="connsiteX12" fmla="*/ 779973 w 4706782"/>
              <a:gd name="connsiteY12" fmla="*/ 845747 h 1794817"/>
              <a:gd name="connsiteX13" fmla="*/ 760183 w 4706782"/>
              <a:gd name="connsiteY13" fmla="*/ 864955 h 1794817"/>
              <a:gd name="connsiteX14" fmla="*/ 718274 w 4706782"/>
              <a:gd name="connsiteY14" fmla="*/ 864955 h 1794817"/>
              <a:gd name="connsiteX15" fmla="*/ 705468 w 4706782"/>
              <a:gd name="connsiteY15" fmla="*/ 876596 h 1794817"/>
              <a:gd name="connsiteX16" fmla="*/ 722930 w 4706782"/>
              <a:gd name="connsiteY16" fmla="*/ 903371 h 1794817"/>
              <a:gd name="connsiteX17" fmla="*/ 729332 w 4706782"/>
              <a:gd name="connsiteY17" fmla="*/ 917923 h 1794817"/>
              <a:gd name="connsiteX18" fmla="*/ 729332 w 4706782"/>
              <a:gd name="connsiteY18" fmla="*/ 997085 h 1794817"/>
              <a:gd name="connsiteX19" fmla="*/ 745049 w 4706782"/>
              <a:gd name="connsiteY19" fmla="*/ 1012800 h 1794817"/>
              <a:gd name="connsiteX20" fmla="*/ 791032 w 4706782"/>
              <a:gd name="connsiteY20" fmla="*/ 1012800 h 1794817"/>
              <a:gd name="connsiteX21" fmla="*/ 803255 w 4706782"/>
              <a:gd name="connsiteY21" fmla="*/ 1000577 h 1794817"/>
              <a:gd name="connsiteX22" fmla="*/ 803837 w 4706782"/>
              <a:gd name="connsiteY22" fmla="*/ 778227 h 1794817"/>
              <a:gd name="connsiteX23" fmla="*/ 792778 w 4706782"/>
              <a:gd name="connsiteY23" fmla="*/ 766003 h 1794817"/>
              <a:gd name="connsiteX24" fmla="*/ 763675 w 4706782"/>
              <a:gd name="connsiteY24" fmla="*/ 598950 h 1794817"/>
              <a:gd name="connsiteX25" fmla="*/ 747959 w 4706782"/>
              <a:gd name="connsiteY25" fmla="*/ 615247 h 1794817"/>
              <a:gd name="connsiteX26" fmla="*/ 747959 w 4706782"/>
              <a:gd name="connsiteY26" fmla="*/ 695573 h 1794817"/>
              <a:gd name="connsiteX27" fmla="*/ 747377 w 4706782"/>
              <a:gd name="connsiteY27" fmla="*/ 695573 h 1794817"/>
              <a:gd name="connsiteX28" fmla="*/ 747377 w 4706782"/>
              <a:gd name="connsiteY28" fmla="*/ 774734 h 1794817"/>
              <a:gd name="connsiteX29" fmla="*/ 723512 w 4706782"/>
              <a:gd name="connsiteY29" fmla="*/ 799181 h 1794817"/>
              <a:gd name="connsiteX30" fmla="*/ 705468 w 4706782"/>
              <a:gd name="connsiteY30" fmla="*/ 830031 h 1794817"/>
              <a:gd name="connsiteX31" fmla="*/ 726423 w 4706782"/>
              <a:gd name="connsiteY31" fmla="*/ 842254 h 1794817"/>
              <a:gd name="connsiteX32" fmla="*/ 731079 w 4706782"/>
              <a:gd name="connsiteY32" fmla="*/ 841672 h 1794817"/>
              <a:gd name="connsiteX33" fmla="*/ 757854 w 4706782"/>
              <a:gd name="connsiteY33" fmla="*/ 812569 h 1794817"/>
              <a:gd name="connsiteX34" fmla="*/ 757272 w 4706782"/>
              <a:gd name="connsiteY34" fmla="*/ 757272 h 1794817"/>
              <a:gd name="connsiteX35" fmla="*/ 767749 w 4706782"/>
              <a:gd name="connsiteY35" fmla="*/ 745049 h 1794817"/>
              <a:gd name="connsiteX36" fmla="*/ 775316 w 4706782"/>
              <a:gd name="connsiteY36" fmla="*/ 744467 h 1794817"/>
              <a:gd name="connsiteX37" fmla="*/ 803255 w 4706782"/>
              <a:gd name="connsiteY37" fmla="*/ 714199 h 1794817"/>
              <a:gd name="connsiteX38" fmla="*/ 848657 w 4706782"/>
              <a:gd name="connsiteY38" fmla="*/ 636784 h 1794817"/>
              <a:gd name="connsiteX39" fmla="*/ 856224 w 4706782"/>
              <a:gd name="connsiteY39" fmla="*/ 606516 h 1794817"/>
              <a:gd name="connsiteX40" fmla="*/ 841090 w 4706782"/>
              <a:gd name="connsiteY40" fmla="*/ 598950 h 1794817"/>
              <a:gd name="connsiteX41" fmla="*/ 763675 w 4706782"/>
              <a:gd name="connsiteY41" fmla="*/ 598950 h 1794817"/>
              <a:gd name="connsiteX42" fmla="*/ 1859510 w 4706782"/>
              <a:gd name="connsiteY42" fmla="*/ 462385 h 1794817"/>
              <a:gd name="connsiteX43" fmla="*/ 1859510 w 4706782"/>
              <a:gd name="connsiteY43" fmla="*/ 563358 h 1794817"/>
              <a:gd name="connsiteX44" fmla="*/ 1898670 w 4706782"/>
              <a:gd name="connsiteY44" fmla="*/ 571265 h 1794817"/>
              <a:gd name="connsiteX45" fmla="*/ 1975957 w 4706782"/>
              <a:gd name="connsiteY45" fmla="*/ 687863 h 1794817"/>
              <a:gd name="connsiteX46" fmla="*/ 1975957 w 4706782"/>
              <a:gd name="connsiteY46" fmla="*/ 1019771 h 1794817"/>
              <a:gd name="connsiteX47" fmla="*/ 2020147 w 4706782"/>
              <a:gd name="connsiteY47" fmla="*/ 1019771 h 1794817"/>
              <a:gd name="connsiteX48" fmla="*/ 2020147 w 4706782"/>
              <a:gd name="connsiteY48" fmla="*/ 462385 h 1794817"/>
              <a:gd name="connsiteX49" fmla="*/ 1523563 w 4706782"/>
              <a:gd name="connsiteY49" fmla="*/ 462385 h 1794817"/>
              <a:gd name="connsiteX50" fmla="*/ 1523563 w 4706782"/>
              <a:gd name="connsiteY50" fmla="*/ 563007 h 1794817"/>
              <a:gd name="connsiteX51" fmla="*/ 1564067 w 4706782"/>
              <a:gd name="connsiteY51" fmla="*/ 571184 h 1794817"/>
              <a:gd name="connsiteX52" fmla="*/ 1641354 w 4706782"/>
              <a:gd name="connsiteY52" fmla="*/ 687783 h 1794817"/>
              <a:gd name="connsiteX53" fmla="*/ 1641354 w 4706782"/>
              <a:gd name="connsiteY53" fmla="*/ 1019771 h 1794817"/>
              <a:gd name="connsiteX54" fmla="*/ 1722872 w 4706782"/>
              <a:gd name="connsiteY54" fmla="*/ 1019771 h 1794817"/>
              <a:gd name="connsiteX55" fmla="*/ 1722871 w 4706782"/>
              <a:gd name="connsiteY55" fmla="*/ 687863 h 1794817"/>
              <a:gd name="connsiteX56" fmla="*/ 1722872 w 4706782"/>
              <a:gd name="connsiteY56" fmla="*/ 687860 h 1794817"/>
              <a:gd name="connsiteX57" fmla="*/ 1722872 w 4706782"/>
              <a:gd name="connsiteY57" fmla="*/ 677670 h 1794817"/>
              <a:gd name="connsiteX58" fmla="*/ 1724928 w 4706782"/>
              <a:gd name="connsiteY58" fmla="*/ 677670 h 1794817"/>
              <a:gd name="connsiteX59" fmla="*/ 1732815 w 4706782"/>
              <a:gd name="connsiteY59" fmla="*/ 638606 h 1794817"/>
              <a:gd name="connsiteX60" fmla="*/ 1811784 w 4706782"/>
              <a:gd name="connsiteY60" fmla="*/ 567009 h 1794817"/>
              <a:gd name="connsiteX61" fmla="*/ 1827855 w 4706782"/>
              <a:gd name="connsiteY61" fmla="*/ 564579 h 1794817"/>
              <a:gd name="connsiteX62" fmla="*/ 1827855 w 4706782"/>
              <a:gd name="connsiteY62" fmla="*/ 462385 h 1794817"/>
              <a:gd name="connsiteX63" fmla="*/ 131548 w 4706782"/>
              <a:gd name="connsiteY63" fmla="*/ 0 h 1794817"/>
              <a:gd name="connsiteX64" fmla="*/ 216530 w 4706782"/>
              <a:gd name="connsiteY64" fmla="*/ 0 h 1794817"/>
              <a:gd name="connsiteX65" fmla="*/ 254364 w 4706782"/>
              <a:gd name="connsiteY65" fmla="*/ 802091 h 1794817"/>
              <a:gd name="connsiteX66" fmla="*/ 303840 w 4706782"/>
              <a:gd name="connsiteY66" fmla="*/ 803838 h 1794817"/>
              <a:gd name="connsiteX67" fmla="*/ 342838 w 4706782"/>
              <a:gd name="connsiteY67" fmla="*/ 164726 h 1794817"/>
              <a:gd name="connsiteX68" fmla="*/ 429567 w 4706782"/>
              <a:gd name="connsiteY68" fmla="*/ 164726 h 1794817"/>
              <a:gd name="connsiteX69" fmla="*/ 466820 w 4706782"/>
              <a:gd name="connsiteY69" fmla="*/ 806748 h 1794817"/>
              <a:gd name="connsiteX70" fmla="*/ 537832 w 4706782"/>
              <a:gd name="connsiteY70" fmla="*/ 810240 h 1794817"/>
              <a:gd name="connsiteX71" fmla="*/ 537832 w 4706782"/>
              <a:gd name="connsiteY71" fmla="*/ 704886 h 1794817"/>
              <a:gd name="connsiteX72" fmla="*/ 573338 w 4706782"/>
              <a:gd name="connsiteY72" fmla="*/ 642023 h 1794817"/>
              <a:gd name="connsiteX73" fmla="*/ 582651 w 4706782"/>
              <a:gd name="connsiteY73" fmla="*/ 633291 h 1794817"/>
              <a:gd name="connsiteX74" fmla="*/ 623396 w 4706782"/>
              <a:gd name="connsiteY74" fmla="*/ 629217 h 1794817"/>
              <a:gd name="connsiteX75" fmla="*/ 643769 w 4706782"/>
              <a:gd name="connsiteY75" fmla="*/ 647843 h 1794817"/>
              <a:gd name="connsiteX76" fmla="*/ 669962 w 4706782"/>
              <a:gd name="connsiteY76" fmla="*/ 697319 h 1794817"/>
              <a:gd name="connsiteX77" fmla="*/ 688588 w 4706782"/>
              <a:gd name="connsiteY77" fmla="*/ 714199 h 1794817"/>
              <a:gd name="connsiteX78" fmla="*/ 706050 w 4706782"/>
              <a:gd name="connsiteY78" fmla="*/ 731661 h 1794817"/>
              <a:gd name="connsiteX79" fmla="*/ 706050 w 4706782"/>
              <a:gd name="connsiteY79" fmla="*/ 760182 h 1794817"/>
              <a:gd name="connsiteX80" fmla="*/ 711289 w 4706782"/>
              <a:gd name="connsiteY80" fmla="*/ 769495 h 1794817"/>
              <a:gd name="connsiteX81" fmla="*/ 717691 w 4706782"/>
              <a:gd name="connsiteY81" fmla="*/ 759601 h 1794817"/>
              <a:gd name="connsiteX82" fmla="*/ 719438 w 4706782"/>
              <a:gd name="connsiteY82" fmla="*/ 713617 h 1794817"/>
              <a:gd name="connsiteX83" fmla="*/ 719438 w 4706782"/>
              <a:gd name="connsiteY83" fmla="*/ 591382 h 1794817"/>
              <a:gd name="connsiteX84" fmla="*/ 737482 w 4706782"/>
              <a:gd name="connsiteY84" fmla="*/ 571010 h 1794817"/>
              <a:gd name="connsiteX85" fmla="*/ 870193 w 4706782"/>
              <a:gd name="connsiteY85" fmla="*/ 571010 h 1794817"/>
              <a:gd name="connsiteX86" fmla="*/ 885909 w 4706782"/>
              <a:gd name="connsiteY86" fmla="*/ 587890 h 1794817"/>
              <a:gd name="connsiteX87" fmla="*/ 885327 w 4706782"/>
              <a:gd name="connsiteY87" fmla="*/ 619322 h 1794817"/>
              <a:gd name="connsiteX88" fmla="*/ 899297 w 4706782"/>
              <a:gd name="connsiteY88" fmla="*/ 642023 h 1794817"/>
              <a:gd name="connsiteX89" fmla="*/ 935967 w 4706782"/>
              <a:gd name="connsiteY89" fmla="*/ 700230 h 1794817"/>
              <a:gd name="connsiteX90" fmla="*/ 935967 w 4706782"/>
              <a:gd name="connsiteY90" fmla="*/ 756690 h 1794817"/>
              <a:gd name="connsiteX91" fmla="*/ 965653 w 4706782"/>
              <a:gd name="connsiteY91" fmla="*/ 785793 h 1794817"/>
              <a:gd name="connsiteX92" fmla="*/ 993010 w 4706782"/>
              <a:gd name="connsiteY92" fmla="*/ 812569 h 1794817"/>
              <a:gd name="connsiteX93" fmla="*/ 994756 w 4706782"/>
              <a:gd name="connsiteY93" fmla="*/ 994174 h 1794817"/>
              <a:gd name="connsiteX94" fmla="*/ 1035501 w 4706782"/>
              <a:gd name="connsiteY94" fmla="*/ 918505 h 1794817"/>
              <a:gd name="connsiteX95" fmla="*/ 1178690 w 4706782"/>
              <a:gd name="connsiteY95" fmla="*/ 999413 h 1794817"/>
              <a:gd name="connsiteX96" fmla="*/ 1222345 w 4706782"/>
              <a:gd name="connsiteY96" fmla="*/ 919088 h 1794817"/>
              <a:gd name="connsiteX97" fmla="*/ 1378340 w 4706782"/>
              <a:gd name="connsiteY97" fmla="*/ 1008144 h 1794817"/>
              <a:gd name="connsiteX98" fmla="*/ 1378403 w 4706782"/>
              <a:gd name="connsiteY98" fmla="*/ 1019771 h 1794817"/>
              <a:gd name="connsiteX99" fmla="*/ 1388268 w 4706782"/>
              <a:gd name="connsiteY99" fmla="*/ 1019771 h 1794817"/>
              <a:gd name="connsiteX100" fmla="*/ 1388267 w 4706782"/>
              <a:gd name="connsiteY100" fmla="*/ 687783 h 1794817"/>
              <a:gd name="connsiteX101" fmla="*/ 1388268 w 4706782"/>
              <a:gd name="connsiteY101" fmla="*/ 687778 h 1794817"/>
              <a:gd name="connsiteX102" fmla="*/ 1388268 w 4706782"/>
              <a:gd name="connsiteY102" fmla="*/ 677590 h 1794817"/>
              <a:gd name="connsiteX103" fmla="*/ 1389808 w 4706782"/>
              <a:gd name="connsiteY103" fmla="*/ 677590 h 1794817"/>
              <a:gd name="connsiteX104" fmla="*/ 1393956 w 4706782"/>
              <a:gd name="connsiteY104" fmla="*/ 650153 h 1794817"/>
              <a:gd name="connsiteX105" fmla="*/ 1465554 w 4706782"/>
              <a:gd name="connsiteY105" fmla="*/ 571184 h 1794817"/>
              <a:gd name="connsiteX106" fmla="*/ 1491908 w 4706782"/>
              <a:gd name="connsiteY106" fmla="*/ 565864 h 1794817"/>
              <a:gd name="connsiteX107" fmla="*/ 1491908 w 4706782"/>
              <a:gd name="connsiteY107" fmla="*/ 414574 h 1794817"/>
              <a:gd name="connsiteX108" fmla="*/ 1523563 w 4706782"/>
              <a:gd name="connsiteY108" fmla="*/ 414574 h 1794817"/>
              <a:gd name="connsiteX109" fmla="*/ 1523563 w 4706782"/>
              <a:gd name="connsiteY109" fmla="*/ 414903 h 1794817"/>
              <a:gd name="connsiteX110" fmla="*/ 2020147 w 4706782"/>
              <a:gd name="connsiteY110" fmla="*/ 414903 h 1794817"/>
              <a:gd name="connsiteX111" fmla="*/ 2020147 w 4706782"/>
              <a:gd name="connsiteY111" fmla="*/ 351714 h 1794817"/>
              <a:gd name="connsiteX112" fmla="*/ 2020147 w 4706782"/>
              <a:gd name="connsiteY112" fmla="*/ 325180 h 1794817"/>
              <a:gd name="connsiteX113" fmla="*/ 2020147 w 4706782"/>
              <a:gd name="connsiteY113" fmla="*/ 325177 h 1794817"/>
              <a:gd name="connsiteX114" fmla="*/ 2020147 w 4706782"/>
              <a:gd name="connsiteY114" fmla="*/ 210503 h 1794817"/>
              <a:gd name="connsiteX115" fmla="*/ 2020147 w 4706782"/>
              <a:gd name="connsiteY115" fmla="*/ 210502 h 1794817"/>
              <a:gd name="connsiteX116" fmla="*/ 2097401 w 4706782"/>
              <a:gd name="connsiteY116" fmla="*/ 210502 h 1794817"/>
              <a:gd name="connsiteX117" fmla="*/ 2097401 w 4706782"/>
              <a:gd name="connsiteY117" fmla="*/ 210503 h 1794817"/>
              <a:gd name="connsiteX118" fmla="*/ 2167249 w 4706782"/>
              <a:gd name="connsiteY118" fmla="*/ 210503 h 1794817"/>
              <a:gd name="connsiteX119" fmla="*/ 2167249 w 4706782"/>
              <a:gd name="connsiteY119" fmla="*/ 325180 h 1794817"/>
              <a:gd name="connsiteX120" fmla="*/ 2167249 w 4706782"/>
              <a:gd name="connsiteY120" fmla="*/ 351714 h 1794817"/>
              <a:gd name="connsiteX121" fmla="*/ 2167249 w 4706782"/>
              <a:gd name="connsiteY121" fmla="*/ 1019771 h 1794817"/>
              <a:gd name="connsiteX122" fmla="*/ 2237844 w 4706782"/>
              <a:gd name="connsiteY122" fmla="*/ 1019771 h 1794817"/>
              <a:gd name="connsiteX123" fmla="*/ 2237844 w 4706782"/>
              <a:gd name="connsiteY123" fmla="*/ 938690 h 1794817"/>
              <a:gd name="connsiteX124" fmla="*/ 2237844 w 4706782"/>
              <a:gd name="connsiteY124" fmla="*/ 937590 h 1794817"/>
              <a:gd name="connsiteX125" fmla="*/ 2326233 w 4706782"/>
              <a:gd name="connsiteY125" fmla="*/ 937590 h 1794817"/>
              <a:gd name="connsiteX126" fmla="*/ 2326233 w 4706782"/>
              <a:gd name="connsiteY126" fmla="*/ 467346 h 1794817"/>
              <a:gd name="connsiteX127" fmla="*/ 2326233 w 4706782"/>
              <a:gd name="connsiteY127" fmla="*/ 467344 h 1794817"/>
              <a:gd name="connsiteX128" fmla="*/ 2326233 w 4706782"/>
              <a:gd name="connsiteY128" fmla="*/ 467344 h 1794817"/>
              <a:gd name="connsiteX129" fmla="*/ 2326233 w 4706782"/>
              <a:gd name="connsiteY129" fmla="*/ 351712 h 1794817"/>
              <a:gd name="connsiteX130" fmla="*/ 2326234 w 4706782"/>
              <a:gd name="connsiteY130" fmla="*/ 351712 h 1794817"/>
              <a:gd name="connsiteX131" fmla="*/ 2437027 w 4706782"/>
              <a:gd name="connsiteY131" fmla="*/ 351712 h 1794817"/>
              <a:gd name="connsiteX132" fmla="*/ 2547819 w 4706782"/>
              <a:gd name="connsiteY132" fmla="*/ 351712 h 1794817"/>
              <a:gd name="connsiteX133" fmla="*/ 2547819 w 4706782"/>
              <a:gd name="connsiteY133" fmla="*/ 478093 h 1794817"/>
              <a:gd name="connsiteX134" fmla="*/ 2547819 w 4706782"/>
              <a:gd name="connsiteY134" fmla="*/ 478093 h 1794817"/>
              <a:gd name="connsiteX135" fmla="*/ 2547819 w 4706782"/>
              <a:gd name="connsiteY135" fmla="*/ 827806 h 1794817"/>
              <a:gd name="connsiteX136" fmla="*/ 2711095 w 4706782"/>
              <a:gd name="connsiteY136" fmla="*/ 924585 h 1794817"/>
              <a:gd name="connsiteX137" fmla="*/ 2711095 w 4706782"/>
              <a:gd name="connsiteY137" fmla="*/ 698636 h 1794817"/>
              <a:gd name="connsiteX138" fmla="*/ 3092295 w 4706782"/>
              <a:gd name="connsiteY138" fmla="*/ 924585 h 1794817"/>
              <a:gd name="connsiteX139" fmla="*/ 3092295 w 4706782"/>
              <a:gd name="connsiteY139" fmla="*/ 698636 h 1794817"/>
              <a:gd name="connsiteX140" fmla="*/ 3473494 w 4706782"/>
              <a:gd name="connsiteY140" fmla="*/ 924585 h 1794817"/>
              <a:gd name="connsiteX141" fmla="*/ 3473494 w 4706782"/>
              <a:gd name="connsiteY141" fmla="*/ 698636 h 1794817"/>
              <a:gd name="connsiteX142" fmla="*/ 3857188 w 4706782"/>
              <a:gd name="connsiteY142" fmla="*/ 926064 h 1794817"/>
              <a:gd name="connsiteX143" fmla="*/ 3857188 w 4706782"/>
              <a:gd name="connsiteY143" fmla="*/ 616960 h 1794817"/>
              <a:gd name="connsiteX144" fmla="*/ 3857261 w 4706782"/>
              <a:gd name="connsiteY144" fmla="*/ 620087 h 1794817"/>
              <a:gd name="connsiteX145" fmla="*/ 3857261 w 4706782"/>
              <a:gd name="connsiteY145" fmla="*/ 926107 h 1794817"/>
              <a:gd name="connsiteX146" fmla="*/ 3857993 w 4706782"/>
              <a:gd name="connsiteY146" fmla="*/ 926541 h 1794817"/>
              <a:gd name="connsiteX147" fmla="*/ 3857993 w 4706782"/>
              <a:gd name="connsiteY147" fmla="*/ 610937 h 1794817"/>
              <a:gd name="connsiteX148" fmla="*/ 3858725 w 4706782"/>
              <a:gd name="connsiteY148" fmla="*/ 604349 h 1794817"/>
              <a:gd name="connsiteX149" fmla="*/ 3948761 w 4706782"/>
              <a:gd name="connsiteY149" fmla="*/ 526025 h 1794817"/>
              <a:gd name="connsiteX150" fmla="*/ 4036967 w 4706782"/>
              <a:gd name="connsiteY150" fmla="*/ 610571 h 1794817"/>
              <a:gd name="connsiteX151" fmla="*/ 4036967 w 4706782"/>
              <a:gd name="connsiteY151" fmla="*/ 885805 h 1794817"/>
              <a:gd name="connsiteX152" fmla="*/ 4036967 w 4706782"/>
              <a:gd name="connsiteY152" fmla="*/ 1142005 h 1794817"/>
              <a:gd name="connsiteX153" fmla="*/ 4040627 w 4706782"/>
              <a:gd name="connsiteY153" fmla="*/ 1154815 h 1794817"/>
              <a:gd name="connsiteX154" fmla="*/ 4064051 w 4706782"/>
              <a:gd name="connsiteY154" fmla="*/ 1107601 h 1794817"/>
              <a:gd name="connsiteX155" fmla="*/ 4069907 w 4706782"/>
              <a:gd name="connsiteY155" fmla="*/ 1086373 h 1794817"/>
              <a:gd name="connsiteX156" fmla="*/ 4069907 w 4706782"/>
              <a:gd name="connsiteY156" fmla="*/ 707561 h 1794817"/>
              <a:gd name="connsiteX157" fmla="*/ 4069907 w 4706782"/>
              <a:gd name="connsiteY157" fmla="*/ 614231 h 1794817"/>
              <a:gd name="connsiteX158" fmla="*/ 4144571 w 4706782"/>
              <a:gd name="connsiteY158" fmla="*/ 526025 h 1794817"/>
              <a:gd name="connsiteX159" fmla="*/ 4160309 w 4706782"/>
              <a:gd name="connsiteY159" fmla="*/ 525659 h 1794817"/>
              <a:gd name="connsiteX160" fmla="*/ 4248515 w 4706782"/>
              <a:gd name="connsiteY160" fmla="*/ 610205 h 1794817"/>
              <a:gd name="connsiteX161" fmla="*/ 4248515 w 4706782"/>
              <a:gd name="connsiteY161" fmla="*/ 947293 h 1794817"/>
              <a:gd name="connsiteX162" fmla="*/ 4248515 w 4706782"/>
              <a:gd name="connsiteY162" fmla="*/ 957541 h 1794817"/>
              <a:gd name="connsiteX163" fmla="*/ 4254737 w 4706782"/>
              <a:gd name="connsiteY163" fmla="*/ 961933 h 1794817"/>
              <a:gd name="connsiteX164" fmla="*/ 4378080 w 4706782"/>
              <a:gd name="connsiteY164" fmla="*/ 951319 h 1794817"/>
              <a:gd name="connsiteX165" fmla="*/ 4643064 w 4706782"/>
              <a:gd name="connsiteY165" fmla="*/ 1141273 h 1794817"/>
              <a:gd name="connsiteX166" fmla="*/ 4659534 w 4706782"/>
              <a:gd name="connsiteY166" fmla="*/ 1186657 h 1794817"/>
              <a:gd name="connsiteX167" fmla="*/ 4665756 w 4706782"/>
              <a:gd name="connsiteY167" fmla="*/ 1189219 h 1794817"/>
              <a:gd name="connsiteX168" fmla="*/ 4684056 w 4706782"/>
              <a:gd name="connsiteY168" fmla="*/ 1211545 h 1794817"/>
              <a:gd name="connsiteX169" fmla="*/ 4684375 w 4706782"/>
              <a:gd name="connsiteY169" fmla="*/ 1279490 h 1794817"/>
              <a:gd name="connsiteX170" fmla="*/ 4706782 w 4706782"/>
              <a:gd name="connsiteY170" fmla="*/ 1279490 h 1794817"/>
              <a:gd name="connsiteX171" fmla="*/ 4706782 w 4706782"/>
              <a:gd name="connsiteY171" fmla="*/ 1794815 h 1794817"/>
              <a:gd name="connsiteX172" fmla="*/ 3873498 w 4706782"/>
              <a:gd name="connsiteY172" fmla="*/ 1794815 h 1794817"/>
              <a:gd name="connsiteX173" fmla="*/ 3873498 w 4706782"/>
              <a:gd name="connsiteY173" fmla="*/ 1794817 h 1794817"/>
              <a:gd name="connsiteX174" fmla="*/ 2427775 w 4706782"/>
              <a:gd name="connsiteY174" fmla="*/ 1794817 h 1794817"/>
              <a:gd name="connsiteX175" fmla="*/ 2368821 w 4706782"/>
              <a:gd name="connsiteY175" fmla="*/ 1794817 h 1794817"/>
              <a:gd name="connsiteX176" fmla="*/ 2329895 w 4706782"/>
              <a:gd name="connsiteY176" fmla="*/ 1794817 h 1794817"/>
              <a:gd name="connsiteX177" fmla="*/ 2329895 w 4706782"/>
              <a:gd name="connsiteY177" fmla="*/ 1794815 h 1794817"/>
              <a:gd name="connsiteX178" fmla="*/ 2296797 w 4706782"/>
              <a:gd name="connsiteY178" fmla="*/ 1794815 h 1794817"/>
              <a:gd name="connsiteX179" fmla="*/ 2296797 w 4706782"/>
              <a:gd name="connsiteY179" fmla="*/ 1794817 h 1794817"/>
              <a:gd name="connsiteX180" fmla="*/ 2237911 w 4706782"/>
              <a:gd name="connsiteY180" fmla="*/ 1794817 h 1794817"/>
              <a:gd name="connsiteX181" fmla="*/ 2237844 w 4706782"/>
              <a:gd name="connsiteY181" fmla="*/ 1794817 h 1794817"/>
              <a:gd name="connsiteX182" fmla="*/ 971708 w 4706782"/>
              <a:gd name="connsiteY182" fmla="*/ 1794817 h 1794817"/>
              <a:gd name="connsiteX183" fmla="*/ 971708 w 4706782"/>
              <a:gd name="connsiteY183" fmla="*/ 1794815 h 1794817"/>
              <a:gd name="connsiteX184" fmla="*/ 1164 w 4706782"/>
              <a:gd name="connsiteY184" fmla="*/ 1794815 h 1794817"/>
              <a:gd name="connsiteX185" fmla="*/ 1164 w 4706782"/>
              <a:gd name="connsiteY185" fmla="*/ 1279490 h 1794817"/>
              <a:gd name="connsiteX186" fmla="*/ 1753 w 4706782"/>
              <a:gd name="connsiteY186" fmla="*/ 1279490 h 1794817"/>
              <a:gd name="connsiteX187" fmla="*/ 0 w 4706782"/>
              <a:gd name="connsiteY187" fmla="*/ 803255 h 1794817"/>
              <a:gd name="connsiteX188" fmla="*/ 92549 w 4706782"/>
              <a:gd name="connsiteY188" fmla="*/ 801510 h 17948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</a:cxnLst>
            <a:rect l="l" t="t" r="r" b="b"/>
            <a:pathLst>
              <a:path w="4706782" h="1794817">
                <a:moveTo>
                  <a:pt x="949937" y="813733"/>
                </a:moveTo>
                <a:cubicBezTo>
                  <a:pt x="938877" y="813733"/>
                  <a:pt x="936549" y="818389"/>
                  <a:pt x="936549" y="828285"/>
                </a:cubicBezTo>
                <a:cubicBezTo>
                  <a:pt x="937132" y="856806"/>
                  <a:pt x="936549" y="885909"/>
                  <a:pt x="936549" y="914431"/>
                </a:cubicBezTo>
                <a:cubicBezTo>
                  <a:pt x="936549" y="942370"/>
                  <a:pt x="937132" y="969727"/>
                  <a:pt x="936549" y="997667"/>
                </a:cubicBezTo>
                <a:cubicBezTo>
                  <a:pt x="936549" y="1008726"/>
                  <a:pt x="940041" y="1012800"/>
                  <a:pt x="951101" y="1012800"/>
                </a:cubicBezTo>
                <a:cubicBezTo>
                  <a:pt x="962160" y="1012800"/>
                  <a:pt x="965653" y="1008144"/>
                  <a:pt x="965653" y="997667"/>
                </a:cubicBezTo>
                <a:cubicBezTo>
                  <a:pt x="964488" y="941206"/>
                  <a:pt x="964488" y="884163"/>
                  <a:pt x="965071" y="827702"/>
                </a:cubicBezTo>
                <a:cubicBezTo>
                  <a:pt x="965071" y="816061"/>
                  <a:pt x="959832" y="813733"/>
                  <a:pt x="949937" y="813733"/>
                </a:cubicBezTo>
                <a:close/>
                <a:moveTo>
                  <a:pt x="792778" y="766003"/>
                </a:moveTo>
                <a:cubicBezTo>
                  <a:pt x="783465" y="766003"/>
                  <a:pt x="780555" y="770078"/>
                  <a:pt x="780555" y="778809"/>
                </a:cubicBezTo>
                <a:cubicBezTo>
                  <a:pt x="780555" y="790450"/>
                  <a:pt x="780555" y="801510"/>
                  <a:pt x="780555" y="813151"/>
                </a:cubicBezTo>
                <a:cubicBezTo>
                  <a:pt x="780555" y="813151"/>
                  <a:pt x="780555" y="813151"/>
                  <a:pt x="779973" y="813151"/>
                </a:cubicBezTo>
                <a:cubicBezTo>
                  <a:pt x="779973" y="824210"/>
                  <a:pt x="779973" y="835270"/>
                  <a:pt x="779973" y="845747"/>
                </a:cubicBezTo>
                <a:cubicBezTo>
                  <a:pt x="779973" y="859134"/>
                  <a:pt x="774152" y="865537"/>
                  <a:pt x="760183" y="864955"/>
                </a:cubicBezTo>
                <a:cubicBezTo>
                  <a:pt x="746213" y="864373"/>
                  <a:pt x="732243" y="864955"/>
                  <a:pt x="718274" y="864955"/>
                </a:cubicBezTo>
                <a:cubicBezTo>
                  <a:pt x="709542" y="864955"/>
                  <a:pt x="705468" y="867283"/>
                  <a:pt x="705468" y="876596"/>
                </a:cubicBezTo>
                <a:cubicBezTo>
                  <a:pt x="706050" y="888820"/>
                  <a:pt x="701976" y="903371"/>
                  <a:pt x="722930" y="903371"/>
                </a:cubicBezTo>
                <a:cubicBezTo>
                  <a:pt x="730496" y="903371"/>
                  <a:pt x="729332" y="912103"/>
                  <a:pt x="729332" y="917923"/>
                </a:cubicBezTo>
                <a:cubicBezTo>
                  <a:pt x="729332" y="944116"/>
                  <a:pt x="729915" y="970310"/>
                  <a:pt x="729332" y="997085"/>
                </a:cubicBezTo>
                <a:cubicBezTo>
                  <a:pt x="729332" y="1008726"/>
                  <a:pt x="733407" y="1013383"/>
                  <a:pt x="745049" y="1012800"/>
                </a:cubicBezTo>
                <a:cubicBezTo>
                  <a:pt x="760183" y="1012219"/>
                  <a:pt x="775898" y="1012219"/>
                  <a:pt x="791032" y="1012800"/>
                </a:cubicBezTo>
                <a:cubicBezTo>
                  <a:pt x="799763" y="1012800"/>
                  <a:pt x="803837" y="1009308"/>
                  <a:pt x="803255" y="1000577"/>
                </a:cubicBezTo>
                <a:cubicBezTo>
                  <a:pt x="803837" y="926072"/>
                  <a:pt x="803837" y="852149"/>
                  <a:pt x="803837" y="778227"/>
                </a:cubicBezTo>
                <a:cubicBezTo>
                  <a:pt x="803837" y="770660"/>
                  <a:pt x="801509" y="766003"/>
                  <a:pt x="792778" y="766003"/>
                </a:cubicBezTo>
                <a:close/>
                <a:moveTo>
                  <a:pt x="763675" y="598950"/>
                </a:moveTo>
                <a:cubicBezTo>
                  <a:pt x="750869" y="598367"/>
                  <a:pt x="747377" y="603606"/>
                  <a:pt x="747959" y="615247"/>
                </a:cubicBezTo>
                <a:cubicBezTo>
                  <a:pt x="748541" y="642023"/>
                  <a:pt x="747959" y="668798"/>
                  <a:pt x="747959" y="695573"/>
                </a:cubicBezTo>
                <a:cubicBezTo>
                  <a:pt x="747959" y="695573"/>
                  <a:pt x="747959" y="695573"/>
                  <a:pt x="747377" y="695573"/>
                </a:cubicBezTo>
                <a:cubicBezTo>
                  <a:pt x="747377" y="721766"/>
                  <a:pt x="747377" y="747959"/>
                  <a:pt x="747377" y="774734"/>
                </a:cubicBezTo>
                <a:cubicBezTo>
                  <a:pt x="747377" y="793942"/>
                  <a:pt x="742721" y="798017"/>
                  <a:pt x="723512" y="799181"/>
                </a:cubicBezTo>
                <a:cubicBezTo>
                  <a:pt x="704304" y="799763"/>
                  <a:pt x="704304" y="801510"/>
                  <a:pt x="705468" y="830031"/>
                </a:cubicBezTo>
                <a:cubicBezTo>
                  <a:pt x="706050" y="846329"/>
                  <a:pt x="716527" y="842836"/>
                  <a:pt x="726423" y="842254"/>
                </a:cubicBezTo>
                <a:cubicBezTo>
                  <a:pt x="728168" y="842254"/>
                  <a:pt x="729332" y="841672"/>
                  <a:pt x="731079" y="841672"/>
                </a:cubicBezTo>
                <a:cubicBezTo>
                  <a:pt x="757854" y="840508"/>
                  <a:pt x="757854" y="840508"/>
                  <a:pt x="757854" y="812569"/>
                </a:cubicBezTo>
                <a:cubicBezTo>
                  <a:pt x="757854" y="793942"/>
                  <a:pt x="759018" y="775899"/>
                  <a:pt x="757272" y="757272"/>
                </a:cubicBezTo>
                <a:cubicBezTo>
                  <a:pt x="756690" y="747959"/>
                  <a:pt x="761347" y="746213"/>
                  <a:pt x="767749" y="745049"/>
                </a:cubicBezTo>
                <a:cubicBezTo>
                  <a:pt x="770077" y="744467"/>
                  <a:pt x="772406" y="744467"/>
                  <a:pt x="775316" y="744467"/>
                </a:cubicBezTo>
                <a:cubicBezTo>
                  <a:pt x="805584" y="744467"/>
                  <a:pt x="803837" y="747377"/>
                  <a:pt x="803255" y="714199"/>
                </a:cubicBezTo>
                <a:cubicBezTo>
                  <a:pt x="802091" y="678693"/>
                  <a:pt x="814315" y="651336"/>
                  <a:pt x="848657" y="636784"/>
                </a:cubicBezTo>
                <a:cubicBezTo>
                  <a:pt x="863791" y="630381"/>
                  <a:pt x="856224" y="616993"/>
                  <a:pt x="856224" y="606516"/>
                </a:cubicBezTo>
                <a:cubicBezTo>
                  <a:pt x="856224" y="597203"/>
                  <a:pt x="847493" y="598950"/>
                  <a:pt x="841090" y="598950"/>
                </a:cubicBezTo>
                <a:cubicBezTo>
                  <a:pt x="815479" y="598950"/>
                  <a:pt x="789286" y="599531"/>
                  <a:pt x="763675" y="598950"/>
                </a:cubicBezTo>
                <a:close/>
                <a:moveTo>
                  <a:pt x="1859510" y="462385"/>
                </a:moveTo>
                <a:lnTo>
                  <a:pt x="1859510" y="563358"/>
                </a:lnTo>
                <a:lnTo>
                  <a:pt x="1898670" y="571265"/>
                </a:lnTo>
                <a:cubicBezTo>
                  <a:pt x="1944088" y="590475"/>
                  <a:pt x="1975957" y="635447"/>
                  <a:pt x="1975957" y="687863"/>
                </a:cubicBezTo>
                <a:lnTo>
                  <a:pt x="1975957" y="1019771"/>
                </a:lnTo>
                <a:lnTo>
                  <a:pt x="2020147" y="1019771"/>
                </a:lnTo>
                <a:lnTo>
                  <a:pt x="2020147" y="462385"/>
                </a:lnTo>
                <a:close/>
                <a:moveTo>
                  <a:pt x="1523563" y="462385"/>
                </a:moveTo>
                <a:lnTo>
                  <a:pt x="1523563" y="563007"/>
                </a:lnTo>
                <a:lnTo>
                  <a:pt x="1564067" y="571184"/>
                </a:lnTo>
                <a:cubicBezTo>
                  <a:pt x="1609485" y="590394"/>
                  <a:pt x="1641354" y="635367"/>
                  <a:pt x="1641354" y="687783"/>
                </a:cubicBezTo>
                <a:lnTo>
                  <a:pt x="1641354" y="1019771"/>
                </a:lnTo>
                <a:lnTo>
                  <a:pt x="1722872" y="1019771"/>
                </a:lnTo>
                <a:lnTo>
                  <a:pt x="1722871" y="687863"/>
                </a:lnTo>
                <a:lnTo>
                  <a:pt x="1722872" y="687860"/>
                </a:lnTo>
                <a:lnTo>
                  <a:pt x="1722872" y="677670"/>
                </a:lnTo>
                <a:lnTo>
                  <a:pt x="1724928" y="677670"/>
                </a:lnTo>
                <a:lnTo>
                  <a:pt x="1732815" y="638606"/>
                </a:lnTo>
                <a:cubicBezTo>
                  <a:pt x="1747223" y="604543"/>
                  <a:pt x="1776122" y="578101"/>
                  <a:pt x="1811784" y="567009"/>
                </a:cubicBezTo>
                <a:lnTo>
                  <a:pt x="1827855" y="564579"/>
                </a:lnTo>
                <a:lnTo>
                  <a:pt x="1827855" y="462385"/>
                </a:lnTo>
                <a:close/>
                <a:moveTo>
                  <a:pt x="131548" y="0"/>
                </a:moveTo>
                <a:lnTo>
                  <a:pt x="216530" y="0"/>
                </a:lnTo>
                <a:lnTo>
                  <a:pt x="254364" y="802091"/>
                </a:lnTo>
                <a:lnTo>
                  <a:pt x="303840" y="803838"/>
                </a:lnTo>
                <a:lnTo>
                  <a:pt x="342838" y="164726"/>
                </a:lnTo>
                <a:lnTo>
                  <a:pt x="429567" y="164726"/>
                </a:lnTo>
                <a:lnTo>
                  <a:pt x="466820" y="806748"/>
                </a:lnTo>
                <a:lnTo>
                  <a:pt x="537832" y="810240"/>
                </a:lnTo>
                <a:cubicBezTo>
                  <a:pt x="537832" y="775316"/>
                  <a:pt x="537832" y="739810"/>
                  <a:pt x="537832" y="704886"/>
                </a:cubicBezTo>
                <a:cubicBezTo>
                  <a:pt x="537832" y="677529"/>
                  <a:pt x="548891" y="655992"/>
                  <a:pt x="573338" y="642023"/>
                </a:cubicBezTo>
                <a:cubicBezTo>
                  <a:pt x="577413" y="639694"/>
                  <a:pt x="580323" y="637366"/>
                  <a:pt x="582651" y="633291"/>
                </a:cubicBezTo>
                <a:cubicBezTo>
                  <a:pt x="587890" y="623396"/>
                  <a:pt x="618158" y="619904"/>
                  <a:pt x="623396" y="629217"/>
                </a:cubicBezTo>
                <a:cubicBezTo>
                  <a:pt x="628635" y="638530"/>
                  <a:pt x="636784" y="642023"/>
                  <a:pt x="643769" y="647843"/>
                </a:cubicBezTo>
                <a:cubicBezTo>
                  <a:pt x="660067" y="660649"/>
                  <a:pt x="669962" y="676947"/>
                  <a:pt x="669962" y="697319"/>
                </a:cubicBezTo>
                <a:cubicBezTo>
                  <a:pt x="669962" y="711871"/>
                  <a:pt x="675782" y="715945"/>
                  <a:pt x="688588" y="714199"/>
                </a:cubicBezTo>
                <a:cubicBezTo>
                  <a:pt x="701393" y="712453"/>
                  <a:pt x="706632" y="719438"/>
                  <a:pt x="706050" y="731661"/>
                </a:cubicBezTo>
                <a:cubicBezTo>
                  <a:pt x="705468" y="740974"/>
                  <a:pt x="706050" y="750287"/>
                  <a:pt x="706050" y="760182"/>
                </a:cubicBezTo>
                <a:cubicBezTo>
                  <a:pt x="706050" y="764257"/>
                  <a:pt x="705468" y="768914"/>
                  <a:pt x="711289" y="769495"/>
                </a:cubicBezTo>
                <a:cubicBezTo>
                  <a:pt x="717691" y="770078"/>
                  <a:pt x="717691" y="764257"/>
                  <a:pt x="717691" y="759601"/>
                </a:cubicBezTo>
                <a:cubicBezTo>
                  <a:pt x="718274" y="744467"/>
                  <a:pt x="719438" y="728751"/>
                  <a:pt x="719438" y="713617"/>
                </a:cubicBezTo>
                <a:cubicBezTo>
                  <a:pt x="720019" y="672872"/>
                  <a:pt x="720019" y="632127"/>
                  <a:pt x="719438" y="591382"/>
                </a:cubicBezTo>
                <a:cubicBezTo>
                  <a:pt x="719438" y="579159"/>
                  <a:pt x="723512" y="571010"/>
                  <a:pt x="737482" y="571010"/>
                </a:cubicBezTo>
                <a:cubicBezTo>
                  <a:pt x="781719" y="571010"/>
                  <a:pt x="825956" y="571010"/>
                  <a:pt x="870193" y="571010"/>
                </a:cubicBezTo>
                <a:cubicBezTo>
                  <a:pt x="881253" y="571010"/>
                  <a:pt x="886491" y="576831"/>
                  <a:pt x="885909" y="587890"/>
                </a:cubicBezTo>
                <a:cubicBezTo>
                  <a:pt x="885909" y="598367"/>
                  <a:pt x="886491" y="608844"/>
                  <a:pt x="885327" y="619322"/>
                </a:cubicBezTo>
                <a:cubicBezTo>
                  <a:pt x="884163" y="630963"/>
                  <a:pt x="888238" y="637366"/>
                  <a:pt x="899297" y="642023"/>
                </a:cubicBezTo>
                <a:cubicBezTo>
                  <a:pt x="923744" y="653082"/>
                  <a:pt x="935385" y="673454"/>
                  <a:pt x="935967" y="700230"/>
                </a:cubicBezTo>
                <a:cubicBezTo>
                  <a:pt x="935967" y="718856"/>
                  <a:pt x="935967" y="738064"/>
                  <a:pt x="935967" y="756690"/>
                </a:cubicBezTo>
                <a:cubicBezTo>
                  <a:pt x="935967" y="789868"/>
                  <a:pt x="932475" y="785793"/>
                  <a:pt x="965653" y="785793"/>
                </a:cubicBezTo>
                <a:cubicBezTo>
                  <a:pt x="991264" y="785793"/>
                  <a:pt x="993010" y="787540"/>
                  <a:pt x="993010" y="812569"/>
                </a:cubicBezTo>
                <a:cubicBezTo>
                  <a:pt x="993592" y="873104"/>
                  <a:pt x="994756" y="933639"/>
                  <a:pt x="994756" y="994174"/>
                </a:cubicBezTo>
                <a:lnTo>
                  <a:pt x="1035501" y="918505"/>
                </a:lnTo>
                <a:lnTo>
                  <a:pt x="1178690" y="999413"/>
                </a:lnTo>
                <a:lnTo>
                  <a:pt x="1222345" y="919088"/>
                </a:lnTo>
                <a:lnTo>
                  <a:pt x="1378340" y="1008144"/>
                </a:lnTo>
                <a:lnTo>
                  <a:pt x="1378403" y="1019771"/>
                </a:lnTo>
                <a:lnTo>
                  <a:pt x="1388268" y="1019771"/>
                </a:lnTo>
                <a:lnTo>
                  <a:pt x="1388267" y="687783"/>
                </a:lnTo>
                <a:lnTo>
                  <a:pt x="1388268" y="687778"/>
                </a:lnTo>
                <a:lnTo>
                  <a:pt x="1388268" y="677590"/>
                </a:lnTo>
                <a:lnTo>
                  <a:pt x="1389808" y="677590"/>
                </a:lnTo>
                <a:lnTo>
                  <a:pt x="1393956" y="650153"/>
                </a:lnTo>
                <a:cubicBezTo>
                  <a:pt x="1405049" y="614491"/>
                  <a:pt x="1431490" y="585592"/>
                  <a:pt x="1465554" y="571184"/>
                </a:cubicBezTo>
                <a:lnTo>
                  <a:pt x="1491908" y="565864"/>
                </a:lnTo>
                <a:lnTo>
                  <a:pt x="1491908" y="414574"/>
                </a:lnTo>
                <a:lnTo>
                  <a:pt x="1523563" y="414574"/>
                </a:lnTo>
                <a:lnTo>
                  <a:pt x="1523563" y="414903"/>
                </a:lnTo>
                <a:lnTo>
                  <a:pt x="2020147" y="414903"/>
                </a:lnTo>
                <a:lnTo>
                  <a:pt x="2020147" y="351714"/>
                </a:lnTo>
                <a:lnTo>
                  <a:pt x="2020147" y="325180"/>
                </a:lnTo>
                <a:lnTo>
                  <a:pt x="2020147" y="325177"/>
                </a:lnTo>
                <a:lnTo>
                  <a:pt x="2020147" y="210503"/>
                </a:lnTo>
                <a:lnTo>
                  <a:pt x="2020147" y="210502"/>
                </a:lnTo>
                <a:lnTo>
                  <a:pt x="2097401" y="210502"/>
                </a:lnTo>
                <a:lnTo>
                  <a:pt x="2097401" y="210503"/>
                </a:lnTo>
                <a:lnTo>
                  <a:pt x="2167249" y="210503"/>
                </a:lnTo>
                <a:lnTo>
                  <a:pt x="2167249" y="325180"/>
                </a:lnTo>
                <a:lnTo>
                  <a:pt x="2167249" y="351714"/>
                </a:lnTo>
                <a:lnTo>
                  <a:pt x="2167249" y="1019771"/>
                </a:lnTo>
                <a:lnTo>
                  <a:pt x="2237844" y="1019771"/>
                </a:lnTo>
                <a:lnTo>
                  <a:pt x="2237844" y="938690"/>
                </a:lnTo>
                <a:lnTo>
                  <a:pt x="2237844" y="937590"/>
                </a:lnTo>
                <a:lnTo>
                  <a:pt x="2326233" y="937590"/>
                </a:lnTo>
                <a:lnTo>
                  <a:pt x="2326233" y="467346"/>
                </a:lnTo>
                <a:lnTo>
                  <a:pt x="2326233" y="467344"/>
                </a:lnTo>
                <a:lnTo>
                  <a:pt x="2326233" y="467344"/>
                </a:lnTo>
                <a:lnTo>
                  <a:pt x="2326233" y="351712"/>
                </a:lnTo>
                <a:lnTo>
                  <a:pt x="2326234" y="351712"/>
                </a:lnTo>
                <a:lnTo>
                  <a:pt x="2437027" y="351712"/>
                </a:lnTo>
                <a:lnTo>
                  <a:pt x="2547819" y="351712"/>
                </a:lnTo>
                <a:lnTo>
                  <a:pt x="2547819" y="478093"/>
                </a:lnTo>
                <a:lnTo>
                  <a:pt x="2547819" y="478093"/>
                </a:lnTo>
                <a:lnTo>
                  <a:pt x="2547819" y="827806"/>
                </a:lnTo>
                <a:lnTo>
                  <a:pt x="2711095" y="924585"/>
                </a:lnTo>
                <a:lnTo>
                  <a:pt x="2711095" y="698636"/>
                </a:lnTo>
                <a:lnTo>
                  <a:pt x="3092295" y="924585"/>
                </a:lnTo>
                <a:lnTo>
                  <a:pt x="3092295" y="698636"/>
                </a:lnTo>
                <a:lnTo>
                  <a:pt x="3473494" y="924585"/>
                </a:lnTo>
                <a:lnTo>
                  <a:pt x="3473494" y="698636"/>
                </a:lnTo>
                <a:lnTo>
                  <a:pt x="3857188" y="926064"/>
                </a:lnTo>
                <a:lnTo>
                  <a:pt x="3857188" y="616960"/>
                </a:lnTo>
                <a:lnTo>
                  <a:pt x="3857261" y="620087"/>
                </a:lnTo>
                <a:lnTo>
                  <a:pt x="3857261" y="926107"/>
                </a:lnTo>
                <a:lnTo>
                  <a:pt x="3857993" y="926541"/>
                </a:lnTo>
                <a:lnTo>
                  <a:pt x="3857993" y="610937"/>
                </a:lnTo>
                <a:cubicBezTo>
                  <a:pt x="3857993" y="608741"/>
                  <a:pt x="3857627" y="606545"/>
                  <a:pt x="3858725" y="604349"/>
                </a:cubicBezTo>
                <a:cubicBezTo>
                  <a:pt x="3864581" y="551645"/>
                  <a:pt x="3913259" y="522365"/>
                  <a:pt x="3948761" y="526025"/>
                </a:cubicBezTo>
                <a:cubicBezTo>
                  <a:pt x="3994877" y="523097"/>
                  <a:pt x="4037333" y="566285"/>
                  <a:pt x="4036967" y="610571"/>
                </a:cubicBezTo>
                <a:cubicBezTo>
                  <a:pt x="4036601" y="702071"/>
                  <a:pt x="4036967" y="793939"/>
                  <a:pt x="4036967" y="885805"/>
                </a:cubicBezTo>
                <a:cubicBezTo>
                  <a:pt x="4036967" y="971083"/>
                  <a:pt x="4036967" y="1056727"/>
                  <a:pt x="4036967" y="1142005"/>
                </a:cubicBezTo>
                <a:cubicBezTo>
                  <a:pt x="4036967" y="1146397"/>
                  <a:pt x="4034405" y="1151887"/>
                  <a:pt x="4040627" y="1154815"/>
                </a:cubicBezTo>
                <a:cubicBezTo>
                  <a:pt x="4046483" y="1137979"/>
                  <a:pt x="4054901" y="1122607"/>
                  <a:pt x="4064051" y="1107601"/>
                </a:cubicBezTo>
                <a:cubicBezTo>
                  <a:pt x="4068443" y="1100647"/>
                  <a:pt x="4069907" y="1094059"/>
                  <a:pt x="4069907" y="1086373"/>
                </a:cubicBezTo>
                <a:cubicBezTo>
                  <a:pt x="4069907" y="960103"/>
                  <a:pt x="4069907" y="833833"/>
                  <a:pt x="4069907" y="707561"/>
                </a:cubicBezTo>
                <a:cubicBezTo>
                  <a:pt x="4069907" y="676451"/>
                  <a:pt x="4070639" y="645341"/>
                  <a:pt x="4069907" y="614231"/>
                </a:cubicBezTo>
                <a:cubicBezTo>
                  <a:pt x="4068809" y="576167"/>
                  <a:pt x="4096259" y="535175"/>
                  <a:pt x="4144571" y="526025"/>
                </a:cubicBezTo>
                <a:cubicBezTo>
                  <a:pt x="4149695" y="524927"/>
                  <a:pt x="4155185" y="524927"/>
                  <a:pt x="4160309" y="525659"/>
                </a:cubicBezTo>
                <a:cubicBezTo>
                  <a:pt x="4208255" y="523463"/>
                  <a:pt x="4248515" y="567017"/>
                  <a:pt x="4248515" y="610205"/>
                </a:cubicBezTo>
                <a:cubicBezTo>
                  <a:pt x="4248149" y="722567"/>
                  <a:pt x="4248515" y="834931"/>
                  <a:pt x="4248515" y="947293"/>
                </a:cubicBezTo>
                <a:cubicBezTo>
                  <a:pt x="4248515" y="950953"/>
                  <a:pt x="4248515" y="954247"/>
                  <a:pt x="4248515" y="957541"/>
                </a:cubicBezTo>
                <a:cubicBezTo>
                  <a:pt x="4248515" y="961567"/>
                  <a:pt x="4251809" y="961933"/>
                  <a:pt x="4254737" y="961933"/>
                </a:cubicBezTo>
                <a:cubicBezTo>
                  <a:pt x="4294998" y="949489"/>
                  <a:pt x="4336721" y="946195"/>
                  <a:pt x="4378080" y="951319"/>
                </a:cubicBezTo>
                <a:cubicBezTo>
                  <a:pt x="4500324" y="966691"/>
                  <a:pt x="4588896" y="1030375"/>
                  <a:pt x="4643064" y="1141273"/>
                </a:cubicBezTo>
                <a:cubicBezTo>
                  <a:pt x="4650018" y="1155913"/>
                  <a:pt x="4656240" y="1170919"/>
                  <a:pt x="4659534" y="1186657"/>
                </a:cubicBezTo>
                <a:cubicBezTo>
                  <a:pt x="4661730" y="1187755"/>
                  <a:pt x="4663560" y="1188853"/>
                  <a:pt x="4665756" y="1189219"/>
                </a:cubicBezTo>
                <a:cubicBezTo>
                  <a:pt x="4678932" y="1192147"/>
                  <a:pt x="4684056" y="1198003"/>
                  <a:pt x="4684056" y="1211545"/>
                </a:cubicBezTo>
                <a:lnTo>
                  <a:pt x="4684375" y="1279490"/>
                </a:lnTo>
                <a:lnTo>
                  <a:pt x="4706782" y="1279490"/>
                </a:lnTo>
                <a:lnTo>
                  <a:pt x="4706782" y="1794815"/>
                </a:lnTo>
                <a:lnTo>
                  <a:pt x="3873498" y="1794815"/>
                </a:lnTo>
                <a:lnTo>
                  <a:pt x="3873498" y="1794817"/>
                </a:lnTo>
                <a:lnTo>
                  <a:pt x="2427775" y="1794817"/>
                </a:lnTo>
                <a:lnTo>
                  <a:pt x="2368821" y="1794817"/>
                </a:lnTo>
                <a:lnTo>
                  <a:pt x="2329895" y="1794817"/>
                </a:lnTo>
                <a:lnTo>
                  <a:pt x="2329895" y="1794815"/>
                </a:lnTo>
                <a:lnTo>
                  <a:pt x="2296797" y="1794815"/>
                </a:lnTo>
                <a:lnTo>
                  <a:pt x="2296797" y="1794817"/>
                </a:lnTo>
                <a:lnTo>
                  <a:pt x="2237911" y="1794817"/>
                </a:lnTo>
                <a:lnTo>
                  <a:pt x="2237844" y="1794817"/>
                </a:lnTo>
                <a:lnTo>
                  <a:pt x="971708" y="1794817"/>
                </a:lnTo>
                <a:lnTo>
                  <a:pt x="971708" y="1794815"/>
                </a:lnTo>
                <a:lnTo>
                  <a:pt x="1164" y="1794815"/>
                </a:lnTo>
                <a:lnTo>
                  <a:pt x="1164" y="1279490"/>
                </a:lnTo>
                <a:lnTo>
                  <a:pt x="1753" y="1279490"/>
                </a:lnTo>
                <a:lnTo>
                  <a:pt x="0" y="803255"/>
                </a:lnTo>
                <a:lnTo>
                  <a:pt x="92549" y="801510"/>
                </a:lnTo>
                <a:close/>
              </a:path>
            </a:pathLst>
          </a:custGeom>
          <a:solidFill>
            <a:schemeClr val="accent2"/>
          </a:solidFill>
          <a:ln w="3651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pPr algn="r" rtl="1"/>
            <a:endParaRPr lang="en-US"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6513439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206381AD-4C2B-4745-99B1-0BBCE6131A7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prstGeom prst="rect">
            <a:avLst/>
          </a:prstGeom>
        </p:spPr>
        <p:txBody>
          <a:bodyPr/>
          <a:lstStyle/>
          <a:p>
            <a:pPr rtl="1"/>
            <a:r>
              <a:rPr lang="fa-IR">
                <a:cs typeface="B Nazanin" pitchFamily="2" charset="-78"/>
              </a:rPr>
              <a:t>سبک اینفوگرافیک</a:t>
            </a:r>
            <a:endParaRPr lang="en-US" dirty="0">
              <a:cs typeface="B Nazanin" pitchFamily="2" charset="-78"/>
            </a:endParaRPr>
          </a:p>
        </p:txBody>
      </p:sp>
      <p:sp>
        <p:nvSpPr>
          <p:cNvPr id="39" name="Arc 38">
            <a:extLst>
              <a:ext uri="{FF2B5EF4-FFF2-40B4-BE49-F238E27FC236}">
                <a16:creationId xmlns:a16="http://schemas.microsoft.com/office/drawing/2014/main" id="{7E0A2826-8662-4C5F-8ECD-9228A0FA4B39}"/>
              </a:ext>
            </a:extLst>
          </p:cNvPr>
          <p:cNvSpPr/>
          <p:nvPr/>
        </p:nvSpPr>
        <p:spPr>
          <a:xfrm flipH="1">
            <a:off x="7470647" y="1911491"/>
            <a:ext cx="3970151" cy="3970151"/>
          </a:xfrm>
          <a:prstGeom prst="arc">
            <a:avLst>
              <a:gd name="adj1" fmla="val 16200000"/>
              <a:gd name="adj2" fmla="val 5433205"/>
            </a:avLst>
          </a:prstGeom>
          <a:ln w="53975">
            <a:gradFill>
              <a:gsLst>
                <a:gs pos="82000">
                  <a:srgbClr val="D9D9D9"/>
                </a:gs>
                <a:gs pos="0">
                  <a:schemeClr val="bg1">
                    <a:lumMod val="85000"/>
                    <a:alpha val="0"/>
                  </a:schemeClr>
                </a:gs>
                <a:gs pos="20000">
                  <a:schemeClr val="bg1">
                    <a:lumMod val="85000"/>
                  </a:schemeClr>
                </a:gs>
                <a:gs pos="100000">
                  <a:schemeClr val="bg1">
                    <a:lumMod val="85000"/>
                    <a:alpha val="0"/>
                  </a:schemeClr>
                </a:gs>
              </a:gsLst>
              <a:lin ang="54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rtl="1"/>
            <a:endParaRPr lang="en-US" sz="2700">
              <a:cs typeface="B Nazanin" pitchFamily="2" charset="-78"/>
            </a:endParaRPr>
          </a:p>
        </p:txBody>
      </p:sp>
      <p:sp>
        <p:nvSpPr>
          <p:cNvPr id="3" name="Graphic 4">
            <a:extLst>
              <a:ext uri="{FF2B5EF4-FFF2-40B4-BE49-F238E27FC236}">
                <a16:creationId xmlns:a16="http://schemas.microsoft.com/office/drawing/2014/main" id="{4C4E4351-3005-4AD4-AE0F-779F2DFF1E47}"/>
              </a:ext>
            </a:extLst>
          </p:cNvPr>
          <p:cNvSpPr/>
          <p:nvPr/>
        </p:nvSpPr>
        <p:spPr>
          <a:xfrm flipH="1">
            <a:off x="8506407" y="2491410"/>
            <a:ext cx="2680192" cy="2626584"/>
          </a:xfrm>
          <a:custGeom>
            <a:avLst/>
            <a:gdLst>
              <a:gd name="connsiteX0" fmla="*/ 462439 w 476250"/>
              <a:gd name="connsiteY0" fmla="*/ 160496 h 466725"/>
              <a:gd name="connsiteX1" fmla="*/ 469106 w 476250"/>
              <a:gd name="connsiteY1" fmla="*/ 153829 h 466725"/>
              <a:gd name="connsiteX2" fmla="*/ 469106 w 476250"/>
              <a:gd name="connsiteY2" fmla="*/ 149066 h 466725"/>
              <a:gd name="connsiteX3" fmla="*/ 462439 w 476250"/>
              <a:gd name="connsiteY3" fmla="*/ 142399 h 466725"/>
              <a:gd name="connsiteX4" fmla="*/ 415766 w 476250"/>
              <a:gd name="connsiteY4" fmla="*/ 142399 h 466725"/>
              <a:gd name="connsiteX5" fmla="*/ 415766 w 476250"/>
              <a:gd name="connsiteY5" fmla="*/ 93821 h 466725"/>
              <a:gd name="connsiteX6" fmla="*/ 391954 w 476250"/>
              <a:gd name="connsiteY6" fmla="*/ 70009 h 466725"/>
              <a:gd name="connsiteX7" fmla="*/ 333851 w 476250"/>
              <a:gd name="connsiteY7" fmla="*/ 70009 h 466725"/>
              <a:gd name="connsiteX8" fmla="*/ 333851 w 476250"/>
              <a:gd name="connsiteY8" fmla="*/ 13811 h 466725"/>
              <a:gd name="connsiteX9" fmla="*/ 327184 w 476250"/>
              <a:gd name="connsiteY9" fmla="*/ 7144 h 466725"/>
              <a:gd name="connsiteX10" fmla="*/ 322421 w 476250"/>
              <a:gd name="connsiteY10" fmla="*/ 7144 h 466725"/>
              <a:gd name="connsiteX11" fmla="*/ 315754 w 476250"/>
              <a:gd name="connsiteY11" fmla="*/ 13811 h 466725"/>
              <a:gd name="connsiteX12" fmla="*/ 315754 w 476250"/>
              <a:gd name="connsiteY12" fmla="*/ 70009 h 466725"/>
              <a:gd name="connsiteX13" fmla="*/ 290989 w 476250"/>
              <a:gd name="connsiteY13" fmla="*/ 70009 h 466725"/>
              <a:gd name="connsiteX14" fmla="*/ 290989 w 476250"/>
              <a:gd name="connsiteY14" fmla="*/ 13811 h 466725"/>
              <a:gd name="connsiteX15" fmla="*/ 283369 w 476250"/>
              <a:gd name="connsiteY15" fmla="*/ 7144 h 466725"/>
              <a:gd name="connsiteX16" fmla="*/ 278606 w 476250"/>
              <a:gd name="connsiteY16" fmla="*/ 7144 h 466725"/>
              <a:gd name="connsiteX17" fmla="*/ 271939 w 476250"/>
              <a:gd name="connsiteY17" fmla="*/ 13811 h 466725"/>
              <a:gd name="connsiteX18" fmla="*/ 271939 w 476250"/>
              <a:gd name="connsiteY18" fmla="*/ 70009 h 466725"/>
              <a:gd name="connsiteX19" fmla="*/ 247174 w 476250"/>
              <a:gd name="connsiteY19" fmla="*/ 70009 h 466725"/>
              <a:gd name="connsiteX20" fmla="*/ 247174 w 476250"/>
              <a:gd name="connsiteY20" fmla="*/ 13811 h 466725"/>
              <a:gd name="connsiteX21" fmla="*/ 240506 w 476250"/>
              <a:gd name="connsiteY21" fmla="*/ 7144 h 466725"/>
              <a:gd name="connsiteX22" fmla="*/ 235744 w 476250"/>
              <a:gd name="connsiteY22" fmla="*/ 7144 h 466725"/>
              <a:gd name="connsiteX23" fmla="*/ 229076 w 476250"/>
              <a:gd name="connsiteY23" fmla="*/ 13811 h 466725"/>
              <a:gd name="connsiteX24" fmla="*/ 229076 w 476250"/>
              <a:gd name="connsiteY24" fmla="*/ 70009 h 466725"/>
              <a:gd name="connsiteX25" fmla="*/ 204311 w 476250"/>
              <a:gd name="connsiteY25" fmla="*/ 70009 h 466725"/>
              <a:gd name="connsiteX26" fmla="*/ 204311 w 476250"/>
              <a:gd name="connsiteY26" fmla="*/ 13811 h 466725"/>
              <a:gd name="connsiteX27" fmla="*/ 197644 w 476250"/>
              <a:gd name="connsiteY27" fmla="*/ 7144 h 466725"/>
              <a:gd name="connsiteX28" fmla="*/ 192881 w 476250"/>
              <a:gd name="connsiteY28" fmla="*/ 7144 h 466725"/>
              <a:gd name="connsiteX29" fmla="*/ 186214 w 476250"/>
              <a:gd name="connsiteY29" fmla="*/ 13811 h 466725"/>
              <a:gd name="connsiteX30" fmla="*/ 186214 w 476250"/>
              <a:gd name="connsiteY30" fmla="*/ 70009 h 466725"/>
              <a:gd name="connsiteX31" fmla="*/ 161449 w 476250"/>
              <a:gd name="connsiteY31" fmla="*/ 70009 h 466725"/>
              <a:gd name="connsiteX32" fmla="*/ 161449 w 476250"/>
              <a:gd name="connsiteY32" fmla="*/ 13811 h 466725"/>
              <a:gd name="connsiteX33" fmla="*/ 154781 w 476250"/>
              <a:gd name="connsiteY33" fmla="*/ 7144 h 466725"/>
              <a:gd name="connsiteX34" fmla="*/ 150019 w 476250"/>
              <a:gd name="connsiteY34" fmla="*/ 7144 h 466725"/>
              <a:gd name="connsiteX35" fmla="*/ 143351 w 476250"/>
              <a:gd name="connsiteY35" fmla="*/ 13811 h 466725"/>
              <a:gd name="connsiteX36" fmla="*/ 143351 w 476250"/>
              <a:gd name="connsiteY36" fmla="*/ 70009 h 466725"/>
              <a:gd name="connsiteX37" fmla="*/ 88106 w 476250"/>
              <a:gd name="connsiteY37" fmla="*/ 70009 h 466725"/>
              <a:gd name="connsiteX38" fmla="*/ 64294 w 476250"/>
              <a:gd name="connsiteY38" fmla="*/ 93821 h 466725"/>
              <a:gd name="connsiteX39" fmla="*/ 64294 w 476250"/>
              <a:gd name="connsiteY39" fmla="*/ 142399 h 466725"/>
              <a:gd name="connsiteX40" fmla="*/ 13811 w 476250"/>
              <a:gd name="connsiteY40" fmla="*/ 142399 h 466725"/>
              <a:gd name="connsiteX41" fmla="*/ 7144 w 476250"/>
              <a:gd name="connsiteY41" fmla="*/ 149066 h 466725"/>
              <a:gd name="connsiteX42" fmla="*/ 7144 w 476250"/>
              <a:gd name="connsiteY42" fmla="*/ 153829 h 466725"/>
              <a:gd name="connsiteX43" fmla="*/ 13811 w 476250"/>
              <a:gd name="connsiteY43" fmla="*/ 160496 h 466725"/>
              <a:gd name="connsiteX44" fmla="*/ 64294 w 476250"/>
              <a:gd name="connsiteY44" fmla="*/ 160496 h 466725"/>
              <a:gd name="connsiteX45" fmla="*/ 64294 w 476250"/>
              <a:gd name="connsiteY45" fmla="*/ 185261 h 466725"/>
              <a:gd name="connsiteX46" fmla="*/ 13811 w 476250"/>
              <a:gd name="connsiteY46" fmla="*/ 185261 h 466725"/>
              <a:gd name="connsiteX47" fmla="*/ 7144 w 476250"/>
              <a:gd name="connsiteY47" fmla="*/ 191929 h 466725"/>
              <a:gd name="connsiteX48" fmla="*/ 7144 w 476250"/>
              <a:gd name="connsiteY48" fmla="*/ 196691 h 466725"/>
              <a:gd name="connsiteX49" fmla="*/ 13811 w 476250"/>
              <a:gd name="connsiteY49" fmla="*/ 203359 h 466725"/>
              <a:gd name="connsiteX50" fmla="*/ 64294 w 476250"/>
              <a:gd name="connsiteY50" fmla="*/ 203359 h 466725"/>
              <a:gd name="connsiteX51" fmla="*/ 64294 w 476250"/>
              <a:gd name="connsiteY51" fmla="*/ 228124 h 466725"/>
              <a:gd name="connsiteX52" fmla="*/ 13811 w 476250"/>
              <a:gd name="connsiteY52" fmla="*/ 228124 h 466725"/>
              <a:gd name="connsiteX53" fmla="*/ 7144 w 476250"/>
              <a:gd name="connsiteY53" fmla="*/ 235744 h 466725"/>
              <a:gd name="connsiteX54" fmla="*/ 7144 w 476250"/>
              <a:gd name="connsiteY54" fmla="*/ 240506 h 466725"/>
              <a:gd name="connsiteX55" fmla="*/ 13811 w 476250"/>
              <a:gd name="connsiteY55" fmla="*/ 247174 h 466725"/>
              <a:gd name="connsiteX56" fmla="*/ 64294 w 476250"/>
              <a:gd name="connsiteY56" fmla="*/ 247174 h 466725"/>
              <a:gd name="connsiteX57" fmla="*/ 64294 w 476250"/>
              <a:gd name="connsiteY57" fmla="*/ 271939 h 466725"/>
              <a:gd name="connsiteX58" fmla="*/ 13811 w 476250"/>
              <a:gd name="connsiteY58" fmla="*/ 271939 h 466725"/>
              <a:gd name="connsiteX59" fmla="*/ 7144 w 476250"/>
              <a:gd name="connsiteY59" fmla="*/ 278606 h 466725"/>
              <a:gd name="connsiteX60" fmla="*/ 7144 w 476250"/>
              <a:gd name="connsiteY60" fmla="*/ 283369 h 466725"/>
              <a:gd name="connsiteX61" fmla="*/ 13811 w 476250"/>
              <a:gd name="connsiteY61" fmla="*/ 290036 h 466725"/>
              <a:gd name="connsiteX62" fmla="*/ 64294 w 476250"/>
              <a:gd name="connsiteY62" fmla="*/ 290036 h 466725"/>
              <a:gd name="connsiteX63" fmla="*/ 64294 w 476250"/>
              <a:gd name="connsiteY63" fmla="*/ 314801 h 466725"/>
              <a:gd name="connsiteX64" fmla="*/ 13811 w 476250"/>
              <a:gd name="connsiteY64" fmla="*/ 314801 h 466725"/>
              <a:gd name="connsiteX65" fmla="*/ 7144 w 476250"/>
              <a:gd name="connsiteY65" fmla="*/ 321469 h 466725"/>
              <a:gd name="connsiteX66" fmla="*/ 7144 w 476250"/>
              <a:gd name="connsiteY66" fmla="*/ 326231 h 466725"/>
              <a:gd name="connsiteX67" fmla="*/ 13811 w 476250"/>
              <a:gd name="connsiteY67" fmla="*/ 332899 h 466725"/>
              <a:gd name="connsiteX68" fmla="*/ 64294 w 476250"/>
              <a:gd name="connsiteY68" fmla="*/ 332899 h 466725"/>
              <a:gd name="connsiteX69" fmla="*/ 64294 w 476250"/>
              <a:gd name="connsiteY69" fmla="*/ 380524 h 466725"/>
              <a:gd name="connsiteX70" fmla="*/ 88106 w 476250"/>
              <a:gd name="connsiteY70" fmla="*/ 404336 h 466725"/>
              <a:gd name="connsiteX71" fmla="*/ 142399 w 476250"/>
              <a:gd name="connsiteY71" fmla="*/ 404336 h 466725"/>
              <a:gd name="connsiteX72" fmla="*/ 142399 w 476250"/>
              <a:gd name="connsiteY72" fmla="*/ 461486 h 466725"/>
              <a:gd name="connsiteX73" fmla="*/ 149066 w 476250"/>
              <a:gd name="connsiteY73" fmla="*/ 468154 h 466725"/>
              <a:gd name="connsiteX74" fmla="*/ 153829 w 476250"/>
              <a:gd name="connsiteY74" fmla="*/ 468154 h 466725"/>
              <a:gd name="connsiteX75" fmla="*/ 160496 w 476250"/>
              <a:gd name="connsiteY75" fmla="*/ 461486 h 466725"/>
              <a:gd name="connsiteX76" fmla="*/ 160496 w 476250"/>
              <a:gd name="connsiteY76" fmla="*/ 404336 h 466725"/>
              <a:gd name="connsiteX77" fmla="*/ 185261 w 476250"/>
              <a:gd name="connsiteY77" fmla="*/ 404336 h 466725"/>
              <a:gd name="connsiteX78" fmla="*/ 185261 w 476250"/>
              <a:gd name="connsiteY78" fmla="*/ 461486 h 466725"/>
              <a:gd name="connsiteX79" fmla="*/ 191929 w 476250"/>
              <a:gd name="connsiteY79" fmla="*/ 468154 h 466725"/>
              <a:gd name="connsiteX80" fmla="*/ 196691 w 476250"/>
              <a:gd name="connsiteY80" fmla="*/ 468154 h 466725"/>
              <a:gd name="connsiteX81" fmla="*/ 203359 w 476250"/>
              <a:gd name="connsiteY81" fmla="*/ 461486 h 466725"/>
              <a:gd name="connsiteX82" fmla="*/ 203359 w 476250"/>
              <a:gd name="connsiteY82" fmla="*/ 404336 h 466725"/>
              <a:gd name="connsiteX83" fmla="*/ 228124 w 476250"/>
              <a:gd name="connsiteY83" fmla="*/ 404336 h 466725"/>
              <a:gd name="connsiteX84" fmla="*/ 228124 w 476250"/>
              <a:gd name="connsiteY84" fmla="*/ 461486 h 466725"/>
              <a:gd name="connsiteX85" fmla="*/ 234791 w 476250"/>
              <a:gd name="connsiteY85" fmla="*/ 468154 h 466725"/>
              <a:gd name="connsiteX86" fmla="*/ 239554 w 476250"/>
              <a:gd name="connsiteY86" fmla="*/ 468154 h 466725"/>
              <a:gd name="connsiteX87" fmla="*/ 246221 w 476250"/>
              <a:gd name="connsiteY87" fmla="*/ 461486 h 466725"/>
              <a:gd name="connsiteX88" fmla="*/ 246221 w 476250"/>
              <a:gd name="connsiteY88" fmla="*/ 404336 h 466725"/>
              <a:gd name="connsiteX89" fmla="*/ 270986 w 476250"/>
              <a:gd name="connsiteY89" fmla="*/ 404336 h 466725"/>
              <a:gd name="connsiteX90" fmla="*/ 270986 w 476250"/>
              <a:gd name="connsiteY90" fmla="*/ 461486 h 466725"/>
              <a:gd name="connsiteX91" fmla="*/ 277654 w 476250"/>
              <a:gd name="connsiteY91" fmla="*/ 468154 h 466725"/>
              <a:gd name="connsiteX92" fmla="*/ 283369 w 476250"/>
              <a:gd name="connsiteY92" fmla="*/ 468154 h 466725"/>
              <a:gd name="connsiteX93" fmla="*/ 290036 w 476250"/>
              <a:gd name="connsiteY93" fmla="*/ 461486 h 466725"/>
              <a:gd name="connsiteX94" fmla="*/ 290036 w 476250"/>
              <a:gd name="connsiteY94" fmla="*/ 404336 h 466725"/>
              <a:gd name="connsiteX95" fmla="*/ 314801 w 476250"/>
              <a:gd name="connsiteY95" fmla="*/ 404336 h 466725"/>
              <a:gd name="connsiteX96" fmla="*/ 314801 w 476250"/>
              <a:gd name="connsiteY96" fmla="*/ 461486 h 466725"/>
              <a:gd name="connsiteX97" fmla="*/ 321469 w 476250"/>
              <a:gd name="connsiteY97" fmla="*/ 468154 h 466725"/>
              <a:gd name="connsiteX98" fmla="*/ 326231 w 476250"/>
              <a:gd name="connsiteY98" fmla="*/ 468154 h 466725"/>
              <a:gd name="connsiteX99" fmla="*/ 332899 w 476250"/>
              <a:gd name="connsiteY99" fmla="*/ 461486 h 466725"/>
              <a:gd name="connsiteX100" fmla="*/ 332899 w 476250"/>
              <a:gd name="connsiteY100" fmla="*/ 404336 h 466725"/>
              <a:gd name="connsiteX101" fmla="*/ 391001 w 476250"/>
              <a:gd name="connsiteY101" fmla="*/ 404336 h 466725"/>
              <a:gd name="connsiteX102" fmla="*/ 414814 w 476250"/>
              <a:gd name="connsiteY102" fmla="*/ 380524 h 466725"/>
              <a:gd name="connsiteX103" fmla="*/ 414814 w 476250"/>
              <a:gd name="connsiteY103" fmla="*/ 332899 h 466725"/>
              <a:gd name="connsiteX104" fmla="*/ 461486 w 476250"/>
              <a:gd name="connsiteY104" fmla="*/ 332899 h 466725"/>
              <a:gd name="connsiteX105" fmla="*/ 468154 w 476250"/>
              <a:gd name="connsiteY105" fmla="*/ 326231 h 466725"/>
              <a:gd name="connsiteX106" fmla="*/ 468154 w 476250"/>
              <a:gd name="connsiteY106" fmla="*/ 321469 h 466725"/>
              <a:gd name="connsiteX107" fmla="*/ 461486 w 476250"/>
              <a:gd name="connsiteY107" fmla="*/ 314801 h 466725"/>
              <a:gd name="connsiteX108" fmla="*/ 414814 w 476250"/>
              <a:gd name="connsiteY108" fmla="*/ 314801 h 466725"/>
              <a:gd name="connsiteX109" fmla="*/ 414814 w 476250"/>
              <a:gd name="connsiteY109" fmla="*/ 290036 h 466725"/>
              <a:gd name="connsiteX110" fmla="*/ 461486 w 476250"/>
              <a:gd name="connsiteY110" fmla="*/ 290036 h 466725"/>
              <a:gd name="connsiteX111" fmla="*/ 468154 w 476250"/>
              <a:gd name="connsiteY111" fmla="*/ 283369 h 466725"/>
              <a:gd name="connsiteX112" fmla="*/ 468154 w 476250"/>
              <a:gd name="connsiteY112" fmla="*/ 278606 h 466725"/>
              <a:gd name="connsiteX113" fmla="*/ 461486 w 476250"/>
              <a:gd name="connsiteY113" fmla="*/ 271939 h 466725"/>
              <a:gd name="connsiteX114" fmla="*/ 414814 w 476250"/>
              <a:gd name="connsiteY114" fmla="*/ 271939 h 466725"/>
              <a:gd name="connsiteX115" fmla="*/ 414814 w 476250"/>
              <a:gd name="connsiteY115" fmla="*/ 247174 h 466725"/>
              <a:gd name="connsiteX116" fmla="*/ 461486 w 476250"/>
              <a:gd name="connsiteY116" fmla="*/ 247174 h 466725"/>
              <a:gd name="connsiteX117" fmla="*/ 468154 w 476250"/>
              <a:gd name="connsiteY117" fmla="*/ 240506 h 466725"/>
              <a:gd name="connsiteX118" fmla="*/ 468154 w 476250"/>
              <a:gd name="connsiteY118" fmla="*/ 235744 h 466725"/>
              <a:gd name="connsiteX119" fmla="*/ 461486 w 476250"/>
              <a:gd name="connsiteY119" fmla="*/ 229076 h 466725"/>
              <a:gd name="connsiteX120" fmla="*/ 414814 w 476250"/>
              <a:gd name="connsiteY120" fmla="*/ 229076 h 466725"/>
              <a:gd name="connsiteX121" fmla="*/ 414814 w 476250"/>
              <a:gd name="connsiteY121" fmla="*/ 204311 h 466725"/>
              <a:gd name="connsiteX122" fmla="*/ 461486 w 476250"/>
              <a:gd name="connsiteY122" fmla="*/ 204311 h 466725"/>
              <a:gd name="connsiteX123" fmla="*/ 468154 w 476250"/>
              <a:gd name="connsiteY123" fmla="*/ 197644 h 466725"/>
              <a:gd name="connsiteX124" fmla="*/ 468154 w 476250"/>
              <a:gd name="connsiteY124" fmla="*/ 192881 h 466725"/>
              <a:gd name="connsiteX125" fmla="*/ 461486 w 476250"/>
              <a:gd name="connsiteY125" fmla="*/ 186214 h 466725"/>
              <a:gd name="connsiteX126" fmla="*/ 414814 w 476250"/>
              <a:gd name="connsiteY126" fmla="*/ 186214 h 466725"/>
              <a:gd name="connsiteX127" fmla="*/ 414814 w 476250"/>
              <a:gd name="connsiteY127" fmla="*/ 161449 h 466725"/>
              <a:gd name="connsiteX128" fmla="*/ 462439 w 476250"/>
              <a:gd name="connsiteY128" fmla="*/ 161449 h 466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</a:cxnLst>
            <a:rect l="l" t="t" r="r" b="b"/>
            <a:pathLst>
              <a:path w="476250" h="466725">
                <a:moveTo>
                  <a:pt x="462439" y="160496"/>
                </a:moveTo>
                <a:cubicBezTo>
                  <a:pt x="466249" y="160496"/>
                  <a:pt x="469106" y="157639"/>
                  <a:pt x="469106" y="153829"/>
                </a:cubicBezTo>
                <a:lnTo>
                  <a:pt x="469106" y="149066"/>
                </a:lnTo>
                <a:cubicBezTo>
                  <a:pt x="469106" y="145256"/>
                  <a:pt x="466249" y="142399"/>
                  <a:pt x="462439" y="142399"/>
                </a:cubicBezTo>
                <a:lnTo>
                  <a:pt x="415766" y="142399"/>
                </a:lnTo>
                <a:lnTo>
                  <a:pt x="415766" y="93821"/>
                </a:lnTo>
                <a:cubicBezTo>
                  <a:pt x="415766" y="80486"/>
                  <a:pt x="405289" y="70009"/>
                  <a:pt x="391954" y="70009"/>
                </a:cubicBezTo>
                <a:lnTo>
                  <a:pt x="333851" y="70009"/>
                </a:lnTo>
                <a:lnTo>
                  <a:pt x="333851" y="13811"/>
                </a:lnTo>
                <a:cubicBezTo>
                  <a:pt x="333851" y="10001"/>
                  <a:pt x="330994" y="7144"/>
                  <a:pt x="327184" y="7144"/>
                </a:cubicBezTo>
                <a:lnTo>
                  <a:pt x="322421" y="7144"/>
                </a:lnTo>
                <a:cubicBezTo>
                  <a:pt x="318611" y="7144"/>
                  <a:pt x="315754" y="10001"/>
                  <a:pt x="315754" y="13811"/>
                </a:cubicBezTo>
                <a:lnTo>
                  <a:pt x="315754" y="70009"/>
                </a:lnTo>
                <a:lnTo>
                  <a:pt x="290989" y="70009"/>
                </a:lnTo>
                <a:lnTo>
                  <a:pt x="290989" y="13811"/>
                </a:lnTo>
                <a:cubicBezTo>
                  <a:pt x="290989" y="10001"/>
                  <a:pt x="287179" y="7144"/>
                  <a:pt x="283369" y="7144"/>
                </a:cubicBezTo>
                <a:lnTo>
                  <a:pt x="278606" y="7144"/>
                </a:lnTo>
                <a:cubicBezTo>
                  <a:pt x="274796" y="7144"/>
                  <a:pt x="271939" y="10001"/>
                  <a:pt x="271939" y="13811"/>
                </a:cubicBezTo>
                <a:lnTo>
                  <a:pt x="271939" y="70009"/>
                </a:lnTo>
                <a:lnTo>
                  <a:pt x="247174" y="70009"/>
                </a:lnTo>
                <a:lnTo>
                  <a:pt x="247174" y="13811"/>
                </a:lnTo>
                <a:cubicBezTo>
                  <a:pt x="247174" y="10001"/>
                  <a:pt x="244316" y="7144"/>
                  <a:pt x="240506" y="7144"/>
                </a:cubicBezTo>
                <a:lnTo>
                  <a:pt x="235744" y="7144"/>
                </a:lnTo>
                <a:cubicBezTo>
                  <a:pt x="231934" y="7144"/>
                  <a:pt x="229076" y="10001"/>
                  <a:pt x="229076" y="13811"/>
                </a:cubicBezTo>
                <a:lnTo>
                  <a:pt x="229076" y="70009"/>
                </a:lnTo>
                <a:lnTo>
                  <a:pt x="204311" y="70009"/>
                </a:lnTo>
                <a:lnTo>
                  <a:pt x="204311" y="13811"/>
                </a:lnTo>
                <a:cubicBezTo>
                  <a:pt x="204311" y="10001"/>
                  <a:pt x="201454" y="7144"/>
                  <a:pt x="197644" y="7144"/>
                </a:cubicBezTo>
                <a:lnTo>
                  <a:pt x="192881" y="7144"/>
                </a:lnTo>
                <a:cubicBezTo>
                  <a:pt x="189071" y="7144"/>
                  <a:pt x="186214" y="10001"/>
                  <a:pt x="186214" y="13811"/>
                </a:cubicBezTo>
                <a:lnTo>
                  <a:pt x="186214" y="70009"/>
                </a:lnTo>
                <a:lnTo>
                  <a:pt x="161449" y="70009"/>
                </a:lnTo>
                <a:lnTo>
                  <a:pt x="161449" y="13811"/>
                </a:lnTo>
                <a:cubicBezTo>
                  <a:pt x="161449" y="10001"/>
                  <a:pt x="158591" y="7144"/>
                  <a:pt x="154781" y="7144"/>
                </a:cubicBezTo>
                <a:lnTo>
                  <a:pt x="150019" y="7144"/>
                </a:lnTo>
                <a:cubicBezTo>
                  <a:pt x="146209" y="7144"/>
                  <a:pt x="143351" y="10001"/>
                  <a:pt x="143351" y="13811"/>
                </a:cubicBezTo>
                <a:lnTo>
                  <a:pt x="143351" y="70009"/>
                </a:lnTo>
                <a:lnTo>
                  <a:pt x="88106" y="70009"/>
                </a:lnTo>
                <a:cubicBezTo>
                  <a:pt x="74771" y="70009"/>
                  <a:pt x="64294" y="81439"/>
                  <a:pt x="64294" y="93821"/>
                </a:cubicBezTo>
                <a:lnTo>
                  <a:pt x="64294" y="142399"/>
                </a:lnTo>
                <a:lnTo>
                  <a:pt x="13811" y="142399"/>
                </a:lnTo>
                <a:cubicBezTo>
                  <a:pt x="10001" y="142399"/>
                  <a:pt x="7144" y="145256"/>
                  <a:pt x="7144" y="149066"/>
                </a:cubicBezTo>
                <a:lnTo>
                  <a:pt x="7144" y="153829"/>
                </a:lnTo>
                <a:cubicBezTo>
                  <a:pt x="7144" y="157639"/>
                  <a:pt x="10001" y="160496"/>
                  <a:pt x="13811" y="160496"/>
                </a:cubicBezTo>
                <a:lnTo>
                  <a:pt x="64294" y="160496"/>
                </a:lnTo>
                <a:lnTo>
                  <a:pt x="64294" y="185261"/>
                </a:lnTo>
                <a:lnTo>
                  <a:pt x="13811" y="185261"/>
                </a:lnTo>
                <a:cubicBezTo>
                  <a:pt x="10001" y="185261"/>
                  <a:pt x="7144" y="188119"/>
                  <a:pt x="7144" y="191929"/>
                </a:cubicBezTo>
                <a:lnTo>
                  <a:pt x="7144" y="196691"/>
                </a:lnTo>
                <a:cubicBezTo>
                  <a:pt x="7144" y="200501"/>
                  <a:pt x="10001" y="203359"/>
                  <a:pt x="13811" y="203359"/>
                </a:cubicBezTo>
                <a:lnTo>
                  <a:pt x="64294" y="203359"/>
                </a:lnTo>
                <a:lnTo>
                  <a:pt x="64294" y="228124"/>
                </a:lnTo>
                <a:lnTo>
                  <a:pt x="13811" y="228124"/>
                </a:lnTo>
                <a:cubicBezTo>
                  <a:pt x="10001" y="229076"/>
                  <a:pt x="7144" y="231934"/>
                  <a:pt x="7144" y="235744"/>
                </a:cubicBezTo>
                <a:lnTo>
                  <a:pt x="7144" y="240506"/>
                </a:lnTo>
                <a:cubicBezTo>
                  <a:pt x="7144" y="244316"/>
                  <a:pt x="10001" y="247174"/>
                  <a:pt x="13811" y="247174"/>
                </a:cubicBezTo>
                <a:lnTo>
                  <a:pt x="64294" y="247174"/>
                </a:lnTo>
                <a:lnTo>
                  <a:pt x="64294" y="271939"/>
                </a:lnTo>
                <a:lnTo>
                  <a:pt x="13811" y="271939"/>
                </a:lnTo>
                <a:cubicBezTo>
                  <a:pt x="10001" y="271939"/>
                  <a:pt x="7144" y="274796"/>
                  <a:pt x="7144" y="278606"/>
                </a:cubicBezTo>
                <a:lnTo>
                  <a:pt x="7144" y="283369"/>
                </a:lnTo>
                <a:cubicBezTo>
                  <a:pt x="7144" y="287179"/>
                  <a:pt x="10001" y="290036"/>
                  <a:pt x="13811" y="290036"/>
                </a:cubicBezTo>
                <a:lnTo>
                  <a:pt x="64294" y="290036"/>
                </a:lnTo>
                <a:lnTo>
                  <a:pt x="64294" y="314801"/>
                </a:lnTo>
                <a:lnTo>
                  <a:pt x="13811" y="314801"/>
                </a:lnTo>
                <a:cubicBezTo>
                  <a:pt x="10001" y="314801"/>
                  <a:pt x="7144" y="317659"/>
                  <a:pt x="7144" y="321469"/>
                </a:cubicBezTo>
                <a:lnTo>
                  <a:pt x="7144" y="326231"/>
                </a:lnTo>
                <a:cubicBezTo>
                  <a:pt x="7144" y="330041"/>
                  <a:pt x="10001" y="332899"/>
                  <a:pt x="13811" y="332899"/>
                </a:cubicBezTo>
                <a:lnTo>
                  <a:pt x="64294" y="332899"/>
                </a:lnTo>
                <a:lnTo>
                  <a:pt x="64294" y="380524"/>
                </a:lnTo>
                <a:cubicBezTo>
                  <a:pt x="64294" y="393859"/>
                  <a:pt x="74771" y="404336"/>
                  <a:pt x="88106" y="404336"/>
                </a:cubicBezTo>
                <a:lnTo>
                  <a:pt x="142399" y="404336"/>
                </a:lnTo>
                <a:lnTo>
                  <a:pt x="142399" y="461486"/>
                </a:lnTo>
                <a:cubicBezTo>
                  <a:pt x="142399" y="465296"/>
                  <a:pt x="145256" y="468154"/>
                  <a:pt x="149066" y="468154"/>
                </a:cubicBezTo>
                <a:lnTo>
                  <a:pt x="153829" y="468154"/>
                </a:lnTo>
                <a:cubicBezTo>
                  <a:pt x="157639" y="468154"/>
                  <a:pt x="160496" y="465296"/>
                  <a:pt x="160496" y="461486"/>
                </a:cubicBezTo>
                <a:lnTo>
                  <a:pt x="160496" y="404336"/>
                </a:lnTo>
                <a:lnTo>
                  <a:pt x="185261" y="404336"/>
                </a:lnTo>
                <a:lnTo>
                  <a:pt x="185261" y="461486"/>
                </a:lnTo>
                <a:cubicBezTo>
                  <a:pt x="185261" y="465296"/>
                  <a:pt x="188119" y="468154"/>
                  <a:pt x="191929" y="468154"/>
                </a:cubicBezTo>
                <a:lnTo>
                  <a:pt x="196691" y="468154"/>
                </a:lnTo>
                <a:cubicBezTo>
                  <a:pt x="200501" y="468154"/>
                  <a:pt x="203359" y="465296"/>
                  <a:pt x="203359" y="461486"/>
                </a:cubicBezTo>
                <a:lnTo>
                  <a:pt x="203359" y="404336"/>
                </a:lnTo>
                <a:lnTo>
                  <a:pt x="228124" y="404336"/>
                </a:lnTo>
                <a:lnTo>
                  <a:pt x="228124" y="461486"/>
                </a:lnTo>
                <a:cubicBezTo>
                  <a:pt x="228124" y="465296"/>
                  <a:pt x="230981" y="468154"/>
                  <a:pt x="234791" y="468154"/>
                </a:cubicBezTo>
                <a:lnTo>
                  <a:pt x="239554" y="468154"/>
                </a:lnTo>
                <a:cubicBezTo>
                  <a:pt x="243364" y="468154"/>
                  <a:pt x="246221" y="465296"/>
                  <a:pt x="246221" y="461486"/>
                </a:cubicBezTo>
                <a:lnTo>
                  <a:pt x="246221" y="404336"/>
                </a:lnTo>
                <a:lnTo>
                  <a:pt x="270986" y="404336"/>
                </a:lnTo>
                <a:lnTo>
                  <a:pt x="270986" y="461486"/>
                </a:lnTo>
                <a:cubicBezTo>
                  <a:pt x="270986" y="465296"/>
                  <a:pt x="273844" y="468154"/>
                  <a:pt x="277654" y="468154"/>
                </a:cubicBezTo>
                <a:lnTo>
                  <a:pt x="283369" y="468154"/>
                </a:lnTo>
                <a:cubicBezTo>
                  <a:pt x="287179" y="468154"/>
                  <a:pt x="290036" y="465296"/>
                  <a:pt x="290036" y="461486"/>
                </a:cubicBezTo>
                <a:lnTo>
                  <a:pt x="290036" y="404336"/>
                </a:lnTo>
                <a:lnTo>
                  <a:pt x="314801" y="404336"/>
                </a:lnTo>
                <a:lnTo>
                  <a:pt x="314801" y="461486"/>
                </a:lnTo>
                <a:cubicBezTo>
                  <a:pt x="314801" y="465296"/>
                  <a:pt x="317659" y="468154"/>
                  <a:pt x="321469" y="468154"/>
                </a:cubicBezTo>
                <a:lnTo>
                  <a:pt x="326231" y="468154"/>
                </a:lnTo>
                <a:cubicBezTo>
                  <a:pt x="330041" y="468154"/>
                  <a:pt x="332899" y="465296"/>
                  <a:pt x="332899" y="461486"/>
                </a:cubicBezTo>
                <a:lnTo>
                  <a:pt x="332899" y="404336"/>
                </a:lnTo>
                <a:lnTo>
                  <a:pt x="391001" y="404336"/>
                </a:lnTo>
                <a:cubicBezTo>
                  <a:pt x="404336" y="404336"/>
                  <a:pt x="414814" y="393859"/>
                  <a:pt x="414814" y="380524"/>
                </a:cubicBezTo>
                <a:lnTo>
                  <a:pt x="414814" y="332899"/>
                </a:lnTo>
                <a:lnTo>
                  <a:pt x="461486" y="332899"/>
                </a:lnTo>
                <a:cubicBezTo>
                  <a:pt x="465296" y="332899"/>
                  <a:pt x="468154" y="330041"/>
                  <a:pt x="468154" y="326231"/>
                </a:cubicBezTo>
                <a:lnTo>
                  <a:pt x="468154" y="321469"/>
                </a:lnTo>
                <a:cubicBezTo>
                  <a:pt x="468154" y="317659"/>
                  <a:pt x="465296" y="314801"/>
                  <a:pt x="461486" y="314801"/>
                </a:cubicBezTo>
                <a:lnTo>
                  <a:pt x="414814" y="314801"/>
                </a:lnTo>
                <a:lnTo>
                  <a:pt x="414814" y="290036"/>
                </a:lnTo>
                <a:lnTo>
                  <a:pt x="461486" y="290036"/>
                </a:lnTo>
                <a:cubicBezTo>
                  <a:pt x="465296" y="290036"/>
                  <a:pt x="468154" y="287179"/>
                  <a:pt x="468154" y="283369"/>
                </a:cubicBezTo>
                <a:lnTo>
                  <a:pt x="468154" y="278606"/>
                </a:lnTo>
                <a:cubicBezTo>
                  <a:pt x="468154" y="274796"/>
                  <a:pt x="465296" y="271939"/>
                  <a:pt x="461486" y="271939"/>
                </a:cubicBezTo>
                <a:lnTo>
                  <a:pt x="414814" y="271939"/>
                </a:lnTo>
                <a:lnTo>
                  <a:pt x="414814" y="247174"/>
                </a:lnTo>
                <a:lnTo>
                  <a:pt x="461486" y="247174"/>
                </a:lnTo>
                <a:cubicBezTo>
                  <a:pt x="465296" y="247174"/>
                  <a:pt x="468154" y="244316"/>
                  <a:pt x="468154" y="240506"/>
                </a:cubicBezTo>
                <a:lnTo>
                  <a:pt x="468154" y="235744"/>
                </a:lnTo>
                <a:cubicBezTo>
                  <a:pt x="468154" y="231934"/>
                  <a:pt x="465296" y="229076"/>
                  <a:pt x="461486" y="229076"/>
                </a:cubicBezTo>
                <a:lnTo>
                  <a:pt x="414814" y="229076"/>
                </a:lnTo>
                <a:lnTo>
                  <a:pt x="414814" y="204311"/>
                </a:lnTo>
                <a:lnTo>
                  <a:pt x="461486" y="204311"/>
                </a:lnTo>
                <a:cubicBezTo>
                  <a:pt x="465296" y="204311"/>
                  <a:pt x="468154" y="201454"/>
                  <a:pt x="468154" y="197644"/>
                </a:cubicBezTo>
                <a:lnTo>
                  <a:pt x="468154" y="192881"/>
                </a:lnTo>
                <a:cubicBezTo>
                  <a:pt x="468154" y="189071"/>
                  <a:pt x="465296" y="186214"/>
                  <a:pt x="461486" y="186214"/>
                </a:cubicBezTo>
                <a:lnTo>
                  <a:pt x="414814" y="186214"/>
                </a:lnTo>
                <a:lnTo>
                  <a:pt x="414814" y="161449"/>
                </a:lnTo>
                <a:lnTo>
                  <a:pt x="462439" y="161449"/>
                </a:ln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algn="r" rtl="1"/>
            <a:endParaRPr lang="en-US">
              <a:cs typeface="B Nazanin" pitchFamily="2" charset="-78"/>
            </a:endParaRPr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C6150010-A241-40AE-B693-6CCF2FC60A07}"/>
              </a:ext>
            </a:extLst>
          </p:cNvPr>
          <p:cNvSpPr/>
          <p:nvPr/>
        </p:nvSpPr>
        <p:spPr>
          <a:xfrm flipH="1">
            <a:off x="8610310" y="1968456"/>
            <a:ext cx="216118" cy="216118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 sz="2700">
              <a:cs typeface="B Nazanin" pitchFamily="2" charset="-78"/>
            </a:endParaRPr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297161C5-F4E8-4DC9-8CE1-BC5029AB46B7}"/>
              </a:ext>
            </a:extLst>
          </p:cNvPr>
          <p:cNvSpPr/>
          <p:nvPr/>
        </p:nvSpPr>
        <p:spPr>
          <a:xfrm flipH="1">
            <a:off x="6349815" y="1825365"/>
            <a:ext cx="549613" cy="549613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 sz="2700">
              <a:solidFill>
                <a:schemeClr val="tx1">
                  <a:lumMod val="75000"/>
                  <a:lumOff val="25000"/>
                </a:schemeClr>
              </a:solidFill>
              <a:cs typeface="B Nazanin" pitchFamily="2" charset="-78"/>
            </a:endParaRP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7558286B-5527-4B35-AD4F-3B7BF4A5A272}"/>
              </a:ext>
            </a:extLst>
          </p:cNvPr>
          <p:cNvGrpSpPr/>
          <p:nvPr/>
        </p:nvGrpSpPr>
        <p:grpSpPr>
          <a:xfrm flipH="1">
            <a:off x="1573587" y="1742081"/>
            <a:ext cx="4616540" cy="668469"/>
            <a:chOff x="4716014" y="1639851"/>
            <a:chExt cx="3888434" cy="668179"/>
          </a:xfrm>
        </p:grpSpPr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C3AFE997-4902-4F36-8E03-42657E90924A}"/>
                </a:ext>
              </a:extLst>
            </p:cNvPr>
            <p:cNvSpPr txBox="1"/>
            <p:nvPr/>
          </p:nvSpPr>
          <p:spPr>
            <a:xfrm>
              <a:off x="4716015" y="1846565"/>
              <a:ext cx="3888433" cy="4614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D05B7BB3-476B-4EFA-8B0B-AB3B5B24BC30}"/>
                </a:ext>
              </a:extLst>
            </p:cNvPr>
            <p:cNvSpPr txBox="1"/>
            <p:nvPr/>
          </p:nvSpPr>
          <p:spPr>
            <a:xfrm>
              <a:off x="4716014" y="1639851"/>
              <a:ext cx="3888433" cy="2768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عنوان مطالب را اضافه کنید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sp>
        <p:nvSpPr>
          <p:cNvPr id="9" name="Oval 8">
            <a:extLst>
              <a:ext uri="{FF2B5EF4-FFF2-40B4-BE49-F238E27FC236}">
                <a16:creationId xmlns:a16="http://schemas.microsoft.com/office/drawing/2014/main" id="{10779195-C1F9-46F6-BBB0-AC6619C7A224}"/>
              </a:ext>
            </a:extLst>
          </p:cNvPr>
          <p:cNvSpPr/>
          <p:nvPr/>
        </p:nvSpPr>
        <p:spPr>
          <a:xfrm flipH="1">
            <a:off x="5404188" y="3661611"/>
            <a:ext cx="549613" cy="54961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 sz="2700">
              <a:solidFill>
                <a:schemeClr val="tx1">
                  <a:lumMod val="75000"/>
                  <a:lumOff val="25000"/>
                </a:schemeClr>
              </a:solidFill>
              <a:cs typeface="B Nazanin" pitchFamily="2" charset="-78"/>
            </a:endParaRP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D8D1AA95-7312-45E3-9BAB-AD22F1DECD51}"/>
              </a:ext>
            </a:extLst>
          </p:cNvPr>
          <p:cNvGrpSpPr/>
          <p:nvPr/>
        </p:nvGrpSpPr>
        <p:grpSpPr>
          <a:xfrm flipH="1">
            <a:off x="627960" y="3578327"/>
            <a:ext cx="4616540" cy="668469"/>
            <a:chOff x="4716014" y="1639851"/>
            <a:chExt cx="3888434" cy="668179"/>
          </a:xfrm>
        </p:grpSpPr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E81441A5-7011-4D83-A376-C8A5081ABF37}"/>
                </a:ext>
              </a:extLst>
            </p:cNvPr>
            <p:cNvSpPr txBox="1"/>
            <p:nvPr/>
          </p:nvSpPr>
          <p:spPr>
            <a:xfrm>
              <a:off x="4716015" y="1846565"/>
              <a:ext cx="3888433" cy="4614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ABF536FA-07F3-43D4-8A4B-02E511A7BDE5}"/>
                </a:ext>
              </a:extLst>
            </p:cNvPr>
            <p:cNvSpPr txBox="1"/>
            <p:nvPr/>
          </p:nvSpPr>
          <p:spPr>
            <a:xfrm>
              <a:off x="4716014" y="1639851"/>
              <a:ext cx="3888433" cy="2768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عنوان مطالب را اضافه کنید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sp>
        <p:nvSpPr>
          <p:cNvPr id="13" name="Oval 12">
            <a:extLst>
              <a:ext uri="{FF2B5EF4-FFF2-40B4-BE49-F238E27FC236}">
                <a16:creationId xmlns:a16="http://schemas.microsoft.com/office/drawing/2014/main" id="{476F4CD0-08EC-4375-826C-A9E7EA1B4C50}"/>
              </a:ext>
            </a:extLst>
          </p:cNvPr>
          <p:cNvSpPr/>
          <p:nvPr/>
        </p:nvSpPr>
        <p:spPr>
          <a:xfrm flipH="1">
            <a:off x="6473642" y="5497857"/>
            <a:ext cx="549613" cy="549613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 sz="2700">
              <a:solidFill>
                <a:schemeClr val="tx1">
                  <a:lumMod val="75000"/>
                  <a:lumOff val="25000"/>
                </a:schemeClr>
              </a:solidFill>
              <a:cs typeface="B Nazanin" pitchFamily="2" charset="-78"/>
            </a:endParaRP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66E82848-E953-43E9-B41C-AB3AF8D57E71}"/>
              </a:ext>
            </a:extLst>
          </p:cNvPr>
          <p:cNvGrpSpPr/>
          <p:nvPr/>
        </p:nvGrpSpPr>
        <p:grpSpPr>
          <a:xfrm flipH="1">
            <a:off x="1697414" y="5414573"/>
            <a:ext cx="4616540" cy="668469"/>
            <a:chOff x="4716014" y="1639851"/>
            <a:chExt cx="3888434" cy="668179"/>
          </a:xfrm>
        </p:grpSpPr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534881C3-911F-441A-8CDE-1DE53AF12B3D}"/>
                </a:ext>
              </a:extLst>
            </p:cNvPr>
            <p:cNvSpPr txBox="1"/>
            <p:nvPr/>
          </p:nvSpPr>
          <p:spPr>
            <a:xfrm>
              <a:off x="4716015" y="1846565"/>
              <a:ext cx="3888433" cy="4614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FF5DE792-2DAC-4024-9B67-8954E60A0994}"/>
                </a:ext>
              </a:extLst>
            </p:cNvPr>
            <p:cNvSpPr txBox="1"/>
            <p:nvPr/>
          </p:nvSpPr>
          <p:spPr>
            <a:xfrm>
              <a:off x="4716014" y="1639851"/>
              <a:ext cx="3888433" cy="2768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عنوان مطالب را اضافه کنید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sp>
        <p:nvSpPr>
          <p:cNvPr id="17" name="Oval 16">
            <a:extLst>
              <a:ext uri="{FF2B5EF4-FFF2-40B4-BE49-F238E27FC236}">
                <a16:creationId xmlns:a16="http://schemas.microsoft.com/office/drawing/2014/main" id="{8D80F9A0-6C85-4B37-922B-5F9E59754C20}"/>
              </a:ext>
            </a:extLst>
          </p:cNvPr>
          <p:cNvSpPr/>
          <p:nvPr/>
        </p:nvSpPr>
        <p:spPr>
          <a:xfrm flipH="1">
            <a:off x="5654120" y="2743488"/>
            <a:ext cx="549613" cy="549613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 sz="2700" dirty="0">
              <a:solidFill>
                <a:schemeClr val="tx1">
                  <a:lumMod val="75000"/>
                  <a:lumOff val="25000"/>
                </a:schemeClr>
              </a:solidFill>
              <a:cs typeface="B Nazanin" pitchFamily="2" charset="-78"/>
            </a:endParaRP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40DE418A-BE67-47E6-B938-DB1AF1EA6305}"/>
              </a:ext>
            </a:extLst>
          </p:cNvPr>
          <p:cNvGrpSpPr/>
          <p:nvPr/>
        </p:nvGrpSpPr>
        <p:grpSpPr>
          <a:xfrm flipH="1">
            <a:off x="877892" y="2660203"/>
            <a:ext cx="4616540" cy="668469"/>
            <a:chOff x="4716014" y="1639851"/>
            <a:chExt cx="3888434" cy="668179"/>
          </a:xfrm>
        </p:grpSpPr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CFC5EFCE-8887-4312-927C-7BC025F77D72}"/>
                </a:ext>
              </a:extLst>
            </p:cNvPr>
            <p:cNvSpPr txBox="1"/>
            <p:nvPr/>
          </p:nvSpPr>
          <p:spPr>
            <a:xfrm>
              <a:off x="4716015" y="1846565"/>
              <a:ext cx="3888433" cy="4614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7207761B-348A-4E99-AD22-F60950E443B8}"/>
                </a:ext>
              </a:extLst>
            </p:cNvPr>
            <p:cNvSpPr txBox="1"/>
            <p:nvPr/>
          </p:nvSpPr>
          <p:spPr>
            <a:xfrm>
              <a:off x="4716014" y="1639851"/>
              <a:ext cx="3888433" cy="2768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عنوان مطالب را اضافه کنید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sp>
        <p:nvSpPr>
          <p:cNvPr id="21" name="Oval 20">
            <a:extLst>
              <a:ext uri="{FF2B5EF4-FFF2-40B4-BE49-F238E27FC236}">
                <a16:creationId xmlns:a16="http://schemas.microsoft.com/office/drawing/2014/main" id="{96C9C49C-244A-4B48-BB07-7FB35C787A7B}"/>
              </a:ext>
            </a:extLst>
          </p:cNvPr>
          <p:cNvSpPr/>
          <p:nvPr/>
        </p:nvSpPr>
        <p:spPr>
          <a:xfrm flipH="1">
            <a:off x="5629737" y="4579734"/>
            <a:ext cx="549613" cy="549613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 sz="2700">
              <a:solidFill>
                <a:schemeClr val="tx1">
                  <a:lumMod val="75000"/>
                  <a:lumOff val="25000"/>
                </a:schemeClr>
              </a:solidFill>
              <a:cs typeface="B Nazanin" pitchFamily="2" charset="-78"/>
            </a:endParaRPr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643F7420-411B-4017-AB11-E0327A39854D}"/>
              </a:ext>
            </a:extLst>
          </p:cNvPr>
          <p:cNvGrpSpPr/>
          <p:nvPr/>
        </p:nvGrpSpPr>
        <p:grpSpPr>
          <a:xfrm flipH="1">
            <a:off x="853509" y="4496449"/>
            <a:ext cx="4616540" cy="668469"/>
            <a:chOff x="4716014" y="1639851"/>
            <a:chExt cx="3888434" cy="668179"/>
          </a:xfrm>
        </p:grpSpPr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218E92E9-560F-4644-A5A8-8450CC8A59B2}"/>
                </a:ext>
              </a:extLst>
            </p:cNvPr>
            <p:cNvSpPr txBox="1"/>
            <p:nvPr/>
          </p:nvSpPr>
          <p:spPr>
            <a:xfrm>
              <a:off x="4716015" y="1846565"/>
              <a:ext cx="3888433" cy="4614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F2367A6D-04E0-4AA2-A36A-2E7DEDD21AA0}"/>
                </a:ext>
              </a:extLst>
            </p:cNvPr>
            <p:cNvSpPr txBox="1"/>
            <p:nvPr/>
          </p:nvSpPr>
          <p:spPr>
            <a:xfrm>
              <a:off x="4716014" y="1639851"/>
              <a:ext cx="3888433" cy="2768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عنوان مطالب را اضافه کنید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sp>
        <p:nvSpPr>
          <p:cNvPr id="25" name="Oval 24">
            <a:extLst>
              <a:ext uri="{FF2B5EF4-FFF2-40B4-BE49-F238E27FC236}">
                <a16:creationId xmlns:a16="http://schemas.microsoft.com/office/drawing/2014/main" id="{C08EB5F7-2BF1-425F-9FE0-4DB072808ACC}"/>
              </a:ext>
            </a:extLst>
          </p:cNvPr>
          <p:cNvSpPr/>
          <p:nvPr/>
        </p:nvSpPr>
        <p:spPr>
          <a:xfrm flipH="1">
            <a:off x="7581254" y="2886580"/>
            <a:ext cx="216118" cy="21611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 sz="2700">
              <a:cs typeface="B Nazanin" pitchFamily="2" charset="-78"/>
            </a:endParaRPr>
          </a:p>
        </p:txBody>
      </p:sp>
      <p:sp>
        <p:nvSpPr>
          <p:cNvPr id="26" name="Oval 25">
            <a:extLst>
              <a:ext uri="{FF2B5EF4-FFF2-40B4-BE49-F238E27FC236}">
                <a16:creationId xmlns:a16="http://schemas.microsoft.com/office/drawing/2014/main" id="{BE3A8781-0799-4F9D-B3FB-EF3D78C56C97}"/>
              </a:ext>
            </a:extLst>
          </p:cNvPr>
          <p:cNvSpPr/>
          <p:nvPr/>
        </p:nvSpPr>
        <p:spPr>
          <a:xfrm flipH="1">
            <a:off x="7348378" y="3804702"/>
            <a:ext cx="216118" cy="21611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 sz="2700">
              <a:cs typeface="B Nazanin" pitchFamily="2" charset="-78"/>
            </a:endParaRPr>
          </a:p>
        </p:txBody>
      </p:sp>
      <p:sp>
        <p:nvSpPr>
          <p:cNvPr id="27" name="Oval 26">
            <a:extLst>
              <a:ext uri="{FF2B5EF4-FFF2-40B4-BE49-F238E27FC236}">
                <a16:creationId xmlns:a16="http://schemas.microsoft.com/office/drawing/2014/main" id="{367BBC88-3979-4C87-AD97-EFBA350194D3}"/>
              </a:ext>
            </a:extLst>
          </p:cNvPr>
          <p:cNvSpPr/>
          <p:nvPr/>
        </p:nvSpPr>
        <p:spPr>
          <a:xfrm flipH="1">
            <a:off x="7601706" y="4722826"/>
            <a:ext cx="216118" cy="21611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 sz="2700">
              <a:cs typeface="B Nazanin" pitchFamily="2" charset="-78"/>
            </a:endParaRPr>
          </a:p>
        </p:txBody>
      </p:sp>
      <p:sp>
        <p:nvSpPr>
          <p:cNvPr id="28" name="Oval 27">
            <a:extLst>
              <a:ext uri="{FF2B5EF4-FFF2-40B4-BE49-F238E27FC236}">
                <a16:creationId xmlns:a16="http://schemas.microsoft.com/office/drawing/2014/main" id="{4331C00F-62C0-4B7A-B4A2-51E59FC7DBFF}"/>
              </a:ext>
            </a:extLst>
          </p:cNvPr>
          <p:cNvSpPr/>
          <p:nvPr/>
        </p:nvSpPr>
        <p:spPr>
          <a:xfrm flipH="1">
            <a:off x="8610310" y="5640948"/>
            <a:ext cx="216118" cy="21611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 sz="2700">
              <a:cs typeface="B Nazanin" pitchFamily="2" charset="-78"/>
            </a:endParaRPr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C1074C65-F3DF-4063-B704-263954B9D92F}"/>
              </a:ext>
            </a:extLst>
          </p:cNvPr>
          <p:cNvCxnSpPr>
            <a:cxnSpLocks/>
          </p:cNvCxnSpPr>
          <p:nvPr/>
        </p:nvCxnSpPr>
        <p:spPr>
          <a:xfrm flipH="1">
            <a:off x="7214446" y="2076563"/>
            <a:ext cx="1080470" cy="1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33120593-EBA9-4085-A4BE-56CE63874ED2}"/>
              </a:ext>
            </a:extLst>
          </p:cNvPr>
          <p:cNvCxnSpPr>
            <a:cxnSpLocks/>
          </p:cNvCxnSpPr>
          <p:nvPr/>
        </p:nvCxnSpPr>
        <p:spPr>
          <a:xfrm flipH="1">
            <a:off x="6352070" y="2994686"/>
            <a:ext cx="1080470" cy="1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AB14C15C-FE65-4F93-B089-3D1FAD5374D8}"/>
              </a:ext>
            </a:extLst>
          </p:cNvPr>
          <p:cNvCxnSpPr>
            <a:cxnSpLocks/>
          </p:cNvCxnSpPr>
          <p:nvPr/>
        </p:nvCxnSpPr>
        <p:spPr>
          <a:xfrm flipH="1">
            <a:off x="6110666" y="3912809"/>
            <a:ext cx="1080470" cy="1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D71F5839-AE34-4983-95D5-6D9987EDC886}"/>
              </a:ext>
            </a:extLst>
          </p:cNvPr>
          <p:cNvCxnSpPr>
            <a:cxnSpLocks/>
          </p:cNvCxnSpPr>
          <p:nvPr/>
        </p:nvCxnSpPr>
        <p:spPr>
          <a:xfrm flipH="1">
            <a:off x="6350104" y="4830932"/>
            <a:ext cx="1080470" cy="1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9D0D08D4-C9F6-43C9-A062-3C4424A925CA}"/>
              </a:ext>
            </a:extLst>
          </p:cNvPr>
          <p:cNvCxnSpPr>
            <a:cxnSpLocks/>
          </p:cNvCxnSpPr>
          <p:nvPr/>
        </p:nvCxnSpPr>
        <p:spPr>
          <a:xfrm flipH="1">
            <a:off x="7276360" y="5749055"/>
            <a:ext cx="1080470" cy="1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Parallelogram 30">
            <a:extLst>
              <a:ext uri="{FF2B5EF4-FFF2-40B4-BE49-F238E27FC236}">
                <a16:creationId xmlns:a16="http://schemas.microsoft.com/office/drawing/2014/main" id="{CD034086-CB97-4A4D-919F-480F7EB8564D}"/>
              </a:ext>
            </a:extLst>
          </p:cNvPr>
          <p:cNvSpPr/>
          <p:nvPr/>
        </p:nvSpPr>
        <p:spPr>
          <a:xfrm>
            <a:off x="6589058" y="5628122"/>
            <a:ext cx="292786" cy="293510"/>
          </a:xfrm>
          <a:custGeom>
            <a:avLst/>
            <a:gdLst/>
            <a:ahLst/>
            <a:cxnLst/>
            <a:rect l="l" t="t" r="r" b="b"/>
            <a:pathLst>
              <a:path w="3240000" h="3248012">
                <a:moveTo>
                  <a:pt x="712553" y="858820"/>
                </a:moveTo>
                <a:cubicBezTo>
                  <a:pt x="727950" y="858820"/>
                  <a:pt x="743348" y="864694"/>
                  <a:pt x="755096" y="876443"/>
                </a:cubicBezTo>
                <a:lnTo>
                  <a:pt x="1193671" y="1315016"/>
                </a:lnTo>
                <a:lnTo>
                  <a:pt x="1509169" y="999517"/>
                </a:lnTo>
                <a:cubicBezTo>
                  <a:pt x="1509517" y="999169"/>
                  <a:pt x="1509868" y="998827"/>
                  <a:pt x="1510414" y="998691"/>
                </a:cubicBezTo>
                <a:lnTo>
                  <a:pt x="1518932" y="988592"/>
                </a:lnTo>
                <a:cubicBezTo>
                  <a:pt x="1531945" y="978263"/>
                  <a:pt x="1547912" y="974188"/>
                  <a:pt x="1563209" y="975946"/>
                </a:cubicBezTo>
                <a:cubicBezTo>
                  <a:pt x="1578505" y="977705"/>
                  <a:pt x="1593131" y="985299"/>
                  <a:pt x="1603459" y="998313"/>
                </a:cubicBezTo>
                <a:lnTo>
                  <a:pt x="1892346" y="1362277"/>
                </a:lnTo>
                <a:lnTo>
                  <a:pt x="2149759" y="1177067"/>
                </a:lnTo>
                <a:lnTo>
                  <a:pt x="2151621" y="1174867"/>
                </a:lnTo>
                <a:cubicBezTo>
                  <a:pt x="2159033" y="1169006"/>
                  <a:pt x="2167397" y="1165168"/>
                  <a:pt x="2176160" y="1163802"/>
                </a:cubicBezTo>
                <a:cubicBezTo>
                  <a:pt x="2177188" y="1163485"/>
                  <a:pt x="2178237" y="1163269"/>
                  <a:pt x="2179375" y="1163558"/>
                </a:cubicBezTo>
                <a:cubicBezTo>
                  <a:pt x="2184768" y="1161771"/>
                  <a:pt x="2190389" y="1161654"/>
                  <a:pt x="2195921" y="1162300"/>
                </a:cubicBezTo>
                <a:cubicBezTo>
                  <a:pt x="2196662" y="1162386"/>
                  <a:pt x="2197402" y="1162487"/>
                  <a:pt x="2198081" y="1162987"/>
                </a:cubicBezTo>
                <a:cubicBezTo>
                  <a:pt x="2202197" y="1163290"/>
                  <a:pt x="2206218" y="1164270"/>
                  <a:pt x="2209739" y="1166702"/>
                </a:cubicBezTo>
                <a:cubicBezTo>
                  <a:pt x="2213116" y="1166857"/>
                  <a:pt x="2216051" y="1168231"/>
                  <a:pt x="2218766" y="1170038"/>
                </a:cubicBezTo>
                <a:cubicBezTo>
                  <a:pt x="2225342" y="1173160"/>
                  <a:pt x="2231151" y="1177875"/>
                  <a:pt x="2235489" y="1184194"/>
                </a:cubicBezTo>
                <a:lnTo>
                  <a:pt x="2236132" y="1184737"/>
                </a:lnTo>
                <a:lnTo>
                  <a:pt x="2236287" y="1184934"/>
                </a:lnTo>
                <a:lnTo>
                  <a:pt x="2238712" y="1187183"/>
                </a:lnTo>
                <a:cubicBezTo>
                  <a:pt x="2239115" y="1187744"/>
                  <a:pt x="2239507" y="1188310"/>
                  <a:pt x="2239574" y="1189090"/>
                </a:cubicBezTo>
                <a:lnTo>
                  <a:pt x="2540580" y="1569705"/>
                </a:lnTo>
                <a:cubicBezTo>
                  <a:pt x="2561191" y="1595768"/>
                  <a:pt x="2556772" y="1633604"/>
                  <a:pt x="2530710" y="1654215"/>
                </a:cubicBezTo>
                <a:cubicBezTo>
                  <a:pt x="2504647" y="1674827"/>
                  <a:pt x="2466811" y="1670408"/>
                  <a:pt x="2446199" y="1644345"/>
                </a:cubicBezTo>
                <a:lnTo>
                  <a:pt x="2177884" y="1305067"/>
                </a:lnTo>
                <a:lnTo>
                  <a:pt x="1934804" y="1479967"/>
                </a:lnTo>
                <a:cubicBezTo>
                  <a:pt x="1927367" y="1485317"/>
                  <a:pt x="1919123" y="1488726"/>
                  <a:pt x="1910598" y="1489881"/>
                </a:cubicBezTo>
                <a:cubicBezTo>
                  <a:pt x="1885257" y="1507791"/>
                  <a:pt x="1850121" y="1502627"/>
                  <a:pt x="1830495" y="1477903"/>
                </a:cubicBezTo>
                <a:lnTo>
                  <a:pt x="1551924" y="1126933"/>
                </a:lnTo>
                <a:lnTo>
                  <a:pt x="1239041" y="1439816"/>
                </a:lnTo>
                <a:cubicBezTo>
                  <a:pt x="1226569" y="1452288"/>
                  <a:pt x="1209983" y="1458139"/>
                  <a:pt x="1193674" y="1456888"/>
                </a:cubicBezTo>
                <a:cubicBezTo>
                  <a:pt x="1177363" y="1458142"/>
                  <a:pt x="1160774" y="1452290"/>
                  <a:pt x="1148301" y="1439816"/>
                </a:cubicBezTo>
                <a:lnTo>
                  <a:pt x="670011" y="961527"/>
                </a:lnTo>
                <a:cubicBezTo>
                  <a:pt x="646515" y="938031"/>
                  <a:pt x="646515" y="899938"/>
                  <a:pt x="670011" y="876442"/>
                </a:cubicBezTo>
                <a:cubicBezTo>
                  <a:pt x="681760" y="864694"/>
                  <a:pt x="697157" y="858820"/>
                  <a:pt x="712553" y="858820"/>
                </a:cubicBezTo>
                <a:close/>
                <a:moveTo>
                  <a:pt x="2790000" y="699581"/>
                </a:moveTo>
                <a:lnTo>
                  <a:pt x="450000" y="699581"/>
                </a:lnTo>
                <a:lnTo>
                  <a:pt x="450000" y="1851581"/>
                </a:lnTo>
                <a:lnTo>
                  <a:pt x="2790000" y="1851581"/>
                </a:lnTo>
                <a:close/>
                <a:moveTo>
                  <a:pt x="2987972" y="519497"/>
                </a:moveTo>
                <a:lnTo>
                  <a:pt x="2987972" y="2031665"/>
                </a:lnTo>
                <a:lnTo>
                  <a:pt x="252028" y="2031665"/>
                </a:lnTo>
                <a:lnTo>
                  <a:pt x="252028" y="519497"/>
                </a:lnTo>
                <a:close/>
                <a:moveTo>
                  <a:pt x="1620000" y="0"/>
                </a:moveTo>
                <a:cubicBezTo>
                  <a:pt x="1540462" y="0"/>
                  <a:pt x="1475984" y="64478"/>
                  <a:pt x="1475984" y="144016"/>
                </a:cubicBezTo>
                <a:lnTo>
                  <a:pt x="1475984" y="267469"/>
                </a:lnTo>
                <a:lnTo>
                  <a:pt x="0" y="267469"/>
                </a:lnTo>
                <a:lnTo>
                  <a:pt x="0" y="2283693"/>
                </a:lnTo>
                <a:lnTo>
                  <a:pt x="852101" y="2283693"/>
                </a:lnTo>
                <a:lnTo>
                  <a:pt x="323771" y="3248012"/>
                </a:lnTo>
                <a:lnTo>
                  <a:pt x="621526" y="3248012"/>
                </a:lnTo>
                <a:lnTo>
                  <a:pt x="1149856" y="2283693"/>
                </a:lnTo>
                <a:lnTo>
                  <a:pt x="2090146" y="2283693"/>
                </a:lnTo>
                <a:lnTo>
                  <a:pt x="2618476" y="3248012"/>
                </a:lnTo>
                <a:lnTo>
                  <a:pt x="2916231" y="3248012"/>
                </a:lnTo>
                <a:lnTo>
                  <a:pt x="2387901" y="2283693"/>
                </a:lnTo>
                <a:lnTo>
                  <a:pt x="3240000" y="2283693"/>
                </a:lnTo>
                <a:lnTo>
                  <a:pt x="3240000" y="267469"/>
                </a:lnTo>
                <a:lnTo>
                  <a:pt x="1764016" y="267469"/>
                </a:lnTo>
                <a:lnTo>
                  <a:pt x="1764016" y="144016"/>
                </a:lnTo>
                <a:cubicBezTo>
                  <a:pt x="1764016" y="64478"/>
                  <a:pt x="1699538" y="0"/>
                  <a:pt x="162000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itchFamily="2" charset="-78"/>
            </a:endParaRPr>
          </a:p>
        </p:txBody>
      </p:sp>
      <p:sp>
        <p:nvSpPr>
          <p:cNvPr id="35" name="Freeform 18">
            <a:extLst>
              <a:ext uri="{FF2B5EF4-FFF2-40B4-BE49-F238E27FC236}">
                <a16:creationId xmlns:a16="http://schemas.microsoft.com/office/drawing/2014/main" id="{6616C10E-D7D3-43EE-8D66-C0012CB4F4DE}"/>
              </a:ext>
            </a:extLst>
          </p:cNvPr>
          <p:cNvSpPr/>
          <p:nvPr/>
        </p:nvSpPr>
        <p:spPr>
          <a:xfrm flipH="1">
            <a:off x="6450004" y="1948963"/>
            <a:ext cx="355852" cy="287199"/>
          </a:xfrm>
          <a:custGeom>
            <a:avLst/>
            <a:gdLst/>
            <a:ahLst/>
            <a:cxnLst/>
            <a:rect l="l" t="t" r="r" b="b"/>
            <a:pathLst>
              <a:path w="3307788" h="2669631">
                <a:moveTo>
                  <a:pt x="2793832" y="1478391"/>
                </a:moveTo>
                <a:cubicBezTo>
                  <a:pt x="2772990" y="1635402"/>
                  <a:pt x="2717678" y="1784517"/>
                  <a:pt x="2633007" y="1915952"/>
                </a:cubicBezTo>
                <a:cubicBezTo>
                  <a:pt x="2695386" y="1951862"/>
                  <a:pt x="2772768" y="1955673"/>
                  <a:pt x="2841607" y="1924185"/>
                </a:cubicBezTo>
                <a:cubicBezTo>
                  <a:pt x="2943442" y="1877605"/>
                  <a:pt x="2999062" y="1766364"/>
                  <a:pt x="2975226" y="1656948"/>
                </a:cubicBezTo>
                <a:cubicBezTo>
                  <a:pt x="2955176" y="1564911"/>
                  <a:pt x="2883463" y="1495086"/>
                  <a:pt x="2793832" y="1478391"/>
                </a:cubicBezTo>
                <a:close/>
                <a:moveTo>
                  <a:pt x="2807611" y="1247700"/>
                </a:moveTo>
                <a:lnTo>
                  <a:pt x="2807472" y="1256060"/>
                </a:lnTo>
                <a:cubicBezTo>
                  <a:pt x="2994195" y="1281771"/>
                  <a:pt x="3148201" y="1421768"/>
                  <a:pt x="3189276" y="1610317"/>
                </a:cubicBezTo>
                <a:cubicBezTo>
                  <a:pt x="3235041" y="1820393"/>
                  <a:pt x="3128252" y="2033972"/>
                  <a:pt x="2932732" y="2123406"/>
                </a:cubicBezTo>
                <a:cubicBezTo>
                  <a:pt x="2789297" y="2189015"/>
                  <a:pt x="2626543" y="2174805"/>
                  <a:pt x="2499470" y="2094044"/>
                </a:cubicBezTo>
                <a:cubicBezTo>
                  <a:pt x="2427194" y="2172627"/>
                  <a:pt x="2343030" y="2241391"/>
                  <a:pt x="2248861" y="2297980"/>
                </a:cubicBezTo>
                <a:cubicBezTo>
                  <a:pt x="2178351" y="2340352"/>
                  <a:pt x="2104446" y="2374567"/>
                  <a:pt x="2027600" y="2398134"/>
                </a:cubicBezTo>
                <a:lnTo>
                  <a:pt x="3307788" y="2397615"/>
                </a:lnTo>
                <a:cubicBezTo>
                  <a:pt x="3265361" y="2549905"/>
                  <a:pt x="2537441" y="2669620"/>
                  <a:pt x="1653814" y="2669631"/>
                </a:cubicBezTo>
                <a:cubicBezTo>
                  <a:pt x="773102" y="2669642"/>
                  <a:pt x="46417" y="2550707"/>
                  <a:pt x="0" y="2398955"/>
                </a:cubicBezTo>
                <a:lnTo>
                  <a:pt x="1280678" y="2398436"/>
                </a:lnTo>
                <a:cubicBezTo>
                  <a:pt x="1203764" y="2374915"/>
                  <a:pt x="1129786" y="2340732"/>
                  <a:pt x="1059201" y="2298380"/>
                </a:cubicBezTo>
                <a:cubicBezTo>
                  <a:pt x="693039" y="2078675"/>
                  <a:pt x="477900" y="1674935"/>
                  <a:pt x="499745" y="1248476"/>
                </a:cubicBezTo>
                <a:close/>
                <a:moveTo>
                  <a:pt x="1331611" y="201752"/>
                </a:moveTo>
                <a:cubicBezTo>
                  <a:pt x="1206335" y="290902"/>
                  <a:pt x="1124761" y="308382"/>
                  <a:pt x="1132336" y="435988"/>
                </a:cubicBezTo>
                <a:cubicBezTo>
                  <a:pt x="1160888" y="640507"/>
                  <a:pt x="1527973" y="617783"/>
                  <a:pt x="1498839" y="840365"/>
                </a:cubicBezTo>
                <a:cubicBezTo>
                  <a:pt x="1455138" y="960979"/>
                  <a:pt x="1395705" y="987199"/>
                  <a:pt x="1213910" y="1052459"/>
                </a:cubicBezTo>
                <a:cubicBezTo>
                  <a:pt x="1331028" y="972050"/>
                  <a:pt x="1364241" y="921357"/>
                  <a:pt x="1360745" y="809484"/>
                </a:cubicBezTo>
                <a:cubicBezTo>
                  <a:pt x="1360746" y="646916"/>
                  <a:pt x="1111360" y="626523"/>
                  <a:pt x="1020462" y="495421"/>
                </a:cubicBezTo>
                <a:cubicBezTo>
                  <a:pt x="941218" y="374224"/>
                  <a:pt x="1061250" y="280996"/>
                  <a:pt x="1331611" y="201752"/>
                </a:cubicBezTo>
                <a:close/>
                <a:moveTo>
                  <a:pt x="2164365" y="80223"/>
                </a:moveTo>
                <a:cubicBezTo>
                  <a:pt x="2021192" y="182108"/>
                  <a:pt x="1927964" y="202086"/>
                  <a:pt x="1936621" y="347922"/>
                </a:cubicBezTo>
                <a:cubicBezTo>
                  <a:pt x="1969252" y="581657"/>
                  <a:pt x="2388778" y="555687"/>
                  <a:pt x="2355482" y="810066"/>
                </a:cubicBezTo>
                <a:cubicBezTo>
                  <a:pt x="2305538" y="947910"/>
                  <a:pt x="2237615" y="977876"/>
                  <a:pt x="2029849" y="1052459"/>
                </a:cubicBezTo>
                <a:cubicBezTo>
                  <a:pt x="2163698" y="960563"/>
                  <a:pt x="2201656" y="902628"/>
                  <a:pt x="2197660" y="774773"/>
                </a:cubicBezTo>
                <a:cubicBezTo>
                  <a:pt x="2197661" y="588982"/>
                  <a:pt x="1912649" y="565676"/>
                  <a:pt x="1808765" y="415844"/>
                </a:cubicBezTo>
                <a:cubicBezTo>
                  <a:pt x="1718201" y="277334"/>
                  <a:pt x="1855380" y="170787"/>
                  <a:pt x="2164365" y="80223"/>
                </a:cubicBezTo>
                <a:close/>
                <a:moveTo>
                  <a:pt x="1754169" y="0"/>
                </a:moveTo>
                <a:cubicBezTo>
                  <a:pt x="1583512" y="121444"/>
                  <a:pt x="1472387" y="145257"/>
                  <a:pt x="1482706" y="319088"/>
                </a:cubicBezTo>
                <a:cubicBezTo>
                  <a:pt x="1521601" y="597693"/>
                  <a:pt x="2021663" y="566738"/>
                  <a:pt x="1981975" y="869950"/>
                </a:cubicBezTo>
                <a:cubicBezTo>
                  <a:pt x="1922443" y="1034256"/>
                  <a:pt x="1841481" y="1069974"/>
                  <a:pt x="1593831" y="1158875"/>
                </a:cubicBezTo>
                <a:cubicBezTo>
                  <a:pt x="1753374" y="1049338"/>
                  <a:pt x="1798619" y="980281"/>
                  <a:pt x="1793856" y="827882"/>
                </a:cubicBezTo>
                <a:cubicBezTo>
                  <a:pt x="1793857" y="606424"/>
                  <a:pt x="1454132" y="578644"/>
                  <a:pt x="1330306" y="400050"/>
                </a:cubicBezTo>
                <a:cubicBezTo>
                  <a:pt x="1222356" y="234950"/>
                  <a:pt x="1385869" y="107950"/>
                  <a:pt x="175416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itchFamily="2" charset="-78"/>
            </a:endParaRPr>
          </a:p>
        </p:txBody>
      </p:sp>
      <p:sp>
        <p:nvSpPr>
          <p:cNvPr id="36" name="Oval 7">
            <a:extLst>
              <a:ext uri="{FF2B5EF4-FFF2-40B4-BE49-F238E27FC236}">
                <a16:creationId xmlns:a16="http://schemas.microsoft.com/office/drawing/2014/main" id="{6BC3204C-05F3-48B3-A693-02079ED89583}"/>
              </a:ext>
            </a:extLst>
          </p:cNvPr>
          <p:cNvSpPr/>
          <p:nvPr/>
        </p:nvSpPr>
        <p:spPr>
          <a:xfrm flipH="1">
            <a:off x="5768191" y="2864586"/>
            <a:ext cx="300772" cy="300772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1415334" y="1947658"/>
                </a:moveTo>
                <a:lnTo>
                  <a:pt x="838053" y="2871852"/>
                </a:lnTo>
                <a:cubicBezTo>
                  <a:pt x="1312591" y="3168264"/>
                  <a:pt x="1913932" y="3170879"/>
                  <a:pt x="2391030" y="2878606"/>
                </a:cubicBezTo>
                <a:lnTo>
                  <a:pt x="1821709" y="1949263"/>
                </a:lnTo>
                <a:cubicBezTo>
                  <a:pt x="1763478" y="1986502"/>
                  <a:pt x="1694174" y="2007350"/>
                  <a:pt x="1620000" y="2007350"/>
                </a:cubicBezTo>
                <a:cubicBezTo>
                  <a:pt x="1544621" y="2007350"/>
                  <a:pt x="1474270" y="1985818"/>
                  <a:pt x="1415334" y="1947658"/>
                </a:cubicBezTo>
                <a:close/>
                <a:moveTo>
                  <a:pt x="1620001" y="1350973"/>
                </a:moveTo>
                <a:cubicBezTo>
                  <a:pt x="1471421" y="1350973"/>
                  <a:pt x="1350973" y="1471421"/>
                  <a:pt x="1350973" y="1620001"/>
                </a:cubicBezTo>
                <a:cubicBezTo>
                  <a:pt x="1350973" y="1768581"/>
                  <a:pt x="1471421" y="1889029"/>
                  <a:pt x="1620001" y="1889029"/>
                </a:cubicBezTo>
                <a:cubicBezTo>
                  <a:pt x="1768581" y="1889029"/>
                  <a:pt x="1889029" y="1768581"/>
                  <a:pt x="1889029" y="1620001"/>
                </a:cubicBezTo>
                <a:cubicBezTo>
                  <a:pt x="1889029" y="1471421"/>
                  <a:pt x="1768581" y="1350973"/>
                  <a:pt x="1620001" y="1350973"/>
                </a:cubicBezTo>
                <a:close/>
                <a:moveTo>
                  <a:pt x="2324470" y="322965"/>
                </a:moveTo>
                <a:lnTo>
                  <a:pt x="1804044" y="1281148"/>
                </a:lnTo>
                <a:cubicBezTo>
                  <a:pt x="1925507" y="1345192"/>
                  <a:pt x="2007350" y="1473038"/>
                  <a:pt x="2007350" y="1620000"/>
                </a:cubicBezTo>
                <a:lnTo>
                  <a:pt x="2005998" y="1633413"/>
                </a:lnTo>
                <a:lnTo>
                  <a:pt x="3095109" y="1671260"/>
                </a:lnTo>
                <a:cubicBezTo>
                  <a:pt x="3114541" y="1112092"/>
                  <a:pt x="2816135" y="590008"/>
                  <a:pt x="2324470" y="322965"/>
                </a:cubicBezTo>
                <a:close/>
                <a:moveTo>
                  <a:pt x="926838" y="316888"/>
                </a:moveTo>
                <a:cubicBezTo>
                  <a:pt x="432869" y="579644"/>
                  <a:pt x="129933" y="1099113"/>
                  <a:pt x="144500" y="1658429"/>
                </a:cubicBezTo>
                <a:lnTo>
                  <a:pt x="1233664" y="1630062"/>
                </a:lnTo>
                <a:cubicBezTo>
                  <a:pt x="1232693" y="1626734"/>
                  <a:pt x="1232650" y="1623372"/>
                  <a:pt x="1232650" y="1620000"/>
                </a:cubicBezTo>
                <a:cubicBezTo>
                  <a:pt x="1232650" y="1471836"/>
                  <a:pt x="1315838" y="1343102"/>
                  <a:pt x="1438904" y="1279548"/>
                </a:cubicBezTo>
                <a:close/>
                <a:moveTo>
                  <a:pt x="1620000" y="0"/>
                </a:moveTo>
                <a:cubicBezTo>
                  <a:pt x="2514701" y="0"/>
                  <a:pt x="3240000" y="725299"/>
                  <a:pt x="3240000" y="1620000"/>
                </a:cubicBezTo>
                <a:cubicBezTo>
                  <a:pt x="3240000" y="2514701"/>
                  <a:pt x="2514701" y="3240000"/>
                  <a:pt x="1620000" y="3240000"/>
                </a:cubicBezTo>
                <a:cubicBezTo>
                  <a:pt x="725299" y="3240000"/>
                  <a:pt x="0" y="2514701"/>
                  <a:pt x="0" y="1620000"/>
                </a:cubicBezTo>
                <a:cubicBezTo>
                  <a:pt x="0" y="725299"/>
                  <a:pt x="725299" y="0"/>
                  <a:pt x="162000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itchFamily="2" charset="-78"/>
            </a:endParaRPr>
          </a:p>
        </p:txBody>
      </p:sp>
      <p:sp>
        <p:nvSpPr>
          <p:cNvPr id="37" name="Rounded Rectangle 25">
            <a:extLst>
              <a:ext uri="{FF2B5EF4-FFF2-40B4-BE49-F238E27FC236}">
                <a16:creationId xmlns:a16="http://schemas.microsoft.com/office/drawing/2014/main" id="{D3C53ADE-C1D2-4D23-B4D1-2347C61E8EE8}"/>
              </a:ext>
            </a:extLst>
          </p:cNvPr>
          <p:cNvSpPr/>
          <p:nvPr/>
        </p:nvSpPr>
        <p:spPr>
          <a:xfrm flipH="1">
            <a:off x="5740594" y="4719675"/>
            <a:ext cx="343140" cy="251467"/>
          </a:xfrm>
          <a:custGeom>
            <a:avLst/>
            <a:gdLst/>
            <a:ahLst/>
            <a:cxnLst/>
            <a:rect l="l" t="t" r="r" b="b"/>
            <a:pathLst>
              <a:path w="3248842" h="2380886">
                <a:moveTo>
                  <a:pt x="1194785" y="1472263"/>
                </a:moveTo>
                <a:cubicBezTo>
                  <a:pt x="1150014" y="1472263"/>
                  <a:pt x="1113720" y="1508557"/>
                  <a:pt x="1113720" y="1553328"/>
                </a:cubicBezTo>
                <a:lnTo>
                  <a:pt x="1113720" y="1600880"/>
                </a:lnTo>
                <a:cubicBezTo>
                  <a:pt x="1113720" y="1645651"/>
                  <a:pt x="1150014" y="1681945"/>
                  <a:pt x="1194785" y="1681945"/>
                </a:cubicBezTo>
                <a:lnTo>
                  <a:pt x="2067186" y="1681945"/>
                </a:lnTo>
                <a:cubicBezTo>
                  <a:pt x="2111957" y="1681945"/>
                  <a:pt x="2148251" y="1645651"/>
                  <a:pt x="2148251" y="1600880"/>
                </a:cubicBezTo>
                <a:lnTo>
                  <a:pt x="2148251" y="1553328"/>
                </a:lnTo>
                <a:cubicBezTo>
                  <a:pt x="2148251" y="1508557"/>
                  <a:pt x="2111957" y="1472263"/>
                  <a:pt x="2067186" y="1472263"/>
                </a:cubicBezTo>
                <a:close/>
                <a:moveTo>
                  <a:pt x="2582402" y="986449"/>
                </a:moveTo>
                <a:cubicBezTo>
                  <a:pt x="2477247" y="986449"/>
                  <a:pt x="2392002" y="1071694"/>
                  <a:pt x="2392002" y="1176848"/>
                </a:cubicBezTo>
                <a:cubicBezTo>
                  <a:pt x="2392002" y="1282003"/>
                  <a:pt x="2477247" y="1367248"/>
                  <a:pt x="2582402" y="1367248"/>
                </a:cubicBezTo>
                <a:cubicBezTo>
                  <a:pt x="2687557" y="1367248"/>
                  <a:pt x="2772801" y="1282003"/>
                  <a:pt x="2772801" y="1176848"/>
                </a:cubicBezTo>
                <a:cubicBezTo>
                  <a:pt x="2772801" y="1071694"/>
                  <a:pt x="2687557" y="986449"/>
                  <a:pt x="2582402" y="986449"/>
                </a:cubicBezTo>
                <a:close/>
                <a:moveTo>
                  <a:pt x="679570" y="986449"/>
                </a:moveTo>
                <a:cubicBezTo>
                  <a:pt x="574415" y="986449"/>
                  <a:pt x="489171" y="1071694"/>
                  <a:pt x="489171" y="1176848"/>
                </a:cubicBezTo>
                <a:cubicBezTo>
                  <a:pt x="489171" y="1282003"/>
                  <a:pt x="574415" y="1367248"/>
                  <a:pt x="679570" y="1367248"/>
                </a:cubicBezTo>
                <a:cubicBezTo>
                  <a:pt x="784725" y="1367248"/>
                  <a:pt x="869970" y="1282003"/>
                  <a:pt x="869970" y="1176848"/>
                </a:cubicBezTo>
                <a:cubicBezTo>
                  <a:pt x="869970" y="1071694"/>
                  <a:pt x="784725" y="986449"/>
                  <a:pt x="679570" y="986449"/>
                </a:cubicBezTo>
                <a:close/>
                <a:moveTo>
                  <a:pt x="867954" y="155801"/>
                </a:moveTo>
                <a:lnTo>
                  <a:pt x="726849" y="858549"/>
                </a:lnTo>
                <a:lnTo>
                  <a:pt x="2535122" y="858549"/>
                </a:lnTo>
                <a:lnTo>
                  <a:pt x="2394017" y="155801"/>
                </a:lnTo>
                <a:close/>
                <a:moveTo>
                  <a:pt x="677268" y="0"/>
                </a:moveTo>
                <a:lnTo>
                  <a:pt x="2584703" y="0"/>
                </a:lnTo>
                <a:lnTo>
                  <a:pt x="2736658" y="607820"/>
                </a:lnTo>
                <a:cubicBezTo>
                  <a:pt x="2766265" y="579906"/>
                  <a:pt x="2806392" y="564164"/>
                  <a:pt x="2850195" y="564164"/>
                </a:cubicBezTo>
                <a:lnTo>
                  <a:pt x="3069929" y="564164"/>
                </a:lnTo>
                <a:cubicBezTo>
                  <a:pt x="3168740" y="564164"/>
                  <a:pt x="3248842" y="644266"/>
                  <a:pt x="3248842" y="743077"/>
                </a:cubicBezTo>
                <a:lnTo>
                  <a:pt x="3248842" y="792706"/>
                </a:lnTo>
                <a:cubicBezTo>
                  <a:pt x="3248842" y="891517"/>
                  <a:pt x="3168740" y="971619"/>
                  <a:pt x="3069929" y="971619"/>
                </a:cubicBezTo>
                <a:lnTo>
                  <a:pt x="3054536" y="971619"/>
                </a:lnTo>
                <a:cubicBezTo>
                  <a:pt x="3060628" y="989042"/>
                  <a:pt x="3063411" y="1007758"/>
                  <a:pt x="3063411" y="1027125"/>
                </a:cubicBezTo>
                <a:lnTo>
                  <a:pt x="3063411" y="2015961"/>
                </a:lnTo>
                <a:lnTo>
                  <a:pt x="2889080" y="2015961"/>
                </a:lnTo>
                <a:lnTo>
                  <a:pt x="2889080" y="2260325"/>
                </a:lnTo>
                <a:cubicBezTo>
                  <a:pt x="2889080" y="2326909"/>
                  <a:pt x="2835102" y="2380886"/>
                  <a:pt x="2768518" y="2380886"/>
                </a:cubicBezTo>
                <a:lnTo>
                  <a:pt x="2286284" y="2380886"/>
                </a:lnTo>
                <a:cubicBezTo>
                  <a:pt x="2219700" y="2380886"/>
                  <a:pt x="2165723" y="2326909"/>
                  <a:pt x="2165723" y="2260325"/>
                </a:cubicBezTo>
                <a:lnTo>
                  <a:pt x="2165723" y="2015961"/>
                </a:lnTo>
                <a:lnTo>
                  <a:pt x="1096248" y="2015961"/>
                </a:lnTo>
                <a:lnTo>
                  <a:pt x="1096248" y="2260325"/>
                </a:lnTo>
                <a:cubicBezTo>
                  <a:pt x="1096248" y="2326909"/>
                  <a:pt x="1042270" y="2380886"/>
                  <a:pt x="975686" y="2380886"/>
                </a:cubicBezTo>
                <a:lnTo>
                  <a:pt x="493453" y="2380886"/>
                </a:lnTo>
                <a:cubicBezTo>
                  <a:pt x="426869" y="2380886"/>
                  <a:pt x="372891" y="2326909"/>
                  <a:pt x="372891" y="2260325"/>
                </a:cubicBezTo>
                <a:lnTo>
                  <a:pt x="372891" y="2015961"/>
                </a:lnTo>
                <a:lnTo>
                  <a:pt x="198560" y="2015961"/>
                </a:lnTo>
                <a:lnTo>
                  <a:pt x="198560" y="1027125"/>
                </a:lnTo>
                <a:cubicBezTo>
                  <a:pt x="198560" y="1007758"/>
                  <a:pt x="201343" y="989042"/>
                  <a:pt x="207435" y="971619"/>
                </a:cubicBezTo>
                <a:lnTo>
                  <a:pt x="178913" y="971619"/>
                </a:lnTo>
                <a:cubicBezTo>
                  <a:pt x="80102" y="971619"/>
                  <a:pt x="0" y="891517"/>
                  <a:pt x="0" y="792706"/>
                </a:cubicBezTo>
                <a:lnTo>
                  <a:pt x="0" y="743077"/>
                </a:lnTo>
                <a:cubicBezTo>
                  <a:pt x="0" y="644266"/>
                  <a:pt x="80102" y="564164"/>
                  <a:pt x="178913" y="564164"/>
                </a:cubicBezTo>
                <a:lnTo>
                  <a:pt x="398647" y="564164"/>
                </a:lnTo>
                <a:cubicBezTo>
                  <a:pt x="447310" y="564164"/>
                  <a:pt x="491436" y="583593"/>
                  <a:pt x="523419" y="61539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itchFamily="2" charset="-78"/>
            </a:endParaRPr>
          </a:p>
        </p:txBody>
      </p:sp>
      <p:sp>
        <p:nvSpPr>
          <p:cNvPr id="38" name="Block Arc 25">
            <a:extLst>
              <a:ext uri="{FF2B5EF4-FFF2-40B4-BE49-F238E27FC236}">
                <a16:creationId xmlns:a16="http://schemas.microsoft.com/office/drawing/2014/main" id="{E6F50AF1-DAB1-4DF1-859C-EE3DE78CDEE2}"/>
              </a:ext>
            </a:extLst>
          </p:cNvPr>
          <p:cNvSpPr>
            <a:spLocks noChangeAspect="1"/>
          </p:cNvSpPr>
          <p:nvPr/>
        </p:nvSpPr>
        <p:spPr>
          <a:xfrm flipH="1">
            <a:off x="5553765" y="3756344"/>
            <a:ext cx="236253" cy="341315"/>
          </a:xfrm>
          <a:custGeom>
            <a:avLst/>
            <a:gdLst/>
            <a:ahLst/>
            <a:cxnLst/>
            <a:rect l="l" t="t" r="r" b="b"/>
            <a:pathLst>
              <a:path w="2215656" h="3200962">
                <a:moveTo>
                  <a:pt x="1107829" y="2097026"/>
                </a:moveTo>
                <a:cubicBezTo>
                  <a:pt x="1025315" y="2097026"/>
                  <a:pt x="958423" y="2163918"/>
                  <a:pt x="958423" y="2246432"/>
                </a:cubicBezTo>
                <a:cubicBezTo>
                  <a:pt x="958423" y="2302715"/>
                  <a:pt x="989546" y="2351730"/>
                  <a:pt x="1036590" y="2375275"/>
                </a:cubicBezTo>
                <a:lnTo>
                  <a:pt x="985422" y="2684898"/>
                </a:lnTo>
                <a:lnTo>
                  <a:pt x="1230236" y="2684898"/>
                </a:lnTo>
                <a:lnTo>
                  <a:pt x="1179068" y="2375275"/>
                </a:lnTo>
                <a:cubicBezTo>
                  <a:pt x="1226112" y="2351730"/>
                  <a:pt x="1257234" y="2302715"/>
                  <a:pt x="1257234" y="2246432"/>
                </a:cubicBezTo>
                <a:cubicBezTo>
                  <a:pt x="1257234" y="2163918"/>
                  <a:pt x="1190343" y="2097026"/>
                  <a:pt x="1107829" y="2097026"/>
                </a:cubicBezTo>
                <a:close/>
                <a:moveTo>
                  <a:pt x="1102513" y="266871"/>
                </a:moveTo>
                <a:cubicBezTo>
                  <a:pt x="874876" y="269781"/>
                  <a:pt x="691868" y="455143"/>
                  <a:pt x="691868" y="682798"/>
                </a:cubicBezTo>
                <a:lnTo>
                  <a:pt x="690469" y="682798"/>
                </a:lnTo>
                <a:lnTo>
                  <a:pt x="690469" y="1580962"/>
                </a:lnTo>
                <a:lnTo>
                  <a:pt x="1525188" y="1580962"/>
                </a:lnTo>
                <a:lnTo>
                  <a:pt x="1525188" y="672127"/>
                </a:lnTo>
                <a:lnTo>
                  <a:pt x="1523654" y="672166"/>
                </a:lnTo>
                <a:cubicBezTo>
                  <a:pt x="1517835" y="444585"/>
                  <a:pt x="1330149" y="263961"/>
                  <a:pt x="1102513" y="266871"/>
                </a:cubicBezTo>
                <a:close/>
                <a:moveTo>
                  <a:pt x="1099102" y="56"/>
                </a:moveTo>
                <a:cubicBezTo>
                  <a:pt x="1472767" y="-4720"/>
                  <a:pt x="1780852" y="291773"/>
                  <a:pt x="1790404" y="665346"/>
                </a:cubicBezTo>
                <a:lnTo>
                  <a:pt x="1742843" y="666562"/>
                </a:lnTo>
                <a:lnTo>
                  <a:pt x="1790627" y="666562"/>
                </a:lnTo>
                <a:lnTo>
                  <a:pt x="1790627" y="1580962"/>
                </a:lnTo>
                <a:lnTo>
                  <a:pt x="2041344" y="1580962"/>
                </a:lnTo>
                <a:cubicBezTo>
                  <a:pt x="2137614" y="1580962"/>
                  <a:pt x="2215656" y="1659004"/>
                  <a:pt x="2215656" y="1755274"/>
                </a:cubicBezTo>
                <a:lnTo>
                  <a:pt x="2215656" y="3026650"/>
                </a:lnTo>
                <a:cubicBezTo>
                  <a:pt x="2215656" y="3122920"/>
                  <a:pt x="2137614" y="3200962"/>
                  <a:pt x="2041344" y="3200962"/>
                </a:cubicBezTo>
                <a:lnTo>
                  <a:pt x="174312" y="3200962"/>
                </a:lnTo>
                <a:cubicBezTo>
                  <a:pt x="78042" y="3200962"/>
                  <a:pt x="0" y="3122920"/>
                  <a:pt x="0" y="3026650"/>
                </a:cubicBezTo>
                <a:lnTo>
                  <a:pt x="0" y="1755274"/>
                </a:lnTo>
                <a:cubicBezTo>
                  <a:pt x="0" y="1659004"/>
                  <a:pt x="78042" y="1580962"/>
                  <a:pt x="174312" y="1580962"/>
                </a:cubicBezTo>
                <a:lnTo>
                  <a:pt x="425030" y="1580962"/>
                </a:lnTo>
                <a:lnTo>
                  <a:pt x="425030" y="676764"/>
                </a:lnTo>
                <a:lnTo>
                  <a:pt x="425634" y="676764"/>
                </a:lnTo>
                <a:cubicBezTo>
                  <a:pt x="428273" y="305830"/>
                  <a:pt x="727452" y="4806"/>
                  <a:pt x="1099102" y="5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solidFill>
                <a:schemeClr val="tx1"/>
              </a:solidFill>
              <a:cs typeface="B Nazanin" pitchFamily="2" charset="-78"/>
            </a:endParaRPr>
          </a:p>
        </p:txBody>
      </p:sp>
      <p:grpSp>
        <p:nvGrpSpPr>
          <p:cNvPr id="47" name="Group 46">
            <a:extLst>
              <a:ext uri="{FF2B5EF4-FFF2-40B4-BE49-F238E27FC236}">
                <a16:creationId xmlns:a16="http://schemas.microsoft.com/office/drawing/2014/main" id="{A3C06F18-9965-49F4-A2F9-A532E397AB2A}"/>
              </a:ext>
            </a:extLst>
          </p:cNvPr>
          <p:cNvGrpSpPr/>
          <p:nvPr/>
        </p:nvGrpSpPr>
        <p:grpSpPr>
          <a:xfrm flipH="1">
            <a:off x="8984974" y="3390900"/>
            <a:ext cx="1672352" cy="876221"/>
            <a:chOff x="8984974" y="3390900"/>
            <a:chExt cx="1672352" cy="876221"/>
          </a:xfrm>
        </p:grpSpPr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13428032-65FF-4DA1-8580-045B2E78EBE8}"/>
                </a:ext>
              </a:extLst>
            </p:cNvPr>
            <p:cNvSpPr txBox="1"/>
            <p:nvPr/>
          </p:nvSpPr>
          <p:spPr>
            <a:xfrm flipH="1">
              <a:off x="8999735" y="4025752"/>
              <a:ext cx="1657591" cy="241369"/>
            </a:xfrm>
            <a:custGeom>
              <a:avLst/>
              <a:gdLst>
                <a:gd name="connsiteX0" fmla="*/ 1217399 w 4438231"/>
                <a:gd name="connsiteY0" fmla="*/ 148169 h 646270"/>
                <a:gd name="connsiteX1" fmla="*/ 1217399 w 4438231"/>
                <a:gd name="connsiteY1" fmla="*/ 496301 h 646270"/>
                <a:gd name="connsiteX2" fmla="*/ 1253957 w 4438231"/>
                <a:gd name="connsiteY2" fmla="*/ 496301 h 646270"/>
                <a:gd name="connsiteX3" fmla="*/ 1395216 w 4438231"/>
                <a:gd name="connsiteY3" fmla="*/ 433537 h 646270"/>
                <a:gd name="connsiteX4" fmla="*/ 1430872 w 4438231"/>
                <a:gd name="connsiteY4" fmla="*/ 322009 h 646270"/>
                <a:gd name="connsiteX5" fmla="*/ 1395216 w 4438231"/>
                <a:gd name="connsiteY5" fmla="*/ 210933 h 646270"/>
                <a:gd name="connsiteX6" fmla="*/ 1253957 w 4438231"/>
                <a:gd name="connsiteY6" fmla="*/ 148169 h 646270"/>
                <a:gd name="connsiteX7" fmla="*/ 3484816 w 4438231"/>
                <a:gd name="connsiteY7" fmla="*/ 136461 h 646270"/>
                <a:gd name="connsiteX8" fmla="*/ 3484816 w 4438231"/>
                <a:gd name="connsiteY8" fmla="*/ 289583 h 646270"/>
                <a:gd name="connsiteX9" fmla="*/ 3514647 w 4438231"/>
                <a:gd name="connsiteY9" fmla="*/ 289583 h 646270"/>
                <a:gd name="connsiteX10" fmla="*/ 3587415 w 4438231"/>
                <a:gd name="connsiteY10" fmla="*/ 268481 h 646270"/>
                <a:gd name="connsiteX11" fmla="*/ 3611369 w 4438231"/>
                <a:gd name="connsiteY11" fmla="*/ 212797 h 646270"/>
                <a:gd name="connsiteX12" fmla="*/ 3587415 w 4438231"/>
                <a:gd name="connsiteY12" fmla="*/ 157564 h 646270"/>
                <a:gd name="connsiteX13" fmla="*/ 3514647 w 4438231"/>
                <a:gd name="connsiteY13" fmla="*/ 136461 h 646270"/>
                <a:gd name="connsiteX14" fmla="*/ 3825741 w 4438231"/>
                <a:gd name="connsiteY14" fmla="*/ 14864 h 646270"/>
                <a:gd name="connsiteX15" fmla="*/ 4016693 w 4438231"/>
                <a:gd name="connsiteY15" fmla="*/ 14864 h 646270"/>
                <a:gd name="connsiteX16" fmla="*/ 4132887 w 4438231"/>
                <a:gd name="connsiteY16" fmla="*/ 182398 h 646270"/>
                <a:gd name="connsiteX17" fmla="*/ 4244577 w 4438231"/>
                <a:gd name="connsiteY17" fmla="*/ 14864 h 646270"/>
                <a:gd name="connsiteX18" fmla="*/ 4438231 w 4438231"/>
                <a:gd name="connsiteY18" fmla="*/ 14864 h 646270"/>
                <a:gd name="connsiteX19" fmla="*/ 4208098 w 4438231"/>
                <a:gd name="connsiteY19" fmla="*/ 334171 h 646270"/>
                <a:gd name="connsiteX20" fmla="*/ 4208098 w 4438231"/>
                <a:gd name="connsiteY20" fmla="*/ 629607 h 646270"/>
                <a:gd name="connsiteX21" fmla="*/ 4048218 w 4438231"/>
                <a:gd name="connsiteY21" fmla="*/ 629607 h 646270"/>
                <a:gd name="connsiteX22" fmla="*/ 4048218 w 4438231"/>
                <a:gd name="connsiteY22" fmla="*/ 334171 h 646270"/>
                <a:gd name="connsiteX23" fmla="*/ 3324939 w 4438231"/>
                <a:gd name="connsiteY23" fmla="*/ 14864 h 646270"/>
                <a:gd name="connsiteX24" fmla="*/ 3573538 w 4438231"/>
                <a:gd name="connsiteY24" fmla="*/ 14864 h 646270"/>
                <a:gd name="connsiteX25" fmla="*/ 3734768 w 4438231"/>
                <a:gd name="connsiteY25" fmla="*/ 80165 h 646270"/>
                <a:gd name="connsiteX26" fmla="*/ 3777103 w 4438231"/>
                <a:gd name="connsiteY26" fmla="*/ 204014 h 646270"/>
                <a:gd name="connsiteX27" fmla="*/ 3728463 w 4438231"/>
                <a:gd name="connsiteY27" fmla="*/ 334171 h 646270"/>
                <a:gd name="connsiteX28" fmla="*/ 3642893 w 4438231"/>
                <a:gd name="connsiteY28" fmla="*/ 377405 h 646270"/>
                <a:gd name="connsiteX29" fmla="*/ 3836099 w 4438231"/>
                <a:gd name="connsiteY29" fmla="*/ 629607 h 646270"/>
                <a:gd name="connsiteX30" fmla="*/ 3637490 w 4438231"/>
                <a:gd name="connsiteY30" fmla="*/ 629607 h 646270"/>
                <a:gd name="connsiteX31" fmla="*/ 3484816 w 4438231"/>
                <a:gd name="connsiteY31" fmla="*/ 393618 h 646270"/>
                <a:gd name="connsiteX32" fmla="*/ 3484816 w 4438231"/>
                <a:gd name="connsiteY32" fmla="*/ 629607 h 646270"/>
                <a:gd name="connsiteX33" fmla="*/ 3324939 w 4438231"/>
                <a:gd name="connsiteY33" fmla="*/ 629607 h 646270"/>
                <a:gd name="connsiteX34" fmla="*/ 2831294 w 4438231"/>
                <a:gd name="connsiteY34" fmla="*/ 14864 h 646270"/>
                <a:gd name="connsiteX35" fmla="*/ 3253732 w 4438231"/>
                <a:gd name="connsiteY35" fmla="*/ 14864 h 646270"/>
                <a:gd name="connsiteX36" fmla="*/ 3253732 w 4438231"/>
                <a:gd name="connsiteY36" fmla="*/ 148169 h 646270"/>
                <a:gd name="connsiteX37" fmla="*/ 3121325 w 4438231"/>
                <a:gd name="connsiteY37" fmla="*/ 148169 h 646270"/>
                <a:gd name="connsiteX38" fmla="*/ 3121325 w 4438231"/>
                <a:gd name="connsiteY38" fmla="*/ 629607 h 646270"/>
                <a:gd name="connsiteX39" fmla="*/ 2961448 w 4438231"/>
                <a:gd name="connsiteY39" fmla="*/ 629607 h 646270"/>
                <a:gd name="connsiteX40" fmla="*/ 2961448 w 4438231"/>
                <a:gd name="connsiteY40" fmla="*/ 148169 h 646270"/>
                <a:gd name="connsiteX41" fmla="*/ 2831294 w 4438231"/>
                <a:gd name="connsiteY41" fmla="*/ 148169 h 646270"/>
                <a:gd name="connsiteX42" fmla="*/ 1698036 w 4438231"/>
                <a:gd name="connsiteY42" fmla="*/ 14864 h 646270"/>
                <a:gd name="connsiteX43" fmla="*/ 1857913 w 4438231"/>
                <a:gd name="connsiteY43" fmla="*/ 14864 h 646270"/>
                <a:gd name="connsiteX44" fmla="*/ 1857913 w 4438231"/>
                <a:gd name="connsiteY44" fmla="*/ 347379 h 646270"/>
                <a:gd name="connsiteX45" fmla="*/ 1859265 w 4438231"/>
                <a:gd name="connsiteY45" fmla="*/ 407220 h 646270"/>
                <a:gd name="connsiteX46" fmla="*/ 1916460 w 4438231"/>
                <a:gd name="connsiteY46" fmla="*/ 494505 h 646270"/>
                <a:gd name="connsiteX47" fmla="*/ 1964197 w 4438231"/>
                <a:gd name="connsiteY47" fmla="*/ 504857 h 646270"/>
                <a:gd name="connsiteX48" fmla="*/ 2052468 w 4438231"/>
                <a:gd name="connsiteY48" fmla="*/ 463910 h 646270"/>
                <a:gd name="connsiteX49" fmla="*/ 2074537 w 4438231"/>
                <a:gd name="connsiteY49" fmla="*/ 347379 h 646270"/>
                <a:gd name="connsiteX50" fmla="*/ 2074537 w 4438231"/>
                <a:gd name="connsiteY50" fmla="*/ 14864 h 646270"/>
                <a:gd name="connsiteX51" fmla="*/ 2234415 w 4438231"/>
                <a:gd name="connsiteY51" fmla="*/ 14864 h 646270"/>
                <a:gd name="connsiteX52" fmla="*/ 2234415 w 4438231"/>
                <a:gd name="connsiteY52" fmla="*/ 369298 h 646270"/>
                <a:gd name="connsiteX53" fmla="*/ 2225409 w 4438231"/>
                <a:gd name="connsiteY53" fmla="*/ 463874 h 646270"/>
                <a:gd name="connsiteX54" fmla="*/ 2158754 w 4438231"/>
                <a:gd name="connsiteY54" fmla="*/ 574664 h 646270"/>
                <a:gd name="connsiteX55" fmla="*/ 1958795 w 4438231"/>
                <a:gd name="connsiteY55" fmla="*/ 645369 h 646270"/>
                <a:gd name="connsiteX56" fmla="*/ 1759734 w 4438231"/>
                <a:gd name="connsiteY56" fmla="*/ 573312 h 646270"/>
                <a:gd name="connsiteX57" fmla="*/ 1707944 w 4438231"/>
                <a:gd name="connsiteY57" fmla="*/ 478286 h 646270"/>
                <a:gd name="connsiteX58" fmla="*/ 1698036 w 4438231"/>
                <a:gd name="connsiteY58" fmla="*/ 369298 h 646270"/>
                <a:gd name="connsiteX59" fmla="*/ 1057522 w 4438231"/>
                <a:gd name="connsiteY59" fmla="*/ 14864 h 646270"/>
                <a:gd name="connsiteX60" fmla="*/ 1293511 w 4438231"/>
                <a:gd name="connsiteY60" fmla="*/ 14864 h 646270"/>
                <a:gd name="connsiteX61" fmla="*/ 1453840 w 4438231"/>
                <a:gd name="connsiteY61" fmla="*/ 63050 h 646270"/>
                <a:gd name="connsiteX62" fmla="*/ 1565079 w 4438231"/>
                <a:gd name="connsiteY62" fmla="*/ 188252 h 646270"/>
                <a:gd name="connsiteX63" fmla="*/ 1596604 w 4438231"/>
                <a:gd name="connsiteY63" fmla="*/ 322009 h 646270"/>
                <a:gd name="connsiteX64" fmla="*/ 1538732 w 4438231"/>
                <a:gd name="connsiteY64" fmla="*/ 499678 h 646270"/>
                <a:gd name="connsiteX65" fmla="*/ 1390789 w 4438231"/>
                <a:gd name="connsiteY65" fmla="*/ 612944 h 646270"/>
                <a:gd name="connsiteX66" fmla="*/ 1293511 w 4438231"/>
                <a:gd name="connsiteY66" fmla="*/ 629607 h 646270"/>
                <a:gd name="connsiteX67" fmla="*/ 1057522 w 4438231"/>
                <a:gd name="connsiteY67" fmla="*/ 629607 h 646270"/>
                <a:gd name="connsiteX68" fmla="*/ 294637 w 4438231"/>
                <a:gd name="connsiteY68" fmla="*/ 13238 h 646270"/>
                <a:gd name="connsiteX69" fmla="*/ 454515 w 4438231"/>
                <a:gd name="connsiteY69" fmla="*/ 13238 h 646270"/>
                <a:gd name="connsiteX70" fmla="*/ 748600 w 4438231"/>
                <a:gd name="connsiteY70" fmla="*/ 389290 h 646270"/>
                <a:gd name="connsiteX71" fmla="*/ 748600 w 4438231"/>
                <a:gd name="connsiteY71" fmla="*/ 13238 h 646270"/>
                <a:gd name="connsiteX72" fmla="*/ 908479 w 4438231"/>
                <a:gd name="connsiteY72" fmla="*/ 13238 h 646270"/>
                <a:gd name="connsiteX73" fmla="*/ 908479 w 4438231"/>
                <a:gd name="connsiteY73" fmla="*/ 627982 h 646270"/>
                <a:gd name="connsiteX74" fmla="*/ 748600 w 4438231"/>
                <a:gd name="connsiteY74" fmla="*/ 627982 h 646270"/>
                <a:gd name="connsiteX75" fmla="*/ 454515 w 4438231"/>
                <a:gd name="connsiteY75" fmla="*/ 251478 h 646270"/>
                <a:gd name="connsiteX76" fmla="*/ 454515 w 4438231"/>
                <a:gd name="connsiteY76" fmla="*/ 627982 h 646270"/>
                <a:gd name="connsiteX77" fmla="*/ 294637 w 4438231"/>
                <a:gd name="connsiteY77" fmla="*/ 627982 h 646270"/>
                <a:gd name="connsiteX78" fmla="*/ 0 w 4438231"/>
                <a:gd name="connsiteY78" fmla="*/ 13238 h 646270"/>
                <a:gd name="connsiteX79" fmla="*/ 159879 w 4438231"/>
                <a:gd name="connsiteY79" fmla="*/ 13238 h 646270"/>
                <a:gd name="connsiteX80" fmla="*/ 159879 w 4438231"/>
                <a:gd name="connsiteY80" fmla="*/ 627982 h 646270"/>
                <a:gd name="connsiteX81" fmla="*/ 0 w 4438231"/>
                <a:gd name="connsiteY81" fmla="*/ 627982 h 646270"/>
                <a:gd name="connsiteX82" fmla="*/ 2570434 w 4438231"/>
                <a:gd name="connsiteY82" fmla="*/ 0 h 646270"/>
                <a:gd name="connsiteX83" fmla="*/ 2765440 w 4438231"/>
                <a:gd name="connsiteY83" fmla="*/ 49991 h 646270"/>
                <a:gd name="connsiteX84" fmla="*/ 2701489 w 4438231"/>
                <a:gd name="connsiteY84" fmla="*/ 174291 h 646270"/>
                <a:gd name="connsiteX85" fmla="*/ 2595830 w 4438231"/>
                <a:gd name="connsiteY85" fmla="*/ 133309 h 646270"/>
                <a:gd name="connsiteX86" fmla="*/ 2549773 w 4438231"/>
                <a:gd name="connsiteY86" fmla="*/ 146417 h 646270"/>
                <a:gd name="connsiteX87" fmla="*/ 2526751 w 4438231"/>
                <a:gd name="connsiteY87" fmla="*/ 186197 h 646270"/>
                <a:gd name="connsiteX88" fmla="*/ 2556973 w 4438231"/>
                <a:gd name="connsiteY88" fmla="*/ 228228 h 646270"/>
                <a:gd name="connsiteX89" fmla="*/ 2638178 w 4438231"/>
                <a:gd name="connsiteY89" fmla="*/ 256255 h 646270"/>
                <a:gd name="connsiteX90" fmla="*/ 2759080 w 4438231"/>
                <a:gd name="connsiteY90" fmla="*/ 326598 h 646270"/>
                <a:gd name="connsiteX91" fmla="*/ 2790212 w 4438231"/>
                <a:gd name="connsiteY91" fmla="*/ 426239 h 646270"/>
                <a:gd name="connsiteX92" fmla="*/ 2653300 w 4438231"/>
                <a:gd name="connsiteY92" fmla="*/ 629586 h 646270"/>
                <a:gd name="connsiteX93" fmla="*/ 2550619 w 4438231"/>
                <a:gd name="connsiteY93" fmla="*/ 646270 h 646270"/>
                <a:gd name="connsiteX94" fmla="*/ 2336697 w 4438231"/>
                <a:gd name="connsiteY94" fmla="*/ 576465 h 646270"/>
                <a:gd name="connsiteX95" fmla="*/ 2405151 w 4438231"/>
                <a:gd name="connsiteY95" fmla="*/ 447660 h 646270"/>
                <a:gd name="connsiteX96" fmla="*/ 2546403 w 4438231"/>
                <a:gd name="connsiteY96" fmla="*/ 512964 h 646270"/>
                <a:gd name="connsiteX97" fmla="*/ 2599209 w 4438231"/>
                <a:gd name="connsiteY97" fmla="*/ 498404 h 646270"/>
                <a:gd name="connsiteX98" fmla="*/ 2624478 w 4438231"/>
                <a:gd name="connsiteY98" fmla="*/ 452004 h 646270"/>
                <a:gd name="connsiteX99" fmla="*/ 2596506 w 4438231"/>
                <a:gd name="connsiteY99" fmla="*/ 406508 h 646270"/>
                <a:gd name="connsiteX100" fmla="*/ 2526580 w 4438231"/>
                <a:gd name="connsiteY100" fmla="*/ 378754 h 646270"/>
                <a:gd name="connsiteX101" fmla="*/ 2451694 w 4438231"/>
                <a:gd name="connsiteY101" fmla="*/ 354465 h 646270"/>
                <a:gd name="connsiteX102" fmla="*/ 2410191 w 4438231"/>
                <a:gd name="connsiteY102" fmla="*/ 330171 h 646270"/>
                <a:gd name="connsiteX103" fmla="*/ 2361016 w 4438231"/>
                <a:gd name="connsiteY103" fmla="*/ 207821 h 646270"/>
                <a:gd name="connsiteX104" fmla="*/ 2411907 w 4438231"/>
                <a:gd name="connsiteY104" fmla="*/ 66127 h 646270"/>
                <a:gd name="connsiteX105" fmla="*/ 2570434 w 4438231"/>
                <a:gd name="connsiteY105" fmla="*/ 0 h 6462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</a:cxnLst>
              <a:rect l="l" t="t" r="r" b="b"/>
              <a:pathLst>
                <a:path w="4438231" h="646270">
                  <a:moveTo>
                    <a:pt x="1217399" y="148169"/>
                  </a:moveTo>
                  <a:lnTo>
                    <a:pt x="1217399" y="496301"/>
                  </a:lnTo>
                  <a:lnTo>
                    <a:pt x="1253957" y="496301"/>
                  </a:lnTo>
                  <a:cubicBezTo>
                    <a:pt x="1316838" y="496301"/>
                    <a:pt x="1363925" y="475380"/>
                    <a:pt x="1395216" y="433537"/>
                  </a:cubicBezTo>
                  <a:cubicBezTo>
                    <a:pt x="1418986" y="401628"/>
                    <a:pt x="1430872" y="364452"/>
                    <a:pt x="1430872" y="322009"/>
                  </a:cubicBezTo>
                  <a:cubicBezTo>
                    <a:pt x="1430872" y="279568"/>
                    <a:pt x="1418986" y="242542"/>
                    <a:pt x="1395216" y="210933"/>
                  </a:cubicBezTo>
                  <a:cubicBezTo>
                    <a:pt x="1363625" y="169091"/>
                    <a:pt x="1316538" y="148169"/>
                    <a:pt x="1253957" y="148169"/>
                  </a:cubicBezTo>
                  <a:close/>
                  <a:moveTo>
                    <a:pt x="3484816" y="136461"/>
                  </a:moveTo>
                  <a:lnTo>
                    <a:pt x="3484816" y="289583"/>
                  </a:lnTo>
                  <a:lnTo>
                    <a:pt x="3514647" y="289583"/>
                  </a:lnTo>
                  <a:cubicBezTo>
                    <a:pt x="3548395" y="289583"/>
                    <a:pt x="3572651" y="282550"/>
                    <a:pt x="3587415" y="268481"/>
                  </a:cubicBezTo>
                  <a:cubicBezTo>
                    <a:pt x="3603385" y="253209"/>
                    <a:pt x="3611369" y="234650"/>
                    <a:pt x="3611369" y="212797"/>
                  </a:cubicBezTo>
                  <a:cubicBezTo>
                    <a:pt x="3611369" y="190945"/>
                    <a:pt x="3603385" y="172534"/>
                    <a:pt x="3587415" y="157564"/>
                  </a:cubicBezTo>
                  <a:cubicBezTo>
                    <a:pt x="3572347" y="143495"/>
                    <a:pt x="3548091" y="136461"/>
                    <a:pt x="3514647" y="136461"/>
                  </a:cubicBezTo>
                  <a:close/>
                  <a:moveTo>
                    <a:pt x="3825741" y="14864"/>
                  </a:moveTo>
                  <a:lnTo>
                    <a:pt x="4016693" y="14864"/>
                  </a:lnTo>
                  <a:lnTo>
                    <a:pt x="4132887" y="182398"/>
                  </a:lnTo>
                  <a:lnTo>
                    <a:pt x="4244577" y="14864"/>
                  </a:lnTo>
                  <a:lnTo>
                    <a:pt x="4438231" y="14864"/>
                  </a:lnTo>
                  <a:lnTo>
                    <a:pt x="4208098" y="334171"/>
                  </a:lnTo>
                  <a:lnTo>
                    <a:pt x="4208098" y="629607"/>
                  </a:lnTo>
                  <a:lnTo>
                    <a:pt x="4048218" y="629607"/>
                  </a:lnTo>
                  <a:lnTo>
                    <a:pt x="4048218" y="334171"/>
                  </a:lnTo>
                  <a:close/>
                  <a:moveTo>
                    <a:pt x="3324939" y="14864"/>
                  </a:moveTo>
                  <a:lnTo>
                    <a:pt x="3573538" y="14864"/>
                  </a:lnTo>
                  <a:cubicBezTo>
                    <a:pt x="3646198" y="14864"/>
                    <a:pt x="3699939" y="36630"/>
                    <a:pt x="3734768" y="80165"/>
                  </a:cubicBezTo>
                  <a:cubicBezTo>
                    <a:pt x="3762990" y="115293"/>
                    <a:pt x="3777103" y="156577"/>
                    <a:pt x="3777103" y="204014"/>
                  </a:cubicBezTo>
                  <a:cubicBezTo>
                    <a:pt x="3777103" y="258358"/>
                    <a:pt x="3760890" y="301744"/>
                    <a:pt x="3728463" y="334171"/>
                  </a:cubicBezTo>
                  <a:cubicBezTo>
                    <a:pt x="3707747" y="354886"/>
                    <a:pt x="3679224" y="369298"/>
                    <a:pt x="3642893" y="377405"/>
                  </a:cubicBezTo>
                  <a:lnTo>
                    <a:pt x="3836099" y="629607"/>
                  </a:lnTo>
                  <a:lnTo>
                    <a:pt x="3637490" y="629607"/>
                  </a:lnTo>
                  <a:lnTo>
                    <a:pt x="3484816" y="393618"/>
                  </a:lnTo>
                  <a:lnTo>
                    <a:pt x="3484816" y="629607"/>
                  </a:lnTo>
                  <a:lnTo>
                    <a:pt x="3324939" y="629607"/>
                  </a:lnTo>
                  <a:close/>
                  <a:moveTo>
                    <a:pt x="2831294" y="14864"/>
                  </a:moveTo>
                  <a:lnTo>
                    <a:pt x="3253732" y="14864"/>
                  </a:lnTo>
                  <a:lnTo>
                    <a:pt x="3253732" y="148169"/>
                  </a:lnTo>
                  <a:lnTo>
                    <a:pt x="3121325" y="148169"/>
                  </a:lnTo>
                  <a:lnTo>
                    <a:pt x="3121325" y="629607"/>
                  </a:lnTo>
                  <a:lnTo>
                    <a:pt x="2961448" y="629607"/>
                  </a:lnTo>
                  <a:lnTo>
                    <a:pt x="2961448" y="148169"/>
                  </a:lnTo>
                  <a:lnTo>
                    <a:pt x="2831294" y="148169"/>
                  </a:lnTo>
                  <a:close/>
                  <a:moveTo>
                    <a:pt x="1698036" y="14864"/>
                  </a:moveTo>
                  <a:lnTo>
                    <a:pt x="1857913" y="14864"/>
                  </a:lnTo>
                  <a:lnTo>
                    <a:pt x="1857913" y="347379"/>
                  </a:lnTo>
                  <a:cubicBezTo>
                    <a:pt x="1857913" y="374071"/>
                    <a:pt x="1858364" y="394018"/>
                    <a:pt x="1859265" y="407220"/>
                  </a:cubicBezTo>
                  <a:cubicBezTo>
                    <a:pt x="1862267" y="448915"/>
                    <a:pt x="1881332" y="478011"/>
                    <a:pt x="1916460" y="494505"/>
                  </a:cubicBezTo>
                  <a:cubicBezTo>
                    <a:pt x="1930871" y="501406"/>
                    <a:pt x="1946784" y="504857"/>
                    <a:pt x="1964197" y="504857"/>
                  </a:cubicBezTo>
                  <a:cubicBezTo>
                    <a:pt x="2003230" y="504857"/>
                    <a:pt x="2032653" y="491207"/>
                    <a:pt x="2052468" y="463910"/>
                  </a:cubicBezTo>
                  <a:cubicBezTo>
                    <a:pt x="2067181" y="443812"/>
                    <a:pt x="2074537" y="404967"/>
                    <a:pt x="2074537" y="347379"/>
                  </a:cubicBezTo>
                  <a:lnTo>
                    <a:pt x="2074537" y="14864"/>
                  </a:lnTo>
                  <a:lnTo>
                    <a:pt x="2234415" y="14864"/>
                  </a:lnTo>
                  <a:lnTo>
                    <a:pt x="2234415" y="369298"/>
                  </a:lnTo>
                  <a:cubicBezTo>
                    <a:pt x="2234415" y="406228"/>
                    <a:pt x="2231413" y="437752"/>
                    <a:pt x="2225409" y="463874"/>
                  </a:cubicBezTo>
                  <a:cubicBezTo>
                    <a:pt x="2216101" y="504406"/>
                    <a:pt x="2193883" y="541337"/>
                    <a:pt x="2158754" y="574664"/>
                  </a:cubicBezTo>
                  <a:cubicBezTo>
                    <a:pt x="2108914" y="621801"/>
                    <a:pt x="2042261" y="645369"/>
                    <a:pt x="1958795" y="645369"/>
                  </a:cubicBezTo>
                  <a:cubicBezTo>
                    <a:pt x="1873826" y="645369"/>
                    <a:pt x="1807473" y="621350"/>
                    <a:pt x="1759734" y="573312"/>
                  </a:cubicBezTo>
                  <a:cubicBezTo>
                    <a:pt x="1734515" y="548091"/>
                    <a:pt x="1717250" y="516416"/>
                    <a:pt x="1707944" y="478286"/>
                  </a:cubicBezTo>
                  <a:cubicBezTo>
                    <a:pt x="1701338" y="451264"/>
                    <a:pt x="1698036" y="414934"/>
                    <a:pt x="1698036" y="369298"/>
                  </a:cubicBezTo>
                  <a:close/>
                  <a:moveTo>
                    <a:pt x="1057522" y="14864"/>
                  </a:moveTo>
                  <a:lnTo>
                    <a:pt x="1293511" y="14864"/>
                  </a:lnTo>
                  <a:cubicBezTo>
                    <a:pt x="1351157" y="14864"/>
                    <a:pt x="1404601" y="30924"/>
                    <a:pt x="1453840" y="63050"/>
                  </a:cubicBezTo>
                  <a:cubicBezTo>
                    <a:pt x="1502179" y="94276"/>
                    <a:pt x="1539258" y="136011"/>
                    <a:pt x="1565079" y="188252"/>
                  </a:cubicBezTo>
                  <a:cubicBezTo>
                    <a:pt x="1586097" y="231486"/>
                    <a:pt x="1596604" y="276072"/>
                    <a:pt x="1596604" y="322009"/>
                  </a:cubicBezTo>
                  <a:cubicBezTo>
                    <a:pt x="1596604" y="385961"/>
                    <a:pt x="1577313" y="445185"/>
                    <a:pt x="1538732" y="499678"/>
                  </a:cubicBezTo>
                  <a:cubicBezTo>
                    <a:pt x="1500153" y="554171"/>
                    <a:pt x="1450836" y="591926"/>
                    <a:pt x="1390789" y="612944"/>
                  </a:cubicBezTo>
                  <a:cubicBezTo>
                    <a:pt x="1358964" y="624052"/>
                    <a:pt x="1326538" y="629607"/>
                    <a:pt x="1293511" y="629607"/>
                  </a:cubicBezTo>
                  <a:lnTo>
                    <a:pt x="1057522" y="629607"/>
                  </a:lnTo>
                  <a:close/>
                  <a:moveTo>
                    <a:pt x="294637" y="13238"/>
                  </a:moveTo>
                  <a:lnTo>
                    <a:pt x="454515" y="13238"/>
                  </a:lnTo>
                  <a:lnTo>
                    <a:pt x="748600" y="389290"/>
                  </a:lnTo>
                  <a:lnTo>
                    <a:pt x="748600" y="13238"/>
                  </a:lnTo>
                  <a:lnTo>
                    <a:pt x="908479" y="13238"/>
                  </a:lnTo>
                  <a:lnTo>
                    <a:pt x="908479" y="627982"/>
                  </a:lnTo>
                  <a:lnTo>
                    <a:pt x="748600" y="627982"/>
                  </a:lnTo>
                  <a:lnTo>
                    <a:pt x="454515" y="251478"/>
                  </a:lnTo>
                  <a:lnTo>
                    <a:pt x="454515" y="627982"/>
                  </a:lnTo>
                  <a:lnTo>
                    <a:pt x="294637" y="627982"/>
                  </a:lnTo>
                  <a:close/>
                  <a:moveTo>
                    <a:pt x="0" y="13238"/>
                  </a:moveTo>
                  <a:lnTo>
                    <a:pt x="159879" y="13238"/>
                  </a:lnTo>
                  <a:lnTo>
                    <a:pt x="159879" y="627982"/>
                  </a:lnTo>
                  <a:lnTo>
                    <a:pt x="0" y="627982"/>
                  </a:lnTo>
                  <a:close/>
                  <a:moveTo>
                    <a:pt x="2570434" y="0"/>
                  </a:moveTo>
                  <a:cubicBezTo>
                    <a:pt x="2636788" y="0"/>
                    <a:pt x="2701790" y="16663"/>
                    <a:pt x="2765440" y="49991"/>
                  </a:cubicBezTo>
                  <a:lnTo>
                    <a:pt x="2701489" y="174291"/>
                  </a:lnTo>
                  <a:cubicBezTo>
                    <a:pt x="2666572" y="146968"/>
                    <a:pt x="2631352" y="133309"/>
                    <a:pt x="2595830" y="133309"/>
                  </a:cubicBezTo>
                  <a:cubicBezTo>
                    <a:pt x="2578675" y="133309"/>
                    <a:pt x="2563322" y="137678"/>
                    <a:pt x="2549773" y="146417"/>
                  </a:cubicBezTo>
                  <a:cubicBezTo>
                    <a:pt x="2534424" y="156363"/>
                    <a:pt x="2526751" y="169624"/>
                    <a:pt x="2526751" y="186197"/>
                  </a:cubicBezTo>
                  <a:cubicBezTo>
                    <a:pt x="2526751" y="202467"/>
                    <a:pt x="2536823" y="216477"/>
                    <a:pt x="2556973" y="228228"/>
                  </a:cubicBezTo>
                  <a:cubicBezTo>
                    <a:pt x="2565998" y="233657"/>
                    <a:pt x="2593069" y="242999"/>
                    <a:pt x="2638178" y="256255"/>
                  </a:cubicBezTo>
                  <a:cubicBezTo>
                    <a:pt x="2694723" y="272790"/>
                    <a:pt x="2735022" y="296237"/>
                    <a:pt x="2759080" y="326598"/>
                  </a:cubicBezTo>
                  <a:cubicBezTo>
                    <a:pt x="2779834" y="352448"/>
                    <a:pt x="2790212" y="385661"/>
                    <a:pt x="2790212" y="426239"/>
                  </a:cubicBezTo>
                  <a:cubicBezTo>
                    <a:pt x="2790212" y="530241"/>
                    <a:pt x="2744575" y="598023"/>
                    <a:pt x="2653300" y="629586"/>
                  </a:cubicBezTo>
                  <a:cubicBezTo>
                    <a:pt x="2621475" y="640709"/>
                    <a:pt x="2587247" y="646270"/>
                    <a:pt x="2550619" y="646270"/>
                  </a:cubicBezTo>
                  <a:cubicBezTo>
                    <a:pt x="2473756" y="646270"/>
                    <a:pt x="2402450" y="623003"/>
                    <a:pt x="2336697" y="576465"/>
                  </a:cubicBezTo>
                  <a:lnTo>
                    <a:pt x="2405151" y="447660"/>
                  </a:lnTo>
                  <a:cubicBezTo>
                    <a:pt x="2453288" y="491195"/>
                    <a:pt x="2500372" y="512964"/>
                    <a:pt x="2546403" y="512964"/>
                  </a:cubicBezTo>
                  <a:cubicBezTo>
                    <a:pt x="2567163" y="512964"/>
                    <a:pt x="2584764" y="508110"/>
                    <a:pt x="2599209" y="498404"/>
                  </a:cubicBezTo>
                  <a:cubicBezTo>
                    <a:pt x="2616055" y="487487"/>
                    <a:pt x="2624478" y="472021"/>
                    <a:pt x="2624478" y="452004"/>
                  </a:cubicBezTo>
                  <a:cubicBezTo>
                    <a:pt x="2624478" y="433804"/>
                    <a:pt x="2615154" y="418641"/>
                    <a:pt x="2596506" y="406508"/>
                  </a:cubicBezTo>
                  <a:cubicBezTo>
                    <a:pt x="2582672" y="397408"/>
                    <a:pt x="2559363" y="388157"/>
                    <a:pt x="2526580" y="378754"/>
                  </a:cubicBezTo>
                  <a:cubicBezTo>
                    <a:pt x="2486883" y="367060"/>
                    <a:pt x="2461921" y="358963"/>
                    <a:pt x="2451694" y="354465"/>
                  </a:cubicBezTo>
                  <a:cubicBezTo>
                    <a:pt x="2435452" y="347569"/>
                    <a:pt x="2421619" y="339470"/>
                    <a:pt x="2410191" y="330171"/>
                  </a:cubicBezTo>
                  <a:cubicBezTo>
                    <a:pt x="2377407" y="303183"/>
                    <a:pt x="2361016" y="262400"/>
                    <a:pt x="2361016" y="207821"/>
                  </a:cubicBezTo>
                  <a:cubicBezTo>
                    <a:pt x="2361016" y="150842"/>
                    <a:pt x="2377981" y="103609"/>
                    <a:pt x="2411907" y="66127"/>
                  </a:cubicBezTo>
                  <a:cubicBezTo>
                    <a:pt x="2451539" y="22042"/>
                    <a:pt x="2504382" y="0"/>
                    <a:pt x="2570434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5400" dirty="0">
                <a:solidFill>
                  <a:schemeClr val="bg1"/>
                </a:solidFill>
                <a:latin typeface="Aharoni" panose="02010803020104030203" pitchFamily="2" charset="-79"/>
                <a:cs typeface="B Nazanin" pitchFamily="2" charset="-78"/>
              </a:endParaRPr>
            </a:p>
          </p:txBody>
        </p: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17FA8142-D7F4-4E48-8ACA-3B2B48BDA302}"/>
                </a:ext>
              </a:extLst>
            </p:cNvPr>
            <p:cNvSpPr txBox="1"/>
            <p:nvPr/>
          </p:nvSpPr>
          <p:spPr>
            <a:xfrm flipH="1">
              <a:off x="9556330" y="3446590"/>
              <a:ext cx="551490" cy="468478"/>
            </a:xfrm>
            <a:custGeom>
              <a:avLst/>
              <a:gdLst>
                <a:gd name="connsiteX0" fmla="*/ 717483 w 844822"/>
                <a:gd name="connsiteY0" fmla="*/ 542899 h 717660"/>
                <a:gd name="connsiteX1" fmla="*/ 753792 w 844822"/>
                <a:gd name="connsiteY1" fmla="*/ 536357 h 717660"/>
                <a:gd name="connsiteX2" fmla="*/ 818277 w 844822"/>
                <a:gd name="connsiteY2" fmla="*/ 562525 h 717660"/>
                <a:gd name="connsiteX3" fmla="*/ 844822 w 844822"/>
                <a:gd name="connsiteY3" fmla="*/ 626631 h 717660"/>
                <a:gd name="connsiteX4" fmla="*/ 818276 w 844822"/>
                <a:gd name="connsiteY4" fmla="*/ 691109 h 717660"/>
                <a:gd name="connsiteX5" fmla="*/ 753792 w 844822"/>
                <a:gd name="connsiteY5" fmla="*/ 717660 h 717660"/>
                <a:gd name="connsiteX6" fmla="*/ 687428 w 844822"/>
                <a:gd name="connsiteY6" fmla="*/ 691108 h 717660"/>
                <a:gd name="connsiteX7" fmla="*/ 660499 w 844822"/>
                <a:gd name="connsiteY7" fmla="*/ 626631 h 717660"/>
                <a:gd name="connsiteX8" fmla="*/ 687428 w 844822"/>
                <a:gd name="connsiteY8" fmla="*/ 562525 h 717660"/>
                <a:gd name="connsiteX9" fmla="*/ 717483 w 844822"/>
                <a:gd name="connsiteY9" fmla="*/ 542899 h 717660"/>
                <a:gd name="connsiteX10" fmla="*/ 291596 w 844822"/>
                <a:gd name="connsiteY10" fmla="*/ 251558 h 717660"/>
                <a:gd name="connsiteX11" fmla="*/ 153352 w 844822"/>
                <a:gd name="connsiteY11" fmla="*/ 466855 h 717660"/>
                <a:gd name="connsiteX12" fmla="*/ 291596 w 844822"/>
                <a:gd name="connsiteY12" fmla="*/ 466855 h 717660"/>
                <a:gd name="connsiteX13" fmla="*/ 291596 w 844822"/>
                <a:gd name="connsiteY13" fmla="*/ 0 h 717660"/>
                <a:gd name="connsiteX14" fmla="*/ 444192 w 844822"/>
                <a:gd name="connsiteY14" fmla="*/ 0 h 717660"/>
                <a:gd name="connsiteX15" fmla="*/ 444192 w 844822"/>
                <a:gd name="connsiteY15" fmla="*/ 466856 h 717660"/>
                <a:gd name="connsiteX16" fmla="*/ 524269 w 844822"/>
                <a:gd name="connsiteY16" fmla="*/ 466855 h 717660"/>
                <a:gd name="connsiteX17" fmla="*/ 469123 w 844822"/>
                <a:gd name="connsiteY17" fmla="*/ 602080 h 717660"/>
                <a:gd name="connsiteX18" fmla="*/ 444192 w 844822"/>
                <a:gd name="connsiteY18" fmla="*/ 602080 h 717660"/>
                <a:gd name="connsiteX19" fmla="*/ 444192 w 844822"/>
                <a:gd name="connsiteY19" fmla="*/ 705574 h 717660"/>
                <a:gd name="connsiteX20" fmla="*/ 291596 w 844822"/>
                <a:gd name="connsiteY20" fmla="*/ 705574 h 717660"/>
                <a:gd name="connsiteX21" fmla="*/ 291596 w 844822"/>
                <a:gd name="connsiteY21" fmla="*/ 602080 h 717660"/>
                <a:gd name="connsiteX22" fmla="*/ 0 w 844822"/>
                <a:gd name="connsiteY22" fmla="*/ 602080 h 717660"/>
                <a:gd name="connsiteX23" fmla="*/ 0 w 844822"/>
                <a:gd name="connsiteY23" fmla="*/ 478944 h 7176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844822" h="717660">
                  <a:moveTo>
                    <a:pt x="717483" y="542899"/>
                  </a:moveTo>
                  <a:cubicBezTo>
                    <a:pt x="728544" y="538538"/>
                    <a:pt x="740647" y="536358"/>
                    <a:pt x="753792" y="536357"/>
                  </a:cubicBezTo>
                  <a:cubicBezTo>
                    <a:pt x="779084" y="536357"/>
                    <a:pt x="800579" y="545079"/>
                    <a:pt x="818277" y="562525"/>
                  </a:cubicBezTo>
                  <a:cubicBezTo>
                    <a:pt x="835975" y="579971"/>
                    <a:pt x="844822" y="601339"/>
                    <a:pt x="844822" y="626631"/>
                  </a:cubicBezTo>
                  <a:cubicBezTo>
                    <a:pt x="844822" y="651914"/>
                    <a:pt x="835975" y="673405"/>
                    <a:pt x="818276" y="691109"/>
                  </a:cubicBezTo>
                  <a:cubicBezTo>
                    <a:pt x="800579" y="708810"/>
                    <a:pt x="779084" y="717660"/>
                    <a:pt x="753792" y="717660"/>
                  </a:cubicBezTo>
                  <a:cubicBezTo>
                    <a:pt x="727501" y="717660"/>
                    <a:pt x="705381" y="708810"/>
                    <a:pt x="687428" y="691108"/>
                  </a:cubicBezTo>
                  <a:cubicBezTo>
                    <a:pt x="669474" y="673405"/>
                    <a:pt x="660499" y="651914"/>
                    <a:pt x="660499" y="626631"/>
                  </a:cubicBezTo>
                  <a:cubicBezTo>
                    <a:pt x="660499" y="601339"/>
                    <a:pt x="669474" y="579971"/>
                    <a:pt x="687428" y="562525"/>
                  </a:cubicBezTo>
                  <a:cubicBezTo>
                    <a:pt x="696405" y="553802"/>
                    <a:pt x="706423" y="547260"/>
                    <a:pt x="717483" y="542899"/>
                  </a:cubicBezTo>
                  <a:close/>
                  <a:moveTo>
                    <a:pt x="291596" y="251558"/>
                  </a:moveTo>
                  <a:lnTo>
                    <a:pt x="153352" y="466855"/>
                  </a:lnTo>
                  <a:lnTo>
                    <a:pt x="291596" y="466855"/>
                  </a:lnTo>
                  <a:close/>
                  <a:moveTo>
                    <a:pt x="291596" y="0"/>
                  </a:moveTo>
                  <a:lnTo>
                    <a:pt x="444192" y="0"/>
                  </a:lnTo>
                  <a:lnTo>
                    <a:pt x="444192" y="466856"/>
                  </a:lnTo>
                  <a:lnTo>
                    <a:pt x="524269" y="466855"/>
                  </a:lnTo>
                  <a:lnTo>
                    <a:pt x="469123" y="602080"/>
                  </a:lnTo>
                  <a:lnTo>
                    <a:pt x="444192" y="602080"/>
                  </a:lnTo>
                  <a:lnTo>
                    <a:pt x="444192" y="705574"/>
                  </a:lnTo>
                  <a:lnTo>
                    <a:pt x="291596" y="705574"/>
                  </a:lnTo>
                  <a:lnTo>
                    <a:pt x="291596" y="602080"/>
                  </a:lnTo>
                  <a:lnTo>
                    <a:pt x="0" y="602080"/>
                  </a:lnTo>
                  <a:lnTo>
                    <a:pt x="0" y="478944"/>
                  </a:lnTo>
                  <a:close/>
                </a:path>
              </a:pathLst>
            </a:custGeom>
            <a:solidFill>
              <a:schemeClr val="bg1"/>
            </a:solidFill>
            <a:ln w="1270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5400" dirty="0">
                <a:solidFill>
                  <a:schemeClr val="bg1"/>
                </a:solidFill>
                <a:latin typeface="Aharoni" panose="02010803020104030203" pitchFamily="2" charset="-79"/>
                <a:cs typeface="B Nazanin" pitchFamily="2" charset="-78"/>
              </a:endParaRPr>
            </a:p>
          </p:txBody>
        </p:sp>
        <p:grpSp>
          <p:nvGrpSpPr>
            <p:cNvPr id="42" name="Group 41">
              <a:extLst>
                <a:ext uri="{FF2B5EF4-FFF2-40B4-BE49-F238E27FC236}">
                  <a16:creationId xmlns:a16="http://schemas.microsoft.com/office/drawing/2014/main" id="{9BF0CC7E-9F1A-424F-A105-D8D4D3FB3088}"/>
                </a:ext>
              </a:extLst>
            </p:cNvPr>
            <p:cNvGrpSpPr/>
            <p:nvPr/>
          </p:nvGrpSpPr>
          <p:grpSpPr>
            <a:xfrm flipH="1">
              <a:off x="8984974" y="3390900"/>
              <a:ext cx="534724" cy="533693"/>
              <a:chOff x="7167947" y="1624190"/>
              <a:chExt cx="2677920" cy="2672764"/>
            </a:xfrm>
            <a:solidFill>
              <a:schemeClr val="bg1"/>
            </a:solidFill>
          </p:grpSpPr>
          <p:sp>
            <p:nvSpPr>
              <p:cNvPr id="43" name="Freeform: Shape 42">
                <a:extLst>
                  <a:ext uri="{FF2B5EF4-FFF2-40B4-BE49-F238E27FC236}">
                    <a16:creationId xmlns:a16="http://schemas.microsoft.com/office/drawing/2014/main" id="{41671213-3D5C-49D1-A8DC-4812370AEC83}"/>
                  </a:ext>
                </a:extLst>
              </p:cNvPr>
              <p:cNvSpPr/>
              <p:nvPr/>
            </p:nvSpPr>
            <p:spPr>
              <a:xfrm>
                <a:off x="7167947" y="1624190"/>
                <a:ext cx="2677920" cy="2672764"/>
              </a:xfrm>
              <a:custGeom>
                <a:avLst/>
                <a:gdLst>
                  <a:gd name="connsiteX0" fmla="*/ 2538684 w 2677922"/>
                  <a:gd name="connsiteY0" fmla="*/ 1897505 h 2672762"/>
                  <a:gd name="connsiteX1" fmla="*/ 2456643 w 2677922"/>
                  <a:gd name="connsiteY1" fmla="*/ 1879446 h 2672762"/>
                  <a:gd name="connsiteX2" fmla="*/ 2389566 w 2677922"/>
                  <a:gd name="connsiteY2" fmla="*/ 1863966 h 2672762"/>
                  <a:gd name="connsiteX3" fmla="*/ 2354479 w 2677922"/>
                  <a:gd name="connsiteY3" fmla="*/ 1874802 h 2672762"/>
                  <a:gd name="connsiteX4" fmla="*/ 2312170 w 2677922"/>
                  <a:gd name="connsiteY4" fmla="*/ 1950651 h 2672762"/>
                  <a:gd name="connsiteX5" fmla="*/ 2322489 w 2677922"/>
                  <a:gd name="connsiteY5" fmla="*/ 1983157 h 2672762"/>
                  <a:gd name="connsiteX6" fmla="*/ 2412785 w 2677922"/>
                  <a:gd name="connsiteY6" fmla="*/ 2080161 h 2672762"/>
                  <a:gd name="connsiteX7" fmla="*/ 2418461 w 2677922"/>
                  <a:gd name="connsiteY7" fmla="*/ 2146722 h 2672762"/>
                  <a:gd name="connsiteX8" fmla="*/ 2414849 w 2677922"/>
                  <a:gd name="connsiteY8" fmla="*/ 2151882 h 2672762"/>
                  <a:gd name="connsiteX9" fmla="*/ 2324037 w 2677922"/>
                  <a:gd name="connsiteY9" fmla="*/ 2174585 h 2672762"/>
                  <a:gd name="connsiteX10" fmla="*/ 2219294 w 2677922"/>
                  <a:gd name="connsiteY10" fmla="*/ 2118859 h 2672762"/>
                  <a:gd name="connsiteX11" fmla="*/ 2178531 w 2677922"/>
                  <a:gd name="connsiteY11" fmla="*/ 2120407 h 2672762"/>
                  <a:gd name="connsiteX12" fmla="*/ 2125386 w 2677922"/>
                  <a:gd name="connsiteY12" fmla="*/ 2172521 h 2672762"/>
                  <a:gd name="connsiteX13" fmla="*/ 2122806 w 2677922"/>
                  <a:gd name="connsiteY13" fmla="*/ 2217411 h 2672762"/>
                  <a:gd name="connsiteX14" fmla="*/ 2184723 w 2677922"/>
                  <a:gd name="connsiteY14" fmla="*/ 2334538 h 2672762"/>
                  <a:gd name="connsiteX15" fmla="*/ 2174404 w 2677922"/>
                  <a:gd name="connsiteY15" fmla="*/ 2395423 h 2672762"/>
                  <a:gd name="connsiteX16" fmla="*/ 2164084 w 2677922"/>
                  <a:gd name="connsiteY16" fmla="*/ 2404711 h 2672762"/>
                  <a:gd name="connsiteX17" fmla="*/ 2075336 w 2677922"/>
                  <a:gd name="connsiteY17" fmla="*/ 2401615 h 2672762"/>
                  <a:gd name="connsiteX18" fmla="*/ 1988652 w 2677922"/>
                  <a:gd name="connsiteY18" fmla="*/ 2320606 h 2672762"/>
                  <a:gd name="connsiteX19" fmla="*/ 1944277 w 2677922"/>
                  <a:gd name="connsiteY19" fmla="*/ 2311835 h 2672762"/>
                  <a:gd name="connsiteX20" fmla="*/ 1883392 w 2677922"/>
                  <a:gd name="connsiteY20" fmla="*/ 2346405 h 2672762"/>
                  <a:gd name="connsiteX21" fmla="*/ 1868429 w 2677922"/>
                  <a:gd name="connsiteY21" fmla="*/ 2391811 h 2672762"/>
                  <a:gd name="connsiteX22" fmla="*/ 1899388 w 2677922"/>
                  <a:gd name="connsiteY22" fmla="*/ 2526997 h 2672762"/>
                  <a:gd name="connsiteX23" fmla="*/ 1879264 w 2677922"/>
                  <a:gd name="connsiteY23" fmla="*/ 2571887 h 2672762"/>
                  <a:gd name="connsiteX24" fmla="*/ 1841082 w 2677922"/>
                  <a:gd name="connsiteY24" fmla="*/ 2588915 h 2672762"/>
                  <a:gd name="connsiteX25" fmla="*/ 1782777 w 2677922"/>
                  <a:gd name="connsiteY25" fmla="*/ 2568276 h 2672762"/>
                  <a:gd name="connsiteX26" fmla="*/ 1715184 w 2677922"/>
                  <a:gd name="connsiteY26" fmla="*/ 2459404 h 2672762"/>
                  <a:gd name="connsiteX27" fmla="*/ 1664618 w 2677922"/>
                  <a:gd name="connsiteY27" fmla="*/ 2435669 h 2672762"/>
                  <a:gd name="connsiteX28" fmla="*/ 1610440 w 2677922"/>
                  <a:gd name="connsiteY28" fmla="*/ 2450117 h 2672762"/>
                  <a:gd name="connsiteX29" fmla="*/ 1577418 w 2677922"/>
                  <a:gd name="connsiteY29" fmla="*/ 2495007 h 2672762"/>
                  <a:gd name="connsiteX30" fmla="*/ 1573806 w 2677922"/>
                  <a:gd name="connsiteY30" fmla="*/ 2616777 h 2672762"/>
                  <a:gd name="connsiteX31" fmla="*/ 1526852 w 2677922"/>
                  <a:gd name="connsiteY31" fmla="*/ 2672503 h 2672762"/>
                  <a:gd name="connsiteX32" fmla="*/ 1497441 w 2677922"/>
                  <a:gd name="connsiteY32" fmla="*/ 2676115 h 2672762"/>
                  <a:gd name="connsiteX33" fmla="*/ 1449972 w 2677922"/>
                  <a:gd name="connsiteY33" fmla="*/ 2644124 h 2672762"/>
                  <a:gd name="connsiteX34" fmla="*/ 1410241 w 2677922"/>
                  <a:gd name="connsiteY34" fmla="*/ 2514614 h 2672762"/>
                  <a:gd name="connsiteX35" fmla="*/ 1373091 w 2677922"/>
                  <a:gd name="connsiteY35" fmla="*/ 2482623 h 2672762"/>
                  <a:gd name="connsiteX36" fmla="*/ 1304982 w 2677922"/>
                  <a:gd name="connsiteY36" fmla="*/ 2483139 h 2672762"/>
                  <a:gd name="connsiteX37" fmla="*/ 1271959 w 2677922"/>
                  <a:gd name="connsiteY37" fmla="*/ 2511518 h 2672762"/>
                  <a:gd name="connsiteX38" fmla="*/ 1234293 w 2677922"/>
                  <a:gd name="connsiteY38" fmla="*/ 2633805 h 2672762"/>
                  <a:gd name="connsiteX39" fmla="*/ 1170828 w 2677922"/>
                  <a:gd name="connsiteY39" fmla="*/ 2674567 h 2672762"/>
                  <a:gd name="connsiteX40" fmla="*/ 1106847 w 2677922"/>
                  <a:gd name="connsiteY40" fmla="*/ 2602330 h 2672762"/>
                  <a:gd name="connsiteX41" fmla="*/ 1103751 w 2677922"/>
                  <a:gd name="connsiteY41" fmla="*/ 2491395 h 2672762"/>
                  <a:gd name="connsiteX42" fmla="*/ 1080532 w 2677922"/>
                  <a:gd name="connsiteY42" fmla="*/ 2454244 h 2672762"/>
                  <a:gd name="connsiteX43" fmla="*/ 1005199 w 2677922"/>
                  <a:gd name="connsiteY43" fmla="*/ 2435153 h 2672762"/>
                  <a:gd name="connsiteX44" fmla="*/ 969080 w 2677922"/>
                  <a:gd name="connsiteY44" fmla="*/ 2454244 h 2672762"/>
                  <a:gd name="connsiteX45" fmla="*/ 900456 w 2677922"/>
                  <a:gd name="connsiteY45" fmla="*/ 2564148 h 2672762"/>
                  <a:gd name="connsiteX46" fmla="*/ 836474 w 2677922"/>
                  <a:gd name="connsiteY46" fmla="*/ 2587367 h 2672762"/>
                  <a:gd name="connsiteX47" fmla="*/ 831830 w 2677922"/>
                  <a:gd name="connsiteY47" fmla="*/ 2585819 h 2672762"/>
                  <a:gd name="connsiteX48" fmla="*/ 785392 w 2677922"/>
                  <a:gd name="connsiteY48" fmla="*/ 2504810 h 2672762"/>
                  <a:gd name="connsiteX49" fmla="*/ 811707 w 2677922"/>
                  <a:gd name="connsiteY49" fmla="*/ 2390779 h 2672762"/>
                  <a:gd name="connsiteX50" fmla="*/ 794680 w 2677922"/>
                  <a:gd name="connsiteY50" fmla="*/ 2344341 h 2672762"/>
                  <a:gd name="connsiteX51" fmla="*/ 739470 w 2677922"/>
                  <a:gd name="connsiteY51" fmla="*/ 2312351 h 2672762"/>
                  <a:gd name="connsiteX52" fmla="*/ 689421 w 2677922"/>
                  <a:gd name="connsiteY52" fmla="*/ 2321638 h 2672762"/>
                  <a:gd name="connsiteX53" fmla="*/ 596029 w 2677922"/>
                  <a:gd name="connsiteY53" fmla="*/ 2408838 h 2672762"/>
                  <a:gd name="connsiteX54" fmla="*/ 530500 w 2677922"/>
                  <a:gd name="connsiteY54" fmla="*/ 2415030 h 2672762"/>
                  <a:gd name="connsiteX55" fmla="*/ 521212 w 2677922"/>
                  <a:gd name="connsiteY55" fmla="*/ 2408838 h 2672762"/>
                  <a:gd name="connsiteX56" fmla="*/ 500573 w 2677922"/>
                  <a:gd name="connsiteY56" fmla="*/ 2322670 h 2672762"/>
                  <a:gd name="connsiteX57" fmla="*/ 556298 w 2677922"/>
                  <a:gd name="connsiteY57" fmla="*/ 2217927 h 2672762"/>
                  <a:gd name="connsiteX58" fmla="*/ 552171 w 2677922"/>
                  <a:gd name="connsiteY58" fmla="*/ 2168909 h 2672762"/>
                  <a:gd name="connsiteX59" fmla="*/ 505733 w 2677922"/>
                  <a:gd name="connsiteY59" fmla="*/ 2122987 h 2672762"/>
                  <a:gd name="connsiteX60" fmla="*/ 457747 w 2677922"/>
                  <a:gd name="connsiteY60" fmla="*/ 2119375 h 2672762"/>
                  <a:gd name="connsiteX61" fmla="*/ 341652 w 2677922"/>
                  <a:gd name="connsiteY61" fmla="*/ 2180777 h 2672762"/>
                  <a:gd name="connsiteX62" fmla="*/ 278187 w 2677922"/>
                  <a:gd name="connsiteY62" fmla="*/ 2168909 h 2672762"/>
                  <a:gd name="connsiteX63" fmla="*/ 274059 w 2677922"/>
                  <a:gd name="connsiteY63" fmla="*/ 2164265 h 2672762"/>
                  <a:gd name="connsiteX64" fmla="*/ 276639 w 2677922"/>
                  <a:gd name="connsiteY64" fmla="*/ 2069325 h 2672762"/>
                  <a:gd name="connsiteX65" fmla="*/ 354551 w 2677922"/>
                  <a:gd name="connsiteY65" fmla="*/ 1986253 h 2672762"/>
                  <a:gd name="connsiteX66" fmla="*/ 363839 w 2677922"/>
                  <a:gd name="connsiteY66" fmla="*/ 1940847 h 2672762"/>
                  <a:gd name="connsiteX67" fmla="*/ 328237 w 2677922"/>
                  <a:gd name="connsiteY67" fmla="*/ 1878930 h 2672762"/>
                  <a:gd name="connsiteX68" fmla="*/ 283347 w 2677922"/>
                  <a:gd name="connsiteY68" fmla="*/ 1866030 h 2672762"/>
                  <a:gd name="connsiteX69" fmla="*/ 170864 w 2677922"/>
                  <a:gd name="connsiteY69" fmla="*/ 1891829 h 2672762"/>
                  <a:gd name="connsiteX70" fmla="*/ 155900 w 2677922"/>
                  <a:gd name="connsiteY70" fmla="*/ 1895441 h 2672762"/>
                  <a:gd name="connsiteX71" fmla="*/ 100175 w 2677922"/>
                  <a:gd name="connsiteY71" fmla="*/ 1868094 h 2672762"/>
                  <a:gd name="connsiteX72" fmla="*/ 87275 w 2677922"/>
                  <a:gd name="connsiteY72" fmla="*/ 1838168 h 2672762"/>
                  <a:gd name="connsiteX73" fmla="*/ 107915 w 2677922"/>
                  <a:gd name="connsiteY73" fmla="*/ 1779862 h 2672762"/>
                  <a:gd name="connsiteX74" fmla="*/ 213690 w 2677922"/>
                  <a:gd name="connsiteY74" fmla="*/ 1713817 h 2672762"/>
                  <a:gd name="connsiteX75" fmla="*/ 238972 w 2677922"/>
                  <a:gd name="connsiteY75" fmla="*/ 1654480 h 2672762"/>
                  <a:gd name="connsiteX76" fmla="*/ 222977 w 2677922"/>
                  <a:gd name="connsiteY76" fmla="*/ 1600818 h 2672762"/>
                  <a:gd name="connsiteX77" fmla="*/ 184279 w 2677922"/>
                  <a:gd name="connsiteY77" fmla="*/ 1575019 h 2672762"/>
                  <a:gd name="connsiteX78" fmla="*/ 59413 w 2677922"/>
                  <a:gd name="connsiteY78" fmla="*/ 1571407 h 2672762"/>
                  <a:gd name="connsiteX79" fmla="*/ 3687 w 2677922"/>
                  <a:gd name="connsiteY79" fmla="*/ 1524453 h 2672762"/>
                  <a:gd name="connsiteX80" fmla="*/ 1623 w 2677922"/>
                  <a:gd name="connsiteY80" fmla="*/ 1513618 h 2672762"/>
                  <a:gd name="connsiteX81" fmla="*/ 48577 w 2677922"/>
                  <a:gd name="connsiteY81" fmla="*/ 1442413 h 2672762"/>
                  <a:gd name="connsiteX82" fmla="*/ 160544 w 2677922"/>
                  <a:gd name="connsiteY82" fmla="*/ 1408358 h 2672762"/>
                  <a:gd name="connsiteX83" fmla="*/ 194083 w 2677922"/>
                  <a:gd name="connsiteY83" fmla="*/ 1370692 h 2672762"/>
                  <a:gd name="connsiteX84" fmla="*/ 192534 w 2677922"/>
                  <a:gd name="connsiteY84" fmla="*/ 1298971 h 2672762"/>
                  <a:gd name="connsiteX85" fmla="*/ 166220 w 2677922"/>
                  <a:gd name="connsiteY85" fmla="*/ 1269560 h 2672762"/>
                  <a:gd name="connsiteX86" fmla="*/ 47029 w 2677922"/>
                  <a:gd name="connsiteY86" fmla="*/ 1232926 h 2672762"/>
                  <a:gd name="connsiteX87" fmla="*/ 1623 w 2677922"/>
                  <a:gd name="connsiteY87" fmla="*/ 1166881 h 2672762"/>
                  <a:gd name="connsiteX88" fmla="*/ 6267 w 2677922"/>
                  <a:gd name="connsiteY88" fmla="*/ 1139534 h 2672762"/>
                  <a:gd name="connsiteX89" fmla="*/ 49093 w 2677922"/>
                  <a:gd name="connsiteY89" fmla="*/ 1105480 h 2672762"/>
                  <a:gd name="connsiteX90" fmla="*/ 164672 w 2677922"/>
                  <a:gd name="connsiteY90" fmla="*/ 1101868 h 2672762"/>
                  <a:gd name="connsiteX91" fmla="*/ 181699 w 2677922"/>
                  <a:gd name="connsiteY91" fmla="*/ 1101352 h 2672762"/>
                  <a:gd name="connsiteX92" fmla="*/ 227621 w 2677922"/>
                  <a:gd name="connsiteY92" fmla="*/ 1065233 h 2672762"/>
                  <a:gd name="connsiteX93" fmla="*/ 241036 w 2677922"/>
                  <a:gd name="connsiteY93" fmla="*/ 1014152 h 2672762"/>
                  <a:gd name="connsiteX94" fmla="*/ 219366 w 2677922"/>
                  <a:gd name="connsiteY94" fmla="*/ 965650 h 2672762"/>
                  <a:gd name="connsiteX95" fmla="*/ 113590 w 2677922"/>
                  <a:gd name="connsiteY95" fmla="*/ 899605 h 2672762"/>
                  <a:gd name="connsiteX96" fmla="*/ 89855 w 2677922"/>
                  <a:gd name="connsiteY96" fmla="*/ 832012 h 2672762"/>
                  <a:gd name="connsiteX97" fmla="*/ 104818 w 2677922"/>
                  <a:gd name="connsiteY97" fmla="*/ 799505 h 2672762"/>
                  <a:gd name="connsiteX98" fmla="*/ 151256 w 2677922"/>
                  <a:gd name="connsiteY98" fmla="*/ 779898 h 2672762"/>
                  <a:gd name="connsiteX99" fmla="*/ 283347 w 2677922"/>
                  <a:gd name="connsiteY99" fmla="*/ 810341 h 2672762"/>
                  <a:gd name="connsiteX100" fmla="*/ 331332 w 2677922"/>
                  <a:gd name="connsiteY100" fmla="*/ 794345 h 2672762"/>
                  <a:gd name="connsiteX101" fmla="*/ 363839 w 2677922"/>
                  <a:gd name="connsiteY101" fmla="*/ 737588 h 2672762"/>
                  <a:gd name="connsiteX102" fmla="*/ 354551 w 2677922"/>
                  <a:gd name="connsiteY102" fmla="*/ 689086 h 2672762"/>
                  <a:gd name="connsiteX103" fmla="*/ 266835 w 2677922"/>
                  <a:gd name="connsiteY103" fmla="*/ 595694 h 2672762"/>
                  <a:gd name="connsiteX104" fmla="*/ 261675 w 2677922"/>
                  <a:gd name="connsiteY104" fmla="*/ 529133 h 2672762"/>
                  <a:gd name="connsiteX105" fmla="*/ 270447 w 2677922"/>
                  <a:gd name="connsiteY105" fmla="*/ 516233 h 2672762"/>
                  <a:gd name="connsiteX106" fmla="*/ 349907 w 2677922"/>
                  <a:gd name="connsiteY106" fmla="*/ 498690 h 2672762"/>
                  <a:gd name="connsiteX107" fmla="*/ 457231 w 2677922"/>
                  <a:gd name="connsiteY107" fmla="*/ 555964 h 2672762"/>
                  <a:gd name="connsiteX108" fmla="*/ 507797 w 2677922"/>
                  <a:gd name="connsiteY108" fmla="*/ 551320 h 2672762"/>
                  <a:gd name="connsiteX109" fmla="*/ 551139 w 2677922"/>
                  <a:gd name="connsiteY109" fmla="*/ 508494 h 2672762"/>
                  <a:gd name="connsiteX110" fmla="*/ 556815 w 2677922"/>
                  <a:gd name="connsiteY110" fmla="*/ 456896 h 2672762"/>
                  <a:gd name="connsiteX111" fmla="*/ 494381 w 2677922"/>
                  <a:gd name="connsiteY111" fmla="*/ 339769 h 2672762"/>
                  <a:gd name="connsiteX112" fmla="*/ 505217 w 2677922"/>
                  <a:gd name="connsiteY112" fmla="*/ 280432 h 2672762"/>
                  <a:gd name="connsiteX113" fmla="*/ 537723 w 2677922"/>
                  <a:gd name="connsiteY113" fmla="*/ 256181 h 2672762"/>
                  <a:gd name="connsiteX114" fmla="*/ 590353 w 2677922"/>
                  <a:gd name="connsiteY114" fmla="*/ 261857 h 2672762"/>
                  <a:gd name="connsiteX115" fmla="*/ 679617 w 2677922"/>
                  <a:gd name="connsiteY115" fmla="*/ 344929 h 2672762"/>
                  <a:gd name="connsiteX116" fmla="*/ 754950 w 2677922"/>
                  <a:gd name="connsiteY116" fmla="*/ 355765 h 2672762"/>
                  <a:gd name="connsiteX117" fmla="*/ 797260 w 2677922"/>
                  <a:gd name="connsiteY117" fmla="*/ 329450 h 2672762"/>
                  <a:gd name="connsiteX118" fmla="*/ 811707 w 2677922"/>
                  <a:gd name="connsiteY118" fmla="*/ 285076 h 2672762"/>
                  <a:gd name="connsiteX119" fmla="*/ 781781 w 2677922"/>
                  <a:gd name="connsiteY119" fmla="*/ 156081 h 2672762"/>
                  <a:gd name="connsiteX120" fmla="*/ 807064 w 2677922"/>
                  <a:gd name="connsiteY120" fmla="*/ 100872 h 2672762"/>
                  <a:gd name="connsiteX121" fmla="*/ 841634 w 2677922"/>
                  <a:gd name="connsiteY121" fmla="*/ 86424 h 2672762"/>
                  <a:gd name="connsiteX122" fmla="*/ 896328 w 2677922"/>
                  <a:gd name="connsiteY122" fmla="*/ 106031 h 2672762"/>
                  <a:gd name="connsiteX123" fmla="*/ 965469 w 2677922"/>
                  <a:gd name="connsiteY123" fmla="*/ 217483 h 2672762"/>
                  <a:gd name="connsiteX124" fmla="*/ 1013455 w 2677922"/>
                  <a:gd name="connsiteY124" fmla="*/ 240702 h 2672762"/>
                  <a:gd name="connsiteX125" fmla="*/ 1077952 w 2677922"/>
                  <a:gd name="connsiteY125" fmla="*/ 222642 h 2672762"/>
                  <a:gd name="connsiteX126" fmla="*/ 1101687 w 2677922"/>
                  <a:gd name="connsiteY126" fmla="*/ 188072 h 2672762"/>
                  <a:gd name="connsiteX127" fmla="*/ 1106847 w 2677922"/>
                  <a:gd name="connsiteY127" fmla="*/ 53918 h 2672762"/>
                  <a:gd name="connsiteX128" fmla="*/ 1145029 w 2677922"/>
                  <a:gd name="connsiteY128" fmla="*/ 4900 h 2672762"/>
                  <a:gd name="connsiteX129" fmla="*/ 1158960 w 2677922"/>
                  <a:gd name="connsiteY129" fmla="*/ 1804 h 2672762"/>
                  <a:gd name="connsiteX130" fmla="*/ 1235841 w 2677922"/>
                  <a:gd name="connsiteY130" fmla="*/ 48758 h 2672762"/>
                  <a:gd name="connsiteX131" fmla="*/ 1269895 w 2677922"/>
                  <a:gd name="connsiteY131" fmla="*/ 162273 h 2672762"/>
                  <a:gd name="connsiteX132" fmla="*/ 1303434 w 2677922"/>
                  <a:gd name="connsiteY132" fmla="*/ 192716 h 2672762"/>
                  <a:gd name="connsiteX133" fmla="*/ 1376702 w 2677922"/>
                  <a:gd name="connsiteY133" fmla="*/ 192716 h 2672762"/>
                  <a:gd name="connsiteX134" fmla="*/ 1409209 w 2677922"/>
                  <a:gd name="connsiteY134" fmla="*/ 163305 h 2672762"/>
                  <a:gd name="connsiteX135" fmla="*/ 1447392 w 2677922"/>
                  <a:gd name="connsiteY135" fmla="*/ 37922 h 2672762"/>
                  <a:gd name="connsiteX136" fmla="*/ 1499505 w 2677922"/>
                  <a:gd name="connsiteY136" fmla="*/ 256 h 2672762"/>
                  <a:gd name="connsiteX137" fmla="*/ 1513436 w 2677922"/>
                  <a:gd name="connsiteY137" fmla="*/ 772 h 2672762"/>
                  <a:gd name="connsiteX138" fmla="*/ 1573290 w 2677922"/>
                  <a:gd name="connsiteY138" fmla="*/ 65269 h 2672762"/>
                  <a:gd name="connsiteX139" fmla="*/ 1576902 w 2677922"/>
                  <a:gd name="connsiteY139" fmla="*/ 185492 h 2672762"/>
                  <a:gd name="connsiteX140" fmla="*/ 1598057 w 2677922"/>
                  <a:gd name="connsiteY140" fmla="*/ 220578 h 2672762"/>
                  <a:gd name="connsiteX141" fmla="*/ 1674422 w 2677922"/>
                  <a:gd name="connsiteY141" fmla="*/ 240702 h 2672762"/>
                  <a:gd name="connsiteX142" fmla="*/ 1710540 w 2677922"/>
                  <a:gd name="connsiteY142" fmla="*/ 221610 h 2672762"/>
                  <a:gd name="connsiteX143" fmla="*/ 1779165 w 2677922"/>
                  <a:gd name="connsiteY143" fmla="*/ 111707 h 2672762"/>
                  <a:gd name="connsiteX144" fmla="*/ 1845726 w 2677922"/>
                  <a:gd name="connsiteY144" fmla="*/ 88488 h 2672762"/>
                  <a:gd name="connsiteX145" fmla="*/ 1857594 w 2677922"/>
                  <a:gd name="connsiteY145" fmla="*/ 92616 h 2672762"/>
                  <a:gd name="connsiteX146" fmla="*/ 1895260 w 2677922"/>
                  <a:gd name="connsiteY146" fmla="*/ 166401 h 2672762"/>
                  <a:gd name="connsiteX147" fmla="*/ 1868429 w 2677922"/>
                  <a:gd name="connsiteY147" fmla="*/ 281980 h 2672762"/>
                  <a:gd name="connsiteX148" fmla="*/ 1887004 w 2677922"/>
                  <a:gd name="connsiteY148" fmla="*/ 332030 h 2672762"/>
                  <a:gd name="connsiteX149" fmla="*/ 1946857 w 2677922"/>
                  <a:gd name="connsiteY149" fmla="*/ 365052 h 2672762"/>
                  <a:gd name="connsiteX150" fmla="*/ 1986588 w 2677922"/>
                  <a:gd name="connsiteY150" fmla="*/ 355765 h 2672762"/>
                  <a:gd name="connsiteX151" fmla="*/ 2081528 w 2677922"/>
                  <a:gd name="connsiteY151" fmla="*/ 267532 h 2672762"/>
                  <a:gd name="connsiteX152" fmla="*/ 2151701 w 2677922"/>
                  <a:gd name="connsiteY152" fmla="*/ 261857 h 2672762"/>
                  <a:gd name="connsiteX153" fmla="*/ 2155312 w 2677922"/>
                  <a:gd name="connsiteY153" fmla="*/ 264437 h 2672762"/>
                  <a:gd name="connsiteX154" fmla="*/ 2177500 w 2677922"/>
                  <a:gd name="connsiteY154" fmla="*/ 353701 h 2672762"/>
                  <a:gd name="connsiteX155" fmla="*/ 2122290 w 2677922"/>
                  <a:gd name="connsiteY155" fmla="*/ 456896 h 2672762"/>
                  <a:gd name="connsiteX156" fmla="*/ 2126934 w 2677922"/>
                  <a:gd name="connsiteY156" fmla="*/ 505914 h 2672762"/>
                  <a:gd name="connsiteX157" fmla="*/ 2173372 w 2677922"/>
                  <a:gd name="connsiteY157" fmla="*/ 551836 h 2672762"/>
                  <a:gd name="connsiteX158" fmla="*/ 2219810 w 2677922"/>
                  <a:gd name="connsiteY158" fmla="*/ 555964 h 2672762"/>
                  <a:gd name="connsiteX159" fmla="*/ 2336937 w 2677922"/>
                  <a:gd name="connsiteY159" fmla="*/ 494046 h 2672762"/>
                  <a:gd name="connsiteX160" fmla="*/ 2400917 w 2677922"/>
                  <a:gd name="connsiteY160" fmla="*/ 507462 h 2672762"/>
                  <a:gd name="connsiteX161" fmla="*/ 2420525 w 2677922"/>
                  <a:gd name="connsiteY161" fmla="*/ 533777 h 2672762"/>
                  <a:gd name="connsiteX162" fmla="*/ 2415365 w 2677922"/>
                  <a:gd name="connsiteY162" fmla="*/ 591566 h 2672762"/>
                  <a:gd name="connsiteX163" fmla="*/ 2321973 w 2677922"/>
                  <a:gd name="connsiteY163" fmla="*/ 692182 h 2672762"/>
                  <a:gd name="connsiteX164" fmla="*/ 2313718 w 2677922"/>
                  <a:gd name="connsiteY164" fmla="*/ 733460 h 2672762"/>
                  <a:gd name="connsiteX165" fmla="*/ 2349320 w 2677922"/>
                  <a:gd name="connsiteY165" fmla="*/ 795377 h 2672762"/>
                  <a:gd name="connsiteX166" fmla="*/ 2394726 w 2677922"/>
                  <a:gd name="connsiteY166" fmla="*/ 810341 h 2672762"/>
                  <a:gd name="connsiteX167" fmla="*/ 2526816 w 2677922"/>
                  <a:gd name="connsiteY167" fmla="*/ 780414 h 2672762"/>
                  <a:gd name="connsiteX168" fmla="*/ 2575834 w 2677922"/>
                  <a:gd name="connsiteY168" fmla="*/ 803117 h 2672762"/>
                  <a:gd name="connsiteX169" fmla="*/ 2591313 w 2677922"/>
                  <a:gd name="connsiteY169" fmla="*/ 838719 h 2672762"/>
                  <a:gd name="connsiteX170" fmla="*/ 2570158 w 2677922"/>
                  <a:gd name="connsiteY170" fmla="*/ 896509 h 2672762"/>
                  <a:gd name="connsiteX171" fmla="*/ 2461287 w 2677922"/>
                  <a:gd name="connsiteY171" fmla="*/ 964102 h 2672762"/>
                  <a:gd name="connsiteX172" fmla="*/ 2438068 w 2677922"/>
                  <a:gd name="connsiteY172" fmla="*/ 1014668 h 2672762"/>
                  <a:gd name="connsiteX173" fmla="*/ 2454063 w 2677922"/>
                  <a:gd name="connsiteY173" fmla="*/ 1073489 h 2672762"/>
                  <a:gd name="connsiteX174" fmla="*/ 2492762 w 2677922"/>
                  <a:gd name="connsiteY174" fmla="*/ 1100836 h 2672762"/>
                  <a:gd name="connsiteX175" fmla="*/ 2628464 w 2677922"/>
                  <a:gd name="connsiteY175" fmla="*/ 1105996 h 2672762"/>
                  <a:gd name="connsiteX176" fmla="*/ 2672322 w 2677922"/>
                  <a:gd name="connsiteY176" fmla="*/ 1140566 h 2672762"/>
                  <a:gd name="connsiteX177" fmla="*/ 2677998 w 2677922"/>
                  <a:gd name="connsiteY177" fmla="*/ 1182360 h 2672762"/>
                  <a:gd name="connsiteX178" fmla="*/ 2644459 w 2677922"/>
                  <a:gd name="connsiteY178" fmla="*/ 1229830 h 2672762"/>
                  <a:gd name="connsiteX179" fmla="*/ 2522172 w 2677922"/>
                  <a:gd name="connsiteY179" fmla="*/ 1267497 h 2672762"/>
                  <a:gd name="connsiteX180" fmla="*/ 2483990 w 2677922"/>
                  <a:gd name="connsiteY180" fmla="*/ 1315998 h 2672762"/>
                  <a:gd name="connsiteX181" fmla="*/ 2486570 w 2677922"/>
                  <a:gd name="connsiteY181" fmla="*/ 1379980 h 2672762"/>
                  <a:gd name="connsiteX182" fmla="*/ 2512885 w 2677922"/>
                  <a:gd name="connsiteY182" fmla="*/ 1407842 h 2672762"/>
                  <a:gd name="connsiteX183" fmla="*/ 2641363 w 2677922"/>
                  <a:gd name="connsiteY183" fmla="*/ 1447057 h 2672762"/>
                  <a:gd name="connsiteX184" fmla="*/ 2677998 w 2677922"/>
                  <a:gd name="connsiteY184" fmla="*/ 1498138 h 2672762"/>
                  <a:gd name="connsiteX185" fmla="*/ 2677998 w 2677922"/>
                  <a:gd name="connsiteY185" fmla="*/ 1507426 h 2672762"/>
                  <a:gd name="connsiteX186" fmla="*/ 2611952 w 2677922"/>
                  <a:gd name="connsiteY186" fmla="*/ 1572955 h 2672762"/>
                  <a:gd name="connsiteX187" fmla="*/ 2490182 w 2677922"/>
                  <a:gd name="connsiteY187" fmla="*/ 1576567 h 2672762"/>
                  <a:gd name="connsiteX188" fmla="*/ 2457675 w 2677922"/>
                  <a:gd name="connsiteY188" fmla="*/ 1596690 h 2672762"/>
                  <a:gd name="connsiteX189" fmla="*/ 2437036 w 2677922"/>
                  <a:gd name="connsiteY189" fmla="*/ 1673055 h 2672762"/>
                  <a:gd name="connsiteX190" fmla="*/ 2457159 w 2677922"/>
                  <a:gd name="connsiteY190" fmla="*/ 1710205 h 2672762"/>
                  <a:gd name="connsiteX191" fmla="*/ 2564483 w 2677922"/>
                  <a:gd name="connsiteY191" fmla="*/ 1777282 h 2672762"/>
                  <a:gd name="connsiteX192" fmla="*/ 2588733 w 2677922"/>
                  <a:gd name="connsiteY192" fmla="*/ 1845907 h 2672762"/>
                  <a:gd name="connsiteX193" fmla="*/ 2571706 w 2677922"/>
                  <a:gd name="connsiteY193" fmla="*/ 1880994 h 2672762"/>
                  <a:gd name="connsiteX194" fmla="*/ 2538684 w 2677922"/>
                  <a:gd name="connsiteY194" fmla="*/ 1897505 h 2672762"/>
                  <a:gd name="connsiteX195" fmla="*/ 1338521 w 2677922"/>
                  <a:gd name="connsiteY195" fmla="*/ 2312867 h 2672762"/>
                  <a:gd name="connsiteX196" fmla="*/ 2316814 w 2677922"/>
                  <a:gd name="connsiteY196" fmla="*/ 1335605 h 2672762"/>
                  <a:gd name="connsiteX197" fmla="*/ 1340068 w 2677922"/>
                  <a:gd name="connsiteY197" fmla="*/ 359376 h 2672762"/>
                  <a:gd name="connsiteX198" fmla="*/ 361775 w 2677922"/>
                  <a:gd name="connsiteY198" fmla="*/ 1331994 h 2672762"/>
                  <a:gd name="connsiteX199" fmla="*/ 1338521 w 2677922"/>
                  <a:gd name="connsiteY199" fmla="*/ 2312867 h 26727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</a:cxnLst>
                <a:rect l="l" t="t" r="r" b="b"/>
                <a:pathLst>
                  <a:path w="2677922" h="2672762">
                    <a:moveTo>
                      <a:pt x="2538684" y="1897505"/>
                    </a:moveTo>
                    <a:cubicBezTo>
                      <a:pt x="2511337" y="1891313"/>
                      <a:pt x="2483990" y="1885121"/>
                      <a:pt x="2456643" y="1879446"/>
                    </a:cubicBezTo>
                    <a:cubicBezTo>
                      <a:pt x="2434456" y="1874286"/>
                      <a:pt x="2411753" y="1869642"/>
                      <a:pt x="2389566" y="1863966"/>
                    </a:cubicBezTo>
                    <a:cubicBezTo>
                      <a:pt x="2375119" y="1860354"/>
                      <a:pt x="2363767" y="1864482"/>
                      <a:pt x="2354479" y="1874802"/>
                    </a:cubicBezTo>
                    <a:cubicBezTo>
                      <a:pt x="2335389" y="1896989"/>
                      <a:pt x="2320425" y="1922272"/>
                      <a:pt x="2312170" y="1950651"/>
                    </a:cubicBezTo>
                    <a:cubicBezTo>
                      <a:pt x="2308042" y="1964066"/>
                      <a:pt x="2314234" y="1973869"/>
                      <a:pt x="2322489" y="1983157"/>
                    </a:cubicBezTo>
                    <a:cubicBezTo>
                      <a:pt x="2352416" y="2015664"/>
                      <a:pt x="2382858" y="2048170"/>
                      <a:pt x="2412785" y="2080161"/>
                    </a:cubicBezTo>
                    <a:cubicBezTo>
                      <a:pt x="2435488" y="2104412"/>
                      <a:pt x="2436520" y="2118859"/>
                      <a:pt x="2418461" y="2146722"/>
                    </a:cubicBezTo>
                    <a:cubicBezTo>
                      <a:pt x="2417429" y="2148270"/>
                      <a:pt x="2416397" y="2150334"/>
                      <a:pt x="2414849" y="2151882"/>
                    </a:cubicBezTo>
                    <a:cubicBezTo>
                      <a:pt x="2380795" y="2197804"/>
                      <a:pt x="2365831" y="2198320"/>
                      <a:pt x="2324037" y="2174585"/>
                    </a:cubicBezTo>
                    <a:cubicBezTo>
                      <a:pt x="2289982" y="2154978"/>
                      <a:pt x="2253864" y="2137434"/>
                      <a:pt x="2219294" y="2118859"/>
                    </a:cubicBezTo>
                    <a:cubicBezTo>
                      <a:pt x="2204846" y="2111120"/>
                      <a:pt x="2191431" y="2111120"/>
                      <a:pt x="2178531" y="2120407"/>
                    </a:cubicBezTo>
                    <a:cubicBezTo>
                      <a:pt x="2157892" y="2134855"/>
                      <a:pt x="2140349" y="2152398"/>
                      <a:pt x="2125386" y="2172521"/>
                    </a:cubicBezTo>
                    <a:cubicBezTo>
                      <a:pt x="2114550" y="2186968"/>
                      <a:pt x="2114034" y="2201416"/>
                      <a:pt x="2122806" y="2217411"/>
                    </a:cubicBezTo>
                    <a:cubicBezTo>
                      <a:pt x="2143961" y="2256109"/>
                      <a:pt x="2164600" y="2295323"/>
                      <a:pt x="2184723" y="2334538"/>
                    </a:cubicBezTo>
                    <a:cubicBezTo>
                      <a:pt x="2198655" y="2361885"/>
                      <a:pt x="2196591" y="2374268"/>
                      <a:pt x="2174404" y="2395423"/>
                    </a:cubicBezTo>
                    <a:cubicBezTo>
                      <a:pt x="2170792" y="2398519"/>
                      <a:pt x="2167696" y="2402131"/>
                      <a:pt x="2164084" y="2404711"/>
                    </a:cubicBezTo>
                    <a:cubicBezTo>
                      <a:pt x="2131062" y="2428962"/>
                      <a:pt x="2114034" y="2440829"/>
                      <a:pt x="2075336" y="2401615"/>
                    </a:cubicBezTo>
                    <a:cubicBezTo>
                      <a:pt x="2047473" y="2373236"/>
                      <a:pt x="2017547" y="2347953"/>
                      <a:pt x="1988652" y="2320606"/>
                    </a:cubicBezTo>
                    <a:cubicBezTo>
                      <a:pt x="1975236" y="2307707"/>
                      <a:pt x="1960789" y="2305127"/>
                      <a:pt x="1944277" y="2311835"/>
                    </a:cubicBezTo>
                    <a:cubicBezTo>
                      <a:pt x="1922607" y="2320606"/>
                      <a:pt x="1901968" y="2331958"/>
                      <a:pt x="1883392" y="2346405"/>
                    </a:cubicBezTo>
                    <a:cubicBezTo>
                      <a:pt x="1867913" y="2358273"/>
                      <a:pt x="1863785" y="2373236"/>
                      <a:pt x="1868429" y="2391811"/>
                    </a:cubicBezTo>
                    <a:cubicBezTo>
                      <a:pt x="1879264" y="2436701"/>
                      <a:pt x="1889584" y="2482107"/>
                      <a:pt x="1899388" y="2526997"/>
                    </a:cubicBezTo>
                    <a:cubicBezTo>
                      <a:pt x="1903516" y="2546604"/>
                      <a:pt x="1896808" y="2561568"/>
                      <a:pt x="1879264" y="2571887"/>
                    </a:cubicBezTo>
                    <a:cubicBezTo>
                      <a:pt x="1867397" y="2579111"/>
                      <a:pt x="1854498" y="2584787"/>
                      <a:pt x="1841082" y="2588915"/>
                    </a:cubicBezTo>
                    <a:cubicBezTo>
                      <a:pt x="1813736" y="2597686"/>
                      <a:pt x="1798256" y="2592526"/>
                      <a:pt x="1782777" y="2568276"/>
                    </a:cubicBezTo>
                    <a:cubicBezTo>
                      <a:pt x="1760074" y="2532157"/>
                      <a:pt x="1736855" y="2496555"/>
                      <a:pt x="1715184" y="2459404"/>
                    </a:cubicBezTo>
                    <a:cubicBezTo>
                      <a:pt x="1703316" y="2439281"/>
                      <a:pt x="1687837" y="2431542"/>
                      <a:pt x="1664618" y="2435669"/>
                    </a:cubicBezTo>
                    <a:cubicBezTo>
                      <a:pt x="1646043" y="2439281"/>
                      <a:pt x="1627984" y="2443925"/>
                      <a:pt x="1610440" y="2450117"/>
                    </a:cubicBezTo>
                    <a:cubicBezTo>
                      <a:pt x="1586190" y="2458888"/>
                      <a:pt x="1578450" y="2469208"/>
                      <a:pt x="1577418" y="2495007"/>
                    </a:cubicBezTo>
                    <a:cubicBezTo>
                      <a:pt x="1575870" y="2535769"/>
                      <a:pt x="1574838" y="2576015"/>
                      <a:pt x="1573806" y="2616777"/>
                    </a:cubicBezTo>
                    <a:cubicBezTo>
                      <a:pt x="1572774" y="2653928"/>
                      <a:pt x="1563487" y="2665795"/>
                      <a:pt x="1526852" y="2672503"/>
                    </a:cubicBezTo>
                    <a:cubicBezTo>
                      <a:pt x="1517049" y="2674567"/>
                      <a:pt x="1507245" y="2675599"/>
                      <a:pt x="1497441" y="2676115"/>
                    </a:cubicBezTo>
                    <a:cubicBezTo>
                      <a:pt x="1473191" y="2677663"/>
                      <a:pt x="1457711" y="2667859"/>
                      <a:pt x="1449972" y="2644124"/>
                    </a:cubicBezTo>
                    <a:cubicBezTo>
                      <a:pt x="1436040" y="2600782"/>
                      <a:pt x="1422624" y="2557956"/>
                      <a:pt x="1410241" y="2514614"/>
                    </a:cubicBezTo>
                    <a:cubicBezTo>
                      <a:pt x="1404565" y="2495007"/>
                      <a:pt x="1392698" y="2485719"/>
                      <a:pt x="1373091" y="2482623"/>
                    </a:cubicBezTo>
                    <a:cubicBezTo>
                      <a:pt x="1350388" y="2479527"/>
                      <a:pt x="1327685" y="2479527"/>
                      <a:pt x="1304982" y="2483139"/>
                    </a:cubicBezTo>
                    <a:cubicBezTo>
                      <a:pt x="1287955" y="2485719"/>
                      <a:pt x="1277119" y="2494491"/>
                      <a:pt x="1271959" y="2511518"/>
                    </a:cubicBezTo>
                    <a:cubicBezTo>
                      <a:pt x="1260092" y="2552280"/>
                      <a:pt x="1247192" y="2593042"/>
                      <a:pt x="1234293" y="2633805"/>
                    </a:cubicBezTo>
                    <a:cubicBezTo>
                      <a:pt x="1222941" y="2670439"/>
                      <a:pt x="1208494" y="2679727"/>
                      <a:pt x="1170828" y="2674567"/>
                    </a:cubicBezTo>
                    <a:cubicBezTo>
                      <a:pt x="1114070" y="2666827"/>
                      <a:pt x="1107362" y="2659087"/>
                      <a:pt x="1106847" y="2602330"/>
                    </a:cubicBezTo>
                    <a:cubicBezTo>
                      <a:pt x="1106331" y="2565180"/>
                      <a:pt x="1104783" y="2528545"/>
                      <a:pt x="1103751" y="2491395"/>
                    </a:cubicBezTo>
                    <a:cubicBezTo>
                      <a:pt x="1103234" y="2474368"/>
                      <a:pt x="1096527" y="2460952"/>
                      <a:pt x="1080532" y="2454244"/>
                    </a:cubicBezTo>
                    <a:cubicBezTo>
                      <a:pt x="1056281" y="2443925"/>
                      <a:pt x="1031514" y="2436701"/>
                      <a:pt x="1005199" y="2435153"/>
                    </a:cubicBezTo>
                    <a:cubicBezTo>
                      <a:pt x="989203" y="2434121"/>
                      <a:pt x="977852" y="2440313"/>
                      <a:pt x="969080" y="2454244"/>
                    </a:cubicBezTo>
                    <a:cubicBezTo>
                      <a:pt x="946894" y="2491395"/>
                      <a:pt x="923159" y="2527513"/>
                      <a:pt x="900456" y="2564148"/>
                    </a:cubicBezTo>
                    <a:cubicBezTo>
                      <a:pt x="882396" y="2593042"/>
                      <a:pt x="868465" y="2598202"/>
                      <a:pt x="836474" y="2587367"/>
                    </a:cubicBezTo>
                    <a:cubicBezTo>
                      <a:pt x="834926" y="2586851"/>
                      <a:pt x="833379" y="2586335"/>
                      <a:pt x="831830" y="2585819"/>
                    </a:cubicBezTo>
                    <a:cubicBezTo>
                      <a:pt x="782297" y="2565696"/>
                      <a:pt x="772493" y="2554344"/>
                      <a:pt x="785392" y="2504810"/>
                    </a:cubicBezTo>
                    <a:cubicBezTo>
                      <a:pt x="795196" y="2467144"/>
                      <a:pt x="802420" y="2428962"/>
                      <a:pt x="811707" y="2390779"/>
                    </a:cubicBezTo>
                    <a:cubicBezTo>
                      <a:pt x="816351" y="2371172"/>
                      <a:pt x="811191" y="2356209"/>
                      <a:pt x="794680" y="2344341"/>
                    </a:cubicBezTo>
                    <a:cubicBezTo>
                      <a:pt x="777137" y="2331958"/>
                      <a:pt x="759078" y="2321122"/>
                      <a:pt x="739470" y="2312351"/>
                    </a:cubicBezTo>
                    <a:cubicBezTo>
                      <a:pt x="720895" y="2304095"/>
                      <a:pt x="704900" y="2307191"/>
                      <a:pt x="689421" y="2321638"/>
                    </a:cubicBezTo>
                    <a:cubicBezTo>
                      <a:pt x="658462" y="2351049"/>
                      <a:pt x="626988" y="2379944"/>
                      <a:pt x="596029" y="2408838"/>
                    </a:cubicBezTo>
                    <a:cubicBezTo>
                      <a:pt x="572810" y="2431026"/>
                      <a:pt x="557847" y="2432057"/>
                      <a:pt x="530500" y="2415030"/>
                    </a:cubicBezTo>
                    <a:cubicBezTo>
                      <a:pt x="527404" y="2412966"/>
                      <a:pt x="524308" y="2410902"/>
                      <a:pt x="521212" y="2408838"/>
                    </a:cubicBezTo>
                    <a:cubicBezTo>
                      <a:pt x="481482" y="2380460"/>
                      <a:pt x="477870" y="2365496"/>
                      <a:pt x="500573" y="2322670"/>
                    </a:cubicBezTo>
                    <a:cubicBezTo>
                      <a:pt x="519148" y="2287584"/>
                      <a:pt x="537207" y="2252497"/>
                      <a:pt x="556298" y="2217927"/>
                    </a:cubicBezTo>
                    <a:cubicBezTo>
                      <a:pt x="566102" y="2199868"/>
                      <a:pt x="564555" y="2184388"/>
                      <a:pt x="552171" y="2168909"/>
                    </a:cubicBezTo>
                    <a:cubicBezTo>
                      <a:pt x="538756" y="2151882"/>
                      <a:pt x="523276" y="2136402"/>
                      <a:pt x="505733" y="2122987"/>
                    </a:cubicBezTo>
                    <a:cubicBezTo>
                      <a:pt x="490254" y="2111120"/>
                      <a:pt x="474774" y="2110088"/>
                      <a:pt x="457747" y="2119375"/>
                    </a:cubicBezTo>
                    <a:cubicBezTo>
                      <a:pt x="419564" y="2140014"/>
                      <a:pt x="380866" y="2160653"/>
                      <a:pt x="341652" y="2180777"/>
                    </a:cubicBezTo>
                    <a:cubicBezTo>
                      <a:pt x="314305" y="2195224"/>
                      <a:pt x="298310" y="2191612"/>
                      <a:pt x="278187" y="2168909"/>
                    </a:cubicBezTo>
                    <a:cubicBezTo>
                      <a:pt x="276639" y="2167361"/>
                      <a:pt x="275607" y="2165813"/>
                      <a:pt x="274059" y="2164265"/>
                    </a:cubicBezTo>
                    <a:cubicBezTo>
                      <a:pt x="238456" y="2122987"/>
                      <a:pt x="238972" y="2108540"/>
                      <a:pt x="276639" y="2069325"/>
                    </a:cubicBezTo>
                    <a:cubicBezTo>
                      <a:pt x="302954" y="2041463"/>
                      <a:pt x="327721" y="2013084"/>
                      <a:pt x="354551" y="1986253"/>
                    </a:cubicBezTo>
                    <a:cubicBezTo>
                      <a:pt x="367967" y="1972322"/>
                      <a:pt x="370547" y="1957874"/>
                      <a:pt x="363839" y="1940847"/>
                    </a:cubicBezTo>
                    <a:cubicBezTo>
                      <a:pt x="355067" y="1918660"/>
                      <a:pt x="342684" y="1898021"/>
                      <a:pt x="328237" y="1878930"/>
                    </a:cubicBezTo>
                    <a:cubicBezTo>
                      <a:pt x="316369" y="1863450"/>
                      <a:pt x="300374" y="1861902"/>
                      <a:pt x="283347" y="1866030"/>
                    </a:cubicBezTo>
                    <a:cubicBezTo>
                      <a:pt x="245680" y="1874802"/>
                      <a:pt x="208530" y="1883573"/>
                      <a:pt x="170864" y="1891829"/>
                    </a:cubicBezTo>
                    <a:cubicBezTo>
                      <a:pt x="165704" y="1892861"/>
                      <a:pt x="160544" y="1894409"/>
                      <a:pt x="155900" y="1895441"/>
                    </a:cubicBezTo>
                    <a:cubicBezTo>
                      <a:pt x="127521" y="1900601"/>
                      <a:pt x="113074" y="1893893"/>
                      <a:pt x="100175" y="1868094"/>
                    </a:cubicBezTo>
                    <a:cubicBezTo>
                      <a:pt x="95531" y="1858291"/>
                      <a:pt x="90887" y="1848487"/>
                      <a:pt x="87275" y="1838168"/>
                    </a:cubicBezTo>
                    <a:cubicBezTo>
                      <a:pt x="77988" y="1810821"/>
                      <a:pt x="83147" y="1795341"/>
                      <a:pt x="107915" y="1779862"/>
                    </a:cubicBezTo>
                    <a:cubicBezTo>
                      <a:pt x="143001" y="1757675"/>
                      <a:pt x="178603" y="1735488"/>
                      <a:pt x="213690" y="1713817"/>
                    </a:cubicBezTo>
                    <a:cubicBezTo>
                      <a:pt x="241552" y="1696274"/>
                      <a:pt x="245680" y="1686470"/>
                      <a:pt x="238972" y="1654480"/>
                    </a:cubicBezTo>
                    <a:cubicBezTo>
                      <a:pt x="234845" y="1636420"/>
                      <a:pt x="230201" y="1617845"/>
                      <a:pt x="222977" y="1600818"/>
                    </a:cubicBezTo>
                    <a:cubicBezTo>
                      <a:pt x="215753" y="1583791"/>
                      <a:pt x="203370" y="1575535"/>
                      <a:pt x="184279" y="1575019"/>
                    </a:cubicBezTo>
                    <a:cubicBezTo>
                      <a:pt x="142485" y="1574503"/>
                      <a:pt x="101207" y="1572955"/>
                      <a:pt x="59413" y="1571407"/>
                    </a:cubicBezTo>
                    <a:cubicBezTo>
                      <a:pt x="21746" y="1570375"/>
                      <a:pt x="10395" y="1560572"/>
                      <a:pt x="3687" y="1524453"/>
                    </a:cubicBezTo>
                    <a:cubicBezTo>
                      <a:pt x="3171" y="1520841"/>
                      <a:pt x="2139" y="1517230"/>
                      <a:pt x="1623" y="1513618"/>
                    </a:cubicBezTo>
                    <a:cubicBezTo>
                      <a:pt x="-4053" y="1467696"/>
                      <a:pt x="3687" y="1455828"/>
                      <a:pt x="48577" y="1442413"/>
                    </a:cubicBezTo>
                    <a:cubicBezTo>
                      <a:pt x="85727" y="1431061"/>
                      <a:pt x="122877" y="1418678"/>
                      <a:pt x="160544" y="1408358"/>
                    </a:cubicBezTo>
                    <a:cubicBezTo>
                      <a:pt x="181183" y="1402683"/>
                      <a:pt x="192018" y="1390815"/>
                      <a:pt x="194083" y="1370692"/>
                    </a:cubicBezTo>
                    <a:cubicBezTo>
                      <a:pt x="196147" y="1346957"/>
                      <a:pt x="197178" y="1322706"/>
                      <a:pt x="192534" y="1298971"/>
                    </a:cubicBezTo>
                    <a:cubicBezTo>
                      <a:pt x="189954" y="1283492"/>
                      <a:pt x="181183" y="1274204"/>
                      <a:pt x="166220" y="1269560"/>
                    </a:cubicBezTo>
                    <a:cubicBezTo>
                      <a:pt x="126490" y="1257693"/>
                      <a:pt x="86759" y="1245310"/>
                      <a:pt x="47029" y="1232926"/>
                    </a:cubicBezTo>
                    <a:cubicBezTo>
                      <a:pt x="3687" y="1219511"/>
                      <a:pt x="-957" y="1212287"/>
                      <a:pt x="1623" y="1166881"/>
                    </a:cubicBezTo>
                    <a:cubicBezTo>
                      <a:pt x="2139" y="1157593"/>
                      <a:pt x="4203" y="1148306"/>
                      <a:pt x="6267" y="1139534"/>
                    </a:cubicBezTo>
                    <a:cubicBezTo>
                      <a:pt x="12459" y="1116831"/>
                      <a:pt x="25358" y="1106512"/>
                      <a:pt x="49093" y="1105480"/>
                    </a:cubicBezTo>
                    <a:cubicBezTo>
                      <a:pt x="87791" y="1103932"/>
                      <a:pt x="125974" y="1102900"/>
                      <a:pt x="164672" y="1101868"/>
                    </a:cubicBezTo>
                    <a:cubicBezTo>
                      <a:pt x="170348" y="1101868"/>
                      <a:pt x="176023" y="1101352"/>
                      <a:pt x="181699" y="1101352"/>
                    </a:cubicBezTo>
                    <a:cubicBezTo>
                      <a:pt x="207498" y="1102384"/>
                      <a:pt x="220913" y="1087936"/>
                      <a:pt x="227621" y="1065233"/>
                    </a:cubicBezTo>
                    <a:cubicBezTo>
                      <a:pt x="232781" y="1048206"/>
                      <a:pt x="237425" y="1031179"/>
                      <a:pt x="241036" y="1014152"/>
                    </a:cubicBezTo>
                    <a:cubicBezTo>
                      <a:pt x="245680" y="990417"/>
                      <a:pt x="240005" y="979065"/>
                      <a:pt x="219366" y="965650"/>
                    </a:cubicBezTo>
                    <a:cubicBezTo>
                      <a:pt x="184279" y="943463"/>
                      <a:pt x="148676" y="921276"/>
                      <a:pt x="113590" y="899605"/>
                    </a:cubicBezTo>
                    <a:cubicBezTo>
                      <a:pt x="82116" y="879997"/>
                      <a:pt x="77472" y="867614"/>
                      <a:pt x="89855" y="832012"/>
                    </a:cubicBezTo>
                    <a:cubicBezTo>
                      <a:pt x="93467" y="820660"/>
                      <a:pt x="98111" y="809309"/>
                      <a:pt x="104818" y="799505"/>
                    </a:cubicBezTo>
                    <a:cubicBezTo>
                      <a:pt x="115654" y="782994"/>
                      <a:pt x="130617" y="774738"/>
                      <a:pt x="151256" y="779898"/>
                    </a:cubicBezTo>
                    <a:cubicBezTo>
                      <a:pt x="195114" y="790217"/>
                      <a:pt x="239489" y="799505"/>
                      <a:pt x="283347" y="810341"/>
                    </a:cubicBezTo>
                    <a:cubicBezTo>
                      <a:pt x="303469" y="815500"/>
                      <a:pt x="318949" y="810857"/>
                      <a:pt x="331332" y="794345"/>
                    </a:cubicBezTo>
                    <a:cubicBezTo>
                      <a:pt x="344232" y="776802"/>
                      <a:pt x="355584" y="757711"/>
                      <a:pt x="363839" y="737588"/>
                    </a:cubicBezTo>
                    <a:cubicBezTo>
                      <a:pt x="371063" y="719529"/>
                      <a:pt x="368999" y="704049"/>
                      <a:pt x="354551" y="689086"/>
                    </a:cubicBezTo>
                    <a:cubicBezTo>
                      <a:pt x="324625" y="658643"/>
                      <a:pt x="296246" y="627169"/>
                      <a:pt x="266835" y="595694"/>
                    </a:cubicBezTo>
                    <a:cubicBezTo>
                      <a:pt x="244132" y="570927"/>
                      <a:pt x="243100" y="556996"/>
                      <a:pt x="261675" y="529133"/>
                    </a:cubicBezTo>
                    <a:cubicBezTo>
                      <a:pt x="264771" y="525005"/>
                      <a:pt x="267351" y="520361"/>
                      <a:pt x="270447" y="516233"/>
                    </a:cubicBezTo>
                    <a:cubicBezTo>
                      <a:pt x="296762" y="481663"/>
                      <a:pt x="311209" y="478567"/>
                      <a:pt x="349907" y="498690"/>
                    </a:cubicBezTo>
                    <a:cubicBezTo>
                      <a:pt x="386026" y="517781"/>
                      <a:pt x="422144" y="536357"/>
                      <a:pt x="457231" y="555964"/>
                    </a:cubicBezTo>
                    <a:cubicBezTo>
                      <a:pt x="475806" y="566283"/>
                      <a:pt x="492318" y="564219"/>
                      <a:pt x="507797" y="551320"/>
                    </a:cubicBezTo>
                    <a:cubicBezTo>
                      <a:pt x="523276" y="538421"/>
                      <a:pt x="537723" y="523973"/>
                      <a:pt x="551139" y="508494"/>
                    </a:cubicBezTo>
                    <a:cubicBezTo>
                      <a:pt x="564555" y="492499"/>
                      <a:pt x="567650" y="476503"/>
                      <a:pt x="556815" y="456896"/>
                    </a:cubicBezTo>
                    <a:cubicBezTo>
                      <a:pt x="535143" y="418198"/>
                      <a:pt x="515020" y="378983"/>
                      <a:pt x="494381" y="339769"/>
                    </a:cubicBezTo>
                    <a:cubicBezTo>
                      <a:pt x="480966" y="313970"/>
                      <a:pt x="484062" y="300039"/>
                      <a:pt x="505217" y="280432"/>
                    </a:cubicBezTo>
                    <a:cubicBezTo>
                      <a:pt x="515020" y="271144"/>
                      <a:pt x="525856" y="263405"/>
                      <a:pt x="537723" y="256181"/>
                    </a:cubicBezTo>
                    <a:cubicBezTo>
                      <a:pt x="558362" y="244313"/>
                      <a:pt x="572810" y="245861"/>
                      <a:pt x="590353" y="261857"/>
                    </a:cubicBezTo>
                    <a:cubicBezTo>
                      <a:pt x="620280" y="289203"/>
                      <a:pt x="650207" y="317066"/>
                      <a:pt x="679617" y="344929"/>
                    </a:cubicBezTo>
                    <a:cubicBezTo>
                      <a:pt x="710576" y="374340"/>
                      <a:pt x="717284" y="375372"/>
                      <a:pt x="754950" y="355765"/>
                    </a:cubicBezTo>
                    <a:cubicBezTo>
                      <a:pt x="769913" y="348025"/>
                      <a:pt x="783845" y="339769"/>
                      <a:pt x="797260" y="329450"/>
                    </a:cubicBezTo>
                    <a:cubicBezTo>
                      <a:pt x="811707" y="317582"/>
                      <a:pt x="816351" y="303651"/>
                      <a:pt x="811707" y="285076"/>
                    </a:cubicBezTo>
                    <a:cubicBezTo>
                      <a:pt x="800872" y="242249"/>
                      <a:pt x="791585" y="198907"/>
                      <a:pt x="781781" y="156081"/>
                    </a:cubicBezTo>
                    <a:cubicBezTo>
                      <a:pt x="775589" y="128218"/>
                      <a:pt x="782297" y="114287"/>
                      <a:pt x="807064" y="100872"/>
                    </a:cubicBezTo>
                    <a:cubicBezTo>
                      <a:pt x="818415" y="95196"/>
                      <a:pt x="829766" y="90552"/>
                      <a:pt x="841634" y="86424"/>
                    </a:cubicBezTo>
                    <a:cubicBezTo>
                      <a:pt x="866917" y="78685"/>
                      <a:pt x="881364" y="83328"/>
                      <a:pt x="896328" y="106031"/>
                    </a:cubicBezTo>
                    <a:cubicBezTo>
                      <a:pt x="920062" y="142666"/>
                      <a:pt x="943798" y="179300"/>
                      <a:pt x="965469" y="217483"/>
                    </a:cubicBezTo>
                    <a:cubicBezTo>
                      <a:pt x="976820" y="237090"/>
                      <a:pt x="992299" y="243797"/>
                      <a:pt x="1013455" y="240702"/>
                    </a:cubicBezTo>
                    <a:cubicBezTo>
                      <a:pt x="1035641" y="237090"/>
                      <a:pt x="1057313" y="231414"/>
                      <a:pt x="1077952" y="222642"/>
                    </a:cubicBezTo>
                    <a:cubicBezTo>
                      <a:pt x="1092915" y="215935"/>
                      <a:pt x="1101171" y="205615"/>
                      <a:pt x="1101687" y="188072"/>
                    </a:cubicBezTo>
                    <a:cubicBezTo>
                      <a:pt x="1102719" y="143182"/>
                      <a:pt x="1105298" y="98808"/>
                      <a:pt x="1106847" y="53918"/>
                    </a:cubicBezTo>
                    <a:cubicBezTo>
                      <a:pt x="1107878" y="25023"/>
                      <a:pt x="1117166" y="12640"/>
                      <a:pt x="1145029" y="4900"/>
                    </a:cubicBezTo>
                    <a:cubicBezTo>
                      <a:pt x="1149672" y="3868"/>
                      <a:pt x="1154316" y="2320"/>
                      <a:pt x="1158960" y="1804"/>
                    </a:cubicBezTo>
                    <a:cubicBezTo>
                      <a:pt x="1210042" y="-3872"/>
                      <a:pt x="1222426" y="1804"/>
                      <a:pt x="1235841" y="48758"/>
                    </a:cubicBezTo>
                    <a:cubicBezTo>
                      <a:pt x="1246676" y="86940"/>
                      <a:pt x="1259576" y="124091"/>
                      <a:pt x="1269895" y="162273"/>
                    </a:cubicBezTo>
                    <a:cubicBezTo>
                      <a:pt x="1275055" y="180332"/>
                      <a:pt x="1285890" y="190136"/>
                      <a:pt x="1303434" y="192716"/>
                    </a:cubicBezTo>
                    <a:cubicBezTo>
                      <a:pt x="1327685" y="195812"/>
                      <a:pt x="1352452" y="195812"/>
                      <a:pt x="1376702" y="192716"/>
                    </a:cubicBezTo>
                    <a:cubicBezTo>
                      <a:pt x="1393730" y="190652"/>
                      <a:pt x="1404049" y="180332"/>
                      <a:pt x="1409209" y="163305"/>
                    </a:cubicBezTo>
                    <a:cubicBezTo>
                      <a:pt x="1421593" y="121511"/>
                      <a:pt x="1434492" y="79717"/>
                      <a:pt x="1447392" y="37922"/>
                    </a:cubicBezTo>
                    <a:cubicBezTo>
                      <a:pt x="1457195" y="6964"/>
                      <a:pt x="1466998" y="-260"/>
                      <a:pt x="1499505" y="256"/>
                    </a:cubicBezTo>
                    <a:cubicBezTo>
                      <a:pt x="1504149" y="256"/>
                      <a:pt x="1508793" y="256"/>
                      <a:pt x="1513436" y="772"/>
                    </a:cubicBezTo>
                    <a:cubicBezTo>
                      <a:pt x="1559358" y="5416"/>
                      <a:pt x="1572258" y="19347"/>
                      <a:pt x="1573290" y="65269"/>
                    </a:cubicBezTo>
                    <a:cubicBezTo>
                      <a:pt x="1574322" y="105515"/>
                      <a:pt x="1575870" y="145246"/>
                      <a:pt x="1576902" y="185492"/>
                    </a:cubicBezTo>
                    <a:cubicBezTo>
                      <a:pt x="1577418" y="201487"/>
                      <a:pt x="1583093" y="213871"/>
                      <a:pt x="1598057" y="220578"/>
                    </a:cubicBezTo>
                    <a:cubicBezTo>
                      <a:pt x="1622308" y="231414"/>
                      <a:pt x="1647590" y="238638"/>
                      <a:pt x="1674422" y="240702"/>
                    </a:cubicBezTo>
                    <a:cubicBezTo>
                      <a:pt x="1690933" y="241733"/>
                      <a:pt x="1702285" y="235026"/>
                      <a:pt x="1710540" y="221610"/>
                    </a:cubicBezTo>
                    <a:cubicBezTo>
                      <a:pt x="1733243" y="184976"/>
                      <a:pt x="1756462" y="148342"/>
                      <a:pt x="1779165" y="111707"/>
                    </a:cubicBezTo>
                    <a:cubicBezTo>
                      <a:pt x="1798772" y="80749"/>
                      <a:pt x="1810640" y="76621"/>
                      <a:pt x="1845726" y="88488"/>
                    </a:cubicBezTo>
                    <a:cubicBezTo>
                      <a:pt x="1849854" y="90036"/>
                      <a:pt x="1853466" y="91068"/>
                      <a:pt x="1857594" y="92616"/>
                    </a:cubicBezTo>
                    <a:cubicBezTo>
                      <a:pt x="1898356" y="110159"/>
                      <a:pt x="1905063" y="123059"/>
                      <a:pt x="1895260" y="166401"/>
                    </a:cubicBezTo>
                    <a:cubicBezTo>
                      <a:pt x="1886488" y="205099"/>
                      <a:pt x="1877717" y="243281"/>
                      <a:pt x="1868429" y="281980"/>
                    </a:cubicBezTo>
                    <a:cubicBezTo>
                      <a:pt x="1863269" y="303135"/>
                      <a:pt x="1868429" y="319646"/>
                      <a:pt x="1887004" y="332030"/>
                    </a:cubicBezTo>
                    <a:cubicBezTo>
                      <a:pt x="1906096" y="344929"/>
                      <a:pt x="1925187" y="356796"/>
                      <a:pt x="1946857" y="365052"/>
                    </a:cubicBezTo>
                    <a:cubicBezTo>
                      <a:pt x="1962337" y="370728"/>
                      <a:pt x="1974720" y="367116"/>
                      <a:pt x="1986588" y="355765"/>
                    </a:cubicBezTo>
                    <a:cubicBezTo>
                      <a:pt x="2018062" y="325838"/>
                      <a:pt x="2049537" y="296943"/>
                      <a:pt x="2081528" y="267532"/>
                    </a:cubicBezTo>
                    <a:cubicBezTo>
                      <a:pt x="2107843" y="242765"/>
                      <a:pt x="2122290" y="241733"/>
                      <a:pt x="2151701" y="261857"/>
                    </a:cubicBezTo>
                    <a:cubicBezTo>
                      <a:pt x="2153248" y="262889"/>
                      <a:pt x="2154281" y="263405"/>
                      <a:pt x="2155312" y="264437"/>
                    </a:cubicBezTo>
                    <a:cubicBezTo>
                      <a:pt x="2205363" y="300555"/>
                      <a:pt x="2198139" y="316034"/>
                      <a:pt x="2177500" y="353701"/>
                    </a:cubicBezTo>
                    <a:cubicBezTo>
                      <a:pt x="2158925" y="387755"/>
                      <a:pt x="2141381" y="422842"/>
                      <a:pt x="2122290" y="456896"/>
                    </a:cubicBezTo>
                    <a:cubicBezTo>
                      <a:pt x="2112487" y="474955"/>
                      <a:pt x="2114550" y="490435"/>
                      <a:pt x="2126934" y="505914"/>
                    </a:cubicBezTo>
                    <a:cubicBezTo>
                      <a:pt x="2140865" y="522941"/>
                      <a:pt x="2156345" y="538421"/>
                      <a:pt x="2173372" y="551836"/>
                    </a:cubicBezTo>
                    <a:cubicBezTo>
                      <a:pt x="2187819" y="563187"/>
                      <a:pt x="2202783" y="564735"/>
                      <a:pt x="2219810" y="555964"/>
                    </a:cubicBezTo>
                    <a:cubicBezTo>
                      <a:pt x="2258508" y="534809"/>
                      <a:pt x="2297722" y="514170"/>
                      <a:pt x="2336937" y="494046"/>
                    </a:cubicBezTo>
                    <a:cubicBezTo>
                      <a:pt x="2364799" y="479599"/>
                      <a:pt x="2380795" y="482695"/>
                      <a:pt x="2400917" y="507462"/>
                    </a:cubicBezTo>
                    <a:cubicBezTo>
                      <a:pt x="2408141" y="515717"/>
                      <a:pt x="2414849" y="524489"/>
                      <a:pt x="2420525" y="533777"/>
                    </a:cubicBezTo>
                    <a:cubicBezTo>
                      <a:pt x="2434972" y="556480"/>
                      <a:pt x="2433424" y="571443"/>
                      <a:pt x="2415365" y="591566"/>
                    </a:cubicBezTo>
                    <a:cubicBezTo>
                      <a:pt x="2384406" y="625105"/>
                      <a:pt x="2353448" y="659159"/>
                      <a:pt x="2321973" y="692182"/>
                    </a:cubicBezTo>
                    <a:cubicBezTo>
                      <a:pt x="2310106" y="704565"/>
                      <a:pt x="2307526" y="717981"/>
                      <a:pt x="2313718" y="733460"/>
                    </a:cubicBezTo>
                    <a:cubicBezTo>
                      <a:pt x="2323005" y="755647"/>
                      <a:pt x="2334357" y="776286"/>
                      <a:pt x="2349320" y="795377"/>
                    </a:cubicBezTo>
                    <a:cubicBezTo>
                      <a:pt x="2361187" y="810857"/>
                      <a:pt x="2375635" y="814984"/>
                      <a:pt x="2394726" y="810341"/>
                    </a:cubicBezTo>
                    <a:cubicBezTo>
                      <a:pt x="2438584" y="799505"/>
                      <a:pt x="2482958" y="789701"/>
                      <a:pt x="2526816" y="780414"/>
                    </a:cubicBezTo>
                    <a:cubicBezTo>
                      <a:pt x="2550035" y="775254"/>
                      <a:pt x="2563967" y="781962"/>
                      <a:pt x="2575834" y="803117"/>
                    </a:cubicBezTo>
                    <a:cubicBezTo>
                      <a:pt x="2582026" y="814468"/>
                      <a:pt x="2587186" y="826336"/>
                      <a:pt x="2591313" y="838719"/>
                    </a:cubicBezTo>
                    <a:cubicBezTo>
                      <a:pt x="2600085" y="867098"/>
                      <a:pt x="2595441" y="880514"/>
                      <a:pt x="2570158" y="896509"/>
                    </a:cubicBezTo>
                    <a:cubicBezTo>
                      <a:pt x="2534040" y="919212"/>
                      <a:pt x="2498437" y="942947"/>
                      <a:pt x="2461287" y="964102"/>
                    </a:cubicBezTo>
                    <a:cubicBezTo>
                      <a:pt x="2440132" y="976485"/>
                      <a:pt x="2434456" y="992997"/>
                      <a:pt x="2438068" y="1014668"/>
                    </a:cubicBezTo>
                    <a:cubicBezTo>
                      <a:pt x="2441164" y="1034791"/>
                      <a:pt x="2446840" y="1054398"/>
                      <a:pt x="2454063" y="1073489"/>
                    </a:cubicBezTo>
                    <a:cubicBezTo>
                      <a:pt x="2460771" y="1091032"/>
                      <a:pt x="2472638" y="1100320"/>
                      <a:pt x="2492762" y="1100836"/>
                    </a:cubicBezTo>
                    <a:cubicBezTo>
                      <a:pt x="2538168" y="1101352"/>
                      <a:pt x="2583058" y="1104448"/>
                      <a:pt x="2628464" y="1105996"/>
                    </a:cubicBezTo>
                    <a:cubicBezTo>
                      <a:pt x="2653230" y="1107028"/>
                      <a:pt x="2665614" y="1116831"/>
                      <a:pt x="2672322" y="1140566"/>
                    </a:cubicBezTo>
                    <a:cubicBezTo>
                      <a:pt x="2676449" y="1153982"/>
                      <a:pt x="2677998" y="1167913"/>
                      <a:pt x="2677998" y="1182360"/>
                    </a:cubicBezTo>
                    <a:cubicBezTo>
                      <a:pt x="2677998" y="1210223"/>
                      <a:pt x="2670258" y="1221575"/>
                      <a:pt x="2644459" y="1229830"/>
                    </a:cubicBezTo>
                    <a:cubicBezTo>
                      <a:pt x="2603697" y="1242730"/>
                      <a:pt x="2562934" y="1255113"/>
                      <a:pt x="2522172" y="1267497"/>
                    </a:cubicBezTo>
                    <a:cubicBezTo>
                      <a:pt x="2492762" y="1276268"/>
                      <a:pt x="2485022" y="1285556"/>
                      <a:pt x="2483990" y="1315998"/>
                    </a:cubicBezTo>
                    <a:cubicBezTo>
                      <a:pt x="2483474" y="1337153"/>
                      <a:pt x="2481926" y="1358824"/>
                      <a:pt x="2486570" y="1379980"/>
                    </a:cubicBezTo>
                    <a:cubicBezTo>
                      <a:pt x="2489666" y="1394427"/>
                      <a:pt x="2498437" y="1403199"/>
                      <a:pt x="2512885" y="1407842"/>
                    </a:cubicBezTo>
                    <a:cubicBezTo>
                      <a:pt x="2555711" y="1420742"/>
                      <a:pt x="2598537" y="1433641"/>
                      <a:pt x="2641363" y="1447057"/>
                    </a:cubicBezTo>
                    <a:cubicBezTo>
                      <a:pt x="2671290" y="1456344"/>
                      <a:pt x="2678514" y="1466664"/>
                      <a:pt x="2677998" y="1498138"/>
                    </a:cubicBezTo>
                    <a:cubicBezTo>
                      <a:pt x="2677998" y="1501234"/>
                      <a:pt x="2677998" y="1504330"/>
                      <a:pt x="2677998" y="1507426"/>
                    </a:cubicBezTo>
                    <a:cubicBezTo>
                      <a:pt x="2675934" y="1555928"/>
                      <a:pt x="2660454" y="1571407"/>
                      <a:pt x="2611952" y="1572955"/>
                    </a:cubicBezTo>
                    <a:cubicBezTo>
                      <a:pt x="2571190" y="1573987"/>
                      <a:pt x="2530944" y="1576051"/>
                      <a:pt x="2490182" y="1576567"/>
                    </a:cubicBezTo>
                    <a:cubicBezTo>
                      <a:pt x="2474702" y="1577083"/>
                      <a:pt x="2463867" y="1583791"/>
                      <a:pt x="2457675" y="1596690"/>
                    </a:cubicBezTo>
                    <a:cubicBezTo>
                      <a:pt x="2446324" y="1620941"/>
                      <a:pt x="2439100" y="1646224"/>
                      <a:pt x="2437036" y="1673055"/>
                    </a:cubicBezTo>
                    <a:cubicBezTo>
                      <a:pt x="2435488" y="1690082"/>
                      <a:pt x="2442712" y="1701434"/>
                      <a:pt x="2457159" y="1710205"/>
                    </a:cubicBezTo>
                    <a:cubicBezTo>
                      <a:pt x="2493278" y="1732392"/>
                      <a:pt x="2528880" y="1754579"/>
                      <a:pt x="2564483" y="1777282"/>
                    </a:cubicBezTo>
                    <a:cubicBezTo>
                      <a:pt x="2596989" y="1797405"/>
                      <a:pt x="2601117" y="1809789"/>
                      <a:pt x="2588733" y="1845907"/>
                    </a:cubicBezTo>
                    <a:cubicBezTo>
                      <a:pt x="2584606" y="1858291"/>
                      <a:pt x="2578930" y="1870158"/>
                      <a:pt x="2571706" y="1880994"/>
                    </a:cubicBezTo>
                    <a:cubicBezTo>
                      <a:pt x="2564998" y="1890797"/>
                      <a:pt x="2554163" y="1897505"/>
                      <a:pt x="2538684" y="1897505"/>
                    </a:cubicBezTo>
                    <a:close/>
                    <a:moveTo>
                      <a:pt x="1338521" y="2312867"/>
                    </a:moveTo>
                    <a:cubicBezTo>
                      <a:pt x="1869461" y="2314931"/>
                      <a:pt x="2317329" y="1887701"/>
                      <a:pt x="2316814" y="1335605"/>
                    </a:cubicBezTo>
                    <a:cubicBezTo>
                      <a:pt x="2316298" y="792797"/>
                      <a:pt x="1880813" y="359892"/>
                      <a:pt x="1340068" y="359376"/>
                    </a:cubicBezTo>
                    <a:cubicBezTo>
                      <a:pt x="796228" y="358860"/>
                      <a:pt x="363839" y="794861"/>
                      <a:pt x="361775" y="1331994"/>
                    </a:cubicBezTo>
                    <a:cubicBezTo>
                      <a:pt x="359711" y="1882026"/>
                      <a:pt x="806032" y="2314415"/>
                      <a:pt x="1338521" y="2312867"/>
                    </a:cubicBez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solidFill>
                    <a:schemeClr val="bg1"/>
                  </a:solidFill>
                  <a:cs typeface="B Nazanin" pitchFamily="2" charset="-78"/>
                </a:endParaRPr>
              </a:p>
            </p:txBody>
          </p:sp>
          <p:sp>
            <p:nvSpPr>
              <p:cNvPr id="44" name="Freeform: Shape 43">
                <a:extLst>
                  <a:ext uri="{FF2B5EF4-FFF2-40B4-BE49-F238E27FC236}">
                    <a16:creationId xmlns:a16="http://schemas.microsoft.com/office/drawing/2014/main" id="{C632652F-53FB-4ED5-8573-10D0B9DDDCEB}"/>
                  </a:ext>
                </a:extLst>
              </p:cNvPr>
              <p:cNvSpPr/>
              <p:nvPr/>
            </p:nvSpPr>
            <p:spPr>
              <a:xfrm>
                <a:off x="7628244" y="2084297"/>
                <a:ext cx="1757326" cy="1752551"/>
              </a:xfrm>
              <a:custGeom>
                <a:avLst/>
                <a:gdLst>
                  <a:gd name="connsiteX0" fmla="*/ 30 w 1898796"/>
                  <a:gd name="connsiteY0" fmla="*/ 947852 h 1893636"/>
                  <a:gd name="connsiteX1" fmla="*/ 950461 w 1898796"/>
                  <a:gd name="connsiteY1" fmla="*/ 2 h 1893636"/>
                  <a:gd name="connsiteX2" fmla="*/ 1898827 w 1898796"/>
                  <a:gd name="connsiteY2" fmla="*/ 950948 h 1893636"/>
                  <a:gd name="connsiteX3" fmla="*/ 946849 w 1898796"/>
                  <a:gd name="connsiteY3" fmla="*/ 1898283 h 1893636"/>
                  <a:gd name="connsiteX4" fmla="*/ 30 w 1898796"/>
                  <a:gd name="connsiteY4" fmla="*/ 947852 h 1893636"/>
                  <a:gd name="connsiteX5" fmla="*/ 1187811 w 1898796"/>
                  <a:gd name="connsiteY5" fmla="*/ 949916 h 1893636"/>
                  <a:gd name="connsiteX6" fmla="*/ 949429 w 1898796"/>
                  <a:gd name="connsiteY6" fmla="*/ 710503 h 1893636"/>
                  <a:gd name="connsiteX7" fmla="*/ 710532 w 1898796"/>
                  <a:gd name="connsiteY7" fmla="*/ 948368 h 1893636"/>
                  <a:gd name="connsiteX8" fmla="*/ 948397 w 1898796"/>
                  <a:gd name="connsiteY8" fmla="*/ 1188298 h 1893636"/>
                  <a:gd name="connsiteX9" fmla="*/ 1187811 w 1898796"/>
                  <a:gd name="connsiteY9" fmla="*/ 949916 h 1893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98796" h="1893636">
                    <a:moveTo>
                      <a:pt x="30" y="947852"/>
                    </a:moveTo>
                    <a:cubicBezTo>
                      <a:pt x="-3065" y="428263"/>
                      <a:pt x="426228" y="-1030"/>
                      <a:pt x="950461" y="2"/>
                    </a:cubicBezTo>
                    <a:cubicBezTo>
                      <a:pt x="1472114" y="1034"/>
                      <a:pt x="1899859" y="427747"/>
                      <a:pt x="1898827" y="950948"/>
                    </a:cubicBezTo>
                    <a:cubicBezTo>
                      <a:pt x="1897795" y="1468473"/>
                      <a:pt x="1477790" y="1899315"/>
                      <a:pt x="946849" y="1898283"/>
                    </a:cubicBezTo>
                    <a:cubicBezTo>
                      <a:pt x="411781" y="1896735"/>
                      <a:pt x="-4097" y="1460218"/>
                      <a:pt x="30" y="947852"/>
                    </a:cubicBezTo>
                    <a:close/>
                    <a:moveTo>
                      <a:pt x="1187811" y="949916"/>
                    </a:moveTo>
                    <a:cubicBezTo>
                      <a:pt x="1188327" y="817310"/>
                      <a:pt x="1084099" y="710503"/>
                      <a:pt x="949429" y="710503"/>
                    </a:cubicBezTo>
                    <a:cubicBezTo>
                      <a:pt x="805987" y="710503"/>
                      <a:pt x="710015" y="828146"/>
                      <a:pt x="710532" y="948368"/>
                    </a:cubicBezTo>
                    <a:cubicBezTo>
                      <a:pt x="711048" y="1081490"/>
                      <a:pt x="815791" y="1188298"/>
                      <a:pt x="948397" y="1188298"/>
                    </a:cubicBezTo>
                    <a:cubicBezTo>
                      <a:pt x="1081003" y="1188298"/>
                      <a:pt x="1187294" y="1083038"/>
                      <a:pt x="1187811" y="949916"/>
                    </a:cubicBez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 dirty="0">
                  <a:solidFill>
                    <a:schemeClr val="bg1"/>
                  </a:solidFill>
                  <a:cs typeface="B Nazanin" pitchFamily="2" charset="-78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238807908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206381AD-4C2B-4745-99B1-0BBCE6131A7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prstGeom prst="rect">
            <a:avLst/>
          </a:prstGeom>
        </p:spPr>
        <p:txBody>
          <a:bodyPr/>
          <a:lstStyle/>
          <a:p>
            <a:pPr rtl="1"/>
            <a:r>
              <a:rPr lang="fa-IR">
                <a:cs typeface="B Nazanin" pitchFamily="2" charset="-78"/>
              </a:rPr>
              <a:t>سبک اینفوگرافیک</a:t>
            </a:r>
            <a:endParaRPr lang="en-US" dirty="0">
              <a:cs typeface="B Nazanin" pitchFamily="2" charset="-78"/>
            </a:endParaRPr>
          </a:p>
        </p:txBody>
      </p:sp>
      <p:cxnSp>
        <p:nvCxnSpPr>
          <p:cNvPr id="3" name="Straight Arrow Connector 2">
            <a:extLst>
              <a:ext uri="{FF2B5EF4-FFF2-40B4-BE49-F238E27FC236}">
                <a16:creationId xmlns:a16="http://schemas.microsoft.com/office/drawing/2014/main" id="{CF90164C-F75A-473C-8BE3-40E686B0454A}"/>
              </a:ext>
            </a:extLst>
          </p:cNvPr>
          <p:cNvCxnSpPr>
            <a:cxnSpLocks/>
            <a:stCxn id="18" idx="2"/>
          </p:cNvCxnSpPr>
          <p:nvPr/>
        </p:nvCxnSpPr>
        <p:spPr>
          <a:xfrm>
            <a:off x="4780744" y="3676410"/>
            <a:ext cx="1315257" cy="1466162"/>
          </a:xfrm>
          <a:prstGeom prst="straightConnector1">
            <a:avLst/>
          </a:prstGeom>
          <a:ln w="19050">
            <a:solidFill>
              <a:schemeClr val="accent6">
                <a:lumMod val="50000"/>
              </a:schemeClr>
            </a:solidFill>
            <a:prstDash val="sysDot"/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Straight Arrow Connector 3">
            <a:extLst>
              <a:ext uri="{FF2B5EF4-FFF2-40B4-BE49-F238E27FC236}">
                <a16:creationId xmlns:a16="http://schemas.microsoft.com/office/drawing/2014/main" id="{41A6BFE4-00CC-4C4E-A882-4A010CA49CEF}"/>
              </a:ext>
            </a:extLst>
          </p:cNvPr>
          <p:cNvCxnSpPr>
            <a:cxnSpLocks/>
            <a:stCxn id="17" idx="2"/>
          </p:cNvCxnSpPr>
          <p:nvPr/>
        </p:nvCxnSpPr>
        <p:spPr>
          <a:xfrm>
            <a:off x="2164882" y="3676410"/>
            <a:ext cx="2956098" cy="1397004"/>
          </a:xfrm>
          <a:prstGeom prst="straightConnector1">
            <a:avLst/>
          </a:prstGeom>
          <a:ln w="19050">
            <a:solidFill>
              <a:schemeClr val="accent6">
                <a:lumMod val="50000"/>
              </a:schemeClr>
            </a:solidFill>
            <a:prstDash val="sysDot"/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Arrow Connector 4">
            <a:extLst>
              <a:ext uri="{FF2B5EF4-FFF2-40B4-BE49-F238E27FC236}">
                <a16:creationId xmlns:a16="http://schemas.microsoft.com/office/drawing/2014/main" id="{378A49E5-4C35-46C7-9FCD-2E6169D24FC9}"/>
              </a:ext>
            </a:extLst>
          </p:cNvPr>
          <p:cNvCxnSpPr>
            <a:cxnSpLocks/>
            <a:stCxn id="19" idx="2"/>
          </p:cNvCxnSpPr>
          <p:nvPr/>
        </p:nvCxnSpPr>
        <p:spPr>
          <a:xfrm flipH="1">
            <a:off x="6096004" y="3676410"/>
            <a:ext cx="1300602" cy="1466162"/>
          </a:xfrm>
          <a:prstGeom prst="straightConnector1">
            <a:avLst/>
          </a:prstGeom>
          <a:ln w="19050">
            <a:solidFill>
              <a:schemeClr val="accent6">
                <a:lumMod val="50000"/>
              </a:schemeClr>
            </a:solidFill>
            <a:prstDash val="sysDot"/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Arrow Connector 5">
            <a:extLst>
              <a:ext uri="{FF2B5EF4-FFF2-40B4-BE49-F238E27FC236}">
                <a16:creationId xmlns:a16="http://schemas.microsoft.com/office/drawing/2014/main" id="{12FAF20A-17C8-4A03-A2AF-E2B4BB5B0020}"/>
              </a:ext>
            </a:extLst>
          </p:cNvPr>
          <p:cNvCxnSpPr>
            <a:cxnSpLocks/>
            <a:stCxn id="20" idx="2"/>
          </p:cNvCxnSpPr>
          <p:nvPr/>
        </p:nvCxnSpPr>
        <p:spPr>
          <a:xfrm flipH="1">
            <a:off x="7036780" y="3676410"/>
            <a:ext cx="2975688" cy="1397004"/>
          </a:xfrm>
          <a:prstGeom prst="straightConnector1">
            <a:avLst/>
          </a:prstGeom>
          <a:ln w="19050">
            <a:solidFill>
              <a:schemeClr val="accent6">
                <a:lumMod val="50000"/>
              </a:schemeClr>
            </a:solidFill>
            <a:prstDash val="sysDot"/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" name="Group 6">
            <a:extLst>
              <a:ext uri="{FF2B5EF4-FFF2-40B4-BE49-F238E27FC236}">
                <a16:creationId xmlns:a16="http://schemas.microsoft.com/office/drawing/2014/main" id="{7504A23B-6463-4864-A7C3-D99AE93EAA52}"/>
              </a:ext>
            </a:extLst>
          </p:cNvPr>
          <p:cNvGrpSpPr/>
          <p:nvPr/>
        </p:nvGrpSpPr>
        <p:grpSpPr>
          <a:xfrm>
            <a:off x="7902786" y="4758084"/>
            <a:ext cx="3459753" cy="923330"/>
            <a:chOff x="2551705" y="4283314"/>
            <a:chExt cx="2357003" cy="923330"/>
          </a:xfrm>
        </p:grpSpPr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0191CE00-C2BF-4F89-AE2F-4249C2B8038C}"/>
                </a:ext>
              </a:extLst>
            </p:cNvPr>
            <p:cNvSpPr txBox="1"/>
            <p:nvPr/>
          </p:nvSpPr>
          <p:spPr>
            <a:xfrm>
              <a:off x="2551706" y="4560313"/>
              <a:ext cx="235700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آسان برای تغییر رنگ، عکس و متن.  یر رنگ، عکس و متن.متن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.</a:t>
              </a:r>
              <a:r>
                <a:rPr lang="ko-KR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  </a:t>
              </a: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E7FDFD24-C79A-47FC-87AE-B3F4FE9AFC16}"/>
                </a:ext>
              </a:extLst>
            </p:cNvPr>
            <p:cNvSpPr txBox="1"/>
            <p:nvPr/>
          </p:nvSpPr>
          <p:spPr>
            <a:xfrm>
              <a:off x="2551705" y="4283314"/>
              <a:ext cx="233696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47C42334-0597-4B42-A29D-2315CCE33803}"/>
              </a:ext>
            </a:extLst>
          </p:cNvPr>
          <p:cNvGrpSpPr/>
          <p:nvPr/>
        </p:nvGrpSpPr>
        <p:grpSpPr>
          <a:xfrm>
            <a:off x="829462" y="4758084"/>
            <a:ext cx="3430340" cy="923330"/>
            <a:chOff x="2551705" y="4283314"/>
            <a:chExt cx="2357003" cy="923330"/>
          </a:xfrm>
        </p:grpSpPr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E1DC5C7A-0276-4205-9F74-57F86C636902}"/>
                </a:ext>
              </a:extLst>
            </p:cNvPr>
            <p:cNvSpPr txBox="1"/>
            <p:nvPr/>
          </p:nvSpPr>
          <p:spPr>
            <a:xfrm>
              <a:off x="2551706" y="4560313"/>
              <a:ext cx="235700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آسان برای تغییر رنگ، عکس و متن.  یر رنگ، عکس و متن.متن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. </a:t>
              </a:r>
              <a:r>
                <a:rPr lang="ko-KR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 </a:t>
              </a: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0ABFB7A9-6EE1-4CC3-832A-748EC3CA366A}"/>
                </a:ext>
              </a:extLst>
            </p:cNvPr>
            <p:cNvSpPr txBox="1"/>
            <p:nvPr/>
          </p:nvSpPr>
          <p:spPr>
            <a:xfrm>
              <a:off x="2551705" y="4283314"/>
              <a:ext cx="233696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sp>
        <p:nvSpPr>
          <p:cNvPr id="13" name="Oval 12">
            <a:extLst>
              <a:ext uri="{FF2B5EF4-FFF2-40B4-BE49-F238E27FC236}">
                <a16:creationId xmlns:a16="http://schemas.microsoft.com/office/drawing/2014/main" id="{E6C48238-CAA4-4DC9-B41D-67DAC049DB60}"/>
              </a:ext>
            </a:extLst>
          </p:cNvPr>
          <p:cNvSpPr/>
          <p:nvPr/>
        </p:nvSpPr>
        <p:spPr>
          <a:xfrm>
            <a:off x="5183610" y="4209724"/>
            <a:ext cx="1809042" cy="1809042"/>
          </a:xfrm>
          <a:prstGeom prst="ellipse">
            <a:avLst/>
          </a:prstGeom>
          <a:solidFill>
            <a:schemeClr val="accent6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solidFill>
                <a:srgbClr val="FAB117"/>
              </a:solidFill>
              <a:cs typeface="B Nazanin" pitchFamily="2" charset="-78"/>
            </a:endParaRP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D65DAF22-1C44-40A8-8C51-DE3CB1237AB5}"/>
              </a:ext>
            </a:extLst>
          </p:cNvPr>
          <p:cNvGrpSpPr/>
          <p:nvPr/>
        </p:nvGrpSpPr>
        <p:grpSpPr>
          <a:xfrm>
            <a:off x="5432816" y="4629730"/>
            <a:ext cx="1326371" cy="1001848"/>
            <a:chOff x="4601865" y="1984732"/>
            <a:chExt cx="2232249" cy="1001848"/>
          </a:xfrm>
        </p:grpSpPr>
        <p:sp>
          <p:nvSpPr>
            <p:cNvPr id="15" name="Text Placeholder 12">
              <a:extLst>
                <a:ext uri="{FF2B5EF4-FFF2-40B4-BE49-F238E27FC236}">
                  <a16:creationId xmlns:a16="http://schemas.microsoft.com/office/drawing/2014/main" id="{23019457-4D51-4348-8AC7-B4C093AEEBE5}"/>
                </a:ext>
              </a:extLst>
            </p:cNvPr>
            <p:cNvSpPr txBox="1">
              <a:spLocks/>
            </p:cNvSpPr>
            <p:nvPr/>
          </p:nvSpPr>
          <p:spPr>
            <a:xfrm>
              <a:off x="4615812" y="2220900"/>
              <a:ext cx="2218302" cy="765680"/>
            </a:xfrm>
            <a:prstGeom prst="rect">
              <a:avLst/>
            </a:prstGeom>
          </p:spPr>
          <p:txBody>
            <a:bodyPr anchor="ctr"/>
            <a:lstStyle>
              <a:lvl1pPr marL="342900" indent="-3429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 rtl="1">
                <a:buNone/>
              </a:pPr>
              <a:r>
                <a:rPr lang="fa-IR" altLang="ko-KR" sz="1200" dirty="0">
                  <a:solidFill>
                    <a:schemeClr val="bg1"/>
                  </a:solidFill>
                  <a:cs typeface="B Nazanin" pitchFamily="2" charset="-78"/>
                </a:rPr>
                <a:t>آسان برای تغییر رنگ، عکس و متن.</a:t>
              </a:r>
              <a:r>
                <a:rPr lang="en-US" altLang="ko-KR" sz="1200" dirty="0">
                  <a:solidFill>
                    <a:schemeClr val="bg1"/>
                  </a:solidFill>
                  <a:cs typeface="B Nazanin" pitchFamily="2" charset="-78"/>
                </a:rPr>
                <a:t>  </a:t>
              </a:r>
              <a:endParaRPr lang="en-US" sz="1200" dirty="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16" name="Text Placeholder 13">
              <a:extLst>
                <a:ext uri="{FF2B5EF4-FFF2-40B4-BE49-F238E27FC236}">
                  <a16:creationId xmlns:a16="http://schemas.microsoft.com/office/drawing/2014/main" id="{25588155-DB04-4CF5-A2A3-EBEC0AAB42EE}"/>
                </a:ext>
              </a:extLst>
            </p:cNvPr>
            <p:cNvSpPr txBox="1">
              <a:spLocks/>
            </p:cNvSpPr>
            <p:nvPr/>
          </p:nvSpPr>
          <p:spPr>
            <a:xfrm>
              <a:off x="4601865" y="1984732"/>
              <a:ext cx="2232248" cy="305326"/>
            </a:xfrm>
            <a:prstGeom prst="rect">
              <a:avLst/>
            </a:prstGeom>
          </p:spPr>
          <p:txBody>
            <a:bodyPr anchor="ctr"/>
            <a:lstStyle>
              <a:lvl1pPr marL="342900" indent="-3429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 rtl="1">
                <a:buNone/>
              </a:pPr>
              <a:r>
                <a:rPr lang="fa-IR" sz="1400" b="1" dirty="0">
                  <a:solidFill>
                    <a:schemeClr val="bg1"/>
                  </a:solidFill>
                  <a:cs typeface="B Nazanin" pitchFamily="2" charset="-78"/>
                </a:rPr>
                <a:t>متن را اضافه کنید</a:t>
              </a:r>
              <a:endParaRPr lang="en-US" sz="1400" b="1" dirty="0">
                <a:solidFill>
                  <a:schemeClr val="bg1"/>
                </a:solidFill>
                <a:cs typeface="B Nazanin" pitchFamily="2" charset="-78"/>
              </a:endParaRPr>
            </a:p>
          </p:txBody>
        </p:sp>
      </p:grpSp>
      <p:graphicFrame>
        <p:nvGraphicFramePr>
          <p:cNvPr id="17" name="Table 16">
            <a:extLst>
              <a:ext uri="{FF2B5EF4-FFF2-40B4-BE49-F238E27FC236}">
                <a16:creationId xmlns:a16="http://schemas.microsoft.com/office/drawing/2014/main" id="{12B32D0E-8907-4414-B311-060BD75ACD4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13336750"/>
              </p:ext>
            </p:extLst>
          </p:nvPr>
        </p:nvGraphicFramePr>
        <p:xfrm>
          <a:off x="940780" y="1846404"/>
          <a:ext cx="2448205" cy="183000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73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9085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8376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82880">
                <a:tc>
                  <a:txBody>
                    <a:bodyPr/>
                    <a:lstStyle/>
                    <a:p>
                      <a:pPr marL="0" marR="0" indent="0" algn="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200" b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T="0" marB="0" anchor="ctr">
                    <a:lnL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200" b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200" b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89242">
                <a:tc>
                  <a:txBody>
                    <a:bodyPr/>
                    <a:lstStyle/>
                    <a:p>
                      <a:pPr marL="0" marR="0" indent="0" algn="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200" b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T="0" marB="0" anchor="ctr">
                    <a:lnL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Arial" pitchFamily="34" charset="0"/>
                        </a:rPr>
                        <a:t>شما به سادگی می توانید مخاطبان خود را تحت تاثیر قرار دهید و یک محصول منحصر به فرد اضافه کنید</a:t>
                      </a:r>
                      <a:endParaRPr lang="en-US" altLang="ko-KR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200" b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marL="0" marR="0" indent="0" algn="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200" b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T="0" marB="0" anchor="ctr">
                    <a:lnL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200" b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200" b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92124">
                <a:tc>
                  <a:txBody>
                    <a:bodyPr/>
                    <a:lstStyle/>
                    <a:p>
                      <a:pPr marL="0" marR="0" indent="0" algn="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200" b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T="0" marB="0" anchor="ctr">
                    <a:lnL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0" dirty="0">
                          <a:solidFill>
                            <a:schemeClr val="bg1"/>
                          </a:solidFill>
                          <a:latin typeface="+mn-lt"/>
                          <a:cs typeface="Arial" pitchFamily="34" charset="0"/>
                        </a:rPr>
                        <a:t>متن را اضافه کنید</a:t>
                      </a:r>
                      <a:endParaRPr lang="en-US" altLang="ko-KR" sz="1200" b="0" dirty="0">
                        <a:solidFill>
                          <a:schemeClr val="bg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200" b="0" dirty="0">
                        <a:solidFill>
                          <a:schemeClr val="bg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marL="0" marR="0" indent="0" algn="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200" b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T="0" marB="0" anchor="ctr">
                    <a:lnL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200" b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200" b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graphicFrame>
        <p:nvGraphicFramePr>
          <p:cNvPr id="18" name="Table 17">
            <a:extLst>
              <a:ext uri="{FF2B5EF4-FFF2-40B4-BE49-F238E27FC236}">
                <a16:creationId xmlns:a16="http://schemas.microsoft.com/office/drawing/2014/main" id="{6CB2DD5A-67FD-4480-AC12-0E9E3680564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66392445"/>
              </p:ext>
            </p:extLst>
          </p:nvPr>
        </p:nvGraphicFramePr>
        <p:xfrm>
          <a:off x="3556642" y="1846404"/>
          <a:ext cx="2448205" cy="183000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73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9085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8376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82880"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200" b="0" strike="sngStrike" dirty="0">
                        <a:solidFill>
                          <a:schemeClr val="bg1"/>
                        </a:solidFill>
                        <a:latin typeface="+mn-lt"/>
                        <a:ea typeface="+mj-ea"/>
                        <a:cs typeface="B Nazanin" pitchFamily="2" charset="-78"/>
                      </a:endParaRPr>
                    </a:p>
                  </a:txBody>
                  <a:tcPr marT="0" marB="0" anchor="ctr">
                    <a:lnL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200" b="0" strike="sngStrike" dirty="0">
                        <a:solidFill>
                          <a:schemeClr val="bg1"/>
                        </a:solidFill>
                        <a:latin typeface="+mn-lt"/>
                        <a:ea typeface="+mj-ea"/>
                        <a:cs typeface="B Nazanin" pitchFamily="2" charset="-78"/>
                      </a:endParaRPr>
                    </a:p>
                  </a:txBody>
                  <a:tcPr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200" b="0" strike="sngStrike" dirty="0">
                        <a:solidFill>
                          <a:schemeClr val="bg1"/>
                        </a:solidFill>
                        <a:latin typeface="+mn-lt"/>
                        <a:ea typeface="+mj-ea"/>
                        <a:cs typeface="B Nazanin" pitchFamily="2" charset="-78"/>
                      </a:endParaRPr>
                    </a:p>
                  </a:txBody>
                  <a:tcPr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89242"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200" b="0" strike="sngStrike" dirty="0">
                        <a:solidFill>
                          <a:schemeClr val="bg1"/>
                        </a:solidFill>
                        <a:latin typeface="+mn-lt"/>
                        <a:ea typeface="+mj-ea"/>
                        <a:cs typeface="B Nazanin" pitchFamily="2" charset="-78"/>
                      </a:endParaRPr>
                    </a:p>
                  </a:txBody>
                  <a:tcPr marT="0" marB="0" anchor="ctr">
                    <a:lnL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strike="noStrike" dirty="0">
                          <a:solidFill>
                            <a:schemeClr val="bg1"/>
                          </a:solidFill>
                          <a:latin typeface="+mn-lt"/>
                          <a:ea typeface="+mj-ea"/>
                          <a:cs typeface="B Nazanin" pitchFamily="2" charset="-78"/>
                        </a:rPr>
                        <a:t>شما به سادگی می توانید مخاطبان خود را تحت تاثیر قرار دهید و یک محصول منحصر به فرد اضافه کنید</a:t>
                      </a:r>
                      <a:endParaRPr lang="en-US" altLang="ko-KR" sz="1200" b="0" strike="noStrike" dirty="0">
                        <a:solidFill>
                          <a:schemeClr val="bg1"/>
                        </a:solidFill>
                        <a:latin typeface="+mn-lt"/>
                        <a:ea typeface="+mj-ea"/>
                        <a:cs typeface="B Nazanin" pitchFamily="2" charset="-78"/>
                      </a:endParaRPr>
                    </a:p>
                  </a:txBody>
                  <a:tcPr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200" b="0" strike="sngStrike" dirty="0">
                        <a:solidFill>
                          <a:schemeClr val="bg1"/>
                        </a:solidFill>
                        <a:latin typeface="+mn-lt"/>
                        <a:ea typeface="+mj-ea"/>
                        <a:cs typeface="B Nazanin" pitchFamily="2" charset="-78"/>
                      </a:endParaRPr>
                    </a:p>
                  </a:txBody>
                  <a:tcPr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200" b="0" strike="sngStrike" dirty="0">
                        <a:solidFill>
                          <a:schemeClr val="bg1"/>
                        </a:solidFill>
                        <a:latin typeface="+mn-lt"/>
                        <a:ea typeface="+mj-ea"/>
                        <a:cs typeface="B Nazanin" pitchFamily="2" charset="-78"/>
                      </a:endParaRPr>
                    </a:p>
                  </a:txBody>
                  <a:tcPr marT="0" marB="0" anchor="ctr">
                    <a:lnL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200" b="0" strike="sngStrike" dirty="0">
                        <a:solidFill>
                          <a:schemeClr val="bg1"/>
                        </a:solidFill>
                        <a:latin typeface="+mn-lt"/>
                        <a:ea typeface="+mj-ea"/>
                        <a:cs typeface="B Nazanin" pitchFamily="2" charset="-78"/>
                      </a:endParaRPr>
                    </a:p>
                  </a:txBody>
                  <a:tcPr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200" b="0" strike="sngStrike" dirty="0">
                        <a:solidFill>
                          <a:schemeClr val="bg1"/>
                        </a:solidFill>
                        <a:latin typeface="+mn-lt"/>
                        <a:ea typeface="+mj-ea"/>
                        <a:cs typeface="B Nazanin" pitchFamily="2" charset="-78"/>
                      </a:endParaRPr>
                    </a:p>
                  </a:txBody>
                  <a:tcPr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92124"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200" b="0" strike="sngStrike" dirty="0">
                        <a:solidFill>
                          <a:schemeClr val="bg1"/>
                        </a:solidFill>
                        <a:latin typeface="+mn-lt"/>
                        <a:ea typeface="+mj-ea"/>
                        <a:cs typeface="B Nazanin" pitchFamily="2" charset="-78"/>
                      </a:endParaRPr>
                    </a:p>
                  </a:txBody>
                  <a:tcPr marT="0" marB="0" anchor="ctr">
                    <a:lnL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0" strike="noStrike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+mj-ea"/>
                          <a:cs typeface="B Nazanin" pitchFamily="2" charset="-78"/>
                        </a:rPr>
                        <a:t>متن را اضافه کنید</a:t>
                      </a:r>
                      <a:endParaRPr lang="en-US" altLang="ko-KR" sz="1200" b="0" strike="noStrike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+mj-ea"/>
                        <a:cs typeface="B Nazanin" pitchFamily="2" charset="-78"/>
                      </a:endParaRPr>
                    </a:p>
                  </a:txBody>
                  <a:tcPr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200" b="0" strike="sngStrike" dirty="0">
                        <a:solidFill>
                          <a:schemeClr val="bg1"/>
                        </a:solidFill>
                        <a:latin typeface="+mn-lt"/>
                        <a:ea typeface="+mj-ea"/>
                        <a:cs typeface="B Nazanin" pitchFamily="2" charset="-78"/>
                      </a:endParaRPr>
                    </a:p>
                  </a:txBody>
                  <a:tcPr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200" b="0" strike="sngStrike" dirty="0">
                        <a:solidFill>
                          <a:schemeClr val="bg1"/>
                        </a:solidFill>
                        <a:latin typeface="+mn-lt"/>
                        <a:ea typeface="+mj-ea"/>
                        <a:cs typeface="B Nazanin" pitchFamily="2" charset="-78"/>
                      </a:endParaRPr>
                    </a:p>
                  </a:txBody>
                  <a:tcPr marT="0" marB="0" anchor="ctr">
                    <a:lnL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200" b="0" strike="sngStrike" dirty="0">
                        <a:solidFill>
                          <a:schemeClr val="bg1"/>
                        </a:solidFill>
                        <a:latin typeface="+mn-lt"/>
                        <a:ea typeface="+mj-ea"/>
                        <a:cs typeface="B Nazanin" pitchFamily="2" charset="-78"/>
                      </a:endParaRPr>
                    </a:p>
                  </a:txBody>
                  <a:tcPr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200" b="0" strike="sngStrike" dirty="0">
                        <a:solidFill>
                          <a:schemeClr val="bg1"/>
                        </a:solidFill>
                        <a:latin typeface="+mn-lt"/>
                        <a:ea typeface="+mj-ea"/>
                        <a:cs typeface="B Nazanin" pitchFamily="2" charset="-78"/>
                      </a:endParaRPr>
                    </a:p>
                  </a:txBody>
                  <a:tcPr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graphicFrame>
        <p:nvGraphicFramePr>
          <p:cNvPr id="19" name="Table 18">
            <a:extLst>
              <a:ext uri="{FF2B5EF4-FFF2-40B4-BE49-F238E27FC236}">
                <a16:creationId xmlns:a16="http://schemas.microsoft.com/office/drawing/2014/main" id="{AC30D9D9-2687-4578-8D78-0A3269A7AC8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53113614"/>
              </p:ext>
            </p:extLst>
          </p:nvPr>
        </p:nvGraphicFramePr>
        <p:xfrm>
          <a:off x="6172504" y="1846404"/>
          <a:ext cx="2448205" cy="183000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73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9085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8376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82880"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200" b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T="0" marB="0" anchor="ctr">
                    <a:lnL w="28575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200" b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200" b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89242"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200" b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T="0" marB="0" anchor="ctr">
                    <a:lnL w="28575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itchFamily="2" charset="-78"/>
                        </a:rPr>
                        <a:t>شما به سادگی می توانید مخاطبان خود را تحت تاثیر قرار دهید و یک محصول منحصر به فرد اضافه کنید</a:t>
                      </a:r>
                      <a:endParaRPr lang="en-US" altLang="ko-KR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200" b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200" b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T="0" marB="0" anchor="ctr">
                    <a:lnL w="28575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200" b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92124"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200" b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T="0" marB="0" anchor="ctr">
                    <a:lnL w="28575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0" dirty="0">
                          <a:solidFill>
                            <a:schemeClr val="bg1"/>
                          </a:solidFill>
                          <a:latin typeface="+mn-lt"/>
                          <a:cs typeface="B Nazanin" pitchFamily="2" charset="-78"/>
                        </a:rPr>
                        <a:t>متن را اضافه کنید</a:t>
                      </a:r>
                      <a:endParaRPr lang="en-US" altLang="ko-KR" sz="1200" b="0" dirty="0">
                        <a:solidFill>
                          <a:schemeClr val="bg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200" b="0" dirty="0">
                        <a:solidFill>
                          <a:schemeClr val="bg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200" b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T="0" marB="0" anchor="ctr">
                    <a:lnL w="28575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200" b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200" b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graphicFrame>
        <p:nvGraphicFramePr>
          <p:cNvPr id="20" name="Table 19">
            <a:extLst>
              <a:ext uri="{FF2B5EF4-FFF2-40B4-BE49-F238E27FC236}">
                <a16:creationId xmlns:a16="http://schemas.microsoft.com/office/drawing/2014/main" id="{3EFCDA3D-A98A-466A-A368-0C0A6CAEE84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85598403"/>
              </p:ext>
            </p:extLst>
          </p:nvPr>
        </p:nvGraphicFramePr>
        <p:xfrm>
          <a:off x="8788367" y="1846404"/>
          <a:ext cx="2448205" cy="183000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73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9085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8376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82880"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200" b="0" dirty="0">
                        <a:solidFill>
                          <a:srgbClr val="FAB117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T="0" marB="0" anchor="ctr">
                    <a:lnL w="285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200" b="0" dirty="0">
                        <a:solidFill>
                          <a:srgbClr val="FAB117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200" b="0" dirty="0">
                        <a:solidFill>
                          <a:srgbClr val="FAB117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89242"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200" b="0" dirty="0">
                        <a:solidFill>
                          <a:srgbClr val="FAB117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T="0" marB="0" anchor="ctr">
                    <a:lnL w="285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dirty="0">
                          <a:solidFill>
                            <a:schemeClr val="bg1"/>
                          </a:solidFill>
                          <a:latin typeface="+mn-lt"/>
                          <a:cs typeface="Arial" pitchFamily="34" charset="0"/>
                        </a:rPr>
                        <a:t>شما به سادگی می توانید مخاطبان خود را تحت تاثیر قرار دهید و یک محصول منحصر به فرد اضافه کنید</a:t>
                      </a:r>
                      <a:endParaRPr lang="en-US" altLang="ko-KR" sz="1200" b="0" dirty="0">
                        <a:solidFill>
                          <a:schemeClr val="bg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200" b="0" dirty="0">
                        <a:solidFill>
                          <a:schemeClr val="accent2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200" b="0" dirty="0">
                        <a:solidFill>
                          <a:srgbClr val="FAB117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T="0" marB="0" anchor="ctr">
                    <a:lnL w="285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200" b="0" dirty="0">
                        <a:solidFill>
                          <a:schemeClr val="bg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200" b="0" dirty="0">
                        <a:solidFill>
                          <a:srgbClr val="FAB117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92124"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200" b="0" dirty="0">
                        <a:solidFill>
                          <a:srgbClr val="FAB117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T="0" marB="0" anchor="ctr">
                    <a:lnL w="285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Arial" pitchFamily="34" charset="0"/>
                        </a:rPr>
                        <a:t>متن را اضافه کنید</a:t>
                      </a:r>
                      <a:endParaRPr lang="en-US" altLang="ko-KR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200" b="0" dirty="0">
                        <a:solidFill>
                          <a:srgbClr val="FAB117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200" b="0" dirty="0">
                        <a:solidFill>
                          <a:srgbClr val="FAB117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T="0" marB="0" anchor="ctr">
                    <a:lnL w="285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200" b="0" dirty="0">
                        <a:solidFill>
                          <a:srgbClr val="FAB117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200" b="0" dirty="0">
                        <a:solidFill>
                          <a:srgbClr val="FAB117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81809721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타원 1">
            <a:extLst>
              <a:ext uri="{FF2B5EF4-FFF2-40B4-BE49-F238E27FC236}">
                <a16:creationId xmlns:a16="http://schemas.microsoft.com/office/drawing/2014/main" id="{356E8F31-4FAC-44A9-9637-A3A4A9FAC570}"/>
              </a:ext>
            </a:extLst>
          </p:cNvPr>
          <p:cNvSpPr/>
          <p:nvPr/>
        </p:nvSpPr>
        <p:spPr>
          <a:xfrm>
            <a:off x="5045168" y="2378168"/>
            <a:ext cx="2101664" cy="2101664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ko-KR" altLang="en-US" dirty="0">
              <a:cs typeface="B Nazanin" pitchFamily="2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2082AFE-5E5B-420A-BC9F-792C8552A25E}"/>
              </a:ext>
            </a:extLst>
          </p:cNvPr>
          <p:cNvSpPr txBox="1"/>
          <p:nvPr/>
        </p:nvSpPr>
        <p:spPr>
          <a:xfrm>
            <a:off x="5267908" y="2844225"/>
            <a:ext cx="165618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400" b="1" dirty="0">
                <a:solidFill>
                  <a:schemeClr val="bg1"/>
                </a:solidFill>
                <a:cs typeface="B Nazanin" pitchFamily="2" charset="-78"/>
              </a:rPr>
              <a:t>ارائه پاورپوینت مدرنی را دریافت کنید که به زیبایی طراحی شده است</a:t>
            </a:r>
            <a:r>
              <a:rPr lang="en-US" altLang="ko-KR" sz="1400" b="1" dirty="0">
                <a:solidFill>
                  <a:schemeClr val="bg1"/>
                </a:solidFill>
                <a:cs typeface="B Nazanin" pitchFamily="2" charset="-78"/>
              </a:rPr>
              <a:t>. </a:t>
            </a:r>
            <a:endParaRPr lang="ko-KR" altLang="en-US" sz="1400" b="1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A8E15E5-0DF1-4B04-8115-ABD86216E7E7}"/>
              </a:ext>
            </a:extLst>
          </p:cNvPr>
          <p:cNvSpPr txBox="1"/>
          <p:nvPr/>
        </p:nvSpPr>
        <p:spPr>
          <a:xfrm>
            <a:off x="717642" y="3414417"/>
            <a:ext cx="2115133" cy="4985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110000"/>
              </a:lnSpc>
            </a:pPr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B Nazanin" pitchFamily="2" charset="-78"/>
              </a:rPr>
              <a:t>ارائه پاورپوینت مدرنی را دریافت کنید که به زیبایی طراحی شده است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B Nazanin" pitchFamily="2" charset="-78"/>
              </a:rPr>
              <a:t>.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B Nazanin" pitchFamily="2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78FC97D-CBCE-4A8F-9D9A-F9D7C4692F10}"/>
              </a:ext>
            </a:extLst>
          </p:cNvPr>
          <p:cNvSpPr txBox="1"/>
          <p:nvPr/>
        </p:nvSpPr>
        <p:spPr>
          <a:xfrm>
            <a:off x="9306973" y="3414417"/>
            <a:ext cx="2115133" cy="4985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110000"/>
              </a:lnSpc>
            </a:pPr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B Nazanin" pitchFamily="2" charset="-78"/>
              </a:rPr>
              <a:t>ارائه پاورپوینت مدرنی را دریافت کنید که به زیبایی طراحی شده است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B Nazanin" pitchFamily="2" charset="-78"/>
              </a:rPr>
              <a:t>.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B Nazanin" pitchFamily="2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672B744-7974-44FE-BCD3-DC09F852508F}"/>
              </a:ext>
            </a:extLst>
          </p:cNvPr>
          <p:cNvSpPr txBox="1"/>
          <p:nvPr/>
        </p:nvSpPr>
        <p:spPr>
          <a:xfrm>
            <a:off x="717642" y="5431237"/>
            <a:ext cx="2115133" cy="4985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110000"/>
              </a:lnSpc>
            </a:pPr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B Nazanin" pitchFamily="2" charset="-78"/>
              </a:rPr>
              <a:t>ارائه پاورپوینت مدرنی را دریافت کنید که به زیبایی طراحی شده است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B Nazanin" pitchFamily="2" charset="-78"/>
              </a:rPr>
              <a:t>.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B Nazanin" pitchFamily="2" charset="-7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84AFF18-8D81-469F-A2B6-D9F8D261CFB9}"/>
              </a:ext>
            </a:extLst>
          </p:cNvPr>
          <p:cNvSpPr txBox="1"/>
          <p:nvPr/>
        </p:nvSpPr>
        <p:spPr>
          <a:xfrm>
            <a:off x="9306973" y="5431237"/>
            <a:ext cx="2115133" cy="4985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110000"/>
              </a:lnSpc>
            </a:pPr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B Nazanin" pitchFamily="2" charset="-78"/>
              </a:rPr>
              <a:t>ارائه پاورپوینت مدرنی را دریافت کنید که به زیبایی طراحی شده است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B Nazanin" pitchFamily="2" charset="-78"/>
              </a:rPr>
              <a:t>.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B Nazanin" pitchFamily="2" charset="-78"/>
            </a:endParaRPr>
          </a:p>
        </p:txBody>
      </p:sp>
      <p:sp>
        <p:nvSpPr>
          <p:cNvPr id="10" name="Rectangle 36">
            <a:extLst>
              <a:ext uri="{FF2B5EF4-FFF2-40B4-BE49-F238E27FC236}">
                <a16:creationId xmlns:a16="http://schemas.microsoft.com/office/drawing/2014/main" id="{E02AC7C0-485E-4DA8-A729-28290E241CCC}"/>
              </a:ext>
            </a:extLst>
          </p:cNvPr>
          <p:cNvSpPr/>
          <p:nvPr/>
        </p:nvSpPr>
        <p:spPr>
          <a:xfrm>
            <a:off x="10158751" y="4923550"/>
            <a:ext cx="411575" cy="344044"/>
          </a:xfrm>
          <a:custGeom>
            <a:avLst/>
            <a:gdLst/>
            <a:ahLst/>
            <a:cxnLst/>
            <a:rect l="l" t="t" r="r" b="b"/>
            <a:pathLst>
              <a:path w="3186824" h="2663936">
                <a:moveTo>
                  <a:pt x="2624444" y="2376100"/>
                </a:moveTo>
                <a:lnTo>
                  <a:pt x="2624444" y="2520100"/>
                </a:lnTo>
                <a:lnTo>
                  <a:pt x="2952463" y="2520100"/>
                </a:lnTo>
                <a:lnTo>
                  <a:pt x="2952463" y="2376100"/>
                </a:lnTo>
                <a:close/>
                <a:moveTo>
                  <a:pt x="210911" y="2376100"/>
                </a:moveTo>
                <a:lnTo>
                  <a:pt x="210911" y="2520100"/>
                </a:lnTo>
                <a:lnTo>
                  <a:pt x="538930" y="2520100"/>
                </a:lnTo>
                <a:lnTo>
                  <a:pt x="538930" y="2376100"/>
                </a:lnTo>
                <a:close/>
                <a:moveTo>
                  <a:pt x="2624444" y="2095269"/>
                </a:moveTo>
                <a:lnTo>
                  <a:pt x="2624444" y="2239269"/>
                </a:lnTo>
                <a:lnTo>
                  <a:pt x="2952463" y="2239269"/>
                </a:lnTo>
                <a:lnTo>
                  <a:pt x="2952463" y="2095269"/>
                </a:lnTo>
                <a:close/>
                <a:moveTo>
                  <a:pt x="210911" y="2095269"/>
                </a:moveTo>
                <a:lnTo>
                  <a:pt x="210911" y="2239269"/>
                </a:lnTo>
                <a:lnTo>
                  <a:pt x="538930" y="2239269"/>
                </a:lnTo>
                <a:lnTo>
                  <a:pt x="538930" y="2095269"/>
                </a:lnTo>
                <a:close/>
                <a:moveTo>
                  <a:pt x="2624444" y="1814436"/>
                </a:moveTo>
                <a:lnTo>
                  <a:pt x="2624444" y="1958436"/>
                </a:lnTo>
                <a:lnTo>
                  <a:pt x="2952463" y="1958436"/>
                </a:lnTo>
                <a:lnTo>
                  <a:pt x="2952463" y="1814436"/>
                </a:lnTo>
                <a:close/>
                <a:moveTo>
                  <a:pt x="210911" y="1814436"/>
                </a:moveTo>
                <a:lnTo>
                  <a:pt x="210911" y="1958436"/>
                </a:lnTo>
                <a:lnTo>
                  <a:pt x="538930" y="1958436"/>
                </a:lnTo>
                <a:lnTo>
                  <a:pt x="538930" y="1814436"/>
                </a:lnTo>
                <a:close/>
                <a:moveTo>
                  <a:pt x="2624444" y="1533603"/>
                </a:moveTo>
                <a:lnTo>
                  <a:pt x="2624444" y="1677603"/>
                </a:lnTo>
                <a:lnTo>
                  <a:pt x="2952463" y="1677603"/>
                </a:lnTo>
                <a:lnTo>
                  <a:pt x="2952463" y="1533603"/>
                </a:lnTo>
                <a:close/>
                <a:moveTo>
                  <a:pt x="210911" y="1533603"/>
                </a:moveTo>
                <a:lnTo>
                  <a:pt x="210911" y="1677603"/>
                </a:lnTo>
                <a:lnTo>
                  <a:pt x="538930" y="1677603"/>
                </a:lnTo>
                <a:lnTo>
                  <a:pt x="538930" y="1533603"/>
                </a:lnTo>
                <a:close/>
                <a:moveTo>
                  <a:pt x="2624444" y="1252770"/>
                </a:moveTo>
                <a:lnTo>
                  <a:pt x="2624444" y="1396770"/>
                </a:lnTo>
                <a:lnTo>
                  <a:pt x="2952463" y="1396770"/>
                </a:lnTo>
                <a:lnTo>
                  <a:pt x="2952463" y="1252770"/>
                </a:lnTo>
                <a:close/>
                <a:moveTo>
                  <a:pt x="210911" y="1252770"/>
                </a:moveTo>
                <a:lnTo>
                  <a:pt x="210911" y="1396770"/>
                </a:lnTo>
                <a:lnTo>
                  <a:pt x="538930" y="1396770"/>
                </a:lnTo>
                <a:lnTo>
                  <a:pt x="538930" y="1252770"/>
                </a:lnTo>
                <a:close/>
                <a:moveTo>
                  <a:pt x="2624444" y="971937"/>
                </a:moveTo>
                <a:lnTo>
                  <a:pt x="2624444" y="1115937"/>
                </a:lnTo>
                <a:lnTo>
                  <a:pt x="2952463" y="1115937"/>
                </a:lnTo>
                <a:lnTo>
                  <a:pt x="2952463" y="971937"/>
                </a:lnTo>
                <a:close/>
                <a:moveTo>
                  <a:pt x="210911" y="971937"/>
                </a:moveTo>
                <a:lnTo>
                  <a:pt x="210911" y="1115937"/>
                </a:lnTo>
                <a:lnTo>
                  <a:pt x="538930" y="1115937"/>
                </a:lnTo>
                <a:lnTo>
                  <a:pt x="538930" y="971937"/>
                </a:lnTo>
                <a:close/>
                <a:moveTo>
                  <a:pt x="2624444" y="691104"/>
                </a:moveTo>
                <a:lnTo>
                  <a:pt x="2624444" y="835104"/>
                </a:lnTo>
                <a:lnTo>
                  <a:pt x="2952463" y="835104"/>
                </a:lnTo>
                <a:lnTo>
                  <a:pt x="2952463" y="691104"/>
                </a:lnTo>
                <a:close/>
                <a:moveTo>
                  <a:pt x="210911" y="691104"/>
                </a:moveTo>
                <a:lnTo>
                  <a:pt x="210911" y="835104"/>
                </a:lnTo>
                <a:lnTo>
                  <a:pt x="538930" y="835104"/>
                </a:lnTo>
                <a:lnTo>
                  <a:pt x="538930" y="691104"/>
                </a:lnTo>
                <a:close/>
                <a:moveTo>
                  <a:pt x="988006" y="552354"/>
                </a:moveTo>
                <a:lnTo>
                  <a:pt x="988006" y="2111583"/>
                </a:lnTo>
                <a:lnTo>
                  <a:pt x="2332169" y="1331969"/>
                </a:lnTo>
                <a:close/>
                <a:moveTo>
                  <a:pt x="2624444" y="410271"/>
                </a:moveTo>
                <a:lnTo>
                  <a:pt x="2624444" y="554271"/>
                </a:lnTo>
                <a:lnTo>
                  <a:pt x="2952463" y="554271"/>
                </a:lnTo>
                <a:lnTo>
                  <a:pt x="2952463" y="410271"/>
                </a:lnTo>
                <a:close/>
                <a:moveTo>
                  <a:pt x="210911" y="410271"/>
                </a:moveTo>
                <a:lnTo>
                  <a:pt x="210911" y="554271"/>
                </a:lnTo>
                <a:lnTo>
                  <a:pt x="538930" y="554271"/>
                </a:lnTo>
                <a:lnTo>
                  <a:pt x="538930" y="410271"/>
                </a:lnTo>
                <a:close/>
                <a:moveTo>
                  <a:pt x="2624444" y="129438"/>
                </a:moveTo>
                <a:lnTo>
                  <a:pt x="2624444" y="273438"/>
                </a:lnTo>
                <a:lnTo>
                  <a:pt x="2952463" y="273438"/>
                </a:lnTo>
                <a:lnTo>
                  <a:pt x="2952463" y="129438"/>
                </a:lnTo>
                <a:close/>
                <a:moveTo>
                  <a:pt x="210911" y="129438"/>
                </a:moveTo>
                <a:lnTo>
                  <a:pt x="210911" y="273438"/>
                </a:lnTo>
                <a:lnTo>
                  <a:pt x="538930" y="273438"/>
                </a:lnTo>
                <a:lnTo>
                  <a:pt x="538930" y="129438"/>
                </a:lnTo>
                <a:close/>
                <a:moveTo>
                  <a:pt x="0" y="0"/>
                </a:moveTo>
                <a:lnTo>
                  <a:pt x="3186824" y="0"/>
                </a:lnTo>
                <a:lnTo>
                  <a:pt x="3186824" y="2663936"/>
                </a:lnTo>
                <a:lnTo>
                  <a:pt x="0" y="2663936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r" rtl="1"/>
            <a:endParaRPr lang="ko-KR" altLang="en-US" dirty="0">
              <a:cs typeface="B Nazanin" pitchFamily="2" charset="-78"/>
            </a:endParaRPr>
          </a:p>
        </p:txBody>
      </p:sp>
      <p:sp>
        <p:nvSpPr>
          <p:cNvPr id="11" name="Rounded Rectangle 27">
            <a:extLst>
              <a:ext uri="{FF2B5EF4-FFF2-40B4-BE49-F238E27FC236}">
                <a16:creationId xmlns:a16="http://schemas.microsoft.com/office/drawing/2014/main" id="{8102F77E-C3DC-40B4-8801-AF0392712196}"/>
              </a:ext>
            </a:extLst>
          </p:cNvPr>
          <p:cNvSpPr/>
          <p:nvPr/>
        </p:nvSpPr>
        <p:spPr>
          <a:xfrm>
            <a:off x="1562687" y="2918480"/>
            <a:ext cx="425042" cy="326490"/>
          </a:xfrm>
          <a:custGeom>
            <a:avLst/>
            <a:gdLst/>
            <a:ahLst/>
            <a:cxnLst/>
            <a:rect l="l" t="t" r="r" b="b"/>
            <a:pathLst>
              <a:path w="3186824" h="2447912">
                <a:moveTo>
                  <a:pt x="1917737" y="1021643"/>
                </a:moveTo>
                <a:cubicBezTo>
                  <a:pt x="2188548" y="1021643"/>
                  <a:pt x="2408083" y="1241178"/>
                  <a:pt x="2408083" y="1511989"/>
                </a:cubicBezTo>
                <a:cubicBezTo>
                  <a:pt x="2408083" y="1782800"/>
                  <a:pt x="2188548" y="2002335"/>
                  <a:pt x="1917737" y="2002335"/>
                </a:cubicBezTo>
                <a:cubicBezTo>
                  <a:pt x="1646926" y="2002335"/>
                  <a:pt x="1427391" y="1782800"/>
                  <a:pt x="1427391" y="1511989"/>
                </a:cubicBezTo>
                <a:cubicBezTo>
                  <a:pt x="1427391" y="1241178"/>
                  <a:pt x="1646926" y="1021643"/>
                  <a:pt x="1917737" y="1021643"/>
                </a:cubicBezTo>
                <a:close/>
                <a:moveTo>
                  <a:pt x="1917737" y="827913"/>
                </a:moveTo>
                <a:cubicBezTo>
                  <a:pt x="1539932" y="827913"/>
                  <a:pt x="1233661" y="1134184"/>
                  <a:pt x="1233661" y="1511989"/>
                </a:cubicBezTo>
                <a:cubicBezTo>
                  <a:pt x="1233661" y="1889794"/>
                  <a:pt x="1539932" y="2196065"/>
                  <a:pt x="1917737" y="2196065"/>
                </a:cubicBezTo>
                <a:cubicBezTo>
                  <a:pt x="2295542" y="2196065"/>
                  <a:pt x="2601813" y="1889794"/>
                  <a:pt x="2601813" y="1511989"/>
                </a:cubicBezTo>
                <a:cubicBezTo>
                  <a:pt x="2601813" y="1134184"/>
                  <a:pt x="2295542" y="827913"/>
                  <a:pt x="1917737" y="827913"/>
                </a:cubicBezTo>
                <a:close/>
                <a:moveTo>
                  <a:pt x="1112286" y="675885"/>
                </a:moveTo>
                <a:lnTo>
                  <a:pt x="1112286" y="830188"/>
                </a:lnTo>
                <a:lnTo>
                  <a:pt x="1328310" y="830188"/>
                </a:lnTo>
                <a:lnTo>
                  <a:pt x="1328310" y="675885"/>
                </a:lnTo>
                <a:close/>
                <a:moveTo>
                  <a:pt x="2586084" y="626422"/>
                </a:moveTo>
                <a:lnTo>
                  <a:pt x="2586084" y="830188"/>
                </a:lnTo>
                <a:lnTo>
                  <a:pt x="3001340" y="830188"/>
                </a:lnTo>
                <a:lnTo>
                  <a:pt x="3001340" y="626422"/>
                </a:lnTo>
                <a:close/>
                <a:moveTo>
                  <a:pt x="1593701" y="108218"/>
                </a:moveTo>
                <a:lnTo>
                  <a:pt x="1593701" y="432905"/>
                </a:lnTo>
                <a:lnTo>
                  <a:pt x="2241773" y="432905"/>
                </a:lnTo>
                <a:lnTo>
                  <a:pt x="2241773" y="108218"/>
                </a:lnTo>
                <a:close/>
                <a:moveTo>
                  <a:pt x="1452512" y="0"/>
                </a:moveTo>
                <a:lnTo>
                  <a:pt x="2382963" y="0"/>
                </a:lnTo>
                <a:cubicBezTo>
                  <a:pt x="2433311" y="0"/>
                  <a:pt x="2474127" y="40816"/>
                  <a:pt x="2474127" y="91164"/>
                </a:cubicBezTo>
                <a:lnTo>
                  <a:pt x="2474127" y="432905"/>
                </a:lnTo>
                <a:lnTo>
                  <a:pt x="2933014" y="432905"/>
                </a:lnTo>
                <a:cubicBezTo>
                  <a:pt x="3073189" y="432905"/>
                  <a:pt x="3186824" y="546540"/>
                  <a:pt x="3186824" y="686715"/>
                </a:cubicBezTo>
                <a:lnTo>
                  <a:pt x="3186824" y="2194102"/>
                </a:lnTo>
                <a:cubicBezTo>
                  <a:pt x="3186824" y="2334277"/>
                  <a:pt x="3073189" y="2447912"/>
                  <a:pt x="2933014" y="2447912"/>
                </a:cubicBezTo>
                <a:lnTo>
                  <a:pt x="253810" y="2447912"/>
                </a:lnTo>
                <a:cubicBezTo>
                  <a:pt x="113635" y="2447912"/>
                  <a:pt x="0" y="2334277"/>
                  <a:pt x="0" y="2194102"/>
                </a:cubicBezTo>
                <a:lnTo>
                  <a:pt x="0" y="686715"/>
                </a:lnTo>
                <a:cubicBezTo>
                  <a:pt x="0" y="546540"/>
                  <a:pt x="113635" y="432905"/>
                  <a:pt x="253810" y="432905"/>
                </a:cubicBezTo>
                <a:lnTo>
                  <a:pt x="307082" y="432905"/>
                </a:lnTo>
                <a:lnTo>
                  <a:pt x="307082" y="313169"/>
                </a:lnTo>
                <a:cubicBezTo>
                  <a:pt x="307082" y="287995"/>
                  <a:pt x="327490" y="267587"/>
                  <a:pt x="352664" y="267587"/>
                </a:cubicBezTo>
                <a:lnTo>
                  <a:pt x="817888" y="267587"/>
                </a:lnTo>
                <a:cubicBezTo>
                  <a:pt x="843062" y="267587"/>
                  <a:pt x="863470" y="287995"/>
                  <a:pt x="863470" y="313169"/>
                </a:cubicBezTo>
                <a:lnTo>
                  <a:pt x="863470" y="432905"/>
                </a:lnTo>
                <a:lnTo>
                  <a:pt x="1361348" y="432905"/>
                </a:lnTo>
                <a:lnTo>
                  <a:pt x="1361348" y="91164"/>
                </a:lnTo>
                <a:cubicBezTo>
                  <a:pt x="1361348" y="40816"/>
                  <a:pt x="1402164" y="0"/>
                  <a:pt x="1452512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r" rtl="1"/>
            <a:endParaRPr lang="ko-KR" altLang="en-US">
              <a:cs typeface="B Nazanin" pitchFamily="2" charset="-78"/>
            </a:endParaRPr>
          </a:p>
        </p:txBody>
      </p:sp>
      <p:sp>
        <p:nvSpPr>
          <p:cNvPr id="12" name="Rounded Rectangle 7">
            <a:extLst>
              <a:ext uri="{FF2B5EF4-FFF2-40B4-BE49-F238E27FC236}">
                <a16:creationId xmlns:a16="http://schemas.microsoft.com/office/drawing/2014/main" id="{0E8588CB-E50E-405B-8388-64DA2D3954B3}"/>
              </a:ext>
            </a:extLst>
          </p:cNvPr>
          <p:cNvSpPr/>
          <p:nvPr/>
        </p:nvSpPr>
        <p:spPr>
          <a:xfrm>
            <a:off x="10138191" y="2872462"/>
            <a:ext cx="432135" cy="372928"/>
          </a:xfrm>
          <a:custGeom>
            <a:avLst/>
            <a:gdLst/>
            <a:ahLst/>
            <a:cxnLst/>
            <a:rect l="l" t="t" r="r" b="b"/>
            <a:pathLst>
              <a:path w="3240006" h="2796091">
                <a:moveTo>
                  <a:pt x="686867" y="612319"/>
                </a:moveTo>
                <a:cubicBezTo>
                  <a:pt x="611281" y="612319"/>
                  <a:pt x="550007" y="673593"/>
                  <a:pt x="550007" y="749179"/>
                </a:cubicBezTo>
                <a:cubicBezTo>
                  <a:pt x="550007" y="824765"/>
                  <a:pt x="611281" y="886039"/>
                  <a:pt x="686867" y="886039"/>
                </a:cubicBezTo>
                <a:cubicBezTo>
                  <a:pt x="762453" y="886039"/>
                  <a:pt x="823727" y="824765"/>
                  <a:pt x="823727" y="749179"/>
                </a:cubicBezTo>
                <a:cubicBezTo>
                  <a:pt x="823727" y="673593"/>
                  <a:pt x="762453" y="612319"/>
                  <a:pt x="686867" y="612319"/>
                </a:cubicBezTo>
                <a:close/>
                <a:moveTo>
                  <a:pt x="1587500" y="281447"/>
                </a:moveTo>
                <a:cubicBezTo>
                  <a:pt x="1432061" y="281447"/>
                  <a:pt x="1306053" y="407455"/>
                  <a:pt x="1306053" y="562894"/>
                </a:cubicBezTo>
                <a:cubicBezTo>
                  <a:pt x="1306053" y="718333"/>
                  <a:pt x="1432061" y="844341"/>
                  <a:pt x="1587500" y="844341"/>
                </a:cubicBezTo>
                <a:cubicBezTo>
                  <a:pt x="1742939" y="844341"/>
                  <a:pt x="1868947" y="718333"/>
                  <a:pt x="1868947" y="562894"/>
                </a:cubicBezTo>
                <a:cubicBezTo>
                  <a:pt x="1868947" y="407455"/>
                  <a:pt x="1742939" y="281447"/>
                  <a:pt x="1587500" y="281447"/>
                </a:cubicBezTo>
                <a:close/>
                <a:moveTo>
                  <a:pt x="1587500" y="0"/>
                </a:moveTo>
                <a:cubicBezTo>
                  <a:pt x="1898378" y="0"/>
                  <a:pt x="2150394" y="252016"/>
                  <a:pt x="2150394" y="562894"/>
                </a:cubicBezTo>
                <a:cubicBezTo>
                  <a:pt x="2150394" y="786167"/>
                  <a:pt x="2020401" y="979078"/>
                  <a:pt x="1831095" y="1068260"/>
                </a:cubicBezTo>
                <a:lnTo>
                  <a:pt x="2215710" y="1068260"/>
                </a:lnTo>
                <a:cubicBezTo>
                  <a:pt x="2374756" y="1068260"/>
                  <a:pt x="2503688" y="1197192"/>
                  <a:pt x="2503688" y="1356238"/>
                </a:cubicBezTo>
                <a:lnTo>
                  <a:pt x="2503688" y="1474975"/>
                </a:lnTo>
                <a:lnTo>
                  <a:pt x="2656086" y="1474975"/>
                </a:lnTo>
                <a:cubicBezTo>
                  <a:pt x="2692420" y="1474975"/>
                  <a:pt x="2722815" y="1500405"/>
                  <a:pt x="2728975" y="1534767"/>
                </a:cubicBezTo>
                <a:lnTo>
                  <a:pt x="3240006" y="1109804"/>
                </a:lnTo>
                <a:lnTo>
                  <a:pt x="3240006" y="2754548"/>
                </a:lnTo>
                <a:lnTo>
                  <a:pt x="2728975" y="2329585"/>
                </a:lnTo>
                <a:cubicBezTo>
                  <a:pt x="2722815" y="2363946"/>
                  <a:pt x="2692420" y="2389375"/>
                  <a:pt x="2656086" y="2389375"/>
                </a:cubicBezTo>
                <a:lnTo>
                  <a:pt x="2503688" y="2389375"/>
                </a:lnTo>
                <a:lnTo>
                  <a:pt x="2503688" y="2508113"/>
                </a:lnTo>
                <a:cubicBezTo>
                  <a:pt x="2503688" y="2667159"/>
                  <a:pt x="2374756" y="2796091"/>
                  <a:pt x="2215710" y="2796091"/>
                </a:cubicBezTo>
                <a:lnTo>
                  <a:pt x="287978" y="2796091"/>
                </a:lnTo>
                <a:cubicBezTo>
                  <a:pt x="128932" y="2796091"/>
                  <a:pt x="0" y="2667159"/>
                  <a:pt x="0" y="2508113"/>
                </a:cubicBezTo>
                <a:lnTo>
                  <a:pt x="0" y="1356238"/>
                </a:lnTo>
                <a:cubicBezTo>
                  <a:pt x="0" y="1197192"/>
                  <a:pt x="128932" y="1068260"/>
                  <a:pt x="287978" y="1068260"/>
                </a:cubicBezTo>
                <a:lnTo>
                  <a:pt x="544513" y="1068260"/>
                </a:lnTo>
                <a:cubicBezTo>
                  <a:pt x="422089" y="1014226"/>
                  <a:pt x="336949" y="891645"/>
                  <a:pt x="336949" y="749179"/>
                </a:cubicBezTo>
                <a:cubicBezTo>
                  <a:pt x="336949" y="555925"/>
                  <a:pt x="493613" y="399261"/>
                  <a:pt x="686867" y="399261"/>
                </a:cubicBezTo>
                <a:cubicBezTo>
                  <a:pt x="880121" y="399261"/>
                  <a:pt x="1036785" y="555925"/>
                  <a:pt x="1036785" y="749179"/>
                </a:cubicBezTo>
                <a:cubicBezTo>
                  <a:pt x="1036785" y="891645"/>
                  <a:pt x="951645" y="1014226"/>
                  <a:pt x="829222" y="1068260"/>
                </a:cubicBezTo>
                <a:lnTo>
                  <a:pt x="1343906" y="1068260"/>
                </a:lnTo>
                <a:cubicBezTo>
                  <a:pt x="1154600" y="979078"/>
                  <a:pt x="1024606" y="786167"/>
                  <a:pt x="1024606" y="562894"/>
                </a:cubicBezTo>
                <a:cubicBezTo>
                  <a:pt x="1024606" y="252016"/>
                  <a:pt x="1276622" y="0"/>
                  <a:pt x="158750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r" rtl="1"/>
            <a:endParaRPr lang="ko-KR" altLang="en-US">
              <a:cs typeface="B Nazanin" pitchFamily="2" charset="-78"/>
            </a:endParaRPr>
          </a:p>
        </p:txBody>
      </p:sp>
      <p:sp>
        <p:nvSpPr>
          <p:cNvPr id="13" name="Rectangle 16">
            <a:extLst>
              <a:ext uri="{FF2B5EF4-FFF2-40B4-BE49-F238E27FC236}">
                <a16:creationId xmlns:a16="http://schemas.microsoft.com/office/drawing/2014/main" id="{DF091787-48AF-4D69-8971-91B6014A50A6}"/>
              </a:ext>
            </a:extLst>
          </p:cNvPr>
          <p:cNvSpPr/>
          <p:nvPr/>
        </p:nvSpPr>
        <p:spPr>
          <a:xfrm>
            <a:off x="1605656" y="4956543"/>
            <a:ext cx="432135" cy="284005"/>
          </a:xfrm>
          <a:custGeom>
            <a:avLst/>
            <a:gdLst/>
            <a:ahLst/>
            <a:cxnLst/>
            <a:rect l="l" t="t" r="r" b="b"/>
            <a:pathLst>
              <a:path w="3240006" h="2129375">
                <a:moveTo>
                  <a:pt x="1916836" y="454558"/>
                </a:moveTo>
                <a:cubicBezTo>
                  <a:pt x="2018418" y="454558"/>
                  <a:pt x="2100766" y="536906"/>
                  <a:pt x="2100766" y="638488"/>
                </a:cubicBezTo>
                <a:cubicBezTo>
                  <a:pt x="2100766" y="740070"/>
                  <a:pt x="2018418" y="822418"/>
                  <a:pt x="1916836" y="822418"/>
                </a:cubicBezTo>
                <a:cubicBezTo>
                  <a:pt x="1815254" y="822418"/>
                  <a:pt x="1732906" y="740070"/>
                  <a:pt x="1732906" y="638488"/>
                </a:cubicBezTo>
                <a:cubicBezTo>
                  <a:pt x="1732906" y="536906"/>
                  <a:pt x="1815254" y="454558"/>
                  <a:pt x="1916836" y="454558"/>
                </a:cubicBezTo>
                <a:close/>
                <a:moveTo>
                  <a:pt x="1197545" y="272737"/>
                </a:moveTo>
                <a:lnTo>
                  <a:pt x="1861974" y="1458536"/>
                </a:lnTo>
                <a:lnTo>
                  <a:pt x="2263096" y="848801"/>
                </a:lnTo>
                <a:lnTo>
                  <a:pt x="2919562" y="1846679"/>
                </a:lnTo>
                <a:lnTo>
                  <a:pt x="2079459" y="1846679"/>
                </a:lnTo>
                <a:lnTo>
                  <a:pt x="1606629" y="1846679"/>
                </a:lnTo>
                <a:lnTo>
                  <a:pt x="315630" y="1846679"/>
                </a:lnTo>
                <a:close/>
                <a:moveTo>
                  <a:pt x="180003" y="164687"/>
                </a:moveTo>
                <a:lnTo>
                  <a:pt x="180003" y="1964687"/>
                </a:lnTo>
                <a:lnTo>
                  <a:pt x="3060003" y="1964687"/>
                </a:lnTo>
                <a:lnTo>
                  <a:pt x="3060003" y="164687"/>
                </a:lnTo>
                <a:close/>
                <a:moveTo>
                  <a:pt x="0" y="0"/>
                </a:moveTo>
                <a:lnTo>
                  <a:pt x="3240006" y="0"/>
                </a:lnTo>
                <a:lnTo>
                  <a:pt x="3240006" y="2129375"/>
                </a:lnTo>
                <a:lnTo>
                  <a:pt x="0" y="2129375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r" rtl="1"/>
            <a:endParaRPr lang="ko-KR" altLang="en-US">
              <a:cs typeface="B Nazanin" pitchFamily="2" charset="-78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9EDED7C-E275-4D1F-8497-1AF92F5E5699}"/>
              </a:ext>
            </a:extLst>
          </p:cNvPr>
          <p:cNvSpPr txBox="1"/>
          <p:nvPr/>
        </p:nvSpPr>
        <p:spPr>
          <a:xfrm>
            <a:off x="717642" y="1397597"/>
            <a:ext cx="2115133" cy="4985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110000"/>
              </a:lnSpc>
            </a:pPr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B Nazanin" pitchFamily="2" charset="-78"/>
              </a:rPr>
              <a:t>ارائه پاورپوینت مدرنی را دریافت کنید که به زیبایی طراحی شده است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B Nazanin" pitchFamily="2" charset="-78"/>
              </a:rPr>
              <a:t>.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B Nazanin" pitchFamily="2" charset="-78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705044DB-8C5B-4F59-A508-757FB7022DE9}"/>
              </a:ext>
            </a:extLst>
          </p:cNvPr>
          <p:cNvSpPr txBox="1"/>
          <p:nvPr/>
        </p:nvSpPr>
        <p:spPr>
          <a:xfrm>
            <a:off x="9306973" y="1397597"/>
            <a:ext cx="2115133" cy="4985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110000"/>
              </a:lnSpc>
            </a:pPr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B Nazanin" pitchFamily="2" charset="-78"/>
              </a:rPr>
              <a:t>ارائه پاورپوینت مدرنی را دریافت کنید که به زیبایی طراحی شده است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B Nazanin" pitchFamily="2" charset="-78"/>
              </a:rPr>
              <a:t>.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B Nazanin" pitchFamily="2" charset="-78"/>
            </a:endParaRPr>
          </a:p>
        </p:txBody>
      </p:sp>
      <p:sp>
        <p:nvSpPr>
          <p:cNvPr id="16" name="Freeform 18">
            <a:extLst>
              <a:ext uri="{FF2B5EF4-FFF2-40B4-BE49-F238E27FC236}">
                <a16:creationId xmlns:a16="http://schemas.microsoft.com/office/drawing/2014/main" id="{7DD5C14F-CEDD-4A2A-8564-282413C3B525}"/>
              </a:ext>
            </a:extLst>
          </p:cNvPr>
          <p:cNvSpPr/>
          <p:nvPr/>
        </p:nvSpPr>
        <p:spPr>
          <a:xfrm>
            <a:off x="1562687" y="852462"/>
            <a:ext cx="439174" cy="354446"/>
          </a:xfrm>
          <a:custGeom>
            <a:avLst/>
            <a:gdLst/>
            <a:ahLst/>
            <a:cxnLst/>
            <a:rect l="l" t="t" r="r" b="b"/>
            <a:pathLst>
              <a:path w="3307788" h="2669631">
                <a:moveTo>
                  <a:pt x="2793832" y="1478391"/>
                </a:moveTo>
                <a:cubicBezTo>
                  <a:pt x="2772990" y="1635402"/>
                  <a:pt x="2717678" y="1784517"/>
                  <a:pt x="2633007" y="1915952"/>
                </a:cubicBezTo>
                <a:cubicBezTo>
                  <a:pt x="2695386" y="1951862"/>
                  <a:pt x="2772768" y="1955673"/>
                  <a:pt x="2841607" y="1924185"/>
                </a:cubicBezTo>
                <a:cubicBezTo>
                  <a:pt x="2943442" y="1877605"/>
                  <a:pt x="2999062" y="1766364"/>
                  <a:pt x="2975226" y="1656948"/>
                </a:cubicBezTo>
                <a:cubicBezTo>
                  <a:pt x="2955176" y="1564911"/>
                  <a:pt x="2883463" y="1495086"/>
                  <a:pt x="2793832" y="1478391"/>
                </a:cubicBezTo>
                <a:close/>
                <a:moveTo>
                  <a:pt x="2807611" y="1247700"/>
                </a:moveTo>
                <a:lnTo>
                  <a:pt x="2807472" y="1256060"/>
                </a:lnTo>
                <a:cubicBezTo>
                  <a:pt x="2994195" y="1281771"/>
                  <a:pt x="3148201" y="1421768"/>
                  <a:pt x="3189276" y="1610317"/>
                </a:cubicBezTo>
                <a:cubicBezTo>
                  <a:pt x="3235041" y="1820393"/>
                  <a:pt x="3128252" y="2033972"/>
                  <a:pt x="2932732" y="2123406"/>
                </a:cubicBezTo>
                <a:cubicBezTo>
                  <a:pt x="2789297" y="2189015"/>
                  <a:pt x="2626543" y="2174805"/>
                  <a:pt x="2499470" y="2094044"/>
                </a:cubicBezTo>
                <a:cubicBezTo>
                  <a:pt x="2427194" y="2172627"/>
                  <a:pt x="2343030" y="2241391"/>
                  <a:pt x="2248861" y="2297980"/>
                </a:cubicBezTo>
                <a:cubicBezTo>
                  <a:pt x="2178351" y="2340352"/>
                  <a:pt x="2104446" y="2374567"/>
                  <a:pt x="2027600" y="2398134"/>
                </a:cubicBezTo>
                <a:lnTo>
                  <a:pt x="3307788" y="2397615"/>
                </a:lnTo>
                <a:cubicBezTo>
                  <a:pt x="3265361" y="2549905"/>
                  <a:pt x="2537441" y="2669620"/>
                  <a:pt x="1653814" y="2669631"/>
                </a:cubicBezTo>
                <a:cubicBezTo>
                  <a:pt x="773102" y="2669642"/>
                  <a:pt x="46417" y="2550707"/>
                  <a:pt x="0" y="2398955"/>
                </a:cubicBezTo>
                <a:lnTo>
                  <a:pt x="1280678" y="2398436"/>
                </a:lnTo>
                <a:cubicBezTo>
                  <a:pt x="1203764" y="2374915"/>
                  <a:pt x="1129786" y="2340732"/>
                  <a:pt x="1059201" y="2298380"/>
                </a:cubicBezTo>
                <a:cubicBezTo>
                  <a:pt x="693039" y="2078675"/>
                  <a:pt x="477900" y="1674935"/>
                  <a:pt x="499745" y="1248476"/>
                </a:cubicBezTo>
                <a:close/>
                <a:moveTo>
                  <a:pt x="1331611" y="201752"/>
                </a:moveTo>
                <a:cubicBezTo>
                  <a:pt x="1206335" y="290902"/>
                  <a:pt x="1124761" y="308382"/>
                  <a:pt x="1132336" y="435988"/>
                </a:cubicBezTo>
                <a:cubicBezTo>
                  <a:pt x="1160888" y="640507"/>
                  <a:pt x="1527973" y="617783"/>
                  <a:pt x="1498839" y="840365"/>
                </a:cubicBezTo>
                <a:cubicBezTo>
                  <a:pt x="1455138" y="960979"/>
                  <a:pt x="1395705" y="987199"/>
                  <a:pt x="1213910" y="1052459"/>
                </a:cubicBezTo>
                <a:cubicBezTo>
                  <a:pt x="1331028" y="972050"/>
                  <a:pt x="1364241" y="921357"/>
                  <a:pt x="1360745" y="809484"/>
                </a:cubicBezTo>
                <a:cubicBezTo>
                  <a:pt x="1360746" y="646916"/>
                  <a:pt x="1111360" y="626523"/>
                  <a:pt x="1020462" y="495421"/>
                </a:cubicBezTo>
                <a:cubicBezTo>
                  <a:pt x="941218" y="374224"/>
                  <a:pt x="1061250" y="280996"/>
                  <a:pt x="1331611" y="201752"/>
                </a:cubicBezTo>
                <a:close/>
                <a:moveTo>
                  <a:pt x="2164365" y="80223"/>
                </a:moveTo>
                <a:cubicBezTo>
                  <a:pt x="2021192" y="182108"/>
                  <a:pt x="1927964" y="202086"/>
                  <a:pt x="1936621" y="347922"/>
                </a:cubicBezTo>
                <a:cubicBezTo>
                  <a:pt x="1969252" y="581657"/>
                  <a:pt x="2388778" y="555687"/>
                  <a:pt x="2355482" y="810066"/>
                </a:cubicBezTo>
                <a:cubicBezTo>
                  <a:pt x="2305538" y="947910"/>
                  <a:pt x="2237615" y="977876"/>
                  <a:pt x="2029849" y="1052459"/>
                </a:cubicBezTo>
                <a:cubicBezTo>
                  <a:pt x="2163698" y="960563"/>
                  <a:pt x="2201656" y="902628"/>
                  <a:pt x="2197660" y="774773"/>
                </a:cubicBezTo>
                <a:cubicBezTo>
                  <a:pt x="2197661" y="588982"/>
                  <a:pt x="1912649" y="565676"/>
                  <a:pt x="1808765" y="415844"/>
                </a:cubicBezTo>
                <a:cubicBezTo>
                  <a:pt x="1718201" y="277334"/>
                  <a:pt x="1855380" y="170787"/>
                  <a:pt x="2164365" y="80223"/>
                </a:cubicBezTo>
                <a:close/>
                <a:moveTo>
                  <a:pt x="1754169" y="0"/>
                </a:moveTo>
                <a:cubicBezTo>
                  <a:pt x="1583512" y="121444"/>
                  <a:pt x="1472387" y="145257"/>
                  <a:pt x="1482706" y="319088"/>
                </a:cubicBezTo>
                <a:cubicBezTo>
                  <a:pt x="1521601" y="597693"/>
                  <a:pt x="2021663" y="566738"/>
                  <a:pt x="1981975" y="869950"/>
                </a:cubicBezTo>
                <a:cubicBezTo>
                  <a:pt x="1922443" y="1034256"/>
                  <a:pt x="1841481" y="1069974"/>
                  <a:pt x="1593831" y="1158875"/>
                </a:cubicBezTo>
                <a:cubicBezTo>
                  <a:pt x="1753374" y="1049338"/>
                  <a:pt x="1798619" y="980281"/>
                  <a:pt x="1793856" y="827882"/>
                </a:cubicBezTo>
                <a:cubicBezTo>
                  <a:pt x="1793857" y="606424"/>
                  <a:pt x="1454132" y="578644"/>
                  <a:pt x="1330306" y="400050"/>
                </a:cubicBezTo>
                <a:cubicBezTo>
                  <a:pt x="1222356" y="234950"/>
                  <a:pt x="1385869" y="107950"/>
                  <a:pt x="1754169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r" rtl="1"/>
            <a:endParaRPr lang="ko-KR" altLang="en-US" dirty="0">
              <a:cs typeface="B Nazanin" pitchFamily="2" charset="-78"/>
            </a:endParaRPr>
          </a:p>
        </p:txBody>
      </p:sp>
      <p:sp>
        <p:nvSpPr>
          <p:cNvPr id="17" name="Block Arc 10">
            <a:extLst>
              <a:ext uri="{FF2B5EF4-FFF2-40B4-BE49-F238E27FC236}">
                <a16:creationId xmlns:a16="http://schemas.microsoft.com/office/drawing/2014/main" id="{EE663DD7-0C4E-496E-B5AD-EC8E27AB6B05}"/>
              </a:ext>
            </a:extLst>
          </p:cNvPr>
          <p:cNvSpPr/>
          <p:nvPr/>
        </p:nvSpPr>
        <p:spPr>
          <a:xfrm>
            <a:off x="10091365" y="869880"/>
            <a:ext cx="478961" cy="324422"/>
          </a:xfrm>
          <a:custGeom>
            <a:avLst/>
            <a:gdLst/>
            <a:ahLst/>
            <a:cxnLst/>
            <a:rect l="l" t="t" r="r" b="b"/>
            <a:pathLst>
              <a:path w="3219104" h="2180445">
                <a:moveTo>
                  <a:pt x="631935" y="660566"/>
                </a:moveTo>
                <a:cubicBezTo>
                  <a:pt x="582229" y="660566"/>
                  <a:pt x="541935" y="700860"/>
                  <a:pt x="541935" y="750566"/>
                </a:cubicBezTo>
                <a:cubicBezTo>
                  <a:pt x="541935" y="800272"/>
                  <a:pt x="582229" y="840566"/>
                  <a:pt x="631935" y="840566"/>
                </a:cubicBezTo>
                <a:cubicBezTo>
                  <a:pt x="681641" y="840566"/>
                  <a:pt x="721935" y="800272"/>
                  <a:pt x="721935" y="750566"/>
                </a:cubicBezTo>
                <a:cubicBezTo>
                  <a:pt x="721935" y="700860"/>
                  <a:pt x="681641" y="660566"/>
                  <a:pt x="631935" y="660566"/>
                </a:cubicBezTo>
                <a:close/>
                <a:moveTo>
                  <a:pt x="2920524" y="132986"/>
                </a:moveTo>
                <a:cubicBezTo>
                  <a:pt x="2884582" y="132986"/>
                  <a:pt x="2855445" y="171564"/>
                  <a:pt x="2855445" y="219152"/>
                </a:cubicBezTo>
                <a:cubicBezTo>
                  <a:pt x="2855445" y="266740"/>
                  <a:pt x="2884582" y="305318"/>
                  <a:pt x="2920524" y="305318"/>
                </a:cubicBezTo>
                <a:cubicBezTo>
                  <a:pt x="2956466" y="305318"/>
                  <a:pt x="2985603" y="266740"/>
                  <a:pt x="2985603" y="219152"/>
                </a:cubicBezTo>
                <a:cubicBezTo>
                  <a:pt x="2985603" y="171564"/>
                  <a:pt x="2956466" y="132986"/>
                  <a:pt x="2920524" y="132986"/>
                </a:cubicBezTo>
                <a:close/>
                <a:moveTo>
                  <a:pt x="1840097" y="123357"/>
                </a:moveTo>
                <a:cubicBezTo>
                  <a:pt x="1690593" y="125267"/>
                  <a:pt x="1541569" y="163386"/>
                  <a:pt x="1407089" y="237534"/>
                </a:cubicBezTo>
                <a:lnTo>
                  <a:pt x="1442443" y="299445"/>
                </a:lnTo>
                <a:cubicBezTo>
                  <a:pt x="1690026" y="162934"/>
                  <a:pt x="1991162" y="159087"/>
                  <a:pt x="2242273" y="289227"/>
                </a:cubicBezTo>
                <a:lnTo>
                  <a:pt x="2275978" y="226435"/>
                </a:lnTo>
                <a:cubicBezTo>
                  <a:pt x="2139582" y="155746"/>
                  <a:pt x="1989600" y="121447"/>
                  <a:pt x="1840097" y="123357"/>
                </a:cubicBezTo>
                <a:close/>
                <a:moveTo>
                  <a:pt x="1808744" y="1233"/>
                </a:moveTo>
                <a:cubicBezTo>
                  <a:pt x="2156106" y="-14520"/>
                  <a:pt x="2554236" y="122009"/>
                  <a:pt x="2727916" y="332053"/>
                </a:cubicBezTo>
                <a:lnTo>
                  <a:pt x="2797407" y="426906"/>
                </a:lnTo>
                <a:cubicBezTo>
                  <a:pt x="2816730" y="407744"/>
                  <a:pt x="2822914" y="396798"/>
                  <a:pt x="2848347" y="374270"/>
                </a:cubicBezTo>
                <a:cubicBezTo>
                  <a:pt x="2789714" y="335227"/>
                  <a:pt x="2770554" y="301522"/>
                  <a:pt x="2770554" y="211287"/>
                </a:cubicBezTo>
                <a:cubicBezTo>
                  <a:pt x="2770554" y="109060"/>
                  <a:pt x="2826850" y="34523"/>
                  <a:pt x="2918697" y="33333"/>
                </a:cubicBezTo>
                <a:cubicBezTo>
                  <a:pt x="3010544" y="32143"/>
                  <a:pt x="3068737" y="122977"/>
                  <a:pt x="3064459" y="218431"/>
                </a:cubicBezTo>
                <a:cubicBezTo>
                  <a:pt x="3062319" y="266188"/>
                  <a:pt x="3063213" y="242475"/>
                  <a:pt x="3054577" y="285936"/>
                </a:cubicBezTo>
                <a:cubicBezTo>
                  <a:pt x="3088600" y="260795"/>
                  <a:pt x="3146396" y="297212"/>
                  <a:pt x="3198377" y="27802"/>
                </a:cubicBezTo>
                <a:cubicBezTo>
                  <a:pt x="3270974" y="270322"/>
                  <a:pt x="3142267" y="378871"/>
                  <a:pt x="2977023" y="405424"/>
                </a:cubicBezTo>
                <a:cubicBezTo>
                  <a:pt x="2937650" y="455263"/>
                  <a:pt x="2906651" y="507366"/>
                  <a:pt x="2854455" y="531728"/>
                </a:cubicBezTo>
                <a:cubicBezTo>
                  <a:pt x="2854593" y="531917"/>
                  <a:pt x="2854687" y="532126"/>
                  <a:pt x="2854781" y="532336"/>
                </a:cubicBezTo>
                <a:lnTo>
                  <a:pt x="2914835" y="719911"/>
                </a:lnTo>
                <a:cubicBezTo>
                  <a:pt x="2982387" y="1030651"/>
                  <a:pt x="2875068" y="1334999"/>
                  <a:pt x="2751965" y="1458417"/>
                </a:cubicBezTo>
                <a:cubicBezTo>
                  <a:pt x="2718119" y="1752479"/>
                  <a:pt x="2636178" y="1904762"/>
                  <a:pt x="2564924" y="2133185"/>
                </a:cubicBezTo>
                <a:cubicBezTo>
                  <a:pt x="2548001" y="2174319"/>
                  <a:pt x="2290597" y="2162941"/>
                  <a:pt x="2284362" y="2130560"/>
                </a:cubicBezTo>
                <a:cubicBezTo>
                  <a:pt x="2253189" y="1989654"/>
                  <a:pt x="2205984" y="1832997"/>
                  <a:pt x="2190842" y="1681589"/>
                </a:cubicBezTo>
                <a:cubicBezTo>
                  <a:pt x="1937891" y="1727975"/>
                  <a:pt x="1628829" y="1727099"/>
                  <a:pt x="1429318" y="1710471"/>
                </a:cubicBezTo>
                <a:cubicBezTo>
                  <a:pt x="1387456" y="1891634"/>
                  <a:pt x="1268107" y="2057044"/>
                  <a:pt x="1143413" y="2180445"/>
                </a:cubicBezTo>
                <a:lnTo>
                  <a:pt x="943012" y="2180445"/>
                </a:lnTo>
                <a:cubicBezTo>
                  <a:pt x="894916" y="2170818"/>
                  <a:pt x="902932" y="1825120"/>
                  <a:pt x="910948" y="1650083"/>
                </a:cubicBezTo>
                <a:cubicBezTo>
                  <a:pt x="600994" y="1508303"/>
                  <a:pt x="-80369" y="1319263"/>
                  <a:pt x="7807" y="838786"/>
                </a:cubicBezTo>
                <a:cubicBezTo>
                  <a:pt x="13151" y="796777"/>
                  <a:pt x="184160" y="802028"/>
                  <a:pt x="275009" y="799402"/>
                </a:cubicBezTo>
                <a:cubicBezTo>
                  <a:pt x="369419" y="659373"/>
                  <a:pt x="418407" y="582356"/>
                  <a:pt x="555570" y="465957"/>
                </a:cubicBezTo>
                <a:cubicBezTo>
                  <a:pt x="547554" y="374062"/>
                  <a:pt x="496786" y="206026"/>
                  <a:pt x="531522" y="190273"/>
                </a:cubicBezTo>
                <a:cubicBezTo>
                  <a:pt x="764877" y="64246"/>
                  <a:pt x="803177" y="250661"/>
                  <a:pt x="924308" y="355683"/>
                </a:cubicBezTo>
                <a:cubicBezTo>
                  <a:pt x="1130053" y="143013"/>
                  <a:pt x="1554903" y="11735"/>
                  <a:pt x="1808744" y="1233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ko-KR" altLang="en-US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7ACC0BC-2BB9-4046-A412-7D167014045A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</p:spTree>
    <p:extLst>
      <p:ext uri="{BB962C8B-B14F-4D97-AF65-F5344CB8AC3E}">
        <p14:creationId xmlns:p14="http://schemas.microsoft.com/office/powerpoint/2010/main" val="344815812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58" name="Connector: Elbow 157">
            <a:extLst>
              <a:ext uri="{FF2B5EF4-FFF2-40B4-BE49-F238E27FC236}">
                <a16:creationId xmlns:a16="http://schemas.microsoft.com/office/drawing/2014/main" id="{84ADEF75-CFD7-421C-8C42-531F7E77812B}"/>
              </a:ext>
            </a:extLst>
          </p:cNvPr>
          <p:cNvCxnSpPr>
            <a:cxnSpLocks/>
          </p:cNvCxnSpPr>
          <p:nvPr/>
        </p:nvCxnSpPr>
        <p:spPr>
          <a:xfrm>
            <a:off x="6891335" y="1956334"/>
            <a:ext cx="2806976" cy="1097280"/>
          </a:xfrm>
          <a:prstGeom prst="bentConnector3">
            <a:avLst>
              <a:gd name="adj1" fmla="val 100117"/>
            </a:avLst>
          </a:prstGeom>
          <a:ln w="254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206381AD-4C2B-4745-99B1-0BBCE6131A7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prstGeom prst="rect">
            <a:avLst/>
          </a:prstGeom>
        </p:spPr>
        <p:txBody>
          <a:bodyPr/>
          <a:lstStyle/>
          <a:p>
            <a:pPr rtl="1"/>
            <a:r>
              <a:rPr lang="fa-IR">
                <a:cs typeface="B Nazanin" pitchFamily="2" charset="-78"/>
              </a:rPr>
              <a:t>سبک اینفوگرافیک</a:t>
            </a:r>
            <a:endParaRPr lang="en-US" dirty="0">
              <a:cs typeface="B Nazanin" pitchFamily="2" charset="-78"/>
            </a:endParaRPr>
          </a:p>
        </p:txBody>
      </p:sp>
      <p:grpSp>
        <p:nvGrpSpPr>
          <p:cNvPr id="150" name="Group 149">
            <a:extLst>
              <a:ext uri="{FF2B5EF4-FFF2-40B4-BE49-F238E27FC236}">
                <a16:creationId xmlns:a16="http://schemas.microsoft.com/office/drawing/2014/main" id="{529EBE50-973F-4C8C-98C7-3096E94B3A58}"/>
              </a:ext>
            </a:extLst>
          </p:cNvPr>
          <p:cNvGrpSpPr/>
          <p:nvPr/>
        </p:nvGrpSpPr>
        <p:grpSpPr>
          <a:xfrm>
            <a:off x="1049711" y="3440501"/>
            <a:ext cx="2370808" cy="1911420"/>
            <a:chOff x="660477" y="2504985"/>
            <a:chExt cx="3339819" cy="2692669"/>
          </a:xfrm>
        </p:grpSpPr>
        <p:grpSp>
          <p:nvGrpSpPr>
            <p:cNvPr id="118" name="Group 117">
              <a:extLst>
                <a:ext uri="{FF2B5EF4-FFF2-40B4-BE49-F238E27FC236}">
                  <a16:creationId xmlns:a16="http://schemas.microsoft.com/office/drawing/2014/main" id="{6F7C2B77-0E7D-4588-9B3B-EA9BC4C0A8E9}"/>
                </a:ext>
              </a:extLst>
            </p:cNvPr>
            <p:cNvGrpSpPr/>
            <p:nvPr/>
          </p:nvGrpSpPr>
          <p:grpSpPr>
            <a:xfrm>
              <a:off x="660477" y="3350426"/>
              <a:ext cx="3327919" cy="1828467"/>
              <a:chOff x="-548507" y="477868"/>
              <a:chExt cx="11570449" cy="6357177"/>
            </a:xfrm>
          </p:grpSpPr>
          <p:sp>
            <p:nvSpPr>
              <p:cNvPr id="119" name="Freeform: Shape 118">
                <a:extLst>
                  <a:ext uri="{FF2B5EF4-FFF2-40B4-BE49-F238E27FC236}">
                    <a16:creationId xmlns:a16="http://schemas.microsoft.com/office/drawing/2014/main" id="{0278FCC7-C839-459A-9341-4B8BF8F53300}"/>
                  </a:ext>
                </a:extLst>
              </p:cNvPr>
              <p:cNvSpPr/>
              <p:nvPr/>
            </p:nvSpPr>
            <p:spPr>
              <a:xfrm>
                <a:off x="-482765" y="6440599"/>
                <a:ext cx="11438966" cy="394446"/>
              </a:xfrm>
              <a:custGeom>
                <a:avLst/>
                <a:gdLst>
                  <a:gd name="connsiteX0" fmla="*/ 1605439 w 1657350"/>
                  <a:gd name="connsiteY0" fmla="*/ 54769 h 57150"/>
                  <a:gd name="connsiteX1" fmla="*/ 1652111 w 1657350"/>
                  <a:gd name="connsiteY1" fmla="*/ 22384 h 57150"/>
                  <a:gd name="connsiteX2" fmla="*/ 1652111 w 1657350"/>
                  <a:gd name="connsiteY2" fmla="*/ 22384 h 57150"/>
                  <a:gd name="connsiteX3" fmla="*/ 1636871 w 1657350"/>
                  <a:gd name="connsiteY3" fmla="*/ 7144 h 57150"/>
                  <a:gd name="connsiteX4" fmla="*/ 44291 w 1657350"/>
                  <a:gd name="connsiteY4" fmla="*/ 12859 h 57150"/>
                  <a:gd name="connsiteX5" fmla="*/ 23336 w 1657350"/>
                  <a:gd name="connsiteY5" fmla="*/ 12859 h 57150"/>
                  <a:gd name="connsiteX6" fmla="*/ 7144 w 1657350"/>
                  <a:gd name="connsiteY6" fmla="*/ 26194 h 57150"/>
                  <a:gd name="connsiteX7" fmla="*/ 7144 w 1657350"/>
                  <a:gd name="connsiteY7" fmla="*/ 26194 h 57150"/>
                  <a:gd name="connsiteX8" fmla="*/ 50959 w 1657350"/>
                  <a:gd name="connsiteY8" fmla="*/ 53816 h 57150"/>
                  <a:gd name="connsiteX9" fmla="*/ 51911 w 1657350"/>
                  <a:gd name="connsiteY9" fmla="*/ 54769 h 57150"/>
                  <a:gd name="connsiteX10" fmla="*/ 51911 w 1657350"/>
                  <a:gd name="connsiteY10" fmla="*/ 54769 h 57150"/>
                  <a:gd name="connsiteX11" fmla="*/ 56674 w 1657350"/>
                  <a:gd name="connsiteY11" fmla="*/ 54769 h 571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657350" h="57150">
                    <a:moveTo>
                      <a:pt x="1605439" y="54769"/>
                    </a:moveTo>
                    <a:cubicBezTo>
                      <a:pt x="1605439" y="54769"/>
                      <a:pt x="1638776" y="50959"/>
                      <a:pt x="1652111" y="22384"/>
                    </a:cubicBezTo>
                    <a:lnTo>
                      <a:pt x="1652111" y="22384"/>
                    </a:lnTo>
                    <a:cubicBezTo>
                      <a:pt x="1652111" y="13811"/>
                      <a:pt x="1645444" y="7144"/>
                      <a:pt x="1636871" y="7144"/>
                    </a:cubicBezTo>
                    <a:lnTo>
                      <a:pt x="44291" y="12859"/>
                    </a:lnTo>
                    <a:lnTo>
                      <a:pt x="23336" y="12859"/>
                    </a:lnTo>
                    <a:cubicBezTo>
                      <a:pt x="14764" y="12859"/>
                      <a:pt x="7144" y="18574"/>
                      <a:pt x="7144" y="26194"/>
                    </a:cubicBezTo>
                    <a:lnTo>
                      <a:pt x="7144" y="26194"/>
                    </a:lnTo>
                    <a:cubicBezTo>
                      <a:pt x="17621" y="45244"/>
                      <a:pt x="40481" y="51911"/>
                      <a:pt x="50959" y="53816"/>
                    </a:cubicBezTo>
                    <a:lnTo>
                      <a:pt x="51911" y="54769"/>
                    </a:lnTo>
                    <a:cubicBezTo>
                      <a:pt x="51911" y="54769"/>
                      <a:pt x="51911" y="54769"/>
                      <a:pt x="51911" y="54769"/>
                    </a:cubicBezTo>
                    <a:lnTo>
                      <a:pt x="56674" y="54769"/>
                    </a:lnTo>
                  </a:path>
                </a:pathLst>
              </a:custGeom>
              <a:solidFill>
                <a:srgbClr val="5F676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120" name="Freeform: Shape 119">
                <a:extLst>
                  <a:ext uri="{FF2B5EF4-FFF2-40B4-BE49-F238E27FC236}">
                    <a16:creationId xmlns:a16="http://schemas.microsoft.com/office/drawing/2014/main" id="{992ED6CF-3C33-48BC-A3EE-64A041591B44}"/>
                  </a:ext>
                </a:extLst>
              </p:cNvPr>
              <p:cNvSpPr/>
              <p:nvPr/>
            </p:nvSpPr>
            <p:spPr>
              <a:xfrm>
                <a:off x="700575" y="477868"/>
                <a:ext cx="9072285" cy="5916709"/>
              </a:xfrm>
              <a:custGeom>
                <a:avLst/>
                <a:gdLst>
                  <a:gd name="connsiteX0" fmla="*/ 1311116 w 1314450"/>
                  <a:gd name="connsiteY0" fmla="*/ 813911 h 857250"/>
                  <a:gd name="connsiteX1" fmla="*/ 1281589 w 1314450"/>
                  <a:gd name="connsiteY1" fmla="*/ 852964 h 857250"/>
                  <a:gd name="connsiteX2" fmla="*/ 36671 w 1314450"/>
                  <a:gd name="connsiteY2" fmla="*/ 852964 h 857250"/>
                  <a:gd name="connsiteX3" fmla="*/ 7144 w 1314450"/>
                  <a:gd name="connsiteY3" fmla="*/ 813911 h 857250"/>
                  <a:gd name="connsiteX4" fmla="*/ 7144 w 1314450"/>
                  <a:gd name="connsiteY4" fmla="*/ 46196 h 857250"/>
                  <a:gd name="connsiteX5" fmla="*/ 36671 w 1314450"/>
                  <a:gd name="connsiteY5" fmla="*/ 7144 h 857250"/>
                  <a:gd name="connsiteX6" fmla="*/ 1281589 w 1314450"/>
                  <a:gd name="connsiteY6" fmla="*/ 7144 h 857250"/>
                  <a:gd name="connsiteX7" fmla="*/ 1311116 w 1314450"/>
                  <a:gd name="connsiteY7" fmla="*/ 46196 h 857250"/>
                  <a:gd name="connsiteX8" fmla="*/ 1311116 w 1314450"/>
                  <a:gd name="connsiteY8" fmla="*/ 813911 h 857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14450" h="857250">
                    <a:moveTo>
                      <a:pt x="1311116" y="813911"/>
                    </a:moveTo>
                    <a:cubicBezTo>
                      <a:pt x="1311116" y="834866"/>
                      <a:pt x="1297781" y="852964"/>
                      <a:pt x="1281589" y="852964"/>
                    </a:cubicBezTo>
                    <a:lnTo>
                      <a:pt x="36671" y="852964"/>
                    </a:lnTo>
                    <a:cubicBezTo>
                      <a:pt x="20479" y="852964"/>
                      <a:pt x="7144" y="835819"/>
                      <a:pt x="7144" y="813911"/>
                    </a:cubicBezTo>
                    <a:lnTo>
                      <a:pt x="7144" y="46196"/>
                    </a:lnTo>
                    <a:cubicBezTo>
                      <a:pt x="7144" y="25241"/>
                      <a:pt x="20479" y="7144"/>
                      <a:pt x="36671" y="7144"/>
                    </a:cubicBezTo>
                    <a:lnTo>
                      <a:pt x="1281589" y="7144"/>
                    </a:lnTo>
                    <a:cubicBezTo>
                      <a:pt x="1297781" y="7144"/>
                      <a:pt x="1311116" y="24289"/>
                      <a:pt x="1311116" y="46196"/>
                    </a:cubicBezTo>
                    <a:lnTo>
                      <a:pt x="1311116" y="813911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121" name="Freeform: Shape 120">
                <a:extLst>
                  <a:ext uri="{FF2B5EF4-FFF2-40B4-BE49-F238E27FC236}">
                    <a16:creationId xmlns:a16="http://schemas.microsoft.com/office/drawing/2014/main" id="{E39E8BF1-789B-4341-BC6A-581169E7A7BF}"/>
                  </a:ext>
                </a:extLst>
              </p:cNvPr>
              <p:cNvSpPr/>
              <p:nvPr/>
            </p:nvSpPr>
            <p:spPr>
              <a:xfrm>
                <a:off x="1088451" y="839448"/>
                <a:ext cx="8283390" cy="5062073"/>
              </a:xfrm>
              <a:custGeom>
                <a:avLst/>
                <a:gdLst>
                  <a:gd name="connsiteX0" fmla="*/ 7144 w 1200150"/>
                  <a:gd name="connsiteY0" fmla="*/ 7144 h 733425"/>
                  <a:gd name="connsiteX1" fmla="*/ 1196816 w 1200150"/>
                  <a:gd name="connsiteY1" fmla="*/ 7144 h 733425"/>
                  <a:gd name="connsiteX2" fmla="*/ 1196816 w 1200150"/>
                  <a:gd name="connsiteY2" fmla="*/ 730091 h 733425"/>
                  <a:gd name="connsiteX3" fmla="*/ 7144 w 1200150"/>
                  <a:gd name="connsiteY3" fmla="*/ 730091 h 7334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00150" h="733425">
                    <a:moveTo>
                      <a:pt x="7144" y="7144"/>
                    </a:moveTo>
                    <a:lnTo>
                      <a:pt x="1196816" y="7144"/>
                    </a:lnTo>
                    <a:lnTo>
                      <a:pt x="1196816" y="730091"/>
                    </a:lnTo>
                    <a:lnTo>
                      <a:pt x="7144" y="730091"/>
                    </a:lnTo>
                    <a:close/>
                  </a:path>
                </a:pathLst>
              </a:custGeom>
              <a:solidFill>
                <a:srgbClr val="F2F2F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122" name="Freeform: Shape 121">
                <a:extLst>
                  <a:ext uri="{FF2B5EF4-FFF2-40B4-BE49-F238E27FC236}">
                    <a16:creationId xmlns:a16="http://schemas.microsoft.com/office/drawing/2014/main" id="{CA63BA53-B188-4F49-820F-6879A78441B8}"/>
                  </a:ext>
                </a:extLst>
              </p:cNvPr>
              <p:cNvSpPr/>
              <p:nvPr/>
            </p:nvSpPr>
            <p:spPr>
              <a:xfrm>
                <a:off x="-548507" y="6164484"/>
                <a:ext cx="11570449" cy="460187"/>
              </a:xfrm>
              <a:custGeom>
                <a:avLst/>
                <a:gdLst>
                  <a:gd name="connsiteX0" fmla="*/ 50006 w 1676400"/>
                  <a:gd name="connsiteY0" fmla="*/ 7144 h 66675"/>
                  <a:gd name="connsiteX1" fmla="*/ 1630204 w 1676400"/>
                  <a:gd name="connsiteY1" fmla="*/ 7144 h 66675"/>
                  <a:gd name="connsiteX2" fmla="*/ 1672114 w 1676400"/>
                  <a:gd name="connsiteY2" fmla="*/ 49054 h 66675"/>
                  <a:gd name="connsiteX3" fmla="*/ 1672114 w 1676400"/>
                  <a:gd name="connsiteY3" fmla="*/ 57626 h 66675"/>
                  <a:gd name="connsiteX4" fmla="*/ 1656874 w 1676400"/>
                  <a:gd name="connsiteY4" fmla="*/ 62389 h 66675"/>
                  <a:gd name="connsiteX5" fmla="*/ 1654016 w 1676400"/>
                  <a:gd name="connsiteY5" fmla="*/ 62389 h 66675"/>
                  <a:gd name="connsiteX6" fmla="*/ 29051 w 1676400"/>
                  <a:gd name="connsiteY6" fmla="*/ 62389 h 66675"/>
                  <a:gd name="connsiteX7" fmla="*/ 21431 w 1676400"/>
                  <a:gd name="connsiteY7" fmla="*/ 63341 h 66675"/>
                  <a:gd name="connsiteX8" fmla="*/ 7144 w 1676400"/>
                  <a:gd name="connsiteY8" fmla="*/ 55721 h 66675"/>
                  <a:gd name="connsiteX9" fmla="*/ 7144 w 1676400"/>
                  <a:gd name="connsiteY9" fmla="*/ 48101 h 66675"/>
                  <a:gd name="connsiteX10" fmla="*/ 50006 w 1676400"/>
                  <a:gd name="connsiteY10" fmla="*/ 7144 h 666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676400" h="66675">
                    <a:moveTo>
                      <a:pt x="50006" y="7144"/>
                    </a:moveTo>
                    <a:lnTo>
                      <a:pt x="1630204" y="7144"/>
                    </a:lnTo>
                    <a:cubicBezTo>
                      <a:pt x="1653064" y="7144"/>
                      <a:pt x="1672114" y="26194"/>
                      <a:pt x="1672114" y="49054"/>
                    </a:cubicBezTo>
                    <a:lnTo>
                      <a:pt x="1672114" y="57626"/>
                    </a:lnTo>
                    <a:cubicBezTo>
                      <a:pt x="1672114" y="57626"/>
                      <a:pt x="1674019" y="64294"/>
                      <a:pt x="1656874" y="62389"/>
                    </a:cubicBezTo>
                    <a:cubicBezTo>
                      <a:pt x="1655921" y="62389"/>
                      <a:pt x="1654969" y="62389"/>
                      <a:pt x="1654016" y="62389"/>
                    </a:cubicBezTo>
                    <a:lnTo>
                      <a:pt x="29051" y="62389"/>
                    </a:lnTo>
                    <a:cubicBezTo>
                      <a:pt x="26194" y="62389"/>
                      <a:pt x="24289" y="62389"/>
                      <a:pt x="21431" y="63341"/>
                    </a:cubicBezTo>
                    <a:cubicBezTo>
                      <a:pt x="16669" y="64294"/>
                      <a:pt x="8096" y="64294"/>
                      <a:pt x="7144" y="55721"/>
                    </a:cubicBezTo>
                    <a:lnTo>
                      <a:pt x="7144" y="48101"/>
                    </a:lnTo>
                    <a:cubicBezTo>
                      <a:pt x="8096" y="25241"/>
                      <a:pt x="26194" y="7144"/>
                      <a:pt x="50006" y="7144"/>
                    </a:cubicBezTo>
                    <a:close/>
                  </a:path>
                </a:pathLst>
              </a:custGeom>
              <a:solidFill>
                <a:srgbClr val="CCCCC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 dirty="0">
                  <a:cs typeface="B Nazanin" pitchFamily="2" charset="-78"/>
                </a:endParaRPr>
              </a:p>
            </p:txBody>
          </p:sp>
          <p:sp>
            <p:nvSpPr>
              <p:cNvPr id="123" name="Freeform: Shape 122">
                <a:extLst>
                  <a:ext uri="{FF2B5EF4-FFF2-40B4-BE49-F238E27FC236}">
                    <a16:creationId xmlns:a16="http://schemas.microsoft.com/office/drawing/2014/main" id="{D6529E53-D3BC-42A7-B1DB-01D2EA10BADB}"/>
                  </a:ext>
                </a:extLst>
              </p:cNvPr>
              <p:cNvSpPr/>
              <p:nvPr/>
            </p:nvSpPr>
            <p:spPr>
              <a:xfrm>
                <a:off x="4438629" y="6215033"/>
                <a:ext cx="1618413" cy="184076"/>
              </a:xfrm>
              <a:custGeom>
                <a:avLst/>
                <a:gdLst>
                  <a:gd name="connsiteX0" fmla="*/ 1478513 w 1618413"/>
                  <a:gd name="connsiteY0" fmla="*/ 177499 h 184076"/>
                  <a:gd name="connsiteX1" fmla="*/ 1485084 w 1618413"/>
                  <a:gd name="connsiteY1" fmla="*/ 177499 h 184076"/>
                  <a:gd name="connsiteX2" fmla="*/ 1502686 w 1618413"/>
                  <a:gd name="connsiteY2" fmla="*/ 178122 h 184076"/>
                  <a:gd name="connsiteX3" fmla="*/ 1499879 w 1618413"/>
                  <a:gd name="connsiteY3" fmla="*/ 178526 h 184076"/>
                  <a:gd name="connsiteX4" fmla="*/ 1478513 w 1618413"/>
                  <a:gd name="connsiteY4" fmla="*/ 177499 h 184076"/>
                  <a:gd name="connsiteX5" fmla="*/ 84799 w 1618413"/>
                  <a:gd name="connsiteY5" fmla="*/ 170928 h 184076"/>
                  <a:gd name="connsiteX6" fmla="*/ 117666 w 1618413"/>
                  <a:gd name="connsiteY6" fmla="*/ 177499 h 184076"/>
                  <a:gd name="connsiteX7" fmla="*/ 104518 w 1618413"/>
                  <a:gd name="connsiteY7" fmla="*/ 177499 h 184076"/>
                  <a:gd name="connsiteX8" fmla="*/ 84799 w 1618413"/>
                  <a:gd name="connsiteY8" fmla="*/ 170928 h 184076"/>
                  <a:gd name="connsiteX9" fmla="*/ 1603418 w 1618413"/>
                  <a:gd name="connsiteY9" fmla="*/ 0 h 184076"/>
                  <a:gd name="connsiteX10" fmla="*/ 1616567 w 1618413"/>
                  <a:gd name="connsiteY10" fmla="*/ 0 h 184076"/>
                  <a:gd name="connsiteX11" fmla="*/ 1511177 w 1618413"/>
                  <a:gd name="connsiteY11" fmla="*/ 178423 h 184076"/>
                  <a:gd name="connsiteX12" fmla="*/ 1502686 w 1618413"/>
                  <a:gd name="connsiteY12" fmla="*/ 178122 h 184076"/>
                  <a:gd name="connsiteX13" fmla="*/ 1521501 w 1618413"/>
                  <a:gd name="connsiteY13" fmla="*/ 175419 h 184076"/>
                  <a:gd name="connsiteX14" fmla="*/ 1603418 w 1618413"/>
                  <a:gd name="connsiteY14" fmla="*/ 6571 h 184076"/>
                  <a:gd name="connsiteX15" fmla="*/ 5911 w 1618413"/>
                  <a:gd name="connsiteY15" fmla="*/ 0 h 184076"/>
                  <a:gd name="connsiteX16" fmla="*/ 19060 w 1618413"/>
                  <a:gd name="connsiteY16" fmla="*/ 6571 h 184076"/>
                  <a:gd name="connsiteX17" fmla="*/ 91379 w 1618413"/>
                  <a:gd name="connsiteY17" fmla="*/ 184076 h 184076"/>
                  <a:gd name="connsiteX18" fmla="*/ 5911 w 1618413"/>
                  <a:gd name="connsiteY18" fmla="*/ 0 h 1840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1618413" h="184076">
                    <a:moveTo>
                      <a:pt x="1478513" y="177499"/>
                    </a:moveTo>
                    <a:lnTo>
                      <a:pt x="1485084" y="177499"/>
                    </a:lnTo>
                    <a:lnTo>
                      <a:pt x="1502686" y="178122"/>
                    </a:lnTo>
                    <a:lnTo>
                      <a:pt x="1499879" y="178526"/>
                    </a:lnTo>
                    <a:cubicBezTo>
                      <a:pt x="1487142" y="179142"/>
                      <a:pt x="1478513" y="177499"/>
                      <a:pt x="1478513" y="177499"/>
                    </a:cubicBezTo>
                    <a:close/>
                    <a:moveTo>
                      <a:pt x="84799" y="170928"/>
                    </a:moveTo>
                    <a:cubicBezTo>
                      <a:pt x="97947" y="177499"/>
                      <a:pt x="104518" y="177499"/>
                      <a:pt x="117666" y="177499"/>
                    </a:cubicBezTo>
                    <a:lnTo>
                      <a:pt x="104518" y="177499"/>
                    </a:lnTo>
                    <a:cubicBezTo>
                      <a:pt x="97947" y="177499"/>
                      <a:pt x="91370" y="177499"/>
                      <a:pt x="84799" y="170928"/>
                    </a:cubicBezTo>
                    <a:close/>
                    <a:moveTo>
                      <a:pt x="1603418" y="0"/>
                    </a:moveTo>
                    <a:lnTo>
                      <a:pt x="1616567" y="0"/>
                    </a:lnTo>
                    <a:cubicBezTo>
                      <a:pt x="1631361" y="152847"/>
                      <a:pt x="1553705" y="176266"/>
                      <a:pt x="1511177" y="178423"/>
                    </a:cubicBezTo>
                    <a:lnTo>
                      <a:pt x="1502686" y="178122"/>
                    </a:lnTo>
                    <a:lnTo>
                      <a:pt x="1521501" y="175419"/>
                    </a:lnTo>
                    <a:cubicBezTo>
                      <a:pt x="1560791" y="165788"/>
                      <a:pt x="1611636" y="129836"/>
                      <a:pt x="1603418" y="6571"/>
                    </a:cubicBezTo>
                    <a:close/>
                    <a:moveTo>
                      <a:pt x="5911" y="0"/>
                    </a:moveTo>
                    <a:lnTo>
                      <a:pt x="19060" y="6571"/>
                    </a:lnTo>
                    <a:cubicBezTo>
                      <a:pt x="19060" y="6571"/>
                      <a:pt x="-20385" y="144631"/>
                      <a:pt x="91379" y="184076"/>
                    </a:cubicBezTo>
                    <a:cubicBezTo>
                      <a:pt x="-33534" y="151202"/>
                      <a:pt x="5911" y="0"/>
                      <a:pt x="5911" y="0"/>
                    </a:cubicBezTo>
                    <a:close/>
                  </a:path>
                </a:pathLst>
              </a:custGeom>
              <a:solidFill>
                <a:srgbClr val="4D4D4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  <p:grpSp>
            <p:nvGrpSpPr>
              <p:cNvPr id="124" name="Group 123">
                <a:extLst>
                  <a:ext uri="{FF2B5EF4-FFF2-40B4-BE49-F238E27FC236}">
                    <a16:creationId xmlns:a16="http://schemas.microsoft.com/office/drawing/2014/main" id="{39606639-5BC0-44BF-A483-3AEC6A1833E4}"/>
                  </a:ext>
                </a:extLst>
              </p:cNvPr>
              <p:cNvGrpSpPr/>
              <p:nvPr/>
            </p:nvGrpSpPr>
            <p:grpSpPr>
              <a:xfrm>
                <a:off x="1606" y="6382978"/>
                <a:ext cx="413937" cy="115242"/>
                <a:chOff x="5955" y="6353672"/>
                <a:chExt cx="413937" cy="115242"/>
              </a:xfrm>
            </p:grpSpPr>
            <p:sp>
              <p:nvSpPr>
                <p:cNvPr id="129" name="Rectangle: Rounded Corners 128">
                  <a:extLst>
                    <a:ext uri="{FF2B5EF4-FFF2-40B4-BE49-F238E27FC236}">
                      <a16:creationId xmlns:a16="http://schemas.microsoft.com/office/drawing/2014/main" id="{19A58FD9-514E-446B-B429-4ED25A0F56FE}"/>
                    </a:ext>
                  </a:extLst>
                </p:cNvPr>
                <p:cNvSpPr/>
                <p:nvPr/>
              </p:nvSpPr>
              <p:spPr>
                <a:xfrm>
                  <a:off x="5955" y="6353672"/>
                  <a:ext cx="413937" cy="115242"/>
                </a:xfrm>
                <a:prstGeom prst="roundRect">
                  <a:avLst>
                    <a:gd name="adj" fmla="val 28154"/>
                  </a:avLst>
                </a:prstGeom>
                <a:solidFill>
                  <a:schemeClr val="bg1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en-US">
                    <a:cs typeface="B Nazanin" pitchFamily="2" charset="-78"/>
                  </a:endParaRPr>
                </a:p>
              </p:txBody>
            </p:sp>
            <p:sp>
              <p:nvSpPr>
                <p:cNvPr id="130" name="Rectangle: Rounded Corners 129">
                  <a:extLst>
                    <a:ext uri="{FF2B5EF4-FFF2-40B4-BE49-F238E27FC236}">
                      <a16:creationId xmlns:a16="http://schemas.microsoft.com/office/drawing/2014/main" id="{1E800A67-D06A-4699-B867-92E770C369B6}"/>
                    </a:ext>
                  </a:extLst>
                </p:cNvPr>
                <p:cNvSpPr/>
                <p:nvPr/>
              </p:nvSpPr>
              <p:spPr>
                <a:xfrm>
                  <a:off x="99417" y="6382279"/>
                  <a:ext cx="227012" cy="55272"/>
                </a:xfrm>
                <a:prstGeom prst="roundRect">
                  <a:avLst>
                    <a:gd name="adj" fmla="val 28154"/>
                  </a:avLst>
                </a:prstGeom>
                <a:solidFill>
                  <a:schemeClr val="tx1">
                    <a:lumMod val="65000"/>
                    <a:lumOff val="3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en-US">
                    <a:cs typeface="B Nazanin" pitchFamily="2" charset="-78"/>
                  </a:endParaRPr>
                </a:p>
              </p:txBody>
            </p:sp>
          </p:grpSp>
          <p:grpSp>
            <p:nvGrpSpPr>
              <p:cNvPr id="125" name="Group 124">
                <a:extLst>
                  <a:ext uri="{FF2B5EF4-FFF2-40B4-BE49-F238E27FC236}">
                    <a16:creationId xmlns:a16="http://schemas.microsoft.com/office/drawing/2014/main" id="{13EB67FA-BC0B-4DF4-9548-826043C5BFA7}"/>
                  </a:ext>
                </a:extLst>
              </p:cNvPr>
              <p:cNvGrpSpPr/>
              <p:nvPr/>
            </p:nvGrpSpPr>
            <p:grpSpPr>
              <a:xfrm>
                <a:off x="9855291" y="6381600"/>
                <a:ext cx="885989" cy="115242"/>
                <a:chOff x="5955" y="6353672"/>
                <a:chExt cx="413937" cy="115242"/>
              </a:xfrm>
            </p:grpSpPr>
            <p:sp>
              <p:nvSpPr>
                <p:cNvPr id="127" name="Rectangle: Rounded Corners 126">
                  <a:extLst>
                    <a:ext uri="{FF2B5EF4-FFF2-40B4-BE49-F238E27FC236}">
                      <a16:creationId xmlns:a16="http://schemas.microsoft.com/office/drawing/2014/main" id="{F64F830E-6D23-4B83-8C0F-173C8F775A79}"/>
                    </a:ext>
                  </a:extLst>
                </p:cNvPr>
                <p:cNvSpPr/>
                <p:nvPr/>
              </p:nvSpPr>
              <p:spPr>
                <a:xfrm>
                  <a:off x="5955" y="6353672"/>
                  <a:ext cx="413937" cy="115242"/>
                </a:xfrm>
                <a:prstGeom prst="roundRect">
                  <a:avLst>
                    <a:gd name="adj" fmla="val 28154"/>
                  </a:avLst>
                </a:prstGeom>
                <a:solidFill>
                  <a:schemeClr val="bg1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en-US">
                    <a:cs typeface="B Nazanin" pitchFamily="2" charset="-78"/>
                  </a:endParaRPr>
                </a:p>
              </p:txBody>
            </p:sp>
            <p:sp>
              <p:nvSpPr>
                <p:cNvPr id="128" name="Rectangle: Rounded Corners 127">
                  <a:extLst>
                    <a:ext uri="{FF2B5EF4-FFF2-40B4-BE49-F238E27FC236}">
                      <a16:creationId xmlns:a16="http://schemas.microsoft.com/office/drawing/2014/main" id="{13296C52-B9C9-4E97-887F-DD6CF7B26846}"/>
                    </a:ext>
                  </a:extLst>
                </p:cNvPr>
                <p:cNvSpPr/>
                <p:nvPr/>
              </p:nvSpPr>
              <p:spPr>
                <a:xfrm>
                  <a:off x="84761" y="6382279"/>
                  <a:ext cx="256326" cy="55272"/>
                </a:xfrm>
                <a:prstGeom prst="roundRect">
                  <a:avLst>
                    <a:gd name="adj" fmla="val 28154"/>
                  </a:avLst>
                </a:prstGeom>
                <a:solidFill>
                  <a:schemeClr val="tx1">
                    <a:lumMod val="65000"/>
                    <a:lumOff val="3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en-US" dirty="0">
                    <a:cs typeface="B Nazanin" pitchFamily="2" charset="-78"/>
                  </a:endParaRPr>
                </a:p>
              </p:txBody>
            </p:sp>
          </p:grpSp>
          <p:sp>
            <p:nvSpPr>
              <p:cNvPr id="126" name="Freeform: Shape 125">
                <a:extLst>
                  <a:ext uri="{FF2B5EF4-FFF2-40B4-BE49-F238E27FC236}">
                    <a16:creationId xmlns:a16="http://schemas.microsoft.com/office/drawing/2014/main" id="{052C53B5-34AB-422D-93B9-93DDB030F453}"/>
                  </a:ext>
                </a:extLst>
              </p:cNvPr>
              <p:cNvSpPr/>
              <p:nvPr/>
            </p:nvSpPr>
            <p:spPr>
              <a:xfrm>
                <a:off x="3892805" y="496953"/>
                <a:ext cx="5479036" cy="5431217"/>
              </a:xfrm>
              <a:custGeom>
                <a:avLst/>
                <a:gdLst>
                  <a:gd name="connsiteX0" fmla="*/ 2567127 w 4009217"/>
                  <a:gd name="connsiteY0" fmla="*/ 30683 h 4295590"/>
                  <a:gd name="connsiteX1" fmla="*/ 3798529 w 4009217"/>
                  <a:gd name="connsiteY1" fmla="*/ 30683 h 4295590"/>
                  <a:gd name="connsiteX2" fmla="*/ 4007172 w 4009217"/>
                  <a:gd name="connsiteY2" fmla="*/ 272054 h 4295590"/>
                  <a:gd name="connsiteX3" fmla="*/ 3998990 w 4009217"/>
                  <a:gd name="connsiteY3" fmla="*/ 4268999 h 4295590"/>
                  <a:gd name="connsiteX4" fmla="*/ 30683 w 4009217"/>
                  <a:gd name="connsiteY4" fmla="*/ 4268999 h 4295590"/>
                  <a:gd name="connsiteX0" fmla="*/ 2536444 w 3976489"/>
                  <a:gd name="connsiteY0" fmla="*/ 0 h 4238316"/>
                  <a:gd name="connsiteX1" fmla="*/ 3976489 w 3976489"/>
                  <a:gd name="connsiteY1" fmla="*/ 241371 h 4238316"/>
                  <a:gd name="connsiteX2" fmla="*/ 3968307 w 3976489"/>
                  <a:gd name="connsiteY2" fmla="*/ 4238316 h 4238316"/>
                  <a:gd name="connsiteX3" fmla="*/ 0 w 3976489"/>
                  <a:gd name="connsiteY3" fmla="*/ 4238316 h 4238316"/>
                  <a:gd name="connsiteX0" fmla="*/ 2536444 w 3976489"/>
                  <a:gd name="connsiteY0" fmla="*/ 0 h 4238316"/>
                  <a:gd name="connsiteX1" fmla="*/ 3976489 w 3976489"/>
                  <a:gd name="connsiteY1" fmla="*/ 213683 h 4238316"/>
                  <a:gd name="connsiteX2" fmla="*/ 3968307 w 3976489"/>
                  <a:gd name="connsiteY2" fmla="*/ 4238316 h 4238316"/>
                  <a:gd name="connsiteX3" fmla="*/ 0 w 3976489"/>
                  <a:gd name="connsiteY3" fmla="*/ 4238316 h 4238316"/>
                  <a:gd name="connsiteX0" fmla="*/ 2473335 w 3976489"/>
                  <a:gd name="connsiteY0" fmla="*/ 0 h 4035268"/>
                  <a:gd name="connsiteX1" fmla="*/ 3976489 w 3976489"/>
                  <a:gd name="connsiteY1" fmla="*/ 10635 h 4035268"/>
                  <a:gd name="connsiteX2" fmla="*/ 3968307 w 3976489"/>
                  <a:gd name="connsiteY2" fmla="*/ 4035268 h 4035268"/>
                  <a:gd name="connsiteX3" fmla="*/ 0 w 3976489"/>
                  <a:gd name="connsiteY3" fmla="*/ 4035268 h 40352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976489" h="4035268">
                    <a:moveTo>
                      <a:pt x="2473335" y="0"/>
                    </a:moveTo>
                    <a:lnTo>
                      <a:pt x="3976489" y="10635"/>
                    </a:lnTo>
                    <a:cubicBezTo>
                      <a:pt x="3973762" y="1342950"/>
                      <a:pt x="3971034" y="2702953"/>
                      <a:pt x="3968307" y="4035268"/>
                    </a:cubicBezTo>
                    <a:lnTo>
                      <a:pt x="0" y="4035268"/>
                    </a:lnTo>
                  </a:path>
                </a:pathLst>
              </a:custGeom>
              <a:solidFill>
                <a:srgbClr val="999999">
                  <a:alpha val="1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 dirty="0">
                  <a:cs typeface="B Nazanin" pitchFamily="2" charset="-78"/>
                </a:endParaRPr>
              </a:p>
            </p:txBody>
          </p:sp>
        </p:grpSp>
        <p:grpSp>
          <p:nvGrpSpPr>
            <p:cNvPr id="131" name="Group 130">
              <a:extLst>
                <a:ext uri="{FF2B5EF4-FFF2-40B4-BE49-F238E27FC236}">
                  <a16:creationId xmlns:a16="http://schemas.microsoft.com/office/drawing/2014/main" id="{5BF54CBB-F07D-4616-860F-CED0CA47C3B2}"/>
                </a:ext>
              </a:extLst>
            </p:cNvPr>
            <p:cNvGrpSpPr/>
            <p:nvPr/>
          </p:nvGrpSpPr>
          <p:grpSpPr>
            <a:xfrm>
              <a:off x="3207619" y="3718182"/>
              <a:ext cx="792677" cy="1479472"/>
              <a:chOff x="3501573" y="3178068"/>
              <a:chExt cx="1340594" cy="2737840"/>
            </a:xfrm>
          </p:grpSpPr>
          <p:sp>
            <p:nvSpPr>
              <p:cNvPr id="132" name="Freeform: Shape 131">
                <a:extLst>
                  <a:ext uri="{FF2B5EF4-FFF2-40B4-BE49-F238E27FC236}">
                    <a16:creationId xmlns:a16="http://schemas.microsoft.com/office/drawing/2014/main" id="{40EFFA01-DC98-440F-9F90-E1E8A1C89DDB}"/>
                  </a:ext>
                </a:extLst>
              </p:cNvPr>
              <p:cNvSpPr/>
              <p:nvPr/>
            </p:nvSpPr>
            <p:spPr>
              <a:xfrm>
                <a:off x="3504728" y="3612346"/>
                <a:ext cx="62939" cy="220286"/>
              </a:xfrm>
              <a:custGeom>
                <a:avLst/>
                <a:gdLst>
                  <a:gd name="connsiteX0" fmla="*/ 12859 w 19050"/>
                  <a:gd name="connsiteY0" fmla="*/ 68104 h 66675"/>
                  <a:gd name="connsiteX1" fmla="*/ 12859 w 19050"/>
                  <a:gd name="connsiteY1" fmla="*/ 68104 h 66675"/>
                  <a:gd name="connsiteX2" fmla="*/ 7144 w 19050"/>
                  <a:gd name="connsiteY2" fmla="*/ 62389 h 66675"/>
                  <a:gd name="connsiteX3" fmla="*/ 7144 w 19050"/>
                  <a:gd name="connsiteY3" fmla="*/ 12859 h 66675"/>
                  <a:gd name="connsiteX4" fmla="*/ 12859 w 19050"/>
                  <a:gd name="connsiteY4" fmla="*/ 7144 h 66675"/>
                  <a:gd name="connsiteX5" fmla="*/ 12859 w 19050"/>
                  <a:gd name="connsiteY5" fmla="*/ 7144 h 66675"/>
                  <a:gd name="connsiteX6" fmla="*/ 18574 w 19050"/>
                  <a:gd name="connsiteY6" fmla="*/ 12859 h 66675"/>
                  <a:gd name="connsiteX7" fmla="*/ 18574 w 19050"/>
                  <a:gd name="connsiteY7" fmla="*/ 62389 h 66675"/>
                  <a:gd name="connsiteX8" fmla="*/ 12859 w 19050"/>
                  <a:gd name="connsiteY8" fmla="*/ 68104 h 666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9050" h="66675">
                    <a:moveTo>
                      <a:pt x="12859" y="68104"/>
                    </a:moveTo>
                    <a:lnTo>
                      <a:pt x="12859" y="68104"/>
                    </a:lnTo>
                    <a:cubicBezTo>
                      <a:pt x="10001" y="68104"/>
                      <a:pt x="7144" y="65246"/>
                      <a:pt x="7144" y="62389"/>
                    </a:cubicBezTo>
                    <a:lnTo>
                      <a:pt x="7144" y="12859"/>
                    </a:lnTo>
                    <a:cubicBezTo>
                      <a:pt x="7144" y="10001"/>
                      <a:pt x="10001" y="7144"/>
                      <a:pt x="12859" y="7144"/>
                    </a:cubicBezTo>
                    <a:lnTo>
                      <a:pt x="12859" y="7144"/>
                    </a:lnTo>
                    <a:cubicBezTo>
                      <a:pt x="15716" y="7144"/>
                      <a:pt x="18574" y="10001"/>
                      <a:pt x="18574" y="12859"/>
                    </a:cubicBezTo>
                    <a:lnTo>
                      <a:pt x="18574" y="62389"/>
                    </a:lnTo>
                    <a:cubicBezTo>
                      <a:pt x="18574" y="65246"/>
                      <a:pt x="15716" y="68104"/>
                      <a:pt x="12859" y="68104"/>
                    </a:cubicBezTo>
                    <a:close/>
                  </a:path>
                </a:pathLst>
              </a:custGeom>
              <a:solidFill>
                <a:srgbClr val="80808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133" name="Freeform: Shape 132">
                <a:extLst>
                  <a:ext uri="{FF2B5EF4-FFF2-40B4-BE49-F238E27FC236}">
                    <a16:creationId xmlns:a16="http://schemas.microsoft.com/office/drawing/2014/main" id="{D79040FB-7BEC-4266-987E-18F84B35191D}"/>
                  </a:ext>
                </a:extLst>
              </p:cNvPr>
              <p:cNvSpPr/>
              <p:nvPr/>
            </p:nvSpPr>
            <p:spPr>
              <a:xfrm>
                <a:off x="3501573" y="3832632"/>
                <a:ext cx="62939" cy="220286"/>
              </a:xfrm>
              <a:custGeom>
                <a:avLst/>
                <a:gdLst>
                  <a:gd name="connsiteX0" fmla="*/ 12859 w 19050"/>
                  <a:gd name="connsiteY0" fmla="*/ 68104 h 66675"/>
                  <a:gd name="connsiteX1" fmla="*/ 12859 w 19050"/>
                  <a:gd name="connsiteY1" fmla="*/ 68104 h 66675"/>
                  <a:gd name="connsiteX2" fmla="*/ 7144 w 19050"/>
                  <a:gd name="connsiteY2" fmla="*/ 62389 h 66675"/>
                  <a:gd name="connsiteX3" fmla="*/ 7144 w 19050"/>
                  <a:gd name="connsiteY3" fmla="*/ 12859 h 66675"/>
                  <a:gd name="connsiteX4" fmla="*/ 12859 w 19050"/>
                  <a:gd name="connsiteY4" fmla="*/ 7144 h 66675"/>
                  <a:gd name="connsiteX5" fmla="*/ 12859 w 19050"/>
                  <a:gd name="connsiteY5" fmla="*/ 7144 h 66675"/>
                  <a:gd name="connsiteX6" fmla="*/ 18574 w 19050"/>
                  <a:gd name="connsiteY6" fmla="*/ 12859 h 66675"/>
                  <a:gd name="connsiteX7" fmla="*/ 18574 w 19050"/>
                  <a:gd name="connsiteY7" fmla="*/ 62389 h 66675"/>
                  <a:gd name="connsiteX8" fmla="*/ 12859 w 19050"/>
                  <a:gd name="connsiteY8" fmla="*/ 68104 h 666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9050" h="66675">
                    <a:moveTo>
                      <a:pt x="12859" y="68104"/>
                    </a:moveTo>
                    <a:lnTo>
                      <a:pt x="12859" y="68104"/>
                    </a:lnTo>
                    <a:cubicBezTo>
                      <a:pt x="10001" y="68104"/>
                      <a:pt x="7144" y="65246"/>
                      <a:pt x="7144" y="62389"/>
                    </a:cubicBezTo>
                    <a:lnTo>
                      <a:pt x="7144" y="12859"/>
                    </a:lnTo>
                    <a:cubicBezTo>
                      <a:pt x="7144" y="10001"/>
                      <a:pt x="10001" y="7144"/>
                      <a:pt x="12859" y="7144"/>
                    </a:cubicBezTo>
                    <a:lnTo>
                      <a:pt x="12859" y="7144"/>
                    </a:lnTo>
                    <a:cubicBezTo>
                      <a:pt x="15716" y="7144"/>
                      <a:pt x="18574" y="10001"/>
                      <a:pt x="18574" y="12859"/>
                    </a:cubicBezTo>
                    <a:lnTo>
                      <a:pt x="18574" y="62389"/>
                    </a:lnTo>
                    <a:cubicBezTo>
                      <a:pt x="18574" y="65246"/>
                      <a:pt x="15716" y="68104"/>
                      <a:pt x="12859" y="68104"/>
                    </a:cubicBezTo>
                    <a:close/>
                  </a:path>
                </a:pathLst>
              </a:custGeom>
              <a:solidFill>
                <a:srgbClr val="80808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134" name="Freeform: Shape 133">
                <a:extLst>
                  <a:ext uri="{FF2B5EF4-FFF2-40B4-BE49-F238E27FC236}">
                    <a16:creationId xmlns:a16="http://schemas.microsoft.com/office/drawing/2014/main" id="{54ECCB6D-510A-4616-9E76-B466B5E07D25}"/>
                  </a:ext>
                </a:extLst>
              </p:cNvPr>
              <p:cNvSpPr/>
              <p:nvPr/>
            </p:nvSpPr>
            <p:spPr>
              <a:xfrm>
                <a:off x="4776089" y="3829487"/>
                <a:ext cx="62939" cy="220286"/>
              </a:xfrm>
              <a:custGeom>
                <a:avLst/>
                <a:gdLst>
                  <a:gd name="connsiteX0" fmla="*/ 12859 w 19050"/>
                  <a:gd name="connsiteY0" fmla="*/ 68104 h 66675"/>
                  <a:gd name="connsiteX1" fmla="*/ 12859 w 19050"/>
                  <a:gd name="connsiteY1" fmla="*/ 68104 h 66675"/>
                  <a:gd name="connsiteX2" fmla="*/ 7144 w 19050"/>
                  <a:gd name="connsiteY2" fmla="*/ 62389 h 66675"/>
                  <a:gd name="connsiteX3" fmla="*/ 7144 w 19050"/>
                  <a:gd name="connsiteY3" fmla="*/ 12859 h 66675"/>
                  <a:gd name="connsiteX4" fmla="*/ 12859 w 19050"/>
                  <a:gd name="connsiteY4" fmla="*/ 7144 h 66675"/>
                  <a:gd name="connsiteX5" fmla="*/ 12859 w 19050"/>
                  <a:gd name="connsiteY5" fmla="*/ 7144 h 66675"/>
                  <a:gd name="connsiteX6" fmla="*/ 18574 w 19050"/>
                  <a:gd name="connsiteY6" fmla="*/ 12859 h 66675"/>
                  <a:gd name="connsiteX7" fmla="*/ 18574 w 19050"/>
                  <a:gd name="connsiteY7" fmla="*/ 62389 h 66675"/>
                  <a:gd name="connsiteX8" fmla="*/ 12859 w 19050"/>
                  <a:gd name="connsiteY8" fmla="*/ 68104 h 666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9050" h="66675">
                    <a:moveTo>
                      <a:pt x="12859" y="68104"/>
                    </a:moveTo>
                    <a:lnTo>
                      <a:pt x="12859" y="68104"/>
                    </a:lnTo>
                    <a:cubicBezTo>
                      <a:pt x="10001" y="68104"/>
                      <a:pt x="7144" y="65246"/>
                      <a:pt x="7144" y="62389"/>
                    </a:cubicBezTo>
                    <a:lnTo>
                      <a:pt x="7144" y="12859"/>
                    </a:lnTo>
                    <a:cubicBezTo>
                      <a:pt x="7144" y="10001"/>
                      <a:pt x="10001" y="7144"/>
                      <a:pt x="12859" y="7144"/>
                    </a:cubicBezTo>
                    <a:lnTo>
                      <a:pt x="12859" y="7144"/>
                    </a:lnTo>
                    <a:cubicBezTo>
                      <a:pt x="15716" y="7144"/>
                      <a:pt x="18574" y="10001"/>
                      <a:pt x="18574" y="12859"/>
                    </a:cubicBezTo>
                    <a:lnTo>
                      <a:pt x="18574" y="62389"/>
                    </a:lnTo>
                    <a:cubicBezTo>
                      <a:pt x="19526" y="65246"/>
                      <a:pt x="16669" y="68104"/>
                      <a:pt x="12859" y="68104"/>
                    </a:cubicBezTo>
                    <a:close/>
                  </a:path>
                </a:pathLst>
              </a:custGeom>
              <a:solidFill>
                <a:srgbClr val="80808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135" name="Freeform: Shape 134">
                <a:extLst>
                  <a:ext uri="{FF2B5EF4-FFF2-40B4-BE49-F238E27FC236}">
                    <a16:creationId xmlns:a16="http://schemas.microsoft.com/office/drawing/2014/main" id="{B8053A5F-E1C8-4669-B002-2718B9B6B18E}"/>
                  </a:ext>
                </a:extLst>
              </p:cNvPr>
              <p:cNvSpPr/>
              <p:nvPr/>
            </p:nvSpPr>
            <p:spPr>
              <a:xfrm>
                <a:off x="3520451" y="3178068"/>
                <a:ext cx="1321716" cy="2737840"/>
              </a:xfrm>
              <a:custGeom>
                <a:avLst/>
                <a:gdLst>
                  <a:gd name="connsiteX0" fmla="*/ 350044 w 400050"/>
                  <a:gd name="connsiteY0" fmla="*/ 7144 h 828675"/>
                  <a:gd name="connsiteX1" fmla="*/ 53816 w 400050"/>
                  <a:gd name="connsiteY1" fmla="*/ 7144 h 828675"/>
                  <a:gd name="connsiteX2" fmla="*/ 7144 w 400050"/>
                  <a:gd name="connsiteY2" fmla="*/ 53816 h 828675"/>
                  <a:gd name="connsiteX3" fmla="*/ 7144 w 400050"/>
                  <a:gd name="connsiteY3" fmla="*/ 781526 h 828675"/>
                  <a:gd name="connsiteX4" fmla="*/ 53816 w 400050"/>
                  <a:gd name="connsiteY4" fmla="*/ 828199 h 828675"/>
                  <a:gd name="connsiteX5" fmla="*/ 350044 w 400050"/>
                  <a:gd name="connsiteY5" fmla="*/ 828199 h 828675"/>
                  <a:gd name="connsiteX6" fmla="*/ 396716 w 400050"/>
                  <a:gd name="connsiteY6" fmla="*/ 781526 h 828675"/>
                  <a:gd name="connsiteX7" fmla="*/ 396716 w 400050"/>
                  <a:gd name="connsiteY7" fmla="*/ 53816 h 828675"/>
                  <a:gd name="connsiteX8" fmla="*/ 350044 w 400050"/>
                  <a:gd name="connsiteY8" fmla="*/ 7144 h 8286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00050" h="828675">
                    <a:moveTo>
                      <a:pt x="350044" y="7144"/>
                    </a:moveTo>
                    <a:lnTo>
                      <a:pt x="53816" y="7144"/>
                    </a:lnTo>
                    <a:cubicBezTo>
                      <a:pt x="28099" y="7144"/>
                      <a:pt x="7144" y="28099"/>
                      <a:pt x="7144" y="53816"/>
                    </a:cubicBezTo>
                    <a:lnTo>
                      <a:pt x="7144" y="781526"/>
                    </a:lnTo>
                    <a:cubicBezTo>
                      <a:pt x="7144" y="807244"/>
                      <a:pt x="28099" y="828199"/>
                      <a:pt x="53816" y="828199"/>
                    </a:cubicBezTo>
                    <a:lnTo>
                      <a:pt x="350044" y="828199"/>
                    </a:lnTo>
                    <a:cubicBezTo>
                      <a:pt x="375761" y="828199"/>
                      <a:pt x="396716" y="807244"/>
                      <a:pt x="396716" y="781526"/>
                    </a:cubicBezTo>
                    <a:lnTo>
                      <a:pt x="396716" y="53816"/>
                    </a:lnTo>
                    <a:cubicBezTo>
                      <a:pt x="396716" y="28099"/>
                      <a:pt x="375761" y="7144"/>
                      <a:pt x="350044" y="7144"/>
                    </a:cubicBezTo>
                    <a:close/>
                  </a:path>
                </a:pathLst>
              </a:custGeom>
              <a:solidFill>
                <a:srgbClr val="80808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136" name="Freeform: Shape 135">
                <a:extLst>
                  <a:ext uri="{FF2B5EF4-FFF2-40B4-BE49-F238E27FC236}">
                    <a16:creationId xmlns:a16="http://schemas.microsoft.com/office/drawing/2014/main" id="{5561360B-EF9F-4BB3-9820-558E1807FAF0}"/>
                  </a:ext>
                </a:extLst>
              </p:cNvPr>
              <p:cNvSpPr/>
              <p:nvPr/>
            </p:nvSpPr>
            <p:spPr>
              <a:xfrm>
                <a:off x="3529897" y="3190652"/>
                <a:ext cx="1290246" cy="2706371"/>
              </a:xfrm>
              <a:custGeom>
                <a:avLst/>
                <a:gdLst>
                  <a:gd name="connsiteX0" fmla="*/ 345281 w 390525"/>
                  <a:gd name="connsiteY0" fmla="*/ 7144 h 819150"/>
                  <a:gd name="connsiteX1" fmla="*/ 52864 w 390525"/>
                  <a:gd name="connsiteY1" fmla="*/ 7144 h 819150"/>
                  <a:gd name="connsiteX2" fmla="*/ 7144 w 390525"/>
                  <a:gd name="connsiteY2" fmla="*/ 52864 h 819150"/>
                  <a:gd name="connsiteX3" fmla="*/ 7144 w 390525"/>
                  <a:gd name="connsiteY3" fmla="*/ 772954 h 819150"/>
                  <a:gd name="connsiteX4" fmla="*/ 52864 w 390525"/>
                  <a:gd name="connsiteY4" fmla="*/ 818674 h 819150"/>
                  <a:gd name="connsiteX5" fmla="*/ 345281 w 390525"/>
                  <a:gd name="connsiteY5" fmla="*/ 818674 h 819150"/>
                  <a:gd name="connsiteX6" fmla="*/ 391001 w 390525"/>
                  <a:gd name="connsiteY6" fmla="*/ 772954 h 819150"/>
                  <a:gd name="connsiteX7" fmla="*/ 391001 w 390525"/>
                  <a:gd name="connsiteY7" fmla="*/ 52864 h 819150"/>
                  <a:gd name="connsiteX8" fmla="*/ 345281 w 390525"/>
                  <a:gd name="connsiteY8" fmla="*/ 7144 h 8191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90525" h="819150">
                    <a:moveTo>
                      <a:pt x="345281" y="7144"/>
                    </a:moveTo>
                    <a:lnTo>
                      <a:pt x="52864" y="7144"/>
                    </a:lnTo>
                    <a:cubicBezTo>
                      <a:pt x="27146" y="7144"/>
                      <a:pt x="7144" y="27146"/>
                      <a:pt x="7144" y="52864"/>
                    </a:cubicBezTo>
                    <a:lnTo>
                      <a:pt x="7144" y="772954"/>
                    </a:lnTo>
                    <a:cubicBezTo>
                      <a:pt x="7144" y="798671"/>
                      <a:pt x="27146" y="818674"/>
                      <a:pt x="52864" y="818674"/>
                    </a:cubicBezTo>
                    <a:lnTo>
                      <a:pt x="345281" y="818674"/>
                    </a:lnTo>
                    <a:cubicBezTo>
                      <a:pt x="370999" y="818674"/>
                      <a:pt x="391001" y="798671"/>
                      <a:pt x="391001" y="772954"/>
                    </a:cubicBezTo>
                    <a:lnTo>
                      <a:pt x="391001" y="52864"/>
                    </a:lnTo>
                    <a:cubicBezTo>
                      <a:pt x="391001" y="28099"/>
                      <a:pt x="370046" y="7144"/>
                      <a:pt x="345281" y="7144"/>
                    </a:cubicBezTo>
                    <a:close/>
                  </a:path>
                </a:pathLst>
              </a:custGeom>
              <a:solidFill>
                <a:srgbClr val="1A1A1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137" name="Freeform: Shape 136">
                <a:extLst>
                  <a:ext uri="{FF2B5EF4-FFF2-40B4-BE49-F238E27FC236}">
                    <a16:creationId xmlns:a16="http://schemas.microsoft.com/office/drawing/2014/main" id="{0972614D-E8B5-4408-9A2A-0F62665A7776}"/>
                  </a:ext>
                </a:extLst>
              </p:cNvPr>
              <p:cNvSpPr/>
              <p:nvPr/>
            </p:nvSpPr>
            <p:spPr>
              <a:xfrm>
                <a:off x="3627447" y="3596610"/>
                <a:ext cx="1101430" cy="1951104"/>
              </a:xfrm>
              <a:custGeom>
                <a:avLst/>
                <a:gdLst>
                  <a:gd name="connsiteX0" fmla="*/ 7144 w 333375"/>
                  <a:gd name="connsiteY0" fmla="*/ 7144 h 590550"/>
                  <a:gd name="connsiteX1" fmla="*/ 331946 w 333375"/>
                  <a:gd name="connsiteY1" fmla="*/ 7144 h 590550"/>
                  <a:gd name="connsiteX2" fmla="*/ 331946 w 333375"/>
                  <a:gd name="connsiteY2" fmla="*/ 586264 h 590550"/>
                  <a:gd name="connsiteX3" fmla="*/ 7144 w 333375"/>
                  <a:gd name="connsiteY3" fmla="*/ 586264 h 590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33375" h="590550">
                    <a:moveTo>
                      <a:pt x="7144" y="7144"/>
                    </a:moveTo>
                    <a:lnTo>
                      <a:pt x="331946" y="7144"/>
                    </a:lnTo>
                    <a:lnTo>
                      <a:pt x="331946" y="586264"/>
                    </a:lnTo>
                    <a:lnTo>
                      <a:pt x="7144" y="586264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 dirty="0">
                  <a:cs typeface="B Nazanin" pitchFamily="2" charset="-78"/>
                </a:endParaRPr>
              </a:p>
            </p:txBody>
          </p:sp>
          <p:grpSp>
            <p:nvGrpSpPr>
              <p:cNvPr id="138" name="Group 137">
                <a:extLst>
                  <a:ext uri="{FF2B5EF4-FFF2-40B4-BE49-F238E27FC236}">
                    <a16:creationId xmlns:a16="http://schemas.microsoft.com/office/drawing/2014/main" id="{4C9AFD63-C2BA-4657-BE60-198D3843C0F3}"/>
                  </a:ext>
                </a:extLst>
              </p:cNvPr>
              <p:cNvGrpSpPr/>
              <p:nvPr/>
            </p:nvGrpSpPr>
            <p:grpSpPr>
              <a:xfrm>
                <a:off x="4088508" y="5635852"/>
                <a:ext cx="173080" cy="173080"/>
                <a:chOff x="6768665" y="6038214"/>
                <a:chExt cx="147968" cy="147968"/>
              </a:xfrm>
            </p:grpSpPr>
            <p:sp>
              <p:nvSpPr>
                <p:cNvPr id="142" name="Oval 141">
                  <a:extLst>
                    <a:ext uri="{FF2B5EF4-FFF2-40B4-BE49-F238E27FC236}">
                      <a16:creationId xmlns:a16="http://schemas.microsoft.com/office/drawing/2014/main" id="{4BD39005-BB51-4F3D-9076-ECD4F7EE8D4D}"/>
                    </a:ext>
                  </a:extLst>
                </p:cNvPr>
                <p:cNvSpPr/>
                <p:nvPr/>
              </p:nvSpPr>
              <p:spPr>
                <a:xfrm>
                  <a:off x="6768665" y="6038214"/>
                  <a:ext cx="147968" cy="147968"/>
                </a:xfrm>
                <a:prstGeom prst="ellipse">
                  <a:avLst/>
                </a:prstGeom>
                <a:solidFill>
                  <a:schemeClr val="bg1">
                    <a:lumMod val="6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en-US">
                    <a:cs typeface="B Nazanin" pitchFamily="2" charset="-78"/>
                  </a:endParaRPr>
                </a:p>
              </p:txBody>
            </p:sp>
            <p:sp>
              <p:nvSpPr>
                <p:cNvPr id="143" name="Oval 142">
                  <a:extLst>
                    <a:ext uri="{FF2B5EF4-FFF2-40B4-BE49-F238E27FC236}">
                      <a16:creationId xmlns:a16="http://schemas.microsoft.com/office/drawing/2014/main" id="{6B8D6B8E-3B4A-4528-B41A-5E5813B4E245}"/>
                    </a:ext>
                  </a:extLst>
                </p:cNvPr>
                <p:cNvSpPr/>
                <p:nvPr/>
              </p:nvSpPr>
              <p:spPr>
                <a:xfrm>
                  <a:off x="6802088" y="6071634"/>
                  <a:ext cx="81180" cy="81180"/>
                </a:xfrm>
                <a:prstGeom prst="ellipse">
                  <a:avLst/>
                </a:prstGeom>
                <a:solidFill>
                  <a:schemeClr val="bg1">
                    <a:lumMod val="8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en-US" dirty="0">
                    <a:cs typeface="B Nazanin" pitchFamily="2" charset="-78"/>
                  </a:endParaRPr>
                </a:p>
              </p:txBody>
            </p:sp>
          </p:grpSp>
          <p:sp>
            <p:nvSpPr>
              <p:cNvPr id="139" name="Freeform: Shape 138">
                <a:extLst>
                  <a:ext uri="{FF2B5EF4-FFF2-40B4-BE49-F238E27FC236}">
                    <a16:creationId xmlns:a16="http://schemas.microsoft.com/office/drawing/2014/main" id="{98A6DA77-FF14-4A88-BB01-EB6EA2F22E27}"/>
                  </a:ext>
                </a:extLst>
              </p:cNvPr>
              <p:cNvSpPr/>
              <p:nvPr/>
            </p:nvSpPr>
            <p:spPr>
              <a:xfrm>
                <a:off x="3821102" y="3628406"/>
                <a:ext cx="906450" cy="1887518"/>
              </a:xfrm>
              <a:custGeom>
                <a:avLst/>
                <a:gdLst>
                  <a:gd name="connsiteX0" fmla="*/ 614149 w 1119116"/>
                  <a:gd name="connsiteY0" fmla="*/ 0 h 2330356"/>
                  <a:gd name="connsiteX1" fmla="*/ 1115704 w 1119116"/>
                  <a:gd name="connsiteY1" fmla="*/ 6824 h 2330356"/>
                  <a:gd name="connsiteX2" fmla="*/ 1119116 w 1119116"/>
                  <a:gd name="connsiteY2" fmla="*/ 2330356 h 2330356"/>
                  <a:gd name="connsiteX3" fmla="*/ 0 w 1119116"/>
                  <a:gd name="connsiteY3" fmla="*/ 2330356 h 2330356"/>
                  <a:gd name="connsiteX4" fmla="*/ 614149 w 1119116"/>
                  <a:gd name="connsiteY4" fmla="*/ 0 h 2330356"/>
                  <a:gd name="connsiteX0" fmla="*/ 614149 w 1119116"/>
                  <a:gd name="connsiteY0" fmla="*/ 0 h 2330356"/>
                  <a:gd name="connsiteX1" fmla="*/ 1115704 w 1119116"/>
                  <a:gd name="connsiteY1" fmla="*/ 3412 h 2330356"/>
                  <a:gd name="connsiteX2" fmla="*/ 1119116 w 1119116"/>
                  <a:gd name="connsiteY2" fmla="*/ 2330356 h 2330356"/>
                  <a:gd name="connsiteX3" fmla="*/ 0 w 1119116"/>
                  <a:gd name="connsiteY3" fmla="*/ 2330356 h 2330356"/>
                  <a:gd name="connsiteX4" fmla="*/ 614149 w 1119116"/>
                  <a:gd name="connsiteY4" fmla="*/ 0 h 23303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19116" h="2330356">
                    <a:moveTo>
                      <a:pt x="614149" y="0"/>
                    </a:moveTo>
                    <a:lnTo>
                      <a:pt x="1115704" y="3412"/>
                    </a:lnTo>
                    <a:cubicBezTo>
                      <a:pt x="1116841" y="777923"/>
                      <a:pt x="1117979" y="1555845"/>
                      <a:pt x="1119116" y="2330356"/>
                    </a:cubicBezTo>
                    <a:lnTo>
                      <a:pt x="0" y="2330356"/>
                    </a:lnTo>
                    <a:lnTo>
                      <a:pt x="614149" y="0"/>
                    </a:lnTo>
                    <a:close/>
                  </a:path>
                </a:pathLst>
              </a:custGeom>
              <a:solidFill>
                <a:srgbClr val="999999">
                  <a:alpha val="1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r" rtl="1"/>
                <a:endParaRPr lang="en-US"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  <p:sp>
            <p:nvSpPr>
              <p:cNvPr id="140" name="Rectangle: Rounded Corners 139">
                <a:extLst>
                  <a:ext uri="{FF2B5EF4-FFF2-40B4-BE49-F238E27FC236}">
                    <a16:creationId xmlns:a16="http://schemas.microsoft.com/office/drawing/2014/main" id="{D88CC59F-5798-4727-92AB-02CBDE6CF578}"/>
                  </a:ext>
                </a:extLst>
              </p:cNvPr>
              <p:cNvSpPr/>
              <p:nvPr/>
            </p:nvSpPr>
            <p:spPr>
              <a:xfrm>
                <a:off x="4058661" y="3449093"/>
                <a:ext cx="254255" cy="58393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141" name="Oval 140">
                <a:extLst>
                  <a:ext uri="{FF2B5EF4-FFF2-40B4-BE49-F238E27FC236}">
                    <a16:creationId xmlns:a16="http://schemas.microsoft.com/office/drawing/2014/main" id="{9A717EEE-6792-46F9-8981-9B0F7FD23A9A}"/>
                  </a:ext>
                </a:extLst>
              </p:cNvPr>
              <p:cNvSpPr/>
              <p:nvPr/>
            </p:nvSpPr>
            <p:spPr>
              <a:xfrm>
                <a:off x="3922825" y="3449093"/>
                <a:ext cx="58393" cy="58393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cs typeface="B Nazanin" pitchFamily="2" charset="-78"/>
                </a:endParaRPr>
              </a:p>
            </p:txBody>
          </p:sp>
        </p:grpSp>
        <p:sp>
          <p:nvSpPr>
            <p:cNvPr id="144" name="Freeform: Shape 143">
              <a:extLst>
                <a:ext uri="{FF2B5EF4-FFF2-40B4-BE49-F238E27FC236}">
                  <a16:creationId xmlns:a16="http://schemas.microsoft.com/office/drawing/2014/main" id="{91B80C0F-0841-448E-AE47-2AB6B628D4BF}"/>
                </a:ext>
              </a:extLst>
            </p:cNvPr>
            <p:cNvSpPr/>
            <p:nvPr/>
          </p:nvSpPr>
          <p:spPr>
            <a:xfrm>
              <a:off x="1848621" y="2504985"/>
              <a:ext cx="951630" cy="700538"/>
            </a:xfrm>
            <a:custGeom>
              <a:avLst/>
              <a:gdLst>
                <a:gd name="connsiteX0" fmla="*/ 1869041 w 3738080"/>
                <a:gd name="connsiteY0" fmla="*/ 1997576 h 2751770"/>
                <a:gd name="connsiteX1" fmla="*/ 2246138 w 3738080"/>
                <a:gd name="connsiteY1" fmla="*/ 2374673 h 2751770"/>
                <a:gd name="connsiteX2" fmla="*/ 1869041 w 3738080"/>
                <a:gd name="connsiteY2" fmla="*/ 2751770 h 2751770"/>
                <a:gd name="connsiteX3" fmla="*/ 1491944 w 3738080"/>
                <a:gd name="connsiteY3" fmla="*/ 2374673 h 2751770"/>
                <a:gd name="connsiteX4" fmla="*/ 1869041 w 3738080"/>
                <a:gd name="connsiteY4" fmla="*/ 1997576 h 2751770"/>
                <a:gd name="connsiteX5" fmla="*/ 2788485 w 3738080"/>
                <a:gd name="connsiteY5" fmla="*/ 1841061 h 2751770"/>
                <a:gd name="connsiteX6" fmla="*/ 2632248 w 3738080"/>
                <a:gd name="connsiteY6" fmla="*/ 1992174 h 2751770"/>
                <a:gd name="connsiteX7" fmla="*/ 2624294 w 3738080"/>
                <a:gd name="connsiteY7" fmla="*/ 1992174 h 2751770"/>
                <a:gd name="connsiteX8" fmla="*/ 1858846 w 3738080"/>
                <a:gd name="connsiteY8" fmla="*/ 1306247 h 2751770"/>
                <a:gd name="connsiteX9" fmla="*/ 2645621 w 3738080"/>
                <a:gd name="connsiteY9" fmla="*/ 1504218 h 2751770"/>
                <a:gd name="connsiteX10" fmla="*/ 2795575 w 3738080"/>
                <a:gd name="connsiteY10" fmla="*/ 1757331 h 2751770"/>
                <a:gd name="connsiteX11" fmla="*/ 2539052 w 3738080"/>
                <a:gd name="connsiteY11" fmla="*/ 1841672 h 2751770"/>
                <a:gd name="connsiteX12" fmla="*/ 1353947 w 3738080"/>
                <a:gd name="connsiteY12" fmla="*/ 1778974 h 2751770"/>
                <a:gd name="connsiteX13" fmla="*/ 982333 w 3738080"/>
                <a:gd name="connsiteY13" fmla="*/ 1780833 h 2751770"/>
                <a:gd name="connsiteX14" fmla="*/ 966756 w 3738080"/>
                <a:gd name="connsiteY14" fmla="*/ 1667407 h 2751770"/>
                <a:gd name="connsiteX15" fmla="*/ 1217540 w 3738080"/>
                <a:gd name="connsiteY15" fmla="*/ 1445700 h 2751770"/>
                <a:gd name="connsiteX16" fmla="*/ 1858846 w 3738080"/>
                <a:gd name="connsiteY16" fmla="*/ 1306247 h 2751770"/>
                <a:gd name="connsiteX17" fmla="*/ 1828129 w 3738080"/>
                <a:gd name="connsiteY17" fmla="*/ 650059 h 2751770"/>
                <a:gd name="connsiteX18" fmla="*/ 3108200 w 3738080"/>
                <a:gd name="connsiteY18" fmla="*/ 1008980 h 2751770"/>
                <a:gd name="connsiteX19" fmla="*/ 3258155 w 3738080"/>
                <a:gd name="connsiteY19" fmla="*/ 1319033 h 2751770"/>
                <a:gd name="connsiteX20" fmla="*/ 2937692 w 3738080"/>
                <a:gd name="connsiteY20" fmla="*/ 1304637 h 2751770"/>
                <a:gd name="connsiteX21" fmla="*/ 763561 w 3738080"/>
                <a:gd name="connsiteY21" fmla="*/ 1325535 h 2751770"/>
                <a:gd name="connsiteX22" fmla="*/ 464412 w 3738080"/>
                <a:gd name="connsiteY22" fmla="*/ 1278813 h 2751770"/>
                <a:gd name="connsiteX23" fmla="*/ 450482 w 3738080"/>
                <a:gd name="connsiteY23" fmla="*/ 1202928 h 2751770"/>
                <a:gd name="connsiteX24" fmla="*/ 622892 w 3738080"/>
                <a:gd name="connsiteY24" fmla="*/ 1008979 h 2751770"/>
                <a:gd name="connsiteX25" fmla="*/ 1828129 w 3738080"/>
                <a:gd name="connsiteY25" fmla="*/ 650059 h 2751770"/>
                <a:gd name="connsiteX26" fmla="*/ 1764313 w 3738080"/>
                <a:gd name="connsiteY26" fmla="*/ 591 h 2751770"/>
                <a:gd name="connsiteX27" fmla="*/ 3559697 w 3738080"/>
                <a:gd name="connsiteY27" fmla="*/ 547180 h 2751770"/>
                <a:gd name="connsiteX28" fmla="*/ 3709650 w 3738080"/>
                <a:gd name="connsiteY28" fmla="*/ 882310 h 2751770"/>
                <a:gd name="connsiteX29" fmla="*/ 3367875 w 3738080"/>
                <a:gd name="connsiteY29" fmla="*/ 834477 h 2751770"/>
                <a:gd name="connsiteX30" fmla="*/ 318417 w 3738080"/>
                <a:gd name="connsiteY30" fmla="*/ 884635 h 2751770"/>
                <a:gd name="connsiteX31" fmla="*/ 19267 w 3738080"/>
                <a:gd name="connsiteY31" fmla="*/ 846272 h 2751770"/>
                <a:gd name="connsiteX32" fmla="*/ 275 w 3738080"/>
                <a:gd name="connsiteY32" fmla="*/ 760137 h 2751770"/>
                <a:gd name="connsiteX33" fmla="*/ 173484 w 3738080"/>
                <a:gd name="connsiteY33" fmla="*/ 547180 h 2751770"/>
                <a:gd name="connsiteX34" fmla="*/ 1764313 w 3738080"/>
                <a:gd name="connsiteY34" fmla="*/ 591 h 2751770"/>
                <a:gd name="connsiteX0" fmla="*/ 1869041 w 3738080"/>
                <a:gd name="connsiteY0" fmla="*/ 1997576 h 2751770"/>
                <a:gd name="connsiteX1" fmla="*/ 2246138 w 3738080"/>
                <a:gd name="connsiteY1" fmla="*/ 2374673 h 2751770"/>
                <a:gd name="connsiteX2" fmla="*/ 1869041 w 3738080"/>
                <a:gd name="connsiteY2" fmla="*/ 2751770 h 2751770"/>
                <a:gd name="connsiteX3" fmla="*/ 1491944 w 3738080"/>
                <a:gd name="connsiteY3" fmla="*/ 2374673 h 2751770"/>
                <a:gd name="connsiteX4" fmla="*/ 1869041 w 3738080"/>
                <a:gd name="connsiteY4" fmla="*/ 1997576 h 2751770"/>
                <a:gd name="connsiteX5" fmla="*/ 2624294 w 3738080"/>
                <a:gd name="connsiteY5" fmla="*/ 1992174 h 2751770"/>
                <a:gd name="connsiteX6" fmla="*/ 2632248 w 3738080"/>
                <a:gd name="connsiteY6" fmla="*/ 1992174 h 2751770"/>
                <a:gd name="connsiteX7" fmla="*/ 2624294 w 3738080"/>
                <a:gd name="connsiteY7" fmla="*/ 1992174 h 2751770"/>
                <a:gd name="connsiteX8" fmla="*/ 1858846 w 3738080"/>
                <a:gd name="connsiteY8" fmla="*/ 1306247 h 2751770"/>
                <a:gd name="connsiteX9" fmla="*/ 2645621 w 3738080"/>
                <a:gd name="connsiteY9" fmla="*/ 1504218 h 2751770"/>
                <a:gd name="connsiteX10" fmla="*/ 2795575 w 3738080"/>
                <a:gd name="connsiteY10" fmla="*/ 1757331 h 2751770"/>
                <a:gd name="connsiteX11" fmla="*/ 2539052 w 3738080"/>
                <a:gd name="connsiteY11" fmla="*/ 1841672 h 2751770"/>
                <a:gd name="connsiteX12" fmla="*/ 1353947 w 3738080"/>
                <a:gd name="connsiteY12" fmla="*/ 1778974 h 2751770"/>
                <a:gd name="connsiteX13" fmla="*/ 982333 w 3738080"/>
                <a:gd name="connsiteY13" fmla="*/ 1780833 h 2751770"/>
                <a:gd name="connsiteX14" fmla="*/ 966756 w 3738080"/>
                <a:gd name="connsiteY14" fmla="*/ 1667407 h 2751770"/>
                <a:gd name="connsiteX15" fmla="*/ 1217540 w 3738080"/>
                <a:gd name="connsiteY15" fmla="*/ 1445700 h 2751770"/>
                <a:gd name="connsiteX16" fmla="*/ 1858846 w 3738080"/>
                <a:gd name="connsiteY16" fmla="*/ 1306247 h 2751770"/>
                <a:gd name="connsiteX17" fmla="*/ 1828129 w 3738080"/>
                <a:gd name="connsiteY17" fmla="*/ 650059 h 2751770"/>
                <a:gd name="connsiteX18" fmla="*/ 3108200 w 3738080"/>
                <a:gd name="connsiteY18" fmla="*/ 1008980 h 2751770"/>
                <a:gd name="connsiteX19" fmla="*/ 3258155 w 3738080"/>
                <a:gd name="connsiteY19" fmla="*/ 1319033 h 2751770"/>
                <a:gd name="connsiteX20" fmla="*/ 2937692 w 3738080"/>
                <a:gd name="connsiteY20" fmla="*/ 1304637 h 2751770"/>
                <a:gd name="connsiteX21" fmla="*/ 763561 w 3738080"/>
                <a:gd name="connsiteY21" fmla="*/ 1325535 h 2751770"/>
                <a:gd name="connsiteX22" fmla="*/ 464412 w 3738080"/>
                <a:gd name="connsiteY22" fmla="*/ 1278813 h 2751770"/>
                <a:gd name="connsiteX23" fmla="*/ 450482 w 3738080"/>
                <a:gd name="connsiteY23" fmla="*/ 1202928 h 2751770"/>
                <a:gd name="connsiteX24" fmla="*/ 622892 w 3738080"/>
                <a:gd name="connsiteY24" fmla="*/ 1008979 h 2751770"/>
                <a:gd name="connsiteX25" fmla="*/ 1828129 w 3738080"/>
                <a:gd name="connsiteY25" fmla="*/ 650059 h 2751770"/>
                <a:gd name="connsiteX26" fmla="*/ 1764313 w 3738080"/>
                <a:gd name="connsiteY26" fmla="*/ 591 h 2751770"/>
                <a:gd name="connsiteX27" fmla="*/ 3559697 w 3738080"/>
                <a:gd name="connsiteY27" fmla="*/ 547180 h 2751770"/>
                <a:gd name="connsiteX28" fmla="*/ 3709650 w 3738080"/>
                <a:gd name="connsiteY28" fmla="*/ 882310 h 2751770"/>
                <a:gd name="connsiteX29" fmla="*/ 3367875 w 3738080"/>
                <a:gd name="connsiteY29" fmla="*/ 834477 h 2751770"/>
                <a:gd name="connsiteX30" fmla="*/ 318417 w 3738080"/>
                <a:gd name="connsiteY30" fmla="*/ 884635 h 2751770"/>
                <a:gd name="connsiteX31" fmla="*/ 19267 w 3738080"/>
                <a:gd name="connsiteY31" fmla="*/ 846272 h 2751770"/>
                <a:gd name="connsiteX32" fmla="*/ 275 w 3738080"/>
                <a:gd name="connsiteY32" fmla="*/ 760137 h 2751770"/>
                <a:gd name="connsiteX33" fmla="*/ 173484 w 3738080"/>
                <a:gd name="connsiteY33" fmla="*/ 547180 h 2751770"/>
                <a:gd name="connsiteX34" fmla="*/ 1764313 w 3738080"/>
                <a:gd name="connsiteY34" fmla="*/ 591 h 2751770"/>
                <a:gd name="connsiteX0" fmla="*/ 1869041 w 3738080"/>
                <a:gd name="connsiteY0" fmla="*/ 1997576 h 2751770"/>
                <a:gd name="connsiteX1" fmla="*/ 2246138 w 3738080"/>
                <a:gd name="connsiteY1" fmla="*/ 2374673 h 2751770"/>
                <a:gd name="connsiteX2" fmla="*/ 1869041 w 3738080"/>
                <a:gd name="connsiteY2" fmla="*/ 2751770 h 2751770"/>
                <a:gd name="connsiteX3" fmla="*/ 1491944 w 3738080"/>
                <a:gd name="connsiteY3" fmla="*/ 2374673 h 2751770"/>
                <a:gd name="connsiteX4" fmla="*/ 1869041 w 3738080"/>
                <a:gd name="connsiteY4" fmla="*/ 1997576 h 2751770"/>
                <a:gd name="connsiteX5" fmla="*/ 1858846 w 3738080"/>
                <a:gd name="connsiteY5" fmla="*/ 1306247 h 2751770"/>
                <a:gd name="connsiteX6" fmla="*/ 2645621 w 3738080"/>
                <a:gd name="connsiteY6" fmla="*/ 1504218 h 2751770"/>
                <a:gd name="connsiteX7" fmla="*/ 2795575 w 3738080"/>
                <a:gd name="connsiteY7" fmla="*/ 1757331 h 2751770"/>
                <a:gd name="connsiteX8" fmla="*/ 2539052 w 3738080"/>
                <a:gd name="connsiteY8" fmla="*/ 1841672 h 2751770"/>
                <a:gd name="connsiteX9" fmla="*/ 1353947 w 3738080"/>
                <a:gd name="connsiteY9" fmla="*/ 1778974 h 2751770"/>
                <a:gd name="connsiteX10" fmla="*/ 982333 w 3738080"/>
                <a:gd name="connsiteY10" fmla="*/ 1780833 h 2751770"/>
                <a:gd name="connsiteX11" fmla="*/ 966756 w 3738080"/>
                <a:gd name="connsiteY11" fmla="*/ 1667407 h 2751770"/>
                <a:gd name="connsiteX12" fmla="*/ 1217540 w 3738080"/>
                <a:gd name="connsiteY12" fmla="*/ 1445700 h 2751770"/>
                <a:gd name="connsiteX13" fmla="*/ 1858846 w 3738080"/>
                <a:gd name="connsiteY13" fmla="*/ 1306247 h 2751770"/>
                <a:gd name="connsiteX14" fmla="*/ 1828129 w 3738080"/>
                <a:gd name="connsiteY14" fmla="*/ 650059 h 2751770"/>
                <a:gd name="connsiteX15" fmla="*/ 3108200 w 3738080"/>
                <a:gd name="connsiteY15" fmla="*/ 1008980 h 2751770"/>
                <a:gd name="connsiteX16" fmla="*/ 3258155 w 3738080"/>
                <a:gd name="connsiteY16" fmla="*/ 1319033 h 2751770"/>
                <a:gd name="connsiteX17" fmla="*/ 2937692 w 3738080"/>
                <a:gd name="connsiteY17" fmla="*/ 1304637 h 2751770"/>
                <a:gd name="connsiteX18" fmla="*/ 763561 w 3738080"/>
                <a:gd name="connsiteY18" fmla="*/ 1325535 h 2751770"/>
                <a:gd name="connsiteX19" fmla="*/ 464412 w 3738080"/>
                <a:gd name="connsiteY19" fmla="*/ 1278813 h 2751770"/>
                <a:gd name="connsiteX20" fmla="*/ 450482 w 3738080"/>
                <a:gd name="connsiteY20" fmla="*/ 1202928 h 2751770"/>
                <a:gd name="connsiteX21" fmla="*/ 622892 w 3738080"/>
                <a:gd name="connsiteY21" fmla="*/ 1008979 h 2751770"/>
                <a:gd name="connsiteX22" fmla="*/ 1828129 w 3738080"/>
                <a:gd name="connsiteY22" fmla="*/ 650059 h 2751770"/>
                <a:gd name="connsiteX23" fmla="*/ 1764313 w 3738080"/>
                <a:gd name="connsiteY23" fmla="*/ 591 h 2751770"/>
                <a:gd name="connsiteX24" fmla="*/ 3559697 w 3738080"/>
                <a:gd name="connsiteY24" fmla="*/ 547180 h 2751770"/>
                <a:gd name="connsiteX25" fmla="*/ 3709650 w 3738080"/>
                <a:gd name="connsiteY25" fmla="*/ 882310 h 2751770"/>
                <a:gd name="connsiteX26" fmla="*/ 3367875 w 3738080"/>
                <a:gd name="connsiteY26" fmla="*/ 834477 h 2751770"/>
                <a:gd name="connsiteX27" fmla="*/ 318417 w 3738080"/>
                <a:gd name="connsiteY27" fmla="*/ 884635 h 2751770"/>
                <a:gd name="connsiteX28" fmla="*/ 19267 w 3738080"/>
                <a:gd name="connsiteY28" fmla="*/ 846272 h 2751770"/>
                <a:gd name="connsiteX29" fmla="*/ 275 w 3738080"/>
                <a:gd name="connsiteY29" fmla="*/ 760137 h 2751770"/>
                <a:gd name="connsiteX30" fmla="*/ 173484 w 3738080"/>
                <a:gd name="connsiteY30" fmla="*/ 547180 h 2751770"/>
                <a:gd name="connsiteX31" fmla="*/ 1764313 w 3738080"/>
                <a:gd name="connsiteY31" fmla="*/ 591 h 27517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3738080" h="2751770">
                  <a:moveTo>
                    <a:pt x="1869041" y="1997576"/>
                  </a:moveTo>
                  <a:cubicBezTo>
                    <a:pt x="2077306" y="1997576"/>
                    <a:pt x="2246138" y="2166408"/>
                    <a:pt x="2246138" y="2374673"/>
                  </a:cubicBezTo>
                  <a:cubicBezTo>
                    <a:pt x="2246138" y="2582938"/>
                    <a:pt x="2077306" y="2751770"/>
                    <a:pt x="1869041" y="2751770"/>
                  </a:cubicBezTo>
                  <a:cubicBezTo>
                    <a:pt x="1660776" y="2751770"/>
                    <a:pt x="1491944" y="2582938"/>
                    <a:pt x="1491944" y="2374673"/>
                  </a:cubicBezTo>
                  <a:cubicBezTo>
                    <a:pt x="1491944" y="2166408"/>
                    <a:pt x="1660776" y="1997576"/>
                    <a:pt x="1869041" y="1997576"/>
                  </a:cubicBezTo>
                  <a:close/>
                  <a:moveTo>
                    <a:pt x="1858846" y="1306247"/>
                  </a:moveTo>
                  <a:cubicBezTo>
                    <a:pt x="2165924" y="1301758"/>
                    <a:pt x="2404940" y="1399722"/>
                    <a:pt x="2645621" y="1504218"/>
                  </a:cubicBezTo>
                  <a:cubicBezTo>
                    <a:pt x="2813424" y="1597955"/>
                    <a:pt x="2823993" y="1678797"/>
                    <a:pt x="2795575" y="1757331"/>
                  </a:cubicBezTo>
                  <a:cubicBezTo>
                    <a:pt x="2761471" y="1842158"/>
                    <a:pt x="2685239" y="1908552"/>
                    <a:pt x="2539052" y="1841672"/>
                  </a:cubicBezTo>
                  <a:cubicBezTo>
                    <a:pt x="2347207" y="1684231"/>
                    <a:pt x="1733351" y="1556050"/>
                    <a:pt x="1353947" y="1778974"/>
                  </a:cubicBezTo>
                  <a:cubicBezTo>
                    <a:pt x="1250080" y="1855218"/>
                    <a:pt x="1037749" y="1915097"/>
                    <a:pt x="982333" y="1780833"/>
                  </a:cubicBezTo>
                  <a:cubicBezTo>
                    <a:pt x="968480" y="1736637"/>
                    <a:pt x="963386" y="1699601"/>
                    <a:pt x="966756" y="1667407"/>
                  </a:cubicBezTo>
                  <a:cubicBezTo>
                    <a:pt x="976866" y="1570822"/>
                    <a:pt x="1063141" y="1517802"/>
                    <a:pt x="1217540" y="1445700"/>
                  </a:cubicBezTo>
                  <a:cubicBezTo>
                    <a:pt x="1465851" y="1348519"/>
                    <a:pt x="1674601" y="1308942"/>
                    <a:pt x="1858846" y="1306247"/>
                  </a:cubicBezTo>
                  <a:close/>
                  <a:moveTo>
                    <a:pt x="1828129" y="650059"/>
                  </a:moveTo>
                  <a:cubicBezTo>
                    <a:pt x="2445754" y="646836"/>
                    <a:pt x="2937662" y="894034"/>
                    <a:pt x="3108200" y="1008980"/>
                  </a:cubicBezTo>
                  <a:cubicBezTo>
                    <a:pt x="3228810" y="1075858"/>
                    <a:pt x="3343409" y="1171509"/>
                    <a:pt x="3258155" y="1319033"/>
                  </a:cubicBezTo>
                  <a:cubicBezTo>
                    <a:pt x="3134282" y="1435449"/>
                    <a:pt x="3057301" y="1393031"/>
                    <a:pt x="2937692" y="1304637"/>
                  </a:cubicBezTo>
                  <a:cubicBezTo>
                    <a:pt x="2647778" y="1191783"/>
                    <a:pt x="2008321" y="619142"/>
                    <a:pt x="763561" y="1325535"/>
                  </a:cubicBezTo>
                  <a:cubicBezTo>
                    <a:pt x="621636" y="1425852"/>
                    <a:pt x="511304" y="1376178"/>
                    <a:pt x="464412" y="1278813"/>
                  </a:cubicBezTo>
                  <a:cubicBezTo>
                    <a:pt x="452398" y="1252494"/>
                    <a:pt x="448110" y="1227223"/>
                    <a:pt x="450482" y="1202928"/>
                  </a:cubicBezTo>
                  <a:cubicBezTo>
                    <a:pt x="457599" y="1130049"/>
                    <a:pt x="524660" y="1065987"/>
                    <a:pt x="622892" y="1008979"/>
                  </a:cubicBezTo>
                  <a:cubicBezTo>
                    <a:pt x="1041721" y="744082"/>
                    <a:pt x="1457554" y="651995"/>
                    <a:pt x="1828129" y="650059"/>
                  </a:cubicBezTo>
                  <a:close/>
                  <a:moveTo>
                    <a:pt x="1764313" y="591"/>
                  </a:moveTo>
                  <a:cubicBezTo>
                    <a:pt x="2430887" y="-13278"/>
                    <a:pt x="3056659" y="218017"/>
                    <a:pt x="3559697" y="547180"/>
                  </a:cubicBezTo>
                  <a:cubicBezTo>
                    <a:pt x="3671781" y="597338"/>
                    <a:pt x="3794905" y="759863"/>
                    <a:pt x="3709650" y="882310"/>
                  </a:cubicBezTo>
                  <a:cubicBezTo>
                    <a:pt x="3594303" y="984791"/>
                    <a:pt x="3449118" y="907547"/>
                    <a:pt x="3367875" y="834477"/>
                  </a:cubicBezTo>
                  <a:cubicBezTo>
                    <a:pt x="3193985" y="725799"/>
                    <a:pt x="1920315" y="-235561"/>
                    <a:pt x="318417" y="884635"/>
                  </a:cubicBezTo>
                  <a:cubicBezTo>
                    <a:pt x="189280" y="993311"/>
                    <a:pt x="70419" y="922739"/>
                    <a:pt x="19267" y="846272"/>
                  </a:cubicBezTo>
                  <a:cubicBezTo>
                    <a:pt x="4410" y="817516"/>
                    <a:pt x="-1388" y="788500"/>
                    <a:pt x="275" y="760137"/>
                  </a:cubicBezTo>
                  <a:cubicBezTo>
                    <a:pt x="5260" y="675044"/>
                    <a:pt x="77384" y="595829"/>
                    <a:pt x="173484" y="547180"/>
                  </a:cubicBezTo>
                  <a:cubicBezTo>
                    <a:pt x="702741" y="170471"/>
                    <a:pt x="1245868" y="11376"/>
                    <a:pt x="1764313" y="59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149" name="Group 148">
            <a:extLst>
              <a:ext uri="{FF2B5EF4-FFF2-40B4-BE49-F238E27FC236}">
                <a16:creationId xmlns:a16="http://schemas.microsoft.com/office/drawing/2014/main" id="{19A9BB1E-D35C-498A-8086-A66DB1108BBF}"/>
              </a:ext>
            </a:extLst>
          </p:cNvPr>
          <p:cNvGrpSpPr/>
          <p:nvPr/>
        </p:nvGrpSpPr>
        <p:grpSpPr>
          <a:xfrm>
            <a:off x="5262769" y="3429000"/>
            <a:ext cx="1694716" cy="1855152"/>
            <a:chOff x="5067525" y="2504985"/>
            <a:chExt cx="2387389" cy="2613400"/>
          </a:xfrm>
        </p:grpSpPr>
        <p:grpSp>
          <p:nvGrpSpPr>
            <p:cNvPr id="117" name="Group 116">
              <a:extLst>
                <a:ext uri="{FF2B5EF4-FFF2-40B4-BE49-F238E27FC236}">
                  <a16:creationId xmlns:a16="http://schemas.microsoft.com/office/drawing/2014/main" id="{6DA9C71A-6472-4E51-B070-F0B3EB38E92B}"/>
                </a:ext>
              </a:extLst>
            </p:cNvPr>
            <p:cNvGrpSpPr/>
            <p:nvPr/>
          </p:nvGrpSpPr>
          <p:grpSpPr>
            <a:xfrm>
              <a:off x="5067525" y="3177766"/>
              <a:ext cx="2387389" cy="1940619"/>
              <a:chOff x="2939995" y="933055"/>
              <a:chExt cx="3043588" cy="2474019"/>
            </a:xfrm>
          </p:grpSpPr>
          <p:grpSp>
            <p:nvGrpSpPr>
              <p:cNvPr id="80" name="Group 79">
                <a:extLst>
                  <a:ext uri="{FF2B5EF4-FFF2-40B4-BE49-F238E27FC236}">
                    <a16:creationId xmlns:a16="http://schemas.microsoft.com/office/drawing/2014/main" id="{8744DE72-4EEC-4344-9315-8DE621C5D49F}"/>
                  </a:ext>
                </a:extLst>
              </p:cNvPr>
              <p:cNvGrpSpPr/>
              <p:nvPr/>
            </p:nvGrpSpPr>
            <p:grpSpPr>
              <a:xfrm rot="3017773">
                <a:off x="5584718" y="1817122"/>
                <a:ext cx="469873" cy="327856"/>
                <a:chOff x="5405974" y="1533288"/>
                <a:chExt cx="608646" cy="424685"/>
              </a:xfrm>
            </p:grpSpPr>
            <p:sp>
              <p:nvSpPr>
                <p:cNvPr id="81" name="Trapezoid 80">
                  <a:extLst>
                    <a:ext uri="{FF2B5EF4-FFF2-40B4-BE49-F238E27FC236}">
                      <a16:creationId xmlns:a16="http://schemas.microsoft.com/office/drawing/2014/main" id="{4266C3BE-46AC-40DD-AF8F-EDBCA7D5C490}"/>
                    </a:ext>
                  </a:extLst>
                </p:cNvPr>
                <p:cNvSpPr/>
                <p:nvPr/>
              </p:nvSpPr>
              <p:spPr>
                <a:xfrm rot="5912136" flipH="1">
                  <a:off x="5633173" y="1617814"/>
                  <a:ext cx="141626" cy="93186"/>
                </a:xfrm>
                <a:prstGeom prst="trapezoid">
                  <a:avLst>
                    <a:gd name="adj" fmla="val 12383"/>
                  </a:avLst>
                </a:prstGeom>
                <a:solidFill>
                  <a:schemeClr val="accent2">
                    <a:lumMod val="50000"/>
                  </a:schemeClr>
                </a:solidFill>
                <a:ln>
                  <a:solidFill>
                    <a:schemeClr val="accent6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en-US">
                    <a:cs typeface="B Nazanin" pitchFamily="2" charset="-78"/>
                  </a:endParaRPr>
                </a:p>
              </p:txBody>
            </p:sp>
            <p:sp>
              <p:nvSpPr>
                <p:cNvPr id="82" name="Trapezoid 81">
                  <a:extLst>
                    <a:ext uri="{FF2B5EF4-FFF2-40B4-BE49-F238E27FC236}">
                      <a16:creationId xmlns:a16="http://schemas.microsoft.com/office/drawing/2014/main" id="{08C8313C-A4F6-4ACB-B6D9-8B8E9442417E}"/>
                    </a:ext>
                  </a:extLst>
                </p:cNvPr>
                <p:cNvSpPr/>
                <p:nvPr/>
              </p:nvSpPr>
              <p:spPr>
                <a:xfrm rot="7277434" flipH="1">
                  <a:off x="5857778" y="1735728"/>
                  <a:ext cx="103331" cy="96694"/>
                </a:xfrm>
                <a:prstGeom prst="trapezoid">
                  <a:avLst>
                    <a:gd name="adj" fmla="val 12383"/>
                  </a:avLst>
                </a:prstGeom>
                <a:solidFill>
                  <a:schemeClr val="accent2">
                    <a:lumMod val="50000"/>
                  </a:schemeClr>
                </a:solidFill>
                <a:ln>
                  <a:solidFill>
                    <a:schemeClr val="accent6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en-US">
                    <a:cs typeface="B Nazanin" pitchFamily="2" charset="-78"/>
                  </a:endParaRPr>
                </a:p>
              </p:txBody>
            </p:sp>
            <p:sp>
              <p:nvSpPr>
                <p:cNvPr id="83" name="Trapezoid 82">
                  <a:extLst>
                    <a:ext uri="{FF2B5EF4-FFF2-40B4-BE49-F238E27FC236}">
                      <a16:creationId xmlns:a16="http://schemas.microsoft.com/office/drawing/2014/main" id="{2632C89A-65A1-4DE6-87C1-B6948BF65CAA}"/>
                    </a:ext>
                  </a:extLst>
                </p:cNvPr>
                <p:cNvSpPr/>
                <p:nvPr/>
              </p:nvSpPr>
              <p:spPr>
                <a:xfrm rot="5912136" flipH="1">
                  <a:off x="5438996" y="1500266"/>
                  <a:ext cx="200130" cy="266173"/>
                </a:xfrm>
                <a:prstGeom prst="trapezoid">
                  <a:avLst>
                    <a:gd name="adj" fmla="val 12383"/>
                  </a:avLst>
                </a:prstGeom>
                <a:solidFill>
                  <a:schemeClr val="accent2"/>
                </a:solidFill>
                <a:ln>
                  <a:solidFill>
                    <a:schemeClr val="accent6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en-US">
                    <a:cs typeface="B Nazanin" pitchFamily="2" charset="-78"/>
                  </a:endParaRPr>
                </a:p>
              </p:txBody>
            </p:sp>
            <p:sp>
              <p:nvSpPr>
                <p:cNvPr id="84" name="Trapezoid 83">
                  <a:extLst>
                    <a:ext uri="{FF2B5EF4-FFF2-40B4-BE49-F238E27FC236}">
                      <a16:creationId xmlns:a16="http://schemas.microsoft.com/office/drawing/2014/main" id="{8A1171F0-2439-4CA4-8FF7-CFFECC0C62B3}"/>
                    </a:ext>
                  </a:extLst>
                </p:cNvPr>
                <p:cNvSpPr/>
                <p:nvPr/>
              </p:nvSpPr>
              <p:spPr>
                <a:xfrm rot="7277434" flipH="1">
                  <a:off x="5727739" y="1619233"/>
                  <a:ext cx="146016" cy="194202"/>
                </a:xfrm>
                <a:prstGeom prst="trapezoid">
                  <a:avLst>
                    <a:gd name="adj" fmla="val 12383"/>
                  </a:avLst>
                </a:prstGeom>
                <a:solidFill>
                  <a:schemeClr val="accent2"/>
                </a:solidFill>
                <a:ln>
                  <a:solidFill>
                    <a:schemeClr val="accent6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en-US">
                    <a:cs typeface="B Nazanin" pitchFamily="2" charset="-78"/>
                  </a:endParaRPr>
                </a:p>
              </p:txBody>
            </p:sp>
            <p:sp>
              <p:nvSpPr>
                <p:cNvPr id="85" name="Trapezoid 84">
                  <a:extLst>
                    <a:ext uri="{FF2B5EF4-FFF2-40B4-BE49-F238E27FC236}">
                      <a16:creationId xmlns:a16="http://schemas.microsoft.com/office/drawing/2014/main" id="{E0B3B450-0441-47AD-89B6-1553C94E6ABA}"/>
                    </a:ext>
                  </a:extLst>
                </p:cNvPr>
                <p:cNvSpPr/>
                <p:nvPr/>
              </p:nvSpPr>
              <p:spPr>
                <a:xfrm rot="8867088" flipH="1">
                  <a:off x="5921123" y="1778027"/>
                  <a:ext cx="93497" cy="179946"/>
                </a:xfrm>
                <a:prstGeom prst="trapezoid">
                  <a:avLst>
                    <a:gd name="adj" fmla="val 12383"/>
                  </a:avLst>
                </a:prstGeom>
                <a:solidFill>
                  <a:schemeClr val="accent2"/>
                </a:solidFill>
                <a:ln>
                  <a:solidFill>
                    <a:schemeClr val="accent6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en-US">
                    <a:cs typeface="B Nazanin" pitchFamily="2" charset="-78"/>
                  </a:endParaRPr>
                </a:p>
              </p:txBody>
            </p:sp>
          </p:grpSp>
          <p:grpSp>
            <p:nvGrpSpPr>
              <p:cNvPr id="86" name="Group 85">
                <a:extLst>
                  <a:ext uri="{FF2B5EF4-FFF2-40B4-BE49-F238E27FC236}">
                    <a16:creationId xmlns:a16="http://schemas.microsoft.com/office/drawing/2014/main" id="{48F8CB4C-E707-45F7-9707-3F2E675A3A48}"/>
                  </a:ext>
                </a:extLst>
              </p:cNvPr>
              <p:cNvGrpSpPr/>
              <p:nvPr/>
            </p:nvGrpSpPr>
            <p:grpSpPr>
              <a:xfrm rot="18490567" flipH="1">
                <a:off x="5363387" y="1800598"/>
                <a:ext cx="471722" cy="328072"/>
                <a:chOff x="5405974" y="1533288"/>
                <a:chExt cx="611040" cy="424965"/>
              </a:xfrm>
            </p:grpSpPr>
            <p:sp>
              <p:nvSpPr>
                <p:cNvPr id="87" name="Trapezoid 86">
                  <a:extLst>
                    <a:ext uri="{FF2B5EF4-FFF2-40B4-BE49-F238E27FC236}">
                      <a16:creationId xmlns:a16="http://schemas.microsoft.com/office/drawing/2014/main" id="{7E5C0AB2-4D5D-468C-9540-1FA9497C77B0}"/>
                    </a:ext>
                  </a:extLst>
                </p:cNvPr>
                <p:cNvSpPr/>
                <p:nvPr/>
              </p:nvSpPr>
              <p:spPr>
                <a:xfrm rot="5912136" flipH="1">
                  <a:off x="5633173" y="1617814"/>
                  <a:ext cx="141626" cy="93186"/>
                </a:xfrm>
                <a:prstGeom prst="trapezoid">
                  <a:avLst>
                    <a:gd name="adj" fmla="val 12383"/>
                  </a:avLst>
                </a:prstGeom>
                <a:solidFill>
                  <a:schemeClr val="accent2">
                    <a:lumMod val="50000"/>
                  </a:schemeClr>
                </a:solidFill>
                <a:ln>
                  <a:solidFill>
                    <a:schemeClr val="accent6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en-US" dirty="0">
                    <a:cs typeface="B Nazanin" pitchFamily="2" charset="-78"/>
                  </a:endParaRPr>
                </a:p>
              </p:txBody>
            </p:sp>
            <p:sp>
              <p:nvSpPr>
                <p:cNvPr id="88" name="Trapezoid 87">
                  <a:extLst>
                    <a:ext uri="{FF2B5EF4-FFF2-40B4-BE49-F238E27FC236}">
                      <a16:creationId xmlns:a16="http://schemas.microsoft.com/office/drawing/2014/main" id="{D331EEAD-B8B1-40C5-BA6F-B6124BD4DFB4}"/>
                    </a:ext>
                  </a:extLst>
                </p:cNvPr>
                <p:cNvSpPr/>
                <p:nvPr/>
              </p:nvSpPr>
              <p:spPr>
                <a:xfrm rot="5912136" flipH="1">
                  <a:off x="5438996" y="1500266"/>
                  <a:ext cx="200130" cy="266173"/>
                </a:xfrm>
                <a:prstGeom prst="trapezoid">
                  <a:avLst>
                    <a:gd name="adj" fmla="val 12383"/>
                  </a:avLst>
                </a:prstGeom>
                <a:solidFill>
                  <a:schemeClr val="accent2"/>
                </a:solidFill>
                <a:ln>
                  <a:solidFill>
                    <a:schemeClr val="accent6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en-US">
                    <a:cs typeface="B Nazanin" pitchFamily="2" charset="-78"/>
                  </a:endParaRPr>
                </a:p>
              </p:txBody>
            </p:sp>
            <p:sp>
              <p:nvSpPr>
                <p:cNvPr id="89" name="Trapezoid 88">
                  <a:extLst>
                    <a:ext uri="{FF2B5EF4-FFF2-40B4-BE49-F238E27FC236}">
                      <a16:creationId xmlns:a16="http://schemas.microsoft.com/office/drawing/2014/main" id="{31570B5F-677B-4CE0-B52F-B59A6A92D015}"/>
                    </a:ext>
                  </a:extLst>
                </p:cNvPr>
                <p:cNvSpPr/>
                <p:nvPr/>
              </p:nvSpPr>
              <p:spPr>
                <a:xfrm rot="7277434" flipH="1">
                  <a:off x="5857778" y="1735728"/>
                  <a:ext cx="103331" cy="96694"/>
                </a:xfrm>
                <a:prstGeom prst="trapezoid">
                  <a:avLst>
                    <a:gd name="adj" fmla="val 12383"/>
                  </a:avLst>
                </a:prstGeom>
                <a:solidFill>
                  <a:schemeClr val="accent2">
                    <a:lumMod val="50000"/>
                  </a:schemeClr>
                </a:solidFill>
                <a:ln>
                  <a:solidFill>
                    <a:schemeClr val="accent6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en-US">
                    <a:cs typeface="B Nazanin" pitchFamily="2" charset="-78"/>
                  </a:endParaRPr>
                </a:p>
              </p:txBody>
            </p:sp>
            <p:sp>
              <p:nvSpPr>
                <p:cNvPr id="90" name="Trapezoid 89">
                  <a:extLst>
                    <a:ext uri="{FF2B5EF4-FFF2-40B4-BE49-F238E27FC236}">
                      <a16:creationId xmlns:a16="http://schemas.microsoft.com/office/drawing/2014/main" id="{44F43DF8-3B92-4724-B160-578E322ACEB2}"/>
                    </a:ext>
                  </a:extLst>
                </p:cNvPr>
                <p:cNvSpPr/>
                <p:nvPr/>
              </p:nvSpPr>
              <p:spPr>
                <a:xfrm rot="7277434" flipH="1">
                  <a:off x="5727739" y="1619233"/>
                  <a:ext cx="146016" cy="194202"/>
                </a:xfrm>
                <a:prstGeom prst="trapezoid">
                  <a:avLst>
                    <a:gd name="adj" fmla="val 12383"/>
                  </a:avLst>
                </a:prstGeom>
                <a:solidFill>
                  <a:schemeClr val="accent2"/>
                </a:solidFill>
                <a:ln>
                  <a:solidFill>
                    <a:schemeClr val="accent6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en-US">
                    <a:cs typeface="B Nazanin" pitchFamily="2" charset="-78"/>
                  </a:endParaRPr>
                </a:p>
              </p:txBody>
            </p:sp>
            <p:sp>
              <p:nvSpPr>
                <p:cNvPr id="91" name="Trapezoid 90">
                  <a:extLst>
                    <a:ext uri="{FF2B5EF4-FFF2-40B4-BE49-F238E27FC236}">
                      <a16:creationId xmlns:a16="http://schemas.microsoft.com/office/drawing/2014/main" id="{CC7FB4BA-3755-4B51-B471-621413B3DACA}"/>
                    </a:ext>
                  </a:extLst>
                </p:cNvPr>
                <p:cNvSpPr/>
                <p:nvPr/>
              </p:nvSpPr>
              <p:spPr>
                <a:xfrm rot="8867088" flipH="1">
                  <a:off x="5923517" y="1775373"/>
                  <a:ext cx="93497" cy="182880"/>
                </a:xfrm>
                <a:prstGeom prst="trapezoid">
                  <a:avLst>
                    <a:gd name="adj" fmla="val 12383"/>
                  </a:avLst>
                </a:prstGeom>
                <a:solidFill>
                  <a:schemeClr val="accent2"/>
                </a:solidFill>
                <a:ln>
                  <a:solidFill>
                    <a:schemeClr val="accent6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en-US" dirty="0">
                    <a:cs typeface="B Nazanin" pitchFamily="2" charset="-78"/>
                  </a:endParaRPr>
                </a:p>
              </p:txBody>
            </p:sp>
          </p:grpSp>
          <p:grpSp>
            <p:nvGrpSpPr>
              <p:cNvPr id="92" name="Group 91">
                <a:extLst>
                  <a:ext uri="{FF2B5EF4-FFF2-40B4-BE49-F238E27FC236}">
                    <a16:creationId xmlns:a16="http://schemas.microsoft.com/office/drawing/2014/main" id="{1EAC0A07-C315-4DB7-9412-819A4D30E58D}"/>
                  </a:ext>
                </a:extLst>
              </p:cNvPr>
              <p:cNvGrpSpPr/>
              <p:nvPr/>
            </p:nvGrpSpPr>
            <p:grpSpPr>
              <a:xfrm>
                <a:off x="2939995" y="933055"/>
                <a:ext cx="2881564" cy="2474019"/>
                <a:chOff x="2939995" y="732089"/>
                <a:chExt cx="2881564" cy="2474019"/>
              </a:xfrm>
            </p:grpSpPr>
            <p:grpSp>
              <p:nvGrpSpPr>
                <p:cNvPr id="93" name="Group 92">
                  <a:extLst>
                    <a:ext uri="{FF2B5EF4-FFF2-40B4-BE49-F238E27FC236}">
                      <a16:creationId xmlns:a16="http://schemas.microsoft.com/office/drawing/2014/main" id="{4C04C530-768E-4597-96E0-EDC8BB086E37}"/>
                    </a:ext>
                  </a:extLst>
                </p:cNvPr>
                <p:cNvGrpSpPr/>
                <p:nvPr/>
              </p:nvGrpSpPr>
              <p:grpSpPr>
                <a:xfrm rot="7898637">
                  <a:off x="5214392" y="799382"/>
                  <a:ext cx="344525" cy="861967"/>
                  <a:chOff x="4130248" y="650162"/>
                  <a:chExt cx="502279" cy="1664988"/>
                </a:xfrm>
                <a:solidFill>
                  <a:schemeClr val="accent2"/>
                </a:solidFill>
              </p:grpSpPr>
              <p:sp>
                <p:nvSpPr>
                  <p:cNvPr id="115" name="Trapezoid 114">
                    <a:extLst>
                      <a:ext uri="{FF2B5EF4-FFF2-40B4-BE49-F238E27FC236}">
                        <a16:creationId xmlns:a16="http://schemas.microsoft.com/office/drawing/2014/main" id="{B013FC85-089B-4BE6-B4A2-DEA90580CC2D}"/>
                      </a:ext>
                    </a:extLst>
                  </p:cNvPr>
                  <p:cNvSpPr/>
                  <p:nvPr/>
                </p:nvSpPr>
                <p:spPr>
                  <a:xfrm>
                    <a:off x="4130248" y="650162"/>
                    <a:ext cx="502273" cy="1664988"/>
                  </a:xfrm>
                  <a:prstGeom prst="trapezoid">
                    <a:avLst>
                      <a:gd name="adj" fmla="val 9168"/>
                    </a:avLst>
                  </a:prstGeom>
                  <a:grpFill/>
                  <a:ln>
                    <a:solidFill>
                      <a:schemeClr val="accent6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rtl="1"/>
                    <a:endParaRPr lang="en-US" dirty="0">
                      <a:cs typeface="B Nazanin" pitchFamily="2" charset="-78"/>
                    </a:endParaRPr>
                  </a:p>
                </p:txBody>
              </p:sp>
              <p:sp>
                <p:nvSpPr>
                  <p:cNvPr id="116" name="Trapezoid 94">
                    <a:extLst>
                      <a:ext uri="{FF2B5EF4-FFF2-40B4-BE49-F238E27FC236}">
                        <a16:creationId xmlns:a16="http://schemas.microsoft.com/office/drawing/2014/main" id="{35BDE93E-0C6F-4ECF-A48F-3C4AC3625AF8}"/>
                      </a:ext>
                    </a:extLst>
                  </p:cNvPr>
                  <p:cNvSpPr/>
                  <p:nvPr/>
                </p:nvSpPr>
                <p:spPr>
                  <a:xfrm>
                    <a:off x="4449648" y="650162"/>
                    <a:ext cx="182879" cy="1664988"/>
                  </a:xfrm>
                  <a:custGeom>
                    <a:avLst/>
                    <a:gdLst>
                      <a:gd name="connsiteX0" fmla="*/ 0 w 182880"/>
                      <a:gd name="connsiteY0" fmla="*/ 1664988 h 1664988"/>
                      <a:gd name="connsiteX1" fmla="*/ 0 w 182880"/>
                      <a:gd name="connsiteY1" fmla="*/ 0 h 1664988"/>
                      <a:gd name="connsiteX2" fmla="*/ 182880 w 182880"/>
                      <a:gd name="connsiteY2" fmla="*/ 0 h 1664988"/>
                      <a:gd name="connsiteX3" fmla="*/ 182880 w 182880"/>
                      <a:gd name="connsiteY3" fmla="*/ 1664988 h 1664988"/>
                      <a:gd name="connsiteX4" fmla="*/ 0 w 182880"/>
                      <a:gd name="connsiteY4" fmla="*/ 1664988 h 1664988"/>
                      <a:gd name="connsiteX0" fmla="*/ 0 w 182880"/>
                      <a:gd name="connsiteY0" fmla="*/ 1664988 h 1664988"/>
                      <a:gd name="connsiteX1" fmla="*/ 0 w 182880"/>
                      <a:gd name="connsiteY1" fmla="*/ 0 h 1664988"/>
                      <a:gd name="connsiteX2" fmla="*/ 130540 w 182880"/>
                      <a:gd name="connsiteY2" fmla="*/ 3079 h 1664988"/>
                      <a:gd name="connsiteX3" fmla="*/ 182880 w 182880"/>
                      <a:gd name="connsiteY3" fmla="*/ 1664988 h 1664988"/>
                      <a:gd name="connsiteX4" fmla="*/ 0 w 182880"/>
                      <a:gd name="connsiteY4" fmla="*/ 1664988 h 1664988"/>
                      <a:gd name="connsiteX0" fmla="*/ 0 w 182880"/>
                      <a:gd name="connsiteY0" fmla="*/ 1664988 h 1664988"/>
                      <a:gd name="connsiteX1" fmla="*/ 0 w 182880"/>
                      <a:gd name="connsiteY1" fmla="*/ 0 h 1664988"/>
                      <a:gd name="connsiteX2" fmla="*/ 68965 w 182880"/>
                      <a:gd name="connsiteY2" fmla="*/ 6157 h 1664988"/>
                      <a:gd name="connsiteX3" fmla="*/ 182880 w 182880"/>
                      <a:gd name="connsiteY3" fmla="*/ 1664988 h 1664988"/>
                      <a:gd name="connsiteX4" fmla="*/ 0 w 182880"/>
                      <a:gd name="connsiteY4" fmla="*/ 1664988 h 1664988"/>
                      <a:gd name="connsiteX0" fmla="*/ 0 w 182880"/>
                      <a:gd name="connsiteY0" fmla="*/ 1664988 h 1664988"/>
                      <a:gd name="connsiteX1" fmla="*/ 0 w 182880"/>
                      <a:gd name="connsiteY1" fmla="*/ 0 h 1664988"/>
                      <a:gd name="connsiteX2" fmla="*/ 133619 w 182880"/>
                      <a:gd name="connsiteY2" fmla="*/ 3079 h 1664988"/>
                      <a:gd name="connsiteX3" fmla="*/ 182880 w 182880"/>
                      <a:gd name="connsiteY3" fmla="*/ 1664988 h 1664988"/>
                      <a:gd name="connsiteX4" fmla="*/ 0 w 182880"/>
                      <a:gd name="connsiteY4" fmla="*/ 1664988 h 166498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82880" h="1664988">
                        <a:moveTo>
                          <a:pt x="0" y="1664988"/>
                        </a:moveTo>
                        <a:lnTo>
                          <a:pt x="0" y="0"/>
                        </a:lnTo>
                        <a:lnTo>
                          <a:pt x="133619" y="3079"/>
                        </a:lnTo>
                        <a:lnTo>
                          <a:pt x="182880" y="1664988"/>
                        </a:lnTo>
                        <a:lnTo>
                          <a:pt x="0" y="1664988"/>
                        </a:lnTo>
                        <a:close/>
                      </a:path>
                    </a:pathLst>
                  </a:custGeom>
                  <a:solidFill>
                    <a:schemeClr val="accent2">
                      <a:lumMod val="75000"/>
                    </a:schemeClr>
                  </a:solidFill>
                  <a:ln>
                    <a:solidFill>
                      <a:schemeClr val="accent6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rtl="1"/>
                    <a:endParaRPr lang="en-US">
                      <a:cs typeface="B Nazanin" pitchFamily="2" charset="-78"/>
                    </a:endParaRPr>
                  </a:p>
                </p:txBody>
              </p:sp>
            </p:grpSp>
            <p:grpSp>
              <p:nvGrpSpPr>
                <p:cNvPr id="94" name="Group 93">
                  <a:extLst>
                    <a:ext uri="{FF2B5EF4-FFF2-40B4-BE49-F238E27FC236}">
                      <a16:creationId xmlns:a16="http://schemas.microsoft.com/office/drawing/2014/main" id="{BAB4ED4E-C6FD-4C37-809A-4D3A1CFE1175}"/>
                    </a:ext>
                  </a:extLst>
                </p:cNvPr>
                <p:cNvGrpSpPr/>
                <p:nvPr/>
              </p:nvGrpSpPr>
              <p:grpSpPr>
                <a:xfrm rot="15664019">
                  <a:off x="4239241" y="545571"/>
                  <a:ext cx="414152" cy="1446605"/>
                  <a:chOff x="391499" y="630207"/>
                  <a:chExt cx="531849" cy="1593194"/>
                </a:xfrm>
              </p:grpSpPr>
              <p:sp>
                <p:nvSpPr>
                  <p:cNvPr id="113" name="Rectangle: Rounded Corners 112">
                    <a:extLst>
                      <a:ext uri="{FF2B5EF4-FFF2-40B4-BE49-F238E27FC236}">
                        <a16:creationId xmlns:a16="http://schemas.microsoft.com/office/drawing/2014/main" id="{93982B13-B25C-4CF7-BB6C-55EC11DF791B}"/>
                      </a:ext>
                    </a:extLst>
                  </p:cNvPr>
                  <p:cNvSpPr/>
                  <p:nvPr/>
                </p:nvSpPr>
                <p:spPr>
                  <a:xfrm rot="20495611">
                    <a:off x="400454" y="630207"/>
                    <a:ext cx="522894" cy="1539140"/>
                  </a:xfrm>
                  <a:prstGeom prst="roundRect">
                    <a:avLst>
                      <a:gd name="adj" fmla="val 0"/>
                    </a:avLst>
                  </a:prstGeom>
                  <a:solidFill>
                    <a:schemeClr val="accent2"/>
                  </a:solidFill>
                  <a:ln>
                    <a:solidFill>
                      <a:schemeClr val="accent6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rtl="1"/>
                    <a:endParaRPr lang="en-US" dirty="0">
                      <a:cs typeface="B Nazanin" pitchFamily="2" charset="-78"/>
                    </a:endParaRPr>
                  </a:p>
                </p:txBody>
              </p:sp>
              <p:sp>
                <p:nvSpPr>
                  <p:cNvPr id="114" name="Rectangle: Rounded Corners 113">
                    <a:extLst>
                      <a:ext uri="{FF2B5EF4-FFF2-40B4-BE49-F238E27FC236}">
                        <a16:creationId xmlns:a16="http://schemas.microsoft.com/office/drawing/2014/main" id="{9F45BE49-A765-4F67-BA61-9373D131C19D}"/>
                      </a:ext>
                    </a:extLst>
                  </p:cNvPr>
                  <p:cNvSpPr/>
                  <p:nvPr/>
                </p:nvSpPr>
                <p:spPr>
                  <a:xfrm rot="20495611">
                    <a:off x="391499" y="684262"/>
                    <a:ext cx="191608" cy="1539139"/>
                  </a:xfrm>
                  <a:prstGeom prst="roundRect">
                    <a:avLst>
                      <a:gd name="adj" fmla="val 0"/>
                    </a:avLst>
                  </a:prstGeom>
                  <a:solidFill>
                    <a:schemeClr val="accent2">
                      <a:lumMod val="75000"/>
                    </a:schemeClr>
                  </a:solidFill>
                  <a:ln>
                    <a:solidFill>
                      <a:schemeClr val="accent6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rtl="1"/>
                    <a:endParaRPr lang="en-US">
                      <a:cs typeface="B Nazanin" pitchFamily="2" charset="-78"/>
                    </a:endParaRPr>
                  </a:p>
                </p:txBody>
              </p:sp>
            </p:grpSp>
            <p:grpSp>
              <p:nvGrpSpPr>
                <p:cNvPr id="95" name="Group 94">
                  <a:extLst>
                    <a:ext uri="{FF2B5EF4-FFF2-40B4-BE49-F238E27FC236}">
                      <a16:creationId xmlns:a16="http://schemas.microsoft.com/office/drawing/2014/main" id="{41A1C2EC-6D43-41DC-9C03-0DE12B0019C7}"/>
                    </a:ext>
                  </a:extLst>
                </p:cNvPr>
                <p:cNvGrpSpPr/>
                <p:nvPr/>
              </p:nvGrpSpPr>
              <p:grpSpPr>
                <a:xfrm rot="1062574">
                  <a:off x="4839586" y="732089"/>
                  <a:ext cx="437403" cy="437403"/>
                  <a:chOff x="121429" y="411151"/>
                  <a:chExt cx="607375" cy="607375"/>
                </a:xfrm>
              </p:grpSpPr>
              <p:sp>
                <p:nvSpPr>
                  <p:cNvPr id="109" name="Oval 108">
                    <a:extLst>
                      <a:ext uri="{FF2B5EF4-FFF2-40B4-BE49-F238E27FC236}">
                        <a16:creationId xmlns:a16="http://schemas.microsoft.com/office/drawing/2014/main" id="{A5FB5F57-BC16-421C-A9E8-EC2699E35D9D}"/>
                      </a:ext>
                    </a:extLst>
                  </p:cNvPr>
                  <p:cNvSpPr/>
                  <p:nvPr/>
                </p:nvSpPr>
                <p:spPr>
                  <a:xfrm>
                    <a:off x="121429" y="411151"/>
                    <a:ext cx="607375" cy="607375"/>
                  </a:xfrm>
                  <a:prstGeom prst="ellipse">
                    <a:avLst/>
                  </a:prstGeom>
                  <a:solidFill>
                    <a:schemeClr val="accent2"/>
                  </a:solidFill>
                  <a:ln w="12700">
                    <a:solidFill>
                      <a:schemeClr val="accent6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rtl="1"/>
                    <a:endParaRPr lang="en-US" dirty="0">
                      <a:cs typeface="B Nazanin" pitchFamily="2" charset="-78"/>
                    </a:endParaRPr>
                  </a:p>
                </p:txBody>
              </p:sp>
              <p:sp>
                <p:nvSpPr>
                  <p:cNvPr id="110" name="Freeform: Shape 109">
                    <a:extLst>
                      <a:ext uri="{FF2B5EF4-FFF2-40B4-BE49-F238E27FC236}">
                        <a16:creationId xmlns:a16="http://schemas.microsoft.com/office/drawing/2014/main" id="{57026207-A2A9-4138-B23F-EF539AA90F04}"/>
                      </a:ext>
                    </a:extLst>
                  </p:cNvPr>
                  <p:cNvSpPr/>
                  <p:nvPr/>
                </p:nvSpPr>
                <p:spPr>
                  <a:xfrm>
                    <a:off x="186933" y="476655"/>
                    <a:ext cx="476367" cy="476367"/>
                  </a:xfrm>
                  <a:custGeom>
                    <a:avLst/>
                    <a:gdLst>
                      <a:gd name="connsiteX0" fmla="*/ 977265 w 1950394"/>
                      <a:gd name="connsiteY0" fmla="*/ 1954006 h 1950394"/>
                      <a:gd name="connsiteX1" fmla="*/ 4 w 1950394"/>
                      <a:gd name="connsiteY1" fmla="*/ 977261 h 1950394"/>
                      <a:gd name="connsiteX2" fmla="*/ 976749 w 1950394"/>
                      <a:gd name="connsiteY2" fmla="*/ 0 h 1950394"/>
                      <a:gd name="connsiteX3" fmla="*/ 1953494 w 1950394"/>
                      <a:gd name="connsiteY3" fmla="*/ 976229 h 1950394"/>
                      <a:gd name="connsiteX4" fmla="*/ 977265 w 1950394"/>
                      <a:gd name="connsiteY4" fmla="*/ 1954006 h 1950394"/>
                      <a:gd name="connsiteX5" fmla="*/ 1198104 w 1950394"/>
                      <a:gd name="connsiteY5" fmla="*/ 1613977 h 1950394"/>
                      <a:gd name="connsiteX6" fmla="*/ 1221839 w 1950394"/>
                      <a:gd name="connsiteY6" fmla="*/ 1574763 h 1950394"/>
                      <a:gd name="connsiteX7" fmla="*/ 1240930 w 1950394"/>
                      <a:gd name="connsiteY7" fmla="*/ 1566507 h 1950394"/>
                      <a:gd name="connsiteX8" fmla="*/ 1257957 w 1950394"/>
                      <a:gd name="connsiteY8" fmla="*/ 1569603 h 1950394"/>
                      <a:gd name="connsiteX9" fmla="*/ 1298203 w 1950394"/>
                      <a:gd name="connsiteY9" fmla="*/ 1624297 h 1950394"/>
                      <a:gd name="connsiteX10" fmla="*/ 1311619 w 1950394"/>
                      <a:gd name="connsiteY10" fmla="*/ 1629456 h 1950394"/>
                      <a:gd name="connsiteX11" fmla="*/ 1375084 w 1950394"/>
                      <a:gd name="connsiteY11" fmla="*/ 1592822 h 1950394"/>
                      <a:gd name="connsiteX12" fmla="*/ 1377148 w 1950394"/>
                      <a:gd name="connsiteY12" fmla="*/ 1578891 h 1950394"/>
                      <a:gd name="connsiteX13" fmla="*/ 1349285 w 1950394"/>
                      <a:gd name="connsiteY13" fmla="*/ 1515426 h 1950394"/>
                      <a:gd name="connsiteX14" fmla="*/ 1353413 w 1950394"/>
                      <a:gd name="connsiteY14" fmla="*/ 1502010 h 1950394"/>
                      <a:gd name="connsiteX15" fmla="*/ 1385919 w 1950394"/>
                      <a:gd name="connsiteY15" fmla="*/ 1476727 h 1950394"/>
                      <a:gd name="connsiteX16" fmla="*/ 1400883 w 1950394"/>
                      <a:gd name="connsiteY16" fmla="*/ 1476727 h 1950394"/>
                      <a:gd name="connsiteX17" fmla="*/ 1452996 w 1950394"/>
                      <a:gd name="connsiteY17" fmla="*/ 1518005 h 1950394"/>
                      <a:gd name="connsiteX18" fmla="*/ 1470024 w 1950394"/>
                      <a:gd name="connsiteY18" fmla="*/ 1519553 h 1950394"/>
                      <a:gd name="connsiteX19" fmla="*/ 1519041 w 1950394"/>
                      <a:gd name="connsiteY19" fmla="*/ 1470535 h 1950394"/>
                      <a:gd name="connsiteX20" fmla="*/ 1518010 w 1950394"/>
                      <a:gd name="connsiteY20" fmla="*/ 1453508 h 1950394"/>
                      <a:gd name="connsiteX21" fmla="*/ 1475699 w 1950394"/>
                      <a:gd name="connsiteY21" fmla="*/ 1400363 h 1950394"/>
                      <a:gd name="connsiteX22" fmla="*/ 1476215 w 1950394"/>
                      <a:gd name="connsiteY22" fmla="*/ 1386431 h 1950394"/>
                      <a:gd name="connsiteX23" fmla="*/ 1501498 w 1950394"/>
                      <a:gd name="connsiteY23" fmla="*/ 1353925 h 1950394"/>
                      <a:gd name="connsiteX24" fmla="*/ 1515946 w 1950394"/>
                      <a:gd name="connsiteY24" fmla="*/ 1349797 h 1950394"/>
                      <a:gd name="connsiteX25" fmla="*/ 1579411 w 1950394"/>
                      <a:gd name="connsiteY25" fmla="*/ 1377660 h 1950394"/>
                      <a:gd name="connsiteX26" fmla="*/ 1592310 w 1950394"/>
                      <a:gd name="connsiteY26" fmla="*/ 1375596 h 1950394"/>
                      <a:gd name="connsiteX27" fmla="*/ 1628945 w 1950394"/>
                      <a:gd name="connsiteY27" fmla="*/ 1312130 h 1950394"/>
                      <a:gd name="connsiteX28" fmla="*/ 1623785 w 1950394"/>
                      <a:gd name="connsiteY28" fmla="*/ 1298199 h 1950394"/>
                      <a:gd name="connsiteX29" fmla="*/ 1577863 w 1950394"/>
                      <a:gd name="connsiteY29" fmla="*/ 1265692 h 1950394"/>
                      <a:gd name="connsiteX30" fmla="*/ 1571155 w 1950394"/>
                      <a:gd name="connsiteY30" fmla="*/ 1230090 h 1950394"/>
                      <a:gd name="connsiteX31" fmla="*/ 1579927 w 1950394"/>
                      <a:gd name="connsiteY31" fmla="*/ 1208419 h 1950394"/>
                      <a:gd name="connsiteX32" fmla="*/ 1596438 w 1950394"/>
                      <a:gd name="connsiteY32" fmla="*/ 1197583 h 1950394"/>
                      <a:gd name="connsiteX33" fmla="*/ 1660935 w 1950394"/>
                      <a:gd name="connsiteY33" fmla="*/ 1207387 h 1950394"/>
                      <a:gd name="connsiteX34" fmla="*/ 1675383 w 1950394"/>
                      <a:gd name="connsiteY34" fmla="*/ 1201195 h 1950394"/>
                      <a:gd name="connsiteX35" fmla="*/ 1693442 w 1950394"/>
                      <a:gd name="connsiteY35" fmla="*/ 1132570 h 1950394"/>
                      <a:gd name="connsiteX36" fmla="*/ 1684154 w 1950394"/>
                      <a:gd name="connsiteY36" fmla="*/ 1119155 h 1950394"/>
                      <a:gd name="connsiteX37" fmla="*/ 1621205 w 1950394"/>
                      <a:gd name="connsiteY37" fmla="*/ 1093872 h 1950394"/>
                      <a:gd name="connsiteX38" fmla="*/ 1614497 w 1950394"/>
                      <a:gd name="connsiteY38" fmla="*/ 1083037 h 1950394"/>
                      <a:gd name="connsiteX39" fmla="*/ 1620173 w 1950394"/>
                      <a:gd name="connsiteY39" fmla="*/ 1042274 h 1950394"/>
                      <a:gd name="connsiteX40" fmla="*/ 1632557 w 1950394"/>
                      <a:gd name="connsiteY40" fmla="*/ 1029891 h 1950394"/>
                      <a:gd name="connsiteX41" fmla="*/ 1696022 w 1950394"/>
                      <a:gd name="connsiteY41" fmla="*/ 1022667 h 1950394"/>
                      <a:gd name="connsiteX42" fmla="*/ 1709437 w 1950394"/>
                      <a:gd name="connsiteY42" fmla="*/ 1010800 h 1950394"/>
                      <a:gd name="connsiteX43" fmla="*/ 1709437 w 1950394"/>
                      <a:gd name="connsiteY43" fmla="*/ 943723 h 1950394"/>
                      <a:gd name="connsiteX44" fmla="*/ 1694990 w 1950394"/>
                      <a:gd name="connsiteY44" fmla="*/ 931339 h 1950394"/>
                      <a:gd name="connsiteX45" fmla="*/ 1650616 w 1950394"/>
                      <a:gd name="connsiteY45" fmla="*/ 928243 h 1950394"/>
                      <a:gd name="connsiteX46" fmla="*/ 1618109 w 1950394"/>
                      <a:gd name="connsiteY46" fmla="*/ 892125 h 1950394"/>
                      <a:gd name="connsiteX47" fmla="*/ 1615013 w 1950394"/>
                      <a:gd name="connsiteY47" fmla="*/ 874582 h 1950394"/>
                      <a:gd name="connsiteX48" fmla="*/ 1622753 w 1950394"/>
                      <a:gd name="connsiteY48" fmla="*/ 859102 h 1950394"/>
                      <a:gd name="connsiteX49" fmla="*/ 1684670 w 1950394"/>
                      <a:gd name="connsiteY49" fmla="*/ 834851 h 1950394"/>
                      <a:gd name="connsiteX50" fmla="*/ 1693442 w 1950394"/>
                      <a:gd name="connsiteY50" fmla="*/ 821952 h 1950394"/>
                      <a:gd name="connsiteX51" fmla="*/ 1674867 w 1950394"/>
                      <a:gd name="connsiteY51" fmla="*/ 753327 h 1950394"/>
                      <a:gd name="connsiteX52" fmla="*/ 1659903 w 1950394"/>
                      <a:gd name="connsiteY52" fmla="*/ 746619 h 1950394"/>
                      <a:gd name="connsiteX53" fmla="*/ 1594374 w 1950394"/>
                      <a:gd name="connsiteY53" fmla="*/ 756423 h 1950394"/>
                      <a:gd name="connsiteX54" fmla="*/ 1580443 w 1950394"/>
                      <a:gd name="connsiteY54" fmla="*/ 747651 h 1950394"/>
                      <a:gd name="connsiteX55" fmla="*/ 1565995 w 1950394"/>
                      <a:gd name="connsiteY55" fmla="*/ 713081 h 1950394"/>
                      <a:gd name="connsiteX56" fmla="*/ 1570123 w 1950394"/>
                      <a:gd name="connsiteY56" fmla="*/ 696054 h 1950394"/>
                      <a:gd name="connsiteX57" fmla="*/ 1623269 w 1950394"/>
                      <a:gd name="connsiteY57" fmla="*/ 656323 h 1950394"/>
                      <a:gd name="connsiteX58" fmla="*/ 1628429 w 1950394"/>
                      <a:gd name="connsiteY58" fmla="*/ 641876 h 1950394"/>
                      <a:gd name="connsiteX59" fmla="*/ 1592310 w 1950394"/>
                      <a:gd name="connsiteY59" fmla="*/ 579443 h 1950394"/>
                      <a:gd name="connsiteX60" fmla="*/ 1578379 w 1950394"/>
                      <a:gd name="connsiteY60" fmla="*/ 576863 h 1950394"/>
                      <a:gd name="connsiteX61" fmla="*/ 1532457 w 1950394"/>
                      <a:gd name="connsiteY61" fmla="*/ 599050 h 1950394"/>
                      <a:gd name="connsiteX62" fmla="*/ 1490147 w 1950394"/>
                      <a:gd name="connsiteY62" fmla="*/ 585118 h 1950394"/>
                      <a:gd name="connsiteX63" fmla="*/ 1477247 w 1950394"/>
                      <a:gd name="connsiteY63" fmla="*/ 569123 h 1950394"/>
                      <a:gd name="connsiteX64" fmla="*/ 1476731 w 1950394"/>
                      <a:gd name="connsiteY64" fmla="*/ 552096 h 1950394"/>
                      <a:gd name="connsiteX65" fmla="*/ 1518525 w 1950394"/>
                      <a:gd name="connsiteY65" fmla="*/ 499982 h 1950394"/>
                      <a:gd name="connsiteX66" fmla="*/ 1519557 w 1950394"/>
                      <a:gd name="connsiteY66" fmla="*/ 483987 h 1950394"/>
                      <a:gd name="connsiteX67" fmla="*/ 1470540 w 1950394"/>
                      <a:gd name="connsiteY67" fmla="*/ 434453 h 1950394"/>
                      <a:gd name="connsiteX68" fmla="*/ 1452480 w 1950394"/>
                      <a:gd name="connsiteY68" fmla="*/ 436001 h 1950394"/>
                      <a:gd name="connsiteX69" fmla="*/ 1418942 w 1950394"/>
                      <a:gd name="connsiteY69" fmla="*/ 465412 h 1950394"/>
                      <a:gd name="connsiteX70" fmla="*/ 1369408 w 1950394"/>
                      <a:gd name="connsiteY70" fmla="*/ 463348 h 1950394"/>
                      <a:gd name="connsiteX71" fmla="*/ 1354961 w 1950394"/>
                      <a:gd name="connsiteY71" fmla="*/ 452512 h 1950394"/>
                      <a:gd name="connsiteX72" fmla="*/ 1349801 w 1950394"/>
                      <a:gd name="connsiteY72" fmla="*/ 436001 h 1950394"/>
                      <a:gd name="connsiteX73" fmla="*/ 1377148 w 1950394"/>
                      <a:gd name="connsiteY73" fmla="*/ 374084 h 1950394"/>
                      <a:gd name="connsiteX74" fmla="*/ 1374052 w 1950394"/>
                      <a:gd name="connsiteY74" fmla="*/ 360152 h 1950394"/>
                      <a:gd name="connsiteX75" fmla="*/ 1312651 w 1950394"/>
                      <a:gd name="connsiteY75" fmla="*/ 324550 h 1950394"/>
                      <a:gd name="connsiteX76" fmla="*/ 1296655 w 1950394"/>
                      <a:gd name="connsiteY76" fmla="*/ 329193 h 1950394"/>
                      <a:gd name="connsiteX77" fmla="*/ 1256925 w 1950394"/>
                      <a:gd name="connsiteY77" fmla="*/ 382855 h 1950394"/>
                      <a:gd name="connsiteX78" fmla="*/ 1238866 w 1950394"/>
                      <a:gd name="connsiteY78" fmla="*/ 386467 h 1950394"/>
                      <a:gd name="connsiteX79" fmla="*/ 1206875 w 1950394"/>
                      <a:gd name="connsiteY79" fmla="*/ 373052 h 1950394"/>
                      <a:gd name="connsiteX80" fmla="*/ 1196556 w 1950394"/>
                      <a:gd name="connsiteY80" fmla="*/ 357572 h 1950394"/>
                      <a:gd name="connsiteX81" fmla="*/ 1206359 w 1950394"/>
                      <a:gd name="connsiteY81" fmla="*/ 293075 h 1950394"/>
                      <a:gd name="connsiteX82" fmla="*/ 1199652 w 1950394"/>
                      <a:gd name="connsiteY82" fmla="*/ 278112 h 1950394"/>
                      <a:gd name="connsiteX83" fmla="*/ 1131027 w 1950394"/>
                      <a:gd name="connsiteY83" fmla="*/ 259537 h 1950394"/>
                      <a:gd name="connsiteX84" fmla="*/ 1118127 w 1950394"/>
                      <a:gd name="connsiteY84" fmla="*/ 268308 h 1950394"/>
                      <a:gd name="connsiteX85" fmla="*/ 1093360 w 1950394"/>
                      <a:gd name="connsiteY85" fmla="*/ 331258 h 1950394"/>
                      <a:gd name="connsiteX86" fmla="*/ 1079945 w 1950394"/>
                      <a:gd name="connsiteY86" fmla="*/ 338481 h 1950394"/>
                      <a:gd name="connsiteX87" fmla="*/ 1042794 w 1950394"/>
                      <a:gd name="connsiteY87" fmla="*/ 333837 h 1950394"/>
                      <a:gd name="connsiteX88" fmla="*/ 1028347 w 1950394"/>
                      <a:gd name="connsiteY88" fmla="*/ 320422 h 1950394"/>
                      <a:gd name="connsiteX89" fmla="*/ 1021123 w 1950394"/>
                      <a:gd name="connsiteY89" fmla="*/ 257989 h 1950394"/>
                      <a:gd name="connsiteX90" fmla="*/ 1008740 w 1950394"/>
                      <a:gd name="connsiteY90" fmla="*/ 243541 h 1950394"/>
                      <a:gd name="connsiteX91" fmla="*/ 941663 w 1950394"/>
                      <a:gd name="connsiteY91" fmla="*/ 243541 h 1950394"/>
                      <a:gd name="connsiteX92" fmla="*/ 929795 w 1950394"/>
                      <a:gd name="connsiteY92" fmla="*/ 256957 h 1950394"/>
                      <a:gd name="connsiteX93" fmla="*/ 922572 w 1950394"/>
                      <a:gd name="connsiteY93" fmla="*/ 320422 h 1950394"/>
                      <a:gd name="connsiteX94" fmla="*/ 909156 w 1950394"/>
                      <a:gd name="connsiteY94" fmla="*/ 333321 h 1950394"/>
                      <a:gd name="connsiteX95" fmla="*/ 872006 w 1950394"/>
                      <a:gd name="connsiteY95" fmla="*/ 337965 h 1950394"/>
                      <a:gd name="connsiteX96" fmla="*/ 857559 w 1950394"/>
                      <a:gd name="connsiteY96" fmla="*/ 330226 h 1950394"/>
                      <a:gd name="connsiteX97" fmla="*/ 833308 w 1950394"/>
                      <a:gd name="connsiteY97" fmla="*/ 268308 h 1950394"/>
                      <a:gd name="connsiteX98" fmla="*/ 819892 w 1950394"/>
                      <a:gd name="connsiteY98" fmla="*/ 259021 h 1950394"/>
                      <a:gd name="connsiteX99" fmla="*/ 753847 w 1950394"/>
                      <a:gd name="connsiteY99" fmla="*/ 276564 h 1950394"/>
                      <a:gd name="connsiteX100" fmla="*/ 745591 w 1950394"/>
                      <a:gd name="connsiteY100" fmla="*/ 293075 h 1950394"/>
                      <a:gd name="connsiteX101" fmla="*/ 754879 w 1950394"/>
                      <a:gd name="connsiteY101" fmla="*/ 339513 h 1950394"/>
                      <a:gd name="connsiteX102" fmla="*/ 728564 w 1950394"/>
                      <a:gd name="connsiteY102" fmla="*/ 378728 h 1950394"/>
                      <a:gd name="connsiteX103" fmla="*/ 712053 w 1950394"/>
                      <a:gd name="connsiteY103" fmla="*/ 385951 h 1950394"/>
                      <a:gd name="connsiteX104" fmla="*/ 695026 w 1950394"/>
                      <a:gd name="connsiteY104" fmla="*/ 382855 h 1950394"/>
                      <a:gd name="connsiteX105" fmla="*/ 654779 w 1950394"/>
                      <a:gd name="connsiteY105" fmla="*/ 328161 h 1950394"/>
                      <a:gd name="connsiteX106" fmla="*/ 641364 w 1950394"/>
                      <a:gd name="connsiteY106" fmla="*/ 323002 h 1950394"/>
                      <a:gd name="connsiteX107" fmla="*/ 577899 w 1950394"/>
                      <a:gd name="connsiteY107" fmla="*/ 359636 h 1950394"/>
                      <a:gd name="connsiteX108" fmla="*/ 574803 w 1950394"/>
                      <a:gd name="connsiteY108" fmla="*/ 372536 h 1950394"/>
                      <a:gd name="connsiteX109" fmla="*/ 602666 w 1950394"/>
                      <a:gd name="connsiteY109" fmla="*/ 435485 h 1950394"/>
                      <a:gd name="connsiteX110" fmla="*/ 598022 w 1950394"/>
                      <a:gd name="connsiteY110" fmla="*/ 450964 h 1950394"/>
                      <a:gd name="connsiteX111" fmla="*/ 567579 w 1950394"/>
                      <a:gd name="connsiteY111" fmla="*/ 474699 h 1950394"/>
                      <a:gd name="connsiteX112" fmla="*/ 550552 w 1950394"/>
                      <a:gd name="connsiteY112" fmla="*/ 474699 h 1950394"/>
                      <a:gd name="connsiteX113" fmla="*/ 498438 w 1950394"/>
                      <a:gd name="connsiteY113" fmla="*/ 432905 h 1950394"/>
                      <a:gd name="connsiteX114" fmla="*/ 483475 w 1950394"/>
                      <a:gd name="connsiteY114" fmla="*/ 431357 h 1950394"/>
                      <a:gd name="connsiteX115" fmla="*/ 432393 w 1950394"/>
                      <a:gd name="connsiteY115" fmla="*/ 482439 h 1950394"/>
                      <a:gd name="connsiteX116" fmla="*/ 433425 w 1950394"/>
                      <a:gd name="connsiteY116" fmla="*/ 497402 h 1950394"/>
                      <a:gd name="connsiteX117" fmla="*/ 475735 w 1950394"/>
                      <a:gd name="connsiteY117" fmla="*/ 550032 h 1950394"/>
                      <a:gd name="connsiteX118" fmla="*/ 475219 w 1950394"/>
                      <a:gd name="connsiteY118" fmla="*/ 566027 h 1950394"/>
                      <a:gd name="connsiteX119" fmla="*/ 450968 w 1950394"/>
                      <a:gd name="connsiteY119" fmla="*/ 597502 h 1950394"/>
                      <a:gd name="connsiteX120" fmla="*/ 437553 w 1950394"/>
                      <a:gd name="connsiteY120" fmla="*/ 601629 h 1950394"/>
                      <a:gd name="connsiteX121" fmla="*/ 373056 w 1950394"/>
                      <a:gd name="connsiteY121" fmla="*/ 573251 h 1950394"/>
                      <a:gd name="connsiteX122" fmla="*/ 360156 w 1950394"/>
                      <a:gd name="connsiteY122" fmla="*/ 575315 h 1950394"/>
                      <a:gd name="connsiteX123" fmla="*/ 323522 w 1950394"/>
                      <a:gd name="connsiteY123" fmla="*/ 638780 h 1950394"/>
                      <a:gd name="connsiteX124" fmla="*/ 328166 w 1950394"/>
                      <a:gd name="connsiteY124" fmla="*/ 652711 h 1950394"/>
                      <a:gd name="connsiteX125" fmla="*/ 374088 w 1950394"/>
                      <a:gd name="connsiteY125" fmla="*/ 685218 h 1950394"/>
                      <a:gd name="connsiteX126" fmla="*/ 380795 w 1950394"/>
                      <a:gd name="connsiteY126" fmla="*/ 720820 h 1950394"/>
                      <a:gd name="connsiteX127" fmla="*/ 372024 w 1950394"/>
                      <a:gd name="connsiteY127" fmla="*/ 742492 h 1950394"/>
                      <a:gd name="connsiteX128" fmla="*/ 355513 w 1950394"/>
                      <a:gd name="connsiteY128" fmla="*/ 753327 h 1950394"/>
                      <a:gd name="connsiteX129" fmla="*/ 291015 w 1950394"/>
                      <a:gd name="connsiteY129" fmla="*/ 743523 h 1950394"/>
                      <a:gd name="connsiteX130" fmla="*/ 276568 w 1950394"/>
                      <a:gd name="connsiteY130" fmla="*/ 751263 h 1950394"/>
                      <a:gd name="connsiteX131" fmla="*/ 258509 w 1950394"/>
                      <a:gd name="connsiteY131" fmla="*/ 818340 h 1950394"/>
                      <a:gd name="connsiteX132" fmla="*/ 267796 w 1950394"/>
                      <a:gd name="connsiteY132" fmla="*/ 831756 h 1950394"/>
                      <a:gd name="connsiteX133" fmla="*/ 330746 w 1950394"/>
                      <a:gd name="connsiteY133" fmla="*/ 857038 h 1950394"/>
                      <a:gd name="connsiteX134" fmla="*/ 337453 w 1950394"/>
                      <a:gd name="connsiteY134" fmla="*/ 869422 h 1950394"/>
                      <a:gd name="connsiteX135" fmla="*/ 332810 w 1950394"/>
                      <a:gd name="connsiteY135" fmla="*/ 906572 h 1950394"/>
                      <a:gd name="connsiteX136" fmla="*/ 318878 w 1950394"/>
                      <a:gd name="connsiteY136" fmla="*/ 922052 h 1950394"/>
                      <a:gd name="connsiteX137" fmla="*/ 256445 w 1950394"/>
                      <a:gd name="connsiteY137" fmla="*/ 929275 h 1950394"/>
                      <a:gd name="connsiteX138" fmla="*/ 242514 w 1950394"/>
                      <a:gd name="connsiteY138" fmla="*/ 942175 h 1950394"/>
                      <a:gd name="connsiteX139" fmla="*/ 242514 w 1950394"/>
                      <a:gd name="connsiteY139" fmla="*/ 1006672 h 1950394"/>
                      <a:gd name="connsiteX140" fmla="*/ 257993 w 1950394"/>
                      <a:gd name="connsiteY140" fmla="*/ 1020603 h 1950394"/>
                      <a:gd name="connsiteX141" fmla="*/ 321458 w 1950394"/>
                      <a:gd name="connsiteY141" fmla="*/ 1028343 h 1950394"/>
                      <a:gd name="connsiteX142" fmla="*/ 331778 w 1950394"/>
                      <a:gd name="connsiteY142" fmla="*/ 1039694 h 1950394"/>
                      <a:gd name="connsiteX143" fmla="*/ 336937 w 1950394"/>
                      <a:gd name="connsiteY143" fmla="*/ 1077877 h 1950394"/>
                      <a:gd name="connsiteX144" fmla="*/ 329198 w 1950394"/>
                      <a:gd name="connsiteY144" fmla="*/ 1093356 h 1950394"/>
                      <a:gd name="connsiteX145" fmla="*/ 265733 w 1950394"/>
                      <a:gd name="connsiteY145" fmla="*/ 1117607 h 1950394"/>
                      <a:gd name="connsiteX146" fmla="*/ 257993 w 1950394"/>
                      <a:gd name="connsiteY146" fmla="*/ 1129990 h 1950394"/>
                      <a:gd name="connsiteX147" fmla="*/ 276568 w 1950394"/>
                      <a:gd name="connsiteY147" fmla="*/ 1198615 h 1950394"/>
                      <a:gd name="connsiteX148" fmla="*/ 291531 w 1950394"/>
                      <a:gd name="connsiteY148" fmla="*/ 1205839 h 1950394"/>
                      <a:gd name="connsiteX149" fmla="*/ 345709 w 1950394"/>
                      <a:gd name="connsiteY149" fmla="*/ 1196035 h 1950394"/>
                      <a:gd name="connsiteX150" fmla="*/ 375636 w 1950394"/>
                      <a:gd name="connsiteY150" fmla="*/ 1216675 h 1950394"/>
                      <a:gd name="connsiteX151" fmla="*/ 384407 w 1950394"/>
                      <a:gd name="connsiteY151" fmla="*/ 1236798 h 1950394"/>
                      <a:gd name="connsiteX152" fmla="*/ 379764 w 1950394"/>
                      <a:gd name="connsiteY152" fmla="*/ 1257953 h 1950394"/>
                      <a:gd name="connsiteX153" fmla="*/ 327134 w 1950394"/>
                      <a:gd name="connsiteY153" fmla="*/ 1296651 h 1950394"/>
                      <a:gd name="connsiteX154" fmla="*/ 322490 w 1950394"/>
                      <a:gd name="connsiteY154" fmla="*/ 1310583 h 1950394"/>
                      <a:gd name="connsiteX155" fmla="*/ 359124 w 1950394"/>
                      <a:gd name="connsiteY155" fmla="*/ 1374048 h 1950394"/>
                      <a:gd name="connsiteX156" fmla="*/ 370992 w 1950394"/>
                      <a:gd name="connsiteY156" fmla="*/ 1376628 h 1950394"/>
                      <a:gd name="connsiteX157" fmla="*/ 433941 w 1950394"/>
                      <a:gd name="connsiteY157" fmla="*/ 1348765 h 1950394"/>
                      <a:gd name="connsiteX158" fmla="*/ 450452 w 1950394"/>
                      <a:gd name="connsiteY158" fmla="*/ 1353925 h 1950394"/>
                      <a:gd name="connsiteX159" fmla="*/ 474187 w 1950394"/>
                      <a:gd name="connsiteY159" fmla="*/ 1384367 h 1950394"/>
                      <a:gd name="connsiteX160" fmla="*/ 475219 w 1950394"/>
                      <a:gd name="connsiteY160" fmla="*/ 1399331 h 1950394"/>
                      <a:gd name="connsiteX161" fmla="*/ 432909 w 1950394"/>
                      <a:gd name="connsiteY161" fmla="*/ 1452476 h 1950394"/>
                      <a:gd name="connsiteX162" fmla="*/ 431877 w 1950394"/>
                      <a:gd name="connsiteY162" fmla="*/ 1468471 h 1950394"/>
                      <a:gd name="connsiteX163" fmla="*/ 481927 w 1950394"/>
                      <a:gd name="connsiteY163" fmla="*/ 1518521 h 1950394"/>
                      <a:gd name="connsiteX164" fmla="*/ 497922 w 1950394"/>
                      <a:gd name="connsiteY164" fmla="*/ 1517489 h 1950394"/>
                      <a:gd name="connsiteX165" fmla="*/ 550036 w 1950394"/>
                      <a:gd name="connsiteY165" fmla="*/ 1475695 h 1950394"/>
                      <a:gd name="connsiteX166" fmla="*/ 567063 w 1950394"/>
                      <a:gd name="connsiteY166" fmla="*/ 1476211 h 1950394"/>
                      <a:gd name="connsiteX167" fmla="*/ 596474 w 1950394"/>
                      <a:gd name="connsiteY167" fmla="*/ 1498914 h 1950394"/>
                      <a:gd name="connsiteX168" fmla="*/ 601634 w 1950394"/>
                      <a:gd name="connsiteY168" fmla="*/ 1515426 h 1950394"/>
                      <a:gd name="connsiteX169" fmla="*/ 574287 w 1950394"/>
                      <a:gd name="connsiteY169" fmla="*/ 1577343 h 1950394"/>
                      <a:gd name="connsiteX170" fmla="*/ 576867 w 1950394"/>
                      <a:gd name="connsiteY170" fmla="*/ 1591274 h 1950394"/>
                      <a:gd name="connsiteX171" fmla="*/ 639300 w 1950394"/>
                      <a:gd name="connsiteY171" fmla="*/ 1627393 h 1950394"/>
                      <a:gd name="connsiteX172" fmla="*/ 653747 w 1950394"/>
                      <a:gd name="connsiteY172" fmla="*/ 1622233 h 1950394"/>
                      <a:gd name="connsiteX173" fmla="*/ 693478 w 1950394"/>
                      <a:gd name="connsiteY173" fmla="*/ 1568571 h 1950394"/>
                      <a:gd name="connsiteX174" fmla="*/ 711537 w 1950394"/>
                      <a:gd name="connsiteY174" fmla="*/ 1564959 h 1950394"/>
                      <a:gd name="connsiteX175" fmla="*/ 743528 w 1950394"/>
                      <a:gd name="connsiteY175" fmla="*/ 1578375 h 1950394"/>
                      <a:gd name="connsiteX176" fmla="*/ 753847 w 1950394"/>
                      <a:gd name="connsiteY176" fmla="*/ 1593854 h 1950394"/>
                      <a:gd name="connsiteX177" fmla="*/ 744044 w 1950394"/>
                      <a:gd name="connsiteY177" fmla="*/ 1658351 h 1950394"/>
                      <a:gd name="connsiteX178" fmla="*/ 752299 w 1950394"/>
                      <a:gd name="connsiteY178" fmla="*/ 1673831 h 1950394"/>
                      <a:gd name="connsiteX179" fmla="*/ 818344 w 1950394"/>
                      <a:gd name="connsiteY179" fmla="*/ 1691374 h 1950394"/>
                      <a:gd name="connsiteX180" fmla="*/ 832276 w 1950394"/>
                      <a:gd name="connsiteY180" fmla="*/ 1682602 h 1950394"/>
                      <a:gd name="connsiteX181" fmla="*/ 857043 w 1950394"/>
                      <a:gd name="connsiteY181" fmla="*/ 1619653 h 1950394"/>
                      <a:gd name="connsiteX182" fmla="*/ 868910 w 1950394"/>
                      <a:gd name="connsiteY182" fmla="*/ 1612429 h 1950394"/>
                      <a:gd name="connsiteX183" fmla="*/ 908640 w 1950394"/>
                      <a:gd name="connsiteY183" fmla="*/ 1617589 h 1950394"/>
                      <a:gd name="connsiteX184" fmla="*/ 922056 w 1950394"/>
                      <a:gd name="connsiteY184" fmla="*/ 1630488 h 1950394"/>
                      <a:gd name="connsiteX185" fmla="*/ 929279 w 1950394"/>
                      <a:gd name="connsiteY185" fmla="*/ 1692922 h 1950394"/>
                      <a:gd name="connsiteX186" fmla="*/ 942695 w 1950394"/>
                      <a:gd name="connsiteY186" fmla="*/ 1707369 h 1950394"/>
                      <a:gd name="connsiteX187" fmla="*/ 1007192 w 1950394"/>
                      <a:gd name="connsiteY187" fmla="*/ 1707369 h 1950394"/>
                      <a:gd name="connsiteX188" fmla="*/ 1020607 w 1950394"/>
                      <a:gd name="connsiteY188" fmla="*/ 1692406 h 1950394"/>
                      <a:gd name="connsiteX189" fmla="*/ 1028347 w 1950394"/>
                      <a:gd name="connsiteY189" fmla="*/ 1628941 h 1950394"/>
                      <a:gd name="connsiteX190" fmla="*/ 1040215 w 1950394"/>
                      <a:gd name="connsiteY190" fmla="*/ 1617589 h 1950394"/>
                      <a:gd name="connsiteX191" fmla="*/ 1078397 w 1950394"/>
                      <a:gd name="connsiteY191" fmla="*/ 1612429 h 1950394"/>
                      <a:gd name="connsiteX192" fmla="*/ 1092844 w 1950394"/>
                      <a:gd name="connsiteY192" fmla="*/ 1619653 h 1950394"/>
                      <a:gd name="connsiteX193" fmla="*/ 1117095 w 1950394"/>
                      <a:gd name="connsiteY193" fmla="*/ 1681570 h 1950394"/>
                      <a:gd name="connsiteX194" fmla="*/ 1130511 w 1950394"/>
                      <a:gd name="connsiteY194" fmla="*/ 1690858 h 1950394"/>
                      <a:gd name="connsiteX195" fmla="*/ 1196556 w 1950394"/>
                      <a:gd name="connsiteY195" fmla="*/ 1673315 h 1950394"/>
                      <a:gd name="connsiteX196" fmla="*/ 1204811 w 1950394"/>
                      <a:gd name="connsiteY196" fmla="*/ 1656803 h 1950394"/>
                      <a:gd name="connsiteX197" fmla="*/ 1198104 w 1950394"/>
                      <a:gd name="connsiteY197" fmla="*/ 1613977 h 195039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  <a:cxn ang="0">
                        <a:pos x="connsiteX44" y="connsiteY44"/>
                      </a:cxn>
                      <a:cxn ang="0">
                        <a:pos x="connsiteX45" y="connsiteY45"/>
                      </a:cxn>
                      <a:cxn ang="0">
                        <a:pos x="connsiteX46" y="connsiteY46"/>
                      </a:cxn>
                      <a:cxn ang="0">
                        <a:pos x="connsiteX47" y="connsiteY47"/>
                      </a:cxn>
                      <a:cxn ang="0">
                        <a:pos x="connsiteX48" y="connsiteY48"/>
                      </a:cxn>
                      <a:cxn ang="0">
                        <a:pos x="connsiteX49" y="connsiteY49"/>
                      </a:cxn>
                      <a:cxn ang="0">
                        <a:pos x="connsiteX50" y="connsiteY50"/>
                      </a:cxn>
                      <a:cxn ang="0">
                        <a:pos x="connsiteX51" y="connsiteY51"/>
                      </a:cxn>
                      <a:cxn ang="0">
                        <a:pos x="connsiteX52" y="connsiteY52"/>
                      </a:cxn>
                      <a:cxn ang="0">
                        <a:pos x="connsiteX53" y="connsiteY53"/>
                      </a:cxn>
                      <a:cxn ang="0">
                        <a:pos x="connsiteX54" y="connsiteY54"/>
                      </a:cxn>
                      <a:cxn ang="0">
                        <a:pos x="connsiteX55" y="connsiteY55"/>
                      </a:cxn>
                      <a:cxn ang="0">
                        <a:pos x="connsiteX56" y="connsiteY56"/>
                      </a:cxn>
                      <a:cxn ang="0">
                        <a:pos x="connsiteX57" y="connsiteY57"/>
                      </a:cxn>
                      <a:cxn ang="0">
                        <a:pos x="connsiteX58" y="connsiteY58"/>
                      </a:cxn>
                      <a:cxn ang="0">
                        <a:pos x="connsiteX59" y="connsiteY59"/>
                      </a:cxn>
                      <a:cxn ang="0">
                        <a:pos x="connsiteX60" y="connsiteY60"/>
                      </a:cxn>
                      <a:cxn ang="0">
                        <a:pos x="connsiteX61" y="connsiteY61"/>
                      </a:cxn>
                      <a:cxn ang="0">
                        <a:pos x="connsiteX62" y="connsiteY62"/>
                      </a:cxn>
                      <a:cxn ang="0">
                        <a:pos x="connsiteX63" y="connsiteY63"/>
                      </a:cxn>
                      <a:cxn ang="0">
                        <a:pos x="connsiteX64" y="connsiteY64"/>
                      </a:cxn>
                      <a:cxn ang="0">
                        <a:pos x="connsiteX65" y="connsiteY65"/>
                      </a:cxn>
                      <a:cxn ang="0">
                        <a:pos x="connsiteX66" y="connsiteY66"/>
                      </a:cxn>
                      <a:cxn ang="0">
                        <a:pos x="connsiteX67" y="connsiteY67"/>
                      </a:cxn>
                      <a:cxn ang="0">
                        <a:pos x="connsiteX68" y="connsiteY68"/>
                      </a:cxn>
                      <a:cxn ang="0">
                        <a:pos x="connsiteX69" y="connsiteY69"/>
                      </a:cxn>
                      <a:cxn ang="0">
                        <a:pos x="connsiteX70" y="connsiteY70"/>
                      </a:cxn>
                      <a:cxn ang="0">
                        <a:pos x="connsiteX71" y="connsiteY71"/>
                      </a:cxn>
                      <a:cxn ang="0">
                        <a:pos x="connsiteX72" y="connsiteY72"/>
                      </a:cxn>
                      <a:cxn ang="0">
                        <a:pos x="connsiteX73" y="connsiteY73"/>
                      </a:cxn>
                      <a:cxn ang="0">
                        <a:pos x="connsiteX74" y="connsiteY74"/>
                      </a:cxn>
                      <a:cxn ang="0">
                        <a:pos x="connsiteX75" y="connsiteY75"/>
                      </a:cxn>
                      <a:cxn ang="0">
                        <a:pos x="connsiteX76" y="connsiteY76"/>
                      </a:cxn>
                      <a:cxn ang="0">
                        <a:pos x="connsiteX77" y="connsiteY77"/>
                      </a:cxn>
                      <a:cxn ang="0">
                        <a:pos x="connsiteX78" y="connsiteY78"/>
                      </a:cxn>
                      <a:cxn ang="0">
                        <a:pos x="connsiteX79" y="connsiteY79"/>
                      </a:cxn>
                      <a:cxn ang="0">
                        <a:pos x="connsiteX80" y="connsiteY80"/>
                      </a:cxn>
                      <a:cxn ang="0">
                        <a:pos x="connsiteX81" y="connsiteY81"/>
                      </a:cxn>
                      <a:cxn ang="0">
                        <a:pos x="connsiteX82" y="connsiteY82"/>
                      </a:cxn>
                      <a:cxn ang="0">
                        <a:pos x="connsiteX83" y="connsiteY83"/>
                      </a:cxn>
                      <a:cxn ang="0">
                        <a:pos x="connsiteX84" y="connsiteY84"/>
                      </a:cxn>
                      <a:cxn ang="0">
                        <a:pos x="connsiteX85" y="connsiteY85"/>
                      </a:cxn>
                      <a:cxn ang="0">
                        <a:pos x="connsiteX86" y="connsiteY86"/>
                      </a:cxn>
                      <a:cxn ang="0">
                        <a:pos x="connsiteX87" y="connsiteY87"/>
                      </a:cxn>
                      <a:cxn ang="0">
                        <a:pos x="connsiteX88" y="connsiteY88"/>
                      </a:cxn>
                      <a:cxn ang="0">
                        <a:pos x="connsiteX89" y="connsiteY89"/>
                      </a:cxn>
                      <a:cxn ang="0">
                        <a:pos x="connsiteX90" y="connsiteY90"/>
                      </a:cxn>
                      <a:cxn ang="0">
                        <a:pos x="connsiteX91" y="connsiteY91"/>
                      </a:cxn>
                      <a:cxn ang="0">
                        <a:pos x="connsiteX92" y="connsiteY92"/>
                      </a:cxn>
                      <a:cxn ang="0">
                        <a:pos x="connsiteX93" y="connsiteY93"/>
                      </a:cxn>
                      <a:cxn ang="0">
                        <a:pos x="connsiteX94" y="connsiteY94"/>
                      </a:cxn>
                      <a:cxn ang="0">
                        <a:pos x="connsiteX95" y="connsiteY95"/>
                      </a:cxn>
                      <a:cxn ang="0">
                        <a:pos x="connsiteX96" y="connsiteY96"/>
                      </a:cxn>
                      <a:cxn ang="0">
                        <a:pos x="connsiteX97" y="connsiteY97"/>
                      </a:cxn>
                      <a:cxn ang="0">
                        <a:pos x="connsiteX98" y="connsiteY98"/>
                      </a:cxn>
                      <a:cxn ang="0">
                        <a:pos x="connsiteX99" y="connsiteY99"/>
                      </a:cxn>
                      <a:cxn ang="0">
                        <a:pos x="connsiteX100" y="connsiteY100"/>
                      </a:cxn>
                      <a:cxn ang="0">
                        <a:pos x="connsiteX101" y="connsiteY101"/>
                      </a:cxn>
                      <a:cxn ang="0">
                        <a:pos x="connsiteX102" y="connsiteY102"/>
                      </a:cxn>
                      <a:cxn ang="0">
                        <a:pos x="connsiteX103" y="connsiteY103"/>
                      </a:cxn>
                      <a:cxn ang="0">
                        <a:pos x="connsiteX104" y="connsiteY104"/>
                      </a:cxn>
                      <a:cxn ang="0">
                        <a:pos x="connsiteX105" y="connsiteY105"/>
                      </a:cxn>
                      <a:cxn ang="0">
                        <a:pos x="connsiteX106" y="connsiteY106"/>
                      </a:cxn>
                      <a:cxn ang="0">
                        <a:pos x="connsiteX107" y="connsiteY107"/>
                      </a:cxn>
                      <a:cxn ang="0">
                        <a:pos x="connsiteX108" y="connsiteY108"/>
                      </a:cxn>
                      <a:cxn ang="0">
                        <a:pos x="connsiteX109" y="connsiteY109"/>
                      </a:cxn>
                      <a:cxn ang="0">
                        <a:pos x="connsiteX110" y="connsiteY110"/>
                      </a:cxn>
                      <a:cxn ang="0">
                        <a:pos x="connsiteX111" y="connsiteY111"/>
                      </a:cxn>
                      <a:cxn ang="0">
                        <a:pos x="connsiteX112" y="connsiteY112"/>
                      </a:cxn>
                      <a:cxn ang="0">
                        <a:pos x="connsiteX113" y="connsiteY113"/>
                      </a:cxn>
                      <a:cxn ang="0">
                        <a:pos x="connsiteX114" y="connsiteY114"/>
                      </a:cxn>
                      <a:cxn ang="0">
                        <a:pos x="connsiteX115" y="connsiteY115"/>
                      </a:cxn>
                      <a:cxn ang="0">
                        <a:pos x="connsiteX116" y="connsiteY116"/>
                      </a:cxn>
                      <a:cxn ang="0">
                        <a:pos x="connsiteX117" y="connsiteY117"/>
                      </a:cxn>
                      <a:cxn ang="0">
                        <a:pos x="connsiteX118" y="connsiteY118"/>
                      </a:cxn>
                      <a:cxn ang="0">
                        <a:pos x="connsiteX119" y="connsiteY119"/>
                      </a:cxn>
                      <a:cxn ang="0">
                        <a:pos x="connsiteX120" y="connsiteY120"/>
                      </a:cxn>
                      <a:cxn ang="0">
                        <a:pos x="connsiteX121" y="connsiteY121"/>
                      </a:cxn>
                      <a:cxn ang="0">
                        <a:pos x="connsiteX122" y="connsiteY122"/>
                      </a:cxn>
                      <a:cxn ang="0">
                        <a:pos x="connsiteX123" y="connsiteY123"/>
                      </a:cxn>
                      <a:cxn ang="0">
                        <a:pos x="connsiteX124" y="connsiteY124"/>
                      </a:cxn>
                      <a:cxn ang="0">
                        <a:pos x="connsiteX125" y="connsiteY125"/>
                      </a:cxn>
                      <a:cxn ang="0">
                        <a:pos x="connsiteX126" y="connsiteY126"/>
                      </a:cxn>
                      <a:cxn ang="0">
                        <a:pos x="connsiteX127" y="connsiteY127"/>
                      </a:cxn>
                      <a:cxn ang="0">
                        <a:pos x="connsiteX128" y="connsiteY128"/>
                      </a:cxn>
                      <a:cxn ang="0">
                        <a:pos x="connsiteX129" y="connsiteY129"/>
                      </a:cxn>
                      <a:cxn ang="0">
                        <a:pos x="connsiteX130" y="connsiteY130"/>
                      </a:cxn>
                      <a:cxn ang="0">
                        <a:pos x="connsiteX131" y="connsiteY131"/>
                      </a:cxn>
                      <a:cxn ang="0">
                        <a:pos x="connsiteX132" y="connsiteY132"/>
                      </a:cxn>
                      <a:cxn ang="0">
                        <a:pos x="connsiteX133" y="connsiteY133"/>
                      </a:cxn>
                      <a:cxn ang="0">
                        <a:pos x="connsiteX134" y="connsiteY134"/>
                      </a:cxn>
                      <a:cxn ang="0">
                        <a:pos x="connsiteX135" y="connsiteY135"/>
                      </a:cxn>
                      <a:cxn ang="0">
                        <a:pos x="connsiteX136" y="connsiteY136"/>
                      </a:cxn>
                      <a:cxn ang="0">
                        <a:pos x="connsiteX137" y="connsiteY137"/>
                      </a:cxn>
                      <a:cxn ang="0">
                        <a:pos x="connsiteX138" y="connsiteY138"/>
                      </a:cxn>
                      <a:cxn ang="0">
                        <a:pos x="connsiteX139" y="connsiteY139"/>
                      </a:cxn>
                      <a:cxn ang="0">
                        <a:pos x="connsiteX140" y="connsiteY140"/>
                      </a:cxn>
                      <a:cxn ang="0">
                        <a:pos x="connsiteX141" y="connsiteY141"/>
                      </a:cxn>
                      <a:cxn ang="0">
                        <a:pos x="connsiteX142" y="connsiteY142"/>
                      </a:cxn>
                      <a:cxn ang="0">
                        <a:pos x="connsiteX143" y="connsiteY143"/>
                      </a:cxn>
                      <a:cxn ang="0">
                        <a:pos x="connsiteX144" y="connsiteY144"/>
                      </a:cxn>
                      <a:cxn ang="0">
                        <a:pos x="connsiteX145" y="connsiteY145"/>
                      </a:cxn>
                      <a:cxn ang="0">
                        <a:pos x="connsiteX146" y="connsiteY146"/>
                      </a:cxn>
                      <a:cxn ang="0">
                        <a:pos x="connsiteX147" y="connsiteY147"/>
                      </a:cxn>
                      <a:cxn ang="0">
                        <a:pos x="connsiteX148" y="connsiteY148"/>
                      </a:cxn>
                      <a:cxn ang="0">
                        <a:pos x="connsiteX149" y="connsiteY149"/>
                      </a:cxn>
                      <a:cxn ang="0">
                        <a:pos x="connsiteX150" y="connsiteY150"/>
                      </a:cxn>
                      <a:cxn ang="0">
                        <a:pos x="connsiteX151" y="connsiteY151"/>
                      </a:cxn>
                      <a:cxn ang="0">
                        <a:pos x="connsiteX152" y="connsiteY152"/>
                      </a:cxn>
                      <a:cxn ang="0">
                        <a:pos x="connsiteX153" y="connsiteY153"/>
                      </a:cxn>
                      <a:cxn ang="0">
                        <a:pos x="connsiteX154" y="connsiteY154"/>
                      </a:cxn>
                      <a:cxn ang="0">
                        <a:pos x="connsiteX155" y="connsiteY155"/>
                      </a:cxn>
                      <a:cxn ang="0">
                        <a:pos x="connsiteX156" y="connsiteY156"/>
                      </a:cxn>
                      <a:cxn ang="0">
                        <a:pos x="connsiteX157" y="connsiteY157"/>
                      </a:cxn>
                      <a:cxn ang="0">
                        <a:pos x="connsiteX158" y="connsiteY158"/>
                      </a:cxn>
                      <a:cxn ang="0">
                        <a:pos x="connsiteX159" y="connsiteY159"/>
                      </a:cxn>
                      <a:cxn ang="0">
                        <a:pos x="connsiteX160" y="connsiteY160"/>
                      </a:cxn>
                      <a:cxn ang="0">
                        <a:pos x="connsiteX161" y="connsiteY161"/>
                      </a:cxn>
                      <a:cxn ang="0">
                        <a:pos x="connsiteX162" y="connsiteY162"/>
                      </a:cxn>
                      <a:cxn ang="0">
                        <a:pos x="connsiteX163" y="connsiteY163"/>
                      </a:cxn>
                      <a:cxn ang="0">
                        <a:pos x="connsiteX164" y="connsiteY164"/>
                      </a:cxn>
                      <a:cxn ang="0">
                        <a:pos x="connsiteX165" y="connsiteY165"/>
                      </a:cxn>
                      <a:cxn ang="0">
                        <a:pos x="connsiteX166" y="connsiteY166"/>
                      </a:cxn>
                      <a:cxn ang="0">
                        <a:pos x="connsiteX167" y="connsiteY167"/>
                      </a:cxn>
                      <a:cxn ang="0">
                        <a:pos x="connsiteX168" y="connsiteY168"/>
                      </a:cxn>
                      <a:cxn ang="0">
                        <a:pos x="connsiteX169" y="connsiteY169"/>
                      </a:cxn>
                      <a:cxn ang="0">
                        <a:pos x="connsiteX170" y="connsiteY170"/>
                      </a:cxn>
                      <a:cxn ang="0">
                        <a:pos x="connsiteX171" y="connsiteY171"/>
                      </a:cxn>
                      <a:cxn ang="0">
                        <a:pos x="connsiteX172" y="connsiteY172"/>
                      </a:cxn>
                      <a:cxn ang="0">
                        <a:pos x="connsiteX173" y="connsiteY173"/>
                      </a:cxn>
                      <a:cxn ang="0">
                        <a:pos x="connsiteX174" y="connsiteY174"/>
                      </a:cxn>
                      <a:cxn ang="0">
                        <a:pos x="connsiteX175" y="connsiteY175"/>
                      </a:cxn>
                      <a:cxn ang="0">
                        <a:pos x="connsiteX176" y="connsiteY176"/>
                      </a:cxn>
                      <a:cxn ang="0">
                        <a:pos x="connsiteX177" y="connsiteY177"/>
                      </a:cxn>
                      <a:cxn ang="0">
                        <a:pos x="connsiteX178" y="connsiteY178"/>
                      </a:cxn>
                      <a:cxn ang="0">
                        <a:pos x="connsiteX179" y="connsiteY179"/>
                      </a:cxn>
                      <a:cxn ang="0">
                        <a:pos x="connsiteX180" y="connsiteY180"/>
                      </a:cxn>
                      <a:cxn ang="0">
                        <a:pos x="connsiteX181" y="connsiteY181"/>
                      </a:cxn>
                      <a:cxn ang="0">
                        <a:pos x="connsiteX182" y="connsiteY182"/>
                      </a:cxn>
                      <a:cxn ang="0">
                        <a:pos x="connsiteX183" y="connsiteY183"/>
                      </a:cxn>
                      <a:cxn ang="0">
                        <a:pos x="connsiteX184" y="connsiteY184"/>
                      </a:cxn>
                      <a:cxn ang="0">
                        <a:pos x="connsiteX185" y="connsiteY185"/>
                      </a:cxn>
                      <a:cxn ang="0">
                        <a:pos x="connsiteX186" y="connsiteY186"/>
                      </a:cxn>
                      <a:cxn ang="0">
                        <a:pos x="connsiteX187" y="connsiteY187"/>
                      </a:cxn>
                      <a:cxn ang="0">
                        <a:pos x="connsiteX188" y="connsiteY188"/>
                      </a:cxn>
                      <a:cxn ang="0">
                        <a:pos x="connsiteX189" y="connsiteY189"/>
                      </a:cxn>
                      <a:cxn ang="0">
                        <a:pos x="connsiteX190" y="connsiteY190"/>
                      </a:cxn>
                      <a:cxn ang="0">
                        <a:pos x="connsiteX191" y="connsiteY191"/>
                      </a:cxn>
                      <a:cxn ang="0">
                        <a:pos x="connsiteX192" y="connsiteY192"/>
                      </a:cxn>
                      <a:cxn ang="0">
                        <a:pos x="connsiteX193" y="connsiteY193"/>
                      </a:cxn>
                      <a:cxn ang="0">
                        <a:pos x="connsiteX194" y="connsiteY194"/>
                      </a:cxn>
                      <a:cxn ang="0">
                        <a:pos x="connsiteX195" y="connsiteY195"/>
                      </a:cxn>
                      <a:cxn ang="0">
                        <a:pos x="connsiteX196" y="connsiteY196"/>
                      </a:cxn>
                      <a:cxn ang="0">
                        <a:pos x="connsiteX197" y="connsiteY197"/>
                      </a:cxn>
                    </a:cxnLst>
                    <a:rect l="l" t="t" r="r" b="b"/>
                    <a:pathLst>
                      <a:path w="1950394" h="1950394">
                        <a:moveTo>
                          <a:pt x="977265" y="1954006"/>
                        </a:moveTo>
                        <a:cubicBezTo>
                          <a:pt x="444261" y="1950394"/>
                          <a:pt x="1552" y="1529873"/>
                          <a:pt x="4" y="977261"/>
                        </a:cubicBezTo>
                        <a:cubicBezTo>
                          <a:pt x="-1544" y="439613"/>
                          <a:pt x="427749" y="0"/>
                          <a:pt x="976749" y="0"/>
                        </a:cubicBezTo>
                        <a:cubicBezTo>
                          <a:pt x="1519041" y="0"/>
                          <a:pt x="1952978" y="432905"/>
                          <a:pt x="1953494" y="976229"/>
                        </a:cubicBezTo>
                        <a:cubicBezTo>
                          <a:pt x="1953494" y="1512846"/>
                          <a:pt x="1525749" y="1948330"/>
                          <a:pt x="977265" y="1954006"/>
                        </a:cubicBezTo>
                        <a:close/>
                        <a:moveTo>
                          <a:pt x="1198104" y="1613977"/>
                        </a:moveTo>
                        <a:cubicBezTo>
                          <a:pt x="1198104" y="1578891"/>
                          <a:pt x="1194492" y="1586630"/>
                          <a:pt x="1221839" y="1574763"/>
                        </a:cubicBezTo>
                        <a:cubicBezTo>
                          <a:pt x="1228030" y="1572183"/>
                          <a:pt x="1234738" y="1569603"/>
                          <a:pt x="1240930" y="1566507"/>
                        </a:cubicBezTo>
                        <a:cubicBezTo>
                          <a:pt x="1247637" y="1562896"/>
                          <a:pt x="1252797" y="1563927"/>
                          <a:pt x="1257957" y="1569603"/>
                        </a:cubicBezTo>
                        <a:cubicBezTo>
                          <a:pt x="1272920" y="1586630"/>
                          <a:pt x="1290464" y="1602110"/>
                          <a:pt x="1298203" y="1624297"/>
                        </a:cubicBezTo>
                        <a:cubicBezTo>
                          <a:pt x="1300783" y="1631520"/>
                          <a:pt x="1304395" y="1633068"/>
                          <a:pt x="1311619" y="1629456"/>
                        </a:cubicBezTo>
                        <a:cubicBezTo>
                          <a:pt x="1333290" y="1618105"/>
                          <a:pt x="1354445" y="1605722"/>
                          <a:pt x="1375084" y="1592822"/>
                        </a:cubicBezTo>
                        <a:cubicBezTo>
                          <a:pt x="1382824" y="1588178"/>
                          <a:pt x="1381791" y="1584051"/>
                          <a:pt x="1377148" y="1578891"/>
                        </a:cubicBezTo>
                        <a:cubicBezTo>
                          <a:pt x="1361152" y="1560832"/>
                          <a:pt x="1356509" y="1537613"/>
                          <a:pt x="1349285" y="1515426"/>
                        </a:cubicBezTo>
                        <a:cubicBezTo>
                          <a:pt x="1347221" y="1509750"/>
                          <a:pt x="1348253" y="1505622"/>
                          <a:pt x="1353413" y="1502010"/>
                        </a:cubicBezTo>
                        <a:cubicBezTo>
                          <a:pt x="1364248" y="1493754"/>
                          <a:pt x="1375600" y="1485499"/>
                          <a:pt x="1385919" y="1476727"/>
                        </a:cubicBezTo>
                        <a:cubicBezTo>
                          <a:pt x="1391079" y="1472600"/>
                          <a:pt x="1395723" y="1473115"/>
                          <a:pt x="1400883" y="1476727"/>
                        </a:cubicBezTo>
                        <a:cubicBezTo>
                          <a:pt x="1419458" y="1489111"/>
                          <a:pt x="1440097" y="1498914"/>
                          <a:pt x="1452996" y="1518005"/>
                        </a:cubicBezTo>
                        <a:cubicBezTo>
                          <a:pt x="1457640" y="1525229"/>
                          <a:pt x="1463316" y="1525745"/>
                          <a:pt x="1470024" y="1519553"/>
                        </a:cubicBezTo>
                        <a:cubicBezTo>
                          <a:pt x="1487051" y="1503558"/>
                          <a:pt x="1503562" y="1487047"/>
                          <a:pt x="1519041" y="1470535"/>
                        </a:cubicBezTo>
                        <a:cubicBezTo>
                          <a:pt x="1525233" y="1464344"/>
                          <a:pt x="1525749" y="1458668"/>
                          <a:pt x="1518010" y="1453508"/>
                        </a:cubicBezTo>
                        <a:cubicBezTo>
                          <a:pt x="1498402" y="1440093"/>
                          <a:pt x="1488599" y="1418938"/>
                          <a:pt x="1475699" y="1400363"/>
                        </a:cubicBezTo>
                        <a:cubicBezTo>
                          <a:pt x="1472088" y="1395203"/>
                          <a:pt x="1472088" y="1391075"/>
                          <a:pt x="1476215" y="1386431"/>
                        </a:cubicBezTo>
                        <a:cubicBezTo>
                          <a:pt x="1484987" y="1375596"/>
                          <a:pt x="1493243" y="1364760"/>
                          <a:pt x="1501498" y="1353925"/>
                        </a:cubicBezTo>
                        <a:cubicBezTo>
                          <a:pt x="1505626" y="1348249"/>
                          <a:pt x="1510270" y="1348249"/>
                          <a:pt x="1515946" y="1349797"/>
                        </a:cubicBezTo>
                        <a:cubicBezTo>
                          <a:pt x="1538133" y="1357020"/>
                          <a:pt x="1560836" y="1362180"/>
                          <a:pt x="1579411" y="1377660"/>
                        </a:cubicBezTo>
                        <a:cubicBezTo>
                          <a:pt x="1584571" y="1382303"/>
                          <a:pt x="1588182" y="1382303"/>
                          <a:pt x="1592310" y="1375596"/>
                        </a:cubicBezTo>
                        <a:cubicBezTo>
                          <a:pt x="1605210" y="1354441"/>
                          <a:pt x="1617593" y="1333801"/>
                          <a:pt x="1628945" y="1312130"/>
                        </a:cubicBezTo>
                        <a:cubicBezTo>
                          <a:pt x="1632557" y="1304907"/>
                          <a:pt x="1631009" y="1300779"/>
                          <a:pt x="1623785" y="1298199"/>
                        </a:cubicBezTo>
                        <a:cubicBezTo>
                          <a:pt x="1605726" y="1291491"/>
                          <a:pt x="1591794" y="1278592"/>
                          <a:pt x="1577863" y="1265692"/>
                        </a:cubicBezTo>
                        <a:cubicBezTo>
                          <a:pt x="1560320" y="1248665"/>
                          <a:pt x="1560836" y="1253309"/>
                          <a:pt x="1571155" y="1230090"/>
                        </a:cubicBezTo>
                        <a:cubicBezTo>
                          <a:pt x="1574251" y="1222866"/>
                          <a:pt x="1577347" y="1215643"/>
                          <a:pt x="1579927" y="1208419"/>
                        </a:cubicBezTo>
                        <a:cubicBezTo>
                          <a:pt x="1582507" y="1200163"/>
                          <a:pt x="1587667" y="1197583"/>
                          <a:pt x="1596438" y="1197583"/>
                        </a:cubicBezTo>
                        <a:cubicBezTo>
                          <a:pt x="1618625" y="1198100"/>
                          <a:pt x="1640296" y="1197583"/>
                          <a:pt x="1660935" y="1207387"/>
                        </a:cubicBezTo>
                        <a:cubicBezTo>
                          <a:pt x="1668159" y="1210483"/>
                          <a:pt x="1672287" y="1209967"/>
                          <a:pt x="1675383" y="1201195"/>
                        </a:cubicBezTo>
                        <a:cubicBezTo>
                          <a:pt x="1682090" y="1178492"/>
                          <a:pt x="1688282" y="1155789"/>
                          <a:pt x="1693442" y="1132570"/>
                        </a:cubicBezTo>
                        <a:cubicBezTo>
                          <a:pt x="1695506" y="1123283"/>
                          <a:pt x="1692926" y="1119671"/>
                          <a:pt x="1684154" y="1119155"/>
                        </a:cubicBezTo>
                        <a:cubicBezTo>
                          <a:pt x="1660935" y="1117091"/>
                          <a:pt x="1641328" y="1104192"/>
                          <a:pt x="1621205" y="1093872"/>
                        </a:cubicBezTo>
                        <a:cubicBezTo>
                          <a:pt x="1616561" y="1091808"/>
                          <a:pt x="1613465" y="1088712"/>
                          <a:pt x="1614497" y="1083037"/>
                        </a:cubicBezTo>
                        <a:cubicBezTo>
                          <a:pt x="1616561" y="1069621"/>
                          <a:pt x="1618625" y="1055690"/>
                          <a:pt x="1620173" y="1042274"/>
                        </a:cubicBezTo>
                        <a:cubicBezTo>
                          <a:pt x="1621205" y="1034535"/>
                          <a:pt x="1625333" y="1031439"/>
                          <a:pt x="1632557" y="1029891"/>
                        </a:cubicBezTo>
                        <a:cubicBezTo>
                          <a:pt x="1653712" y="1025763"/>
                          <a:pt x="1673835" y="1018539"/>
                          <a:pt x="1696022" y="1022667"/>
                        </a:cubicBezTo>
                        <a:cubicBezTo>
                          <a:pt x="1704793" y="1024215"/>
                          <a:pt x="1708921" y="1020603"/>
                          <a:pt x="1709437" y="1010800"/>
                        </a:cubicBezTo>
                        <a:cubicBezTo>
                          <a:pt x="1710469" y="988612"/>
                          <a:pt x="1710985" y="966426"/>
                          <a:pt x="1709437" y="943723"/>
                        </a:cubicBezTo>
                        <a:cubicBezTo>
                          <a:pt x="1708921" y="933403"/>
                          <a:pt x="1704793" y="929791"/>
                          <a:pt x="1694990" y="931339"/>
                        </a:cubicBezTo>
                        <a:cubicBezTo>
                          <a:pt x="1680026" y="933919"/>
                          <a:pt x="1665063" y="931855"/>
                          <a:pt x="1650616" y="928243"/>
                        </a:cubicBezTo>
                        <a:cubicBezTo>
                          <a:pt x="1619141" y="919988"/>
                          <a:pt x="1621205" y="928243"/>
                          <a:pt x="1618109" y="892125"/>
                        </a:cubicBezTo>
                        <a:cubicBezTo>
                          <a:pt x="1617593" y="885933"/>
                          <a:pt x="1616561" y="880257"/>
                          <a:pt x="1615013" y="874582"/>
                        </a:cubicBezTo>
                        <a:cubicBezTo>
                          <a:pt x="1612949" y="866842"/>
                          <a:pt x="1616561" y="862714"/>
                          <a:pt x="1622753" y="859102"/>
                        </a:cubicBezTo>
                        <a:cubicBezTo>
                          <a:pt x="1642876" y="849299"/>
                          <a:pt x="1661967" y="836915"/>
                          <a:pt x="1684670" y="834851"/>
                        </a:cubicBezTo>
                        <a:cubicBezTo>
                          <a:pt x="1692410" y="834335"/>
                          <a:pt x="1696022" y="830724"/>
                          <a:pt x="1693442" y="821952"/>
                        </a:cubicBezTo>
                        <a:cubicBezTo>
                          <a:pt x="1687766" y="799249"/>
                          <a:pt x="1682090" y="776030"/>
                          <a:pt x="1674867" y="753327"/>
                        </a:cubicBezTo>
                        <a:cubicBezTo>
                          <a:pt x="1671771" y="744039"/>
                          <a:pt x="1667643" y="743007"/>
                          <a:pt x="1659903" y="746619"/>
                        </a:cubicBezTo>
                        <a:cubicBezTo>
                          <a:pt x="1638748" y="756423"/>
                          <a:pt x="1616561" y="755907"/>
                          <a:pt x="1594374" y="756423"/>
                        </a:cubicBezTo>
                        <a:cubicBezTo>
                          <a:pt x="1587667" y="756423"/>
                          <a:pt x="1583023" y="754359"/>
                          <a:pt x="1580443" y="747651"/>
                        </a:cubicBezTo>
                        <a:cubicBezTo>
                          <a:pt x="1575799" y="735784"/>
                          <a:pt x="1571155" y="724432"/>
                          <a:pt x="1565995" y="713081"/>
                        </a:cubicBezTo>
                        <a:cubicBezTo>
                          <a:pt x="1562900" y="705857"/>
                          <a:pt x="1564448" y="701213"/>
                          <a:pt x="1570123" y="696054"/>
                        </a:cubicBezTo>
                        <a:cubicBezTo>
                          <a:pt x="1586635" y="681090"/>
                          <a:pt x="1602114" y="664579"/>
                          <a:pt x="1623269" y="656323"/>
                        </a:cubicBezTo>
                        <a:cubicBezTo>
                          <a:pt x="1631009" y="653227"/>
                          <a:pt x="1632557" y="649616"/>
                          <a:pt x="1628429" y="641876"/>
                        </a:cubicBezTo>
                        <a:cubicBezTo>
                          <a:pt x="1617077" y="620721"/>
                          <a:pt x="1605210" y="599566"/>
                          <a:pt x="1592310" y="579443"/>
                        </a:cubicBezTo>
                        <a:cubicBezTo>
                          <a:pt x="1587667" y="572219"/>
                          <a:pt x="1584055" y="572219"/>
                          <a:pt x="1578379" y="576863"/>
                        </a:cubicBezTo>
                        <a:cubicBezTo>
                          <a:pt x="1564963" y="587698"/>
                          <a:pt x="1548968" y="594406"/>
                          <a:pt x="1532457" y="599050"/>
                        </a:cubicBezTo>
                        <a:cubicBezTo>
                          <a:pt x="1499950" y="607821"/>
                          <a:pt x="1510270" y="610917"/>
                          <a:pt x="1490147" y="585118"/>
                        </a:cubicBezTo>
                        <a:cubicBezTo>
                          <a:pt x="1486019" y="579443"/>
                          <a:pt x="1481891" y="574283"/>
                          <a:pt x="1477247" y="569123"/>
                        </a:cubicBezTo>
                        <a:cubicBezTo>
                          <a:pt x="1472088" y="563447"/>
                          <a:pt x="1472088" y="558288"/>
                          <a:pt x="1476731" y="552096"/>
                        </a:cubicBezTo>
                        <a:cubicBezTo>
                          <a:pt x="1489115" y="533521"/>
                          <a:pt x="1498918" y="513397"/>
                          <a:pt x="1518525" y="499982"/>
                        </a:cubicBezTo>
                        <a:cubicBezTo>
                          <a:pt x="1525233" y="495338"/>
                          <a:pt x="1525233" y="490178"/>
                          <a:pt x="1519557" y="483987"/>
                        </a:cubicBezTo>
                        <a:cubicBezTo>
                          <a:pt x="1503562" y="466960"/>
                          <a:pt x="1487051" y="450448"/>
                          <a:pt x="1470540" y="434453"/>
                        </a:cubicBezTo>
                        <a:cubicBezTo>
                          <a:pt x="1463316" y="427745"/>
                          <a:pt x="1458156" y="428261"/>
                          <a:pt x="1452480" y="436001"/>
                        </a:cubicBezTo>
                        <a:cubicBezTo>
                          <a:pt x="1443709" y="448384"/>
                          <a:pt x="1431841" y="457672"/>
                          <a:pt x="1418942" y="465412"/>
                        </a:cubicBezTo>
                        <a:cubicBezTo>
                          <a:pt x="1393143" y="481407"/>
                          <a:pt x="1393143" y="481407"/>
                          <a:pt x="1369408" y="463348"/>
                        </a:cubicBezTo>
                        <a:cubicBezTo>
                          <a:pt x="1364764" y="459736"/>
                          <a:pt x="1360121" y="455608"/>
                          <a:pt x="1354961" y="452512"/>
                        </a:cubicBezTo>
                        <a:cubicBezTo>
                          <a:pt x="1348253" y="448384"/>
                          <a:pt x="1347221" y="443225"/>
                          <a:pt x="1349801" y="436001"/>
                        </a:cubicBezTo>
                        <a:cubicBezTo>
                          <a:pt x="1357025" y="414330"/>
                          <a:pt x="1361668" y="391627"/>
                          <a:pt x="1377148" y="374084"/>
                        </a:cubicBezTo>
                        <a:cubicBezTo>
                          <a:pt x="1382307" y="368408"/>
                          <a:pt x="1381276" y="364280"/>
                          <a:pt x="1374052" y="360152"/>
                        </a:cubicBezTo>
                        <a:cubicBezTo>
                          <a:pt x="1353929" y="347769"/>
                          <a:pt x="1333806" y="335385"/>
                          <a:pt x="1312651" y="324550"/>
                        </a:cubicBezTo>
                        <a:cubicBezTo>
                          <a:pt x="1304911" y="320422"/>
                          <a:pt x="1299751" y="320422"/>
                          <a:pt x="1296655" y="329193"/>
                        </a:cubicBezTo>
                        <a:cubicBezTo>
                          <a:pt x="1288916" y="350865"/>
                          <a:pt x="1271888" y="365828"/>
                          <a:pt x="1256925" y="382855"/>
                        </a:cubicBezTo>
                        <a:cubicBezTo>
                          <a:pt x="1251249" y="389047"/>
                          <a:pt x="1246090" y="389563"/>
                          <a:pt x="1238866" y="386467"/>
                        </a:cubicBezTo>
                        <a:cubicBezTo>
                          <a:pt x="1228546" y="381307"/>
                          <a:pt x="1217711" y="377179"/>
                          <a:pt x="1206875" y="373052"/>
                        </a:cubicBezTo>
                        <a:cubicBezTo>
                          <a:pt x="1199136" y="370472"/>
                          <a:pt x="1196556" y="365312"/>
                          <a:pt x="1196556" y="357572"/>
                        </a:cubicBezTo>
                        <a:cubicBezTo>
                          <a:pt x="1197072" y="335385"/>
                          <a:pt x="1196556" y="313714"/>
                          <a:pt x="1206359" y="293075"/>
                        </a:cubicBezTo>
                        <a:cubicBezTo>
                          <a:pt x="1209971" y="285335"/>
                          <a:pt x="1208939" y="280692"/>
                          <a:pt x="1199652" y="278112"/>
                        </a:cubicBezTo>
                        <a:cubicBezTo>
                          <a:pt x="1176949" y="271404"/>
                          <a:pt x="1154246" y="265212"/>
                          <a:pt x="1131027" y="259537"/>
                        </a:cubicBezTo>
                        <a:cubicBezTo>
                          <a:pt x="1122255" y="257473"/>
                          <a:pt x="1119159" y="260569"/>
                          <a:pt x="1118127" y="268308"/>
                        </a:cubicBezTo>
                        <a:cubicBezTo>
                          <a:pt x="1116063" y="291527"/>
                          <a:pt x="1103164" y="311134"/>
                          <a:pt x="1093360" y="331258"/>
                        </a:cubicBezTo>
                        <a:cubicBezTo>
                          <a:pt x="1090780" y="336933"/>
                          <a:pt x="1086653" y="339513"/>
                          <a:pt x="1079945" y="338481"/>
                        </a:cubicBezTo>
                        <a:cubicBezTo>
                          <a:pt x="1067561" y="336417"/>
                          <a:pt x="1055178" y="334869"/>
                          <a:pt x="1042794" y="333837"/>
                        </a:cubicBezTo>
                        <a:cubicBezTo>
                          <a:pt x="1034539" y="332805"/>
                          <a:pt x="1029895" y="329193"/>
                          <a:pt x="1028347" y="320422"/>
                        </a:cubicBezTo>
                        <a:cubicBezTo>
                          <a:pt x="1024735" y="299783"/>
                          <a:pt x="1016996" y="279660"/>
                          <a:pt x="1021123" y="257989"/>
                        </a:cubicBezTo>
                        <a:cubicBezTo>
                          <a:pt x="1022671" y="248701"/>
                          <a:pt x="1019059" y="244057"/>
                          <a:pt x="1008740" y="243541"/>
                        </a:cubicBezTo>
                        <a:cubicBezTo>
                          <a:pt x="986553" y="242509"/>
                          <a:pt x="964366" y="242509"/>
                          <a:pt x="941663" y="243541"/>
                        </a:cubicBezTo>
                        <a:cubicBezTo>
                          <a:pt x="931859" y="244057"/>
                          <a:pt x="928247" y="248185"/>
                          <a:pt x="929795" y="256957"/>
                        </a:cubicBezTo>
                        <a:cubicBezTo>
                          <a:pt x="933923" y="279144"/>
                          <a:pt x="926184" y="299267"/>
                          <a:pt x="922572" y="320422"/>
                        </a:cubicBezTo>
                        <a:cubicBezTo>
                          <a:pt x="921024" y="328678"/>
                          <a:pt x="916896" y="332290"/>
                          <a:pt x="909156" y="333321"/>
                        </a:cubicBezTo>
                        <a:cubicBezTo>
                          <a:pt x="896773" y="334869"/>
                          <a:pt x="884389" y="335901"/>
                          <a:pt x="872006" y="337965"/>
                        </a:cubicBezTo>
                        <a:cubicBezTo>
                          <a:pt x="864782" y="339513"/>
                          <a:pt x="860654" y="336933"/>
                          <a:pt x="857559" y="330226"/>
                        </a:cubicBezTo>
                        <a:cubicBezTo>
                          <a:pt x="847755" y="310102"/>
                          <a:pt x="835371" y="291527"/>
                          <a:pt x="833308" y="268308"/>
                        </a:cubicBezTo>
                        <a:cubicBezTo>
                          <a:pt x="832276" y="259537"/>
                          <a:pt x="828664" y="256957"/>
                          <a:pt x="819892" y="259021"/>
                        </a:cubicBezTo>
                        <a:cubicBezTo>
                          <a:pt x="797705" y="264180"/>
                          <a:pt x="775518" y="269856"/>
                          <a:pt x="753847" y="276564"/>
                        </a:cubicBezTo>
                        <a:cubicBezTo>
                          <a:pt x="744044" y="279660"/>
                          <a:pt x="740948" y="283272"/>
                          <a:pt x="745591" y="293075"/>
                        </a:cubicBezTo>
                        <a:cubicBezTo>
                          <a:pt x="751783" y="308039"/>
                          <a:pt x="754879" y="323518"/>
                          <a:pt x="754879" y="339513"/>
                        </a:cubicBezTo>
                        <a:cubicBezTo>
                          <a:pt x="754879" y="367892"/>
                          <a:pt x="755395" y="367892"/>
                          <a:pt x="728564" y="378728"/>
                        </a:cubicBezTo>
                        <a:cubicBezTo>
                          <a:pt x="722888" y="380791"/>
                          <a:pt x="717213" y="383371"/>
                          <a:pt x="712053" y="385951"/>
                        </a:cubicBezTo>
                        <a:cubicBezTo>
                          <a:pt x="705345" y="389563"/>
                          <a:pt x="700185" y="388531"/>
                          <a:pt x="695026" y="382855"/>
                        </a:cubicBezTo>
                        <a:cubicBezTo>
                          <a:pt x="679546" y="365828"/>
                          <a:pt x="662519" y="350349"/>
                          <a:pt x="654779" y="328161"/>
                        </a:cubicBezTo>
                        <a:cubicBezTo>
                          <a:pt x="652200" y="320938"/>
                          <a:pt x="648588" y="319390"/>
                          <a:pt x="641364" y="323002"/>
                        </a:cubicBezTo>
                        <a:cubicBezTo>
                          <a:pt x="619693" y="334353"/>
                          <a:pt x="598538" y="346737"/>
                          <a:pt x="577899" y="359636"/>
                        </a:cubicBezTo>
                        <a:cubicBezTo>
                          <a:pt x="571707" y="363248"/>
                          <a:pt x="570159" y="366860"/>
                          <a:pt x="574803" y="372536"/>
                        </a:cubicBezTo>
                        <a:cubicBezTo>
                          <a:pt x="590798" y="390595"/>
                          <a:pt x="595958" y="413298"/>
                          <a:pt x="602666" y="435485"/>
                        </a:cubicBezTo>
                        <a:cubicBezTo>
                          <a:pt x="604730" y="442193"/>
                          <a:pt x="604214" y="446836"/>
                          <a:pt x="598022" y="450964"/>
                        </a:cubicBezTo>
                        <a:cubicBezTo>
                          <a:pt x="587702" y="458188"/>
                          <a:pt x="577383" y="466444"/>
                          <a:pt x="567579" y="474699"/>
                        </a:cubicBezTo>
                        <a:cubicBezTo>
                          <a:pt x="561388" y="479859"/>
                          <a:pt x="556744" y="478827"/>
                          <a:pt x="550552" y="474699"/>
                        </a:cubicBezTo>
                        <a:cubicBezTo>
                          <a:pt x="531977" y="462316"/>
                          <a:pt x="511854" y="451996"/>
                          <a:pt x="498438" y="432905"/>
                        </a:cubicBezTo>
                        <a:cubicBezTo>
                          <a:pt x="494310" y="426713"/>
                          <a:pt x="489151" y="426197"/>
                          <a:pt x="483475" y="431357"/>
                        </a:cubicBezTo>
                        <a:cubicBezTo>
                          <a:pt x="465932" y="447352"/>
                          <a:pt x="448904" y="464895"/>
                          <a:pt x="432393" y="482439"/>
                        </a:cubicBezTo>
                        <a:cubicBezTo>
                          <a:pt x="427233" y="488114"/>
                          <a:pt x="426717" y="493274"/>
                          <a:pt x="433425" y="497402"/>
                        </a:cubicBezTo>
                        <a:cubicBezTo>
                          <a:pt x="453032" y="510818"/>
                          <a:pt x="462836" y="531457"/>
                          <a:pt x="475735" y="550032"/>
                        </a:cubicBezTo>
                        <a:cubicBezTo>
                          <a:pt x="479863" y="555708"/>
                          <a:pt x="479863" y="560867"/>
                          <a:pt x="475219" y="566027"/>
                        </a:cubicBezTo>
                        <a:cubicBezTo>
                          <a:pt x="466964" y="576347"/>
                          <a:pt x="458708" y="587182"/>
                          <a:pt x="450968" y="597502"/>
                        </a:cubicBezTo>
                        <a:cubicBezTo>
                          <a:pt x="447357" y="602146"/>
                          <a:pt x="443745" y="603694"/>
                          <a:pt x="437553" y="601629"/>
                        </a:cubicBezTo>
                        <a:cubicBezTo>
                          <a:pt x="414850" y="594406"/>
                          <a:pt x="391631" y="589246"/>
                          <a:pt x="373056" y="573251"/>
                        </a:cubicBezTo>
                        <a:cubicBezTo>
                          <a:pt x="367896" y="568607"/>
                          <a:pt x="363768" y="568607"/>
                          <a:pt x="360156" y="575315"/>
                        </a:cubicBezTo>
                        <a:cubicBezTo>
                          <a:pt x="347257" y="596470"/>
                          <a:pt x="334358" y="617109"/>
                          <a:pt x="323522" y="638780"/>
                        </a:cubicBezTo>
                        <a:cubicBezTo>
                          <a:pt x="319910" y="646004"/>
                          <a:pt x="320942" y="650131"/>
                          <a:pt x="328166" y="652711"/>
                        </a:cubicBezTo>
                        <a:cubicBezTo>
                          <a:pt x="346225" y="659419"/>
                          <a:pt x="360672" y="672318"/>
                          <a:pt x="374088" y="685218"/>
                        </a:cubicBezTo>
                        <a:cubicBezTo>
                          <a:pt x="392147" y="702245"/>
                          <a:pt x="391115" y="698117"/>
                          <a:pt x="380795" y="720820"/>
                        </a:cubicBezTo>
                        <a:cubicBezTo>
                          <a:pt x="377700" y="728044"/>
                          <a:pt x="374604" y="735268"/>
                          <a:pt x="372024" y="742492"/>
                        </a:cubicBezTo>
                        <a:cubicBezTo>
                          <a:pt x="369444" y="750747"/>
                          <a:pt x="364284" y="753327"/>
                          <a:pt x="355513" y="753327"/>
                        </a:cubicBezTo>
                        <a:cubicBezTo>
                          <a:pt x="333326" y="752811"/>
                          <a:pt x="311655" y="753327"/>
                          <a:pt x="291015" y="743523"/>
                        </a:cubicBezTo>
                        <a:cubicBezTo>
                          <a:pt x="282760" y="739396"/>
                          <a:pt x="279148" y="742492"/>
                          <a:pt x="276568" y="751263"/>
                        </a:cubicBezTo>
                        <a:cubicBezTo>
                          <a:pt x="269860" y="773450"/>
                          <a:pt x="264185" y="796153"/>
                          <a:pt x="258509" y="818340"/>
                        </a:cubicBezTo>
                        <a:cubicBezTo>
                          <a:pt x="256445" y="827628"/>
                          <a:pt x="259025" y="831239"/>
                          <a:pt x="267796" y="831756"/>
                        </a:cubicBezTo>
                        <a:cubicBezTo>
                          <a:pt x="291015" y="833819"/>
                          <a:pt x="310623" y="846719"/>
                          <a:pt x="330746" y="857038"/>
                        </a:cubicBezTo>
                        <a:cubicBezTo>
                          <a:pt x="335905" y="859618"/>
                          <a:pt x="338485" y="863230"/>
                          <a:pt x="337453" y="869422"/>
                        </a:cubicBezTo>
                        <a:cubicBezTo>
                          <a:pt x="335389" y="881805"/>
                          <a:pt x="333842" y="894189"/>
                          <a:pt x="332810" y="906572"/>
                        </a:cubicBezTo>
                        <a:cubicBezTo>
                          <a:pt x="331778" y="915344"/>
                          <a:pt x="328166" y="919988"/>
                          <a:pt x="318878" y="922052"/>
                        </a:cubicBezTo>
                        <a:cubicBezTo>
                          <a:pt x="298239" y="925664"/>
                          <a:pt x="278116" y="932887"/>
                          <a:pt x="256445" y="929275"/>
                        </a:cubicBezTo>
                        <a:cubicBezTo>
                          <a:pt x="246125" y="927211"/>
                          <a:pt x="243029" y="932371"/>
                          <a:pt x="242514" y="942175"/>
                        </a:cubicBezTo>
                        <a:cubicBezTo>
                          <a:pt x="241482" y="963846"/>
                          <a:pt x="241482" y="985001"/>
                          <a:pt x="242514" y="1006672"/>
                        </a:cubicBezTo>
                        <a:cubicBezTo>
                          <a:pt x="243029" y="1018023"/>
                          <a:pt x="247157" y="1022667"/>
                          <a:pt x="257993" y="1020603"/>
                        </a:cubicBezTo>
                        <a:cubicBezTo>
                          <a:pt x="280180" y="1016475"/>
                          <a:pt x="300303" y="1024731"/>
                          <a:pt x="321458" y="1028343"/>
                        </a:cubicBezTo>
                        <a:cubicBezTo>
                          <a:pt x="327650" y="1029375"/>
                          <a:pt x="331262" y="1032987"/>
                          <a:pt x="331778" y="1039694"/>
                        </a:cubicBezTo>
                        <a:cubicBezTo>
                          <a:pt x="333326" y="1052594"/>
                          <a:pt x="334358" y="1065493"/>
                          <a:pt x="336937" y="1077877"/>
                        </a:cubicBezTo>
                        <a:cubicBezTo>
                          <a:pt x="338485" y="1085617"/>
                          <a:pt x="335905" y="1089744"/>
                          <a:pt x="329198" y="1093356"/>
                        </a:cubicBezTo>
                        <a:cubicBezTo>
                          <a:pt x="309075" y="1103676"/>
                          <a:pt x="289467" y="1115543"/>
                          <a:pt x="265733" y="1117607"/>
                        </a:cubicBezTo>
                        <a:cubicBezTo>
                          <a:pt x="257993" y="1118123"/>
                          <a:pt x="255929" y="1122251"/>
                          <a:pt x="257993" y="1129990"/>
                        </a:cubicBezTo>
                        <a:cubicBezTo>
                          <a:pt x="263669" y="1153209"/>
                          <a:pt x="269344" y="1175913"/>
                          <a:pt x="276568" y="1198615"/>
                        </a:cubicBezTo>
                        <a:cubicBezTo>
                          <a:pt x="279148" y="1207903"/>
                          <a:pt x="283276" y="1209451"/>
                          <a:pt x="291531" y="1205839"/>
                        </a:cubicBezTo>
                        <a:cubicBezTo>
                          <a:pt x="308559" y="1198100"/>
                          <a:pt x="327134" y="1196035"/>
                          <a:pt x="345709" y="1196035"/>
                        </a:cubicBezTo>
                        <a:cubicBezTo>
                          <a:pt x="371508" y="1196035"/>
                          <a:pt x="366348" y="1193456"/>
                          <a:pt x="375636" y="1216675"/>
                        </a:cubicBezTo>
                        <a:cubicBezTo>
                          <a:pt x="378216" y="1223382"/>
                          <a:pt x="380795" y="1230606"/>
                          <a:pt x="384407" y="1236798"/>
                        </a:cubicBezTo>
                        <a:cubicBezTo>
                          <a:pt x="389051" y="1245569"/>
                          <a:pt x="386987" y="1251761"/>
                          <a:pt x="379764" y="1257953"/>
                        </a:cubicBezTo>
                        <a:cubicBezTo>
                          <a:pt x="363252" y="1272400"/>
                          <a:pt x="348289" y="1288396"/>
                          <a:pt x="327134" y="1296651"/>
                        </a:cubicBezTo>
                        <a:cubicBezTo>
                          <a:pt x="319394" y="1299231"/>
                          <a:pt x="319394" y="1303875"/>
                          <a:pt x="322490" y="1310583"/>
                        </a:cubicBezTo>
                        <a:cubicBezTo>
                          <a:pt x="333842" y="1332254"/>
                          <a:pt x="346225" y="1353409"/>
                          <a:pt x="359124" y="1374048"/>
                        </a:cubicBezTo>
                        <a:cubicBezTo>
                          <a:pt x="362736" y="1379724"/>
                          <a:pt x="365832" y="1380755"/>
                          <a:pt x="370992" y="1376628"/>
                        </a:cubicBezTo>
                        <a:cubicBezTo>
                          <a:pt x="389051" y="1361148"/>
                          <a:pt x="412270" y="1355988"/>
                          <a:pt x="433941" y="1348765"/>
                        </a:cubicBezTo>
                        <a:cubicBezTo>
                          <a:pt x="441165" y="1346185"/>
                          <a:pt x="445809" y="1347217"/>
                          <a:pt x="450452" y="1353925"/>
                        </a:cubicBezTo>
                        <a:cubicBezTo>
                          <a:pt x="457676" y="1364760"/>
                          <a:pt x="465932" y="1374564"/>
                          <a:pt x="474187" y="1384367"/>
                        </a:cubicBezTo>
                        <a:cubicBezTo>
                          <a:pt x="478315" y="1389527"/>
                          <a:pt x="478831" y="1393655"/>
                          <a:pt x="475219" y="1399331"/>
                        </a:cubicBezTo>
                        <a:cubicBezTo>
                          <a:pt x="462320" y="1417906"/>
                          <a:pt x="452516" y="1439061"/>
                          <a:pt x="432909" y="1452476"/>
                        </a:cubicBezTo>
                        <a:cubicBezTo>
                          <a:pt x="426201" y="1457120"/>
                          <a:pt x="425685" y="1461764"/>
                          <a:pt x="431877" y="1468471"/>
                        </a:cubicBezTo>
                        <a:cubicBezTo>
                          <a:pt x="447873" y="1486015"/>
                          <a:pt x="464384" y="1502526"/>
                          <a:pt x="481927" y="1518521"/>
                        </a:cubicBezTo>
                        <a:cubicBezTo>
                          <a:pt x="488119" y="1524197"/>
                          <a:pt x="493279" y="1524197"/>
                          <a:pt x="497922" y="1517489"/>
                        </a:cubicBezTo>
                        <a:cubicBezTo>
                          <a:pt x="510822" y="1498398"/>
                          <a:pt x="531461" y="1488595"/>
                          <a:pt x="550036" y="1475695"/>
                        </a:cubicBezTo>
                        <a:cubicBezTo>
                          <a:pt x="556228" y="1471568"/>
                          <a:pt x="561388" y="1471568"/>
                          <a:pt x="567063" y="1476211"/>
                        </a:cubicBezTo>
                        <a:cubicBezTo>
                          <a:pt x="576867" y="1483951"/>
                          <a:pt x="586670" y="1491690"/>
                          <a:pt x="596474" y="1498914"/>
                        </a:cubicBezTo>
                        <a:cubicBezTo>
                          <a:pt x="602666" y="1503558"/>
                          <a:pt x="604214" y="1508202"/>
                          <a:pt x="601634" y="1515426"/>
                        </a:cubicBezTo>
                        <a:cubicBezTo>
                          <a:pt x="594926" y="1537097"/>
                          <a:pt x="589250" y="1559284"/>
                          <a:pt x="574287" y="1577343"/>
                        </a:cubicBezTo>
                        <a:cubicBezTo>
                          <a:pt x="569127" y="1583018"/>
                          <a:pt x="569643" y="1587146"/>
                          <a:pt x="576867" y="1591274"/>
                        </a:cubicBezTo>
                        <a:cubicBezTo>
                          <a:pt x="597506" y="1603658"/>
                          <a:pt x="618145" y="1616041"/>
                          <a:pt x="639300" y="1627393"/>
                        </a:cubicBezTo>
                        <a:cubicBezTo>
                          <a:pt x="647040" y="1631520"/>
                          <a:pt x="651168" y="1629973"/>
                          <a:pt x="653747" y="1622233"/>
                        </a:cubicBezTo>
                        <a:cubicBezTo>
                          <a:pt x="662003" y="1600562"/>
                          <a:pt x="678514" y="1585598"/>
                          <a:pt x="693478" y="1568571"/>
                        </a:cubicBezTo>
                        <a:cubicBezTo>
                          <a:pt x="699153" y="1562379"/>
                          <a:pt x="704313" y="1561864"/>
                          <a:pt x="711537" y="1564959"/>
                        </a:cubicBezTo>
                        <a:cubicBezTo>
                          <a:pt x="721856" y="1570119"/>
                          <a:pt x="732692" y="1574247"/>
                          <a:pt x="743528" y="1578375"/>
                        </a:cubicBezTo>
                        <a:cubicBezTo>
                          <a:pt x="751267" y="1580955"/>
                          <a:pt x="753847" y="1585598"/>
                          <a:pt x="753847" y="1593854"/>
                        </a:cubicBezTo>
                        <a:cubicBezTo>
                          <a:pt x="753331" y="1616041"/>
                          <a:pt x="753847" y="1637712"/>
                          <a:pt x="744044" y="1658351"/>
                        </a:cubicBezTo>
                        <a:cubicBezTo>
                          <a:pt x="739916" y="1667123"/>
                          <a:pt x="743012" y="1671251"/>
                          <a:pt x="752299" y="1673831"/>
                        </a:cubicBezTo>
                        <a:cubicBezTo>
                          <a:pt x="773970" y="1680538"/>
                          <a:pt x="796157" y="1686214"/>
                          <a:pt x="818344" y="1691374"/>
                        </a:cubicBezTo>
                        <a:cubicBezTo>
                          <a:pt x="827116" y="1693438"/>
                          <a:pt x="831760" y="1692406"/>
                          <a:pt x="832276" y="1682602"/>
                        </a:cubicBezTo>
                        <a:cubicBezTo>
                          <a:pt x="834340" y="1659383"/>
                          <a:pt x="846723" y="1639776"/>
                          <a:pt x="857043" y="1619653"/>
                        </a:cubicBezTo>
                        <a:cubicBezTo>
                          <a:pt x="859622" y="1614493"/>
                          <a:pt x="862718" y="1611397"/>
                          <a:pt x="868910" y="1612429"/>
                        </a:cubicBezTo>
                        <a:cubicBezTo>
                          <a:pt x="881809" y="1614493"/>
                          <a:pt x="895225" y="1616041"/>
                          <a:pt x="908640" y="1617589"/>
                        </a:cubicBezTo>
                        <a:cubicBezTo>
                          <a:pt x="916896" y="1618621"/>
                          <a:pt x="920508" y="1622749"/>
                          <a:pt x="922056" y="1630488"/>
                        </a:cubicBezTo>
                        <a:cubicBezTo>
                          <a:pt x="925668" y="1651128"/>
                          <a:pt x="933407" y="1671251"/>
                          <a:pt x="929279" y="1692922"/>
                        </a:cubicBezTo>
                        <a:cubicBezTo>
                          <a:pt x="927215" y="1703757"/>
                          <a:pt x="932375" y="1706853"/>
                          <a:pt x="942695" y="1707369"/>
                        </a:cubicBezTo>
                        <a:cubicBezTo>
                          <a:pt x="964366" y="1708401"/>
                          <a:pt x="985521" y="1708401"/>
                          <a:pt x="1007192" y="1707369"/>
                        </a:cubicBezTo>
                        <a:cubicBezTo>
                          <a:pt x="1018028" y="1706853"/>
                          <a:pt x="1022155" y="1702725"/>
                          <a:pt x="1020607" y="1692406"/>
                        </a:cubicBezTo>
                        <a:cubicBezTo>
                          <a:pt x="1016480" y="1670219"/>
                          <a:pt x="1024219" y="1650096"/>
                          <a:pt x="1028347" y="1628941"/>
                        </a:cubicBezTo>
                        <a:cubicBezTo>
                          <a:pt x="1029379" y="1621717"/>
                          <a:pt x="1033507" y="1618621"/>
                          <a:pt x="1040215" y="1617589"/>
                        </a:cubicBezTo>
                        <a:cubicBezTo>
                          <a:pt x="1053114" y="1616041"/>
                          <a:pt x="1066013" y="1615009"/>
                          <a:pt x="1078397" y="1612429"/>
                        </a:cubicBezTo>
                        <a:cubicBezTo>
                          <a:pt x="1085621" y="1611397"/>
                          <a:pt x="1089748" y="1613461"/>
                          <a:pt x="1092844" y="1619653"/>
                        </a:cubicBezTo>
                        <a:cubicBezTo>
                          <a:pt x="1102648" y="1639776"/>
                          <a:pt x="1115031" y="1658351"/>
                          <a:pt x="1117095" y="1681570"/>
                        </a:cubicBezTo>
                        <a:cubicBezTo>
                          <a:pt x="1118127" y="1690342"/>
                          <a:pt x="1121739" y="1692922"/>
                          <a:pt x="1130511" y="1690858"/>
                        </a:cubicBezTo>
                        <a:cubicBezTo>
                          <a:pt x="1152698" y="1685698"/>
                          <a:pt x="1174885" y="1680022"/>
                          <a:pt x="1196556" y="1673315"/>
                        </a:cubicBezTo>
                        <a:cubicBezTo>
                          <a:pt x="1206359" y="1670219"/>
                          <a:pt x="1209455" y="1666607"/>
                          <a:pt x="1204811" y="1656803"/>
                        </a:cubicBezTo>
                        <a:cubicBezTo>
                          <a:pt x="1200168" y="1643904"/>
                          <a:pt x="1196556" y="1627393"/>
                          <a:pt x="1198104" y="1613977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 w="515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algn="r" rtl="1"/>
                    <a:endParaRPr lang="en-US">
                      <a:cs typeface="B Nazanin" pitchFamily="2" charset="-78"/>
                    </a:endParaRPr>
                  </a:p>
                </p:txBody>
              </p:sp>
              <p:sp>
                <p:nvSpPr>
                  <p:cNvPr id="111" name="Freeform: Shape 110">
                    <a:extLst>
                      <a:ext uri="{FF2B5EF4-FFF2-40B4-BE49-F238E27FC236}">
                        <a16:creationId xmlns:a16="http://schemas.microsoft.com/office/drawing/2014/main" id="{888F7A1C-FE2C-40DE-922D-2F2D60DD2008}"/>
                      </a:ext>
                    </a:extLst>
                  </p:cNvPr>
                  <p:cNvSpPr/>
                  <p:nvPr/>
                </p:nvSpPr>
                <p:spPr>
                  <a:xfrm>
                    <a:off x="306264" y="596604"/>
                    <a:ext cx="237705" cy="236465"/>
                  </a:xfrm>
                  <a:custGeom>
                    <a:avLst/>
                    <a:gdLst>
                      <a:gd name="connsiteX0" fmla="*/ 185362 w 237706"/>
                      <a:gd name="connsiteY0" fmla="*/ 130458 h 236466"/>
                      <a:gd name="connsiteX1" fmla="*/ 237706 w 237706"/>
                      <a:gd name="connsiteY1" fmla="*/ 130458 h 236466"/>
                      <a:gd name="connsiteX2" fmla="*/ 234128 w 237706"/>
                      <a:gd name="connsiteY2" fmla="*/ 154126 h 236466"/>
                      <a:gd name="connsiteX3" fmla="*/ 165835 w 237706"/>
                      <a:gd name="connsiteY3" fmla="*/ 229449 h 236466"/>
                      <a:gd name="connsiteX4" fmla="*/ 131078 w 237706"/>
                      <a:gd name="connsiteY4" fmla="*/ 236466 h 236466"/>
                      <a:gd name="connsiteX5" fmla="*/ 131078 w 237706"/>
                      <a:gd name="connsiteY5" fmla="*/ 186008 h 236466"/>
                      <a:gd name="connsiteX6" fmla="*/ 146195 w 237706"/>
                      <a:gd name="connsiteY6" fmla="*/ 182956 h 236466"/>
                      <a:gd name="connsiteX7" fmla="*/ 177100 w 237706"/>
                      <a:gd name="connsiteY7" fmla="*/ 157507 h 236466"/>
                      <a:gd name="connsiteX8" fmla="*/ 0 w 237706"/>
                      <a:gd name="connsiteY8" fmla="*/ 130458 h 236466"/>
                      <a:gd name="connsiteX9" fmla="*/ 52344 w 237706"/>
                      <a:gd name="connsiteY9" fmla="*/ 130458 h 236466"/>
                      <a:gd name="connsiteX10" fmla="*/ 60606 w 237706"/>
                      <a:gd name="connsiteY10" fmla="*/ 157507 h 236466"/>
                      <a:gd name="connsiteX11" fmla="*/ 91511 w 237706"/>
                      <a:gd name="connsiteY11" fmla="*/ 182956 h 236466"/>
                      <a:gd name="connsiteX12" fmla="*/ 106628 w 237706"/>
                      <a:gd name="connsiteY12" fmla="*/ 186008 h 236466"/>
                      <a:gd name="connsiteX13" fmla="*/ 106628 w 237706"/>
                      <a:gd name="connsiteY13" fmla="*/ 236466 h 236466"/>
                      <a:gd name="connsiteX14" fmla="*/ 71871 w 237706"/>
                      <a:gd name="connsiteY14" fmla="*/ 229449 h 236466"/>
                      <a:gd name="connsiteX15" fmla="*/ 3579 w 237706"/>
                      <a:gd name="connsiteY15" fmla="*/ 154126 h 236466"/>
                      <a:gd name="connsiteX16" fmla="*/ 131078 w 237706"/>
                      <a:gd name="connsiteY16" fmla="*/ 0 h 236466"/>
                      <a:gd name="connsiteX17" fmla="*/ 165835 w 237706"/>
                      <a:gd name="connsiteY17" fmla="*/ 7017 h 236466"/>
                      <a:gd name="connsiteX18" fmla="*/ 234128 w 237706"/>
                      <a:gd name="connsiteY18" fmla="*/ 82340 h 236466"/>
                      <a:gd name="connsiteX19" fmla="*/ 237706 w 237706"/>
                      <a:gd name="connsiteY19" fmla="*/ 106008 h 236466"/>
                      <a:gd name="connsiteX20" fmla="*/ 185362 w 237706"/>
                      <a:gd name="connsiteY20" fmla="*/ 106008 h 236466"/>
                      <a:gd name="connsiteX21" fmla="*/ 177100 w 237706"/>
                      <a:gd name="connsiteY21" fmla="*/ 78960 h 236466"/>
                      <a:gd name="connsiteX22" fmla="*/ 146195 w 237706"/>
                      <a:gd name="connsiteY22" fmla="*/ 53510 h 236466"/>
                      <a:gd name="connsiteX23" fmla="*/ 131078 w 237706"/>
                      <a:gd name="connsiteY23" fmla="*/ 50458 h 236466"/>
                      <a:gd name="connsiteX24" fmla="*/ 106628 w 237706"/>
                      <a:gd name="connsiteY24" fmla="*/ 0 h 236466"/>
                      <a:gd name="connsiteX25" fmla="*/ 106628 w 237706"/>
                      <a:gd name="connsiteY25" fmla="*/ 50458 h 236466"/>
                      <a:gd name="connsiteX26" fmla="*/ 91511 w 237706"/>
                      <a:gd name="connsiteY26" fmla="*/ 53510 h 236466"/>
                      <a:gd name="connsiteX27" fmla="*/ 60606 w 237706"/>
                      <a:gd name="connsiteY27" fmla="*/ 78960 h 236466"/>
                      <a:gd name="connsiteX28" fmla="*/ 52344 w 237706"/>
                      <a:gd name="connsiteY28" fmla="*/ 106008 h 236466"/>
                      <a:gd name="connsiteX29" fmla="*/ 0 w 237706"/>
                      <a:gd name="connsiteY29" fmla="*/ 106008 h 236466"/>
                      <a:gd name="connsiteX30" fmla="*/ 3579 w 237706"/>
                      <a:gd name="connsiteY30" fmla="*/ 82340 h 236466"/>
                      <a:gd name="connsiteX31" fmla="*/ 71871 w 237706"/>
                      <a:gd name="connsiteY31" fmla="*/ 7017 h 23646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</a:cxnLst>
                    <a:rect l="l" t="t" r="r" b="b"/>
                    <a:pathLst>
                      <a:path w="237706" h="236466">
                        <a:moveTo>
                          <a:pt x="185362" y="130458"/>
                        </a:moveTo>
                        <a:lnTo>
                          <a:pt x="237706" y="130458"/>
                        </a:lnTo>
                        <a:lnTo>
                          <a:pt x="234128" y="154126"/>
                        </a:lnTo>
                        <a:cubicBezTo>
                          <a:pt x="223548" y="188141"/>
                          <a:pt x="198326" y="215706"/>
                          <a:pt x="165835" y="229449"/>
                        </a:cubicBezTo>
                        <a:lnTo>
                          <a:pt x="131078" y="236466"/>
                        </a:lnTo>
                        <a:lnTo>
                          <a:pt x="131078" y="186008"/>
                        </a:lnTo>
                        <a:lnTo>
                          <a:pt x="146195" y="182956"/>
                        </a:lnTo>
                        <a:cubicBezTo>
                          <a:pt x="158800" y="177624"/>
                          <a:pt x="169526" y="168717"/>
                          <a:pt x="177100" y="157507"/>
                        </a:cubicBezTo>
                        <a:close/>
                        <a:moveTo>
                          <a:pt x="0" y="130458"/>
                        </a:moveTo>
                        <a:lnTo>
                          <a:pt x="52344" y="130458"/>
                        </a:lnTo>
                        <a:lnTo>
                          <a:pt x="60606" y="157507"/>
                        </a:lnTo>
                        <a:cubicBezTo>
                          <a:pt x="68180" y="168717"/>
                          <a:pt x="78906" y="177624"/>
                          <a:pt x="91511" y="182956"/>
                        </a:cubicBezTo>
                        <a:lnTo>
                          <a:pt x="106628" y="186008"/>
                        </a:lnTo>
                        <a:lnTo>
                          <a:pt x="106628" y="236466"/>
                        </a:lnTo>
                        <a:lnTo>
                          <a:pt x="71871" y="229449"/>
                        </a:lnTo>
                        <a:cubicBezTo>
                          <a:pt x="39380" y="215706"/>
                          <a:pt x="14159" y="188141"/>
                          <a:pt x="3579" y="154126"/>
                        </a:cubicBezTo>
                        <a:close/>
                        <a:moveTo>
                          <a:pt x="131078" y="0"/>
                        </a:moveTo>
                        <a:lnTo>
                          <a:pt x="165835" y="7017"/>
                        </a:lnTo>
                        <a:cubicBezTo>
                          <a:pt x="198326" y="20760"/>
                          <a:pt x="223548" y="48325"/>
                          <a:pt x="234128" y="82340"/>
                        </a:cubicBezTo>
                        <a:lnTo>
                          <a:pt x="237706" y="106008"/>
                        </a:lnTo>
                        <a:lnTo>
                          <a:pt x="185362" y="106008"/>
                        </a:lnTo>
                        <a:lnTo>
                          <a:pt x="177100" y="78960"/>
                        </a:lnTo>
                        <a:cubicBezTo>
                          <a:pt x="169526" y="67749"/>
                          <a:pt x="158800" y="58842"/>
                          <a:pt x="146195" y="53510"/>
                        </a:cubicBezTo>
                        <a:lnTo>
                          <a:pt x="131078" y="50458"/>
                        </a:lnTo>
                        <a:close/>
                        <a:moveTo>
                          <a:pt x="106628" y="0"/>
                        </a:moveTo>
                        <a:lnTo>
                          <a:pt x="106628" y="50458"/>
                        </a:lnTo>
                        <a:lnTo>
                          <a:pt x="91511" y="53510"/>
                        </a:lnTo>
                        <a:cubicBezTo>
                          <a:pt x="78906" y="58842"/>
                          <a:pt x="68180" y="67749"/>
                          <a:pt x="60606" y="78960"/>
                        </a:cubicBezTo>
                        <a:lnTo>
                          <a:pt x="52344" y="106008"/>
                        </a:lnTo>
                        <a:lnTo>
                          <a:pt x="0" y="106008"/>
                        </a:lnTo>
                        <a:lnTo>
                          <a:pt x="3579" y="82340"/>
                        </a:lnTo>
                        <a:cubicBezTo>
                          <a:pt x="14159" y="48325"/>
                          <a:pt x="39380" y="20760"/>
                          <a:pt x="71871" y="7017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rtl="1"/>
                    <a:endParaRPr lang="en-US" dirty="0">
                      <a:solidFill>
                        <a:schemeClr val="tx1"/>
                      </a:solidFill>
                      <a:cs typeface="B Nazanin" pitchFamily="2" charset="-78"/>
                    </a:endParaRPr>
                  </a:p>
                </p:txBody>
              </p:sp>
              <p:sp>
                <p:nvSpPr>
                  <p:cNvPr id="112" name="Oval 111">
                    <a:extLst>
                      <a:ext uri="{FF2B5EF4-FFF2-40B4-BE49-F238E27FC236}">
                        <a16:creationId xmlns:a16="http://schemas.microsoft.com/office/drawing/2014/main" id="{DC4A7ADC-60EA-4286-A484-AACCDCEDDBA0}"/>
                      </a:ext>
                    </a:extLst>
                  </p:cNvPr>
                  <p:cNvSpPr/>
                  <p:nvPr/>
                </p:nvSpPr>
                <p:spPr>
                  <a:xfrm>
                    <a:off x="385558" y="675280"/>
                    <a:ext cx="79122" cy="79122"/>
                  </a:xfrm>
                  <a:prstGeom prst="ellipse">
                    <a:avLst/>
                  </a:prstGeom>
                  <a:solidFill>
                    <a:schemeClr val="bg1"/>
                  </a:solidFill>
                  <a:ln w="1905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rtl="1"/>
                    <a:endParaRPr lang="en-US">
                      <a:cs typeface="B Nazanin" pitchFamily="2" charset="-78"/>
                    </a:endParaRPr>
                  </a:p>
                </p:txBody>
              </p:sp>
            </p:grpSp>
            <p:sp>
              <p:nvSpPr>
                <p:cNvPr id="96" name="Rectangle: Top Corners Rounded 95">
                  <a:extLst>
                    <a:ext uri="{FF2B5EF4-FFF2-40B4-BE49-F238E27FC236}">
                      <a16:creationId xmlns:a16="http://schemas.microsoft.com/office/drawing/2014/main" id="{92FCF515-8D19-431F-BFBD-1BDD3DB3B330}"/>
                    </a:ext>
                  </a:extLst>
                </p:cNvPr>
                <p:cNvSpPr/>
                <p:nvPr/>
              </p:nvSpPr>
              <p:spPr>
                <a:xfrm>
                  <a:off x="2939995" y="2950076"/>
                  <a:ext cx="1618488" cy="256032"/>
                </a:xfrm>
                <a:prstGeom prst="round2SameRect">
                  <a:avLst>
                    <a:gd name="adj1" fmla="val 50000"/>
                    <a:gd name="adj2" fmla="val 0"/>
                  </a:avLst>
                </a:prstGeom>
                <a:solidFill>
                  <a:schemeClr val="accent2"/>
                </a:solidFill>
                <a:ln>
                  <a:solidFill>
                    <a:schemeClr val="accent6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en-US">
                    <a:cs typeface="B Nazanin" pitchFamily="2" charset="-78"/>
                  </a:endParaRPr>
                </a:p>
              </p:txBody>
            </p:sp>
            <p:grpSp>
              <p:nvGrpSpPr>
                <p:cNvPr id="97" name="Group 96">
                  <a:extLst>
                    <a:ext uri="{FF2B5EF4-FFF2-40B4-BE49-F238E27FC236}">
                      <a16:creationId xmlns:a16="http://schemas.microsoft.com/office/drawing/2014/main" id="{83A3C5A7-15A5-4EA8-A503-4394138C79A5}"/>
                    </a:ext>
                  </a:extLst>
                </p:cNvPr>
                <p:cNvGrpSpPr/>
                <p:nvPr/>
              </p:nvGrpSpPr>
              <p:grpSpPr>
                <a:xfrm rot="1056235">
                  <a:off x="3546587" y="1602585"/>
                  <a:ext cx="391039" cy="1171393"/>
                  <a:chOff x="391499" y="630207"/>
                  <a:chExt cx="531845" cy="1593193"/>
                </a:xfrm>
              </p:grpSpPr>
              <p:sp>
                <p:nvSpPr>
                  <p:cNvPr id="107" name="Rectangle: Rounded Corners 106">
                    <a:extLst>
                      <a:ext uri="{FF2B5EF4-FFF2-40B4-BE49-F238E27FC236}">
                        <a16:creationId xmlns:a16="http://schemas.microsoft.com/office/drawing/2014/main" id="{DBC52919-905C-48DF-B75B-F6D3F18B6141}"/>
                      </a:ext>
                    </a:extLst>
                  </p:cNvPr>
                  <p:cNvSpPr/>
                  <p:nvPr/>
                </p:nvSpPr>
                <p:spPr>
                  <a:xfrm rot="20495611">
                    <a:off x="400452" y="630207"/>
                    <a:ext cx="522892" cy="1539138"/>
                  </a:xfrm>
                  <a:prstGeom prst="roundRect">
                    <a:avLst>
                      <a:gd name="adj" fmla="val 0"/>
                    </a:avLst>
                  </a:prstGeom>
                  <a:solidFill>
                    <a:schemeClr val="accent2"/>
                  </a:solidFill>
                  <a:ln>
                    <a:solidFill>
                      <a:schemeClr val="accent6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rtl="1"/>
                    <a:endParaRPr lang="en-US">
                      <a:cs typeface="B Nazanin" pitchFamily="2" charset="-78"/>
                    </a:endParaRPr>
                  </a:p>
                </p:txBody>
              </p:sp>
              <p:sp>
                <p:nvSpPr>
                  <p:cNvPr id="108" name="Rectangle: Rounded Corners 107">
                    <a:extLst>
                      <a:ext uri="{FF2B5EF4-FFF2-40B4-BE49-F238E27FC236}">
                        <a16:creationId xmlns:a16="http://schemas.microsoft.com/office/drawing/2014/main" id="{20DBCB39-507C-4FA7-987E-581C8771CDEF}"/>
                      </a:ext>
                    </a:extLst>
                  </p:cNvPr>
                  <p:cNvSpPr/>
                  <p:nvPr/>
                </p:nvSpPr>
                <p:spPr>
                  <a:xfrm rot="20495611">
                    <a:off x="391499" y="684262"/>
                    <a:ext cx="191607" cy="1539138"/>
                  </a:xfrm>
                  <a:prstGeom prst="roundRect">
                    <a:avLst>
                      <a:gd name="adj" fmla="val 0"/>
                    </a:avLst>
                  </a:prstGeom>
                  <a:solidFill>
                    <a:schemeClr val="accent2">
                      <a:lumMod val="75000"/>
                    </a:schemeClr>
                  </a:solidFill>
                  <a:ln>
                    <a:solidFill>
                      <a:schemeClr val="accent6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rtl="1"/>
                    <a:endParaRPr lang="en-US">
                      <a:cs typeface="B Nazanin" pitchFamily="2" charset="-78"/>
                    </a:endParaRPr>
                  </a:p>
                </p:txBody>
              </p:sp>
            </p:grpSp>
            <p:sp>
              <p:nvSpPr>
                <p:cNvPr id="98" name="Oval 97">
                  <a:extLst>
                    <a:ext uri="{FF2B5EF4-FFF2-40B4-BE49-F238E27FC236}">
                      <a16:creationId xmlns:a16="http://schemas.microsoft.com/office/drawing/2014/main" id="{61BE343E-80E7-4679-BE40-C16BB38BBA3D}"/>
                    </a:ext>
                  </a:extLst>
                </p:cNvPr>
                <p:cNvSpPr/>
                <p:nvPr/>
              </p:nvSpPr>
              <p:spPr>
                <a:xfrm>
                  <a:off x="3460460" y="1374042"/>
                  <a:ext cx="525968" cy="525968"/>
                </a:xfrm>
                <a:prstGeom prst="ellipse">
                  <a:avLst/>
                </a:prstGeom>
                <a:solidFill>
                  <a:schemeClr val="accent2"/>
                </a:solidFill>
                <a:ln w="12700">
                  <a:solidFill>
                    <a:schemeClr val="accent6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en-US">
                    <a:cs typeface="B Nazanin" pitchFamily="2" charset="-78"/>
                  </a:endParaRPr>
                </a:p>
              </p:txBody>
            </p:sp>
            <p:sp>
              <p:nvSpPr>
                <p:cNvPr id="99" name="Freeform: Shape 98">
                  <a:extLst>
                    <a:ext uri="{FF2B5EF4-FFF2-40B4-BE49-F238E27FC236}">
                      <a16:creationId xmlns:a16="http://schemas.microsoft.com/office/drawing/2014/main" id="{CB6C2145-5020-402B-911C-8C4B843CC800}"/>
                    </a:ext>
                  </a:extLst>
                </p:cNvPr>
                <p:cNvSpPr/>
                <p:nvPr/>
              </p:nvSpPr>
              <p:spPr>
                <a:xfrm>
                  <a:off x="3517185" y="1430767"/>
                  <a:ext cx="412519" cy="412519"/>
                </a:xfrm>
                <a:custGeom>
                  <a:avLst/>
                  <a:gdLst>
                    <a:gd name="connsiteX0" fmla="*/ 977265 w 1950394"/>
                    <a:gd name="connsiteY0" fmla="*/ 1954006 h 1950394"/>
                    <a:gd name="connsiteX1" fmla="*/ 4 w 1950394"/>
                    <a:gd name="connsiteY1" fmla="*/ 977261 h 1950394"/>
                    <a:gd name="connsiteX2" fmla="*/ 976749 w 1950394"/>
                    <a:gd name="connsiteY2" fmla="*/ 0 h 1950394"/>
                    <a:gd name="connsiteX3" fmla="*/ 1953494 w 1950394"/>
                    <a:gd name="connsiteY3" fmla="*/ 976229 h 1950394"/>
                    <a:gd name="connsiteX4" fmla="*/ 977265 w 1950394"/>
                    <a:gd name="connsiteY4" fmla="*/ 1954006 h 1950394"/>
                    <a:gd name="connsiteX5" fmla="*/ 1198104 w 1950394"/>
                    <a:gd name="connsiteY5" fmla="*/ 1613977 h 1950394"/>
                    <a:gd name="connsiteX6" fmla="*/ 1221839 w 1950394"/>
                    <a:gd name="connsiteY6" fmla="*/ 1574763 h 1950394"/>
                    <a:gd name="connsiteX7" fmla="*/ 1240930 w 1950394"/>
                    <a:gd name="connsiteY7" fmla="*/ 1566507 h 1950394"/>
                    <a:gd name="connsiteX8" fmla="*/ 1257957 w 1950394"/>
                    <a:gd name="connsiteY8" fmla="*/ 1569603 h 1950394"/>
                    <a:gd name="connsiteX9" fmla="*/ 1298203 w 1950394"/>
                    <a:gd name="connsiteY9" fmla="*/ 1624297 h 1950394"/>
                    <a:gd name="connsiteX10" fmla="*/ 1311619 w 1950394"/>
                    <a:gd name="connsiteY10" fmla="*/ 1629456 h 1950394"/>
                    <a:gd name="connsiteX11" fmla="*/ 1375084 w 1950394"/>
                    <a:gd name="connsiteY11" fmla="*/ 1592822 h 1950394"/>
                    <a:gd name="connsiteX12" fmla="*/ 1377148 w 1950394"/>
                    <a:gd name="connsiteY12" fmla="*/ 1578891 h 1950394"/>
                    <a:gd name="connsiteX13" fmla="*/ 1349285 w 1950394"/>
                    <a:gd name="connsiteY13" fmla="*/ 1515426 h 1950394"/>
                    <a:gd name="connsiteX14" fmla="*/ 1353413 w 1950394"/>
                    <a:gd name="connsiteY14" fmla="*/ 1502010 h 1950394"/>
                    <a:gd name="connsiteX15" fmla="*/ 1385919 w 1950394"/>
                    <a:gd name="connsiteY15" fmla="*/ 1476727 h 1950394"/>
                    <a:gd name="connsiteX16" fmla="*/ 1400883 w 1950394"/>
                    <a:gd name="connsiteY16" fmla="*/ 1476727 h 1950394"/>
                    <a:gd name="connsiteX17" fmla="*/ 1452996 w 1950394"/>
                    <a:gd name="connsiteY17" fmla="*/ 1518005 h 1950394"/>
                    <a:gd name="connsiteX18" fmla="*/ 1470024 w 1950394"/>
                    <a:gd name="connsiteY18" fmla="*/ 1519553 h 1950394"/>
                    <a:gd name="connsiteX19" fmla="*/ 1519041 w 1950394"/>
                    <a:gd name="connsiteY19" fmla="*/ 1470535 h 1950394"/>
                    <a:gd name="connsiteX20" fmla="*/ 1518010 w 1950394"/>
                    <a:gd name="connsiteY20" fmla="*/ 1453508 h 1950394"/>
                    <a:gd name="connsiteX21" fmla="*/ 1475699 w 1950394"/>
                    <a:gd name="connsiteY21" fmla="*/ 1400363 h 1950394"/>
                    <a:gd name="connsiteX22" fmla="*/ 1476215 w 1950394"/>
                    <a:gd name="connsiteY22" fmla="*/ 1386431 h 1950394"/>
                    <a:gd name="connsiteX23" fmla="*/ 1501498 w 1950394"/>
                    <a:gd name="connsiteY23" fmla="*/ 1353925 h 1950394"/>
                    <a:gd name="connsiteX24" fmla="*/ 1515946 w 1950394"/>
                    <a:gd name="connsiteY24" fmla="*/ 1349797 h 1950394"/>
                    <a:gd name="connsiteX25" fmla="*/ 1579411 w 1950394"/>
                    <a:gd name="connsiteY25" fmla="*/ 1377660 h 1950394"/>
                    <a:gd name="connsiteX26" fmla="*/ 1592310 w 1950394"/>
                    <a:gd name="connsiteY26" fmla="*/ 1375596 h 1950394"/>
                    <a:gd name="connsiteX27" fmla="*/ 1628945 w 1950394"/>
                    <a:gd name="connsiteY27" fmla="*/ 1312130 h 1950394"/>
                    <a:gd name="connsiteX28" fmla="*/ 1623785 w 1950394"/>
                    <a:gd name="connsiteY28" fmla="*/ 1298199 h 1950394"/>
                    <a:gd name="connsiteX29" fmla="*/ 1577863 w 1950394"/>
                    <a:gd name="connsiteY29" fmla="*/ 1265692 h 1950394"/>
                    <a:gd name="connsiteX30" fmla="*/ 1571155 w 1950394"/>
                    <a:gd name="connsiteY30" fmla="*/ 1230090 h 1950394"/>
                    <a:gd name="connsiteX31" fmla="*/ 1579927 w 1950394"/>
                    <a:gd name="connsiteY31" fmla="*/ 1208419 h 1950394"/>
                    <a:gd name="connsiteX32" fmla="*/ 1596438 w 1950394"/>
                    <a:gd name="connsiteY32" fmla="*/ 1197583 h 1950394"/>
                    <a:gd name="connsiteX33" fmla="*/ 1660935 w 1950394"/>
                    <a:gd name="connsiteY33" fmla="*/ 1207387 h 1950394"/>
                    <a:gd name="connsiteX34" fmla="*/ 1675383 w 1950394"/>
                    <a:gd name="connsiteY34" fmla="*/ 1201195 h 1950394"/>
                    <a:gd name="connsiteX35" fmla="*/ 1693442 w 1950394"/>
                    <a:gd name="connsiteY35" fmla="*/ 1132570 h 1950394"/>
                    <a:gd name="connsiteX36" fmla="*/ 1684154 w 1950394"/>
                    <a:gd name="connsiteY36" fmla="*/ 1119155 h 1950394"/>
                    <a:gd name="connsiteX37" fmla="*/ 1621205 w 1950394"/>
                    <a:gd name="connsiteY37" fmla="*/ 1093872 h 1950394"/>
                    <a:gd name="connsiteX38" fmla="*/ 1614497 w 1950394"/>
                    <a:gd name="connsiteY38" fmla="*/ 1083037 h 1950394"/>
                    <a:gd name="connsiteX39" fmla="*/ 1620173 w 1950394"/>
                    <a:gd name="connsiteY39" fmla="*/ 1042274 h 1950394"/>
                    <a:gd name="connsiteX40" fmla="*/ 1632557 w 1950394"/>
                    <a:gd name="connsiteY40" fmla="*/ 1029891 h 1950394"/>
                    <a:gd name="connsiteX41" fmla="*/ 1696022 w 1950394"/>
                    <a:gd name="connsiteY41" fmla="*/ 1022667 h 1950394"/>
                    <a:gd name="connsiteX42" fmla="*/ 1709437 w 1950394"/>
                    <a:gd name="connsiteY42" fmla="*/ 1010800 h 1950394"/>
                    <a:gd name="connsiteX43" fmla="*/ 1709437 w 1950394"/>
                    <a:gd name="connsiteY43" fmla="*/ 943723 h 1950394"/>
                    <a:gd name="connsiteX44" fmla="*/ 1694990 w 1950394"/>
                    <a:gd name="connsiteY44" fmla="*/ 931339 h 1950394"/>
                    <a:gd name="connsiteX45" fmla="*/ 1650616 w 1950394"/>
                    <a:gd name="connsiteY45" fmla="*/ 928243 h 1950394"/>
                    <a:gd name="connsiteX46" fmla="*/ 1618109 w 1950394"/>
                    <a:gd name="connsiteY46" fmla="*/ 892125 h 1950394"/>
                    <a:gd name="connsiteX47" fmla="*/ 1615013 w 1950394"/>
                    <a:gd name="connsiteY47" fmla="*/ 874582 h 1950394"/>
                    <a:gd name="connsiteX48" fmla="*/ 1622753 w 1950394"/>
                    <a:gd name="connsiteY48" fmla="*/ 859102 h 1950394"/>
                    <a:gd name="connsiteX49" fmla="*/ 1684670 w 1950394"/>
                    <a:gd name="connsiteY49" fmla="*/ 834851 h 1950394"/>
                    <a:gd name="connsiteX50" fmla="*/ 1693442 w 1950394"/>
                    <a:gd name="connsiteY50" fmla="*/ 821952 h 1950394"/>
                    <a:gd name="connsiteX51" fmla="*/ 1674867 w 1950394"/>
                    <a:gd name="connsiteY51" fmla="*/ 753327 h 1950394"/>
                    <a:gd name="connsiteX52" fmla="*/ 1659903 w 1950394"/>
                    <a:gd name="connsiteY52" fmla="*/ 746619 h 1950394"/>
                    <a:gd name="connsiteX53" fmla="*/ 1594374 w 1950394"/>
                    <a:gd name="connsiteY53" fmla="*/ 756423 h 1950394"/>
                    <a:gd name="connsiteX54" fmla="*/ 1580443 w 1950394"/>
                    <a:gd name="connsiteY54" fmla="*/ 747651 h 1950394"/>
                    <a:gd name="connsiteX55" fmla="*/ 1565995 w 1950394"/>
                    <a:gd name="connsiteY55" fmla="*/ 713081 h 1950394"/>
                    <a:gd name="connsiteX56" fmla="*/ 1570123 w 1950394"/>
                    <a:gd name="connsiteY56" fmla="*/ 696054 h 1950394"/>
                    <a:gd name="connsiteX57" fmla="*/ 1623269 w 1950394"/>
                    <a:gd name="connsiteY57" fmla="*/ 656323 h 1950394"/>
                    <a:gd name="connsiteX58" fmla="*/ 1628429 w 1950394"/>
                    <a:gd name="connsiteY58" fmla="*/ 641876 h 1950394"/>
                    <a:gd name="connsiteX59" fmla="*/ 1592310 w 1950394"/>
                    <a:gd name="connsiteY59" fmla="*/ 579443 h 1950394"/>
                    <a:gd name="connsiteX60" fmla="*/ 1578379 w 1950394"/>
                    <a:gd name="connsiteY60" fmla="*/ 576863 h 1950394"/>
                    <a:gd name="connsiteX61" fmla="*/ 1532457 w 1950394"/>
                    <a:gd name="connsiteY61" fmla="*/ 599050 h 1950394"/>
                    <a:gd name="connsiteX62" fmla="*/ 1490147 w 1950394"/>
                    <a:gd name="connsiteY62" fmla="*/ 585118 h 1950394"/>
                    <a:gd name="connsiteX63" fmla="*/ 1477247 w 1950394"/>
                    <a:gd name="connsiteY63" fmla="*/ 569123 h 1950394"/>
                    <a:gd name="connsiteX64" fmla="*/ 1476731 w 1950394"/>
                    <a:gd name="connsiteY64" fmla="*/ 552096 h 1950394"/>
                    <a:gd name="connsiteX65" fmla="*/ 1518525 w 1950394"/>
                    <a:gd name="connsiteY65" fmla="*/ 499982 h 1950394"/>
                    <a:gd name="connsiteX66" fmla="*/ 1519557 w 1950394"/>
                    <a:gd name="connsiteY66" fmla="*/ 483987 h 1950394"/>
                    <a:gd name="connsiteX67" fmla="*/ 1470540 w 1950394"/>
                    <a:gd name="connsiteY67" fmla="*/ 434453 h 1950394"/>
                    <a:gd name="connsiteX68" fmla="*/ 1452480 w 1950394"/>
                    <a:gd name="connsiteY68" fmla="*/ 436001 h 1950394"/>
                    <a:gd name="connsiteX69" fmla="*/ 1418942 w 1950394"/>
                    <a:gd name="connsiteY69" fmla="*/ 465412 h 1950394"/>
                    <a:gd name="connsiteX70" fmla="*/ 1369408 w 1950394"/>
                    <a:gd name="connsiteY70" fmla="*/ 463348 h 1950394"/>
                    <a:gd name="connsiteX71" fmla="*/ 1354961 w 1950394"/>
                    <a:gd name="connsiteY71" fmla="*/ 452512 h 1950394"/>
                    <a:gd name="connsiteX72" fmla="*/ 1349801 w 1950394"/>
                    <a:gd name="connsiteY72" fmla="*/ 436001 h 1950394"/>
                    <a:gd name="connsiteX73" fmla="*/ 1377148 w 1950394"/>
                    <a:gd name="connsiteY73" fmla="*/ 374084 h 1950394"/>
                    <a:gd name="connsiteX74" fmla="*/ 1374052 w 1950394"/>
                    <a:gd name="connsiteY74" fmla="*/ 360152 h 1950394"/>
                    <a:gd name="connsiteX75" fmla="*/ 1312651 w 1950394"/>
                    <a:gd name="connsiteY75" fmla="*/ 324550 h 1950394"/>
                    <a:gd name="connsiteX76" fmla="*/ 1296655 w 1950394"/>
                    <a:gd name="connsiteY76" fmla="*/ 329193 h 1950394"/>
                    <a:gd name="connsiteX77" fmla="*/ 1256925 w 1950394"/>
                    <a:gd name="connsiteY77" fmla="*/ 382855 h 1950394"/>
                    <a:gd name="connsiteX78" fmla="*/ 1238866 w 1950394"/>
                    <a:gd name="connsiteY78" fmla="*/ 386467 h 1950394"/>
                    <a:gd name="connsiteX79" fmla="*/ 1206875 w 1950394"/>
                    <a:gd name="connsiteY79" fmla="*/ 373052 h 1950394"/>
                    <a:gd name="connsiteX80" fmla="*/ 1196556 w 1950394"/>
                    <a:gd name="connsiteY80" fmla="*/ 357572 h 1950394"/>
                    <a:gd name="connsiteX81" fmla="*/ 1206359 w 1950394"/>
                    <a:gd name="connsiteY81" fmla="*/ 293075 h 1950394"/>
                    <a:gd name="connsiteX82" fmla="*/ 1199652 w 1950394"/>
                    <a:gd name="connsiteY82" fmla="*/ 278112 h 1950394"/>
                    <a:gd name="connsiteX83" fmla="*/ 1131027 w 1950394"/>
                    <a:gd name="connsiteY83" fmla="*/ 259537 h 1950394"/>
                    <a:gd name="connsiteX84" fmla="*/ 1118127 w 1950394"/>
                    <a:gd name="connsiteY84" fmla="*/ 268308 h 1950394"/>
                    <a:gd name="connsiteX85" fmla="*/ 1093360 w 1950394"/>
                    <a:gd name="connsiteY85" fmla="*/ 331258 h 1950394"/>
                    <a:gd name="connsiteX86" fmla="*/ 1079945 w 1950394"/>
                    <a:gd name="connsiteY86" fmla="*/ 338481 h 1950394"/>
                    <a:gd name="connsiteX87" fmla="*/ 1042794 w 1950394"/>
                    <a:gd name="connsiteY87" fmla="*/ 333837 h 1950394"/>
                    <a:gd name="connsiteX88" fmla="*/ 1028347 w 1950394"/>
                    <a:gd name="connsiteY88" fmla="*/ 320422 h 1950394"/>
                    <a:gd name="connsiteX89" fmla="*/ 1021123 w 1950394"/>
                    <a:gd name="connsiteY89" fmla="*/ 257989 h 1950394"/>
                    <a:gd name="connsiteX90" fmla="*/ 1008740 w 1950394"/>
                    <a:gd name="connsiteY90" fmla="*/ 243541 h 1950394"/>
                    <a:gd name="connsiteX91" fmla="*/ 941663 w 1950394"/>
                    <a:gd name="connsiteY91" fmla="*/ 243541 h 1950394"/>
                    <a:gd name="connsiteX92" fmla="*/ 929795 w 1950394"/>
                    <a:gd name="connsiteY92" fmla="*/ 256957 h 1950394"/>
                    <a:gd name="connsiteX93" fmla="*/ 922572 w 1950394"/>
                    <a:gd name="connsiteY93" fmla="*/ 320422 h 1950394"/>
                    <a:gd name="connsiteX94" fmla="*/ 909156 w 1950394"/>
                    <a:gd name="connsiteY94" fmla="*/ 333321 h 1950394"/>
                    <a:gd name="connsiteX95" fmla="*/ 872006 w 1950394"/>
                    <a:gd name="connsiteY95" fmla="*/ 337965 h 1950394"/>
                    <a:gd name="connsiteX96" fmla="*/ 857559 w 1950394"/>
                    <a:gd name="connsiteY96" fmla="*/ 330226 h 1950394"/>
                    <a:gd name="connsiteX97" fmla="*/ 833308 w 1950394"/>
                    <a:gd name="connsiteY97" fmla="*/ 268308 h 1950394"/>
                    <a:gd name="connsiteX98" fmla="*/ 819892 w 1950394"/>
                    <a:gd name="connsiteY98" fmla="*/ 259021 h 1950394"/>
                    <a:gd name="connsiteX99" fmla="*/ 753847 w 1950394"/>
                    <a:gd name="connsiteY99" fmla="*/ 276564 h 1950394"/>
                    <a:gd name="connsiteX100" fmla="*/ 745591 w 1950394"/>
                    <a:gd name="connsiteY100" fmla="*/ 293075 h 1950394"/>
                    <a:gd name="connsiteX101" fmla="*/ 754879 w 1950394"/>
                    <a:gd name="connsiteY101" fmla="*/ 339513 h 1950394"/>
                    <a:gd name="connsiteX102" fmla="*/ 728564 w 1950394"/>
                    <a:gd name="connsiteY102" fmla="*/ 378728 h 1950394"/>
                    <a:gd name="connsiteX103" fmla="*/ 712053 w 1950394"/>
                    <a:gd name="connsiteY103" fmla="*/ 385951 h 1950394"/>
                    <a:gd name="connsiteX104" fmla="*/ 695026 w 1950394"/>
                    <a:gd name="connsiteY104" fmla="*/ 382855 h 1950394"/>
                    <a:gd name="connsiteX105" fmla="*/ 654779 w 1950394"/>
                    <a:gd name="connsiteY105" fmla="*/ 328161 h 1950394"/>
                    <a:gd name="connsiteX106" fmla="*/ 641364 w 1950394"/>
                    <a:gd name="connsiteY106" fmla="*/ 323002 h 1950394"/>
                    <a:gd name="connsiteX107" fmla="*/ 577899 w 1950394"/>
                    <a:gd name="connsiteY107" fmla="*/ 359636 h 1950394"/>
                    <a:gd name="connsiteX108" fmla="*/ 574803 w 1950394"/>
                    <a:gd name="connsiteY108" fmla="*/ 372536 h 1950394"/>
                    <a:gd name="connsiteX109" fmla="*/ 602666 w 1950394"/>
                    <a:gd name="connsiteY109" fmla="*/ 435485 h 1950394"/>
                    <a:gd name="connsiteX110" fmla="*/ 598022 w 1950394"/>
                    <a:gd name="connsiteY110" fmla="*/ 450964 h 1950394"/>
                    <a:gd name="connsiteX111" fmla="*/ 567579 w 1950394"/>
                    <a:gd name="connsiteY111" fmla="*/ 474699 h 1950394"/>
                    <a:gd name="connsiteX112" fmla="*/ 550552 w 1950394"/>
                    <a:gd name="connsiteY112" fmla="*/ 474699 h 1950394"/>
                    <a:gd name="connsiteX113" fmla="*/ 498438 w 1950394"/>
                    <a:gd name="connsiteY113" fmla="*/ 432905 h 1950394"/>
                    <a:gd name="connsiteX114" fmla="*/ 483475 w 1950394"/>
                    <a:gd name="connsiteY114" fmla="*/ 431357 h 1950394"/>
                    <a:gd name="connsiteX115" fmla="*/ 432393 w 1950394"/>
                    <a:gd name="connsiteY115" fmla="*/ 482439 h 1950394"/>
                    <a:gd name="connsiteX116" fmla="*/ 433425 w 1950394"/>
                    <a:gd name="connsiteY116" fmla="*/ 497402 h 1950394"/>
                    <a:gd name="connsiteX117" fmla="*/ 475735 w 1950394"/>
                    <a:gd name="connsiteY117" fmla="*/ 550032 h 1950394"/>
                    <a:gd name="connsiteX118" fmla="*/ 475219 w 1950394"/>
                    <a:gd name="connsiteY118" fmla="*/ 566027 h 1950394"/>
                    <a:gd name="connsiteX119" fmla="*/ 450968 w 1950394"/>
                    <a:gd name="connsiteY119" fmla="*/ 597502 h 1950394"/>
                    <a:gd name="connsiteX120" fmla="*/ 437553 w 1950394"/>
                    <a:gd name="connsiteY120" fmla="*/ 601629 h 1950394"/>
                    <a:gd name="connsiteX121" fmla="*/ 373056 w 1950394"/>
                    <a:gd name="connsiteY121" fmla="*/ 573251 h 1950394"/>
                    <a:gd name="connsiteX122" fmla="*/ 360156 w 1950394"/>
                    <a:gd name="connsiteY122" fmla="*/ 575315 h 1950394"/>
                    <a:gd name="connsiteX123" fmla="*/ 323522 w 1950394"/>
                    <a:gd name="connsiteY123" fmla="*/ 638780 h 1950394"/>
                    <a:gd name="connsiteX124" fmla="*/ 328166 w 1950394"/>
                    <a:gd name="connsiteY124" fmla="*/ 652711 h 1950394"/>
                    <a:gd name="connsiteX125" fmla="*/ 374088 w 1950394"/>
                    <a:gd name="connsiteY125" fmla="*/ 685218 h 1950394"/>
                    <a:gd name="connsiteX126" fmla="*/ 380795 w 1950394"/>
                    <a:gd name="connsiteY126" fmla="*/ 720820 h 1950394"/>
                    <a:gd name="connsiteX127" fmla="*/ 372024 w 1950394"/>
                    <a:gd name="connsiteY127" fmla="*/ 742492 h 1950394"/>
                    <a:gd name="connsiteX128" fmla="*/ 355513 w 1950394"/>
                    <a:gd name="connsiteY128" fmla="*/ 753327 h 1950394"/>
                    <a:gd name="connsiteX129" fmla="*/ 291015 w 1950394"/>
                    <a:gd name="connsiteY129" fmla="*/ 743523 h 1950394"/>
                    <a:gd name="connsiteX130" fmla="*/ 276568 w 1950394"/>
                    <a:gd name="connsiteY130" fmla="*/ 751263 h 1950394"/>
                    <a:gd name="connsiteX131" fmla="*/ 258509 w 1950394"/>
                    <a:gd name="connsiteY131" fmla="*/ 818340 h 1950394"/>
                    <a:gd name="connsiteX132" fmla="*/ 267796 w 1950394"/>
                    <a:gd name="connsiteY132" fmla="*/ 831756 h 1950394"/>
                    <a:gd name="connsiteX133" fmla="*/ 330746 w 1950394"/>
                    <a:gd name="connsiteY133" fmla="*/ 857038 h 1950394"/>
                    <a:gd name="connsiteX134" fmla="*/ 337453 w 1950394"/>
                    <a:gd name="connsiteY134" fmla="*/ 869422 h 1950394"/>
                    <a:gd name="connsiteX135" fmla="*/ 332810 w 1950394"/>
                    <a:gd name="connsiteY135" fmla="*/ 906572 h 1950394"/>
                    <a:gd name="connsiteX136" fmla="*/ 318878 w 1950394"/>
                    <a:gd name="connsiteY136" fmla="*/ 922052 h 1950394"/>
                    <a:gd name="connsiteX137" fmla="*/ 256445 w 1950394"/>
                    <a:gd name="connsiteY137" fmla="*/ 929275 h 1950394"/>
                    <a:gd name="connsiteX138" fmla="*/ 242514 w 1950394"/>
                    <a:gd name="connsiteY138" fmla="*/ 942175 h 1950394"/>
                    <a:gd name="connsiteX139" fmla="*/ 242514 w 1950394"/>
                    <a:gd name="connsiteY139" fmla="*/ 1006672 h 1950394"/>
                    <a:gd name="connsiteX140" fmla="*/ 257993 w 1950394"/>
                    <a:gd name="connsiteY140" fmla="*/ 1020603 h 1950394"/>
                    <a:gd name="connsiteX141" fmla="*/ 321458 w 1950394"/>
                    <a:gd name="connsiteY141" fmla="*/ 1028343 h 1950394"/>
                    <a:gd name="connsiteX142" fmla="*/ 331778 w 1950394"/>
                    <a:gd name="connsiteY142" fmla="*/ 1039694 h 1950394"/>
                    <a:gd name="connsiteX143" fmla="*/ 336937 w 1950394"/>
                    <a:gd name="connsiteY143" fmla="*/ 1077877 h 1950394"/>
                    <a:gd name="connsiteX144" fmla="*/ 329198 w 1950394"/>
                    <a:gd name="connsiteY144" fmla="*/ 1093356 h 1950394"/>
                    <a:gd name="connsiteX145" fmla="*/ 265733 w 1950394"/>
                    <a:gd name="connsiteY145" fmla="*/ 1117607 h 1950394"/>
                    <a:gd name="connsiteX146" fmla="*/ 257993 w 1950394"/>
                    <a:gd name="connsiteY146" fmla="*/ 1129990 h 1950394"/>
                    <a:gd name="connsiteX147" fmla="*/ 276568 w 1950394"/>
                    <a:gd name="connsiteY147" fmla="*/ 1198615 h 1950394"/>
                    <a:gd name="connsiteX148" fmla="*/ 291531 w 1950394"/>
                    <a:gd name="connsiteY148" fmla="*/ 1205839 h 1950394"/>
                    <a:gd name="connsiteX149" fmla="*/ 345709 w 1950394"/>
                    <a:gd name="connsiteY149" fmla="*/ 1196035 h 1950394"/>
                    <a:gd name="connsiteX150" fmla="*/ 375636 w 1950394"/>
                    <a:gd name="connsiteY150" fmla="*/ 1216675 h 1950394"/>
                    <a:gd name="connsiteX151" fmla="*/ 384407 w 1950394"/>
                    <a:gd name="connsiteY151" fmla="*/ 1236798 h 1950394"/>
                    <a:gd name="connsiteX152" fmla="*/ 379764 w 1950394"/>
                    <a:gd name="connsiteY152" fmla="*/ 1257953 h 1950394"/>
                    <a:gd name="connsiteX153" fmla="*/ 327134 w 1950394"/>
                    <a:gd name="connsiteY153" fmla="*/ 1296651 h 1950394"/>
                    <a:gd name="connsiteX154" fmla="*/ 322490 w 1950394"/>
                    <a:gd name="connsiteY154" fmla="*/ 1310583 h 1950394"/>
                    <a:gd name="connsiteX155" fmla="*/ 359124 w 1950394"/>
                    <a:gd name="connsiteY155" fmla="*/ 1374048 h 1950394"/>
                    <a:gd name="connsiteX156" fmla="*/ 370992 w 1950394"/>
                    <a:gd name="connsiteY156" fmla="*/ 1376628 h 1950394"/>
                    <a:gd name="connsiteX157" fmla="*/ 433941 w 1950394"/>
                    <a:gd name="connsiteY157" fmla="*/ 1348765 h 1950394"/>
                    <a:gd name="connsiteX158" fmla="*/ 450452 w 1950394"/>
                    <a:gd name="connsiteY158" fmla="*/ 1353925 h 1950394"/>
                    <a:gd name="connsiteX159" fmla="*/ 474187 w 1950394"/>
                    <a:gd name="connsiteY159" fmla="*/ 1384367 h 1950394"/>
                    <a:gd name="connsiteX160" fmla="*/ 475219 w 1950394"/>
                    <a:gd name="connsiteY160" fmla="*/ 1399331 h 1950394"/>
                    <a:gd name="connsiteX161" fmla="*/ 432909 w 1950394"/>
                    <a:gd name="connsiteY161" fmla="*/ 1452476 h 1950394"/>
                    <a:gd name="connsiteX162" fmla="*/ 431877 w 1950394"/>
                    <a:gd name="connsiteY162" fmla="*/ 1468471 h 1950394"/>
                    <a:gd name="connsiteX163" fmla="*/ 481927 w 1950394"/>
                    <a:gd name="connsiteY163" fmla="*/ 1518521 h 1950394"/>
                    <a:gd name="connsiteX164" fmla="*/ 497922 w 1950394"/>
                    <a:gd name="connsiteY164" fmla="*/ 1517489 h 1950394"/>
                    <a:gd name="connsiteX165" fmla="*/ 550036 w 1950394"/>
                    <a:gd name="connsiteY165" fmla="*/ 1475695 h 1950394"/>
                    <a:gd name="connsiteX166" fmla="*/ 567063 w 1950394"/>
                    <a:gd name="connsiteY166" fmla="*/ 1476211 h 1950394"/>
                    <a:gd name="connsiteX167" fmla="*/ 596474 w 1950394"/>
                    <a:gd name="connsiteY167" fmla="*/ 1498914 h 1950394"/>
                    <a:gd name="connsiteX168" fmla="*/ 601634 w 1950394"/>
                    <a:gd name="connsiteY168" fmla="*/ 1515426 h 1950394"/>
                    <a:gd name="connsiteX169" fmla="*/ 574287 w 1950394"/>
                    <a:gd name="connsiteY169" fmla="*/ 1577343 h 1950394"/>
                    <a:gd name="connsiteX170" fmla="*/ 576867 w 1950394"/>
                    <a:gd name="connsiteY170" fmla="*/ 1591274 h 1950394"/>
                    <a:gd name="connsiteX171" fmla="*/ 639300 w 1950394"/>
                    <a:gd name="connsiteY171" fmla="*/ 1627393 h 1950394"/>
                    <a:gd name="connsiteX172" fmla="*/ 653747 w 1950394"/>
                    <a:gd name="connsiteY172" fmla="*/ 1622233 h 1950394"/>
                    <a:gd name="connsiteX173" fmla="*/ 693478 w 1950394"/>
                    <a:gd name="connsiteY173" fmla="*/ 1568571 h 1950394"/>
                    <a:gd name="connsiteX174" fmla="*/ 711537 w 1950394"/>
                    <a:gd name="connsiteY174" fmla="*/ 1564959 h 1950394"/>
                    <a:gd name="connsiteX175" fmla="*/ 743528 w 1950394"/>
                    <a:gd name="connsiteY175" fmla="*/ 1578375 h 1950394"/>
                    <a:gd name="connsiteX176" fmla="*/ 753847 w 1950394"/>
                    <a:gd name="connsiteY176" fmla="*/ 1593854 h 1950394"/>
                    <a:gd name="connsiteX177" fmla="*/ 744044 w 1950394"/>
                    <a:gd name="connsiteY177" fmla="*/ 1658351 h 1950394"/>
                    <a:gd name="connsiteX178" fmla="*/ 752299 w 1950394"/>
                    <a:gd name="connsiteY178" fmla="*/ 1673831 h 1950394"/>
                    <a:gd name="connsiteX179" fmla="*/ 818344 w 1950394"/>
                    <a:gd name="connsiteY179" fmla="*/ 1691374 h 1950394"/>
                    <a:gd name="connsiteX180" fmla="*/ 832276 w 1950394"/>
                    <a:gd name="connsiteY180" fmla="*/ 1682602 h 1950394"/>
                    <a:gd name="connsiteX181" fmla="*/ 857043 w 1950394"/>
                    <a:gd name="connsiteY181" fmla="*/ 1619653 h 1950394"/>
                    <a:gd name="connsiteX182" fmla="*/ 868910 w 1950394"/>
                    <a:gd name="connsiteY182" fmla="*/ 1612429 h 1950394"/>
                    <a:gd name="connsiteX183" fmla="*/ 908640 w 1950394"/>
                    <a:gd name="connsiteY183" fmla="*/ 1617589 h 1950394"/>
                    <a:gd name="connsiteX184" fmla="*/ 922056 w 1950394"/>
                    <a:gd name="connsiteY184" fmla="*/ 1630488 h 1950394"/>
                    <a:gd name="connsiteX185" fmla="*/ 929279 w 1950394"/>
                    <a:gd name="connsiteY185" fmla="*/ 1692922 h 1950394"/>
                    <a:gd name="connsiteX186" fmla="*/ 942695 w 1950394"/>
                    <a:gd name="connsiteY186" fmla="*/ 1707369 h 1950394"/>
                    <a:gd name="connsiteX187" fmla="*/ 1007192 w 1950394"/>
                    <a:gd name="connsiteY187" fmla="*/ 1707369 h 1950394"/>
                    <a:gd name="connsiteX188" fmla="*/ 1020607 w 1950394"/>
                    <a:gd name="connsiteY188" fmla="*/ 1692406 h 1950394"/>
                    <a:gd name="connsiteX189" fmla="*/ 1028347 w 1950394"/>
                    <a:gd name="connsiteY189" fmla="*/ 1628941 h 1950394"/>
                    <a:gd name="connsiteX190" fmla="*/ 1040215 w 1950394"/>
                    <a:gd name="connsiteY190" fmla="*/ 1617589 h 1950394"/>
                    <a:gd name="connsiteX191" fmla="*/ 1078397 w 1950394"/>
                    <a:gd name="connsiteY191" fmla="*/ 1612429 h 1950394"/>
                    <a:gd name="connsiteX192" fmla="*/ 1092844 w 1950394"/>
                    <a:gd name="connsiteY192" fmla="*/ 1619653 h 1950394"/>
                    <a:gd name="connsiteX193" fmla="*/ 1117095 w 1950394"/>
                    <a:gd name="connsiteY193" fmla="*/ 1681570 h 1950394"/>
                    <a:gd name="connsiteX194" fmla="*/ 1130511 w 1950394"/>
                    <a:gd name="connsiteY194" fmla="*/ 1690858 h 1950394"/>
                    <a:gd name="connsiteX195" fmla="*/ 1196556 w 1950394"/>
                    <a:gd name="connsiteY195" fmla="*/ 1673315 h 1950394"/>
                    <a:gd name="connsiteX196" fmla="*/ 1204811 w 1950394"/>
                    <a:gd name="connsiteY196" fmla="*/ 1656803 h 1950394"/>
                    <a:gd name="connsiteX197" fmla="*/ 1198104 w 1950394"/>
                    <a:gd name="connsiteY197" fmla="*/ 1613977 h 19503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  <a:cxn ang="0">
                      <a:pos x="connsiteX151" y="connsiteY151"/>
                    </a:cxn>
                    <a:cxn ang="0">
                      <a:pos x="connsiteX152" y="connsiteY152"/>
                    </a:cxn>
                    <a:cxn ang="0">
                      <a:pos x="connsiteX153" y="connsiteY153"/>
                    </a:cxn>
                    <a:cxn ang="0">
                      <a:pos x="connsiteX154" y="connsiteY154"/>
                    </a:cxn>
                    <a:cxn ang="0">
                      <a:pos x="connsiteX155" y="connsiteY155"/>
                    </a:cxn>
                    <a:cxn ang="0">
                      <a:pos x="connsiteX156" y="connsiteY156"/>
                    </a:cxn>
                    <a:cxn ang="0">
                      <a:pos x="connsiteX157" y="connsiteY157"/>
                    </a:cxn>
                    <a:cxn ang="0">
                      <a:pos x="connsiteX158" y="connsiteY158"/>
                    </a:cxn>
                    <a:cxn ang="0">
                      <a:pos x="connsiteX159" y="connsiteY159"/>
                    </a:cxn>
                    <a:cxn ang="0">
                      <a:pos x="connsiteX160" y="connsiteY160"/>
                    </a:cxn>
                    <a:cxn ang="0">
                      <a:pos x="connsiteX161" y="connsiteY161"/>
                    </a:cxn>
                    <a:cxn ang="0">
                      <a:pos x="connsiteX162" y="connsiteY162"/>
                    </a:cxn>
                    <a:cxn ang="0">
                      <a:pos x="connsiteX163" y="connsiteY163"/>
                    </a:cxn>
                    <a:cxn ang="0">
                      <a:pos x="connsiteX164" y="connsiteY164"/>
                    </a:cxn>
                    <a:cxn ang="0">
                      <a:pos x="connsiteX165" y="connsiteY165"/>
                    </a:cxn>
                    <a:cxn ang="0">
                      <a:pos x="connsiteX166" y="connsiteY166"/>
                    </a:cxn>
                    <a:cxn ang="0">
                      <a:pos x="connsiteX167" y="connsiteY167"/>
                    </a:cxn>
                    <a:cxn ang="0">
                      <a:pos x="connsiteX168" y="connsiteY168"/>
                    </a:cxn>
                    <a:cxn ang="0">
                      <a:pos x="connsiteX169" y="connsiteY169"/>
                    </a:cxn>
                    <a:cxn ang="0">
                      <a:pos x="connsiteX170" y="connsiteY170"/>
                    </a:cxn>
                    <a:cxn ang="0">
                      <a:pos x="connsiteX171" y="connsiteY171"/>
                    </a:cxn>
                    <a:cxn ang="0">
                      <a:pos x="connsiteX172" y="connsiteY172"/>
                    </a:cxn>
                    <a:cxn ang="0">
                      <a:pos x="connsiteX173" y="connsiteY173"/>
                    </a:cxn>
                    <a:cxn ang="0">
                      <a:pos x="connsiteX174" y="connsiteY174"/>
                    </a:cxn>
                    <a:cxn ang="0">
                      <a:pos x="connsiteX175" y="connsiteY175"/>
                    </a:cxn>
                    <a:cxn ang="0">
                      <a:pos x="connsiteX176" y="connsiteY176"/>
                    </a:cxn>
                    <a:cxn ang="0">
                      <a:pos x="connsiteX177" y="connsiteY177"/>
                    </a:cxn>
                    <a:cxn ang="0">
                      <a:pos x="connsiteX178" y="connsiteY178"/>
                    </a:cxn>
                    <a:cxn ang="0">
                      <a:pos x="connsiteX179" y="connsiteY179"/>
                    </a:cxn>
                    <a:cxn ang="0">
                      <a:pos x="connsiteX180" y="connsiteY180"/>
                    </a:cxn>
                    <a:cxn ang="0">
                      <a:pos x="connsiteX181" y="connsiteY181"/>
                    </a:cxn>
                    <a:cxn ang="0">
                      <a:pos x="connsiteX182" y="connsiteY182"/>
                    </a:cxn>
                    <a:cxn ang="0">
                      <a:pos x="connsiteX183" y="connsiteY183"/>
                    </a:cxn>
                    <a:cxn ang="0">
                      <a:pos x="connsiteX184" y="connsiteY184"/>
                    </a:cxn>
                    <a:cxn ang="0">
                      <a:pos x="connsiteX185" y="connsiteY185"/>
                    </a:cxn>
                    <a:cxn ang="0">
                      <a:pos x="connsiteX186" y="connsiteY186"/>
                    </a:cxn>
                    <a:cxn ang="0">
                      <a:pos x="connsiteX187" y="connsiteY187"/>
                    </a:cxn>
                    <a:cxn ang="0">
                      <a:pos x="connsiteX188" y="connsiteY188"/>
                    </a:cxn>
                    <a:cxn ang="0">
                      <a:pos x="connsiteX189" y="connsiteY189"/>
                    </a:cxn>
                    <a:cxn ang="0">
                      <a:pos x="connsiteX190" y="connsiteY190"/>
                    </a:cxn>
                    <a:cxn ang="0">
                      <a:pos x="connsiteX191" y="connsiteY191"/>
                    </a:cxn>
                    <a:cxn ang="0">
                      <a:pos x="connsiteX192" y="connsiteY192"/>
                    </a:cxn>
                    <a:cxn ang="0">
                      <a:pos x="connsiteX193" y="connsiteY193"/>
                    </a:cxn>
                    <a:cxn ang="0">
                      <a:pos x="connsiteX194" y="connsiteY194"/>
                    </a:cxn>
                    <a:cxn ang="0">
                      <a:pos x="connsiteX195" y="connsiteY195"/>
                    </a:cxn>
                    <a:cxn ang="0">
                      <a:pos x="connsiteX196" y="connsiteY196"/>
                    </a:cxn>
                    <a:cxn ang="0">
                      <a:pos x="connsiteX197" y="connsiteY197"/>
                    </a:cxn>
                  </a:cxnLst>
                  <a:rect l="l" t="t" r="r" b="b"/>
                  <a:pathLst>
                    <a:path w="1950394" h="1950394">
                      <a:moveTo>
                        <a:pt x="977265" y="1954006"/>
                      </a:moveTo>
                      <a:cubicBezTo>
                        <a:pt x="444261" y="1950394"/>
                        <a:pt x="1552" y="1529873"/>
                        <a:pt x="4" y="977261"/>
                      </a:cubicBezTo>
                      <a:cubicBezTo>
                        <a:pt x="-1544" y="439613"/>
                        <a:pt x="427749" y="0"/>
                        <a:pt x="976749" y="0"/>
                      </a:cubicBezTo>
                      <a:cubicBezTo>
                        <a:pt x="1519041" y="0"/>
                        <a:pt x="1952978" y="432905"/>
                        <a:pt x="1953494" y="976229"/>
                      </a:cubicBezTo>
                      <a:cubicBezTo>
                        <a:pt x="1953494" y="1512846"/>
                        <a:pt x="1525749" y="1948330"/>
                        <a:pt x="977265" y="1954006"/>
                      </a:cubicBezTo>
                      <a:close/>
                      <a:moveTo>
                        <a:pt x="1198104" y="1613977"/>
                      </a:moveTo>
                      <a:cubicBezTo>
                        <a:pt x="1198104" y="1578891"/>
                        <a:pt x="1194492" y="1586630"/>
                        <a:pt x="1221839" y="1574763"/>
                      </a:cubicBezTo>
                      <a:cubicBezTo>
                        <a:pt x="1228030" y="1572183"/>
                        <a:pt x="1234738" y="1569603"/>
                        <a:pt x="1240930" y="1566507"/>
                      </a:cubicBezTo>
                      <a:cubicBezTo>
                        <a:pt x="1247637" y="1562896"/>
                        <a:pt x="1252797" y="1563927"/>
                        <a:pt x="1257957" y="1569603"/>
                      </a:cubicBezTo>
                      <a:cubicBezTo>
                        <a:pt x="1272920" y="1586630"/>
                        <a:pt x="1290464" y="1602110"/>
                        <a:pt x="1298203" y="1624297"/>
                      </a:cubicBezTo>
                      <a:cubicBezTo>
                        <a:pt x="1300783" y="1631520"/>
                        <a:pt x="1304395" y="1633068"/>
                        <a:pt x="1311619" y="1629456"/>
                      </a:cubicBezTo>
                      <a:cubicBezTo>
                        <a:pt x="1333290" y="1618105"/>
                        <a:pt x="1354445" y="1605722"/>
                        <a:pt x="1375084" y="1592822"/>
                      </a:cubicBezTo>
                      <a:cubicBezTo>
                        <a:pt x="1382824" y="1588178"/>
                        <a:pt x="1381791" y="1584051"/>
                        <a:pt x="1377148" y="1578891"/>
                      </a:cubicBezTo>
                      <a:cubicBezTo>
                        <a:pt x="1361152" y="1560832"/>
                        <a:pt x="1356509" y="1537613"/>
                        <a:pt x="1349285" y="1515426"/>
                      </a:cubicBezTo>
                      <a:cubicBezTo>
                        <a:pt x="1347221" y="1509750"/>
                        <a:pt x="1348253" y="1505622"/>
                        <a:pt x="1353413" y="1502010"/>
                      </a:cubicBezTo>
                      <a:cubicBezTo>
                        <a:pt x="1364248" y="1493754"/>
                        <a:pt x="1375600" y="1485499"/>
                        <a:pt x="1385919" y="1476727"/>
                      </a:cubicBezTo>
                      <a:cubicBezTo>
                        <a:pt x="1391079" y="1472600"/>
                        <a:pt x="1395723" y="1473115"/>
                        <a:pt x="1400883" y="1476727"/>
                      </a:cubicBezTo>
                      <a:cubicBezTo>
                        <a:pt x="1419458" y="1489111"/>
                        <a:pt x="1440097" y="1498914"/>
                        <a:pt x="1452996" y="1518005"/>
                      </a:cubicBezTo>
                      <a:cubicBezTo>
                        <a:pt x="1457640" y="1525229"/>
                        <a:pt x="1463316" y="1525745"/>
                        <a:pt x="1470024" y="1519553"/>
                      </a:cubicBezTo>
                      <a:cubicBezTo>
                        <a:pt x="1487051" y="1503558"/>
                        <a:pt x="1503562" y="1487047"/>
                        <a:pt x="1519041" y="1470535"/>
                      </a:cubicBezTo>
                      <a:cubicBezTo>
                        <a:pt x="1525233" y="1464344"/>
                        <a:pt x="1525749" y="1458668"/>
                        <a:pt x="1518010" y="1453508"/>
                      </a:cubicBezTo>
                      <a:cubicBezTo>
                        <a:pt x="1498402" y="1440093"/>
                        <a:pt x="1488599" y="1418938"/>
                        <a:pt x="1475699" y="1400363"/>
                      </a:cubicBezTo>
                      <a:cubicBezTo>
                        <a:pt x="1472088" y="1395203"/>
                        <a:pt x="1472088" y="1391075"/>
                        <a:pt x="1476215" y="1386431"/>
                      </a:cubicBezTo>
                      <a:cubicBezTo>
                        <a:pt x="1484987" y="1375596"/>
                        <a:pt x="1493243" y="1364760"/>
                        <a:pt x="1501498" y="1353925"/>
                      </a:cubicBezTo>
                      <a:cubicBezTo>
                        <a:pt x="1505626" y="1348249"/>
                        <a:pt x="1510270" y="1348249"/>
                        <a:pt x="1515946" y="1349797"/>
                      </a:cubicBezTo>
                      <a:cubicBezTo>
                        <a:pt x="1538133" y="1357020"/>
                        <a:pt x="1560836" y="1362180"/>
                        <a:pt x="1579411" y="1377660"/>
                      </a:cubicBezTo>
                      <a:cubicBezTo>
                        <a:pt x="1584571" y="1382303"/>
                        <a:pt x="1588182" y="1382303"/>
                        <a:pt x="1592310" y="1375596"/>
                      </a:cubicBezTo>
                      <a:cubicBezTo>
                        <a:pt x="1605210" y="1354441"/>
                        <a:pt x="1617593" y="1333801"/>
                        <a:pt x="1628945" y="1312130"/>
                      </a:cubicBezTo>
                      <a:cubicBezTo>
                        <a:pt x="1632557" y="1304907"/>
                        <a:pt x="1631009" y="1300779"/>
                        <a:pt x="1623785" y="1298199"/>
                      </a:cubicBezTo>
                      <a:cubicBezTo>
                        <a:pt x="1605726" y="1291491"/>
                        <a:pt x="1591794" y="1278592"/>
                        <a:pt x="1577863" y="1265692"/>
                      </a:cubicBezTo>
                      <a:cubicBezTo>
                        <a:pt x="1560320" y="1248665"/>
                        <a:pt x="1560836" y="1253309"/>
                        <a:pt x="1571155" y="1230090"/>
                      </a:cubicBezTo>
                      <a:cubicBezTo>
                        <a:pt x="1574251" y="1222866"/>
                        <a:pt x="1577347" y="1215643"/>
                        <a:pt x="1579927" y="1208419"/>
                      </a:cubicBezTo>
                      <a:cubicBezTo>
                        <a:pt x="1582507" y="1200163"/>
                        <a:pt x="1587667" y="1197583"/>
                        <a:pt x="1596438" y="1197583"/>
                      </a:cubicBezTo>
                      <a:cubicBezTo>
                        <a:pt x="1618625" y="1198100"/>
                        <a:pt x="1640296" y="1197583"/>
                        <a:pt x="1660935" y="1207387"/>
                      </a:cubicBezTo>
                      <a:cubicBezTo>
                        <a:pt x="1668159" y="1210483"/>
                        <a:pt x="1672287" y="1209967"/>
                        <a:pt x="1675383" y="1201195"/>
                      </a:cubicBezTo>
                      <a:cubicBezTo>
                        <a:pt x="1682090" y="1178492"/>
                        <a:pt x="1688282" y="1155789"/>
                        <a:pt x="1693442" y="1132570"/>
                      </a:cubicBezTo>
                      <a:cubicBezTo>
                        <a:pt x="1695506" y="1123283"/>
                        <a:pt x="1692926" y="1119671"/>
                        <a:pt x="1684154" y="1119155"/>
                      </a:cubicBezTo>
                      <a:cubicBezTo>
                        <a:pt x="1660935" y="1117091"/>
                        <a:pt x="1641328" y="1104192"/>
                        <a:pt x="1621205" y="1093872"/>
                      </a:cubicBezTo>
                      <a:cubicBezTo>
                        <a:pt x="1616561" y="1091808"/>
                        <a:pt x="1613465" y="1088712"/>
                        <a:pt x="1614497" y="1083037"/>
                      </a:cubicBezTo>
                      <a:cubicBezTo>
                        <a:pt x="1616561" y="1069621"/>
                        <a:pt x="1618625" y="1055690"/>
                        <a:pt x="1620173" y="1042274"/>
                      </a:cubicBezTo>
                      <a:cubicBezTo>
                        <a:pt x="1621205" y="1034535"/>
                        <a:pt x="1625333" y="1031439"/>
                        <a:pt x="1632557" y="1029891"/>
                      </a:cubicBezTo>
                      <a:cubicBezTo>
                        <a:pt x="1653712" y="1025763"/>
                        <a:pt x="1673835" y="1018539"/>
                        <a:pt x="1696022" y="1022667"/>
                      </a:cubicBezTo>
                      <a:cubicBezTo>
                        <a:pt x="1704793" y="1024215"/>
                        <a:pt x="1708921" y="1020603"/>
                        <a:pt x="1709437" y="1010800"/>
                      </a:cubicBezTo>
                      <a:cubicBezTo>
                        <a:pt x="1710469" y="988612"/>
                        <a:pt x="1710985" y="966426"/>
                        <a:pt x="1709437" y="943723"/>
                      </a:cubicBezTo>
                      <a:cubicBezTo>
                        <a:pt x="1708921" y="933403"/>
                        <a:pt x="1704793" y="929791"/>
                        <a:pt x="1694990" y="931339"/>
                      </a:cubicBezTo>
                      <a:cubicBezTo>
                        <a:pt x="1680026" y="933919"/>
                        <a:pt x="1665063" y="931855"/>
                        <a:pt x="1650616" y="928243"/>
                      </a:cubicBezTo>
                      <a:cubicBezTo>
                        <a:pt x="1619141" y="919988"/>
                        <a:pt x="1621205" y="928243"/>
                        <a:pt x="1618109" y="892125"/>
                      </a:cubicBezTo>
                      <a:cubicBezTo>
                        <a:pt x="1617593" y="885933"/>
                        <a:pt x="1616561" y="880257"/>
                        <a:pt x="1615013" y="874582"/>
                      </a:cubicBezTo>
                      <a:cubicBezTo>
                        <a:pt x="1612949" y="866842"/>
                        <a:pt x="1616561" y="862714"/>
                        <a:pt x="1622753" y="859102"/>
                      </a:cubicBezTo>
                      <a:cubicBezTo>
                        <a:pt x="1642876" y="849299"/>
                        <a:pt x="1661967" y="836915"/>
                        <a:pt x="1684670" y="834851"/>
                      </a:cubicBezTo>
                      <a:cubicBezTo>
                        <a:pt x="1692410" y="834335"/>
                        <a:pt x="1696022" y="830724"/>
                        <a:pt x="1693442" y="821952"/>
                      </a:cubicBezTo>
                      <a:cubicBezTo>
                        <a:pt x="1687766" y="799249"/>
                        <a:pt x="1682090" y="776030"/>
                        <a:pt x="1674867" y="753327"/>
                      </a:cubicBezTo>
                      <a:cubicBezTo>
                        <a:pt x="1671771" y="744039"/>
                        <a:pt x="1667643" y="743007"/>
                        <a:pt x="1659903" y="746619"/>
                      </a:cubicBezTo>
                      <a:cubicBezTo>
                        <a:pt x="1638748" y="756423"/>
                        <a:pt x="1616561" y="755907"/>
                        <a:pt x="1594374" y="756423"/>
                      </a:cubicBezTo>
                      <a:cubicBezTo>
                        <a:pt x="1587667" y="756423"/>
                        <a:pt x="1583023" y="754359"/>
                        <a:pt x="1580443" y="747651"/>
                      </a:cubicBezTo>
                      <a:cubicBezTo>
                        <a:pt x="1575799" y="735784"/>
                        <a:pt x="1571155" y="724432"/>
                        <a:pt x="1565995" y="713081"/>
                      </a:cubicBezTo>
                      <a:cubicBezTo>
                        <a:pt x="1562900" y="705857"/>
                        <a:pt x="1564448" y="701213"/>
                        <a:pt x="1570123" y="696054"/>
                      </a:cubicBezTo>
                      <a:cubicBezTo>
                        <a:pt x="1586635" y="681090"/>
                        <a:pt x="1602114" y="664579"/>
                        <a:pt x="1623269" y="656323"/>
                      </a:cubicBezTo>
                      <a:cubicBezTo>
                        <a:pt x="1631009" y="653227"/>
                        <a:pt x="1632557" y="649616"/>
                        <a:pt x="1628429" y="641876"/>
                      </a:cubicBezTo>
                      <a:cubicBezTo>
                        <a:pt x="1617077" y="620721"/>
                        <a:pt x="1605210" y="599566"/>
                        <a:pt x="1592310" y="579443"/>
                      </a:cubicBezTo>
                      <a:cubicBezTo>
                        <a:pt x="1587667" y="572219"/>
                        <a:pt x="1584055" y="572219"/>
                        <a:pt x="1578379" y="576863"/>
                      </a:cubicBezTo>
                      <a:cubicBezTo>
                        <a:pt x="1564963" y="587698"/>
                        <a:pt x="1548968" y="594406"/>
                        <a:pt x="1532457" y="599050"/>
                      </a:cubicBezTo>
                      <a:cubicBezTo>
                        <a:pt x="1499950" y="607821"/>
                        <a:pt x="1510270" y="610917"/>
                        <a:pt x="1490147" y="585118"/>
                      </a:cubicBezTo>
                      <a:cubicBezTo>
                        <a:pt x="1486019" y="579443"/>
                        <a:pt x="1481891" y="574283"/>
                        <a:pt x="1477247" y="569123"/>
                      </a:cubicBezTo>
                      <a:cubicBezTo>
                        <a:pt x="1472088" y="563447"/>
                        <a:pt x="1472088" y="558288"/>
                        <a:pt x="1476731" y="552096"/>
                      </a:cubicBezTo>
                      <a:cubicBezTo>
                        <a:pt x="1489115" y="533521"/>
                        <a:pt x="1498918" y="513397"/>
                        <a:pt x="1518525" y="499982"/>
                      </a:cubicBezTo>
                      <a:cubicBezTo>
                        <a:pt x="1525233" y="495338"/>
                        <a:pt x="1525233" y="490178"/>
                        <a:pt x="1519557" y="483987"/>
                      </a:cubicBezTo>
                      <a:cubicBezTo>
                        <a:pt x="1503562" y="466960"/>
                        <a:pt x="1487051" y="450448"/>
                        <a:pt x="1470540" y="434453"/>
                      </a:cubicBezTo>
                      <a:cubicBezTo>
                        <a:pt x="1463316" y="427745"/>
                        <a:pt x="1458156" y="428261"/>
                        <a:pt x="1452480" y="436001"/>
                      </a:cubicBezTo>
                      <a:cubicBezTo>
                        <a:pt x="1443709" y="448384"/>
                        <a:pt x="1431841" y="457672"/>
                        <a:pt x="1418942" y="465412"/>
                      </a:cubicBezTo>
                      <a:cubicBezTo>
                        <a:pt x="1393143" y="481407"/>
                        <a:pt x="1393143" y="481407"/>
                        <a:pt x="1369408" y="463348"/>
                      </a:cubicBezTo>
                      <a:cubicBezTo>
                        <a:pt x="1364764" y="459736"/>
                        <a:pt x="1360121" y="455608"/>
                        <a:pt x="1354961" y="452512"/>
                      </a:cubicBezTo>
                      <a:cubicBezTo>
                        <a:pt x="1348253" y="448384"/>
                        <a:pt x="1347221" y="443225"/>
                        <a:pt x="1349801" y="436001"/>
                      </a:cubicBezTo>
                      <a:cubicBezTo>
                        <a:pt x="1357025" y="414330"/>
                        <a:pt x="1361668" y="391627"/>
                        <a:pt x="1377148" y="374084"/>
                      </a:cubicBezTo>
                      <a:cubicBezTo>
                        <a:pt x="1382307" y="368408"/>
                        <a:pt x="1381276" y="364280"/>
                        <a:pt x="1374052" y="360152"/>
                      </a:cubicBezTo>
                      <a:cubicBezTo>
                        <a:pt x="1353929" y="347769"/>
                        <a:pt x="1333806" y="335385"/>
                        <a:pt x="1312651" y="324550"/>
                      </a:cubicBezTo>
                      <a:cubicBezTo>
                        <a:pt x="1304911" y="320422"/>
                        <a:pt x="1299751" y="320422"/>
                        <a:pt x="1296655" y="329193"/>
                      </a:cubicBezTo>
                      <a:cubicBezTo>
                        <a:pt x="1288916" y="350865"/>
                        <a:pt x="1271888" y="365828"/>
                        <a:pt x="1256925" y="382855"/>
                      </a:cubicBezTo>
                      <a:cubicBezTo>
                        <a:pt x="1251249" y="389047"/>
                        <a:pt x="1246090" y="389563"/>
                        <a:pt x="1238866" y="386467"/>
                      </a:cubicBezTo>
                      <a:cubicBezTo>
                        <a:pt x="1228546" y="381307"/>
                        <a:pt x="1217711" y="377179"/>
                        <a:pt x="1206875" y="373052"/>
                      </a:cubicBezTo>
                      <a:cubicBezTo>
                        <a:pt x="1199136" y="370472"/>
                        <a:pt x="1196556" y="365312"/>
                        <a:pt x="1196556" y="357572"/>
                      </a:cubicBezTo>
                      <a:cubicBezTo>
                        <a:pt x="1197072" y="335385"/>
                        <a:pt x="1196556" y="313714"/>
                        <a:pt x="1206359" y="293075"/>
                      </a:cubicBezTo>
                      <a:cubicBezTo>
                        <a:pt x="1209971" y="285335"/>
                        <a:pt x="1208939" y="280692"/>
                        <a:pt x="1199652" y="278112"/>
                      </a:cubicBezTo>
                      <a:cubicBezTo>
                        <a:pt x="1176949" y="271404"/>
                        <a:pt x="1154246" y="265212"/>
                        <a:pt x="1131027" y="259537"/>
                      </a:cubicBezTo>
                      <a:cubicBezTo>
                        <a:pt x="1122255" y="257473"/>
                        <a:pt x="1119159" y="260569"/>
                        <a:pt x="1118127" y="268308"/>
                      </a:cubicBezTo>
                      <a:cubicBezTo>
                        <a:pt x="1116063" y="291527"/>
                        <a:pt x="1103164" y="311134"/>
                        <a:pt x="1093360" y="331258"/>
                      </a:cubicBezTo>
                      <a:cubicBezTo>
                        <a:pt x="1090780" y="336933"/>
                        <a:pt x="1086653" y="339513"/>
                        <a:pt x="1079945" y="338481"/>
                      </a:cubicBezTo>
                      <a:cubicBezTo>
                        <a:pt x="1067561" y="336417"/>
                        <a:pt x="1055178" y="334869"/>
                        <a:pt x="1042794" y="333837"/>
                      </a:cubicBezTo>
                      <a:cubicBezTo>
                        <a:pt x="1034539" y="332805"/>
                        <a:pt x="1029895" y="329193"/>
                        <a:pt x="1028347" y="320422"/>
                      </a:cubicBezTo>
                      <a:cubicBezTo>
                        <a:pt x="1024735" y="299783"/>
                        <a:pt x="1016996" y="279660"/>
                        <a:pt x="1021123" y="257989"/>
                      </a:cubicBezTo>
                      <a:cubicBezTo>
                        <a:pt x="1022671" y="248701"/>
                        <a:pt x="1019059" y="244057"/>
                        <a:pt x="1008740" y="243541"/>
                      </a:cubicBezTo>
                      <a:cubicBezTo>
                        <a:pt x="986553" y="242509"/>
                        <a:pt x="964366" y="242509"/>
                        <a:pt x="941663" y="243541"/>
                      </a:cubicBezTo>
                      <a:cubicBezTo>
                        <a:pt x="931859" y="244057"/>
                        <a:pt x="928247" y="248185"/>
                        <a:pt x="929795" y="256957"/>
                      </a:cubicBezTo>
                      <a:cubicBezTo>
                        <a:pt x="933923" y="279144"/>
                        <a:pt x="926184" y="299267"/>
                        <a:pt x="922572" y="320422"/>
                      </a:cubicBezTo>
                      <a:cubicBezTo>
                        <a:pt x="921024" y="328678"/>
                        <a:pt x="916896" y="332290"/>
                        <a:pt x="909156" y="333321"/>
                      </a:cubicBezTo>
                      <a:cubicBezTo>
                        <a:pt x="896773" y="334869"/>
                        <a:pt x="884389" y="335901"/>
                        <a:pt x="872006" y="337965"/>
                      </a:cubicBezTo>
                      <a:cubicBezTo>
                        <a:pt x="864782" y="339513"/>
                        <a:pt x="860654" y="336933"/>
                        <a:pt x="857559" y="330226"/>
                      </a:cubicBezTo>
                      <a:cubicBezTo>
                        <a:pt x="847755" y="310102"/>
                        <a:pt x="835371" y="291527"/>
                        <a:pt x="833308" y="268308"/>
                      </a:cubicBezTo>
                      <a:cubicBezTo>
                        <a:pt x="832276" y="259537"/>
                        <a:pt x="828664" y="256957"/>
                        <a:pt x="819892" y="259021"/>
                      </a:cubicBezTo>
                      <a:cubicBezTo>
                        <a:pt x="797705" y="264180"/>
                        <a:pt x="775518" y="269856"/>
                        <a:pt x="753847" y="276564"/>
                      </a:cubicBezTo>
                      <a:cubicBezTo>
                        <a:pt x="744044" y="279660"/>
                        <a:pt x="740948" y="283272"/>
                        <a:pt x="745591" y="293075"/>
                      </a:cubicBezTo>
                      <a:cubicBezTo>
                        <a:pt x="751783" y="308039"/>
                        <a:pt x="754879" y="323518"/>
                        <a:pt x="754879" y="339513"/>
                      </a:cubicBezTo>
                      <a:cubicBezTo>
                        <a:pt x="754879" y="367892"/>
                        <a:pt x="755395" y="367892"/>
                        <a:pt x="728564" y="378728"/>
                      </a:cubicBezTo>
                      <a:cubicBezTo>
                        <a:pt x="722888" y="380791"/>
                        <a:pt x="717213" y="383371"/>
                        <a:pt x="712053" y="385951"/>
                      </a:cubicBezTo>
                      <a:cubicBezTo>
                        <a:pt x="705345" y="389563"/>
                        <a:pt x="700185" y="388531"/>
                        <a:pt x="695026" y="382855"/>
                      </a:cubicBezTo>
                      <a:cubicBezTo>
                        <a:pt x="679546" y="365828"/>
                        <a:pt x="662519" y="350349"/>
                        <a:pt x="654779" y="328161"/>
                      </a:cubicBezTo>
                      <a:cubicBezTo>
                        <a:pt x="652200" y="320938"/>
                        <a:pt x="648588" y="319390"/>
                        <a:pt x="641364" y="323002"/>
                      </a:cubicBezTo>
                      <a:cubicBezTo>
                        <a:pt x="619693" y="334353"/>
                        <a:pt x="598538" y="346737"/>
                        <a:pt x="577899" y="359636"/>
                      </a:cubicBezTo>
                      <a:cubicBezTo>
                        <a:pt x="571707" y="363248"/>
                        <a:pt x="570159" y="366860"/>
                        <a:pt x="574803" y="372536"/>
                      </a:cubicBezTo>
                      <a:cubicBezTo>
                        <a:pt x="590798" y="390595"/>
                        <a:pt x="595958" y="413298"/>
                        <a:pt x="602666" y="435485"/>
                      </a:cubicBezTo>
                      <a:cubicBezTo>
                        <a:pt x="604730" y="442193"/>
                        <a:pt x="604214" y="446836"/>
                        <a:pt x="598022" y="450964"/>
                      </a:cubicBezTo>
                      <a:cubicBezTo>
                        <a:pt x="587702" y="458188"/>
                        <a:pt x="577383" y="466444"/>
                        <a:pt x="567579" y="474699"/>
                      </a:cubicBezTo>
                      <a:cubicBezTo>
                        <a:pt x="561388" y="479859"/>
                        <a:pt x="556744" y="478827"/>
                        <a:pt x="550552" y="474699"/>
                      </a:cubicBezTo>
                      <a:cubicBezTo>
                        <a:pt x="531977" y="462316"/>
                        <a:pt x="511854" y="451996"/>
                        <a:pt x="498438" y="432905"/>
                      </a:cubicBezTo>
                      <a:cubicBezTo>
                        <a:pt x="494310" y="426713"/>
                        <a:pt x="489151" y="426197"/>
                        <a:pt x="483475" y="431357"/>
                      </a:cubicBezTo>
                      <a:cubicBezTo>
                        <a:pt x="465932" y="447352"/>
                        <a:pt x="448904" y="464895"/>
                        <a:pt x="432393" y="482439"/>
                      </a:cubicBezTo>
                      <a:cubicBezTo>
                        <a:pt x="427233" y="488114"/>
                        <a:pt x="426717" y="493274"/>
                        <a:pt x="433425" y="497402"/>
                      </a:cubicBezTo>
                      <a:cubicBezTo>
                        <a:pt x="453032" y="510818"/>
                        <a:pt x="462836" y="531457"/>
                        <a:pt x="475735" y="550032"/>
                      </a:cubicBezTo>
                      <a:cubicBezTo>
                        <a:pt x="479863" y="555708"/>
                        <a:pt x="479863" y="560867"/>
                        <a:pt x="475219" y="566027"/>
                      </a:cubicBezTo>
                      <a:cubicBezTo>
                        <a:pt x="466964" y="576347"/>
                        <a:pt x="458708" y="587182"/>
                        <a:pt x="450968" y="597502"/>
                      </a:cubicBezTo>
                      <a:cubicBezTo>
                        <a:pt x="447357" y="602146"/>
                        <a:pt x="443745" y="603694"/>
                        <a:pt x="437553" y="601629"/>
                      </a:cubicBezTo>
                      <a:cubicBezTo>
                        <a:pt x="414850" y="594406"/>
                        <a:pt x="391631" y="589246"/>
                        <a:pt x="373056" y="573251"/>
                      </a:cubicBezTo>
                      <a:cubicBezTo>
                        <a:pt x="367896" y="568607"/>
                        <a:pt x="363768" y="568607"/>
                        <a:pt x="360156" y="575315"/>
                      </a:cubicBezTo>
                      <a:cubicBezTo>
                        <a:pt x="347257" y="596470"/>
                        <a:pt x="334358" y="617109"/>
                        <a:pt x="323522" y="638780"/>
                      </a:cubicBezTo>
                      <a:cubicBezTo>
                        <a:pt x="319910" y="646004"/>
                        <a:pt x="320942" y="650131"/>
                        <a:pt x="328166" y="652711"/>
                      </a:cubicBezTo>
                      <a:cubicBezTo>
                        <a:pt x="346225" y="659419"/>
                        <a:pt x="360672" y="672318"/>
                        <a:pt x="374088" y="685218"/>
                      </a:cubicBezTo>
                      <a:cubicBezTo>
                        <a:pt x="392147" y="702245"/>
                        <a:pt x="391115" y="698117"/>
                        <a:pt x="380795" y="720820"/>
                      </a:cubicBezTo>
                      <a:cubicBezTo>
                        <a:pt x="377700" y="728044"/>
                        <a:pt x="374604" y="735268"/>
                        <a:pt x="372024" y="742492"/>
                      </a:cubicBezTo>
                      <a:cubicBezTo>
                        <a:pt x="369444" y="750747"/>
                        <a:pt x="364284" y="753327"/>
                        <a:pt x="355513" y="753327"/>
                      </a:cubicBezTo>
                      <a:cubicBezTo>
                        <a:pt x="333326" y="752811"/>
                        <a:pt x="311655" y="753327"/>
                        <a:pt x="291015" y="743523"/>
                      </a:cubicBezTo>
                      <a:cubicBezTo>
                        <a:pt x="282760" y="739396"/>
                        <a:pt x="279148" y="742492"/>
                        <a:pt x="276568" y="751263"/>
                      </a:cubicBezTo>
                      <a:cubicBezTo>
                        <a:pt x="269860" y="773450"/>
                        <a:pt x="264185" y="796153"/>
                        <a:pt x="258509" y="818340"/>
                      </a:cubicBezTo>
                      <a:cubicBezTo>
                        <a:pt x="256445" y="827628"/>
                        <a:pt x="259025" y="831239"/>
                        <a:pt x="267796" y="831756"/>
                      </a:cubicBezTo>
                      <a:cubicBezTo>
                        <a:pt x="291015" y="833819"/>
                        <a:pt x="310623" y="846719"/>
                        <a:pt x="330746" y="857038"/>
                      </a:cubicBezTo>
                      <a:cubicBezTo>
                        <a:pt x="335905" y="859618"/>
                        <a:pt x="338485" y="863230"/>
                        <a:pt x="337453" y="869422"/>
                      </a:cubicBezTo>
                      <a:cubicBezTo>
                        <a:pt x="335389" y="881805"/>
                        <a:pt x="333842" y="894189"/>
                        <a:pt x="332810" y="906572"/>
                      </a:cubicBezTo>
                      <a:cubicBezTo>
                        <a:pt x="331778" y="915344"/>
                        <a:pt x="328166" y="919988"/>
                        <a:pt x="318878" y="922052"/>
                      </a:cubicBezTo>
                      <a:cubicBezTo>
                        <a:pt x="298239" y="925664"/>
                        <a:pt x="278116" y="932887"/>
                        <a:pt x="256445" y="929275"/>
                      </a:cubicBezTo>
                      <a:cubicBezTo>
                        <a:pt x="246125" y="927211"/>
                        <a:pt x="243029" y="932371"/>
                        <a:pt x="242514" y="942175"/>
                      </a:cubicBezTo>
                      <a:cubicBezTo>
                        <a:pt x="241482" y="963846"/>
                        <a:pt x="241482" y="985001"/>
                        <a:pt x="242514" y="1006672"/>
                      </a:cubicBezTo>
                      <a:cubicBezTo>
                        <a:pt x="243029" y="1018023"/>
                        <a:pt x="247157" y="1022667"/>
                        <a:pt x="257993" y="1020603"/>
                      </a:cubicBezTo>
                      <a:cubicBezTo>
                        <a:pt x="280180" y="1016475"/>
                        <a:pt x="300303" y="1024731"/>
                        <a:pt x="321458" y="1028343"/>
                      </a:cubicBezTo>
                      <a:cubicBezTo>
                        <a:pt x="327650" y="1029375"/>
                        <a:pt x="331262" y="1032987"/>
                        <a:pt x="331778" y="1039694"/>
                      </a:cubicBezTo>
                      <a:cubicBezTo>
                        <a:pt x="333326" y="1052594"/>
                        <a:pt x="334358" y="1065493"/>
                        <a:pt x="336937" y="1077877"/>
                      </a:cubicBezTo>
                      <a:cubicBezTo>
                        <a:pt x="338485" y="1085617"/>
                        <a:pt x="335905" y="1089744"/>
                        <a:pt x="329198" y="1093356"/>
                      </a:cubicBezTo>
                      <a:cubicBezTo>
                        <a:pt x="309075" y="1103676"/>
                        <a:pt x="289467" y="1115543"/>
                        <a:pt x="265733" y="1117607"/>
                      </a:cubicBezTo>
                      <a:cubicBezTo>
                        <a:pt x="257993" y="1118123"/>
                        <a:pt x="255929" y="1122251"/>
                        <a:pt x="257993" y="1129990"/>
                      </a:cubicBezTo>
                      <a:cubicBezTo>
                        <a:pt x="263669" y="1153209"/>
                        <a:pt x="269344" y="1175913"/>
                        <a:pt x="276568" y="1198615"/>
                      </a:cubicBezTo>
                      <a:cubicBezTo>
                        <a:pt x="279148" y="1207903"/>
                        <a:pt x="283276" y="1209451"/>
                        <a:pt x="291531" y="1205839"/>
                      </a:cubicBezTo>
                      <a:cubicBezTo>
                        <a:pt x="308559" y="1198100"/>
                        <a:pt x="327134" y="1196035"/>
                        <a:pt x="345709" y="1196035"/>
                      </a:cubicBezTo>
                      <a:cubicBezTo>
                        <a:pt x="371508" y="1196035"/>
                        <a:pt x="366348" y="1193456"/>
                        <a:pt x="375636" y="1216675"/>
                      </a:cubicBezTo>
                      <a:cubicBezTo>
                        <a:pt x="378216" y="1223382"/>
                        <a:pt x="380795" y="1230606"/>
                        <a:pt x="384407" y="1236798"/>
                      </a:cubicBezTo>
                      <a:cubicBezTo>
                        <a:pt x="389051" y="1245569"/>
                        <a:pt x="386987" y="1251761"/>
                        <a:pt x="379764" y="1257953"/>
                      </a:cubicBezTo>
                      <a:cubicBezTo>
                        <a:pt x="363252" y="1272400"/>
                        <a:pt x="348289" y="1288396"/>
                        <a:pt x="327134" y="1296651"/>
                      </a:cubicBezTo>
                      <a:cubicBezTo>
                        <a:pt x="319394" y="1299231"/>
                        <a:pt x="319394" y="1303875"/>
                        <a:pt x="322490" y="1310583"/>
                      </a:cubicBezTo>
                      <a:cubicBezTo>
                        <a:pt x="333842" y="1332254"/>
                        <a:pt x="346225" y="1353409"/>
                        <a:pt x="359124" y="1374048"/>
                      </a:cubicBezTo>
                      <a:cubicBezTo>
                        <a:pt x="362736" y="1379724"/>
                        <a:pt x="365832" y="1380755"/>
                        <a:pt x="370992" y="1376628"/>
                      </a:cubicBezTo>
                      <a:cubicBezTo>
                        <a:pt x="389051" y="1361148"/>
                        <a:pt x="412270" y="1355988"/>
                        <a:pt x="433941" y="1348765"/>
                      </a:cubicBezTo>
                      <a:cubicBezTo>
                        <a:pt x="441165" y="1346185"/>
                        <a:pt x="445809" y="1347217"/>
                        <a:pt x="450452" y="1353925"/>
                      </a:cubicBezTo>
                      <a:cubicBezTo>
                        <a:pt x="457676" y="1364760"/>
                        <a:pt x="465932" y="1374564"/>
                        <a:pt x="474187" y="1384367"/>
                      </a:cubicBezTo>
                      <a:cubicBezTo>
                        <a:pt x="478315" y="1389527"/>
                        <a:pt x="478831" y="1393655"/>
                        <a:pt x="475219" y="1399331"/>
                      </a:cubicBezTo>
                      <a:cubicBezTo>
                        <a:pt x="462320" y="1417906"/>
                        <a:pt x="452516" y="1439061"/>
                        <a:pt x="432909" y="1452476"/>
                      </a:cubicBezTo>
                      <a:cubicBezTo>
                        <a:pt x="426201" y="1457120"/>
                        <a:pt x="425685" y="1461764"/>
                        <a:pt x="431877" y="1468471"/>
                      </a:cubicBezTo>
                      <a:cubicBezTo>
                        <a:pt x="447873" y="1486015"/>
                        <a:pt x="464384" y="1502526"/>
                        <a:pt x="481927" y="1518521"/>
                      </a:cubicBezTo>
                      <a:cubicBezTo>
                        <a:pt x="488119" y="1524197"/>
                        <a:pt x="493279" y="1524197"/>
                        <a:pt x="497922" y="1517489"/>
                      </a:cubicBezTo>
                      <a:cubicBezTo>
                        <a:pt x="510822" y="1498398"/>
                        <a:pt x="531461" y="1488595"/>
                        <a:pt x="550036" y="1475695"/>
                      </a:cubicBezTo>
                      <a:cubicBezTo>
                        <a:pt x="556228" y="1471568"/>
                        <a:pt x="561388" y="1471568"/>
                        <a:pt x="567063" y="1476211"/>
                      </a:cubicBezTo>
                      <a:cubicBezTo>
                        <a:pt x="576867" y="1483951"/>
                        <a:pt x="586670" y="1491690"/>
                        <a:pt x="596474" y="1498914"/>
                      </a:cubicBezTo>
                      <a:cubicBezTo>
                        <a:pt x="602666" y="1503558"/>
                        <a:pt x="604214" y="1508202"/>
                        <a:pt x="601634" y="1515426"/>
                      </a:cubicBezTo>
                      <a:cubicBezTo>
                        <a:pt x="594926" y="1537097"/>
                        <a:pt x="589250" y="1559284"/>
                        <a:pt x="574287" y="1577343"/>
                      </a:cubicBezTo>
                      <a:cubicBezTo>
                        <a:pt x="569127" y="1583018"/>
                        <a:pt x="569643" y="1587146"/>
                        <a:pt x="576867" y="1591274"/>
                      </a:cubicBezTo>
                      <a:cubicBezTo>
                        <a:pt x="597506" y="1603658"/>
                        <a:pt x="618145" y="1616041"/>
                        <a:pt x="639300" y="1627393"/>
                      </a:cubicBezTo>
                      <a:cubicBezTo>
                        <a:pt x="647040" y="1631520"/>
                        <a:pt x="651168" y="1629973"/>
                        <a:pt x="653747" y="1622233"/>
                      </a:cubicBezTo>
                      <a:cubicBezTo>
                        <a:pt x="662003" y="1600562"/>
                        <a:pt x="678514" y="1585598"/>
                        <a:pt x="693478" y="1568571"/>
                      </a:cubicBezTo>
                      <a:cubicBezTo>
                        <a:pt x="699153" y="1562379"/>
                        <a:pt x="704313" y="1561864"/>
                        <a:pt x="711537" y="1564959"/>
                      </a:cubicBezTo>
                      <a:cubicBezTo>
                        <a:pt x="721856" y="1570119"/>
                        <a:pt x="732692" y="1574247"/>
                        <a:pt x="743528" y="1578375"/>
                      </a:cubicBezTo>
                      <a:cubicBezTo>
                        <a:pt x="751267" y="1580955"/>
                        <a:pt x="753847" y="1585598"/>
                        <a:pt x="753847" y="1593854"/>
                      </a:cubicBezTo>
                      <a:cubicBezTo>
                        <a:pt x="753331" y="1616041"/>
                        <a:pt x="753847" y="1637712"/>
                        <a:pt x="744044" y="1658351"/>
                      </a:cubicBezTo>
                      <a:cubicBezTo>
                        <a:pt x="739916" y="1667123"/>
                        <a:pt x="743012" y="1671251"/>
                        <a:pt x="752299" y="1673831"/>
                      </a:cubicBezTo>
                      <a:cubicBezTo>
                        <a:pt x="773970" y="1680538"/>
                        <a:pt x="796157" y="1686214"/>
                        <a:pt x="818344" y="1691374"/>
                      </a:cubicBezTo>
                      <a:cubicBezTo>
                        <a:pt x="827116" y="1693438"/>
                        <a:pt x="831760" y="1692406"/>
                        <a:pt x="832276" y="1682602"/>
                      </a:cubicBezTo>
                      <a:cubicBezTo>
                        <a:pt x="834340" y="1659383"/>
                        <a:pt x="846723" y="1639776"/>
                        <a:pt x="857043" y="1619653"/>
                      </a:cubicBezTo>
                      <a:cubicBezTo>
                        <a:pt x="859622" y="1614493"/>
                        <a:pt x="862718" y="1611397"/>
                        <a:pt x="868910" y="1612429"/>
                      </a:cubicBezTo>
                      <a:cubicBezTo>
                        <a:pt x="881809" y="1614493"/>
                        <a:pt x="895225" y="1616041"/>
                        <a:pt x="908640" y="1617589"/>
                      </a:cubicBezTo>
                      <a:cubicBezTo>
                        <a:pt x="916896" y="1618621"/>
                        <a:pt x="920508" y="1622749"/>
                        <a:pt x="922056" y="1630488"/>
                      </a:cubicBezTo>
                      <a:cubicBezTo>
                        <a:pt x="925668" y="1651128"/>
                        <a:pt x="933407" y="1671251"/>
                        <a:pt x="929279" y="1692922"/>
                      </a:cubicBezTo>
                      <a:cubicBezTo>
                        <a:pt x="927215" y="1703757"/>
                        <a:pt x="932375" y="1706853"/>
                        <a:pt x="942695" y="1707369"/>
                      </a:cubicBezTo>
                      <a:cubicBezTo>
                        <a:pt x="964366" y="1708401"/>
                        <a:pt x="985521" y="1708401"/>
                        <a:pt x="1007192" y="1707369"/>
                      </a:cubicBezTo>
                      <a:cubicBezTo>
                        <a:pt x="1018028" y="1706853"/>
                        <a:pt x="1022155" y="1702725"/>
                        <a:pt x="1020607" y="1692406"/>
                      </a:cubicBezTo>
                      <a:cubicBezTo>
                        <a:pt x="1016480" y="1670219"/>
                        <a:pt x="1024219" y="1650096"/>
                        <a:pt x="1028347" y="1628941"/>
                      </a:cubicBezTo>
                      <a:cubicBezTo>
                        <a:pt x="1029379" y="1621717"/>
                        <a:pt x="1033507" y="1618621"/>
                        <a:pt x="1040215" y="1617589"/>
                      </a:cubicBezTo>
                      <a:cubicBezTo>
                        <a:pt x="1053114" y="1616041"/>
                        <a:pt x="1066013" y="1615009"/>
                        <a:pt x="1078397" y="1612429"/>
                      </a:cubicBezTo>
                      <a:cubicBezTo>
                        <a:pt x="1085621" y="1611397"/>
                        <a:pt x="1089748" y="1613461"/>
                        <a:pt x="1092844" y="1619653"/>
                      </a:cubicBezTo>
                      <a:cubicBezTo>
                        <a:pt x="1102648" y="1639776"/>
                        <a:pt x="1115031" y="1658351"/>
                        <a:pt x="1117095" y="1681570"/>
                      </a:cubicBezTo>
                      <a:cubicBezTo>
                        <a:pt x="1118127" y="1690342"/>
                        <a:pt x="1121739" y="1692922"/>
                        <a:pt x="1130511" y="1690858"/>
                      </a:cubicBezTo>
                      <a:cubicBezTo>
                        <a:pt x="1152698" y="1685698"/>
                        <a:pt x="1174885" y="1680022"/>
                        <a:pt x="1196556" y="1673315"/>
                      </a:cubicBezTo>
                      <a:cubicBezTo>
                        <a:pt x="1206359" y="1670219"/>
                        <a:pt x="1209455" y="1666607"/>
                        <a:pt x="1204811" y="1656803"/>
                      </a:cubicBezTo>
                      <a:cubicBezTo>
                        <a:pt x="1200168" y="1643904"/>
                        <a:pt x="1196556" y="1627393"/>
                        <a:pt x="1198104" y="1613977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515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r" rtl="1"/>
                  <a:endParaRPr lang="en-US">
                    <a:cs typeface="B Nazanin" pitchFamily="2" charset="-78"/>
                  </a:endParaRPr>
                </a:p>
              </p:txBody>
            </p:sp>
            <p:sp>
              <p:nvSpPr>
                <p:cNvPr id="100" name="Freeform: Shape 99">
                  <a:extLst>
                    <a:ext uri="{FF2B5EF4-FFF2-40B4-BE49-F238E27FC236}">
                      <a16:creationId xmlns:a16="http://schemas.microsoft.com/office/drawing/2014/main" id="{B3BD0D95-1494-4F34-88B6-51EC5CBE08A9}"/>
                    </a:ext>
                  </a:extLst>
                </p:cNvPr>
                <p:cNvSpPr/>
                <p:nvPr/>
              </p:nvSpPr>
              <p:spPr>
                <a:xfrm>
                  <a:off x="3620522" y="1534641"/>
                  <a:ext cx="205845" cy="204771"/>
                </a:xfrm>
                <a:custGeom>
                  <a:avLst/>
                  <a:gdLst>
                    <a:gd name="connsiteX0" fmla="*/ 185362 w 237706"/>
                    <a:gd name="connsiteY0" fmla="*/ 130458 h 236466"/>
                    <a:gd name="connsiteX1" fmla="*/ 237706 w 237706"/>
                    <a:gd name="connsiteY1" fmla="*/ 130458 h 236466"/>
                    <a:gd name="connsiteX2" fmla="*/ 234128 w 237706"/>
                    <a:gd name="connsiteY2" fmla="*/ 154126 h 236466"/>
                    <a:gd name="connsiteX3" fmla="*/ 165835 w 237706"/>
                    <a:gd name="connsiteY3" fmla="*/ 229449 h 236466"/>
                    <a:gd name="connsiteX4" fmla="*/ 131078 w 237706"/>
                    <a:gd name="connsiteY4" fmla="*/ 236466 h 236466"/>
                    <a:gd name="connsiteX5" fmla="*/ 131078 w 237706"/>
                    <a:gd name="connsiteY5" fmla="*/ 186008 h 236466"/>
                    <a:gd name="connsiteX6" fmla="*/ 146195 w 237706"/>
                    <a:gd name="connsiteY6" fmla="*/ 182956 h 236466"/>
                    <a:gd name="connsiteX7" fmla="*/ 177100 w 237706"/>
                    <a:gd name="connsiteY7" fmla="*/ 157507 h 236466"/>
                    <a:gd name="connsiteX8" fmla="*/ 0 w 237706"/>
                    <a:gd name="connsiteY8" fmla="*/ 130458 h 236466"/>
                    <a:gd name="connsiteX9" fmla="*/ 52344 w 237706"/>
                    <a:gd name="connsiteY9" fmla="*/ 130458 h 236466"/>
                    <a:gd name="connsiteX10" fmla="*/ 60606 w 237706"/>
                    <a:gd name="connsiteY10" fmla="*/ 157507 h 236466"/>
                    <a:gd name="connsiteX11" fmla="*/ 91511 w 237706"/>
                    <a:gd name="connsiteY11" fmla="*/ 182956 h 236466"/>
                    <a:gd name="connsiteX12" fmla="*/ 106628 w 237706"/>
                    <a:gd name="connsiteY12" fmla="*/ 186008 h 236466"/>
                    <a:gd name="connsiteX13" fmla="*/ 106628 w 237706"/>
                    <a:gd name="connsiteY13" fmla="*/ 236466 h 236466"/>
                    <a:gd name="connsiteX14" fmla="*/ 71871 w 237706"/>
                    <a:gd name="connsiteY14" fmla="*/ 229449 h 236466"/>
                    <a:gd name="connsiteX15" fmla="*/ 3579 w 237706"/>
                    <a:gd name="connsiteY15" fmla="*/ 154126 h 236466"/>
                    <a:gd name="connsiteX16" fmla="*/ 131078 w 237706"/>
                    <a:gd name="connsiteY16" fmla="*/ 0 h 236466"/>
                    <a:gd name="connsiteX17" fmla="*/ 165835 w 237706"/>
                    <a:gd name="connsiteY17" fmla="*/ 7017 h 236466"/>
                    <a:gd name="connsiteX18" fmla="*/ 234128 w 237706"/>
                    <a:gd name="connsiteY18" fmla="*/ 82340 h 236466"/>
                    <a:gd name="connsiteX19" fmla="*/ 237706 w 237706"/>
                    <a:gd name="connsiteY19" fmla="*/ 106008 h 236466"/>
                    <a:gd name="connsiteX20" fmla="*/ 185362 w 237706"/>
                    <a:gd name="connsiteY20" fmla="*/ 106008 h 236466"/>
                    <a:gd name="connsiteX21" fmla="*/ 177100 w 237706"/>
                    <a:gd name="connsiteY21" fmla="*/ 78960 h 236466"/>
                    <a:gd name="connsiteX22" fmla="*/ 146195 w 237706"/>
                    <a:gd name="connsiteY22" fmla="*/ 53510 h 236466"/>
                    <a:gd name="connsiteX23" fmla="*/ 131078 w 237706"/>
                    <a:gd name="connsiteY23" fmla="*/ 50458 h 236466"/>
                    <a:gd name="connsiteX24" fmla="*/ 106628 w 237706"/>
                    <a:gd name="connsiteY24" fmla="*/ 0 h 236466"/>
                    <a:gd name="connsiteX25" fmla="*/ 106628 w 237706"/>
                    <a:gd name="connsiteY25" fmla="*/ 50458 h 236466"/>
                    <a:gd name="connsiteX26" fmla="*/ 91511 w 237706"/>
                    <a:gd name="connsiteY26" fmla="*/ 53510 h 236466"/>
                    <a:gd name="connsiteX27" fmla="*/ 60606 w 237706"/>
                    <a:gd name="connsiteY27" fmla="*/ 78960 h 236466"/>
                    <a:gd name="connsiteX28" fmla="*/ 52344 w 237706"/>
                    <a:gd name="connsiteY28" fmla="*/ 106008 h 236466"/>
                    <a:gd name="connsiteX29" fmla="*/ 0 w 237706"/>
                    <a:gd name="connsiteY29" fmla="*/ 106008 h 236466"/>
                    <a:gd name="connsiteX30" fmla="*/ 3579 w 237706"/>
                    <a:gd name="connsiteY30" fmla="*/ 82340 h 236466"/>
                    <a:gd name="connsiteX31" fmla="*/ 71871 w 237706"/>
                    <a:gd name="connsiteY31" fmla="*/ 7017 h 2364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</a:cxnLst>
                  <a:rect l="l" t="t" r="r" b="b"/>
                  <a:pathLst>
                    <a:path w="237706" h="236466">
                      <a:moveTo>
                        <a:pt x="185362" y="130458"/>
                      </a:moveTo>
                      <a:lnTo>
                        <a:pt x="237706" y="130458"/>
                      </a:lnTo>
                      <a:lnTo>
                        <a:pt x="234128" y="154126"/>
                      </a:lnTo>
                      <a:cubicBezTo>
                        <a:pt x="223548" y="188141"/>
                        <a:pt x="198326" y="215706"/>
                        <a:pt x="165835" y="229449"/>
                      </a:cubicBezTo>
                      <a:lnTo>
                        <a:pt x="131078" y="236466"/>
                      </a:lnTo>
                      <a:lnTo>
                        <a:pt x="131078" y="186008"/>
                      </a:lnTo>
                      <a:lnTo>
                        <a:pt x="146195" y="182956"/>
                      </a:lnTo>
                      <a:cubicBezTo>
                        <a:pt x="158800" y="177624"/>
                        <a:pt x="169526" y="168717"/>
                        <a:pt x="177100" y="157507"/>
                      </a:cubicBezTo>
                      <a:close/>
                      <a:moveTo>
                        <a:pt x="0" y="130458"/>
                      </a:moveTo>
                      <a:lnTo>
                        <a:pt x="52344" y="130458"/>
                      </a:lnTo>
                      <a:lnTo>
                        <a:pt x="60606" y="157507"/>
                      </a:lnTo>
                      <a:cubicBezTo>
                        <a:pt x="68180" y="168717"/>
                        <a:pt x="78906" y="177624"/>
                        <a:pt x="91511" y="182956"/>
                      </a:cubicBezTo>
                      <a:lnTo>
                        <a:pt x="106628" y="186008"/>
                      </a:lnTo>
                      <a:lnTo>
                        <a:pt x="106628" y="236466"/>
                      </a:lnTo>
                      <a:lnTo>
                        <a:pt x="71871" y="229449"/>
                      </a:lnTo>
                      <a:cubicBezTo>
                        <a:pt x="39380" y="215706"/>
                        <a:pt x="14159" y="188141"/>
                        <a:pt x="3579" y="154126"/>
                      </a:cubicBezTo>
                      <a:close/>
                      <a:moveTo>
                        <a:pt x="131078" y="0"/>
                      </a:moveTo>
                      <a:lnTo>
                        <a:pt x="165835" y="7017"/>
                      </a:lnTo>
                      <a:cubicBezTo>
                        <a:pt x="198326" y="20760"/>
                        <a:pt x="223548" y="48325"/>
                        <a:pt x="234128" y="82340"/>
                      </a:cubicBezTo>
                      <a:lnTo>
                        <a:pt x="237706" y="106008"/>
                      </a:lnTo>
                      <a:lnTo>
                        <a:pt x="185362" y="106008"/>
                      </a:lnTo>
                      <a:lnTo>
                        <a:pt x="177100" y="78960"/>
                      </a:lnTo>
                      <a:cubicBezTo>
                        <a:pt x="169526" y="67749"/>
                        <a:pt x="158800" y="58842"/>
                        <a:pt x="146195" y="53510"/>
                      </a:cubicBezTo>
                      <a:lnTo>
                        <a:pt x="131078" y="50458"/>
                      </a:lnTo>
                      <a:close/>
                      <a:moveTo>
                        <a:pt x="106628" y="0"/>
                      </a:moveTo>
                      <a:lnTo>
                        <a:pt x="106628" y="50458"/>
                      </a:lnTo>
                      <a:lnTo>
                        <a:pt x="91511" y="53510"/>
                      </a:lnTo>
                      <a:cubicBezTo>
                        <a:pt x="78906" y="58842"/>
                        <a:pt x="68180" y="67749"/>
                        <a:pt x="60606" y="78960"/>
                      </a:cubicBezTo>
                      <a:lnTo>
                        <a:pt x="52344" y="106008"/>
                      </a:lnTo>
                      <a:lnTo>
                        <a:pt x="0" y="106008"/>
                      </a:lnTo>
                      <a:lnTo>
                        <a:pt x="3579" y="82340"/>
                      </a:lnTo>
                      <a:cubicBezTo>
                        <a:pt x="14159" y="48325"/>
                        <a:pt x="39380" y="20760"/>
                        <a:pt x="71871" y="7017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en-US" dirty="0">
                    <a:solidFill>
                      <a:schemeClr val="tx1"/>
                    </a:solidFill>
                    <a:cs typeface="B Nazanin" pitchFamily="2" charset="-78"/>
                  </a:endParaRPr>
                </a:p>
              </p:txBody>
            </p:sp>
            <p:sp>
              <p:nvSpPr>
                <p:cNvPr id="101" name="Oval 100">
                  <a:extLst>
                    <a:ext uri="{FF2B5EF4-FFF2-40B4-BE49-F238E27FC236}">
                      <a16:creationId xmlns:a16="http://schemas.microsoft.com/office/drawing/2014/main" id="{2BB7E655-8006-4100-9713-77E97E29C48E}"/>
                    </a:ext>
                  </a:extLst>
                </p:cNvPr>
                <p:cNvSpPr/>
                <p:nvPr/>
              </p:nvSpPr>
              <p:spPr>
                <a:xfrm>
                  <a:off x="3689186" y="1602768"/>
                  <a:ext cx="68517" cy="68517"/>
                </a:xfrm>
                <a:prstGeom prst="ellipse">
                  <a:avLst/>
                </a:prstGeom>
                <a:solidFill>
                  <a:schemeClr val="bg1"/>
                </a:solidFill>
                <a:ln w="1905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en-US">
                    <a:cs typeface="B Nazanin" pitchFamily="2" charset="-78"/>
                  </a:endParaRPr>
                </a:p>
              </p:txBody>
            </p:sp>
            <p:sp>
              <p:nvSpPr>
                <p:cNvPr id="102" name="Rectangle: Top Corners Rounded 101">
                  <a:extLst>
                    <a:ext uri="{FF2B5EF4-FFF2-40B4-BE49-F238E27FC236}">
                      <a16:creationId xmlns:a16="http://schemas.microsoft.com/office/drawing/2014/main" id="{E6C3D313-49D7-4473-B2EE-18E4FACEAE4E}"/>
                    </a:ext>
                  </a:extLst>
                </p:cNvPr>
                <p:cNvSpPr/>
                <p:nvPr/>
              </p:nvSpPr>
              <p:spPr>
                <a:xfrm>
                  <a:off x="3126222" y="2879336"/>
                  <a:ext cx="1246034" cy="71186"/>
                </a:xfrm>
                <a:prstGeom prst="round2SameRect">
                  <a:avLst>
                    <a:gd name="adj1" fmla="val 50000"/>
                    <a:gd name="adj2" fmla="val 0"/>
                  </a:avLst>
                </a:prstGeom>
                <a:solidFill>
                  <a:schemeClr val="accent2">
                    <a:lumMod val="75000"/>
                  </a:schemeClr>
                </a:solidFill>
                <a:ln>
                  <a:solidFill>
                    <a:schemeClr val="accent6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en-US">
                    <a:cs typeface="B Nazanin" pitchFamily="2" charset="-78"/>
                  </a:endParaRPr>
                </a:p>
              </p:txBody>
            </p:sp>
            <p:sp>
              <p:nvSpPr>
                <p:cNvPr id="103" name="Rectangle: Top Corners Rounded 102">
                  <a:extLst>
                    <a:ext uri="{FF2B5EF4-FFF2-40B4-BE49-F238E27FC236}">
                      <a16:creationId xmlns:a16="http://schemas.microsoft.com/office/drawing/2014/main" id="{C052DB56-B2C3-4A03-B5AC-818CB4302987}"/>
                    </a:ext>
                  </a:extLst>
                </p:cNvPr>
                <p:cNvSpPr/>
                <p:nvPr/>
              </p:nvSpPr>
              <p:spPr>
                <a:xfrm>
                  <a:off x="3288913" y="2627891"/>
                  <a:ext cx="920653" cy="256032"/>
                </a:xfrm>
                <a:prstGeom prst="round2SameRect">
                  <a:avLst>
                    <a:gd name="adj1" fmla="val 50000"/>
                    <a:gd name="adj2" fmla="val 0"/>
                  </a:avLst>
                </a:prstGeom>
                <a:solidFill>
                  <a:schemeClr val="accent2"/>
                </a:solidFill>
                <a:ln>
                  <a:solidFill>
                    <a:schemeClr val="accent6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en-US">
                    <a:cs typeface="B Nazanin" pitchFamily="2" charset="-78"/>
                  </a:endParaRPr>
                </a:p>
              </p:txBody>
            </p:sp>
            <p:grpSp>
              <p:nvGrpSpPr>
                <p:cNvPr id="104" name="Group 103">
                  <a:extLst>
                    <a:ext uri="{FF2B5EF4-FFF2-40B4-BE49-F238E27FC236}">
                      <a16:creationId xmlns:a16="http://schemas.microsoft.com/office/drawing/2014/main" id="{ABBCFC16-2C72-4770-97A2-CD8785736E1B}"/>
                    </a:ext>
                  </a:extLst>
                </p:cNvPr>
                <p:cNvGrpSpPr/>
                <p:nvPr/>
              </p:nvGrpSpPr>
              <p:grpSpPr>
                <a:xfrm rot="2713823">
                  <a:off x="5532341" y="1340822"/>
                  <a:ext cx="289218" cy="289219"/>
                  <a:chOff x="5108323" y="1463792"/>
                  <a:chExt cx="374636" cy="374638"/>
                </a:xfrm>
              </p:grpSpPr>
              <p:sp>
                <p:nvSpPr>
                  <p:cNvPr id="105" name="Oval 104">
                    <a:extLst>
                      <a:ext uri="{FF2B5EF4-FFF2-40B4-BE49-F238E27FC236}">
                        <a16:creationId xmlns:a16="http://schemas.microsoft.com/office/drawing/2014/main" id="{F50B478D-CDB8-4B5F-ABBD-CB6F2C3A11E0}"/>
                      </a:ext>
                    </a:extLst>
                  </p:cNvPr>
                  <p:cNvSpPr/>
                  <p:nvPr/>
                </p:nvSpPr>
                <p:spPr>
                  <a:xfrm>
                    <a:off x="5108323" y="1463792"/>
                    <a:ext cx="374636" cy="374638"/>
                  </a:xfrm>
                  <a:prstGeom prst="ellipse">
                    <a:avLst/>
                  </a:prstGeom>
                  <a:solidFill>
                    <a:schemeClr val="accent2"/>
                  </a:solidFill>
                  <a:ln>
                    <a:solidFill>
                      <a:schemeClr val="accent6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rtl="1"/>
                    <a:endParaRPr lang="en-US" dirty="0">
                      <a:cs typeface="B Nazanin" pitchFamily="2" charset="-78"/>
                    </a:endParaRPr>
                  </a:p>
                </p:txBody>
              </p:sp>
              <p:sp>
                <p:nvSpPr>
                  <p:cNvPr id="106" name="Freeform: Shape 105">
                    <a:extLst>
                      <a:ext uri="{FF2B5EF4-FFF2-40B4-BE49-F238E27FC236}">
                        <a16:creationId xmlns:a16="http://schemas.microsoft.com/office/drawing/2014/main" id="{E60A982A-4A8F-4BBA-8FE6-45254F15986B}"/>
                      </a:ext>
                    </a:extLst>
                  </p:cNvPr>
                  <p:cNvSpPr/>
                  <p:nvPr/>
                </p:nvSpPr>
                <p:spPr>
                  <a:xfrm>
                    <a:off x="5167785" y="1523587"/>
                    <a:ext cx="255882" cy="255676"/>
                  </a:xfrm>
                  <a:custGeom>
                    <a:avLst/>
                    <a:gdLst>
                      <a:gd name="connsiteX0" fmla="*/ 127864 w 255882"/>
                      <a:gd name="connsiteY0" fmla="*/ 81461 h 255676"/>
                      <a:gd name="connsiteX1" fmla="*/ 81805 w 255882"/>
                      <a:gd name="connsiteY1" fmla="*/ 127520 h 255676"/>
                      <a:gd name="connsiteX2" fmla="*/ 127864 w 255882"/>
                      <a:gd name="connsiteY2" fmla="*/ 173579 h 255676"/>
                      <a:gd name="connsiteX3" fmla="*/ 173923 w 255882"/>
                      <a:gd name="connsiteY3" fmla="*/ 127520 h 255676"/>
                      <a:gd name="connsiteX4" fmla="*/ 127864 w 255882"/>
                      <a:gd name="connsiteY4" fmla="*/ 81461 h 255676"/>
                      <a:gd name="connsiteX5" fmla="*/ 122296 w 255882"/>
                      <a:gd name="connsiteY5" fmla="*/ 86 h 255676"/>
                      <a:gd name="connsiteX6" fmla="*/ 127383 w 255882"/>
                      <a:gd name="connsiteY6" fmla="*/ 4211 h 255676"/>
                      <a:gd name="connsiteX7" fmla="*/ 132401 w 255882"/>
                      <a:gd name="connsiteY7" fmla="*/ 21809 h 255676"/>
                      <a:gd name="connsiteX8" fmla="*/ 145188 w 255882"/>
                      <a:gd name="connsiteY8" fmla="*/ 29027 h 255676"/>
                      <a:gd name="connsiteX9" fmla="*/ 149312 w 255882"/>
                      <a:gd name="connsiteY9" fmla="*/ 25452 h 255676"/>
                      <a:gd name="connsiteX10" fmla="*/ 158937 w 255882"/>
                      <a:gd name="connsiteY10" fmla="*/ 9160 h 255676"/>
                      <a:gd name="connsiteX11" fmla="*/ 166705 w 255882"/>
                      <a:gd name="connsiteY11" fmla="*/ 5929 h 255676"/>
                      <a:gd name="connsiteX12" fmla="*/ 174404 w 255882"/>
                      <a:gd name="connsiteY12" fmla="*/ 18372 h 255676"/>
                      <a:gd name="connsiteX13" fmla="*/ 172479 w 255882"/>
                      <a:gd name="connsiteY13" fmla="*/ 34046 h 255676"/>
                      <a:gd name="connsiteX14" fmla="*/ 172479 w 255882"/>
                      <a:gd name="connsiteY14" fmla="*/ 35695 h 255676"/>
                      <a:gd name="connsiteX15" fmla="*/ 186434 w 255882"/>
                      <a:gd name="connsiteY15" fmla="*/ 41882 h 255676"/>
                      <a:gd name="connsiteX16" fmla="*/ 201764 w 255882"/>
                      <a:gd name="connsiteY16" fmla="*/ 30402 h 255676"/>
                      <a:gd name="connsiteX17" fmla="*/ 211045 w 255882"/>
                      <a:gd name="connsiteY17" fmla="*/ 30540 h 255676"/>
                      <a:gd name="connsiteX18" fmla="*/ 212488 w 255882"/>
                      <a:gd name="connsiteY18" fmla="*/ 31777 h 255676"/>
                      <a:gd name="connsiteX19" fmla="*/ 214069 w 255882"/>
                      <a:gd name="connsiteY19" fmla="*/ 42364 h 255676"/>
                      <a:gd name="connsiteX20" fmla="*/ 205614 w 255882"/>
                      <a:gd name="connsiteY20" fmla="*/ 57418 h 255676"/>
                      <a:gd name="connsiteX21" fmla="*/ 206783 w 255882"/>
                      <a:gd name="connsiteY21" fmla="*/ 67180 h 255676"/>
                      <a:gd name="connsiteX22" fmla="*/ 215719 w 255882"/>
                      <a:gd name="connsiteY22" fmla="*/ 70755 h 255676"/>
                      <a:gd name="connsiteX23" fmla="*/ 233799 w 255882"/>
                      <a:gd name="connsiteY23" fmla="*/ 66011 h 255676"/>
                      <a:gd name="connsiteX24" fmla="*/ 241498 w 255882"/>
                      <a:gd name="connsiteY24" fmla="*/ 68967 h 255676"/>
                      <a:gd name="connsiteX25" fmla="*/ 243836 w 255882"/>
                      <a:gd name="connsiteY25" fmla="*/ 73573 h 255676"/>
                      <a:gd name="connsiteX26" fmla="*/ 241911 w 255882"/>
                      <a:gd name="connsiteY26" fmla="*/ 80379 h 255676"/>
                      <a:gd name="connsiteX27" fmla="*/ 226443 w 255882"/>
                      <a:gd name="connsiteY27" fmla="*/ 92684 h 255676"/>
                      <a:gd name="connsiteX28" fmla="*/ 223694 w 255882"/>
                      <a:gd name="connsiteY28" fmla="*/ 100177 h 255676"/>
                      <a:gd name="connsiteX29" fmla="*/ 224519 w 255882"/>
                      <a:gd name="connsiteY29" fmla="*/ 103202 h 255676"/>
                      <a:gd name="connsiteX30" fmla="*/ 230843 w 255882"/>
                      <a:gd name="connsiteY30" fmla="*/ 108633 h 255676"/>
                      <a:gd name="connsiteX31" fmla="*/ 249541 w 255882"/>
                      <a:gd name="connsiteY31" fmla="*/ 111176 h 255676"/>
                      <a:gd name="connsiteX32" fmla="*/ 255591 w 255882"/>
                      <a:gd name="connsiteY32" fmla="*/ 117157 h 255676"/>
                      <a:gd name="connsiteX33" fmla="*/ 255797 w 255882"/>
                      <a:gd name="connsiteY33" fmla="*/ 122519 h 255676"/>
                      <a:gd name="connsiteX34" fmla="*/ 251398 w 255882"/>
                      <a:gd name="connsiteY34" fmla="*/ 127675 h 255676"/>
                      <a:gd name="connsiteX35" fmla="*/ 233799 w 255882"/>
                      <a:gd name="connsiteY35" fmla="*/ 132693 h 255676"/>
                      <a:gd name="connsiteX36" fmla="*/ 226650 w 255882"/>
                      <a:gd name="connsiteY36" fmla="*/ 144586 h 255676"/>
                      <a:gd name="connsiteX37" fmla="*/ 230293 w 255882"/>
                      <a:gd name="connsiteY37" fmla="*/ 149398 h 255676"/>
                      <a:gd name="connsiteX38" fmla="*/ 246448 w 255882"/>
                      <a:gd name="connsiteY38" fmla="*/ 158884 h 255676"/>
                      <a:gd name="connsiteX39" fmla="*/ 249954 w 255882"/>
                      <a:gd name="connsiteY39" fmla="*/ 167065 h 255676"/>
                      <a:gd name="connsiteX40" fmla="*/ 249816 w 255882"/>
                      <a:gd name="connsiteY40" fmla="*/ 167890 h 255676"/>
                      <a:gd name="connsiteX41" fmla="*/ 240123 w 255882"/>
                      <a:gd name="connsiteY41" fmla="*/ 174833 h 255676"/>
                      <a:gd name="connsiteX42" fmla="*/ 223212 w 255882"/>
                      <a:gd name="connsiteY42" fmla="*/ 172702 h 255676"/>
                      <a:gd name="connsiteX43" fmla="*/ 214688 w 255882"/>
                      <a:gd name="connsiteY43" fmla="*/ 177102 h 255676"/>
                      <a:gd name="connsiteX44" fmla="*/ 214551 w 255882"/>
                      <a:gd name="connsiteY44" fmla="*/ 187276 h 255676"/>
                      <a:gd name="connsiteX45" fmla="*/ 225481 w 255882"/>
                      <a:gd name="connsiteY45" fmla="*/ 201712 h 255676"/>
                      <a:gd name="connsiteX46" fmla="*/ 225481 w 255882"/>
                      <a:gd name="connsiteY46" fmla="*/ 211130 h 255676"/>
                      <a:gd name="connsiteX47" fmla="*/ 225068 w 255882"/>
                      <a:gd name="connsiteY47" fmla="*/ 211611 h 255676"/>
                      <a:gd name="connsiteX48" fmla="*/ 213245 w 255882"/>
                      <a:gd name="connsiteY48" fmla="*/ 213948 h 255676"/>
                      <a:gd name="connsiteX49" fmla="*/ 198602 w 255882"/>
                      <a:gd name="connsiteY49" fmla="*/ 205699 h 255676"/>
                      <a:gd name="connsiteX50" fmla="*/ 188565 w 255882"/>
                      <a:gd name="connsiteY50" fmla="*/ 207143 h 255676"/>
                      <a:gd name="connsiteX51" fmla="*/ 185334 w 255882"/>
                      <a:gd name="connsiteY51" fmla="*/ 216217 h 255676"/>
                      <a:gd name="connsiteX52" fmla="*/ 190078 w 255882"/>
                      <a:gd name="connsiteY52" fmla="*/ 234503 h 255676"/>
                      <a:gd name="connsiteX53" fmla="*/ 187397 w 255882"/>
                      <a:gd name="connsiteY53" fmla="*/ 241377 h 255676"/>
                      <a:gd name="connsiteX54" fmla="*/ 182585 w 255882"/>
                      <a:gd name="connsiteY54" fmla="*/ 243852 h 255676"/>
                      <a:gd name="connsiteX55" fmla="*/ 175366 w 255882"/>
                      <a:gd name="connsiteY55" fmla="*/ 241859 h 255676"/>
                      <a:gd name="connsiteX56" fmla="*/ 164024 w 255882"/>
                      <a:gd name="connsiteY56" fmla="*/ 227491 h 255676"/>
                      <a:gd name="connsiteX57" fmla="*/ 149381 w 255882"/>
                      <a:gd name="connsiteY57" fmla="*/ 226254 h 255676"/>
                      <a:gd name="connsiteX58" fmla="*/ 147456 w 255882"/>
                      <a:gd name="connsiteY58" fmla="*/ 230103 h 255676"/>
                      <a:gd name="connsiteX59" fmla="*/ 144844 w 255882"/>
                      <a:gd name="connsiteY59" fmla="*/ 249008 h 255676"/>
                      <a:gd name="connsiteX60" fmla="*/ 139895 w 255882"/>
                      <a:gd name="connsiteY60" fmla="*/ 255676 h 255676"/>
                      <a:gd name="connsiteX61" fmla="*/ 131577 w 255882"/>
                      <a:gd name="connsiteY61" fmla="*/ 255676 h 255676"/>
                      <a:gd name="connsiteX62" fmla="*/ 127933 w 255882"/>
                      <a:gd name="connsiteY62" fmla="*/ 250589 h 255676"/>
                      <a:gd name="connsiteX63" fmla="*/ 122777 w 255882"/>
                      <a:gd name="connsiteY63" fmla="*/ 232372 h 255676"/>
                      <a:gd name="connsiteX64" fmla="*/ 116659 w 255882"/>
                      <a:gd name="connsiteY64" fmla="*/ 227010 h 255676"/>
                      <a:gd name="connsiteX65" fmla="*/ 112947 w 255882"/>
                      <a:gd name="connsiteY65" fmla="*/ 226597 h 255676"/>
                      <a:gd name="connsiteX66" fmla="*/ 106622 w 255882"/>
                      <a:gd name="connsiteY66" fmla="*/ 230103 h 255676"/>
                      <a:gd name="connsiteX67" fmla="*/ 105041 w 255882"/>
                      <a:gd name="connsiteY67" fmla="*/ 232784 h 255676"/>
                      <a:gd name="connsiteX68" fmla="*/ 96380 w 255882"/>
                      <a:gd name="connsiteY68" fmla="*/ 247427 h 255676"/>
                      <a:gd name="connsiteX69" fmla="*/ 89849 w 255882"/>
                      <a:gd name="connsiteY69" fmla="*/ 250108 h 255676"/>
                      <a:gd name="connsiteX70" fmla="*/ 84555 w 255882"/>
                      <a:gd name="connsiteY70" fmla="*/ 248320 h 255676"/>
                      <a:gd name="connsiteX71" fmla="*/ 80981 w 255882"/>
                      <a:gd name="connsiteY71" fmla="*/ 241652 h 255676"/>
                      <a:gd name="connsiteX72" fmla="*/ 83249 w 255882"/>
                      <a:gd name="connsiteY72" fmla="*/ 222885 h 255676"/>
                      <a:gd name="connsiteX73" fmla="*/ 78094 w 255882"/>
                      <a:gd name="connsiteY73" fmla="*/ 214155 h 255676"/>
                      <a:gd name="connsiteX74" fmla="*/ 68538 w 255882"/>
                      <a:gd name="connsiteY74" fmla="*/ 214636 h 255676"/>
                      <a:gd name="connsiteX75" fmla="*/ 55133 w 255882"/>
                      <a:gd name="connsiteY75" fmla="*/ 224810 h 255676"/>
                      <a:gd name="connsiteX76" fmla="*/ 43240 w 255882"/>
                      <a:gd name="connsiteY76" fmla="*/ 224123 h 255676"/>
                      <a:gd name="connsiteX77" fmla="*/ 42209 w 255882"/>
                      <a:gd name="connsiteY77" fmla="*/ 223091 h 255676"/>
                      <a:gd name="connsiteX78" fmla="*/ 41178 w 255882"/>
                      <a:gd name="connsiteY78" fmla="*/ 214842 h 255676"/>
                      <a:gd name="connsiteX79" fmla="*/ 50115 w 255882"/>
                      <a:gd name="connsiteY79" fmla="*/ 198893 h 255676"/>
                      <a:gd name="connsiteX80" fmla="*/ 51627 w 255882"/>
                      <a:gd name="connsiteY80" fmla="*/ 194013 h 255676"/>
                      <a:gd name="connsiteX81" fmla="*/ 39597 w 255882"/>
                      <a:gd name="connsiteY81" fmla="*/ 185420 h 255676"/>
                      <a:gd name="connsiteX82" fmla="*/ 21105 w 255882"/>
                      <a:gd name="connsiteY82" fmla="*/ 190232 h 255676"/>
                      <a:gd name="connsiteX83" fmla="*/ 15193 w 255882"/>
                      <a:gd name="connsiteY83" fmla="*/ 188238 h 255676"/>
                      <a:gd name="connsiteX84" fmla="*/ 12237 w 255882"/>
                      <a:gd name="connsiteY84" fmla="*/ 183014 h 255676"/>
                      <a:gd name="connsiteX85" fmla="*/ 14230 w 255882"/>
                      <a:gd name="connsiteY85" fmla="*/ 175314 h 255676"/>
                      <a:gd name="connsiteX86" fmla="*/ 27910 w 255882"/>
                      <a:gd name="connsiteY86" fmla="*/ 164453 h 255676"/>
                      <a:gd name="connsiteX87" fmla="*/ 31554 w 255882"/>
                      <a:gd name="connsiteY87" fmla="*/ 153385 h 255676"/>
                      <a:gd name="connsiteX88" fmla="*/ 24198 w 255882"/>
                      <a:gd name="connsiteY88" fmla="*/ 147198 h 255676"/>
                      <a:gd name="connsiteX89" fmla="*/ 6943 w 255882"/>
                      <a:gd name="connsiteY89" fmla="*/ 144861 h 255676"/>
                      <a:gd name="connsiteX90" fmla="*/ 138 w 255882"/>
                      <a:gd name="connsiteY90" fmla="*/ 140049 h 255676"/>
                      <a:gd name="connsiteX91" fmla="*/ 0 w 255882"/>
                      <a:gd name="connsiteY91" fmla="*/ 131525 h 255676"/>
                      <a:gd name="connsiteX92" fmla="*/ 5019 w 255882"/>
                      <a:gd name="connsiteY92" fmla="*/ 127881 h 255676"/>
                      <a:gd name="connsiteX93" fmla="*/ 22617 w 255882"/>
                      <a:gd name="connsiteY93" fmla="*/ 122931 h 255676"/>
                      <a:gd name="connsiteX94" fmla="*/ 28667 w 255882"/>
                      <a:gd name="connsiteY94" fmla="*/ 116194 h 255676"/>
                      <a:gd name="connsiteX95" fmla="*/ 29010 w 255882"/>
                      <a:gd name="connsiteY95" fmla="*/ 113307 h 255676"/>
                      <a:gd name="connsiteX96" fmla="*/ 25229 w 255882"/>
                      <a:gd name="connsiteY96" fmla="*/ 106295 h 255676"/>
                      <a:gd name="connsiteX97" fmla="*/ 9281 w 255882"/>
                      <a:gd name="connsiteY97" fmla="*/ 96946 h 255676"/>
                      <a:gd name="connsiteX98" fmla="*/ 5843 w 255882"/>
                      <a:gd name="connsiteY98" fmla="*/ 88560 h 255676"/>
                      <a:gd name="connsiteX99" fmla="*/ 6187 w 255882"/>
                      <a:gd name="connsiteY99" fmla="*/ 87391 h 255676"/>
                      <a:gd name="connsiteX100" fmla="*/ 15261 w 255882"/>
                      <a:gd name="connsiteY100" fmla="*/ 81135 h 255676"/>
                      <a:gd name="connsiteX101" fmla="*/ 32173 w 255882"/>
                      <a:gd name="connsiteY101" fmla="*/ 83060 h 255676"/>
                      <a:gd name="connsiteX102" fmla="*/ 40834 w 255882"/>
                      <a:gd name="connsiteY102" fmla="*/ 79073 h 255676"/>
                      <a:gd name="connsiteX103" fmla="*/ 40147 w 255882"/>
                      <a:gd name="connsiteY103" fmla="*/ 67318 h 255676"/>
                      <a:gd name="connsiteX104" fmla="*/ 29629 w 255882"/>
                      <a:gd name="connsiteY104" fmla="*/ 53363 h 255676"/>
                      <a:gd name="connsiteX105" fmla="*/ 29629 w 255882"/>
                      <a:gd name="connsiteY105" fmla="*/ 45595 h 255676"/>
                      <a:gd name="connsiteX106" fmla="*/ 33066 w 255882"/>
                      <a:gd name="connsiteY106" fmla="*/ 41745 h 255676"/>
                      <a:gd name="connsiteX107" fmla="*/ 40422 w 255882"/>
                      <a:gd name="connsiteY107" fmla="*/ 40920 h 255676"/>
                      <a:gd name="connsiteX108" fmla="*/ 56027 w 255882"/>
                      <a:gd name="connsiteY108" fmla="*/ 49719 h 255676"/>
                      <a:gd name="connsiteX109" fmla="*/ 69982 w 255882"/>
                      <a:gd name="connsiteY109" fmla="*/ 45801 h 255676"/>
                      <a:gd name="connsiteX110" fmla="*/ 70325 w 255882"/>
                      <a:gd name="connsiteY110" fmla="*/ 39751 h 255676"/>
                      <a:gd name="connsiteX111" fmla="*/ 65788 w 255882"/>
                      <a:gd name="connsiteY111" fmla="*/ 22221 h 255676"/>
                      <a:gd name="connsiteX112" fmla="*/ 69088 w 255882"/>
                      <a:gd name="connsiteY112" fmla="*/ 14110 h 255676"/>
                      <a:gd name="connsiteX113" fmla="*/ 71632 w 255882"/>
                      <a:gd name="connsiteY113" fmla="*/ 12735 h 255676"/>
                      <a:gd name="connsiteX114" fmla="*/ 81118 w 255882"/>
                      <a:gd name="connsiteY114" fmla="*/ 15072 h 255676"/>
                      <a:gd name="connsiteX115" fmla="*/ 92049 w 255882"/>
                      <a:gd name="connsiteY115" fmla="*/ 28958 h 255676"/>
                      <a:gd name="connsiteX116" fmla="*/ 106966 w 255882"/>
                      <a:gd name="connsiteY116" fmla="*/ 28890 h 255676"/>
                      <a:gd name="connsiteX117" fmla="*/ 108754 w 255882"/>
                      <a:gd name="connsiteY117" fmla="*/ 22565 h 255676"/>
                      <a:gd name="connsiteX118" fmla="*/ 110953 w 255882"/>
                      <a:gd name="connsiteY118" fmla="*/ 6479 h 255676"/>
                      <a:gd name="connsiteX119" fmla="*/ 116934 w 255882"/>
                      <a:gd name="connsiteY119" fmla="*/ 292 h 255676"/>
                      <a:gd name="connsiteX120" fmla="*/ 122296 w 255882"/>
                      <a:gd name="connsiteY120" fmla="*/ 86 h 25567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  <a:cxn ang="0">
                        <a:pos x="connsiteX44" y="connsiteY44"/>
                      </a:cxn>
                      <a:cxn ang="0">
                        <a:pos x="connsiteX45" y="connsiteY45"/>
                      </a:cxn>
                      <a:cxn ang="0">
                        <a:pos x="connsiteX46" y="connsiteY46"/>
                      </a:cxn>
                      <a:cxn ang="0">
                        <a:pos x="connsiteX47" y="connsiteY47"/>
                      </a:cxn>
                      <a:cxn ang="0">
                        <a:pos x="connsiteX48" y="connsiteY48"/>
                      </a:cxn>
                      <a:cxn ang="0">
                        <a:pos x="connsiteX49" y="connsiteY49"/>
                      </a:cxn>
                      <a:cxn ang="0">
                        <a:pos x="connsiteX50" y="connsiteY50"/>
                      </a:cxn>
                      <a:cxn ang="0">
                        <a:pos x="connsiteX51" y="connsiteY51"/>
                      </a:cxn>
                      <a:cxn ang="0">
                        <a:pos x="connsiteX52" y="connsiteY52"/>
                      </a:cxn>
                      <a:cxn ang="0">
                        <a:pos x="connsiteX53" y="connsiteY53"/>
                      </a:cxn>
                      <a:cxn ang="0">
                        <a:pos x="connsiteX54" y="connsiteY54"/>
                      </a:cxn>
                      <a:cxn ang="0">
                        <a:pos x="connsiteX55" y="connsiteY55"/>
                      </a:cxn>
                      <a:cxn ang="0">
                        <a:pos x="connsiteX56" y="connsiteY56"/>
                      </a:cxn>
                      <a:cxn ang="0">
                        <a:pos x="connsiteX57" y="connsiteY57"/>
                      </a:cxn>
                      <a:cxn ang="0">
                        <a:pos x="connsiteX58" y="connsiteY58"/>
                      </a:cxn>
                      <a:cxn ang="0">
                        <a:pos x="connsiteX59" y="connsiteY59"/>
                      </a:cxn>
                      <a:cxn ang="0">
                        <a:pos x="connsiteX60" y="connsiteY60"/>
                      </a:cxn>
                      <a:cxn ang="0">
                        <a:pos x="connsiteX61" y="connsiteY61"/>
                      </a:cxn>
                      <a:cxn ang="0">
                        <a:pos x="connsiteX62" y="connsiteY62"/>
                      </a:cxn>
                      <a:cxn ang="0">
                        <a:pos x="connsiteX63" y="connsiteY63"/>
                      </a:cxn>
                      <a:cxn ang="0">
                        <a:pos x="connsiteX64" y="connsiteY64"/>
                      </a:cxn>
                      <a:cxn ang="0">
                        <a:pos x="connsiteX65" y="connsiteY65"/>
                      </a:cxn>
                      <a:cxn ang="0">
                        <a:pos x="connsiteX66" y="connsiteY66"/>
                      </a:cxn>
                      <a:cxn ang="0">
                        <a:pos x="connsiteX67" y="connsiteY67"/>
                      </a:cxn>
                      <a:cxn ang="0">
                        <a:pos x="connsiteX68" y="connsiteY68"/>
                      </a:cxn>
                      <a:cxn ang="0">
                        <a:pos x="connsiteX69" y="connsiteY69"/>
                      </a:cxn>
                      <a:cxn ang="0">
                        <a:pos x="connsiteX70" y="connsiteY70"/>
                      </a:cxn>
                      <a:cxn ang="0">
                        <a:pos x="connsiteX71" y="connsiteY71"/>
                      </a:cxn>
                      <a:cxn ang="0">
                        <a:pos x="connsiteX72" y="connsiteY72"/>
                      </a:cxn>
                      <a:cxn ang="0">
                        <a:pos x="connsiteX73" y="connsiteY73"/>
                      </a:cxn>
                      <a:cxn ang="0">
                        <a:pos x="connsiteX74" y="connsiteY74"/>
                      </a:cxn>
                      <a:cxn ang="0">
                        <a:pos x="connsiteX75" y="connsiteY75"/>
                      </a:cxn>
                      <a:cxn ang="0">
                        <a:pos x="connsiteX76" y="connsiteY76"/>
                      </a:cxn>
                      <a:cxn ang="0">
                        <a:pos x="connsiteX77" y="connsiteY77"/>
                      </a:cxn>
                      <a:cxn ang="0">
                        <a:pos x="connsiteX78" y="connsiteY78"/>
                      </a:cxn>
                      <a:cxn ang="0">
                        <a:pos x="connsiteX79" y="connsiteY79"/>
                      </a:cxn>
                      <a:cxn ang="0">
                        <a:pos x="connsiteX80" y="connsiteY80"/>
                      </a:cxn>
                      <a:cxn ang="0">
                        <a:pos x="connsiteX81" y="connsiteY81"/>
                      </a:cxn>
                      <a:cxn ang="0">
                        <a:pos x="connsiteX82" y="connsiteY82"/>
                      </a:cxn>
                      <a:cxn ang="0">
                        <a:pos x="connsiteX83" y="connsiteY83"/>
                      </a:cxn>
                      <a:cxn ang="0">
                        <a:pos x="connsiteX84" y="connsiteY84"/>
                      </a:cxn>
                      <a:cxn ang="0">
                        <a:pos x="connsiteX85" y="connsiteY85"/>
                      </a:cxn>
                      <a:cxn ang="0">
                        <a:pos x="connsiteX86" y="connsiteY86"/>
                      </a:cxn>
                      <a:cxn ang="0">
                        <a:pos x="connsiteX87" y="connsiteY87"/>
                      </a:cxn>
                      <a:cxn ang="0">
                        <a:pos x="connsiteX88" y="connsiteY88"/>
                      </a:cxn>
                      <a:cxn ang="0">
                        <a:pos x="connsiteX89" y="connsiteY89"/>
                      </a:cxn>
                      <a:cxn ang="0">
                        <a:pos x="connsiteX90" y="connsiteY90"/>
                      </a:cxn>
                      <a:cxn ang="0">
                        <a:pos x="connsiteX91" y="connsiteY91"/>
                      </a:cxn>
                      <a:cxn ang="0">
                        <a:pos x="connsiteX92" y="connsiteY92"/>
                      </a:cxn>
                      <a:cxn ang="0">
                        <a:pos x="connsiteX93" y="connsiteY93"/>
                      </a:cxn>
                      <a:cxn ang="0">
                        <a:pos x="connsiteX94" y="connsiteY94"/>
                      </a:cxn>
                      <a:cxn ang="0">
                        <a:pos x="connsiteX95" y="connsiteY95"/>
                      </a:cxn>
                      <a:cxn ang="0">
                        <a:pos x="connsiteX96" y="connsiteY96"/>
                      </a:cxn>
                      <a:cxn ang="0">
                        <a:pos x="connsiteX97" y="connsiteY97"/>
                      </a:cxn>
                      <a:cxn ang="0">
                        <a:pos x="connsiteX98" y="connsiteY98"/>
                      </a:cxn>
                      <a:cxn ang="0">
                        <a:pos x="connsiteX99" y="connsiteY99"/>
                      </a:cxn>
                      <a:cxn ang="0">
                        <a:pos x="connsiteX100" y="connsiteY100"/>
                      </a:cxn>
                      <a:cxn ang="0">
                        <a:pos x="connsiteX101" y="connsiteY101"/>
                      </a:cxn>
                      <a:cxn ang="0">
                        <a:pos x="connsiteX102" y="connsiteY102"/>
                      </a:cxn>
                      <a:cxn ang="0">
                        <a:pos x="connsiteX103" y="connsiteY103"/>
                      </a:cxn>
                      <a:cxn ang="0">
                        <a:pos x="connsiteX104" y="connsiteY104"/>
                      </a:cxn>
                      <a:cxn ang="0">
                        <a:pos x="connsiteX105" y="connsiteY105"/>
                      </a:cxn>
                      <a:cxn ang="0">
                        <a:pos x="connsiteX106" y="connsiteY106"/>
                      </a:cxn>
                      <a:cxn ang="0">
                        <a:pos x="connsiteX107" y="connsiteY107"/>
                      </a:cxn>
                      <a:cxn ang="0">
                        <a:pos x="connsiteX108" y="connsiteY108"/>
                      </a:cxn>
                      <a:cxn ang="0">
                        <a:pos x="connsiteX109" y="connsiteY109"/>
                      </a:cxn>
                      <a:cxn ang="0">
                        <a:pos x="connsiteX110" y="connsiteY110"/>
                      </a:cxn>
                      <a:cxn ang="0">
                        <a:pos x="connsiteX111" y="connsiteY111"/>
                      </a:cxn>
                      <a:cxn ang="0">
                        <a:pos x="connsiteX112" y="connsiteY112"/>
                      </a:cxn>
                      <a:cxn ang="0">
                        <a:pos x="connsiteX113" y="connsiteY113"/>
                      </a:cxn>
                      <a:cxn ang="0">
                        <a:pos x="connsiteX114" y="connsiteY114"/>
                      </a:cxn>
                      <a:cxn ang="0">
                        <a:pos x="connsiteX115" y="connsiteY115"/>
                      </a:cxn>
                      <a:cxn ang="0">
                        <a:pos x="connsiteX116" y="connsiteY116"/>
                      </a:cxn>
                      <a:cxn ang="0">
                        <a:pos x="connsiteX117" y="connsiteY117"/>
                      </a:cxn>
                      <a:cxn ang="0">
                        <a:pos x="connsiteX118" y="connsiteY118"/>
                      </a:cxn>
                      <a:cxn ang="0">
                        <a:pos x="connsiteX119" y="connsiteY119"/>
                      </a:cxn>
                      <a:cxn ang="0">
                        <a:pos x="connsiteX120" y="connsiteY120"/>
                      </a:cxn>
                    </a:cxnLst>
                    <a:rect l="l" t="t" r="r" b="b"/>
                    <a:pathLst>
                      <a:path w="255882" h="255676">
                        <a:moveTo>
                          <a:pt x="127864" y="81461"/>
                        </a:moveTo>
                        <a:cubicBezTo>
                          <a:pt x="102426" y="81461"/>
                          <a:pt x="81805" y="102082"/>
                          <a:pt x="81805" y="127520"/>
                        </a:cubicBezTo>
                        <a:cubicBezTo>
                          <a:pt x="81805" y="152958"/>
                          <a:pt x="102426" y="173579"/>
                          <a:pt x="127864" y="173579"/>
                        </a:cubicBezTo>
                        <a:cubicBezTo>
                          <a:pt x="153302" y="173579"/>
                          <a:pt x="173923" y="152958"/>
                          <a:pt x="173923" y="127520"/>
                        </a:cubicBezTo>
                        <a:cubicBezTo>
                          <a:pt x="173923" y="102082"/>
                          <a:pt x="153302" y="81461"/>
                          <a:pt x="127864" y="81461"/>
                        </a:cubicBezTo>
                        <a:close/>
                        <a:moveTo>
                          <a:pt x="122296" y="86"/>
                        </a:moveTo>
                        <a:cubicBezTo>
                          <a:pt x="124908" y="223"/>
                          <a:pt x="126696" y="1598"/>
                          <a:pt x="127383" y="4211"/>
                        </a:cubicBezTo>
                        <a:cubicBezTo>
                          <a:pt x="129033" y="10054"/>
                          <a:pt x="130752" y="15966"/>
                          <a:pt x="132401" y="21809"/>
                        </a:cubicBezTo>
                        <a:cubicBezTo>
                          <a:pt x="134120" y="27790"/>
                          <a:pt x="139070" y="30608"/>
                          <a:pt x="145188" y="29027"/>
                        </a:cubicBezTo>
                        <a:cubicBezTo>
                          <a:pt x="147181" y="28546"/>
                          <a:pt x="148350" y="27102"/>
                          <a:pt x="149312" y="25452"/>
                        </a:cubicBezTo>
                        <a:cubicBezTo>
                          <a:pt x="152475" y="20022"/>
                          <a:pt x="155706" y="14591"/>
                          <a:pt x="158937" y="9160"/>
                        </a:cubicBezTo>
                        <a:cubicBezTo>
                          <a:pt x="160999" y="5654"/>
                          <a:pt x="162786" y="4898"/>
                          <a:pt x="166705" y="5929"/>
                        </a:cubicBezTo>
                        <a:cubicBezTo>
                          <a:pt x="174542" y="7923"/>
                          <a:pt x="175573" y="9641"/>
                          <a:pt x="174404" y="18372"/>
                        </a:cubicBezTo>
                        <a:cubicBezTo>
                          <a:pt x="173717" y="23596"/>
                          <a:pt x="173098" y="28821"/>
                          <a:pt x="172479" y="34046"/>
                        </a:cubicBezTo>
                        <a:cubicBezTo>
                          <a:pt x="172410" y="34595"/>
                          <a:pt x="172410" y="35145"/>
                          <a:pt x="172479" y="35695"/>
                        </a:cubicBezTo>
                        <a:cubicBezTo>
                          <a:pt x="173373" y="41264"/>
                          <a:pt x="181828" y="45113"/>
                          <a:pt x="186434" y="41882"/>
                        </a:cubicBezTo>
                        <a:cubicBezTo>
                          <a:pt x="191659" y="38170"/>
                          <a:pt x="196677" y="34252"/>
                          <a:pt x="201764" y="30402"/>
                        </a:cubicBezTo>
                        <a:cubicBezTo>
                          <a:pt x="205476" y="27584"/>
                          <a:pt x="207333" y="27652"/>
                          <a:pt x="211045" y="30540"/>
                        </a:cubicBezTo>
                        <a:cubicBezTo>
                          <a:pt x="211526" y="30952"/>
                          <a:pt x="212007" y="31296"/>
                          <a:pt x="212488" y="31777"/>
                        </a:cubicBezTo>
                        <a:cubicBezTo>
                          <a:pt x="216819" y="35902"/>
                          <a:pt x="217025" y="37139"/>
                          <a:pt x="214069" y="42364"/>
                        </a:cubicBezTo>
                        <a:cubicBezTo>
                          <a:pt x="211251" y="47382"/>
                          <a:pt x="208570" y="52469"/>
                          <a:pt x="205614" y="57418"/>
                        </a:cubicBezTo>
                        <a:cubicBezTo>
                          <a:pt x="203483" y="61062"/>
                          <a:pt x="204445" y="64087"/>
                          <a:pt x="206783" y="67180"/>
                        </a:cubicBezTo>
                        <a:cubicBezTo>
                          <a:pt x="209120" y="70274"/>
                          <a:pt x="211801" y="71786"/>
                          <a:pt x="215719" y="70755"/>
                        </a:cubicBezTo>
                        <a:cubicBezTo>
                          <a:pt x="221769" y="69174"/>
                          <a:pt x="227818" y="67661"/>
                          <a:pt x="233799" y="66011"/>
                        </a:cubicBezTo>
                        <a:cubicBezTo>
                          <a:pt x="237649" y="64980"/>
                          <a:pt x="239367" y="65599"/>
                          <a:pt x="241498" y="68967"/>
                        </a:cubicBezTo>
                        <a:cubicBezTo>
                          <a:pt x="242461" y="70411"/>
                          <a:pt x="243286" y="71923"/>
                          <a:pt x="243836" y="73573"/>
                        </a:cubicBezTo>
                        <a:cubicBezTo>
                          <a:pt x="244867" y="76529"/>
                          <a:pt x="244385" y="78385"/>
                          <a:pt x="241911" y="80379"/>
                        </a:cubicBezTo>
                        <a:cubicBezTo>
                          <a:pt x="236755" y="84504"/>
                          <a:pt x="231668" y="88628"/>
                          <a:pt x="226443" y="92684"/>
                        </a:cubicBezTo>
                        <a:cubicBezTo>
                          <a:pt x="223831" y="94678"/>
                          <a:pt x="223144" y="97152"/>
                          <a:pt x="223694" y="100177"/>
                        </a:cubicBezTo>
                        <a:cubicBezTo>
                          <a:pt x="223900" y="101208"/>
                          <a:pt x="224244" y="102171"/>
                          <a:pt x="224519" y="103202"/>
                        </a:cubicBezTo>
                        <a:cubicBezTo>
                          <a:pt x="225412" y="106433"/>
                          <a:pt x="227543" y="108220"/>
                          <a:pt x="230843" y="108633"/>
                        </a:cubicBezTo>
                        <a:cubicBezTo>
                          <a:pt x="237099" y="109458"/>
                          <a:pt x="243354" y="110351"/>
                          <a:pt x="249541" y="111176"/>
                        </a:cubicBezTo>
                        <a:cubicBezTo>
                          <a:pt x="253254" y="111657"/>
                          <a:pt x="255178" y="113445"/>
                          <a:pt x="255591" y="117157"/>
                        </a:cubicBezTo>
                        <a:cubicBezTo>
                          <a:pt x="255797" y="118944"/>
                          <a:pt x="256003" y="120732"/>
                          <a:pt x="255797" y="122519"/>
                        </a:cubicBezTo>
                        <a:cubicBezTo>
                          <a:pt x="255453" y="125337"/>
                          <a:pt x="254010" y="126919"/>
                          <a:pt x="251398" y="127675"/>
                        </a:cubicBezTo>
                        <a:cubicBezTo>
                          <a:pt x="245554" y="129325"/>
                          <a:pt x="239642" y="130974"/>
                          <a:pt x="233799" y="132693"/>
                        </a:cubicBezTo>
                        <a:cubicBezTo>
                          <a:pt x="228093" y="134343"/>
                          <a:pt x="225481" y="138674"/>
                          <a:pt x="226650" y="144586"/>
                        </a:cubicBezTo>
                        <a:cubicBezTo>
                          <a:pt x="227062" y="146854"/>
                          <a:pt x="228368" y="148298"/>
                          <a:pt x="230293" y="149398"/>
                        </a:cubicBezTo>
                        <a:cubicBezTo>
                          <a:pt x="235655" y="152560"/>
                          <a:pt x="241017" y="155722"/>
                          <a:pt x="246448" y="158884"/>
                        </a:cubicBezTo>
                        <a:cubicBezTo>
                          <a:pt x="250435" y="161222"/>
                          <a:pt x="251054" y="162597"/>
                          <a:pt x="249954" y="167065"/>
                        </a:cubicBezTo>
                        <a:cubicBezTo>
                          <a:pt x="249885" y="167340"/>
                          <a:pt x="249885" y="167615"/>
                          <a:pt x="249816" y="167890"/>
                        </a:cubicBezTo>
                        <a:cubicBezTo>
                          <a:pt x="248166" y="173321"/>
                          <a:pt x="246310" y="176002"/>
                          <a:pt x="240123" y="174833"/>
                        </a:cubicBezTo>
                        <a:cubicBezTo>
                          <a:pt x="234555" y="173733"/>
                          <a:pt x="228849" y="173527"/>
                          <a:pt x="223212" y="172702"/>
                        </a:cubicBezTo>
                        <a:cubicBezTo>
                          <a:pt x="219225" y="172152"/>
                          <a:pt x="216613" y="173733"/>
                          <a:pt x="214688" y="177102"/>
                        </a:cubicBezTo>
                        <a:cubicBezTo>
                          <a:pt x="212695" y="180539"/>
                          <a:pt x="211801" y="183770"/>
                          <a:pt x="214551" y="187276"/>
                        </a:cubicBezTo>
                        <a:cubicBezTo>
                          <a:pt x="218263" y="192019"/>
                          <a:pt x="221838" y="196900"/>
                          <a:pt x="225481" y="201712"/>
                        </a:cubicBezTo>
                        <a:cubicBezTo>
                          <a:pt x="228506" y="205630"/>
                          <a:pt x="228506" y="207212"/>
                          <a:pt x="225481" y="211130"/>
                        </a:cubicBezTo>
                        <a:cubicBezTo>
                          <a:pt x="225343" y="211267"/>
                          <a:pt x="225206" y="211474"/>
                          <a:pt x="225068" y="211611"/>
                        </a:cubicBezTo>
                        <a:cubicBezTo>
                          <a:pt x="221081" y="215873"/>
                          <a:pt x="219500" y="217729"/>
                          <a:pt x="213245" y="213948"/>
                        </a:cubicBezTo>
                        <a:cubicBezTo>
                          <a:pt x="208432" y="211061"/>
                          <a:pt x="203345" y="208586"/>
                          <a:pt x="198602" y="205699"/>
                        </a:cubicBezTo>
                        <a:cubicBezTo>
                          <a:pt x="194684" y="203362"/>
                          <a:pt x="191659" y="204737"/>
                          <a:pt x="188565" y="207143"/>
                        </a:cubicBezTo>
                        <a:cubicBezTo>
                          <a:pt x="185472" y="209480"/>
                          <a:pt x="184234" y="212299"/>
                          <a:pt x="185334" y="216217"/>
                        </a:cubicBezTo>
                        <a:cubicBezTo>
                          <a:pt x="187053" y="222267"/>
                          <a:pt x="188565" y="228385"/>
                          <a:pt x="190078" y="234503"/>
                        </a:cubicBezTo>
                        <a:cubicBezTo>
                          <a:pt x="190903" y="237803"/>
                          <a:pt x="190215" y="239590"/>
                          <a:pt x="187397" y="241377"/>
                        </a:cubicBezTo>
                        <a:cubicBezTo>
                          <a:pt x="185884" y="242340"/>
                          <a:pt x="184303" y="243233"/>
                          <a:pt x="182585" y="243852"/>
                        </a:cubicBezTo>
                        <a:cubicBezTo>
                          <a:pt x="179560" y="244952"/>
                          <a:pt x="177360" y="244402"/>
                          <a:pt x="175366" y="241859"/>
                        </a:cubicBezTo>
                        <a:cubicBezTo>
                          <a:pt x="171585" y="237115"/>
                          <a:pt x="167805" y="232303"/>
                          <a:pt x="164024" y="227491"/>
                        </a:cubicBezTo>
                        <a:cubicBezTo>
                          <a:pt x="160380" y="222954"/>
                          <a:pt x="153781" y="222335"/>
                          <a:pt x="149381" y="226254"/>
                        </a:cubicBezTo>
                        <a:cubicBezTo>
                          <a:pt x="148213" y="227285"/>
                          <a:pt x="147663" y="228591"/>
                          <a:pt x="147456" y="230103"/>
                        </a:cubicBezTo>
                        <a:cubicBezTo>
                          <a:pt x="146563" y="236428"/>
                          <a:pt x="145532" y="242683"/>
                          <a:pt x="144844" y="249008"/>
                        </a:cubicBezTo>
                        <a:cubicBezTo>
                          <a:pt x="144432" y="252308"/>
                          <a:pt x="143126" y="254645"/>
                          <a:pt x="139895" y="255676"/>
                        </a:cubicBezTo>
                        <a:cubicBezTo>
                          <a:pt x="137145" y="255676"/>
                          <a:pt x="134326" y="255676"/>
                          <a:pt x="131577" y="255676"/>
                        </a:cubicBezTo>
                        <a:cubicBezTo>
                          <a:pt x="129652" y="254507"/>
                          <a:pt x="128552" y="252789"/>
                          <a:pt x="127933" y="250589"/>
                        </a:cubicBezTo>
                        <a:cubicBezTo>
                          <a:pt x="126283" y="244540"/>
                          <a:pt x="124427" y="238490"/>
                          <a:pt x="122777" y="232372"/>
                        </a:cubicBezTo>
                        <a:cubicBezTo>
                          <a:pt x="121884" y="229141"/>
                          <a:pt x="119890" y="227422"/>
                          <a:pt x="116659" y="227010"/>
                        </a:cubicBezTo>
                        <a:cubicBezTo>
                          <a:pt x="115422" y="226872"/>
                          <a:pt x="114184" y="226666"/>
                          <a:pt x="112947" y="226597"/>
                        </a:cubicBezTo>
                        <a:cubicBezTo>
                          <a:pt x="110060" y="226391"/>
                          <a:pt x="108066" y="227697"/>
                          <a:pt x="106622" y="230103"/>
                        </a:cubicBezTo>
                        <a:cubicBezTo>
                          <a:pt x="106072" y="230997"/>
                          <a:pt x="105591" y="231891"/>
                          <a:pt x="105041" y="232784"/>
                        </a:cubicBezTo>
                        <a:cubicBezTo>
                          <a:pt x="102154" y="237665"/>
                          <a:pt x="99335" y="242615"/>
                          <a:pt x="96380" y="247427"/>
                        </a:cubicBezTo>
                        <a:cubicBezTo>
                          <a:pt x="94798" y="250108"/>
                          <a:pt x="92873" y="250795"/>
                          <a:pt x="89849" y="250108"/>
                        </a:cubicBezTo>
                        <a:cubicBezTo>
                          <a:pt x="87993" y="249695"/>
                          <a:pt x="86274" y="249077"/>
                          <a:pt x="84555" y="248320"/>
                        </a:cubicBezTo>
                        <a:cubicBezTo>
                          <a:pt x="81531" y="246877"/>
                          <a:pt x="80568" y="245021"/>
                          <a:pt x="80981" y="241652"/>
                        </a:cubicBezTo>
                        <a:cubicBezTo>
                          <a:pt x="81737" y="235397"/>
                          <a:pt x="82356" y="229141"/>
                          <a:pt x="83249" y="222885"/>
                        </a:cubicBezTo>
                        <a:cubicBezTo>
                          <a:pt x="83868" y="218486"/>
                          <a:pt x="81531" y="216080"/>
                          <a:pt x="78094" y="214155"/>
                        </a:cubicBezTo>
                        <a:cubicBezTo>
                          <a:pt x="74725" y="212299"/>
                          <a:pt x="71700" y="212024"/>
                          <a:pt x="68538" y="214636"/>
                        </a:cubicBezTo>
                        <a:cubicBezTo>
                          <a:pt x="64139" y="218142"/>
                          <a:pt x="59533" y="221373"/>
                          <a:pt x="55133" y="224810"/>
                        </a:cubicBezTo>
                        <a:cubicBezTo>
                          <a:pt x="50665" y="228316"/>
                          <a:pt x="48740" y="229072"/>
                          <a:pt x="43240" y="224123"/>
                        </a:cubicBezTo>
                        <a:cubicBezTo>
                          <a:pt x="42897" y="223779"/>
                          <a:pt x="42553" y="223435"/>
                          <a:pt x="42209" y="223091"/>
                        </a:cubicBezTo>
                        <a:cubicBezTo>
                          <a:pt x="39528" y="220342"/>
                          <a:pt x="39253" y="218211"/>
                          <a:pt x="41178" y="214842"/>
                        </a:cubicBezTo>
                        <a:cubicBezTo>
                          <a:pt x="44134" y="209549"/>
                          <a:pt x="47159" y="204187"/>
                          <a:pt x="50115" y="198893"/>
                        </a:cubicBezTo>
                        <a:cubicBezTo>
                          <a:pt x="50940" y="197381"/>
                          <a:pt x="51833" y="195869"/>
                          <a:pt x="51627" y="194013"/>
                        </a:cubicBezTo>
                        <a:cubicBezTo>
                          <a:pt x="51146" y="188444"/>
                          <a:pt x="44959" y="184045"/>
                          <a:pt x="39597" y="185420"/>
                        </a:cubicBezTo>
                        <a:cubicBezTo>
                          <a:pt x="33410" y="187001"/>
                          <a:pt x="27223" y="188582"/>
                          <a:pt x="21105" y="190232"/>
                        </a:cubicBezTo>
                        <a:cubicBezTo>
                          <a:pt x="18630" y="190919"/>
                          <a:pt x="16774" y="190163"/>
                          <a:pt x="15193" y="188238"/>
                        </a:cubicBezTo>
                        <a:cubicBezTo>
                          <a:pt x="13887" y="186657"/>
                          <a:pt x="13062" y="184870"/>
                          <a:pt x="12237" y="183014"/>
                        </a:cubicBezTo>
                        <a:cubicBezTo>
                          <a:pt x="10862" y="179783"/>
                          <a:pt x="11481" y="177445"/>
                          <a:pt x="14230" y="175314"/>
                        </a:cubicBezTo>
                        <a:cubicBezTo>
                          <a:pt x="18767" y="171671"/>
                          <a:pt x="23373" y="168096"/>
                          <a:pt x="27910" y="164453"/>
                        </a:cubicBezTo>
                        <a:cubicBezTo>
                          <a:pt x="32722" y="160741"/>
                          <a:pt x="33135" y="159159"/>
                          <a:pt x="31554" y="153385"/>
                        </a:cubicBezTo>
                        <a:cubicBezTo>
                          <a:pt x="30454" y="149604"/>
                          <a:pt x="28185" y="147611"/>
                          <a:pt x="24198" y="147198"/>
                        </a:cubicBezTo>
                        <a:cubicBezTo>
                          <a:pt x="18424" y="146579"/>
                          <a:pt x="12718" y="145479"/>
                          <a:pt x="6943" y="144861"/>
                        </a:cubicBezTo>
                        <a:cubicBezTo>
                          <a:pt x="3644" y="144517"/>
                          <a:pt x="1306" y="143211"/>
                          <a:pt x="138" y="140049"/>
                        </a:cubicBezTo>
                        <a:cubicBezTo>
                          <a:pt x="0" y="137093"/>
                          <a:pt x="0" y="134343"/>
                          <a:pt x="0" y="131525"/>
                        </a:cubicBezTo>
                        <a:cubicBezTo>
                          <a:pt x="1100" y="129462"/>
                          <a:pt x="2819" y="128431"/>
                          <a:pt x="5019" y="127881"/>
                        </a:cubicBezTo>
                        <a:cubicBezTo>
                          <a:pt x="10931" y="126300"/>
                          <a:pt x="16705" y="124513"/>
                          <a:pt x="22617" y="122931"/>
                        </a:cubicBezTo>
                        <a:cubicBezTo>
                          <a:pt x="26192" y="121969"/>
                          <a:pt x="28323" y="119975"/>
                          <a:pt x="28667" y="116194"/>
                        </a:cubicBezTo>
                        <a:cubicBezTo>
                          <a:pt x="28735" y="115232"/>
                          <a:pt x="28873" y="114270"/>
                          <a:pt x="29010" y="113307"/>
                        </a:cubicBezTo>
                        <a:cubicBezTo>
                          <a:pt x="29354" y="110076"/>
                          <a:pt x="27910" y="107876"/>
                          <a:pt x="25229" y="106295"/>
                        </a:cubicBezTo>
                        <a:cubicBezTo>
                          <a:pt x="19867" y="103202"/>
                          <a:pt x="14574" y="100040"/>
                          <a:pt x="9281" y="96946"/>
                        </a:cubicBezTo>
                        <a:cubicBezTo>
                          <a:pt x="5362" y="94678"/>
                          <a:pt x="4675" y="92959"/>
                          <a:pt x="5843" y="88560"/>
                        </a:cubicBezTo>
                        <a:cubicBezTo>
                          <a:pt x="5981" y="88147"/>
                          <a:pt x="6050" y="87735"/>
                          <a:pt x="6187" y="87391"/>
                        </a:cubicBezTo>
                        <a:cubicBezTo>
                          <a:pt x="7906" y="81685"/>
                          <a:pt x="9418" y="80585"/>
                          <a:pt x="15261" y="81135"/>
                        </a:cubicBezTo>
                        <a:cubicBezTo>
                          <a:pt x="20898" y="81685"/>
                          <a:pt x="26535" y="82304"/>
                          <a:pt x="32173" y="83060"/>
                        </a:cubicBezTo>
                        <a:cubicBezTo>
                          <a:pt x="36641" y="83610"/>
                          <a:pt x="38566" y="82854"/>
                          <a:pt x="40834" y="79073"/>
                        </a:cubicBezTo>
                        <a:cubicBezTo>
                          <a:pt x="44065" y="73848"/>
                          <a:pt x="43928" y="72198"/>
                          <a:pt x="40147" y="67318"/>
                        </a:cubicBezTo>
                        <a:cubicBezTo>
                          <a:pt x="36572" y="62712"/>
                          <a:pt x="33066" y="58037"/>
                          <a:pt x="29629" y="53363"/>
                        </a:cubicBezTo>
                        <a:cubicBezTo>
                          <a:pt x="27567" y="50613"/>
                          <a:pt x="27567" y="48344"/>
                          <a:pt x="29629" y="45595"/>
                        </a:cubicBezTo>
                        <a:cubicBezTo>
                          <a:pt x="30660" y="44220"/>
                          <a:pt x="31760" y="42845"/>
                          <a:pt x="33066" y="41745"/>
                        </a:cubicBezTo>
                        <a:cubicBezTo>
                          <a:pt x="35678" y="39545"/>
                          <a:pt x="37466" y="39270"/>
                          <a:pt x="40422" y="40920"/>
                        </a:cubicBezTo>
                        <a:cubicBezTo>
                          <a:pt x="45646" y="43807"/>
                          <a:pt x="51008" y="46488"/>
                          <a:pt x="56027" y="49719"/>
                        </a:cubicBezTo>
                        <a:cubicBezTo>
                          <a:pt x="61801" y="53431"/>
                          <a:pt x="65788" y="50957"/>
                          <a:pt x="69982" y="45801"/>
                        </a:cubicBezTo>
                        <a:cubicBezTo>
                          <a:pt x="71357" y="44082"/>
                          <a:pt x="70875" y="41814"/>
                          <a:pt x="70325" y="39751"/>
                        </a:cubicBezTo>
                        <a:cubicBezTo>
                          <a:pt x="68813" y="33908"/>
                          <a:pt x="67301" y="28065"/>
                          <a:pt x="65788" y="22221"/>
                        </a:cubicBezTo>
                        <a:cubicBezTo>
                          <a:pt x="64688" y="18028"/>
                          <a:pt x="65376" y="16309"/>
                          <a:pt x="69088" y="14110"/>
                        </a:cubicBezTo>
                        <a:cubicBezTo>
                          <a:pt x="69913" y="13628"/>
                          <a:pt x="70738" y="13147"/>
                          <a:pt x="71632" y="12735"/>
                        </a:cubicBezTo>
                        <a:cubicBezTo>
                          <a:pt x="76100" y="10672"/>
                          <a:pt x="78094" y="11154"/>
                          <a:pt x="81118" y="15072"/>
                        </a:cubicBezTo>
                        <a:cubicBezTo>
                          <a:pt x="84762" y="19678"/>
                          <a:pt x="88405" y="24353"/>
                          <a:pt x="92049" y="28958"/>
                        </a:cubicBezTo>
                        <a:cubicBezTo>
                          <a:pt x="95486" y="33221"/>
                          <a:pt x="103529" y="33221"/>
                          <a:pt x="106966" y="28890"/>
                        </a:cubicBezTo>
                        <a:cubicBezTo>
                          <a:pt x="108410" y="27034"/>
                          <a:pt x="108410" y="24696"/>
                          <a:pt x="108754" y="22565"/>
                        </a:cubicBezTo>
                        <a:cubicBezTo>
                          <a:pt x="109578" y="17203"/>
                          <a:pt x="110266" y="11841"/>
                          <a:pt x="110953" y="6479"/>
                        </a:cubicBezTo>
                        <a:cubicBezTo>
                          <a:pt x="111503" y="2217"/>
                          <a:pt x="112672" y="1048"/>
                          <a:pt x="116934" y="292"/>
                        </a:cubicBezTo>
                        <a:cubicBezTo>
                          <a:pt x="118721" y="-52"/>
                          <a:pt x="120509" y="-52"/>
                          <a:pt x="122296" y="86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 w="515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algn="r" rtl="1"/>
                    <a:endParaRPr lang="en-US">
                      <a:cs typeface="B Nazanin" pitchFamily="2" charset="-78"/>
                    </a:endParaRPr>
                  </a:p>
                </p:txBody>
              </p:sp>
            </p:grpSp>
          </p:grpSp>
        </p:grpSp>
        <p:sp>
          <p:nvSpPr>
            <p:cNvPr id="145" name="Freeform: Shape 144">
              <a:extLst>
                <a:ext uri="{FF2B5EF4-FFF2-40B4-BE49-F238E27FC236}">
                  <a16:creationId xmlns:a16="http://schemas.microsoft.com/office/drawing/2014/main" id="{56847729-F1D0-4394-BE60-BFE50B56BF3B}"/>
                </a:ext>
              </a:extLst>
            </p:cNvPr>
            <p:cNvSpPr/>
            <p:nvPr/>
          </p:nvSpPr>
          <p:spPr>
            <a:xfrm>
              <a:off x="5788403" y="2504985"/>
              <a:ext cx="951630" cy="700538"/>
            </a:xfrm>
            <a:custGeom>
              <a:avLst/>
              <a:gdLst>
                <a:gd name="connsiteX0" fmla="*/ 1869041 w 3738080"/>
                <a:gd name="connsiteY0" fmla="*/ 1997576 h 2751770"/>
                <a:gd name="connsiteX1" fmla="*/ 2246138 w 3738080"/>
                <a:gd name="connsiteY1" fmla="*/ 2374673 h 2751770"/>
                <a:gd name="connsiteX2" fmla="*/ 1869041 w 3738080"/>
                <a:gd name="connsiteY2" fmla="*/ 2751770 h 2751770"/>
                <a:gd name="connsiteX3" fmla="*/ 1491944 w 3738080"/>
                <a:gd name="connsiteY3" fmla="*/ 2374673 h 2751770"/>
                <a:gd name="connsiteX4" fmla="*/ 1869041 w 3738080"/>
                <a:gd name="connsiteY4" fmla="*/ 1997576 h 2751770"/>
                <a:gd name="connsiteX5" fmla="*/ 2788485 w 3738080"/>
                <a:gd name="connsiteY5" fmla="*/ 1841061 h 2751770"/>
                <a:gd name="connsiteX6" fmla="*/ 2632248 w 3738080"/>
                <a:gd name="connsiteY6" fmla="*/ 1992174 h 2751770"/>
                <a:gd name="connsiteX7" fmla="*/ 2624294 w 3738080"/>
                <a:gd name="connsiteY7" fmla="*/ 1992174 h 2751770"/>
                <a:gd name="connsiteX8" fmla="*/ 1858846 w 3738080"/>
                <a:gd name="connsiteY8" fmla="*/ 1306247 h 2751770"/>
                <a:gd name="connsiteX9" fmla="*/ 2645621 w 3738080"/>
                <a:gd name="connsiteY9" fmla="*/ 1504218 h 2751770"/>
                <a:gd name="connsiteX10" fmla="*/ 2795575 w 3738080"/>
                <a:gd name="connsiteY10" fmla="*/ 1757331 h 2751770"/>
                <a:gd name="connsiteX11" fmla="*/ 2539052 w 3738080"/>
                <a:gd name="connsiteY11" fmla="*/ 1841672 h 2751770"/>
                <a:gd name="connsiteX12" fmla="*/ 1353947 w 3738080"/>
                <a:gd name="connsiteY12" fmla="*/ 1778974 h 2751770"/>
                <a:gd name="connsiteX13" fmla="*/ 982333 w 3738080"/>
                <a:gd name="connsiteY13" fmla="*/ 1780833 h 2751770"/>
                <a:gd name="connsiteX14" fmla="*/ 966756 w 3738080"/>
                <a:gd name="connsiteY14" fmla="*/ 1667407 h 2751770"/>
                <a:gd name="connsiteX15" fmla="*/ 1217540 w 3738080"/>
                <a:gd name="connsiteY15" fmla="*/ 1445700 h 2751770"/>
                <a:gd name="connsiteX16" fmla="*/ 1858846 w 3738080"/>
                <a:gd name="connsiteY16" fmla="*/ 1306247 h 2751770"/>
                <a:gd name="connsiteX17" fmla="*/ 1828129 w 3738080"/>
                <a:gd name="connsiteY17" fmla="*/ 650059 h 2751770"/>
                <a:gd name="connsiteX18" fmla="*/ 3108200 w 3738080"/>
                <a:gd name="connsiteY18" fmla="*/ 1008980 h 2751770"/>
                <a:gd name="connsiteX19" fmla="*/ 3258155 w 3738080"/>
                <a:gd name="connsiteY19" fmla="*/ 1319033 h 2751770"/>
                <a:gd name="connsiteX20" fmla="*/ 2937692 w 3738080"/>
                <a:gd name="connsiteY20" fmla="*/ 1304637 h 2751770"/>
                <a:gd name="connsiteX21" fmla="*/ 763561 w 3738080"/>
                <a:gd name="connsiteY21" fmla="*/ 1325535 h 2751770"/>
                <a:gd name="connsiteX22" fmla="*/ 464412 w 3738080"/>
                <a:gd name="connsiteY22" fmla="*/ 1278813 h 2751770"/>
                <a:gd name="connsiteX23" fmla="*/ 450482 w 3738080"/>
                <a:gd name="connsiteY23" fmla="*/ 1202928 h 2751770"/>
                <a:gd name="connsiteX24" fmla="*/ 622892 w 3738080"/>
                <a:gd name="connsiteY24" fmla="*/ 1008979 h 2751770"/>
                <a:gd name="connsiteX25" fmla="*/ 1828129 w 3738080"/>
                <a:gd name="connsiteY25" fmla="*/ 650059 h 2751770"/>
                <a:gd name="connsiteX26" fmla="*/ 1764313 w 3738080"/>
                <a:gd name="connsiteY26" fmla="*/ 591 h 2751770"/>
                <a:gd name="connsiteX27" fmla="*/ 3559697 w 3738080"/>
                <a:gd name="connsiteY27" fmla="*/ 547180 h 2751770"/>
                <a:gd name="connsiteX28" fmla="*/ 3709650 w 3738080"/>
                <a:gd name="connsiteY28" fmla="*/ 882310 h 2751770"/>
                <a:gd name="connsiteX29" fmla="*/ 3367875 w 3738080"/>
                <a:gd name="connsiteY29" fmla="*/ 834477 h 2751770"/>
                <a:gd name="connsiteX30" fmla="*/ 318417 w 3738080"/>
                <a:gd name="connsiteY30" fmla="*/ 884635 h 2751770"/>
                <a:gd name="connsiteX31" fmla="*/ 19267 w 3738080"/>
                <a:gd name="connsiteY31" fmla="*/ 846272 h 2751770"/>
                <a:gd name="connsiteX32" fmla="*/ 275 w 3738080"/>
                <a:gd name="connsiteY32" fmla="*/ 760137 h 2751770"/>
                <a:gd name="connsiteX33" fmla="*/ 173484 w 3738080"/>
                <a:gd name="connsiteY33" fmla="*/ 547180 h 2751770"/>
                <a:gd name="connsiteX34" fmla="*/ 1764313 w 3738080"/>
                <a:gd name="connsiteY34" fmla="*/ 591 h 2751770"/>
                <a:gd name="connsiteX0" fmla="*/ 1869041 w 3738080"/>
                <a:gd name="connsiteY0" fmla="*/ 1997576 h 2751770"/>
                <a:gd name="connsiteX1" fmla="*/ 2246138 w 3738080"/>
                <a:gd name="connsiteY1" fmla="*/ 2374673 h 2751770"/>
                <a:gd name="connsiteX2" fmla="*/ 1869041 w 3738080"/>
                <a:gd name="connsiteY2" fmla="*/ 2751770 h 2751770"/>
                <a:gd name="connsiteX3" fmla="*/ 1491944 w 3738080"/>
                <a:gd name="connsiteY3" fmla="*/ 2374673 h 2751770"/>
                <a:gd name="connsiteX4" fmla="*/ 1869041 w 3738080"/>
                <a:gd name="connsiteY4" fmla="*/ 1997576 h 2751770"/>
                <a:gd name="connsiteX5" fmla="*/ 2624294 w 3738080"/>
                <a:gd name="connsiteY5" fmla="*/ 1992174 h 2751770"/>
                <a:gd name="connsiteX6" fmla="*/ 2632248 w 3738080"/>
                <a:gd name="connsiteY6" fmla="*/ 1992174 h 2751770"/>
                <a:gd name="connsiteX7" fmla="*/ 2624294 w 3738080"/>
                <a:gd name="connsiteY7" fmla="*/ 1992174 h 2751770"/>
                <a:gd name="connsiteX8" fmla="*/ 1858846 w 3738080"/>
                <a:gd name="connsiteY8" fmla="*/ 1306247 h 2751770"/>
                <a:gd name="connsiteX9" fmla="*/ 2645621 w 3738080"/>
                <a:gd name="connsiteY9" fmla="*/ 1504218 h 2751770"/>
                <a:gd name="connsiteX10" fmla="*/ 2795575 w 3738080"/>
                <a:gd name="connsiteY10" fmla="*/ 1757331 h 2751770"/>
                <a:gd name="connsiteX11" fmla="*/ 2539052 w 3738080"/>
                <a:gd name="connsiteY11" fmla="*/ 1841672 h 2751770"/>
                <a:gd name="connsiteX12" fmla="*/ 1353947 w 3738080"/>
                <a:gd name="connsiteY12" fmla="*/ 1778974 h 2751770"/>
                <a:gd name="connsiteX13" fmla="*/ 982333 w 3738080"/>
                <a:gd name="connsiteY13" fmla="*/ 1780833 h 2751770"/>
                <a:gd name="connsiteX14" fmla="*/ 966756 w 3738080"/>
                <a:gd name="connsiteY14" fmla="*/ 1667407 h 2751770"/>
                <a:gd name="connsiteX15" fmla="*/ 1217540 w 3738080"/>
                <a:gd name="connsiteY15" fmla="*/ 1445700 h 2751770"/>
                <a:gd name="connsiteX16" fmla="*/ 1858846 w 3738080"/>
                <a:gd name="connsiteY16" fmla="*/ 1306247 h 2751770"/>
                <a:gd name="connsiteX17" fmla="*/ 1828129 w 3738080"/>
                <a:gd name="connsiteY17" fmla="*/ 650059 h 2751770"/>
                <a:gd name="connsiteX18" fmla="*/ 3108200 w 3738080"/>
                <a:gd name="connsiteY18" fmla="*/ 1008980 h 2751770"/>
                <a:gd name="connsiteX19" fmla="*/ 3258155 w 3738080"/>
                <a:gd name="connsiteY19" fmla="*/ 1319033 h 2751770"/>
                <a:gd name="connsiteX20" fmla="*/ 2937692 w 3738080"/>
                <a:gd name="connsiteY20" fmla="*/ 1304637 h 2751770"/>
                <a:gd name="connsiteX21" fmla="*/ 763561 w 3738080"/>
                <a:gd name="connsiteY21" fmla="*/ 1325535 h 2751770"/>
                <a:gd name="connsiteX22" fmla="*/ 464412 w 3738080"/>
                <a:gd name="connsiteY22" fmla="*/ 1278813 h 2751770"/>
                <a:gd name="connsiteX23" fmla="*/ 450482 w 3738080"/>
                <a:gd name="connsiteY23" fmla="*/ 1202928 h 2751770"/>
                <a:gd name="connsiteX24" fmla="*/ 622892 w 3738080"/>
                <a:gd name="connsiteY24" fmla="*/ 1008979 h 2751770"/>
                <a:gd name="connsiteX25" fmla="*/ 1828129 w 3738080"/>
                <a:gd name="connsiteY25" fmla="*/ 650059 h 2751770"/>
                <a:gd name="connsiteX26" fmla="*/ 1764313 w 3738080"/>
                <a:gd name="connsiteY26" fmla="*/ 591 h 2751770"/>
                <a:gd name="connsiteX27" fmla="*/ 3559697 w 3738080"/>
                <a:gd name="connsiteY27" fmla="*/ 547180 h 2751770"/>
                <a:gd name="connsiteX28" fmla="*/ 3709650 w 3738080"/>
                <a:gd name="connsiteY28" fmla="*/ 882310 h 2751770"/>
                <a:gd name="connsiteX29" fmla="*/ 3367875 w 3738080"/>
                <a:gd name="connsiteY29" fmla="*/ 834477 h 2751770"/>
                <a:gd name="connsiteX30" fmla="*/ 318417 w 3738080"/>
                <a:gd name="connsiteY30" fmla="*/ 884635 h 2751770"/>
                <a:gd name="connsiteX31" fmla="*/ 19267 w 3738080"/>
                <a:gd name="connsiteY31" fmla="*/ 846272 h 2751770"/>
                <a:gd name="connsiteX32" fmla="*/ 275 w 3738080"/>
                <a:gd name="connsiteY32" fmla="*/ 760137 h 2751770"/>
                <a:gd name="connsiteX33" fmla="*/ 173484 w 3738080"/>
                <a:gd name="connsiteY33" fmla="*/ 547180 h 2751770"/>
                <a:gd name="connsiteX34" fmla="*/ 1764313 w 3738080"/>
                <a:gd name="connsiteY34" fmla="*/ 591 h 2751770"/>
                <a:gd name="connsiteX0" fmla="*/ 1869041 w 3738080"/>
                <a:gd name="connsiteY0" fmla="*/ 1997576 h 2751770"/>
                <a:gd name="connsiteX1" fmla="*/ 2246138 w 3738080"/>
                <a:gd name="connsiteY1" fmla="*/ 2374673 h 2751770"/>
                <a:gd name="connsiteX2" fmla="*/ 1869041 w 3738080"/>
                <a:gd name="connsiteY2" fmla="*/ 2751770 h 2751770"/>
                <a:gd name="connsiteX3" fmla="*/ 1491944 w 3738080"/>
                <a:gd name="connsiteY3" fmla="*/ 2374673 h 2751770"/>
                <a:gd name="connsiteX4" fmla="*/ 1869041 w 3738080"/>
                <a:gd name="connsiteY4" fmla="*/ 1997576 h 2751770"/>
                <a:gd name="connsiteX5" fmla="*/ 1858846 w 3738080"/>
                <a:gd name="connsiteY5" fmla="*/ 1306247 h 2751770"/>
                <a:gd name="connsiteX6" fmla="*/ 2645621 w 3738080"/>
                <a:gd name="connsiteY6" fmla="*/ 1504218 h 2751770"/>
                <a:gd name="connsiteX7" fmla="*/ 2795575 w 3738080"/>
                <a:gd name="connsiteY7" fmla="*/ 1757331 h 2751770"/>
                <a:gd name="connsiteX8" fmla="*/ 2539052 w 3738080"/>
                <a:gd name="connsiteY8" fmla="*/ 1841672 h 2751770"/>
                <a:gd name="connsiteX9" fmla="*/ 1353947 w 3738080"/>
                <a:gd name="connsiteY9" fmla="*/ 1778974 h 2751770"/>
                <a:gd name="connsiteX10" fmla="*/ 982333 w 3738080"/>
                <a:gd name="connsiteY10" fmla="*/ 1780833 h 2751770"/>
                <a:gd name="connsiteX11" fmla="*/ 966756 w 3738080"/>
                <a:gd name="connsiteY11" fmla="*/ 1667407 h 2751770"/>
                <a:gd name="connsiteX12" fmla="*/ 1217540 w 3738080"/>
                <a:gd name="connsiteY12" fmla="*/ 1445700 h 2751770"/>
                <a:gd name="connsiteX13" fmla="*/ 1858846 w 3738080"/>
                <a:gd name="connsiteY13" fmla="*/ 1306247 h 2751770"/>
                <a:gd name="connsiteX14" fmla="*/ 1828129 w 3738080"/>
                <a:gd name="connsiteY14" fmla="*/ 650059 h 2751770"/>
                <a:gd name="connsiteX15" fmla="*/ 3108200 w 3738080"/>
                <a:gd name="connsiteY15" fmla="*/ 1008980 h 2751770"/>
                <a:gd name="connsiteX16" fmla="*/ 3258155 w 3738080"/>
                <a:gd name="connsiteY16" fmla="*/ 1319033 h 2751770"/>
                <a:gd name="connsiteX17" fmla="*/ 2937692 w 3738080"/>
                <a:gd name="connsiteY17" fmla="*/ 1304637 h 2751770"/>
                <a:gd name="connsiteX18" fmla="*/ 763561 w 3738080"/>
                <a:gd name="connsiteY18" fmla="*/ 1325535 h 2751770"/>
                <a:gd name="connsiteX19" fmla="*/ 464412 w 3738080"/>
                <a:gd name="connsiteY19" fmla="*/ 1278813 h 2751770"/>
                <a:gd name="connsiteX20" fmla="*/ 450482 w 3738080"/>
                <a:gd name="connsiteY20" fmla="*/ 1202928 h 2751770"/>
                <a:gd name="connsiteX21" fmla="*/ 622892 w 3738080"/>
                <a:gd name="connsiteY21" fmla="*/ 1008979 h 2751770"/>
                <a:gd name="connsiteX22" fmla="*/ 1828129 w 3738080"/>
                <a:gd name="connsiteY22" fmla="*/ 650059 h 2751770"/>
                <a:gd name="connsiteX23" fmla="*/ 1764313 w 3738080"/>
                <a:gd name="connsiteY23" fmla="*/ 591 h 2751770"/>
                <a:gd name="connsiteX24" fmla="*/ 3559697 w 3738080"/>
                <a:gd name="connsiteY24" fmla="*/ 547180 h 2751770"/>
                <a:gd name="connsiteX25" fmla="*/ 3709650 w 3738080"/>
                <a:gd name="connsiteY25" fmla="*/ 882310 h 2751770"/>
                <a:gd name="connsiteX26" fmla="*/ 3367875 w 3738080"/>
                <a:gd name="connsiteY26" fmla="*/ 834477 h 2751770"/>
                <a:gd name="connsiteX27" fmla="*/ 318417 w 3738080"/>
                <a:gd name="connsiteY27" fmla="*/ 884635 h 2751770"/>
                <a:gd name="connsiteX28" fmla="*/ 19267 w 3738080"/>
                <a:gd name="connsiteY28" fmla="*/ 846272 h 2751770"/>
                <a:gd name="connsiteX29" fmla="*/ 275 w 3738080"/>
                <a:gd name="connsiteY29" fmla="*/ 760137 h 2751770"/>
                <a:gd name="connsiteX30" fmla="*/ 173484 w 3738080"/>
                <a:gd name="connsiteY30" fmla="*/ 547180 h 2751770"/>
                <a:gd name="connsiteX31" fmla="*/ 1764313 w 3738080"/>
                <a:gd name="connsiteY31" fmla="*/ 591 h 27517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3738080" h="2751770">
                  <a:moveTo>
                    <a:pt x="1869041" y="1997576"/>
                  </a:moveTo>
                  <a:cubicBezTo>
                    <a:pt x="2077306" y="1997576"/>
                    <a:pt x="2246138" y="2166408"/>
                    <a:pt x="2246138" y="2374673"/>
                  </a:cubicBezTo>
                  <a:cubicBezTo>
                    <a:pt x="2246138" y="2582938"/>
                    <a:pt x="2077306" y="2751770"/>
                    <a:pt x="1869041" y="2751770"/>
                  </a:cubicBezTo>
                  <a:cubicBezTo>
                    <a:pt x="1660776" y="2751770"/>
                    <a:pt x="1491944" y="2582938"/>
                    <a:pt x="1491944" y="2374673"/>
                  </a:cubicBezTo>
                  <a:cubicBezTo>
                    <a:pt x="1491944" y="2166408"/>
                    <a:pt x="1660776" y="1997576"/>
                    <a:pt x="1869041" y="1997576"/>
                  </a:cubicBezTo>
                  <a:close/>
                  <a:moveTo>
                    <a:pt x="1858846" y="1306247"/>
                  </a:moveTo>
                  <a:cubicBezTo>
                    <a:pt x="2165924" y="1301758"/>
                    <a:pt x="2404940" y="1399722"/>
                    <a:pt x="2645621" y="1504218"/>
                  </a:cubicBezTo>
                  <a:cubicBezTo>
                    <a:pt x="2813424" y="1597955"/>
                    <a:pt x="2823993" y="1678797"/>
                    <a:pt x="2795575" y="1757331"/>
                  </a:cubicBezTo>
                  <a:cubicBezTo>
                    <a:pt x="2761471" y="1842158"/>
                    <a:pt x="2685239" y="1908552"/>
                    <a:pt x="2539052" y="1841672"/>
                  </a:cubicBezTo>
                  <a:cubicBezTo>
                    <a:pt x="2347207" y="1684231"/>
                    <a:pt x="1733351" y="1556050"/>
                    <a:pt x="1353947" y="1778974"/>
                  </a:cubicBezTo>
                  <a:cubicBezTo>
                    <a:pt x="1250080" y="1855218"/>
                    <a:pt x="1037749" y="1915097"/>
                    <a:pt x="982333" y="1780833"/>
                  </a:cubicBezTo>
                  <a:cubicBezTo>
                    <a:pt x="968480" y="1736637"/>
                    <a:pt x="963386" y="1699601"/>
                    <a:pt x="966756" y="1667407"/>
                  </a:cubicBezTo>
                  <a:cubicBezTo>
                    <a:pt x="976866" y="1570822"/>
                    <a:pt x="1063141" y="1517802"/>
                    <a:pt x="1217540" y="1445700"/>
                  </a:cubicBezTo>
                  <a:cubicBezTo>
                    <a:pt x="1465851" y="1348519"/>
                    <a:pt x="1674601" y="1308942"/>
                    <a:pt x="1858846" y="1306247"/>
                  </a:cubicBezTo>
                  <a:close/>
                  <a:moveTo>
                    <a:pt x="1828129" y="650059"/>
                  </a:moveTo>
                  <a:cubicBezTo>
                    <a:pt x="2445754" y="646836"/>
                    <a:pt x="2937662" y="894034"/>
                    <a:pt x="3108200" y="1008980"/>
                  </a:cubicBezTo>
                  <a:cubicBezTo>
                    <a:pt x="3228810" y="1075858"/>
                    <a:pt x="3343409" y="1171509"/>
                    <a:pt x="3258155" y="1319033"/>
                  </a:cubicBezTo>
                  <a:cubicBezTo>
                    <a:pt x="3134282" y="1435449"/>
                    <a:pt x="3057301" y="1393031"/>
                    <a:pt x="2937692" y="1304637"/>
                  </a:cubicBezTo>
                  <a:cubicBezTo>
                    <a:pt x="2647778" y="1191783"/>
                    <a:pt x="2008321" y="619142"/>
                    <a:pt x="763561" y="1325535"/>
                  </a:cubicBezTo>
                  <a:cubicBezTo>
                    <a:pt x="621636" y="1425852"/>
                    <a:pt x="511304" y="1376178"/>
                    <a:pt x="464412" y="1278813"/>
                  </a:cubicBezTo>
                  <a:cubicBezTo>
                    <a:pt x="452398" y="1252494"/>
                    <a:pt x="448110" y="1227223"/>
                    <a:pt x="450482" y="1202928"/>
                  </a:cubicBezTo>
                  <a:cubicBezTo>
                    <a:pt x="457599" y="1130049"/>
                    <a:pt x="524660" y="1065987"/>
                    <a:pt x="622892" y="1008979"/>
                  </a:cubicBezTo>
                  <a:cubicBezTo>
                    <a:pt x="1041721" y="744082"/>
                    <a:pt x="1457554" y="651995"/>
                    <a:pt x="1828129" y="650059"/>
                  </a:cubicBezTo>
                  <a:close/>
                  <a:moveTo>
                    <a:pt x="1764313" y="591"/>
                  </a:moveTo>
                  <a:cubicBezTo>
                    <a:pt x="2430887" y="-13278"/>
                    <a:pt x="3056659" y="218017"/>
                    <a:pt x="3559697" y="547180"/>
                  </a:cubicBezTo>
                  <a:cubicBezTo>
                    <a:pt x="3671781" y="597338"/>
                    <a:pt x="3794905" y="759863"/>
                    <a:pt x="3709650" y="882310"/>
                  </a:cubicBezTo>
                  <a:cubicBezTo>
                    <a:pt x="3594303" y="984791"/>
                    <a:pt x="3449118" y="907547"/>
                    <a:pt x="3367875" y="834477"/>
                  </a:cubicBezTo>
                  <a:cubicBezTo>
                    <a:pt x="3193985" y="725799"/>
                    <a:pt x="1920315" y="-235561"/>
                    <a:pt x="318417" y="884635"/>
                  </a:cubicBezTo>
                  <a:cubicBezTo>
                    <a:pt x="189280" y="993311"/>
                    <a:pt x="70419" y="922739"/>
                    <a:pt x="19267" y="846272"/>
                  </a:cubicBezTo>
                  <a:cubicBezTo>
                    <a:pt x="4410" y="817516"/>
                    <a:pt x="-1388" y="788500"/>
                    <a:pt x="275" y="760137"/>
                  </a:cubicBezTo>
                  <a:cubicBezTo>
                    <a:pt x="5260" y="675044"/>
                    <a:pt x="77384" y="595829"/>
                    <a:pt x="173484" y="547180"/>
                  </a:cubicBezTo>
                  <a:cubicBezTo>
                    <a:pt x="702741" y="170471"/>
                    <a:pt x="1245868" y="11376"/>
                    <a:pt x="1764313" y="59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148" name="Group 147">
            <a:extLst>
              <a:ext uri="{FF2B5EF4-FFF2-40B4-BE49-F238E27FC236}">
                <a16:creationId xmlns:a16="http://schemas.microsoft.com/office/drawing/2014/main" id="{A28E13AB-C9CD-4DE4-8452-B2784797BEFD}"/>
              </a:ext>
            </a:extLst>
          </p:cNvPr>
          <p:cNvGrpSpPr/>
          <p:nvPr/>
        </p:nvGrpSpPr>
        <p:grpSpPr>
          <a:xfrm>
            <a:off x="8799736" y="3444634"/>
            <a:ext cx="1766294" cy="1931646"/>
            <a:chOff x="8534043" y="2504985"/>
            <a:chExt cx="2488223" cy="2721161"/>
          </a:xfrm>
        </p:grpSpPr>
        <p:grpSp>
          <p:nvGrpSpPr>
            <p:cNvPr id="48" name="Group 47">
              <a:extLst>
                <a:ext uri="{FF2B5EF4-FFF2-40B4-BE49-F238E27FC236}">
                  <a16:creationId xmlns:a16="http://schemas.microsoft.com/office/drawing/2014/main" id="{7E1BE8BA-8F8F-47C2-A53E-D3BBC42ADA57}"/>
                </a:ext>
              </a:extLst>
            </p:cNvPr>
            <p:cNvGrpSpPr/>
            <p:nvPr/>
          </p:nvGrpSpPr>
          <p:grpSpPr>
            <a:xfrm>
              <a:off x="8534043" y="3429000"/>
              <a:ext cx="2488223" cy="1797146"/>
              <a:chOff x="2716823" y="1178574"/>
              <a:chExt cx="5838092" cy="4216625"/>
            </a:xfrm>
          </p:grpSpPr>
          <p:grpSp>
            <p:nvGrpSpPr>
              <p:cNvPr id="3" name="Group 2">
                <a:extLst>
                  <a:ext uri="{FF2B5EF4-FFF2-40B4-BE49-F238E27FC236}">
                    <a16:creationId xmlns:a16="http://schemas.microsoft.com/office/drawing/2014/main" id="{EC5E7611-ECA8-47F1-89A1-772EFA3DA271}"/>
                  </a:ext>
                </a:extLst>
              </p:cNvPr>
              <p:cNvGrpSpPr/>
              <p:nvPr/>
            </p:nvGrpSpPr>
            <p:grpSpPr>
              <a:xfrm>
                <a:off x="2716823" y="4480799"/>
                <a:ext cx="5838092" cy="914400"/>
                <a:chOff x="175847" y="4480799"/>
                <a:chExt cx="8801100" cy="914400"/>
              </a:xfrm>
            </p:grpSpPr>
            <p:sp>
              <p:nvSpPr>
                <p:cNvPr id="4" name="Rectangle: Rounded Corners 3">
                  <a:extLst>
                    <a:ext uri="{FF2B5EF4-FFF2-40B4-BE49-F238E27FC236}">
                      <a16:creationId xmlns:a16="http://schemas.microsoft.com/office/drawing/2014/main" id="{FCF90868-A271-4F8A-A36C-6279B782E7D3}"/>
                    </a:ext>
                  </a:extLst>
                </p:cNvPr>
                <p:cNvSpPr/>
                <p:nvPr/>
              </p:nvSpPr>
              <p:spPr>
                <a:xfrm>
                  <a:off x="175847" y="4480799"/>
                  <a:ext cx="8801100" cy="914400"/>
                </a:xfrm>
                <a:prstGeom prst="roundRect">
                  <a:avLst>
                    <a:gd name="adj" fmla="val 50000"/>
                  </a:avLst>
                </a:pr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en-US" dirty="0">
                    <a:cs typeface="B Nazanin" pitchFamily="2" charset="-78"/>
                  </a:endParaRPr>
                </a:p>
              </p:txBody>
            </p:sp>
            <p:sp>
              <p:nvSpPr>
                <p:cNvPr id="5" name="Rectangle: Rounded Corners 4">
                  <a:extLst>
                    <a:ext uri="{FF2B5EF4-FFF2-40B4-BE49-F238E27FC236}">
                      <a16:creationId xmlns:a16="http://schemas.microsoft.com/office/drawing/2014/main" id="{77A51EDF-15E7-4935-AE1E-B3511C96C365}"/>
                    </a:ext>
                  </a:extLst>
                </p:cNvPr>
                <p:cNvSpPr/>
                <p:nvPr/>
              </p:nvSpPr>
              <p:spPr>
                <a:xfrm>
                  <a:off x="352032" y="4595617"/>
                  <a:ext cx="8448730" cy="684764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en-US">
                    <a:cs typeface="B Nazanin" pitchFamily="2" charset="-78"/>
                  </a:endParaRPr>
                </a:p>
              </p:txBody>
            </p:sp>
          </p:grpSp>
          <p:grpSp>
            <p:nvGrpSpPr>
              <p:cNvPr id="6" name="Group 5">
                <a:extLst>
                  <a:ext uri="{FF2B5EF4-FFF2-40B4-BE49-F238E27FC236}">
                    <a16:creationId xmlns:a16="http://schemas.microsoft.com/office/drawing/2014/main" id="{6D80A04C-96DC-4984-8102-42C5D5DA27D6}"/>
                  </a:ext>
                </a:extLst>
              </p:cNvPr>
              <p:cNvGrpSpPr/>
              <p:nvPr/>
            </p:nvGrpSpPr>
            <p:grpSpPr>
              <a:xfrm>
                <a:off x="2954961" y="4660680"/>
                <a:ext cx="5376674" cy="563948"/>
                <a:chOff x="3193903" y="4660680"/>
                <a:chExt cx="5376674" cy="563948"/>
              </a:xfrm>
            </p:grpSpPr>
            <p:sp>
              <p:nvSpPr>
                <p:cNvPr id="7" name="Circle: Hollow 6">
                  <a:extLst>
                    <a:ext uri="{FF2B5EF4-FFF2-40B4-BE49-F238E27FC236}">
                      <a16:creationId xmlns:a16="http://schemas.microsoft.com/office/drawing/2014/main" id="{D7028625-638F-4131-A370-A6C05664CF7D}"/>
                    </a:ext>
                  </a:extLst>
                </p:cNvPr>
                <p:cNvSpPr/>
                <p:nvPr/>
              </p:nvSpPr>
              <p:spPr>
                <a:xfrm>
                  <a:off x="3193903" y="4660680"/>
                  <a:ext cx="563948" cy="563948"/>
                </a:xfrm>
                <a:prstGeom prst="donut">
                  <a:avLst/>
                </a:pr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en-US">
                    <a:solidFill>
                      <a:schemeClr val="tx1"/>
                    </a:solidFill>
                    <a:cs typeface="B Nazanin" pitchFamily="2" charset="-78"/>
                  </a:endParaRPr>
                </a:p>
              </p:txBody>
            </p:sp>
            <p:sp>
              <p:nvSpPr>
                <p:cNvPr id="8" name="Circle: Hollow 7">
                  <a:extLst>
                    <a:ext uri="{FF2B5EF4-FFF2-40B4-BE49-F238E27FC236}">
                      <a16:creationId xmlns:a16="http://schemas.microsoft.com/office/drawing/2014/main" id="{E7454C30-EE74-4426-B017-293DAC305A1B}"/>
                    </a:ext>
                  </a:extLst>
                </p:cNvPr>
                <p:cNvSpPr/>
                <p:nvPr/>
              </p:nvSpPr>
              <p:spPr>
                <a:xfrm>
                  <a:off x="3996024" y="4660680"/>
                  <a:ext cx="563948" cy="563948"/>
                </a:xfrm>
                <a:prstGeom prst="donut">
                  <a:avLst/>
                </a:pr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en-US">
                    <a:solidFill>
                      <a:schemeClr val="tx1"/>
                    </a:solidFill>
                    <a:cs typeface="B Nazanin" pitchFamily="2" charset="-78"/>
                  </a:endParaRPr>
                </a:p>
              </p:txBody>
            </p:sp>
            <p:sp>
              <p:nvSpPr>
                <p:cNvPr id="9" name="Circle: Hollow 8">
                  <a:extLst>
                    <a:ext uri="{FF2B5EF4-FFF2-40B4-BE49-F238E27FC236}">
                      <a16:creationId xmlns:a16="http://schemas.microsoft.com/office/drawing/2014/main" id="{B5426446-9157-4765-A217-263898A7FBB0}"/>
                    </a:ext>
                  </a:extLst>
                </p:cNvPr>
                <p:cNvSpPr/>
                <p:nvPr/>
              </p:nvSpPr>
              <p:spPr>
                <a:xfrm>
                  <a:off x="4798145" y="4660680"/>
                  <a:ext cx="563948" cy="563948"/>
                </a:xfrm>
                <a:prstGeom prst="donut">
                  <a:avLst/>
                </a:pr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en-US">
                    <a:solidFill>
                      <a:schemeClr val="tx1"/>
                    </a:solidFill>
                    <a:cs typeface="B Nazanin" pitchFamily="2" charset="-78"/>
                  </a:endParaRPr>
                </a:p>
              </p:txBody>
            </p:sp>
            <p:sp>
              <p:nvSpPr>
                <p:cNvPr id="10" name="Circle: Hollow 9">
                  <a:extLst>
                    <a:ext uri="{FF2B5EF4-FFF2-40B4-BE49-F238E27FC236}">
                      <a16:creationId xmlns:a16="http://schemas.microsoft.com/office/drawing/2014/main" id="{3DDC72FA-DEEA-403F-9125-C88FD97DCAA9}"/>
                    </a:ext>
                  </a:extLst>
                </p:cNvPr>
                <p:cNvSpPr/>
                <p:nvPr/>
              </p:nvSpPr>
              <p:spPr>
                <a:xfrm>
                  <a:off x="5600266" y="4660680"/>
                  <a:ext cx="563948" cy="563948"/>
                </a:xfrm>
                <a:prstGeom prst="donut">
                  <a:avLst/>
                </a:pr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en-US">
                    <a:solidFill>
                      <a:schemeClr val="tx1"/>
                    </a:solidFill>
                    <a:cs typeface="B Nazanin" pitchFamily="2" charset="-78"/>
                  </a:endParaRPr>
                </a:p>
              </p:txBody>
            </p:sp>
            <p:sp>
              <p:nvSpPr>
                <p:cNvPr id="11" name="Circle: Hollow 10">
                  <a:extLst>
                    <a:ext uri="{FF2B5EF4-FFF2-40B4-BE49-F238E27FC236}">
                      <a16:creationId xmlns:a16="http://schemas.microsoft.com/office/drawing/2014/main" id="{6A316A64-5303-4EF9-B27B-873B3C6CC254}"/>
                    </a:ext>
                  </a:extLst>
                </p:cNvPr>
                <p:cNvSpPr/>
                <p:nvPr/>
              </p:nvSpPr>
              <p:spPr>
                <a:xfrm>
                  <a:off x="6402387" y="4660680"/>
                  <a:ext cx="563948" cy="563948"/>
                </a:xfrm>
                <a:prstGeom prst="donut">
                  <a:avLst/>
                </a:pr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en-US">
                    <a:solidFill>
                      <a:schemeClr val="tx1"/>
                    </a:solidFill>
                    <a:cs typeface="B Nazanin" pitchFamily="2" charset="-78"/>
                  </a:endParaRPr>
                </a:p>
              </p:txBody>
            </p:sp>
            <p:sp>
              <p:nvSpPr>
                <p:cNvPr id="12" name="Circle: Hollow 11">
                  <a:extLst>
                    <a:ext uri="{FF2B5EF4-FFF2-40B4-BE49-F238E27FC236}">
                      <a16:creationId xmlns:a16="http://schemas.microsoft.com/office/drawing/2014/main" id="{595EEADB-16AC-4D2F-8F67-2EA46CCEA25E}"/>
                    </a:ext>
                  </a:extLst>
                </p:cNvPr>
                <p:cNvSpPr/>
                <p:nvPr/>
              </p:nvSpPr>
              <p:spPr>
                <a:xfrm>
                  <a:off x="7204508" y="4660680"/>
                  <a:ext cx="563948" cy="563948"/>
                </a:xfrm>
                <a:prstGeom prst="donut">
                  <a:avLst/>
                </a:pr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en-US">
                    <a:solidFill>
                      <a:schemeClr val="tx1"/>
                    </a:solidFill>
                    <a:cs typeface="B Nazanin" pitchFamily="2" charset="-78"/>
                  </a:endParaRPr>
                </a:p>
              </p:txBody>
            </p:sp>
            <p:sp>
              <p:nvSpPr>
                <p:cNvPr id="13" name="Circle: Hollow 12">
                  <a:extLst>
                    <a:ext uri="{FF2B5EF4-FFF2-40B4-BE49-F238E27FC236}">
                      <a16:creationId xmlns:a16="http://schemas.microsoft.com/office/drawing/2014/main" id="{735EC18C-4822-4A18-A969-19707CEB8033}"/>
                    </a:ext>
                  </a:extLst>
                </p:cNvPr>
                <p:cNvSpPr/>
                <p:nvPr/>
              </p:nvSpPr>
              <p:spPr>
                <a:xfrm>
                  <a:off x="8006629" y="4660680"/>
                  <a:ext cx="563948" cy="563948"/>
                </a:xfrm>
                <a:prstGeom prst="donut">
                  <a:avLst/>
                </a:pr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en-US">
                    <a:solidFill>
                      <a:schemeClr val="tx1"/>
                    </a:solidFill>
                    <a:cs typeface="B Nazanin" pitchFamily="2" charset="-78"/>
                  </a:endParaRPr>
                </a:p>
              </p:txBody>
            </p:sp>
          </p:grpSp>
          <p:grpSp>
            <p:nvGrpSpPr>
              <p:cNvPr id="14" name="Group 13">
                <a:extLst>
                  <a:ext uri="{FF2B5EF4-FFF2-40B4-BE49-F238E27FC236}">
                    <a16:creationId xmlns:a16="http://schemas.microsoft.com/office/drawing/2014/main" id="{E524EE8D-BA41-4EC1-9960-F84EDB17E002}"/>
                  </a:ext>
                </a:extLst>
              </p:cNvPr>
              <p:cNvGrpSpPr/>
              <p:nvPr/>
            </p:nvGrpSpPr>
            <p:grpSpPr>
              <a:xfrm>
                <a:off x="3352363" y="1178574"/>
                <a:ext cx="4567012" cy="3338578"/>
                <a:chOff x="3244476" y="1178574"/>
                <a:chExt cx="4567012" cy="3338578"/>
              </a:xfrm>
            </p:grpSpPr>
            <p:grpSp>
              <p:nvGrpSpPr>
                <p:cNvPr id="15" name="Group 14">
                  <a:extLst>
                    <a:ext uri="{FF2B5EF4-FFF2-40B4-BE49-F238E27FC236}">
                      <a16:creationId xmlns:a16="http://schemas.microsoft.com/office/drawing/2014/main" id="{58D3C1CC-E3D4-4D3F-8D9B-DBBC192F16AE}"/>
                    </a:ext>
                  </a:extLst>
                </p:cNvPr>
                <p:cNvGrpSpPr/>
                <p:nvPr/>
              </p:nvGrpSpPr>
              <p:grpSpPr>
                <a:xfrm>
                  <a:off x="6625802" y="1178574"/>
                  <a:ext cx="1185686" cy="3323087"/>
                  <a:chOff x="759811" y="527538"/>
                  <a:chExt cx="1603131" cy="3974123"/>
                </a:xfrm>
              </p:grpSpPr>
              <p:grpSp>
                <p:nvGrpSpPr>
                  <p:cNvPr id="39" name="Group 38">
                    <a:extLst>
                      <a:ext uri="{FF2B5EF4-FFF2-40B4-BE49-F238E27FC236}">
                        <a16:creationId xmlns:a16="http://schemas.microsoft.com/office/drawing/2014/main" id="{D771D5FC-23BA-468B-8E1A-B586FDDA4AC6}"/>
                      </a:ext>
                    </a:extLst>
                  </p:cNvPr>
                  <p:cNvGrpSpPr/>
                  <p:nvPr/>
                </p:nvGrpSpPr>
                <p:grpSpPr>
                  <a:xfrm>
                    <a:off x="1055818" y="527538"/>
                    <a:ext cx="1011116" cy="3974123"/>
                    <a:chOff x="3745523" y="738554"/>
                    <a:chExt cx="870439" cy="3974123"/>
                  </a:xfrm>
                </p:grpSpPr>
                <p:sp>
                  <p:nvSpPr>
                    <p:cNvPr id="46" name="Rectangle 45">
                      <a:extLst>
                        <a:ext uri="{FF2B5EF4-FFF2-40B4-BE49-F238E27FC236}">
                          <a16:creationId xmlns:a16="http://schemas.microsoft.com/office/drawing/2014/main" id="{28F3F1E3-E4DE-4036-8989-AC62FF48B214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745523" y="738554"/>
                      <a:ext cx="870439" cy="3974123"/>
                    </a:xfrm>
                    <a:prstGeom prst="rect">
                      <a:avLst/>
                    </a:prstGeom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 rtl="1"/>
                      <a:endParaRPr lang="en-US">
                        <a:cs typeface="B Nazanin" pitchFamily="2" charset="-78"/>
                      </a:endParaRPr>
                    </a:p>
                  </p:txBody>
                </p:sp>
                <p:sp>
                  <p:nvSpPr>
                    <p:cNvPr id="47" name="Rectangle 46">
                      <a:extLst>
                        <a:ext uri="{FF2B5EF4-FFF2-40B4-BE49-F238E27FC236}">
                          <a16:creationId xmlns:a16="http://schemas.microsoft.com/office/drawing/2014/main" id="{B06C9F44-D5FA-4755-A078-A86DCE577C20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176346" y="738554"/>
                      <a:ext cx="439616" cy="3974123"/>
                    </a:xfrm>
                    <a:prstGeom prst="rect">
                      <a:avLst/>
                    </a:prstGeom>
                    <a:solidFill>
                      <a:schemeClr val="accent1">
                        <a:lumMod val="75000"/>
                      </a:schemeClr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 rtl="1"/>
                      <a:endParaRPr lang="en-US">
                        <a:cs typeface="B Nazanin" pitchFamily="2" charset="-78"/>
                      </a:endParaRPr>
                    </a:p>
                  </p:txBody>
                </p:sp>
              </p:grpSp>
              <p:grpSp>
                <p:nvGrpSpPr>
                  <p:cNvPr id="40" name="Group 39">
                    <a:extLst>
                      <a:ext uri="{FF2B5EF4-FFF2-40B4-BE49-F238E27FC236}">
                        <a16:creationId xmlns:a16="http://schemas.microsoft.com/office/drawing/2014/main" id="{AD33726D-8366-4463-8459-448D311CCF7E}"/>
                      </a:ext>
                    </a:extLst>
                  </p:cNvPr>
                  <p:cNvGrpSpPr/>
                  <p:nvPr/>
                </p:nvGrpSpPr>
                <p:grpSpPr>
                  <a:xfrm>
                    <a:off x="759811" y="1591407"/>
                    <a:ext cx="1603131" cy="724247"/>
                    <a:chOff x="3897923" y="890954"/>
                    <a:chExt cx="870439" cy="3974123"/>
                  </a:xfrm>
                </p:grpSpPr>
                <p:sp>
                  <p:nvSpPr>
                    <p:cNvPr id="44" name="Rectangle 43">
                      <a:extLst>
                        <a:ext uri="{FF2B5EF4-FFF2-40B4-BE49-F238E27FC236}">
                          <a16:creationId xmlns:a16="http://schemas.microsoft.com/office/drawing/2014/main" id="{68F81D16-ACE8-42F9-A8E9-881A93BFB859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897923" y="890954"/>
                      <a:ext cx="870439" cy="3974123"/>
                    </a:xfrm>
                    <a:prstGeom prst="rect">
                      <a:avLst/>
                    </a:prstGeom>
                    <a:solidFill>
                      <a:schemeClr val="accent3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 rtl="1"/>
                      <a:endParaRPr lang="en-US">
                        <a:cs typeface="B Nazanin" pitchFamily="2" charset="-78"/>
                      </a:endParaRPr>
                    </a:p>
                  </p:txBody>
                </p:sp>
                <p:sp>
                  <p:nvSpPr>
                    <p:cNvPr id="45" name="Rectangle 44">
                      <a:extLst>
                        <a:ext uri="{FF2B5EF4-FFF2-40B4-BE49-F238E27FC236}">
                          <a16:creationId xmlns:a16="http://schemas.microsoft.com/office/drawing/2014/main" id="{F8D25785-B68F-4839-B109-4EEA21934CE6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328746" y="890954"/>
                      <a:ext cx="439616" cy="3974123"/>
                    </a:xfrm>
                    <a:prstGeom prst="rect">
                      <a:avLst/>
                    </a:prstGeom>
                    <a:solidFill>
                      <a:schemeClr val="accent3">
                        <a:lumMod val="75000"/>
                      </a:schemeClr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 rtl="1"/>
                      <a:endParaRPr lang="en-US">
                        <a:cs typeface="B Nazanin" pitchFamily="2" charset="-78"/>
                      </a:endParaRPr>
                    </a:p>
                  </p:txBody>
                </p:sp>
              </p:grpSp>
              <p:sp>
                <p:nvSpPr>
                  <p:cNvPr id="41" name="Rectangle 40">
                    <a:extLst>
                      <a:ext uri="{FF2B5EF4-FFF2-40B4-BE49-F238E27FC236}">
                        <a16:creationId xmlns:a16="http://schemas.microsoft.com/office/drawing/2014/main" id="{85B45710-0CAE-4FE3-869C-F38A200B99A7}"/>
                      </a:ext>
                    </a:extLst>
                  </p:cNvPr>
                  <p:cNvSpPr/>
                  <p:nvPr/>
                </p:nvSpPr>
                <p:spPr>
                  <a:xfrm>
                    <a:off x="1055818" y="2330074"/>
                    <a:ext cx="1011116" cy="375071"/>
                  </a:xfrm>
                  <a:prstGeom prst="rect">
                    <a:avLst/>
                  </a:prstGeom>
                  <a:solidFill>
                    <a:schemeClr val="accent1">
                      <a:lumMod val="5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rtl="1"/>
                    <a:endParaRPr lang="en-US">
                      <a:cs typeface="B Nazanin" pitchFamily="2" charset="-78"/>
                    </a:endParaRPr>
                  </a:p>
                </p:txBody>
              </p:sp>
              <p:sp>
                <p:nvSpPr>
                  <p:cNvPr id="42" name="Rectangle 41">
                    <a:extLst>
                      <a:ext uri="{FF2B5EF4-FFF2-40B4-BE49-F238E27FC236}">
                        <a16:creationId xmlns:a16="http://schemas.microsoft.com/office/drawing/2014/main" id="{53AD9296-B5EF-4032-BD13-892C841DEAA4}"/>
                      </a:ext>
                    </a:extLst>
                  </p:cNvPr>
                  <p:cNvSpPr/>
                  <p:nvPr/>
                </p:nvSpPr>
                <p:spPr>
                  <a:xfrm>
                    <a:off x="1429777" y="2705145"/>
                    <a:ext cx="274246" cy="419001"/>
                  </a:xfrm>
                  <a:prstGeom prst="rect">
                    <a:avLst/>
                  </a:prstGeom>
                  <a:solidFill>
                    <a:schemeClr val="accent3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rtl="1"/>
                    <a:endParaRPr lang="en-US">
                      <a:cs typeface="B Nazanin" pitchFamily="2" charset="-78"/>
                    </a:endParaRPr>
                  </a:p>
                </p:txBody>
              </p:sp>
              <p:sp>
                <p:nvSpPr>
                  <p:cNvPr id="43" name="Rectangle 42">
                    <a:extLst>
                      <a:ext uri="{FF2B5EF4-FFF2-40B4-BE49-F238E27FC236}">
                        <a16:creationId xmlns:a16="http://schemas.microsoft.com/office/drawing/2014/main" id="{4A7B2891-0B79-45E1-8FE5-A616D16FE84A}"/>
                      </a:ext>
                    </a:extLst>
                  </p:cNvPr>
                  <p:cNvSpPr/>
                  <p:nvPr/>
                </p:nvSpPr>
                <p:spPr>
                  <a:xfrm>
                    <a:off x="1506693" y="3133868"/>
                    <a:ext cx="123633" cy="298939"/>
                  </a:xfrm>
                  <a:prstGeom prst="rect">
                    <a:avLst/>
                  </a:prstGeom>
                  <a:solidFill>
                    <a:schemeClr val="accent1">
                      <a:lumMod val="5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rtl="1"/>
                    <a:endParaRPr lang="en-US">
                      <a:cs typeface="B Nazanin" pitchFamily="2" charset="-78"/>
                    </a:endParaRPr>
                  </a:p>
                </p:txBody>
              </p:sp>
            </p:grpSp>
            <p:sp>
              <p:nvSpPr>
                <p:cNvPr id="16" name="Freeform: Shape 15">
                  <a:extLst>
                    <a:ext uri="{FF2B5EF4-FFF2-40B4-BE49-F238E27FC236}">
                      <a16:creationId xmlns:a16="http://schemas.microsoft.com/office/drawing/2014/main" id="{130FF872-E02C-4A4F-B97C-9480C92B6E46}"/>
                    </a:ext>
                  </a:extLst>
                </p:cNvPr>
                <p:cNvSpPr/>
                <p:nvPr/>
              </p:nvSpPr>
              <p:spPr>
                <a:xfrm>
                  <a:off x="7065352" y="3543092"/>
                  <a:ext cx="294608" cy="974060"/>
                </a:xfrm>
                <a:custGeom>
                  <a:avLst/>
                  <a:gdLst>
                    <a:gd name="connsiteX0" fmla="*/ 142121 w 152400"/>
                    <a:gd name="connsiteY0" fmla="*/ 516255 h 647700"/>
                    <a:gd name="connsiteX1" fmla="*/ 154504 w 152400"/>
                    <a:gd name="connsiteY1" fmla="*/ 254318 h 647700"/>
                    <a:gd name="connsiteX2" fmla="*/ 119261 w 152400"/>
                    <a:gd name="connsiteY2" fmla="*/ 180023 h 647700"/>
                    <a:gd name="connsiteX3" fmla="*/ 101164 w 152400"/>
                    <a:gd name="connsiteY3" fmla="*/ 54293 h 647700"/>
                    <a:gd name="connsiteX4" fmla="*/ 78304 w 152400"/>
                    <a:gd name="connsiteY4" fmla="*/ 0 h 647700"/>
                    <a:gd name="connsiteX5" fmla="*/ 78304 w 152400"/>
                    <a:gd name="connsiteY5" fmla="*/ 0 h 647700"/>
                    <a:gd name="connsiteX6" fmla="*/ 77351 w 152400"/>
                    <a:gd name="connsiteY6" fmla="*/ 0 h 647700"/>
                    <a:gd name="connsiteX7" fmla="*/ 76399 w 152400"/>
                    <a:gd name="connsiteY7" fmla="*/ 0 h 647700"/>
                    <a:gd name="connsiteX8" fmla="*/ 76399 w 152400"/>
                    <a:gd name="connsiteY8" fmla="*/ 0 h 647700"/>
                    <a:gd name="connsiteX9" fmla="*/ 53539 w 152400"/>
                    <a:gd name="connsiteY9" fmla="*/ 54293 h 647700"/>
                    <a:gd name="connsiteX10" fmla="*/ 35441 w 152400"/>
                    <a:gd name="connsiteY10" fmla="*/ 180023 h 647700"/>
                    <a:gd name="connsiteX11" fmla="*/ 199 w 152400"/>
                    <a:gd name="connsiteY11" fmla="*/ 254318 h 647700"/>
                    <a:gd name="connsiteX12" fmla="*/ 12581 w 152400"/>
                    <a:gd name="connsiteY12" fmla="*/ 516255 h 647700"/>
                    <a:gd name="connsiteX13" fmla="*/ 12581 w 152400"/>
                    <a:gd name="connsiteY13" fmla="*/ 575310 h 647700"/>
                    <a:gd name="connsiteX14" fmla="*/ 2104 w 152400"/>
                    <a:gd name="connsiteY14" fmla="*/ 638175 h 647700"/>
                    <a:gd name="connsiteX15" fmla="*/ 150694 w 152400"/>
                    <a:gd name="connsiteY15" fmla="*/ 638175 h 647700"/>
                    <a:gd name="connsiteX16" fmla="*/ 140216 w 152400"/>
                    <a:gd name="connsiteY16" fmla="*/ 575310 h 647700"/>
                    <a:gd name="connsiteX17" fmla="*/ 142121 w 152400"/>
                    <a:gd name="connsiteY17" fmla="*/ 516255 h 6477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152400" h="647700">
                      <a:moveTo>
                        <a:pt x="142121" y="516255"/>
                      </a:moveTo>
                      <a:cubicBezTo>
                        <a:pt x="144026" y="476250"/>
                        <a:pt x="156409" y="300038"/>
                        <a:pt x="154504" y="254318"/>
                      </a:cubicBezTo>
                      <a:cubicBezTo>
                        <a:pt x="153551" y="218123"/>
                        <a:pt x="137359" y="208598"/>
                        <a:pt x="119261" y="180023"/>
                      </a:cubicBezTo>
                      <a:cubicBezTo>
                        <a:pt x="97354" y="145733"/>
                        <a:pt x="101164" y="93345"/>
                        <a:pt x="101164" y="54293"/>
                      </a:cubicBezTo>
                      <a:cubicBezTo>
                        <a:pt x="101164" y="27623"/>
                        <a:pt x="114499" y="952"/>
                        <a:pt x="78304" y="0"/>
                      </a:cubicBezTo>
                      <a:cubicBezTo>
                        <a:pt x="78304" y="0"/>
                        <a:pt x="78304" y="0"/>
                        <a:pt x="78304" y="0"/>
                      </a:cubicBezTo>
                      <a:cubicBezTo>
                        <a:pt x="78304" y="0"/>
                        <a:pt x="78304" y="0"/>
                        <a:pt x="77351" y="0"/>
                      </a:cubicBezTo>
                      <a:cubicBezTo>
                        <a:pt x="77351" y="0"/>
                        <a:pt x="77351" y="0"/>
                        <a:pt x="76399" y="0"/>
                      </a:cubicBezTo>
                      <a:cubicBezTo>
                        <a:pt x="76399" y="0"/>
                        <a:pt x="76399" y="0"/>
                        <a:pt x="76399" y="0"/>
                      </a:cubicBezTo>
                      <a:cubicBezTo>
                        <a:pt x="39251" y="952"/>
                        <a:pt x="52586" y="26670"/>
                        <a:pt x="53539" y="54293"/>
                      </a:cubicBezTo>
                      <a:cubicBezTo>
                        <a:pt x="53539" y="93345"/>
                        <a:pt x="57349" y="145733"/>
                        <a:pt x="35441" y="180023"/>
                      </a:cubicBezTo>
                      <a:cubicBezTo>
                        <a:pt x="17344" y="208598"/>
                        <a:pt x="1151" y="218123"/>
                        <a:pt x="199" y="254318"/>
                      </a:cubicBezTo>
                      <a:cubicBezTo>
                        <a:pt x="-1706" y="300038"/>
                        <a:pt x="10676" y="476250"/>
                        <a:pt x="12581" y="516255"/>
                      </a:cubicBezTo>
                      <a:cubicBezTo>
                        <a:pt x="13534" y="536258"/>
                        <a:pt x="14486" y="555308"/>
                        <a:pt x="12581" y="575310"/>
                      </a:cubicBezTo>
                      <a:cubicBezTo>
                        <a:pt x="11629" y="591503"/>
                        <a:pt x="-3611" y="623888"/>
                        <a:pt x="2104" y="638175"/>
                      </a:cubicBezTo>
                      <a:cubicBezTo>
                        <a:pt x="8771" y="655320"/>
                        <a:pt x="144026" y="655320"/>
                        <a:pt x="150694" y="638175"/>
                      </a:cubicBezTo>
                      <a:cubicBezTo>
                        <a:pt x="156409" y="623888"/>
                        <a:pt x="141169" y="590550"/>
                        <a:pt x="140216" y="575310"/>
                      </a:cubicBezTo>
                      <a:cubicBezTo>
                        <a:pt x="140216" y="555308"/>
                        <a:pt x="141169" y="535305"/>
                        <a:pt x="142121" y="516255"/>
                      </a:cubicBezTo>
                      <a:close/>
                    </a:path>
                  </a:pathLst>
                </a:custGeom>
                <a:solidFill>
                  <a:srgbClr val="04040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r" rtl="1"/>
                  <a:endParaRPr lang="en-US">
                    <a:cs typeface="B Nazanin" pitchFamily="2" charset="-78"/>
                  </a:endParaRPr>
                </a:p>
              </p:txBody>
            </p:sp>
            <p:grpSp>
              <p:nvGrpSpPr>
                <p:cNvPr id="17" name="Group 16">
                  <a:extLst>
                    <a:ext uri="{FF2B5EF4-FFF2-40B4-BE49-F238E27FC236}">
                      <a16:creationId xmlns:a16="http://schemas.microsoft.com/office/drawing/2014/main" id="{2CF59738-B244-4DB2-A4E2-3E35A8A1E5F8}"/>
                    </a:ext>
                  </a:extLst>
                </p:cNvPr>
                <p:cNvGrpSpPr/>
                <p:nvPr/>
              </p:nvGrpSpPr>
              <p:grpSpPr>
                <a:xfrm>
                  <a:off x="4935139" y="1178574"/>
                  <a:ext cx="1185686" cy="3323087"/>
                  <a:chOff x="759811" y="527538"/>
                  <a:chExt cx="1603131" cy="3974123"/>
                </a:xfrm>
              </p:grpSpPr>
              <p:grpSp>
                <p:nvGrpSpPr>
                  <p:cNvPr id="30" name="Group 29">
                    <a:extLst>
                      <a:ext uri="{FF2B5EF4-FFF2-40B4-BE49-F238E27FC236}">
                        <a16:creationId xmlns:a16="http://schemas.microsoft.com/office/drawing/2014/main" id="{1EC5A29A-8694-4C30-B3D9-7F7403FF648F}"/>
                      </a:ext>
                    </a:extLst>
                  </p:cNvPr>
                  <p:cNvGrpSpPr/>
                  <p:nvPr/>
                </p:nvGrpSpPr>
                <p:grpSpPr>
                  <a:xfrm>
                    <a:off x="1055818" y="527538"/>
                    <a:ext cx="1011116" cy="3974123"/>
                    <a:chOff x="3745523" y="738554"/>
                    <a:chExt cx="870439" cy="3974123"/>
                  </a:xfrm>
                </p:grpSpPr>
                <p:sp>
                  <p:nvSpPr>
                    <p:cNvPr id="37" name="Rectangle 36">
                      <a:extLst>
                        <a:ext uri="{FF2B5EF4-FFF2-40B4-BE49-F238E27FC236}">
                          <a16:creationId xmlns:a16="http://schemas.microsoft.com/office/drawing/2014/main" id="{38D0A67F-4C41-4AA1-8473-FDB04164CB35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745523" y="738554"/>
                      <a:ext cx="870439" cy="3974123"/>
                    </a:xfrm>
                    <a:prstGeom prst="rect">
                      <a:avLst/>
                    </a:prstGeom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 rtl="1"/>
                      <a:endParaRPr lang="en-US">
                        <a:cs typeface="B Nazanin" pitchFamily="2" charset="-78"/>
                      </a:endParaRPr>
                    </a:p>
                  </p:txBody>
                </p:sp>
                <p:sp>
                  <p:nvSpPr>
                    <p:cNvPr id="38" name="Rectangle 37">
                      <a:extLst>
                        <a:ext uri="{FF2B5EF4-FFF2-40B4-BE49-F238E27FC236}">
                          <a16:creationId xmlns:a16="http://schemas.microsoft.com/office/drawing/2014/main" id="{8BBFEA12-4026-434B-BC37-3B45D3C16CD0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176346" y="738554"/>
                      <a:ext cx="439616" cy="3974123"/>
                    </a:xfrm>
                    <a:prstGeom prst="rect">
                      <a:avLst/>
                    </a:prstGeom>
                    <a:solidFill>
                      <a:schemeClr val="accent1">
                        <a:lumMod val="75000"/>
                      </a:schemeClr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 rtl="1"/>
                      <a:endParaRPr lang="en-US">
                        <a:cs typeface="B Nazanin" pitchFamily="2" charset="-78"/>
                      </a:endParaRPr>
                    </a:p>
                  </p:txBody>
                </p:sp>
              </p:grpSp>
              <p:grpSp>
                <p:nvGrpSpPr>
                  <p:cNvPr id="31" name="Group 30">
                    <a:extLst>
                      <a:ext uri="{FF2B5EF4-FFF2-40B4-BE49-F238E27FC236}">
                        <a16:creationId xmlns:a16="http://schemas.microsoft.com/office/drawing/2014/main" id="{728874FA-943A-461C-89A0-BB55FD5ABFC2}"/>
                      </a:ext>
                    </a:extLst>
                  </p:cNvPr>
                  <p:cNvGrpSpPr/>
                  <p:nvPr/>
                </p:nvGrpSpPr>
                <p:grpSpPr>
                  <a:xfrm>
                    <a:off x="759811" y="1591407"/>
                    <a:ext cx="1603131" cy="724247"/>
                    <a:chOff x="3897923" y="890954"/>
                    <a:chExt cx="870439" cy="3974123"/>
                  </a:xfrm>
                </p:grpSpPr>
                <p:sp>
                  <p:nvSpPr>
                    <p:cNvPr id="35" name="Rectangle 34">
                      <a:extLst>
                        <a:ext uri="{FF2B5EF4-FFF2-40B4-BE49-F238E27FC236}">
                          <a16:creationId xmlns:a16="http://schemas.microsoft.com/office/drawing/2014/main" id="{BFEF6D5E-640E-42CA-893D-E95CDB6EC26B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897923" y="890954"/>
                      <a:ext cx="870439" cy="3974123"/>
                    </a:xfrm>
                    <a:prstGeom prst="rect">
                      <a:avLst/>
                    </a:prstGeom>
                    <a:solidFill>
                      <a:schemeClr val="accent3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 rtl="1"/>
                      <a:endParaRPr lang="en-US">
                        <a:cs typeface="B Nazanin" pitchFamily="2" charset="-78"/>
                      </a:endParaRPr>
                    </a:p>
                  </p:txBody>
                </p:sp>
                <p:sp>
                  <p:nvSpPr>
                    <p:cNvPr id="36" name="Rectangle 35">
                      <a:extLst>
                        <a:ext uri="{FF2B5EF4-FFF2-40B4-BE49-F238E27FC236}">
                          <a16:creationId xmlns:a16="http://schemas.microsoft.com/office/drawing/2014/main" id="{1293EF76-62B7-405F-8389-D8B290DC8698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328746" y="890954"/>
                      <a:ext cx="439616" cy="3974123"/>
                    </a:xfrm>
                    <a:prstGeom prst="rect">
                      <a:avLst/>
                    </a:prstGeom>
                    <a:solidFill>
                      <a:schemeClr val="accent3">
                        <a:lumMod val="75000"/>
                      </a:schemeClr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 rtl="1"/>
                      <a:endParaRPr lang="en-US">
                        <a:cs typeface="B Nazanin" pitchFamily="2" charset="-78"/>
                      </a:endParaRPr>
                    </a:p>
                  </p:txBody>
                </p:sp>
              </p:grpSp>
              <p:sp>
                <p:nvSpPr>
                  <p:cNvPr id="32" name="Rectangle 31">
                    <a:extLst>
                      <a:ext uri="{FF2B5EF4-FFF2-40B4-BE49-F238E27FC236}">
                        <a16:creationId xmlns:a16="http://schemas.microsoft.com/office/drawing/2014/main" id="{C8FF1C00-AFDC-4FE6-921B-F6AAE786E3F9}"/>
                      </a:ext>
                    </a:extLst>
                  </p:cNvPr>
                  <p:cNvSpPr/>
                  <p:nvPr/>
                </p:nvSpPr>
                <p:spPr>
                  <a:xfrm>
                    <a:off x="1055818" y="2330074"/>
                    <a:ext cx="1011116" cy="375071"/>
                  </a:xfrm>
                  <a:prstGeom prst="rect">
                    <a:avLst/>
                  </a:prstGeom>
                  <a:solidFill>
                    <a:schemeClr val="accent1">
                      <a:lumMod val="5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rtl="1"/>
                    <a:endParaRPr lang="en-US">
                      <a:cs typeface="B Nazanin" pitchFamily="2" charset="-78"/>
                    </a:endParaRPr>
                  </a:p>
                </p:txBody>
              </p:sp>
              <p:sp>
                <p:nvSpPr>
                  <p:cNvPr id="33" name="Rectangle 32">
                    <a:extLst>
                      <a:ext uri="{FF2B5EF4-FFF2-40B4-BE49-F238E27FC236}">
                        <a16:creationId xmlns:a16="http://schemas.microsoft.com/office/drawing/2014/main" id="{5ACC8909-80D2-4AD5-A6BD-4E675A043E79}"/>
                      </a:ext>
                    </a:extLst>
                  </p:cNvPr>
                  <p:cNvSpPr/>
                  <p:nvPr/>
                </p:nvSpPr>
                <p:spPr>
                  <a:xfrm>
                    <a:off x="1429777" y="2705145"/>
                    <a:ext cx="274246" cy="419001"/>
                  </a:xfrm>
                  <a:prstGeom prst="rect">
                    <a:avLst/>
                  </a:prstGeom>
                  <a:solidFill>
                    <a:schemeClr val="accent3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rtl="1"/>
                    <a:endParaRPr lang="en-US">
                      <a:cs typeface="B Nazanin" pitchFamily="2" charset="-78"/>
                    </a:endParaRPr>
                  </a:p>
                </p:txBody>
              </p:sp>
              <p:sp>
                <p:nvSpPr>
                  <p:cNvPr id="34" name="Rectangle 33">
                    <a:extLst>
                      <a:ext uri="{FF2B5EF4-FFF2-40B4-BE49-F238E27FC236}">
                        <a16:creationId xmlns:a16="http://schemas.microsoft.com/office/drawing/2014/main" id="{B15FE21D-A86E-42B8-AB4D-96D7AF2B513D}"/>
                      </a:ext>
                    </a:extLst>
                  </p:cNvPr>
                  <p:cNvSpPr/>
                  <p:nvPr/>
                </p:nvSpPr>
                <p:spPr>
                  <a:xfrm>
                    <a:off x="1506693" y="3133868"/>
                    <a:ext cx="123633" cy="298939"/>
                  </a:xfrm>
                  <a:prstGeom prst="rect">
                    <a:avLst/>
                  </a:prstGeom>
                  <a:solidFill>
                    <a:schemeClr val="accent1">
                      <a:lumMod val="5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rtl="1"/>
                    <a:endParaRPr lang="en-US">
                      <a:cs typeface="B Nazanin" pitchFamily="2" charset="-78"/>
                    </a:endParaRPr>
                  </a:p>
                </p:txBody>
              </p:sp>
            </p:grpSp>
            <p:sp>
              <p:nvSpPr>
                <p:cNvPr id="18" name="Freeform: Shape 17">
                  <a:extLst>
                    <a:ext uri="{FF2B5EF4-FFF2-40B4-BE49-F238E27FC236}">
                      <a16:creationId xmlns:a16="http://schemas.microsoft.com/office/drawing/2014/main" id="{562176E8-B8E2-4468-B3B5-D63731D35723}"/>
                    </a:ext>
                  </a:extLst>
                </p:cNvPr>
                <p:cNvSpPr/>
                <p:nvPr/>
              </p:nvSpPr>
              <p:spPr>
                <a:xfrm>
                  <a:off x="5374689" y="3543092"/>
                  <a:ext cx="294608" cy="974060"/>
                </a:xfrm>
                <a:custGeom>
                  <a:avLst/>
                  <a:gdLst>
                    <a:gd name="connsiteX0" fmla="*/ 142121 w 152400"/>
                    <a:gd name="connsiteY0" fmla="*/ 516255 h 647700"/>
                    <a:gd name="connsiteX1" fmla="*/ 154504 w 152400"/>
                    <a:gd name="connsiteY1" fmla="*/ 254318 h 647700"/>
                    <a:gd name="connsiteX2" fmla="*/ 119261 w 152400"/>
                    <a:gd name="connsiteY2" fmla="*/ 180023 h 647700"/>
                    <a:gd name="connsiteX3" fmla="*/ 101164 w 152400"/>
                    <a:gd name="connsiteY3" fmla="*/ 54293 h 647700"/>
                    <a:gd name="connsiteX4" fmla="*/ 78304 w 152400"/>
                    <a:gd name="connsiteY4" fmla="*/ 0 h 647700"/>
                    <a:gd name="connsiteX5" fmla="*/ 78304 w 152400"/>
                    <a:gd name="connsiteY5" fmla="*/ 0 h 647700"/>
                    <a:gd name="connsiteX6" fmla="*/ 77351 w 152400"/>
                    <a:gd name="connsiteY6" fmla="*/ 0 h 647700"/>
                    <a:gd name="connsiteX7" fmla="*/ 76399 w 152400"/>
                    <a:gd name="connsiteY7" fmla="*/ 0 h 647700"/>
                    <a:gd name="connsiteX8" fmla="*/ 76399 w 152400"/>
                    <a:gd name="connsiteY8" fmla="*/ 0 h 647700"/>
                    <a:gd name="connsiteX9" fmla="*/ 53539 w 152400"/>
                    <a:gd name="connsiteY9" fmla="*/ 54293 h 647700"/>
                    <a:gd name="connsiteX10" fmla="*/ 35441 w 152400"/>
                    <a:gd name="connsiteY10" fmla="*/ 180023 h 647700"/>
                    <a:gd name="connsiteX11" fmla="*/ 199 w 152400"/>
                    <a:gd name="connsiteY11" fmla="*/ 254318 h 647700"/>
                    <a:gd name="connsiteX12" fmla="*/ 12581 w 152400"/>
                    <a:gd name="connsiteY12" fmla="*/ 516255 h 647700"/>
                    <a:gd name="connsiteX13" fmla="*/ 12581 w 152400"/>
                    <a:gd name="connsiteY13" fmla="*/ 575310 h 647700"/>
                    <a:gd name="connsiteX14" fmla="*/ 2104 w 152400"/>
                    <a:gd name="connsiteY14" fmla="*/ 638175 h 647700"/>
                    <a:gd name="connsiteX15" fmla="*/ 150694 w 152400"/>
                    <a:gd name="connsiteY15" fmla="*/ 638175 h 647700"/>
                    <a:gd name="connsiteX16" fmla="*/ 140216 w 152400"/>
                    <a:gd name="connsiteY16" fmla="*/ 575310 h 647700"/>
                    <a:gd name="connsiteX17" fmla="*/ 142121 w 152400"/>
                    <a:gd name="connsiteY17" fmla="*/ 516255 h 6477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152400" h="647700">
                      <a:moveTo>
                        <a:pt x="142121" y="516255"/>
                      </a:moveTo>
                      <a:cubicBezTo>
                        <a:pt x="144026" y="476250"/>
                        <a:pt x="156409" y="300038"/>
                        <a:pt x="154504" y="254318"/>
                      </a:cubicBezTo>
                      <a:cubicBezTo>
                        <a:pt x="153551" y="218123"/>
                        <a:pt x="137359" y="208598"/>
                        <a:pt x="119261" y="180023"/>
                      </a:cubicBezTo>
                      <a:cubicBezTo>
                        <a:pt x="97354" y="145733"/>
                        <a:pt x="101164" y="93345"/>
                        <a:pt x="101164" y="54293"/>
                      </a:cubicBezTo>
                      <a:cubicBezTo>
                        <a:pt x="101164" y="27623"/>
                        <a:pt x="114499" y="952"/>
                        <a:pt x="78304" y="0"/>
                      </a:cubicBezTo>
                      <a:cubicBezTo>
                        <a:pt x="78304" y="0"/>
                        <a:pt x="78304" y="0"/>
                        <a:pt x="78304" y="0"/>
                      </a:cubicBezTo>
                      <a:cubicBezTo>
                        <a:pt x="78304" y="0"/>
                        <a:pt x="78304" y="0"/>
                        <a:pt x="77351" y="0"/>
                      </a:cubicBezTo>
                      <a:cubicBezTo>
                        <a:pt x="77351" y="0"/>
                        <a:pt x="77351" y="0"/>
                        <a:pt x="76399" y="0"/>
                      </a:cubicBezTo>
                      <a:cubicBezTo>
                        <a:pt x="76399" y="0"/>
                        <a:pt x="76399" y="0"/>
                        <a:pt x="76399" y="0"/>
                      </a:cubicBezTo>
                      <a:cubicBezTo>
                        <a:pt x="39251" y="952"/>
                        <a:pt x="52586" y="26670"/>
                        <a:pt x="53539" y="54293"/>
                      </a:cubicBezTo>
                      <a:cubicBezTo>
                        <a:pt x="53539" y="93345"/>
                        <a:pt x="57349" y="145733"/>
                        <a:pt x="35441" y="180023"/>
                      </a:cubicBezTo>
                      <a:cubicBezTo>
                        <a:pt x="17344" y="208598"/>
                        <a:pt x="1151" y="218123"/>
                        <a:pt x="199" y="254318"/>
                      </a:cubicBezTo>
                      <a:cubicBezTo>
                        <a:pt x="-1706" y="300038"/>
                        <a:pt x="10676" y="476250"/>
                        <a:pt x="12581" y="516255"/>
                      </a:cubicBezTo>
                      <a:cubicBezTo>
                        <a:pt x="13534" y="536258"/>
                        <a:pt x="14486" y="555308"/>
                        <a:pt x="12581" y="575310"/>
                      </a:cubicBezTo>
                      <a:cubicBezTo>
                        <a:pt x="11629" y="591503"/>
                        <a:pt x="-3611" y="623888"/>
                        <a:pt x="2104" y="638175"/>
                      </a:cubicBezTo>
                      <a:cubicBezTo>
                        <a:pt x="8771" y="655320"/>
                        <a:pt x="144026" y="655320"/>
                        <a:pt x="150694" y="638175"/>
                      </a:cubicBezTo>
                      <a:cubicBezTo>
                        <a:pt x="156409" y="623888"/>
                        <a:pt x="141169" y="590550"/>
                        <a:pt x="140216" y="575310"/>
                      </a:cubicBezTo>
                      <a:cubicBezTo>
                        <a:pt x="140216" y="555308"/>
                        <a:pt x="141169" y="535305"/>
                        <a:pt x="142121" y="516255"/>
                      </a:cubicBezTo>
                      <a:close/>
                    </a:path>
                  </a:pathLst>
                </a:custGeom>
                <a:solidFill>
                  <a:srgbClr val="04040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r" rtl="1"/>
                  <a:endParaRPr lang="en-US">
                    <a:cs typeface="B Nazanin" pitchFamily="2" charset="-78"/>
                  </a:endParaRPr>
                </a:p>
              </p:txBody>
            </p:sp>
            <p:grpSp>
              <p:nvGrpSpPr>
                <p:cNvPr id="19" name="Group 18">
                  <a:extLst>
                    <a:ext uri="{FF2B5EF4-FFF2-40B4-BE49-F238E27FC236}">
                      <a16:creationId xmlns:a16="http://schemas.microsoft.com/office/drawing/2014/main" id="{A6F477B6-9E3B-4984-8EEC-F1830F1980AD}"/>
                    </a:ext>
                  </a:extLst>
                </p:cNvPr>
                <p:cNvGrpSpPr/>
                <p:nvPr/>
              </p:nvGrpSpPr>
              <p:grpSpPr>
                <a:xfrm>
                  <a:off x="3244476" y="1178574"/>
                  <a:ext cx="1185686" cy="3323087"/>
                  <a:chOff x="759811" y="527538"/>
                  <a:chExt cx="1603131" cy="3974123"/>
                </a:xfrm>
              </p:grpSpPr>
              <p:grpSp>
                <p:nvGrpSpPr>
                  <p:cNvPr id="21" name="Group 20">
                    <a:extLst>
                      <a:ext uri="{FF2B5EF4-FFF2-40B4-BE49-F238E27FC236}">
                        <a16:creationId xmlns:a16="http://schemas.microsoft.com/office/drawing/2014/main" id="{11E67CAC-84C6-46E1-B6EF-39441E49A4E6}"/>
                      </a:ext>
                    </a:extLst>
                  </p:cNvPr>
                  <p:cNvGrpSpPr/>
                  <p:nvPr/>
                </p:nvGrpSpPr>
                <p:grpSpPr>
                  <a:xfrm>
                    <a:off x="1055818" y="527538"/>
                    <a:ext cx="1011116" cy="3974123"/>
                    <a:chOff x="3745523" y="738554"/>
                    <a:chExt cx="870439" cy="3974123"/>
                  </a:xfrm>
                </p:grpSpPr>
                <p:sp>
                  <p:nvSpPr>
                    <p:cNvPr id="28" name="Rectangle 27">
                      <a:extLst>
                        <a:ext uri="{FF2B5EF4-FFF2-40B4-BE49-F238E27FC236}">
                          <a16:creationId xmlns:a16="http://schemas.microsoft.com/office/drawing/2014/main" id="{26B3DCF1-ED60-469A-9716-16AC302553A0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745523" y="738554"/>
                      <a:ext cx="870439" cy="3974123"/>
                    </a:xfrm>
                    <a:prstGeom prst="rect">
                      <a:avLst/>
                    </a:prstGeom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 rtl="1"/>
                      <a:endParaRPr lang="en-US">
                        <a:cs typeface="B Nazanin" pitchFamily="2" charset="-78"/>
                      </a:endParaRPr>
                    </a:p>
                  </p:txBody>
                </p:sp>
                <p:sp>
                  <p:nvSpPr>
                    <p:cNvPr id="29" name="Rectangle 28">
                      <a:extLst>
                        <a:ext uri="{FF2B5EF4-FFF2-40B4-BE49-F238E27FC236}">
                          <a16:creationId xmlns:a16="http://schemas.microsoft.com/office/drawing/2014/main" id="{4E825973-2F64-4FB3-9919-5E61A34F9FB7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176346" y="738554"/>
                      <a:ext cx="439616" cy="3974123"/>
                    </a:xfrm>
                    <a:prstGeom prst="rect">
                      <a:avLst/>
                    </a:prstGeom>
                    <a:solidFill>
                      <a:schemeClr val="accent1">
                        <a:lumMod val="75000"/>
                      </a:schemeClr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 rtl="1"/>
                      <a:endParaRPr lang="en-US">
                        <a:cs typeface="B Nazanin" pitchFamily="2" charset="-78"/>
                      </a:endParaRPr>
                    </a:p>
                  </p:txBody>
                </p:sp>
              </p:grpSp>
              <p:grpSp>
                <p:nvGrpSpPr>
                  <p:cNvPr id="22" name="Group 21">
                    <a:extLst>
                      <a:ext uri="{FF2B5EF4-FFF2-40B4-BE49-F238E27FC236}">
                        <a16:creationId xmlns:a16="http://schemas.microsoft.com/office/drawing/2014/main" id="{28324186-A4CC-45CF-AD31-7361CE639F0D}"/>
                      </a:ext>
                    </a:extLst>
                  </p:cNvPr>
                  <p:cNvGrpSpPr/>
                  <p:nvPr/>
                </p:nvGrpSpPr>
                <p:grpSpPr>
                  <a:xfrm>
                    <a:off x="759811" y="1591407"/>
                    <a:ext cx="1603131" cy="724247"/>
                    <a:chOff x="3897923" y="890954"/>
                    <a:chExt cx="870439" cy="3974123"/>
                  </a:xfrm>
                </p:grpSpPr>
                <p:sp>
                  <p:nvSpPr>
                    <p:cNvPr id="26" name="Rectangle 25">
                      <a:extLst>
                        <a:ext uri="{FF2B5EF4-FFF2-40B4-BE49-F238E27FC236}">
                          <a16:creationId xmlns:a16="http://schemas.microsoft.com/office/drawing/2014/main" id="{CBF01684-7A95-4669-9619-4572D1CC08C5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897923" y="890954"/>
                      <a:ext cx="870439" cy="3974123"/>
                    </a:xfrm>
                    <a:prstGeom prst="rect">
                      <a:avLst/>
                    </a:prstGeom>
                    <a:solidFill>
                      <a:schemeClr val="accent3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 rtl="1"/>
                      <a:endParaRPr lang="en-US">
                        <a:cs typeface="B Nazanin" pitchFamily="2" charset="-78"/>
                      </a:endParaRPr>
                    </a:p>
                  </p:txBody>
                </p:sp>
                <p:sp>
                  <p:nvSpPr>
                    <p:cNvPr id="27" name="Rectangle 26">
                      <a:extLst>
                        <a:ext uri="{FF2B5EF4-FFF2-40B4-BE49-F238E27FC236}">
                          <a16:creationId xmlns:a16="http://schemas.microsoft.com/office/drawing/2014/main" id="{B840EFF4-ABA7-447B-8728-3F8BED1AF856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328746" y="890954"/>
                      <a:ext cx="439616" cy="3974123"/>
                    </a:xfrm>
                    <a:prstGeom prst="rect">
                      <a:avLst/>
                    </a:prstGeom>
                    <a:solidFill>
                      <a:schemeClr val="accent3">
                        <a:lumMod val="75000"/>
                      </a:schemeClr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 rtl="1"/>
                      <a:endParaRPr lang="en-US">
                        <a:cs typeface="B Nazanin" pitchFamily="2" charset="-78"/>
                      </a:endParaRPr>
                    </a:p>
                  </p:txBody>
                </p:sp>
              </p:grpSp>
              <p:sp>
                <p:nvSpPr>
                  <p:cNvPr id="23" name="Rectangle 22">
                    <a:extLst>
                      <a:ext uri="{FF2B5EF4-FFF2-40B4-BE49-F238E27FC236}">
                        <a16:creationId xmlns:a16="http://schemas.microsoft.com/office/drawing/2014/main" id="{F4C9968F-BFAC-4E68-823B-F166EC452870}"/>
                      </a:ext>
                    </a:extLst>
                  </p:cNvPr>
                  <p:cNvSpPr/>
                  <p:nvPr/>
                </p:nvSpPr>
                <p:spPr>
                  <a:xfrm>
                    <a:off x="1055818" y="2330074"/>
                    <a:ext cx="1011116" cy="375071"/>
                  </a:xfrm>
                  <a:prstGeom prst="rect">
                    <a:avLst/>
                  </a:prstGeom>
                  <a:solidFill>
                    <a:schemeClr val="accent1">
                      <a:lumMod val="5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rtl="1"/>
                    <a:endParaRPr lang="en-US">
                      <a:cs typeface="B Nazanin" pitchFamily="2" charset="-78"/>
                    </a:endParaRPr>
                  </a:p>
                </p:txBody>
              </p:sp>
              <p:sp>
                <p:nvSpPr>
                  <p:cNvPr id="24" name="Rectangle 23">
                    <a:extLst>
                      <a:ext uri="{FF2B5EF4-FFF2-40B4-BE49-F238E27FC236}">
                        <a16:creationId xmlns:a16="http://schemas.microsoft.com/office/drawing/2014/main" id="{7CEFF883-07C5-45E6-B350-7A017BD8D935}"/>
                      </a:ext>
                    </a:extLst>
                  </p:cNvPr>
                  <p:cNvSpPr/>
                  <p:nvPr/>
                </p:nvSpPr>
                <p:spPr>
                  <a:xfrm>
                    <a:off x="1429777" y="2705145"/>
                    <a:ext cx="274246" cy="419001"/>
                  </a:xfrm>
                  <a:prstGeom prst="rect">
                    <a:avLst/>
                  </a:prstGeom>
                  <a:solidFill>
                    <a:schemeClr val="accent3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rtl="1"/>
                    <a:endParaRPr lang="en-US">
                      <a:cs typeface="B Nazanin" pitchFamily="2" charset="-78"/>
                    </a:endParaRPr>
                  </a:p>
                </p:txBody>
              </p:sp>
              <p:sp>
                <p:nvSpPr>
                  <p:cNvPr id="25" name="Rectangle 24">
                    <a:extLst>
                      <a:ext uri="{FF2B5EF4-FFF2-40B4-BE49-F238E27FC236}">
                        <a16:creationId xmlns:a16="http://schemas.microsoft.com/office/drawing/2014/main" id="{CCFEEAAC-D04C-4C25-8620-434D982C207A}"/>
                      </a:ext>
                    </a:extLst>
                  </p:cNvPr>
                  <p:cNvSpPr/>
                  <p:nvPr/>
                </p:nvSpPr>
                <p:spPr>
                  <a:xfrm>
                    <a:off x="1506693" y="3133868"/>
                    <a:ext cx="123633" cy="298939"/>
                  </a:xfrm>
                  <a:prstGeom prst="rect">
                    <a:avLst/>
                  </a:prstGeom>
                  <a:solidFill>
                    <a:schemeClr val="accent1">
                      <a:lumMod val="5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rtl="1"/>
                    <a:endParaRPr lang="en-US">
                      <a:cs typeface="B Nazanin" pitchFamily="2" charset="-78"/>
                    </a:endParaRPr>
                  </a:p>
                </p:txBody>
              </p:sp>
            </p:grpSp>
            <p:sp>
              <p:nvSpPr>
                <p:cNvPr id="20" name="Freeform: Shape 19">
                  <a:extLst>
                    <a:ext uri="{FF2B5EF4-FFF2-40B4-BE49-F238E27FC236}">
                      <a16:creationId xmlns:a16="http://schemas.microsoft.com/office/drawing/2014/main" id="{0AC591C9-4B80-4A74-905D-CB1CB8E78F6D}"/>
                    </a:ext>
                  </a:extLst>
                </p:cNvPr>
                <p:cNvSpPr/>
                <p:nvPr/>
              </p:nvSpPr>
              <p:spPr>
                <a:xfrm>
                  <a:off x="3684026" y="3543092"/>
                  <a:ext cx="294608" cy="974060"/>
                </a:xfrm>
                <a:custGeom>
                  <a:avLst/>
                  <a:gdLst>
                    <a:gd name="connsiteX0" fmla="*/ 142121 w 152400"/>
                    <a:gd name="connsiteY0" fmla="*/ 516255 h 647700"/>
                    <a:gd name="connsiteX1" fmla="*/ 154504 w 152400"/>
                    <a:gd name="connsiteY1" fmla="*/ 254318 h 647700"/>
                    <a:gd name="connsiteX2" fmla="*/ 119261 w 152400"/>
                    <a:gd name="connsiteY2" fmla="*/ 180023 h 647700"/>
                    <a:gd name="connsiteX3" fmla="*/ 101164 w 152400"/>
                    <a:gd name="connsiteY3" fmla="*/ 54293 h 647700"/>
                    <a:gd name="connsiteX4" fmla="*/ 78304 w 152400"/>
                    <a:gd name="connsiteY4" fmla="*/ 0 h 647700"/>
                    <a:gd name="connsiteX5" fmla="*/ 78304 w 152400"/>
                    <a:gd name="connsiteY5" fmla="*/ 0 h 647700"/>
                    <a:gd name="connsiteX6" fmla="*/ 77351 w 152400"/>
                    <a:gd name="connsiteY6" fmla="*/ 0 h 647700"/>
                    <a:gd name="connsiteX7" fmla="*/ 76399 w 152400"/>
                    <a:gd name="connsiteY7" fmla="*/ 0 h 647700"/>
                    <a:gd name="connsiteX8" fmla="*/ 76399 w 152400"/>
                    <a:gd name="connsiteY8" fmla="*/ 0 h 647700"/>
                    <a:gd name="connsiteX9" fmla="*/ 53539 w 152400"/>
                    <a:gd name="connsiteY9" fmla="*/ 54293 h 647700"/>
                    <a:gd name="connsiteX10" fmla="*/ 35441 w 152400"/>
                    <a:gd name="connsiteY10" fmla="*/ 180023 h 647700"/>
                    <a:gd name="connsiteX11" fmla="*/ 199 w 152400"/>
                    <a:gd name="connsiteY11" fmla="*/ 254318 h 647700"/>
                    <a:gd name="connsiteX12" fmla="*/ 12581 w 152400"/>
                    <a:gd name="connsiteY12" fmla="*/ 516255 h 647700"/>
                    <a:gd name="connsiteX13" fmla="*/ 12581 w 152400"/>
                    <a:gd name="connsiteY13" fmla="*/ 575310 h 647700"/>
                    <a:gd name="connsiteX14" fmla="*/ 2104 w 152400"/>
                    <a:gd name="connsiteY14" fmla="*/ 638175 h 647700"/>
                    <a:gd name="connsiteX15" fmla="*/ 150694 w 152400"/>
                    <a:gd name="connsiteY15" fmla="*/ 638175 h 647700"/>
                    <a:gd name="connsiteX16" fmla="*/ 140216 w 152400"/>
                    <a:gd name="connsiteY16" fmla="*/ 575310 h 647700"/>
                    <a:gd name="connsiteX17" fmla="*/ 142121 w 152400"/>
                    <a:gd name="connsiteY17" fmla="*/ 516255 h 6477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152400" h="647700">
                      <a:moveTo>
                        <a:pt x="142121" y="516255"/>
                      </a:moveTo>
                      <a:cubicBezTo>
                        <a:pt x="144026" y="476250"/>
                        <a:pt x="156409" y="300038"/>
                        <a:pt x="154504" y="254318"/>
                      </a:cubicBezTo>
                      <a:cubicBezTo>
                        <a:pt x="153551" y="218123"/>
                        <a:pt x="137359" y="208598"/>
                        <a:pt x="119261" y="180023"/>
                      </a:cubicBezTo>
                      <a:cubicBezTo>
                        <a:pt x="97354" y="145733"/>
                        <a:pt x="101164" y="93345"/>
                        <a:pt x="101164" y="54293"/>
                      </a:cubicBezTo>
                      <a:cubicBezTo>
                        <a:pt x="101164" y="27623"/>
                        <a:pt x="114499" y="952"/>
                        <a:pt x="78304" y="0"/>
                      </a:cubicBezTo>
                      <a:cubicBezTo>
                        <a:pt x="78304" y="0"/>
                        <a:pt x="78304" y="0"/>
                        <a:pt x="78304" y="0"/>
                      </a:cubicBezTo>
                      <a:cubicBezTo>
                        <a:pt x="78304" y="0"/>
                        <a:pt x="78304" y="0"/>
                        <a:pt x="77351" y="0"/>
                      </a:cubicBezTo>
                      <a:cubicBezTo>
                        <a:pt x="77351" y="0"/>
                        <a:pt x="77351" y="0"/>
                        <a:pt x="76399" y="0"/>
                      </a:cubicBezTo>
                      <a:cubicBezTo>
                        <a:pt x="76399" y="0"/>
                        <a:pt x="76399" y="0"/>
                        <a:pt x="76399" y="0"/>
                      </a:cubicBezTo>
                      <a:cubicBezTo>
                        <a:pt x="39251" y="952"/>
                        <a:pt x="52586" y="26670"/>
                        <a:pt x="53539" y="54293"/>
                      </a:cubicBezTo>
                      <a:cubicBezTo>
                        <a:pt x="53539" y="93345"/>
                        <a:pt x="57349" y="145733"/>
                        <a:pt x="35441" y="180023"/>
                      </a:cubicBezTo>
                      <a:cubicBezTo>
                        <a:pt x="17344" y="208598"/>
                        <a:pt x="1151" y="218123"/>
                        <a:pt x="199" y="254318"/>
                      </a:cubicBezTo>
                      <a:cubicBezTo>
                        <a:pt x="-1706" y="300038"/>
                        <a:pt x="10676" y="476250"/>
                        <a:pt x="12581" y="516255"/>
                      </a:cubicBezTo>
                      <a:cubicBezTo>
                        <a:pt x="13534" y="536258"/>
                        <a:pt x="14486" y="555308"/>
                        <a:pt x="12581" y="575310"/>
                      </a:cubicBezTo>
                      <a:cubicBezTo>
                        <a:pt x="11629" y="591503"/>
                        <a:pt x="-3611" y="623888"/>
                        <a:pt x="2104" y="638175"/>
                      </a:cubicBezTo>
                      <a:cubicBezTo>
                        <a:pt x="8771" y="655320"/>
                        <a:pt x="144026" y="655320"/>
                        <a:pt x="150694" y="638175"/>
                      </a:cubicBezTo>
                      <a:cubicBezTo>
                        <a:pt x="156409" y="623888"/>
                        <a:pt x="141169" y="590550"/>
                        <a:pt x="140216" y="575310"/>
                      </a:cubicBezTo>
                      <a:cubicBezTo>
                        <a:pt x="140216" y="555308"/>
                        <a:pt x="141169" y="535305"/>
                        <a:pt x="142121" y="516255"/>
                      </a:cubicBezTo>
                      <a:close/>
                    </a:path>
                  </a:pathLst>
                </a:custGeom>
                <a:solidFill>
                  <a:srgbClr val="04040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r" rtl="1"/>
                  <a:endParaRPr lang="en-US">
                    <a:cs typeface="B Nazanin" pitchFamily="2" charset="-78"/>
                  </a:endParaRPr>
                </a:p>
              </p:txBody>
            </p:sp>
          </p:grpSp>
        </p:grpSp>
        <p:sp>
          <p:nvSpPr>
            <p:cNvPr id="146" name="Freeform: Shape 145">
              <a:extLst>
                <a:ext uri="{FF2B5EF4-FFF2-40B4-BE49-F238E27FC236}">
                  <a16:creationId xmlns:a16="http://schemas.microsoft.com/office/drawing/2014/main" id="{6924149A-5137-47CF-9DE6-36ECF24F3C88}"/>
                </a:ext>
              </a:extLst>
            </p:cNvPr>
            <p:cNvSpPr/>
            <p:nvPr/>
          </p:nvSpPr>
          <p:spPr>
            <a:xfrm>
              <a:off x="9302339" y="2504985"/>
              <a:ext cx="951630" cy="700538"/>
            </a:xfrm>
            <a:custGeom>
              <a:avLst/>
              <a:gdLst>
                <a:gd name="connsiteX0" fmla="*/ 1869041 w 3738080"/>
                <a:gd name="connsiteY0" fmla="*/ 1997576 h 2751770"/>
                <a:gd name="connsiteX1" fmla="*/ 2246138 w 3738080"/>
                <a:gd name="connsiteY1" fmla="*/ 2374673 h 2751770"/>
                <a:gd name="connsiteX2" fmla="*/ 1869041 w 3738080"/>
                <a:gd name="connsiteY2" fmla="*/ 2751770 h 2751770"/>
                <a:gd name="connsiteX3" fmla="*/ 1491944 w 3738080"/>
                <a:gd name="connsiteY3" fmla="*/ 2374673 h 2751770"/>
                <a:gd name="connsiteX4" fmla="*/ 1869041 w 3738080"/>
                <a:gd name="connsiteY4" fmla="*/ 1997576 h 2751770"/>
                <a:gd name="connsiteX5" fmla="*/ 2788485 w 3738080"/>
                <a:gd name="connsiteY5" fmla="*/ 1841061 h 2751770"/>
                <a:gd name="connsiteX6" fmla="*/ 2632248 w 3738080"/>
                <a:gd name="connsiteY6" fmla="*/ 1992174 h 2751770"/>
                <a:gd name="connsiteX7" fmla="*/ 2624294 w 3738080"/>
                <a:gd name="connsiteY7" fmla="*/ 1992174 h 2751770"/>
                <a:gd name="connsiteX8" fmla="*/ 1858846 w 3738080"/>
                <a:gd name="connsiteY8" fmla="*/ 1306247 h 2751770"/>
                <a:gd name="connsiteX9" fmla="*/ 2645621 w 3738080"/>
                <a:gd name="connsiteY9" fmla="*/ 1504218 h 2751770"/>
                <a:gd name="connsiteX10" fmla="*/ 2795575 w 3738080"/>
                <a:gd name="connsiteY10" fmla="*/ 1757331 h 2751770"/>
                <a:gd name="connsiteX11" fmla="*/ 2539052 w 3738080"/>
                <a:gd name="connsiteY11" fmla="*/ 1841672 h 2751770"/>
                <a:gd name="connsiteX12" fmla="*/ 1353947 w 3738080"/>
                <a:gd name="connsiteY12" fmla="*/ 1778974 h 2751770"/>
                <a:gd name="connsiteX13" fmla="*/ 982333 w 3738080"/>
                <a:gd name="connsiteY13" fmla="*/ 1780833 h 2751770"/>
                <a:gd name="connsiteX14" fmla="*/ 966756 w 3738080"/>
                <a:gd name="connsiteY14" fmla="*/ 1667407 h 2751770"/>
                <a:gd name="connsiteX15" fmla="*/ 1217540 w 3738080"/>
                <a:gd name="connsiteY15" fmla="*/ 1445700 h 2751770"/>
                <a:gd name="connsiteX16" fmla="*/ 1858846 w 3738080"/>
                <a:gd name="connsiteY16" fmla="*/ 1306247 h 2751770"/>
                <a:gd name="connsiteX17" fmla="*/ 1828129 w 3738080"/>
                <a:gd name="connsiteY17" fmla="*/ 650059 h 2751770"/>
                <a:gd name="connsiteX18" fmla="*/ 3108200 w 3738080"/>
                <a:gd name="connsiteY18" fmla="*/ 1008980 h 2751770"/>
                <a:gd name="connsiteX19" fmla="*/ 3258155 w 3738080"/>
                <a:gd name="connsiteY19" fmla="*/ 1319033 h 2751770"/>
                <a:gd name="connsiteX20" fmla="*/ 2937692 w 3738080"/>
                <a:gd name="connsiteY20" fmla="*/ 1304637 h 2751770"/>
                <a:gd name="connsiteX21" fmla="*/ 763561 w 3738080"/>
                <a:gd name="connsiteY21" fmla="*/ 1325535 h 2751770"/>
                <a:gd name="connsiteX22" fmla="*/ 464412 w 3738080"/>
                <a:gd name="connsiteY22" fmla="*/ 1278813 h 2751770"/>
                <a:gd name="connsiteX23" fmla="*/ 450482 w 3738080"/>
                <a:gd name="connsiteY23" fmla="*/ 1202928 h 2751770"/>
                <a:gd name="connsiteX24" fmla="*/ 622892 w 3738080"/>
                <a:gd name="connsiteY24" fmla="*/ 1008979 h 2751770"/>
                <a:gd name="connsiteX25" fmla="*/ 1828129 w 3738080"/>
                <a:gd name="connsiteY25" fmla="*/ 650059 h 2751770"/>
                <a:gd name="connsiteX26" fmla="*/ 1764313 w 3738080"/>
                <a:gd name="connsiteY26" fmla="*/ 591 h 2751770"/>
                <a:gd name="connsiteX27" fmla="*/ 3559697 w 3738080"/>
                <a:gd name="connsiteY27" fmla="*/ 547180 h 2751770"/>
                <a:gd name="connsiteX28" fmla="*/ 3709650 w 3738080"/>
                <a:gd name="connsiteY28" fmla="*/ 882310 h 2751770"/>
                <a:gd name="connsiteX29" fmla="*/ 3367875 w 3738080"/>
                <a:gd name="connsiteY29" fmla="*/ 834477 h 2751770"/>
                <a:gd name="connsiteX30" fmla="*/ 318417 w 3738080"/>
                <a:gd name="connsiteY30" fmla="*/ 884635 h 2751770"/>
                <a:gd name="connsiteX31" fmla="*/ 19267 w 3738080"/>
                <a:gd name="connsiteY31" fmla="*/ 846272 h 2751770"/>
                <a:gd name="connsiteX32" fmla="*/ 275 w 3738080"/>
                <a:gd name="connsiteY32" fmla="*/ 760137 h 2751770"/>
                <a:gd name="connsiteX33" fmla="*/ 173484 w 3738080"/>
                <a:gd name="connsiteY33" fmla="*/ 547180 h 2751770"/>
                <a:gd name="connsiteX34" fmla="*/ 1764313 w 3738080"/>
                <a:gd name="connsiteY34" fmla="*/ 591 h 2751770"/>
                <a:gd name="connsiteX0" fmla="*/ 1869041 w 3738080"/>
                <a:gd name="connsiteY0" fmla="*/ 1997576 h 2751770"/>
                <a:gd name="connsiteX1" fmla="*/ 2246138 w 3738080"/>
                <a:gd name="connsiteY1" fmla="*/ 2374673 h 2751770"/>
                <a:gd name="connsiteX2" fmla="*/ 1869041 w 3738080"/>
                <a:gd name="connsiteY2" fmla="*/ 2751770 h 2751770"/>
                <a:gd name="connsiteX3" fmla="*/ 1491944 w 3738080"/>
                <a:gd name="connsiteY3" fmla="*/ 2374673 h 2751770"/>
                <a:gd name="connsiteX4" fmla="*/ 1869041 w 3738080"/>
                <a:gd name="connsiteY4" fmla="*/ 1997576 h 2751770"/>
                <a:gd name="connsiteX5" fmla="*/ 2624294 w 3738080"/>
                <a:gd name="connsiteY5" fmla="*/ 1992174 h 2751770"/>
                <a:gd name="connsiteX6" fmla="*/ 2632248 w 3738080"/>
                <a:gd name="connsiteY6" fmla="*/ 1992174 h 2751770"/>
                <a:gd name="connsiteX7" fmla="*/ 2624294 w 3738080"/>
                <a:gd name="connsiteY7" fmla="*/ 1992174 h 2751770"/>
                <a:gd name="connsiteX8" fmla="*/ 1858846 w 3738080"/>
                <a:gd name="connsiteY8" fmla="*/ 1306247 h 2751770"/>
                <a:gd name="connsiteX9" fmla="*/ 2645621 w 3738080"/>
                <a:gd name="connsiteY9" fmla="*/ 1504218 h 2751770"/>
                <a:gd name="connsiteX10" fmla="*/ 2795575 w 3738080"/>
                <a:gd name="connsiteY10" fmla="*/ 1757331 h 2751770"/>
                <a:gd name="connsiteX11" fmla="*/ 2539052 w 3738080"/>
                <a:gd name="connsiteY11" fmla="*/ 1841672 h 2751770"/>
                <a:gd name="connsiteX12" fmla="*/ 1353947 w 3738080"/>
                <a:gd name="connsiteY12" fmla="*/ 1778974 h 2751770"/>
                <a:gd name="connsiteX13" fmla="*/ 982333 w 3738080"/>
                <a:gd name="connsiteY13" fmla="*/ 1780833 h 2751770"/>
                <a:gd name="connsiteX14" fmla="*/ 966756 w 3738080"/>
                <a:gd name="connsiteY14" fmla="*/ 1667407 h 2751770"/>
                <a:gd name="connsiteX15" fmla="*/ 1217540 w 3738080"/>
                <a:gd name="connsiteY15" fmla="*/ 1445700 h 2751770"/>
                <a:gd name="connsiteX16" fmla="*/ 1858846 w 3738080"/>
                <a:gd name="connsiteY16" fmla="*/ 1306247 h 2751770"/>
                <a:gd name="connsiteX17" fmla="*/ 1828129 w 3738080"/>
                <a:gd name="connsiteY17" fmla="*/ 650059 h 2751770"/>
                <a:gd name="connsiteX18" fmla="*/ 3108200 w 3738080"/>
                <a:gd name="connsiteY18" fmla="*/ 1008980 h 2751770"/>
                <a:gd name="connsiteX19" fmla="*/ 3258155 w 3738080"/>
                <a:gd name="connsiteY19" fmla="*/ 1319033 h 2751770"/>
                <a:gd name="connsiteX20" fmla="*/ 2937692 w 3738080"/>
                <a:gd name="connsiteY20" fmla="*/ 1304637 h 2751770"/>
                <a:gd name="connsiteX21" fmla="*/ 763561 w 3738080"/>
                <a:gd name="connsiteY21" fmla="*/ 1325535 h 2751770"/>
                <a:gd name="connsiteX22" fmla="*/ 464412 w 3738080"/>
                <a:gd name="connsiteY22" fmla="*/ 1278813 h 2751770"/>
                <a:gd name="connsiteX23" fmla="*/ 450482 w 3738080"/>
                <a:gd name="connsiteY23" fmla="*/ 1202928 h 2751770"/>
                <a:gd name="connsiteX24" fmla="*/ 622892 w 3738080"/>
                <a:gd name="connsiteY24" fmla="*/ 1008979 h 2751770"/>
                <a:gd name="connsiteX25" fmla="*/ 1828129 w 3738080"/>
                <a:gd name="connsiteY25" fmla="*/ 650059 h 2751770"/>
                <a:gd name="connsiteX26" fmla="*/ 1764313 w 3738080"/>
                <a:gd name="connsiteY26" fmla="*/ 591 h 2751770"/>
                <a:gd name="connsiteX27" fmla="*/ 3559697 w 3738080"/>
                <a:gd name="connsiteY27" fmla="*/ 547180 h 2751770"/>
                <a:gd name="connsiteX28" fmla="*/ 3709650 w 3738080"/>
                <a:gd name="connsiteY28" fmla="*/ 882310 h 2751770"/>
                <a:gd name="connsiteX29" fmla="*/ 3367875 w 3738080"/>
                <a:gd name="connsiteY29" fmla="*/ 834477 h 2751770"/>
                <a:gd name="connsiteX30" fmla="*/ 318417 w 3738080"/>
                <a:gd name="connsiteY30" fmla="*/ 884635 h 2751770"/>
                <a:gd name="connsiteX31" fmla="*/ 19267 w 3738080"/>
                <a:gd name="connsiteY31" fmla="*/ 846272 h 2751770"/>
                <a:gd name="connsiteX32" fmla="*/ 275 w 3738080"/>
                <a:gd name="connsiteY32" fmla="*/ 760137 h 2751770"/>
                <a:gd name="connsiteX33" fmla="*/ 173484 w 3738080"/>
                <a:gd name="connsiteY33" fmla="*/ 547180 h 2751770"/>
                <a:gd name="connsiteX34" fmla="*/ 1764313 w 3738080"/>
                <a:gd name="connsiteY34" fmla="*/ 591 h 2751770"/>
                <a:gd name="connsiteX0" fmla="*/ 1869041 w 3738080"/>
                <a:gd name="connsiteY0" fmla="*/ 1997576 h 2751770"/>
                <a:gd name="connsiteX1" fmla="*/ 2246138 w 3738080"/>
                <a:gd name="connsiteY1" fmla="*/ 2374673 h 2751770"/>
                <a:gd name="connsiteX2" fmla="*/ 1869041 w 3738080"/>
                <a:gd name="connsiteY2" fmla="*/ 2751770 h 2751770"/>
                <a:gd name="connsiteX3" fmla="*/ 1491944 w 3738080"/>
                <a:gd name="connsiteY3" fmla="*/ 2374673 h 2751770"/>
                <a:gd name="connsiteX4" fmla="*/ 1869041 w 3738080"/>
                <a:gd name="connsiteY4" fmla="*/ 1997576 h 2751770"/>
                <a:gd name="connsiteX5" fmla="*/ 1858846 w 3738080"/>
                <a:gd name="connsiteY5" fmla="*/ 1306247 h 2751770"/>
                <a:gd name="connsiteX6" fmla="*/ 2645621 w 3738080"/>
                <a:gd name="connsiteY6" fmla="*/ 1504218 h 2751770"/>
                <a:gd name="connsiteX7" fmla="*/ 2795575 w 3738080"/>
                <a:gd name="connsiteY7" fmla="*/ 1757331 h 2751770"/>
                <a:gd name="connsiteX8" fmla="*/ 2539052 w 3738080"/>
                <a:gd name="connsiteY8" fmla="*/ 1841672 h 2751770"/>
                <a:gd name="connsiteX9" fmla="*/ 1353947 w 3738080"/>
                <a:gd name="connsiteY9" fmla="*/ 1778974 h 2751770"/>
                <a:gd name="connsiteX10" fmla="*/ 982333 w 3738080"/>
                <a:gd name="connsiteY10" fmla="*/ 1780833 h 2751770"/>
                <a:gd name="connsiteX11" fmla="*/ 966756 w 3738080"/>
                <a:gd name="connsiteY11" fmla="*/ 1667407 h 2751770"/>
                <a:gd name="connsiteX12" fmla="*/ 1217540 w 3738080"/>
                <a:gd name="connsiteY12" fmla="*/ 1445700 h 2751770"/>
                <a:gd name="connsiteX13" fmla="*/ 1858846 w 3738080"/>
                <a:gd name="connsiteY13" fmla="*/ 1306247 h 2751770"/>
                <a:gd name="connsiteX14" fmla="*/ 1828129 w 3738080"/>
                <a:gd name="connsiteY14" fmla="*/ 650059 h 2751770"/>
                <a:gd name="connsiteX15" fmla="*/ 3108200 w 3738080"/>
                <a:gd name="connsiteY15" fmla="*/ 1008980 h 2751770"/>
                <a:gd name="connsiteX16" fmla="*/ 3258155 w 3738080"/>
                <a:gd name="connsiteY16" fmla="*/ 1319033 h 2751770"/>
                <a:gd name="connsiteX17" fmla="*/ 2937692 w 3738080"/>
                <a:gd name="connsiteY17" fmla="*/ 1304637 h 2751770"/>
                <a:gd name="connsiteX18" fmla="*/ 763561 w 3738080"/>
                <a:gd name="connsiteY18" fmla="*/ 1325535 h 2751770"/>
                <a:gd name="connsiteX19" fmla="*/ 464412 w 3738080"/>
                <a:gd name="connsiteY19" fmla="*/ 1278813 h 2751770"/>
                <a:gd name="connsiteX20" fmla="*/ 450482 w 3738080"/>
                <a:gd name="connsiteY20" fmla="*/ 1202928 h 2751770"/>
                <a:gd name="connsiteX21" fmla="*/ 622892 w 3738080"/>
                <a:gd name="connsiteY21" fmla="*/ 1008979 h 2751770"/>
                <a:gd name="connsiteX22" fmla="*/ 1828129 w 3738080"/>
                <a:gd name="connsiteY22" fmla="*/ 650059 h 2751770"/>
                <a:gd name="connsiteX23" fmla="*/ 1764313 w 3738080"/>
                <a:gd name="connsiteY23" fmla="*/ 591 h 2751770"/>
                <a:gd name="connsiteX24" fmla="*/ 3559697 w 3738080"/>
                <a:gd name="connsiteY24" fmla="*/ 547180 h 2751770"/>
                <a:gd name="connsiteX25" fmla="*/ 3709650 w 3738080"/>
                <a:gd name="connsiteY25" fmla="*/ 882310 h 2751770"/>
                <a:gd name="connsiteX26" fmla="*/ 3367875 w 3738080"/>
                <a:gd name="connsiteY26" fmla="*/ 834477 h 2751770"/>
                <a:gd name="connsiteX27" fmla="*/ 318417 w 3738080"/>
                <a:gd name="connsiteY27" fmla="*/ 884635 h 2751770"/>
                <a:gd name="connsiteX28" fmla="*/ 19267 w 3738080"/>
                <a:gd name="connsiteY28" fmla="*/ 846272 h 2751770"/>
                <a:gd name="connsiteX29" fmla="*/ 275 w 3738080"/>
                <a:gd name="connsiteY29" fmla="*/ 760137 h 2751770"/>
                <a:gd name="connsiteX30" fmla="*/ 173484 w 3738080"/>
                <a:gd name="connsiteY30" fmla="*/ 547180 h 2751770"/>
                <a:gd name="connsiteX31" fmla="*/ 1764313 w 3738080"/>
                <a:gd name="connsiteY31" fmla="*/ 591 h 27517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3738080" h="2751770">
                  <a:moveTo>
                    <a:pt x="1869041" y="1997576"/>
                  </a:moveTo>
                  <a:cubicBezTo>
                    <a:pt x="2077306" y="1997576"/>
                    <a:pt x="2246138" y="2166408"/>
                    <a:pt x="2246138" y="2374673"/>
                  </a:cubicBezTo>
                  <a:cubicBezTo>
                    <a:pt x="2246138" y="2582938"/>
                    <a:pt x="2077306" y="2751770"/>
                    <a:pt x="1869041" y="2751770"/>
                  </a:cubicBezTo>
                  <a:cubicBezTo>
                    <a:pt x="1660776" y="2751770"/>
                    <a:pt x="1491944" y="2582938"/>
                    <a:pt x="1491944" y="2374673"/>
                  </a:cubicBezTo>
                  <a:cubicBezTo>
                    <a:pt x="1491944" y="2166408"/>
                    <a:pt x="1660776" y="1997576"/>
                    <a:pt x="1869041" y="1997576"/>
                  </a:cubicBezTo>
                  <a:close/>
                  <a:moveTo>
                    <a:pt x="1858846" y="1306247"/>
                  </a:moveTo>
                  <a:cubicBezTo>
                    <a:pt x="2165924" y="1301758"/>
                    <a:pt x="2404940" y="1399722"/>
                    <a:pt x="2645621" y="1504218"/>
                  </a:cubicBezTo>
                  <a:cubicBezTo>
                    <a:pt x="2813424" y="1597955"/>
                    <a:pt x="2823993" y="1678797"/>
                    <a:pt x="2795575" y="1757331"/>
                  </a:cubicBezTo>
                  <a:cubicBezTo>
                    <a:pt x="2761471" y="1842158"/>
                    <a:pt x="2685239" y="1908552"/>
                    <a:pt x="2539052" y="1841672"/>
                  </a:cubicBezTo>
                  <a:cubicBezTo>
                    <a:pt x="2347207" y="1684231"/>
                    <a:pt x="1733351" y="1556050"/>
                    <a:pt x="1353947" y="1778974"/>
                  </a:cubicBezTo>
                  <a:cubicBezTo>
                    <a:pt x="1250080" y="1855218"/>
                    <a:pt x="1037749" y="1915097"/>
                    <a:pt x="982333" y="1780833"/>
                  </a:cubicBezTo>
                  <a:cubicBezTo>
                    <a:pt x="968480" y="1736637"/>
                    <a:pt x="963386" y="1699601"/>
                    <a:pt x="966756" y="1667407"/>
                  </a:cubicBezTo>
                  <a:cubicBezTo>
                    <a:pt x="976866" y="1570822"/>
                    <a:pt x="1063141" y="1517802"/>
                    <a:pt x="1217540" y="1445700"/>
                  </a:cubicBezTo>
                  <a:cubicBezTo>
                    <a:pt x="1465851" y="1348519"/>
                    <a:pt x="1674601" y="1308942"/>
                    <a:pt x="1858846" y="1306247"/>
                  </a:cubicBezTo>
                  <a:close/>
                  <a:moveTo>
                    <a:pt x="1828129" y="650059"/>
                  </a:moveTo>
                  <a:cubicBezTo>
                    <a:pt x="2445754" y="646836"/>
                    <a:pt x="2937662" y="894034"/>
                    <a:pt x="3108200" y="1008980"/>
                  </a:cubicBezTo>
                  <a:cubicBezTo>
                    <a:pt x="3228810" y="1075858"/>
                    <a:pt x="3343409" y="1171509"/>
                    <a:pt x="3258155" y="1319033"/>
                  </a:cubicBezTo>
                  <a:cubicBezTo>
                    <a:pt x="3134282" y="1435449"/>
                    <a:pt x="3057301" y="1393031"/>
                    <a:pt x="2937692" y="1304637"/>
                  </a:cubicBezTo>
                  <a:cubicBezTo>
                    <a:pt x="2647778" y="1191783"/>
                    <a:pt x="2008321" y="619142"/>
                    <a:pt x="763561" y="1325535"/>
                  </a:cubicBezTo>
                  <a:cubicBezTo>
                    <a:pt x="621636" y="1425852"/>
                    <a:pt x="511304" y="1376178"/>
                    <a:pt x="464412" y="1278813"/>
                  </a:cubicBezTo>
                  <a:cubicBezTo>
                    <a:pt x="452398" y="1252494"/>
                    <a:pt x="448110" y="1227223"/>
                    <a:pt x="450482" y="1202928"/>
                  </a:cubicBezTo>
                  <a:cubicBezTo>
                    <a:pt x="457599" y="1130049"/>
                    <a:pt x="524660" y="1065987"/>
                    <a:pt x="622892" y="1008979"/>
                  </a:cubicBezTo>
                  <a:cubicBezTo>
                    <a:pt x="1041721" y="744082"/>
                    <a:pt x="1457554" y="651995"/>
                    <a:pt x="1828129" y="650059"/>
                  </a:cubicBezTo>
                  <a:close/>
                  <a:moveTo>
                    <a:pt x="1764313" y="591"/>
                  </a:moveTo>
                  <a:cubicBezTo>
                    <a:pt x="2430887" y="-13278"/>
                    <a:pt x="3056659" y="218017"/>
                    <a:pt x="3559697" y="547180"/>
                  </a:cubicBezTo>
                  <a:cubicBezTo>
                    <a:pt x="3671781" y="597338"/>
                    <a:pt x="3794905" y="759863"/>
                    <a:pt x="3709650" y="882310"/>
                  </a:cubicBezTo>
                  <a:cubicBezTo>
                    <a:pt x="3594303" y="984791"/>
                    <a:pt x="3449118" y="907547"/>
                    <a:pt x="3367875" y="834477"/>
                  </a:cubicBezTo>
                  <a:cubicBezTo>
                    <a:pt x="3193985" y="725799"/>
                    <a:pt x="1920315" y="-235561"/>
                    <a:pt x="318417" y="884635"/>
                  </a:cubicBezTo>
                  <a:cubicBezTo>
                    <a:pt x="189280" y="993311"/>
                    <a:pt x="70419" y="922739"/>
                    <a:pt x="19267" y="846272"/>
                  </a:cubicBezTo>
                  <a:cubicBezTo>
                    <a:pt x="4410" y="817516"/>
                    <a:pt x="-1388" y="788500"/>
                    <a:pt x="275" y="760137"/>
                  </a:cubicBezTo>
                  <a:cubicBezTo>
                    <a:pt x="5260" y="675044"/>
                    <a:pt x="77384" y="595829"/>
                    <a:pt x="173484" y="547180"/>
                  </a:cubicBezTo>
                  <a:cubicBezTo>
                    <a:pt x="702741" y="170471"/>
                    <a:pt x="1245868" y="11376"/>
                    <a:pt x="1764313" y="59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</p:grpSp>
      <p:cxnSp>
        <p:nvCxnSpPr>
          <p:cNvPr id="156" name="Connector: Elbow 155">
            <a:extLst>
              <a:ext uri="{FF2B5EF4-FFF2-40B4-BE49-F238E27FC236}">
                <a16:creationId xmlns:a16="http://schemas.microsoft.com/office/drawing/2014/main" id="{6506842C-5191-4013-ABC7-A85B4BA62C4D}"/>
              </a:ext>
            </a:extLst>
          </p:cNvPr>
          <p:cNvCxnSpPr>
            <a:cxnSpLocks/>
            <a:endCxn id="171" idx="0"/>
          </p:cNvCxnSpPr>
          <p:nvPr/>
        </p:nvCxnSpPr>
        <p:spPr>
          <a:xfrm rot="10800000" flipV="1">
            <a:off x="2191438" y="1901240"/>
            <a:ext cx="3361134" cy="1138947"/>
          </a:xfrm>
          <a:prstGeom prst="bentConnector2">
            <a:avLst/>
          </a:prstGeom>
          <a:ln w="254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1" name="Circle: Hollow 170">
            <a:extLst>
              <a:ext uri="{FF2B5EF4-FFF2-40B4-BE49-F238E27FC236}">
                <a16:creationId xmlns:a16="http://schemas.microsoft.com/office/drawing/2014/main" id="{0AB51016-7DC0-49C4-8236-6D7E3CE1891E}"/>
              </a:ext>
            </a:extLst>
          </p:cNvPr>
          <p:cNvSpPr/>
          <p:nvPr/>
        </p:nvSpPr>
        <p:spPr>
          <a:xfrm>
            <a:off x="2037501" y="3040188"/>
            <a:ext cx="307874" cy="307874"/>
          </a:xfrm>
          <a:prstGeom prst="donut">
            <a:avLst/>
          </a:prstGeom>
          <a:noFill/>
          <a:ln w="254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173" name="Circle: Hollow 172">
            <a:extLst>
              <a:ext uri="{FF2B5EF4-FFF2-40B4-BE49-F238E27FC236}">
                <a16:creationId xmlns:a16="http://schemas.microsoft.com/office/drawing/2014/main" id="{5C889956-7BEB-4B9B-85E2-D68DD708BB03}"/>
              </a:ext>
            </a:extLst>
          </p:cNvPr>
          <p:cNvSpPr/>
          <p:nvPr/>
        </p:nvSpPr>
        <p:spPr>
          <a:xfrm>
            <a:off x="5942063" y="3025138"/>
            <a:ext cx="307874" cy="307874"/>
          </a:xfrm>
          <a:prstGeom prst="donut">
            <a:avLst/>
          </a:prstGeom>
          <a:noFill/>
          <a:ln w="254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174" name="Circle: Hollow 173">
            <a:extLst>
              <a:ext uri="{FF2B5EF4-FFF2-40B4-BE49-F238E27FC236}">
                <a16:creationId xmlns:a16="http://schemas.microsoft.com/office/drawing/2014/main" id="{574BA8DF-A2FC-47C9-8D9E-950D7C75396B}"/>
              </a:ext>
            </a:extLst>
          </p:cNvPr>
          <p:cNvSpPr/>
          <p:nvPr/>
        </p:nvSpPr>
        <p:spPr>
          <a:xfrm>
            <a:off x="9541620" y="3053614"/>
            <a:ext cx="307874" cy="307874"/>
          </a:xfrm>
          <a:prstGeom prst="donut">
            <a:avLst/>
          </a:prstGeom>
          <a:noFill/>
          <a:ln w="254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solidFill>
                <a:schemeClr val="tx1"/>
              </a:solidFill>
              <a:cs typeface="B Nazanin" pitchFamily="2" charset="-78"/>
            </a:endParaRPr>
          </a:p>
        </p:txBody>
      </p:sp>
      <p:cxnSp>
        <p:nvCxnSpPr>
          <p:cNvPr id="177" name="Straight Connector 176">
            <a:extLst>
              <a:ext uri="{FF2B5EF4-FFF2-40B4-BE49-F238E27FC236}">
                <a16:creationId xmlns:a16="http://schemas.microsoft.com/office/drawing/2014/main" id="{9EA53286-6718-446D-B200-546704892961}"/>
              </a:ext>
            </a:extLst>
          </p:cNvPr>
          <p:cNvCxnSpPr>
            <a:cxnSpLocks/>
            <a:endCxn id="173" idx="0"/>
          </p:cNvCxnSpPr>
          <p:nvPr/>
        </p:nvCxnSpPr>
        <p:spPr>
          <a:xfrm>
            <a:off x="6087711" y="2398264"/>
            <a:ext cx="8289" cy="626874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4" name="Group 153">
            <a:extLst>
              <a:ext uri="{FF2B5EF4-FFF2-40B4-BE49-F238E27FC236}">
                <a16:creationId xmlns:a16="http://schemas.microsoft.com/office/drawing/2014/main" id="{0F09A816-3FBE-40CF-8F44-31C9C3C4F87B}"/>
              </a:ext>
            </a:extLst>
          </p:cNvPr>
          <p:cNvGrpSpPr/>
          <p:nvPr/>
        </p:nvGrpSpPr>
        <p:grpSpPr>
          <a:xfrm>
            <a:off x="4791240" y="1469051"/>
            <a:ext cx="2609520" cy="1291565"/>
            <a:chOff x="4853562" y="1589418"/>
            <a:chExt cx="2609520" cy="1291565"/>
          </a:xfrm>
        </p:grpSpPr>
        <p:sp>
          <p:nvSpPr>
            <p:cNvPr id="151" name="Freeform 7">
              <a:extLst>
                <a:ext uri="{FF2B5EF4-FFF2-40B4-BE49-F238E27FC236}">
                  <a16:creationId xmlns:a16="http://schemas.microsoft.com/office/drawing/2014/main" id="{860456B8-165F-4389-AAA6-995C3039D548}"/>
                </a:ext>
              </a:extLst>
            </p:cNvPr>
            <p:cNvSpPr>
              <a:spLocks noChangeAspect="1"/>
            </p:cNvSpPr>
            <p:nvPr/>
          </p:nvSpPr>
          <p:spPr>
            <a:xfrm flipH="1">
              <a:off x="4853562" y="1589418"/>
              <a:ext cx="2232248" cy="1202698"/>
            </a:xfrm>
            <a:custGeom>
              <a:avLst/>
              <a:gdLst/>
              <a:ahLst/>
              <a:cxnLst/>
              <a:rect l="l" t="t" r="r" b="b"/>
              <a:pathLst>
                <a:path w="1872168" h="1008693">
                  <a:moveTo>
                    <a:pt x="699542" y="162"/>
                  </a:moveTo>
                  <a:cubicBezTo>
                    <a:pt x="683169" y="534"/>
                    <a:pt x="666273" y="1556"/>
                    <a:pt x="648845" y="3291"/>
                  </a:cubicBezTo>
                  <a:cubicBezTo>
                    <a:pt x="357120" y="49686"/>
                    <a:pt x="273885" y="284789"/>
                    <a:pt x="274981" y="413694"/>
                  </a:cubicBezTo>
                  <a:cubicBezTo>
                    <a:pt x="4451" y="471904"/>
                    <a:pt x="-11347" y="662854"/>
                    <a:pt x="4101" y="753457"/>
                  </a:cubicBezTo>
                  <a:cubicBezTo>
                    <a:pt x="42383" y="946818"/>
                    <a:pt x="296257" y="1004273"/>
                    <a:pt x="384912" y="1005378"/>
                  </a:cubicBezTo>
                  <a:lnTo>
                    <a:pt x="1507196" y="1008693"/>
                  </a:lnTo>
                  <a:cubicBezTo>
                    <a:pt x="1646895" y="1000406"/>
                    <a:pt x="1746295" y="947371"/>
                    <a:pt x="1825546" y="854557"/>
                  </a:cubicBezTo>
                  <a:cubicBezTo>
                    <a:pt x="1897410" y="760086"/>
                    <a:pt x="1873973" y="626012"/>
                    <a:pt x="1836613" y="558208"/>
                  </a:cubicBezTo>
                  <a:cubicBezTo>
                    <a:pt x="1808089" y="509360"/>
                    <a:pt x="1675919" y="402617"/>
                    <a:pt x="1507617" y="430504"/>
                  </a:cubicBezTo>
                  <a:cubicBezTo>
                    <a:pt x="1525469" y="335682"/>
                    <a:pt x="1477961" y="244522"/>
                    <a:pt x="1398003" y="206286"/>
                  </a:cubicBezTo>
                  <a:cubicBezTo>
                    <a:pt x="1299806" y="153261"/>
                    <a:pt x="1182195" y="177294"/>
                    <a:pt x="1108176" y="215068"/>
                  </a:cubicBezTo>
                  <a:cubicBezTo>
                    <a:pt x="1072916" y="135306"/>
                    <a:pt x="945134" y="-5422"/>
                    <a:pt x="699542" y="16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2701">
                <a:solidFill>
                  <a:schemeClr val="tx1"/>
                </a:solidFill>
                <a:cs typeface="B Nazanin" pitchFamily="2" charset="-78"/>
              </a:endParaRPr>
            </a:p>
          </p:txBody>
        </p:sp>
        <p:sp>
          <p:nvSpPr>
            <p:cNvPr id="152" name="Freeform 7">
              <a:extLst>
                <a:ext uri="{FF2B5EF4-FFF2-40B4-BE49-F238E27FC236}">
                  <a16:creationId xmlns:a16="http://schemas.microsoft.com/office/drawing/2014/main" id="{4C934F4B-5E71-4FDC-86EF-68DFBC4E86FF}"/>
                </a:ext>
              </a:extLst>
            </p:cNvPr>
            <p:cNvSpPr>
              <a:spLocks noChangeAspect="1"/>
            </p:cNvSpPr>
            <p:nvPr/>
          </p:nvSpPr>
          <p:spPr>
            <a:xfrm flipH="1">
              <a:off x="5230834" y="1678285"/>
              <a:ext cx="2232248" cy="1202698"/>
            </a:xfrm>
            <a:custGeom>
              <a:avLst/>
              <a:gdLst/>
              <a:ahLst/>
              <a:cxnLst/>
              <a:rect l="l" t="t" r="r" b="b"/>
              <a:pathLst>
                <a:path w="1872168" h="1008693">
                  <a:moveTo>
                    <a:pt x="699542" y="162"/>
                  </a:moveTo>
                  <a:cubicBezTo>
                    <a:pt x="683169" y="534"/>
                    <a:pt x="666273" y="1556"/>
                    <a:pt x="648845" y="3291"/>
                  </a:cubicBezTo>
                  <a:cubicBezTo>
                    <a:pt x="357120" y="49686"/>
                    <a:pt x="273885" y="284789"/>
                    <a:pt x="274981" y="413694"/>
                  </a:cubicBezTo>
                  <a:cubicBezTo>
                    <a:pt x="4451" y="471904"/>
                    <a:pt x="-11347" y="662854"/>
                    <a:pt x="4101" y="753457"/>
                  </a:cubicBezTo>
                  <a:cubicBezTo>
                    <a:pt x="42383" y="946818"/>
                    <a:pt x="296257" y="1004273"/>
                    <a:pt x="384912" y="1005378"/>
                  </a:cubicBezTo>
                  <a:lnTo>
                    <a:pt x="1507196" y="1008693"/>
                  </a:lnTo>
                  <a:cubicBezTo>
                    <a:pt x="1646895" y="1000406"/>
                    <a:pt x="1746295" y="947371"/>
                    <a:pt x="1825546" y="854557"/>
                  </a:cubicBezTo>
                  <a:cubicBezTo>
                    <a:pt x="1897410" y="760086"/>
                    <a:pt x="1873973" y="626012"/>
                    <a:pt x="1836613" y="558208"/>
                  </a:cubicBezTo>
                  <a:cubicBezTo>
                    <a:pt x="1808089" y="509360"/>
                    <a:pt x="1675919" y="402617"/>
                    <a:pt x="1507617" y="430504"/>
                  </a:cubicBezTo>
                  <a:cubicBezTo>
                    <a:pt x="1525469" y="335682"/>
                    <a:pt x="1477961" y="244522"/>
                    <a:pt x="1398003" y="206286"/>
                  </a:cubicBezTo>
                  <a:cubicBezTo>
                    <a:pt x="1299806" y="153261"/>
                    <a:pt x="1182195" y="177294"/>
                    <a:pt x="1108176" y="215068"/>
                  </a:cubicBezTo>
                  <a:cubicBezTo>
                    <a:pt x="1072916" y="135306"/>
                    <a:pt x="945134" y="-5422"/>
                    <a:pt x="699542" y="16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2701" dirty="0">
                <a:solidFill>
                  <a:schemeClr val="tx1"/>
                </a:solidFill>
                <a:cs typeface="B Nazanin" pitchFamily="2" charset="-78"/>
              </a:endParaRPr>
            </a:p>
          </p:txBody>
        </p:sp>
      </p:grpSp>
      <p:sp>
        <p:nvSpPr>
          <p:cNvPr id="179" name="Rectangle 178">
            <a:extLst>
              <a:ext uri="{FF2B5EF4-FFF2-40B4-BE49-F238E27FC236}">
                <a16:creationId xmlns:a16="http://schemas.microsoft.com/office/drawing/2014/main" id="{FDC23383-819D-4F3C-9F44-20675609119C}"/>
              </a:ext>
            </a:extLst>
          </p:cNvPr>
          <p:cNvSpPr/>
          <p:nvPr/>
        </p:nvSpPr>
        <p:spPr>
          <a:xfrm>
            <a:off x="5464812" y="1940756"/>
            <a:ext cx="164643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dirty="0">
                <a:solidFill>
                  <a:schemeClr val="accent1"/>
                </a:solidFill>
                <a:cs typeface="B Nazanin" pitchFamily="2" charset="-78"/>
              </a:rPr>
              <a:t>پردازش ابری</a:t>
            </a:r>
            <a:endParaRPr lang="en-US" dirty="0">
              <a:solidFill>
                <a:schemeClr val="accent1"/>
              </a:solidFill>
              <a:cs typeface="B Nazanin" pitchFamily="2" charset="-78"/>
            </a:endParaRPr>
          </a:p>
        </p:txBody>
      </p:sp>
      <p:grpSp>
        <p:nvGrpSpPr>
          <p:cNvPr id="180" name="Group 179">
            <a:extLst>
              <a:ext uri="{FF2B5EF4-FFF2-40B4-BE49-F238E27FC236}">
                <a16:creationId xmlns:a16="http://schemas.microsoft.com/office/drawing/2014/main" id="{25A16F54-A194-4666-88A5-619DEBD3F814}"/>
              </a:ext>
            </a:extLst>
          </p:cNvPr>
          <p:cNvGrpSpPr/>
          <p:nvPr/>
        </p:nvGrpSpPr>
        <p:grpSpPr>
          <a:xfrm>
            <a:off x="913923" y="5595719"/>
            <a:ext cx="2920054" cy="821175"/>
            <a:chOff x="1418889" y="4287807"/>
            <a:chExt cx="1681201" cy="821175"/>
          </a:xfrm>
        </p:grpSpPr>
        <p:sp>
          <p:nvSpPr>
            <p:cNvPr id="181" name="TextBox 180">
              <a:extLst>
                <a:ext uri="{FF2B5EF4-FFF2-40B4-BE49-F238E27FC236}">
                  <a16:creationId xmlns:a16="http://schemas.microsoft.com/office/drawing/2014/main" id="{FAFA5761-88C5-418F-82E5-A9642BAF0609}"/>
                </a:ext>
              </a:extLst>
            </p:cNvPr>
            <p:cNvSpPr txBox="1"/>
            <p:nvPr/>
          </p:nvSpPr>
          <p:spPr>
            <a:xfrm>
              <a:off x="1418889" y="4647317"/>
              <a:ext cx="1681201" cy="461665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rtl="1"/>
              <a:r>
                <a:rPr lang="fa-IR" altLang="ko-KR" sz="1200" dirty="0">
                  <a:cs typeface="B Nazanin" pitchFamily="2" charset="-78"/>
                </a:rPr>
                <a:t>ارائه پاورپوینت مدرنی را دریافت کنید که به زیبایی طراحی شده است</a:t>
              </a:r>
              <a:r>
                <a:rPr lang="en-US" altLang="ko-KR" sz="1200" dirty="0">
                  <a:cs typeface="B Nazanin" pitchFamily="2" charset="-78"/>
                </a:rPr>
                <a:t>.</a:t>
              </a:r>
              <a:endParaRPr lang="ko-KR" altLang="en-US" sz="1200" dirty="0">
                <a:cs typeface="B Nazanin" pitchFamily="2" charset="-78"/>
              </a:endParaRPr>
            </a:p>
          </p:txBody>
        </p:sp>
        <p:sp>
          <p:nvSpPr>
            <p:cNvPr id="182" name="TextBox 181">
              <a:extLst>
                <a:ext uri="{FF2B5EF4-FFF2-40B4-BE49-F238E27FC236}">
                  <a16:creationId xmlns:a16="http://schemas.microsoft.com/office/drawing/2014/main" id="{7E3D7E2A-B16A-45E5-9DC2-13B329169A50}"/>
                </a:ext>
              </a:extLst>
            </p:cNvPr>
            <p:cNvSpPr txBox="1"/>
            <p:nvPr/>
          </p:nvSpPr>
          <p:spPr>
            <a:xfrm>
              <a:off x="1418889" y="4287807"/>
              <a:ext cx="1681201" cy="307777"/>
            </a:xfrm>
            <a:prstGeom prst="rect">
              <a:avLst/>
            </a:prstGeom>
            <a:noFill/>
            <a:ln w="3175">
              <a:noFill/>
            </a:ln>
          </p:spPr>
          <p:txBody>
            <a:bodyPr wrap="square" rtlCol="0" anchor="ctr">
              <a:spAutoFit/>
            </a:bodyPr>
            <a:lstStyle/>
            <a:p>
              <a:pPr algn="ctr" rtl="1"/>
              <a:r>
                <a:rPr lang="fa-IR" altLang="ko-KR" sz="1400" b="1" dirty="0">
                  <a:cs typeface="B Nazanin" pitchFamily="2" charset="-78"/>
                </a:rPr>
                <a:t>محتوا در اینجا</a:t>
              </a:r>
              <a:endParaRPr lang="ko-KR" altLang="en-US" sz="1400" b="1" dirty="0">
                <a:cs typeface="B Nazanin" pitchFamily="2" charset="-78"/>
              </a:endParaRPr>
            </a:p>
          </p:txBody>
        </p:sp>
      </p:grpSp>
      <p:grpSp>
        <p:nvGrpSpPr>
          <p:cNvPr id="183" name="Group 182">
            <a:extLst>
              <a:ext uri="{FF2B5EF4-FFF2-40B4-BE49-F238E27FC236}">
                <a16:creationId xmlns:a16="http://schemas.microsoft.com/office/drawing/2014/main" id="{33E00CC0-FDC9-417E-B79F-9B58B7D9F042}"/>
              </a:ext>
            </a:extLst>
          </p:cNvPr>
          <p:cNvGrpSpPr/>
          <p:nvPr/>
        </p:nvGrpSpPr>
        <p:grpSpPr>
          <a:xfrm>
            <a:off x="4618661" y="5595719"/>
            <a:ext cx="2920054" cy="821175"/>
            <a:chOff x="1418889" y="4287807"/>
            <a:chExt cx="1681201" cy="821175"/>
          </a:xfrm>
        </p:grpSpPr>
        <p:sp>
          <p:nvSpPr>
            <p:cNvPr id="184" name="TextBox 183">
              <a:extLst>
                <a:ext uri="{FF2B5EF4-FFF2-40B4-BE49-F238E27FC236}">
                  <a16:creationId xmlns:a16="http://schemas.microsoft.com/office/drawing/2014/main" id="{123183BD-335D-46FA-BFB6-7BBF0E67A09B}"/>
                </a:ext>
              </a:extLst>
            </p:cNvPr>
            <p:cNvSpPr txBox="1"/>
            <p:nvPr/>
          </p:nvSpPr>
          <p:spPr>
            <a:xfrm>
              <a:off x="1418889" y="4647317"/>
              <a:ext cx="1681201" cy="461665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rtl="1"/>
              <a:r>
                <a:rPr lang="fa-IR" altLang="ko-KR" sz="1200" dirty="0">
                  <a:cs typeface="B Nazanin" pitchFamily="2" charset="-78"/>
                </a:rPr>
                <a:t>ارائه پاورپوینت مدرنی را دریافت کنید که به زیبایی طراحی شده است</a:t>
              </a:r>
              <a:r>
                <a:rPr lang="en-US" altLang="ko-KR" sz="1200" dirty="0">
                  <a:cs typeface="B Nazanin" pitchFamily="2" charset="-78"/>
                </a:rPr>
                <a:t>.</a:t>
              </a:r>
              <a:endParaRPr lang="ko-KR" altLang="en-US" sz="1200" dirty="0">
                <a:cs typeface="B Nazanin" pitchFamily="2" charset="-78"/>
              </a:endParaRPr>
            </a:p>
          </p:txBody>
        </p:sp>
        <p:sp>
          <p:nvSpPr>
            <p:cNvPr id="185" name="TextBox 184">
              <a:extLst>
                <a:ext uri="{FF2B5EF4-FFF2-40B4-BE49-F238E27FC236}">
                  <a16:creationId xmlns:a16="http://schemas.microsoft.com/office/drawing/2014/main" id="{666763D6-0E5A-4276-AC83-EBFD649D4B0D}"/>
                </a:ext>
              </a:extLst>
            </p:cNvPr>
            <p:cNvSpPr txBox="1"/>
            <p:nvPr/>
          </p:nvSpPr>
          <p:spPr>
            <a:xfrm>
              <a:off x="1418889" y="4287807"/>
              <a:ext cx="1681201" cy="307777"/>
            </a:xfrm>
            <a:prstGeom prst="rect">
              <a:avLst/>
            </a:prstGeom>
            <a:noFill/>
            <a:ln w="3175">
              <a:noFill/>
            </a:ln>
          </p:spPr>
          <p:txBody>
            <a:bodyPr wrap="square" rtlCol="0" anchor="ctr">
              <a:spAutoFit/>
            </a:bodyPr>
            <a:lstStyle/>
            <a:p>
              <a:pPr algn="ctr" rtl="1"/>
              <a:r>
                <a:rPr lang="fa-IR" altLang="ko-KR" sz="1400" b="1" dirty="0">
                  <a:cs typeface="B Nazanin" pitchFamily="2" charset="-78"/>
                </a:rPr>
                <a:t>محتوا در اینجا</a:t>
              </a:r>
              <a:endParaRPr lang="ko-KR" altLang="en-US" sz="1400" b="1" dirty="0">
                <a:cs typeface="B Nazanin" pitchFamily="2" charset="-78"/>
              </a:endParaRPr>
            </a:p>
          </p:txBody>
        </p:sp>
      </p:grpSp>
      <p:grpSp>
        <p:nvGrpSpPr>
          <p:cNvPr id="186" name="Group 185">
            <a:extLst>
              <a:ext uri="{FF2B5EF4-FFF2-40B4-BE49-F238E27FC236}">
                <a16:creationId xmlns:a16="http://schemas.microsoft.com/office/drawing/2014/main" id="{5D6929F6-0055-4944-B54D-0F240846992E}"/>
              </a:ext>
            </a:extLst>
          </p:cNvPr>
          <p:cNvGrpSpPr/>
          <p:nvPr/>
        </p:nvGrpSpPr>
        <p:grpSpPr>
          <a:xfrm>
            <a:off x="8323398" y="5595719"/>
            <a:ext cx="2920054" cy="821175"/>
            <a:chOff x="1418889" y="4287807"/>
            <a:chExt cx="1681201" cy="821175"/>
          </a:xfrm>
        </p:grpSpPr>
        <p:sp>
          <p:nvSpPr>
            <p:cNvPr id="187" name="TextBox 186">
              <a:extLst>
                <a:ext uri="{FF2B5EF4-FFF2-40B4-BE49-F238E27FC236}">
                  <a16:creationId xmlns:a16="http://schemas.microsoft.com/office/drawing/2014/main" id="{947D3436-7B08-484D-BB92-1D99BDAAC4F5}"/>
                </a:ext>
              </a:extLst>
            </p:cNvPr>
            <p:cNvSpPr txBox="1"/>
            <p:nvPr/>
          </p:nvSpPr>
          <p:spPr>
            <a:xfrm>
              <a:off x="1418889" y="4647317"/>
              <a:ext cx="1681201" cy="461665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rtl="1"/>
              <a:r>
                <a:rPr lang="fa-IR" altLang="ko-KR" sz="1200" dirty="0">
                  <a:cs typeface="B Nazanin" pitchFamily="2" charset="-78"/>
                </a:rPr>
                <a:t>ارائه پاورپوینت مدرنی را دریافت کنید که به زیبایی طراحی شده است</a:t>
              </a:r>
              <a:r>
                <a:rPr lang="en-US" altLang="ko-KR" sz="1200" dirty="0">
                  <a:cs typeface="B Nazanin" pitchFamily="2" charset="-78"/>
                </a:rPr>
                <a:t>.</a:t>
              </a:r>
              <a:endParaRPr lang="ko-KR" altLang="en-US" sz="1200" dirty="0">
                <a:cs typeface="B Nazanin" pitchFamily="2" charset="-78"/>
              </a:endParaRPr>
            </a:p>
          </p:txBody>
        </p:sp>
        <p:sp>
          <p:nvSpPr>
            <p:cNvPr id="188" name="TextBox 187">
              <a:extLst>
                <a:ext uri="{FF2B5EF4-FFF2-40B4-BE49-F238E27FC236}">
                  <a16:creationId xmlns:a16="http://schemas.microsoft.com/office/drawing/2014/main" id="{6DCA11DF-796D-4231-87B0-A7AE5F8C27AA}"/>
                </a:ext>
              </a:extLst>
            </p:cNvPr>
            <p:cNvSpPr txBox="1"/>
            <p:nvPr/>
          </p:nvSpPr>
          <p:spPr>
            <a:xfrm>
              <a:off x="1418889" y="4287807"/>
              <a:ext cx="1681201" cy="307777"/>
            </a:xfrm>
            <a:prstGeom prst="rect">
              <a:avLst/>
            </a:prstGeom>
            <a:noFill/>
            <a:ln w="3175">
              <a:noFill/>
            </a:ln>
          </p:spPr>
          <p:txBody>
            <a:bodyPr wrap="square" rtlCol="0" anchor="ctr">
              <a:spAutoFit/>
            </a:bodyPr>
            <a:lstStyle/>
            <a:p>
              <a:pPr algn="ctr" rtl="1"/>
              <a:r>
                <a:rPr lang="fa-IR" altLang="ko-KR" sz="1400" b="1" dirty="0">
                  <a:cs typeface="B Nazanin" pitchFamily="2" charset="-78"/>
                </a:rPr>
                <a:t>محتوا در اینجا</a:t>
              </a:r>
              <a:endParaRPr lang="ko-KR" altLang="en-US" sz="1400" b="1" dirty="0">
                <a:cs typeface="B Nazanin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8774852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206381AD-4C2B-4745-99B1-0BBCE6131A7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prstGeom prst="rect">
            <a:avLst/>
          </a:prstGeom>
        </p:spPr>
        <p:txBody>
          <a:bodyPr/>
          <a:lstStyle/>
          <a:p>
            <a:pPr rtl="1"/>
            <a:r>
              <a:rPr lang="fa-IR" dirty="0">
                <a:cs typeface="B Nazanin" pitchFamily="2" charset="-78"/>
              </a:rPr>
              <a:t>سبک اینفوگرافیک</a:t>
            </a:r>
            <a:endParaRPr lang="en-US" dirty="0">
              <a:cs typeface="B Nazanin" pitchFamily="2" charset="-78"/>
            </a:endParaRP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CDF670FA-B56D-4DE8-AD35-CAE2B4CCBF9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52978276"/>
              </p:ext>
            </p:extLst>
          </p:nvPr>
        </p:nvGraphicFramePr>
        <p:xfrm>
          <a:off x="921602" y="1767840"/>
          <a:ext cx="10348796" cy="4326839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8224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328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7212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7212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03283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8224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28224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2032837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272122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272122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2032837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282240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</a:tblGrid>
              <a:tr h="327757">
                <a:tc gridSpan="3"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1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Arial" pitchFamily="34" charset="0"/>
                        </a:rPr>
                        <a:t>متن شما در اینجا</a:t>
                      </a:r>
                      <a:endParaRPr lang="ko-KR" altLang="en-US" sz="11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80445" marR="80445" marT="40222" marB="40222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1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Arial" pitchFamily="34" charset="0"/>
                        </a:rPr>
                        <a:t>متن شما در اینجا</a:t>
                      </a:r>
                      <a:endParaRPr lang="ko-KR" altLang="en-US" sz="11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80445" marR="80445" marT="40222" marB="40222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1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Arial" pitchFamily="34" charset="0"/>
                        </a:rPr>
                        <a:t>متن شما در اینجا</a:t>
                      </a:r>
                      <a:endParaRPr lang="ko-KR" altLang="en-US" sz="11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80445" marR="80445" marT="40222" marB="40222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1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Arial" pitchFamily="34" charset="0"/>
                        </a:rPr>
                        <a:t>متن شما در اینجا</a:t>
                      </a:r>
                      <a:endParaRPr lang="ko-KR" altLang="en-US" sz="11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80445" marR="80445" marT="40222" marB="40222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10585">
                <a:tc gridSpan="3"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1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80445" marR="80445" marT="40222" marB="40222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endParaRPr lang="ko-KR" altLang="en-US" sz="2300" dirty="0">
                        <a:latin typeface="+mn-lt"/>
                      </a:endParaRPr>
                    </a:p>
                  </a:txBody>
                  <a:tcPr marL="80445" marR="80445" marT="40222" marB="40222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endParaRPr lang="ko-KR" altLang="en-US" sz="2300" dirty="0">
                        <a:latin typeface="+mn-lt"/>
                      </a:endParaRPr>
                    </a:p>
                  </a:txBody>
                  <a:tcPr marL="80445" marR="80445" marT="40222" marB="40222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endParaRPr lang="ko-KR" altLang="en-US" sz="2300" dirty="0">
                        <a:latin typeface="+mn-lt"/>
                      </a:endParaRPr>
                    </a:p>
                  </a:txBody>
                  <a:tcPr marL="80445" marR="80445" marT="40222" marB="40222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29845">
                <a:tc>
                  <a:txBody>
                    <a:bodyPr/>
                    <a:lstStyle/>
                    <a:p>
                      <a:pPr algn="ctr"/>
                      <a:endParaRPr lang="ko-KR" altLang="en-US" sz="2300" dirty="0"/>
                    </a:p>
                  </a:txBody>
                  <a:tcPr marL="77372" marR="77372" marT="38686" marB="38686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1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Arial" pitchFamily="34" charset="0"/>
                        </a:rPr>
                        <a:t>متن شما در اینجا</a:t>
                      </a:r>
                      <a:endParaRPr lang="en-US" altLang="ko-KR" sz="11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77372" marR="77372" marT="38686" marB="38686" anchor="ctr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ko-KR" altLang="en-US" sz="1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</a:endParaRPr>
                    </a:p>
                  </a:txBody>
                  <a:tcPr marL="77372" marR="77372" marT="38686" marB="38686" anchor="ctr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ko-KR" altLang="en-US" sz="1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</a:endParaRPr>
                    </a:p>
                  </a:txBody>
                  <a:tcPr marL="77372" marR="77372" marT="38686" marB="38686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1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Arial" pitchFamily="34" charset="0"/>
                        </a:rPr>
                        <a:t>متن شما در اینجا</a:t>
                      </a:r>
                      <a:endParaRPr lang="en-US" altLang="ko-KR" sz="11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77372" marR="77372" marT="38686" marB="38686" anchor="ctr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ko-KR" altLang="en-US" sz="1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</a:endParaRPr>
                    </a:p>
                  </a:txBody>
                  <a:tcPr marL="77372" marR="77372" marT="38686" marB="38686" anchor="ctr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ko-KR" altLang="en-US" sz="1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</a:endParaRPr>
                    </a:p>
                  </a:txBody>
                  <a:tcPr marL="77372" marR="77372" marT="38686" marB="38686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1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Arial" pitchFamily="34" charset="0"/>
                        </a:rPr>
                        <a:t>متن شما در اینجا</a:t>
                      </a:r>
                      <a:endParaRPr lang="en-US" altLang="ko-KR" sz="11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77372" marR="77372" marT="38686" marB="38686" anchor="ctr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ko-KR" altLang="en-US" sz="1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</a:endParaRPr>
                    </a:p>
                  </a:txBody>
                  <a:tcPr marL="77372" marR="77372" marT="38686" marB="38686" anchor="ctr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ko-KR" altLang="en-US" sz="1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</a:endParaRPr>
                    </a:p>
                  </a:txBody>
                  <a:tcPr marL="77372" marR="77372" marT="38686" marB="38686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1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Arial" pitchFamily="34" charset="0"/>
                        </a:rPr>
                        <a:t>متن شما در اینجا</a:t>
                      </a:r>
                      <a:endParaRPr lang="en-US" altLang="ko-KR" sz="11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77372" marR="77372" marT="38686" marB="38686" anchor="ctr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ko-KR" altLang="en-US" sz="2300" dirty="0">
                        <a:latin typeface="+mn-lt"/>
                      </a:endParaRPr>
                    </a:p>
                  </a:txBody>
                  <a:tcPr marL="77372" marR="77372" marT="38686" marB="38686" anchor="ctr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29845">
                <a:tc>
                  <a:txBody>
                    <a:bodyPr/>
                    <a:lstStyle/>
                    <a:p>
                      <a:pPr algn="ctr"/>
                      <a:endParaRPr lang="ko-KR" altLang="en-US" sz="2300" dirty="0"/>
                    </a:p>
                  </a:txBody>
                  <a:tcPr marL="77372" marR="77372" marT="38686" marB="38686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1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Arial" pitchFamily="34" charset="0"/>
                        </a:rPr>
                        <a:t>متن شما در اینجا</a:t>
                      </a:r>
                      <a:endParaRPr lang="en-US" altLang="ko-KR" sz="11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77372" marR="77372" marT="38686" marB="38686" anchor="ctr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ko-KR" altLang="en-US" sz="1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</a:endParaRPr>
                    </a:p>
                  </a:txBody>
                  <a:tcPr marL="77372" marR="77372" marT="38686" marB="38686" anchor="ctr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ko-KR" altLang="en-US" sz="1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</a:endParaRPr>
                    </a:p>
                  </a:txBody>
                  <a:tcPr marL="77372" marR="77372" marT="38686" marB="38686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1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Arial" pitchFamily="34" charset="0"/>
                        </a:rPr>
                        <a:t>متن شما در اینجا</a:t>
                      </a:r>
                      <a:endParaRPr lang="en-US" altLang="ko-KR" sz="11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77372" marR="77372" marT="38686" marB="38686" anchor="ctr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ko-KR" altLang="en-US" sz="1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</a:endParaRPr>
                    </a:p>
                  </a:txBody>
                  <a:tcPr marL="77372" marR="77372" marT="38686" marB="38686" anchor="ctr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ko-KR" altLang="en-US" sz="1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</a:endParaRPr>
                    </a:p>
                  </a:txBody>
                  <a:tcPr marL="77372" marR="77372" marT="38686" marB="38686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1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Arial" pitchFamily="34" charset="0"/>
                        </a:rPr>
                        <a:t>متن شما در اینجا</a:t>
                      </a:r>
                      <a:endParaRPr lang="en-US" altLang="ko-KR" sz="11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77372" marR="77372" marT="38686" marB="38686" anchor="ctr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ko-KR" altLang="en-US" sz="1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</a:endParaRPr>
                    </a:p>
                  </a:txBody>
                  <a:tcPr marL="77372" marR="77372" marT="38686" marB="38686" anchor="ctr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ko-KR" altLang="en-US" sz="1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</a:endParaRPr>
                    </a:p>
                  </a:txBody>
                  <a:tcPr marL="77372" marR="77372" marT="38686" marB="38686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1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Arial" pitchFamily="34" charset="0"/>
                        </a:rPr>
                        <a:t>متن شما در اینجا</a:t>
                      </a:r>
                      <a:endParaRPr lang="en-US" altLang="ko-KR" sz="11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77372" marR="77372" marT="38686" marB="38686" anchor="ctr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ko-KR" altLang="en-US" sz="2300" dirty="0">
                        <a:latin typeface="+mn-lt"/>
                      </a:endParaRPr>
                    </a:p>
                  </a:txBody>
                  <a:tcPr marL="77372" marR="77372" marT="38686" marB="38686" anchor="ctr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29845">
                <a:tc>
                  <a:txBody>
                    <a:bodyPr/>
                    <a:lstStyle/>
                    <a:p>
                      <a:pPr algn="ctr"/>
                      <a:endParaRPr lang="ko-KR" altLang="en-US" sz="2300" dirty="0"/>
                    </a:p>
                  </a:txBody>
                  <a:tcPr marL="77372" marR="77372" marT="38686" marB="38686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1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Arial" pitchFamily="34" charset="0"/>
                        </a:rPr>
                        <a:t>متن شما در اینجا</a:t>
                      </a:r>
                      <a:endParaRPr lang="en-US" altLang="ko-KR" sz="11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77372" marR="77372" marT="38686" marB="38686" anchor="ctr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ko-KR" altLang="en-US" sz="1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</a:endParaRPr>
                    </a:p>
                  </a:txBody>
                  <a:tcPr marL="77372" marR="77372" marT="38686" marB="38686" anchor="ctr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ko-KR" altLang="en-US" sz="1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</a:endParaRPr>
                    </a:p>
                  </a:txBody>
                  <a:tcPr marL="77372" marR="77372" marT="38686" marB="38686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1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Arial" pitchFamily="34" charset="0"/>
                        </a:rPr>
                        <a:t>متن شما در اینجا</a:t>
                      </a:r>
                      <a:endParaRPr lang="en-US" altLang="ko-KR" sz="11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77372" marR="77372" marT="38686" marB="38686" anchor="ctr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ko-KR" altLang="en-US" sz="1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</a:endParaRPr>
                    </a:p>
                  </a:txBody>
                  <a:tcPr marL="77372" marR="77372" marT="38686" marB="38686" anchor="ctr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ko-KR" altLang="en-US" sz="1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</a:endParaRPr>
                    </a:p>
                  </a:txBody>
                  <a:tcPr marL="77372" marR="77372" marT="38686" marB="38686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1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Arial" pitchFamily="34" charset="0"/>
                        </a:rPr>
                        <a:t>متن شما در اینجا</a:t>
                      </a:r>
                      <a:endParaRPr lang="en-US" altLang="ko-KR" sz="11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77372" marR="77372" marT="38686" marB="38686" anchor="ctr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ko-KR" altLang="en-US" sz="1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</a:endParaRPr>
                    </a:p>
                  </a:txBody>
                  <a:tcPr marL="77372" marR="77372" marT="38686" marB="38686" anchor="ctr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ko-KR" altLang="en-US" sz="1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</a:endParaRPr>
                    </a:p>
                  </a:txBody>
                  <a:tcPr marL="77372" marR="77372" marT="38686" marB="38686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1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Arial" pitchFamily="34" charset="0"/>
                        </a:rPr>
                        <a:t>متن شما در اینجا</a:t>
                      </a:r>
                      <a:endParaRPr lang="en-US" altLang="ko-KR" sz="11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77372" marR="77372" marT="38686" marB="38686" anchor="ctr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ko-KR" altLang="en-US" sz="2300" dirty="0">
                        <a:latin typeface="+mn-lt"/>
                      </a:endParaRPr>
                    </a:p>
                  </a:txBody>
                  <a:tcPr marL="77372" marR="77372" marT="38686" marB="38686" anchor="ctr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29845">
                <a:tc>
                  <a:txBody>
                    <a:bodyPr/>
                    <a:lstStyle/>
                    <a:p>
                      <a:pPr algn="ctr"/>
                      <a:endParaRPr lang="ko-KR" altLang="en-US" sz="2300" dirty="0"/>
                    </a:p>
                  </a:txBody>
                  <a:tcPr marL="77372" marR="77372" marT="38686" marB="38686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1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Arial" pitchFamily="34" charset="0"/>
                        </a:rPr>
                        <a:t>متن شما در اینجا</a:t>
                      </a:r>
                      <a:endParaRPr lang="en-US" altLang="ko-KR" sz="11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77372" marR="77372" marT="38686" marB="38686" anchor="ctr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ko-KR" altLang="en-US" sz="1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</a:endParaRPr>
                    </a:p>
                  </a:txBody>
                  <a:tcPr marL="77372" marR="77372" marT="38686" marB="38686" anchor="ctr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ko-KR" altLang="en-US" sz="1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</a:endParaRPr>
                    </a:p>
                  </a:txBody>
                  <a:tcPr marL="77372" marR="77372" marT="38686" marB="38686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1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Arial" pitchFamily="34" charset="0"/>
                        </a:rPr>
                        <a:t>متن شما در اینجا</a:t>
                      </a:r>
                      <a:endParaRPr lang="en-US" altLang="ko-KR" sz="11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77372" marR="77372" marT="38686" marB="38686" anchor="ctr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ko-KR" altLang="en-US" sz="1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</a:endParaRPr>
                    </a:p>
                  </a:txBody>
                  <a:tcPr marL="77372" marR="77372" marT="38686" marB="38686" anchor="ctr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ko-KR" altLang="en-US" sz="1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</a:endParaRPr>
                    </a:p>
                  </a:txBody>
                  <a:tcPr marL="77372" marR="77372" marT="38686" marB="38686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1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Arial" pitchFamily="34" charset="0"/>
                        </a:rPr>
                        <a:t>متن شما در اینجا</a:t>
                      </a:r>
                      <a:endParaRPr lang="en-US" altLang="ko-KR" sz="11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77372" marR="77372" marT="38686" marB="38686" anchor="ctr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ko-KR" altLang="en-US" sz="1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</a:endParaRPr>
                    </a:p>
                  </a:txBody>
                  <a:tcPr marL="77372" marR="77372" marT="38686" marB="38686" anchor="ctr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ko-KR" altLang="en-US" sz="1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</a:endParaRPr>
                    </a:p>
                  </a:txBody>
                  <a:tcPr marL="77372" marR="77372" marT="38686" marB="38686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1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Arial" pitchFamily="34" charset="0"/>
                        </a:rPr>
                        <a:t>متن شما در اینجا</a:t>
                      </a:r>
                      <a:endParaRPr lang="en-US" altLang="ko-KR" sz="11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77372" marR="77372" marT="38686" marB="38686" anchor="ctr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1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77372" marR="77372" marT="38686" marB="38686" anchor="ctr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29845">
                <a:tc>
                  <a:txBody>
                    <a:bodyPr/>
                    <a:lstStyle/>
                    <a:p>
                      <a:pPr algn="ctr"/>
                      <a:endParaRPr lang="ko-KR" altLang="en-US" sz="2300" dirty="0"/>
                    </a:p>
                  </a:txBody>
                  <a:tcPr marL="77372" marR="77372" marT="38686" marB="38686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1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Arial" pitchFamily="34" charset="0"/>
                        </a:rPr>
                        <a:t>متن شما در اینجا</a:t>
                      </a:r>
                      <a:endParaRPr lang="en-US" altLang="ko-KR" sz="11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77372" marR="77372" marT="38686" marB="38686" anchor="ctr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ko-KR" altLang="en-US" sz="1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</a:endParaRPr>
                    </a:p>
                  </a:txBody>
                  <a:tcPr marL="77372" marR="77372" marT="38686" marB="38686" anchor="ctr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ko-KR" altLang="en-US" sz="1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</a:endParaRPr>
                    </a:p>
                  </a:txBody>
                  <a:tcPr marL="77372" marR="77372" marT="38686" marB="38686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1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Arial" pitchFamily="34" charset="0"/>
                        </a:rPr>
                        <a:t>متن شما در اینجا</a:t>
                      </a:r>
                      <a:endParaRPr lang="en-US" altLang="ko-KR" sz="11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77372" marR="77372" marT="38686" marB="38686" anchor="ctr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ko-KR" altLang="en-US" sz="1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</a:endParaRPr>
                    </a:p>
                  </a:txBody>
                  <a:tcPr marL="77372" marR="77372" marT="38686" marB="38686" anchor="ctr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ko-KR" altLang="en-US" sz="1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</a:endParaRPr>
                    </a:p>
                  </a:txBody>
                  <a:tcPr marL="77372" marR="77372" marT="38686" marB="38686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1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Arial" pitchFamily="34" charset="0"/>
                        </a:rPr>
                        <a:t>متن شما در اینجا</a:t>
                      </a:r>
                      <a:endParaRPr lang="en-US" altLang="ko-KR" sz="11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77372" marR="77372" marT="38686" marB="38686" anchor="ctr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ko-KR" altLang="en-US" sz="1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</a:endParaRPr>
                    </a:p>
                  </a:txBody>
                  <a:tcPr marL="77372" marR="77372" marT="38686" marB="38686" anchor="ctr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ko-KR" altLang="en-US" sz="1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</a:endParaRPr>
                    </a:p>
                  </a:txBody>
                  <a:tcPr marL="77372" marR="77372" marT="38686" marB="38686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1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Arial" pitchFamily="34" charset="0"/>
                        </a:rPr>
                        <a:t>متن شما در اینجا</a:t>
                      </a:r>
                      <a:endParaRPr lang="en-US" altLang="ko-KR" sz="11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77372" marR="77372" marT="38686" marB="38686" anchor="ctr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1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77372" marR="77372" marT="38686" marB="38686" anchor="ctr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29845">
                <a:tc>
                  <a:txBody>
                    <a:bodyPr/>
                    <a:lstStyle/>
                    <a:p>
                      <a:pPr algn="ctr"/>
                      <a:endParaRPr lang="ko-KR" altLang="en-US" sz="2300" dirty="0"/>
                    </a:p>
                  </a:txBody>
                  <a:tcPr marL="77372" marR="77372" marT="38686" marB="38686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1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Arial" pitchFamily="34" charset="0"/>
                        </a:rPr>
                        <a:t>متن شما در اینجا</a:t>
                      </a:r>
                      <a:endParaRPr lang="en-US" altLang="ko-KR" sz="11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77372" marR="77372" marT="38686" marB="38686" anchor="ctr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ko-KR" altLang="en-US" sz="1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</a:endParaRPr>
                    </a:p>
                  </a:txBody>
                  <a:tcPr marL="77372" marR="77372" marT="38686" marB="38686" anchor="ctr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ko-KR" altLang="en-US" sz="1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</a:endParaRPr>
                    </a:p>
                  </a:txBody>
                  <a:tcPr marL="77372" marR="77372" marT="38686" marB="38686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1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Arial" pitchFamily="34" charset="0"/>
                        </a:rPr>
                        <a:t>متن شما در اینجا</a:t>
                      </a:r>
                      <a:endParaRPr lang="en-US" altLang="ko-KR" sz="11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77372" marR="77372" marT="38686" marB="38686" anchor="ctr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ko-KR" altLang="en-US" sz="1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</a:endParaRPr>
                    </a:p>
                  </a:txBody>
                  <a:tcPr marL="77372" marR="77372" marT="38686" marB="38686" anchor="ctr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ko-KR" altLang="en-US" sz="1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</a:endParaRPr>
                    </a:p>
                  </a:txBody>
                  <a:tcPr marL="77372" marR="77372" marT="38686" marB="38686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1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Arial" pitchFamily="34" charset="0"/>
                        </a:rPr>
                        <a:t>متن شما در اینجا</a:t>
                      </a:r>
                      <a:endParaRPr lang="en-US" altLang="ko-KR" sz="11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77372" marR="77372" marT="38686" marB="38686" anchor="ctr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ko-KR" altLang="en-US" sz="1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</a:endParaRPr>
                    </a:p>
                  </a:txBody>
                  <a:tcPr marL="77372" marR="77372" marT="38686" marB="38686" anchor="ctr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ko-KR" altLang="en-US" sz="1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</a:endParaRPr>
                    </a:p>
                  </a:txBody>
                  <a:tcPr marL="77372" marR="77372" marT="38686" marB="38686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1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Arial" pitchFamily="34" charset="0"/>
                        </a:rPr>
                        <a:t>متن شما در اینجا</a:t>
                      </a:r>
                      <a:endParaRPr lang="en-US" altLang="ko-KR" sz="11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77372" marR="77372" marT="38686" marB="38686" anchor="ctr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1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77372" marR="77372" marT="38686" marB="38686" anchor="ctr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09427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5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77372" marR="77372" marT="38686" marB="38686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500" b="1" dirty="0">
                          <a:solidFill>
                            <a:schemeClr val="bg1"/>
                          </a:solidFill>
                          <a:latin typeface="+mn-lt"/>
                          <a:cs typeface="Arial" pitchFamily="34" charset="0"/>
                        </a:rPr>
                        <a:t>$ 1200</a:t>
                      </a:r>
                      <a:endParaRPr lang="ko-KR" altLang="en-US" sz="1500" b="1" dirty="0">
                        <a:solidFill>
                          <a:schemeClr val="bg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77372" marR="77372" marT="38686" marB="38686" anchor="ctr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500" b="1" dirty="0">
                        <a:solidFill>
                          <a:schemeClr val="bg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77372" marR="77372" marT="38686" marB="38686" anchor="ctr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altLang="ko-KR" sz="1500" b="1" dirty="0">
                        <a:solidFill>
                          <a:schemeClr val="bg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77372" marR="77372" marT="38686" marB="38686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500" b="1" dirty="0">
                          <a:solidFill>
                            <a:schemeClr val="bg1"/>
                          </a:solidFill>
                          <a:latin typeface="+mn-lt"/>
                          <a:cs typeface="Arial" pitchFamily="34" charset="0"/>
                        </a:rPr>
                        <a:t>$1000</a:t>
                      </a:r>
                    </a:p>
                  </a:txBody>
                  <a:tcPr marL="77372" marR="77372" marT="38686" marB="38686" anchor="ctr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altLang="ko-KR" sz="1500" b="1" dirty="0">
                        <a:solidFill>
                          <a:schemeClr val="bg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77372" marR="77372" marT="38686" marB="38686" anchor="ctr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500" b="1" dirty="0">
                        <a:solidFill>
                          <a:schemeClr val="bg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77372" marR="77372" marT="38686" marB="38686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500" b="1" dirty="0">
                          <a:solidFill>
                            <a:schemeClr val="bg1"/>
                          </a:solidFill>
                          <a:latin typeface="+mn-lt"/>
                          <a:cs typeface="Arial" pitchFamily="34" charset="0"/>
                        </a:rPr>
                        <a:t>$600</a:t>
                      </a:r>
                      <a:endParaRPr lang="ko-KR" altLang="en-US" sz="1500" b="1" dirty="0">
                        <a:solidFill>
                          <a:schemeClr val="bg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77372" marR="77372" marT="38686" marB="38686" anchor="ctr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500" b="1" dirty="0">
                        <a:solidFill>
                          <a:schemeClr val="bg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77372" marR="77372" marT="38686" marB="38686" anchor="ctr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500" b="1" dirty="0">
                        <a:solidFill>
                          <a:schemeClr val="bg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77372" marR="77372" marT="38686" marB="38686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500" b="1" dirty="0">
                          <a:solidFill>
                            <a:schemeClr val="bg1"/>
                          </a:solidFill>
                          <a:latin typeface="+mn-lt"/>
                          <a:cs typeface="Arial" pitchFamily="34" charset="0"/>
                        </a:rPr>
                        <a:t>$500</a:t>
                      </a:r>
                      <a:endParaRPr lang="ko-KR" altLang="en-US" sz="1500" b="1" dirty="0">
                        <a:solidFill>
                          <a:schemeClr val="bg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77372" marR="77372" marT="38686" marB="38686" anchor="ctr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500" b="1" dirty="0">
                        <a:solidFill>
                          <a:schemeClr val="bg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77372" marR="77372" marT="38686" marB="38686" anchor="ctr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grpSp>
        <p:nvGrpSpPr>
          <p:cNvPr id="22" name="Group 21">
            <a:extLst>
              <a:ext uri="{FF2B5EF4-FFF2-40B4-BE49-F238E27FC236}">
                <a16:creationId xmlns:a16="http://schemas.microsoft.com/office/drawing/2014/main" id="{A545FC02-19D3-4EAF-9148-382F8C61DBD0}"/>
              </a:ext>
            </a:extLst>
          </p:cNvPr>
          <p:cNvGrpSpPr/>
          <p:nvPr/>
        </p:nvGrpSpPr>
        <p:grpSpPr>
          <a:xfrm>
            <a:off x="1980664" y="2235917"/>
            <a:ext cx="538752" cy="643027"/>
            <a:chOff x="3570" y="619306"/>
            <a:chExt cx="4703649" cy="5614032"/>
          </a:xfrm>
          <a:solidFill>
            <a:schemeClr val="accent2"/>
          </a:solidFill>
        </p:grpSpPr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4D7237F5-49B5-4B72-A721-761228200C72}"/>
                </a:ext>
              </a:extLst>
            </p:cNvPr>
            <p:cNvSpPr/>
            <p:nvPr/>
          </p:nvSpPr>
          <p:spPr>
            <a:xfrm>
              <a:off x="3570" y="619306"/>
              <a:ext cx="4703649" cy="4864305"/>
            </a:xfrm>
            <a:custGeom>
              <a:avLst/>
              <a:gdLst>
                <a:gd name="connsiteX0" fmla="*/ 1807379 w 4703648"/>
                <a:gd name="connsiteY0" fmla="*/ 4869660 h 4864304"/>
                <a:gd name="connsiteX1" fmla="*/ 2182243 w 4703648"/>
                <a:gd name="connsiteY1" fmla="*/ 4869660 h 4864304"/>
                <a:gd name="connsiteX2" fmla="*/ 2181351 w 4703648"/>
                <a:gd name="connsiteY2" fmla="*/ 4868768 h 4864304"/>
                <a:gd name="connsiteX3" fmla="*/ 2580313 w 4703648"/>
                <a:gd name="connsiteY3" fmla="*/ 4868768 h 4864304"/>
                <a:gd name="connsiteX4" fmla="*/ 2579420 w 4703648"/>
                <a:gd name="connsiteY4" fmla="*/ 4869660 h 4864304"/>
                <a:gd name="connsiteX5" fmla="*/ 2957854 w 4703648"/>
                <a:gd name="connsiteY5" fmla="*/ 4869660 h 4864304"/>
                <a:gd name="connsiteX6" fmla="*/ 3435359 w 4703648"/>
                <a:gd name="connsiteY6" fmla="*/ 4869660 h 4864304"/>
                <a:gd name="connsiteX7" fmla="*/ 3435359 w 4703648"/>
                <a:gd name="connsiteY7" fmla="*/ 4869660 h 4864304"/>
                <a:gd name="connsiteX8" fmla="*/ 3812901 w 4703648"/>
                <a:gd name="connsiteY8" fmla="*/ 4869660 h 4864304"/>
                <a:gd name="connsiteX9" fmla="*/ 3810223 w 4703648"/>
                <a:gd name="connsiteY9" fmla="*/ 4867875 h 4864304"/>
                <a:gd name="connsiteX10" fmla="*/ 3835214 w 4703648"/>
                <a:gd name="connsiteY10" fmla="*/ 4867875 h 4864304"/>
                <a:gd name="connsiteX11" fmla="*/ 4419823 w 4703648"/>
                <a:gd name="connsiteY11" fmla="*/ 4867875 h 4864304"/>
                <a:gd name="connsiteX12" fmla="*/ 4451955 w 4703648"/>
                <a:gd name="connsiteY12" fmla="*/ 4833067 h 4864304"/>
                <a:gd name="connsiteX13" fmla="*/ 4451955 w 4703648"/>
                <a:gd name="connsiteY13" fmla="*/ 4750953 h 4864304"/>
                <a:gd name="connsiteX14" fmla="*/ 4471590 w 4703648"/>
                <a:gd name="connsiteY14" fmla="*/ 4729532 h 4864304"/>
                <a:gd name="connsiteX15" fmla="*/ 4606363 w 4703648"/>
                <a:gd name="connsiteY15" fmla="*/ 4729532 h 4864304"/>
                <a:gd name="connsiteX16" fmla="*/ 4625999 w 4703648"/>
                <a:gd name="connsiteY16" fmla="*/ 4752739 h 4864304"/>
                <a:gd name="connsiteX17" fmla="*/ 4625999 w 4703648"/>
                <a:gd name="connsiteY17" fmla="*/ 4845562 h 4864304"/>
                <a:gd name="connsiteX18" fmla="*/ 4645634 w 4703648"/>
                <a:gd name="connsiteY18" fmla="*/ 4867875 h 4864304"/>
                <a:gd name="connsiteX19" fmla="*/ 4677765 w 4703648"/>
                <a:gd name="connsiteY19" fmla="*/ 4865198 h 4864304"/>
                <a:gd name="connsiteX20" fmla="*/ 4705434 w 4703648"/>
                <a:gd name="connsiteY20" fmla="*/ 4829496 h 4864304"/>
                <a:gd name="connsiteX21" fmla="*/ 4705434 w 4703648"/>
                <a:gd name="connsiteY21" fmla="*/ 4498367 h 4864304"/>
                <a:gd name="connsiteX22" fmla="*/ 4673303 w 4703648"/>
                <a:gd name="connsiteY22" fmla="*/ 4462665 h 4864304"/>
                <a:gd name="connsiteX23" fmla="*/ 4625999 w 4703648"/>
                <a:gd name="connsiteY23" fmla="*/ 4509077 h 4864304"/>
                <a:gd name="connsiteX24" fmla="*/ 4625999 w 4703648"/>
                <a:gd name="connsiteY24" fmla="*/ 4566199 h 4864304"/>
                <a:gd name="connsiteX25" fmla="*/ 4608148 w 4703648"/>
                <a:gd name="connsiteY25" fmla="*/ 4585835 h 4864304"/>
                <a:gd name="connsiteX26" fmla="*/ 4471590 w 4703648"/>
                <a:gd name="connsiteY26" fmla="*/ 4585835 h 4864304"/>
                <a:gd name="connsiteX27" fmla="*/ 4452847 w 4703648"/>
                <a:gd name="connsiteY27" fmla="*/ 4559951 h 4864304"/>
                <a:gd name="connsiteX28" fmla="*/ 4452847 w 4703648"/>
                <a:gd name="connsiteY28" fmla="*/ 4235070 h 4864304"/>
                <a:gd name="connsiteX29" fmla="*/ 4452847 w 4703648"/>
                <a:gd name="connsiteY29" fmla="*/ 3799513 h 4864304"/>
                <a:gd name="connsiteX30" fmla="*/ 4480516 w 4703648"/>
                <a:gd name="connsiteY30" fmla="*/ 3769167 h 4864304"/>
                <a:gd name="connsiteX31" fmla="*/ 4559059 w 4703648"/>
                <a:gd name="connsiteY31" fmla="*/ 3769167 h 4864304"/>
                <a:gd name="connsiteX32" fmla="*/ 4582264 w 4703648"/>
                <a:gd name="connsiteY32" fmla="*/ 3745069 h 4864304"/>
                <a:gd name="connsiteX33" fmla="*/ 4582264 w 4703648"/>
                <a:gd name="connsiteY33" fmla="*/ 3645998 h 4864304"/>
                <a:gd name="connsiteX34" fmla="*/ 4564414 w 4703648"/>
                <a:gd name="connsiteY34" fmla="*/ 3626362 h 4864304"/>
                <a:gd name="connsiteX35" fmla="*/ 4218111 w 4703648"/>
                <a:gd name="connsiteY35" fmla="*/ 3626362 h 4864304"/>
                <a:gd name="connsiteX36" fmla="*/ 4200260 w 4703648"/>
                <a:gd name="connsiteY36" fmla="*/ 3645998 h 4864304"/>
                <a:gd name="connsiteX37" fmla="*/ 4200260 w 4703648"/>
                <a:gd name="connsiteY37" fmla="*/ 3747746 h 4864304"/>
                <a:gd name="connsiteX38" fmla="*/ 4219004 w 4703648"/>
                <a:gd name="connsiteY38" fmla="*/ 3769167 h 4864304"/>
                <a:gd name="connsiteX39" fmla="*/ 4301116 w 4703648"/>
                <a:gd name="connsiteY39" fmla="*/ 3769167 h 4864304"/>
                <a:gd name="connsiteX40" fmla="*/ 4325215 w 4703648"/>
                <a:gd name="connsiteY40" fmla="*/ 3794158 h 4864304"/>
                <a:gd name="connsiteX41" fmla="*/ 4325215 w 4703648"/>
                <a:gd name="connsiteY41" fmla="*/ 4437674 h 4864304"/>
                <a:gd name="connsiteX42" fmla="*/ 4302009 w 4703648"/>
                <a:gd name="connsiteY42" fmla="*/ 4461773 h 4864304"/>
                <a:gd name="connsiteX43" fmla="*/ 4007473 w 4703648"/>
                <a:gd name="connsiteY43" fmla="*/ 4461773 h 4864304"/>
                <a:gd name="connsiteX44" fmla="*/ 3984267 w 4703648"/>
                <a:gd name="connsiteY44" fmla="*/ 4435889 h 4864304"/>
                <a:gd name="connsiteX45" fmla="*/ 3984267 w 4703648"/>
                <a:gd name="connsiteY45" fmla="*/ 3730788 h 4864304"/>
                <a:gd name="connsiteX46" fmla="*/ 4005688 w 4703648"/>
                <a:gd name="connsiteY46" fmla="*/ 3706690 h 4864304"/>
                <a:gd name="connsiteX47" fmla="*/ 4040497 w 4703648"/>
                <a:gd name="connsiteY47" fmla="*/ 3669203 h 4864304"/>
                <a:gd name="connsiteX48" fmla="*/ 4040497 w 4703648"/>
                <a:gd name="connsiteY48" fmla="*/ 3651353 h 4864304"/>
                <a:gd name="connsiteX49" fmla="*/ 4016398 w 4703648"/>
                <a:gd name="connsiteY49" fmla="*/ 3626362 h 4864304"/>
                <a:gd name="connsiteX50" fmla="*/ 3877163 w 4703648"/>
                <a:gd name="connsiteY50" fmla="*/ 3627254 h 4864304"/>
                <a:gd name="connsiteX51" fmla="*/ 3851280 w 4703648"/>
                <a:gd name="connsiteY51" fmla="*/ 3599586 h 4864304"/>
                <a:gd name="connsiteX52" fmla="*/ 3851280 w 4703648"/>
                <a:gd name="connsiteY52" fmla="*/ 2976598 h 4864304"/>
                <a:gd name="connsiteX53" fmla="*/ 3877163 w 4703648"/>
                <a:gd name="connsiteY53" fmla="*/ 2948929 h 4864304"/>
                <a:gd name="connsiteX54" fmla="*/ 4201153 w 4703648"/>
                <a:gd name="connsiteY54" fmla="*/ 2948929 h 4864304"/>
                <a:gd name="connsiteX55" fmla="*/ 4229714 w 4703648"/>
                <a:gd name="connsiteY55" fmla="*/ 2918583 h 4864304"/>
                <a:gd name="connsiteX56" fmla="*/ 4229714 w 4703648"/>
                <a:gd name="connsiteY56" fmla="*/ 2764175 h 4864304"/>
                <a:gd name="connsiteX57" fmla="*/ 4207400 w 4703648"/>
                <a:gd name="connsiteY57" fmla="*/ 2738291 h 4864304"/>
                <a:gd name="connsiteX58" fmla="*/ 3682591 w 4703648"/>
                <a:gd name="connsiteY58" fmla="*/ 2738291 h 4864304"/>
                <a:gd name="connsiteX59" fmla="*/ 3660278 w 4703648"/>
                <a:gd name="connsiteY59" fmla="*/ 2768637 h 4864304"/>
                <a:gd name="connsiteX60" fmla="*/ 3660278 w 4703648"/>
                <a:gd name="connsiteY60" fmla="*/ 3593338 h 4864304"/>
                <a:gd name="connsiteX61" fmla="*/ 3629039 w 4703648"/>
                <a:gd name="connsiteY61" fmla="*/ 3628147 h 4864304"/>
                <a:gd name="connsiteX62" fmla="*/ 3139931 w 4703648"/>
                <a:gd name="connsiteY62" fmla="*/ 3628147 h 4864304"/>
                <a:gd name="connsiteX63" fmla="*/ 3111370 w 4703648"/>
                <a:gd name="connsiteY63" fmla="*/ 3596016 h 4864304"/>
                <a:gd name="connsiteX64" fmla="*/ 3111370 w 4703648"/>
                <a:gd name="connsiteY64" fmla="*/ 3388055 h 4864304"/>
                <a:gd name="connsiteX65" fmla="*/ 2964995 w 4703648"/>
                <a:gd name="connsiteY65" fmla="*/ 3180095 h 4864304"/>
                <a:gd name="connsiteX66" fmla="*/ 2735614 w 4703648"/>
                <a:gd name="connsiteY66" fmla="*/ 3290769 h 4864304"/>
                <a:gd name="connsiteX67" fmla="*/ 2717763 w 4703648"/>
                <a:gd name="connsiteY67" fmla="*/ 3373775 h 4864304"/>
                <a:gd name="connsiteX68" fmla="*/ 2717763 w 4703648"/>
                <a:gd name="connsiteY68" fmla="*/ 3599586 h 4864304"/>
                <a:gd name="connsiteX69" fmla="*/ 2691879 w 4703648"/>
                <a:gd name="connsiteY69" fmla="*/ 3628147 h 4864304"/>
                <a:gd name="connsiteX70" fmla="*/ 2210804 w 4703648"/>
                <a:gd name="connsiteY70" fmla="*/ 3628147 h 4864304"/>
                <a:gd name="connsiteX71" fmla="*/ 2185813 w 4703648"/>
                <a:gd name="connsiteY71" fmla="*/ 3600478 h 4864304"/>
                <a:gd name="connsiteX72" fmla="*/ 2185813 w 4703648"/>
                <a:gd name="connsiteY72" fmla="*/ 3238110 h 4864304"/>
                <a:gd name="connsiteX73" fmla="*/ 2159037 w 4703648"/>
                <a:gd name="connsiteY73" fmla="*/ 3208656 h 4864304"/>
                <a:gd name="connsiteX74" fmla="*/ 2090312 w 4703648"/>
                <a:gd name="connsiteY74" fmla="*/ 3208656 h 4864304"/>
                <a:gd name="connsiteX75" fmla="*/ 2055503 w 4703648"/>
                <a:gd name="connsiteY75" fmla="*/ 3186343 h 4864304"/>
                <a:gd name="connsiteX76" fmla="*/ 1867179 w 4703648"/>
                <a:gd name="connsiteY76" fmla="*/ 3035505 h 4864304"/>
                <a:gd name="connsiteX77" fmla="*/ 1574428 w 4703648"/>
                <a:gd name="connsiteY77" fmla="*/ 3180988 h 4864304"/>
                <a:gd name="connsiteX78" fmla="*/ 1530694 w 4703648"/>
                <a:gd name="connsiteY78" fmla="*/ 3208656 h 4864304"/>
                <a:gd name="connsiteX79" fmla="*/ 1466432 w 4703648"/>
                <a:gd name="connsiteY79" fmla="*/ 3207764 h 4864304"/>
                <a:gd name="connsiteX80" fmla="*/ 1442333 w 4703648"/>
                <a:gd name="connsiteY80" fmla="*/ 3234540 h 4864304"/>
                <a:gd name="connsiteX81" fmla="*/ 1442333 w 4703648"/>
                <a:gd name="connsiteY81" fmla="*/ 3592446 h 4864304"/>
                <a:gd name="connsiteX82" fmla="*/ 1410202 w 4703648"/>
                <a:gd name="connsiteY82" fmla="*/ 3628147 h 4864304"/>
                <a:gd name="connsiteX83" fmla="*/ 896996 w 4703648"/>
                <a:gd name="connsiteY83" fmla="*/ 3628147 h 4864304"/>
                <a:gd name="connsiteX84" fmla="*/ 866650 w 4703648"/>
                <a:gd name="connsiteY84" fmla="*/ 3594231 h 4864304"/>
                <a:gd name="connsiteX85" fmla="*/ 866650 w 4703648"/>
                <a:gd name="connsiteY85" fmla="*/ 2811479 h 4864304"/>
                <a:gd name="connsiteX86" fmla="*/ 888963 w 4703648"/>
                <a:gd name="connsiteY86" fmla="*/ 2765067 h 4864304"/>
                <a:gd name="connsiteX87" fmla="*/ 1052296 w 4703648"/>
                <a:gd name="connsiteY87" fmla="*/ 2533009 h 4864304"/>
                <a:gd name="connsiteX88" fmla="*/ 1084428 w 4703648"/>
                <a:gd name="connsiteY88" fmla="*/ 2514266 h 4864304"/>
                <a:gd name="connsiteX89" fmla="*/ 1626195 w 4703648"/>
                <a:gd name="connsiteY89" fmla="*/ 2335759 h 4864304"/>
                <a:gd name="connsiteX90" fmla="*/ 1661896 w 4703648"/>
                <a:gd name="connsiteY90" fmla="*/ 2328619 h 4864304"/>
                <a:gd name="connsiteX91" fmla="*/ 2166178 w 4703648"/>
                <a:gd name="connsiteY91" fmla="*/ 2163500 h 4864304"/>
                <a:gd name="connsiteX92" fmla="*/ 2235795 w 4703648"/>
                <a:gd name="connsiteY92" fmla="*/ 2050148 h 4864304"/>
                <a:gd name="connsiteX93" fmla="*/ 2269711 w 4703648"/>
                <a:gd name="connsiteY93" fmla="*/ 2033190 h 4864304"/>
                <a:gd name="connsiteX94" fmla="*/ 2782918 w 4703648"/>
                <a:gd name="connsiteY94" fmla="*/ 1864502 h 4864304"/>
                <a:gd name="connsiteX95" fmla="*/ 2871279 w 4703648"/>
                <a:gd name="connsiteY95" fmla="*/ 1685102 h 4864304"/>
                <a:gd name="connsiteX96" fmla="*/ 2892699 w 4703648"/>
                <a:gd name="connsiteY96" fmla="*/ 1659219 h 4864304"/>
                <a:gd name="connsiteX97" fmla="*/ 3074776 w 4703648"/>
                <a:gd name="connsiteY97" fmla="*/ 1551222 h 4864304"/>
                <a:gd name="connsiteX98" fmla="*/ 3338966 w 4703648"/>
                <a:gd name="connsiteY98" fmla="*/ 1097816 h 4864304"/>
                <a:gd name="connsiteX99" fmla="*/ 3070313 w 4703648"/>
                <a:gd name="connsiteY99" fmla="*/ 545338 h 4864304"/>
                <a:gd name="connsiteX100" fmla="*/ 3038182 w 4703648"/>
                <a:gd name="connsiteY100" fmla="*/ 511421 h 4864304"/>
                <a:gd name="connsiteX101" fmla="*/ 2519621 w 4703648"/>
                <a:gd name="connsiteY101" fmla="*/ 8925 h 4864304"/>
                <a:gd name="connsiteX102" fmla="*/ 2467854 w 4703648"/>
                <a:gd name="connsiteY102" fmla="*/ 0 h 4864304"/>
                <a:gd name="connsiteX103" fmla="*/ 2347362 w 4703648"/>
                <a:gd name="connsiteY103" fmla="*/ 0 h 4864304"/>
                <a:gd name="connsiteX104" fmla="*/ 2221515 w 4703648"/>
                <a:gd name="connsiteY104" fmla="*/ 27669 h 4864304"/>
                <a:gd name="connsiteX105" fmla="*/ 1876997 w 4703648"/>
                <a:gd name="connsiteY105" fmla="*/ 315064 h 4864304"/>
                <a:gd name="connsiteX106" fmla="*/ 1747580 w 4703648"/>
                <a:gd name="connsiteY106" fmla="*/ 705101 h 4864304"/>
                <a:gd name="connsiteX107" fmla="*/ 1761860 w 4703648"/>
                <a:gd name="connsiteY107" fmla="*/ 944300 h 4864304"/>
                <a:gd name="connsiteX108" fmla="*/ 1750257 w 4703648"/>
                <a:gd name="connsiteY108" fmla="*/ 996067 h 4864304"/>
                <a:gd name="connsiteX109" fmla="*/ 1601204 w 4703648"/>
                <a:gd name="connsiteY109" fmla="*/ 1380749 h 4864304"/>
                <a:gd name="connsiteX110" fmla="*/ 1620840 w 4703648"/>
                <a:gd name="connsiteY110" fmla="*/ 1661004 h 4864304"/>
                <a:gd name="connsiteX111" fmla="*/ 1603882 w 4703648"/>
                <a:gd name="connsiteY111" fmla="*/ 1683317 h 4864304"/>
                <a:gd name="connsiteX112" fmla="*/ 1468217 w 4703648"/>
                <a:gd name="connsiteY112" fmla="*/ 1707416 h 4864304"/>
                <a:gd name="connsiteX113" fmla="*/ 1158508 w 4703648"/>
                <a:gd name="connsiteY113" fmla="*/ 1953755 h 4864304"/>
                <a:gd name="connsiteX114" fmla="*/ 1131732 w 4703648"/>
                <a:gd name="connsiteY114" fmla="*/ 1977853 h 4864304"/>
                <a:gd name="connsiteX115" fmla="*/ 815775 w 4703648"/>
                <a:gd name="connsiteY115" fmla="*/ 2411624 h 4864304"/>
                <a:gd name="connsiteX116" fmla="*/ 794354 w 4703648"/>
                <a:gd name="connsiteY116" fmla="*/ 2444648 h 4864304"/>
                <a:gd name="connsiteX117" fmla="*/ 498033 w 4703648"/>
                <a:gd name="connsiteY117" fmla="*/ 2781133 h 4864304"/>
                <a:gd name="connsiteX118" fmla="*/ 488216 w 4703648"/>
                <a:gd name="connsiteY118" fmla="*/ 2830222 h 4864304"/>
                <a:gd name="connsiteX119" fmla="*/ 488216 w 4703648"/>
                <a:gd name="connsiteY119" fmla="*/ 3592446 h 4864304"/>
                <a:gd name="connsiteX120" fmla="*/ 456977 w 4703648"/>
                <a:gd name="connsiteY120" fmla="*/ 3626362 h 4864304"/>
                <a:gd name="connsiteX121" fmla="*/ 280255 w 4703648"/>
                <a:gd name="connsiteY121" fmla="*/ 3626362 h 4864304"/>
                <a:gd name="connsiteX122" fmla="*/ 248124 w 4703648"/>
                <a:gd name="connsiteY122" fmla="*/ 3661171 h 4864304"/>
                <a:gd name="connsiteX123" fmla="*/ 248124 w 4703648"/>
                <a:gd name="connsiteY123" fmla="*/ 4542993 h 4864304"/>
                <a:gd name="connsiteX124" fmla="*/ 208853 w 4703648"/>
                <a:gd name="connsiteY124" fmla="*/ 4585835 h 4864304"/>
                <a:gd name="connsiteX125" fmla="*/ 99964 w 4703648"/>
                <a:gd name="connsiteY125" fmla="*/ 4585835 h 4864304"/>
                <a:gd name="connsiteX126" fmla="*/ 77650 w 4703648"/>
                <a:gd name="connsiteY126" fmla="*/ 4561736 h 4864304"/>
                <a:gd name="connsiteX127" fmla="*/ 77650 w 4703648"/>
                <a:gd name="connsiteY127" fmla="*/ 4482301 h 4864304"/>
                <a:gd name="connsiteX128" fmla="*/ 58907 w 4703648"/>
                <a:gd name="connsiteY128" fmla="*/ 4461773 h 4864304"/>
                <a:gd name="connsiteX129" fmla="*/ 0 w 4703648"/>
                <a:gd name="connsiteY129" fmla="*/ 4481408 h 4864304"/>
                <a:gd name="connsiteX130" fmla="*/ 0 w 4703648"/>
                <a:gd name="connsiteY130" fmla="*/ 4843777 h 4864304"/>
                <a:gd name="connsiteX131" fmla="*/ 68725 w 4703648"/>
                <a:gd name="connsiteY131" fmla="*/ 4866090 h 4864304"/>
                <a:gd name="connsiteX132" fmla="*/ 77650 w 4703648"/>
                <a:gd name="connsiteY132" fmla="*/ 4846455 h 4864304"/>
                <a:gd name="connsiteX133" fmla="*/ 77650 w 4703648"/>
                <a:gd name="connsiteY133" fmla="*/ 4755416 h 4864304"/>
                <a:gd name="connsiteX134" fmla="*/ 99964 w 4703648"/>
                <a:gd name="connsiteY134" fmla="*/ 4728640 h 4864304"/>
                <a:gd name="connsiteX135" fmla="*/ 226703 w 4703648"/>
                <a:gd name="connsiteY135" fmla="*/ 4728640 h 4864304"/>
                <a:gd name="connsiteX136" fmla="*/ 248124 w 4703648"/>
                <a:gd name="connsiteY136" fmla="*/ 4751846 h 4864304"/>
                <a:gd name="connsiteX137" fmla="*/ 248124 w 4703648"/>
                <a:gd name="connsiteY137" fmla="*/ 4829496 h 4864304"/>
                <a:gd name="connsiteX138" fmla="*/ 281148 w 4703648"/>
                <a:gd name="connsiteY138" fmla="*/ 4866090 h 4864304"/>
                <a:gd name="connsiteX139" fmla="*/ 691713 w 4703648"/>
                <a:gd name="connsiteY139" fmla="*/ 4865198 h 4864304"/>
                <a:gd name="connsiteX140" fmla="*/ 989819 w 4703648"/>
                <a:gd name="connsiteY140" fmla="*/ 4865198 h 4864304"/>
                <a:gd name="connsiteX141" fmla="*/ 1014810 w 4703648"/>
                <a:gd name="connsiteY141" fmla="*/ 4866983 h 4864304"/>
                <a:gd name="connsiteX142" fmla="*/ 1013025 w 4703648"/>
                <a:gd name="connsiteY142" fmla="*/ 4867875 h 4864304"/>
                <a:gd name="connsiteX143" fmla="*/ 1322734 w 4703648"/>
                <a:gd name="connsiteY143" fmla="*/ 4867875 h 4864304"/>
                <a:gd name="connsiteX144" fmla="*/ 1807379 w 4703648"/>
                <a:gd name="connsiteY144" fmla="*/ 4867875 h 4864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4703648" h="4864304">
                  <a:moveTo>
                    <a:pt x="1807379" y="4869660"/>
                  </a:moveTo>
                  <a:lnTo>
                    <a:pt x="2182243" y="4869660"/>
                  </a:lnTo>
                  <a:cubicBezTo>
                    <a:pt x="2182243" y="4869660"/>
                    <a:pt x="2181351" y="4868768"/>
                    <a:pt x="2181351" y="4868768"/>
                  </a:cubicBezTo>
                  <a:cubicBezTo>
                    <a:pt x="2341114" y="4868768"/>
                    <a:pt x="2418764" y="4868768"/>
                    <a:pt x="2580313" y="4868768"/>
                  </a:cubicBezTo>
                  <a:cubicBezTo>
                    <a:pt x="2580313" y="4868768"/>
                    <a:pt x="2579420" y="4869660"/>
                    <a:pt x="2579420" y="4869660"/>
                  </a:cubicBezTo>
                  <a:lnTo>
                    <a:pt x="2957854" y="4869660"/>
                  </a:lnTo>
                  <a:cubicBezTo>
                    <a:pt x="2997126" y="4866983"/>
                    <a:pt x="3413939" y="4866983"/>
                    <a:pt x="3435359" y="4869660"/>
                  </a:cubicBezTo>
                  <a:cubicBezTo>
                    <a:pt x="3435359" y="4869660"/>
                    <a:pt x="3435359" y="4869660"/>
                    <a:pt x="3435359" y="4869660"/>
                  </a:cubicBezTo>
                  <a:lnTo>
                    <a:pt x="3812901" y="4869660"/>
                  </a:lnTo>
                  <a:cubicBezTo>
                    <a:pt x="3812008" y="4868768"/>
                    <a:pt x="3811116" y="4867875"/>
                    <a:pt x="3810223" y="4867875"/>
                  </a:cubicBezTo>
                  <a:cubicBezTo>
                    <a:pt x="3821826" y="4867875"/>
                    <a:pt x="3828966" y="4867875"/>
                    <a:pt x="3835214" y="4867875"/>
                  </a:cubicBezTo>
                  <a:cubicBezTo>
                    <a:pt x="4080661" y="4867875"/>
                    <a:pt x="4174377" y="4867875"/>
                    <a:pt x="4419823" y="4867875"/>
                  </a:cubicBezTo>
                  <a:cubicBezTo>
                    <a:pt x="4451955" y="4867875"/>
                    <a:pt x="4451955" y="4867875"/>
                    <a:pt x="4451955" y="4833067"/>
                  </a:cubicBezTo>
                  <a:cubicBezTo>
                    <a:pt x="4451955" y="4805398"/>
                    <a:pt x="4451955" y="4778622"/>
                    <a:pt x="4451955" y="4750953"/>
                  </a:cubicBezTo>
                  <a:cubicBezTo>
                    <a:pt x="4451955" y="4735780"/>
                    <a:pt x="4457310" y="4729532"/>
                    <a:pt x="4471590" y="4729532"/>
                  </a:cubicBezTo>
                  <a:cubicBezTo>
                    <a:pt x="4516217" y="4729532"/>
                    <a:pt x="4561736" y="4730425"/>
                    <a:pt x="4606363" y="4729532"/>
                  </a:cubicBezTo>
                  <a:cubicBezTo>
                    <a:pt x="4621536" y="4729532"/>
                    <a:pt x="4625999" y="4736673"/>
                    <a:pt x="4625999" y="4752739"/>
                  </a:cubicBezTo>
                  <a:cubicBezTo>
                    <a:pt x="4625106" y="4783977"/>
                    <a:pt x="4625999" y="4814323"/>
                    <a:pt x="4625999" y="4845562"/>
                  </a:cubicBezTo>
                  <a:cubicBezTo>
                    <a:pt x="4625999" y="4861628"/>
                    <a:pt x="4631354" y="4868768"/>
                    <a:pt x="4645634" y="4867875"/>
                  </a:cubicBezTo>
                  <a:cubicBezTo>
                    <a:pt x="4656344" y="4866983"/>
                    <a:pt x="4667055" y="4867875"/>
                    <a:pt x="4677765" y="4865198"/>
                  </a:cubicBezTo>
                  <a:cubicBezTo>
                    <a:pt x="4694724" y="4861628"/>
                    <a:pt x="4705434" y="4849132"/>
                    <a:pt x="4705434" y="4829496"/>
                  </a:cubicBezTo>
                  <a:cubicBezTo>
                    <a:pt x="4705434" y="4718823"/>
                    <a:pt x="4705434" y="4608148"/>
                    <a:pt x="4705434" y="4498367"/>
                  </a:cubicBezTo>
                  <a:cubicBezTo>
                    <a:pt x="4705434" y="4477838"/>
                    <a:pt x="4692939" y="4465343"/>
                    <a:pt x="4673303" y="4462665"/>
                  </a:cubicBezTo>
                  <a:cubicBezTo>
                    <a:pt x="4627784" y="4457310"/>
                    <a:pt x="4625999" y="4458203"/>
                    <a:pt x="4625999" y="4509077"/>
                  </a:cubicBezTo>
                  <a:cubicBezTo>
                    <a:pt x="4625999" y="4527820"/>
                    <a:pt x="4625999" y="4547456"/>
                    <a:pt x="4625999" y="4566199"/>
                  </a:cubicBezTo>
                  <a:cubicBezTo>
                    <a:pt x="4625999" y="4580480"/>
                    <a:pt x="4620643" y="4586727"/>
                    <a:pt x="4608148" y="4585835"/>
                  </a:cubicBezTo>
                  <a:cubicBezTo>
                    <a:pt x="4562629" y="4585835"/>
                    <a:pt x="4517109" y="4584943"/>
                    <a:pt x="4471590" y="4585835"/>
                  </a:cubicBezTo>
                  <a:cubicBezTo>
                    <a:pt x="4453740" y="4585835"/>
                    <a:pt x="4452847" y="4574232"/>
                    <a:pt x="4452847" y="4559951"/>
                  </a:cubicBezTo>
                  <a:cubicBezTo>
                    <a:pt x="4452847" y="4451955"/>
                    <a:pt x="4452847" y="4343066"/>
                    <a:pt x="4452847" y="4235070"/>
                  </a:cubicBezTo>
                  <a:cubicBezTo>
                    <a:pt x="4452847" y="4089586"/>
                    <a:pt x="4452847" y="3944996"/>
                    <a:pt x="4452847" y="3799513"/>
                  </a:cubicBezTo>
                  <a:cubicBezTo>
                    <a:pt x="4452847" y="3770952"/>
                    <a:pt x="4453740" y="3770060"/>
                    <a:pt x="4480516" y="3769167"/>
                  </a:cubicBezTo>
                  <a:cubicBezTo>
                    <a:pt x="4506399" y="3769167"/>
                    <a:pt x="4533175" y="3768274"/>
                    <a:pt x="4559059" y="3769167"/>
                  </a:cubicBezTo>
                  <a:cubicBezTo>
                    <a:pt x="4574232" y="3769167"/>
                    <a:pt x="4582264" y="3763812"/>
                    <a:pt x="4582264" y="3745069"/>
                  </a:cubicBezTo>
                  <a:cubicBezTo>
                    <a:pt x="4581372" y="3712045"/>
                    <a:pt x="4581372" y="3679021"/>
                    <a:pt x="4582264" y="3645998"/>
                  </a:cubicBezTo>
                  <a:cubicBezTo>
                    <a:pt x="4582264" y="3631717"/>
                    <a:pt x="4576909" y="3626362"/>
                    <a:pt x="4564414" y="3626362"/>
                  </a:cubicBezTo>
                  <a:cubicBezTo>
                    <a:pt x="4449277" y="3626362"/>
                    <a:pt x="4334140" y="3626362"/>
                    <a:pt x="4218111" y="3626362"/>
                  </a:cubicBezTo>
                  <a:cubicBezTo>
                    <a:pt x="4204723" y="3626362"/>
                    <a:pt x="4200260" y="3632610"/>
                    <a:pt x="4200260" y="3645998"/>
                  </a:cubicBezTo>
                  <a:cubicBezTo>
                    <a:pt x="4200260" y="3679914"/>
                    <a:pt x="4201153" y="3713830"/>
                    <a:pt x="4200260" y="3747746"/>
                  </a:cubicBezTo>
                  <a:cubicBezTo>
                    <a:pt x="4200260" y="3762919"/>
                    <a:pt x="4205616" y="3769167"/>
                    <a:pt x="4219004" y="3769167"/>
                  </a:cubicBezTo>
                  <a:cubicBezTo>
                    <a:pt x="4246672" y="3769167"/>
                    <a:pt x="4274340" y="3770060"/>
                    <a:pt x="4301116" y="3769167"/>
                  </a:cubicBezTo>
                  <a:cubicBezTo>
                    <a:pt x="4318075" y="3768274"/>
                    <a:pt x="4325215" y="3774522"/>
                    <a:pt x="4325215" y="3794158"/>
                  </a:cubicBezTo>
                  <a:cubicBezTo>
                    <a:pt x="4324322" y="4008366"/>
                    <a:pt x="4325215" y="4222574"/>
                    <a:pt x="4325215" y="4437674"/>
                  </a:cubicBezTo>
                  <a:cubicBezTo>
                    <a:pt x="4325215" y="4456418"/>
                    <a:pt x="4318075" y="4461773"/>
                    <a:pt x="4302009" y="4461773"/>
                  </a:cubicBezTo>
                  <a:cubicBezTo>
                    <a:pt x="4152956" y="4461773"/>
                    <a:pt x="4155634" y="4460880"/>
                    <a:pt x="4007473" y="4461773"/>
                  </a:cubicBezTo>
                  <a:cubicBezTo>
                    <a:pt x="3989622" y="4461773"/>
                    <a:pt x="3984267" y="4454632"/>
                    <a:pt x="3984267" y="4435889"/>
                  </a:cubicBezTo>
                  <a:cubicBezTo>
                    <a:pt x="3984267" y="4201153"/>
                    <a:pt x="3984267" y="3965524"/>
                    <a:pt x="3984267" y="3730788"/>
                  </a:cubicBezTo>
                  <a:cubicBezTo>
                    <a:pt x="3984267" y="3712938"/>
                    <a:pt x="3987837" y="3705797"/>
                    <a:pt x="4005688" y="3706690"/>
                  </a:cubicBezTo>
                  <a:cubicBezTo>
                    <a:pt x="4040497" y="3707582"/>
                    <a:pt x="4040497" y="3706690"/>
                    <a:pt x="4040497" y="3669203"/>
                  </a:cubicBezTo>
                  <a:cubicBezTo>
                    <a:pt x="4040497" y="3662956"/>
                    <a:pt x="4040497" y="3657600"/>
                    <a:pt x="4040497" y="3651353"/>
                  </a:cubicBezTo>
                  <a:cubicBezTo>
                    <a:pt x="4042282" y="3632610"/>
                    <a:pt x="4034249" y="3625469"/>
                    <a:pt x="4016398" y="3626362"/>
                  </a:cubicBezTo>
                  <a:cubicBezTo>
                    <a:pt x="3969987" y="3627254"/>
                    <a:pt x="3923575" y="3625469"/>
                    <a:pt x="3877163" y="3627254"/>
                  </a:cubicBezTo>
                  <a:cubicBezTo>
                    <a:pt x="3858420" y="3628147"/>
                    <a:pt x="3851280" y="3621899"/>
                    <a:pt x="3851280" y="3599586"/>
                  </a:cubicBezTo>
                  <a:cubicBezTo>
                    <a:pt x="3852172" y="3391626"/>
                    <a:pt x="3852172" y="3183665"/>
                    <a:pt x="3851280" y="2976598"/>
                  </a:cubicBezTo>
                  <a:cubicBezTo>
                    <a:pt x="3851280" y="2955177"/>
                    <a:pt x="3857528" y="2948929"/>
                    <a:pt x="3877163" y="2948929"/>
                  </a:cubicBezTo>
                  <a:cubicBezTo>
                    <a:pt x="3985160" y="2949822"/>
                    <a:pt x="4093156" y="2948929"/>
                    <a:pt x="4201153" y="2948929"/>
                  </a:cubicBezTo>
                  <a:cubicBezTo>
                    <a:pt x="4228821" y="2948929"/>
                    <a:pt x="4229714" y="2948037"/>
                    <a:pt x="4229714" y="2918583"/>
                  </a:cubicBezTo>
                  <a:cubicBezTo>
                    <a:pt x="4229714" y="2866816"/>
                    <a:pt x="4229714" y="2815049"/>
                    <a:pt x="4229714" y="2764175"/>
                  </a:cubicBezTo>
                  <a:cubicBezTo>
                    <a:pt x="4229714" y="2745432"/>
                    <a:pt x="4225251" y="2738291"/>
                    <a:pt x="4207400" y="2738291"/>
                  </a:cubicBezTo>
                  <a:cubicBezTo>
                    <a:pt x="4032464" y="2739184"/>
                    <a:pt x="3857528" y="2739184"/>
                    <a:pt x="3682591" y="2738291"/>
                  </a:cubicBezTo>
                  <a:cubicBezTo>
                    <a:pt x="3660278" y="2738291"/>
                    <a:pt x="3660278" y="2750787"/>
                    <a:pt x="3660278" y="2768637"/>
                  </a:cubicBezTo>
                  <a:cubicBezTo>
                    <a:pt x="3660278" y="3043538"/>
                    <a:pt x="3660278" y="3318438"/>
                    <a:pt x="3660278" y="3593338"/>
                  </a:cubicBezTo>
                  <a:cubicBezTo>
                    <a:pt x="3660278" y="3628147"/>
                    <a:pt x="3660278" y="3628147"/>
                    <a:pt x="3629039" y="3628147"/>
                  </a:cubicBezTo>
                  <a:cubicBezTo>
                    <a:pt x="3465706" y="3628147"/>
                    <a:pt x="3303265" y="3628147"/>
                    <a:pt x="3139931" y="3628147"/>
                  </a:cubicBezTo>
                  <a:cubicBezTo>
                    <a:pt x="3111370" y="3628147"/>
                    <a:pt x="3111370" y="3628147"/>
                    <a:pt x="3111370" y="3596016"/>
                  </a:cubicBezTo>
                  <a:cubicBezTo>
                    <a:pt x="3111370" y="3526398"/>
                    <a:pt x="3112263" y="3457673"/>
                    <a:pt x="3111370" y="3388055"/>
                  </a:cubicBezTo>
                  <a:cubicBezTo>
                    <a:pt x="3109585" y="3280951"/>
                    <a:pt x="3055140" y="3203301"/>
                    <a:pt x="2964995" y="3180095"/>
                  </a:cubicBezTo>
                  <a:cubicBezTo>
                    <a:pt x="2868601" y="3155104"/>
                    <a:pt x="2773993" y="3200623"/>
                    <a:pt x="2735614" y="3290769"/>
                  </a:cubicBezTo>
                  <a:cubicBezTo>
                    <a:pt x="2724011" y="3316653"/>
                    <a:pt x="2717763" y="3345214"/>
                    <a:pt x="2717763" y="3373775"/>
                  </a:cubicBezTo>
                  <a:cubicBezTo>
                    <a:pt x="2717763" y="3448748"/>
                    <a:pt x="2717763" y="3523720"/>
                    <a:pt x="2717763" y="3599586"/>
                  </a:cubicBezTo>
                  <a:cubicBezTo>
                    <a:pt x="2717763" y="3627254"/>
                    <a:pt x="2716870" y="3628147"/>
                    <a:pt x="2691879" y="3628147"/>
                  </a:cubicBezTo>
                  <a:cubicBezTo>
                    <a:pt x="2504448" y="3628147"/>
                    <a:pt x="2398236" y="3628147"/>
                    <a:pt x="2210804" y="3628147"/>
                  </a:cubicBezTo>
                  <a:cubicBezTo>
                    <a:pt x="2191168" y="3628147"/>
                    <a:pt x="2184921" y="3621007"/>
                    <a:pt x="2185813" y="3600478"/>
                  </a:cubicBezTo>
                  <a:cubicBezTo>
                    <a:pt x="2186706" y="3479986"/>
                    <a:pt x="2185813" y="3358602"/>
                    <a:pt x="2185813" y="3238110"/>
                  </a:cubicBezTo>
                  <a:cubicBezTo>
                    <a:pt x="2185813" y="3208656"/>
                    <a:pt x="2185813" y="3208656"/>
                    <a:pt x="2159037" y="3208656"/>
                  </a:cubicBezTo>
                  <a:cubicBezTo>
                    <a:pt x="2135831" y="3208656"/>
                    <a:pt x="2113518" y="3207764"/>
                    <a:pt x="2090312" y="3208656"/>
                  </a:cubicBezTo>
                  <a:cubicBezTo>
                    <a:pt x="2073354" y="3209549"/>
                    <a:pt x="2063536" y="3203301"/>
                    <a:pt x="2055503" y="3186343"/>
                  </a:cubicBezTo>
                  <a:cubicBezTo>
                    <a:pt x="2014447" y="3104230"/>
                    <a:pt x="1951970" y="3053355"/>
                    <a:pt x="1867179" y="3035505"/>
                  </a:cubicBezTo>
                  <a:cubicBezTo>
                    <a:pt x="1750257" y="3009621"/>
                    <a:pt x="1634228" y="3066743"/>
                    <a:pt x="1574428" y="3180988"/>
                  </a:cubicBezTo>
                  <a:cubicBezTo>
                    <a:pt x="1563718" y="3201516"/>
                    <a:pt x="1552115" y="3211334"/>
                    <a:pt x="1530694" y="3208656"/>
                  </a:cubicBezTo>
                  <a:cubicBezTo>
                    <a:pt x="1509273" y="3206871"/>
                    <a:pt x="1487853" y="3209549"/>
                    <a:pt x="1466432" y="3207764"/>
                  </a:cubicBezTo>
                  <a:cubicBezTo>
                    <a:pt x="1447689" y="3206871"/>
                    <a:pt x="1442333" y="3214011"/>
                    <a:pt x="1442333" y="3234540"/>
                  </a:cubicBezTo>
                  <a:cubicBezTo>
                    <a:pt x="1443226" y="3354139"/>
                    <a:pt x="1442333" y="3472846"/>
                    <a:pt x="1442333" y="3592446"/>
                  </a:cubicBezTo>
                  <a:cubicBezTo>
                    <a:pt x="1442333" y="3628147"/>
                    <a:pt x="1442333" y="3628147"/>
                    <a:pt x="1410202" y="3628147"/>
                  </a:cubicBezTo>
                  <a:cubicBezTo>
                    <a:pt x="1209382" y="3628147"/>
                    <a:pt x="1079965" y="3628147"/>
                    <a:pt x="896996" y="3628147"/>
                  </a:cubicBezTo>
                  <a:cubicBezTo>
                    <a:pt x="867542" y="3628147"/>
                    <a:pt x="866650" y="3628147"/>
                    <a:pt x="866650" y="3594231"/>
                  </a:cubicBezTo>
                  <a:cubicBezTo>
                    <a:pt x="866650" y="3333611"/>
                    <a:pt x="866650" y="3072991"/>
                    <a:pt x="866650" y="2811479"/>
                  </a:cubicBezTo>
                  <a:cubicBezTo>
                    <a:pt x="866650" y="2790058"/>
                    <a:pt x="872897" y="2776670"/>
                    <a:pt x="888963" y="2765067"/>
                  </a:cubicBezTo>
                  <a:cubicBezTo>
                    <a:pt x="966613" y="2707945"/>
                    <a:pt x="1021058" y="2630295"/>
                    <a:pt x="1052296" y="2533009"/>
                  </a:cubicBezTo>
                  <a:cubicBezTo>
                    <a:pt x="1058544" y="2513373"/>
                    <a:pt x="1065684" y="2509803"/>
                    <a:pt x="1084428" y="2514266"/>
                  </a:cubicBezTo>
                  <a:cubicBezTo>
                    <a:pt x="1295958" y="2566925"/>
                    <a:pt x="1476250" y="2507125"/>
                    <a:pt x="1626195" y="2335759"/>
                  </a:cubicBezTo>
                  <a:cubicBezTo>
                    <a:pt x="1638691" y="2321478"/>
                    <a:pt x="1648508" y="2325049"/>
                    <a:pt x="1661896" y="2328619"/>
                  </a:cubicBezTo>
                  <a:cubicBezTo>
                    <a:pt x="1859146" y="2381278"/>
                    <a:pt x="2026942" y="2325049"/>
                    <a:pt x="2166178" y="2163500"/>
                  </a:cubicBezTo>
                  <a:cubicBezTo>
                    <a:pt x="2194739" y="2130476"/>
                    <a:pt x="2217944" y="2092098"/>
                    <a:pt x="2235795" y="2050148"/>
                  </a:cubicBezTo>
                  <a:cubicBezTo>
                    <a:pt x="2242935" y="2032298"/>
                    <a:pt x="2250968" y="2027835"/>
                    <a:pt x="2269711" y="2033190"/>
                  </a:cubicBezTo>
                  <a:cubicBezTo>
                    <a:pt x="2472316" y="2093883"/>
                    <a:pt x="2644575" y="2037653"/>
                    <a:pt x="2782918" y="1864502"/>
                  </a:cubicBezTo>
                  <a:cubicBezTo>
                    <a:pt x="2824867" y="1812735"/>
                    <a:pt x="2853428" y="1751150"/>
                    <a:pt x="2871279" y="1685102"/>
                  </a:cubicBezTo>
                  <a:cubicBezTo>
                    <a:pt x="2874849" y="1671714"/>
                    <a:pt x="2880204" y="1662789"/>
                    <a:pt x="2892699" y="1659219"/>
                  </a:cubicBezTo>
                  <a:cubicBezTo>
                    <a:pt x="2962317" y="1640476"/>
                    <a:pt x="3022117" y="1602097"/>
                    <a:pt x="3074776" y="1551222"/>
                  </a:cubicBezTo>
                  <a:cubicBezTo>
                    <a:pt x="3201516" y="1427160"/>
                    <a:pt x="3290769" y="1277215"/>
                    <a:pt x="3338966" y="1097816"/>
                  </a:cubicBezTo>
                  <a:cubicBezTo>
                    <a:pt x="3399658" y="869327"/>
                    <a:pt x="3277381" y="616740"/>
                    <a:pt x="3070313" y="545338"/>
                  </a:cubicBezTo>
                  <a:cubicBezTo>
                    <a:pt x="3053355" y="539090"/>
                    <a:pt x="3044430" y="530165"/>
                    <a:pt x="3038182" y="511421"/>
                  </a:cubicBezTo>
                  <a:cubicBezTo>
                    <a:pt x="2953392" y="234736"/>
                    <a:pt x="2778455" y="68725"/>
                    <a:pt x="2519621" y="8925"/>
                  </a:cubicBezTo>
                  <a:cubicBezTo>
                    <a:pt x="2502662" y="5355"/>
                    <a:pt x="2484812" y="3570"/>
                    <a:pt x="2467854" y="0"/>
                  </a:cubicBezTo>
                  <a:cubicBezTo>
                    <a:pt x="2427690" y="0"/>
                    <a:pt x="2387526" y="0"/>
                    <a:pt x="2347362" y="0"/>
                  </a:cubicBezTo>
                  <a:cubicBezTo>
                    <a:pt x="2304520" y="6248"/>
                    <a:pt x="2262571" y="13388"/>
                    <a:pt x="2221515" y="27669"/>
                  </a:cubicBezTo>
                  <a:cubicBezTo>
                    <a:pt x="2076032" y="79435"/>
                    <a:pt x="1964465" y="180292"/>
                    <a:pt x="1876997" y="315064"/>
                  </a:cubicBezTo>
                  <a:cubicBezTo>
                    <a:pt x="1802024" y="431986"/>
                    <a:pt x="1758290" y="562296"/>
                    <a:pt x="1747580" y="705101"/>
                  </a:cubicBezTo>
                  <a:cubicBezTo>
                    <a:pt x="1741332" y="785429"/>
                    <a:pt x="1744009" y="865757"/>
                    <a:pt x="1761860" y="944300"/>
                  </a:cubicBezTo>
                  <a:cubicBezTo>
                    <a:pt x="1766323" y="964828"/>
                    <a:pt x="1762753" y="980001"/>
                    <a:pt x="1750257" y="996067"/>
                  </a:cubicBezTo>
                  <a:cubicBezTo>
                    <a:pt x="1665467" y="1107634"/>
                    <a:pt x="1616377" y="1236158"/>
                    <a:pt x="1601204" y="1380749"/>
                  </a:cubicBezTo>
                  <a:cubicBezTo>
                    <a:pt x="1591386" y="1475357"/>
                    <a:pt x="1596742" y="1569073"/>
                    <a:pt x="1620840" y="1661004"/>
                  </a:cubicBezTo>
                  <a:cubicBezTo>
                    <a:pt x="1627088" y="1685102"/>
                    <a:pt x="1626195" y="1685995"/>
                    <a:pt x="1603882" y="1683317"/>
                  </a:cubicBezTo>
                  <a:cubicBezTo>
                    <a:pt x="1556578" y="1678855"/>
                    <a:pt x="1511951" y="1693135"/>
                    <a:pt x="1468217" y="1707416"/>
                  </a:cubicBezTo>
                  <a:cubicBezTo>
                    <a:pt x="1339692" y="1750257"/>
                    <a:pt x="1236158" y="1833263"/>
                    <a:pt x="1158508" y="1953755"/>
                  </a:cubicBezTo>
                  <a:cubicBezTo>
                    <a:pt x="1151368" y="1964465"/>
                    <a:pt x="1143335" y="1973391"/>
                    <a:pt x="1131732" y="1977853"/>
                  </a:cubicBezTo>
                  <a:cubicBezTo>
                    <a:pt x="947870" y="2052826"/>
                    <a:pt x="842551" y="2198309"/>
                    <a:pt x="815775" y="2411624"/>
                  </a:cubicBezTo>
                  <a:cubicBezTo>
                    <a:pt x="813990" y="2428582"/>
                    <a:pt x="807742" y="2437508"/>
                    <a:pt x="794354" y="2444648"/>
                  </a:cubicBezTo>
                  <a:cubicBezTo>
                    <a:pt x="660474" y="2519621"/>
                    <a:pt x="562296" y="2632080"/>
                    <a:pt x="498033" y="2781133"/>
                  </a:cubicBezTo>
                  <a:cubicBezTo>
                    <a:pt x="490893" y="2797199"/>
                    <a:pt x="488216" y="2812372"/>
                    <a:pt x="488216" y="2830222"/>
                  </a:cubicBezTo>
                  <a:cubicBezTo>
                    <a:pt x="488216" y="3084594"/>
                    <a:pt x="488216" y="3338966"/>
                    <a:pt x="488216" y="3592446"/>
                  </a:cubicBezTo>
                  <a:cubicBezTo>
                    <a:pt x="488216" y="3626362"/>
                    <a:pt x="488216" y="3626362"/>
                    <a:pt x="456977" y="3626362"/>
                  </a:cubicBezTo>
                  <a:cubicBezTo>
                    <a:pt x="398070" y="3626362"/>
                    <a:pt x="339163" y="3626362"/>
                    <a:pt x="280255" y="3626362"/>
                  </a:cubicBezTo>
                  <a:cubicBezTo>
                    <a:pt x="248124" y="3626362"/>
                    <a:pt x="248124" y="3626362"/>
                    <a:pt x="248124" y="3661171"/>
                  </a:cubicBezTo>
                  <a:cubicBezTo>
                    <a:pt x="248124" y="3954814"/>
                    <a:pt x="248124" y="4249350"/>
                    <a:pt x="248124" y="4542993"/>
                  </a:cubicBezTo>
                  <a:cubicBezTo>
                    <a:pt x="248124" y="4585835"/>
                    <a:pt x="248124" y="4585835"/>
                    <a:pt x="208853" y="4585835"/>
                  </a:cubicBezTo>
                  <a:cubicBezTo>
                    <a:pt x="172259" y="4585835"/>
                    <a:pt x="136558" y="4584943"/>
                    <a:pt x="99964" y="4585835"/>
                  </a:cubicBezTo>
                  <a:cubicBezTo>
                    <a:pt x="83898" y="4585835"/>
                    <a:pt x="76758" y="4579587"/>
                    <a:pt x="77650" y="4561736"/>
                  </a:cubicBezTo>
                  <a:cubicBezTo>
                    <a:pt x="78543" y="4534960"/>
                    <a:pt x="77650" y="4509077"/>
                    <a:pt x="77650" y="4482301"/>
                  </a:cubicBezTo>
                  <a:cubicBezTo>
                    <a:pt x="77650" y="4467128"/>
                    <a:pt x="72295" y="4461773"/>
                    <a:pt x="58907" y="4461773"/>
                  </a:cubicBezTo>
                  <a:cubicBezTo>
                    <a:pt x="37486" y="4461773"/>
                    <a:pt x="15173" y="4459095"/>
                    <a:pt x="0" y="4481408"/>
                  </a:cubicBezTo>
                  <a:cubicBezTo>
                    <a:pt x="0" y="4601900"/>
                    <a:pt x="0" y="4723285"/>
                    <a:pt x="0" y="4843777"/>
                  </a:cubicBezTo>
                  <a:cubicBezTo>
                    <a:pt x="15173" y="4865198"/>
                    <a:pt x="46412" y="4875016"/>
                    <a:pt x="68725" y="4866090"/>
                  </a:cubicBezTo>
                  <a:cubicBezTo>
                    <a:pt x="78543" y="4862520"/>
                    <a:pt x="77650" y="4854487"/>
                    <a:pt x="77650" y="4846455"/>
                  </a:cubicBezTo>
                  <a:cubicBezTo>
                    <a:pt x="77650" y="4816108"/>
                    <a:pt x="78543" y="4785762"/>
                    <a:pt x="77650" y="4755416"/>
                  </a:cubicBezTo>
                  <a:cubicBezTo>
                    <a:pt x="76758" y="4736673"/>
                    <a:pt x="82113" y="4728640"/>
                    <a:pt x="99964" y="4728640"/>
                  </a:cubicBezTo>
                  <a:cubicBezTo>
                    <a:pt x="141913" y="4729532"/>
                    <a:pt x="184754" y="4729532"/>
                    <a:pt x="226703" y="4728640"/>
                  </a:cubicBezTo>
                  <a:cubicBezTo>
                    <a:pt x="241876" y="4728640"/>
                    <a:pt x="249017" y="4734888"/>
                    <a:pt x="248124" y="4751846"/>
                  </a:cubicBezTo>
                  <a:cubicBezTo>
                    <a:pt x="247232" y="4777729"/>
                    <a:pt x="248124" y="4803613"/>
                    <a:pt x="248124" y="4829496"/>
                  </a:cubicBezTo>
                  <a:cubicBezTo>
                    <a:pt x="248124" y="4866090"/>
                    <a:pt x="248124" y="4866090"/>
                    <a:pt x="281148" y="4866090"/>
                  </a:cubicBezTo>
                  <a:cubicBezTo>
                    <a:pt x="417705" y="4866090"/>
                    <a:pt x="555156" y="4866090"/>
                    <a:pt x="691713" y="4865198"/>
                  </a:cubicBezTo>
                  <a:cubicBezTo>
                    <a:pt x="790784" y="4865198"/>
                    <a:pt x="889855" y="4865198"/>
                    <a:pt x="989819" y="4865198"/>
                  </a:cubicBezTo>
                  <a:cubicBezTo>
                    <a:pt x="997852" y="4865198"/>
                    <a:pt x="1005885" y="4865198"/>
                    <a:pt x="1014810" y="4866983"/>
                  </a:cubicBezTo>
                  <a:cubicBezTo>
                    <a:pt x="1013917" y="4866983"/>
                    <a:pt x="1013917" y="4867875"/>
                    <a:pt x="1013025" y="4867875"/>
                  </a:cubicBezTo>
                  <a:lnTo>
                    <a:pt x="1322734" y="4867875"/>
                  </a:lnTo>
                  <a:lnTo>
                    <a:pt x="1807379" y="4867875"/>
                  </a:lnTo>
                  <a:close/>
                </a:path>
              </a:pathLst>
            </a:custGeom>
            <a:grpFill/>
            <a:ln w="89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8A4C5412-72B7-459F-B8CD-869465C5D1E2}"/>
                </a:ext>
              </a:extLst>
            </p:cNvPr>
            <p:cNvSpPr/>
            <p:nvPr/>
          </p:nvSpPr>
          <p:spPr>
            <a:xfrm>
              <a:off x="267760" y="5438984"/>
              <a:ext cx="794354" cy="794354"/>
            </a:xfrm>
            <a:custGeom>
              <a:avLst/>
              <a:gdLst>
                <a:gd name="connsiteX0" fmla="*/ 797924 w 794354"/>
                <a:gd name="connsiteY0" fmla="*/ 398962 h 794354"/>
                <a:gd name="connsiteX1" fmla="*/ 398962 w 794354"/>
                <a:gd name="connsiteY1" fmla="*/ 797925 h 794354"/>
                <a:gd name="connsiteX2" fmla="*/ 0 w 794354"/>
                <a:gd name="connsiteY2" fmla="*/ 398962 h 794354"/>
                <a:gd name="connsiteX3" fmla="*/ 398962 w 794354"/>
                <a:gd name="connsiteY3" fmla="*/ 0 h 794354"/>
                <a:gd name="connsiteX4" fmla="*/ 797924 w 794354"/>
                <a:gd name="connsiteY4" fmla="*/ 398962 h 7943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94354" h="794354">
                  <a:moveTo>
                    <a:pt x="797924" y="398962"/>
                  </a:moveTo>
                  <a:cubicBezTo>
                    <a:pt x="797924" y="619303"/>
                    <a:pt x="619303" y="797925"/>
                    <a:pt x="398962" y="797925"/>
                  </a:cubicBezTo>
                  <a:cubicBezTo>
                    <a:pt x="178622" y="797925"/>
                    <a:pt x="0" y="619303"/>
                    <a:pt x="0" y="398962"/>
                  </a:cubicBezTo>
                  <a:cubicBezTo>
                    <a:pt x="0" y="178622"/>
                    <a:pt x="178622" y="0"/>
                    <a:pt x="398962" y="0"/>
                  </a:cubicBezTo>
                  <a:cubicBezTo>
                    <a:pt x="619303" y="0"/>
                    <a:pt x="797924" y="178622"/>
                    <a:pt x="797924" y="398962"/>
                  </a:cubicBezTo>
                  <a:close/>
                </a:path>
              </a:pathLst>
            </a:custGeom>
            <a:grpFill/>
            <a:ln w="89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8566B0C1-A4EE-4E3E-9A16-FA95997607B1}"/>
                </a:ext>
              </a:extLst>
            </p:cNvPr>
            <p:cNvSpPr/>
            <p:nvPr/>
          </p:nvSpPr>
          <p:spPr>
            <a:xfrm>
              <a:off x="1266504" y="5438984"/>
              <a:ext cx="794354" cy="794354"/>
            </a:xfrm>
            <a:custGeom>
              <a:avLst/>
              <a:gdLst>
                <a:gd name="connsiteX0" fmla="*/ 797925 w 794354"/>
                <a:gd name="connsiteY0" fmla="*/ 398962 h 794354"/>
                <a:gd name="connsiteX1" fmla="*/ 398962 w 794354"/>
                <a:gd name="connsiteY1" fmla="*/ 797925 h 794354"/>
                <a:gd name="connsiteX2" fmla="*/ 0 w 794354"/>
                <a:gd name="connsiteY2" fmla="*/ 398962 h 794354"/>
                <a:gd name="connsiteX3" fmla="*/ 398962 w 794354"/>
                <a:gd name="connsiteY3" fmla="*/ 0 h 794354"/>
                <a:gd name="connsiteX4" fmla="*/ 797925 w 794354"/>
                <a:gd name="connsiteY4" fmla="*/ 398962 h 7943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94354" h="794354">
                  <a:moveTo>
                    <a:pt x="797925" y="398962"/>
                  </a:moveTo>
                  <a:cubicBezTo>
                    <a:pt x="797925" y="619303"/>
                    <a:pt x="619303" y="797925"/>
                    <a:pt x="398962" y="797925"/>
                  </a:cubicBezTo>
                  <a:cubicBezTo>
                    <a:pt x="178621" y="797925"/>
                    <a:pt x="0" y="619303"/>
                    <a:pt x="0" y="398962"/>
                  </a:cubicBezTo>
                  <a:cubicBezTo>
                    <a:pt x="0" y="178622"/>
                    <a:pt x="178622" y="0"/>
                    <a:pt x="398962" y="0"/>
                  </a:cubicBezTo>
                  <a:cubicBezTo>
                    <a:pt x="619303" y="0"/>
                    <a:pt x="797925" y="178622"/>
                    <a:pt x="797925" y="398962"/>
                  </a:cubicBezTo>
                  <a:close/>
                </a:path>
              </a:pathLst>
            </a:custGeom>
            <a:grpFill/>
            <a:ln w="89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7E28F5EA-4495-4BC3-BEB1-BCF2B2C91DFC}"/>
                </a:ext>
              </a:extLst>
            </p:cNvPr>
            <p:cNvSpPr/>
            <p:nvPr/>
          </p:nvSpPr>
          <p:spPr>
            <a:xfrm>
              <a:off x="2265249" y="5438984"/>
              <a:ext cx="794354" cy="794354"/>
            </a:xfrm>
            <a:custGeom>
              <a:avLst/>
              <a:gdLst>
                <a:gd name="connsiteX0" fmla="*/ 797925 w 794354"/>
                <a:gd name="connsiteY0" fmla="*/ 398962 h 794354"/>
                <a:gd name="connsiteX1" fmla="*/ 398962 w 794354"/>
                <a:gd name="connsiteY1" fmla="*/ 797925 h 794354"/>
                <a:gd name="connsiteX2" fmla="*/ 0 w 794354"/>
                <a:gd name="connsiteY2" fmla="*/ 398962 h 794354"/>
                <a:gd name="connsiteX3" fmla="*/ 398962 w 794354"/>
                <a:gd name="connsiteY3" fmla="*/ 0 h 794354"/>
                <a:gd name="connsiteX4" fmla="*/ 797925 w 794354"/>
                <a:gd name="connsiteY4" fmla="*/ 398962 h 7943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94354" h="794354">
                  <a:moveTo>
                    <a:pt x="797925" y="398962"/>
                  </a:moveTo>
                  <a:cubicBezTo>
                    <a:pt x="797925" y="619303"/>
                    <a:pt x="619303" y="797925"/>
                    <a:pt x="398962" y="797925"/>
                  </a:cubicBezTo>
                  <a:cubicBezTo>
                    <a:pt x="178621" y="797925"/>
                    <a:pt x="0" y="619303"/>
                    <a:pt x="0" y="398962"/>
                  </a:cubicBezTo>
                  <a:cubicBezTo>
                    <a:pt x="0" y="178622"/>
                    <a:pt x="178621" y="0"/>
                    <a:pt x="398962" y="0"/>
                  </a:cubicBezTo>
                  <a:cubicBezTo>
                    <a:pt x="619303" y="0"/>
                    <a:pt x="797925" y="178622"/>
                    <a:pt x="797925" y="398962"/>
                  </a:cubicBezTo>
                  <a:close/>
                </a:path>
              </a:pathLst>
            </a:custGeom>
            <a:grpFill/>
            <a:ln w="89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B1D0A0EE-39A8-406B-ADDD-BC399DEFC9EC}"/>
                </a:ext>
              </a:extLst>
            </p:cNvPr>
            <p:cNvSpPr/>
            <p:nvPr/>
          </p:nvSpPr>
          <p:spPr>
            <a:xfrm>
              <a:off x="3263993" y="5438984"/>
              <a:ext cx="794354" cy="794354"/>
            </a:xfrm>
            <a:custGeom>
              <a:avLst/>
              <a:gdLst>
                <a:gd name="connsiteX0" fmla="*/ 797925 w 794354"/>
                <a:gd name="connsiteY0" fmla="*/ 398962 h 794354"/>
                <a:gd name="connsiteX1" fmla="*/ 398962 w 794354"/>
                <a:gd name="connsiteY1" fmla="*/ 797925 h 794354"/>
                <a:gd name="connsiteX2" fmla="*/ 0 w 794354"/>
                <a:gd name="connsiteY2" fmla="*/ 398962 h 794354"/>
                <a:gd name="connsiteX3" fmla="*/ 398962 w 794354"/>
                <a:gd name="connsiteY3" fmla="*/ 0 h 794354"/>
                <a:gd name="connsiteX4" fmla="*/ 797925 w 794354"/>
                <a:gd name="connsiteY4" fmla="*/ 398962 h 7943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94354" h="794354">
                  <a:moveTo>
                    <a:pt x="797925" y="398962"/>
                  </a:moveTo>
                  <a:cubicBezTo>
                    <a:pt x="797925" y="619303"/>
                    <a:pt x="619303" y="797925"/>
                    <a:pt x="398962" y="797925"/>
                  </a:cubicBezTo>
                  <a:cubicBezTo>
                    <a:pt x="178621" y="797925"/>
                    <a:pt x="0" y="619303"/>
                    <a:pt x="0" y="398962"/>
                  </a:cubicBezTo>
                  <a:cubicBezTo>
                    <a:pt x="0" y="178622"/>
                    <a:pt x="178621" y="0"/>
                    <a:pt x="398962" y="0"/>
                  </a:cubicBezTo>
                  <a:cubicBezTo>
                    <a:pt x="619303" y="0"/>
                    <a:pt x="797925" y="178622"/>
                    <a:pt x="797925" y="398962"/>
                  </a:cubicBezTo>
                  <a:close/>
                </a:path>
              </a:pathLst>
            </a:custGeom>
            <a:grpFill/>
            <a:ln w="89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  <p:sp>
        <p:nvSpPr>
          <p:cNvPr id="28" name="Rounded Rectangle 25">
            <a:extLst>
              <a:ext uri="{FF2B5EF4-FFF2-40B4-BE49-F238E27FC236}">
                <a16:creationId xmlns:a16="http://schemas.microsoft.com/office/drawing/2014/main" id="{5D9E2940-361E-485C-B1FC-B29D183E67A5}"/>
              </a:ext>
            </a:extLst>
          </p:cNvPr>
          <p:cNvSpPr/>
          <p:nvPr/>
        </p:nvSpPr>
        <p:spPr>
          <a:xfrm>
            <a:off x="4453349" y="2388404"/>
            <a:ext cx="569876" cy="417629"/>
          </a:xfrm>
          <a:custGeom>
            <a:avLst/>
            <a:gdLst/>
            <a:ahLst/>
            <a:cxnLst/>
            <a:rect l="l" t="t" r="r" b="b"/>
            <a:pathLst>
              <a:path w="3248842" h="2380886">
                <a:moveTo>
                  <a:pt x="1194785" y="1472263"/>
                </a:moveTo>
                <a:cubicBezTo>
                  <a:pt x="1150014" y="1472263"/>
                  <a:pt x="1113720" y="1508557"/>
                  <a:pt x="1113720" y="1553328"/>
                </a:cubicBezTo>
                <a:lnTo>
                  <a:pt x="1113720" y="1600880"/>
                </a:lnTo>
                <a:cubicBezTo>
                  <a:pt x="1113720" y="1645651"/>
                  <a:pt x="1150014" y="1681945"/>
                  <a:pt x="1194785" y="1681945"/>
                </a:cubicBezTo>
                <a:lnTo>
                  <a:pt x="2067186" y="1681945"/>
                </a:lnTo>
                <a:cubicBezTo>
                  <a:pt x="2111957" y="1681945"/>
                  <a:pt x="2148251" y="1645651"/>
                  <a:pt x="2148251" y="1600880"/>
                </a:cubicBezTo>
                <a:lnTo>
                  <a:pt x="2148251" y="1553328"/>
                </a:lnTo>
                <a:cubicBezTo>
                  <a:pt x="2148251" y="1508557"/>
                  <a:pt x="2111957" y="1472263"/>
                  <a:pt x="2067186" y="1472263"/>
                </a:cubicBezTo>
                <a:close/>
                <a:moveTo>
                  <a:pt x="2582402" y="986449"/>
                </a:moveTo>
                <a:cubicBezTo>
                  <a:pt x="2477247" y="986449"/>
                  <a:pt x="2392002" y="1071694"/>
                  <a:pt x="2392002" y="1176848"/>
                </a:cubicBezTo>
                <a:cubicBezTo>
                  <a:pt x="2392002" y="1282003"/>
                  <a:pt x="2477247" y="1367248"/>
                  <a:pt x="2582402" y="1367248"/>
                </a:cubicBezTo>
                <a:cubicBezTo>
                  <a:pt x="2687557" y="1367248"/>
                  <a:pt x="2772801" y="1282003"/>
                  <a:pt x="2772801" y="1176848"/>
                </a:cubicBezTo>
                <a:cubicBezTo>
                  <a:pt x="2772801" y="1071694"/>
                  <a:pt x="2687557" y="986449"/>
                  <a:pt x="2582402" y="986449"/>
                </a:cubicBezTo>
                <a:close/>
                <a:moveTo>
                  <a:pt x="679570" y="986449"/>
                </a:moveTo>
                <a:cubicBezTo>
                  <a:pt x="574415" y="986449"/>
                  <a:pt x="489171" y="1071694"/>
                  <a:pt x="489171" y="1176848"/>
                </a:cubicBezTo>
                <a:cubicBezTo>
                  <a:pt x="489171" y="1282003"/>
                  <a:pt x="574415" y="1367248"/>
                  <a:pt x="679570" y="1367248"/>
                </a:cubicBezTo>
                <a:cubicBezTo>
                  <a:pt x="784725" y="1367248"/>
                  <a:pt x="869970" y="1282003"/>
                  <a:pt x="869970" y="1176848"/>
                </a:cubicBezTo>
                <a:cubicBezTo>
                  <a:pt x="869970" y="1071694"/>
                  <a:pt x="784725" y="986449"/>
                  <a:pt x="679570" y="986449"/>
                </a:cubicBezTo>
                <a:close/>
                <a:moveTo>
                  <a:pt x="867954" y="155801"/>
                </a:moveTo>
                <a:lnTo>
                  <a:pt x="726849" y="858549"/>
                </a:lnTo>
                <a:lnTo>
                  <a:pt x="2535122" y="858549"/>
                </a:lnTo>
                <a:lnTo>
                  <a:pt x="2394017" y="155801"/>
                </a:lnTo>
                <a:close/>
                <a:moveTo>
                  <a:pt x="677268" y="0"/>
                </a:moveTo>
                <a:lnTo>
                  <a:pt x="2584703" y="0"/>
                </a:lnTo>
                <a:lnTo>
                  <a:pt x="2736658" y="607820"/>
                </a:lnTo>
                <a:cubicBezTo>
                  <a:pt x="2766265" y="579906"/>
                  <a:pt x="2806392" y="564164"/>
                  <a:pt x="2850195" y="564164"/>
                </a:cubicBezTo>
                <a:lnTo>
                  <a:pt x="3069929" y="564164"/>
                </a:lnTo>
                <a:cubicBezTo>
                  <a:pt x="3168740" y="564164"/>
                  <a:pt x="3248842" y="644266"/>
                  <a:pt x="3248842" y="743077"/>
                </a:cubicBezTo>
                <a:lnTo>
                  <a:pt x="3248842" y="792706"/>
                </a:lnTo>
                <a:cubicBezTo>
                  <a:pt x="3248842" y="891517"/>
                  <a:pt x="3168740" y="971619"/>
                  <a:pt x="3069929" y="971619"/>
                </a:cubicBezTo>
                <a:lnTo>
                  <a:pt x="3054536" y="971619"/>
                </a:lnTo>
                <a:cubicBezTo>
                  <a:pt x="3060628" y="989042"/>
                  <a:pt x="3063411" y="1007758"/>
                  <a:pt x="3063411" y="1027125"/>
                </a:cubicBezTo>
                <a:lnTo>
                  <a:pt x="3063411" y="2015961"/>
                </a:lnTo>
                <a:lnTo>
                  <a:pt x="2889080" y="2015961"/>
                </a:lnTo>
                <a:lnTo>
                  <a:pt x="2889080" y="2260325"/>
                </a:lnTo>
                <a:cubicBezTo>
                  <a:pt x="2889080" y="2326909"/>
                  <a:pt x="2835102" y="2380886"/>
                  <a:pt x="2768518" y="2380886"/>
                </a:cubicBezTo>
                <a:lnTo>
                  <a:pt x="2286284" y="2380886"/>
                </a:lnTo>
                <a:cubicBezTo>
                  <a:pt x="2219700" y="2380886"/>
                  <a:pt x="2165723" y="2326909"/>
                  <a:pt x="2165723" y="2260325"/>
                </a:cubicBezTo>
                <a:lnTo>
                  <a:pt x="2165723" y="2015961"/>
                </a:lnTo>
                <a:lnTo>
                  <a:pt x="1096248" y="2015961"/>
                </a:lnTo>
                <a:lnTo>
                  <a:pt x="1096248" y="2260325"/>
                </a:lnTo>
                <a:cubicBezTo>
                  <a:pt x="1096248" y="2326909"/>
                  <a:pt x="1042270" y="2380886"/>
                  <a:pt x="975686" y="2380886"/>
                </a:cubicBezTo>
                <a:lnTo>
                  <a:pt x="493453" y="2380886"/>
                </a:lnTo>
                <a:cubicBezTo>
                  <a:pt x="426869" y="2380886"/>
                  <a:pt x="372891" y="2326909"/>
                  <a:pt x="372891" y="2260325"/>
                </a:cubicBezTo>
                <a:lnTo>
                  <a:pt x="372891" y="2015961"/>
                </a:lnTo>
                <a:lnTo>
                  <a:pt x="198560" y="2015961"/>
                </a:lnTo>
                <a:lnTo>
                  <a:pt x="198560" y="1027125"/>
                </a:lnTo>
                <a:cubicBezTo>
                  <a:pt x="198560" y="1007758"/>
                  <a:pt x="201343" y="989042"/>
                  <a:pt x="207435" y="971619"/>
                </a:cubicBezTo>
                <a:lnTo>
                  <a:pt x="178913" y="971619"/>
                </a:lnTo>
                <a:cubicBezTo>
                  <a:pt x="80102" y="971619"/>
                  <a:pt x="0" y="891517"/>
                  <a:pt x="0" y="792706"/>
                </a:cubicBezTo>
                <a:lnTo>
                  <a:pt x="0" y="743077"/>
                </a:lnTo>
                <a:cubicBezTo>
                  <a:pt x="0" y="644266"/>
                  <a:pt x="80102" y="564164"/>
                  <a:pt x="178913" y="564164"/>
                </a:cubicBezTo>
                <a:lnTo>
                  <a:pt x="398647" y="564164"/>
                </a:lnTo>
                <a:cubicBezTo>
                  <a:pt x="447310" y="564164"/>
                  <a:pt x="491436" y="583593"/>
                  <a:pt x="523419" y="61539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itchFamily="2" charset="-78"/>
            </a:endParaRPr>
          </a:p>
        </p:txBody>
      </p:sp>
      <p:grpSp>
        <p:nvGrpSpPr>
          <p:cNvPr id="29" name="Group 28">
            <a:extLst>
              <a:ext uri="{FF2B5EF4-FFF2-40B4-BE49-F238E27FC236}">
                <a16:creationId xmlns:a16="http://schemas.microsoft.com/office/drawing/2014/main" id="{684C1810-0355-4DA6-9D61-3ABC4AF3EFB4}"/>
              </a:ext>
            </a:extLst>
          </p:cNvPr>
          <p:cNvGrpSpPr/>
          <p:nvPr/>
        </p:nvGrpSpPr>
        <p:grpSpPr>
          <a:xfrm>
            <a:off x="7059828" y="2242858"/>
            <a:ext cx="727915" cy="640314"/>
            <a:chOff x="9544125" y="314311"/>
            <a:chExt cx="1802975" cy="1585994"/>
          </a:xfrm>
          <a:solidFill>
            <a:schemeClr val="accent4"/>
          </a:solidFill>
        </p:grpSpPr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ED787C9B-0FC7-4A01-8095-5AAC901D5E84}"/>
                </a:ext>
              </a:extLst>
            </p:cNvPr>
            <p:cNvSpPr/>
            <p:nvPr/>
          </p:nvSpPr>
          <p:spPr>
            <a:xfrm rot="5400000">
              <a:off x="9855308" y="140908"/>
              <a:ext cx="1318389" cy="1665195"/>
            </a:xfrm>
            <a:custGeom>
              <a:avLst/>
              <a:gdLst>
                <a:gd name="connsiteX0" fmla="*/ 855467 w 1318389"/>
                <a:gd name="connsiteY0" fmla="*/ 1312844 h 1665195"/>
                <a:gd name="connsiteX1" fmla="*/ 898407 w 1318389"/>
                <a:gd name="connsiteY1" fmla="*/ 1355784 h 1665195"/>
                <a:gd name="connsiteX2" fmla="*/ 941347 w 1318389"/>
                <a:gd name="connsiteY2" fmla="*/ 1312844 h 1665195"/>
                <a:gd name="connsiteX3" fmla="*/ 898407 w 1318389"/>
                <a:gd name="connsiteY3" fmla="*/ 1269904 h 1665195"/>
                <a:gd name="connsiteX4" fmla="*/ 855467 w 1318389"/>
                <a:gd name="connsiteY4" fmla="*/ 1312844 h 1665195"/>
                <a:gd name="connsiteX5" fmla="*/ 362769 w 1318389"/>
                <a:gd name="connsiteY5" fmla="*/ 236590 h 1665195"/>
                <a:gd name="connsiteX6" fmla="*/ 405229 w 1318389"/>
                <a:gd name="connsiteY6" fmla="*/ 279050 h 1665195"/>
                <a:gd name="connsiteX7" fmla="*/ 447689 w 1318389"/>
                <a:gd name="connsiteY7" fmla="*/ 236590 h 1665195"/>
                <a:gd name="connsiteX8" fmla="*/ 405229 w 1318389"/>
                <a:gd name="connsiteY8" fmla="*/ 194130 h 1665195"/>
                <a:gd name="connsiteX9" fmla="*/ 362769 w 1318389"/>
                <a:gd name="connsiteY9" fmla="*/ 236590 h 1665195"/>
                <a:gd name="connsiteX10" fmla="*/ 348187 w 1318389"/>
                <a:gd name="connsiteY10" fmla="*/ 1312844 h 1665195"/>
                <a:gd name="connsiteX11" fmla="*/ 391127 w 1318389"/>
                <a:gd name="connsiteY11" fmla="*/ 1355784 h 1665195"/>
                <a:gd name="connsiteX12" fmla="*/ 434066 w 1318389"/>
                <a:gd name="connsiteY12" fmla="*/ 1312844 h 1665195"/>
                <a:gd name="connsiteX13" fmla="*/ 391127 w 1318389"/>
                <a:gd name="connsiteY13" fmla="*/ 1269904 h 1665195"/>
                <a:gd name="connsiteX14" fmla="*/ 348187 w 1318389"/>
                <a:gd name="connsiteY14" fmla="*/ 1312844 h 1665195"/>
                <a:gd name="connsiteX15" fmla="*/ 81655 w 1318389"/>
                <a:gd name="connsiteY15" fmla="*/ 873373 h 1665195"/>
                <a:gd name="connsiteX16" fmla="*/ 124595 w 1318389"/>
                <a:gd name="connsiteY16" fmla="*/ 916313 h 1665195"/>
                <a:gd name="connsiteX17" fmla="*/ 167534 w 1318389"/>
                <a:gd name="connsiteY17" fmla="*/ 873373 h 1665195"/>
                <a:gd name="connsiteX18" fmla="*/ 124595 w 1318389"/>
                <a:gd name="connsiteY18" fmla="*/ 830433 h 1665195"/>
                <a:gd name="connsiteX19" fmla="*/ 81655 w 1318389"/>
                <a:gd name="connsiteY19" fmla="*/ 873373 h 1665195"/>
                <a:gd name="connsiteX20" fmla="*/ 898 w 1318389"/>
                <a:gd name="connsiteY20" fmla="*/ 878256 h 1665195"/>
                <a:gd name="connsiteX21" fmla="*/ 59313 w 1318389"/>
                <a:gd name="connsiteY21" fmla="*/ 760898 h 1665195"/>
                <a:gd name="connsiteX22" fmla="*/ 60023 w 1318389"/>
                <a:gd name="connsiteY22" fmla="*/ 760660 h 1665195"/>
                <a:gd name="connsiteX23" fmla="*/ 301509 w 1318389"/>
                <a:gd name="connsiteY23" fmla="*/ 256655 h 1665195"/>
                <a:gd name="connsiteX24" fmla="*/ 300401 w 1318389"/>
                <a:gd name="connsiteY24" fmla="*/ 253678 h 1665195"/>
                <a:gd name="connsiteX25" fmla="*/ 392815 w 1318389"/>
                <a:gd name="connsiteY25" fmla="*/ 125792 h 1665195"/>
                <a:gd name="connsiteX26" fmla="*/ 426561 w 1318389"/>
                <a:gd name="connsiteY26" fmla="*/ 127298 h 1665195"/>
                <a:gd name="connsiteX27" fmla="*/ 501833 w 1318389"/>
                <a:gd name="connsiteY27" fmla="*/ 25203 h 1665195"/>
                <a:gd name="connsiteX28" fmla="*/ 659591 w 1318389"/>
                <a:gd name="connsiteY28" fmla="*/ 0 h 1665195"/>
                <a:gd name="connsiteX29" fmla="*/ 767873 w 1318389"/>
                <a:gd name="connsiteY29" fmla="*/ 94280 h 1665195"/>
                <a:gd name="connsiteX30" fmla="*/ 773474 w 1318389"/>
                <a:gd name="connsiteY30" fmla="*/ 129752 h 1665195"/>
                <a:gd name="connsiteX31" fmla="*/ 750137 w 1318389"/>
                <a:gd name="connsiteY31" fmla="*/ 133486 h 1665195"/>
                <a:gd name="connsiteX32" fmla="*/ 643721 w 1318389"/>
                <a:gd name="connsiteY32" fmla="*/ 50407 h 1665195"/>
                <a:gd name="connsiteX33" fmla="*/ 528905 w 1318389"/>
                <a:gd name="connsiteY33" fmla="*/ 68143 h 1665195"/>
                <a:gd name="connsiteX34" fmla="*/ 477195 w 1318389"/>
                <a:gd name="connsiteY34" fmla="*/ 147376 h 1665195"/>
                <a:gd name="connsiteX35" fmla="*/ 504919 w 1318389"/>
                <a:gd name="connsiteY35" fmla="*/ 176856 h 1665195"/>
                <a:gd name="connsiteX36" fmla="*/ 520701 w 1318389"/>
                <a:gd name="connsiteY36" fmla="*/ 218206 h 1665195"/>
                <a:gd name="connsiteX37" fmla="*/ 520838 w 1318389"/>
                <a:gd name="connsiteY37" fmla="*/ 251739 h 1665195"/>
                <a:gd name="connsiteX38" fmla="*/ 512601 w 1318389"/>
                <a:gd name="connsiteY38" fmla="*/ 279384 h 1665195"/>
                <a:gd name="connsiteX39" fmla="*/ 572778 w 1318389"/>
                <a:gd name="connsiteY39" fmla="*/ 326714 h 1665195"/>
                <a:gd name="connsiteX40" fmla="*/ 687595 w 1318389"/>
                <a:gd name="connsiteY40" fmla="*/ 308045 h 1665195"/>
                <a:gd name="connsiteX41" fmla="*/ 763207 w 1318389"/>
                <a:gd name="connsiteY41" fmla="*/ 196028 h 1665195"/>
                <a:gd name="connsiteX42" fmla="*/ 785610 w 1318389"/>
                <a:gd name="connsiteY42" fmla="*/ 192294 h 1665195"/>
                <a:gd name="connsiteX43" fmla="*/ 791211 w 1318389"/>
                <a:gd name="connsiteY43" fmla="*/ 227766 h 1665195"/>
                <a:gd name="connsiteX44" fmla="*/ 718400 w 1318389"/>
                <a:gd name="connsiteY44" fmla="*/ 350984 h 1665195"/>
                <a:gd name="connsiteX45" fmla="*/ 560643 w 1318389"/>
                <a:gd name="connsiteY45" fmla="*/ 376188 h 1665195"/>
                <a:gd name="connsiteX46" fmla="*/ 481653 w 1318389"/>
                <a:gd name="connsiteY46" fmla="*/ 320430 h 1665195"/>
                <a:gd name="connsiteX47" fmla="*/ 469637 w 1318389"/>
                <a:gd name="connsiteY47" fmla="*/ 330704 h 1665195"/>
                <a:gd name="connsiteX48" fmla="*/ 462283 w 1318389"/>
                <a:gd name="connsiteY48" fmla="*/ 333441 h 1665195"/>
                <a:gd name="connsiteX49" fmla="*/ 252808 w 1318389"/>
                <a:gd name="connsiteY49" fmla="*/ 858867 h 1665195"/>
                <a:gd name="connsiteX50" fmla="*/ 444434 w 1318389"/>
                <a:gd name="connsiteY50" fmla="*/ 1190772 h 1665195"/>
                <a:gd name="connsiteX51" fmla="*/ 801245 w 1318389"/>
                <a:gd name="connsiteY51" fmla="*/ 1187463 h 1665195"/>
                <a:gd name="connsiteX52" fmla="*/ 801245 w 1318389"/>
                <a:gd name="connsiteY52" fmla="*/ 1116815 h 1665195"/>
                <a:gd name="connsiteX53" fmla="*/ 890858 w 1318389"/>
                <a:gd name="connsiteY53" fmla="*/ 1027202 h 1665195"/>
                <a:gd name="connsiteX54" fmla="*/ 1200123 w 1318389"/>
                <a:gd name="connsiteY54" fmla="*/ 1027202 h 1665195"/>
                <a:gd name="connsiteX55" fmla="*/ 1205949 w 1318389"/>
                <a:gd name="connsiteY55" fmla="*/ 998361 h 1665195"/>
                <a:gd name="connsiteX56" fmla="*/ 1288518 w 1318389"/>
                <a:gd name="connsiteY56" fmla="*/ 943622 h 1665195"/>
                <a:gd name="connsiteX57" fmla="*/ 1318389 w 1318389"/>
                <a:gd name="connsiteY57" fmla="*/ 974426 h 1665195"/>
                <a:gd name="connsiteX58" fmla="*/ 1318389 w 1318389"/>
                <a:gd name="connsiteY58" fmla="*/ 1635324 h 1665195"/>
                <a:gd name="connsiteX59" fmla="*/ 1288518 w 1318389"/>
                <a:gd name="connsiteY59" fmla="*/ 1665195 h 1665195"/>
                <a:gd name="connsiteX60" fmla="*/ 1205949 w 1318389"/>
                <a:gd name="connsiteY60" fmla="*/ 1610455 h 1665195"/>
                <a:gd name="connsiteX61" fmla="*/ 1203531 w 1318389"/>
                <a:gd name="connsiteY61" fmla="*/ 1598487 h 1665195"/>
                <a:gd name="connsiteX62" fmla="*/ 890858 w 1318389"/>
                <a:gd name="connsiteY62" fmla="*/ 1598487 h 1665195"/>
                <a:gd name="connsiteX63" fmla="*/ 801245 w 1318389"/>
                <a:gd name="connsiteY63" fmla="*/ 1508873 h 1665195"/>
                <a:gd name="connsiteX64" fmla="*/ 801245 w 1318389"/>
                <a:gd name="connsiteY64" fmla="*/ 1426032 h 1665195"/>
                <a:gd name="connsiteX65" fmla="*/ 379661 w 1318389"/>
                <a:gd name="connsiteY65" fmla="*/ 1429942 h 1665195"/>
                <a:gd name="connsiteX66" fmla="*/ 294951 w 1318389"/>
                <a:gd name="connsiteY66" fmla="*/ 1395390 h 1665195"/>
                <a:gd name="connsiteX67" fmla="*/ 270560 w 1318389"/>
                <a:gd name="connsiteY67" fmla="*/ 1359849 h 1665195"/>
                <a:gd name="connsiteX68" fmla="*/ 263688 w 1318389"/>
                <a:gd name="connsiteY68" fmla="*/ 1352058 h 1665195"/>
                <a:gd name="connsiteX69" fmla="*/ 15908 w 1318389"/>
                <a:gd name="connsiteY69" fmla="*/ 922891 h 1665195"/>
                <a:gd name="connsiteX70" fmla="*/ 898 w 1318389"/>
                <a:gd name="connsiteY70" fmla="*/ 878256 h 16651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</a:cxnLst>
              <a:rect l="l" t="t" r="r" b="b"/>
              <a:pathLst>
                <a:path w="1318389" h="1665195">
                  <a:moveTo>
                    <a:pt x="855467" y="1312844"/>
                  </a:moveTo>
                  <a:cubicBezTo>
                    <a:pt x="855467" y="1336181"/>
                    <a:pt x="875070" y="1355784"/>
                    <a:pt x="898407" y="1355784"/>
                  </a:cubicBezTo>
                  <a:cubicBezTo>
                    <a:pt x="921743" y="1355784"/>
                    <a:pt x="941347" y="1336181"/>
                    <a:pt x="941347" y="1312844"/>
                  </a:cubicBezTo>
                  <a:cubicBezTo>
                    <a:pt x="941347" y="1289508"/>
                    <a:pt x="921743" y="1269904"/>
                    <a:pt x="898407" y="1269904"/>
                  </a:cubicBezTo>
                  <a:cubicBezTo>
                    <a:pt x="875070" y="1269904"/>
                    <a:pt x="855467" y="1289508"/>
                    <a:pt x="855467" y="1312844"/>
                  </a:cubicBezTo>
                  <a:close/>
                  <a:moveTo>
                    <a:pt x="362769" y="236590"/>
                  </a:moveTo>
                  <a:cubicBezTo>
                    <a:pt x="362769" y="260040"/>
                    <a:pt x="381779" y="279050"/>
                    <a:pt x="405229" y="279050"/>
                  </a:cubicBezTo>
                  <a:cubicBezTo>
                    <a:pt x="428679" y="279050"/>
                    <a:pt x="447689" y="260040"/>
                    <a:pt x="447689" y="236590"/>
                  </a:cubicBezTo>
                  <a:cubicBezTo>
                    <a:pt x="447689" y="213140"/>
                    <a:pt x="428679" y="194130"/>
                    <a:pt x="405229" y="194130"/>
                  </a:cubicBezTo>
                  <a:cubicBezTo>
                    <a:pt x="381779" y="194130"/>
                    <a:pt x="362769" y="213140"/>
                    <a:pt x="362769" y="236590"/>
                  </a:cubicBezTo>
                  <a:close/>
                  <a:moveTo>
                    <a:pt x="348187" y="1312844"/>
                  </a:moveTo>
                  <a:cubicBezTo>
                    <a:pt x="348187" y="1336181"/>
                    <a:pt x="367790" y="1355784"/>
                    <a:pt x="391127" y="1355784"/>
                  </a:cubicBezTo>
                  <a:cubicBezTo>
                    <a:pt x="414463" y="1355784"/>
                    <a:pt x="434066" y="1336181"/>
                    <a:pt x="434066" y="1312844"/>
                  </a:cubicBezTo>
                  <a:cubicBezTo>
                    <a:pt x="434066" y="1289508"/>
                    <a:pt x="414463" y="1269904"/>
                    <a:pt x="391127" y="1269904"/>
                  </a:cubicBezTo>
                  <a:cubicBezTo>
                    <a:pt x="367790" y="1269904"/>
                    <a:pt x="348187" y="1289508"/>
                    <a:pt x="348187" y="1312844"/>
                  </a:cubicBezTo>
                  <a:close/>
                  <a:moveTo>
                    <a:pt x="81655" y="873373"/>
                  </a:moveTo>
                  <a:cubicBezTo>
                    <a:pt x="81655" y="896710"/>
                    <a:pt x="101258" y="916313"/>
                    <a:pt x="124595" y="916313"/>
                  </a:cubicBezTo>
                  <a:cubicBezTo>
                    <a:pt x="147931" y="916313"/>
                    <a:pt x="167534" y="896710"/>
                    <a:pt x="167534" y="873373"/>
                  </a:cubicBezTo>
                  <a:cubicBezTo>
                    <a:pt x="167534" y="850037"/>
                    <a:pt x="147931" y="830433"/>
                    <a:pt x="124595" y="830433"/>
                  </a:cubicBezTo>
                  <a:cubicBezTo>
                    <a:pt x="101258" y="830433"/>
                    <a:pt x="81655" y="850037"/>
                    <a:pt x="81655" y="873373"/>
                  </a:cubicBezTo>
                  <a:close/>
                  <a:moveTo>
                    <a:pt x="898" y="878256"/>
                  </a:moveTo>
                  <a:cubicBezTo>
                    <a:pt x="-4792" y="832394"/>
                    <a:pt x="16774" y="785458"/>
                    <a:pt x="59313" y="760898"/>
                  </a:cubicBezTo>
                  <a:lnTo>
                    <a:pt x="60023" y="760660"/>
                  </a:lnTo>
                  <a:lnTo>
                    <a:pt x="301509" y="256655"/>
                  </a:lnTo>
                  <a:lnTo>
                    <a:pt x="300401" y="253678"/>
                  </a:lnTo>
                  <a:cubicBezTo>
                    <a:pt x="291067" y="193002"/>
                    <a:pt x="332139" y="135127"/>
                    <a:pt x="392815" y="125792"/>
                  </a:cubicBezTo>
                  <a:lnTo>
                    <a:pt x="426561" y="127298"/>
                  </a:lnTo>
                  <a:lnTo>
                    <a:pt x="501833" y="25203"/>
                  </a:lnTo>
                  <a:lnTo>
                    <a:pt x="659591" y="0"/>
                  </a:lnTo>
                  <a:lnTo>
                    <a:pt x="767873" y="94280"/>
                  </a:lnTo>
                  <a:lnTo>
                    <a:pt x="773474" y="129752"/>
                  </a:lnTo>
                  <a:lnTo>
                    <a:pt x="750137" y="133486"/>
                  </a:lnTo>
                  <a:lnTo>
                    <a:pt x="643721" y="50407"/>
                  </a:lnTo>
                  <a:lnTo>
                    <a:pt x="528905" y="68143"/>
                  </a:lnTo>
                  <a:lnTo>
                    <a:pt x="477195" y="147376"/>
                  </a:lnTo>
                  <a:lnTo>
                    <a:pt x="504919" y="176856"/>
                  </a:lnTo>
                  <a:cubicBezTo>
                    <a:pt x="512650" y="189093"/>
                    <a:pt x="518134" y="203037"/>
                    <a:pt x="520701" y="218206"/>
                  </a:cubicBezTo>
                  <a:cubicBezTo>
                    <a:pt x="522451" y="229583"/>
                    <a:pt x="522429" y="240861"/>
                    <a:pt x="520838" y="251739"/>
                  </a:cubicBezTo>
                  <a:lnTo>
                    <a:pt x="512601" y="279384"/>
                  </a:lnTo>
                  <a:lnTo>
                    <a:pt x="572778" y="326714"/>
                  </a:lnTo>
                  <a:lnTo>
                    <a:pt x="687595" y="308045"/>
                  </a:lnTo>
                  <a:lnTo>
                    <a:pt x="763207" y="196028"/>
                  </a:lnTo>
                  <a:lnTo>
                    <a:pt x="785610" y="192294"/>
                  </a:lnTo>
                  <a:lnTo>
                    <a:pt x="791211" y="227766"/>
                  </a:lnTo>
                  <a:lnTo>
                    <a:pt x="718400" y="350984"/>
                  </a:lnTo>
                  <a:lnTo>
                    <a:pt x="560643" y="376188"/>
                  </a:lnTo>
                  <a:lnTo>
                    <a:pt x="481653" y="320430"/>
                  </a:lnTo>
                  <a:lnTo>
                    <a:pt x="469637" y="330704"/>
                  </a:lnTo>
                  <a:lnTo>
                    <a:pt x="462283" y="333441"/>
                  </a:lnTo>
                  <a:lnTo>
                    <a:pt x="252808" y="858867"/>
                  </a:lnTo>
                  <a:lnTo>
                    <a:pt x="444434" y="1190772"/>
                  </a:lnTo>
                  <a:lnTo>
                    <a:pt x="801245" y="1187463"/>
                  </a:lnTo>
                  <a:lnTo>
                    <a:pt x="801245" y="1116815"/>
                  </a:lnTo>
                  <a:cubicBezTo>
                    <a:pt x="801245" y="1067341"/>
                    <a:pt x="841384" y="1027202"/>
                    <a:pt x="890858" y="1027202"/>
                  </a:cubicBezTo>
                  <a:lnTo>
                    <a:pt x="1200123" y="1027202"/>
                  </a:lnTo>
                  <a:lnTo>
                    <a:pt x="1205949" y="998361"/>
                  </a:lnTo>
                  <a:cubicBezTo>
                    <a:pt x="1219557" y="966200"/>
                    <a:pt x="1251412" y="943622"/>
                    <a:pt x="1288518" y="943622"/>
                  </a:cubicBezTo>
                  <a:cubicBezTo>
                    <a:pt x="1305320" y="944554"/>
                    <a:pt x="1318389" y="957623"/>
                    <a:pt x="1318389" y="974426"/>
                  </a:cubicBezTo>
                  <a:lnTo>
                    <a:pt x="1318389" y="1635324"/>
                  </a:lnTo>
                  <a:cubicBezTo>
                    <a:pt x="1318389" y="1652126"/>
                    <a:pt x="1305320" y="1665195"/>
                    <a:pt x="1288518" y="1665195"/>
                  </a:cubicBezTo>
                  <a:cubicBezTo>
                    <a:pt x="1251412" y="1665195"/>
                    <a:pt x="1219557" y="1642617"/>
                    <a:pt x="1205949" y="1610455"/>
                  </a:cubicBezTo>
                  <a:lnTo>
                    <a:pt x="1203531" y="1598487"/>
                  </a:lnTo>
                  <a:lnTo>
                    <a:pt x="890858" y="1598487"/>
                  </a:lnTo>
                  <a:cubicBezTo>
                    <a:pt x="841384" y="1598487"/>
                    <a:pt x="801245" y="1558348"/>
                    <a:pt x="801245" y="1508873"/>
                  </a:cubicBezTo>
                  <a:lnTo>
                    <a:pt x="801245" y="1426032"/>
                  </a:lnTo>
                  <a:lnTo>
                    <a:pt x="379661" y="1429942"/>
                  </a:lnTo>
                  <a:cubicBezTo>
                    <a:pt x="346553" y="1429924"/>
                    <a:pt x="316655" y="1416756"/>
                    <a:pt x="294951" y="1395390"/>
                  </a:cubicBezTo>
                  <a:lnTo>
                    <a:pt x="270560" y="1359849"/>
                  </a:lnTo>
                  <a:lnTo>
                    <a:pt x="263688" y="1352058"/>
                  </a:lnTo>
                  <a:lnTo>
                    <a:pt x="15908" y="922891"/>
                  </a:lnTo>
                  <a:cubicBezTo>
                    <a:pt x="7721" y="908711"/>
                    <a:pt x="2795" y="893543"/>
                    <a:pt x="898" y="87825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pPr algn="r" rtl="1"/>
              <a:endParaRPr lang="en-US" dirty="0">
                <a:cs typeface="B Nazanin" pitchFamily="2" charset="-78"/>
              </a:endParaRPr>
            </a:p>
          </p:txBody>
        </p:sp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0D34BD5C-FB84-4372-9D38-66FD338288B4}"/>
                </a:ext>
              </a:extLst>
            </p:cNvPr>
            <p:cNvSpPr/>
            <p:nvPr/>
          </p:nvSpPr>
          <p:spPr>
            <a:xfrm>
              <a:off x="9544125" y="1625233"/>
              <a:ext cx="1756228" cy="275072"/>
            </a:xfrm>
            <a:custGeom>
              <a:avLst/>
              <a:gdLst>
                <a:gd name="connsiteX0" fmla="*/ 2123188 w 2324346"/>
                <a:gd name="connsiteY0" fmla="*/ 127749 h 364054"/>
                <a:gd name="connsiteX1" fmla="*/ 2067056 w 2324346"/>
                <a:gd name="connsiteY1" fmla="*/ 183881 h 364054"/>
                <a:gd name="connsiteX2" fmla="*/ 2123188 w 2324346"/>
                <a:gd name="connsiteY2" fmla="*/ 240013 h 364054"/>
                <a:gd name="connsiteX3" fmla="*/ 2179320 w 2324346"/>
                <a:gd name="connsiteY3" fmla="*/ 183881 h 364054"/>
                <a:gd name="connsiteX4" fmla="*/ 2123188 w 2324346"/>
                <a:gd name="connsiteY4" fmla="*/ 127749 h 364054"/>
                <a:gd name="connsiteX5" fmla="*/ 1803836 w 2324346"/>
                <a:gd name="connsiteY5" fmla="*/ 127749 h 364054"/>
                <a:gd name="connsiteX6" fmla="*/ 1747704 w 2324346"/>
                <a:gd name="connsiteY6" fmla="*/ 183881 h 364054"/>
                <a:gd name="connsiteX7" fmla="*/ 1803836 w 2324346"/>
                <a:gd name="connsiteY7" fmla="*/ 240013 h 364054"/>
                <a:gd name="connsiteX8" fmla="*/ 1859968 w 2324346"/>
                <a:gd name="connsiteY8" fmla="*/ 183881 h 364054"/>
                <a:gd name="connsiteX9" fmla="*/ 1803836 w 2324346"/>
                <a:gd name="connsiteY9" fmla="*/ 127749 h 364054"/>
                <a:gd name="connsiteX10" fmla="*/ 1484484 w 2324346"/>
                <a:gd name="connsiteY10" fmla="*/ 127749 h 364054"/>
                <a:gd name="connsiteX11" fmla="*/ 1428352 w 2324346"/>
                <a:gd name="connsiteY11" fmla="*/ 183881 h 364054"/>
                <a:gd name="connsiteX12" fmla="*/ 1484484 w 2324346"/>
                <a:gd name="connsiteY12" fmla="*/ 240013 h 364054"/>
                <a:gd name="connsiteX13" fmla="*/ 1540616 w 2324346"/>
                <a:gd name="connsiteY13" fmla="*/ 183881 h 364054"/>
                <a:gd name="connsiteX14" fmla="*/ 1484484 w 2324346"/>
                <a:gd name="connsiteY14" fmla="*/ 127749 h 364054"/>
                <a:gd name="connsiteX15" fmla="*/ 1165131 w 2324346"/>
                <a:gd name="connsiteY15" fmla="*/ 127749 h 364054"/>
                <a:gd name="connsiteX16" fmla="*/ 1108999 w 2324346"/>
                <a:gd name="connsiteY16" fmla="*/ 183881 h 364054"/>
                <a:gd name="connsiteX17" fmla="*/ 1165131 w 2324346"/>
                <a:gd name="connsiteY17" fmla="*/ 240013 h 364054"/>
                <a:gd name="connsiteX18" fmla="*/ 1221263 w 2324346"/>
                <a:gd name="connsiteY18" fmla="*/ 183881 h 364054"/>
                <a:gd name="connsiteX19" fmla="*/ 1165131 w 2324346"/>
                <a:gd name="connsiteY19" fmla="*/ 127749 h 364054"/>
                <a:gd name="connsiteX20" fmla="*/ 845779 w 2324346"/>
                <a:gd name="connsiteY20" fmla="*/ 127749 h 364054"/>
                <a:gd name="connsiteX21" fmla="*/ 789647 w 2324346"/>
                <a:gd name="connsiteY21" fmla="*/ 183881 h 364054"/>
                <a:gd name="connsiteX22" fmla="*/ 845779 w 2324346"/>
                <a:gd name="connsiteY22" fmla="*/ 240013 h 364054"/>
                <a:gd name="connsiteX23" fmla="*/ 901911 w 2324346"/>
                <a:gd name="connsiteY23" fmla="*/ 183881 h 364054"/>
                <a:gd name="connsiteX24" fmla="*/ 845779 w 2324346"/>
                <a:gd name="connsiteY24" fmla="*/ 127749 h 364054"/>
                <a:gd name="connsiteX25" fmla="*/ 526427 w 2324346"/>
                <a:gd name="connsiteY25" fmla="*/ 127749 h 364054"/>
                <a:gd name="connsiteX26" fmla="*/ 470295 w 2324346"/>
                <a:gd name="connsiteY26" fmla="*/ 183881 h 364054"/>
                <a:gd name="connsiteX27" fmla="*/ 526427 w 2324346"/>
                <a:gd name="connsiteY27" fmla="*/ 240013 h 364054"/>
                <a:gd name="connsiteX28" fmla="*/ 582559 w 2324346"/>
                <a:gd name="connsiteY28" fmla="*/ 183881 h 364054"/>
                <a:gd name="connsiteX29" fmla="*/ 526427 w 2324346"/>
                <a:gd name="connsiteY29" fmla="*/ 127749 h 364054"/>
                <a:gd name="connsiteX30" fmla="*/ 207075 w 2324346"/>
                <a:gd name="connsiteY30" fmla="*/ 127749 h 364054"/>
                <a:gd name="connsiteX31" fmla="*/ 150943 w 2324346"/>
                <a:gd name="connsiteY31" fmla="*/ 183881 h 364054"/>
                <a:gd name="connsiteX32" fmla="*/ 207075 w 2324346"/>
                <a:gd name="connsiteY32" fmla="*/ 240013 h 364054"/>
                <a:gd name="connsiteX33" fmla="*/ 263207 w 2324346"/>
                <a:gd name="connsiteY33" fmla="*/ 183881 h 364054"/>
                <a:gd name="connsiteX34" fmla="*/ 207075 w 2324346"/>
                <a:gd name="connsiteY34" fmla="*/ 127749 h 364054"/>
                <a:gd name="connsiteX35" fmla="*/ 2123188 w 2324346"/>
                <a:gd name="connsiteY35" fmla="*/ 71617 h 364054"/>
                <a:gd name="connsiteX36" fmla="*/ 2235452 w 2324346"/>
                <a:gd name="connsiteY36" fmla="*/ 183881 h 364054"/>
                <a:gd name="connsiteX37" fmla="*/ 2123188 w 2324346"/>
                <a:gd name="connsiteY37" fmla="*/ 296145 h 364054"/>
                <a:gd name="connsiteX38" fmla="*/ 2010924 w 2324346"/>
                <a:gd name="connsiteY38" fmla="*/ 183881 h 364054"/>
                <a:gd name="connsiteX39" fmla="*/ 2123188 w 2324346"/>
                <a:gd name="connsiteY39" fmla="*/ 71617 h 364054"/>
                <a:gd name="connsiteX40" fmla="*/ 1803836 w 2324346"/>
                <a:gd name="connsiteY40" fmla="*/ 71617 h 364054"/>
                <a:gd name="connsiteX41" fmla="*/ 1916100 w 2324346"/>
                <a:gd name="connsiteY41" fmla="*/ 183881 h 364054"/>
                <a:gd name="connsiteX42" fmla="*/ 1803836 w 2324346"/>
                <a:gd name="connsiteY42" fmla="*/ 296145 h 364054"/>
                <a:gd name="connsiteX43" fmla="*/ 1691572 w 2324346"/>
                <a:gd name="connsiteY43" fmla="*/ 183881 h 364054"/>
                <a:gd name="connsiteX44" fmla="*/ 1803836 w 2324346"/>
                <a:gd name="connsiteY44" fmla="*/ 71617 h 364054"/>
                <a:gd name="connsiteX45" fmla="*/ 1484484 w 2324346"/>
                <a:gd name="connsiteY45" fmla="*/ 71617 h 364054"/>
                <a:gd name="connsiteX46" fmla="*/ 1596748 w 2324346"/>
                <a:gd name="connsiteY46" fmla="*/ 183881 h 364054"/>
                <a:gd name="connsiteX47" fmla="*/ 1484484 w 2324346"/>
                <a:gd name="connsiteY47" fmla="*/ 296145 h 364054"/>
                <a:gd name="connsiteX48" fmla="*/ 1372220 w 2324346"/>
                <a:gd name="connsiteY48" fmla="*/ 183881 h 364054"/>
                <a:gd name="connsiteX49" fmla="*/ 1484484 w 2324346"/>
                <a:gd name="connsiteY49" fmla="*/ 71617 h 364054"/>
                <a:gd name="connsiteX50" fmla="*/ 1165131 w 2324346"/>
                <a:gd name="connsiteY50" fmla="*/ 71617 h 364054"/>
                <a:gd name="connsiteX51" fmla="*/ 1277395 w 2324346"/>
                <a:gd name="connsiteY51" fmla="*/ 183881 h 364054"/>
                <a:gd name="connsiteX52" fmla="*/ 1165131 w 2324346"/>
                <a:gd name="connsiteY52" fmla="*/ 296145 h 364054"/>
                <a:gd name="connsiteX53" fmla="*/ 1052867 w 2324346"/>
                <a:gd name="connsiteY53" fmla="*/ 183881 h 364054"/>
                <a:gd name="connsiteX54" fmla="*/ 1165131 w 2324346"/>
                <a:gd name="connsiteY54" fmla="*/ 71617 h 364054"/>
                <a:gd name="connsiteX55" fmla="*/ 845779 w 2324346"/>
                <a:gd name="connsiteY55" fmla="*/ 71617 h 364054"/>
                <a:gd name="connsiteX56" fmla="*/ 958043 w 2324346"/>
                <a:gd name="connsiteY56" fmla="*/ 183881 h 364054"/>
                <a:gd name="connsiteX57" fmla="*/ 845779 w 2324346"/>
                <a:gd name="connsiteY57" fmla="*/ 296145 h 364054"/>
                <a:gd name="connsiteX58" fmla="*/ 733515 w 2324346"/>
                <a:gd name="connsiteY58" fmla="*/ 183881 h 364054"/>
                <a:gd name="connsiteX59" fmla="*/ 845779 w 2324346"/>
                <a:gd name="connsiteY59" fmla="*/ 71617 h 364054"/>
                <a:gd name="connsiteX60" fmla="*/ 526427 w 2324346"/>
                <a:gd name="connsiteY60" fmla="*/ 71617 h 364054"/>
                <a:gd name="connsiteX61" fmla="*/ 638691 w 2324346"/>
                <a:gd name="connsiteY61" fmla="*/ 183881 h 364054"/>
                <a:gd name="connsiteX62" fmla="*/ 526427 w 2324346"/>
                <a:gd name="connsiteY62" fmla="*/ 296145 h 364054"/>
                <a:gd name="connsiteX63" fmla="*/ 414163 w 2324346"/>
                <a:gd name="connsiteY63" fmla="*/ 183881 h 364054"/>
                <a:gd name="connsiteX64" fmla="*/ 526427 w 2324346"/>
                <a:gd name="connsiteY64" fmla="*/ 71617 h 364054"/>
                <a:gd name="connsiteX65" fmla="*/ 207075 w 2324346"/>
                <a:gd name="connsiteY65" fmla="*/ 71617 h 364054"/>
                <a:gd name="connsiteX66" fmla="*/ 319339 w 2324346"/>
                <a:gd name="connsiteY66" fmla="*/ 183881 h 364054"/>
                <a:gd name="connsiteX67" fmla="*/ 207075 w 2324346"/>
                <a:gd name="connsiteY67" fmla="*/ 296145 h 364054"/>
                <a:gd name="connsiteX68" fmla="*/ 94811 w 2324346"/>
                <a:gd name="connsiteY68" fmla="*/ 183881 h 364054"/>
                <a:gd name="connsiteX69" fmla="*/ 207075 w 2324346"/>
                <a:gd name="connsiteY69" fmla="*/ 71617 h 364054"/>
                <a:gd name="connsiteX70" fmla="*/ 182844 w 2324346"/>
                <a:gd name="connsiteY70" fmla="*/ 45713 h 364054"/>
                <a:gd name="connsiteX71" fmla="*/ 46530 w 2324346"/>
                <a:gd name="connsiteY71" fmla="*/ 182027 h 364054"/>
                <a:gd name="connsiteX72" fmla="*/ 182844 w 2324346"/>
                <a:gd name="connsiteY72" fmla="*/ 318341 h 364054"/>
                <a:gd name="connsiteX73" fmla="*/ 2141502 w 2324346"/>
                <a:gd name="connsiteY73" fmla="*/ 318341 h 364054"/>
                <a:gd name="connsiteX74" fmla="*/ 2277816 w 2324346"/>
                <a:gd name="connsiteY74" fmla="*/ 182027 h 364054"/>
                <a:gd name="connsiteX75" fmla="*/ 2141502 w 2324346"/>
                <a:gd name="connsiteY75" fmla="*/ 45713 h 364054"/>
                <a:gd name="connsiteX76" fmla="*/ 182027 w 2324346"/>
                <a:gd name="connsiteY76" fmla="*/ 0 h 364054"/>
                <a:gd name="connsiteX77" fmla="*/ 2142319 w 2324346"/>
                <a:gd name="connsiteY77" fmla="*/ 0 h 364054"/>
                <a:gd name="connsiteX78" fmla="*/ 2324346 w 2324346"/>
                <a:gd name="connsiteY78" fmla="*/ 182027 h 364054"/>
                <a:gd name="connsiteX79" fmla="*/ 2142319 w 2324346"/>
                <a:gd name="connsiteY79" fmla="*/ 364054 h 364054"/>
                <a:gd name="connsiteX80" fmla="*/ 182027 w 2324346"/>
                <a:gd name="connsiteY80" fmla="*/ 364054 h 364054"/>
                <a:gd name="connsiteX81" fmla="*/ 0 w 2324346"/>
                <a:gd name="connsiteY81" fmla="*/ 182027 h 364054"/>
                <a:gd name="connsiteX82" fmla="*/ 182027 w 2324346"/>
                <a:gd name="connsiteY82" fmla="*/ 0 h 3640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</a:cxnLst>
              <a:rect l="l" t="t" r="r" b="b"/>
              <a:pathLst>
                <a:path w="2324346" h="364054">
                  <a:moveTo>
                    <a:pt x="2123188" y="127749"/>
                  </a:moveTo>
                  <a:cubicBezTo>
                    <a:pt x="2092187" y="127749"/>
                    <a:pt x="2067056" y="152880"/>
                    <a:pt x="2067056" y="183881"/>
                  </a:cubicBezTo>
                  <a:cubicBezTo>
                    <a:pt x="2067056" y="214882"/>
                    <a:pt x="2092187" y="240013"/>
                    <a:pt x="2123188" y="240013"/>
                  </a:cubicBezTo>
                  <a:cubicBezTo>
                    <a:pt x="2154189" y="240013"/>
                    <a:pt x="2179320" y="214882"/>
                    <a:pt x="2179320" y="183881"/>
                  </a:cubicBezTo>
                  <a:cubicBezTo>
                    <a:pt x="2179320" y="152880"/>
                    <a:pt x="2154189" y="127749"/>
                    <a:pt x="2123188" y="127749"/>
                  </a:cubicBezTo>
                  <a:close/>
                  <a:moveTo>
                    <a:pt x="1803836" y="127749"/>
                  </a:moveTo>
                  <a:cubicBezTo>
                    <a:pt x="1772835" y="127749"/>
                    <a:pt x="1747704" y="152880"/>
                    <a:pt x="1747704" y="183881"/>
                  </a:cubicBezTo>
                  <a:cubicBezTo>
                    <a:pt x="1747704" y="214882"/>
                    <a:pt x="1772835" y="240013"/>
                    <a:pt x="1803836" y="240013"/>
                  </a:cubicBezTo>
                  <a:cubicBezTo>
                    <a:pt x="1834837" y="240013"/>
                    <a:pt x="1859968" y="214882"/>
                    <a:pt x="1859968" y="183881"/>
                  </a:cubicBezTo>
                  <a:cubicBezTo>
                    <a:pt x="1859968" y="152880"/>
                    <a:pt x="1834837" y="127749"/>
                    <a:pt x="1803836" y="127749"/>
                  </a:cubicBezTo>
                  <a:close/>
                  <a:moveTo>
                    <a:pt x="1484484" y="127749"/>
                  </a:moveTo>
                  <a:cubicBezTo>
                    <a:pt x="1453483" y="127749"/>
                    <a:pt x="1428352" y="152880"/>
                    <a:pt x="1428352" y="183881"/>
                  </a:cubicBezTo>
                  <a:cubicBezTo>
                    <a:pt x="1428352" y="214882"/>
                    <a:pt x="1453483" y="240013"/>
                    <a:pt x="1484484" y="240013"/>
                  </a:cubicBezTo>
                  <a:cubicBezTo>
                    <a:pt x="1515485" y="240013"/>
                    <a:pt x="1540616" y="214882"/>
                    <a:pt x="1540616" y="183881"/>
                  </a:cubicBezTo>
                  <a:cubicBezTo>
                    <a:pt x="1540616" y="152880"/>
                    <a:pt x="1515485" y="127749"/>
                    <a:pt x="1484484" y="127749"/>
                  </a:cubicBezTo>
                  <a:close/>
                  <a:moveTo>
                    <a:pt x="1165131" y="127749"/>
                  </a:moveTo>
                  <a:cubicBezTo>
                    <a:pt x="1134130" y="127749"/>
                    <a:pt x="1108999" y="152880"/>
                    <a:pt x="1108999" y="183881"/>
                  </a:cubicBezTo>
                  <a:cubicBezTo>
                    <a:pt x="1108999" y="214882"/>
                    <a:pt x="1134130" y="240013"/>
                    <a:pt x="1165131" y="240013"/>
                  </a:cubicBezTo>
                  <a:cubicBezTo>
                    <a:pt x="1196132" y="240013"/>
                    <a:pt x="1221263" y="214882"/>
                    <a:pt x="1221263" y="183881"/>
                  </a:cubicBezTo>
                  <a:cubicBezTo>
                    <a:pt x="1221263" y="152880"/>
                    <a:pt x="1196132" y="127749"/>
                    <a:pt x="1165131" y="127749"/>
                  </a:cubicBezTo>
                  <a:close/>
                  <a:moveTo>
                    <a:pt x="845779" y="127749"/>
                  </a:moveTo>
                  <a:cubicBezTo>
                    <a:pt x="814778" y="127749"/>
                    <a:pt x="789647" y="152880"/>
                    <a:pt x="789647" y="183881"/>
                  </a:cubicBezTo>
                  <a:cubicBezTo>
                    <a:pt x="789647" y="214882"/>
                    <a:pt x="814778" y="240013"/>
                    <a:pt x="845779" y="240013"/>
                  </a:cubicBezTo>
                  <a:cubicBezTo>
                    <a:pt x="876780" y="240013"/>
                    <a:pt x="901911" y="214882"/>
                    <a:pt x="901911" y="183881"/>
                  </a:cubicBezTo>
                  <a:cubicBezTo>
                    <a:pt x="901911" y="152880"/>
                    <a:pt x="876780" y="127749"/>
                    <a:pt x="845779" y="127749"/>
                  </a:cubicBezTo>
                  <a:close/>
                  <a:moveTo>
                    <a:pt x="526427" y="127749"/>
                  </a:moveTo>
                  <a:cubicBezTo>
                    <a:pt x="495426" y="127749"/>
                    <a:pt x="470295" y="152880"/>
                    <a:pt x="470295" y="183881"/>
                  </a:cubicBezTo>
                  <a:cubicBezTo>
                    <a:pt x="470295" y="214882"/>
                    <a:pt x="495426" y="240013"/>
                    <a:pt x="526427" y="240013"/>
                  </a:cubicBezTo>
                  <a:cubicBezTo>
                    <a:pt x="557428" y="240013"/>
                    <a:pt x="582559" y="214882"/>
                    <a:pt x="582559" y="183881"/>
                  </a:cubicBezTo>
                  <a:cubicBezTo>
                    <a:pt x="582559" y="152880"/>
                    <a:pt x="557428" y="127749"/>
                    <a:pt x="526427" y="127749"/>
                  </a:cubicBezTo>
                  <a:close/>
                  <a:moveTo>
                    <a:pt x="207075" y="127749"/>
                  </a:moveTo>
                  <a:cubicBezTo>
                    <a:pt x="176074" y="127749"/>
                    <a:pt x="150943" y="152880"/>
                    <a:pt x="150943" y="183881"/>
                  </a:cubicBezTo>
                  <a:cubicBezTo>
                    <a:pt x="150943" y="214882"/>
                    <a:pt x="176074" y="240013"/>
                    <a:pt x="207075" y="240013"/>
                  </a:cubicBezTo>
                  <a:cubicBezTo>
                    <a:pt x="238076" y="240013"/>
                    <a:pt x="263207" y="214882"/>
                    <a:pt x="263207" y="183881"/>
                  </a:cubicBezTo>
                  <a:cubicBezTo>
                    <a:pt x="263207" y="152880"/>
                    <a:pt x="238076" y="127749"/>
                    <a:pt x="207075" y="127749"/>
                  </a:cubicBezTo>
                  <a:close/>
                  <a:moveTo>
                    <a:pt x="2123188" y="71617"/>
                  </a:moveTo>
                  <a:cubicBezTo>
                    <a:pt x="2185190" y="71617"/>
                    <a:pt x="2235452" y="121879"/>
                    <a:pt x="2235452" y="183881"/>
                  </a:cubicBezTo>
                  <a:cubicBezTo>
                    <a:pt x="2235452" y="245883"/>
                    <a:pt x="2185190" y="296145"/>
                    <a:pt x="2123188" y="296145"/>
                  </a:cubicBezTo>
                  <a:cubicBezTo>
                    <a:pt x="2061186" y="296145"/>
                    <a:pt x="2010924" y="245883"/>
                    <a:pt x="2010924" y="183881"/>
                  </a:cubicBezTo>
                  <a:cubicBezTo>
                    <a:pt x="2010924" y="121879"/>
                    <a:pt x="2061186" y="71617"/>
                    <a:pt x="2123188" y="71617"/>
                  </a:cubicBezTo>
                  <a:close/>
                  <a:moveTo>
                    <a:pt x="1803836" y="71617"/>
                  </a:moveTo>
                  <a:cubicBezTo>
                    <a:pt x="1865838" y="71617"/>
                    <a:pt x="1916100" y="121879"/>
                    <a:pt x="1916100" y="183881"/>
                  </a:cubicBezTo>
                  <a:cubicBezTo>
                    <a:pt x="1916100" y="245883"/>
                    <a:pt x="1865838" y="296145"/>
                    <a:pt x="1803836" y="296145"/>
                  </a:cubicBezTo>
                  <a:cubicBezTo>
                    <a:pt x="1741834" y="296145"/>
                    <a:pt x="1691572" y="245883"/>
                    <a:pt x="1691572" y="183881"/>
                  </a:cubicBezTo>
                  <a:cubicBezTo>
                    <a:pt x="1691572" y="121879"/>
                    <a:pt x="1741834" y="71617"/>
                    <a:pt x="1803836" y="71617"/>
                  </a:cubicBezTo>
                  <a:close/>
                  <a:moveTo>
                    <a:pt x="1484484" y="71617"/>
                  </a:moveTo>
                  <a:cubicBezTo>
                    <a:pt x="1546486" y="71617"/>
                    <a:pt x="1596748" y="121879"/>
                    <a:pt x="1596748" y="183881"/>
                  </a:cubicBezTo>
                  <a:cubicBezTo>
                    <a:pt x="1596748" y="245883"/>
                    <a:pt x="1546486" y="296145"/>
                    <a:pt x="1484484" y="296145"/>
                  </a:cubicBezTo>
                  <a:cubicBezTo>
                    <a:pt x="1422482" y="296145"/>
                    <a:pt x="1372220" y="245883"/>
                    <a:pt x="1372220" y="183881"/>
                  </a:cubicBezTo>
                  <a:cubicBezTo>
                    <a:pt x="1372220" y="121879"/>
                    <a:pt x="1422482" y="71617"/>
                    <a:pt x="1484484" y="71617"/>
                  </a:cubicBezTo>
                  <a:close/>
                  <a:moveTo>
                    <a:pt x="1165131" y="71617"/>
                  </a:moveTo>
                  <a:cubicBezTo>
                    <a:pt x="1227133" y="71617"/>
                    <a:pt x="1277395" y="121879"/>
                    <a:pt x="1277395" y="183881"/>
                  </a:cubicBezTo>
                  <a:cubicBezTo>
                    <a:pt x="1277395" y="245883"/>
                    <a:pt x="1227133" y="296145"/>
                    <a:pt x="1165131" y="296145"/>
                  </a:cubicBezTo>
                  <a:cubicBezTo>
                    <a:pt x="1103129" y="296145"/>
                    <a:pt x="1052867" y="245883"/>
                    <a:pt x="1052867" y="183881"/>
                  </a:cubicBezTo>
                  <a:cubicBezTo>
                    <a:pt x="1052867" y="121879"/>
                    <a:pt x="1103129" y="71617"/>
                    <a:pt x="1165131" y="71617"/>
                  </a:cubicBezTo>
                  <a:close/>
                  <a:moveTo>
                    <a:pt x="845779" y="71617"/>
                  </a:moveTo>
                  <a:cubicBezTo>
                    <a:pt x="907781" y="71617"/>
                    <a:pt x="958043" y="121879"/>
                    <a:pt x="958043" y="183881"/>
                  </a:cubicBezTo>
                  <a:cubicBezTo>
                    <a:pt x="958043" y="245883"/>
                    <a:pt x="907781" y="296145"/>
                    <a:pt x="845779" y="296145"/>
                  </a:cubicBezTo>
                  <a:cubicBezTo>
                    <a:pt x="783777" y="296145"/>
                    <a:pt x="733515" y="245883"/>
                    <a:pt x="733515" y="183881"/>
                  </a:cubicBezTo>
                  <a:cubicBezTo>
                    <a:pt x="733515" y="121879"/>
                    <a:pt x="783777" y="71617"/>
                    <a:pt x="845779" y="71617"/>
                  </a:cubicBezTo>
                  <a:close/>
                  <a:moveTo>
                    <a:pt x="526427" y="71617"/>
                  </a:moveTo>
                  <a:cubicBezTo>
                    <a:pt x="588429" y="71617"/>
                    <a:pt x="638691" y="121879"/>
                    <a:pt x="638691" y="183881"/>
                  </a:cubicBezTo>
                  <a:cubicBezTo>
                    <a:pt x="638691" y="245883"/>
                    <a:pt x="588429" y="296145"/>
                    <a:pt x="526427" y="296145"/>
                  </a:cubicBezTo>
                  <a:cubicBezTo>
                    <a:pt x="464425" y="296145"/>
                    <a:pt x="414163" y="245883"/>
                    <a:pt x="414163" y="183881"/>
                  </a:cubicBezTo>
                  <a:cubicBezTo>
                    <a:pt x="414163" y="121879"/>
                    <a:pt x="464425" y="71617"/>
                    <a:pt x="526427" y="71617"/>
                  </a:cubicBezTo>
                  <a:close/>
                  <a:moveTo>
                    <a:pt x="207075" y="71617"/>
                  </a:moveTo>
                  <a:cubicBezTo>
                    <a:pt x="269077" y="71617"/>
                    <a:pt x="319339" y="121879"/>
                    <a:pt x="319339" y="183881"/>
                  </a:cubicBezTo>
                  <a:cubicBezTo>
                    <a:pt x="319339" y="245883"/>
                    <a:pt x="269077" y="296145"/>
                    <a:pt x="207075" y="296145"/>
                  </a:cubicBezTo>
                  <a:cubicBezTo>
                    <a:pt x="145073" y="296145"/>
                    <a:pt x="94811" y="245883"/>
                    <a:pt x="94811" y="183881"/>
                  </a:cubicBezTo>
                  <a:cubicBezTo>
                    <a:pt x="94811" y="121879"/>
                    <a:pt x="145073" y="71617"/>
                    <a:pt x="207075" y="71617"/>
                  </a:cubicBezTo>
                  <a:close/>
                  <a:moveTo>
                    <a:pt x="182844" y="45713"/>
                  </a:moveTo>
                  <a:cubicBezTo>
                    <a:pt x="107560" y="45713"/>
                    <a:pt x="46530" y="106743"/>
                    <a:pt x="46530" y="182027"/>
                  </a:cubicBezTo>
                  <a:cubicBezTo>
                    <a:pt x="46530" y="257311"/>
                    <a:pt x="107560" y="318341"/>
                    <a:pt x="182844" y="318341"/>
                  </a:cubicBezTo>
                  <a:lnTo>
                    <a:pt x="2141502" y="318341"/>
                  </a:lnTo>
                  <a:cubicBezTo>
                    <a:pt x="2216786" y="318341"/>
                    <a:pt x="2277816" y="257311"/>
                    <a:pt x="2277816" y="182027"/>
                  </a:cubicBezTo>
                  <a:cubicBezTo>
                    <a:pt x="2277816" y="106743"/>
                    <a:pt x="2216786" y="45713"/>
                    <a:pt x="2141502" y="45713"/>
                  </a:cubicBezTo>
                  <a:close/>
                  <a:moveTo>
                    <a:pt x="182027" y="0"/>
                  </a:moveTo>
                  <a:lnTo>
                    <a:pt x="2142319" y="0"/>
                  </a:lnTo>
                  <a:cubicBezTo>
                    <a:pt x="2242850" y="0"/>
                    <a:pt x="2324346" y="81496"/>
                    <a:pt x="2324346" y="182027"/>
                  </a:cubicBezTo>
                  <a:cubicBezTo>
                    <a:pt x="2324346" y="282558"/>
                    <a:pt x="2242850" y="364054"/>
                    <a:pt x="2142319" y="364054"/>
                  </a:cubicBezTo>
                  <a:lnTo>
                    <a:pt x="182027" y="364054"/>
                  </a:lnTo>
                  <a:cubicBezTo>
                    <a:pt x="81496" y="364054"/>
                    <a:pt x="0" y="282558"/>
                    <a:pt x="0" y="182027"/>
                  </a:cubicBezTo>
                  <a:cubicBezTo>
                    <a:pt x="0" y="81496"/>
                    <a:pt x="81496" y="0"/>
                    <a:pt x="182027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 rtl="1"/>
              <a:endParaRPr lang="en-US">
                <a:solidFill>
                  <a:schemeClr val="tx1"/>
                </a:solidFill>
                <a:cs typeface="B Nazanin" pitchFamily="2" charset="-78"/>
              </a:endParaRPr>
            </a:p>
          </p:txBody>
        </p:sp>
      </p:grpSp>
      <p:grpSp>
        <p:nvGrpSpPr>
          <p:cNvPr id="32" name="Group 31">
            <a:extLst>
              <a:ext uri="{FF2B5EF4-FFF2-40B4-BE49-F238E27FC236}">
                <a16:creationId xmlns:a16="http://schemas.microsoft.com/office/drawing/2014/main" id="{7E8EB15C-1F71-43FD-AA80-9944F3F7ED5A}"/>
              </a:ext>
            </a:extLst>
          </p:cNvPr>
          <p:cNvGrpSpPr/>
          <p:nvPr/>
        </p:nvGrpSpPr>
        <p:grpSpPr>
          <a:xfrm>
            <a:off x="9836195" y="2235249"/>
            <a:ext cx="344881" cy="643695"/>
            <a:chOff x="3501573" y="3178068"/>
            <a:chExt cx="1340594" cy="2737840"/>
          </a:xfrm>
        </p:grpSpPr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8B9A38CF-63F2-4120-8CA4-ECB75818396F}"/>
                </a:ext>
              </a:extLst>
            </p:cNvPr>
            <p:cNvSpPr/>
            <p:nvPr/>
          </p:nvSpPr>
          <p:spPr>
            <a:xfrm>
              <a:off x="3504728" y="3612346"/>
              <a:ext cx="62939" cy="220286"/>
            </a:xfrm>
            <a:custGeom>
              <a:avLst/>
              <a:gdLst>
                <a:gd name="connsiteX0" fmla="*/ 12859 w 19050"/>
                <a:gd name="connsiteY0" fmla="*/ 68104 h 66675"/>
                <a:gd name="connsiteX1" fmla="*/ 12859 w 19050"/>
                <a:gd name="connsiteY1" fmla="*/ 68104 h 66675"/>
                <a:gd name="connsiteX2" fmla="*/ 7144 w 19050"/>
                <a:gd name="connsiteY2" fmla="*/ 62389 h 66675"/>
                <a:gd name="connsiteX3" fmla="*/ 7144 w 19050"/>
                <a:gd name="connsiteY3" fmla="*/ 12859 h 66675"/>
                <a:gd name="connsiteX4" fmla="*/ 12859 w 19050"/>
                <a:gd name="connsiteY4" fmla="*/ 7144 h 66675"/>
                <a:gd name="connsiteX5" fmla="*/ 12859 w 19050"/>
                <a:gd name="connsiteY5" fmla="*/ 7144 h 66675"/>
                <a:gd name="connsiteX6" fmla="*/ 18574 w 19050"/>
                <a:gd name="connsiteY6" fmla="*/ 12859 h 66675"/>
                <a:gd name="connsiteX7" fmla="*/ 18574 w 19050"/>
                <a:gd name="connsiteY7" fmla="*/ 62389 h 66675"/>
                <a:gd name="connsiteX8" fmla="*/ 12859 w 19050"/>
                <a:gd name="connsiteY8" fmla="*/ 68104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9050" h="66675">
                  <a:moveTo>
                    <a:pt x="12859" y="68104"/>
                  </a:moveTo>
                  <a:lnTo>
                    <a:pt x="12859" y="68104"/>
                  </a:lnTo>
                  <a:cubicBezTo>
                    <a:pt x="10001" y="68104"/>
                    <a:pt x="7144" y="65246"/>
                    <a:pt x="7144" y="62389"/>
                  </a:cubicBezTo>
                  <a:lnTo>
                    <a:pt x="7144" y="12859"/>
                  </a:lnTo>
                  <a:cubicBezTo>
                    <a:pt x="7144" y="10001"/>
                    <a:pt x="10001" y="7144"/>
                    <a:pt x="12859" y="7144"/>
                  </a:cubicBezTo>
                  <a:lnTo>
                    <a:pt x="12859" y="7144"/>
                  </a:lnTo>
                  <a:cubicBezTo>
                    <a:pt x="15716" y="7144"/>
                    <a:pt x="18574" y="10001"/>
                    <a:pt x="18574" y="12859"/>
                  </a:cubicBezTo>
                  <a:lnTo>
                    <a:pt x="18574" y="62389"/>
                  </a:lnTo>
                  <a:cubicBezTo>
                    <a:pt x="18574" y="65246"/>
                    <a:pt x="15716" y="68104"/>
                    <a:pt x="12859" y="68104"/>
                  </a:cubicBezTo>
                  <a:close/>
                </a:path>
              </a:pathLst>
            </a:custGeom>
            <a:solidFill>
              <a:srgbClr val="80808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34" name="Freeform: Shape 33">
              <a:extLst>
                <a:ext uri="{FF2B5EF4-FFF2-40B4-BE49-F238E27FC236}">
                  <a16:creationId xmlns:a16="http://schemas.microsoft.com/office/drawing/2014/main" id="{15EF323F-85E6-4279-89A4-7AE24B01D239}"/>
                </a:ext>
              </a:extLst>
            </p:cNvPr>
            <p:cNvSpPr/>
            <p:nvPr/>
          </p:nvSpPr>
          <p:spPr>
            <a:xfrm>
              <a:off x="3501573" y="3832632"/>
              <a:ext cx="62939" cy="220286"/>
            </a:xfrm>
            <a:custGeom>
              <a:avLst/>
              <a:gdLst>
                <a:gd name="connsiteX0" fmla="*/ 12859 w 19050"/>
                <a:gd name="connsiteY0" fmla="*/ 68104 h 66675"/>
                <a:gd name="connsiteX1" fmla="*/ 12859 w 19050"/>
                <a:gd name="connsiteY1" fmla="*/ 68104 h 66675"/>
                <a:gd name="connsiteX2" fmla="*/ 7144 w 19050"/>
                <a:gd name="connsiteY2" fmla="*/ 62389 h 66675"/>
                <a:gd name="connsiteX3" fmla="*/ 7144 w 19050"/>
                <a:gd name="connsiteY3" fmla="*/ 12859 h 66675"/>
                <a:gd name="connsiteX4" fmla="*/ 12859 w 19050"/>
                <a:gd name="connsiteY4" fmla="*/ 7144 h 66675"/>
                <a:gd name="connsiteX5" fmla="*/ 12859 w 19050"/>
                <a:gd name="connsiteY5" fmla="*/ 7144 h 66675"/>
                <a:gd name="connsiteX6" fmla="*/ 18574 w 19050"/>
                <a:gd name="connsiteY6" fmla="*/ 12859 h 66675"/>
                <a:gd name="connsiteX7" fmla="*/ 18574 w 19050"/>
                <a:gd name="connsiteY7" fmla="*/ 62389 h 66675"/>
                <a:gd name="connsiteX8" fmla="*/ 12859 w 19050"/>
                <a:gd name="connsiteY8" fmla="*/ 68104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9050" h="66675">
                  <a:moveTo>
                    <a:pt x="12859" y="68104"/>
                  </a:moveTo>
                  <a:lnTo>
                    <a:pt x="12859" y="68104"/>
                  </a:lnTo>
                  <a:cubicBezTo>
                    <a:pt x="10001" y="68104"/>
                    <a:pt x="7144" y="65246"/>
                    <a:pt x="7144" y="62389"/>
                  </a:cubicBezTo>
                  <a:lnTo>
                    <a:pt x="7144" y="12859"/>
                  </a:lnTo>
                  <a:cubicBezTo>
                    <a:pt x="7144" y="10001"/>
                    <a:pt x="10001" y="7144"/>
                    <a:pt x="12859" y="7144"/>
                  </a:cubicBezTo>
                  <a:lnTo>
                    <a:pt x="12859" y="7144"/>
                  </a:lnTo>
                  <a:cubicBezTo>
                    <a:pt x="15716" y="7144"/>
                    <a:pt x="18574" y="10001"/>
                    <a:pt x="18574" y="12859"/>
                  </a:cubicBezTo>
                  <a:lnTo>
                    <a:pt x="18574" y="62389"/>
                  </a:lnTo>
                  <a:cubicBezTo>
                    <a:pt x="18574" y="65246"/>
                    <a:pt x="15716" y="68104"/>
                    <a:pt x="12859" y="68104"/>
                  </a:cubicBezTo>
                  <a:close/>
                </a:path>
              </a:pathLst>
            </a:custGeom>
            <a:solidFill>
              <a:srgbClr val="80808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35" name="Freeform: Shape 34">
              <a:extLst>
                <a:ext uri="{FF2B5EF4-FFF2-40B4-BE49-F238E27FC236}">
                  <a16:creationId xmlns:a16="http://schemas.microsoft.com/office/drawing/2014/main" id="{02C6D03B-E653-4825-A15F-042961866FEB}"/>
                </a:ext>
              </a:extLst>
            </p:cNvPr>
            <p:cNvSpPr/>
            <p:nvPr/>
          </p:nvSpPr>
          <p:spPr>
            <a:xfrm>
              <a:off x="4776089" y="3829487"/>
              <a:ext cx="62939" cy="220286"/>
            </a:xfrm>
            <a:custGeom>
              <a:avLst/>
              <a:gdLst>
                <a:gd name="connsiteX0" fmla="*/ 12859 w 19050"/>
                <a:gd name="connsiteY0" fmla="*/ 68104 h 66675"/>
                <a:gd name="connsiteX1" fmla="*/ 12859 w 19050"/>
                <a:gd name="connsiteY1" fmla="*/ 68104 h 66675"/>
                <a:gd name="connsiteX2" fmla="*/ 7144 w 19050"/>
                <a:gd name="connsiteY2" fmla="*/ 62389 h 66675"/>
                <a:gd name="connsiteX3" fmla="*/ 7144 w 19050"/>
                <a:gd name="connsiteY3" fmla="*/ 12859 h 66675"/>
                <a:gd name="connsiteX4" fmla="*/ 12859 w 19050"/>
                <a:gd name="connsiteY4" fmla="*/ 7144 h 66675"/>
                <a:gd name="connsiteX5" fmla="*/ 12859 w 19050"/>
                <a:gd name="connsiteY5" fmla="*/ 7144 h 66675"/>
                <a:gd name="connsiteX6" fmla="*/ 18574 w 19050"/>
                <a:gd name="connsiteY6" fmla="*/ 12859 h 66675"/>
                <a:gd name="connsiteX7" fmla="*/ 18574 w 19050"/>
                <a:gd name="connsiteY7" fmla="*/ 62389 h 66675"/>
                <a:gd name="connsiteX8" fmla="*/ 12859 w 19050"/>
                <a:gd name="connsiteY8" fmla="*/ 68104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9050" h="66675">
                  <a:moveTo>
                    <a:pt x="12859" y="68104"/>
                  </a:moveTo>
                  <a:lnTo>
                    <a:pt x="12859" y="68104"/>
                  </a:lnTo>
                  <a:cubicBezTo>
                    <a:pt x="10001" y="68104"/>
                    <a:pt x="7144" y="65246"/>
                    <a:pt x="7144" y="62389"/>
                  </a:cubicBezTo>
                  <a:lnTo>
                    <a:pt x="7144" y="12859"/>
                  </a:lnTo>
                  <a:cubicBezTo>
                    <a:pt x="7144" y="10001"/>
                    <a:pt x="10001" y="7144"/>
                    <a:pt x="12859" y="7144"/>
                  </a:cubicBezTo>
                  <a:lnTo>
                    <a:pt x="12859" y="7144"/>
                  </a:lnTo>
                  <a:cubicBezTo>
                    <a:pt x="15716" y="7144"/>
                    <a:pt x="18574" y="10001"/>
                    <a:pt x="18574" y="12859"/>
                  </a:cubicBezTo>
                  <a:lnTo>
                    <a:pt x="18574" y="62389"/>
                  </a:lnTo>
                  <a:cubicBezTo>
                    <a:pt x="19526" y="65246"/>
                    <a:pt x="16669" y="68104"/>
                    <a:pt x="12859" y="68104"/>
                  </a:cubicBezTo>
                  <a:close/>
                </a:path>
              </a:pathLst>
            </a:custGeom>
            <a:solidFill>
              <a:srgbClr val="80808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36" name="Freeform: Shape 35">
              <a:extLst>
                <a:ext uri="{FF2B5EF4-FFF2-40B4-BE49-F238E27FC236}">
                  <a16:creationId xmlns:a16="http://schemas.microsoft.com/office/drawing/2014/main" id="{D3729558-B411-4BB4-A0BD-F3682488A9CB}"/>
                </a:ext>
              </a:extLst>
            </p:cNvPr>
            <p:cNvSpPr/>
            <p:nvPr/>
          </p:nvSpPr>
          <p:spPr>
            <a:xfrm>
              <a:off x="3520451" y="3178068"/>
              <a:ext cx="1321716" cy="2737840"/>
            </a:xfrm>
            <a:custGeom>
              <a:avLst/>
              <a:gdLst>
                <a:gd name="connsiteX0" fmla="*/ 350044 w 400050"/>
                <a:gd name="connsiteY0" fmla="*/ 7144 h 828675"/>
                <a:gd name="connsiteX1" fmla="*/ 53816 w 400050"/>
                <a:gd name="connsiteY1" fmla="*/ 7144 h 828675"/>
                <a:gd name="connsiteX2" fmla="*/ 7144 w 400050"/>
                <a:gd name="connsiteY2" fmla="*/ 53816 h 828675"/>
                <a:gd name="connsiteX3" fmla="*/ 7144 w 400050"/>
                <a:gd name="connsiteY3" fmla="*/ 781526 h 828675"/>
                <a:gd name="connsiteX4" fmla="*/ 53816 w 400050"/>
                <a:gd name="connsiteY4" fmla="*/ 828199 h 828675"/>
                <a:gd name="connsiteX5" fmla="*/ 350044 w 400050"/>
                <a:gd name="connsiteY5" fmla="*/ 828199 h 828675"/>
                <a:gd name="connsiteX6" fmla="*/ 396716 w 400050"/>
                <a:gd name="connsiteY6" fmla="*/ 781526 h 828675"/>
                <a:gd name="connsiteX7" fmla="*/ 396716 w 400050"/>
                <a:gd name="connsiteY7" fmla="*/ 53816 h 828675"/>
                <a:gd name="connsiteX8" fmla="*/ 350044 w 400050"/>
                <a:gd name="connsiteY8" fmla="*/ 7144 h 828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00050" h="828675">
                  <a:moveTo>
                    <a:pt x="350044" y="7144"/>
                  </a:moveTo>
                  <a:lnTo>
                    <a:pt x="53816" y="7144"/>
                  </a:lnTo>
                  <a:cubicBezTo>
                    <a:pt x="28099" y="7144"/>
                    <a:pt x="7144" y="28099"/>
                    <a:pt x="7144" y="53816"/>
                  </a:cubicBezTo>
                  <a:lnTo>
                    <a:pt x="7144" y="781526"/>
                  </a:lnTo>
                  <a:cubicBezTo>
                    <a:pt x="7144" y="807244"/>
                    <a:pt x="28099" y="828199"/>
                    <a:pt x="53816" y="828199"/>
                  </a:cubicBezTo>
                  <a:lnTo>
                    <a:pt x="350044" y="828199"/>
                  </a:lnTo>
                  <a:cubicBezTo>
                    <a:pt x="375761" y="828199"/>
                    <a:pt x="396716" y="807244"/>
                    <a:pt x="396716" y="781526"/>
                  </a:cubicBezTo>
                  <a:lnTo>
                    <a:pt x="396716" y="53816"/>
                  </a:lnTo>
                  <a:cubicBezTo>
                    <a:pt x="396716" y="28099"/>
                    <a:pt x="375761" y="7144"/>
                    <a:pt x="350044" y="7144"/>
                  </a:cubicBezTo>
                  <a:close/>
                </a:path>
              </a:pathLst>
            </a:custGeom>
            <a:solidFill>
              <a:srgbClr val="80808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37" name="Freeform: Shape 36">
              <a:extLst>
                <a:ext uri="{FF2B5EF4-FFF2-40B4-BE49-F238E27FC236}">
                  <a16:creationId xmlns:a16="http://schemas.microsoft.com/office/drawing/2014/main" id="{E1F2129A-0B0B-419B-90E9-F000B6923CC6}"/>
                </a:ext>
              </a:extLst>
            </p:cNvPr>
            <p:cNvSpPr/>
            <p:nvPr/>
          </p:nvSpPr>
          <p:spPr>
            <a:xfrm>
              <a:off x="3529897" y="3190652"/>
              <a:ext cx="1290246" cy="2706371"/>
            </a:xfrm>
            <a:custGeom>
              <a:avLst/>
              <a:gdLst>
                <a:gd name="connsiteX0" fmla="*/ 345281 w 390525"/>
                <a:gd name="connsiteY0" fmla="*/ 7144 h 819150"/>
                <a:gd name="connsiteX1" fmla="*/ 52864 w 390525"/>
                <a:gd name="connsiteY1" fmla="*/ 7144 h 819150"/>
                <a:gd name="connsiteX2" fmla="*/ 7144 w 390525"/>
                <a:gd name="connsiteY2" fmla="*/ 52864 h 819150"/>
                <a:gd name="connsiteX3" fmla="*/ 7144 w 390525"/>
                <a:gd name="connsiteY3" fmla="*/ 772954 h 819150"/>
                <a:gd name="connsiteX4" fmla="*/ 52864 w 390525"/>
                <a:gd name="connsiteY4" fmla="*/ 818674 h 819150"/>
                <a:gd name="connsiteX5" fmla="*/ 345281 w 390525"/>
                <a:gd name="connsiteY5" fmla="*/ 818674 h 819150"/>
                <a:gd name="connsiteX6" fmla="*/ 391001 w 390525"/>
                <a:gd name="connsiteY6" fmla="*/ 772954 h 819150"/>
                <a:gd name="connsiteX7" fmla="*/ 391001 w 390525"/>
                <a:gd name="connsiteY7" fmla="*/ 52864 h 819150"/>
                <a:gd name="connsiteX8" fmla="*/ 345281 w 390525"/>
                <a:gd name="connsiteY8" fmla="*/ 7144 h 819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90525" h="819150">
                  <a:moveTo>
                    <a:pt x="345281" y="7144"/>
                  </a:moveTo>
                  <a:lnTo>
                    <a:pt x="52864" y="7144"/>
                  </a:lnTo>
                  <a:cubicBezTo>
                    <a:pt x="27146" y="7144"/>
                    <a:pt x="7144" y="27146"/>
                    <a:pt x="7144" y="52864"/>
                  </a:cubicBezTo>
                  <a:lnTo>
                    <a:pt x="7144" y="772954"/>
                  </a:lnTo>
                  <a:cubicBezTo>
                    <a:pt x="7144" y="798671"/>
                    <a:pt x="27146" y="818674"/>
                    <a:pt x="52864" y="818674"/>
                  </a:cubicBezTo>
                  <a:lnTo>
                    <a:pt x="345281" y="818674"/>
                  </a:lnTo>
                  <a:cubicBezTo>
                    <a:pt x="370999" y="818674"/>
                    <a:pt x="391001" y="798671"/>
                    <a:pt x="391001" y="772954"/>
                  </a:cubicBezTo>
                  <a:lnTo>
                    <a:pt x="391001" y="52864"/>
                  </a:lnTo>
                  <a:cubicBezTo>
                    <a:pt x="391001" y="28099"/>
                    <a:pt x="370046" y="7144"/>
                    <a:pt x="345281" y="7144"/>
                  </a:cubicBez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 dirty="0">
                <a:cs typeface="B Nazanin" pitchFamily="2" charset="-78"/>
              </a:endParaRPr>
            </a:p>
          </p:txBody>
        </p:sp>
        <p:sp>
          <p:nvSpPr>
            <p:cNvPr id="38" name="Freeform: Shape 37">
              <a:extLst>
                <a:ext uri="{FF2B5EF4-FFF2-40B4-BE49-F238E27FC236}">
                  <a16:creationId xmlns:a16="http://schemas.microsoft.com/office/drawing/2014/main" id="{15D32302-B6A8-420B-A9B4-43EB6B282700}"/>
                </a:ext>
              </a:extLst>
            </p:cNvPr>
            <p:cNvSpPr/>
            <p:nvPr/>
          </p:nvSpPr>
          <p:spPr>
            <a:xfrm>
              <a:off x="3627447" y="3596610"/>
              <a:ext cx="1101430" cy="1951104"/>
            </a:xfrm>
            <a:custGeom>
              <a:avLst/>
              <a:gdLst>
                <a:gd name="connsiteX0" fmla="*/ 7144 w 333375"/>
                <a:gd name="connsiteY0" fmla="*/ 7144 h 590550"/>
                <a:gd name="connsiteX1" fmla="*/ 331946 w 333375"/>
                <a:gd name="connsiteY1" fmla="*/ 7144 h 590550"/>
                <a:gd name="connsiteX2" fmla="*/ 331946 w 333375"/>
                <a:gd name="connsiteY2" fmla="*/ 586264 h 590550"/>
                <a:gd name="connsiteX3" fmla="*/ 7144 w 333375"/>
                <a:gd name="connsiteY3" fmla="*/ 586264 h 590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3375" h="590550">
                  <a:moveTo>
                    <a:pt x="7144" y="7144"/>
                  </a:moveTo>
                  <a:lnTo>
                    <a:pt x="331946" y="7144"/>
                  </a:lnTo>
                  <a:lnTo>
                    <a:pt x="331946" y="586264"/>
                  </a:lnTo>
                  <a:lnTo>
                    <a:pt x="7144" y="58626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 dirty="0">
                <a:cs typeface="B Nazanin" pitchFamily="2" charset="-78"/>
              </a:endParaRPr>
            </a:p>
          </p:txBody>
        </p:sp>
        <p:grpSp>
          <p:nvGrpSpPr>
            <p:cNvPr id="39" name="Group 38">
              <a:extLst>
                <a:ext uri="{FF2B5EF4-FFF2-40B4-BE49-F238E27FC236}">
                  <a16:creationId xmlns:a16="http://schemas.microsoft.com/office/drawing/2014/main" id="{D3773255-97B2-48A9-A7BB-2749B35124D8}"/>
                </a:ext>
              </a:extLst>
            </p:cNvPr>
            <p:cNvGrpSpPr/>
            <p:nvPr/>
          </p:nvGrpSpPr>
          <p:grpSpPr>
            <a:xfrm>
              <a:off x="4088508" y="5635852"/>
              <a:ext cx="173080" cy="173080"/>
              <a:chOff x="6768665" y="6038214"/>
              <a:chExt cx="147968" cy="147968"/>
            </a:xfrm>
          </p:grpSpPr>
          <p:sp>
            <p:nvSpPr>
              <p:cNvPr id="43" name="Oval 42">
                <a:extLst>
                  <a:ext uri="{FF2B5EF4-FFF2-40B4-BE49-F238E27FC236}">
                    <a16:creationId xmlns:a16="http://schemas.microsoft.com/office/drawing/2014/main" id="{545A193A-528B-48C6-B03B-01CE6E5D7A42}"/>
                  </a:ext>
                </a:extLst>
              </p:cNvPr>
              <p:cNvSpPr/>
              <p:nvPr/>
            </p:nvSpPr>
            <p:spPr>
              <a:xfrm>
                <a:off x="6768665" y="6038214"/>
                <a:ext cx="147968" cy="147968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44" name="Oval 43">
                <a:extLst>
                  <a:ext uri="{FF2B5EF4-FFF2-40B4-BE49-F238E27FC236}">
                    <a16:creationId xmlns:a16="http://schemas.microsoft.com/office/drawing/2014/main" id="{25BF7060-7040-4BB7-93E1-1926E733BE3F}"/>
                  </a:ext>
                </a:extLst>
              </p:cNvPr>
              <p:cNvSpPr/>
              <p:nvPr/>
            </p:nvSpPr>
            <p:spPr>
              <a:xfrm>
                <a:off x="6802088" y="6071634"/>
                <a:ext cx="81180" cy="81180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 dirty="0">
                  <a:cs typeface="B Nazanin" pitchFamily="2" charset="-78"/>
                </a:endParaRPr>
              </a:p>
            </p:txBody>
          </p:sp>
        </p:grpSp>
        <p:sp>
          <p:nvSpPr>
            <p:cNvPr id="40" name="Freeform: Shape 39">
              <a:extLst>
                <a:ext uri="{FF2B5EF4-FFF2-40B4-BE49-F238E27FC236}">
                  <a16:creationId xmlns:a16="http://schemas.microsoft.com/office/drawing/2014/main" id="{7BB01C9C-E7CA-4764-80CA-5FBC7360AA6E}"/>
                </a:ext>
              </a:extLst>
            </p:cNvPr>
            <p:cNvSpPr/>
            <p:nvPr/>
          </p:nvSpPr>
          <p:spPr>
            <a:xfrm>
              <a:off x="3821102" y="3628406"/>
              <a:ext cx="906450" cy="1887518"/>
            </a:xfrm>
            <a:custGeom>
              <a:avLst/>
              <a:gdLst>
                <a:gd name="connsiteX0" fmla="*/ 614149 w 1119116"/>
                <a:gd name="connsiteY0" fmla="*/ 0 h 2330356"/>
                <a:gd name="connsiteX1" fmla="*/ 1115704 w 1119116"/>
                <a:gd name="connsiteY1" fmla="*/ 6824 h 2330356"/>
                <a:gd name="connsiteX2" fmla="*/ 1119116 w 1119116"/>
                <a:gd name="connsiteY2" fmla="*/ 2330356 h 2330356"/>
                <a:gd name="connsiteX3" fmla="*/ 0 w 1119116"/>
                <a:gd name="connsiteY3" fmla="*/ 2330356 h 2330356"/>
                <a:gd name="connsiteX4" fmla="*/ 614149 w 1119116"/>
                <a:gd name="connsiteY4" fmla="*/ 0 h 2330356"/>
                <a:gd name="connsiteX0" fmla="*/ 614149 w 1119116"/>
                <a:gd name="connsiteY0" fmla="*/ 0 h 2330356"/>
                <a:gd name="connsiteX1" fmla="*/ 1115704 w 1119116"/>
                <a:gd name="connsiteY1" fmla="*/ 3412 h 2330356"/>
                <a:gd name="connsiteX2" fmla="*/ 1119116 w 1119116"/>
                <a:gd name="connsiteY2" fmla="*/ 2330356 h 2330356"/>
                <a:gd name="connsiteX3" fmla="*/ 0 w 1119116"/>
                <a:gd name="connsiteY3" fmla="*/ 2330356 h 2330356"/>
                <a:gd name="connsiteX4" fmla="*/ 614149 w 1119116"/>
                <a:gd name="connsiteY4" fmla="*/ 0 h 23303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19116" h="2330356">
                  <a:moveTo>
                    <a:pt x="614149" y="0"/>
                  </a:moveTo>
                  <a:lnTo>
                    <a:pt x="1115704" y="3412"/>
                  </a:lnTo>
                  <a:cubicBezTo>
                    <a:pt x="1116841" y="777923"/>
                    <a:pt x="1117979" y="1555845"/>
                    <a:pt x="1119116" y="2330356"/>
                  </a:cubicBezTo>
                  <a:lnTo>
                    <a:pt x="0" y="2330356"/>
                  </a:lnTo>
                  <a:lnTo>
                    <a:pt x="614149" y="0"/>
                  </a:lnTo>
                  <a:close/>
                </a:path>
              </a:pathLst>
            </a:custGeom>
            <a:solidFill>
              <a:srgbClr val="999999">
                <a:alpha val="10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r" rtl="1"/>
              <a:endParaRPr lang="en-US">
                <a:solidFill>
                  <a:schemeClr val="tx1"/>
                </a:solidFill>
                <a:cs typeface="B Nazanin" pitchFamily="2" charset="-78"/>
              </a:endParaRPr>
            </a:p>
          </p:txBody>
        </p:sp>
        <p:sp>
          <p:nvSpPr>
            <p:cNvPr id="41" name="Rectangle: Rounded Corners 40">
              <a:extLst>
                <a:ext uri="{FF2B5EF4-FFF2-40B4-BE49-F238E27FC236}">
                  <a16:creationId xmlns:a16="http://schemas.microsoft.com/office/drawing/2014/main" id="{82C8D914-F62A-40B6-A805-05747362E02C}"/>
                </a:ext>
              </a:extLst>
            </p:cNvPr>
            <p:cNvSpPr/>
            <p:nvPr/>
          </p:nvSpPr>
          <p:spPr>
            <a:xfrm>
              <a:off x="4058661" y="3449093"/>
              <a:ext cx="254255" cy="58393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42" name="Oval 41">
              <a:extLst>
                <a:ext uri="{FF2B5EF4-FFF2-40B4-BE49-F238E27FC236}">
                  <a16:creationId xmlns:a16="http://schemas.microsoft.com/office/drawing/2014/main" id="{B163D486-8EF9-40CA-A19E-B140067798CC}"/>
                </a:ext>
              </a:extLst>
            </p:cNvPr>
            <p:cNvSpPr/>
            <p:nvPr/>
          </p:nvSpPr>
          <p:spPr>
            <a:xfrm>
              <a:off x="3922825" y="3449093"/>
              <a:ext cx="58393" cy="58393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</p:grpSp>
      <p:sp>
        <p:nvSpPr>
          <p:cNvPr id="45" name="Freeform: Shape 44">
            <a:extLst>
              <a:ext uri="{FF2B5EF4-FFF2-40B4-BE49-F238E27FC236}">
                <a16:creationId xmlns:a16="http://schemas.microsoft.com/office/drawing/2014/main" id="{6E345081-24DB-481F-A069-B51D298241AE}"/>
              </a:ext>
            </a:extLst>
          </p:cNvPr>
          <p:cNvSpPr/>
          <p:nvPr/>
        </p:nvSpPr>
        <p:spPr>
          <a:xfrm>
            <a:off x="9896726" y="2470723"/>
            <a:ext cx="233193" cy="171664"/>
          </a:xfrm>
          <a:custGeom>
            <a:avLst/>
            <a:gdLst>
              <a:gd name="connsiteX0" fmla="*/ 1869041 w 3738080"/>
              <a:gd name="connsiteY0" fmla="*/ 1997576 h 2751770"/>
              <a:gd name="connsiteX1" fmla="*/ 2246138 w 3738080"/>
              <a:gd name="connsiteY1" fmla="*/ 2374673 h 2751770"/>
              <a:gd name="connsiteX2" fmla="*/ 1869041 w 3738080"/>
              <a:gd name="connsiteY2" fmla="*/ 2751770 h 2751770"/>
              <a:gd name="connsiteX3" fmla="*/ 1491944 w 3738080"/>
              <a:gd name="connsiteY3" fmla="*/ 2374673 h 2751770"/>
              <a:gd name="connsiteX4" fmla="*/ 1869041 w 3738080"/>
              <a:gd name="connsiteY4" fmla="*/ 1997576 h 2751770"/>
              <a:gd name="connsiteX5" fmla="*/ 2788485 w 3738080"/>
              <a:gd name="connsiteY5" fmla="*/ 1841061 h 2751770"/>
              <a:gd name="connsiteX6" fmla="*/ 2632248 w 3738080"/>
              <a:gd name="connsiteY6" fmla="*/ 1992174 h 2751770"/>
              <a:gd name="connsiteX7" fmla="*/ 2624294 w 3738080"/>
              <a:gd name="connsiteY7" fmla="*/ 1992174 h 2751770"/>
              <a:gd name="connsiteX8" fmla="*/ 1858846 w 3738080"/>
              <a:gd name="connsiteY8" fmla="*/ 1306247 h 2751770"/>
              <a:gd name="connsiteX9" fmla="*/ 2645621 w 3738080"/>
              <a:gd name="connsiteY9" fmla="*/ 1504218 h 2751770"/>
              <a:gd name="connsiteX10" fmla="*/ 2795575 w 3738080"/>
              <a:gd name="connsiteY10" fmla="*/ 1757331 h 2751770"/>
              <a:gd name="connsiteX11" fmla="*/ 2539052 w 3738080"/>
              <a:gd name="connsiteY11" fmla="*/ 1841672 h 2751770"/>
              <a:gd name="connsiteX12" fmla="*/ 1353947 w 3738080"/>
              <a:gd name="connsiteY12" fmla="*/ 1778974 h 2751770"/>
              <a:gd name="connsiteX13" fmla="*/ 982333 w 3738080"/>
              <a:gd name="connsiteY13" fmla="*/ 1780833 h 2751770"/>
              <a:gd name="connsiteX14" fmla="*/ 966756 w 3738080"/>
              <a:gd name="connsiteY14" fmla="*/ 1667407 h 2751770"/>
              <a:gd name="connsiteX15" fmla="*/ 1217540 w 3738080"/>
              <a:gd name="connsiteY15" fmla="*/ 1445700 h 2751770"/>
              <a:gd name="connsiteX16" fmla="*/ 1858846 w 3738080"/>
              <a:gd name="connsiteY16" fmla="*/ 1306247 h 2751770"/>
              <a:gd name="connsiteX17" fmla="*/ 1828129 w 3738080"/>
              <a:gd name="connsiteY17" fmla="*/ 650059 h 2751770"/>
              <a:gd name="connsiteX18" fmla="*/ 3108200 w 3738080"/>
              <a:gd name="connsiteY18" fmla="*/ 1008980 h 2751770"/>
              <a:gd name="connsiteX19" fmla="*/ 3258155 w 3738080"/>
              <a:gd name="connsiteY19" fmla="*/ 1319033 h 2751770"/>
              <a:gd name="connsiteX20" fmla="*/ 2937692 w 3738080"/>
              <a:gd name="connsiteY20" fmla="*/ 1304637 h 2751770"/>
              <a:gd name="connsiteX21" fmla="*/ 763561 w 3738080"/>
              <a:gd name="connsiteY21" fmla="*/ 1325535 h 2751770"/>
              <a:gd name="connsiteX22" fmla="*/ 464412 w 3738080"/>
              <a:gd name="connsiteY22" fmla="*/ 1278813 h 2751770"/>
              <a:gd name="connsiteX23" fmla="*/ 450482 w 3738080"/>
              <a:gd name="connsiteY23" fmla="*/ 1202928 h 2751770"/>
              <a:gd name="connsiteX24" fmla="*/ 622892 w 3738080"/>
              <a:gd name="connsiteY24" fmla="*/ 1008979 h 2751770"/>
              <a:gd name="connsiteX25" fmla="*/ 1828129 w 3738080"/>
              <a:gd name="connsiteY25" fmla="*/ 650059 h 2751770"/>
              <a:gd name="connsiteX26" fmla="*/ 1764313 w 3738080"/>
              <a:gd name="connsiteY26" fmla="*/ 591 h 2751770"/>
              <a:gd name="connsiteX27" fmla="*/ 3559697 w 3738080"/>
              <a:gd name="connsiteY27" fmla="*/ 547180 h 2751770"/>
              <a:gd name="connsiteX28" fmla="*/ 3709650 w 3738080"/>
              <a:gd name="connsiteY28" fmla="*/ 882310 h 2751770"/>
              <a:gd name="connsiteX29" fmla="*/ 3367875 w 3738080"/>
              <a:gd name="connsiteY29" fmla="*/ 834477 h 2751770"/>
              <a:gd name="connsiteX30" fmla="*/ 318417 w 3738080"/>
              <a:gd name="connsiteY30" fmla="*/ 884635 h 2751770"/>
              <a:gd name="connsiteX31" fmla="*/ 19267 w 3738080"/>
              <a:gd name="connsiteY31" fmla="*/ 846272 h 2751770"/>
              <a:gd name="connsiteX32" fmla="*/ 275 w 3738080"/>
              <a:gd name="connsiteY32" fmla="*/ 760137 h 2751770"/>
              <a:gd name="connsiteX33" fmla="*/ 173484 w 3738080"/>
              <a:gd name="connsiteY33" fmla="*/ 547180 h 2751770"/>
              <a:gd name="connsiteX34" fmla="*/ 1764313 w 3738080"/>
              <a:gd name="connsiteY34" fmla="*/ 591 h 2751770"/>
              <a:gd name="connsiteX0" fmla="*/ 1869041 w 3738080"/>
              <a:gd name="connsiteY0" fmla="*/ 1997576 h 2751770"/>
              <a:gd name="connsiteX1" fmla="*/ 2246138 w 3738080"/>
              <a:gd name="connsiteY1" fmla="*/ 2374673 h 2751770"/>
              <a:gd name="connsiteX2" fmla="*/ 1869041 w 3738080"/>
              <a:gd name="connsiteY2" fmla="*/ 2751770 h 2751770"/>
              <a:gd name="connsiteX3" fmla="*/ 1491944 w 3738080"/>
              <a:gd name="connsiteY3" fmla="*/ 2374673 h 2751770"/>
              <a:gd name="connsiteX4" fmla="*/ 1869041 w 3738080"/>
              <a:gd name="connsiteY4" fmla="*/ 1997576 h 2751770"/>
              <a:gd name="connsiteX5" fmla="*/ 2624294 w 3738080"/>
              <a:gd name="connsiteY5" fmla="*/ 1992174 h 2751770"/>
              <a:gd name="connsiteX6" fmla="*/ 2632248 w 3738080"/>
              <a:gd name="connsiteY6" fmla="*/ 1992174 h 2751770"/>
              <a:gd name="connsiteX7" fmla="*/ 2624294 w 3738080"/>
              <a:gd name="connsiteY7" fmla="*/ 1992174 h 2751770"/>
              <a:gd name="connsiteX8" fmla="*/ 1858846 w 3738080"/>
              <a:gd name="connsiteY8" fmla="*/ 1306247 h 2751770"/>
              <a:gd name="connsiteX9" fmla="*/ 2645621 w 3738080"/>
              <a:gd name="connsiteY9" fmla="*/ 1504218 h 2751770"/>
              <a:gd name="connsiteX10" fmla="*/ 2795575 w 3738080"/>
              <a:gd name="connsiteY10" fmla="*/ 1757331 h 2751770"/>
              <a:gd name="connsiteX11" fmla="*/ 2539052 w 3738080"/>
              <a:gd name="connsiteY11" fmla="*/ 1841672 h 2751770"/>
              <a:gd name="connsiteX12" fmla="*/ 1353947 w 3738080"/>
              <a:gd name="connsiteY12" fmla="*/ 1778974 h 2751770"/>
              <a:gd name="connsiteX13" fmla="*/ 982333 w 3738080"/>
              <a:gd name="connsiteY13" fmla="*/ 1780833 h 2751770"/>
              <a:gd name="connsiteX14" fmla="*/ 966756 w 3738080"/>
              <a:gd name="connsiteY14" fmla="*/ 1667407 h 2751770"/>
              <a:gd name="connsiteX15" fmla="*/ 1217540 w 3738080"/>
              <a:gd name="connsiteY15" fmla="*/ 1445700 h 2751770"/>
              <a:gd name="connsiteX16" fmla="*/ 1858846 w 3738080"/>
              <a:gd name="connsiteY16" fmla="*/ 1306247 h 2751770"/>
              <a:gd name="connsiteX17" fmla="*/ 1828129 w 3738080"/>
              <a:gd name="connsiteY17" fmla="*/ 650059 h 2751770"/>
              <a:gd name="connsiteX18" fmla="*/ 3108200 w 3738080"/>
              <a:gd name="connsiteY18" fmla="*/ 1008980 h 2751770"/>
              <a:gd name="connsiteX19" fmla="*/ 3258155 w 3738080"/>
              <a:gd name="connsiteY19" fmla="*/ 1319033 h 2751770"/>
              <a:gd name="connsiteX20" fmla="*/ 2937692 w 3738080"/>
              <a:gd name="connsiteY20" fmla="*/ 1304637 h 2751770"/>
              <a:gd name="connsiteX21" fmla="*/ 763561 w 3738080"/>
              <a:gd name="connsiteY21" fmla="*/ 1325535 h 2751770"/>
              <a:gd name="connsiteX22" fmla="*/ 464412 w 3738080"/>
              <a:gd name="connsiteY22" fmla="*/ 1278813 h 2751770"/>
              <a:gd name="connsiteX23" fmla="*/ 450482 w 3738080"/>
              <a:gd name="connsiteY23" fmla="*/ 1202928 h 2751770"/>
              <a:gd name="connsiteX24" fmla="*/ 622892 w 3738080"/>
              <a:gd name="connsiteY24" fmla="*/ 1008979 h 2751770"/>
              <a:gd name="connsiteX25" fmla="*/ 1828129 w 3738080"/>
              <a:gd name="connsiteY25" fmla="*/ 650059 h 2751770"/>
              <a:gd name="connsiteX26" fmla="*/ 1764313 w 3738080"/>
              <a:gd name="connsiteY26" fmla="*/ 591 h 2751770"/>
              <a:gd name="connsiteX27" fmla="*/ 3559697 w 3738080"/>
              <a:gd name="connsiteY27" fmla="*/ 547180 h 2751770"/>
              <a:gd name="connsiteX28" fmla="*/ 3709650 w 3738080"/>
              <a:gd name="connsiteY28" fmla="*/ 882310 h 2751770"/>
              <a:gd name="connsiteX29" fmla="*/ 3367875 w 3738080"/>
              <a:gd name="connsiteY29" fmla="*/ 834477 h 2751770"/>
              <a:gd name="connsiteX30" fmla="*/ 318417 w 3738080"/>
              <a:gd name="connsiteY30" fmla="*/ 884635 h 2751770"/>
              <a:gd name="connsiteX31" fmla="*/ 19267 w 3738080"/>
              <a:gd name="connsiteY31" fmla="*/ 846272 h 2751770"/>
              <a:gd name="connsiteX32" fmla="*/ 275 w 3738080"/>
              <a:gd name="connsiteY32" fmla="*/ 760137 h 2751770"/>
              <a:gd name="connsiteX33" fmla="*/ 173484 w 3738080"/>
              <a:gd name="connsiteY33" fmla="*/ 547180 h 2751770"/>
              <a:gd name="connsiteX34" fmla="*/ 1764313 w 3738080"/>
              <a:gd name="connsiteY34" fmla="*/ 591 h 2751770"/>
              <a:gd name="connsiteX0" fmla="*/ 1869041 w 3738080"/>
              <a:gd name="connsiteY0" fmla="*/ 1997576 h 2751770"/>
              <a:gd name="connsiteX1" fmla="*/ 2246138 w 3738080"/>
              <a:gd name="connsiteY1" fmla="*/ 2374673 h 2751770"/>
              <a:gd name="connsiteX2" fmla="*/ 1869041 w 3738080"/>
              <a:gd name="connsiteY2" fmla="*/ 2751770 h 2751770"/>
              <a:gd name="connsiteX3" fmla="*/ 1491944 w 3738080"/>
              <a:gd name="connsiteY3" fmla="*/ 2374673 h 2751770"/>
              <a:gd name="connsiteX4" fmla="*/ 1869041 w 3738080"/>
              <a:gd name="connsiteY4" fmla="*/ 1997576 h 2751770"/>
              <a:gd name="connsiteX5" fmla="*/ 1858846 w 3738080"/>
              <a:gd name="connsiteY5" fmla="*/ 1306247 h 2751770"/>
              <a:gd name="connsiteX6" fmla="*/ 2645621 w 3738080"/>
              <a:gd name="connsiteY6" fmla="*/ 1504218 h 2751770"/>
              <a:gd name="connsiteX7" fmla="*/ 2795575 w 3738080"/>
              <a:gd name="connsiteY7" fmla="*/ 1757331 h 2751770"/>
              <a:gd name="connsiteX8" fmla="*/ 2539052 w 3738080"/>
              <a:gd name="connsiteY8" fmla="*/ 1841672 h 2751770"/>
              <a:gd name="connsiteX9" fmla="*/ 1353947 w 3738080"/>
              <a:gd name="connsiteY9" fmla="*/ 1778974 h 2751770"/>
              <a:gd name="connsiteX10" fmla="*/ 982333 w 3738080"/>
              <a:gd name="connsiteY10" fmla="*/ 1780833 h 2751770"/>
              <a:gd name="connsiteX11" fmla="*/ 966756 w 3738080"/>
              <a:gd name="connsiteY11" fmla="*/ 1667407 h 2751770"/>
              <a:gd name="connsiteX12" fmla="*/ 1217540 w 3738080"/>
              <a:gd name="connsiteY12" fmla="*/ 1445700 h 2751770"/>
              <a:gd name="connsiteX13" fmla="*/ 1858846 w 3738080"/>
              <a:gd name="connsiteY13" fmla="*/ 1306247 h 2751770"/>
              <a:gd name="connsiteX14" fmla="*/ 1828129 w 3738080"/>
              <a:gd name="connsiteY14" fmla="*/ 650059 h 2751770"/>
              <a:gd name="connsiteX15" fmla="*/ 3108200 w 3738080"/>
              <a:gd name="connsiteY15" fmla="*/ 1008980 h 2751770"/>
              <a:gd name="connsiteX16" fmla="*/ 3258155 w 3738080"/>
              <a:gd name="connsiteY16" fmla="*/ 1319033 h 2751770"/>
              <a:gd name="connsiteX17" fmla="*/ 2937692 w 3738080"/>
              <a:gd name="connsiteY17" fmla="*/ 1304637 h 2751770"/>
              <a:gd name="connsiteX18" fmla="*/ 763561 w 3738080"/>
              <a:gd name="connsiteY18" fmla="*/ 1325535 h 2751770"/>
              <a:gd name="connsiteX19" fmla="*/ 464412 w 3738080"/>
              <a:gd name="connsiteY19" fmla="*/ 1278813 h 2751770"/>
              <a:gd name="connsiteX20" fmla="*/ 450482 w 3738080"/>
              <a:gd name="connsiteY20" fmla="*/ 1202928 h 2751770"/>
              <a:gd name="connsiteX21" fmla="*/ 622892 w 3738080"/>
              <a:gd name="connsiteY21" fmla="*/ 1008979 h 2751770"/>
              <a:gd name="connsiteX22" fmla="*/ 1828129 w 3738080"/>
              <a:gd name="connsiteY22" fmla="*/ 650059 h 2751770"/>
              <a:gd name="connsiteX23" fmla="*/ 1764313 w 3738080"/>
              <a:gd name="connsiteY23" fmla="*/ 591 h 2751770"/>
              <a:gd name="connsiteX24" fmla="*/ 3559697 w 3738080"/>
              <a:gd name="connsiteY24" fmla="*/ 547180 h 2751770"/>
              <a:gd name="connsiteX25" fmla="*/ 3709650 w 3738080"/>
              <a:gd name="connsiteY25" fmla="*/ 882310 h 2751770"/>
              <a:gd name="connsiteX26" fmla="*/ 3367875 w 3738080"/>
              <a:gd name="connsiteY26" fmla="*/ 834477 h 2751770"/>
              <a:gd name="connsiteX27" fmla="*/ 318417 w 3738080"/>
              <a:gd name="connsiteY27" fmla="*/ 884635 h 2751770"/>
              <a:gd name="connsiteX28" fmla="*/ 19267 w 3738080"/>
              <a:gd name="connsiteY28" fmla="*/ 846272 h 2751770"/>
              <a:gd name="connsiteX29" fmla="*/ 275 w 3738080"/>
              <a:gd name="connsiteY29" fmla="*/ 760137 h 2751770"/>
              <a:gd name="connsiteX30" fmla="*/ 173484 w 3738080"/>
              <a:gd name="connsiteY30" fmla="*/ 547180 h 2751770"/>
              <a:gd name="connsiteX31" fmla="*/ 1764313 w 3738080"/>
              <a:gd name="connsiteY31" fmla="*/ 591 h 27517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3738080" h="2751770">
                <a:moveTo>
                  <a:pt x="1869041" y="1997576"/>
                </a:moveTo>
                <a:cubicBezTo>
                  <a:pt x="2077306" y="1997576"/>
                  <a:pt x="2246138" y="2166408"/>
                  <a:pt x="2246138" y="2374673"/>
                </a:cubicBezTo>
                <a:cubicBezTo>
                  <a:pt x="2246138" y="2582938"/>
                  <a:pt x="2077306" y="2751770"/>
                  <a:pt x="1869041" y="2751770"/>
                </a:cubicBezTo>
                <a:cubicBezTo>
                  <a:pt x="1660776" y="2751770"/>
                  <a:pt x="1491944" y="2582938"/>
                  <a:pt x="1491944" y="2374673"/>
                </a:cubicBezTo>
                <a:cubicBezTo>
                  <a:pt x="1491944" y="2166408"/>
                  <a:pt x="1660776" y="1997576"/>
                  <a:pt x="1869041" y="1997576"/>
                </a:cubicBezTo>
                <a:close/>
                <a:moveTo>
                  <a:pt x="1858846" y="1306247"/>
                </a:moveTo>
                <a:cubicBezTo>
                  <a:pt x="2165924" y="1301758"/>
                  <a:pt x="2404940" y="1399722"/>
                  <a:pt x="2645621" y="1504218"/>
                </a:cubicBezTo>
                <a:cubicBezTo>
                  <a:pt x="2813424" y="1597955"/>
                  <a:pt x="2823993" y="1678797"/>
                  <a:pt x="2795575" y="1757331"/>
                </a:cubicBezTo>
                <a:cubicBezTo>
                  <a:pt x="2761471" y="1842158"/>
                  <a:pt x="2685239" y="1908552"/>
                  <a:pt x="2539052" y="1841672"/>
                </a:cubicBezTo>
                <a:cubicBezTo>
                  <a:pt x="2347207" y="1684231"/>
                  <a:pt x="1733351" y="1556050"/>
                  <a:pt x="1353947" y="1778974"/>
                </a:cubicBezTo>
                <a:cubicBezTo>
                  <a:pt x="1250080" y="1855218"/>
                  <a:pt x="1037749" y="1915097"/>
                  <a:pt x="982333" y="1780833"/>
                </a:cubicBezTo>
                <a:cubicBezTo>
                  <a:pt x="968480" y="1736637"/>
                  <a:pt x="963386" y="1699601"/>
                  <a:pt x="966756" y="1667407"/>
                </a:cubicBezTo>
                <a:cubicBezTo>
                  <a:pt x="976866" y="1570822"/>
                  <a:pt x="1063141" y="1517802"/>
                  <a:pt x="1217540" y="1445700"/>
                </a:cubicBezTo>
                <a:cubicBezTo>
                  <a:pt x="1465851" y="1348519"/>
                  <a:pt x="1674601" y="1308942"/>
                  <a:pt x="1858846" y="1306247"/>
                </a:cubicBezTo>
                <a:close/>
                <a:moveTo>
                  <a:pt x="1828129" y="650059"/>
                </a:moveTo>
                <a:cubicBezTo>
                  <a:pt x="2445754" y="646836"/>
                  <a:pt x="2937662" y="894034"/>
                  <a:pt x="3108200" y="1008980"/>
                </a:cubicBezTo>
                <a:cubicBezTo>
                  <a:pt x="3228810" y="1075858"/>
                  <a:pt x="3343409" y="1171509"/>
                  <a:pt x="3258155" y="1319033"/>
                </a:cubicBezTo>
                <a:cubicBezTo>
                  <a:pt x="3134282" y="1435449"/>
                  <a:pt x="3057301" y="1393031"/>
                  <a:pt x="2937692" y="1304637"/>
                </a:cubicBezTo>
                <a:cubicBezTo>
                  <a:pt x="2647778" y="1191783"/>
                  <a:pt x="2008321" y="619142"/>
                  <a:pt x="763561" y="1325535"/>
                </a:cubicBezTo>
                <a:cubicBezTo>
                  <a:pt x="621636" y="1425852"/>
                  <a:pt x="511304" y="1376178"/>
                  <a:pt x="464412" y="1278813"/>
                </a:cubicBezTo>
                <a:cubicBezTo>
                  <a:pt x="452398" y="1252494"/>
                  <a:pt x="448110" y="1227223"/>
                  <a:pt x="450482" y="1202928"/>
                </a:cubicBezTo>
                <a:cubicBezTo>
                  <a:pt x="457599" y="1130049"/>
                  <a:pt x="524660" y="1065987"/>
                  <a:pt x="622892" y="1008979"/>
                </a:cubicBezTo>
                <a:cubicBezTo>
                  <a:pt x="1041721" y="744082"/>
                  <a:pt x="1457554" y="651995"/>
                  <a:pt x="1828129" y="650059"/>
                </a:cubicBezTo>
                <a:close/>
                <a:moveTo>
                  <a:pt x="1764313" y="591"/>
                </a:moveTo>
                <a:cubicBezTo>
                  <a:pt x="2430887" y="-13278"/>
                  <a:pt x="3056659" y="218017"/>
                  <a:pt x="3559697" y="547180"/>
                </a:cubicBezTo>
                <a:cubicBezTo>
                  <a:pt x="3671781" y="597338"/>
                  <a:pt x="3794905" y="759863"/>
                  <a:pt x="3709650" y="882310"/>
                </a:cubicBezTo>
                <a:cubicBezTo>
                  <a:pt x="3594303" y="984791"/>
                  <a:pt x="3449118" y="907547"/>
                  <a:pt x="3367875" y="834477"/>
                </a:cubicBezTo>
                <a:cubicBezTo>
                  <a:pt x="3193985" y="725799"/>
                  <a:pt x="1920315" y="-235561"/>
                  <a:pt x="318417" y="884635"/>
                </a:cubicBezTo>
                <a:cubicBezTo>
                  <a:pt x="189280" y="993311"/>
                  <a:pt x="70419" y="922739"/>
                  <a:pt x="19267" y="846272"/>
                </a:cubicBezTo>
                <a:cubicBezTo>
                  <a:pt x="4410" y="817516"/>
                  <a:pt x="-1388" y="788500"/>
                  <a:pt x="275" y="760137"/>
                </a:cubicBezTo>
                <a:cubicBezTo>
                  <a:pt x="5260" y="675044"/>
                  <a:pt x="77384" y="595829"/>
                  <a:pt x="173484" y="547180"/>
                </a:cubicBezTo>
                <a:cubicBezTo>
                  <a:pt x="702741" y="170471"/>
                  <a:pt x="1245868" y="11376"/>
                  <a:pt x="1764313" y="591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326064179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Text Placeholder 46">
            <a:extLst>
              <a:ext uri="{FF2B5EF4-FFF2-40B4-BE49-F238E27FC236}">
                <a16:creationId xmlns:a16="http://schemas.microsoft.com/office/drawing/2014/main" id="{852F1CF2-DD11-4915-9B69-5AE707B0FE4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>
                <a:cs typeface="B Nazanin" pitchFamily="2" charset="-78"/>
              </a:rPr>
              <a:t>سبک اینفوگرافیک</a:t>
            </a:r>
            <a:endParaRPr lang="en-US" dirty="0">
              <a:cs typeface="B Nazanin" pitchFamily="2" charset="-78"/>
            </a:endParaRPr>
          </a:p>
        </p:txBody>
      </p:sp>
      <p:sp>
        <p:nvSpPr>
          <p:cNvPr id="3" name="Chevron 2">
            <a:extLst>
              <a:ext uri="{FF2B5EF4-FFF2-40B4-BE49-F238E27FC236}">
                <a16:creationId xmlns:a16="http://schemas.microsoft.com/office/drawing/2014/main" id="{8581317E-D61F-4790-B1BC-E126076F6156}"/>
              </a:ext>
            </a:extLst>
          </p:cNvPr>
          <p:cNvSpPr/>
          <p:nvPr/>
        </p:nvSpPr>
        <p:spPr>
          <a:xfrm rot="5400000">
            <a:off x="5422218" y="2412681"/>
            <a:ext cx="348967" cy="344562"/>
          </a:xfrm>
          <a:custGeom>
            <a:avLst/>
            <a:gdLst/>
            <a:ahLst/>
            <a:cxnLst/>
            <a:rect l="l" t="t" r="r" b="b"/>
            <a:pathLst>
              <a:path w="3830741" h="3782395">
                <a:moveTo>
                  <a:pt x="272737" y="3782395"/>
                </a:moveTo>
                <a:lnTo>
                  <a:pt x="272737" y="1129329"/>
                </a:lnTo>
                <a:cubicBezTo>
                  <a:pt x="368718" y="1192933"/>
                  <a:pt x="457831" y="1251924"/>
                  <a:pt x="541946" y="1307175"/>
                </a:cubicBezTo>
                <a:lnTo>
                  <a:pt x="541946" y="3513186"/>
                </a:lnTo>
                <a:lnTo>
                  <a:pt x="3561532" y="3513186"/>
                </a:lnTo>
                <a:lnTo>
                  <a:pt x="3561532" y="1985872"/>
                </a:lnTo>
                <a:lnTo>
                  <a:pt x="3590324" y="1967561"/>
                </a:lnTo>
                <a:cubicBezTo>
                  <a:pt x="3580733" y="1962993"/>
                  <a:pt x="3571122" y="1958413"/>
                  <a:pt x="3561532" y="1953733"/>
                </a:cubicBezTo>
                <a:lnTo>
                  <a:pt x="3561532" y="522839"/>
                </a:lnTo>
                <a:lnTo>
                  <a:pt x="881682" y="522839"/>
                </a:lnTo>
                <a:cubicBezTo>
                  <a:pt x="739027" y="434224"/>
                  <a:pt x="600115" y="344664"/>
                  <a:pt x="466828" y="253630"/>
                </a:cubicBezTo>
                <a:lnTo>
                  <a:pt x="3830741" y="253630"/>
                </a:lnTo>
                <a:lnTo>
                  <a:pt x="3830741" y="3782395"/>
                </a:lnTo>
                <a:close/>
                <a:moveTo>
                  <a:pt x="0" y="0"/>
                </a:moveTo>
                <a:cubicBezTo>
                  <a:pt x="678168" y="716943"/>
                  <a:pt x="2221880" y="1454406"/>
                  <a:pt x="3416058" y="1983649"/>
                </a:cubicBezTo>
                <a:cubicBezTo>
                  <a:pt x="2906515" y="2315100"/>
                  <a:pt x="1976707" y="2643252"/>
                  <a:pt x="1914290" y="3355250"/>
                </a:cubicBezTo>
                <a:lnTo>
                  <a:pt x="1318205" y="3154450"/>
                </a:lnTo>
                <a:cubicBezTo>
                  <a:pt x="1531531" y="2503259"/>
                  <a:pt x="1765419" y="2324696"/>
                  <a:pt x="2221606" y="1999551"/>
                </a:cubicBezTo>
                <a:cubicBezTo>
                  <a:pt x="1369032" y="1616387"/>
                  <a:pt x="1025337" y="1447905"/>
                  <a:pt x="21688" y="786442"/>
                </a:cubicBezTo>
                <a:cubicBezTo>
                  <a:pt x="14534" y="524743"/>
                  <a:pt x="14718" y="351758"/>
                  <a:pt x="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4" name="Chevron 2">
            <a:extLst>
              <a:ext uri="{FF2B5EF4-FFF2-40B4-BE49-F238E27FC236}">
                <a16:creationId xmlns:a16="http://schemas.microsoft.com/office/drawing/2014/main" id="{8AE1C03E-514B-4616-850A-C697C99090F1}"/>
              </a:ext>
            </a:extLst>
          </p:cNvPr>
          <p:cNvSpPr/>
          <p:nvPr/>
        </p:nvSpPr>
        <p:spPr>
          <a:xfrm rot="5400000">
            <a:off x="5422218" y="3011015"/>
            <a:ext cx="348967" cy="344562"/>
          </a:xfrm>
          <a:custGeom>
            <a:avLst/>
            <a:gdLst/>
            <a:ahLst/>
            <a:cxnLst/>
            <a:rect l="l" t="t" r="r" b="b"/>
            <a:pathLst>
              <a:path w="3830741" h="3782395">
                <a:moveTo>
                  <a:pt x="272737" y="3782395"/>
                </a:moveTo>
                <a:lnTo>
                  <a:pt x="272737" y="1129329"/>
                </a:lnTo>
                <a:cubicBezTo>
                  <a:pt x="368718" y="1192933"/>
                  <a:pt x="457831" y="1251924"/>
                  <a:pt x="541946" y="1307175"/>
                </a:cubicBezTo>
                <a:lnTo>
                  <a:pt x="541946" y="3513186"/>
                </a:lnTo>
                <a:lnTo>
                  <a:pt x="3561532" y="3513186"/>
                </a:lnTo>
                <a:lnTo>
                  <a:pt x="3561532" y="1985872"/>
                </a:lnTo>
                <a:lnTo>
                  <a:pt x="3590324" y="1967561"/>
                </a:lnTo>
                <a:cubicBezTo>
                  <a:pt x="3580733" y="1962993"/>
                  <a:pt x="3571122" y="1958413"/>
                  <a:pt x="3561532" y="1953733"/>
                </a:cubicBezTo>
                <a:lnTo>
                  <a:pt x="3561532" y="522839"/>
                </a:lnTo>
                <a:lnTo>
                  <a:pt x="881682" y="522839"/>
                </a:lnTo>
                <a:cubicBezTo>
                  <a:pt x="739027" y="434224"/>
                  <a:pt x="600115" y="344664"/>
                  <a:pt x="466828" y="253630"/>
                </a:cubicBezTo>
                <a:lnTo>
                  <a:pt x="3830741" y="253630"/>
                </a:lnTo>
                <a:lnTo>
                  <a:pt x="3830741" y="3782395"/>
                </a:lnTo>
                <a:close/>
                <a:moveTo>
                  <a:pt x="0" y="0"/>
                </a:moveTo>
                <a:cubicBezTo>
                  <a:pt x="678168" y="716943"/>
                  <a:pt x="2221880" y="1454406"/>
                  <a:pt x="3416058" y="1983649"/>
                </a:cubicBezTo>
                <a:cubicBezTo>
                  <a:pt x="2906515" y="2315100"/>
                  <a:pt x="1976707" y="2643252"/>
                  <a:pt x="1914290" y="3355250"/>
                </a:cubicBezTo>
                <a:lnTo>
                  <a:pt x="1318205" y="3154450"/>
                </a:lnTo>
                <a:cubicBezTo>
                  <a:pt x="1531531" y="2503259"/>
                  <a:pt x="1765419" y="2324696"/>
                  <a:pt x="2221606" y="1999551"/>
                </a:cubicBezTo>
                <a:cubicBezTo>
                  <a:pt x="1369032" y="1616387"/>
                  <a:pt x="1025337" y="1447905"/>
                  <a:pt x="21688" y="786442"/>
                </a:cubicBezTo>
                <a:cubicBezTo>
                  <a:pt x="14534" y="524743"/>
                  <a:pt x="14718" y="351758"/>
                  <a:pt x="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5" name="Chevron 2">
            <a:extLst>
              <a:ext uri="{FF2B5EF4-FFF2-40B4-BE49-F238E27FC236}">
                <a16:creationId xmlns:a16="http://schemas.microsoft.com/office/drawing/2014/main" id="{EDE1EE27-9A0C-4C2B-A1AE-43710C7154C0}"/>
              </a:ext>
            </a:extLst>
          </p:cNvPr>
          <p:cNvSpPr/>
          <p:nvPr/>
        </p:nvSpPr>
        <p:spPr>
          <a:xfrm rot="5400000">
            <a:off x="5422218" y="3609349"/>
            <a:ext cx="348967" cy="344562"/>
          </a:xfrm>
          <a:custGeom>
            <a:avLst/>
            <a:gdLst/>
            <a:ahLst/>
            <a:cxnLst/>
            <a:rect l="l" t="t" r="r" b="b"/>
            <a:pathLst>
              <a:path w="3830741" h="3782395">
                <a:moveTo>
                  <a:pt x="272737" y="3782395"/>
                </a:moveTo>
                <a:lnTo>
                  <a:pt x="272737" y="1129329"/>
                </a:lnTo>
                <a:cubicBezTo>
                  <a:pt x="368718" y="1192933"/>
                  <a:pt x="457831" y="1251924"/>
                  <a:pt x="541946" y="1307175"/>
                </a:cubicBezTo>
                <a:lnTo>
                  <a:pt x="541946" y="3513186"/>
                </a:lnTo>
                <a:lnTo>
                  <a:pt x="3561532" y="3513186"/>
                </a:lnTo>
                <a:lnTo>
                  <a:pt x="3561532" y="1985872"/>
                </a:lnTo>
                <a:lnTo>
                  <a:pt x="3590324" y="1967561"/>
                </a:lnTo>
                <a:cubicBezTo>
                  <a:pt x="3580733" y="1962993"/>
                  <a:pt x="3571122" y="1958413"/>
                  <a:pt x="3561532" y="1953733"/>
                </a:cubicBezTo>
                <a:lnTo>
                  <a:pt x="3561532" y="522839"/>
                </a:lnTo>
                <a:lnTo>
                  <a:pt x="881682" y="522839"/>
                </a:lnTo>
                <a:cubicBezTo>
                  <a:pt x="739027" y="434224"/>
                  <a:pt x="600115" y="344664"/>
                  <a:pt x="466828" y="253630"/>
                </a:cubicBezTo>
                <a:lnTo>
                  <a:pt x="3830741" y="253630"/>
                </a:lnTo>
                <a:lnTo>
                  <a:pt x="3830741" y="3782395"/>
                </a:lnTo>
                <a:close/>
                <a:moveTo>
                  <a:pt x="0" y="0"/>
                </a:moveTo>
                <a:cubicBezTo>
                  <a:pt x="678168" y="716943"/>
                  <a:pt x="2221880" y="1454406"/>
                  <a:pt x="3416058" y="1983649"/>
                </a:cubicBezTo>
                <a:cubicBezTo>
                  <a:pt x="2906515" y="2315100"/>
                  <a:pt x="1976707" y="2643252"/>
                  <a:pt x="1914290" y="3355250"/>
                </a:cubicBezTo>
                <a:lnTo>
                  <a:pt x="1318205" y="3154450"/>
                </a:lnTo>
                <a:cubicBezTo>
                  <a:pt x="1531531" y="2503259"/>
                  <a:pt x="1765419" y="2324696"/>
                  <a:pt x="2221606" y="1999551"/>
                </a:cubicBezTo>
                <a:cubicBezTo>
                  <a:pt x="1369032" y="1616387"/>
                  <a:pt x="1025337" y="1447905"/>
                  <a:pt x="21688" y="786442"/>
                </a:cubicBezTo>
                <a:cubicBezTo>
                  <a:pt x="14534" y="524743"/>
                  <a:pt x="14718" y="351758"/>
                  <a:pt x="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6" name="Chevron 2">
            <a:extLst>
              <a:ext uri="{FF2B5EF4-FFF2-40B4-BE49-F238E27FC236}">
                <a16:creationId xmlns:a16="http://schemas.microsoft.com/office/drawing/2014/main" id="{BA48C3D8-0F84-4B78-9CC4-75804EF5D2C4}"/>
              </a:ext>
            </a:extLst>
          </p:cNvPr>
          <p:cNvSpPr/>
          <p:nvPr/>
        </p:nvSpPr>
        <p:spPr>
          <a:xfrm rot="5400000">
            <a:off x="5422218" y="4207681"/>
            <a:ext cx="348967" cy="344562"/>
          </a:xfrm>
          <a:custGeom>
            <a:avLst/>
            <a:gdLst/>
            <a:ahLst/>
            <a:cxnLst/>
            <a:rect l="l" t="t" r="r" b="b"/>
            <a:pathLst>
              <a:path w="3830741" h="3782395">
                <a:moveTo>
                  <a:pt x="272737" y="3782395"/>
                </a:moveTo>
                <a:lnTo>
                  <a:pt x="272737" y="1129329"/>
                </a:lnTo>
                <a:cubicBezTo>
                  <a:pt x="368718" y="1192933"/>
                  <a:pt x="457831" y="1251924"/>
                  <a:pt x="541946" y="1307175"/>
                </a:cubicBezTo>
                <a:lnTo>
                  <a:pt x="541946" y="3513186"/>
                </a:lnTo>
                <a:lnTo>
                  <a:pt x="3561532" y="3513186"/>
                </a:lnTo>
                <a:lnTo>
                  <a:pt x="3561532" y="1985872"/>
                </a:lnTo>
                <a:lnTo>
                  <a:pt x="3590324" y="1967561"/>
                </a:lnTo>
                <a:cubicBezTo>
                  <a:pt x="3580733" y="1962993"/>
                  <a:pt x="3571122" y="1958413"/>
                  <a:pt x="3561532" y="1953733"/>
                </a:cubicBezTo>
                <a:lnTo>
                  <a:pt x="3561532" y="522839"/>
                </a:lnTo>
                <a:lnTo>
                  <a:pt x="881682" y="522839"/>
                </a:lnTo>
                <a:cubicBezTo>
                  <a:pt x="739027" y="434224"/>
                  <a:pt x="600115" y="344664"/>
                  <a:pt x="466828" y="253630"/>
                </a:cubicBezTo>
                <a:lnTo>
                  <a:pt x="3830741" y="253630"/>
                </a:lnTo>
                <a:lnTo>
                  <a:pt x="3830741" y="3782395"/>
                </a:lnTo>
                <a:close/>
                <a:moveTo>
                  <a:pt x="0" y="0"/>
                </a:moveTo>
                <a:cubicBezTo>
                  <a:pt x="678168" y="716943"/>
                  <a:pt x="2221880" y="1454406"/>
                  <a:pt x="3416058" y="1983649"/>
                </a:cubicBezTo>
                <a:cubicBezTo>
                  <a:pt x="2906515" y="2315100"/>
                  <a:pt x="1976707" y="2643252"/>
                  <a:pt x="1914290" y="3355250"/>
                </a:cubicBezTo>
                <a:lnTo>
                  <a:pt x="1318205" y="3154450"/>
                </a:lnTo>
                <a:cubicBezTo>
                  <a:pt x="1531531" y="2503259"/>
                  <a:pt x="1765419" y="2324696"/>
                  <a:pt x="2221606" y="1999551"/>
                </a:cubicBezTo>
                <a:cubicBezTo>
                  <a:pt x="1369032" y="1616387"/>
                  <a:pt x="1025337" y="1447905"/>
                  <a:pt x="21688" y="786442"/>
                </a:cubicBezTo>
                <a:cubicBezTo>
                  <a:pt x="14534" y="524743"/>
                  <a:pt x="14718" y="351758"/>
                  <a:pt x="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57AA62A-F69F-4E1A-9804-52030A8485FD}"/>
              </a:ext>
            </a:extLst>
          </p:cNvPr>
          <p:cNvSpPr txBox="1"/>
          <p:nvPr/>
        </p:nvSpPr>
        <p:spPr>
          <a:xfrm>
            <a:off x="464658" y="2399166"/>
            <a:ext cx="47160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bg1"/>
                </a:solidFill>
                <a:cs typeface="B Nazanin" pitchFamily="2" charset="-78"/>
              </a:rPr>
              <a:t>ارائه پاورپوینت مدرنی را دریافت کنید که به زیبایی طراحی شده است</a:t>
            </a:r>
            <a:r>
              <a:rPr lang="en-US" altLang="ko-KR" sz="1200" dirty="0">
                <a:solidFill>
                  <a:schemeClr val="bg1"/>
                </a:solidFill>
                <a:cs typeface="B Nazanin" pitchFamily="2" charset="-78"/>
              </a:rPr>
              <a:t>.</a:t>
            </a:r>
            <a:endParaRPr lang="ko-KR" altLang="en-US" sz="1200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9810D50-7328-4AFA-98A1-15B18DC99F0D}"/>
              </a:ext>
            </a:extLst>
          </p:cNvPr>
          <p:cNvSpPr txBox="1"/>
          <p:nvPr/>
        </p:nvSpPr>
        <p:spPr>
          <a:xfrm>
            <a:off x="464658" y="2997500"/>
            <a:ext cx="47160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bg1"/>
                </a:solidFill>
                <a:cs typeface="B Nazanin" pitchFamily="2" charset="-78"/>
              </a:rPr>
              <a:t>ارائه پاورپوینت مدرنی را دریافت کنید که به زیبایی طراحی شده است</a:t>
            </a:r>
            <a:r>
              <a:rPr lang="en-US" altLang="ko-KR" sz="1200" dirty="0">
                <a:solidFill>
                  <a:schemeClr val="bg1"/>
                </a:solidFill>
                <a:cs typeface="B Nazanin" pitchFamily="2" charset="-78"/>
              </a:rPr>
              <a:t>.</a:t>
            </a:r>
            <a:endParaRPr lang="ko-KR" altLang="en-US" sz="1200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9B63C8F-4227-403D-AC46-69FBC5C00CD7}"/>
              </a:ext>
            </a:extLst>
          </p:cNvPr>
          <p:cNvSpPr txBox="1"/>
          <p:nvPr/>
        </p:nvSpPr>
        <p:spPr>
          <a:xfrm>
            <a:off x="464658" y="3595834"/>
            <a:ext cx="47160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bg1"/>
                </a:solidFill>
                <a:cs typeface="B Nazanin" pitchFamily="2" charset="-78"/>
              </a:rPr>
              <a:t>ارائه پاورپوینت مدرنی را دریافت کنید که به زیبایی طراحی شده است</a:t>
            </a:r>
            <a:r>
              <a:rPr lang="en-US" altLang="ko-KR" sz="1200" dirty="0">
                <a:solidFill>
                  <a:schemeClr val="bg1"/>
                </a:solidFill>
                <a:cs typeface="B Nazanin" pitchFamily="2" charset="-78"/>
              </a:rPr>
              <a:t>.</a:t>
            </a:r>
            <a:endParaRPr lang="ko-KR" altLang="en-US" sz="1200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0051021-E586-421B-A3CD-92F0E5DD7C70}"/>
              </a:ext>
            </a:extLst>
          </p:cNvPr>
          <p:cNvSpPr txBox="1"/>
          <p:nvPr/>
        </p:nvSpPr>
        <p:spPr>
          <a:xfrm>
            <a:off x="464658" y="4194167"/>
            <a:ext cx="47160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bg1"/>
                </a:solidFill>
                <a:cs typeface="B Nazanin" pitchFamily="2" charset="-78"/>
              </a:rPr>
              <a:t>ارائه پاورپوینت مدرنی را دریافت کنید که به زیبایی طراحی شده است</a:t>
            </a:r>
            <a:r>
              <a:rPr lang="en-US" altLang="ko-KR" sz="1200" dirty="0">
                <a:solidFill>
                  <a:schemeClr val="bg1"/>
                </a:solidFill>
                <a:cs typeface="B Nazanin" pitchFamily="2" charset="-78"/>
              </a:rPr>
              <a:t>.</a:t>
            </a:r>
            <a:endParaRPr lang="ko-KR" altLang="en-US" sz="1200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11" name="Oval 11">
            <a:extLst>
              <a:ext uri="{FF2B5EF4-FFF2-40B4-BE49-F238E27FC236}">
                <a16:creationId xmlns:a16="http://schemas.microsoft.com/office/drawing/2014/main" id="{C9F3F7E7-DDA9-4F82-BF0D-0DFECAE6CE40}"/>
              </a:ext>
            </a:extLst>
          </p:cNvPr>
          <p:cNvSpPr/>
          <p:nvPr/>
        </p:nvSpPr>
        <p:spPr>
          <a:xfrm>
            <a:off x="877128" y="5233824"/>
            <a:ext cx="720080" cy="72008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itchFamily="2" charset="-78"/>
            </a:endParaRPr>
          </a:p>
        </p:txBody>
      </p:sp>
      <p:sp>
        <p:nvSpPr>
          <p:cNvPr id="12" name="Oval 12">
            <a:extLst>
              <a:ext uri="{FF2B5EF4-FFF2-40B4-BE49-F238E27FC236}">
                <a16:creationId xmlns:a16="http://schemas.microsoft.com/office/drawing/2014/main" id="{2E83DE42-DFFF-409D-8B63-113D39CF345B}"/>
              </a:ext>
            </a:extLst>
          </p:cNvPr>
          <p:cNvSpPr/>
          <p:nvPr/>
        </p:nvSpPr>
        <p:spPr>
          <a:xfrm>
            <a:off x="3019368" y="5233824"/>
            <a:ext cx="720080" cy="72008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itchFamily="2" charset="-78"/>
            </a:endParaRPr>
          </a:p>
        </p:txBody>
      </p:sp>
      <p:sp>
        <p:nvSpPr>
          <p:cNvPr id="13" name="Oval 13">
            <a:extLst>
              <a:ext uri="{FF2B5EF4-FFF2-40B4-BE49-F238E27FC236}">
                <a16:creationId xmlns:a16="http://schemas.microsoft.com/office/drawing/2014/main" id="{50D97F65-37B7-4E43-B202-68A6751F5927}"/>
              </a:ext>
            </a:extLst>
          </p:cNvPr>
          <p:cNvSpPr/>
          <p:nvPr/>
        </p:nvSpPr>
        <p:spPr>
          <a:xfrm>
            <a:off x="5161609" y="5233824"/>
            <a:ext cx="720080" cy="72008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itchFamily="2" charset="-78"/>
            </a:endParaRPr>
          </a:p>
        </p:txBody>
      </p:sp>
      <p:sp>
        <p:nvSpPr>
          <p:cNvPr id="14" name="Oval 14">
            <a:extLst>
              <a:ext uri="{FF2B5EF4-FFF2-40B4-BE49-F238E27FC236}">
                <a16:creationId xmlns:a16="http://schemas.microsoft.com/office/drawing/2014/main" id="{47DD9D3D-382C-4000-8601-858C619BC44B}"/>
              </a:ext>
            </a:extLst>
          </p:cNvPr>
          <p:cNvSpPr/>
          <p:nvPr/>
        </p:nvSpPr>
        <p:spPr>
          <a:xfrm>
            <a:off x="7303850" y="5233824"/>
            <a:ext cx="720080" cy="72008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itchFamily="2" charset="-78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5AE764EF-1062-4384-8D95-E4EFC4E1190A}"/>
              </a:ext>
            </a:extLst>
          </p:cNvPr>
          <p:cNvSpPr txBox="1"/>
          <p:nvPr/>
        </p:nvSpPr>
        <p:spPr>
          <a:xfrm>
            <a:off x="510008" y="6089806"/>
            <a:ext cx="145432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محتوا در اینجا</a:t>
            </a:r>
            <a:endParaRPr lang="ko-KR" altLang="en-US" sz="1200" b="1" dirty="0">
              <a:solidFill>
                <a:schemeClr val="tx1">
                  <a:lumMod val="75000"/>
                  <a:lumOff val="25000"/>
                </a:schemeClr>
              </a:solidFill>
              <a:cs typeface="B Nazanin" pitchFamily="2" charset="-78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CDB45242-8A2B-4368-855E-BD2280D95E99}"/>
              </a:ext>
            </a:extLst>
          </p:cNvPr>
          <p:cNvSpPr txBox="1"/>
          <p:nvPr/>
        </p:nvSpPr>
        <p:spPr>
          <a:xfrm>
            <a:off x="2650479" y="6089806"/>
            <a:ext cx="145432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محتوا در اینجا</a:t>
            </a:r>
            <a:endParaRPr lang="ko-KR" altLang="en-US" sz="1200" b="1" dirty="0">
              <a:solidFill>
                <a:schemeClr val="tx1">
                  <a:lumMod val="75000"/>
                  <a:lumOff val="25000"/>
                </a:schemeClr>
              </a:solidFill>
              <a:cs typeface="B Nazanin" pitchFamily="2" charset="-78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4605469C-0BDB-4AD6-A9CD-8805AC04026E}"/>
              </a:ext>
            </a:extLst>
          </p:cNvPr>
          <p:cNvSpPr txBox="1"/>
          <p:nvPr/>
        </p:nvSpPr>
        <p:spPr>
          <a:xfrm>
            <a:off x="4790950" y="6089806"/>
            <a:ext cx="145432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محتوا در اینجا</a:t>
            </a:r>
            <a:endParaRPr lang="ko-KR" altLang="en-US" sz="1200" b="1" dirty="0">
              <a:solidFill>
                <a:schemeClr val="tx1">
                  <a:lumMod val="75000"/>
                  <a:lumOff val="25000"/>
                </a:schemeClr>
              </a:solidFill>
              <a:cs typeface="B Nazanin" pitchFamily="2" charset="-78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AE85B614-9E4D-44C4-96AF-09E61C3312CA}"/>
              </a:ext>
            </a:extLst>
          </p:cNvPr>
          <p:cNvSpPr txBox="1"/>
          <p:nvPr/>
        </p:nvSpPr>
        <p:spPr>
          <a:xfrm>
            <a:off x="6931421" y="6089806"/>
            <a:ext cx="145432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محتوا در اینجا</a:t>
            </a:r>
            <a:endParaRPr lang="ko-KR" altLang="en-US" sz="1200" b="1" dirty="0">
              <a:solidFill>
                <a:schemeClr val="tx1">
                  <a:lumMod val="75000"/>
                  <a:lumOff val="25000"/>
                </a:schemeClr>
              </a:solidFill>
              <a:cs typeface="B Nazanin" pitchFamily="2" charset="-78"/>
            </a:endParaRPr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87A7B4A2-A2AD-4770-B6C4-5FBECB630FDD}"/>
              </a:ext>
            </a:extLst>
          </p:cNvPr>
          <p:cNvGrpSpPr/>
          <p:nvPr/>
        </p:nvGrpSpPr>
        <p:grpSpPr>
          <a:xfrm>
            <a:off x="1049421" y="5298689"/>
            <a:ext cx="410944" cy="490482"/>
            <a:chOff x="3570" y="619306"/>
            <a:chExt cx="4703649" cy="5614032"/>
          </a:xfrm>
          <a:solidFill>
            <a:schemeClr val="accent4"/>
          </a:solidFill>
        </p:grpSpPr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7833AACB-28DC-4598-8CF7-BA8A7030B72D}"/>
                </a:ext>
              </a:extLst>
            </p:cNvPr>
            <p:cNvSpPr/>
            <p:nvPr/>
          </p:nvSpPr>
          <p:spPr>
            <a:xfrm>
              <a:off x="3570" y="619306"/>
              <a:ext cx="4703649" cy="4864305"/>
            </a:xfrm>
            <a:custGeom>
              <a:avLst/>
              <a:gdLst>
                <a:gd name="connsiteX0" fmla="*/ 1807379 w 4703648"/>
                <a:gd name="connsiteY0" fmla="*/ 4869660 h 4864304"/>
                <a:gd name="connsiteX1" fmla="*/ 2182243 w 4703648"/>
                <a:gd name="connsiteY1" fmla="*/ 4869660 h 4864304"/>
                <a:gd name="connsiteX2" fmla="*/ 2181351 w 4703648"/>
                <a:gd name="connsiteY2" fmla="*/ 4868768 h 4864304"/>
                <a:gd name="connsiteX3" fmla="*/ 2580313 w 4703648"/>
                <a:gd name="connsiteY3" fmla="*/ 4868768 h 4864304"/>
                <a:gd name="connsiteX4" fmla="*/ 2579420 w 4703648"/>
                <a:gd name="connsiteY4" fmla="*/ 4869660 h 4864304"/>
                <a:gd name="connsiteX5" fmla="*/ 2957854 w 4703648"/>
                <a:gd name="connsiteY5" fmla="*/ 4869660 h 4864304"/>
                <a:gd name="connsiteX6" fmla="*/ 3435359 w 4703648"/>
                <a:gd name="connsiteY6" fmla="*/ 4869660 h 4864304"/>
                <a:gd name="connsiteX7" fmla="*/ 3435359 w 4703648"/>
                <a:gd name="connsiteY7" fmla="*/ 4869660 h 4864304"/>
                <a:gd name="connsiteX8" fmla="*/ 3812901 w 4703648"/>
                <a:gd name="connsiteY8" fmla="*/ 4869660 h 4864304"/>
                <a:gd name="connsiteX9" fmla="*/ 3810223 w 4703648"/>
                <a:gd name="connsiteY9" fmla="*/ 4867875 h 4864304"/>
                <a:gd name="connsiteX10" fmla="*/ 3835214 w 4703648"/>
                <a:gd name="connsiteY10" fmla="*/ 4867875 h 4864304"/>
                <a:gd name="connsiteX11" fmla="*/ 4419823 w 4703648"/>
                <a:gd name="connsiteY11" fmla="*/ 4867875 h 4864304"/>
                <a:gd name="connsiteX12" fmla="*/ 4451955 w 4703648"/>
                <a:gd name="connsiteY12" fmla="*/ 4833067 h 4864304"/>
                <a:gd name="connsiteX13" fmla="*/ 4451955 w 4703648"/>
                <a:gd name="connsiteY13" fmla="*/ 4750953 h 4864304"/>
                <a:gd name="connsiteX14" fmla="*/ 4471590 w 4703648"/>
                <a:gd name="connsiteY14" fmla="*/ 4729532 h 4864304"/>
                <a:gd name="connsiteX15" fmla="*/ 4606363 w 4703648"/>
                <a:gd name="connsiteY15" fmla="*/ 4729532 h 4864304"/>
                <a:gd name="connsiteX16" fmla="*/ 4625999 w 4703648"/>
                <a:gd name="connsiteY16" fmla="*/ 4752739 h 4864304"/>
                <a:gd name="connsiteX17" fmla="*/ 4625999 w 4703648"/>
                <a:gd name="connsiteY17" fmla="*/ 4845562 h 4864304"/>
                <a:gd name="connsiteX18" fmla="*/ 4645634 w 4703648"/>
                <a:gd name="connsiteY18" fmla="*/ 4867875 h 4864304"/>
                <a:gd name="connsiteX19" fmla="*/ 4677765 w 4703648"/>
                <a:gd name="connsiteY19" fmla="*/ 4865198 h 4864304"/>
                <a:gd name="connsiteX20" fmla="*/ 4705434 w 4703648"/>
                <a:gd name="connsiteY20" fmla="*/ 4829496 h 4864304"/>
                <a:gd name="connsiteX21" fmla="*/ 4705434 w 4703648"/>
                <a:gd name="connsiteY21" fmla="*/ 4498367 h 4864304"/>
                <a:gd name="connsiteX22" fmla="*/ 4673303 w 4703648"/>
                <a:gd name="connsiteY22" fmla="*/ 4462665 h 4864304"/>
                <a:gd name="connsiteX23" fmla="*/ 4625999 w 4703648"/>
                <a:gd name="connsiteY23" fmla="*/ 4509077 h 4864304"/>
                <a:gd name="connsiteX24" fmla="*/ 4625999 w 4703648"/>
                <a:gd name="connsiteY24" fmla="*/ 4566199 h 4864304"/>
                <a:gd name="connsiteX25" fmla="*/ 4608148 w 4703648"/>
                <a:gd name="connsiteY25" fmla="*/ 4585835 h 4864304"/>
                <a:gd name="connsiteX26" fmla="*/ 4471590 w 4703648"/>
                <a:gd name="connsiteY26" fmla="*/ 4585835 h 4864304"/>
                <a:gd name="connsiteX27" fmla="*/ 4452847 w 4703648"/>
                <a:gd name="connsiteY27" fmla="*/ 4559951 h 4864304"/>
                <a:gd name="connsiteX28" fmla="*/ 4452847 w 4703648"/>
                <a:gd name="connsiteY28" fmla="*/ 4235070 h 4864304"/>
                <a:gd name="connsiteX29" fmla="*/ 4452847 w 4703648"/>
                <a:gd name="connsiteY29" fmla="*/ 3799513 h 4864304"/>
                <a:gd name="connsiteX30" fmla="*/ 4480516 w 4703648"/>
                <a:gd name="connsiteY30" fmla="*/ 3769167 h 4864304"/>
                <a:gd name="connsiteX31" fmla="*/ 4559059 w 4703648"/>
                <a:gd name="connsiteY31" fmla="*/ 3769167 h 4864304"/>
                <a:gd name="connsiteX32" fmla="*/ 4582264 w 4703648"/>
                <a:gd name="connsiteY32" fmla="*/ 3745069 h 4864304"/>
                <a:gd name="connsiteX33" fmla="*/ 4582264 w 4703648"/>
                <a:gd name="connsiteY33" fmla="*/ 3645998 h 4864304"/>
                <a:gd name="connsiteX34" fmla="*/ 4564414 w 4703648"/>
                <a:gd name="connsiteY34" fmla="*/ 3626362 h 4864304"/>
                <a:gd name="connsiteX35" fmla="*/ 4218111 w 4703648"/>
                <a:gd name="connsiteY35" fmla="*/ 3626362 h 4864304"/>
                <a:gd name="connsiteX36" fmla="*/ 4200260 w 4703648"/>
                <a:gd name="connsiteY36" fmla="*/ 3645998 h 4864304"/>
                <a:gd name="connsiteX37" fmla="*/ 4200260 w 4703648"/>
                <a:gd name="connsiteY37" fmla="*/ 3747746 h 4864304"/>
                <a:gd name="connsiteX38" fmla="*/ 4219004 w 4703648"/>
                <a:gd name="connsiteY38" fmla="*/ 3769167 h 4864304"/>
                <a:gd name="connsiteX39" fmla="*/ 4301116 w 4703648"/>
                <a:gd name="connsiteY39" fmla="*/ 3769167 h 4864304"/>
                <a:gd name="connsiteX40" fmla="*/ 4325215 w 4703648"/>
                <a:gd name="connsiteY40" fmla="*/ 3794158 h 4864304"/>
                <a:gd name="connsiteX41" fmla="*/ 4325215 w 4703648"/>
                <a:gd name="connsiteY41" fmla="*/ 4437674 h 4864304"/>
                <a:gd name="connsiteX42" fmla="*/ 4302009 w 4703648"/>
                <a:gd name="connsiteY42" fmla="*/ 4461773 h 4864304"/>
                <a:gd name="connsiteX43" fmla="*/ 4007473 w 4703648"/>
                <a:gd name="connsiteY43" fmla="*/ 4461773 h 4864304"/>
                <a:gd name="connsiteX44" fmla="*/ 3984267 w 4703648"/>
                <a:gd name="connsiteY44" fmla="*/ 4435889 h 4864304"/>
                <a:gd name="connsiteX45" fmla="*/ 3984267 w 4703648"/>
                <a:gd name="connsiteY45" fmla="*/ 3730788 h 4864304"/>
                <a:gd name="connsiteX46" fmla="*/ 4005688 w 4703648"/>
                <a:gd name="connsiteY46" fmla="*/ 3706690 h 4864304"/>
                <a:gd name="connsiteX47" fmla="*/ 4040497 w 4703648"/>
                <a:gd name="connsiteY47" fmla="*/ 3669203 h 4864304"/>
                <a:gd name="connsiteX48" fmla="*/ 4040497 w 4703648"/>
                <a:gd name="connsiteY48" fmla="*/ 3651353 h 4864304"/>
                <a:gd name="connsiteX49" fmla="*/ 4016398 w 4703648"/>
                <a:gd name="connsiteY49" fmla="*/ 3626362 h 4864304"/>
                <a:gd name="connsiteX50" fmla="*/ 3877163 w 4703648"/>
                <a:gd name="connsiteY50" fmla="*/ 3627254 h 4864304"/>
                <a:gd name="connsiteX51" fmla="*/ 3851280 w 4703648"/>
                <a:gd name="connsiteY51" fmla="*/ 3599586 h 4864304"/>
                <a:gd name="connsiteX52" fmla="*/ 3851280 w 4703648"/>
                <a:gd name="connsiteY52" fmla="*/ 2976598 h 4864304"/>
                <a:gd name="connsiteX53" fmla="*/ 3877163 w 4703648"/>
                <a:gd name="connsiteY53" fmla="*/ 2948929 h 4864304"/>
                <a:gd name="connsiteX54" fmla="*/ 4201153 w 4703648"/>
                <a:gd name="connsiteY54" fmla="*/ 2948929 h 4864304"/>
                <a:gd name="connsiteX55" fmla="*/ 4229714 w 4703648"/>
                <a:gd name="connsiteY55" fmla="*/ 2918583 h 4864304"/>
                <a:gd name="connsiteX56" fmla="*/ 4229714 w 4703648"/>
                <a:gd name="connsiteY56" fmla="*/ 2764175 h 4864304"/>
                <a:gd name="connsiteX57" fmla="*/ 4207400 w 4703648"/>
                <a:gd name="connsiteY57" fmla="*/ 2738291 h 4864304"/>
                <a:gd name="connsiteX58" fmla="*/ 3682591 w 4703648"/>
                <a:gd name="connsiteY58" fmla="*/ 2738291 h 4864304"/>
                <a:gd name="connsiteX59" fmla="*/ 3660278 w 4703648"/>
                <a:gd name="connsiteY59" fmla="*/ 2768637 h 4864304"/>
                <a:gd name="connsiteX60" fmla="*/ 3660278 w 4703648"/>
                <a:gd name="connsiteY60" fmla="*/ 3593338 h 4864304"/>
                <a:gd name="connsiteX61" fmla="*/ 3629039 w 4703648"/>
                <a:gd name="connsiteY61" fmla="*/ 3628147 h 4864304"/>
                <a:gd name="connsiteX62" fmla="*/ 3139931 w 4703648"/>
                <a:gd name="connsiteY62" fmla="*/ 3628147 h 4864304"/>
                <a:gd name="connsiteX63" fmla="*/ 3111370 w 4703648"/>
                <a:gd name="connsiteY63" fmla="*/ 3596016 h 4864304"/>
                <a:gd name="connsiteX64" fmla="*/ 3111370 w 4703648"/>
                <a:gd name="connsiteY64" fmla="*/ 3388055 h 4864304"/>
                <a:gd name="connsiteX65" fmla="*/ 2964995 w 4703648"/>
                <a:gd name="connsiteY65" fmla="*/ 3180095 h 4864304"/>
                <a:gd name="connsiteX66" fmla="*/ 2735614 w 4703648"/>
                <a:gd name="connsiteY66" fmla="*/ 3290769 h 4864304"/>
                <a:gd name="connsiteX67" fmla="*/ 2717763 w 4703648"/>
                <a:gd name="connsiteY67" fmla="*/ 3373775 h 4864304"/>
                <a:gd name="connsiteX68" fmla="*/ 2717763 w 4703648"/>
                <a:gd name="connsiteY68" fmla="*/ 3599586 h 4864304"/>
                <a:gd name="connsiteX69" fmla="*/ 2691879 w 4703648"/>
                <a:gd name="connsiteY69" fmla="*/ 3628147 h 4864304"/>
                <a:gd name="connsiteX70" fmla="*/ 2210804 w 4703648"/>
                <a:gd name="connsiteY70" fmla="*/ 3628147 h 4864304"/>
                <a:gd name="connsiteX71" fmla="*/ 2185813 w 4703648"/>
                <a:gd name="connsiteY71" fmla="*/ 3600478 h 4864304"/>
                <a:gd name="connsiteX72" fmla="*/ 2185813 w 4703648"/>
                <a:gd name="connsiteY72" fmla="*/ 3238110 h 4864304"/>
                <a:gd name="connsiteX73" fmla="*/ 2159037 w 4703648"/>
                <a:gd name="connsiteY73" fmla="*/ 3208656 h 4864304"/>
                <a:gd name="connsiteX74" fmla="*/ 2090312 w 4703648"/>
                <a:gd name="connsiteY74" fmla="*/ 3208656 h 4864304"/>
                <a:gd name="connsiteX75" fmla="*/ 2055503 w 4703648"/>
                <a:gd name="connsiteY75" fmla="*/ 3186343 h 4864304"/>
                <a:gd name="connsiteX76" fmla="*/ 1867179 w 4703648"/>
                <a:gd name="connsiteY76" fmla="*/ 3035505 h 4864304"/>
                <a:gd name="connsiteX77" fmla="*/ 1574428 w 4703648"/>
                <a:gd name="connsiteY77" fmla="*/ 3180988 h 4864304"/>
                <a:gd name="connsiteX78" fmla="*/ 1530694 w 4703648"/>
                <a:gd name="connsiteY78" fmla="*/ 3208656 h 4864304"/>
                <a:gd name="connsiteX79" fmla="*/ 1466432 w 4703648"/>
                <a:gd name="connsiteY79" fmla="*/ 3207764 h 4864304"/>
                <a:gd name="connsiteX80" fmla="*/ 1442333 w 4703648"/>
                <a:gd name="connsiteY80" fmla="*/ 3234540 h 4864304"/>
                <a:gd name="connsiteX81" fmla="*/ 1442333 w 4703648"/>
                <a:gd name="connsiteY81" fmla="*/ 3592446 h 4864304"/>
                <a:gd name="connsiteX82" fmla="*/ 1410202 w 4703648"/>
                <a:gd name="connsiteY82" fmla="*/ 3628147 h 4864304"/>
                <a:gd name="connsiteX83" fmla="*/ 896996 w 4703648"/>
                <a:gd name="connsiteY83" fmla="*/ 3628147 h 4864304"/>
                <a:gd name="connsiteX84" fmla="*/ 866650 w 4703648"/>
                <a:gd name="connsiteY84" fmla="*/ 3594231 h 4864304"/>
                <a:gd name="connsiteX85" fmla="*/ 866650 w 4703648"/>
                <a:gd name="connsiteY85" fmla="*/ 2811479 h 4864304"/>
                <a:gd name="connsiteX86" fmla="*/ 888963 w 4703648"/>
                <a:gd name="connsiteY86" fmla="*/ 2765067 h 4864304"/>
                <a:gd name="connsiteX87" fmla="*/ 1052296 w 4703648"/>
                <a:gd name="connsiteY87" fmla="*/ 2533009 h 4864304"/>
                <a:gd name="connsiteX88" fmla="*/ 1084428 w 4703648"/>
                <a:gd name="connsiteY88" fmla="*/ 2514266 h 4864304"/>
                <a:gd name="connsiteX89" fmla="*/ 1626195 w 4703648"/>
                <a:gd name="connsiteY89" fmla="*/ 2335759 h 4864304"/>
                <a:gd name="connsiteX90" fmla="*/ 1661896 w 4703648"/>
                <a:gd name="connsiteY90" fmla="*/ 2328619 h 4864304"/>
                <a:gd name="connsiteX91" fmla="*/ 2166178 w 4703648"/>
                <a:gd name="connsiteY91" fmla="*/ 2163500 h 4864304"/>
                <a:gd name="connsiteX92" fmla="*/ 2235795 w 4703648"/>
                <a:gd name="connsiteY92" fmla="*/ 2050148 h 4864304"/>
                <a:gd name="connsiteX93" fmla="*/ 2269711 w 4703648"/>
                <a:gd name="connsiteY93" fmla="*/ 2033190 h 4864304"/>
                <a:gd name="connsiteX94" fmla="*/ 2782918 w 4703648"/>
                <a:gd name="connsiteY94" fmla="*/ 1864502 h 4864304"/>
                <a:gd name="connsiteX95" fmla="*/ 2871279 w 4703648"/>
                <a:gd name="connsiteY95" fmla="*/ 1685102 h 4864304"/>
                <a:gd name="connsiteX96" fmla="*/ 2892699 w 4703648"/>
                <a:gd name="connsiteY96" fmla="*/ 1659219 h 4864304"/>
                <a:gd name="connsiteX97" fmla="*/ 3074776 w 4703648"/>
                <a:gd name="connsiteY97" fmla="*/ 1551222 h 4864304"/>
                <a:gd name="connsiteX98" fmla="*/ 3338966 w 4703648"/>
                <a:gd name="connsiteY98" fmla="*/ 1097816 h 4864304"/>
                <a:gd name="connsiteX99" fmla="*/ 3070313 w 4703648"/>
                <a:gd name="connsiteY99" fmla="*/ 545338 h 4864304"/>
                <a:gd name="connsiteX100" fmla="*/ 3038182 w 4703648"/>
                <a:gd name="connsiteY100" fmla="*/ 511421 h 4864304"/>
                <a:gd name="connsiteX101" fmla="*/ 2519621 w 4703648"/>
                <a:gd name="connsiteY101" fmla="*/ 8925 h 4864304"/>
                <a:gd name="connsiteX102" fmla="*/ 2467854 w 4703648"/>
                <a:gd name="connsiteY102" fmla="*/ 0 h 4864304"/>
                <a:gd name="connsiteX103" fmla="*/ 2347362 w 4703648"/>
                <a:gd name="connsiteY103" fmla="*/ 0 h 4864304"/>
                <a:gd name="connsiteX104" fmla="*/ 2221515 w 4703648"/>
                <a:gd name="connsiteY104" fmla="*/ 27669 h 4864304"/>
                <a:gd name="connsiteX105" fmla="*/ 1876997 w 4703648"/>
                <a:gd name="connsiteY105" fmla="*/ 315064 h 4864304"/>
                <a:gd name="connsiteX106" fmla="*/ 1747580 w 4703648"/>
                <a:gd name="connsiteY106" fmla="*/ 705101 h 4864304"/>
                <a:gd name="connsiteX107" fmla="*/ 1761860 w 4703648"/>
                <a:gd name="connsiteY107" fmla="*/ 944300 h 4864304"/>
                <a:gd name="connsiteX108" fmla="*/ 1750257 w 4703648"/>
                <a:gd name="connsiteY108" fmla="*/ 996067 h 4864304"/>
                <a:gd name="connsiteX109" fmla="*/ 1601204 w 4703648"/>
                <a:gd name="connsiteY109" fmla="*/ 1380749 h 4864304"/>
                <a:gd name="connsiteX110" fmla="*/ 1620840 w 4703648"/>
                <a:gd name="connsiteY110" fmla="*/ 1661004 h 4864304"/>
                <a:gd name="connsiteX111" fmla="*/ 1603882 w 4703648"/>
                <a:gd name="connsiteY111" fmla="*/ 1683317 h 4864304"/>
                <a:gd name="connsiteX112" fmla="*/ 1468217 w 4703648"/>
                <a:gd name="connsiteY112" fmla="*/ 1707416 h 4864304"/>
                <a:gd name="connsiteX113" fmla="*/ 1158508 w 4703648"/>
                <a:gd name="connsiteY113" fmla="*/ 1953755 h 4864304"/>
                <a:gd name="connsiteX114" fmla="*/ 1131732 w 4703648"/>
                <a:gd name="connsiteY114" fmla="*/ 1977853 h 4864304"/>
                <a:gd name="connsiteX115" fmla="*/ 815775 w 4703648"/>
                <a:gd name="connsiteY115" fmla="*/ 2411624 h 4864304"/>
                <a:gd name="connsiteX116" fmla="*/ 794354 w 4703648"/>
                <a:gd name="connsiteY116" fmla="*/ 2444648 h 4864304"/>
                <a:gd name="connsiteX117" fmla="*/ 498033 w 4703648"/>
                <a:gd name="connsiteY117" fmla="*/ 2781133 h 4864304"/>
                <a:gd name="connsiteX118" fmla="*/ 488216 w 4703648"/>
                <a:gd name="connsiteY118" fmla="*/ 2830222 h 4864304"/>
                <a:gd name="connsiteX119" fmla="*/ 488216 w 4703648"/>
                <a:gd name="connsiteY119" fmla="*/ 3592446 h 4864304"/>
                <a:gd name="connsiteX120" fmla="*/ 456977 w 4703648"/>
                <a:gd name="connsiteY120" fmla="*/ 3626362 h 4864304"/>
                <a:gd name="connsiteX121" fmla="*/ 280255 w 4703648"/>
                <a:gd name="connsiteY121" fmla="*/ 3626362 h 4864304"/>
                <a:gd name="connsiteX122" fmla="*/ 248124 w 4703648"/>
                <a:gd name="connsiteY122" fmla="*/ 3661171 h 4864304"/>
                <a:gd name="connsiteX123" fmla="*/ 248124 w 4703648"/>
                <a:gd name="connsiteY123" fmla="*/ 4542993 h 4864304"/>
                <a:gd name="connsiteX124" fmla="*/ 208853 w 4703648"/>
                <a:gd name="connsiteY124" fmla="*/ 4585835 h 4864304"/>
                <a:gd name="connsiteX125" fmla="*/ 99964 w 4703648"/>
                <a:gd name="connsiteY125" fmla="*/ 4585835 h 4864304"/>
                <a:gd name="connsiteX126" fmla="*/ 77650 w 4703648"/>
                <a:gd name="connsiteY126" fmla="*/ 4561736 h 4864304"/>
                <a:gd name="connsiteX127" fmla="*/ 77650 w 4703648"/>
                <a:gd name="connsiteY127" fmla="*/ 4482301 h 4864304"/>
                <a:gd name="connsiteX128" fmla="*/ 58907 w 4703648"/>
                <a:gd name="connsiteY128" fmla="*/ 4461773 h 4864304"/>
                <a:gd name="connsiteX129" fmla="*/ 0 w 4703648"/>
                <a:gd name="connsiteY129" fmla="*/ 4481408 h 4864304"/>
                <a:gd name="connsiteX130" fmla="*/ 0 w 4703648"/>
                <a:gd name="connsiteY130" fmla="*/ 4843777 h 4864304"/>
                <a:gd name="connsiteX131" fmla="*/ 68725 w 4703648"/>
                <a:gd name="connsiteY131" fmla="*/ 4866090 h 4864304"/>
                <a:gd name="connsiteX132" fmla="*/ 77650 w 4703648"/>
                <a:gd name="connsiteY132" fmla="*/ 4846455 h 4864304"/>
                <a:gd name="connsiteX133" fmla="*/ 77650 w 4703648"/>
                <a:gd name="connsiteY133" fmla="*/ 4755416 h 4864304"/>
                <a:gd name="connsiteX134" fmla="*/ 99964 w 4703648"/>
                <a:gd name="connsiteY134" fmla="*/ 4728640 h 4864304"/>
                <a:gd name="connsiteX135" fmla="*/ 226703 w 4703648"/>
                <a:gd name="connsiteY135" fmla="*/ 4728640 h 4864304"/>
                <a:gd name="connsiteX136" fmla="*/ 248124 w 4703648"/>
                <a:gd name="connsiteY136" fmla="*/ 4751846 h 4864304"/>
                <a:gd name="connsiteX137" fmla="*/ 248124 w 4703648"/>
                <a:gd name="connsiteY137" fmla="*/ 4829496 h 4864304"/>
                <a:gd name="connsiteX138" fmla="*/ 281148 w 4703648"/>
                <a:gd name="connsiteY138" fmla="*/ 4866090 h 4864304"/>
                <a:gd name="connsiteX139" fmla="*/ 691713 w 4703648"/>
                <a:gd name="connsiteY139" fmla="*/ 4865198 h 4864304"/>
                <a:gd name="connsiteX140" fmla="*/ 989819 w 4703648"/>
                <a:gd name="connsiteY140" fmla="*/ 4865198 h 4864304"/>
                <a:gd name="connsiteX141" fmla="*/ 1014810 w 4703648"/>
                <a:gd name="connsiteY141" fmla="*/ 4866983 h 4864304"/>
                <a:gd name="connsiteX142" fmla="*/ 1013025 w 4703648"/>
                <a:gd name="connsiteY142" fmla="*/ 4867875 h 4864304"/>
                <a:gd name="connsiteX143" fmla="*/ 1322734 w 4703648"/>
                <a:gd name="connsiteY143" fmla="*/ 4867875 h 4864304"/>
                <a:gd name="connsiteX144" fmla="*/ 1807379 w 4703648"/>
                <a:gd name="connsiteY144" fmla="*/ 4867875 h 4864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4703648" h="4864304">
                  <a:moveTo>
                    <a:pt x="1807379" y="4869660"/>
                  </a:moveTo>
                  <a:lnTo>
                    <a:pt x="2182243" y="4869660"/>
                  </a:lnTo>
                  <a:cubicBezTo>
                    <a:pt x="2182243" y="4869660"/>
                    <a:pt x="2181351" y="4868768"/>
                    <a:pt x="2181351" y="4868768"/>
                  </a:cubicBezTo>
                  <a:cubicBezTo>
                    <a:pt x="2341114" y="4868768"/>
                    <a:pt x="2418764" y="4868768"/>
                    <a:pt x="2580313" y="4868768"/>
                  </a:cubicBezTo>
                  <a:cubicBezTo>
                    <a:pt x="2580313" y="4868768"/>
                    <a:pt x="2579420" y="4869660"/>
                    <a:pt x="2579420" y="4869660"/>
                  </a:cubicBezTo>
                  <a:lnTo>
                    <a:pt x="2957854" y="4869660"/>
                  </a:lnTo>
                  <a:cubicBezTo>
                    <a:pt x="2997126" y="4866983"/>
                    <a:pt x="3413939" y="4866983"/>
                    <a:pt x="3435359" y="4869660"/>
                  </a:cubicBezTo>
                  <a:cubicBezTo>
                    <a:pt x="3435359" y="4869660"/>
                    <a:pt x="3435359" y="4869660"/>
                    <a:pt x="3435359" y="4869660"/>
                  </a:cubicBezTo>
                  <a:lnTo>
                    <a:pt x="3812901" y="4869660"/>
                  </a:lnTo>
                  <a:cubicBezTo>
                    <a:pt x="3812008" y="4868768"/>
                    <a:pt x="3811116" y="4867875"/>
                    <a:pt x="3810223" y="4867875"/>
                  </a:cubicBezTo>
                  <a:cubicBezTo>
                    <a:pt x="3821826" y="4867875"/>
                    <a:pt x="3828966" y="4867875"/>
                    <a:pt x="3835214" y="4867875"/>
                  </a:cubicBezTo>
                  <a:cubicBezTo>
                    <a:pt x="4080661" y="4867875"/>
                    <a:pt x="4174377" y="4867875"/>
                    <a:pt x="4419823" y="4867875"/>
                  </a:cubicBezTo>
                  <a:cubicBezTo>
                    <a:pt x="4451955" y="4867875"/>
                    <a:pt x="4451955" y="4867875"/>
                    <a:pt x="4451955" y="4833067"/>
                  </a:cubicBezTo>
                  <a:cubicBezTo>
                    <a:pt x="4451955" y="4805398"/>
                    <a:pt x="4451955" y="4778622"/>
                    <a:pt x="4451955" y="4750953"/>
                  </a:cubicBezTo>
                  <a:cubicBezTo>
                    <a:pt x="4451955" y="4735780"/>
                    <a:pt x="4457310" y="4729532"/>
                    <a:pt x="4471590" y="4729532"/>
                  </a:cubicBezTo>
                  <a:cubicBezTo>
                    <a:pt x="4516217" y="4729532"/>
                    <a:pt x="4561736" y="4730425"/>
                    <a:pt x="4606363" y="4729532"/>
                  </a:cubicBezTo>
                  <a:cubicBezTo>
                    <a:pt x="4621536" y="4729532"/>
                    <a:pt x="4625999" y="4736673"/>
                    <a:pt x="4625999" y="4752739"/>
                  </a:cubicBezTo>
                  <a:cubicBezTo>
                    <a:pt x="4625106" y="4783977"/>
                    <a:pt x="4625999" y="4814323"/>
                    <a:pt x="4625999" y="4845562"/>
                  </a:cubicBezTo>
                  <a:cubicBezTo>
                    <a:pt x="4625999" y="4861628"/>
                    <a:pt x="4631354" y="4868768"/>
                    <a:pt x="4645634" y="4867875"/>
                  </a:cubicBezTo>
                  <a:cubicBezTo>
                    <a:pt x="4656344" y="4866983"/>
                    <a:pt x="4667055" y="4867875"/>
                    <a:pt x="4677765" y="4865198"/>
                  </a:cubicBezTo>
                  <a:cubicBezTo>
                    <a:pt x="4694724" y="4861628"/>
                    <a:pt x="4705434" y="4849132"/>
                    <a:pt x="4705434" y="4829496"/>
                  </a:cubicBezTo>
                  <a:cubicBezTo>
                    <a:pt x="4705434" y="4718823"/>
                    <a:pt x="4705434" y="4608148"/>
                    <a:pt x="4705434" y="4498367"/>
                  </a:cubicBezTo>
                  <a:cubicBezTo>
                    <a:pt x="4705434" y="4477838"/>
                    <a:pt x="4692939" y="4465343"/>
                    <a:pt x="4673303" y="4462665"/>
                  </a:cubicBezTo>
                  <a:cubicBezTo>
                    <a:pt x="4627784" y="4457310"/>
                    <a:pt x="4625999" y="4458203"/>
                    <a:pt x="4625999" y="4509077"/>
                  </a:cubicBezTo>
                  <a:cubicBezTo>
                    <a:pt x="4625999" y="4527820"/>
                    <a:pt x="4625999" y="4547456"/>
                    <a:pt x="4625999" y="4566199"/>
                  </a:cubicBezTo>
                  <a:cubicBezTo>
                    <a:pt x="4625999" y="4580480"/>
                    <a:pt x="4620643" y="4586727"/>
                    <a:pt x="4608148" y="4585835"/>
                  </a:cubicBezTo>
                  <a:cubicBezTo>
                    <a:pt x="4562629" y="4585835"/>
                    <a:pt x="4517109" y="4584943"/>
                    <a:pt x="4471590" y="4585835"/>
                  </a:cubicBezTo>
                  <a:cubicBezTo>
                    <a:pt x="4453740" y="4585835"/>
                    <a:pt x="4452847" y="4574232"/>
                    <a:pt x="4452847" y="4559951"/>
                  </a:cubicBezTo>
                  <a:cubicBezTo>
                    <a:pt x="4452847" y="4451955"/>
                    <a:pt x="4452847" y="4343066"/>
                    <a:pt x="4452847" y="4235070"/>
                  </a:cubicBezTo>
                  <a:cubicBezTo>
                    <a:pt x="4452847" y="4089586"/>
                    <a:pt x="4452847" y="3944996"/>
                    <a:pt x="4452847" y="3799513"/>
                  </a:cubicBezTo>
                  <a:cubicBezTo>
                    <a:pt x="4452847" y="3770952"/>
                    <a:pt x="4453740" y="3770060"/>
                    <a:pt x="4480516" y="3769167"/>
                  </a:cubicBezTo>
                  <a:cubicBezTo>
                    <a:pt x="4506399" y="3769167"/>
                    <a:pt x="4533175" y="3768274"/>
                    <a:pt x="4559059" y="3769167"/>
                  </a:cubicBezTo>
                  <a:cubicBezTo>
                    <a:pt x="4574232" y="3769167"/>
                    <a:pt x="4582264" y="3763812"/>
                    <a:pt x="4582264" y="3745069"/>
                  </a:cubicBezTo>
                  <a:cubicBezTo>
                    <a:pt x="4581372" y="3712045"/>
                    <a:pt x="4581372" y="3679021"/>
                    <a:pt x="4582264" y="3645998"/>
                  </a:cubicBezTo>
                  <a:cubicBezTo>
                    <a:pt x="4582264" y="3631717"/>
                    <a:pt x="4576909" y="3626362"/>
                    <a:pt x="4564414" y="3626362"/>
                  </a:cubicBezTo>
                  <a:cubicBezTo>
                    <a:pt x="4449277" y="3626362"/>
                    <a:pt x="4334140" y="3626362"/>
                    <a:pt x="4218111" y="3626362"/>
                  </a:cubicBezTo>
                  <a:cubicBezTo>
                    <a:pt x="4204723" y="3626362"/>
                    <a:pt x="4200260" y="3632610"/>
                    <a:pt x="4200260" y="3645998"/>
                  </a:cubicBezTo>
                  <a:cubicBezTo>
                    <a:pt x="4200260" y="3679914"/>
                    <a:pt x="4201153" y="3713830"/>
                    <a:pt x="4200260" y="3747746"/>
                  </a:cubicBezTo>
                  <a:cubicBezTo>
                    <a:pt x="4200260" y="3762919"/>
                    <a:pt x="4205616" y="3769167"/>
                    <a:pt x="4219004" y="3769167"/>
                  </a:cubicBezTo>
                  <a:cubicBezTo>
                    <a:pt x="4246672" y="3769167"/>
                    <a:pt x="4274340" y="3770060"/>
                    <a:pt x="4301116" y="3769167"/>
                  </a:cubicBezTo>
                  <a:cubicBezTo>
                    <a:pt x="4318075" y="3768274"/>
                    <a:pt x="4325215" y="3774522"/>
                    <a:pt x="4325215" y="3794158"/>
                  </a:cubicBezTo>
                  <a:cubicBezTo>
                    <a:pt x="4324322" y="4008366"/>
                    <a:pt x="4325215" y="4222574"/>
                    <a:pt x="4325215" y="4437674"/>
                  </a:cubicBezTo>
                  <a:cubicBezTo>
                    <a:pt x="4325215" y="4456418"/>
                    <a:pt x="4318075" y="4461773"/>
                    <a:pt x="4302009" y="4461773"/>
                  </a:cubicBezTo>
                  <a:cubicBezTo>
                    <a:pt x="4152956" y="4461773"/>
                    <a:pt x="4155634" y="4460880"/>
                    <a:pt x="4007473" y="4461773"/>
                  </a:cubicBezTo>
                  <a:cubicBezTo>
                    <a:pt x="3989622" y="4461773"/>
                    <a:pt x="3984267" y="4454632"/>
                    <a:pt x="3984267" y="4435889"/>
                  </a:cubicBezTo>
                  <a:cubicBezTo>
                    <a:pt x="3984267" y="4201153"/>
                    <a:pt x="3984267" y="3965524"/>
                    <a:pt x="3984267" y="3730788"/>
                  </a:cubicBezTo>
                  <a:cubicBezTo>
                    <a:pt x="3984267" y="3712938"/>
                    <a:pt x="3987837" y="3705797"/>
                    <a:pt x="4005688" y="3706690"/>
                  </a:cubicBezTo>
                  <a:cubicBezTo>
                    <a:pt x="4040497" y="3707582"/>
                    <a:pt x="4040497" y="3706690"/>
                    <a:pt x="4040497" y="3669203"/>
                  </a:cubicBezTo>
                  <a:cubicBezTo>
                    <a:pt x="4040497" y="3662956"/>
                    <a:pt x="4040497" y="3657600"/>
                    <a:pt x="4040497" y="3651353"/>
                  </a:cubicBezTo>
                  <a:cubicBezTo>
                    <a:pt x="4042282" y="3632610"/>
                    <a:pt x="4034249" y="3625469"/>
                    <a:pt x="4016398" y="3626362"/>
                  </a:cubicBezTo>
                  <a:cubicBezTo>
                    <a:pt x="3969987" y="3627254"/>
                    <a:pt x="3923575" y="3625469"/>
                    <a:pt x="3877163" y="3627254"/>
                  </a:cubicBezTo>
                  <a:cubicBezTo>
                    <a:pt x="3858420" y="3628147"/>
                    <a:pt x="3851280" y="3621899"/>
                    <a:pt x="3851280" y="3599586"/>
                  </a:cubicBezTo>
                  <a:cubicBezTo>
                    <a:pt x="3852172" y="3391626"/>
                    <a:pt x="3852172" y="3183665"/>
                    <a:pt x="3851280" y="2976598"/>
                  </a:cubicBezTo>
                  <a:cubicBezTo>
                    <a:pt x="3851280" y="2955177"/>
                    <a:pt x="3857528" y="2948929"/>
                    <a:pt x="3877163" y="2948929"/>
                  </a:cubicBezTo>
                  <a:cubicBezTo>
                    <a:pt x="3985160" y="2949822"/>
                    <a:pt x="4093156" y="2948929"/>
                    <a:pt x="4201153" y="2948929"/>
                  </a:cubicBezTo>
                  <a:cubicBezTo>
                    <a:pt x="4228821" y="2948929"/>
                    <a:pt x="4229714" y="2948037"/>
                    <a:pt x="4229714" y="2918583"/>
                  </a:cubicBezTo>
                  <a:cubicBezTo>
                    <a:pt x="4229714" y="2866816"/>
                    <a:pt x="4229714" y="2815049"/>
                    <a:pt x="4229714" y="2764175"/>
                  </a:cubicBezTo>
                  <a:cubicBezTo>
                    <a:pt x="4229714" y="2745432"/>
                    <a:pt x="4225251" y="2738291"/>
                    <a:pt x="4207400" y="2738291"/>
                  </a:cubicBezTo>
                  <a:cubicBezTo>
                    <a:pt x="4032464" y="2739184"/>
                    <a:pt x="3857528" y="2739184"/>
                    <a:pt x="3682591" y="2738291"/>
                  </a:cubicBezTo>
                  <a:cubicBezTo>
                    <a:pt x="3660278" y="2738291"/>
                    <a:pt x="3660278" y="2750787"/>
                    <a:pt x="3660278" y="2768637"/>
                  </a:cubicBezTo>
                  <a:cubicBezTo>
                    <a:pt x="3660278" y="3043538"/>
                    <a:pt x="3660278" y="3318438"/>
                    <a:pt x="3660278" y="3593338"/>
                  </a:cubicBezTo>
                  <a:cubicBezTo>
                    <a:pt x="3660278" y="3628147"/>
                    <a:pt x="3660278" y="3628147"/>
                    <a:pt x="3629039" y="3628147"/>
                  </a:cubicBezTo>
                  <a:cubicBezTo>
                    <a:pt x="3465706" y="3628147"/>
                    <a:pt x="3303265" y="3628147"/>
                    <a:pt x="3139931" y="3628147"/>
                  </a:cubicBezTo>
                  <a:cubicBezTo>
                    <a:pt x="3111370" y="3628147"/>
                    <a:pt x="3111370" y="3628147"/>
                    <a:pt x="3111370" y="3596016"/>
                  </a:cubicBezTo>
                  <a:cubicBezTo>
                    <a:pt x="3111370" y="3526398"/>
                    <a:pt x="3112263" y="3457673"/>
                    <a:pt x="3111370" y="3388055"/>
                  </a:cubicBezTo>
                  <a:cubicBezTo>
                    <a:pt x="3109585" y="3280951"/>
                    <a:pt x="3055140" y="3203301"/>
                    <a:pt x="2964995" y="3180095"/>
                  </a:cubicBezTo>
                  <a:cubicBezTo>
                    <a:pt x="2868601" y="3155104"/>
                    <a:pt x="2773993" y="3200623"/>
                    <a:pt x="2735614" y="3290769"/>
                  </a:cubicBezTo>
                  <a:cubicBezTo>
                    <a:pt x="2724011" y="3316653"/>
                    <a:pt x="2717763" y="3345214"/>
                    <a:pt x="2717763" y="3373775"/>
                  </a:cubicBezTo>
                  <a:cubicBezTo>
                    <a:pt x="2717763" y="3448748"/>
                    <a:pt x="2717763" y="3523720"/>
                    <a:pt x="2717763" y="3599586"/>
                  </a:cubicBezTo>
                  <a:cubicBezTo>
                    <a:pt x="2717763" y="3627254"/>
                    <a:pt x="2716870" y="3628147"/>
                    <a:pt x="2691879" y="3628147"/>
                  </a:cubicBezTo>
                  <a:cubicBezTo>
                    <a:pt x="2504448" y="3628147"/>
                    <a:pt x="2398236" y="3628147"/>
                    <a:pt x="2210804" y="3628147"/>
                  </a:cubicBezTo>
                  <a:cubicBezTo>
                    <a:pt x="2191168" y="3628147"/>
                    <a:pt x="2184921" y="3621007"/>
                    <a:pt x="2185813" y="3600478"/>
                  </a:cubicBezTo>
                  <a:cubicBezTo>
                    <a:pt x="2186706" y="3479986"/>
                    <a:pt x="2185813" y="3358602"/>
                    <a:pt x="2185813" y="3238110"/>
                  </a:cubicBezTo>
                  <a:cubicBezTo>
                    <a:pt x="2185813" y="3208656"/>
                    <a:pt x="2185813" y="3208656"/>
                    <a:pt x="2159037" y="3208656"/>
                  </a:cubicBezTo>
                  <a:cubicBezTo>
                    <a:pt x="2135831" y="3208656"/>
                    <a:pt x="2113518" y="3207764"/>
                    <a:pt x="2090312" y="3208656"/>
                  </a:cubicBezTo>
                  <a:cubicBezTo>
                    <a:pt x="2073354" y="3209549"/>
                    <a:pt x="2063536" y="3203301"/>
                    <a:pt x="2055503" y="3186343"/>
                  </a:cubicBezTo>
                  <a:cubicBezTo>
                    <a:pt x="2014447" y="3104230"/>
                    <a:pt x="1951970" y="3053355"/>
                    <a:pt x="1867179" y="3035505"/>
                  </a:cubicBezTo>
                  <a:cubicBezTo>
                    <a:pt x="1750257" y="3009621"/>
                    <a:pt x="1634228" y="3066743"/>
                    <a:pt x="1574428" y="3180988"/>
                  </a:cubicBezTo>
                  <a:cubicBezTo>
                    <a:pt x="1563718" y="3201516"/>
                    <a:pt x="1552115" y="3211334"/>
                    <a:pt x="1530694" y="3208656"/>
                  </a:cubicBezTo>
                  <a:cubicBezTo>
                    <a:pt x="1509273" y="3206871"/>
                    <a:pt x="1487853" y="3209549"/>
                    <a:pt x="1466432" y="3207764"/>
                  </a:cubicBezTo>
                  <a:cubicBezTo>
                    <a:pt x="1447689" y="3206871"/>
                    <a:pt x="1442333" y="3214011"/>
                    <a:pt x="1442333" y="3234540"/>
                  </a:cubicBezTo>
                  <a:cubicBezTo>
                    <a:pt x="1443226" y="3354139"/>
                    <a:pt x="1442333" y="3472846"/>
                    <a:pt x="1442333" y="3592446"/>
                  </a:cubicBezTo>
                  <a:cubicBezTo>
                    <a:pt x="1442333" y="3628147"/>
                    <a:pt x="1442333" y="3628147"/>
                    <a:pt x="1410202" y="3628147"/>
                  </a:cubicBezTo>
                  <a:cubicBezTo>
                    <a:pt x="1209382" y="3628147"/>
                    <a:pt x="1079965" y="3628147"/>
                    <a:pt x="896996" y="3628147"/>
                  </a:cubicBezTo>
                  <a:cubicBezTo>
                    <a:pt x="867542" y="3628147"/>
                    <a:pt x="866650" y="3628147"/>
                    <a:pt x="866650" y="3594231"/>
                  </a:cubicBezTo>
                  <a:cubicBezTo>
                    <a:pt x="866650" y="3333611"/>
                    <a:pt x="866650" y="3072991"/>
                    <a:pt x="866650" y="2811479"/>
                  </a:cubicBezTo>
                  <a:cubicBezTo>
                    <a:pt x="866650" y="2790058"/>
                    <a:pt x="872897" y="2776670"/>
                    <a:pt x="888963" y="2765067"/>
                  </a:cubicBezTo>
                  <a:cubicBezTo>
                    <a:pt x="966613" y="2707945"/>
                    <a:pt x="1021058" y="2630295"/>
                    <a:pt x="1052296" y="2533009"/>
                  </a:cubicBezTo>
                  <a:cubicBezTo>
                    <a:pt x="1058544" y="2513373"/>
                    <a:pt x="1065684" y="2509803"/>
                    <a:pt x="1084428" y="2514266"/>
                  </a:cubicBezTo>
                  <a:cubicBezTo>
                    <a:pt x="1295958" y="2566925"/>
                    <a:pt x="1476250" y="2507125"/>
                    <a:pt x="1626195" y="2335759"/>
                  </a:cubicBezTo>
                  <a:cubicBezTo>
                    <a:pt x="1638691" y="2321478"/>
                    <a:pt x="1648508" y="2325049"/>
                    <a:pt x="1661896" y="2328619"/>
                  </a:cubicBezTo>
                  <a:cubicBezTo>
                    <a:pt x="1859146" y="2381278"/>
                    <a:pt x="2026942" y="2325049"/>
                    <a:pt x="2166178" y="2163500"/>
                  </a:cubicBezTo>
                  <a:cubicBezTo>
                    <a:pt x="2194739" y="2130476"/>
                    <a:pt x="2217944" y="2092098"/>
                    <a:pt x="2235795" y="2050148"/>
                  </a:cubicBezTo>
                  <a:cubicBezTo>
                    <a:pt x="2242935" y="2032298"/>
                    <a:pt x="2250968" y="2027835"/>
                    <a:pt x="2269711" y="2033190"/>
                  </a:cubicBezTo>
                  <a:cubicBezTo>
                    <a:pt x="2472316" y="2093883"/>
                    <a:pt x="2644575" y="2037653"/>
                    <a:pt x="2782918" y="1864502"/>
                  </a:cubicBezTo>
                  <a:cubicBezTo>
                    <a:pt x="2824867" y="1812735"/>
                    <a:pt x="2853428" y="1751150"/>
                    <a:pt x="2871279" y="1685102"/>
                  </a:cubicBezTo>
                  <a:cubicBezTo>
                    <a:pt x="2874849" y="1671714"/>
                    <a:pt x="2880204" y="1662789"/>
                    <a:pt x="2892699" y="1659219"/>
                  </a:cubicBezTo>
                  <a:cubicBezTo>
                    <a:pt x="2962317" y="1640476"/>
                    <a:pt x="3022117" y="1602097"/>
                    <a:pt x="3074776" y="1551222"/>
                  </a:cubicBezTo>
                  <a:cubicBezTo>
                    <a:pt x="3201516" y="1427160"/>
                    <a:pt x="3290769" y="1277215"/>
                    <a:pt x="3338966" y="1097816"/>
                  </a:cubicBezTo>
                  <a:cubicBezTo>
                    <a:pt x="3399658" y="869327"/>
                    <a:pt x="3277381" y="616740"/>
                    <a:pt x="3070313" y="545338"/>
                  </a:cubicBezTo>
                  <a:cubicBezTo>
                    <a:pt x="3053355" y="539090"/>
                    <a:pt x="3044430" y="530165"/>
                    <a:pt x="3038182" y="511421"/>
                  </a:cubicBezTo>
                  <a:cubicBezTo>
                    <a:pt x="2953392" y="234736"/>
                    <a:pt x="2778455" y="68725"/>
                    <a:pt x="2519621" y="8925"/>
                  </a:cubicBezTo>
                  <a:cubicBezTo>
                    <a:pt x="2502662" y="5355"/>
                    <a:pt x="2484812" y="3570"/>
                    <a:pt x="2467854" y="0"/>
                  </a:cubicBezTo>
                  <a:cubicBezTo>
                    <a:pt x="2427690" y="0"/>
                    <a:pt x="2387526" y="0"/>
                    <a:pt x="2347362" y="0"/>
                  </a:cubicBezTo>
                  <a:cubicBezTo>
                    <a:pt x="2304520" y="6248"/>
                    <a:pt x="2262571" y="13388"/>
                    <a:pt x="2221515" y="27669"/>
                  </a:cubicBezTo>
                  <a:cubicBezTo>
                    <a:pt x="2076032" y="79435"/>
                    <a:pt x="1964465" y="180292"/>
                    <a:pt x="1876997" y="315064"/>
                  </a:cubicBezTo>
                  <a:cubicBezTo>
                    <a:pt x="1802024" y="431986"/>
                    <a:pt x="1758290" y="562296"/>
                    <a:pt x="1747580" y="705101"/>
                  </a:cubicBezTo>
                  <a:cubicBezTo>
                    <a:pt x="1741332" y="785429"/>
                    <a:pt x="1744009" y="865757"/>
                    <a:pt x="1761860" y="944300"/>
                  </a:cubicBezTo>
                  <a:cubicBezTo>
                    <a:pt x="1766323" y="964828"/>
                    <a:pt x="1762753" y="980001"/>
                    <a:pt x="1750257" y="996067"/>
                  </a:cubicBezTo>
                  <a:cubicBezTo>
                    <a:pt x="1665467" y="1107634"/>
                    <a:pt x="1616377" y="1236158"/>
                    <a:pt x="1601204" y="1380749"/>
                  </a:cubicBezTo>
                  <a:cubicBezTo>
                    <a:pt x="1591386" y="1475357"/>
                    <a:pt x="1596742" y="1569073"/>
                    <a:pt x="1620840" y="1661004"/>
                  </a:cubicBezTo>
                  <a:cubicBezTo>
                    <a:pt x="1627088" y="1685102"/>
                    <a:pt x="1626195" y="1685995"/>
                    <a:pt x="1603882" y="1683317"/>
                  </a:cubicBezTo>
                  <a:cubicBezTo>
                    <a:pt x="1556578" y="1678855"/>
                    <a:pt x="1511951" y="1693135"/>
                    <a:pt x="1468217" y="1707416"/>
                  </a:cubicBezTo>
                  <a:cubicBezTo>
                    <a:pt x="1339692" y="1750257"/>
                    <a:pt x="1236158" y="1833263"/>
                    <a:pt x="1158508" y="1953755"/>
                  </a:cubicBezTo>
                  <a:cubicBezTo>
                    <a:pt x="1151368" y="1964465"/>
                    <a:pt x="1143335" y="1973391"/>
                    <a:pt x="1131732" y="1977853"/>
                  </a:cubicBezTo>
                  <a:cubicBezTo>
                    <a:pt x="947870" y="2052826"/>
                    <a:pt x="842551" y="2198309"/>
                    <a:pt x="815775" y="2411624"/>
                  </a:cubicBezTo>
                  <a:cubicBezTo>
                    <a:pt x="813990" y="2428582"/>
                    <a:pt x="807742" y="2437508"/>
                    <a:pt x="794354" y="2444648"/>
                  </a:cubicBezTo>
                  <a:cubicBezTo>
                    <a:pt x="660474" y="2519621"/>
                    <a:pt x="562296" y="2632080"/>
                    <a:pt x="498033" y="2781133"/>
                  </a:cubicBezTo>
                  <a:cubicBezTo>
                    <a:pt x="490893" y="2797199"/>
                    <a:pt x="488216" y="2812372"/>
                    <a:pt x="488216" y="2830222"/>
                  </a:cubicBezTo>
                  <a:cubicBezTo>
                    <a:pt x="488216" y="3084594"/>
                    <a:pt x="488216" y="3338966"/>
                    <a:pt x="488216" y="3592446"/>
                  </a:cubicBezTo>
                  <a:cubicBezTo>
                    <a:pt x="488216" y="3626362"/>
                    <a:pt x="488216" y="3626362"/>
                    <a:pt x="456977" y="3626362"/>
                  </a:cubicBezTo>
                  <a:cubicBezTo>
                    <a:pt x="398070" y="3626362"/>
                    <a:pt x="339163" y="3626362"/>
                    <a:pt x="280255" y="3626362"/>
                  </a:cubicBezTo>
                  <a:cubicBezTo>
                    <a:pt x="248124" y="3626362"/>
                    <a:pt x="248124" y="3626362"/>
                    <a:pt x="248124" y="3661171"/>
                  </a:cubicBezTo>
                  <a:cubicBezTo>
                    <a:pt x="248124" y="3954814"/>
                    <a:pt x="248124" y="4249350"/>
                    <a:pt x="248124" y="4542993"/>
                  </a:cubicBezTo>
                  <a:cubicBezTo>
                    <a:pt x="248124" y="4585835"/>
                    <a:pt x="248124" y="4585835"/>
                    <a:pt x="208853" y="4585835"/>
                  </a:cubicBezTo>
                  <a:cubicBezTo>
                    <a:pt x="172259" y="4585835"/>
                    <a:pt x="136558" y="4584943"/>
                    <a:pt x="99964" y="4585835"/>
                  </a:cubicBezTo>
                  <a:cubicBezTo>
                    <a:pt x="83898" y="4585835"/>
                    <a:pt x="76758" y="4579587"/>
                    <a:pt x="77650" y="4561736"/>
                  </a:cubicBezTo>
                  <a:cubicBezTo>
                    <a:pt x="78543" y="4534960"/>
                    <a:pt x="77650" y="4509077"/>
                    <a:pt x="77650" y="4482301"/>
                  </a:cubicBezTo>
                  <a:cubicBezTo>
                    <a:pt x="77650" y="4467128"/>
                    <a:pt x="72295" y="4461773"/>
                    <a:pt x="58907" y="4461773"/>
                  </a:cubicBezTo>
                  <a:cubicBezTo>
                    <a:pt x="37486" y="4461773"/>
                    <a:pt x="15173" y="4459095"/>
                    <a:pt x="0" y="4481408"/>
                  </a:cubicBezTo>
                  <a:cubicBezTo>
                    <a:pt x="0" y="4601900"/>
                    <a:pt x="0" y="4723285"/>
                    <a:pt x="0" y="4843777"/>
                  </a:cubicBezTo>
                  <a:cubicBezTo>
                    <a:pt x="15173" y="4865198"/>
                    <a:pt x="46412" y="4875016"/>
                    <a:pt x="68725" y="4866090"/>
                  </a:cubicBezTo>
                  <a:cubicBezTo>
                    <a:pt x="78543" y="4862520"/>
                    <a:pt x="77650" y="4854487"/>
                    <a:pt x="77650" y="4846455"/>
                  </a:cubicBezTo>
                  <a:cubicBezTo>
                    <a:pt x="77650" y="4816108"/>
                    <a:pt x="78543" y="4785762"/>
                    <a:pt x="77650" y="4755416"/>
                  </a:cubicBezTo>
                  <a:cubicBezTo>
                    <a:pt x="76758" y="4736673"/>
                    <a:pt x="82113" y="4728640"/>
                    <a:pt x="99964" y="4728640"/>
                  </a:cubicBezTo>
                  <a:cubicBezTo>
                    <a:pt x="141913" y="4729532"/>
                    <a:pt x="184754" y="4729532"/>
                    <a:pt x="226703" y="4728640"/>
                  </a:cubicBezTo>
                  <a:cubicBezTo>
                    <a:pt x="241876" y="4728640"/>
                    <a:pt x="249017" y="4734888"/>
                    <a:pt x="248124" y="4751846"/>
                  </a:cubicBezTo>
                  <a:cubicBezTo>
                    <a:pt x="247232" y="4777729"/>
                    <a:pt x="248124" y="4803613"/>
                    <a:pt x="248124" y="4829496"/>
                  </a:cubicBezTo>
                  <a:cubicBezTo>
                    <a:pt x="248124" y="4866090"/>
                    <a:pt x="248124" y="4866090"/>
                    <a:pt x="281148" y="4866090"/>
                  </a:cubicBezTo>
                  <a:cubicBezTo>
                    <a:pt x="417705" y="4866090"/>
                    <a:pt x="555156" y="4866090"/>
                    <a:pt x="691713" y="4865198"/>
                  </a:cubicBezTo>
                  <a:cubicBezTo>
                    <a:pt x="790784" y="4865198"/>
                    <a:pt x="889855" y="4865198"/>
                    <a:pt x="989819" y="4865198"/>
                  </a:cubicBezTo>
                  <a:cubicBezTo>
                    <a:pt x="997852" y="4865198"/>
                    <a:pt x="1005885" y="4865198"/>
                    <a:pt x="1014810" y="4866983"/>
                  </a:cubicBezTo>
                  <a:cubicBezTo>
                    <a:pt x="1013917" y="4866983"/>
                    <a:pt x="1013917" y="4867875"/>
                    <a:pt x="1013025" y="4867875"/>
                  </a:cubicBezTo>
                  <a:lnTo>
                    <a:pt x="1322734" y="4867875"/>
                  </a:lnTo>
                  <a:lnTo>
                    <a:pt x="1807379" y="4867875"/>
                  </a:lnTo>
                  <a:close/>
                </a:path>
              </a:pathLst>
            </a:custGeom>
            <a:grpFill/>
            <a:ln w="89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3033D84A-A7CC-4D70-8285-458BE324F62B}"/>
                </a:ext>
              </a:extLst>
            </p:cNvPr>
            <p:cNvSpPr/>
            <p:nvPr/>
          </p:nvSpPr>
          <p:spPr>
            <a:xfrm>
              <a:off x="267760" y="5438984"/>
              <a:ext cx="794354" cy="794354"/>
            </a:xfrm>
            <a:custGeom>
              <a:avLst/>
              <a:gdLst>
                <a:gd name="connsiteX0" fmla="*/ 797924 w 794354"/>
                <a:gd name="connsiteY0" fmla="*/ 398962 h 794354"/>
                <a:gd name="connsiteX1" fmla="*/ 398962 w 794354"/>
                <a:gd name="connsiteY1" fmla="*/ 797925 h 794354"/>
                <a:gd name="connsiteX2" fmla="*/ 0 w 794354"/>
                <a:gd name="connsiteY2" fmla="*/ 398962 h 794354"/>
                <a:gd name="connsiteX3" fmla="*/ 398962 w 794354"/>
                <a:gd name="connsiteY3" fmla="*/ 0 h 794354"/>
                <a:gd name="connsiteX4" fmla="*/ 797924 w 794354"/>
                <a:gd name="connsiteY4" fmla="*/ 398962 h 7943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94354" h="794354">
                  <a:moveTo>
                    <a:pt x="797924" y="398962"/>
                  </a:moveTo>
                  <a:cubicBezTo>
                    <a:pt x="797924" y="619303"/>
                    <a:pt x="619303" y="797925"/>
                    <a:pt x="398962" y="797925"/>
                  </a:cubicBezTo>
                  <a:cubicBezTo>
                    <a:pt x="178622" y="797925"/>
                    <a:pt x="0" y="619303"/>
                    <a:pt x="0" y="398962"/>
                  </a:cubicBezTo>
                  <a:cubicBezTo>
                    <a:pt x="0" y="178622"/>
                    <a:pt x="178622" y="0"/>
                    <a:pt x="398962" y="0"/>
                  </a:cubicBezTo>
                  <a:cubicBezTo>
                    <a:pt x="619303" y="0"/>
                    <a:pt x="797924" y="178622"/>
                    <a:pt x="797924" y="398962"/>
                  </a:cubicBezTo>
                  <a:close/>
                </a:path>
              </a:pathLst>
            </a:custGeom>
            <a:grpFill/>
            <a:ln w="89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4F3BE1C3-2FC1-4CE0-89A8-0BC819FD0C46}"/>
                </a:ext>
              </a:extLst>
            </p:cNvPr>
            <p:cNvSpPr/>
            <p:nvPr/>
          </p:nvSpPr>
          <p:spPr>
            <a:xfrm>
              <a:off x="1266504" y="5438984"/>
              <a:ext cx="794354" cy="794354"/>
            </a:xfrm>
            <a:custGeom>
              <a:avLst/>
              <a:gdLst>
                <a:gd name="connsiteX0" fmla="*/ 797925 w 794354"/>
                <a:gd name="connsiteY0" fmla="*/ 398962 h 794354"/>
                <a:gd name="connsiteX1" fmla="*/ 398962 w 794354"/>
                <a:gd name="connsiteY1" fmla="*/ 797925 h 794354"/>
                <a:gd name="connsiteX2" fmla="*/ 0 w 794354"/>
                <a:gd name="connsiteY2" fmla="*/ 398962 h 794354"/>
                <a:gd name="connsiteX3" fmla="*/ 398962 w 794354"/>
                <a:gd name="connsiteY3" fmla="*/ 0 h 794354"/>
                <a:gd name="connsiteX4" fmla="*/ 797925 w 794354"/>
                <a:gd name="connsiteY4" fmla="*/ 398962 h 7943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94354" h="794354">
                  <a:moveTo>
                    <a:pt x="797925" y="398962"/>
                  </a:moveTo>
                  <a:cubicBezTo>
                    <a:pt x="797925" y="619303"/>
                    <a:pt x="619303" y="797925"/>
                    <a:pt x="398962" y="797925"/>
                  </a:cubicBezTo>
                  <a:cubicBezTo>
                    <a:pt x="178621" y="797925"/>
                    <a:pt x="0" y="619303"/>
                    <a:pt x="0" y="398962"/>
                  </a:cubicBezTo>
                  <a:cubicBezTo>
                    <a:pt x="0" y="178622"/>
                    <a:pt x="178622" y="0"/>
                    <a:pt x="398962" y="0"/>
                  </a:cubicBezTo>
                  <a:cubicBezTo>
                    <a:pt x="619303" y="0"/>
                    <a:pt x="797925" y="178622"/>
                    <a:pt x="797925" y="398962"/>
                  </a:cubicBezTo>
                  <a:close/>
                </a:path>
              </a:pathLst>
            </a:custGeom>
            <a:grpFill/>
            <a:ln w="89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84E1A7AE-960B-4BCF-AE3B-B5C02563ADF2}"/>
                </a:ext>
              </a:extLst>
            </p:cNvPr>
            <p:cNvSpPr/>
            <p:nvPr/>
          </p:nvSpPr>
          <p:spPr>
            <a:xfrm>
              <a:off x="2265249" y="5438984"/>
              <a:ext cx="794354" cy="794354"/>
            </a:xfrm>
            <a:custGeom>
              <a:avLst/>
              <a:gdLst>
                <a:gd name="connsiteX0" fmla="*/ 797925 w 794354"/>
                <a:gd name="connsiteY0" fmla="*/ 398962 h 794354"/>
                <a:gd name="connsiteX1" fmla="*/ 398962 w 794354"/>
                <a:gd name="connsiteY1" fmla="*/ 797925 h 794354"/>
                <a:gd name="connsiteX2" fmla="*/ 0 w 794354"/>
                <a:gd name="connsiteY2" fmla="*/ 398962 h 794354"/>
                <a:gd name="connsiteX3" fmla="*/ 398962 w 794354"/>
                <a:gd name="connsiteY3" fmla="*/ 0 h 794354"/>
                <a:gd name="connsiteX4" fmla="*/ 797925 w 794354"/>
                <a:gd name="connsiteY4" fmla="*/ 398962 h 7943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94354" h="794354">
                  <a:moveTo>
                    <a:pt x="797925" y="398962"/>
                  </a:moveTo>
                  <a:cubicBezTo>
                    <a:pt x="797925" y="619303"/>
                    <a:pt x="619303" y="797925"/>
                    <a:pt x="398962" y="797925"/>
                  </a:cubicBezTo>
                  <a:cubicBezTo>
                    <a:pt x="178621" y="797925"/>
                    <a:pt x="0" y="619303"/>
                    <a:pt x="0" y="398962"/>
                  </a:cubicBezTo>
                  <a:cubicBezTo>
                    <a:pt x="0" y="178622"/>
                    <a:pt x="178621" y="0"/>
                    <a:pt x="398962" y="0"/>
                  </a:cubicBezTo>
                  <a:cubicBezTo>
                    <a:pt x="619303" y="0"/>
                    <a:pt x="797925" y="178622"/>
                    <a:pt x="797925" y="398962"/>
                  </a:cubicBezTo>
                  <a:close/>
                </a:path>
              </a:pathLst>
            </a:custGeom>
            <a:grpFill/>
            <a:ln w="89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4B1B573A-56E8-4A30-ACAF-12235709B46F}"/>
                </a:ext>
              </a:extLst>
            </p:cNvPr>
            <p:cNvSpPr/>
            <p:nvPr/>
          </p:nvSpPr>
          <p:spPr>
            <a:xfrm>
              <a:off x="3263993" y="5438984"/>
              <a:ext cx="794354" cy="794354"/>
            </a:xfrm>
            <a:custGeom>
              <a:avLst/>
              <a:gdLst>
                <a:gd name="connsiteX0" fmla="*/ 797925 w 794354"/>
                <a:gd name="connsiteY0" fmla="*/ 398962 h 794354"/>
                <a:gd name="connsiteX1" fmla="*/ 398962 w 794354"/>
                <a:gd name="connsiteY1" fmla="*/ 797925 h 794354"/>
                <a:gd name="connsiteX2" fmla="*/ 0 w 794354"/>
                <a:gd name="connsiteY2" fmla="*/ 398962 h 794354"/>
                <a:gd name="connsiteX3" fmla="*/ 398962 w 794354"/>
                <a:gd name="connsiteY3" fmla="*/ 0 h 794354"/>
                <a:gd name="connsiteX4" fmla="*/ 797925 w 794354"/>
                <a:gd name="connsiteY4" fmla="*/ 398962 h 7943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94354" h="794354">
                  <a:moveTo>
                    <a:pt x="797925" y="398962"/>
                  </a:moveTo>
                  <a:cubicBezTo>
                    <a:pt x="797925" y="619303"/>
                    <a:pt x="619303" y="797925"/>
                    <a:pt x="398962" y="797925"/>
                  </a:cubicBezTo>
                  <a:cubicBezTo>
                    <a:pt x="178621" y="797925"/>
                    <a:pt x="0" y="619303"/>
                    <a:pt x="0" y="398962"/>
                  </a:cubicBezTo>
                  <a:cubicBezTo>
                    <a:pt x="0" y="178622"/>
                    <a:pt x="178621" y="0"/>
                    <a:pt x="398962" y="0"/>
                  </a:cubicBezTo>
                  <a:cubicBezTo>
                    <a:pt x="619303" y="0"/>
                    <a:pt x="797925" y="178622"/>
                    <a:pt x="797925" y="398962"/>
                  </a:cubicBezTo>
                  <a:close/>
                </a:path>
              </a:pathLst>
            </a:custGeom>
            <a:grpFill/>
            <a:ln w="89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  <p:sp>
        <p:nvSpPr>
          <p:cNvPr id="29" name="Rounded Rectangle 25">
            <a:extLst>
              <a:ext uri="{FF2B5EF4-FFF2-40B4-BE49-F238E27FC236}">
                <a16:creationId xmlns:a16="http://schemas.microsoft.com/office/drawing/2014/main" id="{278E9601-AD86-4370-B33B-D831FAA5AE17}"/>
              </a:ext>
            </a:extLst>
          </p:cNvPr>
          <p:cNvSpPr/>
          <p:nvPr/>
        </p:nvSpPr>
        <p:spPr>
          <a:xfrm>
            <a:off x="3160484" y="5438764"/>
            <a:ext cx="434684" cy="318555"/>
          </a:xfrm>
          <a:custGeom>
            <a:avLst/>
            <a:gdLst/>
            <a:ahLst/>
            <a:cxnLst/>
            <a:rect l="l" t="t" r="r" b="b"/>
            <a:pathLst>
              <a:path w="3248842" h="2380886">
                <a:moveTo>
                  <a:pt x="1194785" y="1472263"/>
                </a:moveTo>
                <a:cubicBezTo>
                  <a:pt x="1150014" y="1472263"/>
                  <a:pt x="1113720" y="1508557"/>
                  <a:pt x="1113720" y="1553328"/>
                </a:cubicBezTo>
                <a:lnTo>
                  <a:pt x="1113720" y="1600880"/>
                </a:lnTo>
                <a:cubicBezTo>
                  <a:pt x="1113720" y="1645651"/>
                  <a:pt x="1150014" y="1681945"/>
                  <a:pt x="1194785" y="1681945"/>
                </a:cubicBezTo>
                <a:lnTo>
                  <a:pt x="2067186" y="1681945"/>
                </a:lnTo>
                <a:cubicBezTo>
                  <a:pt x="2111957" y="1681945"/>
                  <a:pt x="2148251" y="1645651"/>
                  <a:pt x="2148251" y="1600880"/>
                </a:cubicBezTo>
                <a:lnTo>
                  <a:pt x="2148251" y="1553328"/>
                </a:lnTo>
                <a:cubicBezTo>
                  <a:pt x="2148251" y="1508557"/>
                  <a:pt x="2111957" y="1472263"/>
                  <a:pt x="2067186" y="1472263"/>
                </a:cubicBezTo>
                <a:close/>
                <a:moveTo>
                  <a:pt x="2582402" y="986449"/>
                </a:moveTo>
                <a:cubicBezTo>
                  <a:pt x="2477247" y="986449"/>
                  <a:pt x="2392002" y="1071694"/>
                  <a:pt x="2392002" y="1176848"/>
                </a:cubicBezTo>
                <a:cubicBezTo>
                  <a:pt x="2392002" y="1282003"/>
                  <a:pt x="2477247" y="1367248"/>
                  <a:pt x="2582402" y="1367248"/>
                </a:cubicBezTo>
                <a:cubicBezTo>
                  <a:pt x="2687557" y="1367248"/>
                  <a:pt x="2772801" y="1282003"/>
                  <a:pt x="2772801" y="1176848"/>
                </a:cubicBezTo>
                <a:cubicBezTo>
                  <a:pt x="2772801" y="1071694"/>
                  <a:pt x="2687557" y="986449"/>
                  <a:pt x="2582402" y="986449"/>
                </a:cubicBezTo>
                <a:close/>
                <a:moveTo>
                  <a:pt x="679570" y="986449"/>
                </a:moveTo>
                <a:cubicBezTo>
                  <a:pt x="574415" y="986449"/>
                  <a:pt x="489171" y="1071694"/>
                  <a:pt x="489171" y="1176848"/>
                </a:cubicBezTo>
                <a:cubicBezTo>
                  <a:pt x="489171" y="1282003"/>
                  <a:pt x="574415" y="1367248"/>
                  <a:pt x="679570" y="1367248"/>
                </a:cubicBezTo>
                <a:cubicBezTo>
                  <a:pt x="784725" y="1367248"/>
                  <a:pt x="869970" y="1282003"/>
                  <a:pt x="869970" y="1176848"/>
                </a:cubicBezTo>
                <a:cubicBezTo>
                  <a:pt x="869970" y="1071694"/>
                  <a:pt x="784725" y="986449"/>
                  <a:pt x="679570" y="986449"/>
                </a:cubicBezTo>
                <a:close/>
                <a:moveTo>
                  <a:pt x="867954" y="155801"/>
                </a:moveTo>
                <a:lnTo>
                  <a:pt x="726849" y="858549"/>
                </a:lnTo>
                <a:lnTo>
                  <a:pt x="2535122" y="858549"/>
                </a:lnTo>
                <a:lnTo>
                  <a:pt x="2394017" y="155801"/>
                </a:lnTo>
                <a:close/>
                <a:moveTo>
                  <a:pt x="677268" y="0"/>
                </a:moveTo>
                <a:lnTo>
                  <a:pt x="2584703" y="0"/>
                </a:lnTo>
                <a:lnTo>
                  <a:pt x="2736658" y="607820"/>
                </a:lnTo>
                <a:cubicBezTo>
                  <a:pt x="2766265" y="579906"/>
                  <a:pt x="2806392" y="564164"/>
                  <a:pt x="2850195" y="564164"/>
                </a:cubicBezTo>
                <a:lnTo>
                  <a:pt x="3069929" y="564164"/>
                </a:lnTo>
                <a:cubicBezTo>
                  <a:pt x="3168740" y="564164"/>
                  <a:pt x="3248842" y="644266"/>
                  <a:pt x="3248842" y="743077"/>
                </a:cubicBezTo>
                <a:lnTo>
                  <a:pt x="3248842" y="792706"/>
                </a:lnTo>
                <a:cubicBezTo>
                  <a:pt x="3248842" y="891517"/>
                  <a:pt x="3168740" y="971619"/>
                  <a:pt x="3069929" y="971619"/>
                </a:cubicBezTo>
                <a:lnTo>
                  <a:pt x="3054536" y="971619"/>
                </a:lnTo>
                <a:cubicBezTo>
                  <a:pt x="3060628" y="989042"/>
                  <a:pt x="3063411" y="1007758"/>
                  <a:pt x="3063411" y="1027125"/>
                </a:cubicBezTo>
                <a:lnTo>
                  <a:pt x="3063411" y="2015961"/>
                </a:lnTo>
                <a:lnTo>
                  <a:pt x="2889080" y="2015961"/>
                </a:lnTo>
                <a:lnTo>
                  <a:pt x="2889080" y="2260325"/>
                </a:lnTo>
                <a:cubicBezTo>
                  <a:pt x="2889080" y="2326909"/>
                  <a:pt x="2835102" y="2380886"/>
                  <a:pt x="2768518" y="2380886"/>
                </a:cubicBezTo>
                <a:lnTo>
                  <a:pt x="2286284" y="2380886"/>
                </a:lnTo>
                <a:cubicBezTo>
                  <a:pt x="2219700" y="2380886"/>
                  <a:pt x="2165723" y="2326909"/>
                  <a:pt x="2165723" y="2260325"/>
                </a:cubicBezTo>
                <a:lnTo>
                  <a:pt x="2165723" y="2015961"/>
                </a:lnTo>
                <a:lnTo>
                  <a:pt x="1096248" y="2015961"/>
                </a:lnTo>
                <a:lnTo>
                  <a:pt x="1096248" y="2260325"/>
                </a:lnTo>
                <a:cubicBezTo>
                  <a:pt x="1096248" y="2326909"/>
                  <a:pt x="1042270" y="2380886"/>
                  <a:pt x="975686" y="2380886"/>
                </a:cubicBezTo>
                <a:lnTo>
                  <a:pt x="493453" y="2380886"/>
                </a:lnTo>
                <a:cubicBezTo>
                  <a:pt x="426869" y="2380886"/>
                  <a:pt x="372891" y="2326909"/>
                  <a:pt x="372891" y="2260325"/>
                </a:cubicBezTo>
                <a:lnTo>
                  <a:pt x="372891" y="2015961"/>
                </a:lnTo>
                <a:lnTo>
                  <a:pt x="198560" y="2015961"/>
                </a:lnTo>
                <a:lnTo>
                  <a:pt x="198560" y="1027125"/>
                </a:lnTo>
                <a:cubicBezTo>
                  <a:pt x="198560" y="1007758"/>
                  <a:pt x="201343" y="989042"/>
                  <a:pt x="207435" y="971619"/>
                </a:cubicBezTo>
                <a:lnTo>
                  <a:pt x="178913" y="971619"/>
                </a:lnTo>
                <a:cubicBezTo>
                  <a:pt x="80102" y="971619"/>
                  <a:pt x="0" y="891517"/>
                  <a:pt x="0" y="792706"/>
                </a:cubicBezTo>
                <a:lnTo>
                  <a:pt x="0" y="743077"/>
                </a:lnTo>
                <a:cubicBezTo>
                  <a:pt x="0" y="644266"/>
                  <a:pt x="80102" y="564164"/>
                  <a:pt x="178913" y="564164"/>
                </a:cubicBezTo>
                <a:lnTo>
                  <a:pt x="398647" y="564164"/>
                </a:lnTo>
                <a:cubicBezTo>
                  <a:pt x="447310" y="564164"/>
                  <a:pt x="491436" y="583593"/>
                  <a:pt x="523419" y="61539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itchFamily="2" charset="-78"/>
            </a:endParaRPr>
          </a:p>
        </p:txBody>
      </p:sp>
      <p:grpSp>
        <p:nvGrpSpPr>
          <p:cNvPr id="30" name="Group 29">
            <a:extLst>
              <a:ext uri="{FF2B5EF4-FFF2-40B4-BE49-F238E27FC236}">
                <a16:creationId xmlns:a16="http://schemas.microsoft.com/office/drawing/2014/main" id="{0560ACC8-A743-45EA-AFFD-F8F18BB8E2F1}"/>
              </a:ext>
            </a:extLst>
          </p:cNvPr>
          <p:cNvGrpSpPr/>
          <p:nvPr/>
        </p:nvGrpSpPr>
        <p:grpSpPr>
          <a:xfrm>
            <a:off x="5261043" y="5338501"/>
            <a:ext cx="508294" cy="447124"/>
            <a:chOff x="9544125" y="314311"/>
            <a:chExt cx="1802975" cy="1585994"/>
          </a:xfrm>
          <a:solidFill>
            <a:schemeClr val="accent2"/>
          </a:solidFill>
        </p:grpSpPr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DDA8E92F-544E-4135-8644-0C5BF76F2D21}"/>
                </a:ext>
              </a:extLst>
            </p:cNvPr>
            <p:cNvSpPr/>
            <p:nvPr/>
          </p:nvSpPr>
          <p:spPr>
            <a:xfrm rot="5400000">
              <a:off x="9855308" y="140908"/>
              <a:ext cx="1318389" cy="1665195"/>
            </a:xfrm>
            <a:custGeom>
              <a:avLst/>
              <a:gdLst>
                <a:gd name="connsiteX0" fmla="*/ 855467 w 1318389"/>
                <a:gd name="connsiteY0" fmla="*/ 1312844 h 1665195"/>
                <a:gd name="connsiteX1" fmla="*/ 898407 w 1318389"/>
                <a:gd name="connsiteY1" fmla="*/ 1355784 h 1665195"/>
                <a:gd name="connsiteX2" fmla="*/ 941347 w 1318389"/>
                <a:gd name="connsiteY2" fmla="*/ 1312844 h 1665195"/>
                <a:gd name="connsiteX3" fmla="*/ 898407 w 1318389"/>
                <a:gd name="connsiteY3" fmla="*/ 1269904 h 1665195"/>
                <a:gd name="connsiteX4" fmla="*/ 855467 w 1318389"/>
                <a:gd name="connsiteY4" fmla="*/ 1312844 h 1665195"/>
                <a:gd name="connsiteX5" fmla="*/ 362769 w 1318389"/>
                <a:gd name="connsiteY5" fmla="*/ 236590 h 1665195"/>
                <a:gd name="connsiteX6" fmla="*/ 405229 w 1318389"/>
                <a:gd name="connsiteY6" fmla="*/ 279050 h 1665195"/>
                <a:gd name="connsiteX7" fmla="*/ 447689 w 1318389"/>
                <a:gd name="connsiteY7" fmla="*/ 236590 h 1665195"/>
                <a:gd name="connsiteX8" fmla="*/ 405229 w 1318389"/>
                <a:gd name="connsiteY8" fmla="*/ 194130 h 1665195"/>
                <a:gd name="connsiteX9" fmla="*/ 362769 w 1318389"/>
                <a:gd name="connsiteY9" fmla="*/ 236590 h 1665195"/>
                <a:gd name="connsiteX10" fmla="*/ 348187 w 1318389"/>
                <a:gd name="connsiteY10" fmla="*/ 1312844 h 1665195"/>
                <a:gd name="connsiteX11" fmla="*/ 391127 w 1318389"/>
                <a:gd name="connsiteY11" fmla="*/ 1355784 h 1665195"/>
                <a:gd name="connsiteX12" fmla="*/ 434066 w 1318389"/>
                <a:gd name="connsiteY12" fmla="*/ 1312844 h 1665195"/>
                <a:gd name="connsiteX13" fmla="*/ 391127 w 1318389"/>
                <a:gd name="connsiteY13" fmla="*/ 1269904 h 1665195"/>
                <a:gd name="connsiteX14" fmla="*/ 348187 w 1318389"/>
                <a:gd name="connsiteY14" fmla="*/ 1312844 h 1665195"/>
                <a:gd name="connsiteX15" fmla="*/ 81655 w 1318389"/>
                <a:gd name="connsiteY15" fmla="*/ 873373 h 1665195"/>
                <a:gd name="connsiteX16" fmla="*/ 124595 w 1318389"/>
                <a:gd name="connsiteY16" fmla="*/ 916313 h 1665195"/>
                <a:gd name="connsiteX17" fmla="*/ 167534 w 1318389"/>
                <a:gd name="connsiteY17" fmla="*/ 873373 h 1665195"/>
                <a:gd name="connsiteX18" fmla="*/ 124595 w 1318389"/>
                <a:gd name="connsiteY18" fmla="*/ 830433 h 1665195"/>
                <a:gd name="connsiteX19" fmla="*/ 81655 w 1318389"/>
                <a:gd name="connsiteY19" fmla="*/ 873373 h 1665195"/>
                <a:gd name="connsiteX20" fmla="*/ 898 w 1318389"/>
                <a:gd name="connsiteY20" fmla="*/ 878256 h 1665195"/>
                <a:gd name="connsiteX21" fmla="*/ 59313 w 1318389"/>
                <a:gd name="connsiteY21" fmla="*/ 760898 h 1665195"/>
                <a:gd name="connsiteX22" fmla="*/ 60023 w 1318389"/>
                <a:gd name="connsiteY22" fmla="*/ 760660 h 1665195"/>
                <a:gd name="connsiteX23" fmla="*/ 301509 w 1318389"/>
                <a:gd name="connsiteY23" fmla="*/ 256655 h 1665195"/>
                <a:gd name="connsiteX24" fmla="*/ 300401 w 1318389"/>
                <a:gd name="connsiteY24" fmla="*/ 253678 h 1665195"/>
                <a:gd name="connsiteX25" fmla="*/ 392815 w 1318389"/>
                <a:gd name="connsiteY25" fmla="*/ 125792 h 1665195"/>
                <a:gd name="connsiteX26" fmla="*/ 426561 w 1318389"/>
                <a:gd name="connsiteY26" fmla="*/ 127298 h 1665195"/>
                <a:gd name="connsiteX27" fmla="*/ 501833 w 1318389"/>
                <a:gd name="connsiteY27" fmla="*/ 25203 h 1665195"/>
                <a:gd name="connsiteX28" fmla="*/ 659591 w 1318389"/>
                <a:gd name="connsiteY28" fmla="*/ 0 h 1665195"/>
                <a:gd name="connsiteX29" fmla="*/ 767873 w 1318389"/>
                <a:gd name="connsiteY29" fmla="*/ 94280 h 1665195"/>
                <a:gd name="connsiteX30" fmla="*/ 773474 w 1318389"/>
                <a:gd name="connsiteY30" fmla="*/ 129752 h 1665195"/>
                <a:gd name="connsiteX31" fmla="*/ 750137 w 1318389"/>
                <a:gd name="connsiteY31" fmla="*/ 133486 h 1665195"/>
                <a:gd name="connsiteX32" fmla="*/ 643721 w 1318389"/>
                <a:gd name="connsiteY32" fmla="*/ 50407 h 1665195"/>
                <a:gd name="connsiteX33" fmla="*/ 528905 w 1318389"/>
                <a:gd name="connsiteY33" fmla="*/ 68143 h 1665195"/>
                <a:gd name="connsiteX34" fmla="*/ 477195 w 1318389"/>
                <a:gd name="connsiteY34" fmla="*/ 147376 h 1665195"/>
                <a:gd name="connsiteX35" fmla="*/ 504919 w 1318389"/>
                <a:gd name="connsiteY35" fmla="*/ 176856 h 1665195"/>
                <a:gd name="connsiteX36" fmla="*/ 520701 w 1318389"/>
                <a:gd name="connsiteY36" fmla="*/ 218206 h 1665195"/>
                <a:gd name="connsiteX37" fmla="*/ 520838 w 1318389"/>
                <a:gd name="connsiteY37" fmla="*/ 251739 h 1665195"/>
                <a:gd name="connsiteX38" fmla="*/ 512601 w 1318389"/>
                <a:gd name="connsiteY38" fmla="*/ 279384 h 1665195"/>
                <a:gd name="connsiteX39" fmla="*/ 572778 w 1318389"/>
                <a:gd name="connsiteY39" fmla="*/ 326714 h 1665195"/>
                <a:gd name="connsiteX40" fmla="*/ 687595 w 1318389"/>
                <a:gd name="connsiteY40" fmla="*/ 308045 h 1665195"/>
                <a:gd name="connsiteX41" fmla="*/ 763207 w 1318389"/>
                <a:gd name="connsiteY41" fmla="*/ 196028 h 1665195"/>
                <a:gd name="connsiteX42" fmla="*/ 785610 w 1318389"/>
                <a:gd name="connsiteY42" fmla="*/ 192294 h 1665195"/>
                <a:gd name="connsiteX43" fmla="*/ 791211 w 1318389"/>
                <a:gd name="connsiteY43" fmla="*/ 227766 h 1665195"/>
                <a:gd name="connsiteX44" fmla="*/ 718400 w 1318389"/>
                <a:gd name="connsiteY44" fmla="*/ 350984 h 1665195"/>
                <a:gd name="connsiteX45" fmla="*/ 560643 w 1318389"/>
                <a:gd name="connsiteY45" fmla="*/ 376188 h 1665195"/>
                <a:gd name="connsiteX46" fmla="*/ 481653 w 1318389"/>
                <a:gd name="connsiteY46" fmla="*/ 320430 h 1665195"/>
                <a:gd name="connsiteX47" fmla="*/ 469637 w 1318389"/>
                <a:gd name="connsiteY47" fmla="*/ 330704 h 1665195"/>
                <a:gd name="connsiteX48" fmla="*/ 462283 w 1318389"/>
                <a:gd name="connsiteY48" fmla="*/ 333441 h 1665195"/>
                <a:gd name="connsiteX49" fmla="*/ 252808 w 1318389"/>
                <a:gd name="connsiteY49" fmla="*/ 858867 h 1665195"/>
                <a:gd name="connsiteX50" fmla="*/ 444434 w 1318389"/>
                <a:gd name="connsiteY50" fmla="*/ 1190772 h 1665195"/>
                <a:gd name="connsiteX51" fmla="*/ 801245 w 1318389"/>
                <a:gd name="connsiteY51" fmla="*/ 1187463 h 1665195"/>
                <a:gd name="connsiteX52" fmla="*/ 801245 w 1318389"/>
                <a:gd name="connsiteY52" fmla="*/ 1116815 h 1665195"/>
                <a:gd name="connsiteX53" fmla="*/ 890858 w 1318389"/>
                <a:gd name="connsiteY53" fmla="*/ 1027202 h 1665195"/>
                <a:gd name="connsiteX54" fmla="*/ 1200123 w 1318389"/>
                <a:gd name="connsiteY54" fmla="*/ 1027202 h 1665195"/>
                <a:gd name="connsiteX55" fmla="*/ 1205949 w 1318389"/>
                <a:gd name="connsiteY55" fmla="*/ 998361 h 1665195"/>
                <a:gd name="connsiteX56" fmla="*/ 1288518 w 1318389"/>
                <a:gd name="connsiteY56" fmla="*/ 943622 h 1665195"/>
                <a:gd name="connsiteX57" fmla="*/ 1318389 w 1318389"/>
                <a:gd name="connsiteY57" fmla="*/ 974426 h 1665195"/>
                <a:gd name="connsiteX58" fmla="*/ 1318389 w 1318389"/>
                <a:gd name="connsiteY58" fmla="*/ 1635324 h 1665195"/>
                <a:gd name="connsiteX59" fmla="*/ 1288518 w 1318389"/>
                <a:gd name="connsiteY59" fmla="*/ 1665195 h 1665195"/>
                <a:gd name="connsiteX60" fmla="*/ 1205949 w 1318389"/>
                <a:gd name="connsiteY60" fmla="*/ 1610455 h 1665195"/>
                <a:gd name="connsiteX61" fmla="*/ 1203531 w 1318389"/>
                <a:gd name="connsiteY61" fmla="*/ 1598487 h 1665195"/>
                <a:gd name="connsiteX62" fmla="*/ 890858 w 1318389"/>
                <a:gd name="connsiteY62" fmla="*/ 1598487 h 1665195"/>
                <a:gd name="connsiteX63" fmla="*/ 801245 w 1318389"/>
                <a:gd name="connsiteY63" fmla="*/ 1508873 h 1665195"/>
                <a:gd name="connsiteX64" fmla="*/ 801245 w 1318389"/>
                <a:gd name="connsiteY64" fmla="*/ 1426032 h 1665195"/>
                <a:gd name="connsiteX65" fmla="*/ 379661 w 1318389"/>
                <a:gd name="connsiteY65" fmla="*/ 1429942 h 1665195"/>
                <a:gd name="connsiteX66" fmla="*/ 294951 w 1318389"/>
                <a:gd name="connsiteY66" fmla="*/ 1395390 h 1665195"/>
                <a:gd name="connsiteX67" fmla="*/ 270560 w 1318389"/>
                <a:gd name="connsiteY67" fmla="*/ 1359849 h 1665195"/>
                <a:gd name="connsiteX68" fmla="*/ 263688 w 1318389"/>
                <a:gd name="connsiteY68" fmla="*/ 1352058 h 1665195"/>
                <a:gd name="connsiteX69" fmla="*/ 15908 w 1318389"/>
                <a:gd name="connsiteY69" fmla="*/ 922891 h 1665195"/>
                <a:gd name="connsiteX70" fmla="*/ 898 w 1318389"/>
                <a:gd name="connsiteY70" fmla="*/ 878256 h 16651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</a:cxnLst>
              <a:rect l="l" t="t" r="r" b="b"/>
              <a:pathLst>
                <a:path w="1318389" h="1665195">
                  <a:moveTo>
                    <a:pt x="855467" y="1312844"/>
                  </a:moveTo>
                  <a:cubicBezTo>
                    <a:pt x="855467" y="1336181"/>
                    <a:pt x="875070" y="1355784"/>
                    <a:pt x="898407" y="1355784"/>
                  </a:cubicBezTo>
                  <a:cubicBezTo>
                    <a:pt x="921743" y="1355784"/>
                    <a:pt x="941347" y="1336181"/>
                    <a:pt x="941347" y="1312844"/>
                  </a:cubicBezTo>
                  <a:cubicBezTo>
                    <a:pt x="941347" y="1289508"/>
                    <a:pt x="921743" y="1269904"/>
                    <a:pt x="898407" y="1269904"/>
                  </a:cubicBezTo>
                  <a:cubicBezTo>
                    <a:pt x="875070" y="1269904"/>
                    <a:pt x="855467" y="1289508"/>
                    <a:pt x="855467" y="1312844"/>
                  </a:cubicBezTo>
                  <a:close/>
                  <a:moveTo>
                    <a:pt x="362769" y="236590"/>
                  </a:moveTo>
                  <a:cubicBezTo>
                    <a:pt x="362769" y="260040"/>
                    <a:pt x="381779" y="279050"/>
                    <a:pt x="405229" y="279050"/>
                  </a:cubicBezTo>
                  <a:cubicBezTo>
                    <a:pt x="428679" y="279050"/>
                    <a:pt x="447689" y="260040"/>
                    <a:pt x="447689" y="236590"/>
                  </a:cubicBezTo>
                  <a:cubicBezTo>
                    <a:pt x="447689" y="213140"/>
                    <a:pt x="428679" y="194130"/>
                    <a:pt x="405229" y="194130"/>
                  </a:cubicBezTo>
                  <a:cubicBezTo>
                    <a:pt x="381779" y="194130"/>
                    <a:pt x="362769" y="213140"/>
                    <a:pt x="362769" y="236590"/>
                  </a:cubicBezTo>
                  <a:close/>
                  <a:moveTo>
                    <a:pt x="348187" y="1312844"/>
                  </a:moveTo>
                  <a:cubicBezTo>
                    <a:pt x="348187" y="1336181"/>
                    <a:pt x="367790" y="1355784"/>
                    <a:pt x="391127" y="1355784"/>
                  </a:cubicBezTo>
                  <a:cubicBezTo>
                    <a:pt x="414463" y="1355784"/>
                    <a:pt x="434066" y="1336181"/>
                    <a:pt x="434066" y="1312844"/>
                  </a:cubicBezTo>
                  <a:cubicBezTo>
                    <a:pt x="434066" y="1289508"/>
                    <a:pt x="414463" y="1269904"/>
                    <a:pt x="391127" y="1269904"/>
                  </a:cubicBezTo>
                  <a:cubicBezTo>
                    <a:pt x="367790" y="1269904"/>
                    <a:pt x="348187" y="1289508"/>
                    <a:pt x="348187" y="1312844"/>
                  </a:cubicBezTo>
                  <a:close/>
                  <a:moveTo>
                    <a:pt x="81655" y="873373"/>
                  </a:moveTo>
                  <a:cubicBezTo>
                    <a:pt x="81655" y="896710"/>
                    <a:pt x="101258" y="916313"/>
                    <a:pt x="124595" y="916313"/>
                  </a:cubicBezTo>
                  <a:cubicBezTo>
                    <a:pt x="147931" y="916313"/>
                    <a:pt x="167534" y="896710"/>
                    <a:pt x="167534" y="873373"/>
                  </a:cubicBezTo>
                  <a:cubicBezTo>
                    <a:pt x="167534" y="850037"/>
                    <a:pt x="147931" y="830433"/>
                    <a:pt x="124595" y="830433"/>
                  </a:cubicBezTo>
                  <a:cubicBezTo>
                    <a:pt x="101258" y="830433"/>
                    <a:pt x="81655" y="850037"/>
                    <a:pt x="81655" y="873373"/>
                  </a:cubicBezTo>
                  <a:close/>
                  <a:moveTo>
                    <a:pt x="898" y="878256"/>
                  </a:moveTo>
                  <a:cubicBezTo>
                    <a:pt x="-4792" y="832394"/>
                    <a:pt x="16774" y="785458"/>
                    <a:pt x="59313" y="760898"/>
                  </a:cubicBezTo>
                  <a:lnTo>
                    <a:pt x="60023" y="760660"/>
                  </a:lnTo>
                  <a:lnTo>
                    <a:pt x="301509" y="256655"/>
                  </a:lnTo>
                  <a:lnTo>
                    <a:pt x="300401" y="253678"/>
                  </a:lnTo>
                  <a:cubicBezTo>
                    <a:pt x="291067" y="193002"/>
                    <a:pt x="332139" y="135127"/>
                    <a:pt x="392815" y="125792"/>
                  </a:cubicBezTo>
                  <a:lnTo>
                    <a:pt x="426561" y="127298"/>
                  </a:lnTo>
                  <a:lnTo>
                    <a:pt x="501833" y="25203"/>
                  </a:lnTo>
                  <a:lnTo>
                    <a:pt x="659591" y="0"/>
                  </a:lnTo>
                  <a:lnTo>
                    <a:pt x="767873" y="94280"/>
                  </a:lnTo>
                  <a:lnTo>
                    <a:pt x="773474" y="129752"/>
                  </a:lnTo>
                  <a:lnTo>
                    <a:pt x="750137" y="133486"/>
                  </a:lnTo>
                  <a:lnTo>
                    <a:pt x="643721" y="50407"/>
                  </a:lnTo>
                  <a:lnTo>
                    <a:pt x="528905" y="68143"/>
                  </a:lnTo>
                  <a:lnTo>
                    <a:pt x="477195" y="147376"/>
                  </a:lnTo>
                  <a:lnTo>
                    <a:pt x="504919" y="176856"/>
                  </a:lnTo>
                  <a:cubicBezTo>
                    <a:pt x="512650" y="189093"/>
                    <a:pt x="518134" y="203037"/>
                    <a:pt x="520701" y="218206"/>
                  </a:cubicBezTo>
                  <a:cubicBezTo>
                    <a:pt x="522451" y="229583"/>
                    <a:pt x="522429" y="240861"/>
                    <a:pt x="520838" y="251739"/>
                  </a:cubicBezTo>
                  <a:lnTo>
                    <a:pt x="512601" y="279384"/>
                  </a:lnTo>
                  <a:lnTo>
                    <a:pt x="572778" y="326714"/>
                  </a:lnTo>
                  <a:lnTo>
                    <a:pt x="687595" y="308045"/>
                  </a:lnTo>
                  <a:lnTo>
                    <a:pt x="763207" y="196028"/>
                  </a:lnTo>
                  <a:lnTo>
                    <a:pt x="785610" y="192294"/>
                  </a:lnTo>
                  <a:lnTo>
                    <a:pt x="791211" y="227766"/>
                  </a:lnTo>
                  <a:lnTo>
                    <a:pt x="718400" y="350984"/>
                  </a:lnTo>
                  <a:lnTo>
                    <a:pt x="560643" y="376188"/>
                  </a:lnTo>
                  <a:lnTo>
                    <a:pt x="481653" y="320430"/>
                  </a:lnTo>
                  <a:lnTo>
                    <a:pt x="469637" y="330704"/>
                  </a:lnTo>
                  <a:lnTo>
                    <a:pt x="462283" y="333441"/>
                  </a:lnTo>
                  <a:lnTo>
                    <a:pt x="252808" y="858867"/>
                  </a:lnTo>
                  <a:lnTo>
                    <a:pt x="444434" y="1190772"/>
                  </a:lnTo>
                  <a:lnTo>
                    <a:pt x="801245" y="1187463"/>
                  </a:lnTo>
                  <a:lnTo>
                    <a:pt x="801245" y="1116815"/>
                  </a:lnTo>
                  <a:cubicBezTo>
                    <a:pt x="801245" y="1067341"/>
                    <a:pt x="841384" y="1027202"/>
                    <a:pt x="890858" y="1027202"/>
                  </a:cubicBezTo>
                  <a:lnTo>
                    <a:pt x="1200123" y="1027202"/>
                  </a:lnTo>
                  <a:lnTo>
                    <a:pt x="1205949" y="998361"/>
                  </a:lnTo>
                  <a:cubicBezTo>
                    <a:pt x="1219557" y="966200"/>
                    <a:pt x="1251412" y="943622"/>
                    <a:pt x="1288518" y="943622"/>
                  </a:cubicBezTo>
                  <a:cubicBezTo>
                    <a:pt x="1305320" y="944554"/>
                    <a:pt x="1318389" y="957623"/>
                    <a:pt x="1318389" y="974426"/>
                  </a:cubicBezTo>
                  <a:lnTo>
                    <a:pt x="1318389" y="1635324"/>
                  </a:lnTo>
                  <a:cubicBezTo>
                    <a:pt x="1318389" y="1652126"/>
                    <a:pt x="1305320" y="1665195"/>
                    <a:pt x="1288518" y="1665195"/>
                  </a:cubicBezTo>
                  <a:cubicBezTo>
                    <a:pt x="1251412" y="1665195"/>
                    <a:pt x="1219557" y="1642617"/>
                    <a:pt x="1205949" y="1610455"/>
                  </a:cubicBezTo>
                  <a:lnTo>
                    <a:pt x="1203531" y="1598487"/>
                  </a:lnTo>
                  <a:lnTo>
                    <a:pt x="890858" y="1598487"/>
                  </a:lnTo>
                  <a:cubicBezTo>
                    <a:pt x="841384" y="1598487"/>
                    <a:pt x="801245" y="1558348"/>
                    <a:pt x="801245" y="1508873"/>
                  </a:cubicBezTo>
                  <a:lnTo>
                    <a:pt x="801245" y="1426032"/>
                  </a:lnTo>
                  <a:lnTo>
                    <a:pt x="379661" y="1429942"/>
                  </a:lnTo>
                  <a:cubicBezTo>
                    <a:pt x="346553" y="1429924"/>
                    <a:pt x="316655" y="1416756"/>
                    <a:pt x="294951" y="1395390"/>
                  </a:cubicBezTo>
                  <a:lnTo>
                    <a:pt x="270560" y="1359849"/>
                  </a:lnTo>
                  <a:lnTo>
                    <a:pt x="263688" y="1352058"/>
                  </a:lnTo>
                  <a:lnTo>
                    <a:pt x="15908" y="922891"/>
                  </a:lnTo>
                  <a:cubicBezTo>
                    <a:pt x="7721" y="908711"/>
                    <a:pt x="2795" y="893543"/>
                    <a:pt x="898" y="87825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pPr algn="r" rtl="1"/>
              <a:endParaRPr lang="en-US" dirty="0">
                <a:cs typeface="B Nazanin" pitchFamily="2" charset="-78"/>
              </a:endParaRPr>
            </a:p>
          </p:txBody>
        </p:sp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id="{1BC7A429-4995-4775-A3F1-8A22DC484920}"/>
                </a:ext>
              </a:extLst>
            </p:cNvPr>
            <p:cNvSpPr/>
            <p:nvPr/>
          </p:nvSpPr>
          <p:spPr>
            <a:xfrm>
              <a:off x="9544125" y="1625233"/>
              <a:ext cx="1756228" cy="275072"/>
            </a:xfrm>
            <a:custGeom>
              <a:avLst/>
              <a:gdLst>
                <a:gd name="connsiteX0" fmla="*/ 2123188 w 2324346"/>
                <a:gd name="connsiteY0" fmla="*/ 127749 h 364054"/>
                <a:gd name="connsiteX1" fmla="*/ 2067056 w 2324346"/>
                <a:gd name="connsiteY1" fmla="*/ 183881 h 364054"/>
                <a:gd name="connsiteX2" fmla="*/ 2123188 w 2324346"/>
                <a:gd name="connsiteY2" fmla="*/ 240013 h 364054"/>
                <a:gd name="connsiteX3" fmla="*/ 2179320 w 2324346"/>
                <a:gd name="connsiteY3" fmla="*/ 183881 h 364054"/>
                <a:gd name="connsiteX4" fmla="*/ 2123188 w 2324346"/>
                <a:gd name="connsiteY4" fmla="*/ 127749 h 364054"/>
                <a:gd name="connsiteX5" fmla="*/ 1803836 w 2324346"/>
                <a:gd name="connsiteY5" fmla="*/ 127749 h 364054"/>
                <a:gd name="connsiteX6" fmla="*/ 1747704 w 2324346"/>
                <a:gd name="connsiteY6" fmla="*/ 183881 h 364054"/>
                <a:gd name="connsiteX7" fmla="*/ 1803836 w 2324346"/>
                <a:gd name="connsiteY7" fmla="*/ 240013 h 364054"/>
                <a:gd name="connsiteX8" fmla="*/ 1859968 w 2324346"/>
                <a:gd name="connsiteY8" fmla="*/ 183881 h 364054"/>
                <a:gd name="connsiteX9" fmla="*/ 1803836 w 2324346"/>
                <a:gd name="connsiteY9" fmla="*/ 127749 h 364054"/>
                <a:gd name="connsiteX10" fmla="*/ 1484484 w 2324346"/>
                <a:gd name="connsiteY10" fmla="*/ 127749 h 364054"/>
                <a:gd name="connsiteX11" fmla="*/ 1428352 w 2324346"/>
                <a:gd name="connsiteY11" fmla="*/ 183881 h 364054"/>
                <a:gd name="connsiteX12" fmla="*/ 1484484 w 2324346"/>
                <a:gd name="connsiteY12" fmla="*/ 240013 h 364054"/>
                <a:gd name="connsiteX13" fmla="*/ 1540616 w 2324346"/>
                <a:gd name="connsiteY13" fmla="*/ 183881 h 364054"/>
                <a:gd name="connsiteX14" fmla="*/ 1484484 w 2324346"/>
                <a:gd name="connsiteY14" fmla="*/ 127749 h 364054"/>
                <a:gd name="connsiteX15" fmla="*/ 1165131 w 2324346"/>
                <a:gd name="connsiteY15" fmla="*/ 127749 h 364054"/>
                <a:gd name="connsiteX16" fmla="*/ 1108999 w 2324346"/>
                <a:gd name="connsiteY16" fmla="*/ 183881 h 364054"/>
                <a:gd name="connsiteX17" fmla="*/ 1165131 w 2324346"/>
                <a:gd name="connsiteY17" fmla="*/ 240013 h 364054"/>
                <a:gd name="connsiteX18" fmla="*/ 1221263 w 2324346"/>
                <a:gd name="connsiteY18" fmla="*/ 183881 h 364054"/>
                <a:gd name="connsiteX19" fmla="*/ 1165131 w 2324346"/>
                <a:gd name="connsiteY19" fmla="*/ 127749 h 364054"/>
                <a:gd name="connsiteX20" fmla="*/ 845779 w 2324346"/>
                <a:gd name="connsiteY20" fmla="*/ 127749 h 364054"/>
                <a:gd name="connsiteX21" fmla="*/ 789647 w 2324346"/>
                <a:gd name="connsiteY21" fmla="*/ 183881 h 364054"/>
                <a:gd name="connsiteX22" fmla="*/ 845779 w 2324346"/>
                <a:gd name="connsiteY22" fmla="*/ 240013 h 364054"/>
                <a:gd name="connsiteX23" fmla="*/ 901911 w 2324346"/>
                <a:gd name="connsiteY23" fmla="*/ 183881 h 364054"/>
                <a:gd name="connsiteX24" fmla="*/ 845779 w 2324346"/>
                <a:gd name="connsiteY24" fmla="*/ 127749 h 364054"/>
                <a:gd name="connsiteX25" fmla="*/ 526427 w 2324346"/>
                <a:gd name="connsiteY25" fmla="*/ 127749 h 364054"/>
                <a:gd name="connsiteX26" fmla="*/ 470295 w 2324346"/>
                <a:gd name="connsiteY26" fmla="*/ 183881 h 364054"/>
                <a:gd name="connsiteX27" fmla="*/ 526427 w 2324346"/>
                <a:gd name="connsiteY27" fmla="*/ 240013 h 364054"/>
                <a:gd name="connsiteX28" fmla="*/ 582559 w 2324346"/>
                <a:gd name="connsiteY28" fmla="*/ 183881 h 364054"/>
                <a:gd name="connsiteX29" fmla="*/ 526427 w 2324346"/>
                <a:gd name="connsiteY29" fmla="*/ 127749 h 364054"/>
                <a:gd name="connsiteX30" fmla="*/ 207075 w 2324346"/>
                <a:gd name="connsiteY30" fmla="*/ 127749 h 364054"/>
                <a:gd name="connsiteX31" fmla="*/ 150943 w 2324346"/>
                <a:gd name="connsiteY31" fmla="*/ 183881 h 364054"/>
                <a:gd name="connsiteX32" fmla="*/ 207075 w 2324346"/>
                <a:gd name="connsiteY32" fmla="*/ 240013 h 364054"/>
                <a:gd name="connsiteX33" fmla="*/ 263207 w 2324346"/>
                <a:gd name="connsiteY33" fmla="*/ 183881 h 364054"/>
                <a:gd name="connsiteX34" fmla="*/ 207075 w 2324346"/>
                <a:gd name="connsiteY34" fmla="*/ 127749 h 364054"/>
                <a:gd name="connsiteX35" fmla="*/ 2123188 w 2324346"/>
                <a:gd name="connsiteY35" fmla="*/ 71617 h 364054"/>
                <a:gd name="connsiteX36" fmla="*/ 2235452 w 2324346"/>
                <a:gd name="connsiteY36" fmla="*/ 183881 h 364054"/>
                <a:gd name="connsiteX37" fmla="*/ 2123188 w 2324346"/>
                <a:gd name="connsiteY37" fmla="*/ 296145 h 364054"/>
                <a:gd name="connsiteX38" fmla="*/ 2010924 w 2324346"/>
                <a:gd name="connsiteY38" fmla="*/ 183881 h 364054"/>
                <a:gd name="connsiteX39" fmla="*/ 2123188 w 2324346"/>
                <a:gd name="connsiteY39" fmla="*/ 71617 h 364054"/>
                <a:gd name="connsiteX40" fmla="*/ 1803836 w 2324346"/>
                <a:gd name="connsiteY40" fmla="*/ 71617 h 364054"/>
                <a:gd name="connsiteX41" fmla="*/ 1916100 w 2324346"/>
                <a:gd name="connsiteY41" fmla="*/ 183881 h 364054"/>
                <a:gd name="connsiteX42" fmla="*/ 1803836 w 2324346"/>
                <a:gd name="connsiteY42" fmla="*/ 296145 h 364054"/>
                <a:gd name="connsiteX43" fmla="*/ 1691572 w 2324346"/>
                <a:gd name="connsiteY43" fmla="*/ 183881 h 364054"/>
                <a:gd name="connsiteX44" fmla="*/ 1803836 w 2324346"/>
                <a:gd name="connsiteY44" fmla="*/ 71617 h 364054"/>
                <a:gd name="connsiteX45" fmla="*/ 1484484 w 2324346"/>
                <a:gd name="connsiteY45" fmla="*/ 71617 h 364054"/>
                <a:gd name="connsiteX46" fmla="*/ 1596748 w 2324346"/>
                <a:gd name="connsiteY46" fmla="*/ 183881 h 364054"/>
                <a:gd name="connsiteX47" fmla="*/ 1484484 w 2324346"/>
                <a:gd name="connsiteY47" fmla="*/ 296145 h 364054"/>
                <a:gd name="connsiteX48" fmla="*/ 1372220 w 2324346"/>
                <a:gd name="connsiteY48" fmla="*/ 183881 h 364054"/>
                <a:gd name="connsiteX49" fmla="*/ 1484484 w 2324346"/>
                <a:gd name="connsiteY49" fmla="*/ 71617 h 364054"/>
                <a:gd name="connsiteX50" fmla="*/ 1165131 w 2324346"/>
                <a:gd name="connsiteY50" fmla="*/ 71617 h 364054"/>
                <a:gd name="connsiteX51" fmla="*/ 1277395 w 2324346"/>
                <a:gd name="connsiteY51" fmla="*/ 183881 h 364054"/>
                <a:gd name="connsiteX52" fmla="*/ 1165131 w 2324346"/>
                <a:gd name="connsiteY52" fmla="*/ 296145 h 364054"/>
                <a:gd name="connsiteX53" fmla="*/ 1052867 w 2324346"/>
                <a:gd name="connsiteY53" fmla="*/ 183881 h 364054"/>
                <a:gd name="connsiteX54" fmla="*/ 1165131 w 2324346"/>
                <a:gd name="connsiteY54" fmla="*/ 71617 h 364054"/>
                <a:gd name="connsiteX55" fmla="*/ 845779 w 2324346"/>
                <a:gd name="connsiteY55" fmla="*/ 71617 h 364054"/>
                <a:gd name="connsiteX56" fmla="*/ 958043 w 2324346"/>
                <a:gd name="connsiteY56" fmla="*/ 183881 h 364054"/>
                <a:gd name="connsiteX57" fmla="*/ 845779 w 2324346"/>
                <a:gd name="connsiteY57" fmla="*/ 296145 h 364054"/>
                <a:gd name="connsiteX58" fmla="*/ 733515 w 2324346"/>
                <a:gd name="connsiteY58" fmla="*/ 183881 h 364054"/>
                <a:gd name="connsiteX59" fmla="*/ 845779 w 2324346"/>
                <a:gd name="connsiteY59" fmla="*/ 71617 h 364054"/>
                <a:gd name="connsiteX60" fmla="*/ 526427 w 2324346"/>
                <a:gd name="connsiteY60" fmla="*/ 71617 h 364054"/>
                <a:gd name="connsiteX61" fmla="*/ 638691 w 2324346"/>
                <a:gd name="connsiteY61" fmla="*/ 183881 h 364054"/>
                <a:gd name="connsiteX62" fmla="*/ 526427 w 2324346"/>
                <a:gd name="connsiteY62" fmla="*/ 296145 h 364054"/>
                <a:gd name="connsiteX63" fmla="*/ 414163 w 2324346"/>
                <a:gd name="connsiteY63" fmla="*/ 183881 h 364054"/>
                <a:gd name="connsiteX64" fmla="*/ 526427 w 2324346"/>
                <a:gd name="connsiteY64" fmla="*/ 71617 h 364054"/>
                <a:gd name="connsiteX65" fmla="*/ 207075 w 2324346"/>
                <a:gd name="connsiteY65" fmla="*/ 71617 h 364054"/>
                <a:gd name="connsiteX66" fmla="*/ 319339 w 2324346"/>
                <a:gd name="connsiteY66" fmla="*/ 183881 h 364054"/>
                <a:gd name="connsiteX67" fmla="*/ 207075 w 2324346"/>
                <a:gd name="connsiteY67" fmla="*/ 296145 h 364054"/>
                <a:gd name="connsiteX68" fmla="*/ 94811 w 2324346"/>
                <a:gd name="connsiteY68" fmla="*/ 183881 h 364054"/>
                <a:gd name="connsiteX69" fmla="*/ 207075 w 2324346"/>
                <a:gd name="connsiteY69" fmla="*/ 71617 h 364054"/>
                <a:gd name="connsiteX70" fmla="*/ 182844 w 2324346"/>
                <a:gd name="connsiteY70" fmla="*/ 45713 h 364054"/>
                <a:gd name="connsiteX71" fmla="*/ 46530 w 2324346"/>
                <a:gd name="connsiteY71" fmla="*/ 182027 h 364054"/>
                <a:gd name="connsiteX72" fmla="*/ 182844 w 2324346"/>
                <a:gd name="connsiteY72" fmla="*/ 318341 h 364054"/>
                <a:gd name="connsiteX73" fmla="*/ 2141502 w 2324346"/>
                <a:gd name="connsiteY73" fmla="*/ 318341 h 364054"/>
                <a:gd name="connsiteX74" fmla="*/ 2277816 w 2324346"/>
                <a:gd name="connsiteY74" fmla="*/ 182027 h 364054"/>
                <a:gd name="connsiteX75" fmla="*/ 2141502 w 2324346"/>
                <a:gd name="connsiteY75" fmla="*/ 45713 h 364054"/>
                <a:gd name="connsiteX76" fmla="*/ 182027 w 2324346"/>
                <a:gd name="connsiteY76" fmla="*/ 0 h 364054"/>
                <a:gd name="connsiteX77" fmla="*/ 2142319 w 2324346"/>
                <a:gd name="connsiteY77" fmla="*/ 0 h 364054"/>
                <a:gd name="connsiteX78" fmla="*/ 2324346 w 2324346"/>
                <a:gd name="connsiteY78" fmla="*/ 182027 h 364054"/>
                <a:gd name="connsiteX79" fmla="*/ 2142319 w 2324346"/>
                <a:gd name="connsiteY79" fmla="*/ 364054 h 364054"/>
                <a:gd name="connsiteX80" fmla="*/ 182027 w 2324346"/>
                <a:gd name="connsiteY80" fmla="*/ 364054 h 364054"/>
                <a:gd name="connsiteX81" fmla="*/ 0 w 2324346"/>
                <a:gd name="connsiteY81" fmla="*/ 182027 h 364054"/>
                <a:gd name="connsiteX82" fmla="*/ 182027 w 2324346"/>
                <a:gd name="connsiteY82" fmla="*/ 0 h 3640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</a:cxnLst>
              <a:rect l="l" t="t" r="r" b="b"/>
              <a:pathLst>
                <a:path w="2324346" h="364054">
                  <a:moveTo>
                    <a:pt x="2123188" y="127749"/>
                  </a:moveTo>
                  <a:cubicBezTo>
                    <a:pt x="2092187" y="127749"/>
                    <a:pt x="2067056" y="152880"/>
                    <a:pt x="2067056" y="183881"/>
                  </a:cubicBezTo>
                  <a:cubicBezTo>
                    <a:pt x="2067056" y="214882"/>
                    <a:pt x="2092187" y="240013"/>
                    <a:pt x="2123188" y="240013"/>
                  </a:cubicBezTo>
                  <a:cubicBezTo>
                    <a:pt x="2154189" y="240013"/>
                    <a:pt x="2179320" y="214882"/>
                    <a:pt x="2179320" y="183881"/>
                  </a:cubicBezTo>
                  <a:cubicBezTo>
                    <a:pt x="2179320" y="152880"/>
                    <a:pt x="2154189" y="127749"/>
                    <a:pt x="2123188" y="127749"/>
                  </a:cubicBezTo>
                  <a:close/>
                  <a:moveTo>
                    <a:pt x="1803836" y="127749"/>
                  </a:moveTo>
                  <a:cubicBezTo>
                    <a:pt x="1772835" y="127749"/>
                    <a:pt x="1747704" y="152880"/>
                    <a:pt x="1747704" y="183881"/>
                  </a:cubicBezTo>
                  <a:cubicBezTo>
                    <a:pt x="1747704" y="214882"/>
                    <a:pt x="1772835" y="240013"/>
                    <a:pt x="1803836" y="240013"/>
                  </a:cubicBezTo>
                  <a:cubicBezTo>
                    <a:pt x="1834837" y="240013"/>
                    <a:pt x="1859968" y="214882"/>
                    <a:pt x="1859968" y="183881"/>
                  </a:cubicBezTo>
                  <a:cubicBezTo>
                    <a:pt x="1859968" y="152880"/>
                    <a:pt x="1834837" y="127749"/>
                    <a:pt x="1803836" y="127749"/>
                  </a:cubicBezTo>
                  <a:close/>
                  <a:moveTo>
                    <a:pt x="1484484" y="127749"/>
                  </a:moveTo>
                  <a:cubicBezTo>
                    <a:pt x="1453483" y="127749"/>
                    <a:pt x="1428352" y="152880"/>
                    <a:pt x="1428352" y="183881"/>
                  </a:cubicBezTo>
                  <a:cubicBezTo>
                    <a:pt x="1428352" y="214882"/>
                    <a:pt x="1453483" y="240013"/>
                    <a:pt x="1484484" y="240013"/>
                  </a:cubicBezTo>
                  <a:cubicBezTo>
                    <a:pt x="1515485" y="240013"/>
                    <a:pt x="1540616" y="214882"/>
                    <a:pt x="1540616" y="183881"/>
                  </a:cubicBezTo>
                  <a:cubicBezTo>
                    <a:pt x="1540616" y="152880"/>
                    <a:pt x="1515485" y="127749"/>
                    <a:pt x="1484484" y="127749"/>
                  </a:cubicBezTo>
                  <a:close/>
                  <a:moveTo>
                    <a:pt x="1165131" y="127749"/>
                  </a:moveTo>
                  <a:cubicBezTo>
                    <a:pt x="1134130" y="127749"/>
                    <a:pt x="1108999" y="152880"/>
                    <a:pt x="1108999" y="183881"/>
                  </a:cubicBezTo>
                  <a:cubicBezTo>
                    <a:pt x="1108999" y="214882"/>
                    <a:pt x="1134130" y="240013"/>
                    <a:pt x="1165131" y="240013"/>
                  </a:cubicBezTo>
                  <a:cubicBezTo>
                    <a:pt x="1196132" y="240013"/>
                    <a:pt x="1221263" y="214882"/>
                    <a:pt x="1221263" y="183881"/>
                  </a:cubicBezTo>
                  <a:cubicBezTo>
                    <a:pt x="1221263" y="152880"/>
                    <a:pt x="1196132" y="127749"/>
                    <a:pt x="1165131" y="127749"/>
                  </a:cubicBezTo>
                  <a:close/>
                  <a:moveTo>
                    <a:pt x="845779" y="127749"/>
                  </a:moveTo>
                  <a:cubicBezTo>
                    <a:pt x="814778" y="127749"/>
                    <a:pt x="789647" y="152880"/>
                    <a:pt x="789647" y="183881"/>
                  </a:cubicBezTo>
                  <a:cubicBezTo>
                    <a:pt x="789647" y="214882"/>
                    <a:pt x="814778" y="240013"/>
                    <a:pt x="845779" y="240013"/>
                  </a:cubicBezTo>
                  <a:cubicBezTo>
                    <a:pt x="876780" y="240013"/>
                    <a:pt x="901911" y="214882"/>
                    <a:pt x="901911" y="183881"/>
                  </a:cubicBezTo>
                  <a:cubicBezTo>
                    <a:pt x="901911" y="152880"/>
                    <a:pt x="876780" y="127749"/>
                    <a:pt x="845779" y="127749"/>
                  </a:cubicBezTo>
                  <a:close/>
                  <a:moveTo>
                    <a:pt x="526427" y="127749"/>
                  </a:moveTo>
                  <a:cubicBezTo>
                    <a:pt x="495426" y="127749"/>
                    <a:pt x="470295" y="152880"/>
                    <a:pt x="470295" y="183881"/>
                  </a:cubicBezTo>
                  <a:cubicBezTo>
                    <a:pt x="470295" y="214882"/>
                    <a:pt x="495426" y="240013"/>
                    <a:pt x="526427" y="240013"/>
                  </a:cubicBezTo>
                  <a:cubicBezTo>
                    <a:pt x="557428" y="240013"/>
                    <a:pt x="582559" y="214882"/>
                    <a:pt x="582559" y="183881"/>
                  </a:cubicBezTo>
                  <a:cubicBezTo>
                    <a:pt x="582559" y="152880"/>
                    <a:pt x="557428" y="127749"/>
                    <a:pt x="526427" y="127749"/>
                  </a:cubicBezTo>
                  <a:close/>
                  <a:moveTo>
                    <a:pt x="207075" y="127749"/>
                  </a:moveTo>
                  <a:cubicBezTo>
                    <a:pt x="176074" y="127749"/>
                    <a:pt x="150943" y="152880"/>
                    <a:pt x="150943" y="183881"/>
                  </a:cubicBezTo>
                  <a:cubicBezTo>
                    <a:pt x="150943" y="214882"/>
                    <a:pt x="176074" y="240013"/>
                    <a:pt x="207075" y="240013"/>
                  </a:cubicBezTo>
                  <a:cubicBezTo>
                    <a:pt x="238076" y="240013"/>
                    <a:pt x="263207" y="214882"/>
                    <a:pt x="263207" y="183881"/>
                  </a:cubicBezTo>
                  <a:cubicBezTo>
                    <a:pt x="263207" y="152880"/>
                    <a:pt x="238076" y="127749"/>
                    <a:pt x="207075" y="127749"/>
                  </a:cubicBezTo>
                  <a:close/>
                  <a:moveTo>
                    <a:pt x="2123188" y="71617"/>
                  </a:moveTo>
                  <a:cubicBezTo>
                    <a:pt x="2185190" y="71617"/>
                    <a:pt x="2235452" y="121879"/>
                    <a:pt x="2235452" y="183881"/>
                  </a:cubicBezTo>
                  <a:cubicBezTo>
                    <a:pt x="2235452" y="245883"/>
                    <a:pt x="2185190" y="296145"/>
                    <a:pt x="2123188" y="296145"/>
                  </a:cubicBezTo>
                  <a:cubicBezTo>
                    <a:pt x="2061186" y="296145"/>
                    <a:pt x="2010924" y="245883"/>
                    <a:pt x="2010924" y="183881"/>
                  </a:cubicBezTo>
                  <a:cubicBezTo>
                    <a:pt x="2010924" y="121879"/>
                    <a:pt x="2061186" y="71617"/>
                    <a:pt x="2123188" y="71617"/>
                  </a:cubicBezTo>
                  <a:close/>
                  <a:moveTo>
                    <a:pt x="1803836" y="71617"/>
                  </a:moveTo>
                  <a:cubicBezTo>
                    <a:pt x="1865838" y="71617"/>
                    <a:pt x="1916100" y="121879"/>
                    <a:pt x="1916100" y="183881"/>
                  </a:cubicBezTo>
                  <a:cubicBezTo>
                    <a:pt x="1916100" y="245883"/>
                    <a:pt x="1865838" y="296145"/>
                    <a:pt x="1803836" y="296145"/>
                  </a:cubicBezTo>
                  <a:cubicBezTo>
                    <a:pt x="1741834" y="296145"/>
                    <a:pt x="1691572" y="245883"/>
                    <a:pt x="1691572" y="183881"/>
                  </a:cubicBezTo>
                  <a:cubicBezTo>
                    <a:pt x="1691572" y="121879"/>
                    <a:pt x="1741834" y="71617"/>
                    <a:pt x="1803836" y="71617"/>
                  </a:cubicBezTo>
                  <a:close/>
                  <a:moveTo>
                    <a:pt x="1484484" y="71617"/>
                  </a:moveTo>
                  <a:cubicBezTo>
                    <a:pt x="1546486" y="71617"/>
                    <a:pt x="1596748" y="121879"/>
                    <a:pt x="1596748" y="183881"/>
                  </a:cubicBezTo>
                  <a:cubicBezTo>
                    <a:pt x="1596748" y="245883"/>
                    <a:pt x="1546486" y="296145"/>
                    <a:pt x="1484484" y="296145"/>
                  </a:cubicBezTo>
                  <a:cubicBezTo>
                    <a:pt x="1422482" y="296145"/>
                    <a:pt x="1372220" y="245883"/>
                    <a:pt x="1372220" y="183881"/>
                  </a:cubicBezTo>
                  <a:cubicBezTo>
                    <a:pt x="1372220" y="121879"/>
                    <a:pt x="1422482" y="71617"/>
                    <a:pt x="1484484" y="71617"/>
                  </a:cubicBezTo>
                  <a:close/>
                  <a:moveTo>
                    <a:pt x="1165131" y="71617"/>
                  </a:moveTo>
                  <a:cubicBezTo>
                    <a:pt x="1227133" y="71617"/>
                    <a:pt x="1277395" y="121879"/>
                    <a:pt x="1277395" y="183881"/>
                  </a:cubicBezTo>
                  <a:cubicBezTo>
                    <a:pt x="1277395" y="245883"/>
                    <a:pt x="1227133" y="296145"/>
                    <a:pt x="1165131" y="296145"/>
                  </a:cubicBezTo>
                  <a:cubicBezTo>
                    <a:pt x="1103129" y="296145"/>
                    <a:pt x="1052867" y="245883"/>
                    <a:pt x="1052867" y="183881"/>
                  </a:cubicBezTo>
                  <a:cubicBezTo>
                    <a:pt x="1052867" y="121879"/>
                    <a:pt x="1103129" y="71617"/>
                    <a:pt x="1165131" y="71617"/>
                  </a:cubicBezTo>
                  <a:close/>
                  <a:moveTo>
                    <a:pt x="845779" y="71617"/>
                  </a:moveTo>
                  <a:cubicBezTo>
                    <a:pt x="907781" y="71617"/>
                    <a:pt x="958043" y="121879"/>
                    <a:pt x="958043" y="183881"/>
                  </a:cubicBezTo>
                  <a:cubicBezTo>
                    <a:pt x="958043" y="245883"/>
                    <a:pt x="907781" y="296145"/>
                    <a:pt x="845779" y="296145"/>
                  </a:cubicBezTo>
                  <a:cubicBezTo>
                    <a:pt x="783777" y="296145"/>
                    <a:pt x="733515" y="245883"/>
                    <a:pt x="733515" y="183881"/>
                  </a:cubicBezTo>
                  <a:cubicBezTo>
                    <a:pt x="733515" y="121879"/>
                    <a:pt x="783777" y="71617"/>
                    <a:pt x="845779" y="71617"/>
                  </a:cubicBezTo>
                  <a:close/>
                  <a:moveTo>
                    <a:pt x="526427" y="71617"/>
                  </a:moveTo>
                  <a:cubicBezTo>
                    <a:pt x="588429" y="71617"/>
                    <a:pt x="638691" y="121879"/>
                    <a:pt x="638691" y="183881"/>
                  </a:cubicBezTo>
                  <a:cubicBezTo>
                    <a:pt x="638691" y="245883"/>
                    <a:pt x="588429" y="296145"/>
                    <a:pt x="526427" y="296145"/>
                  </a:cubicBezTo>
                  <a:cubicBezTo>
                    <a:pt x="464425" y="296145"/>
                    <a:pt x="414163" y="245883"/>
                    <a:pt x="414163" y="183881"/>
                  </a:cubicBezTo>
                  <a:cubicBezTo>
                    <a:pt x="414163" y="121879"/>
                    <a:pt x="464425" y="71617"/>
                    <a:pt x="526427" y="71617"/>
                  </a:cubicBezTo>
                  <a:close/>
                  <a:moveTo>
                    <a:pt x="207075" y="71617"/>
                  </a:moveTo>
                  <a:cubicBezTo>
                    <a:pt x="269077" y="71617"/>
                    <a:pt x="319339" y="121879"/>
                    <a:pt x="319339" y="183881"/>
                  </a:cubicBezTo>
                  <a:cubicBezTo>
                    <a:pt x="319339" y="245883"/>
                    <a:pt x="269077" y="296145"/>
                    <a:pt x="207075" y="296145"/>
                  </a:cubicBezTo>
                  <a:cubicBezTo>
                    <a:pt x="145073" y="296145"/>
                    <a:pt x="94811" y="245883"/>
                    <a:pt x="94811" y="183881"/>
                  </a:cubicBezTo>
                  <a:cubicBezTo>
                    <a:pt x="94811" y="121879"/>
                    <a:pt x="145073" y="71617"/>
                    <a:pt x="207075" y="71617"/>
                  </a:cubicBezTo>
                  <a:close/>
                  <a:moveTo>
                    <a:pt x="182844" y="45713"/>
                  </a:moveTo>
                  <a:cubicBezTo>
                    <a:pt x="107560" y="45713"/>
                    <a:pt x="46530" y="106743"/>
                    <a:pt x="46530" y="182027"/>
                  </a:cubicBezTo>
                  <a:cubicBezTo>
                    <a:pt x="46530" y="257311"/>
                    <a:pt x="107560" y="318341"/>
                    <a:pt x="182844" y="318341"/>
                  </a:cubicBezTo>
                  <a:lnTo>
                    <a:pt x="2141502" y="318341"/>
                  </a:lnTo>
                  <a:cubicBezTo>
                    <a:pt x="2216786" y="318341"/>
                    <a:pt x="2277816" y="257311"/>
                    <a:pt x="2277816" y="182027"/>
                  </a:cubicBezTo>
                  <a:cubicBezTo>
                    <a:pt x="2277816" y="106743"/>
                    <a:pt x="2216786" y="45713"/>
                    <a:pt x="2141502" y="45713"/>
                  </a:cubicBezTo>
                  <a:close/>
                  <a:moveTo>
                    <a:pt x="182027" y="0"/>
                  </a:moveTo>
                  <a:lnTo>
                    <a:pt x="2142319" y="0"/>
                  </a:lnTo>
                  <a:cubicBezTo>
                    <a:pt x="2242850" y="0"/>
                    <a:pt x="2324346" y="81496"/>
                    <a:pt x="2324346" y="182027"/>
                  </a:cubicBezTo>
                  <a:cubicBezTo>
                    <a:pt x="2324346" y="282558"/>
                    <a:pt x="2242850" y="364054"/>
                    <a:pt x="2142319" y="364054"/>
                  </a:cubicBezTo>
                  <a:lnTo>
                    <a:pt x="182027" y="364054"/>
                  </a:lnTo>
                  <a:cubicBezTo>
                    <a:pt x="81496" y="364054"/>
                    <a:pt x="0" y="282558"/>
                    <a:pt x="0" y="182027"/>
                  </a:cubicBezTo>
                  <a:cubicBezTo>
                    <a:pt x="0" y="81496"/>
                    <a:pt x="81496" y="0"/>
                    <a:pt x="182027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 rtl="1"/>
              <a:endParaRPr lang="en-US">
                <a:solidFill>
                  <a:schemeClr val="tx1"/>
                </a:solidFill>
                <a:cs typeface="B Nazanin" pitchFamily="2" charset="-78"/>
              </a:endParaRPr>
            </a:p>
          </p:txBody>
        </p:sp>
      </p:grpSp>
      <p:grpSp>
        <p:nvGrpSpPr>
          <p:cNvPr id="33" name="Group 32">
            <a:extLst>
              <a:ext uri="{FF2B5EF4-FFF2-40B4-BE49-F238E27FC236}">
                <a16:creationId xmlns:a16="http://schemas.microsoft.com/office/drawing/2014/main" id="{706AF701-DB3A-4B29-AC2E-8E6CC7602D2E}"/>
              </a:ext>
            </a:extLst>
          </p:cNvPr>
          <p:cNvGrpSpPr/>
          <p:nvPr/>
        </p:nvGrpSpPr>
        <p:grpSpPr>
          <a:xfrm>
            <a:off x="7538489" y="5352510"/>
            <a:ext cx="263065" cy="490991"/>
            <a:chOff x="3501573" y="3178068"/>
            <a:chExt cx="1340594" cy="2737840"/>
          </a:xfrm>
        </p:grpSpPr>
        <p:sp>
          <p:nvSpPr>
            <p:cNvPr id="34" name="Freeform: Shape 33">
              <a:extLst>
                <a:ext uri="{FF2B5EF4-FFF2-40B4-BE49-F238E27FC236}">
                  <a16:creationId xmlns:a16="http://schemas.microsoft.com/office/drawing/2014/main" id="{D91F1029-A676-4E2A-869B-DC061A535F60}"/>
                </a:ext>
              </a:extLst>
            </p:cNvPr>
            <p:cNvSpPr/>
            <p:nvPr/>
          </p:nvSpPr>
          <p:spPr>
            <a:xfrm>
              <a:off x="3504728" y="3612346"/>
              <a:ext cx="62939" cy="220286"/>
            </a:xfrm>
            <a:custGeom>
              <a:avLst/>
              <a:gdLst>
                <a:gd name="connsiteX0" fmla="*/ 12859 w 19050"/>
                <a:gd name="connsiteY0" fmla="*/ 68104 h 66675"/>
                <a:gd name="connsiteX1" fmla="*/ 12859 w 19050"/>
                <a:gd name="connsiteY1" fmla="*/ 68104 h 66675"/>
                <a:gd name="connsiteX2" fmla="*/ 7144 w 19050"/>
                <a:gd name="connsiteY2" fmla="*/ 62389 h 66675"/>
                <a:gd name="connsiteX3" fmla="*/ 7144 w 19050"/>
                <a:gd name="connsiteY3" fmla="*/ 12859 h 66675"/>
                <a:gd name="connsiteX4" fmla="*/ 12859 w 19050"/>
                <a:gd name="connsiteY4" fmla="*/ 7144 h 66675"/>
                <a:gd name="connsiteX5" fmla="*/ 12859 w 19050"/>
                <a:gd name="connsiteY5" fmla="*/ 7144 h 66675"/>
                <a:gd name="connsiteX6" fmla="*/ 18574 w 19050"/>
                <a:gd name="connsiteY6" fmla="*/ 12859 h 66675"/>
                <a:gd name="connsiteX7" fmla="*/ 18574 w 19050"/>
                <a:gd name="connsiteY7" fmla="*/ 62389 h 66675"/>
                <a:gd name="connsiteX8" fmla="*/ 12859 w 19050"/>
                <a:gd name="connsiteY8" fmla="*/ 68104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9050" h="66675">
                  <a:moveTo>
                    <a:pt x="12859" y="68104"/>
                  </a:moveTo>
                  <a:lnTo>
                    <a:pt x="12859" y="68104"/>
                  </a:lnTo>
                  <a:cubicBezTo>
                    <a:pt x="10001" y="68104"/>
                    <a:pt x="7144" y="65246"/>
                    <a:pt x="7144" y="62389"/>
                  </a:cubicBezTo>
                  <a:lnTo>
                    <a:pt x="7144" y="12859"/>
                  </a:lnTo>
                  <a:cubicBezTo>
                    <a:pt x="7144" y="10001"/>
                    <a:pt x="10001" y="7144"/>
                    <a:pt x="12859" y="7144"/>
                  </a:cubicBezTo>
                  <a:lnTo>
                    <a:pt x="12859" y="7144"/>
                  </a:lnTo>
                  <a:cubicBezTo>
                    <a:pt x="15716" y="7144"/>
                    <a:pt x="18574" y="10001"/>
                    <a:pt x="18574" y="12859"/>
                  </a:cubicBezTo>
                  <a:lnTo>
                    <a:pt x="18574" y="62389"/>
                  </a:lnTo>
                  <a:cubicBezTo>
                    <a:pt x="18574" y="65246"/>
                    <a:pt x="15716" y="68104"/>
                    <a:pt x="12859" y="68104"/>
                  </a:cubicBezTo>
                  <a:close/>
                </a:path>
              </a:pathLst>
            </a:custGeom>
            <a:solidFill>
              <a:srgbClr val="80808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35" name="Freeform: Shape 34">
              <a:extLst>
                <a:ext uri="{FF2B5EF4-FFF2-40B4-BE49-F238E27FC236}">
                  <a16:creationId xmlns:a16="http://schemas.microsoft.com/office/drawing/2014/main" id="{2CF6765B-85FB-4E37-916D-C584F11B20C0}"/>
                </a:ext>
              </a:extLst>
            </p:cNvPr>
            <p:cNvSpPr/>
            <p:nvPr/>
          </p:nvSpPr>
          <p:spPr>
            <a:xfrm>
              <a:off x="3501573" y="3832632"/>
              <a:ext cx="62939" cy="220286"/>
            </a:xfrm>
            <a:custGeom>
              <a:avLst/>
              <a:gdLst>
                <a:gd name="connsiteX0" fmla="*/ 12859 w 19050"/>
                <a:gd name="connsiteY0" fmla="*/ 68104 h 66675"/>
                <a:gd name="connsiteX1" fmla="*/ 12859 w 19050"/>
                <a:gd name="connsiteY1" fmla="*/ 68104 h 66675"/>
                <a:gd name="connsiteX2" fmla="*/ 7144 w 19050"/>
                <a:gd name="connsiteY2" fmla="*/ 62389 h 66675"/>
                <a:gd name="connsiteX3" fmla="*/ 7144 w 19050"/>
                <a:gd name="connsiteY3" fmla="*/ 12859 h 66675"/>
                <a:gd name="connsiteX4" fmla="*/ 12859 w 19050"/>
                <a:gd name="connsiteY4" fmla="*/ 7144 h 66675"/>
                <a:gd name="connsiteX5" fmla="*/ 12859 w 19050"/>
                <a:gd name="connsiteY5" fmla="*/ 7144 h 66675"/>
                <a:gd name="connsiteX6" fmla="*/ 18574 w 19050"/>
                <a:gd name="connsiteY6" fmla="*/ 12859 h 66675"/>
                <a:gd name="connsiteX7" fmla="*/ 18574 w 19050"/>
                <a:gd name="connsiteY7" fmla="*/ 62389 h 66675"/>
                <a:gd name="connsiteX8" fmla="*/ 12859 w 19050"/>
                <a:gd name="connsiteY8" fmla="*/ 68104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9050" h="66675">
                  <a:moveTo>
                    <a:pt x="12859" y="68104"/>
                  </a:moveTo>
                  <a:lnTo>
                    <a:pt x="12859" y="68104"/>
                  </a:lnTo>
                  <a:cubicBezTo>
                    <a:pt x="10001" y="68104"/>
                    <a:pt x="7144" y="65246"/>
                    <a:pt x="7144" y="62389"/>
                  </a:cubicBezTo>
                  <a:lnTo>
                    <a:pt x="7144" y="12859"/>
                  </a:lnTo>
                  <a:cubicBezTo>
                    <a:pt x="7144" y="10001"/>
                    <a:pt x="10001" y="7144"/>
                    <a:pt x="12859" y="7144"/>
                  </a:cubicBezTo>
                  <a:lnTo>
                    <a:pt x="12859" y="7144"/>
                  </a:lnTo>
                  <a:cubicBezTo>
                    <a:pt x="15716" y="7144"/>
                    <a:pt x="18574" y="10001"/>
                    <a:pt x="18574" y="12859"/>
                  </a:cubicBezTo>
                  <a:lnTo>
                    <a:pt x="18574" y="62389"/>
                  </a:lnTo>
                  <a:cubicBezTo>
                    <a:pt x="18574" y="65246"/>
                    <a:pt x="15716" y="68104"/>
                    <a:pt x="12859" y="68104"/>
                  </a:cubicBezTo>
                  <a:close/>
                </a:path>
              </a:pathLst>
            </a:custGeom>
            <a:solidFill>
              <a:srgbClr val="80808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36" name="Freeform: Shape 35">
              <a:extLst>
                <a:ext uri="{FF2B5EF4-FFF2-40B4-BE49-F238E27FC236}">
                  <a16:creationId xmlns:a16="http://schemas.microsoft.com/office/drawing/2014/main" id="{35EA65AD-3D84-403E-B814-EB1459F3ADC9}"/>
                </a:ext>
              </a:extLst>
            </p:cNvPr>
            <p:cNvSpPr/>
            <p:nvPr/>
          </p:nvSpPr>
          <p:spPr>
            <a:xfrm>
              <a:off x="4776089" y="3829487"/>
              <a:ext cx="62939" cy="220286"/>
            </a:xfrm>
            <a:custGeom>
              <a:avLst/>
              <a:gdLst>
                <a:gd name="connsiteX0" fmla="*/ 12859 w 19050"/>
                <a:gd name="connsiteY0" fmla="*/ 68104 h 66675"/>
                <a:gd name="connsiteX1" fmla="*/ 12859 w 19050"/>
                <a:gd name="connsiteY1" fmla="*/ 68104 h 66675"/>
                <a:gd name="connsiteX2" fmla="*/ 7144 w 19050"/>
                <a:gd name="connsiteY2" fmla="*/ 62389 h 66675"/>
                <a:gd name="connsiteX3" fmla="*/ 7144 w 19050"/>
                <a:gd name="connsiteY3" fmla="*/ 12859 h 66675"/>
                <a:gd name="connsiteX4" fmla="*/ 12859 w 19050"/>
                <a:gd name="connsiteY4" fmla="*/ 7144 h 66675"/>
                <a:gd name="connsiteX5" fmla="*/ 12859 w 19050"/>
                <a:gd name="connsiteY5" fmla="*/ 7144 h 66675"/>
                <a:gd name="connsiteX6" fmla="*/ 18574 w 19050"/>
                <a:gd name="connsiteY6" fmla="*/ 12859 h 66675"/>
                <a:gd name="connsiteX7" fmla="*/ 18574 w 19050"/>
                <a:gd name="connsiteY7" fmla="*/ 62389 h 66675"/>
                <a:gd name="connsiteX8" fmla="*/ 12859 w 19050"/>
                <a:gd name="connsiteY8" fmla="*/ 68104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9050" h="66675">
                  <a:moveTo>
                    <a:pt x="12859" y="68104"/>
                  </a:moveTo>
                  <a:lnTo>
                    <a:pt x="12859" y="68104"/>
                  </a:lnTo>
                  <a:cubicBezTo>
                    <a:pt x="10001" y="68104"/>
                    <a:pt x="7144" y="65246"/>
                    <a:pt x="7144" y="62389"/>
                  </a:cubicBezTo>
                  <a:lnTo>
                    <a:pt x="7144" y="12859"/>
                  </a:lnTo>
                  <a:cubicBezTo>
                    <a:pt x="7144" y="10001"/>
                    <a:pt x="10001" y="7144"/>
                    <a:pt x="12859" y="7144"/>
                  </a:cubicBezTo>
                  <a:lnTo>
                    <a:pt x="12859" y="7144"/>
                  </a:lnTo>
                  <a:cubicBezTo>
                    <a:pt x="15716" y="7144"/>
                    <a:pt x="18574" y="10001"/>
                    <a:pt x="18574" y="12859"/>
                  </a:cubicBezTo>
                  <a:lnTo>
                    <a:pt x="18574" y="62389"/>
                  </a:lnTo>
                  <a:cubicBezTo>
                    <a:pt x="19526" y="65246"/>
                    <a:pt x="16669" y="68104"/>
                    <a:pt x="12859" y="68104"/>
                  </a:cubicBezTo>
                  <a:close/>
                </a:path>
              </a:pathLst>
            </a:custGeom>
            <a:solidFill>
              <a:srgbClr val="80808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37" name="Freeform: Shape 36">
              <a:extLst>
                <a:ext uri="{FF2B5EF4-FFF2-40B4-BE49-F238E27FC236}">
                  <a16:creationId xmlns:a16="http://schemas.microsoft.com/office/drawing/2014/main" id="{8DFF49FF-957B-4548-AF53-32174E636FB5}"/>
                </a:ext>
              </a:extLst>
            </p:cNvPr>
            <p:cNvSpPr/>
            <p:nvPr/>
          </p:nvSpPr>
          <p:spPr>
            <a:xfrm>
              <a:off x="3520451" y="3178068"/>
              <a:ext cx="1321716" cy="2737840"/>
            </a:xfrm>
            <a:custGeom>
              <a:avLst/>
              <a:gdLst>
                <a:gd name="connsiteX0" fmla="*/ 350044 w 400050"/>
                <a:gd name="connsiteY0" fmla="*/ 7144 h 828675"/>
                <a:gd name="connsiteX1" fmla="*/ 53816 w 400050"/>
                <a:gd name="connsiteY1" fmla="*/ 7144 h 828675"/>
                <a:gd name="connsiteX2" fmla="*/ 7144 w 400050"/>
                <a:gd name="connsiteY2" fmla="*/ 53816 h 828675"/>
                <a:gd name="connsiteX3" fmla="*/ 7144 w 400050"/>
                <a:gd name="connsiteY3" fmla="*/ 781526 h 828675"/>
                <a:gd name="connsiteX4" fmla="*/ 53816 w 400050"/>
                <a:gd name="connsiteY4" fmla="*/ 828199 h 828675"/>
                <a:gd name="connsiteX5" fmla="*/ 350044 w 400050"/>
                <a:gd name="connsiteY5" fmla="*/ 828199 h 828675"/>
                <a:gd name="connsiteX6" fmla="*/ 396716 w 400050"/>
                <a:gd name="connsiteY6" fmla="*/ 781526 h 828675"/>
                <a:gd name="connsiteX7" fmla="*/ 396716 w 400050"/>
                <a:gd name="connsiteY7" fmla="*/ 53816 h 828675"/>
                <a:gd name="connsiteX8" fmla="*/ 350044 w 400050"/>
                <a:gd name="connsiteY8" fmla="*/ 7144 h 828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00050" h="828675">
                  <a:moveTo>
                    <a:pt x="350044" y="7144"/>
                  </a:moveTo>
                  <a:lnTo>
                    <a:pt x="53816" y="7144"/>
                  </a:lnTo>
                  <a:cubicBezTo>
                    <a:pt x="28099" y="7144"/>
                    <a:pt x="7144" y="28099"/>
                    <a:pt x="7144" y="53816"/>
                  </a:cubicBezTo>
                  <a:lnTo>
                    <a:pt x="7144" y="781526"/>
                  </a:lnTo>
                  <a:cubicBezTo>
                    <a:pt x="7144" y="807244"/>
                    <a:pt x="28099" y="828199"/>
                    <a:pt x="53816" y="828199"/>
                  </a:cubicBezTo>
                  <a:lnTo>
                    <a:pt x="350044" y="828199"/>
                  </a:lnTo>
                  <a:cubicBezTo>
                    <a:pt x="375761" y="828199"/>
                    <a:pt x="396716" y="807244"/>
                    <a:pt x="396716" y="781526"/>
                  </a:cubicBezTo>
                  <a:lnTo>
                    <a:pt x="396716" y="53816"/>
                  </a:lnTo>
                  <a:cubicBezTo>
                    <a:pt x="396716" y="28099"/>
                    <a:pt x="375761" y="7144"/>
                    <a:pt x="350044" y="7144"/>
                  </a:cubicBezTo>
                  <a:close/>
                </a:path>
              </a:pathLst>
            </a:custGeom>
            <a:solidFill>
              <a:srgbClr val="80808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38" name="Freeform: Shape 37">
              <a:extLst>
                <a:ext uri="{FF2B5EF4-FFF2-40B4-BE49-F238E27FC236}">
                  <a16:creationId xmlns:a16="http://schemas.microsoft.com/office/drawing/2014/main" id="{F39104A5-B80B-477B-B11A-D0628089B1DD}"/>
                </a:ext>
              </a:extLst>
            </p:cNvPr>
            <p:cNvSpPr/>
            <p:nvPr/>
          </p:nvSpPr>
          <p:spPr>
            <a:xfrm>
              <a:off x="3529897" y="3190652"/>
              <a:ext cx="1290246" cy="2706371"/>
            </a:xfrm>
            <a:custGeom>
              <a:avLst/>
              <a:gdLst>
                <a:gd name="connsiteX0" fmla="*/ 345281 w 390525"/>
                <a:gd name="connsiteY0" fmla="*/ 7144 h 819150"/>
                <a:gd name="connsiteX1" fmla="*/ 52864 w 390525"/>
                <a:gd name="connsiteY1" fmla="*/ 7144 h 819150"/>
                <a:gd name="connsiteX2" fmla="*/ 7144 w 390525"/>
                <a:gd name="connsiteY2" fmla="*/ 52864 h 819150"/>
                <a:gd name="connsiteX3" fmla="*/ 7144 w 390525"/>
                <a:gd name="connsiteY3" fmla="*/ 772954 h 819150"/>
                <a:gd name="connsiteX4" fmla="*/ 52864 w 390525"/>
                <a:gd name="connsiteY4" fmla="*/ 818674 h 819150"/>
                <a:gd name="connsiteX5" fmla="*/ 345281 w 390525"/>
                <a:gd name="connsiteY5" fmla="*/ 818674 h 819150"/>
                <a:gd name="connsiteX6" fmla="*/ 391001 w 390525"/>
                <a:gd name="connsiteY6" fmla="*/ 772954 h 819150"/>
                <a:gd name="connsiteX7" fmla="*/ 391001 w 390525"/>
                <a:gd name="connsiteY7" fmla="*/ 52864 h 819150"/>
                <a:gd name="connsiteX8" fmla="*/ 345281 w 390525"/>
                <a:gd name="connsiteY8" fmla="*/ 7144 h 819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90525" h="819150">
                  <a:moveTo>
                    <a:pt x="345281" y="7144"/>
                  </a:moveTo>
                  <a:lnTo>
                    <a:pt x="52864" y="7144"/>
                  </a:lnTo>
                  <a:cubicBezTo>
                    <a:pt x="27146" y="7144"/>
                    <a:pt x="7144" y="27146"/>
                    <a:pt x="7144" y="52864"/>
                  </a:cubicBezTo>
                  <a:lnTo>
                    <a:pt x="7144" y="772954"/>
                  </a:lnTo>
                  <a:cubicBezTo>
                    <a:pt x="7144" y="798671"/>
                    <a:pt x="27146" y="818674"/>
                    <a:pt x="52864" y="818674"/>
                  </a:cubicBezTo>
                  <a:lnTo>
                    <a:pt x="345281" y="818674"/>
                  </a:lnTo>
                  <a:cubicBezTo>
                    <a:pt x="370999" y="818674"/>
                    <a:pt x="391001" y="798671"/>
                    <a:pt x="391001" y="772954"/>
                  </a:cubicBezTo>
                  <a:lnTo>
                    <a:pt x="391001" y="52864"/>
                  </a:lnTo>
                  <a:cubicBezTo>
                    <a:pt x="391001" y="28099"/>
                    <a:pt x="370046" y="7144"/>
                    <a:pt x="345281" y="7144"/>
                  </a:cubicBez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 dirty="0">
                <a:cs typeface="B Nazanin" pitchFamily="2" charset="-78"/>
              </a:endParaRPr>
            </a:p>
          </p:txBody>
        </p:sp>
        <p:sp>
          <p:nvSpPr>
            <p:cNvPr id="39" name="Freeform: Shape 38">
              <a:extLst>
                <a:ext uri="{FF2B5EF4-FFF2-40B4-BE49-F238E27FC236}">
                  <a16:creationId xmlns:a16="http://schemas.microsoft.com/office/drawing/2014/main" id="{09209CF2-1B1A-4546-841C-03B5130C310F}"/>
                </a:ext>
              </a:extLst>
            </p:cNvPr>
            <p:cNvSpPr/>
            <p:nvPr/>
          </p:nvSpPr>
          <p:spPr>
            <a:xfrm>
              <a:off x="3627447" y="3596610"/>
              <a:ext cx="1101430" cy="1951104"/>
            </a:xfrm>
            <a:custGeom>
              <a:avLst/>
              <a:gdLst>
                <a:gd name="connsiteX0" fmla="*/ 7144 w 333375"/>
                <a:gd name="connsiteY0" fmla="*/ 7144 h 590550"/>
                <a:gd name="connsiteX1" fmla="*/ 331946 w 333375"/>
                <a:gd name="connsiteY1" fmla="*/ 7144 h 590550"/>
                <a:gd name="connsiteX2" fmla="*/ 331946 w 333375"/>
                <a:gd name="connsiteY2" fmla="*/ 586264 h 590550"/>
                <a:gd name="connsiteX3" fmla="*/ 7144 w 333375"/>
                <a:gd name="connsiteY3" fmla="*/ 586264 h 590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3375" h="590550">
                  <a:moveTo>
                    <a:pt x="7144" y="7144"/>
                  </a:moveTo>
                  <a:lnTo>
                    <a:pt x="331946" y="7144"/>
                  </a:lnTo>
                  <a:lnTo>
                    <a:pt x="331946" y="586264"/>
                  </a:lnTo>
                  <a:lnTo>
                    <a:pt x="7144" y="58626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 dirty="0">
                <a:cs typeface="B Nazanin" pitchFamily="2" charset="-78"/>
              </a:endParaRPr>
            </a:p>
          </p:txBody>
        </p:sp>
        <p:grpSp>
          <p:nvGrpSpPr>
            <p:cNvPr id="40" name="Group 39">
              <a:extLst>
                <a:ext uri="{FF2B5EF4-FFF2-40B4-BE49-F238E27FC236}">
                  <a16:creationId xmlns:a16="http://schemas.microsoft.com/office/drawing/2014/main" id="{2AB3775E-B91D-4530-8236-C1166D5121CB}"/>
                </a:ext>
              </a:extLst>
            </p:cNvPr>
            <p:cNvGrpSpPr/>
            <p:nvPr/>
          </p:nvGrpSpPr>
          <p:grpSpPr>
            <a:xfrm>
              <a:off x="4088508" y="5635852"/>
              <a:ext cx="173080" cy="173080"/>
              <a:chOff x="6768665" y="6038214"/>
              <a:chExt cx="147968" cy="147968"/>
            </a:xfrm>
          </p:grpSpPr>
          <p:sp>
            <p:nvSpPr>
              <p:cNvPr id="44" name="Oval 43">
                <a:extLst>
                  <a:ext uri="{FF2B5EF4-FFF2-40B4-BE49-F238E27FC236}">
                    <a16:creationId xmlns:a16="http://schemas.microsoft.com/office/drawing/2014/main" id="{C96DE395-A33D-493D-9EF2-6C096CD43F4A}"/>
                  </a:ext>
                </a:extLst>
              </p:cNvPr>
              <p:cNvSpPr/>
              <p:nvPr/>
            </p:nvSpPr>
            <p:spPr>
              <a:xfrm>
                <a:off x="6768665" y="6038214"/>
                <a:ext cx="147968" cy="147968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45" name="Oval 44">
                <a:extLst>
                  <a:ext uri="{FF2B5EF4-FFF2-40B4-BE49-F238E27FC236}">
                    <a16:creationId xmlns:a16="http://schemas.microsoft.com/office/drawing/2014/main" id="{1062B7A8-8AD8-4BEE-919B-76091FEB2923}"/>
                  </a:ext>
                </a:extLst>
              </p:cNvPr>
              <p:cNvSpPr/>
              <p:nvPr/>
            </p:nvSpPr>
            <p:spPr>
              <a:xfrm>
                <a:off x="6802088" y="6071634"/>
                <a:ext cx="81180" cy="81180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 dirty="0">
                  <a:cs typeface="B Nazanin" pitchFamily="2" charset="-78"/>
                </a:endParaRPr>
              </a:p>
            </p:txBody>
          </p:sp>
        </p:grpSp>
        <p:sp>
          <p:nvSpPr>
            <p:cNvPr id="41" name="Freeform: Shape 40">
              <a:extLst>
                <a:ext uri="{FF2B5EF4-FFF2-40B4-BE49-F238E27FC236}">
                  <a16:creationId xmlns:a16="http://schemas.microsoft.com/office/drawing/2014/main" id="{CE0B271C-4252-4622-B482-EE3B2C1446A9}"/>
                </a:ext>
              </a:extLst>
            </p:cNvPr>
            <p:cNvSpPr/>
            <p:nvPr/>
          </p:nvSpPr>
          <p:spPr>
            <a:xfrm>
              <a:off x="3821102" y="3628406"/>
              <a:ext cx="906450" cy="1887518"/>
            </a:xfrm>
            <a:custGeom>
              <a:avLst/>
              <a:gdLst>
                <a:gd name="connsiteX0" fmla="*/ 614149 w 1119116"/>
                <a:gd name="connsiteY0" fmla="*/ 0 h 2330356"/>
                <a:gd name="connsiteX1" fmla="*/ 1115704 w 1119116"/>
                <a:gd name="connsiteY1" fmla="*/ 6824 h 2330356"/>
                <a:gd name="connsiteX2" fmla="*/ 1119116 w 1119116"/>
                <a:gd name="connsiteY2" fmla="*/ 2330356 h 2330356"/>
                <a:gd name="connsiteX3" fmla="*/ 0 w 1119116"/>
                <a:gd name="connsiteY3" fmla="*/ 2330356 h 2330356"/>
                <a:gd name="connsiteX4" fmla="*/ 614149 w 1119116"/>
                <a:gd name="connsiteY4" fmla="*/ 0 h 2330356"/>
                <a:gd name="connsiteX0" fmla="*/ 614149 w 1119116"/>
                <a:gd name="connsiteY0" fmla="*/ 0 h 2330356"/>
                <a:gd name="connsiteX1" fmla="*/ 1115704 w 1119116"/>
                <a:gd name="connsiteY1" fmla="*/ 3412 h 2330356"/>
                <a:gd name="connsiteX2" fmla="*/ 1119116 w 1119116"/>
                <a:gd name="connsiteY2" fmla="*/ 2330356 h 2330356"/>
                <a:gd name="connsiteX3" fmla="*/ 0 w 1119116"/>
                <a:gd name="connsiteY3" fmla="*/ 2330356 h 2330356"/>
                <a:gd name="connsiteX4" fmla="*/ 614149 w 1119116"/>
                <a:gd name="connsiteY4" fmla="*/ 0 h 23303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19116" h="2330356">
                  <a:moveTo>
                    <a:pt x="614149" y="0"/>
                  </a:moveTo>
                  <a:lnTo>
                    <a:pt x="1115704" y="3412"/>
                  </a:lnTo>
                  <a:cubicBezTo>
                    <a:pt x="1116841" y="777923"/>
                    <a:pt x="1117979" y="1555845"/>
                    <a:pt x="1119116" y="2330356"/>
                  </a:cubicBezTo>
                  <a:lnTo>
                    <a:pt x="0" y="2330356"/>
                  </a:lnTo>
                  <a:lnTo>
                    <a:pt x="614149" y="0"/>
                  </a:lnTo>
                  <a:close/>
                </a:path>
              </a:pathLst>
            </a:custGeom>
            <a:solidFill>
              <a:srgbClr val="999999">
                <a:alpha val="10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r" rtl="1"/>
              <a:endParaRPr lang="en-US">
                <a:solidFill>
                  <a:schemeClr val="tx1"/>
                </a:solidFill>
                <a:cs typeface="B Nazanin" pitchFamily="2" charset="-78"/>
              </a:endParaRPr>
            </a:p>
          </p:txBody>
        </p:sp>
        <p:sp>
          <p:nvSpPr>
            <p:cNvPr id="42" name="Rectangle: Rounded Corners 41">
              <a:extLst>
                <a:ext uri="{FF2B5EF4-FFF2-40B4-BE49-F238E27FC236}">
                  <a16:creationId xmlns:a16="http://schemas.microsoft.com/office/drawing/2014/main" id="{3EDB2427-543C-4E75-B029-50A73FAEE6F4}"/>
                </a:ext>
              </a:extLst>
            </p:cNvPr>
            <p:cNvSpPr/>
            <p:nvPr/>
          </p:nvSpPr>
          <p:spPr>
            <a:xfrm>
              <a:off x="4058661" y="3449093"/>
              <a:ext cx="254255" cy="58393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43" name="Oval 42">
              <a:extLst>
                <a:ext uri="{FF2B5EF4-FFF2-40B4-BE49-F238E27FC236}">
                  <a16:creationId xmlns:a16="http://schemas.microsoft.com/office/drawing/2014/main" id="{47F59A7C-DD59-4675-A01A-AD6A4C58C883}"/>
                </a:ext>
              </a:extLst>
            </p:cNvPr>
            <p:cNvSpPr/>
            <p:nvPr/>
          </p:nvSpPr>
          <p:spPr>
            <a:xfrm>
              <a:off x="3922825" y="3449093"/>
              <a:ext cx="58393" cy="58393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</p:grpSp>
      <p:sp>
        <p:nvSpPr>
          <p:cNvPr id="46" name="Freeform: Shape 45">
            <a:extLst>
              <a:ext uri="{FF2B5EF4-FFF2-40B4-BE49-F238E27FC236}">
                <a16:creationId xmlns:a16="http://schemas.microsoft.com/office/drawing/2014/main" id="{05DF8489-BB8A-496A-A4E5-FED837CE1ED6}"/>
              </a:ext>
            </a:extLst>
          </p:cNvPr>
          <p:cNvSpPr/>
          <p:nvPr/>
        </p:nvSpPr>
        <p:spPr>
          <a:xfrm>
            <a:off x="7578473" y="5546888"/>
            <a:ext cx="177872" cy="130940"/>
          </a:xfrm>
          <a:custGeom>
            <a:avLst/>
            <a:gdLst>
              <a:gd name="connsiteX0" fmla="*/ 1869041 w 3738080"/>
              <a:gd name="connsiteY0" fmla="*/ 1997576 h 2751770"/>
              <a:gd name="connsiteX1" fmla="*/ 2246138 w 3738080"/>
              <a:gd name="connsiteY1" fmla="*/ 2374673 h 2751770"/>
              <a:gd name="connsiteX2" fmla="*/ 1869041 w 3738080"/>
              <a:gd name="connsiteY2" fmla="*/ 2751770 h 2751770"/>
              <a:gd name="connsiteX3" fmla="*/ 1491944 w 3738080"/>
              <a:gd name="connsiteY3" fmla="*/ 2374673 h 2751770"/>
              <a:gd name="connsiteX4" fmla="*/ 1869041 w 3738080"/>
              <a:gd name="connsiteY4" fmla="*/ 1997576 h 2751770"/>
              <a:gd name="connsiteX5" fmla="*/ 2788485 w 3738080"/>
              <a:gd name="connsiteY5" fmla="*/ 1841061 h 2751770"/>
              <a:gd name="connsiteX6" fmla="*/ 2632248 w 3738080"/>
              <a:gd name="connsiteY6" fmla="*/ 1992174 h 2751770"/>
              <a:gd name="connsiteX7" fmla="*/ 2624294 w 3738080"/>
              <a:gd name="connsiteY7" fmla="*/ 1992174 h 2751770"/>
              <a:gd name="connsiteX8" fmla="*/ 1858846 w 3738080"/>
              <a:gd name="connsiteY8" fmla="*/ 1306247 h 2751770"/>
              <a:gd name="connsiteX9" fmla="*/ 2645621 w 3738080"/>
              <a:gd name="connsiteY9" fmla="*/ 1504218 h 2751770"/>
              <a:gd name="connsiteX10" fmla="*/ 2795575 w 3738080"/>
              <a:gd name="connsiteY10" fmla="*/ 1757331 h 2751770"/>
              <a:gd name="connsiteX11" fmla="*/ 2539052 w 3738080"/>
              <a:gd name="connsiteY11" fmla="*/ 1841672 h 2751770"/>
              <a:gd name="connsiteX12" fmla="*/ 1353947 w 3738080"/>
              <a:gd name="connsiteY12" fmla="*/ 1778974 h 2751770"/>
              <a:gd name="connsiteX13" fmla="*/ 982333 w 3738080"/>
              <a:gd name="connsiteY13" fmla="*/ 1780833 h 2751770"/>
              <a:gd name="connsiteX14" fmla="*/ 966756 w 3738080"/>
              <a:gd name="connsiteY14" fmla="*/ 1667407 h 2751770"/>
              <a:gd name="connsiteX15" fmla="*/ 1217540 w 3738080"/>
              <a:gd name="connsiteY15" fmla="*/ 1445700 h 2751770"/>
              <a:gd name="connsiteX16" fmla="*/ 1858846 w 3738080"/>
              <a:gd name="connsiteY16" fmla="*/ 1306247 h 2751770"/>
              <a:gd name="connsiteX17" fmla="*/ 1828129 w 3738080"/>
              <a:gd name="connsiteY17" fmla="*/ 650059 h 2751770"/>
              <a:gd name="connsiteX18" fmla="*/ 3108200 w 3738080"/>
              <a:gd name="connsiteY18" fmla="*/ 1008980 h 2751770"/>
              <a:gd name="connsiteX19" fmla="*/ 3258155 w 3738080"/>
              <a:gd name="connsiteY19" fmla="*/ 1319033 h 2751770"/>
              <a:gd name="connsiteX20" fmla="*/ 2937692 w 3738080"/>
              <a:gd name="connsiteY20" fmla="*/ 1304637 h 2751770"/>
              <a:gd name="connsiteX21" fmla="*/ 763561 w 3738080"/>
              <a:gd name="connsiteY21" fmla="*/ 1325535 h 2751770"/>
              <a:gd name="connsiteX22" fmla="*/ 464412 w 3738080"/>
              <a:gd name="connsiteY22" fmla="*/ 1278813 h 2751770"/>
              <a:gd name="connsiteX23" fmla="*/ 450482 w 3738080"/>
              <a:gd name="connsiteY23" fmla="*/ 1202928 h 2751770"/>
              <a:gd name="connsiteX24" fmla="*/ 622892 w 3738080"/>
              <a:gd name="connsiteY24" fmla="*/ 1008979 h 2751770"/>
              <a:gd name="connsiteX25" fmla="*/ 1828129 w 3738080"/>
              <a:gd name="connsiteY25" fmla="*/ 650059 h 2751770"/>
              <a:gd name="connsiteX26" fmla="*/ 1764313 w 3738080"/>
              <a:gd name="connsiteY26" fmla="*/ 591 h 2751770"/>
              <a:gd name="connsiteX27" fmla="*/ 3559697 w 3738080"/>
              <a:gd name="connsiteY27" fmla="*/ 547180 h 2751770"/>
              <a:gd name="connsiteX28" fmla="*/ 3709650 w 3738080"/>
              <a:gd name="connsiteY28" fmla="*/ 882310 h 2751770"/>
              <a:gd name="connsiteX29" fmla="*/ 3367875 w 3738080"/>
              <a:gd name="connsiteY29" fmla="*/ 834477 h 2751770"/>
              <a:gd name="connsiteX30" fmla="*/ 318417 w 3738080"/>
              <a:gd name="connsiteY30" fmla="*/ 884635 h 2751770"/>
              <a:gd name="connsiteX31" fmla="*/ 19267 w 3738080"/>
              <a:gd name="connsiteY31" fmla="*/ 846272 h 2751770"/>
              <a:gd name="connsiteX32" fmla="*/ 275 w 3738080"/>
              <a:gd name="connsiteY32" fmla="*/ 760137 h 2751770"/>
              <a:gd name="connsiteX33" fmla="*/ 173484 w 3738080"/>
              <a:gd name="connsiteY33" fmla="*/ 547180 h 2751770"/>
              <a:gd name="connsiteX34" fmla="*/ 1764313 w 3738080"/>
              <a:gd name="connsiteY34" fmla="*/ 591 h 2751770"/>
              <a:gd name="connsiteX0" fmla="*/ 1869041 w 3738080"/>
              <a:gd name="connsiteY0" fmla="*/ 1997576 h 2751770"/>
              <a:gd name="connsiteX1" fmla="*/ 2246138 w 3738080"/>
              <a:gd name="connsiteY1" fmla="*/ 2374673 h 2751770"/>
              <a:gd name="connsiteX2" fmla="*/ 1869041 w 3738080"/>
              <a:gd name="connsiteY2" fmla="*/ 2751770 h 2751770"/>
              <a:gd name="connsiteX3" fmla="*/ 1491944 w 3738080"/>
              <a:gd name="connsiteY3" fmla="*/ 2374673 h 2751770"/>
              <a:gd name="connsiteX4" fmla="*/ 1869041 w 3738080"/>
              <a:gd name="connsiteY4" fmla="*/ 1997576 h 2751770"/>
              <a:gd name="connsiteX5" fmla="*/ 2624294 w 3738080"/>
              <a:gd name="connsiteY5" fmla="*/ 1992174 h 2751770"/>
              <a:gd name="connsiteX6" fmla="*/ 2632248 w 3738080"/>
              <a:gd name="connsiteY6" fmla="*/ 1992174 h 2751770"/>
              <a:gd name="connsiteX7" fmla="*/ 2624294 w 3738080"/>
              <a:gd name="connsiteY7" fmla="*/ 1992174 h 2751770"/>
              <a:gd name="connsiteX8" fmla="*/ 1858846 w 3738080"/>
              <a:gd name="connsiteY8" fmla="*/ 1306247 h 2751770"/>
              <a:gd name="connsiteX9" fmla="*/ 2645621 w 3738080"/>
              <a:gd name="connsiteY9" fmla="*/ 1504218 h 2751770"/>
              <a:gd name="connsiteX10" fmla="*/ 2795575 w 3738080"/>
              <a:gd name="connsiteY10" fmla="*/ 1757331 h 2751770"/>
              <a:gd name="connsiteX11" fmla="*/ 2539052 w 3738080"/>
              <a:gd name="connsiteY11" fmla="*/ 1841672 h 2751770"/>
              <a:gd name="connsiteX12" fmla="*/ 1353947 w 3738080"/>
              <a:gd name="connsiteY12" fmla="*/ 1778974 h 2751770"/>
              <a:gd name="connsiteX13" fmla="*/ 982333 w 3738080"/>
              <a:gd name="connsiteY13" fmla="*/ 1780833 h 2751770"/>
              <a:gd name="connsiteX14" fmla="*/ 966756 w 3738080"/>
              <a:gd name="connsiteY14" fmla="*/ 1667407 h 2751770"/>
              <a:gd name="connsiteX15" fmla="*/ 1217540 w 3738080"/>
              <a:gd name="connsiteY15" fmla="*/ 1445700 h 2751770"/>
              <a:gd name="connsiteX16" fmla="*/ 1858846 w 3738080"/>
              <a:gd name="connsiteY16" fmla="*/ 1306247 h 2751770"/>
              <a:gd name="connsiteX17" fmla="*/ 1828129 w 3738080"/>
              <a:gd name="connsiteY17" fmla="*/ 650059 h 2751770"/>
              <a:gd name="connsiteX18" fmla="*/ 3108200 w 3738080"/>
              <a:gd name="connsiteY18" fmla="*/ 1008980 h 2751770"/>
              <a:gd name="connsiteX19" fmla="*/ 3258155 w 3738080"/>
              <a:gd name="connsiteY19" fmla="*/ 1319033 h 2751770"/>
              <a:gd name="connsiteX20" fmla="*/ 2937692 w 3738080"/>
              <a:gd name="connsiteY20" fmla="*/ 1304637 h 2751770"/>
              <a:gd name="connsiteX21" fmla="*/ 763561 w 3738080"/>
              <a:gd name="connsiteY21" fmla="*/ 1325535 h 2751770"/>
              <a:gd name="connsiteX22" fmla="*/ 464412 w 3738080"/>
              <a:gd name="connsiteY22" fmla="*/ 1278813 h 2751770"/>
              <a:gd name="connsiteX23" fmla="*/ 450482 w 3738080"/>
              <a:gd name="connsiteY23" fmla="*/ 1202928 h 2751770"/>
              <a:gd name="connsiteX24" fmla="*/ 622892 w 3738080"/>
              <a:gd name="connsiteY24" fmla="*/ 1008979 h 2751770"/>
              <a:gd name="connsiteX25" fmla="*/ 1828129 w 3738080"/>
              <a:gd name="connsiteY25" fmla="*/ 650059 h 2751770"/>
              <a:gd name="connsiteX26" fmla="*/ 1764313 w 3738080"/>
              <a:gd name="connsiteY26" fmla="*/ 591 h 2751770"/>
              <a:gd name="connsiteX27" fmla="*/ 3559697 w 3738080"/>
              <a:gd name="connsiteY27" fmla="*/ 547180 h 2751770"/>
              <a:gd name="connsiteX28" fmla="*/ 3709650 w 3738080"/>
              <a:gd name="connsiteY28" fmla="*/ 882310 h 2751770"/>
              <a:gd name="connsiteX29" fmla="*/ 3367875 w 3738080"/>
              <a:gd name="connsiteY29" fmla="*/ 834477 h 2751770"/>
              <a:gd name="connsiteX30" fmla="*/ 318417 w 3738080"/>
              <a:gd name="connsiteY30" fmla="*/ 884635 h 2751770"/>
              <a:gd name="connsiteX31" fmla="*/ 19267 w 3738080"/>
              <a:gd name="connsiteY31" fmla="*/ 846272 h 2751770"/>
              <a:gd name="connsiteX32" fmla="*/ 275 w 3738080"/>
              <a:gd name="connsiteY32" fmla="*/ 760137 h 2751770"/>
              <a:gd name="connsiteX33" fmla="*/ 173484 w 3738080"/>
              <a:gd name="connsiteY33" fmla="*/ 547180 h 2751770"/>
              <a:gd name="connsiteX34" fmla="*/ 1764313 w 3738080"/>
              <a:gd name="connsiteY34" fmla="*/ 591 h 2751770"/>
              <a:gd name="connsiteX0" fmla="*/ 1869041 w 3738080"/>
              <a:gd name="connsiteY0" fmla="*/ 1997576 h 2751770"/>
              <a:gd name="connsiteX1" fmla="*/ 2246138 w 3738080"/>
              <a:gd name="connsiteY1" fmla="*/ 2374673 h 2751770"/>
              <a:gd name="connsiteX2" fmla="*/ 1869041 w 3738080"/>
              <a:gd name="connsiteY2" fmla="*/ 2751770 h 2751770"/>
              <a:gd name="connsiteX3" fmla="*/ 1491944 w 3738080"/>
              <a:gd name="connsiteY3" fmla="*/ 2374673 h 2751770"/>
              <a:gd name="connsiteX4" fmla="*/ 1869041 w 3738080"/>
              <a:gd name="connsiteY4" fmla="*/ 1997576 h 2751770"/>
              <a:gd name="connsiteX5" fmla="*/ 1858846 w 3738080"/>
              <a:gd name="connsiteY5" fmla="*/ 1306247 h 2751770"/>
              <a:gd name="connsiteX6" fmla="*/ 2645621 w 3738080"/>
              <a:gd name="connsiteY6" fmla="*/ 1504218 h 2751770"/>
              <a:gd name="connsiteX7" fmla="*/ 2795575 w 3738080"/>
              <a:gd name="connsiteY7" fmla="*/ 1757331 h 2751770"/>
              <a:gd name="connsiteX8" fmla="*/ 2539052 w 3738080"/>
              <a:gd name="connsiteY8" fmla="*/ 1841672 h 2751770"/>
              <a:gd name="connsiteX9" fmla="*/ 1353947 w 3738080"/>
              <a:gd name="connsiteY9" fmla="*/ 1778974 h 2751770"/>
              <a:gd name="connsiteX10" fmla="*/ 982333 w 3738080"/>
              <a:gd name="connsiteY10" fmla="*/ 1780833 h 2751770"/>
              <a:gd name="connsiteX11" fmla="*/ 966756 w 3738080"/>
              <a:gd name="connsiteY11" fmla="*/ 1667407 h 2751770"/>
              <a:gd name="connsiteX12" fmla="*/ 1217540 w 3738080"/>
              <a:gd name="connsiteY12" fmla="*/ 1445700 h 2751770"/>
              <a:gd name="connsiteX13" fmla="*/ 1858846 w 3738080"/>
              <a:gd name="connsiteY13" fmla="*/ 1306247 h 2751770"/>
              <a:gd name="connsiteX14" fmla="*/ 1828129 w 3738080"/>
              <a:gd name="connsiteY14" fmla="*/ 650059 h 2751770"/>
              <a:gd name="connsiteX15" fmla="*/ 3108200 w 3738080"/>
              <a:gd name="connsiteY15" fmla="*/ 1008980 h 2751770"/>
              <a:gd name="connsiteX16" fmla="*/ 3258155 w 3738080"/>
              <a:gd name="connsiteY16" fmla="*/ 1319033 h 2751770"/>
              <a:gd name="connsiteX17" fmla="*/ 2937692 w 3738080"/>
              <a:gd name="connsiteY17" fmla="*/ 1304637 h 2751770"/>
              <a:gd name="connsiteX18" fmla="*/ 763561 w 3738080"/>
              <a:gd name="connsiteY18" fmla="*/ 1325535 h 2751770"/>
              <a:gd name="connsiteX19" fmla="*/ 464412 w 3738080"/>
              <a:gd name="connsiteY19" fmla="*/ 1278813 h 2751770"/>
              <a:gd name="connsiteX20" fmla="*/ 450482 w 3738080"/>
              <a:gd name="connsiteY20" fmla="*/ 1202928 h 2751770"/>
              <a:gd name="connsiteX21" fmla="*/ 622892 w 3738080"/>
              <a:gd name="connsiteY21" fmla="*/ 1008979 h 2751770"/>
              <a:gd name="connsiteX22" fmla="*/ 1828129 w 3738080"/>
              <a:gd name="connsiteY22" fmla="*/ 650059 h 2751770"/>
              <a:gd name="connsiteX23" fmla="*/ 1764313 w 3738080"/>
              <a:gd name="connsiteY23" fmla="*/ 591 h 2751770"/>
              <a:gd name="connsiteX24" fmla="*/ 3559697 w 3738080"/>
              <a:gd name="connsiteY24" fmla="*/ 547180 h 2751770"/>
              <a:gd name="connsiteX25" fmla="*/ 3709650 w 3738080"/>
              <a:gd name="connsiteY25" fmla="*/ 882310 h 2751770"/>
              <a:gd name="connsiteX26" fmla="*/ 3367875 w 3738080"/>
              <a:gd name="connsiteY26" fmla="*/ 834477 h 2751770"/>
              <a:gd name="connsiteX27" fmla="*/ 318417 w 3738080"/>
              <a:gd name="connsiteY27" fmla="*/ 884635 h 2751770"/>
              <a:gd name="connsiteX28" fmla="*/ 19267 w 3738080"/>
              <a:gd name="connsiteY28" fmla="*/ 846272 h 2751770"/>
              <a:gd name="connsiteX29" fmla="*/ 275 w 3738080"/>
              <a:gd name="connsiteY29" fmla="*/ 760137 h 2751770"/>
              <a:gd name="connsiteX30" fmla="*/ 173484 w 3738080"/>
              <a:gd name="connsiteY30" fmla="*/ 547180 h 2751770"/>
              <a:gd name="connsiteX31" fmla="*/ 1764313 w 3738080"/>
              <a:gd name="connsiteY31" fmla="*/ 591 h 27517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3738080" h="2751770">
                <a:moveTo>
                  <a:pt x="1869041" y="1997576"/>
                </a:moveTo>
                <a:cubicBezTo>
                  <a:pt x="2077306" y="1997576"/>
                  <a:pt x="2246138" y="2166408"/>
                  <a:pt x="2246138" y="2374673"/>
                </a:cubicBezTo>
                <a:cubicBezTo>
                  <a:pt x="2246138" y="2582938"/>
                  <a:pt x="2077306" y="2751770"/>
                  <a:pt x="1869041" y="2751770"/>
                </a:cubicBezTo>
                <a:cubicBezTo>
                  <a:pt x="1660776" y="2751770"/>
                  <a:pt x="1491944" y="2582938"/>
                  <a:pt x="1491944" y="2374673"/>
                </a:cubicBezTo>
                <a:cubicBezTo>
                  <a:pt x="1491944" y="2166408"/>
                  <a:pt x="1660776" y="1997576"/>
                  <a:pt x="1869041" y="1997576"/>
                </a:cubicBezTo>
                <a:close/>
                <a:moveTo>
                  <a:pt x="1858846" y="1306247"/>
                </a:moveTo>
                <a:cubicBezTo>
                  <a:pt x="2165924" y="1301758"/>
                  <a:pt x="2404940" y="1399722"/>
                  <a:pt x="2645621" y="1504218"/>
                </a:cubicBezTo>
                <a:cubicBezTo>
                  <a:pt x="2813424" y="1597955"/>
                  <a:pt x="2823993" y="1678797"/>
                  <a:pt x="2795575" y="1757331"/>
                </a:cubicBezTo>
                <a:cubicBezTo>
                  <a:pt x="2761471" y="1842158"/>
                  <a:pt x="2685239" y="1908552"/>
                  <a:pt x="2539052" y="1841672"/>
                </a:cubicBezTo>
                <a:cubicBezTo>
                  <a:pt x="2347207" y="1684231"/>
                  <a:pt x="1733351" y="1556050"/>
                  <a:pt x="1353947" y="1778974"/>
                </a:cubicBezTo>
                <a:cubicBezTo>
                  <a:pt x="1250080" y="1855218"/>
                  <a:pt x="1037749" y="1915097"/>
                  <a:pt x="982333" y="1780833"/>
                </a:cubicBezTo>
                <a:cubicBezTo>
                  <a:pt x="968480" y="1736637"/>
                  <a:pt x="963386" y="1699601"/>
                  <a:pt x="966756" y="1667407"/>
                </a:cubicBezTo>
                <a:cubicBezTo>
                  <a:pt x="976866" y="1570822"/>
                  <a:pt x="1063141" y="1517802"/>
                  <a:pt x="1217540" y="1445700"/>
                </a:cubicBezTo>
                <a:cubicBezTo>
                  <a:pt x="1465851" y="1348519"/>
                  <a:pt x="1674601" y="1308942"/>
                  <a:pt x="1858846" y="1306247"/>
                </a:cubicBezTo>
                <a:close/>
                <a:moveTo>
                  <a:pt x="1828129" y="650059"/>
                </a:moveTo>
                <a:cubicBezTo>
                  <a:pt x="2445754" y="646836"/>
                  <a:pt x="2937662" y="894034"/>
                  <a:pt x="3108200" y="1008980"/>
                </a:cubicBezTo>
                <a:cubicBezTo>
                  <a:pt x="3228810" y="1075858"/>
                  <a:pt x="3343409" y="1171509"/>
                  <a:pt x="3258155" y="1319033"/>
                </a:cubicBezTo>
                <a:cubicBezTo>
                  <a:pt x="3134282" y="1435449"/>
                  <a:pt x="3057301" y="1393031"/>
                  <a:pt x="2937692" y="1304637"/>
                </a:cubicBezTo>
                <a:cubicBezTo>
                  <a:pt x="2647778" y="1191783"/>
                  <a:pt x="2008321" y="619142"/>
                  <a:pt x="763561" y="1325535"/>
                </a:cubicBezTo>
                <a:cubicBezTo>
                  <a:pt x="621636" y="1425852"/>
                  <a:pt x="511304" y="1376178"/>
                  <a:pt x="464412" y="1278813"/>
                </a:cubicBezTo>
                <a:cubicBezTo>
                  <a:pt x="452398" y="1252494"/>
                  <a:pt x="448110" y="1227223"/>
                  <a:pt x="450482" y="1202928"/>
                </a:cubicBezTo>
                <a:cubicBezTo>
                  <a:pt x="457599" y="1130049"/>
                  <a:pt x="524660" y="1065987"/>
                  <a:pt x="622892" y="1008979"/>
                </a:cubicBezTo>
                <a:cubicBezTo>
                  <a:pt x="1041721" y="744082"/>
                  <a:pt x="1457554" y="651995"/>
                  <a:pt x="1828129" y="650059"/>
                </a:cubicBezTo>
                <a:close/>
                <a:moveTo>
                  <a:pt x="1764313" y="591"/>
                </a:moveTo>
                <a:cubicBezTo>
                  <a:pt x="2430887" y="-13278"/>
                  <a:pt x="3056659" y="218017"/>
                  <a:pt x="3559697" y="547180"/>
                </a:cubicBezTo>
                <a:cubicBezTo>
                  <a:pt x="3671781" y="597338"/>
                  <a:pt x="3794905" y="759863"/>
                  <a:pt x="3709650" y="882310"/>
                </a:cubicBezTo>
                <a:cubicBezTo>
                  <a:pt x="3594303" y="984791"/>
                  <a:pt x="3449118" y="907547"/>
                  <a:pt x="3367875" y="834477"/>
                </a:cubicBezTo>
                <a:cubicBezTo>
                  <a:pt x="3193985" y="725799"/>
                  <a:pt x="1920315" y="-235561"/>
                  <a:pt x="318417" y="884635"/>
                </a:cubicBezTo>
                <a:cubicBezTo>
                  <a:pt x="189280" y="993311"/>
                  <a:pt x="70419" y="922739"/>
                  <a:pt x="19267" y="846272"/>
                </a:cubicBezTo>
                <a:cubicBezTo>
                  <a:pt x="4410" y="817516"/>
                  <a:pt x="-1388" y="788500"/>
                  <a:pt x="275" y="760137"/>
                </a:cubicBezTo>
                <a:cubicBezTo>
                  <a:pt x="5260" y="675044"/>
                  <a:pt x="77384" y="595829"/>
                  <a:pt x="173484" y="547180"/>
                </a:cubicBezTo>
                <a:cubicBezTo>
                  <a:pt x="702741" y="170471"/>
                  <a:pt x="1245868" y="11376"/>
                  <a:pt x="1764313" y="591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cs typeface="B Nazanin" pitchFamily="2" charset="-78"/>
            </a:endParaRPr>
          </a:p>
        </p:txBody>
      </p:sp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AA787C9A-E2F5-4384-9678-09BF28700BF2}"/>
              </a:ext>
            </a:extLst>
          </p:cNvPr>
          <p:cNvSpPr>
            <a:spLocks noGrp="1"/>
          </p:cNvSpPr>
          <p:nvPr>
            <p:ph type="pic" idx="15"/>
          </p:nvPr>
        </p:nvSpPr>
        <p:spPr/>
      </p:sp>
    </p:spTree>
    <p:extLst>
      <p:ext uri="{BB962C8B-B14F-4D97-AF65-F5344CB8AC3E}">
        <p14:creationId xmlns:p14="http://schemas.microsoft.com/office/powerpoint/2010/main" val="117568351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TextBox 139">
            <a:extLst>
              <a:ext uri="{FF2B5EF4-FFF2-40B4-BE49-F238E27FC236}">
                <a16:creationId xmlns:a16="http://schemas.microsoft.com/office/drawing/2014/main" id="{13623931-15D2-4834-8280-54ACC1445BD1}"/>
              </a:ext>
            </a:extLst>
          </p:cNvPr>
          <p:cNvSpPr txBox="1"/>
          <p:nvPr/>
        </p:nvSpPr>
        <p:spPr>
          <a:xfrm>
            <a:off x="4864662" y="391514"/>
            <a:ext cx="6603439" cy="9233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fa-IR" altLang="ko-KR" sz="5400" dirty="0">
                <a:solidFill>
                  <a:schemeClr val="accent2"/>
                </a:solidFill>
                <a:cs typeface="B Nazanin" pitchFamily="2" charset="-78"/>
              </a:rPr>
              <a:t>سبک دستور کار</a:t>
            </a:r>
            <a:endParaRPr lang="ko-KR" altLang="en-US" sz="5400" dirty="0">
              <a:solidFill>
                <a:schemeClr val="accent6"/>
              </a:solidFill>
              <a:cs typeface="B Nazanin" pitchFamily="2" charset="-78"/>
            </a:endParaRPr>
          </a:p>
        </p:txBody>
      </p:sp>
      <p:sp>
        <p:nvSpPr>
          <p:cNvPr id="122" name="TextBox 121">
            <a:extLst>
              <a:ext uri="{FF2B5EF4-FFF2-40B4-BE49-F238E27FC236}">
                <a16:creationId xmlns:a16="http://schemas.microsoft.com/office/drawing/2014/main" id="{CC8905E8-278A-4BD2-B75B-0CAAFBDB26F1}"/>
              </a:ext>
            </a:extLst>
          </p:cNvPr>
          <p:cNvSpPr txBox="1"/>
          <p:nvPr/>
        </p:nvSpPr>
        <p:spPr>
          <a:xfrm>
            <a:off x="10729789" y="1687499"/>
            <a:ext cx="958096" cy="646331"/>
          </a:xfrm>
          <a:prstGeom prst="rect">
            <a:avLst/>
          </a:prstGeom>
          <a:noFill/>
        </p:spPr>
        <p:txBody>
          <a:bodyPr wrap="square" lIns="108000" rIns="108000" rtlCol="0" anchor="ctr">
            <a:spAutoFit/>
          </a:bodyPr>
          <a:lstStyle/>
          <a:p>
            <a:pPr algn="ctr" rtl="1"/>
            <a:r>
              <a:rPr lang="en-US" altLang="ko-KR" sz="3600" b="1" dirty="0">
                <a:solidFill>
                  <a:schemeClr val="accent1"/>
                </a:solidFill>
                <a:cs typeface="B Nazanin" pitchFamily="2" charset="-78"/>
              </a:rPr>
              <a:t>01</a:t>
            </a:r>
            <a:endParaRPr lang="ko-KR" altLang="en-US" sz="3600" b="1" dirty="0">
              <a:solidFill>
                <a:schemeClr val="accent1"/>
              </a:solidFill>
              <a:cs typeface="B Nazanin" pitchFamily="2" charset="-78"/>
            </a:endParaRPr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CB904A8F-9E53-4454-9EE8-7899E445985B}"/>
              </a:ext>
            </a:extLst>
          </p:cNvPr>
          <p:cNvGrpSpPr/>
          <p:nvPr/>
        </p:nvGrpSpPr>
        <p:grpSpPr>
          <a:xfrm>
            <a:off x="4627333" y="1673053"/>
            <a:ext cx="5737181" cy="956690"/>
            <a:chOff x="665833" y="2698787"/>
            <a:chExt cx="3322837" cy="956690"/>
          </a:xfrm>
        </p:grpSpPr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3D67D6A4-5513-4B78-82BC-5AE8CFA67E7E}"/>
                </a:ext>
              </a:extLst>
            </p:cNvPr>
            <p:cNvSpPr txBox="1"/>
            <p:nvPr/>
          </p:nvSpPr>
          <p:spPr>
            <a:xfrm>
              <a:off x="787499" y="3193812"/>
              <a:ext cx="3201171" cy="461665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آسان برای تغییر رنگ، عکس و متن.  یر رنگ، عکس و متن.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 . 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6BEEEB66-0819-4EF7-B983-0AFE673F7D27}"/>
                </a:ext>
              </a:extLst>
            </p:cNvPr>
            <p:cNvSpPr txBox="1"/>
            <p:nvPr/>
          </p:nvSpPr>
          <p:spPr>
            <a:xfrm>
              <a:off x="665833" y="2698787"/>
              <a:ext cx="3322837" cy="432792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</p:spPr>
          <p:txBody>
            <a:bodyPr wrap="square" lIns="274320" rtlCol="0" anchor="ctr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bg1"/>
                  </a:solidFill>
                  <a:cs typeface="B Nazanin" pitchFamily="2" charset="-78"/>
                </a:rPr>
                <a:t>عنوان مطالب</a:t>
              </a:r>
              <a:endParaRPr lang="ko-KR" altLang="en-US" sz="1400" b="1" dirty="0">
                <a:solidFill>
                  <a:schemeClr val="bg1"/>
                </a:solidFill>
                <a:cs typeface="B Nazanin" pitchFamily="2" charset="-78"/>
              </a:endParaRPr>
            </a:p>
          </p:txBody>
        </p:sp>
      </p:grpSp>
      <p:sp>
        <p:nvSpPr>
          <p:cNvPr id="29" name="TextBox 28">
            <a:extLst>
              <a:ext uri="{FF2B5EF4-FFF2-40B4-BE49-F238E27FC236}">
                <a16:creationId xmlns:a16="http://schemas.microsoft.com/office/drawing/2014/main" id="{84E08AEC-260E-4620-A344-02DA4D7253FC}"/>
              </a:ext>
            </a:extLst>
          </p:cNvPr>
          <p:cNvSpPr txBox="1"/>
          <p:nvPr/>
        </p:nvSpPr>
        <p:spPr>
          <a:xfrm>
            <a:off x="10729789" y="2891549"/>
            <a:ext cx="958096" cy="646331"/>
          </a:xfrm>
          <a:prstGeom prst="rect">
            <a:avLst/>
          </a:prstGeom>
          <a:noFill/>
        </p:spPr>
        <p:txBody>
          <a:bodyPr wrap="square" lIns="108000" rIns="108000" rtlCol="0" anchor="ctr">
            <a:spAutoFit/>
          </a:bodyPr>
          <a:lstStyle/>
          <a:p>
            <a:pPr algn="ctr" rtl="1"/>
            <a:r>
              <a:rPr lang="en-US" altLang="ko-KR" sz="3600" b="1" dirty="0">
                <a:solidFill>
                  <a:schemeClr val="accent2"/>
                </a:solidFill>
                <a:cs typeface="B Nazanin" pitchFamily="2" charset="-78"/>
              </a:rPr>
              <a:t>02</a:t>
            </a:r>
            <a:endParaRPr lang="ko-KR" altLang="en-US" sz="3600" b="1" dirty="0">
              <a:solidFill>
                <a:schemeClr val="accent2"/>
              </a:solidFill>
              <a:cs typeface="B Nazanin" pitchFamily="2" charset="-78"/>
            </a:endParaRPr>
          </a:p>
        </p:txBody>
      </p:sp>
      <p:grpSp>
        <p:nvGrpSpPr>
          <p:cNvPr id="30" name="Group 29">
            <a:extLst>
              <a:ext uri="{FF2B5EF4-FFF2-40B4-BE49-F238E27FC236}">
                <a16:creationId xmlns:a16="http://schemas.microsoft.com/office/drawing/2014/main" id="{8AC77AEE-019F-4BEE-AF9D-872FD75C4204}"/>
              </a:ext>
            </a:extLst>
          </p:cNvPr>
          <p:cNvGrpSpPr/>
          <p:nvPr/>
        </p:nvGrpSpPr>
        <p:grpSpPr>
          <a:xfrm>
            <a:off x="4627333" y="2877103"/>
            <a:ext cx="5737181" cy="956690"/>
            <a:chOff x="665833" y="2698787"/>
            <a:chExt cx="3322837" cy="956690"/>
          </a:xfrm>
        </p:grpSpPr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5047AA3C-D7A9-417B-9843-A86F77CCD3B5}"/>
                </a:ext>
              </a:extLst>
            </p:cNvPr>
            <p:cNvSpPr txBox="1"/>
            <p:nvPr/>
          </p:nvSpPr>
          <p:spPr>
            <a:xfrm>
              <a:off x="787499" y="3193812"/>
              <a:ext cx="3201171" cy="461665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آسان برای تغییر رنگ، عکس و متن.  یر رنگ، عکس و متن.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 . 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163675F2-9A72-4B96-9291-9F0BED2AF5D7}"/>
                </a:ext>
              </a:extLst>
            </p:cNvPr>
            <p:cNvSpPr txBox="1"/>
            <p:nvPr/>
          </p:nvSpPr>
          <p:spPr>
            <a:xfrm>
              <a:off x="665833" y="2698787"/>
              <a:ext cx="3322837" cy="432792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</p:spPr>
          <p:txBody>
            <a:bodyPr wrap="square" lIns="274320" rtlCol="0" anchor="ctr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bg1"/>
                  </a:solidFill>
                  <a:cs typeface="B Nazanin" pitchFamily="2" charset="-78"/>
                </a:rPr>
                <a:t>عنوان مطالب</a:t>
              </a:r>
              <a:endParaRPr lang="ko-KR" altLang="en-US" sz="1400" b="1" dirty="0">
                <a:solidFill>
                  <a:schemeClr val="bg1"/>
                </a:solidFill>
                <a:cs typeface="B Nazanin" pitchFamily="2" charset="-78"/>
              </a:endParaRPr>
            </a:p>
          </p:txBody>
        </p:sp>
      </p:grpSp>
      <p:sp>
        <p:nvSpPr>
          <p:cNvPr id="34" name="TextBox 33">
            <a:extLst>
              <a:ext uri="{FF2B5EF4-FFF2-40B4-BE49-F238E27FC236}">
                <a16:creationId xmlns:a16="http://schemas.microsoft.com/office/drawing/2014/main" id="{9DC92E20-0B25-47A5-9ABF-8CBCF8F31CF5}"/>
              </a:ext>
            </a:extLst>
          </p:cNvPr>
          <p:cNvSpPr txBox="1"/>
          <p:nvPr/>
        </p:nvSpPr>
        <p:spPr>
          <a:xfrm>
            <a:off x="10729789" y="4095599"/>
            <a:ext cx="958096" cy="646331"/>
          </a:xfrm>
          <a:prstGeom prst="rect">
            <a:avLst/>
          </a:prstGeom>
          <a:noFill/>
        </p:spPr>
        <p:txBody>
          <a:bodyPr wrap="square" lIns="108000" rIns="108000" rtlCol="0" anchor="ctr">
            <a:spAutoFit/>
          </a:bodyPr>
          <a:lstStyle/>
          <a:p>
            <a:pPr algn="ctr" rtl="1"/>
            <a:r>
              <a:rPr lang="en-US" altLang="ko-KR" sz="3600" b="1" dirty="0">
                <a:solidFill>
                  <a:schemeClr val="accent3"/>
                </a:solidFill>
                <a:cs typeface="B Nazanin" pitchFamily="2" charset="-78"/>
              </a:rPr>
              <a:t>03</a:t>
            </a:r>
            <a:endParaRPr lang="ko-KR" altLang="en-US" sz="3600" b="1" dirty="0">
              <a:solidFill>
                <a:schemeClr val="accent3"/>
              </a:solidFill>
              <a:cs typeface="B Nazanin" pitchFamily="2" charset="-78"/>
            </a:endParaRPr>
          </a:p>
        </p:txBody>
      </p:sp>
      <p:grpSp>
        <p:nvGrpSpPr>
          <p:cNvPr id="35" name="Group 34">
            <a:extLst>
              <a:ext uri="{FF2B5EF4-FFF2-40B4-BE49-F238E27FC236}">
                <a16:creationId xmlns:a16="http://schemas.microsoft.com/office/drawing/2014/main" id="{276C0250-0F2C-4CDC-A275-45F8850F9452}"/>
              </a:ext>
            </a:extLst>
          </p:cNvPr>
          <p:cNvGrpSpPr/>
          <p:nvPr/>
        </p:nvGrpSpPr>
        <p:grpSpPr>
          <a:xfrm>
            <a:off x="4627333" y="4081153"/>
            <a:ext cx="5737181" cy="956690"/>
            <a:chOff x="665833" y="2698787"/>
            <a:chExt cx="3322837" cy="956690"/>
          </a:xfrm>
        </p:grpSpPr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B939549C-B0C1-4F98-A44B-8A7A73279643}"/>
                </a:ext>
              </a:extLst>
            </p:cNvPr>
            <p:cNvSpPr txBox="1"/>
            <p:nvPr/>
          </p:nvSpPr>
          <p:spPr>
            <a:xfrm>
              <a:off x="787499" y="3193812"/>
              <a:ext cx="3201171" cy="461665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آسان برای تغییر رنگ، عکس و متن.  یر رنگ، عکس و متن.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 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FB2A0BE8-4E1C-478F-AE7B-D913C667D3CA}"/>
                </a:ext>
              </a:extLst>
            </p:cNvPr>
            <p:cNvSpPr txBox="1"/>
            <p:nvPr/>
          </p:nvSpPr>
          <p:spPr>
            <a:xfrm>
              <a:off x="665833" y="2698787"/>
              <a:ext cx="3322837" cy="432792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</p:spPr>
          <p:txBody>
            <a:bodyPr wrap="square" lIns="274320" rtlCol="0" anchor="ctr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bg1"/>
                  </a:solidFill>
                  <a:cs typeface="B Nazanin" pitchFamily="2" charset="-78"/>
                </a:rPr>
                <a:t>عنوان مطالب</a:t>
              </a:r>
              <a:endParaRPr lang="ko-KR" altLang="en-US" sz="1400" b="1" dirty="0">
                <a:solidFill>
                  <a:schemeClr val="bg1"/>
                </a:solidFill>
                <a:cs typeface="B Nazanin" pitchFamily="2" charset="-78"/>
              </a:endParaRPr>
            </a:p>
          </p:txBody>
        </p:sp>
      </p:grpSp>
      <p:sp>
        <p:nvSpPr>
          <p:cNvPr id="39" name="TextBox 38">
            <a:extLst>
              <a:ext uri="{FF2B5EF4-FFF2-40B4-BE49-F238E27FC236}">
                <a16:creationId xmlns:a16="http://schemas.microsoft.com/office/drawing/2014/main" id="{A775E27B-4D35-43D7-8422-85D445BDB7E1}"/>
              </a:ext>
            </a:extLst>
          </p:cNvPr>
          <p:cNvSpPr txBox="1"/>
          <p:nvPr/>
        </p:nvSpPr>
        <p:spPr>
          <a:xfrm>
            <a:off x="10729789" y="5299649"/>
            <a:ext cx="958096" cy="646331"/>
          </a:xfrm>
          <a:prstGeom prst="rect">
            <a:avLst/>
          </a:prstGeom>
          <a:noFill/>
        </p:spPr>
        <p:txBody>
          <a:bodyPr wrap="square" lIns="108000" rIns="108000" rtlCol="0" anchor="ctr">
            <a:spAutoFit/>
          </a:bodyPr>
          <a:lstStyle/>
          <a:p>
            <a:pPr algn="ctr" rtl="1"/>
            <a:r>
              <a:rPr lang="en-US" altLang="ko-KR" sz="3600" b="1" dirty="0">
                <a:solidFill>
                  <a:schemeClr val="accent4"/>
                </a:solidFill>
                <a:cs typeface="B Nazanin" pitchFamily="2" charset="-78"/>
              </a:rPr>
              <a:t>04</a:t>
            </a:r>
            <a:endParaRPr lang="ko-KR" altLang="en-US" sz="3600" b="1" dirty="0">
              <a:solidFill>
                <a:schemeClr val="accent4"/>
              </a:solidFill>
              <a:cs typeface="B Nazanin" pitchFamily="2" charset="-78"/>
            </a:endParaRPr>
          </a:p>
        </p:txBody>
      </p:sp>
      <p:grpSp>
        <p:nvGrpSpPr>
          <p:cNvPr id="40" name="Group 39">
            <a:extLst>
              <a:ext uri="{FF2B5EF4-FFF2-40B4-BE49-F238E27FC236}">
                <a16:creationId xmlns:a16="http://schemas.microsoft.com/office/drawing/2014/main" id="{3A0B77FE-28D5-4EC6-9841-F3FD55BE7F0E}"/>
              </a:ext>
            </a:extLst>
          </p:cNvPr>
          <p:cNvGrpSpPr/>
          <p:nvPr/>
        </p:nvGrpSpPr>
        <p:grpSpPr>
          <a:xfrm>
            <a:off x="4627333" y="5285203"/>
            <a:ext cx="5737181" cy="956690"/>
            <a:chOff x="665833" y="2698787"/>
            <a:chExt cx="3322837" cy="956690"/>
          </a:xfrm>
        </p:grpSpPr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FA086495-D0E6-4EDF-B0A3-3E7C7F8378EA}"/>
                </a:ext>
              </a:extLst>
            </p:cNvPr>
            <p:cNvSpPr txBox="1"/>
            <p:nvPr/>
          </p:nvSpPr>
          <p:spPr>
            <a:xfrm>
              <a:off x="787499" y="3193812"/>
              <a:ext cx="3201171" cy="461665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آسان برای تغییر رنگ، عکس و متن.  یر رنگ، عکس و متن.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 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04AE23BF-9144-41BB-82CF-6D901195B783}"/>
                </a:ext>
              </a:extLst>
            </p:cNvPr>
            <p:cNvSpPr txBox="1"/>
            <p:nvPr/>
          </p:nvSpPr>
          <p:spPr>
            <a:xfrm>
              <a:off x="665833" y="2698787"/>
              <a:ext cx="3322837" cy="432792"/>
            </a:xfrm>
            <a:prstGeom prst="roundRect">
              <a:avLst>
                <a:gd name="adj" fmla="val 50000"/>
              </a:avLst>
            </a:prstGeom>
            <a:solidFill>
              <a:schemeClr val="accent4"/>
            </a:solidFill>
          </p:spPr>
          <p:txBody>
            <a:bodyPr wrap="square" lIns="274320" rtlCol="0" anchor="ctr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bg1"/>
                  </a:solidFill>
                  <a:cs typeface="B Nazanin" pitchFamily="2" charset="-78"/>
                </a:rPr>
                <a:t>عنوان مطالب</a:t>
              </a:r>
              <a:endParaRPr lang="ko-KR" altLang="en-US" sz="1400" b="1" dirty="0">
                <a:solidFill>
                  <a:schemeClr val="bg1"/>
                </a:solidFill>
                <a:cs typeface="B Nazanin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9610227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Group 29">
            <a:extLst>
              <a:ext uri="{FF2B5EF4-FFF2-40B4-BE49-F238E27FC236}">
                <a16:creationId xmlns:a16="http://schemas.microsoft.com/office/drawing/2014/main" id="{20F826B9-A13B-4D64-943B-37B981D05BD0}"/>
              </a:ext>
            </a:extLst>
          </p:cNvPr>
          <p:cNvGrpSpPr/>
          <p:nvPr/>
        </p:nvGrpSpPr>
        <p:grpSpPr>
          <a:xfrm>
            <a:off x="2926801" y="2627330"/>
            <a:ext cx="6339319" cy="6339319"/>
            <a:chOff x="1754163" y="2276872"/>
            <a:chExt cx="5616624" cy="5616624"/>
          </a:xfrm>
        </p:grpSpPr>
        <p:grpSp>
          <p:nvGrpSpPr>
            <p:cNvPr id="31" name="Group 30">
              <a:extLst>
                <a:ext uri="{FF2B5EF4-FFF2-40B4-BE49-F238E27FC236}">
                  <a16:creationId xmlns:a16="http://schemas.microsoft.com/office/drawing/2014/main" id="{A3B517C0-9B94-4BF9-8CD4-4474560F21E6}"/>
                </a:ext>
              </a:extLst>
            </p:cNvPr>
            <p:cNvGrpSpPr/>
            <p:nvPr/>
          </p:nvGrpSpPr>
          <p:grpSpPr>
            <a:xfrm>
              <a:off x="2068835" y="2581275"/>
              <a:ext cx="4999062" cy="4999062"/>
              <a:chOff x="1754163" y="2276872"/>
              <a:chExt cx="5616624" cy="5616624"/>
            </a:xfrm>
          </p:grpSpPr>
          <p:sp>
            <p:nvSpPr>
              <p:cNvPr id="37" name="Block Arc 36">
                <a:extLst>
                  <a:ext uri="{FF2B5EF4-FFF2-40B4-BE49-F238E27FC236}">
                    <a16:creationId xmlns:a16="http://schemas.microsoft.com/office/drawing/2014/main" id="{F8761959-737F-4435-83B7-405BA99E8156}"/>
                  </a:ext>
                </a:extLst>
              </p:cNvPr>
              <p:cNvSpPr/>
              <p:nvPr/>
            </p:nvSpPr>
            <p:spPr>
              <a:xfrm>
                <a:off x="1754163" y="2276872"/>
                <a:ext cx="5616624" cy="5616624"/>
              </a:xfrm>
              <a:prstGeom prst="blockArc">
                <a:avLst>
                  <a:gd name="adj1" fmla="val 10800000"/>
                  <a:gd name="adj2" fmla="val 21586788"/>
                  <a:gd name="adj3" fmla="val 6977"/>
                </a:avLst>
              </a:prstGeom>
              <a:gradFill>
                <a:gsLst>
                  <a:gs pos="0">
                    <a:schemeClr val="accent1">
                      <a:lumMod val="70000"/>
                      <a:lumOff val="30000"/>
                    </a:schemeClr>
                  </a:gs>
                  <a:gs pos="94000">
                    <a:schemeClr val="accent1">
                      <a:lumMod val="70000"/>
                      <a:lumOff val="30000"/>
                    </a:schemeClr>
                  </a:gs>
                </a:gsLst>
                <a:lin ang="108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7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38" name="Block Arc 37">
                <a:extLst>
                  <a:ext uri="{FF2B5EF4-FFF2-40B4-BE49-F238E27FC236}">
                    <a16:creationId xmlns:a16="http://schemas.microsoft.com/office/drawing/2014/main" id="{DE4CB0B9-B037-4AA7-B342-8AC76693AA5A}"/>
                  </a:ext>
                </a:extLst>
              </p:cNvPr>
              <p:cNvSpPr/>
              <p:nvPr/>
            </p:nvSpPr>
            <p:spPr>
              <a:xfrm>
                <a:off x="1754163" y="2276872"/>
                <a:ext cx="5616624" cy="5616624"/>
              </a:xfrm>
              <a:prstGeom prst="blockArc">
                <a:avLst>
                  <a:gd name="adj1" fmla="val 13437981"/>
                  <a:gd name="adj2" fmla="val 21586788"/>
                  <a:gd name="adj3" fmla="val 6977"/>
                </a:avLst>
              </a:prstGeom>
              <a:gradFill>
                <a:gsLst>
                  <a:gs pos="0">
                    <a:schemeClr val="accent2">
                      <a:lumMod val="70000"/>
                      <a:lumOff val="30000"/>
                    </a:schemeClr>
                  </a:gs>
                  <a:gs pos="94000">
                    <a:schemeClr val="accent2">
                      <a:lumMod val="70000"/>
                      <a:lumOff val="30000"/>
                    </a:schemeClr>
                  </a:gs>
                </a:gsLst>
                <a:lin ang="108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7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39" name="Block Arc 38">
                <a:extLst>
                  <a:ext uri="{FF2B5EF4-FFF2-40B4-BE49-F238E27FC236}">
                    <a16:creationId xmlns:a16="http://schemas.microsoft.com/office/drawing/2014/main" id="{E6ACE423-508F-4BD5-A59B-49D0363A5B64}"/>
                  </a:ext>
                </a:extLst>
              </p:cNvPr>
              <p:cNvSpPr/>
              <p:nvPr/>
            </p:nvSpPr>
            <p:spPr>
              <a:xfrm>
                <a:off x="1754163" y="2276872"/>
                <a:ext cx="5616624" cy="5616624"/>
              </a:xfrm>
              <a:prstGeom prst="blockArc">
                <a:avLst>
                  <a:gd name="adj1" fmla="val 16201919"/>
                  <a:gd name="adj2" fmla="val 21586788"/>
                  <a:gd name="adj3" fmla="val 6977"/>
                </a:avLst>
              </a:prstGeom>
              <a:gradFill>
                <a:gsLst>
                  <a:gs pos="0">
                    <a:schemeClr val="accent3">
                      <a:lumMod val="70000"/>
                      <a:lumOff val="30000"/>
                    </a:schemeClr>
                  </a:gs>
                  <a:gs pos="94000">
                    <a:schemeClr val="accent3">
                      <a:lumMod val="70000"/>
                      <a:lumOff val="30000"/>
                    </a:schemeClr>
                  </a:gs>
                </a:gsLst>
                <a:lin ang="108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700">
                  <a:solidFill>
                    <a:schemeClr val="tx1"/>
                  </a:solidFill>
                </a:endParaRPr>
              </a:p>
            </p:txBody>
          </p:sp>
          <p:sp>
            <p:nvSpPr>
              <p:cNvPr id="40" name="Block Arc 39">
                <a:extLst>
                  <a:ext uri="{FF2B5EF4-FFF2-40B4-BE49-F238E27FC236}">
                    <a16:creationId xmlns:a16="http://schemas.microsoft.com/office/drawing/2014/main" id="{0B6A6210-6F1D-4DC7-8D83-2F45C7F510E2}"/>
                  </a:ext>
                </a:extLst>
              </p:cNvPr>
              <p:cNvSpPr/>
              <p:nvPr/>
            </p:nvSpPr>
            <p:spPr>
              <a:xfrm>
                <a:off x="1754163" y="2276872"/>
                <a:ext cx="5616624" cy="5616624"/>
              </a:xfrm>
              <a:prstGeom prst="blockArc">
                <a:avLst>
                  <a:gd name="adj1" fmla="val 19030955"/>
                  <a:gd name="adj2" fmla="val 21586788"/>
                  <a:gd name="adj3" fmla="val 6977"/>
                </a:avLst>
              </a:prstGeom>
              <a:gradFill>
                <a:gsLst>
                  <a:gs pos="0">
                    <a:schemeClr val="accent4">
                      <a:lumMod val="70000"/>
                      <a:lumOff val="30000"/>
                    </a:schemeClr>
                  </a:gs>
                  <a:gs pos="94000">
                    <a:schemeClr val="accent4">
                      <a:lumMod val="70000"/>
                      <a:lumOff val="30000"/>
                    </a:schemeClr>
                  </a:gs>
                </a:gsLst>
                <a:lin ang="108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70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32" name="Group 31">
              <a:extLst>
                <a:ext uri="{FF2B5EF4-FFF2-40B4-BE49-F238E27FC236}">
                  <a16:creationId xmlns:a16="http://schemas.microsoft.com/office/drawing/2014/main" id="{233EC015-C3CD-4C8B-8E0E-BF9E707B18C8}"/>
                </a:ext>
              </a:extLst>
            </p:cNvPr>
            <p:cNvGrpSpPr/>
            <p:nvPr/>
          </p:nvGrpSpPr>
          <p:grpSpPr>
            <a:xfrm>
              <a:off x="1754163" y="2276872"/>
              <a:ext cx="5616624" cy="5616624"/>
              <a:chOff x="1754163" y="2276872"/>
              <a:chExt cx="5616624" cy="5616624"/>
            </a:xfrm>
          </p:grpSpPr>
          <p:sp>
            <p:nvSpPr>
              <p:cNvPr id="33" name="Block Arc 32">
                <a:extLst>
                  <a:ext uri="{FF2B5EF4-FFF2-40B4-BE49-F238E27FC236}">
                    <a16:creationId xmlns:a16="http://schemas.microsoft.com/office/drawing/2014/main" id="{E58A1C5E-CEC1-4165-B14F-AAC3BAB8A2FF}"/>
                  </a:ext>
                </a:extLst>
              </p:cNvPr>
              <p:cNvSpPr/>
              <p:nvPr/>
            </p:nvSpPr>
            <p:spPr>
              <a:xfrm>
                <a:off x="1754163" y="2276872"/>
                <a:ext cx="5616624" cy="5616624"/>
              </a:xfrm>
              <a:prstGeom prst="blockArc">
                <a:avLst>
                  <a:gd name="adj1" fmla="val 10800000"/>
                  <a:gd name="adj2" fmla="val 21586788"/>
                  <a:gd name="adj3" fmla="val 6977"/>
                </a:avLst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700">
                  <a:solidFill>
                    <a:schemeClr val="tx1"/>
                  </a:solidFill>
                </a:endParaRPr>
              </a:p>
            </p:txBody>
          </p:sp>
          <p:sp>
            <p:nvSpPr>
              <p:cNvPr id="34" name="Block Arc 33">
                <a:extLst>
                  <a:ext uri="{FF2B5EF4-FFF2-40B4-BE49-F238E27FC236}">
                    <a16:creationId xmlns:a16="http://schemas.microsoft.com/office/drawing/2014/main" id="{76255ACF-9345-496F-A32F-52B462D50998}"/>
                  </a:ext>
                </a:extLst>
              </p:cNvPr>
              <p:cNvSpPr/>
              <p:nvPr/>
            </p:nvSpPr>
            <p:spPr>
              <a:xfrm>
                <a:off x="1754163" y="2276872"/>
                <a:ext cx="5616624" cy="5616624"/>
              </a:xfrm>
              <a:prstGeom prst="blockArc">
                <a:avLst>
                  <a:gd name="adj1" fmla="val 13427380"/>
                  <a:gd name="adj2" fmla="val 21586788"/>
                  <a:gd name="adj3" fmla="val 6977"/>
                </a:avLst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700">
                  <a:solidFill>
                    <a:schemeClr val="tx1"/>
                  </a:solidFill>
                </a:endParaRPr>
              </a:p>
            </p:txBody>
          </p:sp>
          <p:sp>
            <p:nvSpPr>
              <p:cNvPr id="35" name="Block Arc 34">
                <a:extLst>
                  <a:ext uri="{FF2B5EF4-FFF2-40B4-BE49-F238E27FC236}">
                    <a16:creationId xmlns:a16="http://schemas.microsoft.com/office/drawing/2014/main" id="{5EB8E99D-CAC8-4290-9F04-6638093CE8A6}"/>
                  </a:ext>
                </a:extLst>
              </p:cNvPr>
              <p:cNvSpPr/>
              <p:nvPr/>
            </p:nvSpPr>
            <p:spPr>
              <a:xfrm>
                <a:off x="1754163" y="2276872"/>
                <a:ext cx="5616624" cy="5616624"/>
              </a:xfrm>
              <a:prstGeom prst="blockArc">
                <a:avLst>
                  <a:gd name="adj1" fmla="val 16201919"/>
                  <a:gd name="adj2" fmla="val 21586788"/>
                  <a:gd name="adj3" fmla="val 6977"/>
                </a:avLst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7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36" name="Block Arc 35">
                <a:extLst>
                  <a:ext uri="{FF2B5EF4-FFF2-40B4-BE49-F238E27FC236}">
                    <a16:creationId xmlns:a16="http://schemas.microsoft.com/office/drawing/2014/main" id="{9404275A-CE70-4D88-8DB7-C49C2D29A478}"/>
                  </a:ext>
                </a:extLst>
              </p:cNvPr>
              <p:cNvSpPr/>
              <p:nvPr/>
            </p:nvSpPr>
            <p:spPr>
              <a:xfrm>
                <a:off x="1754163" y="2276872"/>
                <a:ext cx="5616624" cy="5616624"/>
              </a:xfrm>
              <a:prstGeom prst="blockArc">
                <a:avLst>
                  <a:gd name="adj1" fmla="val 19047701"/>
                  <a:gd name="adj2" fmla="val 21586788"/>
                  <a:gd name="adj3" fmla="val 6977"/>
                </a:avLst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700" dirty="0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206381AD-4C2B-4745-99B1-0BBCE6131A7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prstGeom prst="rect">
            <a:avLst/>
          </a:prstGeom>
        </p:spPr>
        <p:txBody>
          <a:bodyPr/>
          <a:lstStyle/>
          <a:p>
            <a:pPr rtl="1"/>
            <a:r>
              <a:rPr lang="fa-IR">
                <a:cs typeface="B Nazanin" pitchFamily="2" charset="-78"/>
              </a:rPr>
              <a:t>سبک اینفوگرافیک</a:t>
            </a:r>
            <a:endParaRPr lang="en-US" dirty="0">
              <a:cs typeface="B Nazanin" pitchFamily="2" charset="-78"/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E2D836DA-AD46-490E-8E35-429CDBE6F6E5}"/>
              </a:ext>
            </a:extLst>
          </p:cNvPr>
          <p:cNvGrpSpPr/>
          <p:nvPr/>
        </p:nvGrpSpPr>
        <p:grpSpPr>
          <a:xfrm>
            <a:off x="768681" y="3154978"/>
            <a:ext cx="1791385" cy="678649"/>
            <a:chOff x="3233964" y="1954419"/>
            <a:chExt cx="1410044" cy="678649"/>
          </a:xfrm>
        </p:grpSpPr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4FFA2FB1-6C19-42A4-B1B9-64845877895E}"/>
                </a:ext>
              </a:extLst>
            </p:cNvPr>
            <p:cNvSpPr txBox="1"/>
            <p:nvPr/>
          </p:nvSpPr>
          <p:spPr>
            <a:xfrm>
              <a:off x="3233964" y="1954419"/>
              <a:ext cx="140051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متن را اضافه کنید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236DBDFD-4A60-4DAA-99B8-0C003589C5EB}"/>
                </a:ext>
              </a:extLst>
            </p:cNvPr>
            <p:cNvSpPr txBox="1"/>
            <p:nvPr/>
          </p:nvSpPr>
          <p:spPr>
            <a:xfrm>
              <a:off x="3243489" y="2171403"/>
              <a:ext cx="140051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آسان برای تغییر رنگ، عکس و متن.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 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A7D4B5B3-38CB-40B4-9ED9-668C4559B490}"/>
              </a:ext>
            </a:extLst>
          </p:cNvPr>
          <p:cNvGrpSpPr/>
          <p:nvPr/>
        </p:nvGrpSpPr>
        <p:grpSpPr>
          <a:xfrm>
            <a:off x="2547310" y="1758364"/>
            <a:ext cx="1791382" cy="678649"/>
            <a:chOff x="2828147" y="1954419"/>
            <a:chExt cx="1410043" cy="678649"/>
          </a:xfrm>
        </p:grpSpPr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9466CE7A-2CB4-4185-95F1-56377D9FEAD8}"/>
                </a:ext>
              </a:extLst>
            </p:cNvPr>
            <p:cNvSpPr txBox="1"/>
            <p:nvPr/>
          </p:nvSpPr>
          <p:spPr>
            <a:xfrm>
              <a:off x="2828147" y="1954419"/>
              <a:ext cx="140051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متن را اضافه کنید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42F66A2D-7779-4753-BF16-0582F0E4696B}"/>
                </a:ext>
              </a:extLst>
            </p:cNvPr>
            <p:cNvSpPr txBox="1"/>
            <p:nvPr/>
          </p:nvSpPr>
          <p:spPr>
            <a:xfrm>
              <a:off x="2837671" y="2171403"/>
              <a:ext cx="140051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آسان برای تغییر رنگ، عکس و متن.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 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0473BEA5-C688-4CEF-816C-518DAC3CB525}"/>
              </a:ext>
            </a:extLst>
          </p:cNvPr>
          <p:cNvGrpSpPr/>
          <p:nvPr/>
        </p:nvGrpSpPr>
        <p:grpSpPr>
          <a:xfrm>
            <a:off x="7868921" y="1758364"/>
            <a:ext cx="1788639" cy="678649"/>
            <a:chOff x="3233964" y="1954419"/>
            <a:chExt cx="1410044" cy="678649"/>
          </a:xfrm>
        </p:grpSpPr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45CD8452-869D-4838-ADA9-2E5833A675F5}"/>
                </a:ext>
              </a:extLst>
            </p:cNvPr>
            <p:cNvSpPr txBox="1"/>
            <p:nvPr/>
          </p:nvSpPr>
          <p:spPr>
            <a:xfrm>
              <a:off x="3233964" y="1954419"/>
              <a:ext cx="140051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متن را اضافه کنید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FDC82A21-A2DE-4B2E-BABC-9C9028408D2D}"/>
                </a:ext>
              </a:extLst>
            </p:cNvPr>
            <p:cNvSpPr txBox="1"/>
            <p:nvPr/>
          </p:nvSpPr>
          <p:spPr>
            <a:xfrm>
              <a:off x="3243489" y="2171403"/>
              <a:ext cx="140051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آسان برای تغییر رنگ، عکس و متن.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 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6915E9C6-2ED8-4923-A0E5-EF3729FCF31F}"/>
              </a:ext>
            </a:extLst>
          </p:cNvPr>
          <p:cNvGrpSpPr/>
          <p:nvPr/>
        </p:nvGrpSpPr>
        <p:grpSpPr>
          <a:xfrm>
            <a:off x="9585259" y="3154978"/>
            <a:ext cx="1788639" cy="678649"/>
            <a:chOff x="3233964" y="1954419"/>
            <a:chExt cx="1410044" cy="678649"/>
          </a:xfrm>
        </p:grpSpPr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2545A521-95C3-4753-B527-14ECD62DF493}"/>
                </a:ext>
              </a:extLst>
            </p:cNvPr>
            <p:cNvSpPr txBox="1"/>
            <p:nvPr/>
          </p:nvSpPr>
          <p:spPr>
            <a:xfrm>
              <a:off x="3233964" y="1954419"/>
              <a:ext cx="140051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متن را اضافه کنید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39BB9514-B1C2-49FC-A35C-900240A2339F}"/>
                </a:ext>
              </a:extLst>
            </p:cNvPr>
            <p:cNvSpPr txBox="1"/>
            <p:nvPr/>
          </p:nvSpPr>
          <p:spPr>
            <a:xfrm>
              <a:off x="3243489" y="2171403"/>
              <a:ext cx="140051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آسان برای تغییر رنگ، عکس و متن.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 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cxnSp>
        <p:nvCxnSpPr>
          <p:cNvPr id="15" name="Elbow Connector 49">
            <a:extLst>
              <a:ext uri="{FF2B5EF4-FFF2-40B4-BE49-F238E27FC236}">
                <a16:creationId xmlns:a16="http://schemas.microsoft.com/office/drawing/2014/main" id="{E3BE7A2B-0820-4F4D-AAB7-B952E38BF05E}"/>
              </a:ext>
            </a:extLst>
          </p:cNvPr>
          <p:cNvCxnSpPr>
            <a:cxnSpLocks/>
          </p:cNvCxnSpPr>
          <p:nvPr/>
        </p:nvCxnSpPr>
        <p:spPr>
          <a:xfrm>
            <a:off x="4465066" y="2085623"/>
            <a:ext cx="1188000" cy="720000"/>
          </a:xfrm>
          <a:prstGeom prst="bentConnector3">
            <a:avLst>
              <a:gd name="adj1" fmla="val 100742"/>
            </a:avLst>
          </a:prstGeom>
          <a:ln>
            <a:solidFill>
              <a:schemeClr val="tx1">
                <a:lumMod val="50000"/>
                <a:lumOff val="50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Elbow Connector 58">
            <a:extLst>
              <a:ext uri="{FF2B5EF4-FFF2-40B4-BE49-F238E27FC236}">
                <a16:creationId xmlns:a16="http://schemas.microsoft.com/office/drawing/2014/main" id="{AE21EC3C-A94C-4F80-9558-63A6DB237D31}"/>
              </a:ext>
            </a:extLst>
          </p:cNvPr>
          <p:cNvCxnSpPr>
            <a:cxnSpLocks/>
          </p:cNvCxnSpPr>
          <p:nvPr/>
        </p:nvCxnSpPr>
        <p:spPr>
          <a:xfrm rot="10800000" flipV="1">
            <a:off x="6538934" y="2085623"/>
            <a:ext cx="1188000" cy="720000"/>
          </a:xfrm>
          <a:prstGeom prst="bentConnector3">
            <a:avLst>
              <a:gd name="adj1" fmla="val 100193"/>
            </a:avLst>
          </a:prstGeom>
          <a:ln>
            <a:solidFill>
              <a:schemeClr val="tx1">
                <a:lumMod val="50000"/>
                <a:lumOff val="50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>
            <a:extLst>
              <a:ext uri="{FF2B5EF4-FFF2-40B4-BE49-F238E27FC236}">
                <a16:creationId xmlns:a16="http://schemas.microsoft.com/office/drawing/2014/main" id="{45A6F092-9F8A-4C0A-8518-327D4510FD47}"/>
              </a:ext>
            </a:extLst>
          </p:cNvPr>
          <p:cNvSpPr txBox="1"/>
          <p:nvPr/>
        </p:nvSpPr>
        <p:spPr>
          <a:xfrm>
            <a:off x="3831020" y="5185046"/>
            <a:ext cx="432664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ارائه پاورپوینت مدرن را دریافت کنید که به زیبایی طراحی شده است. من امیدوارم و معتقدم که این الگو زمان، پول و اعتبار شما را جلب کند. آسان برای تغییر، عکس و متن.</a:t>
            </a: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B Nazanin" pitchFamily="2" charset="-78"/>
            </a:endParaRPr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97DE99CA-FFE0-4431-8CDB-F1EEAD58ED50}"/>
              </a:ext>
            </a:extLst>
          </p:cNvPr>
          <p:cNvGrpSpPr/>
          <p:nvPr/>
        </p:nvGrpSpPr>
        <p:grpSpPr>
          <a:xfrm>
            <a:off x="2926803" y="5959536"/>
            <a:ext cx="6358993" cy="81273"/>
            <a:chOff x="1754163" y="5229200"/>
            <a:chExt cx="5634055" cy="72008"/>
          </a:xfrm>
        </p:grpSpPr>
        <p:sp>
          <p:nvSpPr>
            <p:cNvPr id="20" name="Rectangle 24">
              <a:extLst>
                <a:ext uri="{FF2B5EF4-FFF2-40B4-BE49-F238E27FC236}">
                  <a16:creationId xmlns:a16="http://schemas.microsoft.com/office/drawing/2014/main" id="{E444DC9D-992D-4FD2-8376-1C022AD18350}"/>
                </a:ext>
              </a:extLst>
            </p:cNvPr>
            <p:cNvSpPr/>
            <p:nvPr/>
          </p:nvSpPr>
          <p:spPr>
            <a:xfrm>
              <a:off x="1754163" y="5229200"/>
              <a:ext cx="1400441" cy="72008"/>
            </a:xfrm>
            <a:custGeom>
              <a:avLst/>
              <a:gdLst/>
              <a:ahLst/>
              <a:cxnLst/>
              <a:rect l="l" t="t" r="r" b="b"/>
              <a:pathLst>
                <a:path w="1400441" h="72008">
                  <a:moveTo>
                    <a:pt x="0" y="0"/>
                  </a:moveTo>
                  <a:lnTo>
                    <a:pt x="1400441" y="0"/>
                  </a:lnTo>
                  <a:lnTo>
                    <a:pt x="1400441" y="72008"/>
                  </a:lnTo>
                  <a:lnTo>
                    <a:pt x="0" y="72008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 sz="2700">
                <a:cs typeface="B Nazanin" pitchFamily="2" charset="-78"/>
              </a:endParaRPr>
            </a:p>
          </p:txBody>
        </p:sp>
        <p:sp>
          <p:nvSpPr>
            <p:cNvPr id="21" name="Rectangle 24">
              <a:extLst>
                <a:ext uri="{FF2B5EF4-FFF2-40B4-BE49-F238E27FC236}">
                  <a16:creationId xmlns:a16="http://schemas.microsoft.com/office/drawing/2014/main" id="{4D02DABB-3875-4C96-B929-1AE5766E04F8}"/>
                </a:ext>
              </a:extLst>
            </p:cNvPr>
            <p:cNvSpPr/>
            <p:nvPr/>
          </p:nvSpPr>
          <p:spPr>
            <a:xfrm>
              <a:off x="3160415" y="5229200"/>
              <a:ext cx="1400441" cy="72008"/>
            </a:xfrm>
            <a:custGeom>
              <a:avLst/>
              <a:gdLst/>
              <a:ahLst/>
              <a:cxnLst/>
              <a:rect l="l" t="t" r="r" b="b"/>
              <a:pathLst>
                <a:path w="1400441" h="72008">
                  <a:moveTo>
                    <a:pt x="0" y="0"/>
                  </a:moveTo>
                  <a:lnTo>
                    <a:pt x="1400441" y="0"/>
                  </a:lnTo>
                  <a:lnTo>
                    <a:pt x="1400441" y="72008"/>
                  </a:lnTo>
                  <a:lnTo>
                    <a:pt x="0" y="72008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 sz="2700">
                <a:cs typeface="B Nazanin" pitchFamily="2" charset="-78"/>
              </a:endParaRPr>
            </a:p>
          </p:txBody>
        </p:sp>
        <p:sp>
          <p:nvSpPr>
            <p:cNvPr id="22" name="Rectangle 24">
              <a:extLst>
                <a:ext uri="{FF2B5EF4-FFF2-40B4-BE49-F238E27FC236}">
                  <a16:creationId xmlns:a16="http://schemas.microsoft.com/office/drawing/2014/main" id="{0E25354B-FBF6-4DF4-9B8C-FA729F958C69}"/>
                </a:ext>
              </a:extLst>
            </p:cNvPr>
            <p:cNvSpPr/>
            <p:nvPr/>
          </p:nvSpPr>
          <p:spPr>
            <a:xfrm>
              <a:off x="4583144" y="5229200"/>
              <a:ext cx="1400441" cy="72008"/>
            </a:xfrm>
            <a:custGeom>
              <a:avLst/>
              <a:gdLst/>
              <a:ahLst/>
              <a:cxnLst/>
              <a:rect l="l" t="t" r="r" b="b"/>
              <a:pathLst>
                <a:path w="1400441" h="72008">
                  <a:moveTo>
                    <a:pt x="0" y="0"/>
                  </a:moveTo>
                  <a:lnTo>
                    <a:pt x="1400441" y="0"/>
                  </a:lnTo>
                  <a:lnTo>
                    <a:pt x="1400441" y="72008"/>
                  </a:lnTo>
                  <a:lnTo>
                    <a:pt x="0" y="72008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 sz="2700">
                <a:cs typeface="B Nazanin" pitchFamily="2" charset="-78"/>
              </a:endParaRPr>
            </a:p>
          </p:txBody>
        </p:sp>
        <p:sp>
          <p:nvSpPr>
            <p:cNvPr id="23" name="Rectangle 24">
              <a:extLst>
                <a:ext uri="{FF2B5EF4-FFF2-40B4-BE49-F238E27FC236}">
                  <a16:creationId xmlns:a16="http://schemas.microsoft.com/office/drawing/2014/main" id="{0D5F2BEA-9C1C-49D0-8E9A-376886EB4F2F}"/>
                </a:ext>
              </a:extLst>
            </p:cNvPr>
            <p:cNvSpPr/>
            <p:nvPr/>
          </p:nvSpPr>
          <p:spPr>
            <a:xfrm>
              <a:off x="5987777" y="5229200"/>
              <a:ext cx="1400441" cy="72008"/>
            </a:xfrm>
            <a:custGeom>
              <a:avLst/>
              <a:gdLst/>
              <a:ahLst/>
              <a:cxnLst/>
              <a:rect l="l" t="t" r="r" b="b"/>
              <a:pathLst>
                <a:path w="1400441" h="72008">
                  <a:moveTo>
                    <a:pt x="0" y="0"/>
                  </a:moveTo>
                  <a:lnTo>
                    <a:pt x="1400441" y="0"/>
                  </a:lnTo>
                  <a:lnTo>
                    <a:pt x="1400441" y="72008"/>
                  </a:lnTo>
                  <a:lnTo>
                    <a:pt x="0" y="72008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 sz="2700" dirty="0">
                <a:cs typeface="B Nazanin" pitchFamily="2" charset="-78"/>
              </a:endParaRPr>
            </a:p>
          </p:txBody>
        </p:sp>
      </p:grpSp>
      <p:sp>
        <p:nvSpPr>
          <p:cNvPr id="24" name="TextBox 23">
            <a:extLst>
              <a:ext uri="{FF2B5EF4-FFF2-40B4-BE49-F238E27FC236}">
                <a16:creationId xmlns:a16="http://schemas.microsoft.com/office/drawing/2014/main" id="{56D1006F-D703-4364-B9AB-01C7343E0011}"/>
              </a:ext>
            </a:extLst>
          </p:cNvPr>
          <p:cNvSpPr txBox="1"/>
          <p:nvPr/>
        </p:nvSpPr>
        <p:spPr>
          <a:xfrm rot="17459286">
            <a:off x="2592512" y="4475898"/>
            <a:ext cx="2281599" cy="762272"/>
          </a:xfrm>
          <a:prstGeom prst="rect">
            <a:avLst/>
          </a:prstGeom>
          <a:noFill/>
        </p:spPr>
        <p:txBody>
          <a:bodyPr wrap="square" rtlCol="0">
            <a:prstTxWarp prst="textArchUp">
              <a:avLst>
                <a:gd name="adj" fmla="val 11171822"/>
              </a:avLst>
            </a:prstTxWarp>
            <a:spAutoFit/>
          </a:bodyPr>
          <a:lstStyle/>
          <a:p>
            <a:pPr algn="ctr" rtl="1"/>
            <a:r>
              <a:rPr lang="fa-IR" altLang="ko-KR" sz="1600" b="1" dirty="0">
                <a:solidFill>
                  <a:schemeClr val="bg1"/>
                </a:solidFill>
                <a:cs typeface="B Nazanin" pitchFamily="2" charset="-78"/>
              </a:rPr>
              <a:t>فهرست را اضافه کنید</a:t>
            </a:r>
            <a:endParaRPr lang="ko-KR" altLang="en-US" sz="1600" b="1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F3007E8A-5D06-486C-8D35-F27F35F45A02}"/>
              </a:ext>
            </a:extLst>
          </p:cNvPr>
          <p:cNvSpPr txBox="1"/>
          <p:nvPr/>
        </p:nvSpPr>
        <p:spPr>
          <a:xfrm rot="20145789">
            <a:off x="3976237" y="3099206"/>
            <a:ext cx="2281599" cy="762271"/>
          </a:xfrm>
          <a:prstGeom prst="rect">
            <a:avLst/>
          </a:prstGeom>
          <a:noFill/>
        </p:spPr>
        <p:txBody>
          <a:bodyPr wrap="square" rtlCol="0">
            <a:prstTxWarp prst="textArchUp">
              <a:avLst>
                <a:gd name="adj" fmla="val 11171822"/>
              </a:avLst>
            </a:prstTxWarp>
            <a:spAutoFit/>
          </a:bodyPr>
          <a:lstStyle/>
          <a:p>
            <a:pPr algn="ctr" rtl="1"/>
            <a:r>
              <a:rPr lang="fa-IR" altLang="ko-KR" sz="1600" b="1" dirty="0">
                <a:solidFill>
                  <a:schemeClr val="bg1"/>
                </a:solidFill>
                <a:cs typeface="B Nazanin" pitchFamily="2" charset="-78"/>
              </a:rPr>
              <a:t>فهرست را اضافه کنید</a:t>
            </a:r>
            <a:endParaRPr lang="ko-KR" altLang="en-US" sz="1600" b="1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343E34A7-8F45-4C78-8EB5-B4BC8906923A}"/>
              </a:ext>
            </a:extLst>
          </p:cNvPr>
          <p:cNvSpPr txBox="1"/>
          <p:nvPr/>
        </p:nvSpPr>
        <p:spPr>
          <a:xfrm rot="1505859">
            <a:off x="6033426" y="3134130"/>
            <a:ext cx="2281599" cy="762271"/>
          </a:xfrm>
          <a:prstGeom prst="rect">
            <a:avLst/>
          </a:prstGeom>
          <a:noFill/>
        </p:spPr>
        <p:txBody>
          <a:bodyPr wrap="square" rtlCol="0">
            <a:prstTxWarp prst="textArchUp">
              <a:avLst>
                <a:gd name="adj" fmla="val 11171822"/>
              </a:avLst>
            </a:prstTxWarp>
            <a:spAutoFit/>
          </a:bodyPr>
          <a:lstStyle/>
          <a:p>
            <a:pPr algn="ctr" rtl="1"/>
            <a:r>
              <a:rPr lang="fa-IR" altLang="ko-KR" sz="1600" b="1" dirty="0">
                <a:solidFill>
                  <a:schemeClr val="bg1"/>
                </a:solidFill>
                <a:cs typeface="B Nazanin" pitchFamily="2" charset="-78"/>
              </a:rPr>
              <a:t>فهرست را اضافه کنید</a:t>
            </a:r>
            <a:endParaRPr lang="ko-KR" altLang="en-US" sz="1600" b="1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FFC984B1-34A7-4BBC-8462-974BFEA3E3F4}"/>
              </a:ext>
            </a:extLst>
          </p:cNvPr>
          <p:cNvSpPr txBox="1"/>
          <p:nvPr/>
        </p:nvSpPr>
        <p:spPr>
          <a:xfrm rot="4128560">
            <a:off x="7330465" y="4515830"/>
            <a:ext cx="2281599" cy="762272"/>
          </a:xfrm>
          <a:prstGeom prst="rect">
            <a:avLst/>
          </a:prstGeom>
          <a:noFill/>
        </p:spPr>
        <p:txBody>
          <a:bodyPr wrap="square" rtlCol="0">
            <a:prstTxWarp prst="textArchUp">
              <a:avLst>
                <a:gd name="adj" fmla="val 11171822"/>
              </a:avLst>
            </a:prstTxWarp>
            <a:spAutoFit/>
          </a:bodyPr>
          <a:lstStyle/>
          <a:p>
            <a:pPr algn="ctr" rtl="1"/>
            <a:r>
              <a:rPr lang="fa-IR" altLang="ko-KR" sz="1600" b="1" dirty="0">
                <a:solidFill>
                  <a:schemeClr val="bg1"/>
                </a:solidFill>
                <a:cs typeface="B Nazanin" pitchFamily="2" charset="-78"/>
              </a:rPr>
              <a:t>فهرست را اضافه کنید</a:t>
            </a:r>
            <a:endParaRPr lang="ko-KR" altLang="en-US" sz="1600" b="1" dirty="0">
              <a:solidFill>
                <a:schemeClr val="bg1"/>
              </a:solidFill>
              <a:cs typeface="B Nazanin" pitchFamily="2" charset="-78"/>
            </a:endParaRPr>
          </a:p>
        </p:txBody>
      </p:sp>
      <p:cxnSp>
        <p:nvCxnSpPr>
          <p:cNvPr id="28" name="Elbow Connector 34">
            <a:extLst>
              <a:ext uri="{FF2B5EF4-FFF2-40B4-BE49-F238E27FC236}">
                <a16:creationId xmlns:a16="http://schemas.microsoft.com/office/drawing/2014/main" id="{38CAFAF4-9A5C-4B88-8213-4881E8AA86EB}"/>
              </a:ext>
            </a:extLst>
          </p:cNvPr>
          <p:cNvCxnSpPr/>
          <p:nvPr/>
        </p:nvCxnSpPr>
        <p:spPr>
          <a:xfrm rot="16200000" flipH="1">
            <a:off x="1658183" y="4158442"/>
            <a:ext cx="1728000" cy="1224000"/>
          </a:xfrm>
          <a:prstGeom prst="bentConnector3">
            <a:avLst>
              <a:gd name="adj1" fmla="val 100392"/>
            </a:avLst>
          </a:prstGeom>
          <a:ln>
            <a:solidFill>
              <a:schemeClr val="tx1">
                <a:lumMod val="50000"/>
                <a:lumOff val="50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Elbow Connector 63">
            <a:extLst>
              <a:ext uri="{FF2B5EF4-FFF2-40B4-BE49-F238E27FC236}">
                <a16:creationId xmlns:a16="http://schemas.microsoft.com/office/drawing/2014/main" id="{F1E57AC7-79D4-47FA-A50A-BA7219D9C87F}"/>
              </a:ext>
            </a:extLst>
          </p:cNvPr>
          <p:cNvCxnSpPr>
            <a:cxnSpLocks/>
          </p:cNvCxnSpPr>
          <p:nvPr/>
        </p:nvCxnSpPr>
        <p:spPr>
          <a:xfrm rot="5400000">
            <a:off x="8818058" y="4158442"/>
            <a:ext cx="1728000" cy="1224000"/>
          </a:xfrm>
          <a:prstGeom prst="bentConnector3">
            <a:avLst>
              <a:gd name="adj1" fmla="val 99474"/>
            </a:avLst>
          </a:prstGeom>
          <a:ln>
            <a:solidFill>
              <a:schemeClr val="tx1">
                <a:lumMod val="50000"/>
                <a:lumOff val="50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7" name="Group 86">
            <a:extLst>
              <a:ext uri="{FF2B5EF4-FFF2-40B4-BE49-F238E27FC236}">
                <a16:creationId xmlns:a16="http://schemas.microsoft.com/office/drawing/2014/main" id="{FBF72D1A-3571-4208-8B53-69E0ECAA1DC1}"/>
              </a:ext>
            </a:extLst>
          </p:cNvPr>
          <p:cNvGrpSpPr/>
          <p:nvPr/>
        </p:nvGrpSpPr>
        <p:grpSpPr>
          <a:xfrm>
            <a:off x="5048972" y="3887176"/>
            <a:ext cx="2031548" cy="860382"/>
            <a:chOff x="113572" y="3059144"/>
            <a:chExt cx="2324346" cy="984385"/>
          </a:xfrm>
          <a:solidFill>
            <a:schemeClr val="accent6"/>
          </a:solidFill>
        </p:grpSpPr>
        <p:sp>
          <p:nvSpPr>
            <p:cNvPr id="88" name="Freeform: Shape 87">
              <a:extLst>
                <a:ext uri="{FF2B5EF4-FFF2-40B4-BE49-F238E27FC236}">
                  <a16:creationId xmlns:a16="http://schemas.microsoft.com/office/drawing/2014/main" id="{E9B5C5BB-F156-4371-8142-0598B476EC16}"/>
                </a:ext>
              </a:extLst>
            </p:cNvPr>
            <p:cNvSpPr/>
            <p:nvPr/>
          </p:nvSpPr>
          <p:spPr>
            <a:xfrm>
              <a:off x="327442" y="3059144"/>
              <a:ext cx="1805774" cy="551413"/>
            </a:xfrm>
            <a:custGeom>
              <a:avLst/>
              <a:gdLst>
                <a:gd name="connsiteX0" fmla="*/ 64619 w 8543357"/>
                <a:gd name="connsiteY0" fmla="*/ 1683850 h 2608811"/>
                <a:gd name="connsiteX1" fmla="*/ 64619 w 8543357"/>
                <a:gd name="connsiteY1" fmla="*/ 1922096 h 2608811"/>
                <a:gd name="connsiteX2" fmla="*/ 148706 w 8543357"/>
                <a:gd name="connsiteY2" fmla="*/ 2006183 h 2608811"/>
                <a:gd name="connsiteX3" fmla="*/ 520093 w 8543357"/>
                <a:gd name="connsiteY3" fmla="*/ 2006183 h 2608811"/>
                <a:gd name="connsiteX4" fmla="*/ 562136 w 8543357"/>
                <a:gd name="connsiteY4" fmla="*/ 1978154 h 2608811"/>
                <a:gd name="connsiteX5" fmla="*/ 667241 w 8543357"/>
                <a:gd name="connsiteY5" fmla="*/ 1831006 h 2608811"/>
                <a:gd name="connsiteX6" fmla="*/ 625197 w 8543357"/>
                <a:gd name="connsiteY6" fmla="*/ 1683850 h 2608811"/>
                <a:gd name="connsiteX7" fmla="*/ 64619 w 8543357"/>
                <a:gd name="connsiteY7" fmla="*/ 1683850 h 2608811"/>
                <a:gd name="connsiteX8" fmla="*/ 4556251 w 8543357"/>
                <a:gd name="connsiteY8" fmla="*/ 1270428 h 2608811"/>
                <a:gd name="connsiteX9" fmla="*/ 4514208 w 8543357"/>
                <a:gd name="connsiteY9" fmla="*/ 1284443 h 2608811"/>
                <a:gd name="connsiteX10" fmla="*/ 4514208 w 8543357"/>
                <a:gd name="connsiteY10" fmla="*/ 2195382 h 2608811"/>
                <a:gd name="connsiteX11" fmla="*/ 4556251 w 8543357"/>
                <a:gd name="connsiteY11" fmla="*/ 2209396 h 2608811"/>
                <a:gd name="connsiteX12" fmla="*/ 4598295 w 8543357"/>
                <a:gd name="connsiteY12" fmla="*/ 2195382 h 2608811"/>
                <a:gd name="connsiteX13" fmla="*/ 4598295 w 8543357"/>
                <a:gd name="connsiteY13" fmla="*/ 1284443 h 2608811"/>
                <a:gd name="connsiteX14" fmla="*/ 4556251 w 8543357"/>
                <a:gd name="connsiteY14" fmla="*/ 1270428 h 2608811"/>
                <a:gd name="connsiteX15" fmla="*/ 8153579 w 8543357"/>
                <a:gd name="connsiteY15" fmla="*/ 1033056 h 2608811"/>
                <a:gd name="connsiteX16" fmla="*/ 8038838 w 8543357"/>
                <a:gd name="connsiteY16" fmla="*/ 1067215 h 2608811"/>
                <a:gd name="connsiteX17" fmla="*/ 7814607 w 8543357"/>
                <a:gd name="connsiteY17" fmla="*/ 1417576 h 2608811"/>
                <a:gd name="connsiteX18" fmla="*/ 7912708 w 8543357"/>
                <a:gd name="connsiteY18" fmla="*/ 1557721 h 2608811"/>
                <a:gd name="connsiteX19" fmla="*/ 8087884 w 8543357"/>
                <a:gd name="connsiteY19" fmla="*/ 1557721 h 2608811"/>
                <a:gd name="connsiteX20" fmla="*/ 8221025 w 8543357"/>
                <a:gd name="connsiteY20" fmla="*/ 1403562 h 2608811"/>
                <a:gd name="connsiteX21" fmla="*/ 8221025 w 8543357"/>
                <a:gd name="connsiteY21" fmla="*/ 1109258 h 2608811"/>
                <a:gd name="connsiteX22" fmla="*/ 8153579 w 8543357"/>
                <a:gd name="connsiteY22" fmla="*/ 1033056 h 2608811"/>
                <a:gd name="connsiteX23" fmla="*/ 2916554 w 8543357"/>
                <a:gd name="connsiteY23" fmla="*/ 587330 h 2608811"/>
                <a:gd name="connsiteX24" fmla="*/ 2866084 w 8543357"/>
                <a:gd name="connsiteY24" fmla="*/ 616567 h 2608811"/>
                <a:gd name="connsiteX25" fmla="*/ 2580210 w 8543357"/>
                <a:gd name="connsiteY25" fmla="*/ 807951 h 2608811"/>
                <a:gd name="connsiteX26" fmla="*/ 2545176 w 8543357"/>
                <a:gd name="connsiteY26" fmla="*/ 955106 h 2608811"/>
                <a:gd name="connsiteX27" fmla="*/ 2916554 w 8543357"/>
                <a:gd name="connsiteY27" fmla="*/ 955106 h 2608811"/>
                <a:gd name="connsiteX28" fmla="*/ 6483234 w 8543357"/>
                <a:gd name="connsiteY28" fmla="*/ 379721 h 2608811"/>
                <a:gd name="connsiteX29" fmla="*/ 6483234 w 8543357"/>
                <a:gd name="connsiteY29" fmla="*/ 955106 h 2608811"/>
                <a:gd name="connsiteX30" fmla="*/ 7169941 w 8543357"/>
                <a:gd name="connsiteY30" fmla="*/ 955106 h 2608811"/>
                <a:gd name="connsiteX31" fmla="*/ 7120887 w 8543357"/>
                <a:gd name="connsiteY31" fmla="*/ 674818 h 2608811"/>
                <a:gd name="connsiteX32" fmla="*/ 6653454 w 8543357"/>
                <a:gd name="connsiteY32" fmla="*/ 426535 h 2608811"/>
                <a:gd name="connsiteX33" fmla="*/ 4514208 w 8543357"/>
                <a:gd name="connsiteY33" fmla="*/ 213698 h 2608811"/>
                <a:gd name="connsiteX34" fmla="*/ 4374787 w 8543357"/>
                <a:gd name="connsiteY34" fmla="*/ 218539 h 2608811"/>
                <a:gd name="connsiteX35" fmla="*/ 4226908 w 8543357"/>
                <a:gd name="connsiteY35" fmla="*/ 226355 h 2608811"/>
                <a:gd name="connsiteX36" fmla="*/ 3034107 w 8543357"/>
                <a:gd name="connsiteY36" fmla="*/ 519233 h 2608811"/>
                <a:gd name="connsiteX37" fmla="*/ 3000641 w 8543357"/>
                <a:gd name="connsiteY37" fmla="*/ 538620 h 2608811"/>
                <a:gd name="connsiteX38" fmla="*/ 3000641 w 8543357"/>
                <a:gd name="connsiteY38" fmla="*/ 955106 h 2608811"/>
                <a:gd name="connsiteX39" fmla="*/ 4514208 w 8543357"/>
                <a:gd name="connsiteY39" fmla="*/ 955106 h 2608811"/>
                <a:gd name="connsiteX40" fmla="*/ 4761218 w 8543357"/>
                <a:gd name="connsiteY40" fmla="*/ 208991 h 2608811"/>
                <a:gd name="connsiteX41" fmla="*/ 4598295 w 8543357"/>
                <a:gd name="connsiteY41" fmla="*/ 211751 h 2608811"/>
                <a:gd name="connsiteX42" fmla="*/ 4598295 w 8543357"/>
                <a:gd name="connsiteY42" fmla="*/ 955106 h 2608811"/>
                <a:gd name="connsiteX43" fmla="*/ 6399147 w 8543357"/>
                <a:gd name="connsiteY43" fmla="*/ 955106 h 2608811"/>
                <a:gd name="connsiteX44" fmla="*/ 6399147 w 8543357"/>
                <a:gd name="connsiteY44" fmla="*/ 356596 h 2608811"/>
                <a:gd name="connsiteX45" fmla="*/ 6353426 w 8543357"/>
                <a:gd name="connsiteY45" fmla="*/ 344022 h 2608811"/>
                <a:gd name="connsiteX46" fmla="*/ 4761218 w 8543357"/>
                <a:gd name="connsiteY46" fmla="*/ 208991 h 2608811"/>
                <a:gd name="connsiteX47" fmla="*/ 4770242 w 8543357"/>
                <a:gd name="connsiteY47" fmla="*/ 2 h 2608811"/>
                <a:gd name="connsiteX48" fmla="*/ 7534317 w 8543357"/>
                <a:gd name="connsiteY48" fmla="*/ 681821 h 2608811"/>
                <a:gd name="connsiteX49" fmla="*/ 7688476 w 8543357"/>
                <a:gd name="connsiteY49" fmla="*/ 737879 h 2608811"/>
                <a:gd name="connsiteX50" fmla="*/ 8192996 w 8543357"/>
                <a:gd name="connsiteY50" fmla="*/ 737879 h 2608811"/>
                <a:gd name="connsiteX51" fmla="*/ 8305111 w 8543357"/>
                <a:gd name="connsiteY51" fmla="*/ 849994 h 2608811"/>
                <a:gd name="connsiteX52" fmla="*/ 8305111 w 8543357"/>
                <a:gd name="connsiteY52" fmla="*/ 1557727 h 2608811"/>
                <a:gd name="connsiteX53" fmla="*/ 8543357 w 8543357"/>
                <a:gd name="connsiteY53" fmla="*/ 1767944 h 2608811"/>
                <a:gd name="connsiteX54" fmla="*/ 8543357 w 8543357"/>
                <a:gd name="connsiteY54" fmla="*/ 2370565 h 2608811"/>
                <a:gd name="connsiteX55" fmla="*/ 7975776 w 8543357"/>
                <a:gd name="connsiteY55" fmla="*/ 2608811 h 2608811"/>
                <a:gd name="connsiteX56" fmla="*/ 7625415 w 8543357"/>
                <a:gd name="connsiteY56" fmla="*/ 2608811 h 2608811"/>
                <a:gd name="connsiteX57" fmla="*/ 6917682 w 8543357"/>
                <a:gd name="connsiteY57" fmla="*/ 1901078 h 2608811"/>
                <a:gd name="connsiteX58" fmla="*/ 6209949 w 8543357"/>
                <a:gd name="connsiteY58" fmla="*/ 2608811 h 2608811"/>
                <a:gd name="connsiteX59" fmla="*/ 2299928 w 8543357"/>
                <a:gd name="connsiteY59" fmla="*/ 2608811 h 2608811"/>
                <a:gd name="connsiteX60" fmla="*/ 2299928 w 8543357"/>
                <a:gd name="connsiteY60" fmla="*/ 2594796 h 2608811"/>
                <a:gd name="connsiteX61" fmla="*/ 1592193 w 8543357"/>
                <a:gd name="connsiteY61" fmla="*/ 1887063 h 2608811"/>
                <a:gd name="connsiteX62" fmla="*/ 884460 w 8543357"/>
                <a:gd name="connsiteY62" fmla="*/ 2594796 h 2608811"/>
                <a:gd name="connsiteX63" fmla="*/ 884460 w 8543357"/>
                <a:gd name="connsiteY63" fmla="*/ 2608811 h 2608811"/>
                <a:gd name="connsiteX64" fmla="*/ 225789 w 8543357"/>
                <a:gd name="connsiteY64" fmla="*/ 2608811 h 2608811"/>
                <a:gd name="connsiteX65" fmla="*/ 1558 w 8543357"/>
                <a:gd name="connsiteY65" fmla="*/ 2391583 h 2608811"/>
                <a:gd name="connsiteX66" fmla="*/ 1558 w 8543357"/>
                <a:gd name="connsiteY66" fmla="*/ 1774948 h 2608811"/>
                <a:gd name="connsiteX67" fmla="*/ 506078 w 8543357"/>
                <a:gd name="connsiteY67" fmla="*/ 1333496 h 2608811"/>
                <a:gd name="connsiteX68" fmla="*/ 1991609 w 8543357"/>
                <a:gd name="connsiteY68" fmla="*/ 990139 h 2608811"/>
                <a:gd name="connsiteX69" fmla="*/ 2306931 w 8543357"/>
                <a:gd name="connsiteY69" fmla="*/ 786933 h 2608811"/>
                <a:gd name="connsiteX70" fmla="*/ 4268952 w 8543357"/>
                <a:gd name="connsiteY70" fmla="*/ 2124 h 2608811"/>
                <a:gd name="connsiteX71" fmla="*/ 4770242 w 8543357"/>
                <a:gd name="connsiteY71" fmla="*/ 2 h 26088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</a:cxnLst>
              <a:rect l="l" t="t" r="r" b="b"/>
              <a:pathLst>
                <a:path w="8543357" h="2608811">
                  <a:moveTo>
                    <a:pt x="64619" y="1683850"/>
                  </a:moveTo>
                  <a:cubicBezTo>
                    <a:pt x="64619" y="1732905"/>
                    <a:pt x="64619" y="1831006"/>
                    <a:pt x="64619" y="1922096"/>
                  </a:cubicBezTo>
                  <a:cubicBezTo>
                    <a:pt x="64619" y="1971150"/>
                    <a:pt x="99659" y="2006183"/>
                    <a:pt x="148706" y="2006183"/>
                  </a:cubicBezTo>
                  <a:lnTo>
                    <a:pt x="520093" y="2006183"/>
                  </a:lnTo>
                  <a:cubicBezTo>
                    <a:pt x="534100" y="2006183"/>
                    <a:pt x="548114" y="1999179"/>
                    <a:pt x="562136" y="1978154"/>
                  </a:cubicBezTo>
                  <a:lnTo>
                    <a:pt x="667241" y="1831006"/>
                  </a:lnTo>
                  <a:cubicBezTo>
                    <a:pt x="702281" y="1774948"/>
                    <a:pt x="681255" y="1683850"/>
                    <a:pt x="625197" y="1683850"/>
                  </a:cubicBezTo>
                  <a:cubicBezTo>
                    <a:pt x="625197" y="1683850"/>
                    <a:pt x="78634" y="1683850"/>
                    <a:pt x="64619" y="1683850"/>
                  </a:cubicBezTo>
                  <a:close/>
                  <a:moveTo>
                    <a:pt x="4556251" y="1270428"/>
                  </a:moveTo>
                  <a:cubicBezTo>
                    <a:pt x="4535226" y="1270428"/>
                    <a:pt x="4514208" y="1277439"/>
                    <a:pt x="4514208" y="1284443"/>
                  </a:cubicBezTo>
                  <a:lnTo>
                    <a:pt x="4514208" y="2195382"/>
                  </a:lnTo>
                  <a:cubicBezTo>
                    <a:pt x="4514208" y="2202385"/>
                    <a:pt x="4535226" y="2209396"/>
                    <a:pt x="4556251" y="2209396"/>
                  </a:cubicBezTo>
                  <a:cubicBezTo>
                    <a:pt x="4577269" y="2209396"/>
                    <a:pt x="4591291" y="2202385"/>
                    <a:pt x="4598295" y="2195382"/>
                  </a:cubicBezTo>
                  <a:lnTo>
                    <a:pt x="4598295" y="1284443"/>
                  </a:lnTo>
                  <a:cubicBezTo>
                    <a:pt x="4598295" y="1277439"/>
                    <a:pt x="4577269" y="1270428"/>
                    <a:pt x="4556251" y="1270428"/>
                  </a:cubicBezTo>
                  <a:close/>
                  <a:moveTo>
                    <a:pt x="8153579" y="1033056"/>
                  </a:moveTo>
                  <a:cubicBezTo>
                    <a:pt x="8115915" y="1025173"/>
                    <a:pt x="8070368" y="1035684"/>
                    <a:pt x="8038838" y="1067215"/>
                  </a:cubicBezTo>
                  <a:cubicBezTo>
                    <a:pt x="7912708" y="1179330"/>
                    <a:pt x="7863661" y="1291446"/>
                    <a:pt x="7814607" y="1417576"/>
                  </a:cubicBezTo>
                  <a:cubicBezTo>
                    <a:pt x="7786578" y="1487649"/>
                    <a:pt x="7835632" y="1557721"/>
                    <a:pt x="7912708" y="1557721"/>
                  </a:cubicBezTo>
                  <a:lnTo>
                    <a:pt x="8087884" y="1557721"/>
                  </a:lnTo>
                  <a:cubicBezTo>
                    <a:pt x="8178982" y="1564732"/>
                    <a:pt x="8221025" y="1487649"/>
                    <a:pt x="8221025" y="1403562"/>
                  </a:cubicBezTo>
                  <a:lnTo>
                    <a:pt x="8221025" y="1109258"/>
                  </a:lnTo>
                  <a:cubicBezTo>
                    <a:pt x="8221025" y="1067215"/>
                    <a:pt x="8191243" y="1040939"/>
                    <a:pt x="8153579" y="1033056"/>
                  </a:cubicBezTo>
                  <a:close/>
                  <a:moveTo>
                    <a:pt x="2916554" y="587330"/>
                  </a:moveTo>
                  <a:lnTo>
                    <a:pt x="2866084" y="616567"/>
                  </a:lnTo>
                  <a:cubicBezTo>
                    <a:pt x="2760209" y="682260"/>
                    <a:pt x="2666049" y="748390"/>
                    <a:pt x="2580210" y="807951"/>
                  </a:cubicBezTo>
                  <a:cubicBezTo>
                    <a:pt x="2545176" y="835980"/>
                    <a:pt x="2482107" y="955106"/>
                    <a:pt x="2545176" y="955106"/>
                  </a:cubicBezTo>
                  <a:lnTo>
                    <a:pt x="2916554" y="955106"/>
                  </a:lnTo>
                  <a:close/>
                  <a:moveTo>
                    <a:pt x="6483234" y="379721"/>
                  </a:moveTo>
                  <a:lnTo>
                    <a:pt x="6483234" y="955106"/>
                  </a:lnTo>
                  <a:lnTo>
                    <a:pt x="7169941" y="955106"/>
                  </a:lnTo>
                  <a:cubicBezTo>
                    <a:pt x="7254028" y="955106"/>
                    <a:pt x="7261031" y="800948"/>
                    <a:pt x="7120887" y="674818"/>
                  </a:cubicBezTo>
                  <a:cubicBezTo>
                    <a:pt x="7004065" y="571243"/>
                    <a:pt x="6841909" y="490023"/>
                    <a:pt x="6653454" y="426535"/>
                  </a:cubicBezTo>
                  <a:close/>
                  <a:moveTo>
                    <a:pt x="4514208" y="213698"/>
                  </a:moveTo>
                  <a:lnTo>
                    <a:pt x="4374787" y="218539"/>
                  </a:lnTo>
                  <a:cubicBezTo>
                    <a:pt x="4280968" y="222592"/>
                    <a:pt x="4226908" y="226355"/>
                    <a:pt x="4226908" y="226355"/>
                  </a:cubicBezTo>
                  <a:cubicBezTo>
                    <a:pt x="3710128" y="226355"/>
                    <a:pt x="3330204" y="360477"/>
                    <a:pt x="3034107" y="519233"/>
                  </a:cubicBezTo>
                  <a:lnTo>
                    <a:pt x="3000641" y="538620"/>
                  </a:lnTo>
                  <a:lnTo>
                    <a:pt x="3000641" y="955106"/>
                  </a:lnTo>
                  <a:lnTo>
                    <a:pt x="4514208" y="955106"/>
                  </a:lnTo>
                  <a:close/>
                  <a:moveTo>
                    <a:pt x="4761218" y="208991"/>
                  </a:moveTo>
                  <a:lnTo>
                    <a:pt x="4598295" y="211751"/>
                  </a:lnTo>
                  <a:lnTo>
                    <a:pt x="4598295" y="955106"/>
                  </a:lnTo>
                  <a:lnTo>
                    <a:pt x="6399147" y="955106"/>
                  </a:lnTo>
                  <a:lnTo>
                    <a:pt x="6399147" y="356596"/>
                  </a:lnTo>
                  <a:lnTo>
                    <a:pt x="6353426" y="344022"/>
                  </a:lnTo>
                  <a:cubicBezTo>
                    <a:pt x="5828439" y="226736"/>
                    <a:pt x="5198565" y="205816"/>
                    <a:pt x="4761218" y="208991"/>
                  </a:cubicBezTo>
                  <a:close/>
                  <a:moveTo>
                    <a:pt x="4770242" y="2"/>
                  </a:moveTo>
                  <a:cubicBezTo>
                    <a:pt x="5907985" y="-288"/>
                    <a:pt x="6823084" y="56427"/>
                    <a:pt x="7534317" y="681821"/>
                  </a:cubicBezTo>
                  <a:cubicBezTo>
                    <a:pt x="7576361" y="716861"/>
                    <a:pt x="7632418" y="737879"/>
                    <a:pt x="7688476" y="737879"/>
                  </a:cubicBezTo>
                  <a:lnTo>
                    <a:pt x="8192996" y="737879"/>
                  </a:lnTo>
                  <a:cubicBezTo>
                    <a:pt x="8256065" y="737879"/>
                    <a:pt x="8305111" y="786933"/>
                    <a:pt x="8305111" y="849994"/>
                  </a:cubicBezTo>
                  <a:lnTo>
                    <a:pt x="8305111" y="1557727"/>
                  </a:lnTo>
                  <a:cubicBezTo>
                    <a:pt x="8431241" y="1557727"/>
                    <a:pt x="8536353" y="1655829"/>
                    <a:pt x="8543357" y="1767944"/>
                  </a:cubicBezTo>
                  <a:lnTo>
                    <a:pt x="8543357" y="2370565"/>
                  </a:lnTo>
                  <a:lnTo>
                    <a:pt x="7975776" y="2608811"/>
                  </a:lnTo>
                  <a:lnTo>
                    <a:pt x="7625415" y="2608811"/>
                  </a:lnTo>
                  <a:cubicBezTo>
                    <a:pt x="7625415" y="2216406"/>
                    <a:pt x="7310086" y="1901078"/>
                    <a:pt x="6917682" y="1901078"/>
                  </a:cubicBezTo>
                  <a:cubicBezTo>
                    <a:pt x="6525277" y="1901078"/>
                    <a:pt x="6209949" y="2216406"/>
                    <a:pt x="6209949" y="2608811"/>
                  </a:cubicBezTo>
                  <a:lnTo>
                    <a:pt x="2299928" y="2608811"/>
                  </a:lnTo>
                  <a:cubicBezTo>
                    <a:pt x="2299928" y="2608811"/>
                    <a:pt x="2299928" y="2601800"/>
                    <a:pt x="2299928" y="2594796"/>
                  </a:cubicBezTo>
                  <a:cubicBezTo>
                    <a:pt x="2299928" y="2202392"/>
                    <a:pt x="1984598" y="1887063"/>
                    <a:pt x="1592193" y="1887063"/>
                  </a:cubicBezTo>
                  <a:cubicBezTo>
                    <a:pt x="1199789" y="1887063"/>
                    <a:pt x="884460" y="2202392"/>
                    <a:pt x="884460" y="2594796"/>
                  </a:cubicBezTo>
                  <a:cubicBezTo>
                    <a:pt x="884460" y="2594796"/>
                    <a:pt x="884460" y="2601800"/>
                    <a:pt x="884460" y="2608811"/>
                  </a:cubicBezTo>
                  <a:lnTo>
                    <a:pt x="225789" y="2608811"/>
                  </a:lnTo>
                  <a:cubicBezTo>
                    <a:pt x="106662" y="2608811"/>
                    <a:pt x="1558" y="2510710"/>
                    <a:pt x="1558" y="2391583"/>
                  </a:cubicBezTo>
                  <a:lnTo>
                    <a:pt x="1558" y="1774948"/>
                  </a:lnTo>
                  <a:cubicBezTo>
                    <a:pt x="1558" y="1774948"/>
                    <a:pt x="-54500" y="1480644"/>
                    <a:pt x="506078" y="1333496"/>
                  </a:cubicBezTo>
                  <a:cubicBezTo>
                    <a:pt x="912497" y="1228384"/>
                    <a:pt x="1592193" y="1095251"/>
                    <a:pt x="1991609" y="990139"/>
                  </a:cubicBezTo>
                  <a:cubicBezTo>
                    <a:pt x="2159782" y="948095"/>
                    <a:pt x="2215835" y="864009"/>
                    <a:pt x="2306931" y="786933"/>
                  </a:cubicBezTo>
                  <a:cubicBezTo>
                    <a:pt x="2573206" y="555691"/>
                    <a:pt x="3365024" y="9128"/>
                    <a:pt x="4268952" y="2124"/>
                  </a:cubicBezTo>
                  <a:cubicBezTo>
                    <a:pt x="4440629" y="1248"/>
                    <a:pt x="4607708" y="43"/>
                    <a:pt x="4770242" y="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89" name="Freeform: Shape 88">
              <a:extLst>
                <a:ext uri="{FF2B5EF4-FFF2-40B4-BE49-F238E27FC236}">
                  <a16:creationId xmlns:a16="http://schemas.microsoft.com/office/drawing/2014/main" id="{F6013D73-7979-4F85-A0F5-AD48F49E293B}"/>
                </a:ext>
              </a:extLst>
            </p:cNvPr>
            <p:cNvSpPr/>
            <p:nvPr/>
          </p:nvSpPr>
          <p:spPr>
            <a:xfrm>
              <a:off x="113572" y="3679475"/>
              <a:ext cx="2324346" cy="364054"/>
            </a:xfrm>
            <a:custGeom>
              <a:avLst/>
              <a:gdLst>
                <a:gd name="connsiteX0" fmla="*/ 2123188 w 2324346"/>
                <a:gd name="connsiteY0" fmla="*/ 127749 h 364054"/>
                <a:gd name="connsiteX1" fmla="*/ 2067056 w 2324346"/>
                <a:gd name="connsiteY1" fmla="*/ 183881 h 364054"/>
                <a:gd name="connsiteX2" fmla="*/ 2123188 w 2324346"/>
                <a:gd name="connsiteY2" fmla="*/ 240013 h 364054"/>
                <a:gd name="connsiteX3" fmla="*/ 2179320 w 2324346"/>
                <a:gd name="connsiteY3" fmla="*/ 183881 h 364054"/>
                <a:gd name="connsiteX4" fmla="*/ 2123188 w 2324346"/>
                <a:gd name="connsiteY4" fmla="*/ 127749 h 364054"/>
                <a:gd name="connsiteX5" fmla="*/ 1803836 w 2324346"/>
                <a:gd name="connsiteY5" fmla="*/ 127749 h 364054"/>
                <a:gd name="connsiteX6" fmla="*/ 1747704 w 2324346"/>
                <a:gd name="connsiteY6" fmla="*/ 183881 h 364054"/>
                <a:gd name="connsiteX7" fmla="*/ 1803836 w 2324346"/>
                <a:gd name="connsiteY7" fmla="*/ 240013 h 364054"/>
                <a:gd name="connsiteX8" fmla="*/ 1859968 w 2324346"/>
                <a:gd name="connsiteY8" fmla="*/ 183881 h 364054"/>
                <a:gd name="connsiteX9" fmla="*/ 1803836 w 2324346"/>
                <a:gd name="connsiteY9" fmla="*/ 127749 h 364054"/>
                <a:gd name="connsiteX10" fmla="*/ 1484484 w 2324346"/>
                <a:gd name="connsiteY10" fmla="*/ 127749 h 364054"/>
                <a:gd name="connsiteX11" fmla="*/ 1428352 w 2324346"/>
                <a:gd name="connsiteY11" fmla="*/ 183881 h 364054"/>
                <a:gd name="connsiteX12" fmla="*/ 1484484 w 2324346"/>
                <a:gd name="connsiteY12" fmla="*/ 240013 h 364054"/>
                <a:gd name="connsiteX13" fmla="*/ 1540616 w 2324346"/>
                <a:gd name="connsiteY13" fmla="*/ 183881 h 364054"/>
                <a:gd name="connsiteX14" fmla="*/ 1484484 w 2324346"/>
                <a:gd name="connsiteY14" fmla="*/ 127749 h 364054"/>
                <a:gd name="connsiteX15" fmla="*/ 1165131 w 2324346"/>
                <a:gd name="connsiteY15" fmla="*/ 127749 h 364054"/>
                <a:gd name="connsiteX16" fmla="*/ 1108999 w 2324346"/>
                <a:gd name="connsiteY16" fmla="*/ 183881 h 364054"/>
                <a:gd name="connsiteX17" fmla="*/ 1165131 w 2324346"/>
                <a:gd name="connsiteY17" fmla="*/ 240013 h 364054"/>
                <a:gd name="connsiteX18" fmla="*/ 1221263 w 2324346"/>
                <a:gd name="connsiteY18" fmla="*/ 183881 h 364054"/>
                <a:gd name="connsiteX19" fmla="*/ 1165131 w 2324346"/>
                <a:gd name="connsiteY19" fmla="*/ 127749 h 364054"/>
                <a:gd name="connsiteX20" fmla="*/ 845779 w 2324346"/>
                <a:gd name="connsiteY20" fmla="*/ 127749 h 364054"/>
                <a:gd name="connsiteX21" fmla="*/ 789647 w 2324346"/>
                <a:gd name="connsiteY21" fmla="*/ 183881 h 364054"/>
                <a:gd name="connsiteX22" fmla="*/ 845779 w 2324346"/>
                <a:gd name="connsiteY22" fmla="*/ 240013 h 364054"/>
                <a:gd name="connsiteX23" fmla="*/ 901911 w 2324346"/>
                <a:gd name="connsiteY23" fmla="*/ 183881 h 364054"/>
                <a:gd name="connsiteX24" fmla="*/ 845779 w 2324346"/>
                <a:gd name="connsiteY24" fmla="*/ 127749 h 364054"/>
                <a:gd name="connsiteX25" fmla="*/ 526427 w 2324346"/>
                <a:gd name="connsiteY25" fmla="*/ 127749 h 364054"/>
                <a:gd name="connsiteX26" fmla="*/ 470295 w 2324346"/>
                <a:gd name="connsiteY26" fmla="*/ 183881 h 364054"/>
                <a:gd name="connsiteX27" fmla="*/ 526427 w 2324346"/>
                <a:gd name="connsiteY27" fmla="*/ 240013 h 364054"/>
                <a:gd name="connsiteX28" fmla="*/ 582559 w 2324346"/>
                <a:gd name="connsiteY28" fmla="*/ 183881 h 364054"/>
                <a:gd name="connsiteX29" fmla="*/ 526427 w 2324346"/>
                <a:gd name="connsiteY29" fmla="*/ 127749 h 364054"/>
                <a:gd name="connsiteX30" fmla="*/ 207075 w 2324346"/>
                <a:gd name="connsiteY30" fmla="*/ 127749 h 364054"/>
                <a:gd name="connsiteX31" fmla="*/ 150943 w 2324346"/>
                <a:gd name="connsiteY31" fmla="*/ 183881 h 364054"/>
                <a:gd name="connsiteX32" fmla="*/ 207075 w 2324346"/>
                <a:gd name="connsiteY32" fmla="*/ 240013 h 364054"/>
                <a:gd name="connsiteX33" fmla="*/ 263207 w 2324346"/>
                <a:gd name="connsiteY33" fmla="*/ 183881 h 364054"/>
                <a:gd name="connsiteX34" fmla="*/ 207075 w 2324346"/>
                <a:gd name="connsiteY34" fmla="*/ 127749 h 364054"/>
                <a:gd name="connsiteX35" fmla="*/ 2123188 w 2324346"/>
                <a:gd name="connsiteY35" fmla="*/ 71617 h 364054"/>
                <a:gd name="connsiteX36" fmla="*/ 2235452 w 2324346"/>
                <a:gd name="connsiteY36" fmla="*/ 183881 h 364054"/>
                <a:gd name="connsiteX37" fmla="*/ 2123188 w 2324346"/>
                <a:gd name="connsiteY37" fmla="*/ 296145 h 364054"/>
                <a:gd name="connsiteX38" fmla="*/ 2010924 w 2324346"/>
                <a:gd name="connsiteY38" fmla="*/ 183881 h 364054"/>
                <a:gd name="connsiteX39" fmla="*/ 2123188 w 2324346"/>
                <a:gd name="connsiteY39" fmla="*/ 71617 h 364054"/>
                <a:gd name="connsiteX40" fmla="*/ 1803836 w 2324346"/>
                <a:gd name="connsiteY40" fmla="*/ 71617 h 364054"/>
                <a:gd name="connsiteX41" fmla="*/ 1916100 w 2324346"/>
                <a:gd name="connsiteY41" fmla="*/ 183881 h 364054"/>
                <a:gd name="connsiteX42" fmla="*/ 1803836 w 2324346"/>
                <a:gd name="connsiteY42" fmla="*/ 296145 h 364054"/>
                <a:gd name="connsiteX43" fmla="*/ 1691572 w 2324346"/>
                <a:gd name="connsiteY43" fmla="*/ 183881 h 364054"/>
                <a:gd name="connsiteX44" fmla="*/ 1803836 w 2324346"/>
                <a:gd name="connsiteY44" fmla="*/ 71617 h 364054"/>
                <a:gd name="connsiteX45" fmla="*/ 1484484 w 2324346"/>
                <a:gd name="connsiteY45" fmla="*/ 71617 h 364054"/>
                <a:gd name="connsiteX46" fmla="*/ 1596748 w 2324346"/>
                <a:gd name="connsiteY46" fmla="*/ 183881 h 364054"/>
                <a:gd name="connsiteX47" fmla="*/ 1484484 w 2324346"/>
                <a:gd name="connsiteY47" fmla="*/ 296145 h 364054"/>
                <a:gd name="connsiteX48" fmla="*/ 1372220 w 2324346"/>
                <a:gd name="connsiteY48" fmla="*/ 183881 h 364054"/>
                <a:gd name="connsiteX49" fmla="*/ 1484484 w 2324346"/>
                <a:gd name="connsiteY49" fmla="*/ 71617 h 364054"/>
                <a:gd name="connsiteX50" fmla="*/ 1165131 w 2324346"/>
                <a:gd name="connsiteY50" fmla="*/ 71617 h 364054"/>
                <a:gd name="connsiteX51" fmla="*/ 1277395 w 2324346"/>
                <a:gd name="connsiteY51" fmla="*/ 183881 h 364054"/>
                <a:gd name="connsiteX52" fmla="*/ 1165131 w 2324346"/>
                <a:gd name="connsiteY52" fmla="*/ 296145 h 364054"/>
                <a:gd name="connsiteX53" fmla="*/ 1052867 w 2324346"/>
                <a:gd name="connsiteY53" fmla="*/ 183881 h 364054"/>
                <a:gd name="connsiteX54" fmla="*/ 1165131 w 2324346"/>
                <a:gd name="connsiteY54" fmla="*/ 71617 h 364054"/>
                <a:gd name="connsiteX55" fmla="*/ 845779 w 2324346"/>
                <a:gd name="connsiteY55" fmla="*/ 71617 h 364054"/>
                <a:gd name="connsiteX56" fmla="*/ 958043 w 2324346"/>
                <a:gd name="connsiteY56" fmla="*/ 183881 h 364054"/>
                <a:gd name="connsiteX57" fmla="*/ 845779 w 2324346"/>
                <a:gd name="connsiteY57" fmla="*/ 296145 h 364054"/>
                <a:gd name="connsiteX58" fmla="*/ 733515 w 2324346"/>
                <a:gd name="connsiteY58" fmla="*/ 183881 h 364054"/>
                <a:gd name="connsiteX59" fmla="*/ 845779 w 2324346"/>
                <a:gd name="connsiteY59" fmla="*/ 71617 h 364054"/>
                <a:gd name="connsiteX60" fmla="*/ 526427 w 2324346"/>
                <a:gd name="connsiteY60" fmla="*/ 71617 h 364054"/>
                <a:gd name="connsiteX61" fmla="*/ 638691 w 2324346"/>
                <a:gd name="connsiteY61" fmla="*/ 183881 h 364054"/>
                <a:gd name="connsiteX62" fmla="*/ 526427 w 2324346"/>
                <a:gd name="connsiteY62" fmla="*/ 296145 h 364054"/>
                <a:gd name="connsiteX63" fmla="*/ 414163 w 2324346"/>
                <a:gd name="connsiteY63" fmla="*/ 183881 h 364054"/>
                <a:gd name="connsiteX64" fmla="*/ 526427 w 2324346"/>
                <a:gd name="connsiteY64" fmla="*/ 71617 h 364054"/>
                <a:gd name="connsiteX65" fmla="*/ 207075 w 2324346"/>
                <a:gd name="connsiteY65" fmla="*/ 71617 h 364054"/>
                <a:gd name="connsiteX66" fmla="*/ 319339 w 2324346"/>
                <a:gd name="connsiteY66" fmla="*/ 183881 h 364054"/>
                <a:gd name="connsiteX67" fmla="*/ 207075 w 2324346"/>
                <a:gd name="connsiteY67" fmla="*/ 296145 h 364054"/>
                <a:gd name="connsiteX68" fmla="*/ 94811 w 2324346"/>
                <a:gd name="connsiteY68" fmla="*/ 183881 h 364054"/>
                <a:gd name="connsiteX69" fmla="*/ 207075 w 2324346"/>
                <a:gd name="connsiteY69" fmla="*/ 71617 h 364054"/>
                <a:gd name="connsiteX70" fmla="*/ 182844 w 2324346"/>
                <a:gd name="connsiteY70" fmla="*/ 45713 h 364054"/>
                <a:gd name="connsiteX71" fmla="*/ 46530 w 2324346"/>
                <a:gd name="connsiteY71" fmla="*/ 182027 h 364054"/>
                <a:gd name="connsiteX72" fmla="*/ 182844 w 2324346"/>
                <a:gd name="connsiteY72" fmla="*/ 318341 h 364054"/>
                <a:gd name="connsiteX73" fmla="*/ 2141502 w 2324346"/>
                <a:gd name="connsiteY73" fmla="*/ 318341 h 364054"/>
                <a:gd name="connsiteX74" fmla="*/ 2277816 w 2324346"/>
                <a:gd name="connsiteY74" fmla="*/ 182027 h 364054"/>
                <a:gd name="connsiteX75" fmla="*/ 2141502 w 2324346"/>
                <a:gd name="connsiteY75" fmla="*/ 45713 h 364054"/>
                <a:gd name="connsiteX76" fmla="*/ 182027 w 2324346"/>
                <a:gd name="connsiteY76" fmla="*/ 0 h 364054"/>
                <a:gd name="connsiteX77" fmla="*/ 2142319 w 2324346"/>
                <a:gd name="connsiteY77" fmla="*/ 0 h 364054"/>
                <a:gd name="connsiteX78" fmla="*/ 2324346 w 2324346"/>
                <a:gd name="connsiteY78" fmla="*/ 182027 h 364054"/>
                <a:gd name="connsiteX79" fmla="*/ 2142319 w 2324346"/>
                <a:gd name="connsiteY79" fmla="*/ 364054 h 364054"/>
                <a:gd name="connsiteX80" fmla="*/ 182027 w 2324346"/>
                <a:gd name="connsiteY80" fmla="*/ 364054 h 364054"/>
                <a:gd name="connsiteX81" fmla="*/ 0 w 2324346"/>
                <a:gd name="connsiteY81" fmla="*/ 182027 h 364054"/>
                <a:gd name="connsiteX82" fmla="*/ 182027 w 2324346"/>
                <a:gd name="connsiteY82" fmla="*/ 0 h 3640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</a:cxnLst>
              <a:rect l="l" t="t" r="r" b="b"/>
              <a:pathLst>
                <a:path w="2324346" h="364054">
                  <a:moveTo>
                    <a:pt x="2123188" y="127749"/>
                  </a:moveTo>
                  <a:cubicBezTo>
                    <a:pt x="2092187" y="127749"/>
                    <a:pt x="2067056" y="152880"/>
                    <a:pt x="2067056" y="183881"/>
                  </a:cubicBezTo>
                  <a:cubicBezTo>
                    <a:pt x="2067056" y="214882"/>
                    <a:pt x="2092187" y="240013"/>
                    <a:pt x="2123188" y="240013"/>
                  </a:cubicBezTo>
                  <a:cubicBezTo>
                    <a:pt x="2154189" y="240013"/>
                    <a:pt x="2179320" y="214882"/>
                    <a:pt x="2179320" y="183881"/>
                  </a:cubicBezTo>
                  <a:cubicBezTo>
                    <a:pt x="2179320" y="152880"/>
                    <a:pt x="2154189" y="127749"/>
                    <a:pt x="2123188" y="127749"/>
                  </a:cubicBezTo>
                  <a:close/>
                  <a:moveTo>
                    <a:pt x="1803836" y="127749"/>
                  </a:moveTo>
                  <a:cubicBezTo>
                    <a:pt x="1772835" y="127749"/>
                    <a:pt x="1747704" y="152880"/>
                    <a:pt x="1747704" y="183881"/>
                  </a:cubicBezTo>
                  <a:cubicBezTo>
                    <a:pt x="1747704" y="214882"/>
                    <a:pt x="1772835" y="240013"/>
                    <a:pt x="1803836" y="240013"/>
                  </a:cubicBezTo>
                  <a:cubicBezTo>
                    <a:pt x="1834837" y="240013"/>
                    <a:pt x="1859968" y="214882"/>
                    <a:pt x="1859968" y="183881"/>
                  </a:cubicBezTo>
                  <a:cubicBezTo>
                    <a:pt x="1859968" y="152880"/>
                    <a:pt x="1834837" y="127749"/>
                    <a:pt x="1803836" y="127749"/>
                  </a:cubicBezTo>
                  <a:close/>
                  <a:moveTo>
                    <a:pt x="1484484" y="127749"/>
                  </a:moveTo>
                  <a:cubicBezTo>
                    <a:pt x="1453483" y="127749"/>
                    <a:pt x="1428352" y="152880"/>
                    <a:pt x="1428352" y="183881"/>
                  </a:cubicBezTo>
                  <a:cubicBezTo>
                    <a:pt x="1428352" y="214882"/>
                    <a:pt x="1453483" y="240013"/>
                    <a:pt x="1484484" y="240013"/>
                  </a:cubicBezTo>
                  <a:cubicBezTo>
                    <a:pt x="1515485" y="240013"/>
                    <a:pt x="1540616" y="214882"/>
                    <a:pt x="1540616" y="183881"/>
                  </a:cubicBezTo>
                  <a:cubicBezTo>
                    <a:pt x="1540616" y="152880"/>
                    <a:pt x="1515485" y="127749"/>
                    <a:pt x="1484484" y="127749"/>
                  </a:cubicBezTo>
                  <a:close/>
                  <a:moveTo>
                    <a:pt x="1165131" y="127749"/>
                  </a:moveTo>
                  <a:cubicBezTo>
                    <a:pt x="1134130" y="127749"/>
                    <a:pt x="1108999" y="152880"/>
                    <a:pt x="1108999" y="183881"/>
                  </a:cubicBezTo>
                  <a:cubicBezTo>
                    <a:pt x="1108999" y="214882"/>
                    <a:pt x="1134130" y="240013"/>
                    <a:pt x="1165131" y="240013"/>
                  </a:cubicBezTo>
                  <a:cubicBezTo>
                    <a:pt x="1196132" y="240013"/>
                    <a:pt x="1221263" y="214882"/>
                    <a:pt x="1221263" y="183881"/>
                  </a:cubicBezTo>
                  <a:cubicBezTo>
                    <a:pt x="1221263" y="152880"/>
                    <a:pt x="1196132" y="127749"/>
                    <a:pt x="1165131" y="127749"/>
                  </a:cubicBezTo>
                  <a:close/>
                  <a:moveTo>
                    <a:pt x="845779" y="127749"/>
                  </a:moveTo>
                  <a:cubicBezTo>
                    <a:pt x="814778" y="127749"/>
                    <a:pt x="789647" y="152880"/>
                    <a:pt x="789647" y="183881"/>
                  </a:cubicBezTo>
                  <a:cubicBezTo>
                    <a:pt x="789647" y="214882"/>
                    <a:pt x="814778" y="240013"/>
                    <a:pt x="845779" y="240013"/>
                  </a:cubicBezTo>
                  <a:cubicBezTo>
                    <a:pt x="876780" y="240013"/>
                    <a:pt x="901911" y="214882"/>
                    <a:pt x="901911" y="183881"/>
                  </a:cubicBezTo>
                  <a:cubicBezTo>
                    <a:pt x="901911" y="152880"/>
                    <a:pt x="876780" y="127749"/>
                    <a:pt x="845779" y="127749"/>
                  </a:cubicBezTo>
                  <a:close/>
                  <a:moveTo>
                    <a:pt x="526427" y="127749"/>
                  </a:moveTo>
                  <a:cubicBezTo>
                    <a:pt x="495426" y="127749"/>
                    <a:pt x="470295" y="152880"/>
                    <a:pt x="470295" y="183881"/>
                  </a:cubicBezTo>
                  <a:cubicBezTo>
                    <a:pt x="470295" y="214882"/>
                    <a:pt x="495426" y="240013"/>
                    <a:pt x="526427" y="240013"/>
                  </a:cubicBezTo>
                  <a:cubicBezTo>
                    <a:pt x="557428" y="240013"/>
                    <a:pt x="582559" y="214882"/>
                    <a:pt x="582559" y="183881"/>
                  </a:cubicBezTo>
                  <a:cubicBezTo>
                    <a:pt x="582559" y="152880"/>
                    <a:pt x="557428" y="127749"/>
                    <a:pt x="526427" y="127749"/>
                  </a:cubicBezTo>
                  <a:close/>
                  <a:moveTo>
                    <a:pt x="207075" y="127749"/>
                  </a:moveTo>
                  <a:cubicBezTo>
                    <a:pt x="176074" y="127749"/>
                    <a:pt x="150943" y="152880"/>
                    <a:pt x="150943" y="183881"/>
                  </a:cubicBezTo>
                  <a:cubicBezTo>
                    <a:pt x="150943" y="214882"/>
                    <a:pt x="176074" y="240013"/>
                    <a:pt x="207075" y="240013"/>
                  </a:cubicBezTo>
                  <a:cubicBezTo>
                    <a:pt x="238076" y="240013"/>
                    <a:pt x="263207" y="214882"/>
                    <a:pt x="263207" y="183881"/>
                  </a:cubicBezTo>
                  <a:cubicBezTo>
                    <a:pt x="263207" y="152880"/>
                    <a:pt x="238076" y="127749"/>
                    <a:pt x="207075" y="127749"/>
                  </a:cubicBezTo>
                  <a:close/>
                  <a:moveTo>
                    <a:pt x="2123188" y="71617"/>
                  </a:moveTo>
                  <a:cubicBezTo>
                    <a:pt x="2185190" y="71617"/>
                    <a:pt x="2235452" y="121879"/>
                    <a:pt x="2235452" y="183881"/>
                  </a:cubicBezTo>
                  <a:cubicBezTo>
                    <a:pt x="2235452" y="245883"/>
                    <a:pt x="2185190" y="296145"/>
                    <a:pt x="2123188" y="296145"/>
                  </a:cubicBezTo>
                  <a:cubicBezTo>
                    <a:pt x="2061186" y="296145"/>
                    <a:pt x="2010924" y="245883"/>
                    <a:pt x="2010924" y="183881"/>
                  </a:cubicBezTo>
                  <a:cubicBezTo>
                    <a:pt x="2010924" y="121879"/>
                    <a:pt x="2061186" y="71617"/>
                    <a:pt x="2123188" y="71617"/>
                  </a:cubicBezTo>
                  <a:close/>
                  <a:moveTo>
                    <a:pt x="1803836" y="71617"/>
                  </a:moveTo>
                  <a:cubicBezTo>
                    <a:pt x="1865838" y="71617"/>
                    <a:pt x="1916100" y="121879"/>
                    <a:pt x="1916100" y="183881"/>
                  </a:cubicBezTo>
                  <a:cubicBezTo>
                    <a:pt x="1916100" y="245883"/>
                    <a:pt x="1865838" y="296145"/>
                    <a:pt x="1803836" y="296145"/>
                  </a:cubicBezTo>
                  <a:cubicBezTo>
                    <a:pt x="1741834" y="296145"/>
                    <a:pt x="1691572" y="245883"/>
                    <a:pt x="1691572" y="183881"/>
                  </a:cubicBezTo>
                  <a:cubicBezTo>
                    <a:pt x="1691572" y="121879"/>
                    <a:pt x="1741834" y="71617"/>
                    <a:pt x="1803836" y="71617"/>
                  </a:cubicBezTo>
                  <a:close/>
                  <a:moveTo>
                    <a:pt x="1484484" y="71617"/>
                  </a:moveTo>
                  <a:cubicBezTo>
                    <a:pt x="1546486" y="71617"/>
                    <a:pt x="1596748" y="121879"/>
                    <a:pt x="1596748" y="183881"/>
                  </a:cubicBezTo>
                  <a:cubicBezTo>
                    <a:pt x="1596748" y="245883"/>
                    <a:pt x="1546486" y="296145"/>
                    <a:pt x="1484484" y="296145"/>
                  </a:cubicBezTo>
                  <a:cubicBezTo>
                    <a:pt x="1422482" y="296145"/>
                    <a:pt x="1372220" y="245883"/>
                    <a:pt x="1372220" y="183881"/>
                  </a:cubicBezTo>
                  <a:cubicBezTo>
                    <a:pt x="1372220" y="121879"/>
                    <a:pt x="1422482" y="71617"/>
                    <a:pt x="1484484" y="71617"/>
                  </a:cubicBezTo>
                  <a:close/>
                  <a:moveTo>
                    <a:pt x="1165131" y="71617"/>
                  </a:moveTo>
                  <a:cubicBezTo>
                    <a:pt x="1227133" y="71617"/>
                    <a:pt x="1277395" y="121879"/>
                    <a:pt x="1277395" y="183881"/>
                  </a:cubicBezTo>
                  <a:cubicBezTo>
                    <a:pt x="1277395" y="245883"/>
                    <a:pt x="1227133" y="296145"/>
                    <a:pt x="1165131" y="296145"/>
                  </a:cubicBezTo>
                  <a:cubicBezTo>
                    <a:pt x="1103129" y="296145"/>
                    <a:pt x="1052867" y="245883"/>
                    <a:pt x="1052867" y="183881"/>
                  </a:cubicBezTo>
                  <a:cubicBezTo>
                    <a:pt x="1052867" y="121879"/>
                    <a:pt x="1103129" y="71617"/>
                    <a:pt x="1165131" y="71617"/>
                  </a:cubicBezTo>
                  <a:close/>
                  <a:moveTo>
                    <a:pt x="845779" y="71617"/>
                  </a:moveTo>
                  <a:cubicBezTo>
                    <a:pt x="907781" y="71617"/>
                    <a:pt x="958043" y="121879"/>
                    <a:pt x="958043" y="183881"/>
                  </a:cubicBezTo>
                  <a:cubicBezTo>
                    <a:pt x="958043" y="245883"/>
                    <a:pt x="907781" y="296145"/>
                    <a:pt x="845779" y="296145"/>
                  </a:cubicBezTo>
                  <a:cubicBezTo>
                    <a:pt x="783777" y="296145"/>
                    <a:pt x="733515" y="245883"/>
                    <a:pt x="733515" y="183881"/>
                  </a:cubicBezTo>
                  <a:cubicBezTo>
                    <a:pt x="733515" y="121879"/>
                    <a:pt x="783777" y="71617"/>
                    <a:pt x="845779" y="71617"/>
                  </a:cubicBezTo>
                  <a:close/>
                  <a:moveTo>
                    <a:pt x="526427" y="71617"/>
                  </a:moveTo>
                  <a:cubicBezTo>
                    <a:pt x="588429" y="71617"/>
                    <a:pt x="638691" y="121879"/>
                    <a:pt x="638691" y="183881"/>
                  </a:cubicBezTo>
                  <a:cubicBezTo>
                    <a:pt x="638691" y="245883"/>
                    <a:pt x="588429" y="296145"/>
                    <a:pt x="526427" y="296145"/>
                  </a:cubicBezTo>
                  <a:cubicBezTo>
                    <a:pt x="464425" y="296145"/>
                    <a:pt x="414163" y="245883"/>
                    <a:pt x="414163" y="183881"/>
                  </a:cubicBezTo>
                  <a:cubicBezTo>
                    <a:pt x="414163" y="121879"/>
                    <a:pt x="464425" y="71617"/>
                    <a:pt x="526427" y="71617"/>
                  </a:cubicBezTo>
                  <a:close/>
                  <a:moveTo>
                    <a:pt x="207075" y="71617"/>
                  </a:moveTo>
                  <a:cubicBezTo>
                    <a:pt x="269077" y="71617"/>
                    <a:pt x="319339" y="121879"/>
                    <a:pt x="319339" y="183881"/>
                  </a:cubicBezTo>
                  <a:cubicBezTo>
                    <a:pt x="319339" y="245883"/>
                    <a:pt x="269077" y="296145"/>
                    <a:pt x="207075" y="296145"/>
                  </a:cubicBezTo>
                  <a:cubicBezTo>
                    <a:pt x="145073" y="296145"/>
                    <a:pt x="94811" y="245883"/>
                    <a:pt x="94811" y="183881"/>
                  </a:cubicBezTo>
                  <a:cubicBezTo>
                    <a:pt x="94811" y="121879"/>
                    <a:pt x="145073" y="71617"/>
                    <a:pt x="207075" y="71617"/>
                  </a:cubicBezTo>
                  <a:close/>
                  <a:moveTo>
                    <a:pt x="182844" y="45713"/>
                  </a:moveTo>
                  <a:cubicBezTo>
                    <a:pt x="107560" y="45713"/>
                    <a:pt x="46530" y="106743"/>
                    <a:pt x="46530" y="182027"/>
                  </a:cubicBezTo>
                  <a:cubicBezTo>
                    <a:pt x="46530" y="257311"/>
                    <a:pt x="107560" y="318341"/>
                    <a:pt x="182844" y="318341"/>
                  </a:cubicBezTo>
                  <a:lnTo>
                    <a:pt x="2141502" y="318341"/>
                  </a:lnTo>
                  <a:cubicBezTo>
                    <a:pt x="2216786" y="318341"/>
                    <a:pt x="2277816" y="257311"/>
                    <a:pt x="2277816" y="182027"/>
                  </a:cubicBezTo>
                  <a:cubicBezTo>
                    <a:pt x="2277816" y="106743"/>
                    <a:pt x="2216786" y="45713"/>
                    <a:pt x="2141502" y="45713"/>
                  </a:cubicBezTo>
                  <a:close/>
                  <a:moveTo>
                    <a:pt x="182027" y="0"/>
                  </a:moveTo>
                  <a:lnTo>
                    <a:pt x="2142319" y="0"/>
                  </a:lnTo>
                  <a:cubicBezTo>
                    <a:pt x="2242850" y="0"/>
                    <a:pt x="2324346" y="81496"/>
                    <a:pt x="2324346" y="182027"/>
                  </a:cubicBezTo>
                  <a:cubicBezTo>
                    <a:pt x="2324346" y="282558"/>
                    <a:pt x="2242850" y="364054"/>
                    <a:pt x="2142319" y="364054"/>
                  </a:cubicBezTo>
                  <a:lnTo>
                    <a:pt x="182027" y="364054"/>
                  </a:lnTo>
                  <a:cubicBezTo>
                    <a:pt x="81496" y="364054"/>
                    <a:pt x="0" y="282558"/>
                    <a:pt x="0" y="182027"/>
                  </a:cubicBezTo>
                  <a:cubicBezTo>
                    <a:pt x="0" y="81496"/>
                    <a:pt x="81496" y="0"/>
                    <a:pt x="182027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 rtl="1"/>
              <a:endParaRPr lang="en-US">
                <a:solidFill>
                  <a:schemeClr val="tx1"/>
                </a:solidFill>
                <a:cs typeface="B Nazanin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42315821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206381AD-4C2B-4745-99B1-0BBCE6131A7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23529" y="339509"/>
            <a:ext cx="11573197" cy="724247"/>
          </a:xfrm>
          <a:prstGeom prst="rect">
            <a:avLst/>
          </a:prstGeom>
        </p:spPr>
        <p:txBody>
          <a:bodyPr/>
          <a:lstStyle/>
          <a:p>
            <a:pPr rtl="1"/>
            <a:r>
              <a:rPr lang="fa-IR">
                <a:cs typeface="B Nazanin" pitchFamily="2" charset="-78"/>
              </a:rPr>
              <a:t>سبک اینفوگرافیک</a:t>
            </a:r>
            <a:endParaRPr lang="en-US" dirty="0">
              <a:cs typeface="B Nazanin" pitchFamily="2" charset="-78"/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3BB6312F-23D7-4FF8-B1B4-E5BD088AC86F}"/>
              </a:ext>
            </a:extLst>
          </p:cNvPr>
          <p:cNvGrpSpPr/>
          <p:nvPr/>
        </p:nvGrpSpPr>
        <p:grpSpPr>
          <a:xfrm>
            <a:off x="3968629" y="1686564"/>
            <a:ext cx="1470641" cy="1161654"/>
            <a:chOff x="693093" y="1844828"/>
            <a:chExt cx="1470641" cy="1161654"/>
          </a:xfrm>
        </p:grpSpPr>
        <p:sp>
          <p:nvSpPr>
            <p:cNvPr id="4" name="Trapezoid 3">
              <a:extLst>
                <a:ext uri="{FF2B5EF4-FFF2-40B4-BE49-F238E27FC236}">
                  <a16:creationId xmlns:a16="http://schemas.microsoft.com/office/drawing/2014/main" id="{2B840527-2B3B-4EBD-914C-7CDF594C3E9B}"/>
                </a:ext>
              </a:extLst>
            </p:cNvPr>
            <p:cNvSpPr/>
            <p:nvPr/>
          </p:nvSpPr>
          <p:spPr>
            <a:xfrm rot="10800000">
              <a:off x="892767" y="1844828"/>
              <a:ext cx="1086945" cy="723798"/>
            </a:xfrm>
            <a:prstGeom prst="trapezoid">
              <a:avLst>
                <a:gd name="adj" fmla="val 3691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>
                <a:cs typeface="B Nazanin" pitchFamily="2" charset="-78"/>
              </a:endParaRPr>
            </a:p>
          </p:txBody>
        </p:sp>
        <p:sp>
          <p:nvSpPr>
            <p:cNvPr id="5" name="Isosceles Triangle 5">
              <a:extLst>
                <a:ext uri="{FF2B5EF4-FFF2-40B4-BE49-F238E27FC236}">
                  <a16:creationId xmlns:a16="http://schemas.microsoft.com/office/drawing/2014/main" id="{7E78AA1C-1396-4674-8B8A-7B7F068E7205}"/>
                </a:ext>
              </a:extLst>
            </p:cNvPr>
            <p:cNvSpPr/>
            <p:nvPr/>
          </p:nvSpPr>
          <p:spPr>
            <a:xfrm>
              <a:off x="1076239" y="2027686"/>
              <a:ext cx="720000" cy="972000"/>
            </a:xfrm>
            <a:custGeom>
              <a:avLst/>
              <a:gdLst/>
              <a:ahLst/>
              <a:cxnLst/>
              <a:rect l="l" t="t" r="r" b="b"/>
              <a:pathLst>
                <a:path w="735210" h="846756">
                  <a:moveTo>
                    <a:pt x="367348" y="0"/>
                  </a:moveTo>
                  <a:lnTo>
                    <a:pt x="735210" y="634246"/>
                  </a:lnTo>
                  <a:lnTo>
                    <a:pt x="364553" y="846756"/>
                  </a:lnTo>
                  <a:lnTo>
                    <a:pt x="0" y="633359"/>
                  </a:lnTo>
                  <a:close/>
                </a:path>
              </a:pathLst>
            </a:custGeom>
            <a:solidFill>
              <a:schemeClr val="accent1">
                <a:alpha val="5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>
                <a:cs typeface="B Nazanin" pitchFamily="2" charset="-78"/>
              </a:endParaRPr>
            </a:p>
          </p:txBody>
        </p:sp>
        <p:cxnSp>
          <p:nvCxnSpPr>
            <p:cNvPr id="6" name="Straight Connector 5">
              <a:extLst>
                <a:ext uri="{FF2B5EF4-FFF2-40B4-BE49-F238E27FC236}">
                  <a16:creationId xmlns:a16="http://schemas.microsoft.com/office/drawing/2014/main" id="{FA5382BB-4E8E-4E57-BC5B-19B178EA8578}"/>
                </a:ext>
              </a:extLst>
            </p:cNvPr>
            <p:cNvCxnSpPr/>
            <p:nvPr/>
          </p:nvCxnSpPr>
          <p:spPr>
            <a:xfrm flipV="1">
              <a:off x="1436238" y="2499928"/>
              <a:ext cx="727496" cy="506551"/>
            </a:xfrm>
            <a:prstGeom prst="line">
              <a:avLst/>
            </a:prstGeom>
            <a:ln w="127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6">
              <a:extLst>
                <a:ext uri="{FF2B5EF4-FFF2-40B4-BE49-F238E27FC236}">
                  <a16:creationId xmlns:a16="http://schemas.microsoft.com/office/drawing/2014/main" id="{E0AE17F0-5860-4AB9-A185-F8EF17EAE1F1}"/>
                </a:ext>
              </a:extLst>
            </p:cNvPr>
            <p:cNvCxnSpPr/>
            <p:nvPr/>
          </p:nvCxnSpPr>
          <p:spPr>
            <a:xfrm flipH="1" flipV="1">
              <a:off x="693093" y="2499928"/>
              <a:ext cx="743146" cy="506554"/>
            </a:xfrm>
            <a:prstGeom prst="line">
              <a:avLst/>
            </a:prstGeom>
            <a:ln w="127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CC7B2023-45CC-424D-95AF-5D961A8A16E6}"/>
              </a:ext>
            </a:extLst>
          </p:cNvPr>
          <p:cNvGrpSpPr/>
          <p:nvPr/>
        </p:nvGrpSpPr>
        <p:grpSpPr>
          <a:xfrm>
            <a:off x="3665466" y="4131229"/>
            <a:ext cx="2058452" cy="2032278"/>
            <a:chOff x="605226" y="3384613"/>
            <a:chExt cx="1636231" cy="2032278"/>
          </a:xfrm>
        </p:grpSpPr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81663A6D-FAD3-4802-9E97-CFE0DD7376FD}"/>
                </a:ext>
              </a:extLst>
            </p:cNvPr>
            <p:cNvSpPr txBox="1"/>
            <p:nvPr/>
          </p:nvSpPr>
          <p:spPr>
            <a:xfrm>
              <a:off x="605226" y="3662565"/>
              <a:ext cx="1636231" cy="17543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ارائه پاورپوینت مدرن را دریافت کنید که به زیبایی طراحی شده است. من امیدوارم و معتقدم که این الگو وقت شما را خواهد داشت.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  <a:p>
              <a:pPr algn="r" rtl="1"/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شما به راحتی می توانید مخاطبان خود را تحت تأثیر قرار دهید و یک محصول را به فرد اضافه کنید و به گزارش های خود تجدید نظر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4062AA0B-7DA2-4216-A32E-98A02C11DCDA}"/>
                </a:ext>
              </a:extLst>
            </p:cNvPr>
            <p:cNvSpPr txBox="1"/>
            <p:nvPr/>
          </p:nvSpPr>
          <p:spPr>
            <a:xfrm>
              <a:off x="605226" y="3384613"/>
              <a:ext cx="1636231" cy="276999"/>
            </a:xfrm>
            <a:prstGeom prst="rect">
              <a:avLst/>
            </a:prstGeom>
            <a:noFill/>
            <a:ln w="3175">
              <a:noFill/>
            </a:ln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accent1"/>
                  </a:solidFill>
                  <a:cs typeface="B Nazanin" pitchFamily="2" charset="-78"/>
                </a:rPr>
                <a:t>محتوا در اینجا</a:t>
              </a:r>
              <a:endParaRPr lang="ko-KR" altLang="en-US" sz="1200" b="1" dirty="0">
                <a:solidFill>
                  <a:schemeClr val="accent1"/>
                </a:solidFill>
                <a:cs typeface="B Nazanin" pitchFamily="2" charset="-78"/>
              </a:endParaRPr>
            </a:p>
          </p:txBody>
        </p:sp>
      </p:grpSp>
      <p:sp>
        <p:nvSpPr>
          <p:cNvPr id="17" name="TextBox 16">
            <a:extLst>
              <a:ext uri="{FF2B5EF4-FFF2-40B4-BE49-F238E27FC236}">
                <a16:creationId xmlns:a16="http://schemas.microsoft.com/office/drawing/2014/main" id="{89941C6B-D3C4-4079-97AF-62E0FB549E35}"/>
              </a:ext>
            </a:extLst>
          </p:cNvPr>
          <p:cNvSpPr txBox="1"/>
          <p:nvPr/>
        </p:nvSpPr>
        <p:spPr>
          <a:xfrm>
            <a:off x="4345887" y="1786855"/>
            <a:ext cx="697611" cy="523220"/>
          </a:xfrm>
          <a:prstGeom prst="rect">
            <a:avLst/>
          </a:prstGeom>
          <a:noFill/>
          <a:ln w="3175">
            <a:noFill/>
          </a:ln>
        </p:spPr>
        <p:txBody>
          <a:bodyPr wrap="square" rtlCol="0" anchor="ctr">
            <a:spAutoFit/>
          </a:bodyPr>
          <a:lstStyle/>
          <a:p>
            <a:pPr algn="ctr" rtl="1"/>
            <a:r>
              <a:rPr lang="en-US" altLang="ko-KR" sz="2800" b="1" dirty="0">
                <a:solidFill>
                  <a:schemeClr val="bg1"/>
                </a:solidFill>
                <a:cs typeface="B Nazanin" pitchFamily="2" charset="-78"/>
              </a:rPr>
              <a:t>02</a:t>
            </a:r>
            <a:endParaRPr lang="ko-KR" altLang="en-US" sz="2800" b="1" dirty="0">
              <a:solidFill>
                <a:schemeClr val="bg1"/>
              </a:solidFill>
              <a:cs typeface="B Nazanin" pitchFamily="2" charset="-78"/>
            </a:endParaRP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D5031E53-F882-4C5D-B04E-39745C392BF2}"/>
              </a:ext>
            </a:extLst>
          </p:cNvPr>
          <p:cNvGrpSpPr/>
          <p:nvPr/>
        </p:nvGrpSpPr>
        <p:grpSpPr>
          <a:xfrm>
            <a:off x="6473682" y="4131229"/>
            <a:ext cx="2058452" cy="2032278"/>
            <a:chOff x="2675618" y="3384613"/>
            <a:chExt cx="1636231" cy="2032278"/>
          </a:xfrm>
        </p:grpSpPr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E282CBB6-F687-418D-B88E-28C35F4D2808}"/>
                </a:ext>
              </a:extLst>
            </p:cNvPr>
            <p:cNvSpPr txBox="1"/>
            <p:nvPr/>
          </p:nvSpPr>
          <p:spPr>
            <a:xfrm>
              <a:off x="2675618" y="3662565"/>
              <a:ext cx="1636231" cy="17543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ارائه پاورپوینت مدرن را دریافت کنید که به زیبایی طراحی شده است. من امیدوارم و معتقدم که این الگو وقت شما را خواهد داشت.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  <a:p>
              <a:pPr algn="r" rtl="1"/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شما به راحتی می توانید مخاطبان خود را تحت تأثیر قرار دهید و یک محصول را به فرد اضافه کنید و به گزارش های خود تجدید نظر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9E7D24A2-A2D1-4CAC-B083-F969B12A5CC1}"/>
                </a:ext>
              </a:extLst>
            </p:cNvPr>
            <p:cNvSpPr txBox="1"/>
            <p:nvPr/>
          </p:nvSpPr>
          <p:spPr>
            <a:xfrm>
              <a:off x="2675618" y="3384613"/>
              <a:ext cx="1636231" cy="276999"/>
            </a:xfrm>
            <a:prstGeom prst="rect">
              <a:avLst/>
            </a:prstGeom>
            <a:noFill/>
            <a:ln w="3175">
              <a:noFill/>
            </a:ln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accent2"/>
                  </a:solidFill>
                  <a:cs typeface="B Nazanin" pitchFamily="2" charset="-78"/>
                </a:rPr>
                <a:t>محتوا در اینجا</a:t>
              </a:r>
              <a:endParaRPr lang="ko-KR" altLang="en-US" sz="1200" b="1" dirty="0">
                <a:solidFill>
                  <a:schemeClr val="accent2"/>
                </a:solidFill>
                <a:cs typeface="B Nazanin" pitchFamily="2" charset="-78"/>
              </a:endParaRPr>
            </a:p>
          </p:txBody>
        </p: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3B6C68E8-9F1B-4051-97EE-74910A173A74}"/>
              </a:ext>
            </a:extLst>
          </p:cNvPr>
          <p:cNvGrpSpPr/>
          <p:nvPr/>
        </p:nvGrpSpPr>
        <p:grpSpPr>
          <a:xfrm>
            <a:off x="6786102" y="1686566"/>
            <a:ext cx="1447632" cy="1161653"/>
            <a:chOff x="2766085" y="1844826"/>
            <a:chExt cx="1447632" cy="1161653"/>
          </a:xfrm>
        </p:grpSpPr>
        <p:sp>
          <p:nvSpPr>
            <p:cNvPr id="19" name="Trapezoid 18">
              <a:extLst>
                <a:ext uri="{FF2B5EF4-FFF2-40B4-BE49-F238E27FC236}">
                  <a16:creationId xmlns:a16="http://schemas.microsoft.com/office/drawing/2014/main" id="{FD846FFD-5D0B-4DBE-8618-B08657E0F4B6}"/>
                </a:ext>
              </a:extLst>
            </p:cNvPr>
            <p:cNvSpPr/>
            <p:nvPr/>
          </p:nvSpPr>
          <p:spPr>
            <a:xfrm rot="10800000">
              <a:off x="2965759" y="1844826"/>
              <a:ext cx="1086945" cy="723797"/>
            </a:xfrm>
            <a:prstGeom prst="trapezoid">
              <a:avLst>
                <a:gd name="adj" fmla="val 3691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>
                <a:cs typeface="B Nazanin" pitchFamily="2" charset="-78"/>
              </a:endParaRPr>
            </a:p>
          </p:txBody>
        </p:sp>
        <p:sp>
          <p:nvSpPr>
            <p:cNvPr id="20" name="Isosceles Triangle 5">
              <a:extLst>
                <a:ext uri="{FF2B5EF4-FFF2-40B4-BE49-F238E27FC236}">
                  <a16:creationId xmlns:a16="http://schemas.microsoft.com/office/drawing/2014/main" id="{989B8EA9-4628-4D5C-AA78-A0CBBE8564DB}"/>
                </a:ext>
              </a:extLst>
            </p:cNvPr>
            <p:cNvSpPr/>
            <p:nvPr/>
          </p:nvSpPr>
          <p:spPr>
            <a:xfrm>
              <a:off x="3149231" y="2027686"/>
              <a:ext cx="720000" cy="972000"/>
            </a:xfrm>
            <a:custGeom>
              <a:avLst/>
              <a:gdLst/>
              <a:ahLst/>
              <a:cxnLst/>
              <a:rect l="l" t="t" r="r" b="b"/>
              <a:pathLst>
                <a:path w="735210" h="846756">
                  <a:moveTo>
                    <a:pt x="367348" y="0"/>
                  </a:moveTo>
                  <a:lnTo>
                    <a:pt x="735210" y="634246"/>
                  </a:lnTo>
                  <a:lnTo>
                    <a:pt x="364553" y="846756"/>
                  </a:lnTo>
                  <a:lnTo>
                    <a:pt x="0" y="633359"/>
                  </a:lnTo>
                  <a:close/>
                </a:path>
              </a:pathLst>
            </a:custGeom>
            <a:solidFill>
              <a:schemeClr val="accent2">
                <a:alpha val="5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>
                <a:cs typeface="B Nazanin" pitchFamily="2" charset="-78"/>
              </a:endParaRPr>
            </a:p>
          </p:txBody>
        </p: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E9CCBF6B-C881-491C-8891-73E0687D535F}"/>
                </a:ext>
              </a:extLst>
            </p:cNvPr>
            <p:cNvCxnSpPr/>
            <p:nvPr/>
          </p:nvCxnSpPr>
          <p:spPr>
            <a:xfrm flipV="1">
              <a:off x="3486221" y="2496100"/>
              <a:ext cx="727496" cy="506551"/>
            </a:xfrm>
            <a:prstGeom prst="line">
              <a:avLst/>
            </a:prstGeom>
            <a:ln w="127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2140965A-D43A-445C-9AFB-D478B994B90F}"/>
                </a:ext>
              </a:extLst>
            </p:cNvPr>
            <p:cNvCxnSpPr/>
            <p:nvPr/>
          </p:nvCxnSpPr>
          <p:spPr>
            <a:xfrm flipH="1" flipV="1">
              <a:off x="2766085" y="2499926"/>
              <a:ext cx="743146" cy="506553"/>
            </a:xfrm>
            <a:prstGeom prst="line">
              <a:avLst/>
            </a:prstGeom>
            <a:ln w="127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3" name="TextBox 22">
            <a:extLst>
              <a:ext uri="{FF2B5EF4-FFF2-40B4-BE49-F238E27FC236}">
                <a16:creationId xmlns:a16="http://schemas.microsoft.com/office/drawing/2014/main" id="{2A3B0302-551E-40E6-8A8E-A07228FCC8C2}"/>
              </a:ext>
            </a:extLst>
          </p:cNvPr>
          <p:cNvSpPr txBox="1"/>
          <p:nvPr/>
        </p:nvSpPr>
        <p:spPr>
          <a:xfrm>
            <a:off x="7154103" y="1786855"/>
            <a:ext cx="697611" cy="523220"/>
          </a:xfrm>
          <a:prstGeom prst="rect">
            <a:avLst/>
          </a:prstGeom>
          <a:noFill/>
          <a:ln w="3175">
            <a:noFill/>
          </a:ln>
        </p:spPr>
        <p:txBody>
          <a:bodyPr wrap="square" rtlCol="0" anchor="ctr">
            <a:spAutoFit/>
          </a:bodyPr>
          <a:lstStyle/>
          <a:p>
            <a:pPr algn="ctr" rtl="1"/>
            <a:r>
              <a:rPr lang="en-US" altLang="ko-KR" sz="2800" b="1" dirty="0">
                <a:solidFill>
                  <a:schemeClr val="bg1"/>
                </a:solidFill>
                <a:cs typeface="B Nazanin" pitchFamily="2" charset="-78"/>
              </a:rPr>
              <a:t>03</a:t>
            </a:r>
            <a:endParaRPr lang="ko-KR" altLang="en-US" sz="2800" b="1" dirty="0">
              <a:solidFill>
                <a:schemeClr val="bg1"/>
              </a:solidFill>
              <a:cs typeface="B Nazanin" pitchFamily="2" charset="-78"/>
            </a:endParaRP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66B05F00-10E0-4C89-AF96-50F78218BB29}"/>
              </a:ext>
            </a:extLst>
          </p:cNvPr>
          <p:cNvGrpSpPr/>
          <p:nvPr/>
        </p:nvGrpSpPr>
        <p:grpSpPr>
          <a:xfrm>
            <a:off x="9281897" y="4131229"/>
            <a:ext cx="2058452" cy="2032278"/>
            <a:chOff x="4746010" y="3384613"/>
            <a:chExt cx="1636231" cy="2032278"/>
          </a:xfrm>
        </p:grpSpPr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569A3A27-04CC-4F95-9FB2-A470D9BA96AB}"/>
                </a:ext>
              </a:extLst>
            </p:cNvPr>
            <p:cNvSpPr txBox="1"/>
            <p:nvPr/>
          </p:nvSpPr>
          <p:spPr>
            <a:xfrm>
              <a:off x="4746010" y="3662565"/>
              <a:ext cx="1636231" cy="17543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ارائه پاورپوینت مدرن را دریافت کنید که به زیبایی طراحی شده است. من امیدوارم و معتقدم که این الگو وقت شما را خواهد داشت.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  <a:p>
              <a:pPr algn="r" rtl="1"/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شما به راحتی می توانید مخاطبان خود را تحت تأثیر قرار دهید و یک محصول را به فرد اضافه کنید و به گزارش های خود تجدید نظر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D8A3E980-0970-4CA5-8317-3102313FAAF2}"/>
                </a:ext>
              </a:extLst>
            </p:cNvPr>
            <p:cNvSpPr txBox="1"/>
            <p:nvPr/>
          </p:nvSpPr>
          <p:spPr>
            <a:xfrm>
              <a:off x="4746010" y="3384613"/>
              <a:ext cx="1636231" cy="276999"/>
            </a:xfrm>
            <a:prstGeom prst="rect">
              <a:avLst/>
            </a:prstGeom>
            <a:noFill/>
            <a:ln w="3175">
              <a:noFill/>
            </a:ln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accent3"/>
                  </a:solidFill>
                  <a:cs typeface="B Nazanin" pitchFamily="2" charset="-78"/>
                </a:rPr>
                <a:t>محتوا در اینجا</a:t>
              </a:r>
              <a:endParaRPr lang="ko-KR" altLang="en-US" sz="1200" b="1" dirty="0">
                <a:solidFill>
                  <a:schemeClr val="accent3"/>
                </a:solidFill>
                <a:cs typeface="B Nazanin" pitchFamily="2" charset="-78"/>
              </a:endParaRP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552E2A89-8628-4770-A6F9-5D23BE30D9C5}"/>
              </a:ext>
            </a:extLst>
          </p:cNvPr>
          <p:cNvGrpSpPr/>
          <p:nvPr/>
        </p:nvGrpSpPr>
        <p:grpSpPr>
          <a:xfrm>
            <a:off x="9580565" y="1686564"/>
            <a:ext cx="1461116" cy="1161654"/>
            <a:chOff x="4839077" y="1844826"/>
            <a:chExt cx="1461116" cy="1161654"/>
          </a:xfrm>
        </p:grpSpPr>
        <p:sp>
          <p:nvSpPr>
            <p:cNvPr id="25" name="Trapezoid 24">
              <a:extLst>
                <a:ext uri="{FF2B5EF4-FFF2-40B4-BE49-F238E27FC236}">
                  <a16:creationId xmlns:a16="http://schemas.microsoft.com/office/drawing/2014/main" id="{E959EB60-E650-4AE7-AA44-AE38E3A99794}"/>
                </a:ext>
              </a:extLst>
            </p:cNvPr>
            <p:cNvSpPr/>
            <p:nvPr/>
          </p:nvSpPr>
          <p:spPr>
            <a:xfrm rot="10800000">
              <a:off x="5038751" y="1844826"/>
              <a:ext cx="1086945" cy="723797"/>
            </a:xfrm>
            <a:prstGeom prst="trapezoid">
              <a:avLst>
                <a:gd name="adj" fmla="val 36910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>
                <a:cs typeface="B Nazanin" pitchFamily="2" charset="-78"/>
              </a:endParaRPr>
            </a:p>
          </p:txBody>
        </p:sp>
        <p:sp>
          <p:nvSpPr>
            <p:cNvPr id="26" name="Isosceles Triangle 5">
              <a:extLst>
                <a:ext uri="{FF2B5EF4-FFF2-40B4-BE49-F238E27FC236}">
                  <a16:creationId xmlns:a16="http://schemas.microsoft.com/office/drawing/2014/main" id="{993F909C-4758-49B2-A528-DF914D6EA57C}"/>
                </a:ext>
              </a:extLst>
            </p:cNvPr>
            <p:cNvSpPr/>
            <p:nvPr/>
          </p:nvSpPr>
          <p:spPr>
            <a:xfrm>
              <a:off x="5222223" y="2027686"/>
              <a:ext cx="720000" cy="972000"/>
            </a:xfrm>
            <a:custGeom>
              <a:avLst/>
              <a:gdLst/>
              <a:ahLst/>
              <a:cxnLst/>
              <a:rect l="l" t="t" r="r" b="b"/>
              <a:pathLst>
                <a:path w="735210" h="846756">
                  <a:moveTo>
                    <a:pt x="367348" y="0"/>
                  </a:moveTo>
                  <a:lnTo>
                    <a:pt x="735210" y="634246"/>
                  </a:lnTo>
                  <a:lnTo>
                    <a:pt x="364553" y="846756"/>
                  </a:lnTo>
                  <a:lnTo>
                    <a:pt x="0" y="633359"/>
                  </a:lnTo>
                  <a:close/>
                </a:path>
              </a:pathLst>
            </a:custGeom>
            <a:solidFill>
              <a:schemeClr val="accent3">
                <a:alpha val="5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>
                <a:cs typeface="B Nazanin" pitchFamily="2" charset="-78"/>
              </a:endParaRPr>
            </a:p>
          </p:txBody>
        </p: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88003A2E-F976-4497-B020-4CBD42836A83}"/>
                </a:ext>
              </a:extLst>
            </p:cNvPr>
            <p:cNvCxnSpPr/>
            <p:nvPr/>
          </p:nvCxnSpPr>
          <p:spPr>
            <a:xfrm flipV="1">
              <a:off x="5572697" y="2499926"/>
              <a:ext cx="727496" cy="506551"/>
            </a:xfrm>
            <a:prstGeom prst="line">
              <a:avLst/>
            </a:prstGeom>
            <a:ln w="1270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02664831-7F1F-4C68-8485-D8936A35670F}"/>
                </a:ext>
              </a:extLst>
            </p:cNvPr>
            <p:cNvCxnSpPr/>
            <p:nvPr/>
          </p:nvCxnSpPr>
          <p:spPr>
            <a:xfrm flipH="1" flipV="1">
              <a:off x="4839077" y="2499926"/>
              <a:ext cx="743146" cy="506554"/>
            </a:xfrm>
            <a:prstGeom prst="line">
              <a:avLst/>
            </a:prstGeom>
            <a:ln w="1270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9" name="TextBox 28">
            <a:extLst>
              <a:ext uri="{FF2B5EF4-FFF2-40B4-BE49-F238E27FC236}">
                <a16:creationId xmlns:a16="http://schemas.microsoft.com/office/drawing/2014/main" id="{C1C1BDF6-E2AE-4E91-9039-D216547C3D25}"/>
              </a:ext>
            </a:extLst>
          </p:cNvPr>
          <p:cNvSpPr txBox="1"/>
          <p:nvPr/>
        </p:nvSpPr>
        <p:spPr>
          <a:xfrm>
            <a:off x="9962318" y="1786855"/>
            <a:ext cx="697611" cy="523220"/>
          </a:xfrm>
          <a:prstGeom prst="rect">
            <a:avLst/>
          </a:prstGeom>
          <a:noFill/>
          <a:ln w="3175">
            <a:noFill/>
          </a:ln>
        </p:spPr>
        <p:txBody>
          <a:bodyPr wrap="square" rtlCol="0" anchor="ctr">
            <a:spAutoFit/>
          </a:bodyPr>
          <a:lstStyle/>
          <a:p>
            <a:pPr algn="ctr" rtl="1"/>
            <a:r>
              <a:rPr lang="en-US" altLang="ko-KR" sz="2800" b="1" dirty="0">
                <a:solidFill>
                  <a:schemeClr val="bg1"/>
                </a:solidFill>
                <a:cs typeface="B Nazanin" pitchFamily="2" charset="-78"/>
              </a:rPr>
              <a:t>04</a:t>
            </a:r>
            <a:endParaRPr lang="ko-KR" altLang="en-US" sz="2800" b="1" dirty="0">
              <a:solidFill>
                <a:schemeClr val="bg1"/>
              </a:solidFill>
              <a:cs typeface="B Nazanin" pitchFamily="2" charset="-78"/>
            </a:endParaRPr>
          </a:p>
        </p:txBody>
      </p:sp>
      <p:grpSp>
        <p:nvGrpSpPr>
          <p:cNvPr id="30" name="Group 7">
            <a:extLst>
              <a:ext uri="{FF2B5EF4-FFF2-40B4-BE49-F238E27FC236}">
                <a16:creationId xmlns:a16="http://schemas.microsoft.com/office/drawing/2014/main" id="{09FE821A-5EA5-4860-A146-AB4C804440B8}"/>
              </a:ext>
            </a:extLst>
          </p:cNvPr>
          <p:cNvGrpSpPr/>
          <p:nvPr/>
        </p:nvGrpSpPr>
        <p:grpSpPr>
          <a:xfrm>
            <a:off x="1151156" y="1686564"/>
            <a:ext cx="1470641" cy="1161654"/>
            <a:chOff x="693093" y="1844828"/>
            <a:chExt cx="1470641" cy="1161654"/>
          </a:xfrm>
        </p:grpSpPr>
        <p:sp>
          <p:nvSpPr>
            <p:cNvPr id="31" name="Trapezoid 2">
              <a:extLst>
                <a:ext uri="{FF2B5EF4-FFF2-40B4-BE49-F238E27FC236}">
                  <a16:creationId xmlns:a16="http://schemas.microsoft.com/office/drawing/2014/main" id="{05B680D1-5DD3-4AC9-ACEA-CBA1D45B5714}"/>
                </a:ext>
              </a:extLst>
            </p:cNvPr>
            <p:cNvSpPr/>
            <p:nvPr/>
          </p:nvSpPr>
          <p:spPr>
            <a:xfrm rot="10800000">
              <a:off x="892767" y="1844828"/>
              <a:ext cx="1086945" cy="723798"/>
            </a:xfrm>
            <a:prstGeom prst="trapezoid">
              <a:avLst>
                <a:gd name="adj" fmla="val 36910"/>
              </a:avLst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cs typeface="B Nazanin" pitchFamily="2" charset="-78"/>
              </a:endParaRPr>
            </a:p>
          </p:txBody>
        </p:sp>
        <p:sp>
          <p:nvSpPr>
            <p:cNvPr id="32" name="Isosceles Triangle 5">
              <a:extLst>
                <a:ext uri="{FF2B5EF4-FFF2-40B4-BE49-F238E27FC236}">
                  <a16:creationId xmlns:a16="http://schemas.microsoft.com/office/drawing/2014/main" id="{F0F1AEBA-F644-40FC-9EF6-36F7BD0D33D2}"/>
                </a:ext>
              </a:extLst>
            </p:cNvPr>
            <p:cNvSpPr/>
            <p:nvPr/>
          </p:nvSpPr>
          <p:spPr>
            <a:xfrm>
              <a:off x="1076239" y="2027686"/>
              <a:ext cx="720000" cy="972000"/>
            </a:xfrm>
            <a:custGeom>
              <a:avLst/>
              <a:gdLst/>
              <a:ahLst/>
              <a:cxnLst/>
              <a:rect l="l" t="t" r="r" b="b"/>
              <a:pathLst>
                <a:path w="735210" h="846756">
                  <a:moveTo>
                    <a:pt x="367348" y="0"/>
                  </a:moveTo>
                  <a:lnTo>
                    <a:pt x="735210" y="634246"/>
                  </a:lnTo>
                  <a:lnTo>
                    <a:pt x="364553" y="846756"/>
                  </a:lnTo>
                  <a:lnTo>
                    <a:pt x="0" y="633359"/>
                  </a:lnTo>
                  <a:close/>
                </a:path>
              </a:pathLst>
            </a:custGeom>
            <a:solidFill>
              <a:schemeClr val="accent6">
                <a:alpha val="5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cs typeface="B Nazanin" pitchFamily="2" charset="-78"/>
              </a:endParaRPr>
            </a:p>
          </p:txBody>
        </p:sp>
        <p:cxnSp>
          <p:nvCxnSpPr>
            <p:cNvPr id="33" name="Straight Connector 8">
              <a:extLst>
                <a:ext uri="{FF2B5EF4-FFF2-40B4-BE49-F238E27FC236}">
                  <a16:creationId xmlns:a16="http://schemas.microsoft.com/office/drawing/2014/main" id="{B2FB4371-E4B9-4577-A151-DD0F4BF5DDA7}"/>
                </a:ext>
              </a:extLst>
            </p:cNvPr>
            <p:cNvCxnSpPr/>
            <p:nvPr/>
          </p:nvCxnSpPr>
          <p:spPr>
            <a:xfrm flipV="1">
              <a:off x="1436238" y="2499928"/>
              <a:ext cx="727496" cy="506551"/>
            </a:xfrm>
            <a:prstGeom prst="line">
              <a:avLst/>
            </a:prstGeom>
            <a:ln w="12700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50">
              <a:extLst>
                <a:ext uri="{FF2B5EF4-FFF2-40B4-BE49-F238E27FC236}">
                  <a16:creationId xmlns:a16="http://schemas.microsoft.com/office/drawing/2014/main" id="{373C60DB-35EA-46F2-BC7B-69318DCA05C5}"/>
                </a:ext>
              </a:extLst>
            </p:cNvPr>
            <p:cNvCxnSpPr/>
            <p:nvPr/>
          </p:nvCxnSpPr>
          <p:spPr>
            <a:xfrm flipH="1" flipV="1">
              <a:off x="693093" y="2499928"/>
              <a:ext cx="743146" cy="506554"/>
            </a:xfrm>
            <a:prstGeom prst="line">
              <a:avLst/>
            </a:prstGeom>
            <a:ln w="12700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5" name="Group 11">
            <a:extLst>
              <a:ext uri="{FF2B5EF4-FFF2-40B4-BE49-F238E27FC236}">
                <a16:creationId xmlns:a16="http://schemas.microsoft.com/office/drawing/2014/main" id="{78C76B84-0F88-40DB-AD96-F9C45D1D4571}"/>
              </a:ext>
            </a:extLst>
          </p:cNvPr>
          <p:cNvGrpSpPr/>
          <p:nvPr/>
        </p:nvGrpSpPr>
        <p:grpSpPr>
          <a:xfrm>
            <a:off x="857250" y="4131229"/>
            <a:ext cx="2058452" cy="2032278"/>
            <a:chOff x="605226" y="3384613"/>
            <a:chExt cx="1636231" cy="2032278"/>
          </a:xfrm>
        </p:grpSpPr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72DBAAB9-B798-4F53-BA78-2E770413276B}"/>
                </a:ext>
              </a:extLst>
            </p:cNvPr>
            <p:cNvSpPr txBox="1"/>
            <p:nvPr/>
          </p:nvSpPr>
          <p:spPr>
            <a:xfrm>
              <a:off x="605226" y="3662565"/>
              <a:ext cx="1636231" cy="17543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ارائه پاورپوینت مدرن را دریافت کنید که به زیبایی طراحی شده است. من امیدوارم و معتقدم که این الگو وقت شما را خواهد داشت.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  <a:p>
              <a:pPr algn="r" rtl="1"/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شما به راحتی می توانید مخاطبان خود را تحت تأثیر قرار دهید و یک محصول را به فرد اضافه کنید و به گزارش های خود تجدید نظر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694F8ED5-9AB9-499B-8DCA-0F6ED7D77671}"/>
                </a:ext>
              </a:extLst>
            </p:cNvPr>
            <p:cNvSpPr txBox="1"/>
            <p:nvPr/>
          </p:nvSpPr>
          <p:spPr>
            <a:xfrm>
              <a:off x="605226" y="3384613"/>
              <a:ext cx="1636231" cy="276999"/>
            </a:xfrm>
            <a:prstGeom prst="rect">
              <a:avLst/>
            </a:prstGeom>
            <a:noFill/>
            <a:ln w="3175">
              <a:noFill/>
            </a:ln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accent6"/>
                  </a:solidFill>
                  <a:cs typeface="B Nazanin" pitchFamily="2" charset="-78"/>
                </a:rPr>
                <a:t>محتوا در اینجا</a:t>
              </a:r>
              <a:endParaRPr lang="ko-KR" altLang="en-US" sz="1200" b="1" dirty="0">
                <a:solidFill>
                  <a:schemeClr val="accent6"/>
                </a:solidFill>
                <a:cs typeface="B Nazanin" pitchFamily="2" charset="-78"/>
              </a:endParaRPr>
            </a:p>
          </p:txBody>
        </p:sp>
      </p:grpSp>
      <p:sp>
        <p:nvSpPr>
          <p:cNvPr id="38" name="TextBox 37">
            <a:extLst>
              <a:ext uri="{FF2B5EF4-FFF2-40B4-BE49-F238E27FC236}">
                <a16:creationId xmlns:a16="http://schemas.microsoft.com/office/drawing/2014/main" id="{94F508BD-D5BB-4B98-8305-0F75FFBA76AC}"/>
              </a:ext>
            </a:extLst>
          </p:cNvPr>
          <p:cNvSpPr txBox="1"/>
          <p:nvPr/>
        </p:nvSpPr>
        <p:spPr>
          <a:xfrm>
            <a:off x="1537671" y="1786855"/>
            <a:ext cx="697611" cy="523220"/>
          </a:xfrm>
          <a:prstGeom prst="rect">
            <a:avLst/>
          </a:prstGeom>
          <a:noFill/>
          <a:ln w="3175">
            <a:noFill/>
          </a:ln>
        </p:spPr>
        <p:txBody>
          <a:bodyPr wrap="square" rtlCol="0" anchor="ctr">
            <a:spAutoFit/>
          </a:bodyPr>
          <a:lstStyle/>
          <a:p>
            <a:pPr algn="ctr" rtl="1"/>
            <a:r>
              <a:rPr lang="en-US" altLang="ko-KR" sz="2800" b="1" dirty="0">
                <a:solidFill>
                  <a:schemeClr val="bg1"/>
                </a:solidFill>
                <a:cs typeface="B Nazanin" pitchFamily="2" charset="-78"/>
              </a:rPr>
              <a:t>01</a:t>
            </a:r>
            <a:endParaRPr lang="ko-KR" altLang="en-US" sz="2800" b="1" dirty="0">
              <a:solidFill>
                <a:schemeClr val="bg1"/>
              </a:solidFill>
              <a:cs typeface="B Nazanin" pitchFamily="2" charset="-78"/>
            </a:endParaRPr>
          </a:p>
        </p:txBody>
      </p:sp>
      <p:grpSp>
        <p:nvGrpSpPr>
          <p:cNvPr id="43" name="Group 42">
            <a:extLst>
              <a:ext uri="{FF2B5EF4-FFF2-40B4-BE49-F238E27FC236}">
                <a16:creationId xmlns:a16="http://schemas.microsoft.com/office/drawing/2014/main" id="{8B0B44AC-F3A5-46D3-95CC-B0DDF0447C07}"/>
              </a:ext>
            </a:extLst>
          </p:cNvPr>
          <p:cNvGrpSpPr/>
          <p:nvPr/>
        </p:nvGrpSpPr>
        <p:grpSpPr>
          <a:xfrm>
            <a:off x="6811571" y="3174312"/>
            <a:ext cx="1382674" cy="585576"/>
            <a:chOff x="113572" y="3059144"/>
            <a:chExt cx="2324346" cy="984385"/>
          </a:xfrm>
          <a:solidFill>
            <a:schemeClr val="accent2"/>
          </a:solidFill>
        </p:grpSpPr>
        <p:sp>
          <p:nvSpPr>
            <p:cNvPr id="44" name="Freeform: Shape 43">
              <a:extLst>
                <a:ext uri="{FF2B5EF4-FFF2-40B4-BE49-F238E27FC236}">
                  <a16:creationId xmlns:a16="http://schemas.microsoft.com/office/drawing/2014/main" id="{2CB4B2BF-3110-4A23-89F1-513806B9F62A}"/>
                </a:ext>
              </a:extLst>
            </p:cNvPr>
            <p:cNvSpPr/>
            <p:nvPr/>
          </p:nvSpPr>
          <p:spPr>
            <a:xfrm>
              <a:off x="327442" y="3059144"/>
              <a:ext cx="1805774" cy="551413"/>
            </a:xfrm>
            <a:custGeom>
              <a:avLst/>
              <a:gdLst>
                <a:gd name="connsiteX0" fmla="*/ 64619 w 8543357"/>
                <a:gd name="connsiteY0" fmla="*/ 1683850 h 2608811"/>
                <a:gd name="connsiteX1" fmla="*/ 64619 w 8543357"/>
                <a:gd name="connsiteY1" fmla="*/ 1922096 h 2608811"/>
                <a:gd name="connsiteX2" fmla="*/ 148706 w 8543357"/>
                <a:gd name="connsiteY2" fmla="*/ 2006183 h 2608811"/>
                <a:gd name="connsiteX3" fmla="*/ 520093 w 8543357"/>
                <a:gd name="connsiteY3" fmla="*/ 2006183 h 2608811"/>
                <a:gd name="connsiteX4" fmla="*/ 562136 w 8543357"/>
                <a:gd name="connsiteY4" fmla="*/ 1978154 h 2608811"/>
                <a:gd name="connsiteX5" fmla="*/ 667241 w 8543357"/>
                <a:gd name="connsiteY5" fmla="*/ 1831006 h 2608811"/>
                <a:gd name="connsiteX6" fmla="*/ 625197 w 8543357"/>
                <a:gd name="connsiteY6" fmla="*/ 1683850 h 2608811"/>
                <a:gd name="connsiteX7" fmla="*/ 64619 w 8543357"/>
                <a:gd name="connsiteY7" fmla="*/ 1683850 h 2608811"/>
                <a:gd name="connsiteX8" fmla="*/ 4556251 w 8543357"/>
                <a:gd name="connsiteY8" fmla="*/ 1270428 h 2608811"/>
                <a:gd name="connsiteX9" fmla="*/ 4514208 w 8543357"/>
                <a:gd name="connsiteY9" fmla="*/ 1284443 h 2608811"/>
                <a:gd name="connsiteX10" fmla="*/ 4514208 w 8543357"/>
                <a:gd name="connsiteY10" fmla="*/ 2195382 h 2608811"/>
                <a:gd name="connsiteX11" fmla="*/ 4556251 w 8543357"/>
                <a:gd name="connsiteY11" fmla="*/ 2209396 h 2608811"/>
                <a:gd name="connsiteX12" fmla="*/ 4598295 w 8543357"/>
                <a:gd name="connsiteY12" fmla="*/ 2195382 h 2608811"/>
                <a:gd name="connsiteX13" fmla="*/ 4598295 w 8543357"/>
                <a:gd name="connsiteY13" fmla="*/ 1284443 h 2608811"/>
                <a:gd name="connsiteX14" fmla="*/ 4556251 w 8543357"/>
                <a:gd name="connsiteY14" fmla="*/ 1270428 h 2608811"/>
                <a:gd name="connsiteX15" fmla="*/ 8153579 w 8543357"/>
                <a:gd name="connsiteY15" fmla="*/ 1033056 h 2608811"/>
                <a:gd name="connsiteX16" fmla="*/ 8038838 w 8543357"/>
                <a:gd name="connsiteY16" fmla="*/ 1067215 h 2608811"/>
                <a:gd name="connsiteX17" fmla="*/ 7814607 w 8543357"/>
                <a:gd name="connsiteY17" fmla="*/ 1417576 h 2608811"/>
                <a:gd name="connsiteX18" fmla="*/ 7912708 w 8543357"/>
                <a:gd name="connsiteY18" fmla="*/ 1557721 h 2608811"/>
                <a:gd name="connsiteX19" fmla="*/ 8087884 w 8543357"/>
                <a:gd name="connsiteY19" fmla="*/ 1557721 h 2608811"/>
                <a:gd name="connsiteX20" fmla="*/ 8221025 w 8543357"/>
                <a:gd name="connsiteY20" fmla="*/ 1403562 h 2608811"/>
                <a:gd name="connsiteX21" fmla="*/ 8221025 w 8543357"/>
                <a:gd name="connsiteY21" fmla="*/ 1109258 h 2608811"/>
                <a:gd name="connsiteX22" fmla="*/ 8153579 w 8543357"/>
                <a:gd name="connsiteY22" fmla="*/ 1033056 h 2608811"/>
                <a:gd name="connsiteX23" fmla="*/ 2916554 w 8543357"/>
                <a:gd name="connsiteY23" fmla="*/ 587330 h 2608811"/>
                <a:gd name="connsiteX24" fmla="*/ 2866084 w 8543357"/>
                <a:gd name="connsiteY24" fmla="*/ 616567 h 2608811"/>
                <a:gd name="connsiteX25" fmla="*/ 2580210 w 8543357"/>
                <a:gd name="connsiteY25" fmla="*/ 807951 h 2608811"/>
                <a:gd name="connsiteX26" fmla="*/ 2545176 w 8543357"/>
                <a:gd name="connsiteY26" fmla="*/ 955106 h 2608811"/>
                <a:gd name="connsiteX27" fmla="*/ 2916554 w 8543357"/>
                <a:gd name="connsiteY27" fmla="*/ 955106 h 2608811"/>
                <a:gd name="connsiteX28" fmla="*/ 6483234 w 8543357"/>
                <a:gd name="connsiteY28" fmla="*/ 379721 h 2608811"/>
                <a:gd name="connsiteX29" fmla="*/ 6483234 w 8543357"/>
                <a:gd name="connsiteY29" fmla="*/ 955106 h 2608811"/>
                <a:gd name="connsiteX30" fmla="*/ 7169941 w 8543357"/>
                <a:gd name="connsiteY30" fmla="*/ 955106 h 2608811"/>
                <a:gd name="connsiteX31" fmla="*/ 7120887 w 8543357"/>
                <a:gd name="connsiteY31" fmla="*/ 674818 h 2608811"/>
                <a:gd name="connsiteX32" fmla="*/ 6653454 w 8543357"/>
                <a:gd name="connsiteY32" fmla="*/ 426535 h 2608811"/>
                <a:gd name="connsiteX33" fmla="*/ 4514208 w 8543357"/>
                <a:gd name="connsiteY33" fmla="*/ 213698 h 2608811"/>
                <a:gd name="connsiteX34" fmla="*/ 4374787 w 8543357"/>
                <a:gd name="connsiteY34" fmla="*/ 218539 h 2608811"/>
                <a:gd name="connsiteX35" fmla="*/ 4226908 w 8543357"/>
                <a:gd name="connsiteY35" fmla="*/ 226355 h 2608811"/>
                <a:gd name="connsiteX36" fmla="*/ 3034107 w 8543357"/>
                <a:gd name="connsiteY36" fmla="*/ 519233 h 2608811"/>
                <a:gd name="connsiteX37" fmla="*/ 3000641 w 8543357"/>
                <a:gd name="connsiteY37" fmla="*/ 538620 h 2608811"/>
                <a:gd name="connsiteX38" fmla="*/ 3000641 w 8543357"/>
                <a:gd name="connsiteY38" fmla="*/ 955106 h 2608811"/>
                <a:gd name="connsiteX39" fmla="*/ 4514208 w 8543357"/>
                <a:gd name="connsiteY39" fmla="*/ 955106 h 2608811"/>
                <a:gd name="connsiteX40" fmla="*/ 4761218 w 8543357"/>
                <a:gd name="connsiteY40" fmla="*/ 208991 h 2608811"/>
                <a:gd name="connsiteX41" fmla="*/ 4598295 w 8543357"/>
                <a:gd name="connsiteY41" fmla="*/ 211751 h 2608811"/>
                <a:gd name="connsiteX42" fmla="*/ 4598295 w 8543357"/>
                <a:gd name="connsiteY42" fmla="*/ 955106 h 2608811"/>
                <a:gd name="connsiteX43" fmla="*/ 6399147 w 8543357"/>
                <a:gd name="connsiteY43" fmla="*/ 955106 h 2608811"/>
                <a:gd name="connsiteX44" fmla="*/ 6399147 w 8543357"/>
                <a:gd name="connsiteY44" fmla="*/ 356596 h 2608811"/>
                <a:gd name="connsiteX45" fmla="*/ 6353426 w 8543357"/>
                <a:gd name="connsiteY45" fmla="*/ 344022 h 2608811"/>
                <a:gd name="connsiteX46" fmla="*/ 4761218 w 8543357"/>
                <a:gd name="connsiteY46" fmla="*/ 208991 h 2608811"/>
                <a:gd name="connsiteX47" fmla="*/ 4770242 w 8543357"/>
                <a:gd name="connsiteY47" fmla="*/ 2 h 2608811"/>
                <a:gd name="connsiteX48" fmla="*/ 7534317 w 8543357"/>
                <a:gd name="connsiteY48" fmla="*/ 681821 h 2608811"/>
                <a:gd name="connsiteX49" fmla="*/ 7688476 w 8543357"/>
                <a:gd name="connsiteY49" fmla="*/ 737879 h 2608811"/>
                <a:gd name="connsiteX50" fmla="*/ 8192996 w 8543357"/>
                <a:gd name="connsiteY50" fmla="*/ 737879 h 2608811"/>
                <a:gd name="connsiteX51" fmla="*/ 8305111 w 8543357"/>
                <a:gd name="connsiteY51" fmla="*/ 849994 h 2608811"/>
                <a:gd name="connsiteX52" fmla="*/ 8305111 w 8543357"/>
                <a:gd name="connsiteY52" fmla="*/ 1557727 h 2608811"/>
                <a:gd name="connsiteX53" fmla="*/ 8543357 w 8543357"/>
                <a:gd name="connsiteY53" fmla="*/ 1767944 h 2608811"/>
                <a:gd name="connsiteX54" fmla="*/ 8543357 w 8543357"/>
                <a:gd name="connsiteY54" fmla="*/ 2370565 h 2608811"/>
                <a:gd name="connsiteX55" fmla="*/ 7975776 w 8543357"/>
                <a:gd name="connsiteY55" fmla="*/ 2608811 h 2608811"/>
                <a:gd name="connsiteX56" fmla="*/ 7625415 w 8543357"/>
                <a:gd name="connsiteY56" fmla="*/ 2608811 h 2608811"/>
                <a:gd name="connsiteX57" fmla="*/ 6917682 w 8543357"/>
                <a:gd name="connsiteY57" fmla="*/ 1901078 h 2608811"/>
                <a:gd name="connsiteX58" fmla="*/ 6209949 w 8543357"/>
                <a:gd name="connsiteY58" fmla="*/ 2608811 h 2608811"/>
                <a:gd name="connsiteX59" fmla="*/ 2299928 w 8543357"/>
                <a:gd name="connsiteY59" fmla="*/ 2608811 h 2608811"/>
                <a:gd name="connsiteX60" fmla="*/ 2299928 w 8543357"/>
                <a:gd name="connsiteY60" fmla="*/ 2594796 h 2608811"/>
                <a:gd name="connsiteX61" fmla="*/ 1592193 w 8543357"/>
                <a:gd name="connsiteY61" fmla="*/ 1887063 h 2608811"/>
                <a:gd name="connsiteX62" fmla="*/ 884460 w 8543357"/>
                <a:gd name="connsiteY62" fmla="*/ 2594796 h 2608811"/>
                <a:gd name="connsiteX63" fmla="*/ 884460 w 8543357"/>
                <a:gd name="connsiteY63" fmla="*/ 2608811 h 2608811"/>
                <a:gd name="connsiteX64" fmla="*/ 225789 w 8543357"/>
                <a:gd name="connsiteY64" fmla="*/ 2608811 h 2608811"/>
                <a:gd name="connsiteX65" fmla="*/ 1558 w 8543357"/>
                <a:gd name="connsiteY65" fmla="*/ 2391583 h 2608811"/>
                <a:gd name="connsiteX66" fmla="*/ 1558 w 8543357"/>
                <a:gd name="connsiteY66" fmla="*/ 1774948 h 2608811"/>
                <a:gd name="connsiteX67" fmla="*/ 506078 w 8543357"/>
                <a:gd name="connsiteY67" fmla="*/ 1333496 h 2608811"/>
                <a:gd name="connsiteX68" fmla="*/ 1991609 w 8543357"/>
                <a:gd name="connsiteY68" fmla="*/ 990139 h 2608811"/>
                <a:gd name="connsiteX69" fmla="*/ 2306931 w 8543357"/>
                <a:gd name="connsiteY69" fmla="*/ 786933 h 2608811"/>
                <a:gd name="connsiteX70" fmla="*/ 4268952 w 8543357"/>
                <a:gd name="connsiteY70" fmla="*/ 2124 h 2608811"/>
                <a:gd name="connsiteX71" fmla="*/ 4770242 w 8543357"/>
                <a:gd name="connsiteY71" fmla="*/ 2 h 26088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</a:cxnLst>
              <a:rect l="l" t="t" r="r" b="b"/>
              <a:pathLst>
                <a:path w="8543357" h="2608811">
                  <a:moveTo>
                    <a:pt x="64619" y="1683850"/>
                  </a:moveTo>
                  <a:cubicBezTo>
                    <a:pt x="64619" y="1732905"/>
                    <a:pt x="64619" y="1831006"/>
                    <a:pt x="64619" y="1922096"/>
                  </a:cubicBezTo>
                  <a:cubicBezTo>
                    <a:pt x="64619" y="1971150"/>
                    <a:pt x="99659" y="2006183"/>
                    <a:pt x="148706" y="2006183"/>
                  </a:cubicBezTo>
                  <a:lnTo>
                    <a:pt x="520093" y="2006183"/>
                  </a:lnTo>
                  <a:cubicBezTo>
                    <a:pt x="534100" y="2006183"/>
                    <a:pt x="548114" y="1999179"/>
                    <a:pt x="562136" y="1978154"/>
                  </a:cubicBezTo>
                  <a:lnTo>
                    <a:pt x="667241" y="1831006"/>
                  </a:lnTo>
                  <a:cubicBezTo>
                    <a:pt x="702281" y="1774948"/>
                    <a:pt x="681255" y="1683850"/>
                    <a:pt x="625197" y="1683850"/>
                  </a:cubicBezTo>
                  <a:cubicBezTo>
                    <a:pt x="625197" y="1683850"/>
                    <a:pt x="78634" y="1683850"/>
                    <a:pt x="64619" y="1683850"/>
                  </a:cubicBezTo>
                  <a:close/>
                  <a:moveTo>
                    <a:pt x="4556251" y="1270428"/>
                  </a:moveTo>
                  <a:cubicBezTo>
                    <a:pt x="4535226" y="1270428"/>
                    <a:pt x="4514208" y="1277439"/>
                    <a:pt x="4514208" y="1284443"/>
                  </a:cubicBezTo>
                  <a:lnTo>
                    <a:pt x="4514208" y="2195382"/>
                  </a:lnTo>
                  <a:cubicBezTo>
                    <a:pt x="4514208" y="2202385"/>
                    <a:pt x="4535226" y="2209396"/>
                    <a:pt x="4556251" y="2209396"/>
                  </a:cubicBezTo>
                  <a:cubicBezTo>
                    <a:pt x="4577269" y="2209396"/>
                    <a:pt x="4591291" y="2202385"/>
                    <a:pt x="4598295" y="2195382"/>
                  </a:cubicBezTo>
                  <a:lnTo>
                    <a:pt x="4598295" y="1284443"/>
                  </a:lnTo>
                  <a:cubicBezTo>
                    <a:pt x="4598295" y="1277439"/>
                    <a:pt x="4577269" y="1270428"/>
                    <a:pt x="4556251" y="1270428"/>
                  </a:cubicBezTo>
                  <a:close/>
                  <a:moveTo>
                    <a:pt x="8153579" y="1033056"/>
                  </a:moveTo>
                  <a:cubicBezTo>
                    <a:pt x="8115915" y="1025173"/>
                    <a:pt x="8070368" y="1035684"/>
                    <a:pt x="8038838" y="1067215"/>
                  </a:cubicBezTo>
                  <a:cubicBezTo>
                    <a:pt x="7912708" y="1179330"/>
                    <a:pt x="7863661" y="1291446"/>
                    <a:pt x="7814607" y="1417576"/>
                  </a:cubicBezTo>
                  <a:cubicBezTo>
                    <a:pt x="7786578" y="1487649"/>
                    <a:pt x="7835632" y="1557721"/>
                    <a:pt x="7912708" y="1557721"/>
                  </a:cubicBezTo>
                  <a:lnTo>
                    <a:pt x="8087884" y="1557721"/>
                  </a:lnTo>
                  <a:cubicBezTo>
                    <a:pt x="8178982" y="1564732"/>
                    <a:pt x="8221025" y="1487649"/>
                    <a:pt x="8221025" y="1403562"/>
                  </a:cubicBezTo>
                  <a:lnTo>
                    <a:pt x="8221025" y="1109258"/>
                  </a:lnTo>
                  <a:cubicBezTo>
                    <a:pt x="8221025" y="1067215"/>
                    <a:pt x="8191243" y="1040939"/>
                    <a:pt x="8153579" y="1033056"/>
                  </a:cubicBezTo>
                  <a:close/>
                  <a:moveTo>
                    <a:pt x="2916554" y="587330"/>
                  </a:moveTo>
                  <a:lnTo>
                    <a:pt x="2866084" y="616567"/>
                  </a:lnTo>
                  <a:cubicBezTo>
                    <a:pt x="2760209" y="682260"/>
                    <a:pt x="2666049" y="748390"/>
                    <a:pt x="2580210" y="807951"/>
                  </a:cubicBezTo>
                  <a:cubicBezTo>
                    <a:pt x="2545176" y="835980"/>
                    <a:pt x="2482107" y="955106"/>
                    <a:pt x="2545176" y="955106"/>
                  </a:cubicBezTo>
                  <a:lnTo>
                    <a:pt x="2916554" y="955106"/>
                  </a:lnTo>
                  <a:close/>
                  <a:moveTo>
                    <a:pt x="6483234" y="379721"/>
                  </a:moveTo>
                  <a:lnTo>
                    <a:pt x="6483234" y="955106"/>
                  </a:lnTo>
                  <a:lnTo>
                    <a:pt x="7169941" y="955106"/>
                  </a:lnTo>
                  <a:cubicBezTo>
                    <a:pt x="7254028" y="955106"/>
                    <a:pt x="7261031" y="800948"/>
                    <a:pt x="7120887" y="674818"/>
                  </a:cubicBezTo>
                  <a:cubicBezTo>
                    <a:pt x="7004065" y="571243"/>
                    <a:pt x="6841909" y="490023"/>
                    <a:pt x="6653454" y="426535"/>
                  </a:cubicBezTo>
                  <a:close/>
                  <a:moveTo>
                    <a:pt x="4514208" y="213698"/>
                  </a:moveTo>
                  <a:lnTo>
                    <a:pt x="4374787" y="218539"/>
                  </a:lnTo>
                  <a:cubicBezTo>
                    <a:pt x="4280968" y="222592"/>
                    <a:pt x="4226908" y="226355"/>
                    <a:pt x="4226908" y="226355"/>
                  </a:cubicBezTo>
                  <a:cubicBezTo>
                    <a:pt x="3710128" y="226355"/>
                    <a:pt x="3330204" y="360477"/>
                    <a:pt x="3034107" y="519233"/>
                  </a:cubicBezTo>
                  <a:lnTo>
                    <a:pt x="3000641" y="538620"/>
                  </a:lnTo>
                  <a:lnTo>
                    <a:pt x="3000641" y="955106"/>
                  </a:lnTo>
                  <a:lnTo>
                    <a:pt x="4514208" y="955106"/>
                  </a:lnTo>
                  <a:close/>
                  <a:moveTo>
                    <a:pt x="4761218" y="208991"/>
                  </a:moveTo>
                  <a:lnTo>
                    <a:pt x="4598295" y="211751"/>
                  </a:lnTo>
                  <a:lnTo>
                    <a:pt x="4598295" y="955106"/>
                  </a:lnTo>
                  <a:lnTo>
                    <a:pt x="6399147" y="955106"/>
                  </a:lnTo>
                  <a:lnTo>
                    <a:pt x="6399147" y="356596"/>
                  </a:lnTo>
                  <a:lnTo>
                    <a:pt x="6353426" y="344022"/>
                  </a:lnTo>
                  <a:cubicBezTo>
                    <a:pt x="5828439" y="226736"/>
                    <a:pt x="5198565" y="205816"/>
                    <a:pt x="4761218" y="208991"/>
                  </a:cubicBezTo>
                  <a:close/>
                  <a:moveTo>
                    <a:pt x="4770242" y="2"/>
                  </a:moveTo>
                  <a:cubicBezTo>
                    <a:pt x="5907985" y="-288"/>
                    <a:pt x="6823084" y="56427"/>
                    <a:pt x="7534317" y="681821"/>
                  </a:cubicBezTo>
                  <a:cubicBezTo>
                    <a:pt x="7576361" y="716861"/>
                    <a:pt x="7632418" y="737879"/>
                    <a:pt x="7688476" y="737879"/>
                  </a:cubicBezTo>
                  <a:lnTo>
                    <a:pt x="8192996" y="737879"/>
                  </a:lnTo>
                  <a:cubicBezTo>
                    <a:pt x="8256065" y="737879"/>
                    <a:pt x="8305111" y="786933"/>
                    <a:pt x="8305111" y="849994"/>
                  </a:cubicBezTo>
                  <a:lnTo>
                    <a:pt x="8305111" y="1557727"/>
                  </a:lnTo>
                  <a:cubicBezTo>
                    <a:pt x="8431241" y="1557727"/>
                    <a:pt x="8536353" y="1655829"/>
                    <a:pt x="8543357" y="1767944"/>
                  </a:cubicBezTo>
                  <a:lnTo>
                    <a:pt x="8543357" y="2370565"/>
                  </a:lnTo>
                  <a:lnTo>
                    <a:pt x="7975776" y="2608811"/>
                  </a:lnTo>
                  <a:lnTo>
                    <a:pt x="7625415" y="2608811"/>
                  </a:lnTo>
                  <a:cubicBezTo>
                    <a:pt x="7625415" y="2216406"/>
                    <a:pt x="7310086" y="1901078"/>
                    <a:pt x="6917682" y="1901078"/>
                  </a:cubicBezTo>
                  <a:cubicBezTo>
                    <a:pt x="6525277" y="1901078"/>
                    <a:pt x="6209949" y="2216406"/>
                    <a:pt x="6209949" y="2608811"/>
                  </a:cubicBezTo>
                  <a:lnTo>
                    <a:pt x="2299928" y="2608811"/>
                  </a:lnTo>
                  <a:cubicBezTo>
                    <a:pt x="2299928" y="2608811"/>
                    <a:pt x="2299928" y="2601800"/>
                    <a:pt x="2299928" y="2594796"/>
                  </a:cubicBezTo>
                  <a:cubicBezTo>
                    <a:pt x="2299928" y="2202392"/>
                    <a:pt x="1984598" y="1887063"/>
                    <a:pt x="1592193" y="1887063"/>
                  </a:cubicBezTo>
                  <a:cubicBezTo>
                    <a:pt x="1199789" y="1887063"/>
                    <a:pt x="884460" y="2202392"/>
                    <a:pt x="884460" y="2594796"/>
                  </a:cubicBezTo>
                  <a:cubicBezTo>
                    <a:pt x="884460" y="2594796"/>
                    <a:pt x="884460" y="2601800"/>
                    <a:pt x="884460" y="2608811"/>
                  </a:cubicBezTo>
                  <a:lnTo>
                    <a:pt x="225789" y="2608811"/>
                  </a:lnTo>
                  <a:cubicBezTo>
                    <a:pt x="106662" y="2608811"/>
                    <a:pt x="1558" y="2510710"/>
                    <a:pt x="1558" y="2391583"/>
                  </a:cubicBezTo>
                  <a:lnTo>
                    <a:pt x="1558" y="1774948"/>
                  </a:lnTo>
                  <a:cubicBezTo>
                    <a:pt x="1558" y="1774948"/>
                    <a:pt x="-54500" y="1480644"/>
                    <a:pt x="506078" y="1333496"/>
                  </a:cubicBezTo>
                  <a:cubicBezTo>
                    <a:pt x="912497" y="1228384"/>
                    <a:pt x="1592193" y="1095251"/>
                    <a:pt x="1991609" y="990139"/>
                  </a:cubicBezTo>
                  <a:cubicBezTo>
                    <a:pt x="2159782" y="948095"/>
                    <a:pt x="2215835" y="864009"/>
                    <a:pt x="2306931" y="786933"/>
                  </a:cubicBezTo>
                  <a:cubicBezTo>
                    <a:pt x="2573206" y="555691"/>
                    <a:pt x="3365024" y="9128"/>
                    <a:pt x="4268952" y="2124"/>
                  </a:cubicBezTo>
                  <a:cubicBezTo>
                    <a:pt x="4440629" y="1248"/>
                    <a:pt x="4607708" y="43"/>
                    <a:pt x="4770242" y="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45" name="Freeform: Shape 44">
              <a:extLst>
                <a:ext uri="{FF2B5EF4-FFF2-40B4-BE49-F238E27FC236}">
                  <a16:creationId xmlns:a16="http://schemas.microsoft.com/office/drawing/2014/main" id="{4AE4B130-B551-46E7-9438-C57052C4E2CE}"/>
                </a:ext>
              </a:extLst>
            </p:cNvPr>
            <p:cNvSpPr/>
            <p:nvPr/>
          </p:nvSpPr>
          <p:spPr>
            <a:xfrm>
              <a:off x="113572" y="3679475"/>
              <a:ext cx="2324346" cy="364054"/>
            </a:xfrm>
            <a:custGeom>
              <a:avLst/>
              <a:gdLst>
                <a:gd name="connsiteX0" fmla="*/ 2123188 w 2324346"/>
                <a:gd name="connsiteY0" fmla="*/ 127749 h 364054"/>
                <a:gd name="connsiteX1" fmla="*/ 2067056 w 2324346"/>
                <a:gd name="connsiteY1" fmla="*/ 183881 h 364054"/>
                <a:gd name="connsiteX2" fmla="*/ 2123188 w 2324346"/>
                <a:gd name="connsiteY2" fmla="*/ 240013 h 364054"/>
                <a:gd name="connsiteX3" fmla="*/ 2179320 w 2324346"/>
                <a:gd name="connsiteY3" fmla="*/ 183881 h 364054"/>
                <a:gd name="connsiteX4" fmla="*/ 2123188 w 2324346"/>
                <a:gd name="connsiteY4" fmla="*/ 127749 h 364054"/>
                <a:gd name="connsiteX5" fmla="*/ 1803836 w 2324346"/>
                <a:gd name="connsiteY5" fmla="*/ 127749 h 364054"/>
                <a:gd name="connsiteX6" fmla="*/ 1747704 w 2324346"/>
                <a:gd name="connsiteY6" fmla="*/ 183881 h 364054"/>
                <a:gd name="connsiteX7" fmla="*/ 1803836 w 2324346"/>
                <a:gd name="connsiteY7" fmla="*/ 240013 h 364054"/>
                <a:gd name="connsiteX8" fmla="*/ 1859968 w 2324346"/>
                <a:gd name="connsiteY8" fmla="*/ 183881 h 364054"/>
                <a:gd name="connsiteX9" fmla="*/ 1803836 w 2324346"/>
                <a:gd name="connsiteY9" fmla="*/ 127749 h 364054"/>
                <a:gd name="connsiteX10" fmla="*/ 1484484 w 2324346"/>
                <a:gd name="connsiteY10" fmla="*/ 127749 h 364054"/>
                <a:gd name="connsiteX11" fmla="*/ 1428352 w 2324346"/>
                <a:gd name="connsiteY11" fmla="*/ 183881 h 364054"/>
                <a:gd name="connsiteX12" fmla="*/ 1484484 w 2324346"/>
                <a:gd name="connsiteY12" fmla="*/ 240013 h 364054"/>
                <a:gd name="connsiteX13" fmla="*/ 1540616 w 2324346"/>
                <a:gd name="connsiteY13" fmla="*/ 183881 h 364054"/>
                <a:gd name="connsiteX14" fmla="*/ 1484484 w 2324346"/>
                <a:gd name="connsiteY14" fmla="*/ 127749 h 364054"/>
                <a:gd name="connsiteX15" fmla="*/ 1165131 w 2324346"/>
                <a:gd name="connsiteY15" fmla="*/ 127749 h 364054"/>
                <a:gd name="connsiteX16" fmla="*/ 1108999 w 2324346"/>
                <a:gd name="connsiteY16" fmla="*/ 183881 h 364054"/>
                <a:gd name="connsiteX17" fmla="*/ 1165131 w 2324346"/>
                <a:gd name="connsiteY17" fmla="*/ 240013 h 364054"/>
                <a:gd name="connsiteX18" fmla="*/ 1221263 w 2324346"/>
                <a:gd name="connsiteY18" fmla="*/ 183881 h 364054"/>
                <a:gd name="connsiteX19" fmla="*/ 1165131 w 2324346"/>
                <a:gd name="connsiteY19" fmla="*/ 127749 h 364054"/>
                <a:gd name="connsiteX20" fmla="*/ 845779 w 2324346"/>
                <a:gd name="connsiteY20" fmla="*/ 127749 h 364054"/>
                <a:gd name="connsiteX21" fmla="*/ 789647 w 2324346"/>
                <a:gd name="connsiteY21" fmla="*/ 183881 h 364054"/>
                <a:gd name="connsiteX22" fmla="*/ 845779 w 2324346"/>
                <a:gd name="connsiteY22" fmla="*/ 240013 h 364054"/>
                <a:gd name="connsiteX23" fmla="*/ 901911 w 2324346"/>
                <a:gd name="connsiteY23" fmla="*/ 183881 h 364054"/>
                <a:gd name="connsiteX24" fmla="*/ 845779 w 2324346"/>
                <a:gd name="connsiteY24" fmla="*/ 127749 h 364054"/>
                <a:gd name="connsiteX25" fmla="*/ 526427 w 2324346"/>
                <a:gd name="connsiteY25" fmla="*/ 127749 h 364054"/>
                <a:gd name="connsiteX26" fmla="*/ 470295 w 2324346"/>
                <a:gd name="connsiteY26" fmla="*/ 183881 h 364054"/>
                <a:gd name="connsiteX27" fmla="*/ 526427 w 2324346"/>
                <a:gd name="connsiteY27" fmla="*/ 240013 h 364054"/>
                <a:gd name="connsiteX28" fmla="*/ 582559 w 2324346"/>
                <a:gd name="connsiteY28" fmla="*/ 183881 h 364054"/>
                <a:gd name="connsiteX29" fmla="*/ 526427 w 2324346"/>
                <a:gd name="connsiteY29" fmla="*/ 127749 h 364054"/>
                <a:gd name="connsiteX30" fmla="*/ 207075 w 2324346"/>
                <a:gd name="connsiteY30" fmla="*/ 127749 h 364054"/>
                <a:gd name="connsiteX31" fmla="*/ 150943 w 2324346"/>
                <a:gd name="connsiteY31" fmla="*/ 183881 h 364054"/>
                <a:gd name="connsiteX32" fmla="*/ 207075 w 2324346"/>
                <a:gd name="connsiteY32" fmla="*/ 240013 h 364054"/>
                <a:gd name="connsiteX33" fmla="*/ 263207 w 2324346"/>
                <a:gd name="connsiteY33" fmla="*/ 183881 h 364054"/>
                <a:gd name="connsiteX34" fmla="*/ 207075 w 2324346"/>
                <a:gd name="connsiteY34" fmla="*/ 127749 h 364054"/>
                <a:gd name="connsiteX35" fmla="*/ 2123188 w 2324346"/>
                <a:gd name="connsiteY35" fmla="*/ 71617 h 364054"/>
                <a:gd name="connsiteX36" fmla="*/ 2235452 w 2324346"/>
                <a:gd name="connsiteY36" fmla="*/ 183881 h 364054"/>
                <a:gd name="connsiteX37" fmla="*/ 2123188 w 2324346"/>
                <a:gd name="connsiteY37" fmla="*/ 296145 h 364054"/>
                <a:gd name="connsiteX38" fmla="*/ 2010924 w 2324346"/>
                <a:gd name="connsiteY38" fmla="*/ 183881 h 364054"/>
                <a:gd name="connsiteX39" fmla="*/ 2123188 w 2324346"/>
                <a:gd name="connsiteY39" fmla="*/ 71617 h 364054"/>
                <a:gd name="connsiteX40" fmla="*/ 1803836 w 2324346"/>
                <a:gd name="connsiteY40" fmla="*/ 71617 h 364054"/>
                <a:gd name="connsiteX41" fmla="*/ 1916100 w 2324346"/>
                <a:gd name="connsiteY41" fmla="*/ 183881 h 364054"/>
                <a:gd name="connsiteX42" fmla="*/ 1803836 w 2324346"/>
                <a:gd name="connsiteY42" fmla="*/ 296145 h 364054"/>
                <a:gd name="connsiteX43" fmla="*/ 1691572 w 2324346"/>
                <a:gd name="connsiteY43" fmla="*/ 183881 h 364054"/>
                <a:gd name="connsiteX44" fmla="*/ 1803836 w 2324346"/>
                <a:gd name="connsiteY44" fmla="*/ 71617 h 364054"/>
                <a:gd name="connsiteX45" fmla="*/ 1484484 w 2324346"/>
                <a:gd name="connsiteY45" fmla="*/ 71617 h 364054"/>
                <a:gd name="connsiteX46" fmla="*/ 1596748 w 2324346"/>
                <a:gd name="connsiteY46" fmla="*/ 183881 h 364054"/>
                <a:gd name="connsiteX47" fmla="*/ 1484484 w 2324346"/>
                <a:gd name="connsiteY47" fmla="*/ 296145 h 364054"/>
                <a:gd name="connsiteX48" fmla="*/ 1372220 w 2324346"/>
                <a:gd name="connsiteY48" fmla="*/ 183881 h 364054"/>
                <a:gd name="connsiteX49" fmla="*/ 1484484 w 2324346"/>
                <a:gd name="connsiteY49" fmla="*/ 71617 h 364054"/>
                <a:gd name="connsiteX50" fmla="*/ 1165131 w 2324346"/>
                <a:gd name="connsiteY50" fmla="*/ 71617 h 364054"/>
                <a:gd name="connsiteX51" fmla="*/ 1277395 w 2324346"/>
                <a:gd name="connsiteY51" fmla="*/ 183881 h 364054"/>
                <a:gd name="connsiteX52" fmla="*/ 1165131 w 2324346"/>
                <a:gd name="connsiteY52" fmla="*/ 296145 h 364054"/>
                <a:gd name="connsiteX53" fmla="*/ 1052867 w 2324346"/>
                <a:gd name="connsiteY53" fmla="*/ 183881 h 364054"/>
                <a:gd name="connsiteX54" fmla="*/ 1165131 w 2324346"/>
                <a:gd name="connsiteY54" fmla="*/ 71617 h 364054"/>
                <a:gd name="connsiteX55" fmla="*/ 845779 w 2324346"/>
                <a:gd name="connsiteY55" fmla="*/ 71617 h 364054"/>
                <a:gd name="connsiteX56" fmla="*/ 958043 w 2324346"/>
                <a:gd name="connsiteY56" fmla="*/ 183881 h 364054"/>
                <a:gd name="connsiteX57" fmla="*/ 845779 w 2324346"/>
                <a:gd name="connsiteY57" fmla="*/ 296145 h 364054"/>
                <a:gd name="connsiteX58" fmla="*/ 733515 w 2324346"/>
                <a:gd name="connsiteY58" fmla="*/ 183881 h 364054"/>
                <a:gd name="connsiteX59" fmla="*/ 845779 w 2324346"/>
                <a:gd name="connsiteY59" fmla="*/ 71617 h 364054"/>
                <a:gd name="connsiteX60" fmla="*/ 526427 w 2324346"/>
                <a:gd name="connsiteY60" fmla="*/ 71617 h 364054"/>
                <a:gd name="connsiteX61" fmla="*/ 638691 w 2324346"/>
                <a:gd name="connsiteY61" fmla="*/ 183881 h 364054"/>
                <a:gd name="connsiteX62" fmla="*/ 526427 w 2324346"/>
                <a:gd name="connsiteY62" fmla="*/ 296145 h 364054"/>
                <a:gd name="connsiteX63" fmla="*/ 414163 w 2324346"/>
                <a:gd name="connsiteY63" fmla="*/ 183881 h 364054"/>
                <a:gd name="connsiteX64" fmla="*/ 526427 w 2324346"/>
                <a:gd name="connsiteY64" fmla="*/ 71617 h 364054"/>
                <a:gd name="connsiteX65" fmla="*/ 207075 w 2324346"/>
                <a:gd name="connsiteY65" fmla="*/ 71617 h 364054"/>
                <a:gd name="connsiteX66" fmla="*/ 319339 w 2324346"/>
                <a:gd name="connsiteY66" fmla="*/ 183881 h 364054"/>
                <a:gd name="connsiteX67" fmla="*/ 207075 w 2324346"/>
                <a:gd name="connsiteY67" fmla="*/ 296145 h 364054"/>
                <a:gd name="connsiteX68" fmla="*/ 94811 w 2324346"/>
                <a:gd name="connsiteY68" fmla="*/ 183881 h 364054"/>
                <a:gd name="connsiteX69" fmla="*/ 207075 w 2324346"/>
                <a:gd name="connsiteY69" fmla="*/ 71617 h 364054"/>
                <a:gd name="connsiteX70" fmla="*/ 182844 w 2324346"/>
                <a:gd name="connsiteY70" fmla="*/ 45713 h 364054"/>
                <a:gd name="connsiteX71" fmla="*/ 46530 w 2324346"/>
                <a:gd name="connsiteY71" fmla="*/ 182027 h 364054"/>
                <a:gd name="connsiteX72" fmla="*/ 182844 w 2324346"/>
                <a:gd name="connsiteY72" fmla="*/ 318341 h 364054"/>
                <a:gd name="connsiteX73" fmla="*/ 2141502 w 2324346"/>
                <a:gd name="connsiteY73" fmla="*/ 318341 h 364054"/>
                <a:gd name="connsiteX74" fmla="*/ 2277816 w 2324346"/>
                <a:gd name="connsiteY74" fmla="*/ 182027 h 364054"/>
                <a:gd name="connsiteX75" fmla="*/ 2141502 w 2324346"/>
                <a:gd name="connsiteY75" fmla="*/ 45713 h 364054"/>
                <a:gd name="connsiteX76" fmla="*/ 182027 w 2324346"/>
                <a:gd name="connsiteY76" fmla="*/ 0 h 364054"/>
                <a:gd name="connsiteX77" fmla="*/ 2142319 w 2324346"/>
                <a:gd name="connsiteY77" fmla="*/ 0 h 364054"/>
                <a:gd name="connsiteX78" fmla="*/ 2324346 w 2324346"/>
                <a:gd name="connsiteY78" fmla="*/ 182027 h 364054"/>
                <a:gd name="connsiteX79" fmla="*/ 2142319 w 2324346"/>
                <a:gd name="connsiteY79" fmla="*/ 364054 h 364054"/>
                <a:gd name="connsiteX80" fmla="*/ 182027 w 2324346"/>
                <a:gd name="connsiteY80" fmla="*/ 364054 h 364054"/>
                <a:gd name="connsiteX81" fmla="*/ 0 w 2324346"/>
                <a:gd name="connsiteY81" fmla="*/ 182027 h 364054"/>
                <a:gd name="connsiteX82" fmla="*/ 182027 w 2324346"/>
                <a:gd name="connsiteY82" fmla="*/ 0 h 3640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</a:cxnLst>
              <a:rect l="l" t="t" r="r" b="b"/>
              <a:pathLst>
                <a:path w="2324346" h="364054">
                  <a:moveTo>
                    <a:pt x="2123188" y="127749"/>
                  </a:moveTo>
                  <a:cubicBezTo>
                    <a:pt x="2092187" y="127749"/>
                    <a:pt x="2067056" y="152880"/>
                    <a:pt x="2067056" y="183881"/>
                  </a:cubicBezTo>
                  <a:cubicBezTo>
                    <a:pt x="2067056" y="214882"/>
                    <a:pt x="2092187" y="240013"/>
                    <a:pt x="2123188" y="240013"/>
                  </a:cubicBezTo>
                  <a:cubicBezTo>
                    <a:pt x="2154189" y="240013"/>
                    <a:pt x="2179320" y="214882"/>
                    <a:pt x="2179320" y="183881"/>
                  </a:cubicBezTo>
                  <a:cubicBezTo>
                    <a:pt x="2179320" y="152880"/>
                    <a:pt x="2154189" y="127749"/>
                    <a:pt x="2123188" y="127749"/>
                  </a:cubicBezTo>
                  <a:close/>
                  <a:moveTo>
                    <a:pt x="1803836" y="127749"/>
                  </a:moveTo>
                  <a:cubicBezTo>
                    <a:pt x="1772835" y="127749"/>
                    <a:pt x="1747704" y="152880"/>
                    <a:pt x="1747704" y="183881"/>
                  </a:cubicBezTo>
                  <a:cubicBezTo>
                    <a:pt x="1747704" y="214882"/>
                    <a:pt x="1772835" y="240013"/>
                    <a:pt x="1803836" y="240013"/>
                  </a:cubicBezTo>
                  <a:cubicBezTo>
                    <a:pt x="1834837" y="240013"/>
                    <a:pt x="1859968" y="214882"/>
                    <a:pt x="1859968" y="183881"/>
                  </a:cubicBezTo>
                  <a:cubicBezTo>
                    <a:pt x="1859968" y="152880"/>
                    <a:pt x="1834837" y="127749"/>
                    <a:pt x="1803836" y="127749"/>
                  </a:cubicBezTo>
                  <a:close/>
                  <a:moveTo>
                    <a:pt x="1484484" y="127749"/>
                  </a:moveTo>
                  <a:cubicBezTo>
                    <a:pt x="1453483" y="127749"/>
                    <a:pt x="1428352" y="152880"/>
                    <a:pt x="1428352" y="183881"/>
                  </a:cubicBezTo>
                  <a:cubicBezTo>
                    <a:pt x="1428352" y="214882"/>
                    <a:pt x="1453483" y="240013"/>
                    <a:pt x="1484484" y="240013"/>
                  </a:cubicBezTo>
                  <a:cubicBezTo>
                    <a:pt x="1515485" y="240013"/>
                    <a:pt x="1540616" y="214882"/>
                    <a:pt x="1540616" y="183881"/>
                  </a:cubicBezTo>
                  <a:cubicBezTo>
                    <a:pt x="1540616" y="152880"/>
                    <a:pt x="1515485" y="127749"/>
                    <a:pt x="1484484" y="127749"/>
                  </a:cubicBezTo>
                  <a:close/>
                  <a:moveTo>
                    <a:pt x="1165131" y="127749"/>
                  </a:moveTo>
                  <a:cubicBezTo>
                    <a:pt x="1134130" y="127749"/>
                    <a:pt x="1108999" y="152880"/>
                    <a:pt x="1108999" y="183881"/>
                  </a:cubicBezTo>
                  <a:cubicBezTo>
                    <a:pt x="1108999" y="214882"/>
                    <a:pt x="1134130" y="240013"/>
                    <a:pt x="1165131" y="240013"/>
                  </a:cubicBezTo>
                  <a:cubicBezTo>
                    <a:pt x="1196132" y="240013"/>
                    <a:pt x="1221263" y="214882"/>
                    <a:pt x="1221263" y="183881"/>
                  </a:cubicBezTo>
                  <a:cubicBezTo>
                    <a:pt x="1221263" y="152880"/>
                    <a:pt x="1196132" y="127749"/>
                    <a:pt x="1165131" y="127749"/>
                  </a:cubicBezTo>
                  <a:close/>
                  <a:moveTo>
                    <a:pt x="845779" y="127749"/>
                  </a:moveTo>
                  <a:cubicBezTo>
                    <a:pt x="814778" y="127749"/>
                    <a:pt x="789647" y="152880"/>
                    <a:pt x="789647" y="183881"/>
                  </a:cubicBezTo>
                  <a:cubicBezTo>
                    <a:pt x="789647" y="214882"/>
                    <a:pt x="814778" y="240013"/>
                    <a:pt x="845779" y="240013"/>
                  </a:cubicBezTo>
                  <a:cubicBezTo>
                    <a:pt x="876780" y="240013"/>
                    <a:pt x="901911" y="214882"/>
                    <a:pt x="901911" y="183881"/>
                  </a:cubicBezTo>
                  <a:cubicBezTo>
                    <a:pt x="901911" y="152880"/>
                    <a:pt x="876780" y="127749"/>
                    <a:pt x="845779" y="127749"/>
                  </a:cubicBezTo>
                  <a:close/>
                  <a:moveTo>
                    <a:pt x="526427" y="127749"/>
                  </a:moveTo>
                  <a:cubicBezTo>
                    <a:pt x="495426" y="127749"/>
                    <a:pt x="470295" y="152880"/>
                    <a:pt x="470295" y="183881"/>
                  </a:cubicBezTo>
                  <a:cubicBezTo>
                    <a:pt x="470295" y="214882"/>
                    <a:pt x="495426" y="240013"/>
                    <a:pt x="526427" y="240013"/>
                  </a:cubicBezTo>
                  <a:cubicBezTo>
                    <a:pt x="557428" y="240013"/>
                    <a:pt x="582559" y="214882"/>
                    <a:pt x="582559" y="183881"/>
                  </a:cubicBezTo>
                  <a:cubicBezTo>
                    <a:pt x="582559" y="152880"/>
                    <a:pt x="557428" y="127749"/>
                    <a:pt x="526427" y="127749"/>
                  </a:cubicBezTo>
                  <a:close/>
                  <a:moveTo>
                    <a:pt x="207075" y="127749"/>
                  </a:moveTo>
                  <a:cubicBezTo>
                    <a:pt x="176074" y="127749"/>
                    <a:pt x="150943" y="152880"/>
                    <a:pt x="150943" y="183881"/>
                  </a:cubicBezTo>
                  <a:cubicBezTo>
                    <a:pt x="150943" y="214882"/>
                    <a:pt x="176074" y="240013"/>
                    <a:pt x="207075" y="240013"/>
                  </a:cubicBezTo>
                  <a:cubicBezTo>
                    <a:pt x="238076" y="240013"/>
                    <a:pt x="263207" y="214882"/>
                    <a:pt x="263207" y="183881"/>
                  </a:cubicBezTo>
                  <a:cubicBezTo>
                    <a:pt x="263207" y="152880"/>
                    <a:pt x="238076" y="127749"/>
                    <a:pt x="207075" y="127749"/>
                  </a:cubicBezTo>
                  <a:close/>
                  <a:moveTo>
                    <a:pt x="2123188" y="71617"/>
                  </a:moveTo>
                  <a:cubicBezTo>
                    <a:pt x="2185190" y="71617"/>
                    <a:pt x="2235452" y="121879"/>
                    <a:pt x="2235452" y="183881"/>
                  </a:cubicBezTo>
                  <a:cubicBezTo>
                    <a:pt x="2235452" y="245883"/>
                    <a:pt x="2185190" y="296145"/>
                    <a:pt x="2123188" y="296145"/>
                  </a:cubicBezTo>
                  <a:cubicBezTo>
                    <a:pt x="2061186" y="296145"/>
                    <a:pt x="2010924" y="245883"/>
                    <a:pt x="2010924" y="183881"/>
                  </a:cubicBezTo>
                  <a:cubicBezTo>
                    <a:pt x="2010924" y="121879"/>
                    <a:pt x="2061186" y="71617"/>
                    <a:pt x="2123188" y="71617"/>
                  </a:cubicBezTo>
                  <a:close/>
                  <a:moveTo>
                    <a:pt x="1803836" y="71617"/>
                  </a:moveTo>
                  <a:cubicBezTo>
                    <a:pt x="1865838" y="71617"/>
                    <a:pt x="1916100" y="121879"/>
                    <a:pt x="1916100" y="183881"/>
                  </a:cubicBezTo>
                  <a:cubicBezTo>
                    <a:pt x="1916100" y="245883"/>
                    <a:pt x="1865838" y="296145"/>
                    <a:pt x="1803836" y="296145"/>
                  </a:cubicBezTo>
                  <a:cubicBezTo>
                    <a:pt x="1741834" y="296145"/>
                    <a:pt x="1691572" y="245883"/>
                    <a:pt x="1691572" y="183881"/>
                  </a:cubicBezTo>
                  <a:cubicBezTo>
                    <a:pt x="1691572" y="121879"/>
                    <a:pt x="1741834" y="71617"/>
                    <a:pt x="1803836" y="71617"/>
                  </a:cubicBezTo>
                  <a:close/>
                  <a:moveTo>
                    <a:pt x="1484484" y="71617"/>
                  </a:moveTo>
                  <a:cubicBezTo>
                    <a:pt x="1546486" y="71617"/>
                    <a:pt x="1596748" y="121879"/>
                    <a:pt x="1596748" y="183881"/>
                  </a:cubicBezTo>
                  <a:cubicBezTo>
                    <a:pt x="1596748" y="245883"/>
                    <a:pt x="1546486" y="296145"/>
                    <a:pt x="1484484" y="296145"/>
                  </a:cubicBezTo>
                  <a:cubicBezTo>
                    <a:pt x="1422482" y="296145"/>
                    <a:pt x="1372220" y="245883"/>
                    <a:pt x="1372220" y="183881"/>
                  </a:cubicBezTo>
                  <a:cubicBezTo>
                    <a:pt x="1372220" y="121879"/>
                    <a:pt x="1422482" y="71617"/>
                    <a:pt x="1484484" y="71617"/>
                  </a:cubicBezTo>
                  <a:close/>
                  <a:moveTo>
                    <a:pt x="1165131" y="71617"/>
                  </a:moveTo>
                  <a:cubicBezTo>
                    <a:pt x="1227133" y="71617"/>
                    <a:pt x="1277395" y="121879"/>
                    <a:pt x="1277395" y="183881"/>
                  </a:cubicBezTo>
                  <a:cubicBezTo>
                    <a:pt x="1277395" y="245883"/>
                    <a:pt x="1227133" y="296145"/>
                    <a:pt x="1165131" y="296145"/>
                  </a:cubicBezTo>
                  <a:cubicBezTo>
                    <a:pt x="1103129" y="296145"/>
                    <a:pt x="1052867" y="245883"/>
                    <a:pt x="1052867" y="183881"/>
                  </a:cubicBezTo>
                  <a:cubicBezTo>
                    <a:pt x="1052867" y="121879"/>
                    <a:pt x="1103129" y="71617"/>
                    <a:pt x="1165131" y="71617"/>
                  </a:cubicBezTo>
                  <a:close/>
                  <a:moveTo>
                    <a:pt x="845779" y="71617"/>
                  </a:moveTo>
                  <a:cubicBezTo>
                    <a:pt x="907781" y="71617"/>
                    <a:pt x="958043" y="121879"/>
                    <a:pt x="958043" y="183881"/>
                  </a:cubicBezTo>
                  <a:cubicBezTo>
                    <a:pt x="958043" y="245883"/>
                    <a:pt x="907781" y="296145"/>
                    <a:pt x="845779" y="296145"/>
                  </a:cubicBezTo>
                  <a:cubicBezTo>
                    <a:pt x="783777" y="296145"/>
                    <a:pt x="733515" y="245883"/>
                    <a:pt x="733515" y="183881"/>
                  </a:cubicBezTo>
                  <a:cubicBezTo>
                    <a:pt x="733515" y="121879"/>
                    <a:pt x="783777" y="71617"/>
                    <a:pt x="845779" y="71617"/>
                  </a:cubicBezTo>
                  <a:close/>
                  <a:moveTo>
                    <a:pt x="526427" y="71617"/>
                  </a:moveTo>
                  <a:cubicBezTo>
                    <a:pt x="588429" y="71617"/>
                    <a:pt x="638691" y="121879"/>
                    <a:pt x="638691" y="183881"/>
                  </a:cubicBezTo>
                  <a:cubicBezTo>
                    <a:pt x="638691" y="245883"/>
                    <a:pt x="588429" y="296145"/>
                    <a:pt x="526427" y="296145"/>
                  </a:cubicBezTo>
                  <a:cubicBezTo>
                    <a:pt x="464425" y="296145"/>
                    <a:pt x="414163" y="245883"/>
                    <a:pt x="414163" y="183881"/>
                  </a:cubicBezTo>
                  <a:cubicBezTo>
                    <a:pt x="414163" y="121879"/>
                    <a:pt x="464425" y="71617"/>
                    <a:pt x="526427" y="71617"/>
                  </a:cubicBezTo>
                  <a:close/>
                  <a:moveTo>
                    <a:pt x="207075" y="71617"/>
                  </a:moveTo>
                  <a:cubicBezTo>
                    <a:pt x="269077" y="71617"/>
                    <a:pt x="319339" y="121879"/>
                    <a:pt x="319339" y="183881"/>
                  </a:cubicBezTo>
                  <a:cubicBezTo>
                    <a:pt x="319339" y="245883"/>
                    <a:pt x="269077" y="296145"/>
                    <a:pt x="207075" y="296145"/>
                  </a:cubicBezTo>
                  <a:cubicBezTo>
                    <a:pt x="145073" y="296145"/>
                    <a:pt x="94811" y="245883"/>
                    <a:pt x="94811" y="183881"/>
                  </a:cubicBezTo>
                  <a:cubicBezTo>
                    <a:pt x="94811" y="121879"/>
                    <a:pt x="145073" y="71617"/>
                    <a:pt x="207075" y="71617"/>
                  </a:cubicBezTo>
                  <a:close/>
                  <a:moveTo>
                    <a:pt x="182844" y="45713"/>
                  </a:moveTo>
                  <a:cubicBezTo>
                    <a:pt x="107560" y="45713"/>
                    <a:pt x="46530" y="106743"/>
                    <a:pt x="46530" y="182027"/>
                  </a:cubicBezTo>
                  <a:cubicBezTo>
                    <a:pt x="46530" y="257311"/>
                    <a:pt x="107560" y="318341"/>
                    <a:pt x="182844" y="318341"/>
                  </a:cubicBezTo>
                  <a:lnTo>
                    <a:pt x="2141502" y="318341"/>
                  </a:lnTo>
                  <a:cubicBezTo>
                    <a:pt x="2216786" y="318341"/>
                    <a:pt x="2277816" y="257311"/>
                    <a:pt x="2277816" y="182027"/>
                  </a:cubicBezTo>
                  <a:cubicBezTo>
                    <a:pt x="2277816" y="106743"/>
                    <a:pt x="2216786" y="45713"/>
                    <a:pt x="2141502" y="45713"/>
                  </a:cubicBezTo>
                  <a:close/>
                  <a:moveTo>
                    <a:pt x="182027" y="0"/>
                  </a:moveTo>
                  <a:lnTo>
                    <a:pt x="2142319" y="0"/>
                  </a:lnTo>
                  <a:cubicBezTo>
                    <a:pt x="2242850" y="0"/>
                    <a:pt x="2324346" y="81496"/>
                    <a:pt x="2324346" y="182027"/>
                  </a:cubicBezTo>
                  <a:cubicBezTo>
                    <a:pt x="2324346" y="282558"/>
                    <a:pt x="2242850" y="364054"/>
                    <a:pt x="2142319" y="364054"/>
                  </a:cubicBezTo>
                  <a:lnTo>
                    <a:pt x="182027" y="364054"/>
                  </a:lnTo>
                  <a:cubicBezTo>
                    <a:pt x="81496" y="364054"/>
                    <a:pt x="0" y="282558"/>
                    <a:pt x="0" y="182027"/>
                  </a:cubicBezTo>
                  <a:cubicBezTo>
                    <a:pt x="0" y="81496"/>
                    <a:pt x="81496" y="0"/>
                    <a:pt x="182027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 rtl="1"/>
              <a:endParaRPr lang="en-US">
                <a:solidFill>
                  <a:schemeClr val="tx1"/>
                </a:solidFill>
                <a:cs typeface="B Nazanin" pitchFamily="2" charset="-78"/>
              </a:endParaRPr>
            </a:p>
          </p:txBody>
        </p:sp>
      </p:grpSp>
      <p:grpSp>
        <p:nvGrpSpPr>
          <p:cNvPr id="58" name="Group 57">
            <a:extLst>
              <a:ext uri="{FF2B5EF4-FFF2-40B4-BE49-F238E27FC236}">
                <a16:creationId xmlns:a16="http://schemas.microsoft.com/office/drawing/2014/main" id="{2F171F6D-A3C5-400E-9118-3C87DDF12CE7}"/>
              </a:ext>
            </a:extLst>
          </p:cNvPr>
          <p:cNvGrpSpPr/>
          <p:nvPr/>
        </p:nvGrpSpPr>
        <p:grpSpPr>
          <a:xfrm>
            <a:off x="9666625" y="3007721"/>
            <a:ext cx="1314172" cy="856283"/>
            <a:chOff x="9418332" y="2951963"/>
            <a:chExt cx="1418527" cy="924278"/>
          </a:xfrm>
        </p:grpSpPr>
        <p:grpSp>
          <p:nvGrpSpPr>
            <p:cNvPr id="56" name="Group 55">
              <a:extLst>
                <a:ext uri="{FF2B5EF4-FFF2-40B4-BE49-F238E27FC236}">
                  <a16:creationId xmlns:a16="http://schemas.microsoft.com/office/drawing/2014/main" id="{A889A425-6E9E-4338-9A90-5EBA2667ED09}"/>
                </a:ext>
              </a:extLst>
            </p:cNvPr>
            <p:cNvGrpSpPr/>
            <p:nvPr/>
          </p:nvGrpSpPr>
          <p:grpSpPr>
            <a:xfrm>
              <a:off x="9418332" y="2965177"/>
              <a:ext cx="1377929" cy="911064"/>
              <a:chOff x="9418332" y="2965177"/>
              <a:chExt cx="1377929" cy="911064"/>
            </a:xfrm>
          </p:grpSpPr>
          <p:grpSp>
            <p:nvGrpSpPr>
              <p:cNvPr id="48" name="Group 47">
                <a:extLst>
                  <a:ext uri="{FF2B5EF4-FFF2-40B4-BE49-F238E27FC236}">
                    <a16:creationId xmlns:a16="http://schemas.microsoft.com/office/drawing/2014/main" id="{AFD40D3F-A6F6-48B7-956E-E2C67B522C1B}"/>
                  </a:ext>
                </a:extLst>
              </p:cNvPr>
              <p:cNvGrpSpPr/>
              <p:nvPr/>
            </p:nvGrpSpPr>
            <p:grpSpPr>
              <a:xfrm>
                <a:off x="9418332" y="2965177"/>
                <a:ext cx="1377929" cy="911064"/>
                <a:chOff x="330241" y="1526834"/>
                <a:chExt cx="2145289" cy="1418430"/>
              </a:xfrm>
            </p:grpSpPr>
            <p:sp>
              <p:nvSpPr>
                <p:cNvPr id="46" name="Freeform: Shape 45">
                  <a:extLst>
                    <a:ext uri="{FF2B5EF4-FFF2-40B4-BE49-F238E27FC236}">
                      <a16:creationId xmlns:a16="http://schemas.microsoft.com/office/drawing/2014/main" id="{FA43DEC8-1D40-4B87-93A8-927D0395943B}"/>
                    </a:ext>
                  </a:extLst>
                </p:cNvPr>
                <p:cNvSpPr/>
                <p:nvPr/>
              </p:nvSpPr>
              <p:spPr>
                <a:xfrm rot="5400000">
                  <a:off x="607683" y="1387173"/>
                  <a:ext cx="1061847" cy="1341169"/>
                </a:xfrm>
                <a:custGeom>
                  <a:avLst/>
                  <a:gdLst>
                    <a:gd name="connsiteX0" fmla="*/ 855467 w 1318389"/>
                    <a:gd name="connsiteY0" fmla="*/ 1312844 h 1665195"/>
                    <a:gd name="connsiteX1" fmla="*/ 898407 w 1318389"/>
                    <a:gd name="connsiteY1" fmla="*/ 1355784 h 1665195"/>
                    <a:gd name="connsiteX2" fmla="*/ 941347 w 1318389"/>
                    <a:gd name="connsiteY2" fmla="*/ 1312844 h 1665195"/>
                    <a:gd name="connsiteX3" fmla="*/ 898407 w 1318389"/>
                    <a:gd name="connsiteY3" fmla="*/ 1269904 h 1665195"/>
                    <a:gd name="connsiteX4" fmla="*/ 855467 w 1318389"/>
                    <a:gd name="connsiteY4" fmla="*/ 1312844 h 1665195"/>
                    <a:gd name="connsiteX5" fmla="*/ 362769 w 1318389"/>
                    <a:gd name="connsiteY5" fmla="*/ 236590 h 1665195"/>
                    <a:gd name="connsiteX6" fmla="*/ 405229 w 1318389"/>
                    <a:gd name="connsiteY6" fmla="*/ 279050 h 1665195"/>
                    <a:gd name="connsiteX7" fmla="*/ 447689 w 1318389"/>
                    <a:gd name="connsiteY7" fmla="*/ 236590 h 1665195"/>
                    <a:gd name="connsiteX8" fmla="*/ 405229 w 1318389"/>
                    <a:gd name="connsiteY8" fmla="*/ 194130 h 1665195"/>
                    <a:gd name="connsiteX9" fmla="*/ 362769 w 1318389"/>
                    <a:gd name="connsiteY9" fmla="*/ 236590 h 1665195"/>
                    <a:gd name="connsiteX10" fmla="*/ 348187 w 1318389"/>
                    <a:gd name="connsiteY10" fmla="*/ 1312844 h 1665195"/>
                    <a:gd name="connsiteX11" fmla="*/ 391127 w 1318389"/>
                    <a:gd name="connsiteY11" fmla="*/ 1355784 h 1665195"/>
                    <a:gd name="connsiteX12" fmla="*/ 434066 w 1318389"/>
                    <a:gd name="connsiteY12" fmla="*/ 1312844 h 1665195"/>
                    <a:gd name="connsiteX13" fmla="*/ 391127 w 1318389"/>
                    <a:gd name="connsiteY13" fmla="*/ 1269904 h 1665195"/>
                    <a:gd name="connsiteX14" fmla="*/ 348187 w 1318389"/>
                    <a:gd name="connsiteY14" fmla="*/ 1312844 h 1665195"/>
                    <a:gd name="connsiteX15" fmla="*/ 81655 w 1318389"/>
                    <a:gd name="connsiteY15" fmla="*/ 873373 h 1665195"/>
                    <a:gd name="connsiteX16" fmla="*/ 124595 w 1318389"/>
                    <a:gd name="connsiteY16" fmla="*/ 916313 h 1665195"/>
                    <a:gd name="connsiteX17" fmla="*/ 167534 w 1318389"/>
                    <a:gd name="connsiteY17" fmla="*/ 873373 h 1665195"/>
                    <a:gd name="connsiteX18" fmla="*/ 124595 w 1318389"/>
                    <a:gd name="connsiteY18" fmla="*/ 830433 h 1665195"/>
                    <a:gd name="connsiteX19" fmla="*/ 81655 w 1318389"/>
                    <a:gd name="connsiteY19" fmla="*/ 873373 h 1665195"/>
                    <a:gd name="connsiteX20" fmla="*/ 898 w 1318389"/>
                    <a:gd name="connsiteY20" fmla="*/ 878256 h 1665195"/>
                    <a:gd name="connsiteX21" fmla="*/ 59313 w 1318389"/>
                    <a:gd name="connsiteY21" fmla="*/ 760898 h 1665195"/>
                    <a:gd name="connsiteX22" fmla="*/ 60023 w 1318389"/>
                    <a:gd name="connsiteY22" fmla="*/ 760660 h 1665195"/>
                    <a:gd name="connsiteX23" fmla="*/ 301509 w 1318389"/>
                    <a:gd name="connsiteY23" fmla="*/ 256655 h 1665195"/>
                    <a:gd name="connsiteX24" fmla="*/ 300401 w 1318389"/>
                    <a:gd name="connsiteY24" fmla="*/ 253678 h 1665195"/>
                    <a:gd name="connsiteX25" fmla="*/ 392815 w 1318389"/>
                    <a:gd name="connsiteY25" fmla="*/ 125792 h 1665195"/>
                    <a:gd name="connsiteX26" fmla="*/ 426561 w 1318389"/>
                    <a:gd name="connsiteY26" fmla="*/ 127298 h 1665195"/>
                    <a:gd name="connsiteX27" fmla="*/ 501833 w 1318389"/>
                    <a:gd name="connsiteY27" fmla="*/ 25203 h 1665195"/>
                    <a:gd name="connsiteX28" fmla="*/ 659591 w 1318389"/>
                    <a:gd name="connsiteY28" fmla="*/ 0 h 1665195"/>
                    <a:gd name="connsiteX29" fmla="*/ 767873 w 1318389"/>
                    <a:gd name="connsiteY29" fmla="*/ 94280 h 1665195"/>
                    <a:gd name="connsiteX30" fmla="*/ 773474 w 1318389"/>
                    <a:gd name="connsiteY30" fmla="*/ 129752 h 1665195"/>
                    <a:gd name="connsiteX31" fmla="*/ 750137 w 1318389"/>
                    <a:gd name="connsiteY31" fmla="*/ 133486 h 1665195"/>
                    <a:gd name="connsiteX32" fmla="*/ 643721 w 1318389"/>
                    <a:gd name="connsiteY32" fmla="*/ 50407 h 1665195"/>
                    <a:gd name="connsiteX33" fmla="*/ 528905 w 1318389"/>
                    <a:gd name="connsiteY33" fmla="*/ 68143 h 1665195"/>
                    <a:gd name="connsiteX34" fmla="*/ 477195 w 1318389"/>
                    <a:gd name="connsiteY34" fmla="*/ 147376 h 1665195"/>
                    <a:gd name="connsiteX35" fmla="*/ 504919 w 1318389"/>
                    <a:gd name="connsiteY35" fmla="*/ 176856 h 1665195"/>
                    <a:gd name="connsiteX36" fmla="*/ 520701 w 1318389"/>
                    <a:gd name="connsiteY36" fmla="*/ 218206 h 1665195"/>
                    <a:gd name="connsiteX37" fmla="*/ 520838 w 1318389"/>
                    <a:gd name="connsiteY37" fmla="*/ 251739 h 1665195"/>
                    <a:gd name="connsiteX38" fmla="*/ 512601 w 1318389"/>
                    <a:gd name="connsiteY38" fmla="*/ 279384 h 1665195"/>
                    <a:gd name="connsiteX39" fmla="*/ 572778 w 1318389"/>
                    <a:gd name="connsiteY39" fmla="*/ 326714 h 1665195"/>
                    <a:gd name="connsiteX40" fmla="*/ 687595 w 1318389"/>
                    <a:gd name="connsiteY40" fmla="*/ 308045 h 1665195"/>
                    <a:gd name="connsiteX41" fmla="*/ 763207 w 1318389"/>
                    <a:gd name="connsiteY41" fmla="*/ 196028 h 1665195"/>
                    <a:gd name="connsiteX42" fmla="*/ 785610 w 1318389"/>
                    <a:gd name="connsiteY42" fmla="*/ 192294 h 1665195"/>
                    <a:gd name="connsiteX43" fmla="*/ 791211 w 1318389"/>
                    <a:gd name="connsiteY43" fmla="*/ 227766 h 1665195"/>
                    <a:gd name="connsiteX44" fmla="*/ 718400 w 1318389"/>
                    <a:gd name="connsiteY44" fmla="*/ 350984 h 1665195"/>
                    <a:gd name="connsiteX45" fmla="*/ 560643 w 1318389"/>
                    <a:gd name="connsiteY45" fmla="*/ 376188 h 1665195"/>
                    <a:gd name="connsiteX46" fmla="*/ 481653 w 1318389"/>
                    <a:gd name="connsiteY46" fmla="*/ 320430 h 1665195"/>
                    <a:gd name="connsiteX47" fmla="*/ 469637 w 1318389"/>
                    <a:gd name="connsiteY47" fmla="*/ 330704 h 1665195"/>
                    <a:gd name="connsiteX48" fmla="*/ 462283 w 1318389"/>
                    <a:gd name="connsiteY48" fmla="*/ 333441 h 1665195"/>
                    <a:gd name="connsiteX49" fmla="*/ 252808 w 1318389"/>
                    <a:gd name="connsiteY49" fmla="*/ 858867 h 1665195"/>
                    <a:gd name="connsiteX50" fmla="*/ 444434 w 1318389"/>
                    <a:gd name="connsiteY50" fmla="*/ 1190772 h 1665195"/>
                    <a:gd name="connsiteX51" fmla="*/ 801245 w 1318389"/>
                    <a:gd name="connsiteY51" fmla="*/ 1187463 h 1665195"/>
                    <a:gd name="connsiteX52" fmla="*/ 801245 w 1318389"/>
                    <a:gd name="connsiteY52" fmla="*/ 1116815 h 1665195"/>
                    <a:gd name="connsiteX53" fmla="*/ 890858 w 1318389"/>
                    <a:gd name="connsiteY53" fmla="*/ 1027202 h 1665195"/>
                    <a:gd name="connsiteX54" fmla="*/ 1200123 w 1318389"/>
                    <a:gd name="connsiteY54" fmla="*/ 1027202 h 1665195"/>
                    <a:gd name="connsiteX55" fmla="*/ 1205949 w 1318389"/>
                    <a:gd name="connsiteY55" fmla="*/ 998361 h 1665195"/>
                    <a:gd name="connsiteX56" fmla="*/ 1288518 w 1318389"/>
                    <a:gd name="connsiteY56" fmla="*/ 943622 h 1665195"/>
                    <a:gd name="connsiteX57" fmla="*/ 1318389 w 1318389"/>
                    <a:gd name="connsiteY57" fmla="*/ 974426 h 1665195"/>
                    <a:gd name="connsiteX58" fmla="*/ 1318389 w 1318389"/>
                    <a:gd name="connsiteY58" fmla="*/ 1635324 h 1665195"/>
                    <a:gd name="connsiteX59" fmla="*/ 1288518 w 1318389"/>
                    <a:gd name="connsiteY59" fmla="*/ 1665195 h 1665195"/>
                    <a:gd name="connsiteX60" fmla="*/ 1205949 w 1318389"/>
                    <a:gd name="connsiteY60" fmla="*/ 1610455 h 1665195"/>
                    <a:gd name="connsiteX61" fmla="*/ 1203531 w 1318389"/>
                    <a:gd name="connsiteY61" fmla="*/ 1598487 h 1665195"/>
                    <a:gd name="connsiteX62" fmla="*/ 890858 w 1318389"/>
                    <a:gd name="connsiteY62" fmla="*/ 1598487 h 1665195"/>
                    <a:gd name="connsiteX63" fmla="*/ 801245 w 1318389"/>
                    <a:gd name="connsiteY63" fmla="*/ 1508873 h 1665195"/>
                    <a:gd name="connsiteX64" fmla="*/ 801245 w 1318389"/>
                    <a:gd name="connsiteY64" fmla="*/ 1426032 h 1665195"/>
                    <a:gd name="connsiteX65" fmla="*/ 379661 w 1318389"/>
                    <a:gd name="connsiteY65" fmla="*/ 1429942 h 1665195"/>
                    <a:gd name="connsiteX66" fmla="*/ 294951 w 1318389"/>
                    <a:gd name="connsiteY66" fmla="*/ 1395390 h 1665195"/>
                    <a:gd name="connsiteX67" fmla="*/ 270560 w 1318389"/>
                    <a:gd name="connsiteY67" fmla="*/ 1359849 h 1665195"/>
                    <a:gd name="connsiteX68" fmla="*/ 263688 w 1318389"/>
                    <a:gd name="connsiteY68" fmla="*/ 1352058 h 1665195"/>
                    <a:gd name="connsiteX69" fmla="*/ 15908 w 1318389"/>
                    <a:gd name="connsiteY69" fmla="*/ 922891 h 1665195"/>
                    <a:gd name="connsiteX70" fmla="*/ 898 w 1318389"/>
                    <a:gd name="connsiteY70" fmla="*/ 878256 h 16651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</a:cxnLst>
                  <a:rect l="l" t="t" r="r" b="b"/>
                  <a:pathLst>
                    <a:path w="1318389" h="1665195">
                      <a:moveTo>
                        <a:pt x="855467" y="1312844"/>
                      </a:moveTo>
                      <a:cubicBezTo>
                        <a:pt x="855467" y="1336181"/>
                        <a:pt x="875070" y="1355784"/>
                        <a:pt x="898407" y="1355784"/>
                      </a:cubicBezTo>
                      <a:cubicBezTo>
                        <a:pt x="921743" y="1355784"/>
                        <a:pt x="941347" y="1336181"/>
                        <a:pt x="941347" y="1312844"/>
                      </a:cubicBezTo>
                      <a:cubicBezTo>
                        <a:pt x="941347" y="1289508"/>
                        <a:pt x="921743" y="1269904"/>
                        <a:pt x="898407" y="1269904"/>
                      </a:cubicBezTo>
                      <a:cubicBezTo>
                        <a:pt x="875070" y="1269904"/>
                        <a:pt x="855467" y="1289508"/>
                        <a:pt x="855467" y="1312844"/>
                      </a:cubicBezTo>
                      <a:close/>
                      <a:moveTo>
                        <a:pt x="362769" y="236590"/>
                      </a:moveTo>
                      <a:cubicBezTo>
                        <a:pt x="362769" y="260040"/>
                        <a:pt x="381779" y="279050"/>
                        <a:pt x="405229" y="279050"/>
                      </a:cubicBezTo>
                      <a:cubicBezTo>
                        <a:pt x="428679" y="279050"/>
                        <a:pt x="447689" y="260040"/>
                        <a:pt x="447689" y="236590"/>
                      </a:cubicBezTo>
                      <a:cubicBezTo>
                        <a:pt x="447689" y="213140"/>
                        <a:pt x="428679" y="194130"/>
                        <a:pt x="405229" y="194130"/>
                      </a:cubicBezTo>
                      <a:cubicBezTo>
                        <a:pt x="381779" y="194130"/>
                        <a:pt x="362769" y="213140"/>
                        <a:pt x="362769" y="236590"/>
                      </a:cubicBezTo>
                      <a:close/>
                      <a:moveTo>
                        <a:pt x="348187" y="1312844"/>
                      </a:moveTo>
                      <a:cubicBezTo>
                        <a:pt x="348187" y="1336181"/>
                        <a:pt x="367790" y="1355784"/>
                        <a:pt x="391127" y="1355784"/>
                      </a:cubicBezTo>
                      <a:cubicBezTo>
                        <a:pt x="414463" y="1355784"/>
                        <a:pt x="434066" y="1336181"/>
                        <a:pt x="434066" y="1312844"/>
                      </a:cubicBezTo>
                      <a:cubicBezTo>
                        <a:pt x="434066" y="1289508"/>
                        <a:pt x="414463" y="1269904"/>
                        <a:pt x="391127" y="1269904"/>
                      </a:cubicBezTo>
                      <a:cubicBezTo>
                        <a:pt x="367790" y="1269904"/>
                        <a:pt x="348187" y="1289508"/>
                        <a:pt x="348187" y="1312844"/>
                      </a:cubicBezTo>
                      <a:close/>
                      <a:moveTo>
                        <a:pt x="81655" y="873373"/>
                      </a:moveTo>
                      <a:cubicBezTo>
                        <a:pt x="81655" y="896710"/>
                        <a:pt x="101258" y="916313"/>
                        <a:pt x="124595" y="916313"/>
                      </a:cubicBezTo>
                      <a:cubicBezTo>
                        <a:pt x="147931" y="916313"/>
                        <a:pt x="167534" y="896710"/>
                        <a:pt x="167534" y="873373"/>
                      </a:cubicBezTo>
                      <a:cubicBezTo>
                        <a:pt x="167534" y="850037"/>
                        <a:pt x="147931" y="830433"/>
                        <a:pt x="124595" y="830433"/>
                      </a:cubicBezTo>
                      <a:cubicBezTo>
                        <a:pt x="101258" y="830433"/>
                        <a:pt x="81655" y="850037"/>
                        <a:pt x="81655" y="873373"/>
                      </a:cubicBezTo>
                      <a:close/>
                      <a:moveTo>
                        <a:pt x="898" y="878256"/>
                      </a:moveTo>
                      <a:cubicBezTo>
                        <a:pt x="-4792" y="832394"/>
                        <a:pt x="16774" y="785458"/>
                        <a:pt x="59313" y="760898"/>
                      </a:cubicBezTo>
                      <a:lnTo>
                        <a:pt x="60023" y="760660"/>
                      </a:lnTo>
                      <a:lnTo>
                        <a:pt x="301509" y="256655"/>
                      </a:lnTo>
                      <a:lnTo>
                        <a:pt x="300401" y="253678"/>
                      </a:lnTo>
                      <a:cubicBezTo>
                        <a:pt x="291067" y="193002"/>
                        <a:pt x="332139" y="135127"/>
                        <a:pt x="392815" y="125792"/>
                      </a:cubicBezTo>
                      <a:lnTo>
                        <a:pt x="426561" y="127298"/>
                      </a:lnTo>
                      <a:lnTo>
                        <a:pt x="501833" y="25203"/>
                      </a:lnTo>
                      <a:lnTo>
                        <a:pt x="659591" y="0"/>
                      </a:lnTo>
                      <a:lnTo>
                        <a:pt x="767873" y="94280"/>
                      </a:lnTo>
                      <a:lnTo>
                        <a:pt x="773474" y="129752"/>
                      </a:lnTo>
                      <a:lnTo>
                        <a:pt x="750137" y="133486"/>
                      </a:lnTo>
                      <a:lnTo>
                        <a:pt x="643721" y="50407"/>
                      </a:lnTo>
                      <a:lnTo>
                        <a:pt x="528905" y="68143"/>
                      </a:lnTo>
                      <a:lnTo>
                        <a:pt x="477195" y="147376"/>
                      </a:lnTo>
                      <a:lnTo>
                        <a:pt x="504919" y="176856"/>
                      </a:lnTo>
                      <a:cubicBezTo>
                        <a:pt x="512650" y="189093"/>
                        <a:pt x="518134" y="203037"/>
                        <a:pt x="520701" y="218206"/>
                      </a:cubicBezTo>
                      <a:cubicBezTo>
                        <a:pt x="522451" y="229583"/>
                        <a:pt x="522429" y="240861"/>
                        <a:pt x="520838" y="251739"/>
                      </a:cubicBezTo>
                      <a:lnTo>
                        <a:pt x="512601" y="279384"/>
                      </a:lnTo>
                      <a:lnTo>
                        <a:pt x="572778" y="326714"/>
                      </a:lnTo>
                      <a:lnTo>
                        <a:pt x="687595" y="308045"/>
                      </a:lnTo>
                      <a:lnTo>
                        <a:pt x="763207" y="196028"/>
                      </a:lnTo>
                      <a:lnTo>
                        <a:pt x="785610" y="192294"/>
                      </a:lnTo>
                      <a:lnTo>
                        <a:pt x="791211" y="227766"/>
                      </a:lnTo>
                      <a:lnTo>
                        <a:pt x="718400" y="350984"/>
                      </a:lnTo>
                      <a:lnTo>
                        <a:pt x="560643" y="376188"/>
                      </a:lnTo>
                      <a:lnTo>
                        <a:pt x="481653" y="320430"/>
                      </a:lnTo>
                      <a:lnTo>
                        <a:pt x="469637" y="330704"/>
                      </a:lnTo>
                      <a:lnTo>
                        <a:pt x="462283" y="333441"/>
                      </a:lnTo>
                      <a:lnTo>
                        <a:pt x="252808" y="858867"/>
                      </a:lnTo>
                      <a:lnTo>
                        <a:pt x="444434" y="1190772"/>
                      </a:lnTo>
                      <a:lnTo>
                        <a:pt x="801245" y="1187463"/>
                      </a:lnTo>
                      <a:lnTo>
                        <a:pt x="801245" y="1116815"/>
                      </a:lnTo>
                      <a:cubicBezTo>
                        <a:pt x="801245" y="1067341"/>
                        <a:pt x="841384" y="1027202"/>
                        <a:pt x="890858" y="1027202"/>
                      </a:cubicBezTo>
                      <a:lnTo>
                        <a:pt x="1200123" y="1027202"/>
                      </a:lnTo>
                      <a:lnTo>
                        <a:pt x="1205949" y="998361"/>
                      </a:lnTo>
                      <a:cubicBezTo>
                        <a:pt x="1219557" y="966200"/>
                        <a:pt x="1251412" y="943622"/>
                        <a:pt x="1288518" y="943622"/>
                      </a:cubicBezTo>
                      <a:cubicBezTo>
                        <a:pt x="1305320" y="944554"/>
                        <a:pt x="1318389" y="957623"/>
                        <a:pt x="1318389" y="974426"/>
                      </a:cubicBezTo>
                      <a:lnTo>
                        <a:pt x="1318389" y="1635324"/>
                      </a:lnTo>
                      <a:cubicBezTo>
                        <a:pt x="1318389" y="1652126"/>
                        <a:pt x="1305320" y="1665195"/>
                        <a:pt x="1288518" y="1665195"/>
                      </a:cubicBezTo>
                      <a:cubicBezTo>
                        <a:pt x="1251412" y="1665195"/>
                        <a:pt x="1219557" y="1642617"/>
                        <a:pt x="1205949" y="1610455"/>
                      </a:cubicBezTo>
                      <a:lnTo>
                        <a:pt x="1203531" y="1598487"/>
                      </a:lnTo>
                      <a:lnTo>
                        <a:pt x="890858" y="1598487"/>
                      </a:lnTo>
                      <a:cubicBezTo>
                        <a:pt x="841384" y="1598487"/>
                        <a:pt x="801245" y="1558348"/>
                        <a:pt x="801245" y="1508873"/>
                      </a:cubicBezTo>
                      <a:lnTo>
                        <a:pt x="801245" y="1426032"/>
                      </a:lnTo>
                      <a:lnTo>
                        <a:pt x="379661" y="1429942"/>
                      </a:lnTo>
                      <a:cubicBezTo>
                        <a:pt x="346553" y="1429924"/>
                        <a:pt x="316655" y="1416756"/>
                        <a:pt x="294951" y="1395390"/>
                      </a:cubicBezTo>
                      <a:lnTo>
                        <a:pt x="270560" y="1359849"/>
                      </a:lnTo>
                      <a:lnTo>
                        <a:pt x="263688" y="1352058"/>
                      </a:lnTo>
                      <a:lnTo>
                        <a:pt x="15908" y="922891"/>
                      </a:lnTo>
                      <a:cubicBezTo>
                        <a:pt x="7721" y="908711"/>
                        <a:pt x="2795" y="893543"/>
                        <a:pt x="898" y="878256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wrap="square" rtlCol="0" anchor="ctr">
                  <a:noAutofit/>
                </a:bodyPr>
                <a:lstStyle/>
                <a:p>
                  <a:pPr algn="r" rtl="1"/>
                  <a:endParaRPr lang="en-US" dirty="0">
                    <a:cs typeface="B Nazanin" pitchFamily="2" charset="-78"/>
                  </a:endParaRPr>
                </a:p>
              </p:txBody>
            </p:sp>
            <p:sp>
              <p:nvSpPr>
                <p:cNvPr id="47" name="Freeform: Shape 46">
                  <a:extLst>
                    <a:ext uri="{FF2B5EF4-FFF2-40B4-BE49-F238E27FC236}">
                      <a16:creationId xmlns:a16="http://schemas.microsoft.com/office/drawing/2014/main" id="{EFE5F7CC-33A5-447A-AE3F-81D4ECEC7765}"/>
                    </a:ext>
                  </a:extLst>
                </p:cNvPr>
                <p:cNvSpPr/>
                <p:nvPr/>
              </p:nvSpPr>
              <p:spPr>
                <a:xfrm>
                  <a:off x="330241" y="2609254"/>
                  <a:ext cx="2145289" cy="336010"/>
                </a:xfrm>
                <a:custGeom>
                  <a:avLst/>
                  <a:gdLst>
                    <a:gd name="connsiteX0" fmla="*/ 2123188 w 2324346"/>
                    <a:gd name="connsiteY0" fmla="*/ 127749 h 364054"/>
                    <a:gd name="connsiteX1" fmla="*/ 2067056 w 2324346"/>
                    <a:gd name="connsiteY1" fmla="*/ 183881 h 364054"/>
                    <a:gd name="connsiteX2" fmla="*/ 2123188 w 2324346"/>
                    <a:gd name="connsiteY2" fmla="*/ 240013 h 364054"/>
                    <a:gd name="connsiteX3" fmla="*/ 2179320 w 2324346"/>
                    <a:gd name="connsiteY3" fmla="*/ 183881 h 364054"/>
                    <a:gd name="connsiteX4" fmla="*/ 2123188 w 2324346"/>
                    <a:gd name="connsiteY4" fmla="*/ 127749 h 364054"/>
                    <a:gd name="connsiteX5" fmla="*/ 1803836 w 2324346"/>
                    <a:gd name="connsiteY5" fmla="*/ 127749 h 364054"/>
                    <a:gd name="connsiteX6" fmla="*/ 1747704 w 2324346"/>
                    <a:gd name="connsiteY6" fmla="*/ 183881 h 364054"/>
                    <a:gd name="connsiteX7" fmla="*/ 1803836 w 2324346"/>
                    <a:gd name="connsiteY7" fmla="*/ 240013 h 364054"/>
                    <a:gd name="connsiteX8" fmla="*/ 1859968 w 2324346"/>
                    <a:gd name="connsiteY8" fmla="*/ 183881 h 364054"/>
                    <a:gd name="connsiteX9" fmla="*/ 1803836 w 2324346"/>
                    <a:gd name="connsiteY9" fmla="*/ 127749 h 364054"/>
                    <a:gd name="connsiteX10" fmla="*/ 1484484 w 2324346"/>
                    <a:gd name="connsiteY10" fmla="*/ 127749 h 364054"/>
                    <a:gd name="connsiteX11" fmla="*/ 1428352 w 2324346"/>
                    <a:gd name="connsiteY11" fmla="*/ 183881 h 364054"/>
                    <a:gd name="connsiteX12" fmla="*/ 1484484 w 2324346"/>
                    <a:gd name="connsiteY12" fmla="*/ 240013 h 364054"/>
                    <a:gd name="connsiteX13" fmla="*/ 1540616 w 2324346"/>
                    <a:gd name="connsiteY13" fmla="*/ 183881 h 364054"/>
                    <a:gd name="connsiteX14" fmla="*/ 1484484 w 2324346"/>
                    <a:gd name="connsiteY14" fmla="*/ 127749 h 364054"/>
                    <a:gd name="connsiteX15" fmla="*/ 1165131 w 2324346"/>
                    <a:gd name="connsiteY15" fmla="*/ 127749 h 364054"/>
                    <a:gd name="connsiteX16" fmla="*/ 1108999 w 2324346"/>
                    <a:gd name="connsiteY16" fmla="*/ 183881 h 364054"/>
                    <a:gd name="connsiteX17" fmla="*/ 1165131 w 2324346"/>
                    <a:gd name="connsiteY17" fmla="*/ 240013 h 364054"/>
                    <a:gd name="connsiteX18" fmla="*/ 1221263 w 2324346"/>
                    <a:gd name="connsiteY18" fmla="*/ 183881 h 364054"/>
                    <a:gd name="connsiteX19" fmla="*/ 1165131 w 2324346"/>
                    <a:gd name="connsiteY19" fmla="*/ 127749 h 364054"/>
                    <a:gd name="connsiteX20" fmla="*/ 845779 w 2324346"/>
                    <a:gd name="connsiteY20" fmla="*/ 127749 h 364054"/>
                    <a:gd name="connsiteX21" fmla="*/ 789647 w 2324346"/>
                    <a:gd name="connsiteY21" fmla="*/ 183881 h 364054"/>
                    <a:gd name="connsiteX22" fmla="*/ 845779 w 2324346"/>
                    <a:gd name="connsiteY22" fmla="*/ 240013 h 364054"/>
                    <a:gd name="connsiteX23" fmla="*/ 901911 w 2324346"/>
                    <a:gd name="connsiteY23" fmla="*/ 183881 h 364054"/>
                    <a:gd name="connsiteX24" fmla="*/ 845779 w 2324346"/>
                    <a:gd name="connsiteY24" fmla="*/ 127749 h 364054"/>
                    <a:gd name="connsiteX25" fmla="*/ 526427 w 2324346"/>
                    <a:gd name="connsiteY25" fmla="*/ 127749 h 364054"/>
                    <a:gd name="connsiteX26" fmla="*/ 470295 w 2324346"/>
                    <a:gd name="connsiteY26" fmla="*/ 183881 h 364054"/>
                    <a:gd name="connsiteX27" fmla="*/ 526427 w 2324346"/>
                    <a:gd name="connsiteY27" fmla="*/ 240013 h 364054"/>
                    <a:gd name="connsiteX28" fmla="*/ 582559 w 2324346"/>
                    <a:gd name="connsiteY28" fmla="*/ 183881 h 364054"/>
                    <a:gd name="connsiteX29" fmla="*/ 526427 w 2324346"/>
                    <a:gd name="connsiteY29" fmla="*/ 127749 h 364054"/>
                    <a:gd name="connsiteX30" fmla="*/ 207075 w 2324346"/>
                    <a:gd name="connsiteY30" fmla="*/ 127749 h 364054"/>
                    <a:gd name="connsiteX31" fmla="*/ 150943 w 2324346"/>
                    <a:gd name="connsiteY31" fmla="*/ 183881 h 364054"/>
                    <a:gd name="connsiteX32" fmla="*/ 207075 w 2324346"/>
                    <a:gd name="connsiteY32" fmla="*/ 240013 h 364054"/>
                    <a:gd name="connsiteX33" fmla="*/ 263207 w 2324346"/>
                    <a:gd name="connsiteY33" fmla="*/ 183881 h 364054"/>
                    <a:gd name="connsiteX34" fmla="*/ 207075 w 2324346"/>
                    <a:gd name="connsiteY34" fmla="*/ 127749 h 364054"/>
                    <a:gd name="connsiteX35" fmla="*/ 2123188 w 2324346"/>
                    <a:gd name="connsiteY35" fmla="*/ 71617 h 364054"/>
                    <a:gd name="connsiteX36" fmla="*/ 2235452 w 2324346"/>
                    <a:gd name="connsiteY36" fmla="*/ 183881 h 364054"/>
                    <a:gd name="connsiteX37" fmla="*/ 2123188 w 2324346"/>
                    <a:gd name="connsiteY37" fmla="*/ 296145 h 364054"/>
                    <a:gd name="connsiteX38" fmla="*/ 2010924 w 2324346"/>
                    <a:gd name="connsiteY38" fmla="*/ 183881 h 364054"/>
                    <a:gd name="connsiteX39" fmla="*/ 2123188 w 2324346"/>
                    <a:gd name="connsiteY39" fmla="*/ 71617 h 364054"/>
                    <a:gd name="connsiteX40" fmla="*/ 1803836 w 2324346"/>
                    <a:gd name="connsiteY40" fmla="*/ 71617 h 364054"/>
                    <a:gd name="connsiteX41" fmla="*/ 1916100 w 2324346"/>
                    <a:gd name="connsiteY41" fmla="*/ 183881 h 364054"/>
                    <a:gd name="connsiteX42" fmla="*/ 1803836 w 2324346"/>
                    <a:gd name="connsiteY42" fmla="*/ 296145 h 364054"/>
                    <a:gd name="connsiteX43" fmla="*/ 1691572 w 2324346"/>
                    <a:gd name="connsiteY43" fmla="*/ 183881 h 364054"/>
                    <a:gd name="connsiteX44" fmla="*/ 1803836 w 2324346"/>
                    <a:gd name="connsiteY44" fmla="*/ 71617 h 364054"/>
                    <a:gd name="connsiteX45" fmla="*/ 1484484 w 2324346"/>
                    <a:gd name="connsiteY45" fmla="*/ 71617 h 364054"/>
                    <a:gd name="connsiteX46" fmla="*/ 1596748 w 2324346"/>
                    <a:gd name="connsiteY46" fmla="*/ 183881 h 364054"/>
                    <a:gd name="connsiteX47" fmla="*/ 1484484 w 2324346"/>
                    <a:gd name="connsiteY47" fmla="*/ 296145 h 364054"/>
                    <a:gd name="connsiteX48" fmla="*/ 1372220 w 2324346"/>
                    <a:gd name="connsiteY48" fmla="*/ 183881 h 364054"/>
                    <a:gd name="connsiteX49" fmla="*/ 1484484 w 2324346"/>
                    <a:gd name="connsiteY49" fmla="*/ 71617 h 364054"/>
                    <a:gd name="connsiteX50" fmla="*/ 1165131 w 2324346"/>
                    <a:gd name="connsiteY50" fmla="*/ 71617 h 364054"/>
                    <a:gd name="connsiteX51" fmla="*/ 1277395 w 2324346"/>
                    <a:gd name="connsiteY51" fmla="*/ 183881 h 364054"/>
                    <a:gd name="connsiteX52" fmla="*/ 1165131 w 2324346"/>
                    <a:gd name="connsiteY52" fmla="*/ 296145 h 364054"/>
                    <a:gd name="connsiteX53" fmla="*/ 1052867 w 2324346"/>
                    <a:gd name="connsiteY53" fmla="*/ 183881 h 364054"/>
                    <a:gd name="connsiteX54" fmla="*/ 1165131 w 2324346"/>
                    <a:gd name="connsiteY54" fmla="*/ 71617 h 364054"/>
                    <a:gd name="connsiteX55" fmla="*/ 845779 w 2324346"/>
                    <a:gd name="connsiteY55" fmla="*/ 71617 h 364054"/>
                    <a:gd name="connsiteX56" fmla="*/ 958043 w 2324346"/>
                    <a:gd name="connsiteY56" fmla="*/ 183881 h 364054"/>
                    <a:gd name="connsiteX57" fmla="*/ 845779 w 2324346"/>
                    <a:gd name="connsiteY57" fmla="*/ 296145 h 364054"/>
                    <a:gd name="connsiteX58" fmla="*/ 733515 w 2324346"/>
                    <a:gd name="connsiteY58" fmla="*/ 183881 h 364054"/>
                    <a:gd name="connsiteX59" fmla="*/ 845779 w 2324346"/>
                    <a:gd name="connsiteY59" fmla="*/ 71617 h 364054"/>
                    <a:gd name="connsiteX60" fmla="*/ 526427 w 2324346"/>
                    <a:gd name="connsiteY60" fmla="*/ 71617 h 364054"/>
                    <a:gd name="connsiteX61" fmla="*/ 638691 w 2324346"/>
                    <a:gd name="connsiteY61" fmla="*/ 183881 h 364054"/>
                    <a:gd name="connsiteX62" fmla="*/ 526427 w 2324346"/>
                    <a:gd name="connsiteY62" fmla="*/ 296145 h 364054"/>
                    <a:gd name="connsiteX63" fmla="*/ 414163 w 2324346"/>
                    <a:gd name="connsiteY63" fmla="*/ 183881 h 364054"/>
                    <a:gd name="connsiteX64" fmla="*/ 526427 w 2324346"/>
                    <a:gd name="connsiteY64" fmla="*/ 71617 h 364054"/>
                    <a:gd name="connsiteX65" fmla="*/ 207075 w 2324346"/>
                    <a:gd name="connsiteY65" fmla="*/ 71617 h 364054"/>
                    <a:gd name="connsiteX66" fmla="*/ 319339 w 2324346"/>
                    <a:gd name="connsiteY66" fmla="*/ 183881 h 364054"/>
                    <a:gd name="connsiteX67" fmla="*/ 207075 w 2324346"/>
                    <a:gd name="connsiteY67" fmla="*/ 296145 h 364054"/>
                    <a:gd name="connsiteX68" fmla="*/ 94811 w 2324346"/>
                    <a:gd name="connsiteY68" fmla="*/ 183881 h 364054"/>
                    <a:gd name="connsiteX69" fmla="*/ 207075 w 2324346"/>
                    <a:gd name="connsiteY69" fmla="*/ 71617 h 364054"/>
                    <a:gd name="connsiteX70" fmla="*/ 182844 w 2324346"/>
                    <a:gd name="connsiteY70" fmla="*/ 45713 h 364054"/>
                    <a:gd name="connsiteX71" fmla="*/ 46530 w 2324346"/>
                    <a:gd name="connsiteY71" fmla="*/ 182027 h 364054"/>
                    <a:gd name="connsiteX72" fmla="*/ 182844 w 2324346"/>
                    <a:gd name="connsiteY72" fmla="*/ 318341 h 364054"/>
                    <a:gd name="connsiteX73" fmla="*/ 2141502 w 2324346"/>
                    <a:gd name="connsiteY73" fmla="*/ 318341 h 364054"/>
                    <a:gd name="connsiteX74" fmla="*/ 2277816 w 2324346"/>
                    <a:gd name="connsiteY74" fmla="*/ 182027 h 364054"/>
                    <a:gd name="connsiteX75" fmla="*/ 2141502 w 2324346"/>
                    <a:gd name="connsiteY75" fmla="*/ 45713 h 364054"/>
                    <a:gd name="connsiteX76" fmla="*/ 182027 w 2324346"/>
                    <a:gd name="connsiteY76" fmla="*/ 0 h 364054"/>
                    <a:gd name="connsiteX77" fmla="*/ 2142319 w 2324346"/>
                    <a:gd name="connsiteY77" fmla="*/ 0 h 364054"/>
                    <a:gd name="connsiteX78" fmla="*/ 2324346 w 2324346"/>
                    <a:gd name="connsiteY78" fmla="*/ 182027 h 364054"/>
                    <a:gd name="connsiteX79" fmla="*/ 2142319 w 2324346"/>
                    <a:gd name="connsiteY79" fmla="*/ 364054 h 364054"/>
                    <a:gd name="connsiteX80" fmla="*/ 182027 w 2324346"/>
                    <a:gd name="connsiteY80" fmla="*/ 364054 h 364054"/>
                    <a:gd name="connsiteX81" fmla="*/ 0 w 2324346"/>
                    <a:gd name="connsiteY81" fmla="*/ 182027 h 364054"/>
                    <a:gd name="connsiteX82" fmla="*/ 182027 w 2324346"/>
                    <a:gd name="connsiteY82" fmla="*/ 0 h 3640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</a:cxnLst>
                  <a:rect l="l" t="t" r="r" b="b"/>
                  <a:pathLst>
                    <a:path w="2324346" h="364054">
                      <a:moveTo>
                        <a:pt x="2123188" y="127749"/>
                      </a:moveTo>
                      <a:cubicBezTo>
                        <a:pt x="2092187" y="127749"/>
                        <a:pt x="2067056" y="152880"/>
                        <a:pt x="2067056" y="183881"/>
                      </a:cubicBezTo>
                      <a:cubicBezTo>
                        <a:pt x="2067056" y="214882"/>
                        <a:pt x="2092187" y="240013"/>
                        <a:pt x="2123188" y="240013"/>
                      </a:cubicBezTo>
                      <a:cubicBezTo>
                        <a:pt x="2154189" y="240013"/>
                        <a:pt x="2179320" y="214882"/>
                        <a:pt x="2179320" y="183881"/>
                      </a:cubicBezTo>
                      <a:cubicBezTo>
                        <a:pt x="2179320" y="152880"/>
                        <a:pt x="2154189" y="127749"/>
                        <a:pt x="2123188" y="127749"/>
                      </a:cubicBezTo>
                      <a:close/>
                      <a:moveTo>
                        <a:pt x="1803836" y="127749"/>
                      </a:moveTo>
                      <a:cubicBezTo>
                        <a:pt x="1772835" y="127749"/>
                        <a:pt x="1747704" y="152880"/>
                        <a:pt x="1747704" y="183881"/>
                      </a:cubicBezTo>
                      <a:cubicBezTo>
                        <a:pt x="1747704" y="214882"/>
                        <a:pt x="1772835" y="240013"/>
                        <a:pt x="1803836" y="240013"/>
                      </a:cubicBezTo>
                      <a:cubicBezTo>
                        <a:pt x="1834837" y="240013"/>
                        <a:pt x="1859968" y="214882"/>
                        <a:pt x="1859968" y="183881"/>
                      </a:cubicBezTo>
                      <a:cubicBezTo>
                        <a:pt x="1859968" y="152880"/>
                        <a:pt x="1834837" y="127749"/>
                        <a:pt x="1803836" y="127749"/>
                      </a:cubicBezTo>
                      <a:close/>
                      <a:moveTo>
                        <a:pt x="1484484" y="127749"/>
                      </a:moveTo>
                      <a:cubicBezTo>
                        <a:pt x="1453483" y="127749"/>
                        <a:pt x="1428352" y="152880"/>
                        <a:pt x="1428352" y="183881"/>
                      </a:cubicBezTo>
                      <a:cubicBezTo>
                        <a:pt x="1428352" y="214882"/>
                        <a:pt x="1453483" y="240013"/>
                        <a:pt x="1484484" y="240013"/>
                      </a:cubicBezTo>
                      <a:cubicBezTo>
                        <a:pt x="1515485" y="240013"/>
                        <a:pt x="1540616" y="214882"/>
                        <a:pt x="1540616" y="183881"/>
                      </a:cubicBezTo>
                      <a:cubicBezTo>
                        <a:pt x="1540616" y="152880"/>
                        <a:pt x="1515485" y="127749"/>
                        <a:pt x="1484484" y="127749"/>
                      </a:cubicBezTo>
                      <a:close/>
                      <a:moveTo>
                        <a:pt x="1165131" y="127749"/>
                      </a:moveTo>
                      <a:cubicBezTo>
                        <a:pt x="1134130" y="127749"/>
                        <a:pt x="1108999" y="152880"/>
                        <a:pt x="1108999" y="183881"/>
                      </a:cubicBezTo>
                      <a:cubicBezTo>
                        <a:pt x="1108999" y="214882"/>
                        <a:pt x="1134130" y="240013"/>
                        <a:pt x="1165131" y="240013"/>
                      </a:cubicBezTo>
                      <a:cubicBezTo>
                        <a:pt x="1196132" y="240013"/>
                        <a:pt x="1221263" y="214882"/>
                        <a:pt x="1221263" y="183881"/>
                      </a:cubicBezTo>
                      <a:cubicBezTo>
                        <a:pt x="1221263" y="152880"/>
                        <a:pt x="1196132" y="127749"/>
                        <a:pt x="1165131" y="127749"/>
                      </a:cubicBezTo>
                      <a:close/>
                      <a:moveTo>
                        <a:pt x="845779" y="127749"/>
                      </a:moveTo>
                      <a:cubicBezTo>
                        <a:pt x="814778" y="127749"/>
                        <a:pt x="789647" y="152880"/>
                        <a:pt x="789647" y="183881"/>
                      </a:cubicBezTo>
                      <a:cubicBezTo>
                        <a:pt x="789647" y="214882"/>
                        <a:pt x="814778" y="240013"/>
                        <a:pt x="845779" y="240013"/>
                      </a:cubicBezTo>
                      <a:cubicBezTo>
                        <a:pt x="876780" y="240013"/>
                        <a:pt x="901911" y="214882"/>
                        <a:pt x="901911" y="183881"/>
                      </a:cubicBezTo>
                      <a:cubicBezTo>
                        <a:pt x="901911" y="152880"/>
                        <a:pt x="876780" y="127749"/>
                        <a:pt x="845779" y="127749"/>
                      </a:cubicBezTo>
                      <a:close/>
                      <a:moveTo>
                        <a:pt x="526427" y="127749"/>
                      </a:moveTo>
                      <a:cubicBezTo>
                        <a:pt x="495426" y="127749"/>
                        <a:pt x="470295" y="152880"/>
                        <a:pt x="470295" y="183881"/>
                      </a:cubicBezTo>
                      <a:cubicBezTo>
                        <a:pt x="470295" y="214882"/>
                        <a:pt x="495426" y="240013"/>
                        <a:pt x="526427" y="240013"/>
                      </a:cubicBezTo>
                      <a:cubicBezTo>
                        <a:pt x="557428" y="240013"/>
                        <a:pt x="582559" y="214882"/>
                        <a:pt x="582559" y="183881"/>
                      </a:cubicBezTo>
                      <a:cubicBezTo>
                        <a:pt x="582559" y="152880"/>
                        <a:pt x="557428" y="127749"/>
                        <a:pt x="526427" y="127749"/>
                      </a:cubicBezTo>
                      <a:close/>
                      <a:moveTo>
                        <a:pt x="207075" y="127749"/>
                      </a:moveTo>
                      <a:cubicBezTo>
                        <a:pt x="176074" y="127749"/>
                        <a:pt x="150943" y="152880"/>
                        <a:pt x="150943" y="183881"/>
                      </a:cubicBezTo>
                      <a:cubicBezTo>
                        <a:pt x="150943" y="214882"/>
                        <a:pt x="176074" y="240013"/>
                        <a:pt x="207075" y="240013"/>
                      </a:cubicBezTo>
                      <a:cubicBezTo>
                        <a:pt x="238076" y="240013"/>
                        <a:pt x="263207" y="214882"/>
                        <a:pt x="263207" y="183881"/>
                      </a:cubicBezTo>
                      <a:cubicBezTo>
                        <a:pt x="263207" y="152880"/>
                        <a:pt x="238076" y="127749"/>
                        <a:pt x="207075" y="127749"/>
                      </a:cubicBezTo>
                      <a:close/>
                      <a:moveTo>
                        <a:pt x="2123188" y="71617"/>
                      </a:moveTo>
                      <a:cubicBezTo>
                        <a:pt x="2185190" y="71617"/>
                        <a:pt x="2235452" y="121879"/>
                        <a:pt x="2235452" y="183881"/>
                      </a:cubicBezTo>
                      <a:cubicBezTo>
                        <a:pt x="2235452" y="245883"/>
                        <a:pt x="2185190" y="296145"/>
                        <a:pt x="2123188" y="296145"/>
                      </a:cubicBezTo>
                      <a:cubicBezTo>
                        <a:pt x="2061186" y="296145"/>
                        <a:pt x="2010924" y="245883"/>
                        <a:pt x="2010924" y="183881"/>
                      </a:cubicBezTo>
                      <a:cubicBezTo>
                        <a:pt x="2010924" y="121879"/>
                        <a:pt x="2061186" y="71617"/>
                        <a:pt x="2123188" y="71617"/>
                      </a:cubicBezTo>
                      <a:close/>
                      <a:moveTo>
                        <a:pt x="1803836" y="71617"/>
                      </a:moveTo>
                      <a:cubicBezTo>
                        <a:pt x="1865838" y="71617"/>
                        <a:pt x="1916100" y="121879"/>
                        <a:pt x="1916100" y="183881"/>
                      </a:cubicBezTo>
                      <a:cubicBezTo>
                        <a:pt x="1916100" y="245883"/>
                        <a:pt x="1865838" y="296145"/>
                        <a:pt x="1803836" y="296145"/>
                      </a:cubicBezTo>
                      <a:cubicBezTo>
                        <a:pt x="1741834" y="296145"/>
                        <a:pt x="1691572" y="245883"/>
                        <a:pt x="1691572" y="183881"/>
                      </a:cubicBezTo>
                      <a:cubicBezTo>
                        <a:pt x="1691572" y="121879"/>
                        <a:pt x="1741834" y="71617"/>
                        <a:pt x="1803836" y="71617"/>
                      </a:cubicBezTo>
                      <a:close/>
                      <a:moveTo>
                        <a:pt x="1484484" y="71617"/>
                      </a:moveTo>
                      <a:cubicBezTo>
                        <a:pt x="1546486" y="71617"/>
                        <a:pt x="1596748" y="121879"/>
                        <a:pt x="1596748" y="183881"/>
                      </a:cubicBezTo>
                      <a:cubicBezTo>
                        <a:pt x="1596748" y="245883"/>
                        <a:pt x="1546486" y="296145"/>
                        <a:pt x="1484484" y="296145"/>
                      </a:cubicBezTo>
                      <a:cubicBezTo>
                        <a:pt x="1422482" y="296145"/>
                        <a:pt x="1372220" y="245883"/>
                        <a:pt x="1372220" y="183881"/>
                      </a:cubicBezTo>
                      <a:cubicBezTo>
                        <a:pt x="1372220" y="121879"/>
                        <a:pt x="1422482" y="71617"/>
                        <a:pt x="1484484" y="71617"/>
                      </a:cubicBezTo>
                      <a:close/>
                      <a:moveTo>
                        <a:pt x="1165131" y="71617"/>
                      </a:moveTo>
                      <a:cubicBezTo>
                        <a:pt x="1227133" y="71617"/>
                        <a:pt x="1277395" y="121879"/>
                        <a:pt x="1277395" y="183881"/>
                      </a:cubicBezTo>
                      <a:cubicBezTo>
                        <a:pt x="1277395" y="245883"/>
                        <a:pt x="1227133" y="296145"/>
                        <a:pt x="1165131" y="296145"/>
                      </a:cubicBezTo>
                      <a:cubicBezTo>
                        <a:pt x="1103129" y="296145"/>
                        <a:pt x="1052867" y="245883"/>
                        <a:pt x="1052867" y="183881"/>
                      </a:cubicBezTo>
                      <a:cubicBezTo>
                        <a:pt x="1052867" y="121879"/>
                        <a:pt x="1103129" y="71617"/>
                        <a:pt x="1165131" y="71617"/>
                      </a:cubicBezTo>
                      <a:close/>
                      <a:moveTo>
                        <a:pt x="845779" y="71617"/>
                      </a:moveTo>
                      <a:cubicBezTo>
                        <a:pt x="907781" y="71617"/>
                        <a:pt x="958043" y="121879"/>
                        <a:pt x="958043" y="183881"/>
                      </a:cubicBezTo>
                      <a:cubicBezTo>
                        <a:pt x="958043" y="245883"/>
                        <a:pt x="907781" y="296145"/>
                        <a:pt x="845779" y="296145"/>
                      </a:cubicBezTo>
                      <a:cubicBezTo>
                        <a:pt x="783777" y="296145"/>
                        <a:pt x="733515" y="245883"/>
                        <a:pt x="733515" y="183881"/>
                      </a:cubicBezTo>
                      <a:cubicBezTo>
                        <a:pt x="733515" y="121879"/>
                        <a:pt x="783777" y="71617"/>
                        <a:pt x="845779" y="71617"/>
                      </a:cubicBezTo>
                      <a:close/>
                      <a:moveTo>
                        <a:pt x="526427" y="71617"/>
                      </a:moveTo>
                      <a:cubicBezTo>
                        <a:pt x="588429" y="71617"/>
                        <a:pt x="638691" y="121879"/>
                        <a:pt x="638691" y="183881"/>
                      </a:cubicBezTo>
                      <a:cubicBezTo>
                        <a:pt x="638691" y="245883"/>
                        <a:pt x="588429" y="296145"/>
                        <a:pt x="526427" y="296145"/>
                      </a:cubicBezTo>
                      <a:cubicBezTo>
                        <a:pt x="464425" y="296145"/>
                        <a:pt x="414163" y="245883"/>
                        <a:pt x="414163" y="183881"/>
                      </a:cubicBezTo>
                      <a:cubicBezTo>
                        <a:pt x="414163" y="121879"/>
                        <a:pt x="464425" y="71617"/>
                        <a:pt x="526427" y="71617"/>
                      </a:cubicBezTo>
                      <a:close/>
                      <a:moveTo>
                        <a:pt x="207075" y="71617"/>
                      </a:moveTo>
                      <a:cubicBezTo>
                        <a:pt x="269077" y="71617"/>
                        <a:pt x="319339" y="121879"/>
                        <a:pt x="319339" y="183881"/>
                      </a:cubicBezTo>
                      <a:cubicBezTo>
                        <a:pt x="319339" y="245883"/>
                        <a:pt x="269077" y="296145"/>
                        <a:pt x="207075" y="296145"/>
                      </a:cubicBezTo>
                      <a:cubicBezTo>
                        <a:pt x="145073" y="296145"/>
                        <a:pt x="94811" y="245883"/>
                        <a:pt x="94811" y="183881"/>
                      </a:cubicBezTo>
                      <a:cubicBezTo>
                        <a:pt x="94811" y="121879"/>
                        <a:pt x="145073" y="71617"/>
                        <a:pt x="207075" y="71617"/>
                      </a:cubicBezTo>
                      <a:close/>
                      <a:moveTo>
                        <a:pt x="182844" y="45713"/>
                      </a:moveTo>
                      <a:cubicBezTo>
                        <a:pt x="107560" y="45713"/>
                        <a:pt x="46530" y="106743"/>
                        <a:pt x="46530" y="182027"/>
                      </a:cubicBezTo>
                      <a:cubicBezTo>
                        <a:pt x="46530" y="257311"/>
                        <a:pt x="107560" y="318341"/>
                        <a:pt x="182844" y="318341"/>
                      </a:cubicBezTo>
                      <a:lnTo>
                        <a:pt x="2141502" y="318341"/>
                      </a:lnTo>
                      <a:cubicBezTo>
                        <a:pt x="2216786" y="318341"/>
                        <a:pt x="2277816" y="257311"/>
                        <a:pt x="2277816" y="182027"/>
                      </a:cubicBezTo>
                      <a:cubicBezTo>
                        <a:pt x="2277816" y="106743"/>
                        <a:pt x="2216786" y="45713"/>
                        <a:pt x="2141502" y="45713"/>
                      </a:cubicBezTo>
                      <a:close/>
                      <a:moveTo>
                        <a:pt x="182027" y="0"/>
                      </a:moveTo>
                      <a:lnTo>
                        <a:pt x="2142319" y="0"/>
                      </a:lnTo>
                      <a:cubicBezTo>
                        <a:pt x="2242850" y="0"/>
                        <a:pt x="2324346" y="81496"/>
                        <a:pt x="2324346" y="182027"/>
                      </a:cubicBezTo>
                      <a:cubicBezTo>
                        <a:pt x="2324346" y="282558"/>
                        <a:pt x="2242850" y="364054"/>
                        <a:pt x="2142319" y="364054"/>
                      </a:cubicBezTo>
                      <a:lnTo>
                        <a:pt x="182027" y="364054"/>
                      </a:lnTo>
                      <a:cubicBezTo>
                        <a:pt x="81496" y="364054"/>
                        <a:pt x="0" y="282558"/>
                        <a:pt x="0" y="182027"/>
                      </a:cubicBezTo>
                      <a:cubicBezTo>
                        <a:pt x="0" y="81496"/>
                        <a:pt x="81496" y="0"/>
                        <a:pt x="182027" y="0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 rtl="1"/>
                  <a:endParaRPr lang="en-US">
                    <a:solidFill>
                      <a:schemeClr val="tx1"/>
                    </a:solidFill>
                    <a:cs typeface="B Nazanin" pitchFamily="2" charset="-78"/>
                  </a:endParaRPr>
                </a:p>
              </p:txBody>
            </p:sp>
          </p:grpSp>
          <p:sp>
            <p:nvSpPr>
              <p:cNvPr id="53" name="Freeform: Shape 52">
                <a:extLst>
                  <a:ext uri="{FF2B5EF4-FFF2-40B4-BE49-F238E27FC236}">
                    <a16:creationId xmlns:a16="http://schemas.microsoft.com/office/drawing/2014/main" id="{6353E0DE-6C3E-46C8-A23C-20E653D3F697}"/>
                  </a:ext>
                </a:extLst>
              </p:cNvPr>
              <p:cNvSpPr/>
              <p:nvPr/>
            </p:nvSpPr>
            <p:spPr>
              <a:xfrm>
                <a:off x="9962318" y="3429000"/>
                <a:ext cx="204563" cy="204563"/>
              </a:xfrm>
              <a:custGeom>
                <a:avLst/>
                <a:gdLst>
                  <a:gd name="connsiteX0" fmla="*/ 1208165 w 3598783"/>
                  <a:gd name="connsiteY0" fmla="*/ 120597 h 3598783"/>
                  <a:gd name="connsiteX1" fmla="*/ 1208165 w 3598783"/>
                  <a:gd name="connsiteY1" fmla="*/ 1303057 h 3598783"/>
                  <a:gd name="connsiteX2" fmla="*/ 2390625 w 3598783"/>
                  <a:gd name="connsiteY2" fmla="*/ 1303057 h 3598783"/>
                  <a:gd name="connsiteX3" fmla="*/ 2390625 w 3598783"/>
                  <a:gd name="connsiteY3" fmla="*/ 120597 h 3598783"/>
                  <a:gd name="connsiteX4" fmla="*/ 0 w 3598783"/>
                  <a:gd name="connsiteY4" fmla="*/ 0 h 3598783"/>
                  <a:gd name="connsiteX5" fmla="*/ 3598783 w 3598783"/>
                  <a:gd name="connsiteY5" fmla="*/ 0 h 3598783"/>
                  <a:gd name="connsiteX6" fmla="*/ 3598783 w 3598783"/>
                  <a:gd name="connsiteY6" fmla="*/ 3598783 h 3598783"/>
                  <a:gd name="connsiteX7" fmla="*/ 0 w 3598783"/>
                  <a:gd name="connsiteY7" fmla="*/ 3598783 h 35987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598783" h="3598783">
                    <a:moveTo>
                      <a:pt x="1208165" y="120597"/>
                    </a:moveTo>
                    <a:lnTo>
                      <a:pt x="1208165" y="1303057"/>
                    </a:lnTo>
                    <a:lnTo>
                      <a:pt x="2390625" y="1303057"/>
                    </a:lnTo>
                    <a:lnTo>
                      <a:pt x="2390625" y="120597"/>
                    </a:lnTo>
                    <a:close/>
                    <a:moveTo>
                      <a:pt x="0" y="0"/>
                    </a:moveTo>
                    <a:lnTo>
                      <a:pt x="3598783" y="0"/>
                    </a:lnTo>
                    <a:lnTo>
                      <a:pt x="3598783" y="3598783"/>
                    </a:lnTo>
                    <a:lnTo>
                      <a:pt x="0" y="3598783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54" name="Freeform: Shape 53">
                <a:extLst>
                  <a:ext uri="{FF2B5EF4-FFF2-40B4-BE49-F238E27FC236}">
                    <a16:creationId xmlns:a16="http://schemas.microsoft.com/office/drawing/2014/main" id="{CCAD3DFB-27A2-4DC3-9220-B78ED364FFD3}"/>
                  </a:ext>
                </a:extLst>
              </p:cNvPr>
              <p:cNvSpPr/>
              <p:nvPr/>
            </p:nvSpPr>
            <p:spPr>
              <a:xfrm>
                <a:off x="10221429" y="3429000"/>
                <a:ext cx="204563" cy="204563"/>
              </a:xfrm>
              <a:custGeom>
                <a:avLst/>
                <a:gdLst>
                  <a:gd name="connsiteX0" fmla="*/ 1208165 w 3598783"/>
                  <a:gd name="connsiteY0" fmla="*/ 120597 h 3598783"/>
                  <a:gd name="connsiteX1" fmla="*/ 1208165 w 3598783"/>
                  <a:gd name="connsiteY1" fmla="*/ 1303057 h 3598783"/>
                  <a:gd name="connsiteX2" fmla="*/ 2390625 w 3598783"/>
                  <a:gd name="connsiteY2" fmla="*/ 1303057 h 3598783"/>
                  <a:gd name="connsiteX3" fmla="*/ 2390625 w 3598783"/>
                  <a:gd name="connsiteY3" fmla="*/ 120597 h 3598783"/>
                  <a:gd name="connsiteX4" fmla="*/ 0 w 3598783"/>
                  <a:gd name="connsiteY4" fmla="*/ 0 h 3598783"/>
                  <a:gd name="connsiteX5" fmla="*/ 3598783 w 3598783"/>
                  <a:gd name="connsiteY5" fmla="*/ 0 h 3598783"/>
                  <a:gd name="connsiteX6" fmla="*/ 3598783 w 3598783"/>
                  <a:gd name="connsiteY6" fmla="*/ 3598783 h 3598783"/>
                  <a:gd name="connsiteX7" fmla="*/ 0 w 3598783"/>
                  <a:gd name="connsiteY7" fmla="*/ 3598783 h 35987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598783" h="3598783">
                    <a:moveTo>
                      <a:pt x="1208165" y="120597"/>
                    </a:moveTo>
                    <a:lnTo>
                      <a:pt x="1208165" y="1303057"/>
                    </a:lnTo>
                    <a:lnTo>
                      <a:pt x="2390625" y="1303057"/>
                    </a:lnTo>
                    <a:lnTo>
                      <a:pt x="2390625" y="120597"/>
                    </a:lnTo>
                    <a:close/>
                    <a:moveTo>
                      <a:pt x="0" y="0"/>
                    </a:moveTo>
                    <a:lnTo>
                      <a:pt x="3598783" y="0"/>
                    </a:lnTo>
                    <a:lnTo>
                      <a:pt x="3598783" y="3598783"/>
                    </a:lnTo>
                    <a:lnTo>
                      <a:pt x="0" y="3598783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55" name="Freeform: Shape 54">
                <a:extLst>
                  <a:ext uri="{FF2B5EF4-FFF2-40B4-BE49-F238E27FC236}">
                    <a16:creationId xmlns:a16="http://schemas.microsoft.com/office/drawing/2014/main" id="{7283E7FA-84EC-4DA2-B08A-529946CD06C8}"/>
                  </a:ext>
                </a:extLst>
              </p:cNvPr>
              <p:cNvSpPr/>
              <p:nvPr/>
            </p:nvSpPr>
            <p:spPr>
              <a:xfrm>
                <a:off x="10480540" y="3429000"/>
                <a:ext cx="204563" cy="204563"/>
              </a:xfrm>
              <a:custGeom>
                <a:avLst/>
                <a:gdLst>
                  <a:gd name="connsiteX0" fmla="*/ 1208165 w 3598783"/>
                  <a:gd name="connsiteY0" fmla="*/ 120597 h 3598783"/>
                  <a:gd name="connsiteX1" fmla="*/ 1208165 w 3598783"/>
                  <a:gd name="connsiteY1" fmla="*/ 1303057 h 3598783"/>
                  <a:gd name="connsiteX2" fmla="*/ 2390625 w 3598783"/>
                  <a:gd name="connsiteY2" fmla="*/ 1303057 h 3598783"/>
                  <a:gd name="connsiteX3" fmla="*/ 2390625 w 3598783"/>
                  <a:gd name="connsiteY3" fmla="*/ 120597 h 3598783"/>
                  <a:gd name="connsiteX4" fmla="*/ 0 w 3598783"/>
                  <a:gd name="connsiteY4" fmla="*/ 0 h 3598783"/>
                  <a:gd name="connsiteX5" fmla="*/ 3598783 w 3598783"/>
                  <a:gd name="connsiteY5" fmla="*/ 0 h 3598783"/>
                  <a:gd name="connsiteX6" fmla="*/ 3598783 w 3598783"/>
                  <a:gd name="connsiteY6" fmla="*/ 3598783 h 3598783"/>
                  <a:gd name="connsiteX7" fmla="*/ 0 w 3598783"/>
                  <a:gd name="connsiteY7" fmla="*/ 3598783 h 35987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598783" h="3598783">
                    <a:moveTo>
                      <a:pt x="1208165" y="120597"/>
                    </a:moveTo>
                    <a:lnTo>
                      <a:pt x="1208165" y="1303057"/>
                    </a:lnTo>
                    <a:lnTo>
                      <a:pt x="2390625" y="1303057"/>
                    </a:lnTo>
                    <a:lnTo>
                      <a:pt x="2390625" y="120597"/>
                    </a:lnTo>
                    <a:close/>
                    <a:moveTo>
                      <a:pt x="0" y="0"/>
                    </a:moveTo>
                    <a:lnTo>
                      <a:pt x="3598783" y="0"/>
                    </a:lnTo>
                    <a:lnTo>
                      <a:pt x="3598783" y="3598783"/>
                    </a:lnTo>
                    <a:lnTo>
                      <a:pt x="0" y="3598783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cs typeface="B Nazanin" pitchFamily="2" charset="-78"/>
                </a:endParaRPr>
              </a:p>
            </p:txBody>
          </p:sp>
        </p:grpSp>
        <p:sp>
          <p:nvSpPr>
            <p:cNvPr id="57" name="Freeform: Shape 56">
              <a:extLst>
                <a:ext uri="{FF2B5EF4-FFF2-40B4-BE49-F238E27FC236}">
                  <a16:creationId xmlns:a16="http://schemas.microsoft.com/office/drawing/2014/main" id="{17C7AD54-262E-4685-9624-C35743BCD2BC}"/>
                </a:ext>
              </a:extLst>
            </p:cNvPr>
            <p:cNvSpPr/>
            <p:nvPr/>
          </p:nvSpPr>
          <p:spPr>
            <a:xfrm>
              <a:off x="10331070" y="2951963"/>
              <a:ext cx="505789" cy="372334"/>
            </a:xfrm>
            <a:custGeom>
              <a:avLst/>
              <a:gdLst>
                <a:gd name="connsiteX0" fmla="*/ 1869041 w 3738080"/>
                <a:gd name="connsiteY0" fmla="*/ 1997576 h 2751770"/>
                <a:gd name="connsiteX1" fmla="*/ 2246138 w 3738080"/>
                <a:gd name="connsiteY1" fmla="*/ 2374673 h 2751770"/>
                <a:gd name="connsiteX2" fmla="*/ 1869041 w 3738080"/>
                <a:gd name="connsiteY2" fmla="*/ 2751770 h 2751770"/>
                <a:gd name="connsiteX3" fmla="*/ 1491944 w 3738080"/>
                <a:gd name="connsiteY3" fmla="*/ 2374673 h 2751770"/>
                <a:gd name="connsiteX4" fmla="*/ 1869041 w 3738080"/>
                <a:gd name="connsiteY4" fmla="*/ 1997576 h 2751770"/>
                <a:gd name="connsiteX5" fmla="*/ 2788485 w 3738080"/>
                <a:gd name="connsiteY5" fmla="*/ 1841061 h 2751770"/>
                <a:gd name="connsiteX6" fmla="*/ 2632248 w 3738080"/>
                <a:gd name="connsiteY6" fmla="*/ 1992174 h 2751770"/>
                <a:gd name="connsiteX7" fmla="*/ 2624294 w 3738080"/>
                <a:gd name="connsiteY7" fmla="*/ 1992174 h 2751770"/>
                <a:gd name="connsiteX8" fmla="*/ 1858846 w 3738080"/>
                <a:gd name="connsiteY8" fmla="*/ 1306247 h 2751770"/>
                <a:gd name="connsiteX9" fmla="*/ 2645621 w 3738080"/>
                <a:gd name="connsiteY9" fmla="*/ 1504218 h 2751770"/>
                <a:gd name="connsiteX10" fmla="*/ 2795575 w 3738080"/>
                <a:gd name="connsiteY10" fmla="*/ 1757331 h 2751770"/>
                <a:gd name="connsiteX11" fmla="*/ 2539052 w 3738080"/>
                <a:gd name="connsiteY11" fmla="*/ 1841672 h 2751770"/>
                <a:gd name="connsiteX12" fmla="*/ 1353947 w 3738080"/>
                <a:gd name="connsiteY12" fmla="*/ 1778974 h 2751770"/>
                <a:gd name="connsiteX13" fmla="*/ 982333 w 3738080"/>
                <a:gd name="connsiteY13" fmla="*/ 1780833 h 2751770"/>
                <a:gd name="connsiteX14" fmla="*/ 966756 w 3738080"/>
                <a:gd name="connsiteY14" fmla="*/ 1667407 h 2751770"/>
                <a:gd name="connsiteX15" fmla="*/ 1217540 w 3738080"/>
                <a:gd name="connsiteY15" fmla="*/ 1445700 h 2751770"/>
                <a:gd name="connsiteX16" fmla="*/ 1858846 w 3738080"/>
                <a:gd name="connsiteY16" fmla="*/ 1306247 h 2751770"/>
                <a:gd name="connsiteX17" fmla="*/ 1828129 w 3738080"/>
                <a:gd name="connsiteY17" fmla="*/ 650059 h 2751770"/>
                <a:gd name="connsiteX18" fmla="*/ 3108200 w 3738080"/>
                <a:gd name="connsiteY18" fmla="*/ 1008980 h 2751770"/>
                <a:gd name="connsiteX19" fmla="*/ 3258155 w 3738080"/>
                <a:gd name="connsiteY19" fmla="*/ 1319033 h 2751770"/>
                <a:gd name="connsiteX20" fmla="*/ 2937692 w 3738080"/>
                <a:gd name="connsiteY20" fmla="*/ 1304637 h 2751770"/>
                <a:gd name="connsiteX21" fmla="*/ 763561 w 3738080"/>
                <a:gd name="connsiteY21" fmla="*/ 1325535 h 2751770"/>
                <a:gd name="connsiteX22" fmla="*/ 464412 w 3738080"/>
                <a:gd name="connsiteY22" fmla="*/ 1278813 h 2751770"/>
                <a:gd name="connsiteX23" fmla="*/ 450482 w 3738080"/>
                <a:gd name="connsiteY23" fmla="*/ 1202928 h 2751770"/>
                <a:gd name="connsiteX24" fmla="*/ 622892 w 3738080"/>
                <a:gd name="connsiteY24" fmla="*/ 1008979 h 2751770"/>
                <a:gd name="connsiteX25" fmla="*/ 1828129 w 3738080"/>
                <a:gd name="connsiteY25" fmla="*/ 650059 h 2751770"/>
                <a:gd name="connsiteX26" fmla="*/ 1764313 w 3738080"/>
                <a:gd name="connsiteY26" fmla="*/ 591 h 2751770"/>
                <a:gd name="connsiteX27" fmla="*/ 3559697 w 3738080"/>
                <a:gd name="connsiteY27" fmla="*/ 547180 h 2751770"/>
                <a:gd name="connsiteX28" fmla="*/ 3709650 w 3738080"/>
                <a:gd name="connsiteY28" fmla="*/ 882310 h 2751770"/>
                <a:gd name="connsiteX29" fmla="*/ 3367875 w 3738080"/>
                <a:gd name="connsiteY29" fmla="*/ 834477 h 2751770"/>
                <a:gd name="connsiteX30" fmla="*/ 318417 w 3738080"/>
                <a:gd name="connsiteY30" fmla="*/ 884635 h 2751770"/>
                <a:gd name="connsiteX31" fmla="*/ 19267 w 3738080"/>
                <a:gd name="connsiteY31" fmla="*/ 846272 h 2751770"/>
                <a:gd name="connsiteX32" fmla="*/ 275 w 3738080"/>
                <a:gd name="connsiteY32" fmla="*/ 760137 h 2751770"/>
                <a:gd name="connsiteX33" fmla="*/ 173484 w 3738080"/>
                <a:gd name="connsiteY33" fmla="*/ 547180 h 2751770"/>
                <a:gd name="connsiteX34" fmla="*/ 1764313 w 3738080"/>
                <a:gd name="connsiteY34" fmla="*/ 591 h 2751770"/>
                <a:gd name="connsiteX0" fmla="*/ 1869041 w 3738080"/>
                <a:gd name="connsiteY0" fmla="*/ 1997576 h 2751770"/>
                <a:gd name="connsiteX1" fmla="*/ 2246138 w 3738080"/>
                <a:gd name="connsiteY1" fmla="*/ 2374673 h 2751770"/>
                <a:gd name="connsiteX2" fmla="*/ 1869041 w 3738080"/>
                <a:gd name="connsiteY2" fmla="*/ 2751770 h 2751770"/>
                <a:gd name="connsiteX3" fmla="*/ 1491944 w 3738080"/>
                <a:gd name="connsiteY3" fmla="*/ 2374673 h 2751770"/>
                <a:gd name="connsiteX4" fmla="*/ 1869041 w 3738080"/>
                <a:gd name="connsiteY4" fmla="*/ 1997576 h 2751770"/>
                <a:gd name="connsiteX5" fmla="*/ 2624294 w 3738080"/>
                <a:gd name="connsiteY5" fmla="*/ 1992174 h 2751770"/>
                <a:gd name="connsiteX6" fmla="*/ 2632248 w 3738080"/>
                <a:gd name="connsiteY6" fmla="*/ 1992174 h 2751770"/>
                <a:gd name="connsiteX7" fmla="*/ 2624294 w 3738080"/>
                <a:gd name="connsiteY7" fmla="*/ 1992174 h 2751770"/>
                <a:gd name="connsiteX8" fmla="*/ 1858846 w 3738080"/>
                <a:gd name="connsiteY8" fmla="*/ 1306247 h 2751770"/>
                <a:gd name="connsiteX9" fmla="*/ 2645621 w 3738080"/>
                <a:gd name="connsiteY9" fmla="*/ 1504218 h 2751770"/>
                <a:gd name="connsiteX10" fmla="*/ 2795575 w 3738080"/>
                <a:gd name="connsiteY10" fmla="*/ 1757331 h 2751770"/>
                <a:gd name="connsiteX11" fmla="*/ 2539052 w 3738080"/>
                <a:gd name="connsiteY11" fmla="*/ 1841672 h 2751770"/>
                <a:gd name="connsiteX12" fmla="*/ 1353947 w 3738080"/>
                <a:gd name="connsiteY12" fmla="*/ 1778974 h 2751770"/>
                <a:gd name="connsiteX13" fmla="*/ 982333 w 3738080"/>
                <a:gd name="connsiteY13" fmla="*/ 1780833 h 2751770"/>
                <a:gd name="connsiteX14" fmla="*/ 966756 w 3738080"/>
                <a:gd name="connsiteY14" fmla="*/ 1667407 h 2751770"/>
                <a:gd name="connsiteX15" fmla="*/ 1217540 w 3738080"/>
                <a:gd name="connsiteY15" fmla="*/ 1445700 h 2751770"/>
                <a:gd name="connsiteX16" fmla="*/ 1858846 w 3738080"/>
                <a:gd name="connsiteY16" fmla="*/ 1306247 h 2751770"/>
                <a:gd name="connsiteX17" fmla="*/ 1828129 w 3738080"/>
                <a:gd name="connsiteY17" fmla="*/ 650059 h 2751770"/>
                <a:gd name="connsiteX18" fmla="*/ 3108200 w 3738080"/>
                <a:gd name="connsiteY18" fmla="*/ 1008980 h 2751770"/>
                <a:gd name="connsiteX19" fmla="*/ 3258155 w 3738080"/>
                <a:gd name="connsiteY19" fmla="*/ 1319033 h 2751770"/>
                <a:gd name="connsiteX20" fmla="*/ 2937692 w 3738080"/>
                <a:gd name="connsiteY20" fmla="*/ 1304637 h 2751770"/>
                <a:gd name="connsiteX21" fmla="*/ 763561 w 3738080"/>
                <a:gd name="connsiteY21" fmla="*/ 1325535 h 2751770"/>
                <a:gd name="connsiteX22" fmla="*/ 464412 w 3738080"/>
                <a:gd name="connsiteY22" fmla="*/ 1278813 h 2751770"/>
                <a:gd name="connsiteX23" fmla="*/ 450482 w 3738080"/>
                <a:gd name="connsiteY23" fmla="*/ 1202928 h 2751770"/>
                <a:gd name="connsiteX24" fmla="*/ 622892 w 3738080"/>
                <a:gd name="connsiteY24" fmla="*/ 1008979 h 2751770"/>
                <a:gd name="connsiteX25" fmla="*/ 1828129 w 3738080"/>
                <a:gd name="connsiteY25" fmla="*/ 650059 h 2751770"/>
                <a:gd name="connsiteX26" fmla="*/ 1764313 w 3738080"/>
                <a:gd name="connsiteY26" fmla="*/ 591 h 2751770"/>
                <a:gd name="connsiteX27" fmla="*/ 3559697 w 3738080"/>
                <a:gd name="connsiteY27" fmla="*/ 547180 h 2751770"/>
                <a:gd name="connsiteX28" fmla="*/ 3709650 w 3738080"/>
                <a:gd name="connsiteY28" fmla="*/ 882310 h 2751770"/>
                <a:gd name="connsiteX29" fmla="*/ 3367875 w 3738080"/>
                <a:gd name="connsiteY29" fmla="*/ 834477 h 2751770"/>
                <a:gd name="connsiteX30" fmla="*/ 318417 w 3738080"/>
                <a:gd name="connsiteY30" fmla="*/ 884635 h 2751770"/>
                <a:gd name="connsiteX31" fmla="*/ 19267 w 3738080"/>
                <a:gd name="connsiteY31" fmla="*/ 846272 h 2751770"/>
                <a:gd name="connsiteX32" fmla="*/ 275 w 3738080"/>
                <a:gd name="connsiteY32" fmla="*/ 760137 h 2751770"/>
                <a:gd name="connsiteX33" fmla="*/ 173484 w 3738080"/>
                <a:gd name="connsiteY33" fmla="*/ 547180 h 2751770"/>
                <a:gd name="connsiteX34" fmla="*/ 1764313 w 3738080"/>
                <a:gd name="connsiteY34" fmla="*/ 591 h 2751770"/>
                <a:gd name="connsiteX0" fmla="*/ 1869041 w 3738080"/>
                <a:gd name="connsiteY0" fmla="*/ 1997576 h 2751770"/>
                <a:gd name="connsiteX1" fmla="*/ 2246138 w 3738080"/>
                <a:gd name="connsiteY1" fmla="*/ 2374673 h 2751770"/>
                <a:gd name="connsiteX2" fmla="*/ 1869041 w 3738080"/>
                <a:gd name="connsiteY2" fmla="*/ 2751770 h 2751770"/>
                <a:gd name="connsiteX3" fmla="*/ 1491944 w 3738080"/>
                <a:gd name="connsiteY3" fmla="*/ 2374673 h 2751770"/>
                <a:gd name="connsiteX4" fmla="*/ 1869041 w 3738080"/>
                <a:gd name="connsiteY4" fmla="*/ 1997576 h 2751770"/>
                <a:gd name="connsiteX5" fmla="*/ 1858846 w 3738080"/>
                <a:gd name="connsiteY5" fmla="*/ 1306247 h 2751770"/>
                <a:gd name="connsiteX6" fmla="*/ 2645621 w 3738080"/>
                <a:gd name="connsiteY6" fmla="*/ 1504218 h 2751770"/>
                <a:gd name="connsiteX7" fmla="*/ 2795575 w 3738080"/>
                <a:gd name="connsiteY7" fmla="*/ 1757331 h 2751770"/>
                <a:gd name="connsiteX8" fmla="*/ 2539052 w 3738080"/>
                <a:gd name="connsiteY8" fmla="*/ 1841672 h 2751770"/>
                <a:gd name="connsiteX9" fmla="*/ 1353947 w 3738080"/>
                <a:gd name="connsiteY9" fmla="*/ 1778974 h 2751770"/>
                <a:gd name="connsiteX10" fmla="*/ 982333 w 3738080"/>
                <a:gd name="connsiteY10" fmla="*/ 1780833 h 2751770"/>
                <a:gd name="connsiteX11" fmla="*/ 966756 w 3738080"/>
                <a:gd name="connsiteY11" fmla="*/ 1667407 h 2751770"/>
                <a:gd name="connsiteX12" fmla="*/ 1217540 w 3738080"/>
                <a:gd name="connsiteY12" fmla="*/ 1445700 h 2751770"/>
                <a:gd name="connsiteX13" fmla="*/ 1858846 w 3738080"/>
                <a:gd name="connsiteY13" fmla="*/ 1306247 h 2751770"/>
                <a:gd name="connsiteX14" fmla="*/ 1828129 w 3738080"/>
                <a:gd name="connsiteY14" fmla="*/ 650059 h 2751770"/>
                <a:gd name="connsiteX15" fmla="*/ 3108200 w 3738080"/>
                <a:gd name="connsiteY15" fmla="*/ 1008980 h 2751770"/>
                <a:gd name="connsiteX16" fmla="*/ 3258155 w 3738080"/>
                <a:gd name="connsiteY16" fmla="*/ 1319033 h 2751770"/>
                <a:gd name="connsiteX17" fmla="*/ 2937692 w 3738080"/>
                <a:gd name="connsiteY17" fmla="*/ 1304637 h 2751770"/>
                <a:gd name="connsiteX18" fmla="*/ 763561 w 3738080"/>
                <a:gd name="connsiteY18" fmla="*/ 1325535 h 2751770"/>
                <a:gd name="connsiteX19" fmla="*/ 464412 w 3738080"/>
                <a:gd name="connsiteY19" fmla="*/ 1278813 h 2751770"/>
                <a:gd name="connsiteX20" fmla="*/ 450482 w 3738080"/>
                <a:gd name="connsiteY20" fmla="*/ 1202928 h 2751770"/>
                <a:gd name="connsiteX21" fmla="*/ 622892 w 3738080"/>
                <a:gd name="connsiteY21" fmla="*/ 1008979 h 2751770"/>
                <a:gd name="connsiteX22" fmla="*/ 1828129 w 3738080"/>
                <a:gd name="connsiteY22" fmla="*/ 650059 h 2751770"/>
                <a:gd name="connsiteX23" fmla="*/ 1764313 w 3738080"/>
                <a:gd name="connsiteY23" fmla="*/ 591 h 2751770"/>
                <a:gd name="connsiteX24" fmla="*/ 3559697 w 3738080"/>
                <a:gd name="connsiteY24" fmla="*/ 547180 h 2751770"/>
                <a:gd name="connsiteX25" fmla="*/ 3709650 w 3738080"/>
                <a:gd name="connsiteY25" fmla="*/ 882310 h 2751770"/>
                <a:gd name="connsiteX26" fmla="*/ 3367875 w 3738080"/>
                <a:gd name="connsiteY26" fmla="*/ 834477 h 2751770"/>
                <a:gd name="connsiteX27" fmla="*/ 318417 w 3738080"/>
                <a:gd name="connsiteY27" fmla="*/ 884635 h 2751770"/>
                <a:gd name="connsiteX28" fmla="*/ 19267 w 3738080"/>
                <a:gd name="connsiteY28" fmla="*/ 846272 h 2751770"/>
                <a:gd name="connsiteX29" fmla="*/ 275 w 3738080"/>
                <a:gd name="connsiteY29" fmla="*/ 760137 h 2751770"/>
                <a:gd name="connsiteX30" fmla="*/ 173484 w 3738080"/>
                <a:gd name="connsiteY30" fmla="*/ 547180 h 2751770"/>
                <a:gd name="connsiteX31" fmla="*/ 1764313 w 3738080"/>
                <a:gd name="connsiteY31" fmla="*/ 591 h 27517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3738080" h="2751770">
                  <a:moveTo>
                    <a:pt x="1869041" y="1997576"/>
                  </a:moveTo>
                  <a:cubicBezTo>
                    <a:pt x="2077306" y="1997576"/>
                    <a:pt x="2246138" y="2166408"/>
                    <a:pt x="2246138" y="2374673"/>
                  </a:cubicBezTo>
                  <a:cubicBezTo>
                    <a:pt x="2246138" y="2582938"/>
                    <a:pt x="2077306" y="2751770"/>
                    <a:pt x="1869041" y="2751770"/>
                  </a:cubicBezTo>
                  <a:cubicBezTo>
                    <a:pt x="1660776" y="2751770"/>
                    <a:pt x="1491944" y="2582938"/>
                    <a:pt x="1491944" y="2374673"/>
                  </a:cubicBezTo>
                  <a:cubicBezTo>
                    <a:pt x="1491944" y="2166408"/>
                    <a:pt x="1660776" y="1997576"/>
                    <a:pt x="1869041" y="1997576"/>
                  </a:cubicBezTo>
                  <a:close/>
                  <a:moveTo>
                    <a:pt x="1858846" y="1306247"/>
                  </a:moveTo>
                  <a:cubicBezTo>
                    <a:pt x="2165924" y="1301758"/>
                    <a:pt x="2404940" y="1399722"/>
                    <a:pt x="2645621" y="1504218"/>
                  </a:cubicBezTo>
                  <a:cubicBezTo>
                    <a:pt x="2813424" y="1597955"/>
                    <a:pt x="2823993" y="1678797"/>
                    <a:pt x="2795575" y="1757331"/>
                  </a:cubicBezTo>
                  <a:cubicBezTo>
                    <a:pt x="2761471" y="1842158"/>
                    <a:pt x="2685239" y="1908552"/>
                    <a:pt x="2539052" y="1841672"/>
                  </a:cubicBezTo>
                  <a:cubicBezTo>
                    <a:pt x="2347207" y="1684231"/>
                    <a:pt x="1733351" y="1556050"/>
                    <a:pt x="1353947" y="1778974"/>
                  </a:cubicBezTo>
                  <a:cubicBezTo>
                    <a:pt x="1250080" y="1855218"/>
                    <a:pt x="1037749" y="1915097"/>
                    <a:pt x="982333" y="1780833"/>
                  </a:cubicBezTo>
                  <a:cubicBezTo>
                    <a:pt x="968480" y="1736637"/>
                    <a:pt x="963386" y="1699601"/>
                    <a:pt x="966756" y="1667407"/>
                  </a:cubicBezTo>
                  <a:cubicBezTo>
                    <a:pt x="976866" y="1570822"/>
                    <a:pt x="1063141" y="1517802"/>
                    <a:pt x="1217540" y="1445700"/>
                  </a:cubicBezTo>
                  <a:cubicBezTo>
                    <a:pt x="1465851" y="1348519"/>
                    <a:pt x="1674601" y="1308942"/>
                    <a:pt x="1858846" y="1306247"/>
                  </a:cubicBezTo>
                  <a:close/>
                  <a:moveTo>
                    <a:pt x="1828129" y="650059"/>
                  </a:moveTo>
                  <a:cubicBezTo>
                    <a:pt x="2445754" y="646836"/>
                    <a:pt x="2937662" y="894034"/>
                    <a:pt x="3108200" y="1008980"/>
                  </a:cubicBezTo>
                  <a:cubicBezTo>
                    <a:pt x="3228810" y="1075858"/>
                    <a:pt x="3343409" y="1171509"/>
                    <a:pt x="3258155" y="1319033"/>
                  </a:cubicBezTo>
                  <a:cubicBezTo>
                    <a:pt x="3134282" y="1435449"/>
                    <a:pt x="3057301" y="1393031"/>
                    <a:pt x="2937692" y="1304637"/>
                  </a:cubicBezTo>
                  <a:cubicBezTo>
                    <a:pt x="2647778" y="1191783"/>
                    <a:pt x="2008321" y="619142"/>
                    <a:pt x="763561" y="1325535"/>
                  </a:cubicBezTo>
                  <a:cubicBezTo>
                    <a:pt x="621636" y="1425852"/>
                    <a:pt x="511304" y="1376178"/>
                    <a:pt x="464412" y="1278813"/>
                  </a:cubicBezTo>
                  <a:cubicBezTo>
                    <a:pt x="452398" y="1252494"/>
                    <a:pt x="448110" y="1227223"/>
                    <a:pt x="450482" y="1202928"/>
                  </a:cubicBezTo>
                  <a:cubicBezTo>
                    <a:pt x="457599" y="1130049"/>
                    <a:pt x="524660" y="1065987"/>
                    <a:pt x="622892" y="1008979"/>
                  </a:cubicBezTo>
                  <a:cubicBezTo>
                    <a:pt x="1041721" y="744082"/>
                    <a:pt x="1457554" y="651995"/>
                    <a:pt x="1828129" y="650059"/>
                  </a:cubicBezTo>
                  <a:close/>
                  <a:moveTo>
                    <a:pt x="1764313" y="591"/>
                  </a:moveTo>
                  <a:cubicBezTo>
                    <a:pt x="2430887" y="-13278"/>
                    <a:pt x="3056659" y="218017"/>
                    <a:pt x="3559697" y="547180"/>
                  </a:cubicBezTo>
                  <a:cubicBezTo>
                    <a:pt x="3671781" y="597338"/>
                    <a:pt x="3794905" y="759863"/>
                    <a:pt x="3709650" y="882310"/>
                  </a:cubicBezTo>
                  <a:cubicBezTo>
                    <a:pt x="3594303" y="984791"/>
                    <a:pt x="3449118" y="907547"/>
                    <a:pt x="3367875" y="834477"/>
                  </a:cubicBezTo>
                  <a:cubicBezTo>
                    <a:pt x="3193985" y="725799"/>
                    <a:pt x="1920315" y="-235561"/>
                    <a:pt x="318417" y="884635"/>
                  </a:cubicBezTo>
                  <a:cubicBezTo>
                    <a:pt x="189280" y="993311"/>
                    <a:pt x="70419" y="922739"/>
                    <a:pt x="19267" y="846272"/>
                  </a:cubicBezTo>
                  <a:cubicBezTo>
                    <a:pt x="4410" y="817516"/>
                    <a:pt x="-1388" y="788500"/>
                    <a:pt x="275" y="760137"/>
                  </a:cubicBezTo>
                  <a:cubicBezTo>
                    <a:pt x="5260" y="675044"/>
                    <a:pt x="77384" y="595829"/>
                    <a:pt x="173484" y="547180"/>
                  </a:cubicBezTo>
                  <a:cubicBezTo>
                    <a:pt x="702741" y="170471"/>
                    <a:pt x="1245868" y="11376"/>
                    <a:pt x="1764313" y="59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</p:grpSp>
      <p:sp>
        <p:nvSpPr>
          <p:cNvPr id="59" name="Freeform: Shape 58">
            <a:extLst>
              <a:ext uri="{FF2B5EF4-FFF2-40B4-BE49-F238E27FC236}">
                <a16:creationId xmlns:a16="http://schemas.microsoft.com/office/drawing/2014/main" id="{8F54F2FA-9DB1-402A-899D-05908CA8E9EA}"/>
              </a:ext>
            </a:extLst>
          </p:cNvPr>
          <p:cNvSpPr/>
          <p:nvPr/>
        </p:nvSpPr>
        <p:spPr>
          <a:xfrm>
            <a:off x="3948849" y="3235790"/>
            <a:ext cx="1389510" cy="535050"/>
          </a:xfrm>
          <a:custGeom>
            <a:avLst/>
            <a:gdLst>
              <a:gd name="connsiteX0" fmla="*/ 6928458 w 8543357"/>
              <a:gd name="connsiteY0" fmla="*/ 2439007 h 3289735"/>
              <a:gd name="connsiteX1" fmla="*/ 7109999 w 8543357"/>
              <a:gd name="connsiteY1" fmla="*/ 2620548 h 3289735"/>
              <a:gd name="connsiteX2" fmla="*/ 6928458 w 8543357"/>
              <a:gd name="connsiteY2" fmla="*/ 2802089 h 3289735"/>
              <a:gd name="connsiteX3" fmla="*/ 6746917 w 8543357"/>
              <a:gd name="connsiteY3" fmla="*/ 2620548 h 3289735"/>
              <a:gd name="connsiteX4" fmla="*/ 6928458 w 8543357"/>
              <a:gd name="connsiteY4" fmla="*/ 2439007 h 3289735"/>
              <a:gd name="connsiteX5" fmla="*/ 1585190 w 8543357"/>
              <a:gd name="connsiteY5" fmla="*/ 2416754 h 3289735"/>
              <a:gd name="connsiteX6" fmla="*/ 1766731 w 8543357"/>
              <a:gd name="connsiteY6" fmla="*/ 2598295 h 3289735"/>
              <a:gd name="connsiteX7" fmla="*/ 1585190 w 8543357"/>
              <a:gd name="connsiteY7" fmla="*/ 2779836 h 3289735"/>
              <a:gd name="connsiteX8" fmla="*/ 1403649 w 8543357"/>
              <a:gd name="connsiteY8" fmla="*/ 2598295 h 3289735"/>
              <a:gd name="connsiteX9" fmla="*/ 1585190 w 8543357"/>
              <a:gd name="connsiteY9" fmla="*/ 2416754 h 3289735"/>
              <a:gd name="connsiteX10" fmla="*/ 6925340 w 8543357"/>
              <a:gd name="connsiteY10" fmla="*/ 2293671 h 3289735"/>
              <a:gd name="connsiteX11" fmla="*/ 6697422 w 8543357"/>
              <a:gd name="connsiteY11" fmla="*/ 2388080 h 3289735"/>
              <a:gd name="connsiteX12" fmla="*/ 6697415 w 8543357"/>
              <a:gd name="connsiteY12" fmla="*/ 2843921 h 3289735"/>
              <a:gd name="connsiteX13" fmla="*/ 7153263 w 8543357"/>
              <a:gd name="connsiteY13" fmla="*/ 2843921 h 3289735"/>
              <a:gd name="connsiteX14" fmla="*/ 7153263 w 8543357"/>
              <a:gd name="connsiteY14" fmla="*/ 2388080 h 3289735"/>
              <a:gd name="connsiteX15" fmla="*/ 6925340 w 8543357"/>
              <a:gd name="connsiteY15" fmla="*/ 2293671 h 3289735"/>
              <a:gd name="connsiteX16" fmla="*/ 1582072 w 8543357"/>
              <a:gd name="connsiteY16" fmla="*/ 2271418 h 3289735"/>
              <a:gd name="connsiteX17" fmla="*/ 1354154 w 8543357"/>
              <a:gd name="connsiteY17" fmla="*/ 2365827 h 3289735"/>
              <a:gd name="connsiteX18" fmla="*/ 1354147 w 8543357"/>
              <a:gd name="connsiteY18" fmla="*/ 2821668 h 3289735"/>
              <a:gd name="connsiteX19" fmla="*/ 1809995 w 8543357"/>
              <a:gd name="connsiteY19" fmla="*/ 2821668 h 3289735"/>
              <a:gd name="connsiteX20" fmla="*/ 1809995 w 8543357"/>
              <a:gd name="connsiteY20" fmla="*/ 2365827 h 3289735"/>
              <a:gd name="connsiteX21" fmla="*/ 1582072 w 8543357"/>
              <a:gd name="connsiteY21" fmla="*/ 2271418 h 3289735"/>
              <a:gd name="connsiteX22" fmla="*/ 6928457 w 8543357"/>
              <a:gd name="connsiteY22" fmla="*/ 1951359 h 3289735"/>
              <a:gd name="connsiteX23" fmla="*/ 7601151 w 8543357"/>
              <a:gd name="connsiteY23" fmla="*/ 2624052 h 3289735"/>
              <a:gd name="connsiteX24" fmla="*/ 7601151 w 8543357"/>
              <a:gd name="connsiteY24" fmla="*/ 2638067 h 3289735"/>
              <a:gd name="connsiteX25" fmla="*/ 6928457 w 8543357"/>
              <a:gd name="connsiteY25" fmla="*/ 3289735 h 3289735"/>
              <a:gd name="connsiteX26" fmla="*/ 6255764 w 8543357"/>
              <a:gd name="connsiteY26" fmla="*/ 2638067 h 3289735"/>
              <a:gd name="connsiteX27" fmla="*/ 6255764 w 8543357"/>
              <a:gd name="connsiteY27" fmla="*/ 2624052 h 3289735"/>
              <a:gd name="connsiteX28" fmla="*/ 6928457 w 8543357"/>
              <a:gd name="connsiteY28" fmla="*/ 1951359 h 3289735"/>
              <a:gd name="connsiteX29" fmla="*/ 1585189 w 8543357"/>
              <a:gd name="connsiteY29" fmla="*/ 1929106 h 3289735"/>
              <a:gd name="connsiteX30" fmla="*/ 2257883 w 8543357"/>
              <a:gd name="connsiteY30" fmla="*/ 2601799 h 3289735"/>
              <a:gd name="connsiteX31" fmla="*/ 2257883 w 8543357"/>
              <a:gd name="connsiteY31" fmla="*/ 2615814 h 3289735"/>
              <a:gd name="connsiteX32" fmla="*/ 1585189 w 8543357"/>
              <a:gd name="connsiteY32" fmla="*/ 3267482 h 3289735"/>
              <a:gd name="connsiteX33" fmla="*/ 912496 w 8543357"/>
              <a:gd name="connsiteY33" fmla="*/ 2615814 h 3289735"/>
              <a:gd name="connsiteX34" fmla="*/ 912496 w 8543357"/>
              <a:gd name="connsiteY34" fmla="*/ 2601799 h 3289735"/>
              <a:gd name="connsiteX35" fmla="*/ 1585189 w 8543357"/>
              <a:gd name="connsiteY35" fmla="*/ 1929106 h 3289735"/>
              <a:gd name="connsiteX36" fmla="*/ 64619 w 8543357"/>
              <a:gd name="connsiteY36" fmla="*/ 1683850 h 3289735"/>
              <a:gd name="connsiteX37" fmla="*/ 64619 w 8543357"/>
              <a:gd name="connsiteY37" fmla="*/ 1922096 h 3289735"/>
              <a:gd name="connsiteX38" fmla="*/ 148706 w 8543357"/>
              <a:gd name="connsiteY38" fmla="*/ 2006183 h 3289735"/>
              <a:gd name="connsiteX39" fmla="*/ 520093 w 8543357"/>
              <a:gd name="connsiteY39" fmla="*/ 2006183 h 3289735"/>
              <a:gd name="connsiteX40" fmla="*/ 562136 w 8543357"/>
              <a:gd name="connsiteY40" fmla="*/ 1978154 h 3289735"/>
              <a:gd name="connsiteX41" fmla="*/ 667241 w 8543357"/>
              <a:gd name="connsiteY41" fmla="*/ 1831006 h 3289735"/>
              <a:gd name="connsiteX42" fmla="*/ 625197 w 8543357"/>
              <a:gd name="connsiteY42" fmla="*/ 1683850 h 3289735"/>
              <a:gd name="connsiteX43" fmla="*/ 64619 w 8543357"/>
              <a:gd name="connsiteY43" fmla="*/ 1683850 h 3289735"/>
              <a:gd name="connsiteX44" fmla="*/ 4556251 w 8543357"/>
              <a:gd name="connsiteY44" fmla="*/ 1270428 h 3289735"/>
              <a:gd name="connsiteX45" fmla="*/ 4514208 w 8543357"/>
              <a:gd name="connsiteY45" fmla="*/ 1284443 h 3289735"/>
              <a:gd name="connsiteX46" fmla="*/ 4514208 w 8543357"/>
              <a:gd name="connsiteY46" fmla="*/ 2195382 h 3289735"/>
              <a:gd name="connsiteX47" fmla="*/ 4556251 w 8543357"/>
              <a:gd name="connsiteY47" fmla="*/ 2209396 h 3289735"/>
              <a:gd name="connsiteX48" fmla="*/ 4598295 w 8543357"/>
              <a:gd name="connsiteY48" fmla="*/ 2195382 h 3289735"/>
              <a:gd name="connsiteX49" fmla="*/ 4598295 w 8543357"/>
              <a:gd name="connsiteY49" fmla="*/ 1284443 h 3289735"/>
              <a:gd name="connsiteX50" fmla="*/ 4556251 w 8543357"/>
              <a:gd name="connsiteY50" fmla="*/ 1270428 h 3289735"/>
              <a:gd name="connsiteX51" fmla="*/ 8153579 w 8543357"/>
              <a:gd name="connsiteY51" fmla="*/ 1033056 h 3289735"/>
              <a:gd name="connsiteX52" fmla="*/ 8038838 w 8543357"/>
              <a:gd name="connsiteY52" fmla="*/ 1067215 h 3289735"/>
              <a:gd name="connsiteX53" fmla="*/ 7814607 w 8543357"/>
              <a:gd name="connsiteY53" fmla="*/ 1417576 h 3289735"/>
              <a:gd name="connsiteX54" fmla="*/ 7912708 w 8543357"/>
              <a:gd name="connsiteY54" fmla="*/ 1557721 h 3289735"/>
              <a:gd name="connsiteX55" fmla="*/ 8087884 w 8543357"/>
              <a:gd name="connsiteY55" fmla="*/ 1557721 h 3289735"/>
              <a:gd name="connsiteX56" fmla="*/ 8221025 w 8543357"/>
              <a:gd name="connsiteY56" fmla="*/ 1403562 h 3289735"/>
              <a:gd name="connsiteX57" fmla="*/ 8221025 w 8543357"/>
              <a:gd name="connsiteY57" fmla="*/ 1109258 h 3289735"/>
              <a:gd name="connsiteX58" fmla="*/ 8153579 w 8543357"/>
              <a:gd name="connsiteY58" fmla="*/ 1033056 h 3289735"/>
              <a:gd name="connsiteX59" fmla="*/ 2916554 w 8543357"/>
              <a:gd name="connsiteY59" fmla="*/ 587330 h 3289735"/>
              <a:gd name="connsiteX60" fmla="*/ 2866084 w 8543357"/>
              <a:gd name="connsiteY60" fmla="*/ 616567 h 3289735"/>
              <a:gd name="connsiteX61" fmla="*/ 2580210 w 8543357"/>
              <a:gd name="connsiteY61" fmla="*/ 807951 h 3289735"/>
              <a:gd name="connsiteX62" fmla="*/ 2545176 w 8543357"/>
              <a:gd name="connsiteY62" fmla="*/ 955106 h 3289735"/>
              <a:gd name="connsiteX63" fmla="*/ 2916554 w 8543357"/>
              <a:gd name="connsiteY63" fmla="*/ 955106 h 3289735"/>
              <a:gd name="connsiteX64" fmla="*/ 6483234 w 8543357"/>
              <a:gd name="connsiteY64" fmla="*/ 379721 h 3289735"/>
              <a:gd name="connsiteX65" fmla="*/ 6483234 w 8543357"/>
              <a:gd name="connsiteY65" fmla="*/ 955106 h 3289735"/>
              <a:gd name="connsiteX66" fmla="*/ 7169941 w 8543357"/>
              <a:gd name="connsiteY66" fmla="*/ 955106 h 3289735"/>
              <a:gd name="connsiteX67" fmla="*/ 7120887 w 8543357"/>
              <a:gd name="connsiteY67" fmla="*/ 674818 h 3289735"/>
              <a:gd name="connsiteX68" fmla="*/ 6653454 w 8543357"/>
              <a:gd name="connsiteY68" fmla="*/ 426535 h 3289735"/>
              <a:gd name="connsiteX69" fmla="*/ 4514208 w 8543357"/>
              <a:gd name="connsiteY69" fmla="*/ 213698 h 3289735"/>
              <a:gd name="connsiteX70" fmla="*/ 4374787 w 8543357"/>
              <a:gd name="connsiteY70" fmla="*/ 218539 h 3289735"/>
              <a:gd name="connsiteX71" fmla="*/ 4226908 w 8543357"/>
              <a:gd name="connsiteY71" fmla="*/ 226355 h 3289735"/>
              <a:gd name="connsiteX72" fmla="*/ 3034107 w 8543357"/>
              <a:gd name="connsiteY72" fmla="*/ 519233 h 3289735"/>
              <a:gd name="connsiteX73" fmla="*/ 3000641 w 8543357"/>
              <a:gd name="connsiteY73" fmla="*/ 538620 h 3289735"/>
              <a:gd name="connsiteX74" fmla="*/ 3000641 w 8543357"/>
              <a:gd name="connsiteY74" fmla="*/ 955106 h 3289735"/>
              <a:gd name="connsiteX75" fmla="*/ 4514208 w 8543357"/>
              <a:gd name="connsiteY75" fmla="*/ 955106 h 3289735"/>
              <a:gd name="connsiteX76" fmla="*/ 4761218 w 8543357"/>
              <a:gd name="connsiteY76" fmla="*/ 208991 h 3289735"/>
              <a:gd name="connsiteX77" fmla="*/ 4598295 w 8543357"/>
              <a:gd name="connsiteY77" fmla="*/ 211751 h 3289735"/>
              <a:gd name="connsiteX78" fmla="*/ 4598295 w 8543357"/>
              <a:gd name="connsiteY78" fmla="*/ 955106 h 3289735"/>
              <a:gd name="connsiteX79" fmla="*/ 6399147 w 8543357"/>
              <a:gd name="connsiteY79" fmla="*/ 955106 h 3289735"/>
              <a:gd name="connsiteX80" fmla="*/ 6399147 w 8543357"/>
              <a:gd name="connsiteY80" fmla="*/ 356596 h 3289735"/>
              <a:gd name="connsiteX81" fmla="*/ 6353426 w 8543357"/>
              <a:gd name="connsiteY81" fmla="*/ 344022 h 3289735"/>
              <a:gd name="connsiteX82" fmla="*/ 4761218 w 8543357"/>
              <a:gd name="connsiteY82" fmla="*/ 208991 h 3289735"/>
              <a:gd name="connsiteX83" fmla="*/ 4770242 w 8543357"/>
              <a:gd name="connsiteY83" fmla="*/ 2 h 3289735"/>
              <a:gd name="connsiteX84" fmla="*/ 7534317 w 8543357"/>
              <a:gd name="connsiteY84" fmla="*/ 681821 h 3289735"/>
              <a:gd name="connsiteX85" fmla="*/ 7688476 w 8543357"/>
              <a:gd name="connsiteY85" fmla="*/ 737879 h 3289735"/>
              <a:gd name="connsiteX86" fmla="*/ 8192996 w 8543357"/>
              <a:gd name="connsiteY86" fmla="*/ 737879 h 3289735"/>
              <a:gd name="connsiteX87" fmla="*/ 8305111 w 8543357"/>
              <a:gd name="connsiteY87" fmla="*/ 849994 h 3289735"/>
              <a:gd name="connsiteX88" fmla="*/ 8305111 w 8543357"/>
              <a:gd name="connsiteY88" fmla="*/ 1557727 h 3289735"/>
              <a:gd name="connsiteX89" fmla="*/ 8543357 w 8543357"/>
              <a:gd name="connsiteY89" fmla="*/ 1767944 h 3289735"/>
              <a:gd name="connsiteX90" fmla="*/ 8543357 w 8543357"/>
              <a:gd name="connsiteY90" fmla="*/ 2370565 h 3289735"/>
              <a:gd name="connsiteX91" fmla="*/ 7975776 w 8543357"/>
              <a:gd name="connsiteY91" fmla="*/ 2608811 h 3289735"/>
              <a:gd name="connsiteX92" fmla="*/ 7625415 w 8543357"/>
              <a:gd name="connsiteY92" fmla="*/ 2608811 h 3289735"/>
              <a:gd name="connsiteX93" fmla="*/ 6917682 w 8543357"/>
              <a:gd name="connsiteY93" fmla="*/ 1901078 h 3289735"/>
              <a:gd name="connsiteX94" fmla="*/ 6209949 w 8543357"/>
              <a:gd name="connsiteY94" fmla="*/ 2608811 h 3289735"/>
              <a:gd name="connsiteX95" fmla="*/ 2299928 w 8543357"/>
              <a:gd name="connsiteY95" fmla="*/ 2608811 h 3289735"/>
              <a:gd name="connsiteX96" fmla="*/ 2299928 w 8543357"/>
              <a:gd name="connsiteY96" fmla="*/ 2594796 h 3289735"/>
              <a:gd name="connsiteX97" fmla="*/ 1592193 w 8543357"/>
              <a:gd name="connsiteY97" fmla="*/ 1887063 h 3289735"/>
              <a:gd name="connsiteX98" fmla="*/ 884460 w 8543357"/>
              <a:gd name="connsiteY98" fmla="*/ 2594796 h 3289735"/>
              <a:gd name="connsiteX99" fmla="*/ 884460 w 8543357"/>
              <a:gd name="connsiteY99" fmla="*/ 2608811 h 3289735"/>
              <a:gd name="connsiteX100" fmla="*/ 225789 w 8543357"/>
              <a:gd name="connsiteY100" fmla="*/ 2608811 h 3289735"/>
              <a:gd name="connsiteX101" fmla="*/ 1558 w 8543357"/>
              <a:gd name="connsiteY101" fmla="*/ 2391583 h 3289735"/>
              <a:gd name="connsiteX102" fmla="*/ 1558 w 8543357"/>
              <a:gd name="connsiteY102" fmla="*/ 1774948 h 3289735"/>
              <a:gd name="connsiteX103" fmla="*/ 506078 w 8543357"/>
              <a:gd name="connsiteY103" fmla="*/ 1333496 h 3289735"/>
              <a:gd name="connsiteX104" fmla="*/ 1991609 w 8543357"/>
              <a:gd name="connsiteY104" fmla="*/ 990139 h 3289735"/>
              <a:gd name="connsiteX105" fmla="*/ 2306931 w 8543357"/>
              <a:gd name="connsiteY105" fmla="*/ 786933 h 3289735"/>
              <a:gd name="connsiteX106" fmla="*/ 4268952 w 8543357"/>
              <a:gd name="connsiteY106" fmla="*/ 2124 h 3289735"/>
              <a:gd name="connsiteX107" fmla="*/ 4770242 w 8543357"/>
              <a:gd name="connsiteY107" fmla="*/ 2 h 32897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</a:cxnLst>
            <a:rect l="l" t="t" r="r" b="b"/>
            <a:pathLst>
              <a:path w="8543357" h="3289735">
                <a:moveTo>
                  <a:pt x="6928458" y="2439007"/>
                </a:moveTo>
                <a:cubicBezTo>
                  <a:pt x="7028720" y="2439007"/>
                  <a:pt x="7109999" y="2520286"/>
                  <a:pt x="7109999" y="2620548"/>
                </a:cubicBezTo>
                <a:cubicBezTo>
                  <a:pt x="7109999" y="2720810"/>
                  <a:pt x="7028720" y="2802089"/>
                  <a:pt x="6928458" y="2802089"/>
                </a:cubicBezTo>
                <a:cubicBezTo>
                  <a:pt x="6828196" y="2802089"/>
                  <a:pt x="6746917" y="2720810"/>
                  <a:pt x="6746917" y="2620548"/>
                </a:cubicBezTo>
                <a:cubicBezTo>
                  <a:pt x="6746917" y="2520286"/>
                  <a:pt x="6828196" y="2439007"/>
                  <a:pt x="6928458" y="2439007"/>
                </a:cubicBezTo>
                <a:close/>
                <a:moveTo>
                  <a:pt x="1585190" y="2416754"/>
                </a:moveTo>
                <a:cubicBezTo>
                  <a:pt x="1685452" y="2416754"/>
                  <a:pt x="1766731" y="2498033"/>
                  <a:pt x="1766731" y="2598295"/>
                </a:cubicBezTo>
                <a:cubicBezTo>
                  <a:pt x="1766731" y="2698557"/>
                  <a:pt x="1685452" y="2779836"/>
                  <a:pt x="1585190" y="2779836"/>
                </a:cubicBezTo>
                <a:cubicBezTo>
                  <a:pt x="1484928" y="2779836"/>
                  <a:pt x="1403649" y="2698557"/>
                  <a:pt x="1403649" y="2598295"/>
                </a:cubicBezTo>
                <a:cubicBezTo>
                  <a:pt x="1403649" y="2498033"/>
                  <a:pt x="1484928" y="2416754"/>
                  <a:pt x="1585190" y="2416754"/>
                </a:cubicBezTo>
                <a:close/>
                <a:moveTo>
                  <a:pt x="6925340" y="2293671"/>
                </a:moveTo>
                <a:cubicBezTo>
                  <a:pt x="6842849" y="2293671"/>
                  <a:pt x="6760359" y="2325141"/>
                  <a:pt x="6697422" y="2388080"/>
                </a:cubicBezTo>
                <a:cubicBezTo>
                  <a:pt x="6571542" y="2513953"/>
                  <a:pt x="6571542" y="2718042"/>
                  <a:pt x="6697415" y="2843921"/>
                </a:cubicBezTo>
                <a:cubicBezTo>
                  <a:pt x="6823295" y="2969801"/>
                  <a:pt x="7027383" y="2969794"/>
                  <a:pt x="7153263" y="2843921"/>
                </a:cubicBezTo>
                <a:cubicBezTo>
                  <a:pt x="7279136" y="2718042"/>
                  <a:pt x="7279136" y="2513953"/>
                  <a:pt x="7153263" y="2388080"/>
                </a:cubicBezTo>
                <a:cubicBezTo>
                  <a:pt x="7090323" y="2325141"/>
                  <a:pt x="7007831" y="2293671"/>
                  <a:pt x="6925340" y="2293671"/>
                </a:cubicBezTo>
                <a:close/>
                <a:moveTo>
                  <a:pt x="1582072" y="2271418"/>
                </a:moveTo>
                <a:cubicBezTo>
                  <a:pt x="1499581" y="2271418"/>
                  <a:pt x="1417091" y="2302888"/>
                  <a:pt x="1354154" y="2365827"/>
                </a:cubicBezTo>
                <a:cubicBezTo>
                  <a:pt x="1228274" y="2491700"/>
                  <a:pt x="1228274" y="2695789"/>
                  <a:pt x="1354147" y="2821668"/>
                </a:cubicBezTo>
                <a:cubicBezTo>
                  <a:pt x="1480027" y="2947548"/>
                  <a:pt x="1684115" y="2947541"/>
                  <a:pt x="1809995" y="2821668"/>
                </a:cubicBezTo>
                <a:cubicBezTo>
                  <a:pt x="1935868" y="2695789"/>
                  <a:pt x="1935868" y="2491700"/>
                  <a:pt x="1809995" y="2365827"/>
                </a:cubicBezTo>
                <a:cubicBezTo>
                  <a:pt x="1747055" y="2302888"/>
                  <a:pt x="1664563" y="2271418"/>
                  <a:pt x="1582072" y="2271418"/>
                </a:cubicBezTo>
                <a:close/>
                <a:moveTo>
                  <a:pt x="6928457" y="1951359"/>
                </a:moveTo>
                <a:cubicBezTo>
                  <a:pt x="7292833" y="1951359"/>
                  <a:pt x="7594140" y="2252666"/>
                  <a:pt x="7601151" y="2624052"/>
                </a:cubicBezTo>
                <a:cubicBezTo>
                  <a:pt x="7601151" y="2624052"/>
                  <a:pt x="7601151" y="2631056"/>
                  <a:pt x="7601151" y="2638067"/>
                </a:cubicBezTo>
                <a:cubicBezTo>
                  <a:pt x="7587136" y="2995431"/>
                  <a:pt x="7292833" y="3289735"/>
                  <a:pt x="6928457" y="3289735"/>
                </a:cubicBezTo>
                <a:cubicBezTo>
                  <a:pt x="6564082" y="3289735"/>
                  <a:pt x="6262768" y="3002442"/>
                  <a:pt x="6255764" y="2638067"/>
                </a:cubicBezTo>
                <a:cubicBezTo>
                  <a:pt x="6255764" y="2638067"/>
                  <a:pt x="6255764" y="2631056"/>
                  <a:pt x="6255764" y="2624052"/>
                </a:cubicBezTo>
                <a:cubicBezTo>
                  <a:pt x="6255764" y="2252666"/>
                  <a:pt x="6557071" y="1951359"/>
                  <a:pt x="6928457" y="1951359"/>
                </a:cubicBezTo>
                <a:close/>
                <a:moveTo>
                  <a:pt x="1585189" y="1929106"/>
                </a:moveTo>
                <a:cubicBezTo>
                  <a:pt x="1949565" y="1929106"/>
                  <a:pt x="2250872" y="2230413"/>
                  <a:pt x="2257883" y="2601799"/>
                </a:cubicBezTo>
                <a:cubicBezTo>
                  <a:pt x="2257883" y="2601799"/>
                  <a:pt x="2257883" y="2608803"/>
                  <a:pt x="2257883" y="2615814"/>
                </a:cubicBezTo>
                <a:cubicBezTo>
                  <a:pt x="2243868" y="2973178"/>
                  <a:pt x="1949565" y="3267482"/>
                  <a:pt x="1585189" y="3267482"/>
                </a:cubicBezTo>
                <a:cubicBezTo>
                  <a:pt x="1220814" y="3267482"/>
                  <a:pt x="919500" y="2980189"/>
                  <a:pt x="912496" y="2615814"/>
                </a:cubicBezTo>
                <a:cubicBezTo>
                  <a:pt x="912496" y="2615814"/>
                  <a:pt x="912496" y="2608803"/>
                  <a:pt x="912496" y="2601799"/>
                </a:cubicBezTo>
                <a:cubicBezTo>
                  <a:pt x="912496" y="2230413"/>
                  <a:pt x="1213803" y="1929106"/>
                  <a:pt x="1585189" y="1929106"/>
                </a:cubicBezTo>
                <a:close/>
                <a:moveTo>
                  <a:pt x="64619" y="1683850"/>
                </a:moveTo>
                <a:cubicBezTo>
                  <a:pt x="64619" y="1732905"/>
                  <a:pt x="64619" y="1831006"/>
                  <a:pt x="64619" y="1922096"/>
                </a:cubicBezTo>
                <a:cubicBezTo>
                  <a:pt x="64619" y="1971150"/>
                  <a:pt x="99659" y="2006183"/>
                  <a:pt x="148706" y="2006183"/>
                </a:cubicBezTo>
                <a:lnTo>
                  <a:pt x="520093" y="2006183"/>
                </a:lnTo>
                <a:cubicBezTo>
                  <a:pt x="534100" y="2006183"/>
                  <a:pt x="548114" y="1999179"/>
                  <a:pt x="562136" y="1978154"/>
                </a:cubicBezTo>
                <a:lnTo>
                  <a:pt x="667241" y="1831006"/>
                </a:lnTo>
                <a:cubicBezTo>
                  <a:pt x="702281" y="1774948"/>
                  <a:pt x="681255" y="1683850"/>
                  <a:pt x="625197" y="1683850"/>
                </a:cubicBezTo>
                <a:cubicBezTo>
                  <a:pt x="625197" y="1683850"/>
                  <a:pt x="78634" y="1683850"/>
                  <a:pt x="64619" y="1683850"/>
                </a:cubicBezTo>
                <a:close/>
                <a:moveTo>
                  <a:pt x="4556251" y="1270428"/>
                </a:moveTo>
                <a:cubicBezTo>
                  <a:pt x="4535226" y="1270428"/>
                  <a:pt x="4514208" y="1277439"/>
                  <a:pt x="4514208" y="1284443"/>
                </a:cubicBezTo>
                <a:lnTo>
                  <a:pt x="4514208" y="2195382"/>
                </a:lnTo>
                <a:cubicBezTo>
                  <a:pt x="4514208" y="2202385"/>
                  <a:pt x="4535226" y="2209396"/>
                  <a:pt x="4556251" y="2209396"/>
                </a:cubicBezTo>
                <a:cubicBezTo>
                  <a:pt x="4577269" y="2209396"/>
                  <a:pt x="4591291" y="2202385"/>
                  <a:pt x="4598295" y="2195382"/>
                </a:cubicBezTo>
                <a:lnTo>
                  <a:pt x="4598295" y="1284443"/>
                </a:lnTo>
                <a:cubicBezTo>
                  <a:pt x="4598295" y="1277439"/>
                  <a:pt x="4577269" y="1270428"/>
                  <a:pt x="4556251" y="1270428"/>
                </a:cubicBezTo>
                <a:close/>
                <a:moveTo>
                  <a:pt x="8153579" y="1033056"/>
                </a:moveTo>
                <a:cubicBezTo>
                  <a:pt x="8115915" y="1025173"/>
                  <a:pt x="8070368" y="1035684"/>
                  <a:pt x="8038838" y="1067215"/>
                </a:cubicBezTo>
                <a:cubicBezTo>
                  <a:pt x="7912708" y="1179330"/>
                  <a:pt x="7863661" y="1291446"/>
                  <a:pt x="7814607" y="1417576"/>
                </a:cubicBezTo>
                <a:cubicBezTo>
                  <a:pt x="7786578" y="1487649"/>
                  <a:pt x="7835632" y="1557721"/>
                  <a:pt x="7912708" y="1557721"/>
                </a:cubicBezTo>
                <a:lnTo>
                  <a:pt x="8087884" y="1557721"/>
                </a:lnTo>
                <a:cubicBezTo>
                  <a:pt x="8178982" y="1564732"/>
                  <a:pt x="8221025" y="1487649"/>
                  <a:pt x="8221025" y="1403562"/>
                </a:cubicBezTo>
                <a:lnTo>
                  <a:pt x="8221025" y="1109258"/>
                </a:lnTo>
                <a:cubicBezTo>
                  <a:pt x="8221025" y="1067215"/>
                  <a:pt x="8191243" y="1040939"/>
                  <a:pt x="8153579" y="1033056"/>
                </a:cubicBezTo>
                <a:close/>
                <a:moveTo>
                  <a:pt x="2916554" y="587330"/>
                </a:moveTo>
                <a:lnTo>
                  <a:pt x="2866084" y="616567"/>
                </a:lnTo>
                <a:cubicBezTo>
                  <a:pt x="2760209" y="682260"/>
                  <a:pt x="2666049" y="748390"/>
                  <a:pt x="2580210" y="807951"/>
                </a:cubicBezTo>
                <a:cubicBezTo>
                  <a:pt x="2545176" y="835980"/>
                  <a:pt x="2482107" y="955106"/>
                  <a:pt x="2545176" y="955106"/>
                </a:cubicBezTo>
                <a:lnTo>
                  <a:pt x="2916554" y="955106"/>
                </a:lnTo>
                <a:close/>
                <a:moveTo>
                  <a:pt x="6483234" y="379721"/>
                </a:moveTo>
                <a:lnTo>
                  <a:pt x="6483234" y="955106"/>
                </a:lnTo>
                <a:lnTo>
                  <a:pt x="7169941" y="955106"/>
                </a:lnTo>
                <a:cubicBezTo>
                  <a:pt x="7254028" y="955106"/>
                  <a:pt x="7261031" y="800948"/>
                  <a:pt x="7120887" y="674818"/>
                </a:cubicBezTo>
                <a:cubicBezTo>
                  <a:pt x="7004065" y="571243"/>
                  <a:pt x="6841909" y="490023"/>
                  <a:pt x="6653454" y="426535"/>
                </a:cubicBezTo>
                <a:close/>
                <a:moveTo>
                  <a:pt x="4514208" y="213698"/>
                </a:moveTo>
                <a:lnTo>
                  <a:pt x="4374787" y="218539"/>
                </a:lnTo>
                <a:cubicBezTo>
                  <a:pt x="4280968" y="222592"/>
                  <a:pt x="4226908" y="226355"/>
                  <a:pt x="4226908" y="226355"/>
                </a:cubicBezTo>
                <a:cubicBezTo>
                  <a:pt x="3710128" y="226355"/>
                  <a:pt x="3330204" y="360477"/>
                  <a:pt x="3034107" y="519233"/>
                </a:cubicBezTo>
                <a:lnTo>
                  <a:pt x="3000641" y="538620"/>
                </a:lnTo>
                <a:lnTo>
                  <a:pt x="3000641" y="955106"/>
                </a:lnTo>
                <a:lnTo>
                  <a:pt x="4514208" y="955106"/>
                </a:lnTo>
                <a:close/>
                <a:moveTo>
                  <a:pt x="4761218" y="208991"/>
                </a:moveTo>
                <a:lnTo>
                  <a:pt x="4598295" y="211751"/>
                </a:lnTo>
                <a:lnTo>
                  <a:pt x="4598295" y="955106"/>
                </a:lnTo>
                <a:lnTo>
                  <a:pt x="6399147" y="955106"/>
                </a:lnTo>
                <a:lnTo>
                  <a:pt x="6399147" y="356596"/>
                </a:lnTo>
                <a:lnTo>
                  <a:pt x="6353426" y="344022"/>
                </a:lnTo>
                <a:cubicBezTo>
                  <a:pt x="5828439" y="226736"/>
                  <a:pt x="5198565" y="205816"/>
                  <a:pt x="4761218" y="208991"/>
                </a:cubicBezTo>
                <a:close/>
                <a:moveTo>
                  <a:pt x="4770242" y="2"/>
                </a:moveTo>
                <a:cubicBezTo>
                  <a:pt x="5907985" y="-288"/>
                  <a:pt x="6823084" y="56427"/>
                  <a:pt x="7534317" y="681821"/>
                </a:cubicBezTo>
                <a:cubicBezTo>
                  <a:pt x="7576361" y="716861"/>
                  <a:pt x="7632418" y="737879"/>
                  <a:pt x="7688476" y="737879"/>
                </a:cubicBezTo>
                <a:lnTo>
                  <a:pt x="8192996" y="737879"/>
                </a:lnTo>
                <a:cubicBezTo>
                  <a:pt x="8256065" y="737879"/>
                  <a:pt x="8305111" y="786933"/>
                  <a:pt x="8305111" y="849994"/>
                </a:cubicBezTo>
                <a:lnTo>
                  <a:pt x="8305111" y="1557727"/>
                </a:lnTo>
                <a:cubicBezTo>
                  <a:pt x="8431241" y="1557727"/>
                  <a:pt x="8536353" y="1655829"/>
                  <a:pt x="8543357" y="1767944"/>
                </a:cubicBezTo>
                <a:lnTo>
                  <a:pt x="8543357" y="2370565"/>
                </a:lnTo>
                <a:lnTo>
                  <a:pt x="7975776" y="2608811"/>
                </a:lnTo>
                <a:lnTo>
                  <a:pt x="7625415" y="2608811"/>
                </a:lnTo>
                <a:cubicBezTo>
                  <a:pt x="7625415" y="2216406"/>
                  <a:pt x="7310086" y="1901078"/>
                  <a:pt x="6917682" y="1901078"/>
                </a:cubicBezTo>
                <a:cubicBezTo>
                  <a:pt x="6525277" y="1901078"/>
                  <a:pt x="6209949" y="2216406"/>
                  <a:pt x="6209949" y="2608811"/>
                </a:cubicBezTo>
                <a:lnTo>
                  <a:pt x="2299928" y="2608811"/>
                </a:lnTo>
                <a:cubicBezTo>
                  <a:pt x="2299928" y="2608811"/>
                  <a:pt x="2299928" y="2601800"/>
                  <a:pt x="2299928" y="2594796"/>
                </a:cubicBezTo>
                <a:cubicBezTo>
                  <a:pt x="2299928" y="2202392"/>
                  <a:pt x="1984598" y="1887063"/>
                  <a:pt x="1592193" y="1887063"/>
                </a:cubicBezTo>
                <a:cubicBezTo>
                  <a:pt x="1199789" y="1887063"/>
                  <a:pt x="884460" y="2202392"/>
                  <a:pt x="884460" y="2594796"/>
                </a:cubicBezTo>
                <a:cubicBezTo>
                  <a:pt x="884460" y="2594796"/>
                  <a:pt x="884460" y="2601800"/>
                  <a:pt x="884460" y="2608811"/>
                </a:cubicBezTo>
                <a:lnTo>
                  <a:pt x="225789" y="2608811"/>
                </a:lnTo>
                <a:cubicBezTo>
                  <a:pt x="106662" y="2608811"/>
                  <a:pt x="1558" y="2510710"/>
                  <a:pt x="1558" y="2391583"/>
                </a:cubicBezTo>
                <a:lnTo>
                  <a:pt x="1558" y="1774948"/>
                </a:lnTo>
                <a:cubicBezTo>
                  <a:pt x="1558" y="1774948"/>
                  <a:pt x="-54500" y="1480644"/>
                  <a:pt x="506078" y="1333496"/>
                </a:cubicBezTo>
                <a:cubicBezTo>
                  <a:pt x="912497" y="1228384"/>
                  <a:pt x="1592193" y="1095251"/>
                  <a:pt x="1991609" y="990139"/>
                </a:cubicBezTo>
                <a:cubicBezTo>
                  <a:pt x="2159782" y="948095"/>
                  <a:pt x="2215835" y="864009"/>
                  <a:pt x="2306931" y="786933"/>
                </a:cubicBezTo>
                <a:cubicBezTo>
                  <a:pt x="2573206" y="555691"/>
                  <a:pt x="3365024" y="9128"/>
                  <a:pt x="4268952" y="2124"/>
                </a:cubicBezTo>
                <a:cubicBezTo>
                  <a:pt x="4440629" y="1248"/>
                  <a:pt x="4607708" y="43"/>
                  <a:pt x="4770242" y="2"/>
                </a:cubicBez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algn="r" rtl="1"/>
            <a:endParaRPr lang="en-US">
              <a:cs typeface="B Nazanin" pitchFamily="2" charset="-78"/>
            </a:endParaRPr>
          </a:p>
        </p:txBody>
      </p:sp>
      <p:grpSp>
        <p:nvGrpSpPr>
          <p:cNvPr id="60" name="Group 59">
            <a:extLst>
              <a:ext uri="{FF2B5EF4-FFF2-40B4-BE49-F238E27FC236}">
                <a16:creationId xmlns:a16="http://schemas.microsoft.com/office/drawing/2014/main" id="{847AC181-0431-49CD-B930-37162AC6160A}"/>
              </a:ext>
            </a:extLst>
          </p:cNvPr>
          <p:cNvGrpSpPr/>
          <p:nvPr/>
        </p:nvGrpSpPr>
        <p:grpSpPr>
          <a:xfrm>
            <a:off x="1363376" y="2905602"/>
            <a:ext cx="849849" cy="1014336"/>
            <a:chOff x="3570" y="619306"/>
            <a:chExt cx="4703649" cy="5614032"/>
          </a:xfrm>
          <a:solidFill>
            <a:schemeClr val="accent6"/>
          </a:solidFill>
        </p:grpSpPr>
        <p:sp>
          <p:nvSpPr>
            <p:cNvPr id="61" name="Freeform: Shape 60">
              <a:extLst>
                <a:ext uri="{FF2B5EF4-FFF2-40B4-BE49-F238E27FC236}">
                  <a16:creationId xmlns:a16="http://schemas.microsoft.com/office/drawing/2014/main" id="{91125EE0-A499-4092-BB27-2DFAFBBBD5B7}"/>
                </a:ext>
              </a:extLst>
            </p:cNvPr>
            <p:cNvSpPr/>
            <p:nvPr/>
          </p:nvSpPr>
          <p:spPr>
            <a:xfrm>
              <a:off x="3570" y="619306"/>
              <a:ext cx="4703649" cy="4864305"/>
            </a:xfrm>
            <a:custGeom>
              <a:avLst/>
              <a:gdLst>
                <a:gd name="connsiteX0" fmla="*/ 1807379 w 4703648"/>
                <a:gd name="connsiteY0" fmla="*/ 4869660 h 4864304"/>
                <a:gd name="connsiteX1" fmla="*/ 2182243 w 4703648"/>
                <a:gd name="connsiteY1" fmla="*/ 4869660 h 4864304"/>
                <a:gd name="connsiteX2" fmla="*/ 2181351 w 4703648"/>
                <a:gd name="connsiteY2" fmla="*/ 4868768 h 4864304"/>
                <a:gd name="connsiteX3" fmla="*/ 2580313 w 4703648"/>
                <a:gd name="connsiteY3" fmla="*/ 4868768 h 4864304"/>
                <a:gd name="connsiteX4" fmla="*/ 2579420 w 4703648"/>
                <a:gd name="connsiteY4" fmla="*/ 4869660 h 4864304"/>
                <a:gd name="connsiteX5" fmla="*/ 2957854 w 4703648"/>
                <a:gd name="connsiteY5" fmla="*/ 4869660 h 4864304"/>
                <a:gd name="connsiteX6" fmla="*/ 3435359 w 4703648"/>
                <a:gd name="connsiteY6" fmla="*/ 4869660 h 4864304"/>
                <a:gd name="connsiteX7" fmla="*/ 3435359 w 4703648"/>
                <a:gd name="connsiteY7" fmla="*/ 4869660 h 4864304"/>
                <a:gd name="connsiteX8" fmla="*/ 3812901 w 4703648"/>
                <a:gd name="connsiteY8" fmla="*/ 4869660 h 4864304"/>
                <a:gd name="connsiteX9" fmla="*/ 3810223 w 4703648"/>
                <a:gd name="connsiteY9" fmla="*/ 4867875 h 4864304"/>
                <a:gd name="connsiteX10" fmla="*/ 3835214 w 4703648"/>
                <a:gd name="connsiteY10" fmla="*/ 4867875 h 4864304"/>
                <a:gd name="connsiteX11" fmla="*/ 4419823 w 4703648"/>
                <a:gd name="connsiteY11" fmla="*/ 4867875 h 4864304"/>
                <a:gd name="connsiteX12" fmla="*/ 4451955 w 4703648"/>
                <a:gd name="connsiteY12" fmla="*/ 4833067 h 4864304"/>
                <a:gd name="connsiteX13" fmla="*/ 4451955 w 4703648"/>
                <a:gd name="connsiteY13" fmla="*/ 4750953 h 4864304"/>
                <a:gd name="connsiteX14" fmla="*/ 4471590 w 4703648"/>
                <a:gd name="connsiteY14" fmla="*/ 4729532 h 4864304"/>
                <a:gd name="connsiteX15" fmla="*/ 4606363 w 4703648"/>
                <a:gd name="connsiteY15" fmla="*/ 4729532 h 4864304"/>
                <a:gd name="connsiteX16" fmla="*/ 4625999 w 4703648"/>
                <a:gd name="connsiteY16" fmla="*/ 4752739 h 4864304"/>
                <a:gd name="connsiteX17" fmla="*/ 4625999 w 4703648"/>
                <a:gd name="connsiteY17" fmla="*/ 4845562 h 4864304"/>
                <a:gd name="connsiteX18" fmla="*/ 4645634 w 4703648"/>
                <a:gd name="connsiteY18" fmla="*/ 4867875 h 4864304"/>
                <a:gd name="connsiteX19" fmla="*/ 4677765 w 4703648"/>
                <a:gd name="connsiteY19" fmla="*/ 4865198 h 4864304"/>
                <a:gd name="connsiteX20" fmla="*/ 4705434 w 4703648"/>
                <a:gd name="connsiteY20" fmla="*/ 4829496 h 4864304"/>
                <a:gd name="connsiteX21" fmla="*/ 4705434 w 4703648"/>
                <a:gd name="connsiteY21" fmla="*/ 4498367 h 4864304"/>
                <a:gd name="connsiteX22" fmla="*/ 4673303 w 4703648"/>
                <a:gd name="connsiteY22" fmla="*/ 4462665 h 4864304"/>
                <a:gd name="connsiteX23" fmla="*/ 4625999 w 4703648"/>
                <a:gd name="connsiteY23" fmla="*/ 4509077 h 4864304"/>
                <a:gd name="connsiteX24" fmla="*/ 4625999 w 4703648"/>
                <a:gd name="connsiteY24" fmla="*/ 4566199 h 4864304"/>
                <a:gd name="connsiteX25" fmla="*/ 4608148 w 4703648"/>
                <a:gd name="connsiteY25" fmla="*/ 4585835 h 4864304"/>
                <a:gd name="connsiteX26" fmla="*/ 4471590 w 4703648"/>
                <a:gd name="connsiteY26" fmla="*/ 4585835 h 4864304"/>
                <a:gd name="connsiteX27" fmla="*/ 4452847 w 4703648"/>
                <a:gd name="connsiteY27" fmla="*/ 4559951 h 4864304"/>
                <a:gd name="connsiteX28" fmla="*/ 4452847 w 4703648"/>
                <a:gd name="connsiteY28" fmla="*/ 4235070 h 4864304"/>
                <a:gd name="connsiteX29" fmla="*/ 4452847 w 4703648"/>
                <a:gd name="connsiteY29" fmla="*/ 3799513 h 4864304"/>
                <a:gd name="connsiteX30" fmla="*/ 4480516 w 4703648"/>
                <a:gd name="connsiteY30" fmla="*/ 3769167 h 4864304"/>
                <a:gd name="connsiteX31" fmla="*/ 4559059 w 4703648"/>
                <a:gd name="connsiteY31" fmla="*/ 3769167 h 4864304"/>
                <a:gd name="connsiteX32" fmla="*/ 4582264 w 4703648"/>
                <a:gd name="connsiteY32" fmla="*/ 3745069 h 4864304"/>
                <a:gd name="connsiteX33" fmla="*/ 4582264 w 4703648"/>
                <a:gd name="connsiteY33" fmla="*/ 3645998 h 4864304"/>
                <a:gd name="connsiteX34" fmla="*/ 4564414 w 4703648"/>
                <a:gd name="connsiteY34" fmla="*/ 3626362 h 4864304"/>
                <a:gd name="connsiteX35" fmla="*/ 4218111 w 4703648"/>
                <a:gd name="connsiteY35" fmla="*/ 3626362 h 4864304"/>
                <a:gd name="connsiteX36" fmla="*/ 4200260 w 4703648"/>
                <a:gd name="connsiteY36" fmla="*/ 3645998 h 4864304"/>
                <a:gd name="connsiteX37" fmla="*/ 4200260 w 4703648"/>
                <a:gd name="connsiteY37" fmla="*/ 3747746 h 4864304"/>
                <a:gd name="connsiteX38" fmla="*/ 4219004 w 4703648"/>
                <a:gd name="connsiteY38" fmla="*/ 3769167 h 4864304"/>
                <a:gd name="connsiteX39" fmla="*/ 4301116 w 4703648"/>
                <a:gd name="connsiteY39" fmla="*/ 3769167 h 4864304"/>
                <a:gd name="connsiteX40" fmla="*/ 4325215 w 4703648"/>
                <a:gd name="connsiteY40" fmla="*/ 3794158 h 4864304"/>
                <a:gd name="connsiteX41" fmla="*/ 4325215 w 4703648"/>
                <a:gd name="connsiteY41" fmla="*/ 4437674 h 4864304"/>
                <a:gd name="connsiteX42" fmla="*/ 4302009 w 4703648"/>
                <a:gd name="connsiteY42" fmla="*/ 4461773 h 4864304"/>
                <a:gd name="connsiteX43" fmla="*/ 4007473 w 4703648"/>
                <a:gd name="connsiteY43" fmla="*/ 4461773 h 4864304"/>
                <a:gd name="connsiteX44" fmla="*/ 3984267 w 4703648"/>
                <a:gd name="connsiteY44" fmla="*/ 4435889 h 4864304"/>
                <a:gd name="connsiteX45" fmla="*/ 3984267 w 4703648"/>
                <a:gd name="connsiteY45" fmla="*/ 3730788 h 4864304"/>
                <a:gd name="connsiteX46" fmla="*/ 4005688 w 4703648"/>
                <a:gd name="connsiteY46" fmla="*/ 3706690 h 4864304"/>
                <a:gd name="connsiteX47" fmla="*/ 4040497 w 4703648"/>
                <a:gd name="connsiteY47" fmla="*/ 3669203 h 4864304"/>
                <a:gd name="connsiteX48" fmla="*/ 4040497 w 4703648"/>
                <a:gd name="connsiteY48" fmla="*/ 3651353 h 4864304"/>
                <a:gd name="connsiteX49" fmla="*/ 4016398 w 4703648"/>
                <a:gd name="connsiteY49" fmla="*/ 3626362 h 4864304"/>
                <a:gd name="connsiteX50" fmla="*/ 3877163 w 4703648"/>
                <a:gd name="connsiteY50" fmla="*/ 3627254 h 4864304"/>
                <a:gd name="connsiteX51" fmla="*/ 3851280 w 4703648"/>
                <a:gd name="connsiteY51" fmla="*/ 3599586 h 4864304"/>
                <a:gd name="connsiteX52" fmla="*/ 3851280 w 4703648"/>
                <a:gd name="connsiteY52" fmla="*/ 2976598 h 4864304"/>
                <a:gd name="connsiteX53" fmla="*/ 3877163 w 4703648"/>
                <a:gd name="connsiteY53" fmla="*/ 2948929 h 4864304"/>
                <a:gd name="connsiteX54" fmla="*/ 4201153 w 4703648"/>
                <a:gd name="connsiteY54" fmla="*/ 2948929 h 4864304"/>
                <a:gd name="connsiteX55" fmla="*/ 4229714 w 4703648"/>
                <a:gd name="connsiteY55" fmla="*/ 2918583 h 4864304"/>
                <a:gd name="connsiteX56" fmla="*/ 4229714 w 4703648"/>
                <a:gd name="connsiteY56" fmla="*/ 2764175 h 4864304"/>
                <a:gd name="connsiteX57" fmla="*/ 4207400 w 4703648"/>
                <a:gd name="connsiteY57" fmla="*/ 2738291 h 4864304"/>
                <a:gd name="connsiteX58" fmla="*/ 3682591 w 4703648"/>
                <a:gd name="connsiteY58" fmla="*/ 2738291 h 4864304"/>
                <a:gd name="connsiteX59" fmla="*/ 3660278 w 4703648"/>
                <a:gd name="connsiteY59" fmla="*/ 2768637 h 4864304"/>
                <a:gd name="connsiteX60" fmla="*/ 3660278 w 4703648"/>
                <a:gd name="connsiteY60" fmla="*/ 3593338 h 4864304"/>
                <a:gd name="connsiteX61" fmla="*/ 3629039 w 4703648"/>
                <a:gd name="connsiteY61" fmla="*/ 3628147 h 4864304"/>
                <a:gd name="connsiteX62" fmla="*/ 3139931 w 4703648"/>
                <a:gd name="connsiteY62" fmla="*/ 3628147 h 4864304"/>
                <a:gd name="connsiteX63" fmla="*/ 3111370 w 4703648"/>
                <a:gd name="connsiteY63" fmla="*/ 3596016 h 4864304"/>
                <a:gd name="connsiteX64" fmla="*/ 3111370 w 4703648"/>
                <a:gd name="connsiteY64" fmla="*/ 3388055 h 4864304"/>
                <a:gd name="connsiteX65" fmla="*/ 2964995 w 4703648"/>
                <a:gd name="connsiteY65" fmla="*/ 3180095 h 4864304"/>
                <a:gd name="connsiteX66" fmla="*/ 2735614 w 4703648"/>
                <a:gd name="connsiteY66" fmla="*/ 3290769 h 4864304"/>
                <a:gd name="connsiteX67" fmla="*/ 2717763 w 4703648"/>
                <a:gd name="connsiteY67" fmla="*/ 3373775 h 4864304"/>
                <a:gd name="connsiteX68" fmla="*/ 2717763 w 4703648"/>
                <a:gd name="connsiteY68" fmla="*/ 3599586 h 4864304"/>
                <a:gd name="connsiteX69" fmla="*/ 2691879 w 4703648"/>
                <a:gd name="connsiteY69" fmla="*/ 3628147 h 4864304"/>
                <a:gd name="connsiteX70" fmla="*/ 2210804 w 4703648"/>
                <a:gd name="connsiteY70" fmla="*/ 3628147 h 4864304"/>
                <a:gd name="connsiteX71" fmla="*/ 2185813 w 4703648"/>
                <a:gd name="connsiteY71" fmla="*/ 3600478 h 4864304"/>
                <a:gd name="connsiteX72" fmla="*/ 2185813 w 4703648"/>
                <a:gd name="connsiteY72" fmla="*/ 3238110 h 4864304"/>
                <a:gd name="connsiteX73" fmla="*/ 2159037 w 4703648"/>
                <a:gd name="connsiteY73" fmla="*/ 3208656 h 4864304"/>
                <a:gd name="connsiteX74" fmla="*/ 2090312 w 4703648"/>
                <a:gd name="connsiteY74" fmla="*/ 3208656 h 4864304"/>
                <a:gd name="connsiteX75" fmla="*/ 2055503 w 4703648"/>
                <a:gd name="connsiteY75" fmla="*/ 3186343 h 4864304"/>
                <a:gd name="connsiteX76" fmla="*/ 1867179 w 4703648"/>
                <a:gd name="connsiteY76" fmla="*/ 3035505 h 4864304"/>
                <a:gd name="connsiteX77" fmla="*/ 1574428 w 4703648"/>
                <a:gd name="connsiteY77" fmla="*/ 3180988 h 4864304"/>
                <a:gd name="connsiteX78" fmla="*/ 1530694 w 4703648"/>
                <a:gd name="connsiteY78" fmla="*/ 3208656 h 4864304"/>
                <a:gd name="connsiteX79" fmla="*/ 1466432 w 4703648"/>
                <a:gd name="connsiteY79" fmla="*/ 3207764 h 4864304"/>
                <a:gd name="connsiteX80" fmla="*/ 1442333 w 4703648"/>
                <a:gd name="connsiteY80" fmla="*/ 3234540 h 4864304"/>
                <a:gd name="connsiteX81" fmla="*/ 1442333 w 4703648"/>
                <a:gd name="connsiteY81" fmla="*/ 3592446 h 4864304"/>
                <a:gd name="connsiteX82" fmla="*/ 1410202 w 4703648"/>
                <a:gd name="connsiteY82" fmla="*/ 3628147 h 4864304"/>
                <a:gd name="connsiteX83" fmla="*/ 896996 w 4703648"/>
                <a:gd name="connsiteY83" fmla="*/ 3628147 h 4864304"/>
                <a:gd name="connsiteX84" fmla="*/ 866650 w 4703648"/>
                <a:gd name="connsiteY84" fmla="*/ 3594231 h 4864304"/>
                <a:gd name="connsiteX85" fmla="*/ 866650 w 4703648"/>
                <a:gd name="connsiteY85" fmla="*/ 2811479 h 4864304"/>
                <a:gd name="connsiteX86" fmla="*/ 888963 w 4703648"/>
                <a:gd name="connsiteY86" fmla="*/ 2765067 h 4864304"/>
                <a:gd name="connsiteX87" fmla="*/ 1052296 w 4703648"/>
                <a:gd name="connsiteY87" fmla="*/ 2533009 h 4864304"/>
                <a:gd name="connsiteX88" fmla="*/ 1084428 w 4703648"/>
                <a:gd name="connsiteY88" fmla="*/ 2514266 h 4864304"/>
                <a:gd name="connsiteX89" fmla="*/ 1626195 w 4703648"/>
                <a:gd name="connsiteY89" fmla="*/ 2335759 h 4864304"/>
                <a:gd name="connsiteX90" fmla="*/ 1661896 w 4703648"/>
                <a:gd name="connsiteY90" fmla="*/ 2328619 h 4864304"/>
                <a:gd name="connsiteX91" fmla="*/ 2166178 w 4703648"/>
                <a:gd name="connsiteY91" fmla="*/ 2163500 h 4864304"/>
                <a:gd name="connsiteX92" fmla="*/ 2235795 w 4703648"/>
                <a:gd name="connsiteY92" fmla="*/ 2050148 h 4864304"/>
                <a:gd name="connsiteX93" fmla="*/ 2269711 w 4703648"/>
                <a:gd name="connsiteY93" fmla="*/ 2033190 h 4864304"/>
                <a:gd name="connsiteX94" fmla="*/ 2782918 w 4703648"/>
                <a:gd name="connsiteY94" fmla="*/ 1864502 h 4864304"/>
                <a:gd name="connsiteX95" fmla="*/ 2871279 w 4703648"/>
                <a:gd name="connsiteY95" fmla="*/ 1685102 h 4864304"/>
                <a:gd name="connsiteX96" fmla="*/ 2892699 w 4703648"/>
                <a:gd name="connsiteY96" fmla="*/ 1659219 h 4864304"/>
                <a:gd name="connsiteX97" fmla="*/ 3074776 w 4703648"/>
                <a:gd name="connsiteY97" fmla="*/ 1551222 h 4864304"/>
                <a:gd name="connsiteX98" fmla="*/ 3338966 w 4703648"/>
                <a:gd name="connsiteY98" fmla="*/ 1097816 h 4864304"/>
                <a:gd name="connsiteX99" fmla="*/ 3070313 w 4703648"/>
                <a:gd name="connsiteY99" fmla="*/ 545338 h 4864304"/>
                <a:gd name="connsiteX100" fmla="*/ 3038182 w 4703648"/>
                <a:gd name="connsiteY100" fmla="*/ 511421 h 4864304"/>
                <a:gd name="connsiteX101" fmla="*/ 2519621 w 4703648"/>
                <a:gd name="connsiteY101" fmla="*/ 8925 h 4864304"/>
                <a:gd name="connsiteX102" fmla="*/ 2467854 w 4703648"/>
                <a:gd name="connsiteY102" fmla="*/ 0 h 4864304"/>
                <a:gd name="connsiteX103" fmla="*/ 2347362 w 4703648"/>
                <a:gd name="connsiteY103" fmla="*/ 0 h 4864304"/>
                <a:gd name="connsiteX104" fmla="*/ 2221515 w 4703648"/>
                <a:gd name="connsiteY104" fmla="*/ 27669 h 4864304"/>
                <a:gd name="connsiteX105" fmla="*/ 1876997 w 4703648"/>
                <a:gd name="connsiteY105" fmla="*/ 315064 h 4864304"/>
                <a:gd name="connsiteX106" fmla="*/ 1747580 w 4703648"/>
                <a:gd name="connsiteY106" fmla="*/ 705101 h 4864304"/>
                <a:gd name="connsiteX107" fmla="*/ 1761860 w 4703648"/>
                <a:gd name="connsiteY107" fmla="*/ 944300 h 4864304"/>
                <a:gd name="connsiteX108" fmla="*/ 1750257 w 4703648"/>
                <a:gd name="connsiteY108" fmla="*/ 996067 h 4864304"/>
                <a:gd name="connsiteX109" fmla="*/ 1601204 w 4703648"/>
                <a:gd name="connsiteY109" fmla="*/ 1380749 h 4864304"/>
                <a:gd name="connsiteX110" fmla="*/ 1620840 w 4703648"/>
                <a:gd name="connsiteY110" fmla="*/ 1661004 h 4864304"/>
                <a:gd name="connsiteX111" fmla="*/ 1603882 w 4703648"/>
                <a:gd name="connsiteY111" fmla="*/ 1683317 h 4864304"/>
                <a:gd name="connsiteX112" fmla="*/ 1468217 w 4703648"/>
                <a:gd name="connsiteY112" fmla="*/ 1707416 h 4864304"/>
                <a:gd name="connsiteX113" fmla="*/ 1158508 w 4703648"/>
                <a:gd name="connsiteY113" fmla="*/ 1953755 h 4864304"/>
                <a:gd name="connsiteX114" fmla="*/ 1131732 w 4703648"/>
                <a:gd name="connsiteY114" fmla="*/ 1977853 h 4864304"/>
                <a:gd name="connsiteX115" fmla="*/ 815775 w 4703648"/>
                <a:gd name="connsiteY115" fmla="*/ 2411624 h 4864304"/>
                <a:gd name="connsiteX116" fmla="*/ 794354 w 4703648"/>
                <a:gd name="connsiteY116" fmla="*/ 2444648 h 4864304"/>
                <a:gd name="connsiteX117" fmla="*/ 498033 w 4703648"/>
                <a:gd name="connsiteY117" fmla="*/ 2781133 h 4864304"/>
                <a:gd name="connsiteX118" fmla="*/ 488216 w 4703648"/>
                <a:gd name="connsiteY118" fmla="*/ 2830222 h 4864304"/>
                <a:gd name="connsiteX119" fmla="*/ 488216 w 4703648"/>
                <a:gd name="connsiteY119" fmla="*/ 3592446 h 4864304"/>
                <a:gd name="connsiteX120" fmla="*/ 456977 w 4703648"/>
                <a:gd name="connsiteY120" fmla="*/ 3626362 h 4864304"/>
                <a:gd name="connsiteX121" fmla="*/ 280255 w 4703648"/>
                <a:gd name="connsiteY121" fmla="*/ 3626362 h 4864304"/>
                <a:gd name="connsiteX122" fmla="*/ 248124 w 4703648"/>
                <a:gd name="connsiteY122" fmla="*/ 3661171 h 4864304"/>
                <a:gd name="connsiteX123" fmla="*/ 248124 w 4703648"/>
                <a:gd name="connsiteY123" fmla="*/ 4542993 h 4864304"/>
                <a:gd name="connsiteX124" fmla="*/ 208853 w 4703648"/>
                <a:gd name="connsiteY124" fmla="*/ 4585835 h 4864304"/>
                <a:gd name="connsiteX125" fmla="*/ 99964 w 4703648"/>
                <a:gd name="connsiteY125" fmla="*/ 4585835 h 4864304"/>
                <a:gd name="connsiteX126" fmla="*/ 77650 w 4703648"/>
                <a:gd name="connsiteY126" fmla="*/ 4561736 h 4864304"/>
                <a:gd name="connsiteX127" fmla="*/ 77650 w 4703648"/>
                <a:gd name="connsiteY127" fmla="*/ 4482301 h 4864304"/>
                <a:gd name="connsiteX128" fmla="*/ 58907 w 4703648"/>
                <a:gd name="connsiteY128" fmla="*/ 4461773 h 4864304"/>
                <a:gd name="connsiteX129" fmla="*/ 0 w 4703648"/>
                <a:gd name="connsiteY129" fmla="*/ 4481408 h 4864304"/>
                <a:gd name="connsiteX130" fmla="*/ 0 w 4703648"/>
                <a:gd name="connsiteY130" fmla="*/ 4843777 h 4864304"/>
                <a:gd name="connsiteX131" fmla="*/ 68725 w 4703648"/>
                <a:gd name="connsiteY131" fmla="*/ 4866090 h 4864304"/>
                <a:gd name="connsiteX132" fmla="*/ 77650 w 4703648"/>
                <a:gd name="connsiteY132" fmla="*/ 4846455 h 4864304"/>
                <a:gd name="connsiteX133" fmla="*/ 77650 w 4703648"/>
                <a:gd name="connsiteY133" fmla="*/ 4755416 h 4864304"/>
                <a:gd name="connsiteX134" fmla="*/ 99964 w 4703648"/>
                <a:gd name="connsiteY134" fmla="*/ 4728640 h 4864304"/>
                <a:gd name="connsiteX135" fmla="*/ 226703 w 4703648"/>
                <a:gd name="connsiteY135" fmla="*/ 4728640 h 4864304"/>
                <a:gd name="connsiteX136" fmla="*/ 248124 w 4703648"/>
                <a:gd name="connsiteY136" fmla="*/ 4751846 h 4864304"/>
                <a:gd name="connsiteX137" fmla="*/ 248124 w 4703648"/>
                <a:gd name="connsiteY137" fmla="*/ 4829496 h 4864304"/>
                <a:gd name="connsiteX138" fmla="*/ 281148 w 4703648"/>
                <a:gd name="connsiteY138" fmla="*/ 4866090 h 4864304"/>
                <a:gd name="connsiteX139" fmla="*/ 691713 w 4703648"/>
                <a:gd name="connsiteY139" fmla="*/ 4865198 h 4864304"/>
                <a:gd name="connsiteX140" fmla="*/ 989819 w 4703648"/>
                <a:gd name="connsiteY140" fmla="*/ 4865198 h 4864304"/>
                <a:gd name="connsiteX141" fmla="*/ 1014810 w 4703648"/>
                <a:gd name="connsiteY141" fmla="*/ 4866983 h 4864304"/>
                <a:gd name="connsiteX142" fmla="*/ 1013025 w 4703648"/>
                <a:gd name="connsiteY142" fmla="*/ 4867875 h 4864304"/>
                <a:gd name="connsiteX143" fmla="*/ 1322734 w 4703648"/>
                <a:gd name="connsiteY143" fmla="*/ 4867875 h 4864304"/>
                <a:gd name="connsiteX144" fmla="*/ 1807379 w 4703648"/>
                <a:gd name="connsiteY144" fmla="*/ 4867875 h 4864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4703648" h="4864304">
                  <a:moveTo>
                    <a:pt x="1807379" y="4869660"/>
                  </a:moveTo>
                  <a:lnTo>
                    <a:pt x="2182243" y="4869660"/>
                  </a:lnTo>
                  <a:cubicBezTo>
                    <a:pt x="2182243" y="4869660"/>
                    <a:pt x="2181351" y="4868768"/>
                    <a:pt x="2181351" y="4868768"/>
                  </a:cubicBezTo>
                  <a:cubicBezTo>
                    <a:pt x="2341114" y="4868768"/>
                    <a:pt x="2418764" y="4868768"/>
                    <a:pt x="2580313" y="4868768"/>
                  </a:cubicBezTo>
                  <a:cubicBezTo>
                    <a:pt x="2580313" y="4868768"/>
                    <a:pt x="2579420" y="4869660"/>
                    <a:pt x="2579420" y="4869660"/>
                  </a:cubicBezTo>
                  <a:lnTo>
                    <a:pt x="2957854" y="4869660"/>
                  </a:lnTo>
                  <a:cubicBezTo>
                    <a:pt x="2997126" y="4866983"/>
                    <a:pt x="3413939" y="4866983"/>
                    <a:pt x="3435359" y="4869660"/>
                  </a:cubicBezTo>
                  <a:cubicBezTo>
                    <a:pt x="3435359" y="4869660"/>
                    <a:pt x="3435359" y="4869660"/>
                    <a:pt x="3435359" y="4869660"/>
                  </a:cubicBezTo>
                  <a:lnTo>
                    <a:pt x="3812901" y="4869660"/>
                  </a:lnTo>
                  <a:cubicBezTo>
                    <a:pt x="3812008" y="4868768"/>
                    <a:pt x="3811116" y="4867875"/>
                    <a:pt x="3810223" y="4867875"/>
                  </a:cubicBezTo>
                  <a:cubicBezTo>
                    <a:pt x="3821826" y="4867875"/>
                    <a:pt x="3828966" y="4867875"/>
                    <a:pt x="3835214" y="4867875"/>
                  </a:cubicBezTo>
                  <a:cubicBezTo>
                    <a:pt x="4080661" y="4867875"/>
                    <a:pt x="4174377" y="4867875"/>
                    <a:pt x="4419823" y="4867875"/>
                  </a:cubicBezTo>
                  <a:cubicBezTo>
                    <a:pt x="4451955" y="4867875"/>
                    <a:pt x="4451955" y="4867875"/>
                    <a:pt x="4451955" y="4833067"/>
                  </a:cubicBezTo>
                  <a:cubicBezTo>
                    <a:pt x="4451955" y="4805398"/>
                    <a:pt x="4451955" y="4778622"/>
                    <a:pt x="4451955" y="4750953"/>
                  </a:cubicBezTo>
                  <a:cubicBezTo>
                    <a:pt x="4451955" y="4735780"/>
                    <a:pt x="4457310" y="4729532"/>
                    <a:pt x="4471590" y="4729532"/>
                  </a:cubicBezTo>
                  <a:cubicBezTo>
                    <a:pt x="4516217" y="4729532"/>
                    <a:pt x="4561736" y="4730425"/>
                    <a:pt x="4606363" y="4729532"/>
                  </a:cubicBezTo>
                  <a:cubicBezTo>
                    <a:pt x="4621536" y="4729532"/>
                    <a:pt x="4625999" y="4736673"/>
                    <a:pt x="4625999" y="4752739"/>
                  </a:cubicBezTo>
                  <a:cubicBezTo>
                    <a:pt x="4625106" y="4783977"/>
                    <a:pt x="4625999" y="4814323"/>
                    <a:pt x="4625999" y="4845562"/>
                  </a:cubicBezTo>
                  <a:cubicBezTo>
                    <a:pt x="4625999" y="4861628"/>
                    <a:pt x="4631354" y="4868768"/>
                    <a:pt x="4645634" y="4867875"/>
                  </a:cubicBezTo>
                  <a:cubicBezTo>
                    <a:pt x="4656344" y="4866983"/>
                    <a:pt x="4667055" y="4867875"/>
                    <a:pt x="4677765" y="4865198"/>
                  </a:cubicBezTo>
                  <a:cubicBezTo>
                    <a:pt x="4694724" y="4861628"/>
                    <a:pt x="4705434" y="4849132"/>
                    <a:pt x="4705434" y="4829496"/>
                  </a:cubicBezTo>
                  <a:cubicBezTo>
                    <a:pt x="4705434" y="4718823"/>
                    <a:pt x="4705434" y="4608148"/>
                    <a:pt x="4705434" y="4498367"/>
                  </a:cubicBezTo>
                  <a:cubicBezTo>
                    <a:pt x="4705434" y="4477838"/>
                    <a:pt x="4692939" y="4465343"/>
                    <a:pt x="4673303" y="4462665"/>
                  </a:cubicBezTo>
                  <a:cubicBezTo>
                    <a:pt x="4627784" y="4457310"/>
                    <a:pt x="4625999" y="4458203"/>
                    <a:pt x="4625999" y="4509077"/>
                  </a:cubicBezTo>
                  <a:cubicBezTo>
                    <a:pt x="4625999" y="4527820"/>
                    <a:pt x="4625999" y="4547456"/>
                    <a:pt x="4625999" y="4566199"/>
                  </a:cubicBezTo>
                  <a:cubicBezTo>
                    <a:pt x="4625999" y="4580480"/>
                    <a:pt x="4620643" y="4586727"/>
                    <a:pt x="4608148" y="4585835"/>
                  </a:cubicBezTo>
                  <a:cubicBezTo>
                    <a:pt x="4562629" y="4585835"/>
                    <a:pt x="4517109" y="4584943"/>
                    <a:pt x="4471590" y="4585835"/>
                  </a:cubicBezTo>
                  <a:cubicBezTo>
                    <a:pt x="4453740" y="4585835"/>
                    <a:pt x="4452847" y="4574232"/>
                    <a:pt x="4452847" y="4559951"/>
                  </a:cubicBezTo>
                  <a:cubicBezTo>
                    <a:pt x="4452847" y="4451955"/>
                    <a:pt x="4452847" y="4343066"/>
                    <a:pt x="4452847" y="4235070"/>
                  </a:cubicBezTo>
                  <a:cubicBezTo>
                    <a:pt x="4452847" y="4089586"/>
                    <a:pt x="4452847" y="3944996"/>
                    <a:pt x="4452847" y="3799513"/>
                  </a:cubicBezTo>
                  <a:cubicBezTo>
                    <a:pt x="4452847" y="3770952"/>
                    <a:pt x="4453740" y="3770060"/>
                    <a:pt x="4480516" y="3769167"/>
                  </a:cubicBezTo>
                  <a:cubicBezTo>
                    <a:pt x="4506399" y="3769167"/>
                    <a:pt x="4533175" y="3768274"/>
                    <a:pt x="4559059" y="3769167"/>
                  </a:cubicBezTo>
                  <a:cubicBezTo>
                    <a:pt x="4574232" y="3769167"/>
                    <a:pt x="4582264" y="3763812"/>
                    <a:pt x="4582264" y="3745069"/>
                  </a:cubicBezTo>
                  <a:cubicBezTo>
                    <a:pt x="4581372" y="3712045"/>
                    <a:pt x="4581372" y="3679021"/>
                    <a:pt x="4582264" y="3645998"/>
                  </a:cubicBezTo>
                  <a:cubicBezTo>
                    <a:pt x="4582264" y="3631717"/>
                    <a:pt x="4576909" y="3626362"/>
                    <a:pt x="4564414" y="3626362"/>
                  </a:cubicBezTo>
                  <a:cubicBezTo>
                    <a:pt x="4449277" y="3626362"/>
                    <a:pt x="4334140" y="3626362"/>
                    <a:pt x="4218111" y="3626362"/>
                  </a:cubicBezTo>
                  <a:cubicBezTo>
                    <a:pt x="4204723" y="3626362"/>
                    <a:pt x="4200260" y="3632610"/>
                    <a:pt x="4200260" y="3645998"/>
                  </a:cubicBezTo>
                  <a:cubicBezTo>
                    <a:pt x="4200260" y="3679914"/>
                    <a:pt x="4201153" y="3713830"/>
                    <a:pt x="4200260" y="3747746"/>
                  </a:cubicBezTo>
                  <a:cubicBezTo>
                    <a:pt x="4200260" y="3762919"/>
                    <a:pt x="4205616" y="3769167"/>
                    <a:pt x="4219004" y="3769167"/>
                  </a:cubicBezTo>
                  <a:cubicBezTo>
                    <a:pt x="4246672" y="3769167"/>
                    <a:pt x="4274340" y="3770060"/>
                    <a:pt x="4301116" y="3769167"/>
                  </a:cubicBezTo>
                  <a:cubicBezTo>
                    <a:pt x="4318075" y="3768274"/>
                    <a:pt x="4325215" y="3774522"/>
                    <a:pt x="4325215" y="3794158"/>
                  </a:cubicBezTo>
                  <a:cubicBezTo>
                    <a:pt x="4324322" y="4008366"/>
                    <a:pt x="4325215" y="4222574"/>
                    <a:pt x="4325215" y="4437674"/>
                  </a:cubicBezTo>
                  <a:cubicBezTo>
                    <a:pt x="4325215" y="4456418"/>
                    <a:pt x="4318075" y="4461773"/>
                    <a:pt x="4302009" y="4461773"/>
                  </a:cubicBezTo>
                  <a:cubicBezTo>
                    <a:pt x="4152956" y="4461773"/>
                    <a:pt x="4155634" y="4460880"/>
                    <a:pt x="4007473" y="4461773"/>
                  </a:cubicBezTo>
                  <a:cubicBezTo>
                    <a:pt x="3989622" y="4461773"/>
                    <a:pt x="3984267" y="4454632"/>
                    <a:pt x="3984267" y="4435889"/>
                  </a:cubicBezTo>
                  <a:cubicBezTo>
                    <a:pt x="3984267" y="4201153"/>
                    <a:pt x="3984267" y="3965524"/>
                    <a:pt x="3984267" y="3730788"/>
                  </a:cubicBezTo>
                  <a:cubicBezTo>
                    <a:pt x="3984267" y="3712938"/>
                    <a:pt x="3987837" y="3705797"/>
                    <a:pt x="4005688" y="3706690"/>
                  </a:cubicBezTo>
                  <a:cubicBezTo>
                    <a:pt x="4040497" y="3707582"/>
                    <a:pt x="4040497" y="3706690"/>
                    <a:pt x="4040497" y="3669203"/>
                  </a:cubicBezTo>
                  <a:cubicBezTo>
                    <a:pt x="4040497" y="3662956"/>
                    <a:pt x="4040497" y="3657600"/>
                    <a:pt x="4040497" y="3651353"/>
                  </a:cubicBezTo>
                  <a:cubicBezTo>
                    <a:pt x="4042282" y="3632610"/>
                    <a:pt x="4034249" y="3625469"/>
                    <a:pt x="4016398" y="3626362"/>
                  </a:cubicBezTo>
                  <a:cubicBezTo>
                    <a:pt x="3969987" y="3627254"/>
                    <a:pt x="3923575" y="3625469"/>
                    <a:pt x="3877163" y="3627254"/>
                  </a:cubicBezTo>
                  <a:cubicBezTo>
                    <a:pt x="3858420" y="3628147"/>
                    <a:pt x="3851280" y="3621899"/>
                    <a:pt x="3851280" y="3599586"/>
                  </a:cubicBezTo>
                  <a:cubicBezTo>
                    <a:pt x="3852172" y="3391626"/>
                    <a:pt x="3852172" y="3183665"/>
                    <a:pt x="3851280" y="2976598"/>
                  </a:cubicBezTo>
                  <a:cubicBezTo>
                    <a:pt x="3851280" y="2955177"/>
                    <a:pt x="3857528" y="2948929"/>
                    <a:pt x="3877163" y="2948929"/>
                  </a:cubicBezTo>
                  <a:cubicBezTo>
                    <a:pt x="3985160" y="2949822"/>
                    <a:pt x="4093156" y="2948929"/>
                    <a:pt x="4201153" y="2948929"/>
                  </a:cubicBezTo>
                  <a:cubicBezTo>
                    <a:pt x="4228821" y="2948929"/>
                    <a:pt x="4229714" y="2948037"/>
                    <a:pt x="4229714" y="2918583"/>
                  </a:cubicBezTo>
                  <a:cubicBezTo>
                    <a:pt x="4229714" y="2866816"/>
                    <a:pt x="4229714" y="2815049"/>
                    <a:pt x="4229714" y="2764175"/>
                  </a:cubicBezTo>
                  <a:cubicBezTo>
                    <a:pt x="4229714" y="2745432"/>
                    <a:pt x="4225251" y="2738291"/>
                    <a:pt x="4207400" y="2738291"/>
                  </a:cubicBezTo>
                  <a:cubicBezTo>
                    <a:pt x="4032464" y="2739184"/>
                    <a:pt x="3857528" y="2739184"/>
                    <a:pt x="3682591" y="2738291"/>
                  </a:cubicBezTo>
                  <a:cubicBezTo>
                    <a:pt x="3660278" y="2738291"/>
                    <a:pt x="3660278" y="2750787"/>
                    <a:pt x="3660278" y="2768637"/>
                  </a:cubicBezTo>
                  <a:cubicBezTo>
                    <a:pt x="3660278" y="3043538"/>
                    <a:pt x="3660278" y="3318438"/>
                    <a:pt x="3660278" y="3593338"/>
                  </a:cubicBezTo>
                  <a:cubicBezTo>
                    <a:pt x="3660278" y="3628147"/>
                    <a:pt x="3660278" y="3628147"/>
                    <a:pt x="3629039" y="3628147"/>
                  </a:cubicBezTo>
                  <a:cubicBezTo>
                    <a:pt x="3465706" y="3628147"/>
                    <a:pt x="3303265" y="3628147"/>
                    <a:pt x="3139931" y="3628147"/>
                  </a:cubicBezTo>
                  <a:cubicBezTo>
                    <a:pt x="3111370" y="3628147"/>
                    <a:pt x="3111370" y="3628147"/>
                    <a:pt x="3111370" y="3596016"/>
                  </a:cubicBezTo>
                  <a:cubicBezTo>
                    <a:pt x="3111370" y="3526398"/>
                    <a:pt x="3112263" y="3457673"/>
                    <a:pt x="3111370" y="3388055"/>
                  </a:cubicBezTo>
                  <a:cubicBezTo>
                    <a:pt x="3109585" y="3280951"/>
                    <a:pt x="3055140" y="3203301"/>
                    <a:pt x="2964995" y="3180095"/>
                  </a:cubicBezTo>
                  <a:cubicBezTo>
                    <a:pt x="2868601" y="3155104"/>
                    <a:pt x="2773993" y="3200623"/>
                    <a:pt x="2735614" y="3290769"/>
                  </a:cubicBezTo>
                  <a:cubicBezTo>
                    <a:pt x="2724011" y="3316653"/>
                    <a:pt x="2717763" y="3345214"/>
                    <a:pt x="2717763" y="3373775"/>
                  </a:cubicBezTo>
                  <a:cubicBezTo>
                    <a:pt x="2717763" y="3448748"/>
                    <a:pt x="2717763" y="3523720"/>
                    <a:pt x="2717763" y="3599586"/>
                  </a:cubicBezTo>
                  <a:cubicBezTo>
                    <a:pt x="2717763" y="3627254"/>
                    <a:pt x="2716870" y="3628147"/>
                    <a:pt x="2691879" y="3628147"/>
                  </a:cubicBezTo>
                  <a:cubicBezTo>
                    <a:pt x="2504448" y="3628147"/>
                    <a:pt x="2398236" y="3628147"/>
                    <a:pt x="2210804" y="3628147"/>
                  </a:cubicBezTo>
                  <a:cubicBezTo>
                    <a:pt x="2191168" y="3628147"/>
                    <a:pt x="2184921" y="3621007"/>
                    <a:pt x="2185813" y="3600478"/>
                  </a:cubicBezTo>
                  <a:cubicBezTo>
                    <a:pt x="2186706" y="3479986"/>
                    <a:pt x="2185813" y="3358602"/>
                    <a:pt x="2185813" y="3238110"/>
                  </a:cubicBezTo>
                  <a:cubicBezTo>
                    <a:pt x="2185813" y="3208656"/>
                    <a:pt x="2185813" y="3208656"/>
                    <a:pt x="2159037" y="3208656"/>
                  </a:cubicBezTo>
                  <a:cubicBezTo>
                    <a:pt x="2135831" y="3208656"/>
                    <a:pt x="2113518" y="3207764"/>
                    <a:pt x="2090312" y="3208656"/>
                  </a:cubicBezTo>
                  <a:cubicBezTo>
                    <a:pt x="2073354" y="3209549"/>
                    <a:pt x="2063536" y="3203301"/>
                    <a:pt x="2055503" y="3186343"/>
                  </a:cubicBezTo>
                  <a:cubicBezTo>
                    <a:pt x="2014447" y="3104230"/>
                    <a:pt x="1951970" y="3053355"/>
                    <a:pt x="1867179" y="3035505"/>
                  </a:cubicBezTo>
                  <a:cubicBezTo>
                    <a:pt x="1750257" y="3009621"/>
                    <a:pt x="1634228" y="3066743"/>
                    <a:pt x="1574428" y="3180988"/>
                  </a:cubicBezTo>
                  <a:cubicBezTo>
                    <a:pt x="1563718" y="3201516"/>
                    <a:pt x="1552115" y="3211334"/>
                    <a:pt x="1530694" y="3208656"/>
                  </a:cubicBezTo>
                  <a:cubicBezTo>
                    <a:pt x="1509273" y="3206871"/>
                    <a:pt x="1487853" y="3209549"/>
                    <a:pt x="1466432" y="3207764"/>
                  </a:cubicBezTo>
                  <a:cubicBezTo>
                    <a:pt x="1447689" y="3206871"/>
                    <a:pt x="1442333" y="3214011"/>
                    <a:pt x="1442333" y="3234540"/>
                  </a:cubicBezTo>
                  <a:cubicBezTo>
                    <a:pt x="1443226" y="3354139"/>
                    <a:pt x="1442333" y="3472846"/>
                    <a:pt x="1442333" y="3592446"/>
                  </a:cubicBezTo>
                  <a:cubicBezTo>
                    <a:pt x="1442333" y="3628147"/>
                    <a:pt x="1442333" y="3628147"/>
                    <a:pt x="1410202" y="3628147"/>
                  </a:cubicBezTo>
                  <a:cubicBezTo>
                    <a:pt x="1209382" y="3628147"/>
                    <a:pt x="1079965" y="3628147"/>
                    <a:pt x="896996" y="3628147"/>
                  </a:cubicBezTo>
                  <a:cubicBezTo>
                    <a:pt x="867542" y="3628147"/>
                    <a:pt x="866650" y="3628147"/>
                    <a:pt x="866650" y="3594231"/>
                  </a:cubicBezTo>
                  <a:cubicBezTo>
                    <a:pt x="866650" y="3333611"/>
                    <a:pt x="866650" y="3072991"/>
                    <a:pt x="866650" y="2811479"/>
                  </a:cubicBezTo>
                  <a:cubicBezTo>
                    <a:pt x="866650" y="2790058"/>
                    <a:pt x="872897" y="2776670"/>
                    <a:pt x="888963" y="2765067"/>
                  </a:cubicBezTo>
                  <a:cubicBezTo>
                    <a:pt x="966613" y="2707945"/>
                    <a:pt x="1021058" y="2630295"/>
                    <a:pt x="1052296" y="2533009"/>
                  </a:cubicBezTo>
                  <a:cubicBezTo>
                    <a:pt x="1058544" y="2513373"/>
                    <a:pt x="1065684" y="2509803"/>
                    <a:pt x="1084428" y="2514266"/>
                  </a:cubicBezTo>
                  <a:cubicBezTo>
                    <a:pt x="1295958" y="2566925"/>
                    <a:pt x="1476250" y="2507125"/>
                    <a:pt x="1626195" y="2335759"/>
                  </a:cubicBezTo>
                  <a:cubicBezTo>
                    <a:pt x="1638691" y="2321478"/>
                    <a:pt x="1648508" y="2325049"/>
                    <a:pt x="1661896" y="2328619"/>
                  </a:cubicBezTo>
                  <a:cubicBezTo>
                    <a:pt x="1859146" y="2381278"/>
                    <a:pt x="2026942" y="2325049"/>
                    <a:pt x="2166178" y="2163500"/>
                  </a:cubicBezTo>
                  <a:cubicBezTo>
                    <a:pt x="2194739" y="2130476"/>
                    <a:pt x="2217944" y="2092098"/>
                    <a:pt x="2235795" y="2050148"/>
                  </a:cubicBezTo>
                  <a:cubicBezTo>
                    <a:pt x="2242935" y="2032298"/>
                    <a:pt x="2250968" y="2027835"/>
                    <a:pt x="2269711" y="2033190"/>
                  </a:cubicBezTo>
                  <a:cubicBezTo>
                    <a:pt x="2472316" y="2093883"/>
                    <a:pt x="2644575" y="2037653"/>
                    <a:pt x="2782918" y="1864502"/>
                  </a:cubicBezTo>
                  <a:cubicBezTo>
                    <a:pt x="2824867" y="1812735"/>
                    <a:pt x="2853428" y="1751150"/>
                    <a:pt x="2871279" y="1685102"/>
                  </a:cubicBezTo>
                  <a:cubicBezTo>
                    <a:pt x="2874849" y="1671714"/>
                    <a:pt x="2880204" y="1662789"/>
                    <a:pt x="2892699" y="1659219"/>
                  </a:cubicBezTo>
                  <a:cubicBezTo>
                    <a:pt x="2962317" y="1640476"/>
                    <a:pt x="3022117" y="1602097"/>
                    <a:pt x="3074776" y="1551222"/>
                  </a:cubicBezTo>
                  <a:cubicBezTo>
                    <a:pt x="3201516" y="1427160"/>
                    <a:pt x="3290769" y="1277215"/>
                    <a:pt x="3338966" y="1097816"/>
                  </a:cubicBezTo>
                  <a:cubicBezTo>
                    <a:pt x="3399658" y="869327"/>
                    <a:pt x="3277381" y="616740"/>
                    <a:pt x="3070313" y="545338"/>
                  </a:cubicBezTo>
                  <a:cubicBezTo>
                    <a:pt x="3053355" y="539090"/>
                    <a:pt x="3044430" y="530165"/>
                    <a:pt x="3038182" y="511421"/>
                  </a:cubicBezTo>
                  <a:cubicBezTo>
                    <a:pt x="2953392" y="234736"/>
                    <a:pt x="2778455" y="68725"/>
                    <a:pt x="2519621" y="8925"/>
                  </a:cubicBezTo>
                  <a:cubicBezTo>
                    <a:pt x="2502662" y="5355"/>
                    <a:pt x="2484812" y="3570"/>
                    <a:pt x="2467854" y="0"/>
                  </a:cubicBezTo>
                  <a:cubicBezTo>
                    <a:pt x="2427690" y="0"/>
                    <a:pt x="2387526" y="0"/>
                    <a:pt x="2347362" y="0"/>
                  </a:cubicBezTo>
                  <a:cubicBezTo>
                    <a:pt x="2304520" y="6248"/>
                    <a:pt x="2262571" y="13388"/>
                    <a:pt x="2221515" y="27669"/>
                  </a:cubicBezTo>
                  <a:cubicBezTo>
                    <a:pt x="2076032" y="79435"/>
                    <a:pt x="1964465" y="180292"/>
                    <a:pt x="1876997" y="315064"/>
                  </a:cubicBezTo>
                  <a:cubicBezTo>
                    <a:pt x="1802024" y="431986"/>
                    <a:pt x="1758290" y="562296"/>
                    <a:pt x="1747580" y="705101"/>
                  </a:cubicBezTo>
                  <a:cubicBezTo>
                    <a:pt x="1741332" y="785429"/>
                    <a:pt x="1744009" y="865757"/>
                    <a:pt x="1761860" y="944300"/>
                  </a:cubicBezTo>
                  <a:cubicBezTo>
                    <a:pt x="1766323" y="964828"/>
                    <a:pt x="1762753" y="980001"/>
                    <a:pt x="1750257" y="996067"/>
                  </a:cubicBezTo>
                  <a:cubicBezTo>
                    <a:pt x="1665467" y="1107634"/>
                    <a:pt x="1616377" y="1236158"/>
                    <a:pt x="1601204" y="1380749"/>
                  </a:cubicBezTo>
                  <a:cubicBezTo>
                    <a:pt x="1591386" y="1475357"/>
                    <a:pt x="1596742" y="1569073"/>
                    <a:pt x="1620840" y="1661004"/>
                  </a:cubicBezTo>
                  <a:cubicBezTo>
                    <a:pt x="1627088" y="1685102"/>
                    <a:pt x="1626195" y="1685995"/>
                    <a:pt x="1603882" y="1683317"/>
                  </a:cubicBezTo>
                  <a:cubicBezTo>
                    <a:pt x="1556578" y="1678855"/>
                    <a:pt x="1511951" y="1693135"/>
                    <a:pt x="1468217" y="1707416"/>
                  </a:cubicBezTo>
                  <a:cubicBezTo>
                    <a:pt x="1339692" y="1750257"/>
                    <a:pt x="1236158" y="1833263"/>
                    <a:pt x="1158508" y="1953755"/>
                  </a:cubicBezTo>
                  <a:cubicBezTo>
                    <a:pt x="1151368" y="1964465"/>
                    <a:pt x="1143335" y="1973391"/>
                    <a:pt x="1131732" y="1977853"/>
                  </a:cubicBezTo>
                  <a:cubicBezTo>
                    <a:pt x="947870" y="2052826"/>
                    <a:pt x="842551" y="2198309"/>
                    <a:pt x="815775" y="2411624"/>
                  </a:cubicBezTo>
                  <a:cubicBezTo>
                    <a:pt x="813990" y="2428582"/>
                    <a:pt x="807742" y="2437508"/>
                    <a:pt x="794354" y="2444648"/>
                  </a:cubicBezTo>
                  <a:cubicBezTo>
                    <a:pt x="660474" y="2519621"/>
                    <a:pt x="562296" y="2632080"/>
                    <a:pt x="498033" y="2781133"/>
                  </a:cubicBezTo>
                  <a:cubicBezTo>
                    <a:pt x="490893" y="2797199"/>
                    <a:pt x="488216" y="2812372"/>
                    <a:pt x="488216" y="2830222"/>
                  </a:cubicBezTo>
                  <a:cubicBezTo>
                    <a:pt x="488216" y="3084594"/>
                    <a:pt x="488216" y="3338966"/>
                    <a:pt x="488216" y="3592446"/>
                  </a:cubicBezTo>
                  <a:cubicBezTo>
                    <a:pt x="488216" y="3626362"/>
                    <a:pt x="488216" y="3626362"/>
                    <a:pt x="456977" y="3626362"/>
                  </a:cubicBezTo>
                  <a:cubicBezTo>
                    <a:pt x="398070" y="3626362"/>
                    <a:pt x="339163" y="3626362"/>
                    <a:pt x="280255" y="3626362"/>
                  </a:cubicBezTo>
                  <a:cubicBezTo>
                    <a:pt x="248124" y="3626362"/>
                    <a:pt x="248124" y="3626362"/>
                    <a:pt x="248124" y="3661171"/>
                  </a:cubicBezTo>
                  <a:cubicBezTo>
                    <a:pt x="248124" y="3954814"/>
                    <a:pt x="248124" y="4249350"/>
                    <a:pt x="248124" y="4542993"/>
                  </a:cubicBezTo>
                  <a:cubicBezTo>
                    <a:pt x="248124" y="4585835"/>
                    <a:pt x="248124" y="4585835"/>
                    <a:pt x="208853" y="4585835"/>
                  </a:cubicBezTo>
                  <a:cubicBezTo>
                    <a:pt x="172259" y="4585835"/>
                    <a:pt x="136558" y="4584943"/>
                    <a:pt x="99964" y="4585835"/>
                  </a:cubicBezTo>
                  <a:cubicBezTo>
                    <a:pt x="83898" y="4585835"/>
                    <a:pt x="76758" y="4579587"/>
                    <a:pt x="77650" y="4561736"/>
                  </a:cubicBezTo>
                  <a:cubicBezTo>
                    <a:pt x="78543" y="4534960"/>
                    <a:pt x="77650" y="4509077"/>
                    <a:pt x="77650" y="4482301"/>
                  </a:cubicBezTo>
                  <a:cubicBezTo>
                    <a:pt x="77650" y="4467128"/>
                    <a:pt x="72295" y="4461773"/>
                    <a:pt x="58907" y="4461773"/>
                  </a:cubicBezTo>
                  <a:cubicBezTo>
                    <a:pt x="37486" y="4461773"/>
                    <a:pt x="15173" y="4459095"/>
                    <a:pt x="0" y="4481408"/>
                  </a:cubicBezTo>
                  <a:cubicBezTo>
                    <a:pt x="0" y="4601900"/>
                    <a:pt x="0" y="4723285"/>
                    <a:pt x="0" y="4843777"/>
                  </a:cubicBezTo>
                  <a:cubicBezTo>
                    <a:pt x="15173" y="4865198"/>
                    <a:pt x="46412" y="4875016"/>
                    <a:pt x="68725" y="4866090"/>
                  </a:cubicBezTo>
                  <a:cubicBezTo>
                    <a:pt x="78543" y="4862520"/>
                    <a:pt x="77650" y="4854487"/>
                    <a:pt x="77650" y="4846455"/>
                  </a:cubicBezTo>
                  <a:cubicBezTo>
                    <a:pt x="77650" y="4816108"/>
                    <a:pt x="78543" y="4785762"/>
                    <a:pt x="77650" y="4755416"/>
                  </a:cubicBezTo>
                  <a:cubicBezTo>
                    <a:pt x="76758" y="4736673"/>
                    <a:pt x="82113" y="4728640"/>
                    <a:pt x="99964" y="4728640"/>
                  </a:cubicBezTo>
                  <a:cubicBezTo>
                    <a:pt x="141913" y="4729532"/>
                    <a:pt x="184754" y="4729532"/>
                    <a:pt x="226703" y="4728640"/>
                  </a:cubicBezTo>
                  <a:cubicBezTo>
                    <a:pt x="241876" y="4728640"/>
                    <a:pt x="249017" y="4734888"/>
                    <a:pt x="248124" y="4751846"/>
                  </a:cubicBezTo>
                  <a:cubicBezTo>
                    <a:pt x="247232" y="4777729"/>
                    <a:pt x="248124" y="4803613"/>
                    <a:pt x="248124" y="4829496"/>
                  </a:cubicBezTo>
                  <a:cubicBezTo>
                    <a:pt x="248124" y="4866090"/>
                    <a:pt x="248124" y="4866090"/>
                    <a:pt x="281148" y="4866090"/>
                  </a:cubicBezTo>
                  <a:cubicBezTo>
                    <a:pt x="417705" y="4866090"/>
                    <a:pt x="555156" y="4866090"/>
                    <a:pt x="691713" y="4865198"/>
                  </a:cubicBezTo>
                  <a:cubicBezTo>
                    <a:pt x="790784" y="4865198"/>
                    <a:pt x="889855" y="4865198"/>
                    <a:pt x="989819" y="4865198"/>
                  </a:cubicBezTo>
                  <a:cubicBezTo>
                    <a:pt x="997852" y="4865198"/>
                    <a:pt x="1005885" y="4865198"/>
                    <a:pt x="1014810" y="4866983"/>
                  </a:cubicBezTo>
                  <a:cubicBezTo>
                    <a:pt x="1013917" y="4866983"/>
                    <a:pt x="1013917" y="4867875"/>
                    <a:pt x="1013025" y="4867875"/>
                  </a:cubicBezTo>
                  <a:lnTo>
                    <a:pt x="1322734" y="4867875"/>
                  </a:lnTo>
                  <a:lnTo>
                    <a:pt x="1807379" y="4867875"/>
                  </a:lnTo>
                  <a:close/>
                </a:path>
              </a:pathLst>
            </a:custGeom>
            <a:grpFill/>
            <a:ln w="89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62" name="Freeform: Shape 61">
              <a:extLst>
                <a:ext uri="{FF2B5EF4-FFF2-40B4-BE49-F238E27FC236}">
                  <a16:creationId xmlns:a16="http://schemas.microsoft.com/office/drawing/2014/main" id="{F07E13F8-D730-40DA-94D6-97CBCB438E0B}"/>
                </a:ext>
              </a:extLst>
            </p:cNvPr>
            <p:cNvSpPr/>
            <p:nvPr/>
          </p:nvSpPr>
          <p:spPr>
            <a:xfrm>
              <a:off x="267760" y="5438984"/>
              <a:ext cx="794354" cy="794354"/>
            </a:xfrm>
            <a:custGeom>
              <a:avLst/>
              <a:gdLst>
                <a:gd name="connsiteX0" fmla="*/ 797924 w 794354"/>
                <a:gd name="connsiteY0" fmla="*/ 398962 h 794354"/>
                <a:gd name="connsiteX1" fmla="*/ 398962 w 794354"/>
                <a:gd name="connsiteY1" fmla="*/ 797925 h 794354"/>
                <a:gd name="connsiteX2" fmla="*/ 0 w 794354"/>
                <a:gd name="connsiteY2" fmla="*/ 398962 h 794354"/>
                <a:gd name="connsiteX3" fmla="*/ 398962 w 794354"/>
                <a:gd name="connsiteY3" fmla="*/ 0 h 794354"/>
                <a:gd name="connsiteX4" fmla="*/ 797924 w 794354"/>
                <a:gd name="connsiteY4" fmla="*/ 398962 h 7943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94354" h="794354">
                  <a:moveTo>
                    <a:pt x="797924" y="398962"/>
                  </a:moveTo>
                  <a:cubicBezTo>
                    <a:pt x="797924" y="619303"/>
                    <a:pt x="619303" y="797925"/>
                    <a:pt x="398962" y="797925"/>
                  </a:cubicBezTo>
                  <a:cubicBezTo>
                    <a:pt x="178622" y="797925"/>
                    <a:pt x="0" y="619303"/>
                    <a:pt x="0" y="398962"/>
                  </a:cubicBezTo>
                  <a:cubicBezTo>
                    <a:pt x="0" y="178622"/>
                    <a:pt x="178622" y="0"/>
                    <a:pt x="398962" y="0"/>
                  </a:cubicBezTo>
                  <a:cubicBezTo>
                    <a:pt x="619303" y="0"/>
                    <a:pt x="797924" y="178622"/>
                    <a:pt x="797924" y="398962"/>
                  </a:cubicBezTo>
                  <a:close/>
                </a:path>
              </a:pathLst>
            </a:custGeom>
            <a:grpFill/>
            <a:ln w="89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63" name="Freeform: Shape 62">
              <a:extLst>
                <a:ext uri="{FF2B5EF4-FFF2-40B4-BE49-F238E27FC236}">
                  <a16:creationId xmlns:a16="http://schemas.microsoft.com/office/drawing/2014/main" id="{FEF5FBF3-51E1-46FC-937B-4C2AE4D6EA0C}"/>
                </a:ext>
              </a:extLst>
            </p:cNvPr>
            <p:cNvSpPr/>
            <p:nvPr/>
          </p:nvSpPr>
          <p:spPr>
            <a:xfrm>
              <a:off x="1266504" y="5438984"/>
              <a:ext cx="794354" cy="794354"/>
            </a:xfrm>
            <a:custGeom>
              <a:avLst/>
              <a:gdLst>
                <a:gd name="connsiteX0" fmla="*/ 797925 w 794354"/>
                <a:gd name="connsiteY0" fmla="*/ 398962 h 794354"/>
                <a:gd name="connsiteX1" fmla="*/ 398962 w 794354"/>
                <a:gd name="connsiteY1" fmla="*/ 797925 h 794354"/>
                <a:gd name="connsiteX2" fmla="*/ 0 w 794354"/>
                <a:gd name="connsiteY2" fmla="*/ 398962 h 794354"/>
                <a:gd name="connsiteX3" fmla="*/ 398962 w 794354"/>
                <a:gd name="connsiteY3" fmla="*/ 0 h 794354"/>
                <a:gd name="connsiteX4" fmla="*/ 797925 w 794354"/>
                <a:gd name="connsiteY4" fmla="*/ 398962 h 7943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94354" h="794354">
                  <a:moveTo>
                    <a:pt x="797925" y="398962"/>
                  </a:moveTo>
                  <a:cubicBezTo>
                    <a:pt x="797925" y="619303"/>
                    <a:pt x="619303" y="797925"/>
                    <a:pt x="398962" y="797925"/>
                  </a:cubicBezTo>
                  <a:cubicBezTo>
                    <a:pt x="178621" y="797925"/>
                    <a:pt x="0" y="619303"/>
                    <a:pt x="0" y="398962"/>
                  </a:cubicBezTo>
                  <a:cubicBezTo>
                    <a:pt x="0" y="178622"/>
                    <a:pt x="178622" y="0"/>
                    <a:pt x="398962" y="0"/>
                  </a:cubicBezTo>
                  <a:cubicBezTo>
                    <a:pt x="619303" y="0"/>
                    <a:pt x="797925" y="178622"/>
                    <a:pt x="797925" y="398962"/>
                  </a:cubicBezTo>
                  <a:close/>
                </a:path>
              </a:pathLst>
            </a:custGeom>
            <a:grpFill/>
            <a:ln w="89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64" name="Freeform: Shape 63">
              <a:extLst>
                <a:ext uri="{FF2B5EF4-FFF2-40B4-BE49-F238E27FC236}">
                  <a16:creationId xmlns:a16="http://schemas.microsoft.com/office/drawing/2014/main" id="{CF8BBF64-391B-4AD0-8324-59C031B08AC5}"/>
                </a:ext>
              </a:extLst>
            </p:cNvPr>
            <p:cNvSpPr/>
            <p:nvPr/>
          </p:nvSpPr>
          <p:spPr>
            <a:xfrm>
              <a:off x="2265249" y="5438984"/>
              <a:ext cx="794354" cy="794354"/>
            </a:xfrm>
            <a:custGeom>
              <a:avLst/>
              <a:gdLst>
                <a:gd name="connsiteX0" fmla="*/ 797925 w 794354"/>
                <a:gd name="connsiteY0" fmla="*/ 398962 h 794354"/>
                <a:gd name="connsiteX1" fmla="*/ 398962 w 794354"/>
                <a:gd name="connsiteY1" fmla="*/ 797925 h 794354"/>
                <a:gd name="connsiteX2" fmla="*/ 0 w 794354"/>
                <a:gd name="connsiteY2" fmla="*/ 398962 h 794354"/>
                <a:gd name="connsiteX3" fmla="*/ 398962 w 794354"/>
                <a:gd name="connsiteY3" fmla="*/ 0 h 794354"/>
                <a:gd name="connsiteX4" fmla="*/ 797925 w 794354"/>
                <a:gd name="connsiteY4" fmla="*/ 398962 h 7943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94354" h="794354">
                  <a:moveTo>
                    <a:pt x="797925" y="398962"/>
                  </a:moveTo>
                  <a:cubicBezTo>
                    <a:pt x="797925" y="619303"/>
                    <a:pt x="619303" y="797925"/>
                    <a:pt x="398962" y="797925"/>
                  </a:cubicBezTo>
                  <a:cubicBezTo>
                    <a:pt x="178621" y="797925"/>
                    <a:pt x="0" y="619303"/>
                    <a:pt x="0" y="398962"/>
                  </a:cubicBezTo>
                  <a:cubicBezTo>
                    <a:pt x="0" y="178622"/>
                    <a:pt x="178621" y="0"/>
                    <a:pt x="398962" y="0"/>
                  </a:cubicBezTo>
                  <a:cubicBezTo>
                    <a:pt x="619303" y="0"/>
                    <a:pt x="797925" y="178622"/>
                    <a:pt x="797925" y="398962"/>
                  </a:cubicBezTo>
                  <a:close/>
                </a:path>
              </a:pathLst>
            </a:custGeom>
            <a:grpFill/>
            <a:ln w="89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65" name="Freeform: Shape 64">
              <a:extLst>
                <a:ext uri="{FF2B5EF4-FFF2-40B4-BE49-F238E27FC236}">
                  <a16:creationId xmlns:a16="http://schemas.microsoft.com/office/drawing/2014/main" id="{4F1872C7-62E8-47A1-8D0D-F4DE4A18381D}"/>
                </a:ext>
              </a:extLst>
            </p:cNvPr>
            <p:cNvSpPr/>
            <p:nvPr/>
          </p:nvSpPr>
          <p:spPr>
            <a:xfrm>
              <a:off x="3263993" y="5438984"/>
              <a:ext cx="794354" cy="794354"/>
            </a:xfrm>
            <a:custGeom>
              <a:avLst/>
              <a:gdLst>
                <a:gd name="connsiteX0" fmla="*/ 797925 w 794354"/>
                <a:gd name="connsiteY0" fmla="*/ 398962 h 794354"/>
                <a:gd name="connsiteX1" fmla="*/ 398962 w 794354"/>
                <a:gd name="connsiteY1" fmla="*/ 797925 h 794354"/>
                <a:gd name="connsiteX2" fmla="*/ 0 w 794354"/>
                <a:gd name="connsiteY2" fmla="*/ 398962 h 794354"/>
                <a:gd name="connsiteX3" fmla="*/ 398962 w 794354"/>
                <a:gd name="connsiteY3" fmla="*/ 0 h 794354"/>
                <a:gd name="connsiteX4" fmla="*/ 797925 w 794354"/>
                <a:gd name="connsiteY4" fmla="*/ 398962 h 7943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94354" h="794354">
                  <a:moveTo>
                    <a:pt x="797925" y="398962"/>
                  </a:moveTo>
                  <a:cubicBezTo>
                    <a:pt x="797925" y="619303"/>
                    <a:pt x="619303" y="797925"/>
                    <a:pt x="398962" y="797925"/>
                  </a:cubicBezTo>
                  <a:cubicBezTo>
                    <a:pt x="178621" y="797925"/>
                    <a:pt x="0" y="619303"/>
                    <a:pt x="0" y="398962"/>
                  </a:cubicBezTo>
                  <a:cubicBezTo>
                    <a:pt x="0" y="178622"/>
                    <a:pt x="178621" y="0"/>
                    <a:pt x="398962" y="0"/>
                  </a:cubicBezTo>
                  <a:cubicBezTo>
                    <a:pt x="619303" y="0"/>
                    <a:pt x="797925" y="178622"/>
                    <a:pt x="797925" y="398962"/>
                  </a:cubicBezTo>
                  <a:close/>
                </a:path>
              </a:pathLst>
            </a:custGeom>
            <a:grpFill/>
            <a:ln w="89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9160045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29B3B53B-1EBA-4504-BBC5-E579E409AEC8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30" name="직사각형 29">
            <a:extLst>
              <a:ext uri="{FF2B5EF4-FFF2-40B4-BE49-F238E27FC236}">
                <a16:creationId xmlns:a16="http://schemas.microsoft.com/office/drawing/2014/main" id="{B5A2A0D0-003E-4F8E-ADBA-5F7824D20742}"/>
              </a:ext>
            </a:extLst>
          </p:cNvPr>
          <p:cNvSpPr/>
          <p:nvPr/>
        </p:nvSpPr>
        <p:spPr>
          <a:xfrm>
            <a:off x="5833385" y="4373223"/>
            <a:ext cx="483081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altLang="ko-KR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محتوا در اینجا : امیدوارم و معتقدم که این الگو وقت شما را خواهد گرفت.</a:t>
            </a: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B Nazanin" pitchFamily="2" charset="-78"/>
            </a:endParaRPr>
          </a:p>
        </p:txBody>
      </p:sp>
      <p:sp>
        <p:nvSpPr>
          <p:cNvPr id="31" name="직사각형 30">
            <a:extLst>
              <a:ext uri="{FF2B5EF4-FFF2-40B4-BE49-F238E27FC236}">
                <a16:creationId xmlns:a16="http://schemas.microsoft.com/office/drawing/2014/main" id="{EA96433C-D59D-4661-9267-29D18BB65482}"/>
              </a:ext>
            </a:extLst>
          </p:cNvPr>
          <p:cNvSpPr/>
          <p:nvPr/>
        </p:nvSpPr>
        <p:spPr>
          <a:xfrm>
            <a:off x="5833385" y="4749293"/>
            <a:ext cx="483081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altLang="ko-KR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محتوا در اینجا : امیدوارم و معتقدم که این الگو وقت شما را خواهد گرفت.</a:t>
            </a: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B Nazanin" pitchFamily="2" charset="-78"/>
            </a:endParaRPr>
          </a:p>
        </p:txBody>
      </p:sp>
      <p:sp>
        <p:nvSpPr>
          <p:cNvPr id="32" name="직사각형 31">
            <a:extLst>
              <a:ext uri="{FF2B5EF4-FFF2-40B4-BE49-F238E27FC236}">
                <a16:creationId xmlns:a16="http://schemas.microsoft.com/office/drawing/2014/main" id="{42C12A45-C3CB-4F5B-878E-2BA5037EE995}"/>
              </a:ext>
            </a:extLst>
          </p:cNvPr>
          <p:cNvSpPr/>
          <p:nvPr/>
        </p:nvSpPr>
        <p:spPr>
          <a:xfrm>
            <a:off x="5833385" y="5125363"/>
            <a:ext cx="483081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altLang="ko-KR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محتوا در اینجا : امیدوارم و معتقدم که این الگو وقت شما را خواهد گرفت.</a:t>
            </a: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B Nazanin" pitchFamily="2" charset="-78"/>
            </a:endParaRPr>
          </a:p>
        </p:txBody>
      </p:sp>
      <p:sp>
        <p:nvSpPr>
          <p:cNvPr id="33" name="직사각형 32">
            <a:extLst>
              <a:ext uri="{FF2B5EF4-FFF2-40B4-BE49-F238E27FC236}">
                <a16:creationId xmlns:a16="http://schemas.microsoft.com/office/drawing/2014/main" id="{F7A80C7F-CA63-484D-9EA9-1E66C9C6E4A0}"/>
              </a:ext>
            </a:extLst>
          </p:cNvPr>
          <p:cNvSpPr/>
          <p:nvPr/>
        </p:nvSpPr>
        <p:spPr>
          <a:xfrm>
            <a:off x="5833385" y="5501433"/>
            <a:ext cx="483081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altLang="ko-KR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محتوا در اینجا : امیدوارم و معتقدم که این الگو وقت شما را خواهد گرفت.</a:t>
            </a: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B Nazanin" pitchFamily="2" charset="-78"/>
            </a:endParaRPr>
          </a:p>
        </p:txBody>
      </p:sp>
      <p:sp>
        <p:nvSpPr>
          <p:cNvPr id="34" name="직사각형 33">
            <a:extLst>
              <a:ext uri="{FF2B5EF4-FFF2-40B4-BE49-F238E27FC236}">
                <a16:creationId xmlns:a16="http://schemas.microsoft.com/office/drawing/2014/main" id="{59F4FA73-FE17-4ACE-89CE-B967BF886761}"/>
              </a:ext>
            </a:extLst>
          </p:cNvPr>
          <p:cNvSpPr/>
          <p:nvPr/>
        </p:nvSpPr>
        <p:spPr>
          <a:xfrm>
            <a:off x="5833385" y="5877505"/>
            <a:ext cx="483081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altLang="ko-KR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محتوا در اینجا : امیدوارم و معتقدم که این الگو وقت شما را خواهد گرفت.</a:t>
            </a: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B Nazanin" pitchFamily="2" charset="-78"/>
            </a:endParaRPr>
          </a:p>
        </p:txBody>
      </p:sp>
      <p:sp>
        <p:nvSpPr>
          <p:cNvPr id="35" name="Rounded Rectangle 10">
            <a:extLst>
              <a:ext uri="{FF2B5EF4-FFF2-40B4-BE49-F238E27FC236}">
                <a16:creationId xmlns:a16="http://schemas.microsoft.com/office/drawing/2014/main" id="{045ED439-78EE-4056-A3FA-3100354D0F56}"/>
              </a:ext>
            </a:extLst>
          </p:cNvPr>
          <p:cNvSpPr/>
          <p:nvPr/>
        </p:nvSpPr>
        <p:spPr>
          <a:xfrm>
            <a:off x="11122617" y="5093368"/>
            <a:ext cx="193643" cy="256265"/>
          </a:xfrm>
          <a:custGeom>
            <a:avLst/>
            <a:gdLst/>
            <a:ahLst/>
            <a:cxnLst/>
            <a:rect l="l" t="t" r="r" b="b"/>
            <a:pathLst>
              <a:path w="2448272" h="3240000">
                <a:moveTo>
                  <a:pt x="1358676" y="2676152"/>
                </a:moveTo>
                <a:cubicBezTo>
                  <a:pt x="1327753" y="2676152"/>
                  <a:pt x="1302685" y="2701220"/>
                  <a:pt x="1302685" y="2732143"/>
                </a:cubicBezTo>
                <a:lnTo>
                  <a:pt x="1302685" y="2956101"/>
                </a:lnTo>
                <a:cubicBezTo>
                  <a:pt x="1302685" y="2987024"/>
                  <a:pt x="1327753" y="3012092"/>
                  <a:pt x="1358676" y="3012092"/>
                </a:cubicBezTo>
                <a:lnTo>
                  <a:pt x="1582634" y="3012092"/>
                </a:lnTo>
                <a:cubicBezTo>
                  <a:pt x="1613557" y="3012092"/>
                  <a:pt x="1638625" y="2987024"/>
                  <a:pt x="1638625" y="2956101"/>
                </a:cubicBezTo>
                <a:lnTo>
                  <a:pt x="1638625" y="2732143"/>
                </a:lnTo>
                <a:cubicBezTo>
                  <a:pt x="1638625" y="2701220"/>
                  <a:pt x="1613557" y="2676152"/>
                  <a:pt x="1582634" y="2676152"/>
                </a:cubicBezTo>
                <a:close/>
                <a:moveTo>
                  <a:pt x="837062" y="2676152"/>
                </a:moveTo>
                <a:cubicBezTo>
                  <a:pt x="806139" y="2676152"/>
                  <a:pt x="781071" y="2701220"/>
                  <a:pt x="781071" y="2732143"/>
                </a:cubicBezTo>
                <a:lnTo>
                  <a:pt x="781071" y="2956101"/>
                </a:lnTo>
                <a:cubicBezTo>
                  <a:pt x="781071" y="2987024"/>
                  <a:pt x="806139" y="3012092"/>
                  <a:pt x="837062" y="3012092"/>
                </a:cubicBezTo>
                <a:lnTo>
                  <a:pt x="1061020" y="3012092"/>
                </a:lnTo>
                <a:cubicBezTo>
                  <a:pt x="1091943" y="3012092"/>
                  <a:pt x="1117011" y="2987024"/>
                  <a:pt x="1117011" y="2956101"/>
                </a:cubicBezTo>
                <a:lnTo>
                  <a:pt x="1117011" y="2732143"/>
                </a:lnTo>
                <a:cubicBezTo>
                  <a:pt x="1117011" y="2701220"/>
                  <a:pt x="1091943" y="2676152"/>
                  <a:pt x="1061020" y="2676152"/>
                </a:cubicBezTo>
                <a:close/>
                <a:moveTo>
                  <a:pt x="315448" y="2676152"/>
                </a:moveTo>
                <a:cubicBezTo>
                  <a:pt x="284525" y="2676152"/>
                  <a:pt x="259457" y="2701220"/>
                  <a:pt x="259457" y="2732143"/>
                </a:cubicBezTo>
                <a:lnTo>
                  <a:pt x="259457" y="2956101"/>
                </a:lnTo>
                <a:cubicBezTo>
                  <a:pt x="259457" y="2987024"/>
                  <a:pt x="284525" y="3012092"/>
                  <a:pt x="315448" y="3012092"/>
                </a:cubicBezTo>
                <a:lnTo>
                  <a:pt x="539406" y="3012092"/>
                </a:lnTo>
                <a:cubicBezTo>
                  <a:pt x="570329" y="3012092"/>
                  <a:pt x="595397" y="2987024"/>
                  <a:pt x="595397" y="2956101"/>
                </a:cubicBezTo>
                <a:lnTo>
                  <a:pt x="595397" y="2732143"/>
                </a:lnTo>
                <a:cubicBezTo>
                  <a:pt x="595397" y="2701220"/>
                  <a:pt x="570329" y="2676152"/>
                  <a:pt x="539406" y="2676152"/>
                </a:cubicBezTo>
                <a:close/>
                <a:moveTo>
                  <a:pt x="1880291" y="2179832"/>
                </a:moveTo>
                <a:cubicBezTo>
                  <a:pt x="1849368" y="2179832"/>
                  <a:pt x="1824300" y="2204900"/>
                  <a:pt x="1824300" y="2235823"/>
                </a:cubicBezTo>
                <a:lnTo>
                  <a:pt x="1824300" y="2956101"/>
                </a:lnTo>
                <a:cubicBezTo>
                  <a:pt x="1824300" y="2987024"/>
                  <a:pt x="1849368" y="3012092"/>
                  <a:pt x="1880291" y="3012092"/>
                </a:cubicBezTo>
                <a:lnTo>
                  <a:pt x="2104249" y="3012092"/>
                </a:lnTo>
                <a:cubicBezTo>
                  <a:pt x="2135172" y="3012092"/>
                  <a:pt x="2160240" y="2987024"/>
                  <a:pt x="2160240" y="2956101"/>
                </a:cubicBezTo>
                <a:lnTo>
                  <a:pt x="2160240" y="2235823"/>
                </a:lnTo>
                <a:cubicBezTo>
                  <a:pt x="2160240" y="2204900"/>
                  <a:pt x="2135172" y="2179832"/>
                  <a:pt x="2104249" y="2179832"/>
                </a:cubicBezTo>
                <a:close/>
                <a:moveTo>
                  <a:pt x="1358676" y="2179832"/>
                </a:moveTo>
                <a:cubicBezTo>
                  <a:pt x="1327753" y="2179832"/>
                  <a:pt x="1302685" y="2204900"/>
                  <a:pt x="1302685" y="2235823"/>
                </a:cubicBezTo>
                <a:lnTo>
                  <a:pt x="1302685" y="2459781"/>
                </a:lnTo>
                <a:cubicBezTo>
                  <a:pt x="1302685" y="2490704"/>
                  <a:pt x="1327753" y="2515772"/>
                  <a:pt x="1358676" y="2515772"/>
                </a:cubicBezTo>
                <a:lnTo>
                  <a:pt x="1582634" y="2515772"/>
                </a:lnTo>
                <a:cubicBezTo>
                  <a:pt x="1613557" y="2515772"/>
                  <a:pt x="1638625" y="2490704"/>
                  <a:pt x="1638625" y="2459781"/>
                </a:cubicBezTo>
                <a:lnTo>
                  <a:pt x="1638625" y="2235823"/>
                </a:lnTo>
                <a:cubicBezTo>
                  <a:pt x="1638625" y="2204900"/>
                  <a:pt x="1613557" y="2179832"/>
                  <a:pt x="1582634" y="2179832"/>
                </a:cubicBezTo>
                <a:close/>
                <a:moveTo>
                  <a:pt x="837062" y="2179832"/>
                </a:moveTo>
                <a:cubicBezTo>
                  <a:pt x="806139" y="2179832"/>
                  <a:pt x="781071" y="2204900"/>
                  <a:pt x="781071" y="2235823"/>
                </a:cubicBezTo>
                <a:lnTo>
                  <a:pt x="781071" y="2459781"/>
                </a:lnTo>
                <a:cubicBezTo>
                  <a:pt x="781071" y="2490704"/>
                  <a:pt x="806139" y="2515772"/>
                  <a:pt x="837062" y="2515772"/>
                </a:cubicBezTo>
                <a:lnTo>
                  <a:pt x="1061020" y="2515772"/>
                </a:lnTo>
                <a:cubicBezTo>
                  <a:pt x="1091943" y="2515772"/>
                  <a:pt x="1117011" y="2490704"/>
                  <a:pt x="1117011" y="2459781"/>
                </a:cubicBezTo>
                <a:lnTo>
                  <a:pt x="1117011" y="2235823"/>
                </a:lnTo>
                <a:cubicBezTo>
                  <a:pt x="1117011" y="2204900"/>
                  <a:pt x="1091943" y="2179832"/>
                  <a:pt x="1061020" y="2179832"/>
                </a:cubicBezTo>
                <a:close/>
                <a:moveTo>
                  <a:pt x="315448" y="2179832"/>
                </a:moveTo>
                <a:cubicBezTo>
                  <a:pt x="284525" y="2179832"/>
                  <a:pt x="259457" y="2204900"/>
                  <a:pt x="259457" y="2235823"/>
                </a:cubicBezTo>
                <a:lnTo>
                  <a:pt x="259457" y="2459781"/>
                </a:lnTo>
                <a:cubicBezTo>
                  <a:pt x="259457" y="2490704"/>
                  <a:pt x="284525" y="2515772"/>
                  <a:pt x="315448" y="2515772"/>
                </a:cubicBezTo>
                <a:lnTo>
                  <a:pt x="539406" y="2515772"/>
                </a:lnTo>
                <a:cubicBezTo>
                  <a:pt x="570329" y="2515772"/>
                  <a:pt x="595397" y="2490704"/>
                  <a:pt x="595397" y="2459781"/>
                </a:cubicBezTo>
                <a:lnTo>
                  <a:pt x="595397" y="2235823"/>
                </a:lnTo>
                <a:cubicBezTo>
                  <a:pt x="595397" y="2204900"/>
                  <a:pt x="570329" y="2179832"/>
                  <a:pt x="539406" y="2179832"/>
                </a:cubicBezTo>
                <a:close/>
                <a:moveTo>
                  <a:pt x="1880291" y="1683512"/>
                </a:moveTo>
                <a:cubicBezTo>
                  <a:pt x="1849368" y="1683512"/>
                  <a:pt x="1824300" y="1708580"/>
                  <a:pt x="1824300" y="1739503"/>
                </a:cubicBezTo>
                <a:lnTo>
                  <a:pt x="1824300" y="1963461"/>
                </a:lnTo>
                <a:cubicBezTo>
                  <a:pt x="1824300" y="1994384"/>
                  <a:pt x="1849368" y="2019452"/>
                  <a:pt x="1880291" y="2019452"/>
                </a:cubicBezTo>
                <a:lnTo>
                  <a:pt x="2104249" y="2019452"/>
                </a:lnTo>
                <a:cubicBezTo>
                  <a:pt x="2135172" y="2019452"/>
                  <a:pt x="2160240" y="1994384"/>
                  <a:pt x="2160240" y="1963461"/>
                </a:cubicBezTo>
                <a:lnTo>
                  <a:pt x="2160240" y="1739503"/>
                </a:lnTo>
                <a:cubicBezTo>
                  <a:pt x="2160240" y="1708580"/>
                  <a:pt x="2135172" y="1683512"/>
                  <a:pt x="2104249" y="1683512"/>
                </a:cubicBezTo>
                <a:close/>
                <a:moveTo>
                  <a:pt x="1358676" y="1683512"/>
                </a:moveTo>
                <a:cubicBezTo>
                  <a:pt x="1327753" y="1683512"/>
                  <a:pt x="1302685" y="1708580"/>
                  <a:pt x="1302685" y="1739503"/>
                </a:cubicBezTo>
                <a:lnTo>
                  <a:pt x="1302685" y="1963461"/>
                </a:lnTo>
                <a:cubicBezTo>
                  <a:pt x="1302685" y="1994384"/>
                  <a:pt x="1327753" y="2019452"/>
                  <a:pt x="1358676" y="2019452"/>
                </a:cubicBezTo>
                <a:lnTo>
                  <a:pt x="1582634" y="2019452"/>
                </a:lnTo>
                <a:cubicBezTo>
                  <a:pt x="1613557" y="2019452"/>
                  <a:pt x="1638625" y="1994384"/>
                  <a:pt x="1638625" y="1963461"/>
                </a:cubicBezTo>
                <a:lnTo>
                  <a:pt x="1638625" y="1739503"/>
                </a:lnTo>
                <a:cubicBezTo>
                  <a:pt x="1638625" y="1708580"/>
                  <a:pt x="1613557" y="1683512"/>
                  <a:pt x="1582634" y="1683512"/>
                </a:cubicBezTo>
                <a:close/>
                <a:moveTo>
                  <a:pt x="837062" y="1683512"/>
                </a:moveTo>
                <a:cubicBezTo>
                  <a:pt x="806139" y="1683512"/>
                  <a:pt x="781071" y="1708580"/>
                  <a:pt x="781071" y="1739503"/>
                </a:cubicBezTo>
                <a:lnTo>
                  <a:pt x="781071" y="1963461"/>
                </a:lnTo>
                <a:cubicBezTo>
                  <a:pt x="781071" y="1994384"/>
                  <a:pt x="806139" y="2019452"/>
                  <a:pt x="837062" y="2019452"/>
                </a:cubicBezTo>
                <a:lnTo>
                  <a:pt x="1061020" y="2019452"/>
                </a:lnTo>
                <a:cubicBezTo>
                  <a:pt x="1091943" y="2019452"/>
                  <a:pt x="1117011" y="1994384"/>
                  <a:pt x="1117011" y="1963461"/>
                </a:cubicBezTo>
                <a:lnTo>
                  <a:pt x="1117011" y="1739503"/>
                </a:lnTo>
                <a:cubicBezTo>
                  <a:pt x="1117011" y="1708580"/>
                  <a:pt x="1091943" y="1683512"/>
                  <a:pt x="1061020" y="1683512"/>
                </a:cubicBezTo>
                <a:close/>
                <a:moveTo>
                  <a:pt x="315448" y="1683512"/>
                </a:moveTo>
                <a:cubicBezTo>
                  <a:pt x="284525" y="1683512"/>
                  <a:pt x="259457" y="1708580"/>
                  <a:pt x="259457" y="1739503"/>
                </a:cubicBezTo>
                <a:lnTo>
                  <a:pt x="259457" y="1963461"/>
                </a:lnTo>
                <a:cubicBezTo>
                  <a:pt x="259457" y="1994384"/>
                  <a:pt x="284525" y="2019452"/>
                  <a:pt x="315448" y="2019452"/>
                </a:cubicBezTo>
                <a:lnTo>
                  <a:pt x="539406" y="2019452"/>
                </a:lnTo>
                <a:cubicBezTo>
                  <a:pt x="570329" y="2019452"/>
                  <a:pt x="595397" y="1994384"/>
                  <a:pt x="595397" y="1963461"/>
                </a:cubicBezTo>
                <a:lnTo>
                  <a:pt x="595397" y="1739503"/>
                </a:lnTo>
                <a:cubicBezTo>
                  <a:pt x="595397" y="1708580"/>
                  <a:pt x="570329" y="1683512"/>
                  <a:pt x="539406" y="1683512"/>
                </a:cubicBezTo>
                <a:close/>
                <a:moveTo>
                  <a:pt x="1880291" y="1187192"/>
                </a:moveTo>
                <a:cubicBezTo>
                  <a:pt x="1849368" y="1187192"/>
                  <a:pt x="1824300" y="1212260"/>
                  <a:pt x="1824300" y="1243183"/>
                </a:cubicBezTo>
                <a:lnTo>
                  <a:pt x="1824300" y="1467141"/>
                </a:lnTo>
                <a:cubicBezTo>
                  <a:pt x="1824300" y="1498064"/>
                  <a:pt x="1849368" y="1523132"/>
                  <a:pt x="1880291" y="1523132"/>
                </a:cubicBezTo>
                <a:lnTo>
                  <a:pt x="2104249" y="1523132"/>
                </a:lnTo>
                <a:cubicBezTo>
                  <a:pt x="2135172" y="1523132"/>
                  <a:pt x="2160240" y="1498064"/>
                  <a:pt x="2160240" y="1467141"/>
                </a:cubicBezTo>
                <a:lnTo>
                  <a:pt x="2160240" y="1243183"/>
                </a:lnTo>
                <a:cubicBezTo>
                  <a:pt x="2160240" y="1212260"/>
                  <a:pt x="2135172" y="1187192"/>
                  <a:pt x="2104249" y="1187192"/>
                </a:cubicBezTo>
                <a:close/>
                <a:moveTo>
                  <a:pt x="1358676" y="1187192"/>
                </a:moveTo>
                <a:cubicBezTo>
                  <a:pt x="1327753" y="1187192"/>
                  <a:pt x="1302685" y="1212260"/>
                  <a:pt x="1302685" y="1243183"/>
                </a:cubicBezTo>
                <a:lnTo>
                  <a:pt x="1302685" y="1467141"/>
                </a:lnTo>
                <a:cubicBezTo>
                  <a:pt x="1302685" y="1498064"/>
                  <a:pt x="1327753" y="1523132"/>
                  <a:pt x="1358676" y="1523132"/>
                </a:cubicBezTo>
                <a:lnTo>
                  <a:pt x="1582634" y="1523132"/>
                </a:lnTo>
                <a:cubicBezTo>
                  <a:pt x="1613557" y="1523132"/>
                  <a:pt x="1638625" y="1498064"/>
                  <a:pt x="1638625" y="1467141"/>
                </a:cubicBezTo>
                <a:lnTo>
                  <a:pt x="1638625" y="1243183"/>
                </a:lnTo>
                <a:cubicBezTo>
                  <a:pt x="1638625" y="1212260"/>
                  <a:pt x="1613557" y="1187192"/>
                  <a:pt x="1582634" y="1187192"/>
                </a:cubicBezTo>
                <a:close/>
                <a:moveTo>
                  <a:pt x="837062" y="1187192"/>
                </a:moveTo>
                <a:cubicBezTo>
                  <a:pt x="806139" y="1187192"/>
                  <a:pt x="781071" y="1212260"/>
                  <a:pt x="781071" y="1243183"/>
                </a:cubicBezTo>
                <a:lnTo>
                  <a:pt x="781071" y="1467141"/>
                </a:lnTo>
                <a:cubicBezTo>
                  <a:pt x="781071" y="1498064"/>
                  <a:pt x="806139" y="1523132"/>
                  <a:pt x="837062" y="1523132"/>
                </a:cubicBezTo>
                <a:lnTo>
                  <a:pt x="1061020" y="1523132"/>
                </a:lnTo>
                <a:cubicBezTo>
                  <a:pt x="1091943" y="1523132"/>
                  <a:pt x="1117011" y="1498064"/>
                  <a:pt x="1117011" y="1467141"/>
                </a:cubicBezTo>
                <a:lnTo>
                  <a:pt x="1117011" y="1243183"/>
                </a:lnTo>
                <a:cubicBezTo>
                  <a:pt x="1117011" y="1212260"/>
                  <a:pt x="1091943" y="1187192"/>
                  <a:pt x="1061020" y="1187192"/>
                </a:cubicBezTo>
                <a:close/>
                <a:moveTo>
                  <a:pt x="315448" y="1187192"/>
                </a:moveTo>
                <a:cubicBezTo>
                  <a:pt x="284525" y="1187192"/>
                  <a:pt x="259457" y="1212260"/>
                  <a:pt x="259457" y="1243183"/>
                </a:cubicBezTo>
                <a:lnTo>
                  <a:pt x="259457" y="1467141"/>
                </a:lnTo>
                <a:cubicBezTo>
                  <a:pt x="259457" y="1498064"/>
                  <a:pt x="284525" y="1523132"/>
                  <a:pt x="315448" y="1523132"/>
                </a:cubicBezTo>
                <a:lnTo>
                  <a:pt x="539406" y="1523132"/>
                </a:lnTo>
                <a:cubicBezTo>
                  <a:pt x="570329" y="1523132"/>
                  <a:pt x="595397" y="1498064"/>
                  <a:pt x="595397" y="1467141"/>
                </a:cubicBezTo>
                <a:lnTo>
                  <a:pt x="595397" y="1243183"/>
                </a:lnTo>
                <a:cubicBezTo>
                  <a:pt x="595397" y="1212260"/>
                  <a:pt x="570329" y="1187192"/>
                  <a:pt x="539406" y="1187192"/>
                </a:cubicBezTo>
                <a:close/>
                <a:moveTo>
                  <a:pt x="348041" y="163575"/>
                </a:moveTo>
                <a:cubicBezTo>
                  <a:pt x="275130" y="163575"/>
                  <a:pt x="216024" y="222681"/>
                  <a:pt x="216024" y="295592"/>
                </a:cubicBezTo>
                <a:lnTo>
                  <a:pt x="216024" y="823646"/>
                </a:lnTo>
                <a:cubicBezTo>
                  <a:pt x="216024" y="896557"/>
                  <a:pt x="275130" y="955663"/>
                  <a:pt x="348041" y="955663"/>
                </a:cubicBezTo>
                <a:lnTo>
                  <a:pt x="2100231" y="955663"/>
                </a:lnTo>
                <a:cubicBezTo>
                  <a:pt x="2173142" y="955663"/>
                  <a:pt x="2232248" y="896557"/>
                  <a:pt x="2232248" y="823646"/>
                </a:cubicBezTo>
                <a:lnTo>
                  <a:pt x="2232248" y="295592"/>
                </a:lnTo>
                <a:cubicBezTo>
                  <a:pt x="2232248" y="222681"/>
                  <a:pt x="2173142" y="163575"/>
                  <a:pt x="2100231" y="163575"/>
                </a:cubicBezTo>
                <a:close/>
                <a:moveTo>
                  <a:pt x="265172" y="0"/>
                </a:moveTo>
                <a:lnTo>
                  <a:pt x="2183100" y="0"/>
                </a:lnTo>
                <a:cubicBezTo>
                  <a:pt x="2329550" y="0"/>
                  <a:pt x="2448272" y="118722"/>
                  <a:pt x="2448272" y="265172"/>
                </a:cubicBezTo>
                <a:lnTo>
                  <a:pt x="2448272" y="2974828"/>
                </a:lnTo>
                <a:cubicBezTo>
                  <a:pt x="2448272" y="3121278"/>
                  <a:pt x="2329550" y="3240000"/>
                  <a:pt x="2183100" y="3240000"/>
                </a:cubicBezTo>
                <a:lnTo>
                  <a:pt x="265172" y="3240000"/>
                </a:lnTo>
                <a:cubicBezTo>
                  <a:pt x="118722" y="3240000"/>
                  <a:pt x="0" y="3121278"/>
                  <a:pt x="0" y="2974828"/>
                </a:cubicBezTo>
                <a:lnTo>
                  <a:pt x="0" y="265172"/>
                </a:lnTo>
                <a:cubicBezTo>
                  <a:pt x="0" y="118722"/>
                  <a:pt x="118722" y="0"/>
                  <a:pt x="265172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sz="2700">
              <a:cs typeface="B Nazanin" pitchFamily="2" charset="-78"/>
            </a:endParaRPr>
          </a:p>
        </p:txBody>
      </p:sp>
      <p:sp>
        <p:nvSpPr>
          <p:cNvPr id="36" name="Rounded Rectangle 32">
            <a:extLst>
              <a:ext uri="{FF2B5EF4-FFF2-40B4-BE49-F238E27FC236}">
                <a16:creationId xmlns:a16="http://schemas.microsoft.com/office/drawing/2014/main" id="{E2A5A0E1-5574-4746-9592-DBA378372C19}"/>
              </a:ext>
            </a:extLst>
          </p:cNvPr>
          <p:cNvSpPr/>
          <p:nvPr/>
        </p:nvSpPr>
        <p:spPr>
          <a:xfrm>
            <a:off x="11091575" y="4346060"/>
            <a:ext cx="255727" cy="255727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2019696" y="2510955"/>
                </a:moveTo>
                <a:lnTo>
                  <a:pt x="2019696" y="2797359"/>
                </a:lnTo>
                <a:lnTo>
                  <a:pt x="2914589" y="2797359"/>
                </a:lnTo>
                <a:lnTo>
                  <a:pt x="2914589" y="2510955"/>
                </a:lnTo>
                <a:close/>
                <a:moveTo>
                  <a:pt x="2019696" y="2081348"/>
                </a:moveTo>
                <a:lnTo>
                  <a:pt x="2019696" y="2367752"/>
                </a:lnTo>
                <a:lnTo>
                  <a:pt x="2914589" y="2367752"/>
                </a:lnTo>
                <a:lnTo>
                  <a:pt x="2914589" y="2081348"/>
                </a:lnTo>
                <a:close/>
                <a:moveTo>
                  <a:pt x="580710" y="2021703"/>
                </a:moveTo>
                <a:lnTo>
                  <a:pt x="378191" y="2224222"/>
                </a:lnTo>
                <a:lnTo>
                  <a:pt x="593323" y="2439354"/>
                </a:lnTo>
                <a:lnTo>
                  <a:pt x="378191" y="2654485"/>
                </a:lnTo>
                <a:lnTo>
                  <a:pt x="580710" y="2857004"/>
                </a:lnTo>
                <a:lnTo>
                  <a:pt x="795842" y="2641872"/>
                </a:lnTo>
                <a:lnTo>
                  <a:pt x="1010973" y="2857004"/>
                </a:lnTo>
                <a:lnTo>
                  <a:pt x="1213492" y="2654485"/>
                </a:lnTo>
                <a:lnTo>
                  <a:pt x="998360" y="2439354"/>
                </a:lnTo>
                <a:lnTo>
                  <a:pt x="1213492" y="2224222"/>
                </a:lnTo>
                <a:lnTo>
                  <a:pt x="1010973" y="2021703"/>
                </a:lnTo>
                <a:lnTo>
                  <a:pt x="795842" y="2236835"/>
                </a:lnTo>
                <a:close/>
                <a:moveTo>
                  <a:pt x="1656000" y="1656001"/>
                </a:moveTo>
                <a:lnTo>
                  <a:pt x="3240000" y="1656001"/>
                </a:lnTo>
                <a:lnTo>
                  <a:pt x="3240000" y="2699989"/>
                </a:lnTo>
                <a:cubicBezTo>
                  <a:pt x="3240000" y="2998229"/>
                  <a:pt x="2998229" y="3240000"/>
                  <a:pt x="2699989" y="3240000"/>
                </a:cubicBezTo>
                <a:lnTo>
                  <a:pt x="1656000" y="3240000"/>
                </a:lnTo>
                <a:close/>
                <a:moveTo>
                  <a:pt x="0" y="1656001"/>
                </a:moveTo>
                <a:lnTo>
                  <a:pt x="1584000" y="1656001"/>
                </a:lnTo>
                <a:lnTo>
                  <a:pt x="1584000" y="3240000"/>
                </a:lnTo>
                <a:lnTo>
                  <a:pt x="540011" y="3240000"/>
                </a:lnTo>
                <a:cubicBezTo>
                  <a:pt x="241771" y="3240000"/>
                  <a:pt x="0" y="2998229"/>
                  <a:pt x="0" y="2699989"/>
                </a:cubicBezTo>
                <a:close/>
                <a:moveTo>
                  <a:pt x="2467143" y="957859"/>
                </a:moveTo>
                <a:cubicBezTo>
                  <a:pt x="2388055" y="957859"/>
                  <a:pt x="2323941" y="1021973"/>
                  <a:pt x="2323941" y="1101061"/>
                </a:cubicBezTo>
                <a:cubicBezTo>
                  <a:pt x="2323941" y="1180149"/>
                  <a:pt x="2388055" y="1244263"/>
                  <a:pt x="2467143" y="1244263"/>
                </a:cubicBezTo>
                <a:cubicBezTo>
                  <a:pt x="2546231" y="1244263"/>
                  <a:pt x="2610345" y="1180149"/>
                  <a:pt x="2610345" y="1101061"/>
                </a:cubicBezTo>
                <a:cubicBezTo>
                  <a:pt x="2610345" y="1021973"/>
                  <a:pt x="2546231" y="957859"/>
                  <a:pt x="2467143" y="957859"/>
                </a:cubicBezTo>
                <a:close/>
                <a:moveTo>
                  <a:pt x="2019696" y="635775"/>
                </a:moveTo>
                <a:lnTo>
                  <a:pt x="2019696" y="922180"/>
                </a:lnTo>
                <a:lnTo>
                  <a:pt x="2914589" y="922180"/>
                </a:lnTo>
                <a:lnTo>
                  <a:pt x="2914589" y="635775"/>
                </a:lnTo>
                <a:close/>
                <a:moveTo>
                  <a:pt x="652639" y="331531"/>
                </a:moveTo>
                <a:lnTo>
                  <a:pt x="652639" y="635775"/>
                </a:lnTo>
                <a:lnTo>
                  <a:pt x="348395" y="635775"/>
                </a:lnTo>
                <a:lnTo>
                  <a:pt x="348395" y="922180"/>
                </a:lnTo>
                <a:lnTo>
                  <a:pt x="652639" y="922180"/>
                </a:lnTo>
                <a:lnTo>
                  <a:pt x="652639" y="1226424"/>
                </a:lnTo>
                <a:lnTo>
                  <a:pt x="939044" y="1226424"/>
                </a:lnTo>
                <a:lnTo>
                  <a:pt x="939044" y="922180"/>
                </a:lnTo>
                <a:lnTo>
                  <a:pt x="1243288" y="922180"/>
                </a:lnTo>
                <a:lnTo>
                  <a:pt x="1243288" y="635775"/>
                </a:lnTo>
                <a:lnTo>
                  <a:pt x="939044" y="635775"/>
                </a:lnTo>
                <a:lnTo>
                  <a:pt x="939044" y="331531"/>
                </a:lnTo>
                <a:close/>
                <a:moveTo>
                  <a:pt x="2467143" y="313692"/>
                </a:moveTo>
                <a:cubicBezTo>
                  <a:pt x="2388055" y="313692"/>
                  <a:pt x="2323941" y="377806"/>
                  <a:pt x="2323941" y="456894"/>
                </a:cubicBezTo>
                <a:cubicBezTo>
                  <a:pt x="2323941" y="535982"/>
                  <a:pt x="2388055" y="600096"/>
                  <a:pt x="2467143" y="600096"/>
                </a:cubicBezTo>
                <a:cubicBezTo>
                  <a:pt x="2546231" y="600096"/>
                  <a:pt x="2610345" y="535982"/>
                  <a:pt x="2610345" y="456894"/>
                </a:cubicBezTo>
                <a:cubicBezTo>
                  <a:pt x="2610345" y="377806"/>
                  <a:pt x="2546231" y="313692"/>
                  <a:pt x="2467143" y="313692"/>
                </a:cubicBezTo>
                <a:close/>
                <a:moveTo>
                  <a:pt x="540011" y="0"/>
                </a:moveTo>
                <a:lnTo>
                  <a:pt x="2699989" y="0"/>
                </a:lnTo>
                <a:cubicBezTo>
                  <a:pt x="2998229" y="0"/>
                  <a:pt x="3240000" y="241771"/>
                  <a:pt x="3240000" y="540011"/>
                </a:cubicBezTo>
                <a:lnTo>
                  <a:pt x="3240000" y="1584001"/>
                </a:lnTo>
                <a:lnTo>
                  <a:pt x="1656000" y="1584001"/>
                </a:lnTo>
                <a:lnTo>
                  <a:pt x="1656000" y="1"/>
                </a:lnTo>
                <a:lnTo>
                  <a:pt x="1584000" y="1"/>
                </a:lnTo>
                <a:lnTo>
                  <a:pt x="1584000" y="1584001"/>
                </a:lnTo>
                <a:lnTo>
                  <a:pt x="0" y="1584001"/>
                </a:lnTo>
                <a:lnTo>
                  <a:pt x="0" y="540011"/>
                </a:lnTo>
                <a:cubicBezTo>
                  <a:pt x="0" y="241771"/>
                  <a:pt x="241771" y="0"/>
                  <a:pt x="540011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sz="2700">
              <a:cs typeface="B Nazanin" pitchFamily="2" charset="-78"/>
            </a:endParaRPr>
          </a:p>
        </p:txBody>
      </p:sp>
      <p:sp>
        <p:nvSpPr>
          <p:cNvPr id="37" name="Rectangle 16">
            <a:extLst>
              <a:ext uri="{FF2B5EF4-FFF2-40B4-BE49-F238E27FC236}">
                <a16:creationId xmlns:a16="http://schemas.microsoft.com/office/drawing/2014/main" id="{2C63EDBD-43B2-44BD-973B-202EA88DBDC5}"/>
              </a:ext>
            </a:extLst>
          </p:cNvPr>
          <p:cNvSpPr/>
          <p:nvPr/>
        </p:nvSpPr>
        <p:spPr>
          <a:xfrm rot="2700000">
            <a:off x="11118137" y="5801145"/>
            <a:ext cx="202603" cy="363229"/>
          </a:xfrm>
          <a:custGeom>
            <a:avLst/>
            <a:gdLst/>
            <a:ahLst/>
            <a:cxnLst/>
            <a:rect l="l" t="t" r="r" b="b"/>
            <a:pathLst>
              <a:path w="2232248" h="4001999">
                <a:moveTo>
                  <a:pt x="1116887" y="0"/>
                </a:moveTo>
                <a:cubicBezTo>
                  <a:pt x="1270748" y="4762"/>
                  <a:pt x="1433283" y="120651"/>
                  <a:pt x="1447291" y="308459"/>
                </a:cubicBezTo>
                <a:cubicBezTo>
                  <a:pt x="1483174" y="544979"/>
                  <a:pt x="1283237" y="603082"/>
                  <a:pt x="1339988" y="887363"/>
                </a:cubicBezTo>
                <a:lnTo>
                  <a:pt x="2232248" y="887363"/>
                </a:lnTo>
                <a:lnTo>
                  <a:pt x="2232248" y="1778237"/>
                </a:lnTo>
                <a:cubicBezTo>
                  <a:pt x="1956566" y="1829261"/>
                  <a:pt x="1897086" y="1634366"/>
                  <a:pt x="1663321" y="1669832"/>
                </a:cubicBezTo>
                <a:cubicBezTo>
                  <a:pt x="1475513" y="1683840"/>
                  <a:pt x="1359624" y="1846375"/>
                  <a:pt x="1354862" y="2000236"/>
                </a:cubicBezTo>
                <a:cubicBezTo>
                  <a:pt x="1358037" y="2135389"/>
                  <a:pt x="1477787" y="2334920"/>
                  <a:pt x="1701420" y="2336507"/>
                </a:cubicBezTo>
                <a:cubicBezTo>
                  <a:pt x="1972077" y="2308709"/>
                  <a:pt x="1932339" y="2176007"/>
                  <a:pt x="2232248" y="2187989"/>
                </a:cubicBezTo>
                <a:lnTo>
                  <a:pt x="2232248" y="3119611"/>
                </a:lnTo>
                <a:lnTo>
                  <a:pt x="1303259" y="3119611"/>
                </a:lnTo>
                <a:cubicBezTo>
                  <a:pt x="1289664" y="3424971"/>
                  <a:pt x="1423682" y="3383289"/>
                  <a:pt x="1451633" y="3655441"/>
                </a:cubicBezTo>
                <a:cubicBezTo>
                  <a:pt x="1450046" y="3879074"/>
                  <a:pt x="1250515" y="3998824"/>
                  <a:pt x="1115362" y="4001999"/>
                </a:cubicBezTo>
                <a:cubicBezTo>
                  <a:pt x="961501" y="3997237"/>
                  <a:pt x="798966" y="3881348"/>
                  <a:pt x="784958" y="3693540"/>
                </a:cubicBezTo>
                <a:cubicBezTo>
                  <a:pt x="749282" y="3458385"/>
                  <a:pt x="946712" y="3399594"/>
                  <a:pt x="892811" y="3119611"/>
                </a:cubicBezTo>
                <a:lnTo>
                  <a:pt x="0" y="3119611"/>
                </a:lnTo>
                <a:lnTo>
                  <a:pt x="0" y="2203607"/>
                </a:lnTo>
                <a:cubicBezTo>
                  <a:pt x="285884" y="2145799"/>
                  <a:pt x="343730" y="2346665"/>
                  <a:pt x="580754" y="2310706"/>
                </a:cubicBezTo>
                <a:cubicBezTo>
                  <a:pt x="768562" y="2296698"/>
                  <a:pt x="884451" y="2134163"/>
                  <a:pt x="889213" y="1980302"/>
                </a:cubicBezTo>
                <a:cubicBezTo>
                  <a:pt x="886038" y="1845149"/>
                  <a:pt x="766288" y="1645618"/>
                  <a:pt x="542655" y="1644031"/>
                </a:cubicBezTo>
                <a:cubicBezTo>
                  <a:pt x="268493" y="1672188"/>
                  <a:pt x="312817" y="1807984"/>
                  <a:pt x="0" y="1792208"/>
                </a:cubicBezTo>
                <a:lnTo>
                  <a:pt x="0" y="887363"/>
                </a:lnTo>
                <a:lnTo>
                  <a:pt x="928847" y="887363"/>
                </a:lnTo>
                <a:cubicBezTo>
                  <a:pt x="944034" y="576570"/>
                  <a:pt x="808718" y="620178"/>
                  <a:pt x="780616" y="346558"/>
                </a:cubicBezTo>
                <a:cubicBezTo>
                  <a:pt x="782203" y="122925"/>
                  <a:pt x="981734" y="3175"/>
                  <a:pt x="1116887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itchFamily="2" charset="-78"/>
            </a:endParaRPr>
          </a:p>
        </p:txBody>
      </p:sp>
      <p:sp>
        <p:nvSpPr>
          <p:cNvPr id="38" name="Rectangle 9">
            <a:extLst>
              <a:ext uri="{FF2B5EF4-FFF2-40B4-BE49-F238E27FC236}">
                <a16:creationId xmlns:a16="http://schemas.microsoft.com/office/drawing/2014/main" id="{6191BBF0-B85B-4D5A-AF50-240D77B8A647}"/>
              </a:ext>
            </a:extLst>
          </p:cNvPr>
          <p:cNvSpPr/>
          <p:nvPr/>
        </p:nvSpPr>
        <p:spPr>
          <a:xfrm>
            <a:off x="11082250" y="5487125"/>
            <a:ext cx="274377" cy="256841"/>
          </a:xfrm>
          <a:custGeom>
            <a:avLst/>
            <a:gdLst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29618 w 3239999"/>
              <a:gd name="connsiteY32" fmla="*/ 2690698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2991331 w 3239999"/>
              <a:gd name="connsiteY3" fmla="*/ 2709748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29618 w 3239999"/>
              <a:gd name="connsiteY32" fmla="*/ 2690698 h 3032924"/>
              <a:gd name="connsiteX33" fmla="*/ 1576606 w 3239999"/>
              <a:gd name="connsiteY33" fmla="*/ 2776423 h 30329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3239999" h="3032924">
                <a:moveTo>
                  <a:pt x="1576606" y="2778202"/>
                </a:moveTo>
                <a:cubicBezTo>
                  <a:pt x="1576606" y="2778795"/>
                  <a:pt x="1663394" y="2792670"/>
                  <a:pt x="1663394" y="2778202"/>
                </a:cubicBezTo>
                <a:lnTo>
                  <a:pt x="1663394" y="2776423"/>
                </a:lnTo>
                <a:cubicBezTo>
                  <a:pt x="2185083" y="2605634"/>
                  <a:pt x="2444552" y="2500589"/>
                  <a:pt x="2991331" y="2709748"/>
                </a:cubicBezTo>
                <a:lnTo>
                  <a:pt x="3000856" y="526981"/>
                </a:lnTo>
                <a:lnTo>
                  <a:pt x="2855082" y="526981"/>
                </a:lnTo>
                <a:cubicBezTo>
                  <a:pt x="2857178" y="1175360"/>
                  <a:pt x="2859273" y="1823738"/>
                  <a:pt x="2861369" y="2472117"/>
                </a:cubicBezTo>
                <a:cubicBezTo>
                  <a:pt x="2483869" y="2318121"/>
                  <a:pt x="2052449" y="2439541"/>
                  <a:pt x="1663394" y="2765302"/>
                </a:cubicBezTo>
                <a:lnTo>
                  <a:pt x="1663394" y="526981"/>
                </a:lnTo>
                <a:lnTo>
                  <a:pt x="1663394" y="430441"/>
                </a:lnTo>
                <a:lnTo>
                  <a:pt x="1663394" y="402054"/>
                </a:lnTo>
                <a:cubicBezTo>
                  <a:pt x="1896442" y="149589"/>
                  <a:pt x="2115835" y="2106"/>
                  <a:pt x="2406065" y="22"/>
                </a:cubicBezTo>
                <a:cubicBezTo>
                  <a:pt x="2537987" y="-925"/>
                  <a:pt x="2684544" y="28169"/>
                  <a:pt x="2853673" y="91100"/>
                </a:cubicBezTo>
                <a:cubicBezTo>
                  <a:pt x="2854039" y="204214"/>
                  <a:pt x="2854404" y="317327"/>
                  <a:pt x="2854770" y="430441"/>
                </a:cubicBezTo>
                <a:lnTo>
                  <a:pt x="3120669" y="428517"/>
                </a:lnTo>
                <a:lnTo>
                  <a:pt x="3120669" y="738345"/>
                </a:lnTo>
                <a:lnTo>
                  <a:pt x="3239999" y="738345"/>
                </a:lnTo>
                <a:lnTo>
                  <a:pt x="3239999" y="3032924"/>
                </a:lnTo>
                <a:lnTo>
                  <a:pt x="0" y="3032924"/>
                </a:lnTo>
                <a:lnTo>
                  <a:pt x="0" y="738345"/>
                </a:lnTo>
                <a:lnTo>
                  <a:pt x="102477" y="738345"/>
                </a:lnTo>
                <a:lnTo>
                  <a:pt x="102477" y="428517"/>
                </a:lnTo>
                <a:lnTo>
                  <a:pt x="385229" y="430441"/>
                </a:lnTo>
                <a:cubicBezTo>
                  <a:pt x="385595" y="317327"/>
                  <a:pt x="385960" y="204214"/>
                  <a:pt x="386326" y="91100"/>
                </a:cubicBezTo>
                <a:cubicBezTo>
                  <a:pt x="555455" y="28169"/>
                  <a:pt x="702013" y="-925"/>
                  <a:pt x="833935" y="22"/>
                </a:cubicBezTo>
                <a:cubicBezTo>
                  <a:pt x="1124164" y="2106"/>
                  <a:pt x="1343558" y="149589"/>
                  <a:pt x="1576606" y="402054"/>
                </a:cubicBezTo>
                <a:lnTo>
                  <a:pt x="1576606" y="430441"/>
                </a:lnTo>
                <a:lnTo>
                  <a:pt x="1576606" y="526981"/>
                </a:lnTo>
                <a:lnTo>
                  <a:pt x="1576606" y="2765302"/>
                </a:lnTo>
                <a:cubicBezTo>
                  <a:pt x="1187550" y="2439541"/>
                  <a:pt x="756130" y="2318121"/>
                  <a:pt x="378630" y="2472117"/>
                </a:cubicBezTo>
                <a:lnTo>
                  <a:pt x="384918" y="526981"/>
                </a:lnTo>
                <a:lnTo>
                  <a:pt x="239143" y="526981"/>
                </a:lnTo>
                <a:lnTo>
                  <a:pt x="229618" y="2690698"/>
                </a:lnTo>
                <a:cubicBezTo>
                  <a:pt x="773243" y="2466244"/>
                  <a:pt x="1081748" y="2626096"/>
                  <a:pt x="1576606" y="2776423"/>
                </a:cubicBezTo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 dirty="0">
              <a:cs typeface="B Nazanin" pitchFamily="2" charset="-78"/>
            </a:endParaRPr>
          </a:p>
        </p:txBody>
      </p:sp>
      <p:sp>
        <p:nvSpPr>
          <p:cNvPr id="39" name="Rounded Rectangle 5">
            <a:extLst>
              <a:ext uri="{FF2B5EF4-FFF2-40B4-BE49-F238E27FC236}">
                <a16:creationId xmlns:a16="http://schemas.microsoft.com/office/drawing/2014/main" id="{40091646-4596-4449-A53B-D0FE29F0AE23}"/>
              </a:ext>
            </a:extLst>
          </p:cNvPr>
          <p:cNvSpPr/>
          <p:nvPr/>
        </p:nvSpPr>
        <p:spPr>
          <a:xfrm flipH="1">
            <a:off x="11088155" y="4739278"/>
            <a:ext cx="262564" cy="216599"/>
          </a:xfrm>
          <a:custGeom>
            <a:avLst/>
            <a:gdLst>
              <a:gd name="connsiteX0" fmla="*/ 1384251 w 3217557"/>
              <a:gd name="connsiteY0" fmla="*/ 661544 h 2702049"/>
              <a:gd name="connsiteX1" fmla="*/ 1574067 w 3217557"/>
              <a:gd name="connsiteY1" fmla="*/ 851360 h 2702049"/>
              <a:gd name="connsiteX2" fmla="*/ 1384251 w 3217557"/>
              <a:gd name="connsiteY2" fmla="*/ 1041176 h 2702049"/>
              <a:gd name="connsiteX3" fmla="*/ 1194435 w 3217557"/>
              <a:gd name="connsiteY3" fmla="*/ 851360 h 2702049"/>
              <a:gd name="connsiteX4" fmla="*/ 1384251 w 3217557"/>
              <a:gd name="connsiteY4" fmla="*/ 661544 h 2702049"/>
              <a:gd name="connsiteX5" fmla="*/ 1993421 w 3217557"/>
              <a:gd name="connsiteY5" fmla="*/ 661544 h 2702049"/>
              <a:gd name="connsiteX6" fmla="*/ 2183237 w 3217557"/>
              <a:gd name="connsiteY6" fmla="*/ 851360 h 2702049"/>
              <a:gd name="connsiteX7" fmla="*/ 1993421 w 3217557"/>
              <a:gd name="connsiteY7" fmla="*/ 1041176 h 2702049"/>
              <a:gd name="connsiteX8" fmla="*/ 1803605 w 3217557"/>
              <a:gd name="connsiteY8" fmla="*/ 851360 h 2702049"/>
              <a:gd name="connsiteX9" fmla="*/ 1993421 w 3217557"/>
              <a:gd name="connsiteY9" fmla="*/ 661544 h 2702049"/>
              <a:gd name="connsiteX10" fmla="*/ 2602591 w 3217557"/>
              <a:gd name="connsiteY10" fmla="*/ 661544 h 2702049"/>
              <a:gd name="connsiteX11" fmla="*/ 2792407 w 3217557"/>
              <a:gd name="connsiteY11" fmla="*/ 851360 h 2702049"/>
              <a:gd name="connsiteX12" fmla="*/ 2602591 w 3217557"/>
              <a:gd name="connsiteY12" fmla="*/ 1041176 h 2702049"/>
              <a:gd name="connsiteX13" fmla="*/ 2412775 w 3217557"/>
              <a:gd name="connsiteY13" fmla="*/ 851360 h 2702049"/>
              <a:gd name="connsiteX14" fmla="*/ 2602591 w 3217557"/>
              <a:gd name="connsiteY14" fmla="*/ 661544 h 2702049"/>
              <a:gd name="connsiteX15" fmla="*/ 677114 w 3217557"/>
              <a:gd name="connsiteY15" fmla="*/ 569491 h 2702049"/>
              <a:gd name="connsiteX16" fmla="*/ 330916 w 3217557"/>
              <a:gd name="connsiteY16" fmla="*/ 569491 h 2702049"/>
              <a:gd name="connsiteX17" fmla="*/ 0 w 3217557"/>
              <a:gd name="connsiteY17" fmla="*/ 900407 h 2702049"/>
              <a:gd name="connsiteX18" fmla="*/ 0 w 3217557"/>
              <a:gd name="connsiteY18" fmla="*/ 1952009 h 2702049"/>
              <a:gd name="connsiteX19" fmla="*/ 330916 w 3217557"/>
              <a:gd name="connsiteY19" fmla="*/ 2282925 h 2702049"/>
              <a:gd name="connsiteX20" fmla="*/ 711670 w 3217557"/>
              <a:gd name="connsiteY20" fmla="*/ 2282925 h 2702049"/>
              <a:gd name="connsiteX21" fmla="*/ 15770 w 3217557"/>
              <a:gd name="connsiteY21" fmla="*/ 2702049 h 2702049"/>
              <a:gd name="connsiteX22" fmla="*/ 1294529 w 3217557"/>
              <a:gd name="connsiteY22" fmla="*/ 2282925 h 2702049"/>
              <a:gd name="connsiteX23" fmla="*/ 2117356 w 3217557"/>
              <a:gd name="connsiteY23" fmla="*/ 2282925 h 2702049"/>
              <a:gd name="connsiteX24" fmla="*/ 2418395 w 3217557"/>
              <a:gd name="connsiteY24" fmla="*/ 2087951 h 2702049"/>
              <a:gd name="connsiteX25" fmla="*/ 1830857 w 3217557"/>
              <a:gd name="connsiteY25" fmla="*/ 1799347 h 2702049"/>
              <a:gd name="connsiteX26" fmla="*/ 1008030 w 3217557"/>
              <a:gd name="connsiteY26" fmla="*/ 1799347 h 2702049"/>
              <a:gd name="connsiteX27" fmla="*/ 677114 w 3217557"/>
              <a:gd name="connsiteY27" fmla="*/ 1468431 h 2702049"/>
              <a:gd name="connsiteX28" fmla="*/ 677114 w 3217557"/>
              <a:gd name="connsiteY28" fmla="*/ 569491 h 2702049"/>
              <a:gd name="connsiteX29" fmla="*/ 2886641 w 3217557"/>
              <a:gd name="connsiteY29" fmla="*/ 0 h 2702049"/>
              <a:gd name="connsiteX30" fmla="*/ 1100201 w 3217557"/>
              <a:gd name="connsiteY30" fmla="*/ 0 h 2702049"/>
              <a:gd name="connsiteX31" fmla="*/ 769285 w 3217557"/>
              <a:gd name="connsiteY31" fmla="*/ 330916 h 2702049"/>
              <a:gd name="connsiteX32" fmla="*/ 769285 w 3217557"/>
              <a:gd name="connsiteY32" fmla="*/ 1382518 h 2702049"/>
              <a:gd name="connsiteX33" fmla="*/ 1100201 w 3217557"/>
              <a:gd name="connsiteY33" fmla="*/ 1713434 h 2702049"/>
              <a:gd name="connsiteX34" fmla="*/ 1923028 w 3217557"/>
              <a:gd name="connsiteY34" fmla="*/ 1713434 h 2702049"/>
              <a:gd name="connsiteX35" fmla="*/ 3078958 w 3217557"/>
              <a:gd name="connsiteY35" fmla="*/ 2077967 h 2702049"/>
              <a:gd name="connsiteX36" fmla="*/ 2505887 w 3217557"/>
              <a:gd name="connsiteY36" fmla="*/ 1713434 h 2702049"/>
              <a:gd name="connsiteX37" fmla="*/ 2886641 w 3217557"/>
              <a:gd name="connsiteY37" fmla="*/ 1713434 h 2702049"/>
              <a:gd name="connsiteX38" fmla="*/ 3217557 w 3217557"/>
              <a:gd name="connsiteY38" fmla="*/ 1382518 h 2702049"/>
              <a:gd name="connsiteX39" fmla="*/ 3217557 w 3217557"/>
              <a:gd name="connsiteY39" fmla="*/ 330916 h 2702049"/>
              <a:gd name="connsiteX40" fmla="*/ 2886641 w 3217557"/>
              <a:gd name="connsiteY40" fmla="*/ 0 h 2702049"/>
              <a:gd name="connsiteX0" fmla="*/ 1384251 w 3217557"/>
              <a:gd name="connsiteY0" fmla="*/ 661544 h 2702049"/>
              <a:gd name="connsiteX1" fmla="*/ 1574067 w 3217557"/>
              <a:gd name="connsiteY1" fmla="*/ 851360 h 2702049"/>
              <a:gd name="connsiteX2" fmla="*/ 1384251 w 3217557"/>
              <a:gd name="connsiteY2" fmla="*/ 1041176 h 2702049"/>
              <a:gd name="connsiteX3" fmla="*/ 1194435 w 3217557"/>
              <a:gd name="connsiteY3" fmla="*/ 851360 h 2702049"/>
              <a:gd name="connsiteX4" fmla="*/ 1384251 w 3217557"/>
              <a:gd name="connsiteY4" fmla="*/ 661544 h 2702049"/>
              <a:gd name="connsiteX5" fmla="*/ 1993421 w 3217557"/>
              <a:gd name="connsiteY5" fmla="*/ 661544 h 2702049"/>
              <a:gd name="connsiteX6" fmla="*/ 2183237 w 3217557"/>
              <a:gd name="connsiteY6" fmla="*/ 851360 h 2702049"/>
              <a:gd name="connsiteX7" fmla="*/ 1993421 w 3217557"/>
              <a:gd name="connsiteY7" fmla="*/ 1041176 h 2702049"/>
              <a:gd name="connsiteX8" fmla="*/ 1803605 w 3217557"/>
              <a:gd name="connsiteY8" fmla="*/ 851360 h 2702049"/>
              <a:gd name="connsiteX9" fmla="*/ 1993421 w 3217557"/>
              <a:gd name="connsiteY9" fmla="*/ 661544 h 2702049"/>
              <a:gd name="connsiteX10" fmla="*/ 2602591 w 3217557"/>
              <a:gd name="connsiteY10" fmla="*/ 661544 h 2702049"/>
              <a:gd name="connsiteX11" fmla="*/ 2792407 w 3217557"/>
              <a:gd name="connsiteY11" fmla="*/ 851360 h 2702049"/>
              <a:gd name="connsiteX12" fmla="*/ 2602591 w 3217557"/>
              <a:gd name="connsiteY12" fmla="*/ 1041176 h 2702049"/>
              <a:gd name="connsiteX13" fmla="*/ 2412775 w 3217557"/>
              <a:gd name="connsiteY13" fmla="*/ 851360 h 2702049"/>
              <a:gd name="connsiteX14" fmla="*/ 2602591 w 3217557"/>
              <a:gd name="connsiteY14" fmla="*/ 661544 h 2702049"/>
              <a:gd name="connsiteX15" fmla="*/ 677114 w 3217557"/>
              <a:gd name="connsiteY15" fmla="*/ 569491 h 2702049"/>
              <a:gd name="connsiteX16" fmla="*/ 330916 w 3217557"/>
              <a:gd name="connsiteY16" fmla="*/ 569491 h 2702049"/>
              <a:gd name="connsiteX17" fmla="*/ 0 w 3217557"/>
              <a:gd name="connsiteY17" fmla="*/ 900407 h 2702049"/>
              <a:gd name="connsiteX18" fmla="*/ 0 w 3217557"/>
              <a:gd name="connsiteY18" fmla="*/ 1952009 h 2702049"/>
              <a:gd name="connsiteX19" fmla="*/ 330916 w 3217557"/>
              <a:gd name="connsiteY19" fmla="*/ 2282925 h 2702049"/>
              <a:gd name="connsiteX20" fmla="*/ 711670 w 3217557"/>
              <a:gd name="connsiteY20" fmla="*/ 2282925 h 2702049"/>
              <a:gd name="connsiteX21" fmla="*/ 15770 w 3217557"/>
              <a:gd name="connsiteY21" fmla="*/ 2702049 h 2702049"/>
              <a:gd name="connsiteX22" fmla="*/ 1294529 w 3217557"/>
              <a:gd name="connsiteY22" fmla="*/ 2282925 h 2702049"/>
              <a:gd name="connsiteX23" fmla="*/ 2117356 w 3217557"/>
              <a:gd name="connsiteY23" fmla="*/ 2282925 h 2702049"/>
              <a:gd name="connsiteX24" fmla="*/ 2418395 w 3217557"/>
              <a:gd name="connsiteY24" fmla="*/ 2087951 h 2702049"/>
              <a:gd name="connsiteX25" fmla="*/ 1830857 w 3217557"/>
              <a:gd name="connsiteY25" fmla="*/ 1799347 h 2702049"/>
              <a:gd name="connsiteX26" fmla="*/ 1008030 w 3217557"/>
              <a:gd name="connsiteY26" fmla="*/ 1799347 h 2702049"/>
              <a:gd name="connsiteX27" fmla="*/ 677114 w 3217557"/>
              <a:gd name="connsiteY27" fmla="*/ 1468431 h 2702049"/>
              <a:gd name="connsiteX28" fmla="*/ 677114 w 3217557"/>
              <a:gd name="connsiteY28" fmla="*/ 569491 h 2702049"/>
              <a:gd name="connsiteX29" fmla="*/ 2886641 w 3217557"/>
              <a:gd name="connsiteY29" fmla="*/ 0 h 2702049"/>
              <a:gd name="connsiteX30" fmla="*/ 1100201 w 3217557"/>
              <a:gd name="connsiteY30" fmla="*/ 0 h 2702049"/>
              <a:gd name="connsiteX31" fmla="*/ 769285 w 3217557"/>
              <a:gd name="connsiteY31" fmla="*/ 330916 h 2702049"/>
              <a:gd name="connsiteX32" fmla="*/ 769285 w 3217557"/>
              <a:gd name="connsiteY32" fmla="*/ 1382518 h 2702049"/>
              <a:gd name="connsiteX33" fmla="*/ 1100201 w 3217557"/>
              <a:gd name="connsiteY33" fmla="*/ 1713434 h 2702049"/>
              <a:gd name="connsiteX34" fmla="*/ 1923028 w 3217557"/>
              <a:gd name="connsiteY34" fmla="*/ 1713434 h 2702049"/>
              <a:gd name="connsiteX35" fmla="*/ 3078958 w 3217557"/>
              <a:gd name="connsiteY35" fmla="*/ 2077967 h 2702049"/>
              <a:gd name="connsiteX36" fmla="*/ 2505887 w 3217557"/>
              <a:gd name="connsiteY36" fmla="*/ 1713434 h 2702049"/>
              <a:gd name="connsiteX37" fmla="*/ 2886641 w 3217557"/>
              <a:gd name="connsiteY37" fmla="*/ 1713434 h 2702049"/>
              <a:gd name="connsiteX38" fmla="*/ 3217557 w 3217557"/>
              <a:gd name="connsiteY38" fmla="*/ 1382518 h 2702049"/>
              <a:gd name="connsiteX39" fmla="*/ 3217557 w 3217557"/>
              <a:gd name="connsiteY39" fmla="*/ 330916 h 2702049"/>
              <a:gd name="connsiteX40" fmla="*/ 2886641 w 3217557"/>
              <a:gd name="connsiteY40" fmla="*/ 0 h 2702049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3217557" h="2654282">
                <a:moveTo>
                  <a:pt x="1384251" y="661544"/>
                </a:moveTo>
                <a:cubicBezTo>
                  <a:pt x="1489083" y="661544"/>
                  <a:pt x="1574067" y="746528"/>
                  <a:pt x="1574067" y="851360"/>
                </a:cubicBezTo>
                <a:cubicBezTo>
                  <a:pt x="1574067" y="956192"/>
                  <a:pt x="1489083" y="1041176"/>
                  <a:pt x="1384251" y="1041176"/>
                </a:cubicBezTo>
                <a:cubicBezTo>
                  <a:pt x="1279419" y="1041176"/>
                  <a:pt x="1194435" y="956192"/>
                  <a:pt x="1194435" y="851360"/>
                </a:cubicBezTo>
                <a:cubicBezTo>
                  <a:pt x="1194435" y="746528"/>
                  <a:pt x="1279419" y="661544"/>
                  <a:pt x="1384251" y="661544"/>
                </a:cubicBezTo>
                <a:close/>
                <a:moveTo>
                  <a:pt x="1993421" y="661544"/>
                </a:moveTo>
                <a:cubicBezTo>
                  <a:pt x="2098253" y="661544"/>
                  <a:pt x="2183237" y="746528"/>
                  <a:pt x="2183237" y="851360"/>
                </a:cubicBezTo>
                <a:cubicBezTo>
                  <a:pt x="2183237" y="956192"/>
                  <a:pt x="2098253" y="1041176"/>
                  <a:pt x="1993421" y="1041176"/>
                </a:cubicBezTo>
                <a:cubicBezTo>
                  <a:pt x="1888589" y="1041176"/>
                  <a:pt x="1803605" y="956192"/>
                  <a:pt x="1803605" y="851360"/>
                </a:cubicBezTo>
                <a:cubicBezTo>
                  <a:pt x="1803605" y="746528"/>
                  <a:pt x="1888589" y="661544"/>
                  <a:pt x="1993421" y="661544"/>
                </a:cubicBezTo>
                <a:close/>
                <a:moveTo>
                  <a:pt x="2602591" y="661544"/>
                </a:moveTo>
                <a:cubicBezTo>
                  <a:pt x="2707423" y="661544"/>
                  <a:pt x="2792407" y="746528"/>
                  <a:pt x="2792407" y="851360"/>
                </a:cubicBezTo>
                <a:cubicBezTo>
                  <a:pt x="2792407" y="956192"/>
                  <a:pt x="2707423" y="1041176"/>
                  <a:pt x="2602591" y="1041176"/>
                </a:cubicBezTo>
                <a:cubicBezTo>
                  <a:pt x="2497759" y="1041176"/>
                  <a:pt x="2412775" y="956192"/>
                  <a:pt x="2412775" y="851360"/>
                </a:cubicBezTo>
                <a:cubicBezTo>
                  <a:pt x="2412775" y="746528"/>
                  <a:pt x="2497759" y="661544"/>
                  <a:pt x="2602591" y="661544"/>
                </a:cubicBezTo>
                <a:close/>
                <a:moveTo>
                  <a:pt x="677114" y="569491"/>
                </a:moveTo>
                <a:lnTo>
                  <a:pt x="330916" y="569491"/>
                </a:lnTo>
                <a:cubicBezTo>
                  <a:pt x="148156" y="569491"/>
                  <a:pt x="0" y="717647"/>
                  <a:pt x="0" y="900407"/>
                </a:cubicBezTo>
                <a:lnTo>
                  <a:pt x="0" y="1952009"/>
                </a:lnTo>
                <a:cubicBezTo>
                  <a:pt x="0" y="2134769"/>
                  <a:pt x="148156" y="2282925"/>
                  <a:pt x="330916" y="2282925"/>
                </a:cubicBezTo>
                <a:lnTo>
                  <a:pt x="711670" y="2282925"/>
                </a:lnTo>
                <a:cubicBezTo>
                  <a:pt x="639726" y="2394386"/>
                  <a:pt x="647101" y="2475544"/>
                  <a:pt x="275077" y="2654282"/>
                </a:cubicBezTo>
                <a:cubicBezTo>
                  <a:pt x="900998" y="2583693"/>
                  <a:pt x="998412" y="2552618"/>
                  <a:pt x="1294529" y="2282925"/>
                </a:cubicBezTo>
                <a:lnTo>
                  <a:pt x="2117356" y="2282925"/>
                </a:lnTo>
                <a:cubicBezTo>
                  <a:pt x="2251554" y="2282925"/>
                  <a:pt x="2367095" y="2203043"/>
                  <a:pt x="2418395" y="2087951"/>
                </a:cubicBezTo>
                <a:cubicBezTo>
                  <a:pt x="2205538" y="2022975"/>
                  <a:pt x="2032941" y="1932583"/>
                  <a:pt x="1830857" y="1799347"/>
                </a:cubicBezTo>
                <a:lnTo>
                  <a:pt x="1008030" y="1799347"/>
                </a:lnTo>
                <a:cubicBezTo>
                  <a:pt x="825270" y="1799347"/>
                  <a:pt x="677114" y="1651191"/>
                  <a:pt x="677114" y="1468431"/>
                </a:cubicBezTo>
                <a:lnTo>
                  <a:pt x="677114" y="569491"/>
                </a:lnTo>
                <a:close/>
                <a:moveTo>
                  <a:pt x="2886641" y="0"/>
                </a:moveTo>
                <a:lnTo>
                  <a:pt x="1100201" y="0"/>
                </a:lnTo>
                <a:cubicBezTo>
                  <a:pt x="917441" y="0"/>
                  <a:pt x="769285" y="148156"/>
                  <a:pt x="769285" y="330916"/>
                </a:cubicBezTo>
                <a:lnTo>
                  <a:pt x="769285" y="1382518"/>
                </a:lnTo>
                <a:cubicBezTo>
                  <a:pt x="769285" y="1565278"/>
                  <a:pt x="917441" y="1713434"/>
                  <a:pt x="1100201" y="1713434"/>
                </a:cubicBezTo>
                <a:lnTo>
                  <a:pt x="1923028" y="1713434"/>
                </a:lnTo>
                <a:cubicBezTo>
                  <a:pt x="2301032" y="1962656"/>
                  <a:pt x="2453037" y="2007378"/>
                  <a:pt x="3078958" y="2077967"/>
                </a:cubicBezTo>
                <a:cubicBezTo>
                  <a:pt x="2713759" y="1878758"/>
                  <a:pt x="2673367" y="1899957"/>
                  <a:pt x="2505887" y="1713434"/>
                </a:cubicBezTo>
                <a:lnTo>
                  <a:pt x="2886641" y="1713434"/>
                </a:lnTo>
                <a:cubicBezTo>
                  <a:pt x="3069401" y="1713434"/>
                  <a:pt x="3217557" y="1565278"/>
                  <a:pt x="3217557" y="1382518"/>
                </a:cubicBezTo>
                <a:lnTo>
                  <a:pt x="3217557" y="330916"/>
                </a:lnTo>
                <a:cubicBezTo>
                  <a:pt x="3217557" y="148156"/>
                  <a:pt x="3069401" y="0"/>
                  <a:pt x="2886641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itchFamily="2" charset="-78"/>
            </a:endParaRPr>
          </a:p>
        </p:txBody>
      </p:sp>
      <p:grpSp>
        <p:nvGrpSpPr>
          <p:cNvPr id="40" name="그룹 39">
            <a:extLst>
              <a:ext uri="{FF2B5EF4-FFF2-40B4-BE49-F238E27FC236}">
                <a16:creationId xmlns:a16="http://schemas.microsoft.com/office/drawing/2014/main" id="{B893DE7E-549A-4226-B06D-2AC76F3F9D12}"/>
              </a:ext>
            </a:extLst>
          </p:cNvPr>
          <p:cNvGrpSpPr/>
          <p:nvPr/>
        </p:nvGrpSpPr>
        <p:grpSpPr>
          <a:xfrm>
            <a:off x="8926151" y="1028073"/>
            <a:ext cx="2375857" cy="2137017"/>
            <a:chOff x="6975883" y="3736778"/>
            <a:chExt cx="4594794" cy="2137017"/>
          </a:xfrm>
        </p:grpSpPr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8D31DB1B-DF26-4EEA-8A76-CE9000C73808}"/>
                </a:ext>
              </a:extLst>
            </p:cNvPr>
            <p:cNvSpPr txBox="1"/>
            <p:nvPr/>
          </p:nvSpPr>
          <p:spPr>
            <a:xfrm>
              <a:off x="6975883" y="4119469"/>
              <a:ext cx="4594794" cy="17543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آسان برای تغییر رنگ، عکس و متن.  یر رنگ، عکس و متن.متن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. </a:t>
              </a: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ارائه پاورپوینت مدرنی را دریافت کنید که به زیبایی طراحی شده است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. </a:t>
              </a: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  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32216568-025D-47BF-B175-927B5CF66286}"/>
                </a:ext>
              </a:extLst>
            </p:cNvPr>
            <p:cNvSpPr txBox="1"/>
            <p:nvPr/>
          </p:nvSpPr>
          <p:spPr>
            <a:xfrm>
              <a:off x="6975883" y="3736778"/>
              <a:ext cx="459479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accent2"/>
                  </a:solidFill>
                  <a:cs typeface="B Nazanin" pitchFamily="2" charset="-78"/>
                </a:rPr>
                <a:t>یک پاورپوینت مدرن دریافت کنید</a:t>
              </a:r>
              <a:endParaRPr lang="ko-KR" altLang="en-US" sz="1400" b="1" dirty="0">
                <a:solidFill>
                  <a:schemeClr val="accent2"/>
                </a:solidFill>
                <a:cs typeface="B Nazanin" pitchFamily="2" charset="-78"/>
              </a:endParaRPr>
            </a:p>
          </p:txBody>
        </p:sp>
      </p:grpSp>
      <p:sp>
        <p:nvSpPr>
          <p:cNvPr id="43" name="Text Placeholder 13">
            <a:extLst>
              <a:ext uri="{FF2B5EF4-FFF2-40B4-BE49-F238E27FC236}">
                <a16:creationId xmlns:a16="http://schemas.microsoft.com/office/drawing/2014/main" id="{7D8770ED-6125-4D63-9001-66A2FFE091A4}"/>
              </a:ext>
            </a:extLst>
          </p:cNvPr>
          <p:cNvSpPr txBox="1">
            <a:spLocks/>
          </p:cNvSpPr>
          <p:nvPr/>
        </p:nvSpPr>
        <p:spPr>
          <a:xfrm>
            <a:off x="4890372" y="1572374"/>
            <a:ext cx="3620566" cy="1890222"/>
          </a:xfrm>
          <a:prstGeom prst="rect">
            <a:avLst/>
          </a:prstGeom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 rtl="1">
              <a:lnSpc>
                <a:spcPct val="110000"/>
              </a:lnSpc>
              <a:buNone/>
            </a:pPr>
            <a:r>
              <a:rPr lang="fa-IR" sz="4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B Nazanin" pitchFamily="2" charset="-78"/>
              </a:rPr>
              <a:t>ارائه نمونه </a:t>
            </a:r>
            <a:endParaRPr lang="en-US" sz="40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cs typeface="B Nazanin" pitchFamily="2" charset="-78"/>
            </a:endParaRPr>
          </a:p>
          <a:p>
            <a:pPr marL="0" indent="0" algn="r" rtl="1">
              <a:lnSpc>
                <a:spcPct val="110000"/>
              </a:lnSpc>
              <a:buNone/>
            </a:pPr>
            <a:r>
              <a:rPr lang="fa-IR" sz="4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B Nazanin" pitchFamily="2" charset="-78"/>
              </a:rPr>
              <a:t>کارها </a:t>
            </a:r>
            <a:r>
              <a:rPr lang="fa-IR" sz="4000" b="1" dirty="0">
                <a:solidFill>
                  <a:schemeClr val="accent3"/>
                </a:solidFill>
                <a:latin typeface="+mj-lt"/>
                <a:cs typeface="B Nazanin" pitchFamily="2" charset="-78"/>
              </a:rPr>
              <a:t>ساده</a:t>
            </a:r>
            <a:endParaRPr lang="en-US" altLang="ko-KR" sz="4000" b="1" dirty="0">
              <a:solidFill>
                <a:schemeClr val="accent3"/>
              </a:solidFill>
              <a:latin typeface="+mj-lt"/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1343244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206381AD-4C2B-4745-99B1-0BBCE6131A7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prstGeom prst="rect">
            <a:avLst/>
          </a:prstGeom>
        </p:spPr>
        <p:txBody>
          <a:bodyPr/>
          <a:lstStyle/>
          <a:p>
            <a:pPr rtl="1"/>
            <a:r>
              <a:rPr lang="fa-IR">
                <a:cs typeface="B Nazanin" pitchFamily="2" charset="-78"/>
              </a:rPr>
              <a:t>سبک اینفوگرافیک</a:t>
            </a:r>
            <a:endParaRPr lang="en-US" dirty="0">
              <a:cs typeface="B Nazanin" pitchFamily="2" charset="-78"/>
            </a:endParaRPr>
          </a:p>
        </p:txBody>
      </p:sp>
      <p:sp>
        <p:nvSpPr>
          <p:cNvPr id="105" name="Freeform: Shape 104">
            <a:extLst>
              <a:ext uri="{FF2B5EF4-FFF2-40B4-BE49-F238E27FC236}">
                <a16:creationId xmlns:a16="http://schemas.microsoft.com/office/drawing/2014/main" id="{EDCB416D-E9FE-4D82-8477-57C240F51DDD}"/>
              </a:ext>
            </a:extLst>
          </p:cNvPr>
          <p:cNvSpPr/>
          <p:nvPr/>
        </p:nvSpPr>
        <p:spPr>
          <a:xfrm>
            <a:off x="4433165" y="2159989"/>
            <a:ext cx="1085077" cy="3603718"/>
          </a:xfrm>
          <a:custGeom>
            <a:avLst/>
            <a:gdLst>
              <a:gd name="connsiteX0" fmla="*/ 1763037 w 3195530"/>
              <a:gd name="connsiteY0" fmla="*/ 2903008 h 10612860"/>
              <a:gd name="connsiteX1" fmla="*/ 1850995 w 3195530"/>
              <a:gd name="connsiteY1" fmla="*/ 3156579 h 10612860"/>
              <a:gd name="connsiteX2" fmla="*/ 1868097 w 3195530"/>
              <a:gd name="connsiteY2" fmla="*/ 2960638 h 10612860"/>
              <a:gd name="connsiteX3" fmla="*/ 1290800 w 3195530"/>
              <a:gd name="connsiteY3" fmla="*/ 0 h 10612860"/>
              <a:gd name="connsiteX4" fmla="*/ 1852755 w 3195530"/>
              <a:gd name="connsiteY4" fmla="*/ 556368 h 10612860"/>
              <a:gd name="connsiteX5" fmla="*/ 1880139 w 3195530"/>
              <a:gd name="connsiteY5" fmla="*/ 826219 h 10612860"/>
              <a:gd name="connsiteX6" fmla="*/ 1800885 w 3195530"/>
              <a:gd name="connsiteY6" fmla="*/ 889179 h 10612860"/>
              <a:gd name="connsiteX7" fmla="*/ 1665029 w 3195530"/>
              <a:gd name="connsiteY7" fmla="*/ 1234718 h 10612860"/>
              <a:gd name="connsiteX8" fmla="*/ 1649096 w 3195530"/>
              <a:gd name="connsiteY8" fmla="*/ 1339123 h 10612860"/>
              <a:gd name="connsiteX9" fmla="*/ 1534696 w 3195530"/>
              <a:gd name="connsiteY9" fmla="*/ 1530388 h 10612860"/>
              <a:gd name="connsiteX10" fmla="*/ 1721540 w 3195530"/>
              <a:gd name="connsiteY10" fmla="*/ 1740863 h 10612860"/>
              <a:gd name="connsiteX11" fmla="*/ 1724957 w 3195530"/>
              <a:gd name="connsiteY11" fmla="*/ 1755132 h 10612860"/>
              <a:gd name="connsiteX12" fmla="*/ 1652304 w 3195530"/>
              <a:gd name="connsiteY12" fmla="*/ 1750313 h 10612860"/>
              <a:gd name="connsiteX13" fmla="*/ 1751358 w 3195530"/>
              <a:gd name="connsiteY13" fmla="*/ 1930550 h 10612860"/>
              <a:gd name="connsiteX14" fmla="*/ 1724957 w 3195530"/>
              <a:gd name="connsiteY14" fmla="*/ 1755132 h 10612860"/>
              <a:gd name="connsiteX15" fmla="*/ 1736291 w 3195530"/>
              <a:gd name="connsiteY15" fmla="*/ 1755884 h 10612860"/>
              <a:gd name="connsiteX16" fmla="*/ 1721540 w 3195530"/>
              <a:gd name="connsiteY16" fmla="*/ 1740863 h 10612860"/>
              <a:gd name="connsiteX17" fmla="*/ 1667880 w 3195530"/>
              <a:gd name="connsiteY17" fmla="*/ 1609649 h 10612860"/>
              <a:gd name="connsiteX18" fmla="*/ 1658106 w 3195530"/>
              <a:gd name="connsiteY18" fmla="*/ 1372022 h 10612860"/>
              <a:gd name="connsiteX19" fmla="*/ 1734509 w 3195530"/>
              <a:gd name="connsiteY19" fmla="*/ 1541309 h 10612860"/>
              <a:gd name="connsiteX20" fmla="*/ 2326647 w 3195530"/>
              <a:gd name="connsiteY20" fmla="*/ 1715111 h 10612860"/>
              <a:gd name="connsiteX21" fmla="*/ 2509435 w 3195530"/>
              <a:gd name="connsiteY21" fmla="*/ 1794736 h 10612860"/>
              <a:gd name="connsiteX22" fmla="*/ 2606453 w 3195530"/>
              <a:gd name="connsiteY22" fmla="*/ 2095611 h 10612860"/>
              <a:gd name="connsiteX23" fmla="*/ 2672829 w 3195530"/>
              <a:gd name="connsiteY23" fmla="*/ 2178119 h 10612860"/>
              <a:gd name="connsiteX24" fmla="*/ 2670233 w 3195530"/>
              <a:gd name="connsiteY24" fmla="*/ 2302646 h 10612860"/>
              <a:gd name="connsiteX25" fmla="*/ 2712685 w 3195530"/>
              <a:gd name="connsiteY25" fmla="*/ 2352064 h 10612860"/>
              <a:gd name="connsiteX26" fmla="*/ 2702149 w 3195530"/>
              <a:gd name="connsiteY26" fmla="*/ 2404747 h 10612860"/>
              <a:gd name="connsiteX27" fmla="*/ 2763128 w 3195530"/>
              <a:gd name="connsiteY27" fmla="*/ 2436539 h 10612860"/>
              <a:gd name="connsiteX28" fmla="*/ 2757987 w 3195530"/>
              <a:gd name="connsiteY28" fmla="*/ 2539216 h 10612860"/>
              <a:gd name="connsiteX29" fmla="*/ 3024915 w 3195530"/>
              <a:gd name="connsiteY29" fmla="*/ 2938542 h 10612860"/>
              <a:gd name="connsiteX30" fmla="*/ 3138120 w 3195530"/>
              <a:gd name="connsiteY30" fmla="*/ 3005297 h 10612860"/>
              <a:gd name="connsiteX31" fmla="*/ 3194723 w 3195530"/>
              <a:gd name="connsiteY31" fmla="*/ 3333739 h 10612860"/>
              <a:gd name="connsiteX32" fmla="*/ 2857806 w 3195530"/>
              <a:gd name="connsiteY32" fmla="*/ 3656225 h 10612860"/>
              <a:gd name="connsiteX33" fmla="*/ 2542420 w 3195530"/>
              <a:gd name="connsiteY33" fmla="*/ 3660305 h 10612860"/>
              <a:gd name="connsiteX34" fmla="*/ 2461079 w 3195530"/>
              <a:gd name="connsiteY34" fmla="*/ 3610217 h 10612860"/>
              <a:gd name="connsiteX35" fmla="*/ 2503020 w 3195530"/>
              <a:gd name="connsiteY35" fmla="*/ 3730889 h 10612860"/>
              <a:gd name="connsiteX36" fmla="*/ 2445357 w 3195530"/>
              <a:gd name="connsiteY36" fmla="*/ 3730903 h 10612860"/>
              <a:gd name="connsiteX37" fmla="*/ 2445357 w 3195530"/>
              <a:gd name="connsiteY37" fmla="*/ 3964866 h 10612860"/>
              <a:gd name="connsiteX38" fmla="*/ 2459686 w 3195530"/>
              <a:gd name="connsiteY38" fmla="*/ 3964866 h 10612860"/>
              <a:gd name="connsiteX39" fmla="*/ 2469021 w 3195530"/>
              <a:gd name="connsiteY39" fmla="*/ 4013875 h 10612860"/>
              <a:gd name="connsiteX40" fmla="*/ 2974950 w 3195530"/>
              <a:gd name="connsiteY40" fmla="*/ 5593332 h 10612860"/>
              <a:gd name="connsiteX41" fmla="*/ 2708419 w 3195530"/>
              <a:gd name="connsiteY41" fmla="*/ 5730659 h 10612860"/>
              <a:gd name="connsiteX42" fmla="*/ 2736752 w 3195530"/>
              <a:gd name="connsiteY42" fmla="*/ 6385004 h 10612860"/>
              <a:gd name="connsiteX43" fmla="*/ 2718427 w 3195530"/>
              <a:gd name="connsiteY43" fmla="*/ 7009774 h 10612860"/>
              <a:gd name="connsiteX44" fmla="*/ 2690545 w 3195530"/>
              <a:gd name="connsiteY44" fmla="*/ 7429203 h 10612860"/>
              <a:gd name="connsiteX45" fmla="*/ 2595054 w 3195530"/>
              <a:gd name="connsiteY45" fmla="*/ 7760350 h 10612860"/>
              <a:gd name="connsiteX46" fmla="*/ 2500175 w 3195530"/>
              <a:gd name="connsiteY46" fmla="*/ 7873515 h 10612860"/>
              <a:gd name="connsiteX47" fmla="*/ 2483431 w 3195530"/>
              <a:gd name="connsiteY47" fmla="*/ 8113645 h 10612860"/>
              <a:gd name="connsiteX48" fmla="*/ 2412136 w 3195530"/>
              <a:gd name="connsiteY48" fmla="*/ 8776730 h 10612860"/>
              <a:gd name="connsiteX49" fmla="*/ 2380366 w 3195530"/>
              <a:gd name="connsiteY49" fmla="*/ 9173347 h 10612860"/>
              <a:gd name="connsiteX50" fmla="*/ 2396889 w 3195530"/>
              <a:gd name="connsiteY50" fmla="*/ 9467957 h 10612860"/>
              <a:gd name="connsiteX51" fmla="*/ 2454833 w 3195530"/>
              <a:gd name="connsiteY51" fmla="*/ 9613145 h 10612860"/>
              <a:gd name="connsiteX52" fmla="*/ 2424209 w 3195530"/>
              <a:gd name="connsiteY52" fmla="*/ 9804339 h 10612860"/>
              <a:gd name="connsiteX53" fmla="*/ 3134866 w 3195530"/>
              <a:gd name="connsiteY53" fmla="*/ 10341562 h 10612860"/>
              <a:gd name="connsiteX54" fmla="*/ 3160024 w 3195530"/>
              <a:gd name="connsiteY54" fmla="*/ 10564964 h 10612860"/>
              <a:gd name="connsiteX55" fmla="*/ 2531417 w 3195530"/>
              <a:gd name="connsiteY55" fmla="*/ 10550290 h 10612860"/>
              <a:gd name="connsiteX56" fmla="*/ 1876236 w 3195530"/>
              <a:gd name="connsiteY56" fmla="*/ 10303490 h 10612860"/>
              <a:gd name="connsiteX57" fmla="*/ 1861870 w 3195530"/>
              <a:gd name="connsiteY57" fmla="*/ 10020777 h 10612860"/>
              <a:gd name="connsiteX58" fmla="*/ 1835213 w 3195530"/>
              <a:gd name="connsiteY58" fmla="*/ 9894183 h 10612860"/>
              <a:gd name="connsiteX59" fmla="*/ 1882681 w 3195530"/>
              <a:gd name="connsiteY59" fmla="*/ 9589781 h 10612860"/>
              <a:gd name="connsiteX60" fmla="*/ 1802386 w 3195530"/>
              <a:gd name="connsiteY60" fmla="*/ 9334796 h 10612860"/>
              <a:gd name="connsiteX61" fmla="*/ 1800887 w 3195530"/>
              <a:gd name="connsiteY61" fmla="*/ 8152789 h 10612860"/>
              <a:gd name="connsiteX62" fmla="*/ 1935942 w 3195530"/>
              <a:gd name="connsiteY62" fmla="*/ 7506024 h 10612860"/>
              <a:gd name="connsiteX63" fmla="*/ 1876110 w 3195530"/>
              <a:gd name="connsiteY63" fmla="*/ 7319701 h 10612860"/>
              <a:gd name="connsiteX64" fmla="*/ 1916465 w 3195530"/>
              <a:gd name="connsiteY64" fmla="*/ 7164091 h 10612860"/>
              <a:gd name="connsiteX65" fmla="*/ 1910193 w 3195530"/>
              <a:gd name="connsiteY65" fmla="*/ 6839348 h 10612860"/>
              <a:gd name="connsiteX66" fmla="*/ 1707813 w 3195530"/>
              <a:gd name="connsiteY66" fmla="*/ 6238651 h 10612860"/>
              <a:gd name="connsiteX67" fmla="*/ 1377613 w 3195530"/>
              <a:gd name="connsiteY67" fmla="*/ 7441295 h 10612860"/>
              <a:gd name="connsiteX68" fmla="*/ 1374660 w 3195530"/>
              <a:gd name="connsiteY68" fmla="*/ 7650818 h 10612860"/>
              <a:gd name="connsiteX69" fmla="*/ 1267540 w 3195530"/>
              <a:gd name="connsiteY69" fmla="*/ 7793055 h 10612860"/>
              <a:gd name="connsiteX70" fmla="*/ 1278558 w 3195530"/>
              <a:gd name="connsiteY70" fmla="*/ 7897618 h 10612860"/>
              <a:gd name="connsiteX71" fmla="*/ 1205942 w 3195530"/>
              <a:gd name="connsiteY71" fmla="*/ 8057305 h 10612860"/>
              <a:gd name="connsiteX72" fmla="*/ 1033520 w 3195530"/>
              <a:gd name="connsiteY72" fmla="*/ 9173347 h 10612860"/>
              <a:gd name="connsiteX73" fmla="*/ 1054274 w 3195530"/>
              <a:gd name="connsiteY73" fmla="*/ 9656724 h 10612860"/>
              <a:gd name="connsiteX74" fmla="*/ 990267 w 3195530"/>
              <a:gd name="connsiteY74" fmla="*/ 10063276 h 10612860"/>
              <a:gd name="connsiteX75" fmla="*/ 1368683 w 3195530"/>
              <a:gd name="connsiteY75" fmla="*/ 10442252 h 10612860"/>
              <a:gd name="connsiteX76" fmla="*/ 918876 w 3195530"/>
              <a:gd name="connsiteY76" fmla="*/ 10600044 h 10612860"/>
              <a:gd name="connsiteX77" fmla="*/ 474779 w 3195530"/>
              <a:gd name="connsiteY77" fmla="*/ 10287718 h 10612860"/>
              <a:gd name="connsiteX78" fmla="*/ 566182 w 3195530"/>
              <a:gd name="connsiteY78" fmla="*/ 10019896 h 10612860"/>
              <a:gd name="connsiteX79" fmla="*/ 460825 w 3195530"/>
              <a:gd name="connsiteY79" fmla="*/ 9692724 h 10612860"/>
              <a:gd name="connsiteX80" fmla="*/ 511587 w 3195530"/>
              <a:gd name="connsiteY80" fmla="*/ 9032388 h 10612860"/>
              <a:gd name="connsiteX81" fmla="*/ 622935 w 3195530"/>
              <a:gd name="connsiteY81" fmla="*/ 7525502 h 10612860"/>
              <a:gd name="connsiteX82" fmla="*/ 669466 w 3195530"/>
              <a:gd name="connsiteY82" fmla="*/ 7311969 h 10612860"/>
              <a:gd name="connsiteX83" fmla="*/ 689870 w 3195530"/>
              <a:gd name="connsiteY83" fmla="*/ 7037851 h 10612860"/>
              <a:gd name="connsiteX84" fmla="*/ 677180 w 3195530"/>
              <a:gd name="connsiteY84" fmla="*/ 6796735 h 10612860"/>
              <a:gd name="connsiteX85" fmla="*/ 587421 w 3195530"/>
              <a:gd name="connsiteY85" fmla="*/ 6210025 h 10612860"/>
              <a:gd name="connsiteX86" fmla="*/ 503127 w 3195530"/>
              <a:gd name="connsiteY86" fmla="*/ 5850688 h 10612860"/>
              <a:gd name="connsiteX87" fmla="*/ 304621 w 3195530"/>
              <a:gd name="connsiteY87" fmla="*/ 5601332 h 10612860"/>
              <a:gd name="connsiteX88" fmla="*/ 461987 w 3195530"/>
              <a:gd name="connsiteY88" fmla="*/ 4201579 h 10612860"/>
              <a:gd name="connsiteX89" fmla="*/ 480370 w 3195530"/>
              <a:gd name="connsiteY89" fmla="*/ 4073429 h 10612860"/>
              <a:gd name="connsiteX90" fmla="*/ 480370 w 3195530"/>
              <a:gd name="connsiteY90" fmla="*/ 4037882 h 10612860"/>
              <a:gd name="connsiteX91" fmla="*/ 372115 w 3195530"/>
              <a:gd name="connsiteY91" fmla="*/ 3976393 h 10612860"/>
              <a:gd name="connsiteX92" fmla="*/ 348560 w 3195530"/>
              <a:gd name="connsiteY92" fmla="*/ 3964866 h 10612860"/>
              <a:gd name="connsiteX93" fmla="*/ 480370 w 3195530"/>
              <a:gd name="connsiteY93" fmla="*/ 3964866 h 10612860"/>
              <a:gd name="connsiteX94" fmla="*/ 480370 w 3195530"/>
              <a:gd name="connsiteY94" fmla="*/ 3731366 h 10612860"/>
              <a:gd name="connsiteX95" fmla="*/ 325501 w 3195530"/>
              <a:gd name="connsiteY95" fmla="*/ 3731402 h 10612860"/>
              <a:gd name="connsiteX96" fmla="*/ 357520 w 3195530"/>
              <a:gd name="connsiteY96" fmla="*/ 3489579 h 10612860"/>
              <a:gd name="connsiteX97" fmla="*/ 296032 w 3195530"/>
              <a:gd name="connsiteY97" fmla="*/ 3332537 h 10612860"/>
              <a:gd name="connsiteX98" fmla="*/ 312879 w 3195530"/>
              <a:gd name="connsiteY98" fmla="*/ 3170839 h 10612860"/>
              <a:gd name="connsiteX99" fmla="*/ 258721 w 3195530"/>
              <a:gd name="connsiteY99" fmla="*/ 3134915 h 10612860"/>
              <a:gd name="connsiteX100" fmla="*/ 207412 w 3195530"/>
              <a:gd name="connsiteY100" fmla="*/ 2897913 h 10612860"/>
              <a:gd name="connsiteX101" fmla="*/ 54452 w 3195530"/>
              <a:gd name="connsiteY101" fmla="*/ 2538400 h 10612860"/>
              <a:gd name="connsiteX102" fmla="*/ 9303 w 3195530"/>
              <a:gd name="connsiteY102" fmla="*/ 2186090 h 10612860"/>
              <a:gd name="connsiteX103" fmla="*/ 81583 w 3195530"/>
              <a:gd name="connsiteY103" fmla="*/ 1743638 h 10612860"/>
              <a:gd name="connsiteX104" fmla="*/ 649543 w 3195530"/>
              <a:gd name="connsiteY104" fmla="*/ 1494582 h 10612860"/>
              <a:gd name="connsiteX105" fmla="*/ 945925 w 3195530"/>
              <a:gd name="connsiteY105" fmla="*/ 1232699 h 10612860"/>
              <a:gd name="connsiteX106" fmla="*/ 952102 w 3195530"/>
              <a:gd name="connsiteY106" fmla="*/ 1238129 h 10612860"/>
              <a:gd name="connsiteX107" fmla="*/ 1453685 w 3195530"/>
              <a:gd name="connsiteY107" fmla="*/ 1885887 h 10612860"/>
              <a:gd name="connsiteX108" fmla="*/ 1302916 w 3195530"/>
              <a:gd name="connsiteY108" fmla="*/ 1712325 h 10612860"/>
              <a:gd name="connsiteX109" fmla="*/ 1505401 w 3195530"/>
              <a:gd name="connsiteY109" fmla="*/ 1530023 h 10612860"/>
              <a:gd name="connsiteX110" fmla="*/ 1518343 w 3195530"/>
              <a:gd name="connsiteY110" fmla="*/ 1530185 h 10612860"/>
              <a:gd name="connsiteX111" fmla="*/ 1411743 w 3195530"/>
              <a:gd name="connsiteY111" fmla="*/ 1476618 h 10612860"/>
              <a:gd name="connsiteX112" fmla="*/ 1132853 w 3195530"/>
              <a:gd name="connsiteY112" fmla="*/ 1356460 h 10612860"/>
              <a:gd name="connsiteX113" fmla="*/ 987224 w 3195530"/>
              <a:gd name="connsiteY113" fmla="*/ 1196250 h 10612860"/>
              <a:gd name="connsiteX114" fmla="*/ 888169 w 3195530"/>
              <a:gd name="connsiteY114" fmla="*/ 929232 h 10612860"/>
              <a:gd name="connsiteX115" fmla="*/ 827953 w 3195530"/>
              <a:gd name="connsiteY115" fmla="*/ 971350 h 10612860"/>
              <a:gd name="connsiteX116" fmla="*/ 713322 w 3195530"/>
              <a:gd name="connsiteY116" fmla="*/ 695928 h 10612860"/>
              <a:gd name="connsiteX117" fmla="*/ 783974 w 3195530"/>
              <a:gd name="connsiteY117" fmla="*/ 630038 h 10612860"/>
              <a:gd name="connsiteX118" fmla="*/ 1290800 w 3195530"/>
              <a:gd name="connsiteY118" fmla="*/ 0 h 10612860"/>
              <a:gd name="connsiteX0" fmla="*/ 1763037 w 3195530"/>
              <a:gd name="connsiteY0" fmla="*/ 2903008 h 10612860"/>
              <a:gd name="connsiteX1" fmla="*/ 1850995 w 3195530"/>
              <a:gd name="connsiteY1" fmla="*/ 3156579 h 10612860"/>
              <a:gd name="connsiteX2" fmla="*/ 1868097 w 3195530"/>
              <a:gd name="connsiteY2" fmla="*/ 2960638 h 10612860"/>
              <a:gd name="connsiteX3" fmla="*/ 1763037 w 3195530"/>
              <a:gd name="connsiteY3" fmla="*/ 2903008 h 10612860"/>
              <a:gd name="connsiteX4" fmla="*/ 1290800 w 3195530"/>
              <a:gd name="connsiteY4" fmla="*/ 0 h 10612860"/>
              <a:gd name="connsiteX5" fmla="*/ 1852755 w 3195530"/>
              <a:gd name="connsiteY5" fmla="*/ 556368 h 10612860"/>
              <a:gd name="connsiteX6" fmla="*/ 1880139 w 3195530"/>
              <a:gd name="connsiteY6" fmla="*/ 826219 h 10612860"/>
              <a:gd name="connsiteX7" fmla="*/ 1800885 w 3195530"/>
              <a:gd name="connsiteY7" fmla="*/ 889179 h 10612860"/>
              <a:gd name="connsiteX8" fmla="*/ 1665029 w 3195530"/>
              <a:gd name="connsiteY8" fmla="*/ 1234718 h 10612860"/>
              <a:gd name="connsiteX9" fmla="*/ 1649096 w 3195530"/>
              <a:gd name="connsiteY9" fmla="*/ 1339123 h 10612860"/>
              <a:gd name="connsiteX10" fmla="*/ 1534696 w 3195530"/>
              <a:gd name="connsiteY10" fmla="*/ 1530388 h 10612860"/>
              <a:gd name="connsiteX11" fmla="*/ 1721540 w 3195530"/>
              <a:gd name="connsiteY11" fmla="*/ 1740863 h 10612860"/>
              <a:gd name="connsiteX12" fmla="*/ 1724957 w 3195530"/>
              <a:gd name="connsiteY12" fmla="*/ 1755132 h 10612860"/>
              <a:gd name="connsiteX13" fmla="*/ 1652304 w 3195530"/>
              <a:gd name="connsiteY13" fmla="*/ 1750313 h 10612860"/>
              <a:gd name="connsiteX14" fmla="*/ 1751358 w 3195530"/>
              <a:gd name="connsiteY14" fmla="*/ 1930550 h 10612860"/>
              <a:gd name="connsiteX15" fmla="*/ 1724957 w 3195530"/>
              <a:gd name="connsiteY15" fmla="*/ 1755132 h 10612860"/>
              <a:gd name="connsiteX16" fmla="*/ 1736291 w 3195530"/>
              <a:gd name="connsiteY16" fmla="*/ 1755884 h 10612860"/>
              <a:gd name="connsiteX17" fmla="*/ 1721540 w 3195530"/>
              <a:gd name="connsiteY17" fmla="*/ 1740863 h 10612860"/>
              <a:gd name="connsiteX18" fmla="*/ 1667880 w 3195530"/>
              <a:gd name="connsiteY18" fmla="*/ 1609649 h 10612860"/>
              <a:gd name="connsiteX19" fmla="*/ 1658106 w 3195530"/>
              <a:gd name="connsiteY19" fmla="*/ 1372022 h 10612860"/>
              <a:gd name="connsiteX20" fmla="*/ 1734509 w 3195530"/>
              <a:gd name="connsiteY20" fmla="*/ 1541309 h 10612860"/>
              <a:gd name="connsiteX21" fmla="*/ 2326647 w 3195530"/>
              <a:gd name="connsiteY21" fmla="*/ 1715111 h 10612860"/>
              <a:gd name="connsiteX22" fmla="*/ 2509435 w 3195530"/>
              <a:gd name="connsiteY22" fmla="*/ 1794736 h 10612860"/>
              <a:gd name="connsiteX23" fmla="*/ 2606453 w 3195530"/>
              <a:gd name="connsiteY23" fmla="*/ 2095611 h 10612860"/>
              <a:gd name="connsiteX24" fmla="*/ 2672829 w 3195530"/>
              <a:gd name="connsiteY24" fmla="*/ 2178119 h 10612860"/>
              <a:gd name="connsiteX25" fmla="*/ 2670233 w 3195530"/>
              <a:gd name="connsiteY25" fmla="*/ 2302646 h 10612860"/>
              <a:gd name="connsiteX26" fmla="*/ 2712685 w 3195530"/>
              <a:gd name="connsiteY26" fmla="*/ 2352064 h 10612860"/>
              <a:gd name="connsiteX27" fmla="*/ 2702149 w 3195530"/>
              <a:gd name="connsiteY27" fmla="*/ 2404747 h 10612860"/>
              <a:gd name="connsiteX28" fmla="*/ 2763128 w 3195530"/>
              <a:gd name="connsiteY28" fmla="*/ 2436539 h 10612860"/>
              <a:gd name="connsiteX29" fmla="*/ 2757987 w 3195530"/>
              <a:gd name="connsiteY29" fmla="*/ 2539216 h 10612860"/>
              <a:gd name="connsiteX30" fmla="*/ 3024915 w 3195530"/>
              <a:gd name="connsiteY30" fmla="*/ 2938542 h 10612860"/>
              <a:gd name="connsiteX31" fmla="*/ 3138120 w 3195530"/>
              <a:gd name="connsiteY31" fmla="*/ 3005297 h 10612860"/>
              <a:gd name="connsiteX32" fmla="*/ 3194723 w 3195530"/>
              <a:gd name="connsiteY32" fmla="*/ 3333739 h 10612860"/>
              <a:gd name="connsiteX33" fmla="*/ 2857806 w 3195530"/>
              <a:gd name="connsiteY33" fmla="*/ 3656225 h 10612860"/>
              <a:gd name="connsiteX34" fmla="*/ 2542420 w 3195530"/>
              <a:gd name="connsiteY34" fmla="*/ 3660305 h 10612860"/>
              <a:gd name="connsiteX35" fmla="*/ 2461079 w 3195530"/>
              <a:gd name="connsiteY35" fmla="*/ 3610217 h 10612860"/>
              <a:gd name="connsiteX36" fmla="*/ 2503020 w 3195530"/>
              <a:gd name="connsiteY36" fmla="*/ 3730889 h 10612860"/>
              <a:gd name="connsiteX37" fmla="*/ 2445357 w 3195530"/>
              <a:gd name="connsiteY37" fmla="*/ 3730903 h 10612860"/>
              <a:gd name="connsiteX38" fmla="*/ 2445357 w 3195530"/>
              <a:gd name="connsiteY38" fmla="*/ 3964866 h 10612860"/>
              <a:gd name="connsiteX39" fmla="*/ 2459686 w 3195530"/>
              <a:gd name="connsiteY39" fmla="*/ 3964866 h 10612860"/>
              <a:gd name="connsiteX40" fmla="*/ 2469021 w 3195530"/>
              <a:gd name="connsiteY40" fmla="*/ 4013875 h 10612860"/>
              <a:gd name="connsiteX41" fmla="*/ 2974950 w 3195530"/>
              <a:gd name="connsiteY41" fmla="*/ 5593332 h 10612860"/>
              <a:gd name="connsiteX42" fmla="*/ 2708419 w 3195530"/>
              <a:gd name="connsiteY42" fmla="*/ 5730659 h 10612860"/>
              <a:gd name="connsiteX43" fmla="*/ 2736752 w 3195530"/>
              <a:gd name="connsiteY43" fmla="*/ 6385004 h 10612860"/>
              <a:gd name="connsiteX44" fmla="*/ 2718427 w 3195530"/>
              <a:gd name="connsiteY44" fmla="*/ 7009774 h 10612860"/>
              <a:gd name="connsiteX45" fmla="*/ 2690545 w 3195530"/>
              <a:gd name="connsiteY45" fmla="*/ 7429203 h 10612860"/>
              <a:gd name="connsiteX46" fmla="*/ 2595054 w 3195530"/>
              <a:gd name="connsiteY46" fmla="*/ 7760350 h 10612860"/>
              <a:gd name="connsiteX47" fmla="*/ 2500175 w 3195530"/>
              <a:gd name="connsiteY47" fmla="*/ 7873515 h 10612860"/>
              <a:gd name="connsiteX48" fmla="*/ 2483431 w 3195530"/>
              <a:gd name="connsiteY48" fmla="*/ 8113645 h 10612860"/>
              <a:gd name="connsiteX49" fmla="*/ 2412136 w 3195530"/>
              <a:gd name="connsiteY49" fmla="*/ 8776730 h 10612860"/>
              <a:gd name="connsiteX50" fmla="*/ 2380366 w 3195530"/>
              <a:gd name="connsiteY50" fmla="*/ 9173347 h 10612860"/>
              <a:gd name="connsiteX51" fmla="*/ 2396889 w 3195530"/>
              <a:gd name="connsiteY51" fmla="*/ 9467957 h 10612860"/>
              <a:gd name="connsiteX52" fmla="*/ 2454833 w 3195530"/>
              <a:gd name="connsiteY52" fmla="*/ 9613145 h 10612860"/>
              <a:gd name="connsiteX53" fmla="*/ 2424209 w 3195530"/>
              <a:gd name="connsiteY53" fmla="*/ 9804339 h 10612860"/>
              <a:gd name="connsiteX54" fmla="*/ 3134866 w 3195530"/>
              <a:gd name="connsiteY54" fmla="*/ 10341562 h 10612860"/>
              <a:gd name="connsiteX55" fmla="*/ 3160024 w 3195530"/>
              <a:gd name="connsiteY55" fmla="*/ 10564964 h 10612860"/>
              <a:gd name="connsiteX56" fmla="*/ 2531417 w 3195530"/>
              <a:gd name="connsiteY56" fmla="*/ 10550290 h 10612860"/>
              <a:gd name="connsiteX57" fmla="*/ 1876236 w 3195530"/>
              <a:gd name="connsiteY57" fmla="*/ 10303490 h 10612860"/>
              <a:gd name="connsiteX58" fmla="*/ 1861870 w 3195530"/>
              <a:gd name="connsiteY58" fmla="*/ 10020777 h 10612860"/>
              <a:gd name="connsiteX59" fmla="*/ 1835213 w 3195530"/>
              <a:gd name="connsiteY59" fmla="*/ 9894183 h 10612860"/>
              <a:gd name="connsiteX60" fmla="*/ 1882681 w 3195530"/>
              <a:gd name="connsiteY60" fmla="*/ 9589781 h 10612860"/>
              <a:gd name="connsiteX61" fmla="*/ 1802386 w 3195530"/>
              <a:gd name="connsiteY61" fmla="*/ 9334796 h 10612860"/>
              <a:gd name="connsiteX62" fmla="*/ 1800887 w 3195530"/>
              <a:gd name="connsiteY62" fmla="*/ 8152789 h 10612860"/>
              <a:gd name="connsiteX63" fmla="*/ 1935942 w 3195530"/>
              <a:gd name="connsiteY63" fmla="*/ 7506024 h 10612860"/>
              <a:gd name="connsiteX64" fmla="*/ 1876110 w 3195530"/>
              <a:gd name="connsiteY64" fmla="*/ 7319701 h 10612860"/>
              <a:gd name="connsiteX65" fmla="*/ 1916465 w 3195530"/>
              <a:gd name="connsiteY65" fmla="*/ 7164091 h 10612860"/>
              <a:gd name="connsiteX66" fmla="*/ 1910193 w 3195530"/>
              <a:gd name="connsiteY66" fmla="*/ 6839348 h 10612860"/>
              <a:gd name="connsiteX67" fmla="*/ 1707813 w 3195530"/>
              <a:gd name="connsiteY67" fmla="*/ 6238651 h 10612860"/>
              <a:gd name="connsiteX68" fmla="*/ 1377613 w 3195530"/>
              <a:gd name="connsiteY68" fmla="*/ 7441295 h 10612860"/>
              <a:gd name="connsiteX69" fmla="*/ 1374660 w 3195530"/>
              <a:gd name="connsiteY69" fmla="*/ 7650818 h 10612860"/>
              <a:gd name="connsiteX70" fmla="*/ 1267540 w 3195530"/>
              <a:gd name="connsiteY70" fmla="*/ 7793055 h 10612860"/>
              <a:gd name="connsiteX71" fmla="*/ 1278558 w 3195530"/>
              <a:gd name="connsiteY71" fmla="*/ 7897618 h 10612860"/>
              <a:gd name="connsiteX72" fmla="*/ 1205942 w 3195530"/>
              <a:gd name="connsiteY72" fmla="*/ 8057305 h 10612860"/>
              <a:gd name="connsiteX73" fmla="*/ 1033520 w 3195530"/>
              <a:gd name="connsiteY73" fmla="*/ 9173347 h 10612860"/>
              <a:gd name="connsiteX74" fmla="*/ 1054274 w 3195530"/>
              <a:gd name="connsiteY74" fmla="*/ 9656724 h 10612860"/>
              <a:gd name="connsiteX75" fmla="*/ 990267 w 3195530"/>
              <a:gd name="connsiteY75" fmla="*/ 10063276 h 10612860"/>
              <a:gd name="connsiteX76" fmla="*/ 1368683 w 3195530"/>
              <a:gd name="connsiteY76" fmla="*/ 10442252 h 10612860"/>
              <a:gd name="connsiteX77" fmla="*/ 918876 w 3195530"/>
              <a:gd name="connsiteY77" fmla="*/ 10600044 h 10612860"/>
              <a:gd name="connsiteX78" fmla="*/ 474779 w 3195530"/>
              <a:gd name="connsiteY78" fmla="*/ 10287718 h 10612860"/>
              <a:gd name="connsiteX79" fmla="*/ 566182 w 3195530"/>
              <a:gd name="connsiteY79" fmla="*/ 10019896 h 10612860"/>
              <a:gd name="connsiteX80" fmla="*/ 460825 w 3195530"/>
              <a:gd name="connsiteY80" fmla="*/ 9692724 h 10612860"/>
              <a:gd name="connsiteX81" fmla="*/ 511587 w 3195530"/>
              <a:gd name="connsiteY81" fmla="*/ 9032388 h 10612860"/>
              <a:gd name="connsiteX82" fmla="*/ 622935 w 3195530"/>
              <a:gd name="connsiteY82" fmla="*/ 7525502 h 10612860"/>
              <a:gd name="connsiteX83" fmla="*/ 669466 w 3195530"/>
              <a:gd name="connsiteY83" fmla="*/ 7311969 h 10612860"/>
              <a:gd name="connsiteX84" fmla="*/ 689870 w 3195530"/>
              <a:gd name="connsiteY84" fmla="*/ 7037851 h 10612860"/>
              <a:gd name="connsiteX85" fmla="*/ 677180 w 3195530"/>
              <a:gd name="connsiteY85" fmla="*/ 6796735 h 10612860"/>
              <a:gd name="connsiteX86" fmla="*/ 587421 w 3195530"/>
              <a:gd name="connsiteY86" fmla="*/ 6210025 h 10612860"/>
              <a:gd name="connsiteX87" fmla="*/ 503127 w 3195530"/>
              <a:gd name="connsiteY87" fmla="*/ 5850688 h 10612860"/>
              <a:gd name="connsiteX88" fmla="*/ 304621 w 3195530"/>
              <a:gd name="connsiteY88" fmla="*/ 5601332 h 10612860"/>
              <a:gd name="connsiteX89" fmla="*/ 461987 w 3195530"/>
              <a:gd name="connsiteY89" fmla="*/ 4201579 h 10612860"/>
              <a:gd name="connsiteX90" fmla="*/ 480370 w 3195530"/>
              <a:gd name="connsiteY90" fmla="*/ 4073429 h 10612860"/>
              <a:gd name="connsiteX91" fmla="*/ 480370 w 3195530"/>
              <a:gd name="connsiteY91" fmla="*/ 4037882 h 10612860"/>
              <a:gd name="connsiteX92" fmla="*/ 372115 w 3195530"/>
              <a:gd name="connsiteY92" fmla="*/ 3976393 h 10612860"/>
              <a:gd name="connsiteX93" fmla="*/ 348560 w 3195530"/>
              <a:gd name="connsiteY93" fmla="*/ 3964866 h 10612860"/>
              <a:gd name="connsiteX94" fmla="*/ 480370 w 3195530"/>
              <a:gd name="connsiteY94" fmla="*/ 3964866 h 10612860"/>
              <a:gd name="connsiteX95" fmla="*/ 480370 w 3195530"/>
              <a:gd name="connsiteY95" fmla="*/ 3731366 h 10612860"/>
              <a:gd name="connsiteX96" fmla="*/ 357520 w 3195530"/>
              <a:gd name="connsiteY96" fmla="*/ 3489579 h 10612860"/>
              <a:gd name="connsiteX97" fmla="*/ 296032 w 3195530"/>
              <a:gd name="connsiteY97" fmla="*/ 3332537 h 10612860"/>
              <a:gd name="connsiteX98" fmla="*/ 312879 w 3195530"/>
              <a:gd name="connsiteY98" fmla="*/ 3170839 h 10612860"/>
              <a:gd name="connsiteX99" fmla="*/ 258721 w 3195530"/>
              <a:gd name="connsiteY99" fmla="*/ 3134915 h 10612860"/>
              <a:gd name="connsiteX100" fmla="*/ 207412 w 3195530"/>
              <a:gd name="connsiteY100" fmla="*/ 2897913 h 10612860"/>
              <a:gd name="connsiteX101" fmla="*/ 54452 w 3195530"/>
              <a:gd name="connsiteY101" fmla="*/ 2538400 h 10612860"/>
              <a:gd name="connsiteX102" fmla="*/ 9303 w 3195530"/>
              <a:gd name="connsiteY102" fmla="*/ 2186090 h 10612860"/>
              <a:gd name="connsiteX103" fmla="*/ 81583 w 3195530"/>
              <a:gd name="connsiteY103" fmla="*/ 1743638 h 10612860"/>
              <a:gd name="connsiteX104" fmla="*/ 649543 w 3195530"/>
              <a:gd name="connsiteY104" fmla="*/ 1494582 h 10612860"/>
              <a:gd name="connsiteX105" fmla="*/ 945925 w 3195530"/>
              <a:gd name="connsiteY105" fmla="*/ 1232699 h 10612860"/>
              <a:gd name="connsiteX106" fmla="*/ 952102 w 3195530"/>
              <a:gd name="connsiteY106" fmla="*/ 1238129 h 10612860"/>
              <a:gd name="connsiteX107" fmla="*/ 1453685 w 3195530"/>
              <a:gd name="connsiteY107" fmla="*/ 1885887 h 10612860"/>
              <a:gd name="connsiteX108" fmla="*/ 1302916 w 3195530"/>
              <a:gd name="connsiteY108" fmla="*/ 1712325 h 10612860"/>
              <a:gd name="connsiteX109" fmla="*/ 1505401 w 3195530"/>
              <a:gd name="connsiteY109" fmla="*/ 1530023 h 10612860"/>
              <a:gd name="connsiteX110" fmla="*/ 1518343 w 3195530"/>
              <a:gd name="connsiteY110" fmla="*/ 1530185 h 10612860"/>
              <a:gd name="connsiteX111" fmla="*/ 1411743 w 3195530"/>
              <a:gd name="connsiteY111" fmla="*/ 1476618 h 10612860"/>
              <a:gd name="connsiteX112" fmla="*/ 1132853 w 3195530"/>
              <a:gd name="connsiteY112" fmla="*/ 1356460 h 10612860"/>
              <a:gd name="connsiteX113" fmla="*/ 987224 w 3195530"/>
              <a:gd name="connsiteY113" fmla="*/ 1196250 h 10612860"/>
              <a:gd name="connsiteX114" fmla="*/ 888169 w 3195530"/>
              <a:gd name="connsiteY114" fmla="*/ 929232 h 10612860"/>
              <a:gd name="connsiteX115" fmla="*/ 827953 w 3195530"/>
              <a:gd name="connsiteY115" fmla="*/ 971350 h 10612860"/>
              <a:gd name="connsiteX116" fmla="*/ 713322 w 3195530"/>
              <a:gd name="connsiteY116" fmla="*/ 695928 h 10612860"/>
              <a:gd name="connsiteX117" fmla="*/ 783974 w 3195530"/>
              <a:gd name="connsiteY117" fmla="*/ 630038 h 10612860"/>
              <a:gd name="connsiteX118" fmla="*/ 1290800 w 3195530"/>
              <a:gd name="connsiteY118" fmla="*/ 0 h 10612860"/>
              <a:gd name="connsiteX0" fmla="*/ 1763037 w 3195530"/>
              <a:gd name="connsiteY0" fmla="*/ 2903008 h 10612860"/>
              <a:gd name="connsiteX1" fmla="*/ 1850995 w 3195530"/>
              <a:gd name="connsiteY1" fmla="*/ 3156579 h 10612860"/>
              <a:gd name="connsiteX2" fmla="*/ 1868097 w 3195530"/>
              <a:gd name="connsiteY2" fmla="*/ 2960638 h 10612860"/>
              <a:gd name="connsiteX3" fmla="*/ 1763037 w 3195530"/>
              <a:gd name="connsiteY3" fmla="*/ 2903008 h 10612860"/>
              <a:gd name="connsiteX4" fmla="*/ 1290800 w 3195530"/>
              <a:gd name="connsiteY4" fmla="*/ 0 h 10612860"/>
              <a:gd name="connsiteX5" fmla="*/ 1852755 w 3195530"/>
              <a:gd name="connsiteY5" fmla="*/ 556368 h 10612860"/>
              <a:gd name="connsiteX6" fmla="*/ 1880139 w 3195530"/>
              <a:gd name="connsiteY6" fmla="*/ 826219 h 10612860"/>
              <a:gd name="connsiteX7" fmla="*/ 1800885 w 3195530"/>
              <a:gd name="connsiteY7" fmla="*/ 889179 h 10612860"/>
              <a:gd name="connsiteX8" fmla="*/ 1665029 w 3195530"/>
              <a:gd name="connsiteY8" fmla="*/ 1234718 h 10612860"/>
              <a:gd name="connsiteX9" fmla="*/ 1649096 w 3195530"/>
              <a:gd name="connsiteY9" fmla="*/ 1339123 h 10612860"/>
              <a:gd name="connsiteX10" fmla="*/ 1534696 w 3195530"/>
              <a:gd name="connsiteY10" fmla="*/ 1530388 h 10612860"/>
              <a:gd name="connsiteX11" fmla="*/ 1721540 w 3195530"/>
              <a:gd name="connsiteY11" fmla="*/ 1740863 h 10612860"/>
              <a:gd name="connsiteX12" fmla="*/ 1724957 w 3195530"/>
              <a:gd name="connsiteY12" fmla="*/ 1755132 h 10612860"/>
              <a:gd name="connsiteX13" fmla="*/ 1652304 w 3195530"/>
              <a:gd name="connsiteY13" fmla="*/ 1750313 h 10612860"/>
              <a:gd name="connsiteX14" fmla="*/ 1751358 w 3195530"/>
              <a:gd name="connsiteY14" fmla="*/ 1930550 h 10612860"/>
              <a:gd name="connsiteX15" fmla="*/ 1724957 w 3195530"/>
              <a:gd name="connsiteY15" fmla="*/ 1755132 h 10612860"/>
              <a:gd name="connsiteX16" fmla="*/ 1736291 w 3195530"/>
              <a:gd name="connsiteY16" fmla="*/ 1755884 h 10612860"/>
              <a:gd name="connsiteX17" fmla="*/ 1721540 w 3195530"/>
              <a:gd name="connsiteY17" fmla="*/ 1740863 h 10612860"/>
              <a:gd name="connsiteX18" fmla="*/ 1667880 w 3195530"/>
              <a:gd name="connsiteY18" fmla="*/ 1609649 h 10612860"/>
              <a:gd name="connsiteX19" fmla="*/ 1658106 w 3195530"/>
              <a:gd name="connsiteY19" fmla="*/ 1372022 h 10612860"/>
              <a:gd name="connsiteX20" fmla="*/ 1734509 w 3195530"/>
              <a:gd name="connsiteY20" fmla="*/ 1541309 h 10612860"/>
              <a:gd name="connsiteX21" fmla="*/ 2326647 w 3195530"/>
              <a:gd name="connsiteY21" fmla="*/ 1715111 h 10612860"/>
              <a:gd name="connsiteX22" fmla="*/ 2509435 w 3195530"/>
              <a:gd name="connsiteY22" fmla="*/ 1794736 h 10612860"/>
              <a:gd name="connsiteX23" fmla="*/ 2606453 w 3195530"/>
              <a:gd name="connsiteY23" fmla="*/ 2095611 h 10612860"/>
              <a:gd name="connsiteX24" fmla="*/ 2672829 w 3195530"/>
              <a:gd name="connsiteY24" fmla="*/ 2178119 h 10612860"/>
              <a:gd name="connsiteX25" fmla="*/ 2670233 w 3195530"/>
              <a:gd name="connsiteY25" fmla="*/ 2302646 h 10612860"/>
              <a:gd name="connsiteX26" fmla="*/ 2712685 w 3195530"/>
              <a:gd name="connsiteY26" fmla="*/ 2352064 h 10612860"/>
              <a:gd name="connsiteX27" fmla="*/ 2702149 w 3195530"/>
              <a:gd name="connsiteY27" fmla="*/ 2404747 h 10612860"/>
              <a:gd name="connsiteX28" fmla="*/ 2763128 w 3195530"/>
              <a:gd name="connsiteY28" fmla="*/ 2436539 h 10612860"/>
              <a:gd name="connsiteX29" fmla="*/ 2757987 w 3195530"/>
              <a:gd name="connsiteY29" fmla="*/ 2539216 h 10612860"/>
              <a:gd name="connsiteX30" fmla="*/ 3024915 w 3195530"/>
              <a:gd name="connsiteY30" fmla="*/ 2938542 h 10612860"/>
              <a:gd name="connsiteX31" fmla="*/ 3138120 w 3195530"/>
              <a:gd name="connsiteY31" fmla="*/ 3005297 h 10612860"/>
              <a:gd name="connsiteX32" fmla="*/ 3194723 w 3195530"/>
              <a:gd name="connsiteY32" fmla="*/ 3333739 h 10612860"/>
              <a:gd name="connsiteX33" fmla="*/ 2857806 w 3195530"/>
              <a:gd name="connsiteY33" fmla="*/ 3656225 h 10612860"/>
              <a:gd name="connsiteX34" fmla="*/ 2542420 w 3195530"/>
              <a:gd name="connsiteY34" fmla="*/ 3660305 h 10612860"/>
              <a:gd name="connsiteX35" fmla="*/ 2461079 w 3195530"/>
              <a:gd name="connsiteY35" fmla="*/ 3610217 h 10612860"/>
              <a:gd name="connsiteX36" fmla="*/ 2503020 w 3195530"/>
              <a:gd name="connsiteY36" fmla="*/ 3730889 h 10612860"/>
              <a:gd name="connsiteX37" fmla="*/ 2445357 w 3195530"/>
              <a:gd name="connsiteY37" fmla="*/ 3730903 h 10612860"/>
              <a:gd name="connsiteX38" fmla="*/ 2445357 w 3195530"/>
              <a:gd name="connsiteY38" fmla="*/ 3964866 h 10612860"/>
              <a:gd name="connsiteX39" fmla="*/ 2459686 w 3195530"/>
              <a:gd name="connsiteY39" fmla="*/ 3964866 h 10612860"/>
              <a:gd name="connsiteX40" fmla="*/ 2469021 w 3195530"/>
              <a:gd name="connsiteY40" fmla="*/ 4013875 h 10612860"/>
              <a:gd name="connsiteX41" fmla="*/ 2974950 w 3195530"/>
              <a:gd name="connsiteY41" fmla="*/ 5593332 h 10612860"/>
              <a:gd name="connsiteX42" fmla="*/ 2708419 w 3195530"/>
              <a:gd name="connsiteY42" fmla="*/ 5730659 h 10612860"/>
              <a:gd name="connsiteX43" fmla="*/ 2736752 w 3195530"/>
              <a:gd name="connsiteY43" fmla="*/ 6385004 h 10612860"/>
              <a:gd name="connsiteX44" fmla="*/ 2718427 w 3195530"/>
              <a:gd name="connsiteY44" fmla="*/ 7009774 h 10612860"/>
              <a:gd name="connsiteX45" fmla="*/ 2690545 w 3195530"/>
              <a:gd name="connsiteY45" fmla="*/ 7429203 h 10612860"/>
              <a:gd name="connsiteX46" fmla="*/ 2595054 w 3195530"/>
              <a:gd name="connsiteY46" fmla="*/ 7760350 h 10612860"/>
              <a:gd name="connsiteX47" fmla="*/ 2500175 w 3195530"/>
              <a:gd name="connsiteY47" fmla="*/ 7873515 h 10612860"/>
              <a:gd name="connsiteX48" fmla="*/ 2483431 w 3195530"/>
              <a:gd name="connsiteY48" fmla="*/ 8113645 h 10612860"/>
              <a:gd name="connsiteX49" fmla="*/ 2412136 w 3195530"/>
              <a:gd name="connsiteY49" fmla="*/ 8776730 h 10612860"/>
              <a:gd name="connsiteX50" fmla="*/ 2380366 w 3195530"/>
              <a:gd name="connsiteY50" fmla="*/ 9173347 h 10612860"/>
              <a:gd name="connsiteX51" fmla="*/ 2396889 w 3195530"/>
              <a:gd name="connsiteY51" fmla="*/ 9467957 h 10612860"/>
              <a:gd name="connsiteX52" fmla="*/ 2454833 w 3195530"/>
              <a:gd name="connsiteY52" fmla="*/ 9613145 h 10612860"/>
              <a:gd name="connsiteX53" fmla="*/ 2424209 w 3195530"/>
              <a:gd name="connsiteY53" fmla="*/ 9804339 h 10612860"/>
              <a:gd name="connsiteX54" fmla="*/ 3134866 w 3195530"/>
              <a:gd name="connsiteY54" fmla="*/ 10341562 h 10612860"/>
              <a:gd name="connsiteX55" fmla="*/ 3160024 w 3195530"/>
              <a:gd name="connsiteY55" fmla="*/ 10564964 h 10612860"/>
              <a:gd name="connsiteX56" fmla="*/ 2531417 w 3195530"/>
              <a:gd name="connsiteY56" fmla="*/ 10550290 h 10612860"/>
              <a:gd name="connsiteX57" fmla="*/ 1876236 w 3195530"/>
              <a:gd name="connsiteY57" fmla="*/ 10303490 h 10612860"/>
              <a:gd name="connsiteX58" fmla="*/ 1861870 w 3195530"/>
              <a:gd name="connsiteY58" fmla="*/ 10020777 h 10612860"/>
              <a:gd name="connsiteX59" fmla="*/ 1835213 w 3195530"/>
              <a:gd name="connsiteY59" fmla="*/ 9894183 h 10612860"/>
              <a:gd name="connsiteX60" fmla="*/ 1882681 w 3195530"/>
              <a:gd name="connsiteY60" fmla="*/ 9589781 h 10612860"/>
              <a:gd name="connsiteX61" fmla="*/ 1802386 w 3195530"/>
              <a:gd name="connsiteY61" fmla="*/ 9334796 h 10612860"/>
              <a:gd name="connsiteX62" fmla="*/ 1800887 w 3195530"/>
              <a:gd name="connsiteY62" fmla="*/ 8152789 h 10612860"/>
              <a:gd name="connsiteX63" fmla="*/ 1935942 w 3195530"/>
              <a:gd name="connsiteY63" fmla="*/ 7506024 h 10612860"/>
              <a:gd name="connsiteX64" fmla="*/ 1876110 w 3195530"/>
              <a:gd name="connsiteY64" fmla="*/ 7319701 h 10612860"/>
              <a:gd name="connsiteX65" fmla="*/ 1916465 w 3195530"/>
              <a:gd name="connsiteY65" fmla="*/ 7164091 h 10612860"/>
              <a:gd name="connsiteX66" fmla="*/ 1910193 w 3195530"/>
              <a:gd name="connsiteY66" fmla="*/ 6839348 h 10612860"/>
              <a:gd name="connsiteX67" fmla="*/ 1707813 w 3195530"/>
              <a:gd name="connsiteY67" fmla="*/ 6238651 h 10612860"/>
              <a:gd name="connsiteX68" fmla="*/ 1377613 w 3195530"/>
              <a:gd name="connsiteY68" fmla="*/ 7441295 h 10612860"/>
              <a:gd name="connsiteX69" fmla="*/ 1374660 w 3195530"/>
              <a:gd name="connsiteY69" fmla="*/ 7650818 h 10612860"/>
              <a:gd name="connsiteX70" fmla="*/ 1267540 w 3195530"/>
              <a:gd name="connsiteY70" fmla="*/ 7793055 h 10612860"/>
              <a:gd name="connsiteX71" fmla="*/ 1278558 w 3195530"/>
              <a:gd name="connsiteY71" fmla="*/ 7897618 h 10612860"/>
              <a:gd name="connsiteX72" fmla="*/ 1205942 w 3195530"/>
              <a:gd name="connsiteY72" fmla="*/ 8057305 h 10612860"/>
              <a:gd name="connsiteX73" fmla="*/ 1033520 w 3195530"/>
              <a:gd name="connsiteY73" fmla="*/ 9173347 h 10612860"/>
              <a:gd name="connsiteX74" fmla="*/ 1054274 w 3195530"/>
              <a:gd name="connsiteY74" fmla="*/ 9656724 h 10612860"/>
              <a:gd name="connsiteX75" fmla="*/ 990267 w 3195530"/>
              <a:gd name="connsiteY75" fmla="*/ 10063276 h 10612860"/>
              <a:gd name="connsiteX76" fmla="*/ 1368683 w 3195530"/>
              <a:gd name="connsiteY76" fmla="*/ 10442252 h 10612860"/>
              <a:gd name="connsiteX77" fmla="*/ 918876 w 3195530"/>
              <a:gd name="connsiteY77" fmla="*/ 10600044 h 10612860"/>
              <a:gd name="connsiteX78" fmla="*/ 474779 w 3195530"/>
              <a:gd name="connsiteY78" fmla="*/ 10287718 h 10612860"/>
              <a:gd name="connsiteX79" fmla="*/ 566182 w 3195530"/>
              <a:gd name="connsiteY79" fmla="*/ 10019896 h 10612860"/>
              <a:gd name="connsiteX80" fmla="*/ 460825 w 3195530"/>
              <a:gd name="connsiteY80" fmla="*/ 9692724 h 10612860"/>
              <a:gd name="connsiteX81" fmla="*/ 511587 w 3195530"/>
              <a:gd name="connsiteY81" fmla="*/ 9032388 h 10612860"/>
              <a:gd name="connsiteX82" fmla="*/ 622935 w 3195530"/>
              <a:gd name="connsiteY82" fmla="*/ 7525502 h 10612860"/>
              <a:gd name="connsiteX83" fmla="*/ 669466 w 3195530"/>
              <a:gd name="connsiteY83" fmla="*/ 7311969 h 10612860"/>
              <a:gd name="connsiteX84" fmla="*/ 689870 w 3195530"/>
              <a:gd name="connsiteY84" fmla="*/ 7037851 h 10612860"/>
              <a:gd name="connsiteX85" fmla="*/ 677180 w 3195530"/>
              <a:gd name="connsiteY85" fmla="*/ 6796735 h 10612860"/>
              <a:gd name="connsiteX86" fmla="*/ 587421 w 3195530"/>
              <a:gd name="connsiteY86" fmla="*/ 6210025 h 10612860"/>
              <a:gd name="connsiteX87" fmla="*/ 503127 w 3195530"/>
              <a:gd name="connsiteY87" fmla="*/ 5850688 h 10612860"/>
              <a:gd name="connsiteX88" fmla="*/ 304621 w 3195530"/>
              <a:gd name="connsiteY88" fmla="*/ 5601332 h 10612860"/>
              <a:gd name="connsiteX89" fmla="*/ 461987 w 3195530"/>
              <a:gd name="connsiteY89" fmla="*/ 4201579 h 10612860"/>
              <a:gd name="connsiteX90" fmla="*/ 480370 w 3195530"/>
              <a:gd name="connsiteY90" fmla="*/ 4073429 h 10612860"/>
              <a:gd name="connsiteX91" fmla="*/ 480370 w 3195530"/>
              <a:gd name="connsiteY91" fmla="*/ 4037882 h 10612860"/>
              <a:gd name="connsiteX92" fmla="*/ 372115 w 3195530"/>
              <a:gd name="connsiteY92" fmla="*/ 3976393 h 10612860"/>
              <a:gd name="connsiteX93" fmla="*/ 480370 w 3195530"/>
              <a:gd name="connsiteY93" fmla="*/ 3964866 h 10612860"/>
              <a:gd name="connsiteX94" fmla="*/ 480370 w 3195530"/>
              <a:gd name="connsiteY94" fmla="*/ 3731366 h 10612860"/>
              <a:gd name="connsiteX95" fmla="*/ 357520 w 3195530"/>
              <a:gd name="connsiteY95" fmla="*/ 3489579 h 10612860"/>
              <a:gd name="connsiteX96" fmla="*/ 296032 w 3195530"/>
              <a:gd name="connsiteY96" fmla="*/ 3332537 h 10612860"/>
              <a:gd name="connsiteX97" fmla="*/ 312879 w 3195530"/>
              <a:gd name="connsiteY97" fmla="*/ 3170839 h 10612860"/>
              <a:gd name="connsiteX98" fmla="*/ 258721 w 3195530"/>
              <a:gd name="connsiteY98" fmla="*/ 3134915 h 10612860"/>
              <a:gd name="connsiteX99" fmla="*/ 207412 w 3195530"/>
              <a:gd name="connsiteY99" fmla="*/ 2897913 h 10612860"/>
              <a:gd name="connsiteX100" fmla="*/ 54452 w 3195530"/>
              <a:gd name="connsiteY100" fmla="*/ 2538400 h 10612860"/>
              <a:gd name="connsiteX101" fmla="*/ 9303 w 3195530"/>
              <a:gd name="connsiteY101" fmla="*/ 2186090 h 10612860"/>
              <a:gd name="connsiteX102" fmla="*/ 81583 w 3195530"/>
              <a:gd name="connsiteY102" fmla="*/ 1743638 h 10612860"/>
              <a:gd name="connsiteX103" fmla="*/ 649543 w 3195530"/>
              <a:gd name="connsiteY103" fmla="*/ 1494582 h 10612860"/>
              <a:gd name="connsiteX104" fmla="*/ 945925 w 3195530"/>
              <a:gd name="connsiteY104" fmla="*/ 1232699 h 10612860"/>
              <a:gd name="connsiteX105" fmla="*/ 952102 w 3195530"/>
              <a:gd name="connsiteY105" fmla="*/ 1238129 h 10612860"/>
              <a:gd name="connsiteX106" fmla="*/ 1453685 w 3195530"/>
              <a:gd name="connsiteY106" fmla="*/ 1885887 h 10612860"/>
              <a:gd name="connsiteX107" fmla="*/ 1302916 w 3195530"/>
              <a:gd name="connsiteY107" fmla="*/ 1712325 h 10612860"/>
              <a:gd name="connsiteX108" fmla="*/ 1505401 w 3195530"/>
              <a:gd name="connsiteY108" fmla="*/ 1530023 h 10612860"/>
              <a:gd name="connsiteX109" fmla="*/ 1518343 w 3195530"/>
              <a:gd name="connsiteY109" fmla="*/ 1530185 h 10612860"/>
              <a:gd name="connsiteX110" fmla="*/ 1411743 w 3195530"/>
              <a:gd name="connsiteY110" fmla="*/ 1476618 h 10612860"/>
              <a:gd name="connsiteX111" fmla="*/ 1132853 w 3195530"/>
              <a:gd name="connsiteY111" fmla="*/ 1356460 h 10612860"/>
              <a:gd name="connsiteX112" fmla="*/ 987224 w 3195530"/>
              <a:gd name="connsiteY112" fmla="*/ 1196250 h 10612860"/>
              <a:gd name="connsiteX113" fmla="*/ 888169 w 3195530"/>
              <a:gd name="connsiteY113" fmla="*/ 929232 h 10612860"/>
              <a:gd name="connsiteX114" fmla="*/ 827953 w 3195530"/>
              <a:gd name="connsiteY114" fmla="*/ 971350 h 10612860"/>
              <a:gd name="connsiteX115" fmla="*/ 713322 w 3195530"/>
              <a:gd name="connsiteY115" fmla="*/ 695928 h 10612860"/>
              <a:gd name="connsiteX116" fmla="*/ 783974 w 3195530"/>
              <a:gd name="connsiteY116" fmla="*/ 630038 h 10612860"/>
              <a:gd name="connsiteX117" fmla="*/ 1290800 w 3195530"/>
              <a:gd name="connsiteY117" fmla="*/ 0 h 10612860"/>
              <a:gd name="connsiteX0" fmla="*/ 1763037 w 3195530"/>
              <a:gd name="connsiteY0" fmla="*/ 2903008 h 10612860"/>
              <a:gd name="connsiteX1" fmla="*/ 1850995 w 3195530"/>
              <a:gd name="connsiteY1" fmla="*/ 3156579 h 10612860"/>
              <a:gd name="connsiteX2" fmla="*/ 1868097 w 3195530"/>
              <a:gd name="connsiteY2" fmla="*/ 2960638 h 10612860"/>
              <a:gd name="connsiteX3" fmla="*/ 1763037 w 3195530"/>
              <a:gd name="connsiteY3" fmla="*/ 2903008 h 10612860"/>
              <a:gd name="connsiteX4" fmla="*/ 1290800 w 3195530"/>
              <a:gd name="connsiteY4" fmla="*/ 0 h 10612860"/>
              <a:gd name="connsiteX5" fmla="*/ 1852755 w 3195530"/>
              <a:gd name="connsiteY5" fmla="*/ 556368 h 10612860"/>
              <a:gd name="connsiteX6" fmla="*/ 1880139 w 3195530"/>
              <a:gd name="connsiteY6" fmla="*/ 826219 h 10612860"/>
              <a:gd name="connsiteX7" fmla="*/ 1800885 w 3195530"/>
              <a:gd name="connsiteY7" fmla="*/ 889179 h 10612860"/>
              <a:gd name="connsiteX8" fmla="*/ 1665029 w 3195530"/>
              <a:gd name="connsiteY8" fmla="*/ 1234718 h 10612860"/>
              <a:gd name="connsiteX9" fmla="*/ 1649096 w 3195530"/>
              <a:gd name="connsiteY9" fmla="*/ 1339123 h 10612860"/>
              <a:gd name="connsiteX10" fmla="*/ 1534696 w 3195530"/>
              <a:gd name="connsiteY10" fmla="*/ 1530388 h 10612860"/>
              <a:gd name="connsiteX11" fmla="*/ 1721540 w 3195530"/>
              <a:gd name="connsiteY11" fmla="*/ 1740863 h 10612860"/>
              <a:gd name="connsiteX12" fmla="*/ 1724957 w 3195530"/>
              <a:gd name="connsiteY12" fmla="*/ 1755132 h 10612860"/>
              <a:gd name="connsiteX13" fmla="*/ 1652304 w 3195530"/>
              <a:gd name="connsiteY13" fmla="*/ 1750313 h 10612860"/>
              <a:gd name="connsiteX14" fmla="*/ 1751358 w 3195530"/>
              <a:gd name="connsiteY14" fmla="*/ 1930550 h 10612860"/>
              <a:gd name="connsiteX15" fmla="*/ 1724957 w 3195530"/>
              <a:gd name="connsiteY15" fmla="*/ 1755132 h 10612860"/>
              <a:gd name="connsiteX16" fmla="*/ 1736291 w 3195530"/>
              <a:gd name="connsiteY16" fmla="*/ 1755884 h 10612860"/>
              <a:gd name="connsiteX17" fmla="*/ 1721540 w 3195530"/>
              <a:gd name="connsiteY17" fmla="*/ 1740863 h 10612860"/>
              <a:gd name="connsiteX18" fmla="*/ 1667880 w 3195530"/>
              <a:gd name="connsiteY18" fmla="*/ 1609649 h 10612860"/>
              <a:gd name="connsiteX19" fmla="*/ 1658106 w 3195530"/>
              <a:gd name="connsiteY19" fmla="*/ 1372022 h 10612860"/>
              <a:gd name="connsiteX20" fmla="*/ 1734509 w 3195530"/>
              <a:gd name="connsiteY20" fmla="*/ 1541309 h 10612860"/>
              <a:gd name="connsiteX21" fmla="*/ 2326647 w 3195530"/>
              <a:gd name="connsiteY21" fmla="*/ 1715111 h 10612860"/>
              <a:gd name="connsiteX22" fmla="*/ 2509435 w 3195530"/>
              <a:gd name="connsiteY22" fmla="*/ 1794736 h 10612860"/>
              <a:gd name="connsiteX23" fmla="*/ 2606453 w 3195530"/>
              <a:gd name="connsiteY23" fmla="*/ 2095611 h 10612860"/>
              <a:gd name="connsiteX24" fmla="*/ 2672829 w 3195530"/>
              <a:gd name="connsiteY24" fmla="*/ 2178119 h 10612860"/>
              <a:gd name="connsiteX25" fmla="*/ 2670233 w 3195530"/>
              <a:gd name="connsiteY25" fmla="*/ 2302646 h 10612860"/>
              <a:gd name="connsiteX26" fmla="*/ 2712685 w 3195530"/>
              <a:gd name="connsiteY26" fmla="*/ 2352064 h 10612860"/>
              <a:gd name="connsiteX27" fmla="*/ 2702149 w 3195530"/>
              <a:gd name="connsiteY27" fmla="*/ 2404747 h 10612860"/>
              <a:gd name="connsiteX28" fmla="*/ 2763128 w 3195530"/>
              <a:gd name="connsiteY28" fmla="*/ 2436539 h 10612860"/>
              <a:gd name="connsiteX29" fmla="*/ 2757987 w 3195530"/>
              <a:gd name="connsiteY29" fmla="*/ 2539216 h 10612860"/>
              <a:gd name="connsiteX30" fmla="*/ 3024915 w 3195530"/>
              <a:gd name="connsiteY30" fmla="*/ 2938542 h 10612860"/>
              <a:gd name="connsiteX31" fmla="*/ 3138120 w 3195530"/>
              <a:gd name="connsiteY31" fmla="*/ 3005297 h 10612860"/>
              <a:gd name="connsiteX32" fmla="*/ 3194723 w 3195530"/>
              <a:gd name="connsiteY32" fmla="*/ 3333739 h 10612860"/>
              <a:gd name="connsiteX33" fmla="*/ 2857806 w 3195530"/>
              <a:gd name="connsiteY33" fmla="*/ 3656225 h 10612860"/>
              <a:gd name="connsiteX34" fmla="*/ 2542420 w 3195530"/>
              <a:gd name="connsiteY34" fmla="*/ 3660305 h 10612860"/>
              <a:gd name="connsiteX35" fmla="*/ 2461079 w 3195530"/>
              <a:gd name="connsiteY35" fmla="*/ 3610217 h 10612860"/>
              <a:gd name="connsiteX36" fmla="*/ 2503020 w 3195530"/>
              <a:gd name="connsiteY36" fmla="*/ 3730889 h 10612860"/>
              <a:gd name="connsiteX37" fmla="*/ 2445357 w 3195530"/>
              <a:gd name="connsiteY37" fmla="*/ 3730903 h 10612860"/>
              <a:gd name="connsiteX38" fmla="*/ 2445357 w 3195530"/>
              <a:gd name="connsiteY38" fmla="*/ 3964866 h 10612860"/>
              <a:gd name="connsiteX39" fmla="*/ 2459686 w 3195530"/>
              <a:gd name="connsiteY39" fmla="*/ 3964866 h 10612860"/>
              <a:gd name="connsiteX40" fmla="*/ 2469021 w 3195530"/>
              <a:gd name="connsiteY40" fmla="*/ 4013875 h 10612860"/>
              <a:gd name="connsiteX41" fmla="*/ 2974950 w 3195530"/>
              <a:gd name="connsiteY41" fmla="*/ 5593332 h 10612860"/>
              <a:gd name="connsiteX42" fmla="*/ 2708419 w 3195530"/>
              <a:gd name="connsiteY42" fmla="*/ 5730659 h 10612860"/>
              <a:gd name="connsiteX43" fmla="*/ 2736752 w 3195530"/>
              <a:gd name="connsiteY43" fmla="*/ 6385004 h 10612860"/>
              <a:gd name="connsiteX44" fmla="*/ 2718427 w 3195530"/>
              <a:gd name="connsiteY44" fmla="*/ 7009774 h 10612860"/>
              <a:gd name="connsiteX45" fmla="*/ 2690545 w 3195530"/>
              <a:gd name="connsiteY45" fmla="*/ 7429203 h 10612860"/>
              <a:gd name="connsiteX46" fmla="*/ 2595054 w 3195530"/>
              <a:gd name="connsiteY46" fmla="*/ 7760350 h 10612860"/>
              <a:gd name="connsiteX47" fmla="*/ 2500175 w 3195530"/>
              <a:gd name="connsiteY47" fmla="*/ 7873515 h 10612860"/>
              <a:gd name="connsiteX48" fmla="*/ 2483431 w 3195530"/>
              <a:gd name="connsiteY48" fmla="*/ 8113645 h 10612860"/>
              <a:gd name="connsiteX49" fmla="*/ 2412136 w 3195530"/>
              <a:gd name="connsiteY49" fmla="*/ 8776730 h 10612860"/>
              <a:gd name="connsiteX50" fmla="*/ 2380366 w 3195530"/>
              <a:gd name="connsiteY50" fmla="*/ 9173347 h 10612860"/>
              <a:gd name="connsiteX51" fmla="*/ 2396889 w 3195530"/>
              <a:gd name="connsiteY51" fmla="*/ 9467957 h 10612860"/>
              <a:gd name="connsiteX52" fmla="*/ 2454833 w 3195530"/>
              <a:gd name="connsiteY52" fmla="*/ 9613145 h 10612860"/>
              <a:gd name="connsiteX53" fmla="*/ 2424209 w 3195530"/>
              <a:gd name="connsiteY53" fmla="*/ 9804339 h 10612860"/>
              <a:gd name="connsiteX54" fmla="*/ 3134866 w 3195530"/>
              <a:gd name="connsiteY54" fmla="*/ 10341562 h 10612860"/>
              <a:gd name="connsiteX55" fmla="*/ 3160024 w 3195530"/>
              <a:gd name="connsiteY55" fmla="*/ 10564964 h 10612860"/>
              <a:gd name="connsiteX56" fmla="*/ 2531417 w 3195530"/>
              <a:gd name="connsiteY56" fmla="*/ 10550290 h 10612860"/>
              <a:gd name="connsiteX57" fmla="*/ 1876236 w 3195530"/>
              <a:gd name="connsiteY57" fmla="*/ 10303490 h 10612860"/>
              <a:gd name="connsiteX58" fmla="*/ 1861870 w 3195530"/>
              <a:gd name="connsiteY58" fmla="*/ 10020777 h 10612860"/>
              <a:gd name="connsiteX59" fmla="*/ 1835213 w 3195530"/>
              <a:gd name="connsiteY59" fmla="*/ 9894183 h 10612860"/>
              <a:gd name="connsiteX60" fmla="*/ 1882681 w 3195530"/>
              <a:gd name="connsiteY60" fmla="*/ 9589781 h 10612860"/>
              <a:gd name="connsiteX61" fmla="*/ 1802386 w 3195530"/>
              <a:gd name="connsiteY61" fmla="*/ 9334796 h 10612860"/>
              <a:gd name="connsiteX62" fmla="*/ 1800887 w 3195530"/>
              <a:gd name="connsiteY62" fmla="*/ 8152789 h 10612860"/>
              <a:gd name="connsiteX63" fmla="*/ 1935942 w 3195530"/>
              <a:gd name="connsiteY63" fmla="*/ 7506024 h 10612860"/>
              <a:gd name="connsiteX64" fmla="*/ 1876110 w 3195530"/>
              <a:gd name="connsiteY64" fmla="*/ 7319701 h 10612860"/>
              <a:gd name="connsiteX65" fmla="*/ 1916465 w 3195530"/>
              <a:gd name="connsiteY65" fmla="*/ 7164091 h 10612860"/>
              <a:gd name="connsiteX66" fmla="*/ 1910193 w 3195530"/>
              <a:gd name="connsiteY66" fmla="*/ 6839348 h 10612860"/>
              <a:gd name="connsiteX67" fmla="*/ 1707813 w 3195530"/>
              <a:gd name="connsiteY67" fmla="*/ 6238651 h 10612860"/>
              <a:gd name="connsiteX68" fmla="*/ 1377613 w 3195530"/>
              <a:gd name="connsiteY68" fmla="*/ 7441295 h 10612860"/>
              <a:gd name="connsiteX69" fmla="*/ 1374660 w 3195530"/>
              <a:gd name="connsiteY69" fmla="*/ 7650818 h 10612860"/>
              <a:gd name="connsiteX70" fmla="*/ 1267540 w 3195530"/>
              <a:gd name="connsiteY70" fmla="*/ 7793055 h 10612860"/>
              <a:gd name="connsiteX71" fmla="*/ 1278558 w 3195530"/>
              <a:gd name="connsiteY71" fmla="*/ 7897618 h 10612860"/>
              <a:gd name="connsiteX72" fmla="*/ 1205942 w 3195530"/>
              <a:gd name="connsiteY72" fmla="*/ 8057305 h 10612860"/>
              <a:gd name="connsiteX73" fmla="*/ 1033520 w 3195530"/>
              <a:gd name="connsiteY73" fmla="*/ 9173347 h 10612860"/>
              <a:gd name="connsiteX74" fmla="*/ 1054274 w 3195530"/>
              <a:gd name="connsiteY74" fmla="*/ 9656724 h 10612860"/>
              <a:gd name="connsiteX75" fmla="*/ 990267 w 3195530"/>
              <a:gd name="connsiteY75" fmla="*/ 10063276 h 10612860"/>
              <a:gd name="connsiteX76" fmla="*/ 1368683 w 3195530"/>
              <a:gd name="connsiteY76" fmla="*/ 10442252 h 10612860"/>
              <a:gd name="connsiteX77" fmla="*/ 918876 w 3195530"/>
              <a:gd name="connsiteY77" fmla="*/ 10600044 h 10612860"/>
              <a:gd name="connsiteX78" fmla="*/ 474779 w 3195530"/>
              <a:gd name="connsiteY78" fmla="*/ 10287718 h 10612860"/>
              <a:gd name="connsiteX79" fmla="*/ 566182 w 3195530"/>
              <a:gd name="connsiteY79" fmla="*/ 10019896 h 10612860"/>
              <a:gd name="connsiteX80" fmla="*/ 460825 w 3195530"/>
              <a:gd name="connsiteY80" fmla="*/ 9692724 h 10612860"/>
              <a:gd name="connsiteX81" fmla="*/ 511587 w 3195530"/>
              <a:gd name="connsiteY81" fmla="*/ 9032388 h 10612860"/>
              <a:gd name="connsiteX82" fmla="*/ 622935 w 3195530"/>
              <a:gd name="connsiteY82" fmla="*/ 7525502 h 10612860"/>
              <a:gd name="connsiteX83" fmla="*/ 669466 w 3195530"/>
              <a:gd name="connsiteY83" fmla="*/ 7311969 h 10612860"/>
              <a:gd name="connsiteX84" fmla="*/ 689870 w 3195530"/>
              <a:gd name="connsiteY84" fmla="*/ 7037851 h 10612860"/>
              <a:gd name="connsiteX85" fmla="*/ 677180 w 3195530"/>
              <a:gd name="connsiteY85" fmla="*/ 6796735 h 10612860"/>
              <a:gd name="connsiteX86" fmla="*/ 587421 w 3195530"/>
              <a:gd name="connsiteY86" fmla="*/ 6210025 h 10612860"/>
              <a:gd name="connsiteX87" fmla="*/ 503127 w 3195530"/>
              <a:gd name="connsiteY87" fmla="*/ 5850688 h 10612860"/>
              <a:gd name="connsiteX88" fmla="*/ 304621 w 3195530"/>
              <a:gd name="connsiteY88" fmla="*/ 5601332 h 10612860"/>
              <a:gd name="connsiteX89" fmla="*/ 461987 w 3195530"/>
              <a:gd name="connsiteY89" fmla="*/ 4201579 h 10612860"/>
              <a:gd name="connsiteX90" fmla="*/ 480370 w 3195530"/>
              <a:gd name="connsiteY90" fmla="*/ 4073429 h 10612860"/>
              <a:gd name="connsiteX91" fmla="*/ 480370 w 3195530"/>
              <a:gd name="connsiteY91" fmla="*/ 4037882 h 10612860"/>
              <a:gd name="connsiteX92" fmla="*/ 372115 w 3195530"/>
              <a:gd name="connsiteY92" fmla="*/ 3976393 h 10612860"/>
              <a:gd name="connsiteX93" fmla="*/ 480370 w 3195530"/>
              <a:gd name="connsiteY93" fmla="*/ 3731366 h 10612860"/>
              <a:gd name="connsiteX94" fmla="*/ 357520 w 3195530"/>
              <a:gd name="connsiteY94" fmla="*/ 3489579 h 10612860"/>
              <a:gd name="connsiteX95" fmla="*/ 296032 w 3195530"/>
              <a:gd name="connsiteY95" fmla="*/ 3332537 h 10612860"/>
              <a:gd name="connsiteX96" fmla="*/ 312879 w 3195530"/>
              <a:gd name="connsiteY96" fmla="*/ 3170839 h 10612860"/>
              <a:gd name="connsiteX97" fmla="*/ 258721 w 3195530"/>
              <a:gd name="connsiteY97" fmla="*/ 3134915 h 10612860"/>
              <a:gd name="connsiteX98" fmla="*/ 207412 w 3195530"/>
              <a:gd name="connsiteY98" fmla="*/ 2897913 h 10612860"/>
              <a:gd name="connsiteX99" fmla="*/ 54452 w 3195530"/>
              <a:gd name="connsiteY99" fmla="*/ 2538400 h 10612860"/>
              <a:gd name="connsiteX100" fmla="*/ 9303 w 3195530"/>
              <a:gd name="connsiteY100" fmla="*/ 2186090 h 10612860"/>
              <a:gd name="connsiteX101" fmla="*/ 81583 w 3195530"/>
              <a:gd name="connsiteY101" fmla="*/ 1743638 h 10612860"/>
              <a:gd name="connsiteX102" fmla="*/ 649543 w 3195530"/>
              <a:gd name="connsiteY102" fmla="*/ 1494582 h 10612860"/>
              <a:gd name="connsiteX103" fmla="*/ 945925 w 3195530"/>
              <a:gd name="connsiteY103" fmla="*/ 1232699 h 10612860"/>
              <a:gd name="connsiteX104" fmla="*/ 952102 w 3195530"/>
              <a:gd name="connsiteY104" fmla="*/ 1238129 h 10612860"/>
              <a:gd name="connsiteX105" fmla="*/ 1453685 w 3195530"/>
              <a:gd name="connsiteY105" fmla="*/ 1885887 h 10612860"/>
              <a:gd name="connsiteX106" fmla="*/ 1302916 w 3195530"/>
              <a:gd name="connsiteY106" fmla="*/ 1712325 h 10612860"/>
              <a:gd name="connsiteX107" fmla="*/ 1505401 w 3195530"/>
              <a:gd name="connsiteY107" fmla="*/ 1530023 h 10612860"/>
              <a:gd name="connsiteX108" fmla="*/ 1518343 w 3195530"/>
              <a:gd name="connsiteY108" fmla="*/ 1530185 h 10612860"/>
              <a:gd name="connsiteX109" fmla="*/ 1411743 w 3195530"/>
              <a:gd name="connsiteY109" fmla="*/ 1476618 h 10612860"/>
              <a:gd name="connsiteX110" fmla="*/ 1132853 w 3195530"/>
              <a:gd name="connsiteY110" fmla="*/ 1356460 h 10612860"/>
              <a:gd name="connsiteX111" fmla="*/ 987224 w 3195530"/>
              <a:gd name="connsiteY111" fmla="*/ 1196250 h 10612860"/>
              <a:gd name="connsiteX112" fmla="*/ 888169 w 3195530"/>
              <a:gd name="connsiteY112" fmla="*/ 929232 h 10612860"/>
              <a:gd name="connsiteX113" fmla="*/ 827953 w 3195530"/>
              <a:gd name="connsiteY113" fmla="*/ 971350 h 10612860"/>
              <a:gd name="connsiteX114" fmla="*/ 713322 w 3195530"/>
              <a:gd name="connsiteY114" fmla="*/ 695928 h 10612860"/>
              <a:gd name="connsiteX115" fmla="*/ 783974 w 3195530"/>
              <a:gd name="connsiteY115" fmla="*/ 630038 h 10612860"/>
              <a:gd name="connsiteX116" fmla="*/ 1290800 w 3195530"/>
              <a:gd name="connsiteY116" fmla="*/ 0 h 10612860"/>
              <a:gd name="connsiteX0" fmla="*/ 1763037 w 3195530"/>
              <a:gd name="connsiteY0" fmla="*/ 2903008 h 10612860"/>
              <a:gd name="connsiteX1" fmla="*/ 1850995 w 3195530"/>
              <a:gd name="connsiteY1" fmla="*/ 3156579 h 10612860"/>
              <a:gd name="connsiteX2" fmla="*/ 1868097 w 3195530"/>
              <a:gd name="connsiteY2" fmla="*/ 2960638 h 10612860"/>
              <a:gd name="connsiteX3" fmla="*/ 1763037 w 3195530"/>
              <a:gd name="connsiteY3" fmla="*/ 2903008 h 10612860"/>
              <a:gd name="connsiteX4" fmla="*/ 1290800 w 3195530"/>
              <a:gd name="connsiteY4" fmla="*/ 0 h 10612860"/>
              <a:gd name="connsiteX5" fmla="*/ 1852755 w 3195530"/>
              <a:gd name="connsiteY5" fmla="*/ 556368 h 10612860"/>
              <a:gd name="connsiteX6" fmla="*/ 1880139 w 3195530"/>
              <a:gd name="connsiteY6" fmla="*/ 826219 h 10612860"/>
              <a:gd name="connsiteX7" fmla="*/ 1800885 w 3195530"/>
              <a:gd name="connsiteY7" fmla="*/ 889179 h 10612860"/>
              <a:gd name="connsiteX8" fmla="*/ 1665029 w 3195530"/>
              <a:gd name="connsiteY8" fmla="*/ 1234718 h 10612860"/>
              <a:gd name="connsiteX9" fmla="*/ 1649096 w 3195530"/>
              <a:gd name="connsiteY9" fmla="*/ 1339123 h 10612860"/>
              <a:gd name="connsiteX10" fmla="*/ 1534696 w 3195530"/>
              <a:gd name="connsiteY10" fmla="*/ 1530388 h 10612860"/>
              <a:gd name="connsiteX11" fmla="*/ 1721540 w 3195530"/>
              <a:gd name="connsiteY11" fmla="*/ 1740863 h 10612860"/>
              <a:gd name="connsiteX12" fmla="*/ 1724957 w 3195530"/>
              <a:gd name="connsiteY12" fmla="*/ 1755132 h 10612860"/>
              <a:gd name="connsiteX13" fmla="*/ 1652304 w 3195530"/>
              <a:gd name="connsiteY13" fmla="*/ 1750313 h 10612860"/>
              <a:gd name="connsiteX14" fmla="*/ 1751358 w 3195530"/>
              <a:gd name="connsiteY14" fmla="*/ 1930550 h 10612860"/>
              <a:gd name="connsiteX15" fmla="*/ 1724957 w 3195530"/>
              <a:gd name="connsiteY15" fmla="*/ 1755132 h 10612860"/>
              <a:gd name="connsiteX16" fmla="*/ 1736291 w 3195530"/>
              <a:gd name="connsiteY16" fmla="*/ 1755884 h 10612860"/>
              <a:gd name="connsiteX17" fmla="*/ 1721540 w 3195530"/>
              <a:gd name="connsiteY17" fmla="*/ 1740863 h 10612860"/>
              <a:gd name="connsiteX18" fmla="*/ 1667880 w 3195530"/>
              <a:gd name="connsiteY18" fmla="*/ 1609649 h 10612860"/>
              <a:gd name="connsiteX19" fmla="*/ 1658106 w 3195530"/>
              <a:gd name="connsiteY19" fmla="*/ 1372022 h 10612860"/>
              <a:gd name="connsiteX20" fmla="*/ 1734509 w 3195530"/>
              <a:gd name="connsiteY20" fmla="*/ 1541309 h 10612860"/>
              <a:gd name="connsiteX21" fmla="*/ 2326647 w 3195530"/>
              <a:gd name="connsiteY21" fmla="*/ 1715111 h 10612860"/>
              <a:gd name="connsiteX22" fmla="*/ 2509435 w 3195530"/>
              <a:gd name="connsiteY22" fmla="*/ 1794736 h 10612860"/>
              <a:gd name="connsiteX23" fmla="*/ 2606453 w 3195530"/>
              <a:gd name="connsiteY23" fmla="*/ 2095611 h 10612860"/>
              <a:gd name="connsiteX24" fmla="*/ 2672829 w 3195530"/>
              <a:gd name="connsiteY24" fmla="*/ 2178119 h 10612860"/>
              <a:gd name="connsiteX25" fmla="*/ 2670233 w 3195530"/>
              <a:gd name="connsiteY25" fmla="*/ 2302646 h 10612860"/>
              <a:gd name="connsiteX26" fmla="*/ 2712685 w 3195530"/>
              <a:gd name="connsiteY26" fmla="*/ 2352064 h 10612860"/>
              <a:gd name="connsiteX27" fmla="*/ 2702149 w 3195530"/>
              <a:gd name="connsiteY27" fmla="*/ 2404747 h 10612860"/>
              <a:gd name="connsiteX28" fmla="*/ 2763128 w 3195530"/>
              <a:gd name="connsiteY28" fmla="*/ 2436539 h 10612860"/>
              <a:gd name="connsiteX29" fmla="*/ 2757987 w 3195530"/>
              <a:gd name="connsiteY29" fmla="*/ 2539216 h 10612860"/>
              <a:gd name="connsiteX30" fmla="*/ 3024915 w 3195530"/>
              <a:gd name="connsiteY30" fmla="*/ 2938542 h 10612860"/>
              <a:gd name="connsiteX31" fmla="*/ 3138120 w 3195530"/>
              <a:gd name="connsiteY31" fmla="*/ 3005297 h 10612860"/>
              <a:gd name="connsiteX32" fmla="*/ 3194723 w 3195530"/>
              <a:gd name="connsiteY32" fmla="*/ 3333739 h 10612860"/>
              <a:gd name="connsiteX33" fmla="*/ 2857806 w 3195530"/>
              <a:gd name="connsiteY33" fmla="*/ 3656225 h 10612860"/>
              <a:gd name="connsiteX34" fmla="*/ 2542420 w 3195530"/>
              <a:gd name="connsiteY34" fmla="*/ 3660305 h 10612860"/>
              <a:gd name="connsiteX35" fmla="*/ 2461079 w 3195530"/>
              <a:gd name="connsiteY35" fmla="*/ 3610217 h 10612860"/>
              <a:gd name="connsiteX36" fmla="*/ 2503020 w 3195530"/>
              <a:gd name="connsiteY36" fmla="*/ 3730889 h 10612860"/>
              <a:gd name="connsiteX37" fmla="*/ 2445357 w 3195530"/>
              <a:gd name="connsiteY37" fmla="*/ 3730903 h 10612860"/>
              <a:gd name="connsiteX38" fmla="*/ 2445357 w 3195530"/>
              <a:gd name="connsiteY38" fmla="*/ 3964866 h 10612860"/>
              <a:gd name="connsiteX39" fmla="*/ 2459686 w 3195530"/>
              <a:gd name="connsiteY39" fmla="*/ 3964866 h 10612860"/>
              <a:gd name="connsiteX40" fmla="*/ 2469021 w 3195530"/>
              <a:gd name="connsiteY40" fmla="*/ 4013875 h 10612860"/>
              <a:gd name="connsiteX41" fmla="*/ 2974950 w 3195530"/>
              <a:gd name="connsiteY41" fmla="*/ 5593332 h 10612860"/>
              <a:gd name="connsiteX42" fmla="*/ 2708419 w 3195530"/>
              <a:gd name="connsiteY42" fmla="*/ 5730659 h 10612860"/>
              <a:gd name="connsiteX43" fmla="*/ 2736752 w 3195530"/>
              <a:gd name="connsiteY43" fmla="*/ 6385004 h 10612860"/>
              <a:gd name="connsiteX44" fmla="*/ 2718427 w 3195530"/>
              <a:gd name="connsiteY44" fmla="*/ 7009774 h 10612860"/>
              <a:gd name="connsiteX45" fmla="*/ 2690545 w 3195530"/>
              <a:gd name="connsiteY45" fmla="*/ 7429203 h 10612860"/>
              <a:gd name="connsiteX46" fmla="*/ 2595054 w 3195530"/>
              <a:gd name="connsiteY46" fmla="*/ 7760350 h 10612860"/>
              <a:gd name="connsiteX47" fmla="*/ 2500175 w 3195530"/>
              <a:gd name="connsiteY47" fmla="*/ 7873515 h 10612860"/>
              <a:gd name="connsiteX48" fmla="*/ 2483431 w 3195530"/>
              <a:gd name="connsiteY48" fmla="*/ 8113645 h 10612860"/>
              <a:gd name="connsiteX49" fmla="*/ 2412136 w 3195530"/>
              <a:gd name="connsiteY49" fmla="*/ 8776730 h 10612860"/>
              <a:gd name="connsiteX50" fmla="*/ 2380366 w 3195530"/>
              <a:gd name="connsiteY50" fmla="*/ 9173347 h 10612860"/>
              <a:gd name="connsiteX51" fmla="*/ 2396889 w 3195530"/>
              <a:gd name="connsiteY51" fmla="*/ 9467957 h 10612860"/>
              <a:gd name="connsiteX52" fmla="*/ 2454833 w 3195530"/>
              <a:gd name="connsiteY52" fmla="*/ 9613145 h 10612860"/>
              <a:gd name="connsiteX53" fmla="*/ 2424209 w 3195530"/>
              <a:gd name="connsiteY53" fmla="*/ 9804339 h 10612860"/>
              <a:gd name="connsiteX54" fmla="*/ 3134866 w 3195530"/>
              <a:gd name="connsiteY54" fmla="*/ 10341562 h 10612860"/>
              <a:gd name="connsiteX55" fmla="*/ 3160024 w 3195530"/>
              <a:gd name="connsiteY55" fmla="*/ 10564964 h 10612860"/>
              <a:gd name="connsiteX56" fmla="*/ 2531417 w 3195530"/>
              <a:gd name="connsiteY56" fmla="*/ 10550290 h 10612860"/>
              <a:gd name="connsiteX57" fmla="*/ 1876236 w 3195530"/>
              <a:gd name="connsiteY57" fmla="*/ 10303490 h 10612860"/>
              <a:gd name="connsiteX58" fmla="*/ 1861870 w 3195530"/>
              <a:gd name="connsiteY58" fmla="*/ 10020777 h 10612860"/>
              <a:gd name="connsiteX59" fmla="*/ 1835213 w 3195530"/>
              <a:gd name="connsiteY59" fmla="*/ 9894183 h 10612860"/>
              <a:gd name="connsiteX60" fmla="*/ 1882681 w 3195530"/>
              <a:gd name="connsiteY60" fmla="*/ 9589781 h 10612860"/>
              <a:gd name="connsiteX61" fmla="*/ 1802386 w 3195530"/>
              <a:gd name="connsiteY61" fmla="*/ 9334796 h 10612860"/>
              <a:gd name="connsiteX62" fmla="*/ 1800887 w 3195530"/>
              <a:gd name="connsiteY62" fmla="*/ 8152789 h 10612860"/>
              <a:gd name="connsiteX63" fmla="*/ 1935942 w 3195530"/>
              <a:gd name="connsiteY63" fmla="*/ 7506024 h 10612860"/>
              <a:gd name="connsiteX64" fmla="*/ 1876110 w 3195530"/>
              <a:gd name="connsiteY64" fmla="*/ 7319701 h 10612860"/>
              <a:gd name="connsiteX65" fmla="*/ 1916465 w 3195530"/>
              <a:gd name="connsiteY65" fmla="*/ 7164091 h 10612860"/>
              <a:gd name="connsiteX66" fmla="*/ 1910193 w 3195530"/>
              <a:gd name="connsiteY66" fmla="*/ 6839348 h 10612860"/>
              <a:gd name="connsiteX67" fmla="*/ 1707813 w 3195530"/>
              <a:gd name="connsiteY67" fmla="*/ 6238651 h 10612860"/>
              <a:gd name="connsiteX68" fmla="*/ 1377613 w 3195530"/>
              <a:gd name="connsiteY68" fmla="*/ 7441295 h 10612860"/>
              <a:gd name="connsiteX69" fmla="*/ 1374660 w 3195530"/>
              <a:gd name="connsiteY69" fmla="*/ 7650818 h 10612860"/>
              <a:gd name="connsiteX70" fmla="*/ 1267540 w 3195530"/>
              <a:gd name="connsiteY70" fmla="*/ 7793055 h 10612860"/>
              <a:gd name="connsiteX71" fmla="*/ 1278558 w 3195530"/>
              <a:gd name="connsiteY71" fmla="*/ 7897618 h 10612860"/>
              <a:gd name="connsiteX72" fmla="*/ 1205942 w 3195530"/>
              <a:gd name="connsiteY72" fmla="*/ 8057305 h 10612860"/>
              <a:gd name="connsiteX73" fmla="*/ 1033520 w 3195530"/>
              <a:gd name="connsiteY73" fmla="*/ 9173347 h 10612860"/>
              <a:gd name="connsiteX74" fmla="*/ 1054274 w 3195530"/>
              <a:gd name="connsiteY74" fmla="*/ 9656724 h 10612860"/>
              <a:gd name="connsiteX75" fmla="*/ 990267 w 3195530"/>
              <a:gd name="connsiteY75" fmla="*/ 10063276 h 10612860"/>
              <a:gd name="connsiteX76" fmla="*/ 1368683 w 3195530"/>
              <a:gd name="connsiteY76" fmla="*/ 10442252 h 10612860"/>
              <a:gd name="connsiteX77" fmla="*/ 918876 w 3195530"/>
              <a:gd name="connsiteY77" fmla="*/ 10600044 h 10612860"/>
              <a:gd name="connsiteX78" fmla="*/ 474779 w 3195530"/>
              <a:gd name="connsiteY78" fmla="*/ 10287718 h 10612860"/>
              <a:gd name="connsiteX79" fmla="*/ 566182 w 3195530"/>
              <a:gd name="connsiteY79" fmla="*/ 10019896 h 10612860"/>
              <a:gd name="connsiteX80" fmla="*/ 460825 w 3195530"/>
              <a:gd name="connsiteY80" fmla="*/ 9692724 h 10612860"/>
              <a:gd name="connsiteX81" fmla="*/ 511587 w 3195530"/>
              <a:gd name="connsiteY81" fmla="*/ 9032388 h 10612860"/>
              <a:gd name="connsiteX82" fmla="*/ 622935 w 3195530"/>
              <a:gd name="connsiteY82" fmla="*/ 7525502 h 10612860"/>
              <a:gd name="connsiteX83" fmla="*/ 669466 w 3195530"/>
              <a:gd name="connsiteY83" fmla="*/ 7311969 h 10612860"/>
              <a:gd name="connsiteX84" fmla="*/ 689870 w 3195530"/>
              <a:gd name="connsiteY84" fmla="*/ 7037851 h 10612860"/>
              <a:gd name="connsiteX85" fmla="*/ 677180 w 3195530"/>
              <a:gd name="connsiteY85" fmla="*/ 6796735 h 10612860"/>
              <a:gd name="connsiteX86" fmla="*/ 587421 w 3195530"/>
              <a:gd name="connsiteY86" fmla="*/ 6210025 h 10612860"/>
              <a:gd name="connsiteX87" fmla="*/ 503127 w 3195530"/>
              <a:gd name="connsiteY87" fmla="*/ 5850688 h 10612860"/>
              <a:gd name="connsiteX88" fmla="*/ 304621 w 3195530"/>
              <a:gd name="connsiteY88" fmla="*/ 5601332 h 10612860"/>
              <a:gd name="connsiteX89" fmla="*/ 461987 w 3195530"/>
              <a:gd name="connsiteY89" fmla="*/ 4201579 h 10612860"/>
              <a:gd name="connsiteX90" fmla="*/ 480370 w 3195530"/>
              <a:gd name="connsiteY90" fmla="*/ 4073429 h 10612860"/>
              <a:gd name="connsiteX91" fmla="*/ 480370 w 3195530"/>
              <a:gd name="connsiteY91" fmla="*/ 4037882 h 10612860"/>
              <a:gd name="connsiteX92" fmla="*/ 430481 w 3195530"/>
              <a:gd name="connsiteY92" fmla="*/ 3966665 h 10612860"/>
              <a:gd name="connsiteX93" fmla="*/ 480370 w 3195530"/>
              <a:gd name="connsiteY93" fmla="*/ 3731366 h 10612860"/>
              <a:gd name="connsiteX94" fmla="*/ 357520 w 3195530"/>
              <a:gd name="connsiteY94" fmla="*/ 3489579 h 10612860"/>
              <a:gd name="connsiteX95" fmla="*/ 296032 w 3195530"/>
              <a:gd name="connsiteY95" fmla="*/ 3332537 h 10612860"/>
              <a:gd name="connsiteX96" fmla="*/ 312879 w 3195530"/>
              <a:gd name="connsiteY96" fmla="*/ 3170839 h 10612860"/>
              <a:gd name="connsiteX97" fmla="*/ 258721 w 3195530"/>
              <a:gd name="connsiteY97" fmla="*/ 3134915 h 10612860"/>
              <a:gd name="connsiteX98" fmla="*/ 207412 w 3195530"/>
              <a:gd name="connsiteY98" fmla="*/ 2897913 h 10612860"/>
              <a:gd name="connsiteX99" fmla="*/ 54452 w 3195530"/>
              <a:gd name="connsiteY99" fmla="*/ 2538400 h 10612860"/>
              <a:gd name="connsiteX100" fmla="*/ 9303 w 3195530"/>
              <a:gd name="connsiteY100" fmla="*/ 2186090 h 10612860"/>
              <a:gd name="connsiteX101" fmla="*/ 81583 w 3195530"/>
              <a:gd name="connsiteY101" fmla="*/ 1743638 h 10612860"/>
              <a:gd name="connsiteX102" fmla="*/ 649543 w 3195530"/>
              <a:gd name="connsiteY102" fmla="*/ 1494582 h 10612860"/>
              <a:gd name="connsiteX103" fmla="*/ 945925 w 3195530"/>
              <a:gd name="connsiteY103" fmla="*/ 1232699 h 10612860"/>
              <a:gd name="connsiteX104" fmla="*/ 952102 w 3195530"/>
              <a:gd name="connsiteY104" fmla="*/ 1238129 h 10612860"/>
              <a:gd name="connsiteX105" fmla="*/ 1453685 w 3195530"/>
              <a:gd name="connsiteY105" fmla="*/ 1885887 h 10612860"/>
              <a:gd name="connsiteX106" fmla="*/ 1302916 w 3195530"/>
              <a:gd name="connsiteY106" fmla="*/ 1712325 h 10612860"/>
              <a:gd name="connsiteX107" fmla="*/ 1505401 w 3195530"/>
              <a:gd name="connsiteY107" fmla="*/ 1530023 h 10612860"/>
              <a:gd name="connsiteX108" fmla="*/ 1518343 w 3195530"/>
              <a:gd name="connsiteY108" fmla="*/ 1530185 h 10612860"/>
              <a:gd name="connsiteX109" fmla="*/ 1411743 w 3195530"/>
              <a:gd name="connsiteY109" fmla="*/ 1476618 h 10612860"/>
              <a:gd name="connsiteX110" fmla="*/ 1132853 w 3195530"/>
              <a:gd name="connsiteY110" fmla="*/ 1356460 h 10612860"/>
              <a:gd name="connsiteX111" fmla="*/ 987224 w 3195530"/>
              <a:gd name="connsiteY111" fmla="*/ 1196250 h 10612860"/>
              <a:gd name="connsiteX112" fmla="*/ 888169 w 3195530"/>
              <a:gd name="connsiteY112" fmla="*/ 929232 h 10612860"/>
              <a:gd name="connsiteX113" fmla="*/ 827953 w 3195530"/>
              <a:gd name="connsiteY113" fmla="*/ 971350 h 10612860"/>
              <a:gd name="connsiteX114" fmla="*/ 713322 w 3195530"/>
              <a:gd name="connsiteY114" fmla="*/ 695928 h 10612860"/>
              <a:gd name="connsiteX115" fmla="*/ 783974 w 3195530"/>
              <a:gd name="connsiteY115" fmla="*/ 630038 h 10612860"/>
              <a:gd name="connsiteX116" fmla="*/ 1290800 w 3195530"/>
              <a:gd name="connsiteY116" fmla="*/ 0 h 10612860"/>
              <a:gd name="connsiteX0" fmla="*/ 1763037 w 3195530"/>
              <a:gd name="connsiteY0" fmla="*/ 2903008 h 10612860"/>
              <a:gd name="connsiteX1" fmla="*/ 1850995 w 3195530"/>
              <a:gd name="connsiteY1" fmla="*/ 3156579 h 10612860"/>
              <a:gd name="connsiteX2" fmla="*/ 1868097 w 3195530"/>
              <a:gd name="connsiteY2" fmla="*/ 2960638 h 10612860"/>
              <a:gd name="connsiteX3" fmla="*/ 1763037 w 3195530"/>
              <a:gd name="connsiteY3" fmla="*/ 2903008 h 10612860"/>
              <a:gd name="connsiteX4" fmla="*/ 1290800 w 3195530"/>
              <a:gd name="connsiteY4" fmla="*/ 0 h 10612860"/>
              <a:gd name="connsiteX5" fmla="*/ 1852755 w 3195530"/>
              <a:gd name="connsiteY5" fmla="*/ 556368 h 10612860"/>
              <a:gd name="connsiteX6" fmla="*/ 1880139 w 3195530"/>
              <a:gd name="connsiteY6" fmla="*/ 826219 h 10612860"/>
              <a:gd name="connsiteX7" fmla="*/ 1800885 w 3195530"/>
              <a:gd name="connsiteY7" fmla="*/ 889179 h 10612860"/>
              <a:gd name="connsiteX8" fmla="*/ 1665029 w 3195530"/>
              <a:gd name="connsiteY8" fmla="*/ 1234718 h 10612860"/>
              <a:gd name="connsiteX9" fmla="*/ 1649096 w 3195530"/>
              <a:gd name="connsiteY9" fmla="*/ 1339123 h 10612860"/>
              <a:gd name="connsiteX10" fmla="*/ 1534696 w 3195530"/>
              <a:gd name="connsiteY10" fmla="*/ 1530388 h 10612860"/>
              <a:gd name="connsiteX11" fmla="*/ 1721540 w 3195530"/>
              <a:gd name="connsiteY11" fmla="*/ 1740863 h 10612860"/>
              <a:gd name="connsiteX12" fmla="*/ 1724957 w 3195530"/>
              <a:gd name="connsiteY12" fmla="*/ 1755132 h 10612860"/>
              <a:gd name="connsiteX13" fmla="*/ 1652304 w 3195530"/>
              <a:gd name="connsiteY13" fmla="*/ 1750313 h 10612860"/>
              <a:gd name="connsiteX14" fmla="*/ 1751358 w 3195530"/>
              <a:gd name="connsiteY14" fmla="*/ 1930550 h 10612860"/>
              <a:gd name="connsiteX15" fmla="*/ 1724957 w 3195530"/>
              <a:gd name="connsiteY15" fmla="*/ 1755132 h 10612860"/>
              <a:gd name="connsiteX16" fmla="*/ 1736291 w 3195530"/>
              <a:gd name="connsiteY16" fmla="*/ 1755884 h 10612860"/>
              <a:gd name="connsiteX17" fmla="*/ 1721540 w 3195530"/>
              <a:gd name="connsiteY17" fmla="*/ 1740863 h 10612860"/>
              <a:gd name="connsiteX18" fmla="*/ 1667880 w 3195530"/>
              <a:gd name="connsiteY18" fmla="*/ 1609649 h 10612860"/>
              <a:gd name="connsiteX19" fmla="*/ 1658106 w 3195530"/>
              <a:gd name="connsiteY19" fmla="*/ 1372022 h 10612860"/>
              <a:gd name="connsiteX20" fmla="*/ 1734509 w 3195530"/>
              <a:gd name="connsiteY20" fmla="*/ 1541309 h 10612860"/>
              <a:gd name="connsiteX21" fmla="*/ 2326647 w 3195530"/>
              <a:gd name="connsiteY21" fmla="*/ 1715111 h 10612860"/>
              <a:gd name="connsiteX22" fmla="*/ 2509435 w 3195530"/>
              <a:gd name="connsiteY22" fmla="*/ 1794736 h 10612860"/>
              <a:gd name="connsiteX23" fmla="*/ 2606453 w 3195530"/>
              <a:gd name="connsiteY23" fmla="*/ 2095611 h 10612860"/>
              <a:gd name="connsiteX24" fmla="*/ 2672829 w 3195530"/>
              <a:gd name="connsiteY24" fmla="*/ 2178119 h 10612860"/>
              <a:gd name="connsiteX25" fmla="*/ 2670233 w 3195530"/>
              <a:gd name="connsiteY25" fmla="*/ 2302646 h 10612860"/>
              <a:gd name="connsiteX26" fmla="*/ 2712685 w 3195530"/>
              <a:gd name="connsiteY26" fmla="*/ 2352064 h 10612860"/>
              <a:gd name="connsiteX27" fmla="*/ 2702149 w 3195530"/>
              <a:gd name="connsiteY27" fmla="*/ 2404747 h 10612860"/>
              <a:gd name="connsiteX28" fmla="*/ 2763128 w 3195530"/>
              <a:gd name="connsiteY28" fmla="*/ 2436539 h 10612860"/>
              <a:gd name="connsiteX29" fmla="*/ 2757987 w 3195530"/>
              <a:gd name="connsiteY29" fmla="*/ 2539216 h 10612860"/>
              <a:gd name="connsiteX30" fmla="*/ 3024915 w 3195530"/>
              <a:gd name="connsiteY30" fmla="*/ 2938542 h 10612860"/>
              <a:gd name="connsiteX31" fmla="*/ 3138120 w 3195530"/>
              <a:gd name="connsiteY31" fmla="*/ 3005297 h 10612860"/>
              <a:gd name="connsiteX32" fmla="*/ 3194723 w 3195530"/>
              <a:gd name="connsiteY32" fmla="*/ 3333739 h 10612860"/>
              <a:gd name="connsiteX33" fmla="*/ 2857806 w 3195530"/>
              <a:gd name="connsiteY33" fmla="*/ 3656225 h 10612860"/>
              <a:gd name="connsiteX34" fmla="*/ 2542420 w 3195530"/>
              <a:gd name="connsiteY34" fmla="*/ 3660305 h 10612860"/>
              <a:gd name="connsiteX35" fmla="*/ 2461079 w 3195530"/>
              <a:gd name="connsiteY35" fmla="*/ 3610217 h 10612860"/>
              <a:gd name="connsiteX36" fmla="*/ 2503020 w 3195530"/>
              <a:gd name="connsiteY36" fmla="*/ 3730889 h 10612860"/>
              <a:gd name="connsiteX37" fmla="*/ 2445357 w 3195530"/>
              <a:gd name="connsiteY37" fmla="*/ 3730903 h 10612860"/>
              <a:gd name="connsiteX38" fmla="*/ 2445357 w 3195530"/>
              <a:gd name="connsiteY38" fmla="*/ 3964866 h 10612860"/>
              <a:gd name="connsiteX39" fmla="*/ 2459686 w 3195530"/>
              <a:gd name="connsiteY39" fmla="*/ 3964866 h 10612860"/>
              <a:gd name="connsiteX40" fmla="*/ 2445358 w 3195530"/>
              <a:gd name="connsiteY40" fmla="*/ 3916228 h 10612860"/>
              <a:gd name="connsiteX41" fmla="*/ 2469021 w 3195530"/>
              <a:gd name="connsiteY41" fmla="*/ 4013875 h 10612860"/>
              <a:gd name="connsiteX42" fmla="*/ 2974950 w 3195530"/>
              <a:gd name="connsiteY42" fmla="*/ 5593332 h 10612860"/>
              <a:gd name="connsiteX43" fmla="*/ 2708419 w 3195530"/>
              <a:gd name="connsiteY43" fmla="*/ 5730659 h 10612860"/>
              <a:gd name="connsiteX44" fmla="*/ 2736752 w 3195530"/>
              <a:gd name="connsiteY44" fmla="*/ 6385004 h 10612860"/>
              <a:gd name="connsiteX45" fmla="*/ 2718427 w 3195530"/>
              <a:gd name="connsiteY45" fmla="*/ 7009774 h 10612860"/>
              <a:gd name="connsiteX46" fmla="*/ 2690545 w 3195530"/>
              <a:gd name="connsiteY46" fmla="*/ 7429203 h 10612860"/>
              <a:gd name="connsiteX47" fmla="*/ 2595054 w 3195530"/>
              <a:gd name="connsiteY47" fmla="*/ 7760350 h 10612860"/>
              <a:gd name="connsiteX48" fmla="*/ 2500175 w 3195530"/>
              <a:gd name="connsiteY48" fmla="*/ 7873515 h 10612860"/>
              <a:gd name="connsiteX49" fmla="*/ 2483431 w 3195530"/>
              <a:gd name="connsiteY49" fmla="*/ 8113645 h 10612860"/>
              <a:gd name="connsiteX50" fmla="*/ 2412136 w 3195530"/>
              <a:gd name="connsiteY50" fmla="*/ 8776730 h 10612860"/>
              <a:gd name="connsiteX51" fmla="*/ 2380366 w 3195530"/>
              <a:gd name="connsiteY51" fmla="*/ 9173347 h 10612860"/>
              <a:gd name="connsiteX52" fmla="*/ 2396889 w 3195530"/>
              <a:gd name="connsiteY52" fmla="*/ 9467957 h 10612860"/>
              <a:gd name="connsiteX53" fmla="*/ 2454833 w 3195530"/>
              <a:gd name="connsiteY53" fmla="*/ 9613145 h 10612860"/>
              <a:gd name="connsiteX54" fmla="*/ 2424209 w 3195530"/>
              <a:gd name="connsiteY54" fmla="*/ 9804339 h 10612860"/>
              <a:gd name="connsiteX55" fmla="*/ 3134866 w 3195530"/>
              <a:gd name="connsiteY55" fmla="*/ 10341562 h 10612860"/>
              <a:gd name="connsiteX56" fmla="*/ 3160024 w 3195530"/>
              <a:gd name="connsiteY56" fmla="*/ 10564964 h 10612860"/>
              <a:gd name="connsiteX57" fmla="*/ 2531417 w 3195530"/>
              <a:gd name="connsiteY57" fmla="*/ 10550290 h 10612860"/>
              <a:gd name="connsiteX58" fmla="*/ 1876236 w 3195530"/>
              <a:gd name="connsiteY58" fmla="*/ 10303490 h 10612860"/>
              <a:gd name="connsiteX59" fmla="*/ 1861870 w 3195530"/>
              <a:gd name="connsiteY59" fmla="*/ 10020777 h 10612860"/>
              <a:gd name="connsiteX60" fmla="*/ 1835213 w 3195530"/>
              <a:gd name="connsiteY60" fmla="*/ 9894183 h 10612860"/>
              <a:gd name="connsiteX61" fmla="*/ 1882681 w 3195530"/>
              <a:gd name="connsiteY61" fmla="*/ 9589781 h 10612860"/>
              <a:gd name="connsiteX62" fmla="*/ 1802386 w 3195530"/>
              <a:gd name="connsiteY62" fmla="*/ 9334796 h 10612860"/>
              <a:gd name="connsiteX63" fmla="*/ 1800887 w 3195530"/>
              <a:gd name="connsiteY63" fmla="*/ 8152789 h 10612860"/>
              <a:gd name="connsiteX64" fmla="*/ 1935942 w 3195530"/>
              <a:gd name="connsiteY64" fmla="*/ 7506024 h 10612860"/>
              <a:gd name="connsiteX65" fmla="*/ 1876110 w 3195530"/>
              <a:gd name="connsiteY65" fmla="*/ 7319701 h 10612860"/>
              <a:gd name="connsiteX66" fmla="*/ 1916465 w 3195530"/>
              <a:gd name="connsiteY66" fmla="*/ 7164091 h 10612860"/>
              <a:gd name="connsiteX67" fmla="*/ 1910193 w 3195530"/>
              <a:gd name="connsiteY67" fmla="*/ 6839348 h 10612860"/>
              <a:gd name="connsiteX68" fmla="*/ 1707813 w 3195530"/>
              <a:gd name="connsiteY68" fmla="*/ 6238651 h 10612860"/>
              <a:gd name="connsiteX69" fmla="*/ 1377613 w 3195530"/>
              <a:gd name="connsiteY69" fmla="*/ 7441295 h 10612860"/>
              <a:gd name="connsiteX70" fmla="*/ 1374660 w 3195530"/>
              <a:gd name="connsiteY70" fmla="*/ 7650818 h 10612860"/>
              <a:gd name="connsiteX71" fmla="*/ 1267540 w 3195530"/>
              <a:gd name="connsiteY71" fmla="*/ 7793055 h 10612860"/>
              <a:gd name="connsiteX72" fmla="*/ 1278558 w 3195530"/>
              <a:gd name="connsiteY72" fmla="*/ 7897618 h 10612860"/>
              <a:gd name="connsiteX73" fmla="*/ 1205942 w 3195530"/>
              <a:gd name="connsiteY73" fmla="*/ 8057305 h 10612860"/>
              <a:gd name="connsiteX74" fmla="*/ 1033520 w 3195530"/>
              <a:gd name="connsiteY74" fmla="*/ 9173347 h 10612860"/>
              <a:gd name="connsiteX75" fmla="*/ 1054274 w 3195530"/>
              <a:gd name="connsiteY75" fmla="*/ 9656724 h 10612860"/>
              <a:gd name="connsiteX76" fmla="*/ 990267 w 3195530"/>
              <a:gd name="connsiteY76" fmla="*/ 10063276 h 10612860"/>
              <a:gd name="connsiteX77" fmla="*/ 1368683 w 3195530"/>
              <a:gd name="connsiteY77" fmla="*/ 10442252 h 10612860"/>
              <a:gd name="connsiteX78" fmla="*/ 918876 w 3195530"/>
              <a:gd name="connsiteY78" fmla="*/ 10600044 h 10612860"/>
              <a:gd name="connsiteX79" fmla="*/ 474779 w 3195530"/>
              <a:gd name="connsiteY79" fmla="*/ 10287718 h 10612860"/>
              <a:gd name="connsiteX80" fmla="*/ 566182 w 3195530"/>
              <a:gd name="connsiteY80" fmla="*/ 10019896 h 10612860"/>
              <a:gd name="connsiteX81" fmla="*/ 460825 w 3195530"/>
              <a:gd name="connsiteY81" fmla="*/ 9692724 h 10612860"/>
              <a:gd name="connsiteX82" fmla="*/ 511587 w 3195530"/>
              <a:gd name="connsiteY82" fmla="*/ 9032388 h 10612860"/>
              <a:gd name="connsiteX83" fmla="*/ 622935 w 3195530"/>
              <a:gd name="connsiteY83" fmla="*/ 7525502 h 10612860"/>
              <a:gd name="connsiteX84" fmla="*/ 669466 w 3195530"/>
              <a:gd name="connsiteY84" fmla="*/ 7311969 h 10612860"/>
              <a:gd name="connsiteX85" fmla="*/ 689870 w 3195530"/>
              <a:gd name="connsiteY85" fmla="*/ 7037851 h 10612860"/>
              <a:gd name="connsiteX86" fmla="*/ 677180 w 3195530"/>
              <a:gd name="connsiteY86" fmla="*/ 6796735 h 10612860"/>
              <a:gd name="connsiteX87" fmla="*/ 587421 w 3195530"/>
              <a:gd name="connsiteY87" fmla="*/ 6210025 h 10612860"/>
              <a:gd name="connsiteX88" fmla="*/ 503127 w 3195530"/>
              <a:gd name="connsiteY88" fmla="*/ 5850688 h 10612860"/>
              <a:gd name="connsiteX89" fmla="*/ 304621 w 3195530"/>
              <a:gd name="connsiteY89" fmla="*/ 5601332 h 10612860"/>
              <a:gd name="connsiteX90" fmla="*/ 461987 w 3195530"/>
              <a:gd name="connsiteY90" fmla="*/ 4201579 h 10612860"/>
              <a:gd name="connsiteX91" fmla="*/ 480370 w 3195530"/>
              <a:gd name="connsiteY91" fmla="*/ 4073429 h 10612860"/>
              <a:gd name="connsiteX92" fmla="*/ 480370 w 3195530"/>
              <a:gd name="connsiteY92" fmla="*/ 4037882 h 10612860"/>
              <a:gd name="connsiteX93" fmla="*/ 430481 w 3195530"/>
              <a:gd name="connsiteY93" fmla="*/ 3966665 h 10612860"/>
              <a:gd name="connsiteX94" fmla="*/ 480370 w 3195530"/>
              <a:gd name="connsiteY94" fmla="*/ 3731366 h 10612860"/>
              <a:gd name="connsiteX95" fmla="*/ 357520 w 3195530"/>
              <a:gd name="connsiteY95" fmla="*/ 3489579 h 10612860"/>
              <a:gd name="connsiteX96" fmla="*/ 296032 w 3195530"/>
              <a:gd name="connsiteY96" fmla="*/ 3332537 h 10612860"/>
              <a:gd name="connsiteX97" fmla="*/ 312879 w 3195530"/>
              <a:gd name="connsiteY97" fmla="*/ 3170839 h 10612860"/>
              <a:gd name="connsiteX98" fmla="*/ 258721 w 3195530"/>
              <a:gd name="connsiteY98" fmla="*/ 3134915 h 10612860"/>
              <a:gd name="connsiteX99" fmla="*/ 207412 w 3195530"/>
              <a:gd name="connsiteY99" fmla="*/ 2897913 h 10612860"/>
              <a:gd name="connsiteX100" fmla="*/ 54452 w 3195530"/>
              <a:gd name="connsiteY100" fmla="*/ 2538400 h 10612860"/>
              <a:gd name="connsiteX101" fmla="*/ 9303 w 3195530"/>
              <a:gd name="connsiteY101" fmla="*/ 2186090 h 10612860"/>
              <a:gd name="connsiteX102" fmla="*/ 81583 w 3195530"/>
              <a:gd name="connsiteY102" fmla="*/ 1743638 h 10612860"/>
              <a:gd name="connsiteX103" fmla="*/ 649543 w 3195530"/>
              <a:gd name="connsiteY103" fmla="*/ 1494582 h 10612860"/>
              <a:gd name="connsiteX104" fmla="*/ 945925 w 3195530"/>
              <a:gd name="connsiteY104" fmla="*/ 1232699 h 10612860"/>
              <a:gd name="connsiteX105" fmla="*/ 952102 w 3195530"/>
              <a:gd name="connsiteY105" fmla="*/ 1238129 h 10612860"/>
              <a:gd name="connsiteX106" fmla="*/ 1453685 w 3195530"/>
              <a:gd name="connsiteY106" fmla="*/ 1885887 h 10612860"/>
              <a:gd name="connsiteX107" fmla="*/ 1302916 w 3195530"/>
              <a:gd name="connsiteY107" fmla="*/ 1712325 h 10612860"/>
              <a:gd name="connsiteX108" fmla="*/ 1505401 w 3195530"/>
              <a:gd name="connsiteY108" fmla="*/ 1530023 h 10612860"/>
              <a:gd name="connsiteX109" fmla="*/ 1518343 w 3195530"/>
              <a:gd name="connsiteY109" fmla="*/ 1530185 h 10612860"/>
              <a:gd name="connsiteX110" fmla="*/ 1411743 w 3195530"/>
              <a:gd name="connsiteY110" fmla="*/ 1476618 h 10612860"/>
              <a:gd name="connsiteX111" fmla="*/ 1132853 w 3195530"/>
              <a:gd name="connsiteY111" fmla="*/ 1356460 h 10612860"/>
              <a:gd name="connsiteX112" fmla="*/ 987224 w 3195530"/>
              <a:gd name="connsiteY112" fmla="*/ 1196250 h 10612860"/>
              <a:gd name="connsiteX113" fmla="*/ 888169 w 3195530"/>
              <a:gd name="connsiteY113" fmla="*/ 929232 h 10612860"/>
              <a:gd name="connsiteX114" fmla="*/ 827953 w 3195530"/>
              <a:gd name="connsiteY114" fmla="*/ 971350 h 10612860"/>
              <a:gd name="connsiteX115" fmla="*/ 713322 w 3195530"/>
              <a:gd name="connsiteY115" fmla="*/ 695928 h 10612860"/>
              <a:gd name="connsiteX116" fmla="*/ 783974 w 3195530"/>
              <a:gd name="connsiteY116" fmla="*/ 630038 h 10612860"/>
              <a:gd name="connsiteX117" fmla="*/ 1290800 w 3195530"/>
              <a:gd name="connsiteY117" fmla="*/ 0 h 10612860"/>
              <a:gd name="connsiteX0" fmla="*/ 1763037 w 3195530"/>
              <a:gd name="connsiteY0" fmla="*/ 2903008 h 10612860"/>
              <a:gd name="connsiteX1" fmla="*/ 1850995 w 3195530"/>
              <a:gd name="connsiteY1" fmla="*/ 3156579 h 10612860"/>
              <a:gd name="connsiteX2" fmla="*/ 1868097 w 3195530"/>
              <a:gd name="connsiteY2" fmla="*/ 2960638 h 10612860"/>
              <a:gd name="connsiteX3" fmla="*/ 1763037 w 3195530"/>
              <a:gd name="connsiteY3" fmla="*/ 2903008 h 10612860"/>
              <a:gd name="connsiteX4" fmla="*/ 1290800 w 3195530"/>
              <a:gd name="connsiteY4" fmla="*/ 0 h 10612860"/>
              <a:gd name="connsiteX5" fmla="*/ 1852755 w 3195530"/>
              <a:gd name="connsiteY5" fmla="*/ 556368 h 10612860"/>
              <a:gd name="connsiteX6" fmla="*/ 1880139 w 3195530"/>
              <a:gd name="connsiteY6" fmla="*/ 826219 h 10612860"/>
              <a:gd name="connsiteX7" fmla="*/ 1800885 w 3195530"/>
              <a:gd name="connsiteY7" fmla="*/ 889179 h 10612860"/>
              <a:gd name="connsiteX8" fmla="*/ 1665029 w 3195530"/>
              <a:gd name="connsiteY8" fmla="*/ 1234718 h 10612860"/>
              <a:gd name="connsiteX9" fmla="*/ 1649096 w 3195530"/>
              <a:gd name="connsiteY9" fmla="*/ 1339123 h 10612860"/>
              <a:gd name="connsiteX10" fmla="*/ 1534696 w 3195530"/>
              <a:gd name="connsiteY10" fmla="*/ 1530388 h 10612860"/>
              <a:gd name="connsiteX11" fmla="*/ 1721540 w 3195530"/>
              <a:gd name="connsiteY11" fmla="*/ 1740863 h 10612860"/>
              <a:gd name="connsiteX12" fmla="*/ 1724957 w 3195530"/>
              <a:gd name="connsiteY12" fmla="*/ 1755132 h 10612860"/>
              <a:gd name="connsiteX13" fmla="*/ 1652304 w 3195530"/>
              <a:gd name="connsiteY13" fmla="*/ 1750313 h 10612860"/>
              <a:gd name="connsiteX14" fmla="*/ 1751358 w 3195530"/>
              <a:gd name="connsiteY14" fmla="*/ 1930550 h 10612860"/>
              <a:gd name="connsiteX15" fmla="*/ 1724957 w 3195530"/>
              <a:gd name="connsiteY15" fmla="*/ 1755132 h 10612860"/>
              <a:gd name="connsiteX16" fmla="*/ 1736291 w 3195530"/>
              <a:gd name="connsiteY16" fmla="*/ 1755884 h 10612860"/>
              <a:gd name="connsiteX17" fmla="*/ 1721540 w 3195530"/>
              <a:gd name="connsiteY17" fmla="*/ 1740863 h 10612860"/>
              <a:gd name="connsiteX18" fmla="*/ 1667880 w 3195530"/>
              <a:gd name="connsiteY18" fmla="*/ 1609649 h 10612860"/>
              <a:gd name="connsiteX19" fmla="*/ 1658106 w 3195530"/>
              <a:gd name="connsiteY19" fmla="*/ 1372022 h 10612860"/>
              <a:gd name="connsiteX20" fmla="*/ 1734509 w 3195530"/>
              <a:gd name="connsiteY20" fmla="*/ 1541309 h 10612860"/>
              <a:gd name="connsiteX21" fmla="*/ 2326647 w 3195530"/>
              <a:gd name="connsiteY21" fmla="*/ 1715111 h 10612860"/>
              <a:gd name="connsiteX22" fmla="*/ 2509435 w 3195530"/>
              <a:gd name="connsiteY22" fmla="*/ 1794736 h 10612860"/>
              <a:gd name="connsiteX23" fmla="*/ 2606453 w 3195530"/>
              <a:gd name="connsiteY23" fmla="*/ 2095611 h 10612860"/>
              <a:gd name="connsiteX24" fmla="*/ 2672829 w 3195530"/>
              <a:gd name="connsiteY24" fmla="*/ 2178119 h 10612860"/>
              <a:gd name="connsiteX25" fmla="*/ 2670233 w 3195530"/>
              <a:gd name="connsiteY25" fmla="*/ 2302646 h 10612860"/>
              <a:gd name="connsiteX26" fmla="*/ 2712685 w 3195530"/>
              <a:gd name="connsiteY26" fmla="*/ 2352064 h 10612860"/>
              <a:gd name="connsiteX27" fmla="*/ 2702149 w 3195530"/>
              <a:gd name="connsiteY27" fmla="*/ 2404747 h 10612860"/>
              <a:gd name="connsiteX28" fmla="*/ 2763128 w 3195530"/>
              <a:gd name="connsiteY28" fmla="*/ 2436539 h 10612860"/>
              <a:gd name="connsiteX29" fmla="*/ 2757987 w 3195530"/>
              <a:gd name="connsiteY29" fmla="*/ 2539216 h 10612860"/>
              <a:gd name="connsiteX30" fmla="*/ 3024915 w 3195530"/>
              <a:gd name="connsiteY30" fmla="*/ 2938542 h 10612860"/>
              <a:gd name="connsiteX31" fmla="*/ 3138120 w 3195530"/>
              <a:gd name="connsiteY31" fmla="*/ 3005297 h 10612860"/>
              <a:gd name="connsiteX32" fmla="*/ 3194723 w 3195530"/>
              <a:gd name="connsiteY32" fmla="*/ 3333739 h 10612860"/>
              <a:gd name="connsiteX33" fmla="*/ 2857806 w 3195530"/>
              <a:gd name="connsiteY33" fmla="*/ 3656225 h 10612860"/>
              <a:gd name="connsiteX34" fmla="*/ 2542420 w 3195530"/>
              <a:gd name="connsiteY34" fmla="*/ 3660305 h 10612860"/>
              <a:gd name="connsiteX35" fmla="*/ 2461079 w 3195530"/>
              <a:gd name="connsiteY35" fmla="*/ 3610217 h 10612860"/>
              <a:gd name="connsiteX36" fmla="*/ 2503020 w 3195530"/>
              <a:gd name="connsiteY36" fmla="*/ 3730889 h 10612860"/>
              <a:gd name="connsiteX37" fmla="*/ 2445357 w 3195530"/>
              <a:gd name="connsiteY37" fmla="*/ 3730903 h 10612860"/>
              <a:gd name="connsiteX38" fmla="*/ 2445357 w 3195530"/>
              <a:gd name="connsiteY38" fmla="*/ 3964866 h 10612860"/>
              <a:gd name="connsiteX39" fmla="*/ 2459686 w 3195530"/>
              <a:gd name="connsiteY39" fmla="*/ 3964866 h 10612860"/>
              <a:gd name="connsiteX40" fmla="*/ 2469021 w 3195530"/>
              <a:gd name="connsiteY40" fmla="*/ 4013875 h 10612860"/>
              <a:gd name="connsiteX41" fmla="*/ 2974950 w 3195530"/>
              <a:gd name="connsiteY41" fmla="*/ 5593332 h 10612860"/>
              <a:gd name="connsiteX42" fmla="*/ 2708419 w 3195530"/>
              <a:gd name="connsiteY42" fmla="*/ 5730659 h 10612860"/>
              <a:gd name="connsiteX43" fmla="*/ 2736752 w 3195530"/>
              <a:gd name="connsiteY43" fmla="*/ 6385004 h 10612860"/>
              <a:gd name="connsiteX44" fmla="*/ 2718427 w 3195530"/>
              <a:gd name="connsiteY44" fmla="*/ 7009774 h 10612860"/>
              <a:gd name="connsiteX45" fmla="*/ 2690545 w 3195530"/>
              <a:gd name="connsiteY45" fmla="*/ 7429203 h 10612860"/>
              <a:gd name="connsiteX46" fmla="*/ 2595054 w 3195530"/>
              <a:gd name="connsiteY46" fmla="*/ 7760350 h 10612860"/>
              <a:gd name="connsiteX47" fmla="*/ 2500175 w 3195530"/>
              <a:gd name="connsiteY47" fmla="*/ 7873515 h 10612860"/>
              <a:gd name="connsiteX48" fmla="*/ 2483431 w 3195530"/>
              <a:gd name="connsiteY48" fmla="*/ 8113645 h 10612860"/>
              <a:gd name="connsiteX49" fmla="*/ 2412136 w 3195530"/>
              <a:gd name="connsiteY49" fmla="*/ 8776730 h 10612860"/>
              <a:gd name="connsiteX50" fmla="*/ 2380366 w 3195530"/>
              <a:gd name="connsiteY50" fmla="*/ 9173347 h 10612860"/>
              <a:gd name="connsiteX51" fmla="*/ 2396889 w 3195530"/>
              <a:gd name="connsiteY51" fmla="*/ 9467957 h 10612860"/>
              <a:gd name="connsiteX52" fmla="*/ 2454833 w 3195530"/>
              <a:gd name="connsiteY52" fmla="*/ 9613145 h 10612860"/>
              <a:gd name="connsiteX53" fmla="*/ 2424209 w 3195530"/>
              <a:gd name="connsiteY53" fmla="*/ 9804339 h 10612860"/>
              <a:gd name="connsiteX54" fmla="*/ 3134866 w 3195530"/>
              <a:gd name="connsiteY54" fmla="*/ 10341562 h 10612860"/>
              <a:gd name="connsiteX55" fmla="*/ 3160024 w 3195530"/>
              <a:gd name="connsiteY55" fmla="*/ 10564964 h 10612860"/>
              <a:gd name="connsiteX56" fmla="*/ 2531417 w 3195530"/>
              <a:gd name="connsiteY56" fmla="*/ 10550290 h 10612860"/>
              <a:gd name="connsiteX57" fmla="*/ 1876236 w 3195530"/>
              <a:gd name="connsiteY57" fmla="*/ 10303490 h 10612860"/>
              <a:gd name="connsiteX58" fmla="*/ 1861870 w 3195530"/>
              <a:gd name="connsiteY58" fmla="*/ 10020777 h 10612860"/>
              <a:gd name="connsiteX59" fmla="*/ 1835213 w 3195530"/>
              <a:gd name="connsiteY59" fmla="*/ 9894183 h 10612860"/>
              <a:gd name="connsiteX60" fmla="*/ 1882681 w 3195530"/>
              <a:gd name="connsiteY60" fmla="*/ 9589781 h 10612860"/>
              <a:gd name="connsiteX61" fmla="*/ 1802386 w 3195530"/>
              <a:gd name="connsiteY61" fmla="*/ 9334796 h 10612860"/>
              <a:gd name="connsiteX62" fmla="*/ 1800887 w 3195530"/>
              <a:gd name="connsiteY62" fmla="*/ 8152789 h 10612860"/>
              <a:gd name="connsiteX63" fmla="*/ 1935942 w 3195530"/>
              <a:gd name="connsiteY63" fmla="*/ 7506024 h 10612860"/>
              <a:gd name="connsiteX64" fmla="*/ 1876110 w 3195530"/>
              <a:gd name="connsiteY64" fmla="*/ 7319701 h 10612860"/>
              <a:gd name="connsiteX65" fmla="*/ 1916465 w 3195530"/>
              <a:gd name="connsiteY65" fmla="*/ 7164091 h 10612860"/>
              <a:gd name="connsiteX66" fmla="*/ 1910193 w 3195530"/>
              <a:gd name="connsiteY66" fmla="*/ 6839348 h 10612860"/>
              <a:gd name="connsiteX67" fmla="*/ 1707813 w 3195530"/>
              <a:gd name="connsiteY67" fmla="*/ 6238651 h 10612860"/>
              <a:gd name="connsiteX68" fmla="*/ 1377613 w 3195530"/>
              <a:gd name="connsiteY68" fmla="*/ 7441295 h 10612860"/>
              <a:gd name="connsiteX69" fmla="*/ 1374660 w 3195530"/>
              <a:gd name="connsiteY69" fmla="*/ 7650818 h 10612860"/>
              <a:gd name="connsiteX70" fmla="*/ 1267540 w 3195530"/>
              <a:gd name="connsiteY70" fmla="*/ 7793055 h 10612860"/>
              <a:gd name="connsiteX71" fmla="*/ 1278558 w 3195530"/>
              <a:gd name="connsiteY71" fmla="*/ 7897618 h 10612860"/>
              <a:gd name="connsiteX72" fmla="*/ 1205942 w 3195530"/>
              <a:gd name="connsiteY72" fmla="*/ 8057305 h 10612860"/>
              <a:gd name="connsiteX73" fmla="*/ 1033520 w 3195530"/>
              <a:gd name="connsiteY73" fmla="*/ 9173347 h 10612860"/>
              <a:gd name="connsiteX74" fmla="*/ 1054274 w 3195530"/>
              <a:gd name="connsiteY74" fmla="*/ 9656724 h 10612860"/>
              <a:gd name="connsiteX75" fmla="*/ 990267 w 3195530"/>
              <a:gd name="connsiteY75" fmla="*/ 10063276 h 10612860"/>
              <a:gd name="connsiteX76" fmla="*/ 1368683 w 3195530"/>
              <a:gd name="connsiteY76" fmla="*/ 10442252 h 10612860"/>
              <a:gd name="connsiteX77" fmla="*/ 918876 w 3195530"/>
              <a:gd name="connsiteY77" fmla="*/ 10600044 h 10612860"/>
              <a:gd name="connsiteX78" fmla="*/ 474779 w 3195530"/>
              <a:gd name="connsiteY78" fmla="*/ 10287718 h 10612860"/>
              <a:gd name="connsiteX79" fmla="*/ 566182 w 3195530"/>
              <a:gd name="connsiteY79" fmla="*/ 10019896 h 10612860"/>
              <a:gd name="connsiteX80" fmla="*/ 460825 w 3195530"/>
              <a:gd name="connsiteY80" fmla="*/ 9692724 h 10612860"/>
              <a:gd name="connsiteX81" fmla="*/ 511587 w 3195530"/>
              <a:gd name="connsiteY81" fmla="*/ 9032388 h 10612860"/>
              <a:gd name="connsiteX82" fmla="*/ 622935 w 3195530"/>
              <a:gd name="connsiteY82" fmla="*/ 7525502 h 10612860"/>
              <a:gd name="connsiteX83" fmla="*/ 669466 w 3195530"/>
              <a:gd name="connsiteY83" fmla="*/ 7311969 h 10612860"/>
              <a:gd name="connsiteX84" fmla="*/ 689870 w 3195530"/>
              <a:gd name="connsiteY84" fmla="*/ 7037851 h 10612860"/>
              <a:gd name="connsiteX85" fmla="*/ 677180 w 3195530"/>
              <a:gd name="connsiteY85" fmla="*/ 6796735 h 10612860"/>
              <a:gd name="connsiteX86" fmla="*/ 587421 w 3195530"/>
              <a:gd name="connsiteY86" fmla="*/ 6210025 h 10612860"/>
              <a:gd name="connsiteX87" fmla="*/ 503127 w 3195530"/>
              <a:gd name="connsiteY87" fmla="*/ 5850688 h 10612860"/>
              <a:gd name="connsiteX88" fmla="*/ 304621 w 3195530"/>
              <a:gd name="connsiteY88" fmla="*/ 5601332 h 10612860"/>
              <a:gd name="connsiteX89" fmla="*/ 461987 w 3195530"/>
              <a:gd name="connsiteY89" fmla="*/ 4201579 h 10612860"/>
              <a:gd name="connsiteX90" fmla="*/ 480370 w 3195530"/>
              <a:gd name="connsiteY90" fmla="*/ 4073429 h 10612860"/>
              <a:gd name="connsiteX91" fmla="*/ 480370 w 3195530"/>
              <a:gd name="connsiteY91" fmla="*/ 4037882 h 10612860"/>
              <a:gd name="connsiteX92" fmla="*/ 430481 w 3195530"/>
              <a:gd name="connsiteY92" fmla="*/ 3966665 h 10612860"/>
              <a:gd name="connsiteX93" fmla="*/ 480370 w 3195530"/>
              <a:gd name="connsiteY93" fmla="*/ 3731366 h 10612860"/>
              <a:gd name="connsiteX94" fmla="*/ 357520 w 3195530"/>
              <a:gd name="connsiteY94" fmla="*/ 3489579 h 10612860"/>
              <a:gd name="connsiteX95" fmla="*/ 296032 w 3195530"/>
              <a:gd name="connsiteY95" fmla="*/ 3332537 h 10612860"/>
              <a:gd name="connsiteX96" fmla="*/ 312879 w 3195530"/>
              <a:gd name="connsiteY96" fmla="*/ 3170839 h 10612860"/>
              <a:gd name="connsiteX97" fmla="*/ 258721 w 3195530"/>
              <a:gd name="connsiteY97" fmla="*/ 3134915 h 10612860"/>
              <a:gd name="connsiteX98" fmla="*/ 207412 w 3195530"/>
              <a:gd name="connsiteY98" fmla="*/ 2897913 h 10612860"/>
              <a:gd name="connsiteX99" fmla="*/ 54452 w 3195530"/>
              <a:gd name="connsiteY99" fmla="*/ 2538400 h 10612860"/>
              <a:gd name="connsiteX100" fmla="*/ 9303 w 3195530"/>
              <a:gd name="connsiteY100" fmla="*/ 2186090 h 10612860"/>
              <a:gd name="connsiteX101" fmla="*/ 81583 w 3195530"/>
              <a:gd name="connsiteY101" fmla="*/ 1743638 h 10612860"/>
              <a:gd name="connsiteX102" fmla="*/ 649543 w 3195530"/>
              <a:gd name="connsiteY102" fmla="*/ 1494582 h 10612860"/>
              <a:gd name="connsiteX103" fmla="*/ 945925 w 3195530"/>
              <a:gd name="connsiteY103" fmla="*/ 1232699 h 10612860"/>
              <a:gd name="connsiteX104" fmla="*/ 952102 w 3195530"/>
              <a:gd name="connsiteY104" fmla="*/ 1238129 h 10612860"/>
              <a:gd name="connsiteX105" fmla="*/ 1453685 w 3195530"/>
              <a:gd name="connsiteY105" fmla="*/ 1885887 h 10612860"/>
              <a:gd name="connsiteX106" fmla="*/ 1302916 w 3195530"/>
              <a:gd name="connsiteY106" fmla="*/ 1712325 h 10612860"/>
              <a:gd name="connsiteX107" fmla="*/ 1505401 w 3195530"/>
              <a:gd name="connsiteY107" fmla="*/ 1530023 h 10612860"/>
              <a:gd name="connsiteX108" fmla="*/ 1518343 w 3195530"/>
              <a:gd name="connsiteY108" fmla="*/ 1530185 h 10612860"/>
              <a:gd name="connsiteX109" fmla="*/ 1411743 w 3195530"/>
              <a:gd name="connsiteY109" fmla="*/ 1476618 h 10612860"/>
              <a:gd name="connsiteX110" fmla="*/ 1132853 w 3195530"/>
              <a:gd name="connsiteY110" fmla="*/ 1356460 h 10612860"/>
              <a:gd name="connsiteX111" fmla="*/ 987224 w 3195530"/>
              <a:gd name="connsiteY111" fmla="*/ 1196250 h 10612860"/>
              <a:gd name="connsiteX112" fmla="*/ 888169 w 3195530"/>
              <a:gd name="connsiteY112" fmla="*/ 929232 h 10612860"/>
              <a:gd name="connsiteX113" fmla="*/ 827953 w 3195530"/>
              <a:gd name="connsiteY113" fmla="*/ 971350 h 10612860"/>
              <a:gd name="connsiteX114" fmla="*/ 713322 w 3195530"/>
              <a:gd name="connsiteY114" fmla="*/ 695928 h 10612860"/>
              <a:gd name="connsiteX115" fmla="*/ 783974 w 3195530"/>
              <a:gd name="connsiteY115" fmla="*/ 630038 h 10612860"/>
              <a:gd name="connsiteX116" fmla="*/ 1290800 w 3195530"/>
              <a:gd name="connsiteY116" fmla="*/ 0 h 10612860"/>
              <a:gd name="connsiteX0" fmla="*/ 1763037 w 3195530"/>
              <a:gd name="connsiteY0" fmla="*/ 2903008 h 10612860"/>
              <a:gd name="connsiteX1" fmla="*/ 1850995 w 3195530"/>
              <a:gd name="connsiteY1" fmla="*/ 3156579 h 10612860"/>
              <a:gd name="connsiteX2" fmla="*/ 1868097 w 3195530"/>
              <a:gd name="connsiteY2" fmla="*/ 2960638 h 10612860"/>
              <a:gd name="connsiteX3" fmla="*/ 1763037 w 3195530"/>
              <a:gd name="connsiteY3" fmla="*/ 2903008 h 10612860"/>
              <a:gd name="connsiteX4" fmla="*/ 1290800 w 3195530"/>
              <a:gd name="connsiteY4" fmla="*/ 0 h 10612860"/>
              <a:gd name="connsiteX5" fmla="*/ 1852755 w 3195530"/>
              <a:gd name="connsiteY5" fmla="*/ 556368 h 10612860"/>
              <a:gd name="connsiteX6" fmla="*/ 1880139 w 3195530"/>
              <a:gd name="connsiteY6" fmla="*/ 826219 h 10612860"/>
              <a:gd name="connsiteX7" fmla="*/ 1800885 w 3195530"/>
              <a:gd name="connsiteY7" fmla="*/ 889179 h 10612860"/>
              <a:gd name="connsiteX8" fmla="*/ 1665029 w 3195530"/>
              <a:gd name="connsiteY8" fmla="*/ 1234718 h 10612860"/>
              <a:gd name="connsiteX9" fmla="*/ 1649096 w 3195530"/>
              <a:gd name="connsiteY9" fmla="*/ 1339123 h 10612860"/>
              <a:gd name="connsiteX10" fmla="*/ 1534696 w 3195530"/>
              <a:gd name="connsiteY10" fmla="*/ 1530388 h 10612860"/>
              <a:gd name="connsiteX11" fmla="*/ 1721540 w 3195530"/>
              <a:gd name="connsiteY11" fmla="*/ 1740863 h 10612860"/>
              <a:gd name="connsiteX12" fmla="*/ 1724957 w 3195530"/>
              <a:gd name="connsiteY12" fmla="*/ 1755132 h 10612860"/>
              <a:gd name="connsiteX13" fmla="*/ 1652304 w 3195530"/>
              <a:gd name="connsiteY13" fmla="*/ 1750313 h 10612860"/>
              <a:gd name="connsiteX14" fmla="*/ 1751358 w 3195530"/>
              <a:gd name="connsiteY14" fmla="*/ 1930550 h 10612860"/>
              <a:gd name="connsiteX15" fmla="*/ 1724957 w 3195530"/>
              <a:gd name="connsiteY15" fmla="*/ 1755132 h 10612860"/>
              <a:gd name="connsiteX16" fmla="*/ 1736291 w 3195530"/>
              <a:gd name="connsiteY16" fmla="*/ 1755884 h 10612860"/>
              <a:gd name="connsiteX17" fmla="*/ 1721540 w 3195530"/>
              <a:gd name="connsiteY17" fmla="*/ 1740863 h 10612860"/>
              <a:gd name="connsiteX18" fmla="*/ 1667880 w 3195530"/>
              <a:gd name="connsiteY18" fmla="*/ 1609649 h 10612860"/>
              <a:gd name="connsiteX19" fmla="*/ 1658106 w 3195530"/>
              <a:gd name="connsiteY19" fmla="*/ 1372022 h 10612860"/>
              <a:gd name="connsiteX20" fmla="*/ 1734509 w 3195530"/>
              <a:gd name="connsiteY20" fmla="*/ 1541309 h 10612860"/>
              <a:gd name="connsiteX21" fmla="*/ 2326647 w 3195530"/>
              <a:gd name="connsiteY21" fmla="*/ 1715111 h 10612860"/>
              <a:gd name="connsiteX22" fmla="*/ 2509435 w 3195530"/>
              <a:gd name="connsiteY22" fmla="*/ 1794736 h 10612860"/>
              <a:gd name="connsiteX23" fmla="*/ 2606453 w 3195530"/>
              <a:gd name="connsiteY23" fmla="*/ 2095611 h 10612860"/>
              <a:gd name="connsiteX24" fmla="*/ 2672829 w 3195530"/>
              <a:gd name="connsiteY24" fmla="*/ 2178119 h 10612860"/>
              <a:gd name="connsiteX25" fmla="*/ 2670233 w 3195530"/>
              <a:gd name="connsiteY25" fmla="*/ 2302646 h 10612860"/>
              <a:gd name="connsiteX26" fmla="*/ 2712685 w 3195530"/>
              <a:gd name="connsiteY26" fmla="*/ 2352064 h 10612860"/>
              <a:gd name="connsiteX27" fmla="*/ 2702149 w 3195530"/>
              <a:gd name="connsiteY27" fmla="*/ 2404747 h 10612860"/>
              <a:gd name="connsiteX28" fmla="*/ 2763128 w 3195530"/>
              <a:gd name="connsiteY28" fmla="*/ 2436539 h 10612860"/>
              <a:gd name="connsiteX29" fmla="*/ 2757987 w 3195530"/>
              <a:gd name="connsiteY29" fmla="*/ 2539216 h 10612860"/>
              <a:gd name="connsiteX30" fmla="*/ 3024915 w 3195530"/>
              <a:gd name="connsiteY30" fmla="*/ 2938542 h 10612860"/>
              <a:gd name="connsiteX31" fmla="*/ 3138120 w 3195530"/>
              <a:gd name="connsiteY31" fmla="*/ 3005297 h 10612860"/>
              <a:gd name="connsiteX32" fmla="*/ 3194723 w 3195530"/>
              <a:gd name="connsiteY32" fmla="*/ 3333739 h 10612860"/>
              <a:gd name="connsiteX33" fmla="*/ 2857806 w 3195530"/>
              <a:gd name="connsiteY33" fmla="*/ 3656225 h 10612860"/>
              <a:gd name="connsiteX34" fmla="*/ 2542420 w 3195530"/>
              <a:gd name="connsiteY34" fmla="*/ 3660305 h 10612860"/>
              <a:gd name="connsiteX35" fmla="*/ 2461079 w 3195530"/>
              <a:gd name="connsiteY35" fmla="*/ 3610217 h 10612860"/>
              <a:gd name="connsiteX36" fmla="*/ 2503020 w 3195530"/>
              <a:gd name="connsiteY36" fmla="*/ 3730889 h 10612860"/>
              <a:gd name="connsiteX37" fmla="*/ 2445357 w 3195530"/>
              <a:gd name="connsiteY37" fmla="*/ 3730903 h 10612860"/>
              <a:gd name="connsiteX38" fmla="*/ 2445357 w 3195530"/>
              <a:gd name="connsiteY38" fmla="*/ 3964866 h 10612860"/>
              <a:gd name="connsiteX39" fmla="*/ 2469021 w 3195530"/>
              <a:gd name="connsiteY39" fmla="*/ 4013875 h 10612860"/>
              <a:gd name="connsiteX40" fmla="*/ 2974950 w 3195530"/>
              <a:gd name="connsiteY40" fmla="*/ 5593332 h 10612860"/>
              <a:gd name="connsiteX41" fmla="*/ 2708419 w 3195530"/>
              <a:gd name="connsiteY41" fmla="*/ 5730659 h 10612860"/>
              <a:gd name="connsiteX42" fmla="*/ 2736752 w 3195530"/>
              <a:gd name="connsiteY42" fmla="*/ 6385004 h 10612860"/>
              <a:gd name="connsiteX43" fmla="*/ 2718427 w 3195530"/>
              <a:gd name="connsiteY43" fmla="*/ 7009774 h 10612860"/>
              <a:gd name="connsiteX44" fmla="*/ 2690545 w 3195530"/>
              <a:gd name="connsiteY44" fmla="*/ 7429203 h 10612860"/>
              <a:gd name="connsiteX45" fmla="*/ 2595054 w 3195530"/>
              <a:gd name="connsiteY45" fmla="*/ 7760350 h 10612860"/>
              <a:gd name="connsiteX46" fmla="*/ 2500175 w 3195530"/>
              <a:gd name="connsiteY46" fmla="*/ 7873515 h 10612860"/>
              <a:gd name="connsiteX47" fmla="*/ 2483431 w 3195530"/>
              <a:gd name="connsiteY47" fmla="*/ 8113645 h 10612860"/>
              <a:gd name="connsiteX48" fmla="*/ 2412136 w 3195530"/>
              <a:gd name="connsiteY48" fmla="*/ 8776730 h 10612860"/>
              <a:gd name="connsiteX49" fmla="*/ 2380366 w 3195530"/>
              <a:gd name="connsiteY49" fmla="*/ 9173347 h 10612860"/>
              <a:gd name="connsiteX50" fmla="*/ 2396889 w 3195530"/>
              <a:gd name="connsiteY50" fmla="*/ 9467957 h 10612860"/>
              <a:gd name="connsiteX51" fmla="*/ 2454833 w 3195530"/>
              <a:gd name="connsiteY51" fmla="*/ 9613145 h 10612860"/>
              <a:gd name="connsiteX52" fmla="*/ 2424209 w 3195530"/>
              <a:gd name="connsiteY52" fmla="*/ 9804339 h 10612860"/>
              <a:gd name="connsiteX53" fmla="*/ 3134866 w 3195530"/>
              <a:gd name="connsiteY53" fmla="*/ 10341562 h 10612860"/>
              <a:gd name="connsiteX54" fmla="*/ 3160024 w 3195530"/>
              <a:gd name="connsiteY54" fmla="*/ 10564964 h 10612860"/>
              <a:gd name="connsiteX55" fmla="*/ 2531417 w 3195530"/>
              <a:gd name="connsiteY55" fmla="*/ 10550290 h 10612860"/>
              <a:gd name="connsiteX56" fmla="*/ 1876236 w 3195530"/>
              <a:gd name="connsiteY56" fmla="*/ 10303490 h 10612860"/>
              <a:gd name="connsiteX57" fmla="*/ 1861870 w 3195530"/>
              <a:gd name="connsiteY57" fmla="*/ 10020777 h 10612860"/>
              <a:gd name="connsiteX58" fmla="*/ 1835213 w 3195530"/>
              <a:gd name="connsiteY58" fmla="*/ 9894183 h 10612860"/>
              <a:gd name="connsiteX59" fmla="*/ 1882681 w 3195530"/>
              <a:gd name="connsiteY59" fmla="*/ 9589781 h 10612860"/>
              <a:gd name="connsiteX60" fmla="*/ 1802386 w 3195530"/>
              <a:gd name="connsiteY60" fmla="*/ 9334796 h 10612860"/>
              <a:gd name="connsiteX61" fmla="*/ 1800887 w 3195530"/>
              <a:gd name="connsiteY61" fmla="*/ 8152789 h 10612860"/>
              <a:gd name="connsiteX62" fmla="*/ 1935942 w 3195530"/>
              <a:gd name="connsiteY62" fmla="*/ 7506024 h 10612860"/>
              <a:gd name="connsiteX63" fmla="*/ 1876110 w 3195530"/>
              <a:gd name="connsiteY63" fmla="*/ 7319701 h 10612860"/>
              <a:gd name="connsiteX64" fmla="*/ 1916465 w 3195530"/>
              <a:gd name="connsiteY64" fmla="*/ 7164091 h 10612860"/>
              <a:gd name="connsiteX65" fmla="*/ 1910193 w 3195530"/>
              <a:gd name="connsiteY65" fmla="*/ 6839348 h 10612860"/>
              <a:gd name="connsiteX66" fmla="*/ 1707813 w 3195530"/>
              <a:gd name="connsiteY66" fmla="*/ 6238651 h 10612860"/>
              <a:gd name="connsiteX67" fmla="*/ 1377613 w 3195530"/>
              <a:gd name="connsiteY67" fmla="*/ 7441295 h 10612860"/>
              <a:gd name="connsiteX68" fmla="*/ 1374660 w 3195530"/>
              <a:gd name="connsiteY68" fmla="*/ 7650818 h 10612860"/>
              <a:gd name="connsiteX69" fmla="*/ 1267540 w 3195530"/>
              <a:gd name="connsiteY69" fmla="*/ 7793055 h 10612860"/>
              <a:gd name="connsiteX70" fmla="*/ 1278558 w 3195530"/>
              <a:gd name="connsiteY70" fmla="*/ 7897618 h 10612860"/>
              <a:gd name="connsiteX71" fmla="*/ 1205942 w 3195530"/>
              <a:gd name="connsiteY71" fmla="*/ 8057305 h 10612860"/>
              <a:gd name="connsiteX72" fmla="*/ 1033520 w 3195530"/>
              <a:gd name="connsiteY72" fmla="*/ 9173347 h 10612860"/>
              <a:gd name="connsiteX73" fmla="*/ 1054274 w 3195530"/>
              <a:gd name="connsiteY73" fmla="*/ 9656724 h 10612860"/>
              <a:gd name="connsiteX74" fmla="*/ 990267 w 3195530"/>
              <a:gd name="connsiteY74" fmla="*/ 10063276 h 10612860"/>
              <a:gd name="connsiteX75" fmla="*/ 1368683 w 3195530"/>
              <a:gd name="connsiteY75" fmla="*/ 10442252 h 10612860"/>
              <a:gd name="connsiteX76" fmla="*/ 918876 w 3195530"/>
              <a:gd name="connsiteY76" fmla="*/ 10600044 h 10612860"/>
              <a:gd name="connsiteX77" fmla="*/ 474779 w 3195530"/>
              <a:gd name="connsiteY77" fmla="*/ 10287718 h 10612860"/>
              <a:gd name="connsiteX78" fmla="*/ 566182 w 3195530"/>
              <a:gd name="connsiteY78" fmla="*/ 10019896 h 10612860"/>
              <a:gd name="connsiteX79" fmla="*/ 460825 w 3195530"/>
              <a:gd name="connsiteY79" fmla="*/ 9692724 h 10612860"/>
              <a:gd name="connsiteX80" fmla="*/ 511587 w 3195530"/>
              <a:gd name="connsiteY80" fmla="*/ 9032388 h 10612860"/>
              <a:gd name="connsiteX81" fmla="*/ 622935 w 3195530"/>
              <a:gd name="connsiteY81" fmla="*/ 7525502 h 10612860"/>
              <a:gd name="connsiteX82" fmla="*/ 669466 w 3195530"/>
              <a:gd name="connsiteY82" fmla="*/ 7311969 h 10612860"/>
              <a:gd name="connsiteX83" fmla="*/ 689870 w 3195530"/>
              <a:gd name="connsiteY83" fmla="*/ 7037851 h 10612860"/>
              <a:gd name="connsiteX84" fmla="*/ 677180 w 3195530"/>
              <a:gd name="connsiteY84" fmla="*/ 6796735 h 10612860"/>
              <a:gd name="connsiteX85" fmla="*/ 587421 w 3195530"/>
              <a:gd name="connsiteY85" fmla="*/ 6210025 h 10612860"/>
              <a:gd name="connsiteX86" fmla="*/ 503127 w 3195530"/>
              <a:gd name="connsiteY86" fmla="*/ 5850688 h 10612860"/>
              <a:gd name="connsiteX87" fmla="*/ 304621 w 3195530"/>
              <a:gd name="connsiteY87" fmla="*/ 5601332 h 10612860"/>
              <a:gd name="connsiteX88" fmla="*/ 461987 w 3195530"/>
              <a:gd name="connsiteY88" fmla="*/ 4201579 h 10612860"/>
              <a:gd name="connsiteX89" fmla="*/ 480370 w 3195530"/>
              <a:gd name="connsiteY89" fmla="*/ 4073429 h 10612860"/>
              <a:gd name="connsiteX90" fmla="*/ 480370 w 3195530"/>
              <a:gd name="connsiteY90" fmla="*/ 4037882 h 10612860"/>
              <a:gd name="connsiteX91" fmla="*/ 430481 w 3195530"/>
              <a:gd name="connsiteY91" fmla="*/ 3966665 h 10612860"/>
              <a:gd name="connsiteX92" fmla="*/ 480370 w 3195530"/>
              <a:gd name="connsiteY92" fmla="*/ 3731366 h 10612860"/>
              <a:gd name="connsiteX93" fmla="*/ 357520 w 3195530"/>
              <a:gd name="connsiteY93" fmla="*/ 3489579 h 10612860"/>
              <a:gd name="connsiteX94" fmla="*/ 296032 w 3195530"/>
              <a:gd name="connsiteY94" fmla="*/ 3332537 h 10612860"/>
              <a:gd name="connsiteX95" fmla="*/ 312879 w 3195530"/>
              <a:gd name="connsiteY95" fmla="*/ 3170839 h 10612860"/>
              <a:gd name="connsiteX96" fmla="*/ 258721 w 3195530"/>
              <a:gd name="connsiteY96" fmla="*/ 3134915 h 10612860"/>
              <a:gd name="connsiteX97" fmla="*/ 207412 w 3195530"/>
              <a:gd name="connsiteY97" fmla="*/ 2897913 h 10612860"/>
              <a:gd name="connsiteX98" fmla="*/ 54452 w 3195530"/>
              <a:gd name="connsiteY98" fmla="*/ 2538400 h 10612860"/>
              <a:gd name="connsiteX99" fmla="*/ 9303 w 3195530"/>
              <a:gd name="connsiteY99" fmla="*/ 2186090 h 10612860"/>
              <a:gd name="connsiteX100" fmla="*/ 81583 w 3195530"/>
              <a:gd name="connsiteY100" fmla="*/ 1743638 h 10612860"/>
              <a:gd name="connsiteX101" fmla="*/ 649543 w 3195530"/>
              <a:gd name="connsiteY101" fmla="*/ 1494582 h 10612860"/>
              <a:gd name="connsiteX102" fmla="*/ 945925 w 3195530"/>
              <a:gd name="connsiteY102" fmla="*/ 1232699 h 10612860"/>
              <a:gd name="connsiteX103" fmla="*/ 952102 w 3195530"/>
              <a:gd name="connsiteY103" fmla="*/ 1238129 h 10612860"/>
              <a:gd name="connsiteX104" fmla="*/ 1453685 w 3195530"/>
              <a:gd name="connsiteY104" fmla="*/ 1885887 h 10612860"/>
              <a:gd name="connsiteX105" fmla="*/ 1302916 w 3195530"/>
              <a:gd name="connsiteY105" fmla="*/ 1712325 h 10612860"/>
              <a:gd name="connsiteX106" fmla="*/ 1505401 w 3195530"/>
              <a:gd name="connsiteY106" fmla="*/ 1530023 h 10612860"/>
              <a:gd name="connsiteX107" fmla="*/ 1518343 w 3195530"/>
              <a:gd name="connsiteY107" fmla="*/ 1530185 h 10612860"/>
              <a:gd name="connsiteX108" fmla="*/ 1411743 w 3195530"/>
              <a:gd name="connsiteY108" fmla="*/ 1476618 h 10612860"/>
              <a:gd name="connsiteX109" fmla="*/ 1132853 w 3195530"/>
              <a:gd name="connsiteY109" fmla="*/ 1356460 h 10612860"/>
              <a:gd name="connsiteX110" fmla="*/ 987224 w 3195530"/>
              <a:gd name="connsiteY110" fmla="*/ 1196250 h 10612860"/>
              <a:gd name="connsiteX111" fmla="*/ 888169 w 3195530"/>
              <a:gd name="connsiteY111" fmla="*/ 929232 h 10612860"/>
              <a:gd name="connsiteX112" fmla="*/ 827953 w 3195530"/>
              <a:gd name="connsiteY112" fmla="*/ 971350 h 10612860"/>
              <a:gd name="connsiteX113" fmla="*/ 713322 w 3195530"/>
              <a:gd name="connsiteY113" fmla="*/ 695928 h 10612860"/>
              <a:gd name="connsiteX114" fmla="*/ 783974 w 3195530"/>
              <a:gd name="connsiteY114" fmla="*/ 630038 h 10612860"/>
              <a:gd name="connsiteX115" fmla="*/ 1290800 w 3195530"/>
              <a:gd name="connsiteY115" fmla="*/ 0 h 10612860"/>
              <a:gd name="connsiteX0" fmla="*/ 1763037 w 3195530"/>
              <a:gd name="connsiteY0" fmla="*/ 2903008 h 10612860"/>
              <a:gd name="connsiteX1" fmla="*/ 1850995 w 3195530"/>
              <a:gd name="connsiteY1" fmla="*/ 3156579 h 10612860"/>
              <a:gd name="connsiteX2" fmla="*/ 1868097 w 3195530"/>
              <a:gd name="connsiteY2" fmla="*/ 2960638 h 10612860"/>
              <a:gd name="connsiteX3" fmla="*/ 1763037 w 3195530"/>
              <a:gd name="connsiteY3" fmla="*/ 2903008 h 10612860"/>
              <a:gd name="connsiteX4" fmla="*/ 1290800 w 3195530"/>
              <a:gd name="connsiteY4" fmla="*/ 0 h 10612860"/>
              <a:gd name="connsiteX5" fmla="*/ 1852755 w 3195530"/>
              <a:gd name="connsiteY5" fmla="*/ 556368 h 10612860"/>
              <a:gd name="connsiteX6" fmla="*/ 1880139 w 3195530"/>
              <a:gd name="connsiteY6" fmla="*/ 826219 h 10612860"/>
              <a:gd name="connsiteX7" fmla="*/ 1800885 w 3195530"/>
              <a:gd name="connsiteY7" fmla="*/ 889179 h 10612860"/>
              <a:gd name="connsiteX8" fmla="*/ 1665029 w 3195530"/>
              <a:gd name="connsiteY8" fmla="*/ 1234718 h 10612860"/>
              <a:gd name="connsiteX9" fmla="*/ 1649096 w 3195530"/>
              <a:gd name="connsiteY9" fmla="*/ 1339123 h 10612860"/>
              <a:gd name="connsiteX10" fmla="*/ 1534696 w 3195530"/>
              <a:gd name="connsiteY10" fmla="*/ 1530388 h 10612860"/>
              <a:gd name="connsiteX11" fmla="*/ 1721540 w 3195530"/>
              <a:gd name="connsiteY11" fmla="*/ 1740863 h 10612860"/>
              <a:gd name="connsiteX12" fmla="*/ 1724957 w 3195530"/>
              <a:gd name="connsiteY12" fmla="*/ 1755132 h 10612860"/>
              <a:gd name="connsiteX13" fmla="*/ 1652304 w 3195530"/>
              <a:gd name="connsiteY13" fmla="*/ 1750313 h 10612860"/>
              <a:gd name="connsiteX14" fmla="*/ 1751358 w 3195530"/>
              <a:gd name="connsiteY14" fmla="*/ 1930550 h 10612860"/>
              <a:gd name="connsiteX15" fmla="*/ 1724957 w 3195530"/>
              <a:gd name="connsiteY15" fmla="*/ 1755132 h 10612860"/>
              <a:gd name="connsiteX16" fmla="*/ 1736291 w 3195530"/>
              <a:gd name="connsiteY16" fmla="*/ 1755884 h 10612860"/>
              <a:gd name="connsiteX17" fmla="*/ 1721540 w 3195530"/>
              <a:gd name="connsiteY17" fmla="*/ 1740863 h 10612860"/>
              <a:gd name="connsiteX18" fmla="*/ 1667880 w 3195530"/>
              <a:gd name="connsiteY18" fmla="*/ 1609649 h 10612860"/>
              <a:gd name="connsiteX19" fmla="*/ 1658106 w 3195530"/>
              <a:gd name="connsiteY19" fmla="*/ 1372022 h 10612860"/>
              <a:gd name="connsiteX20" fmla="*/ 1734509 w 3195530"/>
              <a:gd name="connsiteY20" fmla="*/ 1541309 h 10612860"/>
              <a:gd name="connsiteX21" fmla="*/ 2326647 w 3195530"/>
              <a:gd name="connsiteY21" fmla="*/ 1715111 h 10612860"/>
              <a:gd name="connsiteX22" fmla="*/ 2509435 w 3195530"/>
              <a:gd name="connsiteY22" fmla="*/ 1794736 h 10612860"/>
              <a:gd name="connsiteX23" fmla="*/ 2606453 w 3195530"/>
              <a:gd name="connsiteY23" fmla="*/ 2095611 h 10612860"/>
              <a:gd name="connsiteX24" fmla="*/ 2672829 w 3195530"/>
              <a:gd name="connsiteY24" fmla="*/ 2178119 h 10612860"/>
              <a:gd name="connsiteX25" fmla="*/ 2670233 w 3195530"/>
              <a:gd name="connsiteY25" fmla="*/ 2302646 h 10612860"/>
              <a:gd name="connsiteX26" fmla="*/ 2712685 w 3195530"/>
              <a:gd name="connsiteY26" fmla="*/ 2352064 h 10612860"/>
              <a:gd name="connsiteX27" fmla="*/ 2702149 w 3195530"/>
              <a:gd name="connsiteY27" fmla="*/ 2404747 h 10612860"/>
              <a:gd name="connsiteX28" fmla="*/ 2763128 w 3195530"/>
              <a:gd name="connsiteY28" fmla="*/ 2436539 h 10612860"/>
              <a:gd name="connsiteX29" fmla="*/ 2757987 w 3195530"/>
              <a:gd name="connsiteY29" fmla="*/ 2539216 h 10612860"/>
              <a:gd name="connsiteX30" fmla="*/ 3024915 w 3195530"/>
              <a:gd name="connsiteY30" fmla="*/ 2938542 h 10612860"/>
              <a:gd name="connsiteX31" fmla="*/ 3138120 w 3195530"/>
              <a:gd name="connsiteY31" fmla="*/ 3005297 h 10612860"/>
              <a:gd name="connsiteX32" fmla="*/ 3194723 w 3195530"/>
              <a:gd name="connsiteY32" fmla="*/ 3333739 h 10612860"/>
              <a:gd name="connsiteX33" fmla="*/ 2857806 w 3195530"/>
              <a:gd name="connsiteY33" fmla="*/ 3656225 h 10612860"/>
              <a:gd name="connsiteX34" fmla="*/ 2542420 w 3195530"/>
              <a:gd name="connsiteY34" fmla="*/ 3660305 h 10612860"/>
              <a:gd name="connsiteX35" fmla="*/ 2461079 w 3195530"/>
              <a:gd name="connsiteY35" fmla="*/ 3610217 h 10612860"/>
              <a:gd name="connsiteX36" fmla="*/ 2503020 w 3195530"/>
              <a:gd name="connsiteY36" fmla="*/ 3730889 h 10612860"/>
              <a:gd name="connsiteX37" fmla="*/ 2445357 w 3195530"/>
              <a:gd name="connsiteY37" fmla="*/ 3730903 h 10612860"/>
              <a:gd name="connsiteX38" fmla="*/ 2469021 w 3195530"/>
              <a:gd name="connsiteY38" fmla="*/ 4013875 h 10612860"/>
              <a:gd name="connsiteX39" fmla="*/ 2974950 w 3195530"/>
              <a:gd name="connsiteY39" fmla="*/ 5593332 h 10612860"/>
              <a:gd name="connsiteX40" fmla="*/ 2708419 w 3195530"/>
              <a:gd name="connsiteY40" fmla="*/ 5730659 h 10612860"/>
              <a:gd name="connsiteX41" fmla="*/ 2736752 w 3195530"/>
              <a:gd name="connsiteY41" fmla="*/ 6385004 h 10612860"/>
              <a:gd name="connsiteX42" fmla="*/ 2718427 w 3195530"/>
              <a:gd name="connsiteY42" fmla="*/ 7009774 h 10612860"/>
              <a:gd name="connsiteX43" fmla="*/ 2690545 w 3195530"/>
              <a:gd name="connsiteY43" fmla="*/ 7429203 h 10612860"/>
              <a:gd name="connsiteX44" fmla="*/ 2595054 w 3195530"/>
              <a:gd name="connsiteY44" fmla="*/ 7760350 h 10612860"/>
              <a:gd name="connsiteX45" fmla="*/ 2500175 w 3195530"/>
              <a:gd name="connsiteY45" fmla="*/ 7873515 h 10612860"/>
              <a:gd name="connsiteX46" fmla="*/ 2483431 w 3195530"/>
              <a:gd name="connsiteY46" fmla="*/ 8113645 h 10612860"/>
              <a:gd name="connsiteX47" fmla="*/ 2412136 w 3195530"/>
              <a:gd name="connsiteY47" fmla="*/ 8776730 h 10612860"/>
              <a:gd name="connsiteX48" fmla="*/ 2380366 w 3195530"/>
              <a:gd name="connsiteY48" fmla="*/ 9173347 h 10612860"/>
              <a:gd name="connsiteX49" fmla="*/ 2396889 w 3195530"/>
              <a:gd name="connsiteY49" fmla="*/ 9467957 h 10612860"/>
              <a:gd name="connsiteX50" fmla="*/ 2454833 w 3195530"/>
              <a:gd name="connsiteY50" fmla="*/ 9613145 h 10612860"/>
              <a:gd name="connsiteX51" fmla="*/ 2424209 w 3195530"/>
              <a:gd name="connsiteY51" fmla="*/ 9804339 h 10612860"/>
              <a:gd name="connsiteX52" fmla="*/ 3134866 w 3195530"/>
              <a:gd name="connsiteY52" fmla="*/ 10341562 h 10612860"/>
              <a:gd name="connsiteX53" fmla="*/ 3160024 w 3195530"/>
              <a:gd name="connsiteY53" fmla="*/ 10564964 h 10612860"/>
              <a:gd name="connsiteX54" fmla="*/ 2531417 w 3195530"/>
              <a:gd name="connsiteY54" fmla="*/ 10550290 h 10612860"/>
              <a:gd name="connsiteX55" fmla="*/ 1876236 w 3195530"/>
              <a:gd name="connsiteY55" fmla="*/ 10303490 h 10612860"/>
              <a:gd name="connsiteX56" fmla="*/ 1861870 w 3195530"/>
              <a:gd name="connsiteY56" fmla="*/ 10020777 h 10612860"/>
              <a:gd name="connsiteX57" fmla="*/ 1835213 w 3195530"/>
              <a:gd name="connsiteY57" fmla="*/ 9894183 h 10612860"/>
              <a:gd name="connsiteX58" fmla="*/ 1882681 w 3195530"/>
              <a:gd name="connsiteY58" fmla="*/ 9589781 h 10612860"/>
              <a:gd name="connsiteX59" fmla="*/ 1802386 w 3195530"/>
              <a:gd name="connsiteY59" fmla="*/ 9334796 h 10612860"/>
              <a:gd name="connsiteX60" fmla="*/ 1800887 w 3195530"/>
              <a:gd name="connsiteY60" fmla="*/ 8152789 h 10612860"/>
              <a:gd name="connsiteX61" fmla="*/ 1935942 w 3195530"/>
              <a:gd name="connsiteY61" fmla="*/ 7506024 h 10612860"/>
              <a:gd name="connsiteX62" fmla="*/ 1876110 w 3195530"/>
              <a:gd name="connsiteY62" fmla="*/ 7319701 h 10612860"/>
              <a:gd name="connsiteX63" fmla="*/ 1916465 w 3195530"/>
              <a:gd name="connsiteY63" fmla="*/ 7164091 h 10612860"/>
              <a:gd name="connsiteX64" fmla="*/ 1910193 w 3195530"/>
              <a:gd name="connsiteY64" fmla="*/ 6839348 h 10612860"/>
              <a:gd name="connsiteX65" fmla="*/ 1707813 w 3195530"/>
              <a:gd name="connsiteY65" fmla="*/ 6238651 h 10612860"/>
              <a:gd name="connsiteX66" fmla="*/ 1377613 w 3195530"/>
              <a:gd name="connsiteY66" fmla="*/ 7441295 h 10612860"/>
              <a:gd name="connsiteX67" fmla="*/ 1374660 w 3195530"/>
              <a:gd name="connsiteY67" fmla="*/ 7650818 h 10612860"/>
              <a:gd name="connsiteX68" fmla="*/ 1267540 w 3195530"/>
              <a:gd name="connsiteY68" fmla="*/ 7793055 h 10612860"/>
              <a:gd name="connsiteX69" fmla="*/ 1278558 w 3195530"/>
              <a:gd name="connsiteY69" fmla="*/ 7897618 h 10612860"/>
              <a:gd name="connsiteX70" fmla="*/ 1205942 w 3195530"/>
              <a:gd name="connsiteY70" fmla="*/ 8057305 h 10612860"/>
              <a:gd name="connsiteX71" fmla="*/ 1033520 w 3195530"/>
              <a:gd name="connsiteY71" fmla="*/ 9173347 h 10612860"/>
              <a:gd name="connsiteX72" fmla="*/ 1054274 w 3195530"/>
              <a:gd name="connsiteY72" fmla="*/ 9656724 h 10612860"/>
              <a:gd name="connsiteX73" fmla="*/ 990267 w 3195530"/>
              <a:gd name="connsiteY73" fmla="*/ 10063276 h 10612860"/>
              <a:gd name="connsiteX74" fmla="*/ 1368683 w 3195530"/>
              <a:gd name="connsiteY74" fmla="*/ 10442252 h 10612860"/>
              <a:gd name="connsiteX75" fmla="*/ 918876 w 3195530"/>
              <a:gd name="connsiteY75" fmla="*/ 10600044 h 10612860"/>
              <a:gd name="connsiteX76" fmla="*/ 474779 w 3195530"/>
              <a:gd name="connsiteY76" fmla="*/ 10287718 h 10612860"/>
              <a:gd name="connsiteX77" fmla="*/ 566182 w 3195530"/>
              <a:gd name="connsiteY77" fmla="*/ 10019896 h 10612860"/>
              <a:gd name="connsiteX78" fmla="*/ 460825 w 3195530"/>
              <a:gd name="connsiteY78" fmla="*/ 9692724 h 10612860"/>
              <a:gd name="connsiteX79" fmla="*/ 511587 w 3195530"/>
              <a:gd name="connsiteY79" fmla="*/ 9032388 h 10612860"/>
              <a:gd name="connsiteX80" fmla="*/ 622935 w 3195530"/>
              <a:gd name="connsiteY80" fmla="*/ 7525502 h 10612860"/>
              <a:gd name="connsiteX81" fmla="*/ 669466 w 3195530"/>
              <a:gd name="connsiteY81" fmla="*/ 7311969 h 10612860"/>
              <a:gd name="connsiteX82" fmla="*/ 689870 w 3195530"/>
              <a:gd name="connsiteY82" fmla="*/ 7037851 h 10612860"/>
              <a:gd name="connsiteX83" fmla="*/ 677180 w 3195530"/>
              <a:gd name="connsiteY83" fmla="*/ 6796735 h 10612860"/>
              <a:gd name="connsiteX84" fmla="*/ 587421 w 3195530"/>
              <a:gd name="connsiteY84" fmla="*/ 6210025 h 10612860"/>
              <a:gd name="connsiteX85" fmla="*/ 503127 w 3195530"/>
              <a:gd name="connsiteY85" fmla="*/ 5850688 h 10612860"/>
              <a:gd name="connsiteX86" fmla="*/ 304621 w 3195530"/>
              <a:gd name="connsiteY86" fmla="*/ 5601332 h 10612860"/>
              <a:gd name="connsiteX87" fmla="*/ 461987 w 3195530"/>
              <a:gd name="connsiteY87" fmla="*/ 4201579 h 10612860"/>
              <a:gd name="connsiteX88" fmla="*/ 480370 w 3195530"/>
              <a:gd name="connsiteY88" fmla="*/ 4073429 h 10612860"/>
              <a:gd name="connsiteX89" fmla="*/ 480370 w 3195530"/>
              <a:gd name="connsiteY89" fmla="*/ 4037882 h 10612860"/>
              <a:gd name="connsiteX90" fmla="*/ 430481 w 3195530"/>
              <a:gd name="connsiteY90" fmla="*/ 3966665 h 10612860"/>
              <a:gd name="connsiteX91" fmla="*/ 480370 w 3195530"/>
              <a:gd name="connsiteY91" fmla="*/ 3731366 h 10612860"/>
              <a:gd name="connsiteX92" fmla="*/ 357520 w 3195530"/>
              <a:gd name="connsiteY92" fmla="*/ 3489579 h 10612860"/>
              <a:gd name="connsiteX93" fmla="*/ 296032 w 3195530"/>
              <a:gd name="connsiteY93" fmla="*/ 3332537 h 10612860"/>
              <a:gd name="connsiteX94" fmla="*/ 312879 w 3195530"/>
              <a:gd name="connsiteY94" fmla="*/ 3170839 h 10612860"/>
              <a:gd name="connsiteX95" fmla="*/ 258721 w 3195530"/>
              <a:gd name="connsiteY95" fmla="*/ 3134915 h 10612860"/>
              <a:gd name="connsiteX96" fmla="*/ 207412 w 3195530"/>
              <a:gd name="connsiteY96" fmla="*/ 2897913 h 10612860"/>
              <a:gd name="connsiteX97" fmla="*/ 54452 w 3195530"/>
              <a:gd name="connsiteY97" fmla="*/ 2538400 h 10612860"/>
              <a:gd name="connsiteX98" fmla="*/ 9303 w 3195530"/>
              <a:gd name="connsiteY98" fmla="*/ 2186090 h 10612860"/>
              <a:gd name="connsiteX99" fmla="*/ 81583 w 3195530"/>
              <a:gd name="connsiteY99" fmla="*/ 1743638 h 10612860"/>
              <a:gd name="connsiteX100" fmla="*/ 649543 w 3195530"/>
              <a:gd name="connsiteY100" fmla="*/ 1494582 h 10612860"/>
              <a:gd name="connsiteX101" fmla="*/ 945925 w 3195530"/>
              <a:gd name="connsiteY101" fmla="*/ 1232699 h 10612860"/>
              <a:gd name="connsiteX102" fmla="*/ 952102 w 3195530"/>
              <a:gd name="connsiteY102" fmla="*/ 1238129 h 10612860"/>
              <a:gd name="connsiteX103" fmla="*/ 1453685 w 3195530"/>
              <a:gd name="connsiteY103" fmla="*/ 1885887 h 10612860"/>
              <a:gd name="connsiteX104" fmla="*/ 1302916 w 3195530"/>
              <a:gd name="connsiteY104" fmla="*/ 1712325 h 10612860"/>
              <a:gd name="connsiteX105" fmla="*/ 1505401 w 3195530"/>
              <a:gd name="connsiteY105" fmla="*/ 1530023 h 10612860"/>
              <a:gd name="connsiteX106" fmla="*/ 1518343 w 3195530"/>
              <a:gd name="connsiteY106" fmla="*/ 1530185 h 10612860"/>
              <a:gd name="connsiteX107" fmla="*/ 1411743 w 3195530"/>
              <a:gd name="connsiteY107" fmla="*/ 1476618 h 10612860"/>
              <a:gd name="connsiteX108" fmla="*/ 1132853 w 3195530"/>
              <a:gd name="connsiteY108" fmla="*/ 1356460 h 10612860"/>
              <a:gd name="connsiteX109" fmla="*/ 987224 w 3195530"/>
              <a:gd name="connsiteY109" fmla="*/ 1196250 h 10612860"/>
              <a:gd name="connsiteX110" fmla="*/ 888169 w 3195530"/>
              <a:gd name="connsiteY110" fmla="*/ 929232 h 10612860"/>
              <a:gd name="connsiteX111" fmla="*/ 827953 w 3195530"/>
              <a:gd name="connsiteY111" fmla="*/ 971350 h 10612860"/>
              <a:gd name="connsiteX112" fmla="*/ 713322 w 3195530"/>
              <a:gd name="connsiteY112" fmla="*/ 695928 h 10612860"/>
              <a:gd name="connsiteX113" fmla="*/ 783974 w 3195530"/>
              <a:gd name="connsiteY113" fmla="*/ 630038 h 10612860"/>
              <a:gd name="connsiteX114" fmla="*/ 1290800 w 3195530"/>
              <a:gd name="connsiteY114" fmla="*/ 0 h 10612860"/>
              <a:gd name="connsiteX0" fmla="*/ 1763037 w 3195530"/>
              <a:gd name="connsiteY0" fmla="*/ 2903008 h 10612860"/>
              <a:gd name="connsiteX1" fmla="*/ 1850995 w 3195530"/>
              <a:gd name="connsiteY1" fmla="*/ 3156579 h 10612860"/>
              <a:gd name="connsiteX2" fmla="*/ 1868097 w 3195530"/>
              <a:gd name="connsiteY2" fmla="*/ 2960638 h 10612860"/>
              <a:gd name="connsiteX3" fmla="*/ 1763037 w 3195530"/>
              <a:gd name="connsiteY3" fmla="*/ 2903008 h 10612860"/>
              <a:gd name="connsiteX4" fmla="*/ 1290800 w 3195530"/>
              <a:gd name="connsiteY4" fmla="*/ 0 h 10612860"/>
              <a:gd name="connsiteX5" fmla="*/ 1852755 w 3195530"/>
              <a:gd name="connsiteY5" fmla="*/ 556368 h 10612860"/>
              <a:gd name="connsiteX6" fmla="*/ 1880139 w 3195530"/>
              <a:gd name="connsiteY6" fmla="*/ 826219 h 10612860"/>
              <a:gd name="connsiteX7" fmla="*/ 1800885 w 3195530"/>
              <a:gd name="connsiteY7" fmla="*/ 889179 h 10612860"/>
              <a:gd name="connsiteX8" fmla="*/ 1665029 w 3195530"/>
              <a:gd name="connsiteY8" fmla="*/ 1234718 h 10612860"/>
              <a:gd name="connsiteX9" fmla="*/ 1649096 w 3195530"/>
              <a:gd name="connsiteY9" fmla="*/ 1339123 h 10612860"/>
              <a:gd name="connsiteX10" fmla="*/ 1534696 w 3195530"/>
              <a:gd name="connsiteY10" fmla="*/ 1530388 h 10612860"/>
              <a:gd name="connsiteX11" fmla="*/ 1721540 w 3195530"/>
              <a:gd name="connsiteY11" fmla="*/ 1740863 h 10612860"/>
              <a:gd name="connsiteX12" fmla="*/ 1724957 w 3195530"/>
              <a:gd name="connsiteY12" fmla="*/ 1755132 h 10612860"/>
              <a:gd name="connsiteX13" fmla="*/ 1652304 w 3195530"/>
              <a:gd name="connsiteY13" fmla="*/ 1750313 h 10612860"/>
              <a:gd name="connsiteX14" fmla="*/ 1751358 w 3195530"/>
              <a:gd name="connsiteY14" fmla="*/ 1930550 h 10612860"/>
              <a:gd name="connsiteX15" fmla="*/ 1724957 w 3195530"/>
              <a:gd name="connsiteY15" fmla="*/ 1755132 h 10612860"/>
              <a:gd name="connsiteX16" fmla="*/ 1736291 w 3195530"/>
              <a:gd name="connsiteY16" fmla="*/ 1755884 h 10612860"/>
              <a:gd name="connsiteX17" fmla="*/ 1721540 w 3195530"/>
              <a:gd name="connsiteY17" fmla="*/ 1740863 h 10612860"/>
              <a:gd name="connsiteX18" fmla="*/ 1667880 w 3195530"/>
              <a:gd name="connsiteY18" fmla="*/ 1609649 h 10612860"/>
              <a:gd name="connsiteX19" fmla="*/ 1658106 w 3195530"/>
              <a:gd name="connsiteY19" fmla="*/ 1372022 h 10612860"/>
              <a:gd name="connsiteX20" fmla="*/ 1734509 w 3195530"/>
              <a:gd name="connsiteY20" fmla="*/ 1541309 h 10612860"/>
              <a:gd name="connsiteX21" fmla="*/ 2326647 w 3195530"/>
              <a:gd name="connsiteY21" fmla="*/ 1715111 h 10612860"/>
              <a:gd name="connsiteX22" fmla="*/ 2509435 w 3195530"/>
              <a:gd name="connsiteY22" fmla="*/ 1794736 h 10612860"/>
              <a:gd name="connsiteX23" fmla="*/ 2606453 w 3195530"/>
              <a:gd name="connsiteY23" fmla="*/ 2095611 h 10612860"/>
              <a:gd name="connsiteX24" fmla="*/ 2672829 w 3195530"/>
              <a:gd name="connsiteY24" fmla="*/ 2178119 h 10612860"/>
              <a:gd name="connsiteX25" fmla="*/ 2670233 w 3195530"/>
              <a:gd name="connsiteY25" fmla="*/ 2302646 h 10612860"/>
              <a:gd name="connsiteX26" fmla="*/ 2712685 w 3195530"/>
              <a:gd name="connsiteY26" fmla="*/ 2352064 h 10612860"/>
              <a:gd name="connsiteX27" fmla="*/ 2702149 w 3195530"/>
              <a:gd name="connsiteY27" fmla="*/ 2404747 h 10612860"/>
              <a:gd name="connsiteX28" fmla="*/ 2763128 w 3195530"/>
              <a:gd name="connsiteY28" fmla="*/ 2436539 h 10612860"/>
              <a:gd name="connsiteX29" fmla="*/ 2757987 w 3195530"/>
              <a:gd name="connsiteY29" fmla="*/ 2539216 h 10612860"/>
              <a:gd name="connsiteX30" fmla="*/ 3024915 w 3195530"/>
              <a:gd name="connsiteY30" fmla="*/ 2938542 h 10612860"/>
              <a:gd name="connsiteX31" fmla="*/ 3138120 w 3195530"/>
              <a:gd name="connsiteY31" fmla="*/ 3005297 h 10612860"/>
              <a:gd name="connsiteX32" fmla="*/ 3194723 w 3195530"/>
              <a:gd name="connsiteY32" fmla="*/ 3333739 h 10612860"/>
              <a:gd name="connsiteX33" fmla="*/ 2857806 w 3195530"/>
              <a:gd name="connsiteY33" fmla="*/ 3656225 h 10612860"/>
              <a:gd name="connsiteX34" fmla="*/ 2542420 w 3195530"/>
              <a:gd name="connsiteY34" fmla="*/ 3660305 h 10612860"/>
              <a:gd name="connsiteX35" fmla="*/ 2461079 w 3195530"/>
              <a:gd name="connsiteY35" fmla="*/ 3610217 h 10612860"/>
              <a:gd name="connsiteX36" fmla="*/ 2445357 w 3195530"/>
              <a:gd name="connsiteY36" fmla="*/ 3730903 h 10612860"/>
              <a:gd name="connsiteX37" fmla="*/ 2469021 w 3195530"/>
              <a:gd name="connsiteY37" fmla="*/ 4013875 h 10612860"/>
              <a:gd name="connsiteX38" fmla="*/ 2974950 w 3195530"/>
              <a:gd name="connsiteY38" fmla="*/ 5593332 h 10612860"/>
              <a:gd name="connsiteX39" fmla="*/ 2708419 w 3195530"/>
              <a:gd name="connsiteY39" fmla="*/ 5730659 h 10612860"/>
              <a:gd name="connsiteX40" fmla="*/ 2736752 w 3195530"/>
              <a:gd name="connsiteY40" fmla="*/ 6385004 h 10612860"/>
              <a:gd name="connsiteX41" fmla="*/ 2718427 w 3195530"/>
              <a:gd name="connsiteY41" fmla="*/ 7009774 h 10612860"/>
              <a:gd name="connsiteX42" fmla="*/ 2690545 w 3195530"/>
              <a:gd name="connsiteY42" fmla="*/ 7429203 h 10612860"/>
              <a:gd name="connsiteX43" fmla="*/ 2595054 w 3195530"/>
              <a:gd name="connsiteY43" fmla="*/ 7760350 h 10612860"/>
              <a:gd name="connsiteX44" fmla="*/ 2500175 w 3195530"/>
              <a:gd name="connsiteY44" fmla="*/ 7873515 h 10612860"/>
              <a:gd name="connsiteX45" fmla="*/ 2483431 w 3195530"/>
              <a:gd name="connsiteY45" fmla="*/ 8113645 h 10612860"/>
              <a:gd name="connsiteX46" fmla="*/ 2412136 w 3195530"/>
              <a:gd name="connsiteY46" fmla="*/ 8776730 h 10612860"/>
              <a:gd name="connsiteX47" fmla="*/ 2380366 w 3195530"/>
              <a:gd name="connsiteY47" fmla="*/ 9173347 h 10612860"/>
              <a:gd name="connsiteX48" fmla="*/ 2396889 w 3195530"/>
              <a:gd name="connsiteY48" fmla="*/ 9467957 h 10612860"/>
              <a:gd name="connsiteX49" fmla="*/ 2454833 w 3195530"/>
              <a:gd name="connsiteY49" fmla="*/ 9613145 h 10612860"/>
              <a:gd name="connsiteX50" fmla="*/ 2424209 w 3195530"/>
              <a:gd name="connsiteY50" fmla="*/ 9804339 h 10612860"/>
              <a:gd name="connsiteX51" fmla="*/ 3134866 w 3195530"/>
              <a:gd name="connsiteY51" fmla="*/ 10341562 h 10612860"/>
              <a:gd name="connsiteX52" fmla="*/ 3160024 w 3195530"/>
              <a:gd name="connsiteY52" fmla="*/ 10564964 h 10612860"/>
              <a:gd name="connsiteX53" fmla="*/ 2531417 w 3195530"/>
              <a:gd name="connsiteY53" fmla="*/ 10550290 h 10612860"/>
              <a:gd name="connsiteX54" fmla="*/ 1876236 w 3195530"/>
              <a:gd name="connsiteY54" fmla="*/ 10303490 h 10612860"/>
              <a:gd name="connsiteX55" fmla="*/ 1861870 w 3195530"/>
              <a:gd name="connsiteY55" fmla="*/ 10020777 h 10612860"/>
              <a:gd name="connsiteX56" fmla="*/ 1835213 w 3195530"/>
              <a:gd name="connsiteY56" fmla="*/ 9894183 h 10612860"/>
              <a:gd name="connsiteX57" fmla="*/ 1882681 w 3195530"/>
              <a:gd name="connsiteY57" fmla="*/ 9589781 h 10612860"/>
              <a:gd name="connsiteX58" fmla="*/ 1802386 w 3195530"/>
              <a:gd name="connsiteY58" fmla="*/ 9334796 h 10612860"/>
              <a:gd name="connsiteX59" fmla="*/ 1800887 w 3195530"/>
              <a:gd name="connsiteY59" fmla="*/ 8152789 h 10612860"/>
              <a:gd name="connsiteX60" fmla="*/ 1935942 w 3195530"/>
              <a:gd name="connsiteY60" fmla="*/ 7506024 h 10612860"/>
              <a:gd name="connsiteX61" fmla="*/ 1876110 w 3195530"/>
              <a:gd name="connsiteY61" fmla="*/ 7319701 h 10612860"/>
              <a:gd name="connsiteX62" fmla="*/ 1916465 w 3195530"/>
              <a:gd name="connsiteY62" fmla="*/ 7164091 h 10612860"/>
              <a:gd name="connsiteX63" fmla="*/ 1910193 w 3195530"/>
              <a:gd name="connsiteY63" fmla="*/ 6839348 h 10612860"/>
              <a:gd name="connsiteX64" fmla="*/ 1707813 w 3195530"/>
              <a:gd name="connsiteY64" fmla="*/ 6238651 h 10612860"/>
              <a:gd name="connsiteX65" fmla="*/ 1377613 w 3195530"/>
              <a:gd name="connsiteY65" fmla="*/ 7441295 h 10612860"/>
              <a:gd name="connsiteX66" fmla="*/ 1374660 w 3195530"/>
              <a:gd name="connsiteY66" fmla="*/ 7650818 h 10612860"/>
              <a:gd name="connsiteX67" fmla="*/ 1267540 w 3195530"/>
              <a:gd name="connsiteY67" fmla="*/ 7793055 h 10612860"/>
              <a:gd name="connsiteX68" fmla="*/ 1278558 w 3195530"/>
              <a:gd name="connsiteY68" fmla="*/ 7897618 h 10612860"/>
              <a:gd name="connsiteX69" fmla="*/ 1205942 w 3195530"/>
              <a:gd name="connsiteY69" fmla="*/ 8057305 h 10612860"/>
              <a:gd name="connsiteX70" fmla="*/ 1033520 w 3195530"/>
              <a:gd name="connsiteY70" fmla="*/ 9173347 h 10612860"/>
              <a:gd name="connsiteX71" fmla="*/ 1054274 w 3195530"/>
              <a:gd name="connsiteY71" fmla="*/ 9656724 h 10612860"/>
              <a:gd name="connsiteX72" fmla="*/ 990267 w 3195530"/>
              <a:gd name="connsiteY72" fmla="*/ 10063276 h 10612860"/>
              <a:gd name="connsiteX73" fmla="*/ 1368683 w 3195530"/>
              <a:gd name="connsiteY73" fmla="*/ 10442252 h 10612860"/>
              <a:gd name="connsiteX74" fmla="*/ 918876 w 3195530"/>
              <a:gd name="connsiteY74" fmla="*/ 10600044 h 10612860"/>
              <a:gd name="connsiteX75" fmla="*/ 474779 w 3195530"/>
              <a:gd name="connsiteY75" fmla="*/ 10287718 h 10612860"/>
              <a:gd name="connsiteX76" fmla="*/ 566182 w 3195530"/>
              <a:gd name="connsiteY76" fmla="*/ 10019896 h 10612860"/>
              <a:gd name="connsiteX77" fmla="*/ 460825 w 3195530"/>
              <a:gd name="connsiteY77" fmla="*/ 9692724 h 10612860"/>
              <a:gd name="connsiteX78" fmla="*/ 511587 w 3195530"/>
              <a:gd name="connsiteY78" fmla="*/ 9032388 h 10612860"/>
              <a:gd name="connsiteX79" fmla="*/ 622935 w 3195530"/>
              <a:gd name="connsiteY79" fmla="*/ 7525502 h 10612860"/>
              <a:gd name="connsiteX80" fmla="*/ 669466 w 3195530"/>
              <a:gd name="connsiteY80" fmla="*/ 7311969 h 10612860"/>
              <a:gd name="connsiteX81" fmla="*/ 689870 w 3195530"/>
              <a:gd name="connsiteY81" fmla="*/ 7037851 h 10612860"/>
              <a:gd name="connsiteX82" fmla="*/ 677180 w 3195530"/>
              <a:gd name="connsiteY82" fmla="*/ 6796735 h 10612860"/>
              <a:gd name="connsiteX83" fmla="*/ 587421 w 3195530"/>
              <a:gd name="connsiteY83" fmla="*/ 6210025 h 10612860"/>
              <a:gd name="connsiteX84" fmla="*/ 503127 w 3195530"/>
              <a:gd name="connsiteY84" fmla="*/ 5850688 h 10612860"/>
              <a:gd name="connsiteX85" fmla="*/ 304621 w 3195530"/>
              <a:gd name="connsiteY85" fmla="*/ 5601332 h 10612860"/>
              <a:gd name="connsiteX86" fmla="*/ 461987 w 3195530"/>
              <a:gd name="connsiteY86" fmla="*/ 4201579 h 10612860"/>
              <a:gd name="connsiteX87" fmla="*/ 480370 w 3195530"/>
              <a:gd name="connsiteY87" fmla="*/ 4073429 h 10612860"/>
              <a:gd name="connsiteX88" fmla="*/ 480370 w 3195530"/>
              <a:gd name="connsiteY88" fmla="*/ 4037882 h 10612860"/>
              <a:gd name="connsiteX89" fmla="*/ 430481 w 3195530"/>
              <a:gd name="connsiteY89" fmla="*/ 3966665 h 10612860"/>
              <a:gd name="connsiteX90" fmla="*/ 480370 w 3195530"/>
              <a:gd name="connsiteY90" fmla="*/ 3731366 h 10612860"/>
              <a:gd name="connsiteX91" fmla="*/ 357520 w 3195530"/>
              <a:gd name="connsiteY91" fmla="*/ 3489579 h 10612860"/>
              <a:gd name="connsiteX92" fmla="*/ 296032 w 3195530"/>
              <a:gd name="connsiteY92" fmla="*/ 3332537 h 10612860"/>
              <a:gd name="connsiteX93" fmla="*/ 312879 w 3195530"/>
              <a:gd name="connsiteY93" fmla="*/ 3170839 h 10612860"/>
              <a:gd name="connsiteX94" fmla="*/ 258721 w 3195530"/>
              <a:gd name="connsiteY94" fmla="*/ 3134915 h 10612860"/>
              <a:gd name="connsiteX95" fmla="*/ 207412 w 3195530"/>
              <a:gd name="connsiteY95" fmla="*/ 2897913 h 10612860"/>
              <a:gd name="connsiteX96" fmla="*/ 54452 w 3195530"/>
              <a:gd name="connsiteY96" fmla="*/ 2538400 h 10612860"/>
              <a:gd name="connsiteX97" fmla="*/ 9303 w 3195530"/>
              <a:gd name="connsiteY97" fmla="*/ 2186090 h 10612860"/>
              <a:gd name="connsiteX98" fmla="*/ 81583 w 3195530"/>
              <a:gd name="connsiteY98" fmla="*/ 1743638 h 10612860"/>
              <a:gd name="connsiteX99" fmla="*/ 649543 w 3195530"/>
              <a:gd name="connsiteY99" fmla="*/ 1494582 h 10612860"/>
              <a:gd name="connsiteX100" fmla="*/ 945925 w 3195530"/>
              <a:gd name="connsiteY100" fmla="*/ 1232699 h 10612860"/>
              <a:gd name="connsiteX101" fmla="*/ 952102 w 3195530"/>
              <a:gd name="connsiteY101" fmla="*/ 1238129 h 10612860"/>
              <a:gd name="connsiteX102" fmla="*/ 1453685 w 3195530"/>
              <a:gd name="connsiteY102" fmla="*/ 1885887 h 10612860"/>
              <a:gd name="connsiteX103" fmla="*/ 1302916 w 3195530"/>
              <a:gd name="connsiteY103" fmla="*/ 1712325 h 10612860"/>
              <a:gd name="connsiteX104" fmla="*/ 1505401 w 3195530"/>
              <a:gd name="connsiteY104" fmla="*/ 1530023 h 10612860"/>
              <a:gd name="connsiteX105" fmla="*/ 1518343 w 3195530"/>
              <a:gd name="connsiteY105" fmla="*/ 1530185 h 10612860"/>
              <a:gd name="connsiteX106" fmla="*/ 1411743 w 3195530"/>
              <a:gd name="connsiteY106" fmla="*/ 1476618 h 10612860"/>
              <a:gd name="connsiteX107" fmla="*/ 1132853 w 3195530"/>
              <a:gd name="connsiteY107" fmla="*/ 1356460 h 10612860"/>
              <a:gd name="connsiteX108" fmla="*/ 987224 w 3195530"/>
              <a:gd name="connsiteY108" fmla="*/ 1196250 h 10612860"/>
              <a:gd name="connsiteX109" fmla="*/ 888169 w 3195530"/>
              <a:gd name="connsiteY109" fmla="*/ 929232 h 10612860"/>
              <a:gd name="connsiteX110" fmla="*/ 827953 w 3195530"/>
              <a:gd name="connsiteY110" fmla="*/ 971350 h 10612860"/>
              <a:gd name="connsiteX111" fmla="*/ 713322 w 3195530"/>
              <a:gd name="connsiteY111" fmla="*/ 695928 h 10612860"/>
              <a:gd name="connsiteX112" fmla="*/ 783974 w 3195530"/>
              <a:gd name="connsiteY112" fmla="*/ 630038 h 10612860"/>
              <a:gd name="connsiteX113" fmla="*/ 1290800 w 3195530"/>
              <a:gd name="connsiteY113" fmla="*/ 0 h 106128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</a:cxnLst>
            <a:rect l="l" t="t" r="r" b="b"/>
            <a:pathLst>
              <a:path w="3195530" h="10612860">
                <a:moveTo>
                  <a:pt x="1763037" y="2903008"/>
                </a:moveTo>
                <a:cubicBezTo>
                  <a:pt x="1885202" y="3033635"/>
                  <a:pt x="1872984" y="3065139"/>
                  <a:pt x="1850995" y="3156579"/>
                </a:cubicBezTo>
                <a:cubicBezTo>
                  <a:pt x="1916962" y="3145053"/>
                  <a:pt x="1941396" y="3013657"/>
                  <a:pt x="1868097" y="2960638"/>
                </a:cubicBezTo>
                <a:lnTo>
                  <a:pt x="1763037" y="2903008"/>
                </a:lnTo>
                <a:close/>
                <a:moveTo>
                  <a:pt x="1290800" y="0"/>
                </a:moveTo>
                <a:cubicBezTo>
                  <a:pt x="1801445" y="7956"/>
                  <a:pt x="1808775" y="336334"/>
                  <a:pt x="1852755" y="556368"/>
                </a:cubicBezTo>
                <a:cubicBezTo>
                  <a:pt x="1963687" y="508007"/>
                  <a:pt x="1888928" y="775456"/>
                  <a:pt x="1880139" y="826219"/>
                </a:cubicBezTo>
                <a:cubicBezTo>
                  <a:pt x="1853721" y="920973"/>
                  <a:pt x="1832190" y="902771"/>
                  <a:pt x="1800885" y="889179"/>
                </a:cubicBezTo>
                <a:cubicBezTo>
                  <a:pt x="1794692" y="1052768"/>
                  <a:pt x="1749407" y="1133370"/>
                  <a:pt x="1665029" y="1234718"/>
                </a:cubicBezTo>
                <a:cubicBezTo>
                  <a:pt x="1652388" y="1274130"/>
                  <a:pt x="1654407" y="1304321"/>
                  <a:pt x="1649096" y="1339123"/>
                </a:cubicBezTo>
                <a:cubicBezTo>
                  <a:pt x="1649324" y="1430088"/>
                  <a:pt x="1591182" y="1487163"/>
                  <a:pt x="1534696" y="1530388"/>
                </a:cubicBezTo>
                <a:cubicBezTo>
                  <a:pt x="1631138" y="1537326"/>
                  <a:pt x="1656218" y="1674523"/>
                  <a:pt x="1721540" y="1740863"/>
                </a:cubicBezTo>
                <a:cubicBezTo>
                  <a:pt x="1723080" y="1745641"/>
                  <a:pt x="1724169" y="1750405"/>
                  <a:pt x="1724957" y="1755132"/>
                </a:cubicBezTo>
                <a:lnTo>
                  <a:pt x="1652304" y="1750313"/>
                </a:lnTo>
                <a:lnTo>
                  <a:pt x="1751358" y="1930550"/>
                </a:lnTo>
                <a:cubicBezTo>
                  <a:pt x="1734495" y="1865727"/>
                  <a:pt x="1738270" y="1816989"/>
                  <a:pt x="1724957" y="1755132"/>
                </a:cubicBezTo>
                <a:lnTo>
                  <a:pt x="1736291" y="1755884"/>
                </a:lnTo>
                <a:lnTo>
                  <a:pt x="1721540" y="1740863"/>
                </a:lnTo>
                <a:cubicBezTo>
                  <a:pt x="1712755" y="1703995"/>
                  <a:pt x="1697127" y="1662129"/>
                  <a:pt x="1667880" y="1609649"/>
                </a:cubicBezTo>
                <a:lnTo>
                  <a:pt x="1658106" y="1372022"/>
                </a:lnTo>
                <a:cubicBezTo>
                  <a:pt x="1691718" y="1475323"/>
                  <a:pt x="1705784" y="1525605"/>
                  <a:pt x="1734509" y="1541309"/>
                </a:cubicBezTo>
                <a:cubicBezTo>
                  <a:pt x="1938405" y="1625368"/>
                  <a:pt x="2120309" y="1644883"/>
                  <a:pt x="2326647" y="1715111"/>
                </a:cubicBezTo>
                <a:cubicBezTo>
                  <a:pt x="2387577" y="1741653"/>
                  <a:pt x="2468052" y="1735922"/>
                  <a:pt x="2509435" y="1794736"/>
                </a:cubicBezTo>
                <a:cubicBezTo>
                  <a:pt x="2578423" y="1861987"/>
                  <a:pt x="2583886" y="2028360"/>
                  <a:pt x="2606453" y="2095611"/>
                </a:cubicBezTo>
                <a:cubicBezTo>
                  <a:pt x="2645682" y="2153081"/>
                  <a:pt x="2650703" y="2150616"/>
                  <a:pt x="2672829" y="2178119"/>
                </a:cubicBezTo>
                <a:cubicBezTo>
                  <a:pt x="2671964" y="2219628"/>
                  <a:pt x="2671098" y="2261137"/>
                  <a:pt x="2670233" y="2302646"/>
                </a:cubicBezTo>
                <a:cubicBezTo>
                  <a:pt x="2698229" y="2345244"/>
                  <a:pt x="2677359" y="2320992"/>
                  <a:pt x="2712685" y="2352064"/>
                </a:cubicBezTo>
                <a:lnTo>
                  <a:pt x="2702149" y="2404747"/>
                </a:lnTo>
                <a:cubicBezTo>
                  <a:pt x="2725733" y="2417650"/>
                  <a:pt x="2734657" y="2405196"/>
                  <a:pt x="2763128" y="2436539"/>
                </a:cubicBezTo>
                <a:cubicBezTo>
                  <a:pt x="2783404" y="2468460"/>
                  <a:pt x="2759701" y="2504990"/>
                  <a:pt x="2757987" y="2539216"/>
                </a:cubicBezTo>
                <a:cubicBezTo>
                  <a:pt x="2830675" y="2570897"/>
                  <a:pt x="2952228" y="2786992"/>
                  <a:pt x="3024915" y="2938542"/>
                </a:cubicBezTo>
                <a:lnTo>
                  <a:pt x="3138120" y="3005297"/>
                </a:lnTo>
                <a:cubicBezTo>
                  <a:pt x="3176534" y="3119388"/>
                  <a:pt x="3200288" y="3168933"/>
                  <a:pt x="3194723" y="3333739"/>
                </a:cubicBezTo>
                <a:cubicBezTo>
                  <a:pt x="3121510" y="3499632"/>
                  <a:pt x="3109378" y="3603286"/>
                  <a:pt x="2857806" y="3656225"/>
                </a:cubicBezTo>
                <a:lnTo>
                  <a:pt x="2542420" y="3660305"/>
                </a:lnTo>
                <a:cubicBezTo>
                  <a:pt x="2487616" y="3649756"/>
                  <a:pt x="2506110" y="3650733"/>
                  <a:pt x="2461079" y="3610217"/>
                </a:cubicBezTo>
                <a:lnTo>
                  <a:pt x="2445357" y="3730903"/>
                </a:lnTo>
                <a:lnTo>
                  <a:pt x="2469021" y="4013875"/>
                </a:lnTo>
                <a:cubicBezTo>
                  <a:pt x="2533134" y="4303569"/>
                  <a:pt x="2824378" y="5106399"/>
                  <a:pt x="2974950" y="5593332"/>
                </a:cubicBezTo>
                <a:cubicBezTo>
                  <a:pt x="3011367" y="5707926"/>
                  <a:pt x="2843607" y="5642497"/>
                  <a:pt x="2708419" y="5730659"/>
                </a:cubicBezTo>
                <a:cubicBezTo>
                  <a:pt x="2757344" y="5999535"/>
                  <a:pt x="2737509" y="6102898"/>
                  <a:pt x="2736752" y="6385004"/>
                </a:cubicBezTo>
                <a:cubicBezTo>
                  <a:pt x="2736620" y="6633185"/>
                  <a:pt x="2747845" y="6839701"/>
                  <a:pt x="2718427" y="7009774"/>
                </a:cubicBezTo>
                <a:cubicBezTo>
                  <a:pt x="2666595" y="7086786"/>
                  <a:pt x="2735962" y="7280136"/>
                  <a:pt x="2690545" y="7429203"/>
                </a:cubicBezTo>
                <a:cubicBezTo>
                  <a:pt x="2634529" y="7582454"/>
                  <a:pt x="2615963" y="7594947"/>
                  <a:pt x="2595054" y="7760350"/>
                </a:cubicBezTo>
                <a:cubicBezTo>
                  <a:pt x="2588928" y="7805572"/>
                  <a:pt x="2483805" y="7828293"/>
                  <a:pt x="2500175" y="7873515"/>
                </a:cubicBezTo>
                <a:cubicBezTo>
                  <a:pt x="2579762" y="8026219"/>
                  <a:pt x="2466379" y="8049122"/>
                  <a:pt x="2483431" y="8113645"/>
                </a:cubicBezTo>
                <a:cubicBezTo>
                  <a:pt x="2517403" y="8288153"/>
                  <a:pt x="2436363" y="8606939"/>
                  <a:pt x="2412136" y="8776730"/>
                </a:cubicBezTo>
                <a:cubicBezTo>
                  <a:pt x="2369240" y="8959967"/>
                  <a:pt x="2353609" y="9066251"/>
                  <a:pt x="2380366" y="9173347"/>
                </a:cubicBezTo>
                <a:cubicBezTo>
                  <a:pt x="2432405" y="9284240"/>
                  <a:pt x="2442141" y="9369753"/>
                  <a:pt x="2396889" y="9467957"/>
                </a:cubicBezTo>
                <a:cubicBezTo>
                  <a:pt x="2363285" y="9537774"/>
                  <a:pt x="2376298" y="9577438"/>
                  <a:pt x="2454833" y="9613145"/>
                </a:cubicBezTo>
                <a:cubicBezTo>
                  <a:pt x="2491303" y="9642018"/>
                  <a:pt x="2530300" y="9658824"/>
                  <a:pt x="2424209" y="9804339"/>
                </a:cubicBezTo>
                <a:cubicBezTo>
                  <a:pt x="2356358" y="9899657"/>
                  <a:pt x="2771113" y="10115384"/>
                  <a:pt x="3134866" y="10341562"/>
                </a:cubicBezTo>
                <a:cubicBezTo>
                  <a:pt x="3198279" y="10390076"/>
                  <a:pt x="3220414" y="10515372"/>
                  <a:pt x="3160024" y="10564964"/>
                </a:cubicBezTo>
                <a:cubicBezTo>
                  <a:pt x="3063292" y="10600964"/>
                  <a:pt x="2776202" y="10577739"/>
                  <a:pt x="2531417" y="10550290"/>
                </a:cubicBezTo>
                <a:cubicBezTo>
                  <a:pt x="2270722" y="10510324"/>
                  <a:pt x="2132699" y="10411138"/>
                  <a:pt x="1876236" y="10303490"/>
                </a:cubicBezTo>
                <a:cubicBezTo>
                  <a:pt x="1796716" y="10260760"/>
                  <a:pt x="1856789" y="10099505"/>
                  <a:pt x="1861870" y="10020777"/>
                </a:cubicBezTo>
                <a:cubicBezTo>
                  <a:pt x="1875485" y="9978580"/>
                  <a:pt x="1808100" y="9931880"/>
                  <a:pt x="1835213" y="9894183"/>
                </a:cubicBezTo>
                <a:cubicBezTo>
                  <a:pt x="1921808" y="9780870"/>
                  <a:pt x="1753517" y="9679787"/>
                  <a:pt x="1882681" y="9589781"/>
                </a:cubicBezTo>
                <a:cubicBezTo>
                  <a:pt x="1923556" y="9549469"/>
                  <a:pt x="1807828" y="9495425"/>
                  <a:pt x="1802386" y="9334796"/>
                </a:cubicBezTo>
                <a:cubicBezTo>
                  <a:pt x="1822325" y="9064188"/>
                  <a:pt x="1759591" y="8373565"/>
                  <a:pt x="1800887" y="8152789"/>
                </a:cubicBezTo>
                <a:cubicBezTo>
                  <a:pt x="1845905" y="7937201"/>
                  <a:pt x="1869773" y="7666622"/>
                  <a:pt x="1935942" y="7506024"/>
                </a:cubicBezTo>
                <a:cubicBezTo>
                  <a:pt x="1956496" y="7425915"/>
                  <a:pt x="1882555" y="7399809"/>
                  <a:pt x="1876110" y="7319701"/>
                </a:cubicBezTo>
                <a:cubicBezTo>
                  <a:pt x="1873064" y="7251333"/>
                  <a:pt x="1978010" y="7223460"/>
                  <a:pt x="1916465" y="7164091"/>
                </a:cubicBezTo>
                <a:cubicBezTo>
                  <a:pt x="1851017" y="7064316"/>
                  <a:pt x="1962768" y="6911047"/>
                  <a:pt x="1910193" y="6839348"/>
                </a:cubicBezTo>
                <a:cubicBezTo>
                  <a:pt x="1788088" y="6651715"/>
                  <a:pt x="1879283" y="6224771"/>
                  <a:pt x="1707813" y="6238651"/>
                </a:cubicBezTo>
                <a:cubicBezTo>
                  <a:pt x="1596229" y="6246332"/>
                  <a:pt x="1573799" y="6862550"/>
                  <a:pt x="1377613" y="7441295"/>
                </a:cubicBezTo>
                <a:cubicBezTo>
                  <a:pt x="1339968" y="7523826"/>
                  <a:pt x="1391155" y="7574319"/>
                  <a:pt x="1374660" y="7650818"/>
                </a:cubicBezTo>
                <a:cubicBezTo>
                  <a:pt x="1338208" y="7728919"/>
                  <a:pt x="1281496" y="7732414"/>
                  <a:pt x="1267540" y="7793055"/>
                </a:cubicBezTo>
                <a:cubicBezTo>
                  <a:pt x="1244423" y="7826500"/>
                  <a:pt x="1255144" y="7847253"/>
                  <a:pt x="1278558" y="7897618"/>
                </a:cubicBezTo>
                <a:cubicBezTo>
                  <a:pt x="1292967" y="7951528"/>
                  <a:pt x="1192496" y="7984277"/>
                  <a:pt x="1205942" y="8057305"/>
                </a:cubicBezTo>
                <a:cubicBezTo>
                  <a:pt x="1236310" y="8316457"/>
                  <a:pt x="1126150" y="8888629"/>
                  <a:pt x="1033520" y="9173347"/>
                </a:cubicBezTo>
                <a:cubicBezTo>
                  <a:pt x="1002075" y="9250656"/>
                  <a:pt x="1090137" y="9496528"/>
                  <a:pt x="1054274" y="9656724"/>
                </a:cubicBezTo>
                <a:cubicBezTo>
                  <a:pt x="981217" y="9804572"/>
                  <a:pt x="969453" y="9963578"/>
                  <a:pt x="990267" y="10063276"/>
                </a:cubicBezTo>
                <a:cubicBezTo>
                  <a:pt x="1143347" y="10247861"/>
                  <a:pt x="1168717" y="10274048"/>
                  <a:pt x="1368683" y="10442252"/>
                </a:cubicBezTo>
                <a:cubicBezTo>
                  <a:pt x="1524599" y="10561929"/>
                  <a:pt x="1338067" y="10646149"/>
                  <a:pt x="918876" y="10600044"/>
                </a:cubicBezTo>
                <a:cubicBezTo>
                  <a:pt x="716747" y="10529872"/>
                  <a:pt x="523630" y="10469407"/>
                  <a:pt x="474779" y="10287718"/>
                </a:cubicBezTo>
                <a:cubicBezTo>
                  <a:pt x="460994" y="10214163"/>
                  <a:pt x="590583" y="10089490"/>
                  <a:pt x="566182" y="10019896"/>
                </a:cubicBezTo>
                <a:cubicBezTo>
                  <a:pt x="514350" y="9901569"/>
                  <a:pt x="513736" y="9833548"/>
                  <a:pt x="460825" y="9692724"/>
                </a:cubicBezTo>
                <a:cubicBezTo>
                  <a:pt x="428186" y="9545332"/>
                  <a:pt x="547918" y="9172668"/>
                  <a:pt x="511587" y="9032388"/>
                </a:cubicBezTo>
                <a:cubicBezTo>
                  <a:pt x="417570" y="8647125"/>
                  <a:pt x="441994" y="7931915"/>
                  <a:pt x="622935" y="7525502"/>
                </a:cubicBezTo>
                <a:cubicBezTo>
                  <a:pt x="660944" y="7463322"/>
                  <a:pt x="586275" y="7374687"/>
                  <a:pt x="669466" y="7311969"/>
                </a:cubicBezTo>
                <a:cubicBezTo>
                  <a:pt x="731364" y="7273515"/>
                  <a:pt x="604138" y="7146071"/>
                  <a:pt x="689870" y="7037851"/>
                </a:cubicBezTo>
                <a:cubicBezTo>
                  <a:pt x="719938" y="7010042"/>
                  <a:pt x="607537" y="6942878"/>
                  <a:pt x="677180" y="6796735"/>
                </a:cubicBezTo>
                <a:cubicBezTo>
                  <a:pt x="694258" y="6708282"/>
                  <a:pt x="529714" y="6543249"/>
                  <a:pt x="587421" y="6210025"/>
                </a:cubicBezTo>
                <a:cubicBezTo>
                  <a:pt x="599552" y="6134828"/>
                  <a:pt x="413486" y="6131917"/>
                  <a:pt x="503127" y="5850688"/>
                </a:cubicBezTo>
                <a:cubicBezTo>
                  <a:pt x="536354" y="5706433"/>
                  <a:pt x="319271" y="5761965"/>
                  <a:pt x="304621" y="5601332"/>
                </a:cubicBezTo>
                <a:cubicBezTo>
                  <a:pt x="320313" y="5340683"/>
                  <a:pt x="403834" y="4624329"/>
                  <a:pt x="461987" y="4201579"/>
                </a:cubicBezTo>
                <a:lnTo>
                  <a:pt x="480370" y="4073429"/>
                </a:lnTo>
                <a:lnTo>
                  <a:pt x="480370" y="4037882"/>
                </a:lnTo>
                <a:lnTo>
                  <a:pt x="430481" y="3966665"/>
                </a:lnTo>
                <a:lnTo>
                  <a:pt x="480370" y="3731366"/>
                </a:lnTo>
                <a:lnTo>
                  <a:pt x="357520" y="3489579"/>
                </a:lnTo>
                <a:cubicBezTo>
                  <a:pt x="337024" y="3429548"/>
                  <a:pt x="331188" y="3411010"/>
                  <a:pt x="296032" y="3332537"/>
                </a:cubicBezTo>
                <a:cubicBezTo>
                  <a:pt x="300019" y="3258660"/>
                  <a:pt x="289345" y="3260853"/>
                  <a:pt x="312879" y="3170839"/>
                </a:cubicBezTo>
                <a:lnTo>
                  <a:pt x="258721" y="3134915"/>
                </a:lnTo>
                <a:cubicBezTo>
                  <a:pt x="244061" y="3061294"/>
                  <a:pt x="263608" y="3033775"/>
                  <a:pt x="207412" y="2897913"/>
                </a:cubicBezTo>
                <a:cubicBezTo>
                  <a:pt x="161312" y="2801896"/>
                  <a:pt x="102996" y="2715099"/>
                  <a:pt x="54452" y="2538400"/>
                </a:cubicBezTo>
                <a:cubicBezTo>
                  <a:pt x="18227" y="2400985"/>
                  <a:pt x="52858" y="2339642"/>
                  <a:pt x="9303" y="2186090"/>
                </a:cubicBezTo>
                <a:cubicBezTo>
                  <a:pt x="8963" y="1985587"/>
                  <a:pt x="-37798" y="1978719"/>
                  <a:pt x="81583" y="1743638"/>
                </a:cubicBezTo>
                <a:cubicBezTo>
                  <a:pt x="192719" y="1639872"/>
                  <a:pt x="438234" y="1552243"/>
                  <a:pt x="649543" y="1494582"/>
                </a:cubicBezTo>
                <a:cubicBezTo>
                  <a:pt x="811283" y="1452620"/>
                  <a:pt x="910748" y="1222236"/>
                  <a:pt x="945925" y="1232699"/>
                </a:cubicBezTo>
                <a:cubicBezTo>
                  <a:pt x="948270" y="1233396"/>
                  <a:pt x="950329" y="1235164"/>
                  <a:pt x="952102" y="1238129"/>
                </a:cubicBezTo>
                <a:cubicBezTo>
                  <a:pt x="927905" y="1306516"/>
                  <a:pt x="1245770" y="1656136"/>
                  <a:pt x="1453685" y="1885887"/>
                </a:cubicBezTo>
                <a:cubicBezTo>
                  <a:pt x="1429491" y="1820348"/>
                  <a:pt x="1429728" y="1805525"/>
                  <a:pt x="1302916" y="1712325"/>
                </a:cubicBezTo>
                <a:lnTo>
                  <a:pt x="1505401" y="1530023"/>
                </a:lnTo>
                <a:lnTo>
                  <a:pt x="1518343" y="1530185"/>
                </a:lnTo>
                <a:cubicBezTo>
                  <a:pt x="1483021" y="1505424"/>
                  <a:pt x="1447382" y="1494945"/>
                  <a:pt x="1411743" y="1476618"/>
                </a:cubicBezTo>
                <a:cubicBezTo>
                  <a:pt x="1330996" y="1480364"/>
                  <a:pt x="1291785" y="1520994"/>
                  <a:pt x="1132853" y="1356460"/>
                </a:cubicBezTo>
                <a:cubicBezTo>
                  <a:pt x="1078609" y="1303057"/>
                  <a:pt x="1031695" y="1265790"/>
                  <a:pt x="987224" y="1196250"/>
                </a:cubicBezTo>
                <a:cubicBezTo>
                  <a:pt x="929773" y="1116465"/>
                  <a:pt x="921187" y="1018238"/>
                  <a:pt x="888169" y="929232"/>
                </a:cubicBezTo>
                <a:cubicBezTo>
                  <a:pt x="868097" y="943271"/>
                  <a:pt x="852911" y="966532"/>
                  <a:pt x="827953" y="971350"/>
                </a:cubicBezTo>
                <a:cubicBezTo>
                  <a:pt x="788114" y="976360"/>
                  <a:pt x="721398" y="813092"/>
                  <a:pt x="713322" y="695928"/>
                </a:cubicBezTo>
                <a:cubicBezTo>
                  <a:pt x="710811" y="610956"/>
                  <a:pt x="744950" y="629718"/>
                  <a:pt x="783974" y="630038"/>
                </a:cubicBezTo>
                <a:cubicBezTo>
                  <a:pt x="714289" y="279409"/>
                  <a:pt x="896262" y="16377"/>
                  <a:pt x="1290800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en-US" sz="2701">
              <a:cs typeface="B Nazanin" pitchFamily="2" charset="-78"/>
            </a:endParaRPr>
          </a:p>
        </p:txBody>
      </p:sp>
      <p:sp>
        <p:nvSpPr>
          <p:cNvPr id="106" name="Graphic 11">
            <a:extLst>
              <a:ext uri="{FF2B5EF4-FFF2-40B4-BE49-F238E27FC236}">
                <a16:creationId xmlns:a16="http://schemas.microsoft.com/office/drawing/2014/main" id="{7D71E8A2-B40F-4009-B9EC-126096A0CB18}"/>
              </a:ext>
            </a:extLst>
          </p:cNvPr>
          <p:cNvSpPr/>
          <p:nvPr/>
        </p:nvSpPr>
        <p:spPr>
          <a:xfrm>
            <a:off x="6558493" y="2159989"/>
            <a:ext cx="1397205" cy="3603719"/>
          </a:xfrm>
          <a:custGeom>
            <a:avLst/>
            <a:gdLst>
              <a:gd name="connsiteX0" fmla="*/ 1732970 w 1743075"/>
              <a:gd name="connsiteY0" fmla="*/ 1329937 h 4495800"/>
              <a:gd name="connsiteX1" fmla="*/ 1726302 w 1743075"/>
              <a:gd name="connsiteY1" fmla="*/ 1291837 h 4495800"/>
              <a:gd name="connsiteX2" fmla="*/ 1698680 w 1743075"/>
              <a:gd name="connsiteY2" fmla="*/ 1230877 h 4495800"/>
              <a:gd name="connsiteX3" fmla="*/ 1666295 w 1743075"/>
              <a:gd name="connsiteY3" fmla="*/ 1177537 h 4495800"/>
              <a:gd name="connsiteX4" fmla="*/ 1643435 w 1743075"/>
              <a:gd name="connsiteY4" fmla="*/ 1128959 h 4495800"/>
              <a:gd name="connsiteX5" fmla="*/ 1636767 w 1743075"/>
              <a:gd name="connsiteY5" fmla="*/ 1117529 h 4495800"/>
              <a:gd name="connsiteX6" fmla="*/ 1595810 w 1743075"/>
              <a:gd name="connsiteY6" fmla="*/ 1023232 h 4495800"/>
              <a:gd name="connsiteX7" fmla="*/ 1586285 w 1743075"/>
              <a:gd name="connsiteY7" fmla="*/ 1007039 h 4495800"/>
              <a:gd name="connsiteX8" fmla="*/ 1573902 w 1743075"/>
              <a:gd name="connsiteY8" fmla="*/ 972749 h 4495800"/>
              <a:gd name="connsiteX9" fmla="*/ 1560567 w 1743075"/>
              <a:gd name="connsiteY9" fmla="*/ 923219 h 4495800"/>
              <a:gd name="connsiteX10" fmla="*/ 1550090 w 1743075"/>
              <a:gd name="connsiteY10" fmla="*/ 880357 h 4495800"/>
              <a:gd name="connsiteX11" fmla="*/ 1547232 w 1743075"/>
              <a:gd name="connsiteY11" fmla="*/ 863212 h 4495800"/>
              <a:gd name="connsiteX12" fmla="*/ 1508180 w 1743075"/>
              <a:gd name="connsiteY12" fmla="*/ 747959 h 4495800"/>
              <a:gd name="connsiteX13" fmla="*/ 1468175 w 1743075"/>
              <a:gd name="connsiteY13" fmla="*/ 705097 h 4495800"/>
              <a:gd name="connsiteX14" fmla="*/ 1428170 w 1743075"/>
              <a:gd name="connsiteY14" fmla="*/ 685094 h 4495800"/>
              <a:gd name="connsiteX15" fmla="*/ 1380545 w 1743075"/>
              <a:gd name="connsiteY15" fmla="*/ 669854 h 4495800"/>
              <a:gd name="connsiteX16" fmla="*/ 1303392 w 1743075"/>
              <a:gd name="connsiteY16" fmla="*/ 650804 h 4495800"/>
              <a:gd name="connsiteX17" fmla="*/ 1301487 w 1743075"/>
              <a:gd name="connsiteY17" fmla="*/ 649852 h 4495800"/>
              <a:gd name="connsiteX18" fmla="*/ 1223382 w 1743075"/>
              <a:gd name="connsiteY18" fmla="*/ 629849 h 4495800"/>
              <a:gd name="connsiteX19" fmla="*/ 1160517 w 1743075"/>
              <a:gd name="connsiteY19" fmla="*/ 610799 h 4495800"/>
              <a:gd name="connsiteX20" fmla="*/ 1101462 w 1743075"/>
              <a:gd name="connsiteY20" fmla="*/ 511739 h 4495800"/>
              <a:gd name="connsiteX21" fmla="*/ 1106225 w 1743075"/>
              <a:gd name="connsiteY21" fmla="*/ 422204 h 4495800"/>
              <a:gd name="connsiteX22" fmla="*/ 1119560 w 1743075"/>
              <a:gd name="connsiteY22" fmla="*/ 398392 h 4495800"/>
              <a:gd name="connsiteX23" fmla="*/ 1150040 w 1743075"/>
              <a:gd name="connsiteY23" fmla="*/ 352672 h 4495800"/>
              <a:gd name="connsiteX24" fmla="*/ 1155755 w 1743075"/>
              <a:gd name="connsiteY24" fmla="*/ 326002 h 4495800"/>
              <a:gd name="connsiteX25" fmla="*/ 1153850 w 1743075"/>
              <a:gd name="connsiteY25" fmla="*/ 263137 h 4495800"/>
              <a:gd name="connsiteX26" fmla="*/ 1135752 w 1743075"/>
              <a:gd name="connsiteY26" fmla="*/ 252659 h 4495800"/>
              <a:gd name="connsiteX27" fmla="*/ 1124322 w 1743075"/>
              <a:gd name="connsiteY27" fmla="*/ 241229 h 4495800"/>
              <a:gd name="connsiteX28" fmla="*/ 1125275 w 1743075"/>
              <a:gd name="connsiteY28" fmla="*/ 203129 h 4495800"/>
              <a:gd name="connsiteX29" fmla="*/ 1124322 w 1743075"/>
              <a:gd name="connsiteY29" fmla="*/ 182174 h 4495800"/>
              <a:gd name="connsiteX30" fmla="*/ 1074792 w 1743075"/>
              <a:gd name="connsiteY30" fmla="*/ 56444 h 4495800"/>
              <a:gd name="connsiteX31" fmla="*/ 1048122 w 1743075"/>
              <a:gd name="connsiteY31" fmla="*/ 37394 h 4495800"/>
              <a:gd name="connsiteX32" fmla="*/ 1005260 w 1743075"/>
              <a:gd name="connsiteY32" fmla="*/ 20249 h 4495800"/>
              <a:gd name="connsiteX33" fmla="*/ 873815 w 1743075"/>
              <a:gd name="connsiteY33" fmla="*/ 24059 h 4495800"/>
              <a:gd name="connsiteX34" fmla="*/ 782375 w 1743075"/>
              <a:gd name="connsiteY34" fmla="*/ 104069 h 4495800"/>
              <a:gd name="connsiteX35" fmla="*/ 775707 w 1743075"/>
              <a:gd name="connsiteY35" fmla="*/ 117404 h 4495800"/>
              <a:gd name="connsiteX36" fmla="*/ 769040 w 1743075"/>
              <a:gd name="connsiteY36" fmla="*/ 159314 h 4495800"/>
              <a:gd name="connsiteX37" fmla="*/ 759515 w 1743075"/>
              <a:gd name="connsiteY37" fmla="*/ 293617 h 4495800"/>
              <a:gd name="connsiteX38" fmla="*/ 759515 w 1743075"/>
              <a:gd name="connsiteY38" fmla="*/ 297427 h 4495800"/>
              <a:gd name="connsiteX39" fmla="*/ 762372 w 1743075"/>
              <a:gd name="connsiteY39" fmla="*/ 370769 h 4495800"/>
              <a:gd name="connsiteX40" fmla="*/ 786185 w 1743075"/>
              <a:gd name="connsiteY40" fmla="*/ 424109 h 4495800"/>
              <a:gd name="connsiteX41" fmla="*/ 799520 w 1743075"/>
              <a:gd name="connsiteY41" fmla="*/ 446969 h 4495800"/>
              <a:gd name="connsiteX42" fmla="*/ 811902 w 1743075"/>
              <a:gd name="connsiteY42" fmla="*/ 517454 h 4495800"/>
              <a:gd name="connsiteX43" fmla="*/ 806187 w 1743075"/>
              <a:gd name="connsiteY43" fmla="*/ 540314 h 4495800"/>
              <a:gd name="connsiteX44" fmla="*/ 729035 w 1743075"/>
              <a:gd name="connsiteY44" fmla="*/ 576509 h 4495800"/>
              <a:gd name="connsiteX45" fmla="*/ 717605 w 1743075"/>
              <a:gd name="connsiteY45" fmla="*/ 579367 h 4495800"/>
              <a:gd name="connsiteX46" fmla="*/ 546155 w 1743075"/>
              <a:gd name="connsiteY46" fmla="*/ 617467 h 4495800"/>
              <a:gd name="connsiteX47" fmla="*/ 469955 w 1743075"/>
              <a:gd name="connsiteY47" fmla="*/ 627944 h 4495800"/>
              <a:gd name="connsiteX48" fmla="*/ 396612 w 1743075"/>
              <a:gd name="connsiteY48" fmla="*/ 646994 h 4495800"/>
              <a:gd name="connsiteX49" fmla="*/ 348035 w 1743075"/>
              <a:gd name="connsiteY49" fmla="*/ 688904 h 4495800"/>
              <a:gd name="connsiteX50" fmla="*/ 311840 w 1743075"/>
              <a:gd name="connsiteY50" fmla="*/ 807014 h 4495800"/>
              <a:gd name="connsiteX51" fmla="*/ 287075 w 1743075"/>
              <a:gd name="connsiteY51" fmla="*/ 848924 h 4495800"/>
              <a:gd name="connsiteX52" fmla="*/ 246117 w 1743075"/>
              <a:gd name="connsiteY52" fmla="*/ 896549 h 4495800"/>
              <a:gd name="connsiteX53" fmla="*/ 233735 w 1743075"/>
              <a:gd name="connsiteY53" fmla="*/ 922267 h 4495800"/>
              <a:gd name="connsiteX54" fmla="*/ 164202 w 1743075"/>
              <a:gd name="connsiteY54" fmla="*/ 1008944 h 4495800"/>
              <a:gd name="connsiteX55" fmla="*/ 152772 w 1743075"/>
              <a:gd name="connsiteY55" fmla="*/ 1024184 h 4495800"/>
              <a:gd name="connsiteX56" fmla="*/ 81335 w 1743075"/>
              <a:gd name="connsiteY56" fmla="*/ 1130864 h 4495800"/>
              <a:gd name="connsiteX57" fmla="*/ 10850 w 1743075"/>
              <a:gd name="connsiteY57" fmla="*/ 1280407 h 4495800"/>
              <a:gd name="connsiteX58" fmla="*/ 27042 w 1743075"/>
              <a:gd name="connsiteY58" fmla="*/ 1395659 h 4495800"/>
              <a:gd name="connsiteX59" fmla="*/ 61332 w 1743075"/>
              <a:gd name="connsiteY59" fmla="*/ 1453762 h 4495800"/>
              <a:gd name="connsiteX60" fmla="*/ 74667 w 1743075"/>
              <a:gd name="connsiteY60" fmla="*/ 1474717 h 4495800"/>
              <a:gd name="connsiteX61" fmla="*/ 97527 w 1743075"/>
              <a:gd name="connsiteY61" fmla="*/ 1509007 h 4495800"/>
              <a:gd name="connsiteX62" fmla="*/ 108005 w 1743075"/>
              <a:gd name="connsiteY62" fmla="*/ 1522342 h 4495800"/>
              <a:gd name="connsiteX63" fmla="*/ 162297 w 1743075"/>
              <a:gd name="connsiteY63" fmla="*/ 1602352 h 4495800"/>
              <a:gd name="connsiteX64" fmla="*/ 201350 w 1743075"/>
              <a:gd name="connsiteY64" fmla="*/ 1654739 h 4495800"/>
              <a:gd name="connsiteX65" fmla="*/ 288980 w 1743075"/>
              <a:gd name="connsiteY65" fmla="*/ 1768087 h 4495800"/>
              <a:gd name="connsiteX66" fmla="*/ 300410 w 1743075"/>
              <a:gd name="connsiteY66" fmla="*/ 1810949 h 4495800"/>
              <a:gd name="connsiteX67" fmla="*/ 288027 w 1743075"/>
              <a:gd name="connsiteY67" fmla="*/ 1909057 h 4495800"/>
              <a:gd name="connsiteX68" fmla="*/ 279455 w 1743075"/>
              <a:gd name="connsiteY68" fmla="*/ 2064314 h 4495800"/>
              <a:gd name="connsiteX69" fmla="*/ 277550 w 1743075"/>
              <a:gd name="connsiteY69" fmla="*/ 2079554 h 4495800"/>
              <a:gd name="connsiteX70" fmla="*/ 266120 w 1743075"/>
              <a:gd name="connsiteY70" fmla="*/ 2192902 h 4495800"/>
              <a:gd name="connsiteX71" fmla="*/ 265167 w 1743075"/>
              <a:gd name="connsiteY71" fmla="*/ 2338634 h 4495800"/>
              <a:gd name="connsiteX72" fmla="*/ 251832 w 1743075"/>
              <a:gd name="connsiteY72" fmla="*/ 2463412 h 4495800"/>
              <a:gd name="connsiteX73" fmla="*/ 268025 w 1743075"/>
              <a:gd name="connsiteY73" fmla="*/ 2496749 h 4495800"/>
              <a:gd name="connsiteX74" fmla="*/ 358512 w 1743075"/>
              <a:gd name="connsiteY74" fmla="*/ 2521514 h 4495800"/>
              <a:gd name="connsiteX75" fmla="*/ 377562 w 1743075"/>
              <a:gd name="connsiteY75" fmla="*/ 2525324 h 4495800"/>
              <a:gd name="connsiteX76" fmla="*/ 467097 w 1743075"/>
              <a:gd name="connsiteY76" fmla="*/ 2499607 h 4495800"/>
              <a:gd name="connsiteX77" fmla="*/ 496625 w 1743075"/>
              <a:gd name="connsiteY77" fmla="*/ 2472937 h 4495800"/>
              <a:gd name="connsiteX78" fmla="*/ 498530 w 1743075"/>
              <a:gd name="connsiteY78" fmla="*/ 2500559 h 4495800"/>
              <a:gd name="connsiteX79" fmla="*/ 497577 w 1743075"/>
              <a:gd name="connsiteY79" fmla="*/ 2653912 h 4495800"/>
              <a:gd name="connsiteX80" fmla="*/ 491862 w 1743075"/>
              <a:gd name="connsiteY80" fmla="*/ 2752972 h 4495800"/>
              <a:gd name="connsiteX81" fmla="*/ 489957 w 1743075"/>
              <a:gd name="connsiteY81" fmla="*/ 2915849 h 4495800"/>
              <a:gd name="connsiteX82" fmla="*/ 483290 w 1743075"/>
              <a:gd name="connsiteY82" fmla="*/ 3303517 h 4495800"/>
              <a:gd name="connsiteX83" fmla="*/ 483290 w 1743075"/>
              <a:gd name="connsiteY83" fmla="*/ 3423532 h 4495800"/>
              <a:gd name="connsiteX84" fmla="*/ 489005 w 1743075"/>
              <a:gd name="connsiteY84" fmla="*/ 3666419 h 4495800"/>
              <a:gd name="connsiteX85" fmla="*/ 497577 w 1743075"/>
              <a:gd name="connsiteY85" fmla="*/ 3953122 h 4495800"/>
              <a:gd name="connsiteX86" fmla="*/ 498530 w 1743075"/>
              <a:gd name="connsiteY86" fmla="*/ 3964552 h 4495800"/>
              <a:gd name="connsiteX87" fmla="*/ 505197 w 1743075"/>
              <a:gd name="connsiteY87" fmla="*/ 4019797 h 4495800"/>
              <a:gd name="connsiteX88" fmla="*/ 507102 w 1743075"/>
              <a:gd name="connsiteY88" fmla="*/ 4083614 h 4495800"/>
              <a:gd name="connsiteX89" fmla="*/ 513770 w 1743075"/>
              <a:gd name="connsiteY89" fmla="*/ 4111237 h 4495800"/>
              <a:gd name="connsiteX90" fmla="*/ 539487 w 1743075"/>
              <a:gd name="connsiteY90" fmla="*/ 4176959 h 4495800"/>
              <a:gd name="connsiteX91" fmla="*/ 562347 w 1743075"/>
              <a:gd name="connsiteY91" fmla="*/ 4278877 h 4495800"/>
              <a:gd name="connsiteX92" fmla="*/ 561395 w 1743075"/>
              <a:gd name="connsiteY92" fmla="*/ 4299832 h 4495800"/>
              <a:gd name="connsiteX93" fmla="*/ 551870 w 1743075"/>
              <a:gd name="connsiteY93" fmla="*/ 4354124 h 4495800"/>
              <a:gd name="connsiteX94" fmla="*/ 583302 w 1743075"/>
              <a:gd name="connsiteY94" fmla="*/ 4404607 h 4495800"/>
              <a:gd name="connsiteX95" fmla="*/ 600447 w 1743075"/>
              <a:gd name="connsiteY95" fmla="*/ 4423657 h 4495800"/>
              <a:gd name="connsiteX96" fmla="*/ 628070 w 1743075"/>
              <a:gd name="connsiteY96" fmla="*/ 4459852 h 4495800"/>
              <a:gd name="connsiteX97" fmla="*/ 690935 w 1743075"/>
              <a:gd name="connsiteY97" fmla="*/ 4483664 h 4495800"/>
              <a:gd name="connsiteX98" fmla="*/ 762372 w 1743075"/>
              <a:gd name="connsiteY98" fmla="*/ 4492237 h 4495800"/>
              <a:gd name="connsiteX99" fmla="*/ 898580 w 1743075"/>
              <a:gd name="connsiteY99" fmla="*/ 4493189 h 4495800"/>
              <a:gd name="connsiteX100" fmla="*/ 913820 w 1743075"/>
              <a:gd name="connsiteY100" fmla="*/ 4464614 h 4495800"/>
              <a:gd name="connsiteX101" fmla="*/ 901437 w 1743075"/>
              <a:gd name="connsiteY101" fmla="*/ 4434134 h 4495800"/>
              <a:gd name="connsiteX102" fmla="*/ 869052 w 1743075"/>
              <a:gd name="connsiteY102" fmla="*/ 4351267 h 4495800"/>
              <a:gd name="connsiteX103" fmla="*/ 859527 w 1743075"/>
              <a:gd name="connsiteY103" fmla="*/ 4338884 h 4495800"/>
              <a:gd name="connsiteX104" fmla="*/ 811902 w 1743075"/>
              <a:gd name="connsiteY104" fmla="*/ 4263637 h 4495800"/>
              <a:gd name="connsiteX105" fmla="*/ 812855 w 1743075"/>
              <a:gd name="connsiteY105" fmla="*/ 4206487 h 4495800"/>
              <a:gd name="connsiteX106" fmla="*/ 823332 w 1743075"/>
              <a:gd name="connsiteY106" fmla="*/ 4165529 h 4495800"/>
              <a:gd name="connsiteX107" fmla="*/ 841430 w 1743075"/>
              <a:gd name="connsiteY107" fmla="*/ 4050277 h 4495800"/>
              <a:gd name="connsiteX108" fmla="*/ 849050 w 1743075"/>
              <a:gd name="connsiteY108" fmla="*/ 3982649 h 4495800"/>
              <a:gd name="connsiteX109" fmla="*/ 837620 w 1743075"/>
              <a:gd name="connsiteY109" fmla="*/ 3734999 h 4495800"/>
              <a:gd name="connsiteX110" fmla="*/ 826190 w 1743075"/>
              <a:gd name="connsiteY110" fmla="*/ 3662609 h 4495800"/>
              <a:gd name="connsiteX111" fmla="*/ 807140 w 1743075"/>
              <a:gd name="connsiteY111" fmla="*/ 3601649 h 4495800"/>
              <a:gd name="connsiteX112" fmla="*/ 789995 w 1743075"/>
              <a:gd name="connsiteY112" fmla="*/ 3537832 h 4495800"/>
              <a:gd name="connsiteX113" fmla="*/ 786185 w 1743075"/>
              <a:gd name="connsiteY113" fmla="*/ 3494017 h 4495800"/>
              <a:gd name="connsiteX114" fmla="*/ 790947 w 1743075"/>
              <a:gd name="connsiteY114" fmla="*/ 3454012 h 4495800"/>
              <a:gd name="connsiteX115" fmla="*/ 798567 w 1743075"/>
              <a:gd name="connsiteY115" fmla="*/ 3393052 h 4495800"/>
              <a:gd name="connsiteX116" fmla="*/ 799520 w 1743075"/>
              <a:gd name="connsiteY116" fmla="*/ 3274942 h 4495800"/>
              <a:gd name="connsiteX117" fmla="*/ 803330 w 1743075"/>
              <a:gd name="connsiteY117" fmla="*/ 3260654 h 4495800"/>
              <a:gd name="connsiteX118" fmla="*/ 819522 w 1743075"/>
              <a:gd name="connsiteY118" fmla="*/ 3223507 h 4495800"/>
              <a:gd name="connsiteX119" fmla="*/ 825237 w 1743075"/>
              <a:gd name="connsiteY119" fmla="*/ 3178739 h 4495800"/>
              <a:gd name="connsiteX120" fmla="*/ 903342 w 1743075"/>
              <a:gd name="connsiteY120" fmla="*/ 2818694 h 4495800"/>
              <a:gd name="connsiteX121" fmla="*/ 921440 w 1743075"/>
              <a:gd name="connsiteY121" fmla="*/ 2752019 h 4495800"/>
              <a:gd name="connsiteX122" fmla="*/ 927155 w 1743075"/>
              <a:gd name="connsiteY122" fmla="*/ 2753924 h 4495800"/>
              <a:gd name="connsiteX123" fmla="*/ 917630 w 1743075"/>
              <a:gd name="connsiteY123" fmla="*/ 2838697 h 4495800"/>
              <a:gd name="connsiteX124" fmla="*/ 899532 w 1743075"/>
              <a:gd name="connsiteY124" fmla="*/ 3093967 h 4495800"/>
              <a:gd name="connsiteX125" fmla="*/ 902390 w 1743075"/>
              <a:gd name="connsiteY125" fmla="*/ 3124447 h 4495800"/>
              <a:gd name="connsiteX126" fmla="*/ 893817 w 1743075"/>
              <a:gd name="connsiteY126" fmla="*/ 3190169 h 4495800"/>
              <a:gd name="connsiteX127" fmla="*/ 894770 w 1743075"/>
              <a:gd name="connsiteY127" fmla="*/ 3224459 h 4495800"/>
              <a:gd name="connsiteX128" fmla="*/ 905247 w 1743075"/>
              <a:gd name="connsiteY128" fmla="*/ 3328282 h 4495800"/>
              <a:gd name="connsiteX129" fmla="*/ 905247 w 1743075"/>
              <a:gd name="connsiteY129" fmla="*/ 3412102 h 4495800"/>
              <a:gd name="connsiteX130" fmla="*/ 913820 w 1743075"/>
              <a:gd name="connsiteY130" fmla="*/ 3633082 h 4495800"/>
              <a:gd name="connsiteX131" fmla="*/ 919535 w 1743075"/>
              <a:gd name="connsiteY131" fmla="*/ 3730237 h 4495800"/>
              <a:gd name="connsiteX132" fmla="*/ 916677 w 1743075"/>
              <a:gd name="connsiteY132" fmla="*/ 3760717 h 4495800"/>
              <a:gd name="connsiteX133" fmla="*/ 896675 w 1743075"/>
              <a:gd name="connsiteY133" fmla="*/ 3862634 h 4495800"/>
              <a:gd name="connsiteX134" fmla="*/ 883340 w 1743075"/>
              <a:gd name="connsiteY134" fmla="*/ 4033132 h 4495800"/>
              <a:gd name="connsiteX135" fmla="*/ 855717 w 1743075"/>
              <a:gd name="connsiteY135" fmla="*/ 4201724 h 4495800"/>
              <a:gd name="connsiteX136" fmla="*/ 880482 w 1743075"/>
              <a:gd name="connsiteY136" fmla="*/ 4262684 h 4495800"/>
              <a:gd name="connsiteX137" fmla="*/ 936680 w 1743075"/>
              <a:gd name="connsiteY137" fmla="*/ 4289354 h 4495800"/>
              <a:gd name="connsiteX138" fmla="*/ 979542 w 1743075"/>
              <a:gd name="connsiteY138" fmla="*/ 4295069 h 4495800"/>
              <a:gd name="connsiteX139" fmla="*/ 1015737 w 1743075"/>
              <a:gd name="connsiteY139" fmla="*/ 4306499 h 4495800"/>
              <a:gd name="connsiteX140" fmla="*/ 1038597 w 1743075"/>
              <a:gd name="connsiteY140" fmla="*/ 4339837 h 4495800"/>
              <a:gd name="connsiteX141" fmla="*/ 1059552 w 1743075"/>
              <a:gd name="connsiteY141" fmla="*/ 4361744 h 4495800"/>
              <a:gd name="connsiteX142" fmla="*/ 1170995 w 1743075"/>
              <a:gd name="connsiteY142" fmla="*/ 4391272 h 4495800"/>
              <a:gd name="connsiteX143" fmla="*/ 1283390 w 1743075"/>
              <a:gd name="connsiteY143" fmla="*/ 4390319 h 4495800"/>
              <a:gd name="connsiteX144" fmla="*/ 1321490 w 1743075"/>
              <a:gd name="connsiteY144" fmla="*/ 4385557 h 4495800"/>
              <a:gd name="connsiteX145" fmla="*/ 1333872 w 1743075"/>
              <a:gd name="connsiteY145" fmla="*/ 4358887 h 4495800"/>
              <a:gd name="connsiteX146" fmla="*/ 1317680 w 1743075"/>
              <a:gd name="connsiteY146" fmla="*/ 4324597 h 4495800"/>
              <a:gd name="connsiteX147" fmla="*/ 1297677 w 1743075"/>
              <a:gd name="connsiteY147" fmla="*/ 4296974 h 4495800"/>
              <a:gd name="connsiteX148" fmla="*/ 1258625 w 1743075"/>
              <a:gd name="connsiteY148" fmla="*/ 4268399 h 4495800"/>
              <a:gd name="connsiteX149" fmla="*/ 1196712 w 1743075"/>
              <a:gd name="connsiteY149" fmla="*/ 4203629 h 4495800"/>
              <a:gd name="connsiteX150" fmla="*/ 1195760 w 1743075"/>
              <a:gd name="connsiteY150" fmla="*/ 4201724 h 4495800"/>
              <a:gd name="connsiteX151" fmla="*/ 1173852 w 1743075"/>
              <a:gd name="connsiteY151" fmla="*/ 4137907 h 4495800"/>
              <a:gd name="connsiteX152" fmla="*/ 1159565 w 1743075"/>
              <a:gd name="connsiteY152" fmla="*/ 4061707 h 4495800"/>
              <a:gd name="connsiteX153" fmla="*/ 1165280 w 1743075"/>
              <a:gd name="connsiteY153" fmla="*/ 4002652 h 4495800"/>
              <a:gd name="connsiteX154" fmla="*/ 1172900 w 1743075"/>
              <a:gd name="connsiteY154" fmla="*/ 3971219 h 4495800"/>
              <a:gd name="connsiteX155" fmla="*/ 1185282 w 1743075"/>
              <a:gd name="connsiteY155" fmla="*/ 3875017 h 4495800"/>
              <a:gd name="connsiteX156" fmla="*/ 1194807 w 1743075"/>
              <a:gd name="connsiteY156" fmla="*/ 3808342 h 4495800"/>
              <a:gd name="connsiteX157" fmla="*/ 1204332 w 1743075"/>
              <a:gd name="connsiteY157" fmla="*/ 3674992 h 4495800"/>
              <a:gd name="connsiteX158" fmla="*/ 1206237 w 1743075"/>
              <a:gd name="connsiteY158" fmla="*/ 3661657 h 4495800"/>
              <a:gd name="connsiteX159" fmla="*/ 1226240 w 1743075"/>
              <a:gd name="connsiteY159" fmla="*/ 3498779 h 4495800"/>
              <a:gd name="connsiteX160" fmla="*/ 1231002 w 1743075"/>
              <a:gd name="connsiteY160" fmla="*/ 3436867 h 4495800"/>
              <a:gd name="connsiteX161" fmla="*/ 1230050 w 1743075"/>
              <a:gd name="connsiteY161" fmla="*/ 3412102 h 4495800"/>
              <a:gd name="connsiteX162" fmla="*/ 1225287 w 1743075"/>
              <a:gd name="connsiteY162" fmla="*/ 3374002 h 4495800"/>
              <a:gd name="connsiteX163" fmla="*/ 1225287 w 1743075"/>
              <a:gd name="connsiteY163" fmla="*/ 3293992 h 4495800"/>
              <a:gd name="connsiteX164" fmla="*/ 1231955 w 1743075"/>
              <a:gd name="connsiteY164" fmla="*/ 3253987 h 4495800"/>
              <a:gd name="connsiteX165" fmla="*/ 1239575 w 1743075"/>
              <a:gd name="connsiteY165" fmla="*/ 3222554 h 4495800"/>
              <a:gd name="connsiteX166" fmla="*/ 1248147 w 1743075"/>
              <a:gd name="connsiteY166" fmla="*/ 3120637 h 4495800"/>
              <a:gd name="connsiteX167" fmla="*/ 1250052 w 1743075"/>
              <a:gd name="connsiteY167" fmla="*/ 3109207 h 4495800"/>
              <a:gd name="connsiteX168" fmla="*/ 1263387 w 1743075"/>
              <a:gd name="connsiteY168" fmla="*/ 3019672 h 4495800"/>
              <a:gd name="connsiteX169" fmla="*/ 1274817 w 1743075"/>
              <a:gd name="connsiteY169" fmla="*/ 2951092 h 4495800"/>
              <a:gd name="connsiteX170" fmla="*/ 1287200 w 1743075"/>
              <a:gd name="connsiteY170" fmla="*/ 2882512 h 4495800"/>
              <a:gd name="connsiteX171" fmla="*/ 1289105 w 1743075"/>
              <a:gd name="connsiteY171" fmla="*/ 2861557 h 4495800"/>
              <a:gd name="connsiteX172" fmla="*/ 1302440 w 1743075"/>
              <a:gd name="connsiteY172" fmla="*/ 2764402 h 4495800"/>
              <a:gd name="connsiteX173" fmla="*/ 1308155 w 1743075"/>
              <a:gd name="connsiteY173" fmla="*/ 2728207 h 4495800"/>
              <a:gd name="connsiteX174" fmla="*/ 1317680 w 1743075"/>
              <a:gd name="connsiteY174" fmla="*/ 2672962 h 4495800"/>
              <a:gd name="connsiteX175" fmla="*/ 1328157 w 1743075"/>
              <a:gd name="connsiteY175" fmla="*/ 2557709 h 4495800"/>
              <a:gd name="connsiteX176" fmla="*/ 1329110 w 1743075"/>
              <a:gd name="connsiteY176" fmla="*/ 2553899 h 4495800"/>
              <a:gd name="connsiteX177" fmla="*/ 1348160 w 1743075"/>
              <a:gd name="connsiteY177" fmla="*/ 2535802 h 4495800"/>
              <a:gd name="connsiteX178" fmla="*/ 1445315 w 1743075"/>
              <a:gd name="connsiteY178" fmla="*/ 2494844 h 4495800"/>
              <a:gd name="connsiteX179" fmla="*/ 1474842 w 1743075"/>
              <a:gd name="connsiteY179" fmla="*/ 2438647 h 4495800"/>
              <a:gd name="connsiteX180" fmla="*/ 1470080 w 1743075"/>
              <a:gd name="connsiteY180" fmla="*/ 2388164 h 4495800"/>
              <a:gd name="connsiteX181" fmla="*/ 1468175 w 1743075"/>
              <a:gd name="connsiteY181" fmla="*/ 2351017 h 4495800"/>
              <a:gd name="connsiteX182" fmla="*/ 1460555 w 1743075"/>
              <a:gd name="connsiteY182" fmla="*/ 1997639 h 4495800"/>
              <a:gd name="connsiteX183" fmla="*/ 1460555 w 1743075"/>
              <a:gd name="connsiteY183" fmla="*/ 1976684 h 4495800"/>
              <a:gd name="connsiteX184" fmla="*/ 1471985 w 1743075"/>
              <a:gd name="connsiteY184" fmla="*/ 1951919 h 4495800"/>
              <a:gd name="connsiteX185" fmla="*/ 1495797 w 1743075"/>
              <a:gd name="connsiteY185" fmla="*/ 1918582 h 4495800"/>
              <a:gd name="connsiteX186" fmla="*/ 1513895 w 1743075"/>
              <a:gd name="connsiteY186" fmla="*/ 1884292 h 4495800"/>
              <a:gd name="connsiteX187" fmla="*/ 1573902 w 1743075"/>
              <a:gd name="connsiteY187" fmla="*/ 1793804 h 4495800"/>
              <a:gd name="connsiteX188" fmla="*/ 1599620 w 1743075"/>
              <a:gd name="connsiteY188" fmla="*/ 1739512 h 4495800"/>
              <a:gd name="connsiteX189" fmla="*/ 1692965 w 1743075"/>
              <a:gd name="connsiteY189" fmla="*/ 1561394 h 4495800"/>
              <a:gd name="connsiteX190" fmla="*/ 1714872 w 1743075"/>
              <a:gd name="connsiteY190" fmla="*/ 1491862 h 4495800"/>
              <a:gd name="connsiteX191" fmla="*/ 1729160 w 1743075"/>
              <a:gd name="connsiteY191" fmla="*/ 1408042 h 4495800"/>
              <a:gd name="connsiteX192" fmla="*/ 1732970 w 1743075"/>
              <a:gd name="connsiteY192" fmla="*/ 1329937 h 4495800"/>
              <a:gd name="connsiteX193" fmla="*/ 373752 w 1743075"/>
              <a:gd name="connsiteY193" fmla="*/ 1452809 h 4495800"/>
              <a:gd name="connsiteX194" fmla="*/ 367085 w 1743075"/>
              <a:gd name="connsiteY194" fmla="*/ 1460429 h 4495800"/>
              <a:gd name="connsiteX195" fmla="*/ 361370 w 1743075"/>
              <a:gd name="connsiteY195" fmla="*/ 1453762 h 4495800"/>
              <a:gd name="connsiteX196" fmla="*/ 319460 w 1743075"/>
              <a:gd name="connsiteY196" fmla="*/ 1365179 h 4495800"/>
              <a:gd name="connsiteX197" fmla="*/ 310887 w 1743075"/>
              <a:gd name="connsiteY197" fmla="*/ 1351844 h 4495800"/>
              <a:gd name="connsiteX198" fmla="*/ 311840 w 1743075"/>
              <a:gd name="connsiteY198" fmla="*/ 1334699 h 4495800"/>
              <a:gd name="connsiteX199" fmla="*/ 343272 w 1743075"/>
              <a:gd name="connsiteY199" fmla="*/ 1297552 h 4495800"/>
              <a:gd name="connsiteX200" fmla="*/ 367085 w 1743075"/>
              <a:gd name="connsiteY200" fmla="*/ 1301362 h 4495800"/>
              <a:gd name="connsiteX201" fmla="*/ 377562 w 1743075"/>
              <a:gd name="connsiteY201" fmla="*/ 1348034 h 4495800"/>
              <a:gd name="connsiteX202" fmla="*/ 377562 w 1743075"/>
              <a:gd name="connsiteY202" fmla="*/ 1381372 h 4495800"/>
              <a:gd name="connsiteX203" fmla="*/ 381372 w 1743075"/>
              <a:gd name="connsiteY203" fmla="*/ 1381372 h 4495800"/>
              <a:gd name="connsiteX204" fmla="*/ 373752 w 1743075"/>
              <a:gd name="connsiteY204" fmla="*/ 1452809 h 4495800"/>
              <a:gd name="connsiteX205" fmla="*/ 575682 w 1743075"/>
              <a:gd name="connsiteY205" fmla="*/ 1686172 h 4495800"/>
              <a:gd name="connsiteX206" fmla="*/ 559490 w 1743075"/>
              <a:gd name="connsiteY206" fmla="*/ 1708079 h 4495800"/>
              <a:gd name="connsiteX207" fmla="*/ 480432 w 1743075"/>
              <a:gd name="connsiteY207" fmla="*/ 1817617 h 4495800"/>
              <a:gd name="connsiteX208" fmla="*/ 476622 w 1743075"/>
              <a:gd name="connsiteY208" fmla="*/ 1834762 h 4495800"/>
              <a:gd name="connsiteX209" fmla="*/ 437570 w 1743075"/>
              <a:gd name="connsiteY209" fmla="*/ 1828094 h 4495800"/>
              <a:gd name="connsiteX210" fmla="*/ 466145 w 1743075"/>
              <a:gd name="connsiteY210" fmla="*/ 1792852 h 4495800"/>
              <a:gd name="connsiteX211" fmla="*/ 557585 w 1743075"/>
              <a:gd name="connsiteY211" fmla="*/ 1688077 h 4495800"/>
              <a:gd name="connsiteX212" fmla="*/ 567110 w 1743075"/>
              <a:gd name="connsiteY212" fmla="*/ 1678552 h 4495800"/>
              <a:gd name="connsiteX213" fmla="*/ 573777 w 1743075"/>
              <a:gd name="connsiteY213" fmla="*/ 1678552 h 4495800"/>
              <a:gd name="connsiteX214" fmla="*/ 575682 w 1743075"/>
              <a:gd name="connsiteY214" fmla="*/ 1686172 h 4495800"/>
              <a:gd name="connsiteX215" fmla="*/ 889055 w 1743075"/>
              <a:gd name="connsiteY215" fmla="*/ 1877624 h 4495800"/>
              <a:gd name="connsiteX216" fmla="*/ 890007 w 1743075"/>
              <a:gd name="connsiteY216" fmla="*/ 1871909 h 4495800"/>
              <a:gd name="connsiteX217" fmla="*/ 887150 w 1743075"/>
              <a:gd name="connsiteY217" fmla="*/ 1834762 h 4495800"/>
              <a:gd name="connsiteX218" fmla="*/ 789995 w 1743075"/>
              <a:gd name="connsiteY218" fmla="*/ 1769992 h 4495800"/>
              <a:gd name="connsiteX219" fmla="*/ 689030 w 1743075"/>
              <a:gd name="connsiteY219" fmla="*/ 1727129 h 4495800"/>
              <a:gd name="connsiteX220" fmla="*/ 655692 w 1743075"/>
              <a:gd name="connsiteY220" fmla="*/ 1712842 h 4495800"/>
              <a:gd name="connsiteX221" fmla="*/ 604257 w 1743075"/>
              <a:gd name="connsiteY221" fmla="*/ 1685219 h 4495800"/>
              <a:gd name="connsiteX222" fmla="*/ 602352 w 1743075"/>
              <a:gd name="connsiteY222" fmla="*/ 1636642 h 4495800"/>
              <a:gd name="connsiteX223" fmla="*/ 618545 w 1743075"/>
              <a:gd name="connsiteY223" fmla="*/ 1626164 h 4495800"/>
              <a:gd name="connsiteX224" fmla="*/ 628070 w 1743075"/>
              <a:gd name="connsiteY224" fmla="*/ 1608067 h 4495800"/>
              <a:gd name="connsiteX225" fmla="*/ 637595 w 1743075"/>
              <a:gd name="connsiteY225" fmla="*/ 1581397 h 4495800"/>
              <a:gd name="connsiteX226" fmla="*/ 711890 w 1743075"/>
              <a:gd name="connsiteY226" fmla="*/ 1492814 h 4495800"/>
              <a:gd name="connsiteX227" fmla="*/ 788090 w 1743075"/>
              <a:gd name="connsiteY227" fmla="*/ 1357559 h 4495800"/>
              <a:gd name="connsiteX228" fmla="*/ 821427 w 1743075"/>
              <a:gd name="connsiteY228" fmla="*/ 1114672 h 4495800"/>
              <a:gd name="connsiteX229" fmla="*/ 819522 w 1743075"/>
              <a:gd name="connsiteY229" fmla="*/ 889882 h 4495800"/>
              <a:gd name="connsiteX230" fmla="*/ 813807 w 1743075"/>
              <a:gd name="connsiteY230" fmla="*/ 738434 h 4495800"/>
              <a:gd name="connsiteX231" fmla="*/ 813807 w 1743075"/>
              <a:gd name="connsiteY231" fmla="*/ 720337 h 4495800"/>
              <a:gd name="connsiteX232" fmla="*/ 818570 w 1743075"/>
              <a:gd name="connsiteY232" fmla="*/ 718432 h 4495800"/>
              <a:gd name="connsiteX233" fmla="*/ 863337 w 1743075"/>
              <a:gd name="connsiteY233" fmla="*/ 815587 h 4495800"/>
              <a:gd name="connsiteX234" fmla="*/ 866195 w 1743075"/>
              <a:gd name="connsiteY234" fmla="*/ 814634 h 4495800"/>
              <a:gd name="connsiteX235" fmla="*/ 848097 w 1743075"/>
              <a:gd name="connsiteY235" fmla="*/ 771772 h 4495800"/>
              <a:gd name="connsiteX236" fmla="*/ 828095 w 1743075"/>
              <a:gd name="connsiteY236" fmla="*/ 727004 h 4495800"/>
              <a:gd name="connsiteX237" fmla="*/ 810950 w 1743075"/>
              <a:gd name="connsiteY237" fmla="*/ 617467 h 4495800"/>
              <a:gd name="connsiteX238" fmla="*/ 812855 w 1743075"/>
              <a:gd name="connsiteY238" fmla="*/ 580319 h 4495800"/>
              <a:gd name="connsiteX239" fmla="*/ 816665 w 1743075"/>
              <a:gd name="connsiteY239" fmla="*/ 556507 h 4495800"/>
              <a:gd name="connsiteX240" fmla="*/ 821427 w 1743075"/>
              <a:gd name="connsiteY240" fmla="*/ 554602 h 4495800"/>
              <a:gd name="connsiteX241" fmla="*/ 856670 w 1743075"/>
              <a:gd name="connsiteY241" fmla="*/ 594607 h 4495800"/>
              <a:gd name="connsiteX242" fmla="*/ 913820 w 1743075"/>
              <a:gd name="connsiteY242" fmla="*/ 638422 h 4495800"/>
              <a:gd name="connsiteX243" fmla="*/ 974780 w 1743075"/>
              <a:gd name="connsiteY243" fmla="*/ 679379 h 4495800"/>
              <a:gd name="connsiteX244" fmla="*/ 973827 w 1743075"/>
              <a:gd name="connsiteY244" fmla="*/ 696524 h 4495800"/>
              <a:gd name="connsiteX245" fmla="*/ 950015 w 1743075"/>
              <a:gd name="connsiteY245" fmla="*/ 721289 h 4495800"/>
              <a:gd name="connsiteX246" fmla="*/ 899532 w 1743075"/>
              <a:gd name="connsiteY246" fmla="*/ 797489 h 4495800"/>
              <a:gd name="connsiteX247" fmla="*/ 930012 w 1743075"/>
              <a:gd name="connsiteY247" fmla="*/ 759389 h 4495800"/>
              <a:gd name="connsiteX248" fmla="*/ 945252 w 1743075"/>
              <a:gd name="connsiteY248" fmla="*/ 759389 h 4495800"/>
              <a:gd name="connsiteX249" fmla="*/ 954777 w 1743075"/>
              <a:gd name="connsiteY249" fmla="*/ 800347 h 4495800"/>
              <a:gd name="connsiteX250" fmla="*/ 910962 w 1743075"/>
              <a:gd name="connsiteY250" fmla="*/ 1142294 h 4495800"/>
              <a:gd name="connsiteX251" fmla="*/ 917630 w 1743075"/>
              <a:gd name="connsiteY251" fmla="*/ 1495672 h 4495800"/>
              <a:gd name="connsiteX252" fmla="*/ 929060 w 1743075"/>
              <a:gd name="connsiteY252" fmla="*/ 1776659 h 4495800"/>
              <a:gd name="connsiteX253" fmla="*/ 938585 w 1743075"/>
              <a:gd name="connsiteY253" fmla="*/ 1802377 h 4495800"/>
              <a:gd name="connsiteX254" fmla="*/ 1026215 w 1743075"/>
              <a:gd name="connsiteY254" fmla="*/ 1895722 h 4495800"/>
              <a:gd name="connsiteX255" fmla="*/ 1036692 w 1743075"/>
              <a:gd name="connsiteY255" fmla="*/ 1909057 h 4495800"/>
              <a:gd name="connsiteX256" fmla="*/ 889055 w 1743075"/>
              <a:gd name="connsiteY256" fmla="*/ 1877624 h 4495800"/>
              <a:gd name="connsiteX257" fmla="*/ 1279580 w 1743075"/>
              <a:gd name="connsiteY257" fmla="*/ 1673789 h 4495800"/>
              <a:gd name="connsiteX258" fmla="*/ 1275770 w 1743075"/>
              <a:gd name="connsiteY258" fmla="*/ 1747132 h 4495800"/>
              <a:gd name="connsiteX259" fmla="*/ 1250052 w 1743075"/>
              <a:gd name="connsiteY259" fmla="*/ 1809044 h 4495800"/>
              <a:gd name="connsiteX260" fmla="*/ 1188140 w 1743075"/>
              <a:gd name="connsiteY260" fmla="*/ 1870004 h 4495800"/>
              <a:gd name="connsiteX261" fmla="*/ 1170042 w 1743075"/>
              <a:gd name="connsiteY261" fmla="*/ 1907152 h 4495800"/>
              <a:gd name="connsiteX262" fmla="*/ 1160517 w 1743075"/>
              <a:gd name="connsiteY262" fmla="*/ 1919534 h 4495800"/>
              <a:gd name="connsiteX263" fmla="*/ 1142420 w 1743075"/>
              <a:gd name="connsiteY263" fmla="*/ 1924297 h 4495800"/>
              <a:gd name="connsiteX264" fmla="*/ 1045265 w 1743075"/>
              <a:gd name="connsiteY264" fmla="*/ 1916677 h 4495800"/>
              <a:gd name="connsiteX265" fmla="*/ 1053837 w 1743075"/>
              <a:gd name="connsiteY265" fmla="*/ 1901437 h 4495800"/>
              <a:gd name="connsiteX266" fmla="*/ 1132895 w 1743075"/>
              <a:gd name="connsiteY266" fmla="*/ 1803329 h 4495800"/>
              <a:gd name="connsiteX267" fmla="*/ 1143372 w 1743075"/>
              <a:gd name="connsiteY267" fmla="*/ 1770944 h 4495800"/>
              <a:gd name="connsiteX268" fmla="*/ 1137657 w 1743075"/>
              <a:gd name="connsiteY268" fmla="*/ 1666169 h 4495800"/>
              <a:gd name="connsiteX269" fmla="*/ 1130037 w 1743075"/>
              <a:gd name="connsiteY269" fmla="*/ 1505197 h 4495800"/>
              <a:gd name="connsiteX270" fmla="*/ 1115750 w 1743075"/>
              <a:gd name="connsiteY270" fmla="*/ 1296599 h 4495800"/>
              <a:gd name="connsiteX271" fmla="*/ 1094795 w 1743075"/>
              <a:gd name="connsiteY271" fmla="*/ 1091812 h 4495800"/>
              <a:gd name="connsiteX272" fmla="*/ 1037645 w 1743075"/>
              <a:gd name="connsiteY272" fmla="*/ 839399 h 4495800"/>
              <a:gd name="connsiteX273" fmla="*/ 1019547 w 1743075"/>
              <a:gd name="connsiteY273" fmla="*/ 780344 h 4495800"/>
              <a:gd name="connsiteX274" fmla="*/ 1024310 w 1743075"/>
              <a:gd name="connsiteY274" fmla="*/ 761294 h 4495800"/>
              <a:gd name="connsiteX275" fmla="*/ 1042407 w 1743075"/>
              <a:gd name="connsiteY275" fmla="*/ 744149 h 4495800"/>
              <a:gd name="connsiteX276" fmla="*/ 1069077 w 1743075"/>
              <a:gd name="connsiteY276" fmla="*/ 806062 h 4495800"/>
              <a:gd name="connsiteX277" fmla="*/ 1014785 w 1743075"/>
              <a:gd name="connsiteY277" fmla="*/ 699382 h 4495800"/>
              <a:gd name="connsiteX278" fmla="*/ 1015737 w 1743075"/>
              <a:gd name="connsiteY278" fmla="*/ 677474 h 4495800"/>
              <a:gd name="connsiteX279" fmla="*/ 1068125 w 1743075"/>
              <a:gd name="connsiteY279" fmla="*/ 631754 h 4495800"/>
              <a:gd name="connsiteX280" fmla="*/ 1096700 w 1743075"/>
              <a:gd name="connsiteY280" fmla="*/ 571747 h 4495800"/>
              <a:gd name="connsiteX281" fmla="*/ 1102415 w 1743075"/>
              <a:gd name="connsiteY281" fmla="*/ 552697 h 4495800"/>
              <a:gd name="connsiteX282" fmla="*/ 1120512 w 1743075"/>
              <a:gd name="connsiteY282" fmla="*/ 606989 h 4495800"/>
              <a:gd name="connsiteX283" fmla="*/ 1107177 w 1743075"/>
              <a:gd name="connsiteY283" fmla="*/ 742244 h 4495800"/>
              <a:gd name="connsiteX284" fmla="*/ 1108130 w 1743075"/>
              <a:gd name="connsiteY284" fmla="*/ 761294 h 4495800"/>
              <a:gd name="connsiteX285" fmla="*/ 1127180 w 1743075"/>
              <a:gd name="connsiteY285" fmla="*/ 621277 h 4495800"/>
              <a:gd name="connsiteX286" fmla="*/ 1187187 w 1743075"/>
              <a:gd name="connsiteY286" fmla="*/ 829874 h 4495800"/>
              <a:gd name="connsiteX287" fmla="*/ 1228145 w 1743075"/>
              <a:gd name="connsiteY287" fmla="*/ 993704 h 4495800"/>
              <a:gd name="connsiteX288" fmla="*/ 1246242 w 1743075"/>
              <a:gd name="connsiteY288" fmla="*/ 1128007 h 4495800"/>
              <a:gd name="connsiteX289" fmla="*/ 1270055 w 1743075"/>
              <a:gd name="connsiteY289" fmla="*/ 1363274 h 4495800"/>
              <a:gd name="connsiteX290" fmla="*/ 1276722 w 1743075"/>
              <a:gd name="connsiteY290" fmla="*/ 1427092 h 4495800"/>
              <a:gd name="connsiteX291" fmla="*/ 1284342 w 1743075"/>
              <a:gd name="connsiteY291" fmla="*/ 1534724 h 4495800"/>
              <a:gd name="connsiteX292" fmla="*/ 1279580 w 1743075"/>
              <a:gd name="connsiteY292" fmla="*/ 1673789 h 4495800"/>
              <a:gd name="connsiteX293" fmla="*/ 1437695 w 1743075"/>
              <a:gd name="connsiteY293" fmla="*/ 1289932 h 4495800"/>
              <a:gd name="connsiteX294" fmla="*/ 1442457 w 1743075"/>
              <a:gd name="connsiteY294" fmla="*/ 1288979 h 4495800"/>
              <a:gd name="connsiteX295" fmla="*/ 1447220 w 1743075"/>
              <a:gd name="connsiteY295" fmla="*/ 1300409 h 4495800"/>
              <a:gd name="connsiteX296" fmla="*/ 1448172 w 1743075"/>
              <a:gd name="connsiteY296" fmla="*/ 1327079 h 4495800"/>
              <a:gd name="connsiteX297" fmla="*/ 1470080 w 1743075"/>
              <a:gd name="connsiteY297" fmla="*/ 1394707 h 4495800"/>
              <a:gd name="connsiteX298" fmla="*/ 1476747 w 1743075"/>
              <a:gd name="connsiteY298" fmla="*/ 1433759 h 4495800"/>
              <a:gd name="connsiteX299" fmla="*/ 1439600 w 1743075"/>
              <a:gd name="connsiteY299" fmla="*/ 1497577 h 4495800"/>
              <a:gd name="connsiteX300" fmla="*/ 1437695 w 1743075"/>
              <a:gd name="connsiteY300" fmla="*/ 1289932 h 4495800"/>
              <a:gd name="connsiteX301" fmla="*/ 1475795 w 1743075"/>
              <a:gd name="connsiteY301" fmla="*/ 1882387 h 4495800"/>
              <a:gd name="connsiteX302" fmla="*/ 1462460 w 1743075"/>
              <a:gd name="connsiteY302" fmla="*/ 1874767 h 4495800"/>
              <a:gd name="connsiteX303" fmla="*/ 1371972 w 1743075"/>
              <a:gd name="connsiteY303" fmla="*/ 1769992 h 4495800"/>
              <a:gd name="connsiteX304" fmla="*/ 1336730 w 1743075"/>
              <a:gd name="connsiteY304" fmla="*/ 1750942 h 4495800"/>
              <a:gd name="connsiteX305" fmla="*/ 1319585 w 1743075"/>
              <a:gd name="connsiteY305" fmla="*/ 1744274 h 4495800"/>
              <a:gd name="connsiteX306" fmla="*/ 1320537 w 1743075"/>
              <a:gd name="connsiteY306" fmla="*/ 1738559 h 4495800"/>
              <a:gd name="connsiteX307" fmla="*/ 1337682 w 1743075"/>
              <a:gd name="connsiteY307" fmla="*/ 1740464 h 4495800"/>
              <a:gd name="connsiteX308" fmla="*/ 1416740 w 1743075"/>
              <a:gd name="connsiteY308" fmla="*/ 1788089 h 4495800"/>
              <a:gd name="connsiteX309" fmla="*/ 1473890 w 1743075"/>
              <a:gd name="connsiteY309" fmla="*/ 1853812 h 4495800"/>
              <a:gd name="connsiteX310" fmla="*/ 1480557 w 1743075"/>
              <a:gd name="connsiteY310" fmla="*/ 1865242 h 4495800"/>
              <a:gd name="connsiteX311" fmla="*/ 1475795 w 1743075"/>
              <a:gd name="connsiteY311" fmla="*/ 1882387 h 4495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</a:cxnLst>
            <a:rect l="l" t="t" r="r" b="b"/>
            <a:pathLst>
              <a:path w="1743075" h="4495800">
                <a:moveTo>
                  <a:pt x="1732970" y="1329937"/>
                </a:moveTo>
                <a:cubicBezTo>
                  <a:pt x="1728207" y="1318507"/>
                  <a:pt x="1726302" y="1304219"/>
                  <a:pt x="1726302" y="1291837"/>
                </a:cubicBezTo>
                <a:cubicBezTo>
                  <a:pt x="1728207" y="1266119"/>
                  <a:pt x="1718682" y="1246117"/>
                  <a:pt x="1698680" y="1230877"/>
                </a:cubicBezTo>
                <a:cubicBezTo>
                  <a:pt x="1680582" y="1216589"/>
                  <a:pt x="1672962" y="1197539"/>
                  <a:pt x="1666295" y="1177537"/>
                </a:cubicBezTo>
                <a:cubicBezTo>
                  <a:pt x="1660580" y="1160392"/>
                  <a:pt x="1651055" y="1145152"/>
                  <a:pt x="1643435" y="1128959"/>
                </a:cubicBezTo>
                <a:cubicBezTo>
                  <a:pt x="1641530" y="1125149"/>
                  <a:pt x="1638672" y="1121339"/>
                  <a:pt x="1636767" y="1117529"/>
                </a:cubicBezTo>
                <a:cubicBezTo>
                  <a:pt x="1623432" y="1086097"/>
                  <a:pt x="1610097" y="1054664"/>
                  <a:pt x="1595810" y="1023232"/>
                </a:cubicBezTo>
                <a:cubicBezTo>
                  <a:pt x="1592952" y="1017517"/>
                  <a:pt x="1588190" y="1012754"/>
                  <a:pt x="1586285" y="1007039"/>
                </a:cubicBezTo>
                <a:cubicBezTo>
                  <a:pt x="1581522" y="995609"/>
                  <a:pt x="1574855" y="984179"/>
                  <a:pt x="1573902" y="972749"/>
                </a:cubicBezTo>
                <a:cubicBezTo>
                  <a:pt x="1571997" y="955604"/>
                  <a:pt x="1569140" y="939412"/>
                  <a:pt x="1560567" y="923219"/>
                </a:cubicBezTo>
                <a:cubicBezTo>
                  <a:pt x="1553900" y="910837"/>
                  <a:pt x="1552947" y="894644"/>
                  <a:pt x="1550090" y="880357"/>
                </a:cubicBezTo>
                <a:cubicBezTo>
                  <a:pt x="1549137" y="874642"/>
                  <a:pt x="1549137" y="868927"/>
                  <a:pt x="1547232" y="863212"/>
                </a:cubicBezTo>
                <a:cubicBezTo>
                  <a:pt x="1534850" y="824159"/>
                  <a:pt x="1521515" y="786059"/>
                  <a:pt x="1508180" y="747959"/>
                </a:cubicBezTo>
                <a:cubicBezTo>
                  <a:pt x="1501512" y="727957"/>
                  <a:pt x="1488177" y="713669"/>
                  <a:pt x="1468175" y="705097"/>
                </a:cubicBezTo>
                <a:cubicBezTo>
                  <a:pt x="1454840" y="699382"/>
                  <a:pt x="1442457" y="690809"/>
                  <a:pt x="1428170" y="685094"/>
                </a:cubicBezTo>
                <a:cubicBezTo>
                  <a:pt x="1412930" y="678427"/>
                  <a:pt x="1396737" y="673664"/>
                  <a:pt x="1380545" y="669854"/>
                </a:cubicBezTo>
                <a:cubicBezTo>
                  <a:pt x="1354827" y="663187"/>
                  <a:pt x="1329110" y="657472"/>
                  <a:pt x="1303392" y="650804"/>
                </a:cubicBezTo>
                <a:cubicBezTo>
                  <a:pt x="1302440" y="650804"/>
                  <a:pt x="1302440" y="649852"/>
                  <a:pt x="1301487" y="649852"/>
                </a:cubicBezTo>
                <a:cubicBezTo>
                  <a:pt x="1275770" y="643184"/>
                  <a:pt x="1249100" y="636517"/>
                  <a:pt x="1223382" y="629849"/>
                </a:cubicBezTo>
                <a:cubicBezTo>
                  <a:pt x="1202427" y="624134"/>
                  <a:pt x="1180520" y="619372"/>
                  <a:pt x="1160517" y="610799"/>
                </a:cubicBezTo>
                <a:cubicBezTo>
                  <a:pt x="1118607" y="591749"/>
                  <a:pt x="1104320" y="552697"/>
                  <a:pt x="1101462" y="511739"/>
                </a:cubicBezTo>
                <a:cubicBezTo>
                  <a:pt x="1098605" y="482212"/>
                  <a:pt x="1104320" y="452684"/>
                  <a:pt x="1106225" y="422204"/>
                </a:cubicBezTo>
                <a:cubicBezTo>
                  <a:pt x="1107177" y="411727"/>
                  <a:pt x="1110987" y="404107"/>
                  <a:pt x="1119560" y="398392"/>
                </a:cubicBezTo>
                <a:cubicBezTo>
                  <a:pt x="1136705" y="387914"/>
                  <a:pt x="1146230" y="371722"/>
                  <a:pt x="1150040" y="352672"/>
                </a:cubicBezTo>
                <a:cubicBezTo>
                  <a:pt x="1151945" y="344099"/>
                  <a:pt x="1155755" y="335527"/>
                  <a:pt x="1155755" y="326002"/>
                </a:cubicBezTo>
                <a:cubicBezTo>
                  <a:pt x="1155755" y="305047"/>
                  <a:pt x="1155755" y="284092"/>
                  <a:pt x="1153850" y="263137"/>
                </a:cubicBezTo>
                <a:cubicBezTo>
                  <a:pt x="1152897" y="254564"/>
                  <a:pt x="1148135" y="247897"/>
                  <a:pt x="1135752" y="252659"/>
                </a:cubicBezTo>
                <a:cubicBezTo>
                  <a:pt x="1125275" y="256469"/>
                  <a:pt x="1123370" y="252659"/>
                  <a:pt x="1124322" y="241229"/>
                </a:cubicBezTo>
                <a:cubicBezTo>
                  <a:pt x="1125275" y="228847"/>
                  <a:pt x="1125275" y="215512"/>
                  <a:pt x="1125275" y="203129"/>
                </a:cubicBezTo>
                <a:cubicBezTo>
                  <a:pt x="1125275" y="196462"/>
                  <a:pt x="1123370" y="188842"/>
                  <a:pt x="1124322" y="182174"/>
                </a:cubicBezTo>
                <a:cubicBezTo>
                  <a:pt x="1125275" y="133597"/>
                  <a:pt x="1102415" y="93592"/>
                  <a:pt x="1074792" y="56444"/>
                </a:cubicBezTo>
                <a:cubicBezTo>
                  <a:pt x="1069077" y="47872"/>
                  <a:pt x="1057647" y="42157"/>
                  <a:pt x="1048122" y="37394"/>
                </a:cubicBezTo>
                <a:cubicBezTo>
                  <a:pt x="1033835" y="30727"/>
                  <a:pt x="1019547" y="24059"/>
                  <a:pt x="1005260" y="20249"/>
                </a:cubicBezTo>
                <a:cubicBezTo>
                  <a:pt x="959540" y="5009"/>
                  <a:pt x="914772" y="-706"/>
                  <a:pt x="873815" y="24059"/>
                </a:cubicBezTo>
                <a:cubicBezTo>
                  <a:pt x="839525" y="45967"/>
                  <a:pt x="808092" y="71684"/>
                  <a:pt x="782375" y="104069"/>
                </a:cubicBezTo>
                <a:cubicBezTo>
                  <a:pt x="779517" y="107879"/>
                  <a:pt x="776660" y="112642"/>
                  <a:pt x="775707" y="117404"/>
                </a:cubicBezTo>
                <a:cubicBezTo>
                  <a:pt x="772850" y="131692"/>
                  <a:pt x="770945" y="145027"/>
                  <a:pt x="769040" y="159314"/>
                </a:cubicBezTo>
                <a:cubicBezTo>
                  <a:pt x="765230" y="204082"/>
                  <a:pt x="777612" y="249802"/>
                  <a:pt x="759515" y="293617"/>
                </a:cubicBezTo>
                <a:cubicBezTo>
                  <a:pt x="759515" y="294569"/>
                  <a:pt x="759515" y="296474"/>
                  <a:pt x="759515" y="297427"/>
                </a:cubicBezTo>
                <a:cubicBezTo>
                  <a:pt x="760467" y="322192"/>
                  <a:pt x="760467" y="346957"/>
                  <a:pt x="762372" y="370769"/>
                </a:cubicBezTo>
                <a:cubicBezTo>
                  <a:pt x="763325" y="390772"/>
                  <a:pt x="769040" y="409822"/>
                  <a:pt x="786185" y="424109"/>
                </a:cubicBezTo>
                <a:cubicBezTo>
                  <a:pt x="792852" y="429824"/>
                  <a:pt x="797615" y="438397"/>
                  <a:pt x="799520" y="446969"/>
                </a:cubicBezTo>
                <a:cubicBezTo>
                  <a:pt x="805235" y="469829"/>
                  <a:pt x="809045" y="493642"/>
                  <a:pt x="811902" y="517454"/>
                </a:cubicBezTo>
                <a:cubicBezTo>
                  <a:pt x="812855" y="525074"/>
                  <a:pt x="810950" y="536504"/>
                  <a:pt x="806187" y="540314"/>
                </a:cubicBezTo>
                <a:cubicBezTo>
                  <a:pt x="783327" y="557459"/>
                  <a:pt x="761420" y="578414"/>
                  <a:pt x="729035" y="576509"/>
                </a:cubicBezTo>
                <a:cubicBezTo>
                  <a:pt x="725225" y="576509"/>
                  <a:pt x="721415" y="578414"/>
                  <a:pt x="717605" y="579367"/>
                </a:cubicBezTo>
                <a:cubicBezTo>
                  <a:pt x="660455" y="592702"/>
                  <a:pt x="603305" y="606037"/>
                  <a:pt x="546155" y="617467"/>
                </a:cubicBezTo>
                <a:cubicBezTo>
                  <a:pt x="521390" y="622229"/>
                  <a:pt x="494720" y="623182"/>
                  <a:pt x="469955" y="627944"/>
                </a:cubicBezTo>
                <a:cubicBezTo>
                  <a:pt x="445190" y="632707"/>
                  <a:pt x="421377" y="639374"/>
                  <a:pt x="396612" y="646994"/>
                </a:cubicBezTo>
                <a:cubicBezTo>
                  <a:pt x="374705" y="653662"/>
                  <a:pt x="357560" y="668902"/>
                  <a:pt x="348035" y="688904"/>
                </a:cubicBezTo>
                <a:cubicBezTo>
                  <a:pt x="329937" y="727004"/>
                  <a:pt x="321365" y="767009"/>
                  <a:pt x="311840" y="807014"/>
                </a:cubicBezTo>
                <a:cubicBezTo>
                  <a:pt x="308030" y="824159"/>
                  <a:pt x="302315" y="838447"/>
                  <a:pt x="287075" y="848924"/>
                </a:cubicBezTo>
                <a:cubicBezTo>
                  <a:pt x="269930" y="861307"/>
                  <a:pt x="253737" y="875594"/>
                  <a:pt x="246117" y="896549"/>
                </a:cubicBezTo>
                <a:cubicBezTo>
                  <a:pt x="243260" y="905122"/>
                  <a:pt x="239450" y="914647"/>
                  <a:pt x="233735" y="922267"/>
                </a:cubicBezTo>
                <a:cubicBezTo>
                  <a:pt x="209922" y="950842"/>
                  <a:pt x="195635" y="987037"/>
                  <a:pt x="164202" y="1008944"/>
                </a:cubicBezTo>
                <a:cubicBezTo>
                  <a:pt x="159440" y="1012754"/>
                  <a:pt x="155630" y="1018469"/>
                  <a:pt x="152772" y="1024184"/>
                </a:cubicBezTo>
                <a:cubicBezTo>
                  <a:pt x="128960" y="1059427"/>
                  <a:pt x="105147" y="1094669"/>
                  <a:pt x="81335" y="1130864"/>
                </a:cubicBezTo>
                <a:cubicBezTo>
                  <a:pt x="50855" y="1177537"/>
                  <a:pt x="22280" y="1225162"/>
                  <a:pt x="10850" y="1280407"/>
                </a:cubicBezTo>
                <a:cubicBezTo>
                  <a:pt x="2277" y="1320412"/>
                  <a:pt x="8945" y="1359464"/>
                  <a:pt x="27042" y="1395659"/>
                </a:cubicBezTo>
                <a:cubicBezTo>
                  <a:pt x="36567" y="1415662"/>
                  <a:pt x="49902" y="1434712"/>
                  <a:pt x="61332" y="1453762"/>
                </a:cubicBezTo>
                <a:cubicBezTo>
                  <a:pt x="66095" y="1460429"/>
                  <a:pt x="71810" y="1467097"/>
                  <a:pt x="74667" y="1474717"/>
                </a:cubicBezTo>
                <a:cubicBezTo>
                  <a:pt x="78477" y="1489004"/>
                  <a:pt x="83240" y="1501387"/>
                  <a:pt x="97527" y="1509007"/>
                </a:cubicBezTo>
                <a:cubicBezTo>
                  <a:pt x="102290" y="1510912"/>
                  <a:pt x="104195" y="1517579"/>
                  <a:pt x="108005" y="1522342"/>
                </a:cubicBezTo>
                <a:cubicBezTo>
                  <a:pt x="126102" y="1549012"/>
                  <a:pt x="143247" y="1575682"/>
                  <a:pt x="162297" y="1602352"/>
                </a:cubicBezTo>
                <a:cubicBezTo>
                  <a:pt x="174680" y="1620449"/>
                  <a:pt x="189920" y="1636642"/>
                  <a:pt x="201350" y="1654739"/>
                </a:cubicBezTo>
                <a:cubicBezTo>
                  <a:pt x="228020" y="1694744"/>
                  <a:pt x="257547" y="1731892"/>
                  <a:pt x="288980" y="1768087"/>
                </a:cubicBezTo>
                <a:cubicBezTo>
                  <a:pt x="300410" y="1781422"/>
                  <a:pt x="303267" y="1794757"/>
                  <a:pt x="300410" y="1810949"/>
                </a:cubicBezTo>
                <a:cubicBezTo>
                  <a:pt x="295647" y="1843334"/>
                  <a:pt x="290885" y="1875719"/>
                  <a:pt x="288027" y="1909057"/>
                </a:cubicBezTo>
                <a:cubicBezTo>
                  <a:pt x="284217" y="1960492"/>
                  <a:pt x="282312" y="2012879"/>
                  <a:pt x="279455" y="2064314"/>
                </a:cubicBezTo>
                <a:cubicBezTo>
                  <a:pt x="279455" y="2069077"/>
                  <a:pt x="278502" y="2074792"/>
                  <a:pt x="277550" y="2079554"/>
                </a:cubicBezTo>
                <a:cubicBezTo>
                  <a:pt x="273740" y="2117654"/>
                  <a:pt x="268025" y="2154802"/>
                  <a:pt x="266120" y="2192902"/>
                </a:cubicBezTo>
                <a:cubicBezTo>
                  <a:pt x="264215" y="2241479"/>
                  <a:pt x="263262" y="2290057"/>
                  <a:pt x="265167" y="2338634"/>
                </a:cubicBezTo>
                <a:cubicBezTo>
                  <a:pt x="266120" y="2381497"/>
                  <a:pt x="259452" y="2422454"/>
                  <a:pt x="251832" y="2463412"/>
                </a:cubicBezTo>
                <a:cubicBezTo>
                  <a:pt x="248975" y="2479604"/>
                  <a:pt x="253737" y="2490082"/>
                  <a:pt x="268025" y="2496749"/>
                </a:cubicBezTo>
                <a:cubicBezTo>
                  <a:pt x="297552" y="2508179"/>
                  <a:pt x="326127" y="2523419"/>
                  <a:pt x="358512" y="2521514"/>
                </a:cubicBezTo>
                <a:cubicBezTo>
                  <a:pt x="365180" y="2521514"/>
                  <a:pt x="370895" y="2523419"/>
                  <a:pt x="377562" y="2525324"/>
                </a:cubicBezTo>
                <a:cubicBezTo>
                  <a:pt x="411852" y="2531039"/>
                  <a:pt x="443285" y="2530087"/>
                  <a:pt x="467097" y="2499607"/>
                </a:cubicBezTo>
                <a:cubicBezTo>
                  <a:pt x="474717" y="2490082"/>
                  <a:pt x="485195" y="2483414"/>
                  <a:pt x="496625" y="2472937"/>
                </a:cubicBezTo>
                <a:cubicBezTo>
                  <a:pt x="497577" y="2485319"/>
                  <a:pt x="498530" y="2492939"/>
                  <a:pt x="498530" y="2500559"/>
                </a:cubicBezTo>
                <a:cubicBezTo>
                  <a:pt x="498530" y="2551994"/>
                  <a:pt x="498530" y="2602477"/>
                  <a:pt x="497577" y="2653912"/>
                </a:cubicBezTo>
                <a:cubicBezTo>
                  <a:pt x="496625" y="2687249"/>
                  <a:pt x="492815" y="2719634"/>
                  <a:pt x="491862" y="2752972"/>
                </a:cubicBezTo>
                <a:cubicBezTo>
                  <a:pt x="490910" y="2807264"/>
                  <a:pt x="491862" y="2861557"/>
                  <a:pt x="489957" y="2915849"/>
                </a:cubicBezTo>
                <a:cubicBezTo>
                  <a:pt x="486147" y="3045389"/>
                  <a:pt x="496625" y="3174929"/>
                  <a:pt x="483290" y="3303517"/>
                </a:cubicBezTo>
                <a:cubicBezTo>
                  <a:pt x="479480" y="3343522"/>
                  <a:pt x="482337" y="3383527"/>
                  <a:pt x="483290" y="3423532"/>
                </a:cubicBezTo>
                <a:cubicBezTo>
                  <a:pt x="484242" y="3504494"/>
                  <a:pt x="483290" y="3585457"/>
                  <a:pt x="489005" y="3666419"/>
                </a:cubicBezTo>
                <a:cubicBezTo>
                  <a:pt x="495672" y="3761669"/>
                  <a:pt x="495672" y="3857872"/>
                  <a:pt x="497577" y="3953122"/>
                </a:cubicBezTo>
                <a:cubicBezTo>
                  <a:pt x="497577" y="3956932"/>
                  <a:pt x="498530" y="3960742"/>
                  <a:pt x="498530" y="3964552"/>
                </a:cubicBezTo>
                <a:cubicBezTo>
                  <a:pt x="500435" y="3982649"/>
                  <a:pt x="503292" y="4001699"/>
                  <a:pt x="505197" y="4019797"/>
                </a:cubicBezTo>
                <a:cubicBezTo>
                  <a:pt x="506150" y="4040752"/>
                  <a:pt x="506150" y="4062659"/>
                  <a:pt x="507102" y="4083614"/>
                </a:cubicBezTo>
                <a:cubicBezTo>
                  <a:pt x="508055" y="4093139"/>
                  <a:pt x="509007" y="4104569"/>
                  <a:pt x="513770" y="4111237"/>
                </a:cubicBezTo>
                <a:cubicBezTo>
                  <a:pt x="528057" y="4131239"/>
                  <a:pt x="534725" y="4153147"/>
                  <a:pt x="539487" y="4176959"/>
                </a:cubicBezTo>
                <a:cubicBezTo>
                  <a:pt x="546155" y="4211249"/>
                  <a:pt x="554727" y="4244587"/>
                  <a:pt x="562347" y="4278877"/>
                </a:cubicBezTo>
                <a:cubicBezTo>
                  <a:pt x="563300" y="4285544"/>
                  <a:pt x="565205" y="4295069"/>
                  <a:pt x="561395" y="4299832"/>
                </a:cubicBezTo>
                <a:cubicBezTo>
                  <a:pt x="549965" y="4316977"/>
                  <a:pt x="553775" y="4336027"/>
                  <a:pt x="551870" y="4354124"/>
                </a:cubicBezTo>
                <a:cubicBezTo>
                  <a:pt x="549965" y="4379842"/>
                  <a:pt x="563300" y="4395082"/>
                  <a:pt x="583302" y="4404607"/>
                </a:cubicBezTo>
                <a:cubicBezTo>
                  <a:pt x="591875" y="4409369"/>
                  <a:pt x="597590" y="4414132"/>
                  <a:pt x="600447" y="4423657"/>
                </a:cubicBezTo>
                <a:cubicBezTo>
                  <a:pt x="605210" y="4438897"/>
                  <a:pt x="614735" y="4452232"/>
                  <a:pt x="628070" y="4459852"/>
                </a:cubicBezTo>
                <a:cubicBezTo>
                  <a:pt x="648072" y="4469377"/>
                  <a:pt x="669027" y="4478902"/>
                  <a:pt x="690935" y="4483664"/>
                </a:cubicBezTo>
                <a:cubicBezTo>
                  <a:pt x="713795" y="4489379"/>
                  <a:pt x="738560" y="4491284"/>
                  <a:pt x="762372" y="4492237"/>
                </a:cubicBezTo>
                <a:cubicBezTo>
                  <a:pt x="808092" y="4493189"/>
                  <a:pt x="852860" y="4493189"/>
                  <a:pt x="898580" y="4493189"/>
                </a:cubicBezTo>
                <a:cubicBezTo>
                  <a:pt x="917630" y="4493189"/>
                  <a:pt x="922392" y="4482712"/>
                  <a:pt x="913820" y="4464614"/>
                </a:cubicBezTo>
                <a:cubicBezTo>
                  <a:pt x="909057" y="4455089"/>
                  <a:pt x="906200" y="4444612"/>
                  <a:pt x="901437" y="4434134"/>
                </a:cubicBezTo>
                <a:cubicBezTo>
                  <a:pt x="890960" y="4406512"/>
                  <a:pt x="880482" y="4378889"/>
                  <a:pt x="869052" y="4351267"/>
                </a:cubicBezTo>
                <a:cubicBezTo>
                  <a:pt x="867147" y="4346504"/>
                  <a:pt x="863337" y="4342694"/>
                  <a:pt x="859527" y="4338884"/>
                </a:cubicBezTo>
                <a:cubicBezTo>
                  <a:pt x="837620" y="4317929"/>
                  <a:pt x="818570" y="4295069"/>
                  <a:pt x="811902" y="4263637"/>
                </a:cubicBezTo>
                <a:cubicBezTo>
                  <a:pt x="808092" y="4244587"/>
                  <a:pt x="806187" y="4225537"/>
                  <a:pt x="812855" y="4206487"/>
                </a:cubicBezTo>
                <a:cubicBezTo>
                  <a:pt x="817617" y="4193152"/>
                  <a:pt x="820475" y="4178864"/>
                  <a:pt x="823332" y="4165529"/>
                </a:cubicBezTo>
                <a:cubicBezTo>
                  <a:pt x="830000" y="4127429"/>
                  <a:pt x="835715" y="4089329"/>
                  <a:pt x="841430" y="4050277"/>
                </a:cubicBezTo>
                <a:cubicBezTo>
                  <a:pt x="845240" y="4028369"/>
                  <a:pt x="850955" y="4005509"/>
                  <a:pt x="849050" y="3982649"/>
                </a:cubicBezTo>
                <a:cubicBezTo>
                  <a:pt x="843335" y="3899782"/>
                  <a:pt x="839525" y="3817867"/>
                  <a:pt x="837620" y="3734999"/>
                </a:cubicBezTo>
                <a:cubicBezTo>
                  <a:pt x="836667" y="3711187"/>
                  <a:pt x="831905" y="3686422"/>
                  <a:pt x="826190" y="3662609"/>
                </a:cubicBezTo>
                <a:cubicBezTo>
                  <a:pt x="821427" y="3641654"/>
                  <a:pt x="813807" y="3622604"/>
                  <a:pt x="807140" y="3601649"/>
                </a:cubicBezTo>
                <a:cubicBezTo>
                  <a:pt x="801425" y="3580694"/>
                  <a:pt x="794757" y="3559739"/>
                  <a:pt x="789995" y="3537832"/>
                </a:cubicBezTo>
                <a:cubicBezTo>
                  <a:pt x="787137" y="3523544"/>
                  <a:pt x="785232" y="3508304"/>
                  <a:pt x="786185" y="3494017"/>
                </a:cubicBezTo>
                <a:cubicBezTo>
                  <a:pt x="786185" y="3480682"/>
                  <a:pt x="789995" y="3467347"/>
                  <a:pt x="790947" y="3454012"/>
                </a:cubicBezTo>
                <a:cubicBezTo>
                  <a:pt x="793805" y="3434009"/>
                  <a:pt x="797615" y="3413054"/>
                  <a:pt x="798567" y="3393052"/>
                </a:cubicBezTo>
                <a:cubicBezTo>
                  <a:pt x="799520" y="3353999"/>
                  <a:pt x="799520" y="3313994"/>
                  <a:pt x="799520" y="3274942"/>
                </a:cubicBezTo>
                <a:cubicBezTo>
                  <a:pt x="799520" y="3270179"/>
                  <a:pt x="800472" y="3262559"/>
                  <a:pt x="803330" y="3260654"/>
                </a:cubicBezTo>
                <a:cubicBezTo>
                  <a:pt x="818570" y="3252082"/>
                  <a:pt x="817617" y="3237794"/>
                  <a:pt x="819522" y="3223507"/>
                </a:cubicBezTo>
                <a:cubicBezTo>
                  <a:pt x="820475" y="3208267"/>
                  <a:pt x="822380" y="3193979"/>
                  <a:pt x="825237" y="3178739"/>
                </a:cubicBezTo>
                <a:cubicBezTo>
                  <a:pt x="847145" y="3057772"/>
                  <a:pt x="868100" y="2936804"/>
                  <a:pt x="903342" y="2818694"/>
                </a:cubicBezTo>
                <a:cubicBezTo>
                  <a:pt x="910010" y="2796787"/>
                  <a:pt x="915725" y="2773927"/>
                  <a:pt x="921440" y="2752019"/>
                </a:cubicBezTo>
                <a:cubicBezTo>
                  <a:pt x="923345" y="2752972"/>
                  <a:pt x="925250" y="2752972"/>
                  <a:pt x="927155" y="2753924"/>
                </a:cubicBezTo>
                <a:cubicBezTo>
                  <a:pt x="924297" y="2782499"/>
                  <a:pt x="921440" y="2810122"/>
                  <a:pt x="917630" y="2838697"/>
                </a:cubicBezTo>
                <a:cubicBezTo>
                  <a:pt x="906200" y="2923469"/>
                  <a:pt x="895722" y="3008242"/>
                  <a:pt x="899532" y="3093967"/>
                </a:cubicBezTo>
                <a:cubicBezTo>
                  <a:pt x="900485" y="3104444"/>
                  <a:pt x="903342" y="3113969"/>
                  <a:pt x="902390" y="3124447"/>
                </a:cubicBezTo>
                <a:cubicBezTo>
                  <a:pt x="900485" y="3146354"/>
                  <a:pt x="895722" y="3168262"/>
                  <a:pt x="893817" y="3190169"/>
                </a:cubicBezTo>
                <a:cubicBezTo>
                  <a:pt x="892865" y="3201599"/>
                  <a:pt x="893817" y="3213029"/>
                  <a:pt x="894770" y="3224459"/>
                </a:cubicBezTo>
                <a:cubicBezTo>
                  <a:pt x="898580" y="3258749"/>
                  <a:pt x="903342" y="3293039"/>
                  <a:pt x="905247" y="3328282"/>
                </a:cubicBezTo>
                <a:cubicBezTo>
                  <a:pt x="907152" y="3355904"/>
                  <a:pt x="904295" y="3383527"/>
                  <a:pt x="905247" y="3412102"/>
                </a:cubicBezTo>
                <a:cubicBezTo>
                  <a:pt x="908105" y="3485444"/>
                  <a:pt x="910962" y="3559739"/>
                  <a:pt x="913820" y="3633082"/>
                </a:cubicBezTo>
                <a:cubicBezTo>
                  <a:pt x="914772" y="3665467"/>
                  <a:pt x="917630" y="3697852"/>
                  <a:pt x="919535" y="3730237"/>
                </a:cubicBezTo>
                <a:cubicBezTo>
                  <a:pt x="919535" y="3740714"/>
                  <a:pt x="919535" y="3751192"/>
                  <a:pt x="916677" y="3760717"/>
                </a:cubicBezTo>
                <a:cubicBezTo>
                  <a:pt x="907152" y="3794054"/>
                  <a:pt x="897627" y="3827392"/>
                  <a:pt x="896675" y="3862634"/>
                </a:cubicBezTo>
                <a:cubicBezTo>
                  <a:pt x="894770" y="3919784"/>
                  <a:pt x="887150" y="3975982"/>
                  <a:pt x="883340" y="4033132"/>
                </a:cubicBezTo>
                <a:cubicBezTo>
                  <a:pt x="879530" y="4090282"/>
                  <a:pt x="874767" y="4147432"/>
                  <a:pt x="855717" y="4201724"/>
                </a:cubicBezTo>
                <a:cubicBezTo>
                  <a:pt x="845240" y="4233157"/>
                  <a:pt x="850955" y="4246492"/>
                  <a:pt x="880482" y="4262684"/>
                </a:cubicBezTo>
                <a:cubicBezTo>
                  <a:pt x="898580" y="4272209"/>
                  <a:pt x="917630" y="4279829"/>
                  <a:pt x="936680" y="4289354"/>
                </a:cubicBezTo>
                <a:cubicBezTo>
                  <a:pt x="950015" y="4296022"/>
                  <a:pt x="964302" y="4299832"/>
                  <a:pt x="979542" y="4295069"/>
                </a:cubicBezTo>
                <a:cubicBezTo>
                  <a:pt x="993830" y="4290307"/>
                  <a:pt x="1007165" y="4294117"/>
                  <a:pt x="1015737" y="4306499"/>
                </a:cubicBezTo>
                <a:cubicBezTo>
                  <a:pt x="1023357" y="4316977"/>
                  <a:pt x="1030977" y="4329359"/>
                  <a:pt x="1038597" y="4339837"/>
                </a:cubicBezTo>
                <a:cubicBezTo>
                  <a:pt x="1044312" y="4347457"/>
                  <a:pt x="1050980" y="4357934"/>
                  <a:pt x="1059552" y="4361744"/>
                </a:cubicBezTo>
                <a:cubicBezTo>
                  <a:pt x="1093842" y="4379842"/>
                  <a:pt x="1131942" y="4389367"/>
                  <a:pt x="1170995" y="4391272"/>
                </a:cubicBezTo>
                <a:cubicBezTo>
                  <a:pt x="1208142" y="4393177"/>
                  <a:pt x="1246242" y="4391272"/>
                  <a:pt x="1283390" y="4390319"/>
                </a:cubicBezTo>
                <a:cubicBezTo>
                  <a:pt x="1295772" y="4390319"/>
                  <a:pt x="1309107" y="4387462"/>
                  <a:pt x="1321490" y="4385557"/>
                </a:cubicBezTo>
                <a:cubicBezTo>
                  <a:pt x="1336730" y="4382699"/>
                  <a:pt x="1342445" y="4370317"/>
                  <a:pt x="1333872" y="4358887"/>
                </a:cubicBezTo>
                <a:cubicBezTo>
                  <a:pt x="1325300" y="4348409"/>
                  <a:pt x="1323395" y="4336027"/>
                  <a:pt x="1317680" y="4324597"/>
                </a:cubicBezTo>
                <a:cubicBezTo>
                  <a:pt x="1312917" y="4314119"/>
                  <a:pt x="1306250" y="4304594"/>
                  <a:pt x="1297677" y="4296974"/>
                </a:cubicBezTo>
                <a:cubicBezTo>
                  <a:pt x="1286247" y="4286497"/>
                  <a:pt x="1273865" y="4274114"/>
                  <a:pt x="1258625" y="4268399"/>
                </a:cubicBezTo>
                <a:cubicBezTo>
                  <a:pt x="1228145" y="4256017"/>
                  <a:pt x="1207190" y="4235062"/>
                  <a:pt x="1196712" y="4203629"/>
                </a:cubicBezTo>
                <a:cubicBezTo>
                  <a:pt x="1196712" y="4202677"/>
                  <a:pt x="1195760" y="4202677"/>
                  <a:pt x="1195760" y="4201724"/>
                </a:cubicBezTo>
                <a:cubicBezTo>
                  <a:pt x="1188140" y="4180769"/>
                  <a:pt x="1179567" y="4159814"/>
                  <a:pt x="1173852" y="4137907"/>
                </a:cubicBezTo>
                <a:cubicBezTo>
                  <a:pt x="1167185" y="4113142"/>
                  <a:pt x="1165280" y="4087424"/>
                  <a:pt x="1159565" y="4061707"/>
                </a:cubicBezTo>
                <a:cubicBezTo>
                  <a:pt x="1154802" y="4041704"/>
                  <a:pt x="1151945" y="4021702"/>
                  <a:pt x="1165280" y="4002652"/>
                </a:cubicBezTo>
                <a:cubicBezTo>
                  <a:pt x="1170995" y="3994079"/>
                  <a:pt x="1170995" y="3981697"/>
                  <a:pt x="1172900" y="3971219"/>
                </a:cubicBezTo>
                <a:cubicBezTo>
                  <a:pt x="1177662" y="3938834"/>
                  <a:pt x="1181472" y="3907402"/>
                  <a:pt x="1185282" y="3875017"/>
                </a:cubicBezTo>
                <a:cubicBezTo>
                  <a:pt x="1188140" y="3853109"/>
                  <a:pt x="1192902" y="3830249"/>
                  <a:pt x="1194807" y="3808342"/>
                </a:cubicBezTo>
                <a:cubicBezTo>
                  <a:pt x="1198617" y="3763574"/>
                  <a:pt x="1201475" y="3719759"/>
                  <a:pt x="1204332" y="3674992"/>
                </a:cubicBezTo>
                <a:cubicBezTo>
                  <a:pt x="1204332" y="3670229"/>
                  <a:pt x="1205285" y="3666419"/>
                  <a:pt x="1206237" y="3661657"/>
                </a:cubicBezTo>
                <a:cubicBezTo>
                  <a:pt x="1216715" y="3607364"/>
                  <a:pt x="1222430" y="3553072"/>
                  <a:pt x="1226240" y="3498779"/>
                </a:cubicBezTo>
                <a:cubicBezTo>
                  <a:pt x="1227192" y="3477824"/>
                  <a:pt x="1230050" y="3457822"/>
                  <a:pt x="1231002" y="3436867"/>
                </a:cubicBezTo>
                <a:cubicBezTo>
                  <a:pt x="1231955" y="3428294"/>
                  <a:pt x="1231002" y="3419722"/>
                  <a:pt x="1230050" y="3412102"/>
                </a:cubicBezTo>
                <a:cubicBezTo>
                  <a:pt x="1229097" y="3399719"/>
                  <a:pt x="1225287" y="3386384"/>
                  <a:pt x="1225287" y="3374002"/>
                </a:cubicBezTo>
                <a:cubicBezTo>
                  <a:pt x="1224335" y="3347332"/>
                  <a:pt x="1224335" y="3320662"/>
                  <a:pt x="1225287" y="3293992"/>
                </a:cubicBezTo>
                <a:cubicBezTo>
                  <a:pt x="1226240" y="3280657"/>
                  <a:pt x="1229097" y="3267322"/>
                  <a:pt x="1231955" y="3253987"/>
                </a:cubicBezTo>
                <a:cubicBezTo>
                  <a:pt x="1233860" y="3243509"/>
                  <a:pt x="1238622" y="3233032"/>
                  <a:pt x="1239575" y="3222554"/>
                </a:cubicBezTo>
                <a:cubicBezTo>
                  <a:pt x="1243385" y="3188264"/>
                  <a:pt x="1245290" y="3154927"/>
                  <a:pt x="1248147" y="3120637"/>
                </a:cubicBezTo>
                <a:cubicBezTo>
                  <a:pt x="1248147" y="3116827"/>
                  <a:pt x="1249100" y="3113017"/>
                  <a:pt x="1250052" y="3109207"/>
                </a:cubicBezTo>
                <a:cubicBezTo>
                  <a:pt x="1254815" y="3079679"/>
                  <a:pt x="1258625" y="3049199"/>
                  <a:pt x="1263387" y="3019672"/>
                </a:cubicBezTo>
                <a:cubicBezTo>
                  <a:pt x="1267197" y="2996812"/>
                  <a:pt x="1270055" y="2973952"/>
                  <a:pt x="1274817" y="2951092"/>
                </a:cubicBezTo>
                <a:cubicBezTo>
                  <a:pt x="1279580" y="2928232"/>
                  <a:pt x="1288152" y="2906324"/>
                  <a:pt x="1287200" y="2882512"/>
                </a:cubicBezTo>
                <a:cubicBezTo>
                  <a:pt x="1287200" y="2875844"/>
                  <a:pt x="1288152" y="2868224"/>
                  <a:pt x="1289105" y="2861557"/>
                </a:cubicBezTo>
                <a:cubicBezTo>
                  <a:pt x="1293867" y="2829172"/>
                  <a:pt x="1297677" y="2796787"/>
                  <a:pt x="1302440" y="2764402"/>
                </a:cubicBezTo>
                <a:cubicBezTo>
                  <a:pt x="1304345" y="2752019"/>
                  <a:pt x="1306250" y="2740589"/>
                  <a:pt x="1308155" y="2728207"/>
                </a:cubicBezTo>
                <a:cubicBezTo>
                  <a:pt x="1311012" y="2710109"/>
                  <a:pt x="1315775" y="2692012"/>
                  <a:pt x="1317680" y="2672962"/>
                </a:cubicBezTo>
                <a:cubicBezTo>
                  <a:pt x="1322442" y="2634862"/>
                  <a:pt x="1332920" y="2596762"/>
                  <a:pt x="1328157" y="2557709"/>
                </a:cubicBezTo>
                <a:cubicBezTo>
                  <a:pt x="1328157" y="2556757"/>
                  <a:pt x="1328157" y="2554852"/>
                  <a:pt x="1329110" y="2553899"/>
                </a:cubicBezTo>
                <a:cubicBezTo>
                  <a:pt x="1330062" y="2542469"/>
                  <a:pt x="1336730" y="2536754"/>
                  <a:pt x="1348160" y="2535802"/>
                </a:cubicBezTo>
                <a:cubicBezTo>
                  <a:pt x="1384355" y="2531992"/>
                  <a:pt x="1416740" y="2517704"/>
                  <a:pt x="1445315" y="2494844"/>
                </a:cubicBezTo>
                <a:cubicBezTo>
                  <a:pt x="1463412" y="2480557"/>
                  <a:pt x="1479605" y="2465317"/>
                  <a:pt x="1474842" y="2438647"/>
                </a:cubicBezTo>
                <a:cubicBezTo>
                  <a:pt x="1471985" y="2422454"/>
                  <a:pt x="1471985" y="2405309"/>
                  <a:pt x="1470080" y="2388164"/>
                </a:cubicBezTo>
                <a:cubicBezTo>
                  <a:pt x="1469127" y="2375782"/>
                  <a:pt x="1468175" y="2363399"/>
                  <a:pt x="1468175" y="2351017"/>
                </a:cubicBezTo>
                <a:cubicBezTo>
                  <a:pt x="1465317" y="2232907"/>
                  <a:pt x="1472937" y="2115749"/>
                  <a:pt x="1460555" y="1997639"/>
                </a:cubicBezTo>
                <a:cubicBezTo>
                  <a:pt x="1459602" y="1990972"/>
                  <a:pt x="1460555" y="1983352"/>
                  <a:pt x="1460555" y="1976684"/>
                </a:cubicBezTo>
                <a:cubicBezTo>
                  <a:pt x="1460555" y="1966207"/>
                  <a:pt x="1463412" y="1957634"/>
                  <a:pt x="1471985" y="1951919"/>
                </a:cubicBezTo>
                <a:cubicBezTo>
                  <a:pt x="1483415" y="1943347"/>
                  <a:pt x="1491987" y="1932869"/>
                  <a:pt x="1495797" y="1918582"/>
                </a:cubicBezTo>
                <a:cubicBezTo>
                  <a:pt x="1499607" y="1906199"/>
                  <a:pt x="1507227" y="1895722"/>
                  <a:pt x="1513895" y="1884292"/>
                </a:cubicBezTo>
                <a:cubicBezTo>
                  <a:pt x="1533897" y="1853812"/>
                  <a:pt x="1554852" y="1825237"/>
                  <a:pt x="1573902" y="1793804"/>
                </a:cubicBezTo>
                <a:cubicBezTo>
                  <a:pt x="1584380" y="1776659"/>
                  <a:pt x="1590095" y="1757609"/>
                  <a:pt x="1599620" y="1739512"/>
                </a:cubicBezTo>
                <a:cubicBezTo>
                  <a:pt x="1631052" y="1679504"/>
                  <a:pt x="1663437" y="1621402"/>
                  <a:pt x="1692965" y="1561394"/>
                </a:cubicBezTo>
                <a:cubicBezTo>
                  <a:pt x="1703442" y="1539487"/>
                  <a:pt x="1712967" y="1515674"/>
                  <a:pt x="1714872" y="1491862"/>
                </a:cubicBezTo>
                <a:cubicBezTo>
                  <a:pt x="1716777" y="1463287"/>
                  <a:pt x="1723445" y="1435664"/>
                  <a:pt x="1729160" y="1408042"/>
                </a:cubicBezTo>
                <a:cubicBezTo>
                  <a:pt x="1737732" y="1383277"/>
                  <a:pt x="1743447" y="1357559"/>
                  <a:pt x="1732970" y="1329937"/>
                </a:cubicBezTo>
                <a:close/>
                <a:moveTo>
                  <a:pt x="373752" y="1452809"/>
                </a:moveTo>
                <a:cubicBezTo>
                  <a:pt x="373752" y="1455667"/>
                  <a:pt x="368990" y="1457572"/>
                  <a:pt x="367085" y="1460429"/>
                </a:cubicBezTo>
                <a:cubicBezTo>
                  <a:pt x="365180" y="1458524"/>
                  <a:pt x="361370" y="1455667"/>
                  <a:pt x="361370" y="1453762"/>
                </a:cubicBezTo>
                <a:cubicBezTo>
                  <a:pt x="358512" y="1418519"/>
                  <a:pt x="334700" y="1394707"/>
                  <a:pt x="319460" y="1365179"/>
                </a:cubicBezTo>
                <a:cubicBezTo>
                  <a:pt x="317555" y="1360417"/>
                  <a:pt x="313745" y="1356607"/>
                  <a:pt x="310887" y="1351844"/>
                </a:cubicBezTo>
                <a:cubicBezTo>
                  <a:pt x="307077" y="1346129"/>
                  <a:pt x="307077" y="1340414"/>
                  <a:pt x="311840" y="1334699"/>
                </a:cubicBezTo>
                <a:cubicBezTo>
                  <a:pt x="322317" y="1322317"/>
                  <a:pt x="331842" y="1309934"/>
                  <a:pt x="343272" y="1297552"/>
                </a:cubicBezTo>
                <a:cubicBezTo>
                  <a:pt x="354702" y="1285169"/>
                  <a:pt x="360417" y="1285169"/>
                  <a:pt x="367085" y="1301362"/>
                </a:cubicBezTo>
                <a:cubicBezTo>
                  <a:pt x="372800" y="1315649"/>
                  <a:pt x="375657" y="1331842"/>
                  <a:pt x="377562" y="1348034"/>
                </a:cubicBezTo>
                <a:cubicBezTo>
                  <a:pt x="379467" y="1358512"/>
                  <a:pt x="377562" y="1369942"/>
                  <a:pt x="377562" y="1381372"/>
                </a:cubicBezTo>
                <a:cubicBezTo>
                  <a:pt x="378515" y="1381372"/>
                  <a:pt x="379467" y="1381372"/>
                  <a:pt x="381372" y="1381372"/>
                </a:cubicBezTo>
                <a:cubicBezTo>
                  <a:pt x="378515" y="1404232"/>
                  <a:pt x="376610" y="1428044"/>
                  <a:pt x="373752" y="1452809"/>
                </a:cubicBezTo>
                <a:close/>
                <a:moveTo>
                  <a:pt x="575682" y="1686172"/>
                </a:moveTo>
                <a:cubicBezTo>
                  <a:pt x="570920" y="1693792"/>
                  <a:pt x="565205" y="1700459"/>
                  <a:pt x="559490" y="1708079"/>
                </a:cubicBezTo>
                <a:cubicBezTo>
                  <a:pt x="532820" y="1744274"/>
                  <a:pt x="506150" y="1781422"/>
                  <a:pt x="480432" y="1817617"/>
                </a:cubicBezTo>
                <a:cubicBezTo>
                  <a:pt x="477575" y="1821427"/>
                  <a:pt x="477575" y="1828094"/>
                  <a:pt x="476622" y="1834762"/>
                </a:cubicBezTo>
                <a:cubicBezTo>
                  <a:pt x="465192" y="1832857"/>
                  <a:pt x="453762" y="1830952"/>
                  <a:pt x="437570" y="1828094"/>
                </a:cubicBezTo>
                <a:cubicBezTo>
                  <a:pt x="449000" y="1814759"/>
                  <a:pt x="457572" y="1803329"/>
                  <a:pt x="466145" y="1792852"/>
                </a:cubicBezTo>
                <a:cubicBezTo>
                  <a:pt x="496625" y="1757609"/>
                  <a:pt x="527105" y="1723319"/>
                  <a:pt x="557585" y="1688077"/>
                </a:cubicBezTo>
                <a:cubicBezTo>
                  <a:pt x="560442" y="1684267"/>
                  <a:pt x="564252" y="1681409"/>
                  <a:pt x="567110" y="1678552"/>
                </a:cubicBezTo>
                <a:cubicBezTo>
                  <a:pt x="569015" y="1677599"/>
                  <a:pt x="572825" y="1677599"/>
                  <a:pt x="573777" y="1678552"/>
                </a:cubicBezTo>
                <a:cubicBezTo>
                  <a:pt x="575682" y="1680457"/>
                  <a:pt x="576635" y="1685219"/>
                  <a:pt x="575682" y="1686172"/>
                </a:cubicBezTo>
                <a:close/>
                <a:moveTo>
                  <a:pt x="889055" y="1877624"/>
                </a:moveTo>
                <a:cubicBezTo>
                  <a:pt x="889055" y="1874767"/>
                  <a:pt x="889055" y="1872862"/>
                  <a:pt x="890007" y="1871909"/>
                </a:cubicBezTo>
                <a:cubicBezTo>
                  <a:pt x="907152" y="1852859"/>
                  <a:pt x="907152" y="1849049"/>
                  <a:pt x="887150" y="1834762"/>
                </a:cubicBezTo>
                <a:cubicBezTo>
                  <a:pt x="854765" y="1812854"/>
                  <a:pt x="824285" y="1789042"/>
                  <a:pt x="789995" y="1769992"/>
                </a:cubicBezTo>
                <a:cubicBezTo>
                  <a:pt x="757610" y="1752847"/>
                  <a:pt x="722367" y="1741417"/>
                  <a:pt x="689030" y="1727129"/>
                </a:cubicBezTo>
                <a:cubicBezTo>
                  <a:pt x="677600" y="1722367"/>
                  <a:pt x="666170" y="1718557"/>
                  <a:pt x="655692" y="1712842"/>
                </a:cubicBezTo>
                <a:cubicBezTo>
                  <a:pt x="638547" y="1704269"/>
                  <a:pt x="621402" y="1693792"/>
                  <a:pt x="604257" y="1685219"/>
                </a:cubicBezTo>
                <a:cubicBezTo>
                  <a:pt x="586160" y="1675694"/>
                  <a:pt x="585207" y="1648072"/>
                  <a:pt x="602352" y="1636642"/>
                </a:cubicBezTo>
                <a:cubicBezTo>
                  <a:pt x="608067" y="1632832"/>
                  <a:pt x="614735" y="1630927"/>
                  <a:pt x="618545" y="1626164"/>
                </a:cubicBezTo>
                <a:cubicBezTo>
                  <a:pt x="623307" y="1621402"/>
                  <a:pt x="625212" y="1614734"/>
                  <a:pt x="628070" y="1608067"/>
                </a:cubicBezTo>
                <a:cubicBezTo>
                  <a:pt x="631880" y="1599494"/>
                  <a:pt x="632832" y="1589017"/>
                  <a:pt x="637595" y="1581397"/>
                </a:cubicBezTo>
                <a:cubicBezTo>
                  <a:pt x="658550" y="1549012"/>
                  <a:pt x="683315" y="1519484"/>
                  <a:pt x="711890" y="1492814"/>
                </a:cubicBezTo>
                <a:cubicBezTo>
                  <a:pt x="749990" y="1455667"/>
                  <a:pt x="771897" y="1408042"/>
                  <a:pt x="788090" y="1357559"/>
                </a:cubicBezTo>
                <a:cubicBezTo>
                  <a:pt x="812855" y="1278502"/>
                  <a:pt x="823332" y="1197539"/>
                  <a:pt x="821427" y="1114672"/>
                </a:cubicBezTo>
                <a:cubicBezTo>
                  <a:pt x="819522" y="1039424"/>
                  <a:pt x="820475" y="964177"/>
                  <a:pt x="819522" y="889882"/>
                </a:cubicBezTo>
                <a:cubicBezTo>
                  <a:pt x="818570" y="839399"/>
                  <a:pt x="815712" y="788917"/>
                  <a:pt x="813807" y="738434"/>
                </a:cubicBezTo>
                <a:cubicBezTo>
                  <a:pt x="813807" y="732719"/>
                  <a:pt x="813807" y="726052"/>
                  <a:pt x="813807" y="720337"/>
                </a:cubicBezTo>
                <a:cubicBezTo>
                  <a:pt x="815712" y="719384"/>
                  <a:pt x="817617" y="719384"/>
                  <a:pt x="818570" y="718432"/>
                </a:cubicBezTo>
                <a:cubicBezTo>
                  <a:pt x="833810" y="750817"/>
                  <a:pt x="848097" y="783202"/>
                  <a:pt x="863337" y="815587"/>
                </a:cubicBezTo>
                <a:cubicBezTo>
                  <a:pt x="864290" y="815587"/>
                  <a:pt x="865242" y="814634"/>
                  <a:pt x="866195" y="814634"/>
                </a:cubicBezTo>
                <a:cubicBezTo>
                  <a:pt x="860480" y="800347"/>
                  <a:pt x="853812" y="786059"/>
                  <a:pt x="848097" y="771772"/>
                </a:cubicBezTo>
                <a:cubicBezTo>
                  <a:pt x="841430" y="756532"/>
                  <a:pt x="836667" y="741292"/>
                  <a:pt x="828095" y="727004"/>
                </a:cubicBezTo>
                <a:cubicBezTo>
                  <a:pt x="809045" y="692714"/>
                  <a:pt x="809997" y="654614"/>
                  <a:pt x="810950" y="617467"/>
                </a:cubicBezTo>
                <a:cubicBezTo>
                  <a:pt x="810950" y="605084"/>
                  <a:pt x="811902" y="592702"/>
                  <a:pt x="812855" y="580319"/>
                </a:cubicBezTo>
                <a:cubicBezTo>
                  <a:pt x="813807" y="571747"/>
                  <a:pt x="815712" y="564127"/>
                  <a:pt x="816665" y="556507"/>
                </a:cubicBezTo>
                <a:cubicBezTo>
                  <a:pt x="818570" y="555554"/>
                  <a:pt x="819522" y="555554"/>
                  <a:pt x="821427" y="554602"/>
                </a:cubicBezTo>
                <a:cubicBezTo>
                  <a:pt x="832857" y="567937"/>
                  <a:pt x="844287" y="581272"/>
                  <a:pt x="856670" y="594607"/>
                </a:cubicBezTo>
                <a:cubicBezTo>
                  <a:pt x="872862" y="613657"/>
                  <a:pt x="887150" y="635564"/>
                  <a:pt x="913820" y="638422"/>
                </a:cubicBezTo>
                <a:cubicBezTo>
                  <a:pt x="942395" y="642232"/>
                  <a:pt x="956682" y="661282"/>
                  <a:pt x="974780" y="679379"/>
                </a:cubicBezTo>
                <a:cubicBezTo>
                  <a:pt x="981447" y="686047"/>
                  <a:pt x="984305" y="689857"/>
                  <a:pt x="973827" y="696524"/>
                </a:cubicBezTo>
                <a:cubicBezTo>
                  <a:pt x="964302" y="702239"/>
                  <a:pt x="956682" y="711764"/>
                  <a:pt x="950015" y="721289"/>
                </a:cubicBezTo>
                <a:cubicBezTo>
                  <a:pt x="931917" y="746054"/>
                  <a:pt x="914772" y="770819"/>
                  <a:pt x="899532" y="797489"/>
                </a:cubicBezTo>
                <a:cubicBezTo>
                  <a:pt x="910010" y="785107"/>
                  <a:pt x="920487" y="772724"/>
                  <a:pt x="930012" y="759389"/>
                </a:cubicBezTo>
                <a:cubicBezTo>
                  <a:pt x="935727" y="751769"/>
                  <a:pt x="939537" y="749864"/>
                  <a:pt x="945252" y="759389"/>
                </a:cubicBezTo>
                <a:cubicBezTo>
                  <a:pt x="952872" y="771772"/>
                  <a:pt x="961445" y="784154"/>
                  <a:pt x="954777" y="800347"/>
                </a:cubicBezTo>
                <a:cubicBezTo>
                  <a:pt x="913820" y="910837"/>
                  <a:pt x="909057" y="1026089"/>
                  <a:pt x="910962" y="1142294"/>
                </a:cubicBezTo>
                <a:cubicBezTo>
                  <a:pt x="913820" y="1260404"/>
                  <a:pt x="913820" y="1377562"/>
                  <a:pt x="917630" y="1495672"/>
                </a:cubicBezTo>
                <a:cubicBezTo>
                  <a:pt x="920487" y="1589017"/>
                  <a:pt x="924297" y="1683314"/>
                  <a:pt x="929060" y="1776659"/>
                </a:cubicBezTo>
                <a:cubicBezTo>
                  <a:pt x="929060" y="1785232"/>
                  <a:pt x="932870" y="1796662"/>
                  <a:pt x="938585" y="1802377"/>
                </a:cubicBezTo>
                <a:cubicBezTo>
                  <a:pt x="967160" y="1833809"/>
                  <a:pt x="996687" y="1865242"/>
                  <a:pt x="1026215" y="1895722"/>
                </a:cubicBezTo>
                <a:cubicBezTo>
                  <a:pt x="1030025" y="1899532"/>
                  <a:pt x="1033835" y="1903342"/>
                  <a:pt x="1036692" y="1909057"/>
                </a:cubicBezTo>
                <a:cubicBezTo>
                  <a:pt x="983352" y="1909057"/>
                  <a:pt x="935727" y="1897627"/>
                  <a:pt x="889055" y="1877624"/>
                </a:cubicBezTo>
                <a:close/>
                <a:moveTo>
                  <a:pt x="1279580" y="1673789"/>
                </a:moveTo>
                <a:cubicBezTo>
                  <a:pt x="1278627" y="1698554"/>
                  <a:pt x="1274817" y="1723319"/>
                  <a:pt x="1275770" y="1747132"/>
                </a:cubicBezTo>
                <a:cubicBezTo>
                  <a:pt x="1275770" y="1771897"/>
                  <a:pt x="1267197" y="1791899"/>
                  <a:pt x="1250052" y="1809044"/>
                </a:cubicBezTo>
                <a:cubicBezTo>
                  <a:pt x="1229097" y="1829047"/>
                  <a:pt x="1208142" y="1850002"/>
                  <a:pt x="1188140" y="1870004"/>
                </a:cubicBezTo>
                <a:cubicBezTo>
                  <a:pt x="1177662" y="1880482"/>
                  <a:pt x="1170042" y="1891912"/>
                  <a:pt x="1170042" y="1907152"/>
                </a:cubicBezTo>
                <a:cubicBezTo>
                  <a:pt x="1170042" y="1911914"/>
                  <a:pt x="1165280" y="1917629"/>
                  <a:pt x="1160517" y="1919534"/>
                </a:cubicBezTo>
                <a:cubicBezTo>
                  <a:pt x="1154802" y="1922392"/>
                  <a:pt x="1148135" y="1925249"/>
                  <a:pt x="1142420" y="1924297"/>
                </a:cubicBezTo>
                <a:cubicBezTo>
                  <a:pt x="1110987" y="1922392"/>
                  <a:pt x="1079555" y="1919534"/>
                  <a:pt x="1045265" y="1916677"/>
                </a:cubicBezTo>
                <a:cubicBezTo>
                  <a:pt x="1049075" y="1910009"/>
                  <a:pt x="1050980" y="1905247"/>
                  <a:pt x="1053837" y="1901437"/>
                </a:cubicBezTo>
                <a:cubicBezTo>
                  <a:pt x="1079555" y="1868099"/>
                  <a:pt x="1106225" y="1835714"/>
                  <a:pt x="1132895" y="1803329"/>
                </a:cubicBezTo>
                <a:cubicBezTo>
                  <a:pt x="1140515" y="1793804"/>
                  <a:pt x="1144325" y="1784279"/>
                  <a:pt x="1143372" y="1770944"/>
                </a:cubicBezTo>
                <a:cubicBezTo>
                  <a:pt x="1141467" y="1735702"/>
                  <a:pt x="1139562" y="1701412"/>
                  <a:pt x="1137657" y="1666169"/>
                </a:cubicBezTo>
                <a:cubicBezTo>
                  <a:pt x="1134800" y="1612829"/>
                  <a:pt x="1133847" y="1558537"/>
                  <a:pt x="1130037" y="1505197"/>
                </a:cubicBezTo>
                <a:cubicBezTo>
                  <a:pt x="1126227" y="1435664"/>
                  <a:pt x="1121465" y="1366132"/>
                  <a:pt x="1115750" y="1296599"/>
                </a:cubicBezTo>
                <a:cubicBezTo>
                  <a:pt x="1110035" y="1228019"/>
                  <a:pt x="1103367" y="1160392"/>
                  <a:pt x="1094795" y="1091812"/>
                </a:cubicBezTo>
                <a:cubicBezTo>
                  <a:pt x="1084317" y="1006087"/>
                  <a:pt x="1071935" y="920362"/>
                  <a:pt x="1037645" y="839399"/>
                </a:cubicBezTo>
                <a:cubicBezTo>
                  <a:pt x="1029072" y="820349"/>
                  <a:pt x="1024310" y="800347"/>
                  <a:pt x="1019547" y="780344"/>
                </a:cubicBezTo>
                <a:cubicBezTo>
                  <a:pt x="1018595" y="774629"/>
                  <a:pt x="1020500" y="767009"/>
                  <a:pt x="1024310" y="761294"/>
                </a:cubicBezTo>
                <a:cubicBezTo>
                  <a:pt x="1028120" y="755579"/>
                  <a:pt x="1034787" y="751769"/>
                  <a:pt x="1042407" y="744149"/>
                </a:cubicBezTo>
                <a:cubicBezTo>
                  <a:pt x="1051932" y="766057"/>
                  <a:pt x="1060505" y="785107"/>
                  <a:pt x="1069077" y="806062"/>
                </a:cubicBezTo>
                <a:cubicBezTo>
                  <a:pt x="1065267" y="773677"/>
                  <a:pt x="1037645" y="721289"/>
                  <a:pt x="1014785" y="699382"/>
                </a:cubicBezTo>
                <a:cubicBezTo>
                  <a:pt x="1003355" y="688904"/>
                  <a:pt x="1003355" y="687952"/>
                  <a:pt x="1015737" y="677474"/>
                </a:cubicBezTo>
                <a:cubicBezTo>
                  <a:pt x="1033835" y="662234"/>
                  <a:pt x="1051932" y="647947"/>
                  <a:pt x="1068125" y="631754"/>
                </a:cubicBezTo>
                <a:cubicBezTo>
                  <a:pt x="1084317" y="615562"/>
                  <a:pt x="1095747" y="596512"/>
                  <a:pt x="1096700" y="571747"/>
                </a:cubicBezTo>
                <a:cubicBezTo>
                  <a:pt x="1096700" y="565079"/>
                  <a:pt x="1099557" y="559364"/>
                  <a:pt x="1102415" y="552697"/>
                </a:cubicBezTo>
                <a:cubicBezTo>
                  <a:pt x="1111940" y="569842"/>
                  <a:pt x="1122417" y="586987"/>
                  <a:pt x="1120512" y="606989"/>
                </a:cubicBezTo>
                <a:cubicBezTo>
                  <a:pt x="1116702" y="651757"/>
                  <a:pt x="1111940" y="697477"/>
                  <a:pt x="1107177" y="742244"/>
                </a:cubicBezTo>
                <a:cubicBezTo>
                  <a:pt x="1106225" y="748912"/>
                  <a:pt x="1105272" y="754627"/>
                  <a:pt x="1108130" y="761294"/>
                </a:cubicBezTo>
                <a:cubicBezTo>
                  <a:pt x="1114797" y="714622"/>
                  <a:pt x="1120512" y="667949"/>
                  <a:pt x="1127180" y="621277"/>
                </a:cubicBezTo>
                <a:cubicBezTo>
                  <a:pt x="1150992" y="690809"/>
                  <a:pt x="1176710" y="758437"/>
                  <a:pt x="1187187" y="829874"/>
                </a:cubicBezTo>
                <a:cubicBezTo>
                  <a:pt x="1194807" y="886072"/>
                  <a:pt x="1212905" y="939412"/>
                  <a:pt x="1228145" y="993704"/>
                </a:cubicBezTo>
                <a:cubicBezTo>
                  <a:pt x="1240527" y="1037519"/>
                  <a:pt x="1247195" y="1082287"/>
                  <a:pt x="1246242" y="1128007"/>
                </a:cubicBezTo>
                <a:cubicBezTo>
                  <a:pt x="1244337" y="1207064"/>
                  <a:pt x="1252910" y="1285169"/>
                  <a:pt x="1270055" y="1363274"/>
                </a:cubicBezTo>
                <a:cubicBezTo>
                  <a:pt x="1274817" y="1384229"/>
                  <a:pt x="1274817" y="1405184"/>
                  <a:pt x="1276722" y="1427092"/>
                </a:cubicBezTo>
                <a:cubicBezTo>
                  <a:pt x="1279580" y="1463287"/>
                  <a:pt x="1284342" y="1499482"/>
                  <a:pt x="1284342" y="1534724"/>
                </a:cubicBezTo>
                <a:cubicBezTo>
                  <a:pt x="1284342" y="1581397"/>
                  <a:pt x="1281485" y="1628069"/>
                  <a:pt x="1279580" y="1673789"/>
                </a:cubicBezTo>
                <a:close/>
                <a:moveTo>
                  <a:pt x="1437695" y="1289932"/>
                </a:moveTo>
                <a:cubicBezTo>
                  <a:pt x="1439600" y="1289932"/>
                  <a:pt x="1440552" y="1288979"/>
                  <a:pt x="1442457" y="1288979"/>
                </a:cubicBezTo>
                <a:cubicBezTo>
                  <a:pt x="1444362" y="1292789"/>
                  <a:pt x="1446267" y="1296599"/>
                  <a:pt x="1447220" y="1300409"/>
                </a:cubicBezTo>
                <a:cubicBezTo>
                  <a:pt x="1448172" y="1308982"/>
                  <a:pt x="1448172" y="1318507"/>
                  <a:pt x="1448172" y="1327079"/>
                </a:cubicBezTo>
                <a:cubicBezTo>
                  <a:pt x="1446267" y="1352797"/>
                  <a:pt x="1451030" y="1375657"/>
                  <a:pt x="1470080" y="1394707"/>
                </a:cubicBezTo>
                <a:cubicBezTo>
                  <a:pt x="1481510" y="1406137"/>
                  <a:pt x="1481510" y="1418519"/>
                  <a:pt x="1476747" y="1433759"/>
                </a:cubicBezTo>
                <a:cubicBezTo>
                  <a:pt x="1469127" y="1457572"/>
                  <a:pt x="1453887" y="1476622"/>
                  <a:pt x="1439600" y="1497577"/>
                </a:cubicBezTo>
                <a:cubicBezTo>
                  <a:pt x="1431980" y="1428044"/>
                  <a:pt x="1431027" y="1359464"/>
                  <a:pt x="1437695" y="1289932"/>
                </a:cubicBezTo>
                <a:close/>
                <a:moveTo>
                  <a:pt x="1475795" y="1882387"/>
                </a:moveTo>
                <a:cubicBezTo>
                  <a:pt x="1468175" y="1887149"/>
                  <a:pt x="1465317" y="1880482"/>
                  <a:pt x="1462460" y="1874767"/>
                </a:cubicBezTo>
                <a:cubicBezTo>
                  <a:pt x="1438647" y="1833809"/>
                  <a:pt x="1411977" y="1796662"/>
                  <a:pt x="1371972" y="1769992"/>
                </a:cubicBezTo>
                <a:cubicBezTo>
                  <a:pt x="1360542" y="1762372"/>
                  <a:pt x="1348160" y="1756657"/>
                  <a:pt x="1336730" y="1750942"/>
                </a:cubicBezTo>
                <a:cubicBezTo>
                  <a:pt x="1331015" y="1748084"/>
                  <a:pt x="1325300" y="1746179"/>
                  <a:pt x="1319585" y="1744274"/>
                </a:cubicBezTo>
                <a:cubicBezTo>
                  <a:pt x="1319585" y="1742369"/>
                  <a:pt x="1320537" y="1740464"/>
                  <a:pt x="1320537" y="1738559"/>
                </a:cubicBezTo>
                <a:cubicBezTo>
                  <a:pt x="1326252" y="1739512"/>
                  <a:pt x="1331967" y="1738559"/>
                  <a:pt x="1337682" y="1740464"/>
                </a:cubicBezTo>
                <a:cubicBezTo>
                  <a:pt x="1367210" y="1749989"/>
                  <a:pt x="1395785" y="1762372"/>
                  <a:pt x="1416740" y="1788089"/>
                </a:cubicBezTo>
                <a:cubicBezTo>
                  <a:pt x="1434837" y="1809997"/>
                  <a:pt x="1454840" y="1831904"/>
                  <a:pt x="1473890" y="1853812"/>
                </a:cubicBezTo>
                <a:cubicBezTo>
                  <a:pt x="1476747" y="1857622"/>
                  <a:pt x="1478652" y="1861432"/>
                  <a:pt x="1480557" y="1865242"/>
                </a:cubicBezTo>
                <a:cubicBezTo>
                  <a:pt x="1483415" y="1872862"/>
                  <a:pt x="1482462" y="1878577"/>
                  <a:pt x="1475795" y="1882387"/>
                </a:cubicBez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algn="r" rtl="1"/>
            <a:endParaRPr lang="en-US">
              <a:cs typeface="B Nazanin" pitchFamily="2" charset="-78"/>
            </a:endParaRPr>
          </a:p>
        </p:txBody>
      </p:sp>
      <p:sp>
        <p:nvSpPr>
          <p:cNvPr id="107" name="Graphic 12">
            <a:extLst>
              <a:ext uri="{FF2B5EF4-FFF2-40B4-BE49-F238E27FC236}">
                <a16:creationId xmlns:a16="http://schemas.microsoft.com/office/drawing/2014/main" id="{7B114F36-336D-413C-BA82-861652A357AB}"/>
              </a:ext>
            </a:extLst>
          </p:cNvPr>
          <p:cNvSpPr/>
          <p:nvPr/>
        </p:nvSpPr>
        <p:spPr>
          <a:xfrm>
            <a:off x="5370675" y="2173792"/>
            <a:ext cx="1450649" cy="3580814"/>
          </a:xfrm>
          <a:custGeom>
            <a:avLst/>
            <a:gdLst>
              <a:gd name="connsiteX0" fmla="*/ 10001 w 1809750"/>
              <a:gd name="connsiteY0" fmla="*/ 4380249 h 4467225"/>
              <a:gd name="connsiteX1" fmla="*/ 33814 w 1809750"/>
              <a:gd name="connsiteY1" fmla="*/ 4357389 h 4467225"/>
              <a:gd name="connsiteX2" fmla="*/ 68104 w 1809750"/>
              <a:gd name="connsiteY2" fmla="*/ 4343101 h 4467225"/>
              <a:gd name="connsiteX3" fmla="*/ 128111 w 1809750"/>
              <a:gd name="connsiteY3" fmla="*/ 4262139 h 4467225"/>
              <a:gd name="connsiteX4" fmla="*/ 157639 w 1809750"/>
              <a:gd name="connsiteY4" fmla="*/ 4100214 h 4467225"/>
              <a:gd name="connsiteX5" fmla="*/ 220504 w 1809750"/>
              <a:gd name="connsiteY5" fmla="*/ 3863994 h 4467225"/>
              <a:gd name="connsiteX6" fmla="*/ 242411 w 1809750"/>
              <a:gd name="connsiteY6" fmla="*/ 3805891 h 4467225"/>
              <a:gd name="connsiteX7" fmla="*/ 268129 w 1809750"/>
              <a:gd name="connsiteY7" fmla="*/ 3699211 h 4467225"/>
              <a:gd name="connsiteX8" fmla="*/ 328136 w 1809750"/>
              <a:gd name="connsiteY8" fmla="*/ 3422034 h 4467225"/>
              <a:gd name="connsiteX9" fmla="*/ 327184 w 1809750"/>
              <a:gd name="connsiteY9" fmla="*/ 3396316 h 4467225"/>
              <a:gd name="connsiteX10" fmla="*/ 328136 w 1809750"/>
              <a:gd name="connsiteY10" fmla="*/ 3382029 h 4467225"/>
              <a:gd name="connsiteX11" fmla="*/ 370999 w 1809750"/>
              <a:gd name="connsiteY11" fmla="*/ 3260109 h 4467225"/>
              <a:gd name="connsiteX12" fmla="*/ 386239 w 1809750"/>
              <a:gd name="connsiteY12" fmla="*/ 3223914 h 4467225"/>
              <a:gd name="connsiteX13" fmla="*/ 406241 w 1809750"/>
              <a:gd name="connsiteY13" fmla="*/ 3121996 h 4467225"/>
              <a:gd name="connsiteX14" fmla="*/ 423386 w 1809750"/>
              <a:gd name="connsiteY14" fmla="*/ 3035319 h 4467225"/>
              <a:gd name="connsiteX15" fmla="*/ 434816 w 1809750"/>
              <a:gd name="connsiteY15" fmla="*/ 2983884 h 4467225"/>
              <a:gd name="connsiteX16" fmla="*/ 461486 w 1809750"/>
              <a:gd name="connsiteY16" fmla="*/ 2818149 h 4467225"/>
              <a:gd name="connsiteX17" fmla="*/ 471011 w 1809750"/>
              <a:gd name="connsiteY17" fmla="*/ 2784811 h 4467225"/>
              <a:gd name="connsiteX18" fmla="*/ 476726 w 1809750"/>
              <a:gd name="connsiteY18" fmla="*/ 2732424 h 4467225"/>
              <a:gd name="connsiteX19" fmla="*/ 495776 w 1809750"/>
              <a:gd name="connsiteY19" fmla="*/ 2643841 h 4467225"/>
              <a:gd name="connsiteX20" fmla="*/ 503396 w 1809750"/>
              <a:gd name="connsiteY20" fmla="*/ 2624791 h 4467225"/>
              <a:gd name="connsiteX21" fmla="*/ 504349 w 1809750"/>
              <a:gd name="connsiteY21" fmla="*/ 2537161 h 4467225"/>
              <a:gd name="connsiteX22" fmla="*/ 511016 w 1809750"/>
              <a:gd name="connsiteY22" fmla="*/ 2502871 h 4467225"/>
              <a:gd name="connsiteX23" fmla="*/ 538639 w 1809750"/>
              <a:gd name="connsiteY23" fmla="*/ 2290464 h 4467225"/>
              <a:gd name="connsiteX24" fmla="*/ 539591 w 1809750"/>
              <a:gd name="connsiteY24" fmla="*/ 2259984 h 4467225"/>
              <a:gd name="connsiteX25" fmla="*/ 559594 w 1809750"/>
              <a:gd name="connsiteY25" fmla="*/ 2226646 h 4467225"/>
              <a:gd name="connsiteX26" fmla="*/ 558641 w 1809750"/>
              <a:gd name="connsiteY26" fmla="*/ 2183784 h 4467225"/>
              <a:gd name="connsiteX27" fmla="*/ 561499 w 1809750"/>
              <a:gd name="connsiteY27" fmla="*/ 2168544 h 4467225"/>
              <a:gd name="connsiteX28" fmla="*/ 554831 w 1809750"/>
              <a:gd name="connsiteY28" fmla="*/ 2102821 h 4467225"/>
              <a:gd name="connsiteX29" fmla="*/ 529114 w 1809750"/>
              <a:gd name="connsiteY29" fmla="*/ 2085676 h 4467225"/>
              <a:gd name="connsiteX30" fmla="*/ 493871 w 1809750"/>
              <a:gd name="connsiteY30" fmla="*/ 2092344 h 4467225"/>
              <a:gd name="connsiteX31" fmla="*/ 492919 w 1809750"/>
              <a:gd name="connsiteY31" fmla="*/ 2084724 h 4467225"/>
              <a:gd name="connsiteX32" fmla="*/ 520541 w 1809750"/>
              <a:gd name="connsiteY32" fmla="*/ 2079961 h 4467225"/>
              <a:gd name="connsiteX33" fmla="*/ 520541 w 1809750"/>
              <a:gd name="connsiteY33" fmla="*/ 2075199 h 4467225"/>
              <a:gd name="connsiteX34" fmla="*/ 474821 w 1809750"/>
              <a:gd name="connsiteY34" fmla="*/ 2063769 h 4467225"/>
              <a:gd name="connsiteX35" fmla="*/ 488156 w 1809750"/>
              <a:gd name="connsiteY35" fmla="*/ 2009476 h 4467225"/>
              <a:gd name="connsiteX36" fmla="*/ 579596 w 1809750"/>
              <a:gd name="connsiteY36" fmla="*/ 1892319 h 4467225"/>
              <a:gd name="connsiteX37" fmla="*/ 533876 w 1809750"/>
              <a:gd name="connsiteY37" fmla="*/ 1886604 h 4467225"/>
              <a:gd name="connsiteX38" fmla="*/ 513874 w 1809750"/>
              <a:gd name="connsiteY38" fmla="*/ 1897081 h 4467225"/>
              <a:gd name="connsiteX39" fmla="*/ 461486 w 1809750"/>
              <a:gd name="connsiteY39" fmla="*/ 1948516 h 4467225"/>
              <a:gd name="connsiteX40" fmla="*/ 420529 w 1809750"/>
              <a:gd name="connsiteY40" fmla="*/ 2017096 h 4467225"/>
              <a:gd name="connsiteX41" fmla="*/ 432911 w 1809750"/>
              <a:gd name="connsiteY41" fmla="*/ 2049481 h 4467225"/>
              <a:gd name="connsiteX42" fmla="*/ 444341 w 1809750"/>
              <a:gd name="connsiteY42" fmla="*/ 2054244 h 4467225"/>
              <a:gd name="connsiteX43" fmla="*/ 410051 w 1809750"/>
              <a:gd name="connsiteY43" fmla="*/ 2059959 h 4467225"/>
              <a:gd name="connsiteX44" fmla="*/ 412909 w 1809750"/>
              <a:gd name="connsiteY44" fmla="*/ 2079961 h 4467225"/>
              <a:gd name="connsiteX45" fmla="*/ 409099 w 1809750"/>
              <a:gd name="connsiteY45" fmla="*/ 2084724 h 4467225"/>
              <a:gd name="connsiteX46" fmla="*/ 387191 w 1809750"/>
              <a:gd name="connsiteY46" fmla="*/ 2069484 h 4467225"/>
              <a:gd name="connsiteX47" fmla="*/ 366236 w 1809750"/>
              <a:gd name="connsiteY47" fmla="*/ 2029479 h 4467225"/>
              <a:gd name="connsiteX48" fmla="*/ 348139 w 1809750"/>
              <a:gd name="connsiteY48" fmla="*/ 2004714 h 4467225"/>
              <a:gd name="connsiteX49" fmla="*/ 322421 w 1809750"/>
              <a:gd name="connsiteY49" fmla="*/ 1957089 h 4467225"/>
              <a:gd name="connsiteX50" fmla="*/ 289084 w 1809750"/>
              <a:gd name="connsiteY50" fmla="*/ 1910416 h 4467225"/>
              <a:gd name="connsiteX51" fmla="*/ 259556 w 1809750"/>
              <a:gd name="connsiteY51" fmla="*/ 1877079 h 4467225"/>
              <a:gd name="connsiteX52" fmla="*/ 264319 w 1809750"/>
              <a:gd name="connsiteY52" fmla="*/ 1872316 h 4467225"/>
              <a:gd name="connsiteX53" fmla="*/ 278606 w 1809750"/>
              <a:gd name="connsiteY53" fmla="*/ 1881841 h 4467225"/>
              <a:gd name="connsiteX54" fmla="*/ 149066 w 1809750"/>
              <a:gd name="connsiteY54" fmla="*/ 1581804 h 4467225"/>
              <a:gd name="connsiteX55" fmla="*/ 109061 w 1809750"/>
              <a:gd name="connsiteY55" fmla="*/ 1461789 h 4467225"/>
              <a:gd name="connsiteX56" fmla="*/ 106204 w 1809750"/>
              <a:gd name="connsiteY56" fmla="*/ 1429404 h 4467225"/>
              <a:gd name="connsiteX57" fmla="*/ 111919 w 1809750"/>
              <a:gd name="connsiteY57" fmla="*/ 1353204 h 4467225"/>
              <a:gd name="connsiteX58" fmla="*/ 133826 w 1809750"/>
              <a:gd name="connsiteY58" fmla="*/ 1303674 h 4467225"/>
              <a:gd name="connsiteX59" fmla="*/ 206216 w 1809750"/>
              <a:gd name="connsiteY59" fmla="*/ 1160799 h 4467225"/>
              <a:gd name="connsiteX60" fmla="*/ 220504 w 1809750"/>
              <a:gd name="connsiteY60" fmla="*/ 1133176 h 4467225"/>
              <a:gd name="connsiteX61" fmla="*/ 246221 w 1809750"/>
              <a:gd name="connsiteY61" fmla="*/ 1089361 h 4467225"/>
              <a:gd name="connsiteX62" fmla="*/ 299561 w 1809750"/>
              <a:gd name="connsiteY62" fmla="*/ 986491 h 4467225"/>
              <a:gd name="connsiteX63" fmla="*/ 347186 w 1809750"/>
              <a:gd name="connsiteY63" fmla="*/ 891241 h 4467225"/>
              <a:gd name="connsiteX64" fmla="*/ 365284 w 1809750"/>
              <a:gd name="connsiteY64" fmla="*/ 840759 h 4467225"/>
              <a:gd name="connsiteX65" fmla="*/ 372904 w 1809750"/>
              <a:gd name="connsiteY65" fmla="*/ 817899 h 4467225"/>
              <a:gd name="connsiteX66" fmla="*/ 407194 w 1809750"/>
              <a:gd name="connsiteY66" fmla="*/ 750271 h 4467225"/>
              <a:gd name="connsiteX67" fmla="*/ 456724 w 1809750"/>
              <a:gd name="connsiteY67" fmla="*/ 719791 h 4467225"/>
              <a:gd name="connsiteX68" fmla="*/ 571024 w 1809750"/>
              <a:gd name="connsiteY68" fmla="*/ 684549 h 4467225"/>
              <a:gd name="connsiteX69" fmla="*/ 671036 w 1809750"/>
              <a:gd name="connsiteY69" fmla="*/ 632161 h 4467225"/>
              <a:gd name="connsiteX70" fmla="*/ 683419 w 1809750"/>
              <a:gd name="connsiteY70" fmla="*/ 614064 h 4467225"/>
              <a:gd name="connsiteX71" fmla="*/ 693896 w 1809750"/>
              <a:gd name="connsiteY71" fmla="*/ 548341 h 4467225"/>
              <a:gd name="connsiteX72" fmla="*/ 699611 w 1809750"/>
              <a:gd name="connsiteY72" fmla="*/ 438804 h 4467225"/>
              <a:gd name="connsiteX73" fmla="*/ 694849 w 1809750"/>
              <a:gd name="connsiteY73" fmla="*/ 383559 h 4467225"/>
              <a:gd name="connsiteX74" fmla="*/ 717709 w 1809750"/>
              <a:gd name="connsiteY74" fmla="*/ 281641 h 4467225"/>
              <a:gd name="connsiteX75" fmla="*/ 747236 w 1809750"/>
              <a:gd name="connsiteY75" fmla="*/ 187344 h 4467225"/>
              <a:gd name="connsiteX76" fmla="*/ 762476 w 1809750"/>
              <a:gd name="connsiteY76" fmla="*/ 163531 h 4467225"/>
              <a:gd name="connsiteX77" fmla="*/ 824389 w 1809750"/>
              <a:gd name="connsiteY77" fmla="*/ 91141 h 4467225"/>
              <a:gd name="connsiteX78" fmla="*/ 857726 w 1809750"/>
              <a:gd name="connsiteY78" fmla="*/ 42564 h 4467225"/>
              <a:gd name="connsiteX79" fmla="*/ 879634 w 1809750"/>
              <a:gd name="connsiteY79" fmla="*/ 35896 h 4467225"/>
              <a:gd name="connsiteX80" fmla="*/ 904399 w 1809750"/>
              <a:gd name="connsiteY80" fmla="*/ 30181 h 4467225"/>
              <a:gd name="connsiteX81" fmla="*/ 982504 w 1809750"/>
              <a:gd name="connsiteY81" fmla="*/ 11131 h 4467225"/>
              <a:gd name="connsiteX82" fmla="*/ 1059656 w 1809750"/>
              <a:gd name="connsiteY82" fmla="*/ 31134 h 4467225"/>
              <a:gd name="connsiteX83" fmla="*/ 1208246 w 1809750"/>
              <a:gd name="connsiteY83" fmla="*/ 231159 h 4467225"/>
              <a:gd name="connsiteX84" fmla="*/ 1225391 w 1809750"/>
              <a:gd name="connsiteY84" fmla="*/ 466426 h 4467225"/>
              <a:gd name="connsiteX85" fmla="*/ 1224439 w 1809750"/>
              <a:gd name="connsiteY85" fmla="*/ 476904 h 4467225"/>
              <a:gd name="connsiteX86" fmla="*/ 1233011 w 1809750"/>
              <a:gd name="connsiteY86" fmla="*/ 670261 h 4467225"/>
              <a:gd name="connsiteX87" fmla="*/ 1278731 w 1809750"/>
              <a:gd name="connsiteY87" fmla="*/ 721696 h 4467225"/>
              <a:gd name="connsiteX88" fmla="*/ 1348264 w 1809750"/>
              <a:gd name="connsiteY88" fmla="*/ 732174 h 4467225"/>
              <a:gd name="connsiteX89" fmla="*/ 1381601 w 1809750"/>
              <a:gd name="connsiteY89" fmla="*/ 755986 h 4467225"/>
              <a:gd name="connsiteX90" fmla="*/ 1409224 w 1809750"/>
              <a:gd name="connsiteY90" fmla="*/ 801706 h 4467225"/>
              <a:gd name="connsiteX91" fmla="*/ 1417796 w 1809750"/>
              <a:gd name="connsiteY91" fmla="*/ 820756 h 4467225"/>
              <a:gd name="connsiteX92" fmla="*/ 1447324 w 1809750"/>
              <a:gd name="connsiteY92" fmla="*/ 879811 h 4467225"/>
              <a:gd name="connsiteX93" fmla="*/ 1549241 w 1809750"/>
              <a:gd name="connsiteY93" fmla="*/ 1010304 h 4467225"/>
              <a:gd name="connsiteX94" fmla="*/ 1579721 w 1809750"/>
              <a:gd name="connsiteY94" fmla="*/ 1043641 h 4467225"/>
              <a:gd name="connsiteX95" fmla="*/ 1634014 w 1809750"/>
              <a:gd name="connsiteY95" fmla="*/ 1114126 h 4467225"/>
              <a:gd name="connsiteX96" fmla="*/ 1742599 w 1809750"/>
              <a:gd name="connsiteY96" fmla="*/ 1255096 h 4467225"/>
              <a:gd name="connsiteX97" fmla="*/ 1774031 w 1809750"/>
              <a:gd name="connsiteY97" fmla="*/ 1312246 h 4467225"/>
              <a:gd name="connsiteX98" fmla="*/ 1797844 w 1809750"/>
              <a:gd name="connsiteY98" fmla="*/ 1354156 h 4467225"/>
              <a:gd name="connsiteX99" fmla="*/ 1806416 w 1809750"/>
              <a:gd name="connsiteY99" fmla="*/ 1372254 h 4467225"/>
              <a:gd name="connsiteX100" fmla="*/ 1801654 w 1809750"/>
              <a:gd name="connsiteY100" fmla="*/ 1457026 h 4467225"/>
              <a:gd name="connsiteX101" fmla="*/ 1762601 w 1809750"/>
              <a:gd name="connsiteY101" fmla="*/ 1607521 h 4467225"/>
              <a:gd name="connsiteX102" fmla="*/ 1740694 w 1809750"/>
              <a:gd name="connsiteY102" fmla="*/ 1665624 h 4467225"/>
              <a:gd name="connsiteX103" fmla="*/ 1700689 w 1809750"/>
              <a:gd name="connsiteY103" fmla="*/ 1787544 h 4467225"/>
              <a:gd name="connsiteX104" fmla="*/ 1698784 w 1809750"/>
              <a:gd name="connsiteY104" fmla="*/ 1793259 h 4467225"/>
              <a:gd name="connsiteX105" fmla="*/ 1686401 w 1809750"/>
              <a:gd name="connsiteY105" fmla="*/ 1869459 h 4467225"/>
              <a:gd name="connsiteX106" fmla="*/ 1653064 w 1809750"/>
              <a:gd name="connsiteY106" fmla="*/ 1898034 h 4467225"/>
              <a:gd name="connsiteX107" fmla="*/ 1609249 w 1809750"/>
              <a:gd name="connsiteY107" fmla="*/ 2004714 h 4467225"/>
              <a:gd name="connsiteX108" fmla="*/ 1568291 w 1809750"/>
              <a:gd name="connsiteY108" fmla="*/ 2011381 h 4467225"/>
              <a:gd name="connsiteX109" fmla="*/ 1535906 w 1809750"/>
              <a:gd name="connsiteY109" fmla="*/ 1998046 h 4467225"/>
              <a:gd name="connsiteX110" fmla="*/ 1582579 w 1809750"/>
              <a:gd name="connsiteY110" fmla="*/ 1964709 h 4467225"/>
              <a:gd name="connsiteX111" fmla="*/ 1499711 w 1809750"/>
              <a:gd name="connsiteY111" fmla="*/ 1878984 h 4467225"/>
              <a:gd name="connsiteX112" fmla="*/ 1486376 w 1809750"/>
              <a:gd name="connsiteY112" fmla="*/ 1865649 h 4467225"/>
              <a:gd name="connsiteX113" fmla="*/ 1426369 w 1809750"/>
              <a:gd name="connsiteY113" fmla="*/ 1834216 h 4467225"/>
              <a:gd name="connsiteX114" fmla="*/ 1479709 w 1809750"/>
              <a:gd name="connsiteY114" fmla="*/ 1908511 h 4467225"/>
              <a:gd name="connsiteX115" fmla="*/ 1511141 w 1809750"/>
              <a:gd name="connsiteY115" fmla="*/ 1983759 h 4467225"/>
              <a:gd name="connsiteX116" fmla="*/ 1507331 w 1809750"/>
              <a:gd name="connsiteY116" fmla="*/ 2011381 h 4467225"/>
              <a:gd name="connsiteX117" fmla="*/ 1484471 w 1809750"/>
              <a:gd name="connsiteY117" fmla="*/ 2006619 h 4467225"/>
              <a:gd name="connsiteX118" fmla="*/ 1446371 w 1809750"/>
              <a:gd name="connsiteY118" fmla="*/ 2034241 h 4467225"/>
              <a:gd name="connsiteX119" fmla="*/ 1463516 w 1809750"/>
              <a:gd name="connsiteY119" fmla="*/ 2120919 h 4467225"/>
              <a:gd name="connsiteX120" fmla="*/ 1468279 w 1809750"/>
              <a:gd name="connsiteY120" fmla="*/ 2202834 h 4467225"/>
              <a:gd name="connsiteX121" fmla="*/ 1472089 w 1809750"/>
              <a:gd name="connsiteY121" fmla="*/ 2251411 h 4467225"/>
              <a:gd name="connsiteX122" fmla="*/ 1468279 w 1809750"/>
              <a:gd name="connsiteY122" fmla="*/ 2393334 h 4467225"/>
              <a:gd name="connsiteX123" fmla="*/ 1453991 w 1809750"/>
              <a:gd name="connsiteY123" fmla="*/ 2605741 h 4467225"/>
              <a:gd name="connsiteX124" fmla="*/ 1438751 w 1809750"/>
              <a:gd name="connsiteY124" fmla="*/ 2816244 h 4467225"/>
              <a:gd name="connsiteX125" fmla="*/ 1432084 w 1809750"/>
              <a:gd name="connsiteY125" fmla="*/ 2962929 h 4467225"/>
              <a:gd name="connsiteX126" fmla="*/ 1424464 w 1809750"/>
              <a:gd name="connsiteY126" fmla="*/ 3218199 h 4467225"/>
              <a:gd name="connsiteX127" fmla="*/ 1418749 w 1809750"/>
              <a:gd name="connsiteY127" fmla="*/ 3379171 h 4467225"/>
              <a:gd name="connsiteX128" fmla="*/ 1428274 w 1809750"/>
              <a:gd name="connsiteY128" fmla="*/ 3838276 h 4467225"/>
              <a:gd name="connsiteX129" fmla="*/ 1414939 w 1809750"/>
              <a:gd name="connsiteY129" fmla="*/ 4017346 h 4467225"/>
              <a:gd name="connsiteX130" fmla="*/ 1406366 w 1809750"/>
              <a:gd name="connsiteY130" fmla="*/ 4130694 h 4467225"/>
              <a:gd name="connsiteX131" fmla="*/ 1394936 w 1809750"/>
              <a:gd name="connsiteY131" fmla="*/ 4244041 h 4467225"/>
              <a:gd name="connsiteX132" fmla="*/ 1393031 w 1809750"/>
              <a:gd name="connsiteY132" fmla="*/ 4272616 h 4467225"/>
              <a:gd name="connsiteX133" fmla="*/ 1384459 w 1809750"/>
              <a:gd name="connsiteY133" fmla="*/ 4389774 h 4467225"/>
              <a:gd name="connsiteX134" fmla="*/ 1368266 w 1809750"/>
              <a:gd name="connsiteY134" fmla="*/ 4402156 h 4467225"/>
              <a:gd name="connsiteX135" fmla="*/ 1309211 w 1809750"/>
              <a:gd name="connsiteY135" fmla="*/ 4403109 h 4467225"/>
              <a:gd name="connsiteX136" fmla="*/ 1240631 w 1809750"/>
              <a:gd name="connsiteY136" fmla="*/ 4461211 h 4467225"/>
              <a:gd name="connsiteX137" fmla="*/ 1121569 w 1809750"/>
              <a:gd name="connsiteY137" fmla="*/ 4468831 h 4467225"/>
              <a:gd name="connsiteX138" fmla="*/ 1091089 w 1809750"/>
              <a:gd name="connsiteY138" fmla="*/ 4445971 h 4467225"/>
              <a:gd name="connsiteX139" fmla="*/ 1068229 w 1809750"/>
              <a:gd name="connsiteY139" fmla="*/ 4360246 h 4467225"/>
              <a:gd name="connsiteX140" fmla="*/ 1052989 w 1809750"/>
              <a:gd name="connsiteY140" fmla="*/ 4259281 h 4467225"/>
              <a:gd name="connsiteX141" fmla="*/ 1070134 w 1809750"/>
              <a:gd name="connsiteY141" fmla="*/ 4195464 h 4467225"/>
              <a:gd name="connsiteX142" fmla="*/ 1084421 w 1809750"/>
              <a:gd name="connsiteY142" fmla="*/ 4105929 h 4467225"/>
              <a:gd name="connsiteX143" fmla="*/ 1085374 w 1809750"/>
              <a:gd name="connsiteY143" fmla="*/ 3964959 h 4467225"/>
              <a:gd name="connsiteX144" fmla="*/ 1090136 w 1809750"/>
              <a:gd name="connsiteY144" fmla="*/ 3763981 h 4467225"/>
              <a:gd name="connsiteX145" fmla="*/ 1090136 w 1809750"/>
              <a:gd name="connsiteY145" fmla="*/ 3575386 h 4467225"/>
              <a:gd name="connsiteX146" fmla="*/ 1091089 w 1809750"/>
              <a:gd name="connsiteY146" fmla="*/ 3440131 h 4467225"/>
              <a:gd name="connsiteX147" fmla="*/ 1084421 w 1809750"/>
              <a:gd name="connsiteY147" fmla="*/ 3398221 h 4467225"/>
              <a:gd name="connsiteX148" fmla="*/ 1083469 w 1809750"/>
              <a:gd name="connsiteY148" fmla="*/ 3383934 h 4467225"/>
              <a:gd name="connsiteX149" fmla="*/ 1088231 w 1809750"/>
              <a:gd name="connsiteY149" fmla="*/ 3122949 h 4467225"/>
              <a:gd name="connsiteX150" fmla="*/ 1075849 w 1809750"/>
              <a:gd name="connsiteY150" fmla="*/ 2908636 h 4467225"/>
              <a:gd name="connsiteX151" fmla="*/ 1047274 w 1809750"/>
              <a:gd name="connsiteY151" fmla="*/ 2654319 h 4467225"/>
              <a:gd name="connsiteX152" fmla="*/ 1026319 w 1809750"/>
              <a:gd name="connsiteY152" fmla="*/ 2539066 h 4467225"/>
              <a:gd name="connsiteX153" fmla="*/ 1023461 w 1809750"/>
              <a:gd name="connsiteY153" fmla="*/ 2510491 h 4467225"/>
              <a:gd name="connsiteX154" fmla="*/ 1015841 w 1809750"/>
              <a:gd name="connsiteY154" fmla="*/ 2488584 h 4467225"/>
              <a:gd name="connsiteX155" fmla="*/ 1009174 w 1809750"/>
              <a:gd name="connsiteY155" fmla="*/ 2457151 h 4467225"/>
              <a:gd name="connsiteX156" fmla="*/ 1002506 w 1809750"/>
              <a:gd name="connsiteY156" fmla="*/ 2400001 h 4467225"/>
              <a:gd name="connsiteX157" fmla="*/ 977741 w 1809750"/>
              <a:gd name="connsiteY157" fmla="*/ 2420956 h 4467225"/>
              <a:gd name="connsiteX158" fmla="*/ 898684 w 1809750"/>
              <a:gd name="connsiteY158" fmla="*/ 2683846 h 4467225"/>
              <a:gd name="connsiteX159" fmla="*/ 799624 w 1809750"/>
              <a:gd name="connsiteY159" fmla="*/ 3000076 h 4467225"/>
              <a:gd name="connsiteX160" fmla="*/ 741521 w 1809750"/>
              <a:gd name="connsiteY160" fmla="*/ 3304876 h 4467225"/>
              <a:gd name="connsiteX161" fmla="*/ 736759 w 1809750"/>
              <a:gd name="connsiteY161" fmla="*/ 3384886 h 4467225"/>
              <a:gd name="connsiteX162" fmla="*/ 725329 w 1809750"/>
              <a:gd name="connsiteY162" fmla="*/ 3419176 h 4467225"/>
              <a:gd name="connsiteX163" fmla="*/ 705326 w 1809750"/>
              <a:gd name="connsiteY163" fmla="*/ 3529666 h 4467225"/>
              <a:gd name="connsiteX164" fmla="*/ 679609 w 1809750"/>
              <a:gd name="connsiteY164" fmla="*/ 3662064 h 4467225"/>
              <a:gd name="connsiteX165" fmla="*/ 654844 w 1809750"/>
              <a:gd name="connsiteY165" fmla="*/ 3813511 h 4467225"/>
              <a:gd name="connsiteX166" fmla="*/ 628174 w 1809750"/>
              <a:gd name="connsiteY166" fmla="*/ 3989724 h 4467225"/>
              <a:gd name="connsiteX167" fmla="*/ 611981 w 1809750"/>
              <a:gd name="connsiteY167" fmla="*/ 4096404 h 4467225"/>
              <a:gd name="connsiteX168" fmla="*/ 595789 w 1809750"/>
              <a:gd name="connsiteY168" fmla="*/ 4204989 h 4467225"/>
              <a:gd name="connsiteX169" fmla="*/ 572929 w 1809750"/>
              <a:gd name="connsiteY169" fmla="*/ 4360246 h 4467225"/>
              <a:gd name="connsiteX170" fmla="*/ 571976 w 1809750"/>
              <a:gd name="connsiteY170" fmla="*/ 4365961 h 4467225"/>
              <a:gd name="connsiteX171" fmla="*/ 536734 w 1809750"/>
              <a:gd name="connsiteY171" fmla="*/ 4398346 h 4467225"/>
              <a:gd name="connsiteX172" fmla="*/ 410051 w 1809750"/>
              <a:gd name="connsiteY172" fmla="*/ 4390726 h 4467225"/>
              <a:gd name="connsiteX173" fmla="*/ 377666 w 1809750"/>
              <a:gd name="connsiteY173" fmla="*/ 4404061 h 4467225"/>
              <a:gd name="connsiteX174" fmla="*/ 359569 w 1809750"/>
              <a:gd name="connsiteY174" fmla="*/ 4412634 h 4467225"/>
              <a:gd name="connsiteX175" fmla="*/ 343376 w 1809750"/>
              <a:gd name="connsiteY175" fmla="*/ 4397394 h 4467225"/>
              <a:gd name="connsiteX176" fmla="*/ 319564 w 1809750"/>
              <a:gd name="connsiteY176" fmla="*/ 4374534 h 4467225"/>
              <a:gd name="connsiteX177" fmla="*/ 301466 w 1809750"/>
              <a:gd name="connsiteY177" fmla="*/ 4369771 h 4467225"/>
              <a:gd name="connsiteX178" fmla="*/ 276701 w 1809750"/>
              <a:gd name="connsiteY178" fmla="*/ 4385011 h 4467225"/>
              <a:gd name="connsiteX179" fmla="*/ 198596 w 1809750"/>
              <a:gd name="connsiteY179" fmla="*/ 4448829 h 4467225"/>
              <a:gd name="connsiteX180" fmla="*/ 78581 w 1809750"/>
              <a:gd name="connsiteY180" fmla="*/ 4447876 h 4467225"/>
              <a:gd name="connsiteX181" fmla="*/ 7144 w 1809750"/>
              <a:gd name="connsiteY181" fmla="*/ 4419301 h 4467225"/>
              <a:gd name="connsiteX182" fmla="*/ 10001 w 1809750"/>
              <a:gd name="connsiteY182" fmla="*/ 4380249 h 4467225"/>
              <a:gd name="connsiteX183" fmla="*/ 705326 w 1809750"/>
              <a:gd name="connsiteY183" fmla="*/ 762654 h 4467225"/>
              <a:gd name="connsiteX184" fmla="*/ 719614 w 1809750"/>
              <a:gd name="connsiteY184" fmla="*/ 792181 h 4467225"/>
              <a:gd name="connsiteX185" fmla="*/ 739616 w 1809750"/>
              <a:gd name="connsiteY185" fmla="*/ 840759 h 4467225"/>
              <a:gd name="connsiteX186" fmla="*/ 752951 w 1809750"/>
              <a:gd name="connsiteY186" fmla="*/ 867429 h 4467225"/>
              <a:gd name="connsiteX187" fmla="*/ 760571 w 1809750"/>
              <a:gd name="connsiteY187" fmla="*/ 945534 h 4467225"/>
              <a:gd name="connsiteX188" fmla="*/ 775811 w 1809750"/>
              <a:gd name="connsiteY188" fmla="*/ 1109364 h 4467225"/>
              <a:gd name="connsiteX189" fmla="*/ 866299 w 1809750"/>
              <a:gd name="connsiteY189" fmla="*/ 1383684 h 4467225"/>
              <a:gd name="connsiteX190" fmla="*/ 890111 w 1809750"/>
              <a:gd name="connsiteY190" fmla="*/ 1427499 h 4467225"/>
              <a:gd name="connsiteX191" fmla="*/ 914876 w 1809750"/>
              <a:gd name="connsiteY191" fmla="*/ 1369396 h 4467225"/>
              <a:gd name="connsiteX192" fmla="*/ 1006316 w 1809750"/>
              <a:gd name="connsiteY192" fmla="*/ 1135081 h 4467225"/>
              <a:gd name="connsiteX193" fmla="*/ 1058704 w 1809750"/>
              <a:gd name="connsiteY193" fmla="*/ 1014114 h 4467225"/>
              <a:gd name="connsiteX194" fmla="*/ 1060609 w 1809750"/>
              <a:gd name="connsiteY194" fmla="*/ 974109 h 4467225"/>
              <a:gd name="connsiteX195" fmla="*/ 1052989 w 1809750"/>
              <a:gd name="connsiteY195" fmla="*/ 881716 h 4467225"/>
              <a:gd name="connsiteX196" fmla="*/ 1063466 w 1809750"/>
              <a:gd name="connsiteY196" fmla="*/ 863619 h 4467225"/>
              <a:gd name="connsiteX197" fmla="*/ 1126331 w 1809750"/>
              <a:gd name="connsiteY197" fmla="*/ 804564 h 4467225"/>
              <a:gd name="connsiteX198" fmla="*/ 1206341 w 1809750"/>
              <a:gd name="connsiteY198" fmla="*/ 850284 h 4467225"/>
              <a:gd name="connsiteX199" fmla="*/ 1067276 w 1809750"/>
              <a:gd name="connsiteY199" fmla="*/ 633114 h 4467225"/>
              <a:gd name="connsiteX200" fmla="*/ 1049179 w 1809750"/>
              <a:gd name="connsiteY200" fmla="*/ 710266 h 4467225"/>
              <a:gd name="connsiteX201" fmla="*/ 1040606 w 1809750"/>
              <a:gd name="connsiteY201" fmla="*/ 776941 h 4467225"/>
              <a:gd name="connsiteX202" fmla="*/ 1030129 w 1809750"/>
              <a:gd name="connsiteY202" fmla="*/ 814089 h 4467225"/>
              <a:gd name="connsiteX203" fmla="*/ 997744 w 1809750"/>
              <a:gd name="connsiteY203" fmla="*/ 848379 h 4467225"/>
              <a:gd name="connsiteX204" fmla="*/ 904399 w 1809750"/>
              <a:gd name="connsiteY204" fmla="*/ 990301 h 4467225"/>
              <a:gd name="connsiteX205" fmla="*/ 897731 w 1809750"/>
              <a:gd name="connsiteY205" fmla="*/ 993159 h 4467225"/>
              <a:gd name="connsiteX206" fmla="*/ 878681 w 1809750"/>
              <a:gd name="connsiteY206" fmla="*/ 936009 h 4467225"/>
              <a:gd name="connsiteX207" fmla="*/ 818674 w 1809750"/>
              <a:gd name="connsiteY207" fmla="*/ 856951 h 4467225"/>
              <a:gd name="connsiteX208" fmla="*/ 780574 w 1809750"/>
              <a:gd name="connsiteY208" fmla="*/ 843616 h 4467225"/>
              <a:gd name="connsiteX209" fmla="*/ 797719 w 1809750"/>
              <a:gd name="connsiteY209" fmla="*/ 592156 h 4467225"/>
              <a:gd name="connsiteX210" fmla="*/ 634841 w 1809750"/>
              <a:gd name="connsiteY210" fmla="*/ 825519 h 4467225"/>
              <a:gd name="connsiteX211" fmla="*/ 705326 w 1809750"/>
              <a:gd name="connsiteY211" fmla="*/ 762654 h 4467225"/>
              <a:gd name="connsiteX212" fmla="*/ 1273969 w 1809750"/>
              <a:gd name="connsiteY212" fmla="*/ 1329391 h 4467225"/>
              <a:gd name="connsiteX213" fmla="*/ 1280636 w 1809750"/>
              <a:gd name="connsiteY213" fmla="*/ 1357014 h 4467225"/>
              <a:gd name="connsiteX214" fmla="*/ 1294924 w 1809750"/>
              <a:gd name="connsiteY214" fmla="*/ 1423689 h 4467225"/>
              <a:gd name="connsiteX215" fmla="*/ 1315879 w 1809750"/>
              <a:gd name="connsiteY215" fmla="*/ 1556086 h 4467225"/>
              <a:gd name="connsiteX216" fmla="*/ 1337786 w 1809750"/>
              <a:gd name="connsiteY216" fmla="*/ 1669434 h 4467225"/>
              <a:gd name="connsiteX217" fmla="*/ 1370171 w 1809750"/>
              <a:gd name="connsiteY217" fmla="*/ 1777066 h 4467225"/>
              <a:gd name="connsiteX218" fmla="*/ 1441609 w 1809750"/>
              <a:gd name="connsiteY218" fmla="*/ 1820881 h 4467225"/>
              <a:gd name="connsiteX219" fmla="*/ 1473041 w 1809750"/>
              <a:gd name="connsiteY219" fmla="*/ 1796116 h 4467225"/>
              <a:gd name="connsiteX220" fmla="*/ 1516856 w 1809750"/>
              <a:gd name="connsiteY220" fmla="*/ 1700866 h 4467225"/>
              <a:gd name="connsiteX221" fmla="*/ 1537811 w 1809750"/>
              <a:gd name="connsiteY221" fmla="*/ 1671339 h 4467225"/>
              <a:gd name="connsiteX222" fmla="*/ 1547336 w 1809750"/>
              <a:gd name="connsiteY222" fmla="*/ 1614189 h 4467225"/>
              <a:gd name="connsiteX223" fmla="*/ 1568291 w 1809750"/>
              <a:gd name="connsiteY223" fmla="*/ 1573231 h 4467225"/>
              <a:gd name="connsiteX224" fmla="*/ 1575911 w 1809750"/>
              <a:gd name="connsiteY224" fmla="*/ 1558944 h 4467225"/>
              <a:gd name="connsiteX225" fmla="*/ 1582579 w 1809750"/>
              <a:gd name="connsiteY225" fmla="*/ 1450359 h 4467225"/>
              <a:gd name="connsiteX226" fmla="*/ 1577816 w 1809750"/>
              <a:gd name="connsiteY226" fmla="*/ 1436071 h 4467225"/>
              <a:gd name="connsiteX227" fmla="*/ 1470184 w 1809750"/>
              <a:gd name="connsiteY227" fmla="*/ 1317009 h 4467225"/>
              <a:gd name="connsiteX228" fmla="*/ 1383506 w 1809750"/>
              <a:gd name="connsiteY228" fmla="*/ 1220806 h 4467225"/>
              <a:gd name="connsiteX229" fmla="*/ 1353026 w 1809750"/>
              <a:gd name="connsiteY229" fmla="*/ 1221759 h 4467225"/>
              <a:gd name="connsiteX230" fmla="*/ 1280636 w 1809750"/>
              <a:gd name="connsiteY230" fmla="*/ 1315104 h 4467225"/>
              <a:gd name="connsiteX231" fmla="*/ 1273969 w 1809750"/>
              <a:gd name="connsiteY231" fmla="*/ 1329391 h 4467225"/>
              <a:gd name="connsiteX232" fmla="*/ 599599 w 1809750"/>
              <a:gd name="connsiteY232" fmla="*/ 1884699 h 4467225"/>
              <a:gd name="connsiteX233" fmla="*/ 604361 w 1809750"/>
              <a:gd name="connsiteY233" fmla="*/ 1880889 h 4467225"/>
              <a:gd name="connsiteX234" fmla="*/ 596741 w 1809750"/>
              <a:gd name="connsiteY234" fmla="*/ 1858029 h 4467225"/>
              <a:gd name="connsiteX235" fmla="*/ 581501 w 1809750"/>
              <a:gd name="connsiteY235" fmla="*/ 1721821 h 4467225"/>
              <a:gd name="connsiteX236" fmla="*/ 583406 w 1809750"/>
              <a:gd name="connsiteY236" fmla="*/ 1673244 h 4467225"/>
              <a:gd name="connsiteX237" fmla="*/ 558641 w 1809750"/>
              <a:gd name="connsiteY237" fmla="*/ 1591329 h 4467225"/>
              <a:gd name="connsiteX238" fmla="*/ 555784 w 1809750"/>
              <a:gd name="connsiteY238" fmla="*/ 1568469 h 4467225"/>
              <a:gd name="connsiteX239" fmla="*/ 531019 w 1809750"/>
              <a:gd name="connsiteY239" fmla="*/ 1421784 h 4467225"/>
              <a:gd name="connsiteX240" fmla="*/ 503396 w 1809750"/>
              <a:gd name="connsiteY240" fmla="*/ 1333201 h 4467225"/>
              <a:gd name="connsiteX241" fmla="*/ 484346 w 1809750"/>
              <a:gd name="connsiteY241" fmla="*/ 1236046 h 4467225"/>
              <a:gd name="connsiteX242" fmla="*/ 472916 w 1809750"/>
              <a:gd name="connsiteY242" fmla="*/ 1215091 h 4467225"/>
              <a:gd name="connsiteX243" fmla="*/ 451009 w 1809750"/>
              <a:gd name="connsiteY243" fmla="*/ 1228426 h 4467225"/>
              <a:gd name="connsiteX244" fmla="*/ 431959 w 1809750"/>
              <a:gd name="connsiteY244" fmla="*/ 1271289 h 4467225"/>
              <a:gd name="connsiteX245" fmla="*/ 375761 w 1809750"/>
              <a:gd name="connsiteY245" fmla="*/ 1361776 h 4467225"/>
              <a:gd name="connsiteX246" fmla="*/ 330994 w 1809750"/>
              <a:gd name="connsiteY246" fmla="*/ 1464646 h 4467225"/>
              <a:gd name="connsiteX247" fmla="*/ 333851 w 1809750"/>
              <a:gd name="connsiteY247" fmla="*/ 1471314 h 4467225"/>
              <a:gd name="connsiteX248" fmla="*/ 353854 w 1809750"/>
              <a:gd name="connsiteY248" fmla="*/ 1544656 h 4467225"/>
              <a:gd name="connsiteX249" fmla="*/ 361474 w 1809750"/>
              <a:gd name="connsiteY249" fmla="*/ 1568469 h 4467225"/>
              <a:gd name="connsiteX250" fmla="*/ 390049 w 1809750"/>
              <a:gd name="connsiteY250" fmla="*/ 1656099 h 4467225"/>
              <a:gd name="connsiteX251" fmla="*/ 395764 w 1809750"/>
              <a:gd name="connsiteY251" fmla="*/ 1677054 h 4467225"/>
              <a:gd name="connsiteX252" fmla="*/ 474821 w 1809750"/>
              <a:gd name="connsiteY252" fmla="*/ 1826596 h 4467225"/>
              <a:gd name="connsiteX253" fmla="*/ 507206 w 1809750"/>
              <a:gd name="connsiteY253" fmla="*/ 1858029 h 4467225"/>
              <a:gd name="connsiteX254" fmla="*/ 558641 w 1809750"/>
              <a:gd name="connsiteY254" fmla="*/ 1866601 h 4467225"/>
              <a:gd name="connsiteX255" fmla="*/ 573881 w 1809750"/>
              <a:gd name="connsiteY255" fmla="*/ 1872316 h 4467225"/>
              <a:gd name="connsiteX256" fmla="*/ 599599 w 1809750"/>
              <a:gd name="connsiteY256" fmla="*/ 1884699 h 4467225"/>
              <a:gd name="connsiteX257" fmla="*/ 930116 w 1809750"/>
              <a:gd name="connsiteY257" fmla="*/ 1638954 h 4467225"/>
              <a:gd name="connsiteX258" fmla="*/ 905351 w 1809750"/>
              <a:gd name="connsiteY258" fmla="*/ 1617046 h 4467225"/>
              <a:gd name="connsiteX259" fmla="*/ 880586 w 1809750"/>
              <a:gd name="connsiteY259" fmla="*/ 1644669 h 4467225"/>
              <a:gd name="connsiteX260" fmla="*/ 903446 w 1809750"/>
              <a:gd name="connsiteY260" fmla="*/ 1670386 h 4467225"/>
              <a:gd name="connsiteX261" fmla="*/ 930116 w 1809750"/>
              <a:gd name="connsiteY261" fmla="*/ 1638954 h 4467225"/>
              <a:gd name="connsiteX262" fmla="*/ 912019 w 1809750"/>
              <a:gd name="connsiteY262" fmla="*/ 1539894 h 4467225"/>
              <a:gd name="connsiteX263" fmla="*/ 889159 w 1809750"/>
              <a:gd name="connsiteY263" fmla="*/ 1510366 h 4467225"/>
              <a:gd name="connsiteX264" fmla="*/ 871061 w 1809750"/>
              <a:gd name="connsiteY264" fmla="*/ 1535131 h 4467225"/>
              <a:gd name="connsiteX265" fmla="*/ 892969 w 1809750"/>
              <a:gd name="connsiteY265" fmla="*/ 1563706 h 4467225"/>
              <a:gd name="connsiteX266" fmla="*/ 912019 w 1809750"/>
              <a:gd name="connsiteY266" fmla="*/ 1539894 h 4467225"/>
              <a:gd name="connsiteX267" fmla="*/ 918686 w 1809750"/>
              <a:gd name="connsiteY267" fmla="*/ 1769446 h 4467225"/>
              <a:gd name="connsiteX268" fmla="*/ 946309 w 1809750"/>
              <a:gd name="connsiteY268" fmla="*/ 1741824 h 4467225"/>
              <a:gd name="connsiteX269" fmla="*/ 926306 w 1809750"/>
              <a:gd name="connsiteY269" fmla="*/ 1718964 h 4467225"/>
              <a:gd name="connsiteX270" fmla="*/ 897731 w 1809750"/>
              <a:gd name="connsiteY270" fmla="*/ 1738014 h 4467225"/>
              <a:gd name="connsiteX271" fmla="*/ 918686 w 1809750"/>
              <a:gd name="connsiteY271" fmla="*/ 1769446 h 44672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</a:cxnLst>
            <a:rect l="l" t="t" r="r" b="b"/>
            <a:pathLst>
              <a:path w="1809750" h="4467225">
                <a:moveTo>
                  <a:pt x="10001" y="4380249"/>
                </a:moveTo>
                <a:cubicBezTo>
                  <a:pt x="17621" y="4372629"/>
                  <a:pt x="25241" y="4363104"/>
                  <a:pt x="33814" y="4357389"/>
                </a:cubicBezTo>
                <a:cubicBezTo>
                  <a:pt x="44291" y="4350721"/>
                  <a:pt x="56674" y="4345959"/>
                  <a:pt x="68104" y="4343101"/>
                </a:cubicBezTo>
                <a:cubicBezTo>
                  <a:pt x="112871" y="4333576"/>
                  <a:pt x="125254" y="4304049"/>
                  <a:pt x="128111" y="4262139"/>
                </a:cubicBezTo>
                <a:cubicBezTo>
                  <a:pt x="131921" y="4206894"/>
                  <a:pt x="141446" y="4153554"/>
                  <a:pt x="157639" y="4100214"/>
                </a:cubicBezTo>
                <a:cubicBezTo>
                  <a:pt x="181451" y="4022109"/>
                  <a:pt x="199549" y="3943051"/>
                  <a:pt x="220504" y="3863994"/>
                </a:cubicBezTo>
                <a:cubicBezTo>
                  <a:pt x="226219" y="3843991"/>
                  <a:pt x="236696" y="3825894"/>
                  <a:pt x="242411" y="3805891"/>
                </a:cubicBezTo>
                <a:cubicBezTo>
                  <a:pt x="251936" y="3770649"/>
                  <a:pt x="260509" y="3735406"/>
                  <a:pt x="268129" y="3699211"/>
                </a:cubicBezTo>
                <a:cubicBezTo>
                  <a:pt x="288131" y="3606819"/>
                  <a:pt x="308134" y="3514426"/>
                  <a:pt x="328136" y="3422034"/>
                </a:cubicBezTo>
                <a:cubicBezTo>
                  <a:pt x="330041" y="3413461"/>
                  <a:pt x="328136" y="3404889"/>
                  <a:pt x="327184" y="3396316"/>
                </a:cubicBezTo>
                <a:cubicBezTo>
                  <a:pt x="327184" y="3391554"/>
                  <a:pt x="326231" y="3386791"/>
                  <a:pt x="328136" y="3382029"/>
                </a:cubicBezTo>
                <a:cubicBezTo>
                  <a:pt x="342424" y="3341071"/>
                  <a:pt x="356711" y="3300114"/>
                  <a:pt x="370999" y="3260109"/>
                </a:cubicBezTo>
                <a:cubicBezTo>
                  <a:pt x="375761" y="3247726"/>
                  <a:pt x="379571" y="3235344"/>
                  <a:pt x="386239" y="3223914"/>
                </a:cubicBezTo>
                <a:cubicBezTo>
                  <a:pt x="405289" y="3191529"/>
                  <a:pt x="408146" y="3157239"/>
                  <a:pt x="406241" y="3121996"/>
                </a:cubicBezTo>
                <a:cubicBezTo>
                  <a:pt x="404336" y="3091516"/>
                  <a:pt x="411956" y="3063894"/>
                  <a:pt x="423386" y="3035319"/>
                </a:cubicBezTo>
                <a:cubicBezTo>
                  <a:pt x="430054" y="3019126"/>
                  <a:pt x="431959" y="3001029"/>
                  <a:pt x="434816" y="2983884"/>
                </a:cubicBezTo>
                <a:cubicBezTo>
                  <a:pt x="444341" y="2928639"/>
                  <a:pt x="452914" y="2873394"/>
                  <a:pt x="461486" y="2818149"/>
                </a:cubicBezTo>
                <a:cubicBezTo>
                  <a:pt x="463391" y="2806719"/>
                  <a:pt x="469106" y="2796241"/>
                  <a:pt x="471011" y="2784811"/>
                </a:cubicBezTo>
                <a:cubicBezTo>
                  <a:pt x="473869" y="2767666"/>
                  <a:pt x="476726" y="2749569"/>
                  <a:pt x="476726" y="2732424"/>
                </a:cubicBezTo>
                <a:cubicBezTo>
                  <a:pt x="476726" y="2700991"/>
                  <a:pt x="472916" y="2670511"/>
                  <a:pt x="495776" y="2643841"/>
                </a:cubicBezTo>
                <a:cubicBezTo>
                  <a:pt x="500539" y="2639079"/>
                  <a:pt x="503396" y="2631459"/>
                  <a:pt x="503396" y="2624791"/>
                </a:cubicBezTo>
                <a:cubicBezTo>
                  <a:pt x="504349" y="2595264"/>
                  <a:pt x="503396" y="2566689"/>
                  <a:pt x="504349" y="2537161"/>
                </a:cubicBezTo>
                <a:cubicBezTo>
                  <a:pt x="504349" y="2525731"/>
                  <a:pt x="509111" y="2514301"/>
                  <a:pt x="511016" y="2502871"/>
                </a:cubicBezTo>
                <a:cubicBezTo>
                  <a:pt x="520541" y="2432386"/>
                  <a:pt x="530066" y="2360949"/>
                  <a:pt x="538639" y="2290464"/>
                </a:cubicBezTo>
                <a:cubicBezTo>
                  <a:pt x="539591" y="2279986"/>
                  <a:pt x="539591" y="2269509"/>
                  <a:pt x="539591" y="2259984"/>
                </a:cubicBezTo>
                <a:cubicBezTo>
                  <a:pt x="538639" y="2244744"/>
                  <a:pt x="540544" y="2232361"/>
                  <a:pt x="559594" y="2226646"/>
                </a:cubicBezTo>
                <a:cubicBezTo>
                  <a:pt x="547211" y="2211406"/>
                  <a:pt x="545306" y="2198071"/>
                  <a:pt x="558641" y="2183784"/>
                </a:cubicBezTo>
                <a:cubicBezTo>
                  <a:pt x="561499" y="2180926"/>
                  <a:pt x="562451" y="2173306"/>
                  <a:pt x="561499" y="2168544"/>
                </a:cubicBezTo>
                <a:cubicBezTo>
                  <a:pt x="559594" y="2146636"/>
                  <a:pt x="556736" y="2124729"/>
                  <a:pt x="554831" y="2102821"/>
                </a:cubicBezTo>
                <a:cubicBezTo>
                  <a:pt x="553879" y="2085676"/>
                  <a:pt x="546259" y="2080914"/>
                  <a:pt x="529114" y="2085676"/>
                </a:cubicBezTo>
                <a:cubicBezTo>
                  <a:pt x="517684" y="2088534"/>
                  <a:pt x="505301" y="2089486"/>
                  <a:pt x="493871" y="2092344"/>
                </a:cubicBezTo>
                <a:cubicBezTo>
                  <a:pt x="493871" y="2089486"/>
                  <a:pt x="492919" y="2086629"/>
                  <a:pt x="492919" y="2084724"/>
                </a:cubicBezTo>
                <a:cubicBezTo>
                  <a:pt x="502444" y="2082819"/>
                  <a:pt x="511016" y="2081866"/>
                  <a:pt x="520541" y="2079961"/>
                </a:cubicBezTo>
                <a:cubicBezTo>
                  <a:pt x="520541" y="2078056"/>
                  <a:pt x="520541" y="2077104"/>
                  <a:pt x="520541" y="2075199"/>
                </a:cubicBezTo>
                <a:cubicBezTo>
                  <a:pt x="507206" y="2072341"/>
                  <a:pt x="493871" y="2068531"/>
                  <a:pt x="474821" y="2063769"/>
                </a:cubicBezTo>
                <a:cubicBezTo>
                  <a:pt x="478631" y="2045671"/>
                  <a:pt x="479584" y="2025669"/>
                  <a:pt x="488156" y="2009476"/>
                </a:cubicBezTo>
                <a:cubicBezTo>
                  <a:pt x="511016" y="1964709"/>
                  <a:pt x="541496" y="1926609"/>
                  <a:pt x="579596" y="1892319"/>
                </a:cubicBezTo>
                <a:cubicBezTo>
                  <a:pt x="568166" y="1875174"/>
                  <a:pt x="551974" y="1874221"/>
                  <a:pt x="533876" y="1886604"/>
                </a:cubicBezTo>
                <a:cubicBezTo>
                  <a:pt x="527209" y="1890414"/>
                  <a:pt x="520541" y="1894224"/>
                  <a:pt x="513874" y="1897081"/>
                </a:cubicBezTo>
                <a:cubicBezTo>
                  <a:pt x="489109" y="1906606"/>
                  <a:pt x="471964" y="1922799"/>
                  <a:pt x="461486" y="1948516"/>
                </a:cubicBezTo>
                <a:cubicBezTo>
                  <a:pt x="451961" y="1973281"/>
                  <a:pt x="435769" y="1995189"/>
                  <a:pt x="420529" y="2017096"/>
                </a:cubicBezTo>
                <a:cubicBezTo>
                  <a:pt x="409099" y="2035194"/>
                  <a:pt x="413861" y="2044719"/>
                  <a:pt x="432911" y="2049481"/>
                </a:cubicBezTo>
                <a:cubicBezTo>
                  <a:pt x="434816" y="2050434"/>
                  <a:pt x="437674" y="2051386"/>
                  <a:pt x="444341" y="2054244"/>
                </a:cubicBezTo>
                <a:cubicBezTo>
                  <a:pt x="430054" y="2056149"/>
                  <a:pt x="420529" y="2058054"/>
                  <a:pt x="410051" y="2059959"/>
                </a:cubicBezTo>
                <a:cubicBezTo>
                  <a:pt x="411004" y="2067579"/>
                  <a:pt x="411956" y="2074246"/>
                  <a:pt x="412909" y="2079961"/>
                </a:cubicBezTo>
                <a:cubicBezTo>
                  <a:pt x="411956" y="2081866"/>
                  <a:pt x="410051" y="2082819"/>
                  <a:pt x="409099" y="2084724"/>
                </a:cubicBezTo>
                <a:cubicBezTo>
                  <a:pt x="401479" y="2079961"/>
                  <a:pt x="391954" y="2076151"/>
                  <a:pt x="387191" y="2069484"/>
                </a:cubicBezTo>
                <a:cubicBezTo>
                  <a:pt x="378619" y="2057101"/>
                  <a:pt x="373856" y="2042814"/>
                  <a:pt x="366236" y="2029479"/>
                </a:cubicBezTo>
                <a:cubicBezTo>
                  <a:pt x="361474" y="2020906"/>
                  <a:pt x="355759" y="2011381"/>
                  <a:pt x="348139" y="2004714"/>
                </a:cubicBezTo>
                <a:cubicBezTo>
                  <a:pt x="333851" y="1991379"/>
                  <a:pt x="322421" y="1980901"/>
                  <a:pt x="322421" y="1957089"/>
                </a:cubicBezTo>
                <a:cubicBezTo>
                  <a:pt x="322421" y="1940896"/>
                  <a:pt x="301466" y="1925656"/>
                  <a:pt x="289084" y="1910416"/>
                </a:cubicBezTo>
                <a:cubicBezTo>
                  <a:pt x="279559" y="1898986"/>
                  <a:pt x="270034" y="1887556"/>
                  <a:pt x="259556" y="1877079"/>
                </a:cubicBezTo>
                <a:cubicBezTo>
                  <a:pt x="261461" y="1875174"/>
                  <a:pt x="262414" y="1874221"/>
                  <a:pt x="264319" y="1872316"/>
                </a:cubicBezTo>
                <a:cubicBezTo>
                  <a:pt x="267176" y="1874221"/>
                  <a:pt x="270986" y="1877079"/>
                  <a:pt x="278606" y="1881841"/>
                </a:cubicBezTo>
                <a:cubicBezTo>
                  <a:pt x="219551" y="1784686"/>
                  <a:pt x="189071" y="1680864"/>
                  <a:pt x="149066" y="1581804"/>
                </a:cubicBezTo>
                <a:cubicBezTo>
                  <a:pt x="132874" y="1542751"/>
                  <a:pt x="121444" y="1502746"/>
                  <a:pt x="109061" y="1461789"/>
                </a:cubicBezTo>
                <a:cubicBezTo>
                  <a:pt x="106204" y="1451311"/>
                  <a:pt x="105251" y="1439881"/>
                  <a:pt x="106204" y="1429404"/>
                </a:cubicBezTo>
                <a:cubicBezTo>
                  <a:pt x="107156" y="1403686"/>
                  <a:pt x="107156" y="1377969"/>
                  <a:pt x="111919" y="1353204"/>
                </a:cubicBezTo>
                <a:cubicBezTo>
                  <a:pt x="115729" y="1336059"/>
                  <a:pt x="123349" y="1317009"/>
                  <a:pt x="133826" y="1303674"/>
                </a:cubicBezTo>
                <a:cubicBezTo>
                  <a:pt x="167164" y="1260811"/>
                  <a:pt x="190024" y="1213186"/>
                  <a:pt x="206216" y="1160799"/>
                </a:cubicBezTo>
                <a:cubicBezTo>
                  <a:pt x="209074" y="1151274"/>
                  <a:pt x="214789" y="1141749"/>
                  <a:pt x="220504" y="1133176"/>
                </a:cubicBezTo>
                <a:cubicBezTo>
                  <a:pt x="229076" y="1117936"/>
                  <a:pt x="238601" y="1104601"/>
                  <a:pt x="246221" y="1089361"/>
                </a:cubicBezTo>
                <a:cubicBezTo>
                  <a:pt x="264319" y="1055071"/>
                  <a:pt x="282416" y="1020781"/>
                  <a:pt x="299561" y="986491"/>
                </a:cubicBezTo>
                <a:cubicBezTo>
                  <a:pt x="315754" y="955059"/>
                  <a:pt x="330994" y="922674"/>
                  <a:pt x="347186" y="891241"/>
                </a:cubicBezTo>
                <a:cubicBezTo>
                  <a:pt x="355759" y="875049"/>
                  <a:pt x="368141" y="861714"/>
                  <a:pt x="365284" y="840759"/>
                </a:cubicBezTo>
                <a:cubicBezTo>
                  <a:pt x="364331" y="834091"/>
                  <a:pt x="369094" y="824566"/>
                  <a:pt x="372904" y="817899"/>
                </a:cubicBezTo>
                <a:cubicBezTo>
                  <a:pt x="384334" y="795039"/>
                  <a:pt x="396716" y="773131"/>
                  <a:pt x="407194" y="750271"/>
                </a:cubicBezTo>
                <a:cubicBezTo>
                  <a:pt x="416719" y="728364"/>
                  <a:pt x="437674" y="725506"/>
                  <a:pt x="456724" y="719791"/>
                </a:cubicBezTo>
                <a:cubicBezTo>
                  <a:pt x="494824" y="708361"/>
                  <a:pt x="534829" y="699789"/>
                  <a:pt x="571024" y="684549"/>
                </a:cubicBezTo>
                <a:cubicBezTo>
                  <a:pt x="606266" y="670261"/>
                  <a:pt x="638651" y="650259"/>
                  <a:pt x="671036" y="632161"/>
                </a:cubicBezTo>
                <a:cubicBezTo>
                  <a:pt x="676751" y="629304"/>
                  <a:pt x="681514" y="620731"/>
                  <a:pt x="683419" y="614064"/>
                </a:cubicBezTo>
                <a:cubicBezTo>
                  <a:pt x="688181" y="592156"/>
                  <a:pt x="691991" y="570249"/>
                  <a:pt x="693896" y="548341"/>
                </a:cubicBezTo>
                <a:cubicBezTo>
                  <a:pt x="696754" y="512146"/>
                  <a:pt x="698659" y="474999"/>
                  <a:pt x="699611" y="438804"/>
                </a:cubicBezTo>
                <a:cubicBezTo>
                  <a:pt x="699611" y="420706"/>
                  <a:pt x="691991" y="401656"/>
                  <a:pt x="694849" y="383559"/>
                </a:cubicBezTo>
                <a:cubicBezTo>
                  <a:pt x="699611" y="349269"/>
                  <a:pt x="708184" y="314979"/>
                  <a:pt x="717709" y="281641"/>
                </a:cubicBezTo>
                <a:cubicBezTo>
                  <a:pt x="726281" y="250209"/>
                  <a:pt x="736759" y="218776"/>
                  <a:pt x="747236" y="187344"/>
                </a:cubicBezTo>
                <a:cubicBezTo>
                  <a:pt x="750094" y="178771"/>
                  <a:pt x="756761" y="170198"/>
                  <a:pt x="762476" y="163531"/>
                </a:cubicBezTo>
                <a:cubicBezTo>
                  <a:pt x="783431" y="138766"/>
                  <a:pt x="804386" y="115906"/>
                  <a:pt x="824389" y="91141"/>
                </a:cubicBezTo>
                <a:cubicBezTo>
                  <a:pt x="836771" y="75901"/>
                  <a:pt x="845344" y="57804"/>
                  <a:pt x="857726" y="42564"/>
                </a:cubicBezTo>
                <a:cubicBezTo>
                  <a:pt x="861536" y="37801"/>
                  <a:pt x="872014" y="37801"/>
                  <a:pt x="879634" y="35896"/>
                </a:cubicBezTo>
                <a:cubicBezTo>
                  <a:pt x="888206" y="33991"/>
                  <a:pt x="899636" y="34943"/>
                  <a:pt x="904399" y="30181"/>
                </a:cubicBezTo>
                <a:cubicBezTo>
                  <a:pt x="927259" y="7321"/>
                  <a:pt x="952024" y="2558"/>
                  <a:pt x="982504" y="11131"/>
                </a:cubicBezTo>
                <a:cubicBezTo>
                  <a:pt x="1008221" y="18751"/>
                  <a:pt x="1033939" y="16846"/>
                  <a:pt x="1059656" y="31134"/>
                </a:cubicBezTo>
                <a:cubicBezTo>
                  <a:pt x="1139666" y="75901"/>
                  <a:pt x="1187291" y="146386"/>
                  <a:pt x="1208246" y="231159"/>
                </a:cubicBezTo>
                <a:cubicBezTo>
                  <a:pt x="1227296" y="307359"/>
                  <a:pt x="1229201" y="387369"/>
                  <a:pt x="1225391" y="466426"/>
                </a:cubicBezTo>
                <a:cubicBezTo>
                  <a:pt x="1225391" y="470236"/>
                  <a:pt x="1224439" y="473094"/>
                  <a:pt x="1224439" y="476904"/>
                </a:cubicBezTo>
                <a:cubicBezTo>
                  <a:pt x="1239679" y="540721"/>
                  <a:pt x="1229201" y="605491"/>
                  <a:pt x="1233011" y="670261"/>
                </a:cubicBezTo>
                <a:cubicBezTo>
                  <a:pt x="1234916" y="715029"/>
                  <a:pt x="1238726" y="713124"/>
                  <a:pt x="1278731" y="721696"/>
                </a:cubicBezTo>
                <a:cubicBezTo>
                  <a:pt x="1301591" y="726459"/>
                  <a:pt x="1325404" y="725506"/>
                  <a:pt x="1348264" y="732174"/>
                </a:cubicBezTo>
                <a:cubicBezTo>
                  <a:pt x="1360646" y="735031"/>
                  <a:pt x="1373029" y="745509"/>
                  <a:pt x="1381601" y="755986"/>
                </a:cubicBezTo>
                <a:cubicBezTo>
                  <a:pt x="1393031" y="769321"/>
                  <a:pt x="1400651" y="786466"/>
                  <a:pt x="1409224" y="801706"/>
                </a:cubicBezTo>
                <a:cubicBezTo>
                  <a:pt x="1413034" y="807421"/>
                  <a:pt x="1417796" y="814089"/>
                  <a:pt x="1417796" y="820756"/>
                </a:cubicBezTo>
                <a:cubicBezTo>
                  <a:pt x="1414939" y="847426"/>
                  <a:pt x="1433036" y="861714"/>
                  <a:pt x="1447324" y="879811"/>
                </a:cubicBezTo>
                <a:cubicBezTo>
                  <a:pt x="1481614" y="923626"/>
                  <a:pt x="1514951" y="967441"/>
                  <a:pt x="1549241" y="1010304"/>
                </a:cubicBezTo>
                <a:cubicBezTo>
                  <a:pt x="1558766" y="1021734"/>
                  <a:pt x="1570196" y="1032211"/>
                  <a:pt x="1579721" y="1043641"/>
                </a:cubicBezTo>
                <a:cubicBezTo>
                  <a:pt x="1598771" y="1066501"/>
                  <a:pt x="1615916" y="1090314"/>
                  <a:pt x="1634014" y="1114126"/>
                </a:cubicBezTo>
                <a:cubicBezTo>
                  <a:pt x="1670209" y="1160799"/>
                  <a:pt x="1707356" y="1207471"/>
                  <a:pt x="1742599" y="1255096"/>
                </a:cubicBezTo>
                <a:cubicBezTo>
                  <a:pt x="1754981" y="1272241"/>
                  <a:pt x="1763554" y="1293196"/>
                  <a:pt x="1774031" y="1312246"/>
                </a:cubicBezTo>
                <a:cubicBezTo>
                  <a:pt x="1781651" y="1326534"/>
                  <a:pt x="1790224" y="1340821"/>
                  <a:pt x="1797844" y="1354156"/>
                </a:cubicBezTo>
                <a:cubicBezTo>
                  <a:pt x="1800701" y="1359871"/>
                  <a:pt x="1806416" y="1366539"/>
                  <a:pt x="1806416" y="1372254"/>
                </a:cubicBezTo>
                <a:cubicBezTo>
                  <a:pt x="1805464" y="1400829"/>
                  <a:pt x="1807369" y="1429404"/>
                  <a:pt x="1801654" y="1457026"/>
                </a:cubicBezTo>
                <a:cubicBezTo>
                  <a:pt x="1791176" y="1507509"/>
                  <a:pt x="1776889" y="1557991"/>
                  <a:pt x="1762601" y="1607521"/>
                </a:cubicBezTo>
                <a:cubicBezTo>
                  <a:pt x="1756886" y="1627524"/>
                  <a:pt x="1747361" y="1645621"/>
                  <a:pt x="1740694" y="1665624"/>
                </a:cubicBezTo>
                <a:cubicBezTo>
                  <a:pt x="1727359" y="1705629"/>
                  <a:pt x="1714024" y="1746586"/>
                  <a:pt x="1700689" y="1787544"/>
                </a:cubicBezTo>
                <a:cubicBezTo>
                  <a:pt x="1699736" y="1789449"/>
                  <a:pt x="1697831" y="1792306"/>
                  <a:pt x="1698784" y="1793259"/>
                </a:cubicBezTo>
                <a:cubicBezTo>
                  <a:pt x="1713071" y="1820881"/>
                  <a:pt x="1687354" y="1842789"/>
                  <a:pt x="1686401" y="1869459"/>
                </a:cubicBezTo>
                <a:cubicBezTo>
                  <a:pt x="1666399" y="1868506"/>
                  <a:pt x="1658779" y="1881841"/>
                  <a:pt x="1653064" y="1898034"/>
                </a:cubicBezTo>
                <a:cubicBezTo>
                  <a:pt x="1639729" y="1934229"/>
                  <a:pt x="1624489" y="1969471"/>
                  <a:pt x="1609249" y="2004714"/>
                </a:cubicBezTo>
                <a:cubicBezTo>
                  <a:pt x="1601629" y="2023764"/>
                  <a:pt x="1583531" y="2024716"/>
                  <a:pt x="1568291" y="2011381"/>
                </a:cubicBezTo>
                <a:cubicBezTo>
                  <a:pt x="1560671" y="2004714"/>
                  <a:pt x="1548289" y="2002809"/>
                  <a:pt x="1535906" y="1998046"/>
                </a:cubicBezTo>
                <a:cubicBezTo>
                  <a:pt x="1550194" y="1987569"/>
                  <a:pt x="1565434" y="1977091"/>
                  <a:pt x="1582579" y="1964709"/>
                </a:cubicBezTo>
                <a:cubicBezTo>
                  <a:pt x="1554004" y="1935181"/>
                  <a:pt x="1526381" y="1907559"/>
                  <a:pt x="1499711" y="1878984"/>
                </a:cubicBezTo>
                <a:cubicBezTo>
                  <a:pt x="1494949" y="1874221"/>
                  <a:pt x="1491139" y="1870411"/>
                  <a:pt x="1486376" y="1865649"/>
                </a:cubicBezTo>
                <a:cubicBezTo>
                  <a:pt x="1463516" y="1838979"/>
                  <a:pt x="1461611" y="1838026"/>
                  <a:pt x="1426369" y="1834216"/>
                </a:cubicBezTo>
                <a:cubicBezTo>
                  <a:pt x="1443514" y="1858029"/>
                  <a:pt x="1464469" y="1881841"/>
                  <a:pt x="1479709" y="1908511"/>
                </a:cubicBezTo>
                <a:cubicBezTo>
                  <a:pt x="1493044" y="1932324"/>
                  <a:pt x="1502569" y="1958041"/>
                  <a:pt x="1511141" y="1983759"/>
                </a:cubicBezTo>
                <a:cubicBezTo>
                  <a:pt x="1513999" y="1991379"/>
                  <a:pt x="1509236" y="2001856"/>
                  <a:pt x="1507331" y="2011381"/>
                </a:cubicBezTo>
                <a:cubicBezTo>
                  <a:pt x="1499711" y="2009476"/>
                  <a:pt x="1492091" y="2009476"/>
                  <a:pt x="1484471" y="2006619"/>
                </a:cubicBezTo>
                <a:cubicBezTo>
                  <a:pt x="1446371" y="1991379"/>
                  <a:pt x="1442561" y="1993284"/>
                  <a:pt x="1446371" y="2034241"/>
                </a:cubicBezTo>
                <a:cubicBezTo>
                  <a:pt x="1449229" y="2063769"/>
                  <a:pt x="1458754" y="2092344"/>
                  <a:pt x="1463516" y="2120919"/>
                </a:cubicBezTo>
                <a:cubicBezTo>
                  <a:pt x="1468279" y="2147589"/>
                  <a:pt x="1475899" y="2174259"/>
                  <a:pt x="1468279" y="2202834"/>
                </a:cubicBezTo>
                <a:cubicBezTo>
                  <a:pt x="1464469" y="2217121"/>
                  <a:pt x="1473041" y="2235219"/>
                  <a:pt x="1472089" y="2251411"/>
                </a:cubicBezTo>
                <a:cubicBezTo>
                  <a:pt x="1472089" y="2299036"/>
                  <a:pt x="1471136" y="2346661"/>
                  <a:pt x="1468279" y="2393334"/>
                </a:cubicBezTo>
                <a:cubicBezTo>
                  <a:pt x="1464469" y="2463819"/>
                  <a:pt x="1458754" y="2535256"/>
                  <a:pt x="1453991" y="2605741"/>
                </a:cubicBezTo>
                <a:cubicBezTo>
                  <a:pt x="1449229" y="2676226"/>
                  <a:pt x="1443514" y="2745759"/>
                  <a:pt x="1438751" y="2816244"/>
                </a:cubicBezTo>
                <a:cubicBezTo>
                  <a:pt x="1435894" y="2864821"/>
                  <a:pt x="1433989" y="2914351"/>
                  <a:pt x="1432084" y="2962929"/>
                </a:cubicBezTo>
                <a:cubicBezTo>
                  <a:pt x="1429226" y="3047701"/>
                  <a:pt x="1427321" y="3132474"/>
                  <a:pt x="1424464" y="3218199"/>
                </a:cubicBezTo>
                <a:cubicBezTo>
                  <a:pt x="1422559" y="3271539"/>
                  <a:pt x="1416844" y="3325831"/>
                  <a:pt x="1418749" y="3379171"/>
                </a:cubicBezTo>
                <a:cubicBezTo>
                  <a:pt x="1426369" y="3532524"/>
                  <a:pt x="1432084" y="3684924"/>
                  <a:pt x="1428274" y="3838276"/>
                </a:cubicBezTo>
                <a:cubicBezTo>
                  <a:pt x="1426369" y="3898284"/>
                  <a:pt x="1419701" y="3957339"/>
                  <a:pt x="1414939" y="4017346"/>
                </a:cubicBezTo>
                <a:cubicBezTo>
                  <a:pt x="1412081" y="4055446"/>
                  <a:pt x="1410176" y="4092594"/>
                  <a:pt x="1406366" y="4130694"/>
                </a:cubicBezTo>
                <a:cubicBezTo>
                  <a:pt x="1402556" y="4168794"/>
                  <a:pt x="1398746" y="4205941"/>
                  <a:pt x="1394936" y="4244041"/>
                </a:cubicBezTo>
                <a:cubicBezTo>
                  <a:pt x="1393984" y="4253566"/>
                  <a:pt x="1393031" y="4263091"/>
                  <a:pt x="1393031" y="4272616"/>
                </a:cubicBezTo>
                <a:cubicBezTo>
                  <a:pt x="1390174" y="4311669"/>
                  <a:pt x="1388269" y="4350721"/>
                  <a:pt x="1384459" y="4389774"/>
                </a:cubicBezTo>
                <a:cubicBezTo>
                  <a:pt x="1384459" y="4394536"/>
                  <a:pt x="1373981" y="4402156"/>
                  <a:pt x="1368266" y="4402156"/>
                </a:cubicBezTo>
                <a:cubicBezTo>
                  <a:pt x="1348264" y="4404061"/>
                  <a:pt x="1328261" y="4403109"/>
                  <a:pt x="1309211" y="4403109"/>
                </a:cubicBezTo>
                <a:cubicBezTo>
                  <a:pt x="1299686" y="4448829"/>
                  <a:pt x="1286351" y="4459306"/>
                  <a:pt x="1240631" y="4461211"/>
                </a:cubicBezTo>
                <a:cubicBezTo>
                  <a:pt x="1200626" y="4463116"/>
                  <a:pt x="1161574" y="4465974"/>
                  <a:pt x="1121569" y="4468831"/>
                </a:cubicBezTo>
                <a:cubicBezTo>
                  <a:pt x="1104424" y="4469784"/>
                  <a:pt x="1094899" y="4465021"/>
                  <a:pt x="1091089" y="4445971"/>
                </a:cubicBezTo>
                <a:cubicBezTo>
                  <a:pt x="1084421" y="4417396"/>
                  <a:pt x="1073944" y="4388821"/>
                  <a:pt x="1068229" y="4360246"/>
                </a:cubicBezTo>
                <a:cubicBezTo>
                  <a:pt x="1061561" y="4326909"/>
                  <a:pt x="1053941" y="4292619"/>
                  <a:pt x="1052989" y="4259281"/>
                </a:cubicBezTo>
                <a:cubicBezTo>
                  <a:pt x="1052989" y="4238326"/>
                  <a:pt x="1065371" y="4217371"/>
                  <a:pt x="1070134" y="4195464"/>
                </a:cubicBezTo>
                <a:cubicBezTo>
                  <a:pt x="1075849" y="4165936"/>
                  <a:pt x="1082516" y="4136409"/>
                  <a:pt x="1084421" y="4105929"/>
                </a:cubicBezTo>
                <a:cubicBezTo>
                  <a:pt x="1086326" y="4059256"/>
                  <a:pt x="1084421" y="4011631"/>
                  <a:pt x="1085374" y="3964959"/>
                </a:cubicBezTo>
                <a:cubicBezTo>
                  <a:pt x="1086326" y="3898284"/>
                  <a:pt x="1089184" y="3830656"/>
                  <a:pt x="1090136" y="3763981"/>
                </a:cubicBezTo>
                <a:cubicBezTo>
                  <a:pt x="1091089" y="3701116"/>
                  <a:pt x="1090136" y="3638251"/>
                  <a:pt x="1090136" y="3575386"/>
                </a:cubicBezTo>
                <a:cubicBezTo>
                  <a:pt x="1090136" y="3530619"/>
                  <a:pt x="1091089" y="3485851"/>
                  <a:pt x="1091089" y="3440131"/>
                </a:cubicBezTo>
                <a:cubicBezTo>
                  <a:pt x="1091089" y="3425844"/>
                  <a:pt x="1086326" y="3412509"/>
                  <a:pt x="1084421" y="3398221"/>
                </a:cubicBezTo>
                <a:cubicBezTo>
                  <a:pt x="1083469" y="3393459"/>
                  <a:pt x="1083469" y="3388696"/>
                  <a:pt x="1083469" y="3383934"/>
                </a:cubicBezTo>
                <a:cubicBezTo>
                  <a:pt x="1085374" y="3297256"/>
                  <a:pt x="1089184" y="3209626"/>
                  <a:pt x="1088231" y="3122949"/>
                </a:cubicBezTo>
                <a:cubicBezTo>
                  <a:pt x="1087279" y="3051511"/>
                  <a:pt x="1082516" y="2980074"/>
                  <a:pt x="1075849" y="2908636"/>
                </a:cubicBezTo>
                <a:cubicBezTo>
                  <a:pt x="1068229" y="2823864"/>
                  <a:pt x="1058704" y="2739091"/>
                  <a:pt x="1047274" y="2654319"/>
                </a:cubicBezTo>
                <a:cubicBezTo>
                  <a:pt x="1042511" y="2615266"/>
                  <a:pt x="1032986" y="2577166"/>
                  <a:pt x="1026319" y="2539066"/>
                </a:cubicBezTo>
                <a:cubicBezTo>
                  <a:pt x="1024414" y="2529541"/>
                  <a:pt x="1025366" y="2520016"/>
                  <a:pt x="1023461" y="2510491"/>
                </a:cubicBezTo>
                <a:cubicBezTo>
                  <a:pt x="1022509" y="2502871"/>
                  <a:pt x="1017746" y="2496204"/>
                  <a:pt x="1015841" y="2488584"/>
                </a:cubicBezTo>
                <a:cubicBezTo>
                  <a:pt x="1012984" y="2478106"/>
                  <a:pt x="1008221" y="2466676"/>
                  <a:pt x="1009174" y="2457151"/>
                </a:cubicBezTo>
                <a:cubicBezTo>
                  <a:pt x="1013936" y="2425719"/>
                  <a:pt x="1014889" y="2425719"/>
                  <a:pt x="1002506" y="2400001"/>
                </a:cubicBezTo>
                <a:cubicBezTo>
                  <a:pt x="989171" y="2401906"/>
                  <a:pt x="982504" y="2405716"/>
                  <a:pt x="977741" y="2420956"/>
                </a:cubicBezTo>
                <a:cubicBezTo>
                  <a:pt x="952976" y="2509539"/>
                  <a:pt x="930116" y="2598121"/>
                  <a:pt x="898684" y="2683846"/>
                </a:cubicBezTo>
                <a:cubicBezTo>
                  <a:pt x="859631" y="2787669"/>
                  <a:pt x="824389" y="2892444"/>
                  <a:pt x="799624" y="3000076"/>
                </a:cubicBezTo>
                <a:cubicBezTo>
                  <a:pt x="776764" y="3101041"/>
                  <a:pt x="759619" y="3202959"/>
                  <a:pt x="741521" y="3304876"/>
                </a:cubicBezTo>
                <a:cubicBezTo>
                  <a:pt x="736759" y="3330594"/>
                  <a:pt x="739616" y="3358216"/>
                  <a:pt x="736759" y="3384886"/>
                </a:cubicBezTo>
                <a:cubicBezTo>
                  <a:pt x="735806" y="3396316"/>
                  <a:pt x="727234" y="3407746"/>
                  <a:pt x="725329" y="3419176"/>
                </a:cubicBezTo>
                <a:cubicBezTo>
                  <a:pt x="717709" y="3455371"/>
                  <a:pt x="711994" y="3492519"/>
                  <a:pt x="705326" y="3529666"/>
                </a:cubicBezTo>
                <a:cubicBezTo>
                  <a:pt x="696754" y="3573481"/>
                  <a:pt x="687229" y="3617296"/>
                  <a:pt x="679609" y="3662064"/>
                </a:cubicBezTo>
                <a:cubicBezTo>
                  <a:pt x="671036" y="3712546"/>
                  <a:pt x="662464" y="3763029"/>
                  <a:pt x="654844" y="3813511"/>
                </a:cubicBezTo>
                <a:cubicBezTo>
                  <a:pt x="645319" y="3871614"/>
                  <a:pt x="636746" y="3930669"/>
                  <a:pt x="628174" y="3989724"/>
                </a:cubicBezTo>
                <a:cubicBezTo>
                  <a:pt x="622459" y="4024966"/>
                  <a:pt x="617696" y="4060209"/>
                  <a:pt x="611981" y="4096404"/>
                </a:cubicBezTo>
                <a:cubicBezTo>
                  <a:pt x="606266" y="4132599"/>
                  <a:pt x="601504" y="4168794"/>
                  <a:pt x="595789" y="4204989"/>
                </a:cubicBezTo>
                <a:cubicBezTo>
                  <a:pt x="588169" y="4256424"/>
                  <a:pt x="580549" y="4308811"/>
                  <a:pt x="572929" y="4360246"/>
                </a:cubicBezTo>
                <a:cubicBezTo>
                  <a:pt x="572929" y="4362151"/>
                  <a:pt x="571976" y="4364056"/>
                  <a:pt x="571976" y="4365961"/>
                </a:cubicBezTo>
                <a:cubicBezTo>
                  <a:pt x="567214" y="4396441"/>
                  <a:pt x="567214" y="4396441"/>
                  <a:pt x="536734" y="4398346"/>
                </a:cubicBezTo>
                <a:cubicBezTo>
                  <a:pt x="493871" y="4401204"/>
                  <a:pt x="451961" y="4402156"/>
                  <a:pt x="410051" y="4390726"/>
                </a:cubicBezTo>
                <a:cubicBezTo>
                  <a:pt x="397669" y="4386916"/>
                  <a:pt x="384334" y="4386916"/>
                  <a:pt x="377666" y="4404061"/>
                </a:cubicBezTo>
                <a:cubicBezTo>
                  <a:pt x="375761" y="4408824"/>
                  <a:pt x="364331" y="4413586"/>
                  <a:pt x="359569" y="4412634"/>
                </a:cubicBezTo>
                <a:cubicBezTo>
                  <a:pt x="352901" y="4410729"/>
                  <a:pt x="343376" y="4403109"/>
                  <a:pt x="343376" y="4397394"/>
                </a:cubicBezTo>
                <a:cubicBezTo>
                  <a:pt x="343376" y="4379296"/>
                  <a:pt x="331946" y="4377391"/>
                  <a:pt x="319564" y="4374534"/>
                </a:cubicBezTo>
                <a:cubicBezTo>
                  <a:pt x="313849" y="4372629"/>
                  <a:pt x="307181" y="4371676"/>
                  <a:pt x="301466" y="4369771"/>
                </a:cubicBezTo>
                <a:cubicBezTo>
                  <a:pt x="286226" y="4364056"/>
                  <a:pt x="279559" y="4370724"/>
                  <a:pt x="276701" y="4385011"/>
                </a:cubicBezTo>
                <a:cubicBezTo>
                  <a:pt x="266224" y="4432636"/>
                  <a:pt x="249079" y="4446924"/>
                  <a:pt x="198596" y="4448829"/>
                </a:cubicBezTo>
                <a:cubicBezTo>
                  <a:pt x="158591" y="4449781"/>
                  <a:pt x="117634" y="4452639"/>
                  <a:pt x="78581" y="4447876"/>
                </a:cubicBezTo>
                <a:cubicBezTo>
                  <a:pt x="53816" y="4445019"/>
                  <a:pt x="23336" y="4448829"/>
                  <a:pt x="7144" y="4419301"/>
                </a:cubicBezTo>
                <a:cubicBezTo>
                  <a:pt x="10001" y="4402156"/>
                  <a:pt x="10001" y="4390726"/>
                  <a:pt x="10001" y="4380249"/>
                </a:cubicBezTo>
                <a:close/>
                <a:moveTo>
                  <a:pt x="705326" y="762654"/>
                </a:moveTo>
                <a:cubicBezTo>
                  <a:pt x="711041" y="774084"/>
                  <a:pt x="719614" y="783609"/>
                  <a:pt x="719614" y="792181"/>
                </a:cubicBezTo>
                <a:cubicBezTo>
                  <a:pt x="718661" y="812184"/>
                  <a:pt x="727234" y="826471"/>
                  <a:pt x="739616" y="840759"/>
                </a:cubicBezTo>
                <a:cubicBezTo>
                  <a:pt x="746284" y="848379"/>
                  <a:pt x="751046" y="857904"/>
                  <a:pt x="752951" y="867429"/>
                </a:cubicBezTo>
                <a:cubicBezTo>
                  <a:pt x="756761" y="893146"/>
                  <a:pt x="758666" y="919816"/>
                  <a:pt x="760571" y="945534"/>
                </a:cubicBezTo>
                <a:cubicBezTo>
                  <a:pt x="765334" y="999826"/>
                  <a:pt x="768191" y="1055071"/>
                  <a:pt x="775811" y="1109364"/>
                </a:cubicBezTo>
                <a:cubicBezTo>
                  <a:pt x="789146" y="1206519"/>
                  <a:pt x="821531" y="1297006"/>
                  <a:pt x="866299" y="1383684"/>
                </a:cubicBezTo>
                <a:cubicBezTo>
                  <a:pt x="872966" y="1397019"/>
                  <a:pt x="880586" y="1410354"/>
                  <a:pt x="890111" y="1427499"/>
                </a:cubicBezTo>
                <a:cubicBezTo>
                  <a:pt x="899636" y="1404639"/>
                  <a:pt x="907256" y="1387494"/>
                  <a:pt x="914876" y="1369396"/>
                </a:cubicBezTo>
                <a:cubicBezTo>
                  <a:pt x="945356" y="1291291"/>
                  <a:pt x="974884" y="1213186"/>
                  <a:pt x="1006316" y="1135081"/>
                </a:cubicBezTo>
                <a:cubicBezTo>
                  <a:pt x="1022509" y="1094124"/>
                  <a:pt x="1042511" y="1055071"/>
                  <a:pt x="1058704" y="1014114"/>
                </a:cubicBezTo>
                <a:cubicBezTo>
                  <a:pt x="1063466" y="1002684"/>
                  <a:pt x="1061561" y="987444"/>
                  <a:pt x="1060609" y="974109"/>
                </a:cubicBezTo>
                <a:cubicBezTo>
                  <a:pt x="1058704" y="943629"/>
                  <a:pt x="1054894" y="912196"/>
                  <a:pt x="1052989" y="881716"/>
                </a:cubicBezTo>
                <a:cubicBezTo>
                  <a:pt x="1052989" y="876001"/>
                  <a:pt x="1058704" y="865524"/>
                  <a:pt x="1063466" y="863619"/>
                </a:cubicBezTo>
                <a:cubicBezTo>
                  <a:pt x="1091089" y="852189"/>
                  <a:pt x="1113949" y="835996"/>
                  <a:pt x="1126331" y="804564"/>
                </a:cubicBezTo>
                <a:cubicBezTo>
                  <a:pt x="1145381" y="835996"/>
                  <a:pt x="1173956" y="844569"/>
                  <a:pt x="1206341" y="850284"/>
                </a:cubicBezTo>
                <a:cubicBezTo>
                  <a:pt x="1192054" y="790276"/>
                  <a:pt x="1109186" y="661689"/>
                  <a:pt x="1067276" y="633114"/>
                </a:cubicBezTo>
                <a:cubicBezTo>
                  <a:pt x="1054894" y="656926"/>
                  <a:pt x="1046321" y="680739"/>
                  <a:pt x="1049179" y="710266"/>
                </a:cubicBezTo>
                <a:cubicBezTo>
                  <a:pt x="1051084" y="732174"/>
                  <a:pt x="1044416" y="755034"/>
                  <a:pt x="1040606" y="776941"/>
                </a:cubicBezTo>
                <a:cubicBezTo>
                  <a:pt x="1038701" y="789324"/>
                  <a:pt x="1033939" y="800754"/>
                  <a:pt x="1030129" y="814089"/>
                </a:cubicBezTo>
                <a:cubicBezTo>
                  <a:pt x="1008221" y="813136"/>
                  <a:pt x="1000601" y="831234"/>
                  <a:pt x="997744" y="848379"/>
                </a:cubicBezTo>
                <a:cubicBezTo>
                  <a:pt x="986314" y="908386"/>
                  <a:pt x="935831" y="942676"/>
                  <a:pt x="904399" y="990301"/>
                </a:cubicBezTo>
                <a:cubicBezTo>
                  <a:pt x="903446" y="992206"/>
                  <a:pt x="899636" y="992206"/>
                  <a:pt x="897731" y="993159"/>
                </a:cubicBezTo>
                <a:cubicBezTo>
                  <a:pt x="891064" y="973156"/>
                  <a:pt x="888206" y="952201"/>
                  <a:pt x="878681" y="936009"/>
                </a:cubicBezTo>
                <a:cubicBezTo>
                  <a:pt x="861536" y="908386"/>
                  <a:pt x="838676" y="883621"/>
                  <a:pt x="818674" y="856951"/>
                </a:cubicBezTo>
                <a:cubicBezTo>
                  <a:pt x="809149" y="844569"/>
                  <a:pt x="797719" y="835044"/>
                  <a:pt x="780574" y="843616"/>
                </a:cubicBezTo>
                <a:cubicBezTo>
                  <a:pt x="735806" y="768369"/>
                  <a:pt x="741521" y="683596"/>
                  <a:pt x="797719" y="592156"/>
                </a:cubicBezTo>
                <a:cubicBezTo>
                  <a:pt x="740569" y="601681"/>
                  <a:pt x="645319" y="736936"/>
                  <a:pt x="634841" y="825519"/>
                </a:cubicBezTo>
                <a:cubicBezTo>
                  <a:pt x="658654" y="805516"/>
                  <a:pt x="680561" y="786466"/>
                  <a:pt x="705326" y="762654"/>
                </a:cubicBezTo>
                <a:close/>
                <a:moveTo>
                  <a:pt x="1273969" y="1329391"/>
                </a:moveTo>
                <a:cubicBezTo>
                  <a:pt x="1276826" y="1338916"/>
                  <a:pt x="1278731" y="1347489"/>
                  <a:pt x="1280636" y="1357014"/>
                </a:cubicBezTo>
                <a:cubicBezTo>
                  <a:pt x="1285399" y="1378921"/>
                  <a:pt x="1291114" y="1401781"/>
                  <a:pt x="1294924" y="1423689"/>
                </a:cubicBezTo>
                <a:cubicBezTo>
                  <a:pt x="1302544" y="1467504"/>
                  <a:pt x="1308259" y="1512271"/>
                  <a:pt x="1315879" y="1556086"/>
                </a:cubicBezTo>
                <a:cubicBezTo>
                  <a:pt x="1322546" y="1594186"/>
                  <a:pt x="1334929" y="1631334"/>
                  <a:pt x="1337786" y="1669434"/>
                </a:cubicBezTo>
                <a:cubicBezTo>
                  <a:pt x="1340644" y="1708486"/>
                  <a:pt x="1354931" y="1741824"/>
                  <a:pt x="1370171" y="1777066"/>
                </a:cubicBezTo>
                <a:cubicBezTo>
                  <a:pt x="1385411" y="1810404"/>
                  <a:pt x="1405414" y="1822786"/>
                  <a:pt x="1441609" y="1820881"/>
                </a:cubicBezTo>
                <a:cubicBezTo>
                  <a:pt x="1461611" y="1819929"/>
                  <a:pt x="1470184" y="1813261"/>
                  <a:pt x="1473041" y="1796116"/>
                </a:cubicBezTo>
                <a:cubicBezTo>
                  <a:pt x="1477804" y="1759921"/>
                  <a:pt x="1494949" y="1729441"/>
                  <a:pt x="1516856" y="1700866"/>
                </a:cubicBezTo>
                <a:cubicBezTo>
                  <a:pt x="1524476" y="1691341"/>
                  <a:pt x="1534954" y="1682769"/>
                  <a:pt x="1537811" y="1671339"/>
                </a:cubicBezTo>
                <a:cubicBezTo>
                  <a:pt x="1543526" y="1653241"/>
                  <a:pt x="1541621" y="1633239"/>
                  <a:pt x="1547336" y="1614189"/>
                </a:cubicBezTo>
                <a:cubicBezTo>
                  <a:pt x="1551146" y="1599901"/>
                  <a:pt x="1560671" y="1586566"/>
                  <a:pt x="1568291" y="1573231"/>
                </a:cubicBezTo>
                <a:cubicBezTo>
                  <a:pt x="1571149" y="1568469"/>
                  <a:pt x="1576864" y="1562754"/>
                  <a:pt x="1575911" y="1558944"/>
                </a:cubicBezTo>
                <a:cubicBezTo>
                  <a:pt x="1570196" y="1522749"/>
                  <a:pt x="1572101" y="1486554"/>
                  <a:pt x="1582579" y="1450359"/>
                </a:cubicBezTo>
                <a:cubicBezTo>
                  <a:pt x="1583531" y="1446549"/>
                  <a:pt x="1581626" y="1438929"/>
                  <a:pt x="1577816" y="1436071"/>
                </a:cubicBezTo>
                <a:cubicBezTo>
                  <a:pt x="1541621" y="1396066"/>
                  <a:pt x="1504474" y="1357966"/>
                  <a:pt x="1470184" y="1317009"/>
                </a:cubicBezTo>
                <a:cubicBezTo>
                  <a:pt x="1442561" y="1283671"/>
                  <a:pt x="1419701" y="1247476"/>
                  <a:pt x="1383506" y="1220806"/>
                </a:cubicBezTo>
                <a:cubicBezTo>
                  <a:pt x="1371124" y="1212234"/>
                  <a:pt x="1363504" y="1207471"/>
                  <a:pt x="1353026" y="1221759"/>
                </a:cubicBezTo>
                <a:cubicBezTo>
                  <a:pt x="1329214" y="1253191"/>
                  <a:pt x="1304449" y="1283671"/>
                  <a:pt x="1280636" y="1315104"/>
                </a:cubicBezTo>
                <a:cubicBezTo>
                  <a:pt x="1276826" y="1318914"/>
                  <a:pt x="1275874" y="1324629"/>
                  <a:pt x="1273969" y="1329391"/>
                </a:cubicBezTo>
                <a:close/>
                <a:moveTo>
                  <a:pt x="599599" y="1884699"/>
                </a:moveTo>
                <a:cubicBezTo>
                  <a:pt x="601504" y="1883746"/>
                  <a:pt x="602456" y="1882794"/>
                  <a:pt x="604361" y="1880889"/>
                </a:cubicBezTo>
                <a:cubicBezTo>
                  <a:pt x="601504" y="1873269"/>
                  <a:pt x="599599" y="1865649"/>
                  <a:pt x="596741" y="1858029"/>
                </a:cubicBezTo>
                <a:cubicBezTo>
                  <a:pt x="581501" y="1814214"/>
                  <a:pt x="580549" y="1767541"/>
                  <a:pt x="581501" y="1721821"/>
                </a:cubicBezTo>
                <a:cubicBezTo>
                  <a:pt x="582454" y="1705629"/>
                  <a:pt x="586264" y="1688484"/>
                  <a:pt x="583406" y="1673244"/>
                </a:cubicBezTo>
                <a:cubicBezTo>
                  <a:pt x="577691" y="1645621"/>
                  <a:pt x="567214" y="1618951"/>
                  <a:pt x="558641" y="1591329"/>
                </a:cubicBezTo>
                <a:cubicBezTo>
                  <a:pt x="556736" y="1583709"/>
                  <a:pt x="554831" y="1576089"/>
                  <a:pt x="555784" y="1568469"/>
                </a:cubicBezTo>
                <a:cubicBezTo>
                  <a:pt x="561499" y="1517034"/>
                  <a:pt x="547211" y="1469409"/>
                  <a:pt x="531019" y="1421784"/>
                </a:cubicBezTo>
                <a:cubicBezTo>
                  <a:pt x="521494" y="1392256"/>
                  <a:pt x="511016" y="1362729"/>
                  <a:pt x="503396" y="1333201"/>
                </a:cubicBezTo>
                <a:cubicBezTo>
                  <a:pt x="495776" y="1300816"/>
                  <a:pt x="491014" y="1268431"/>
                  <a:pt x="484346" y="1236046"/>
                </a:cubicBezTo>
                <a:cubicBezTo>
                  <a:pt x="482441" y="1228426"/>
                  <a:pt x="476726" y="1222711"/>
                  <a:pt x="472916" y="1215091"/>
                </a:cubicBezTo>
                <a:cubicBezTo>
                  <a:pt x="465296" y="1218901"/>
                  <a:pt x="454819" y="1221759"/>
                  <a:pt x="451009" y="1228426"/>
                </a:cubicBezTo>
                <a:cubicBezTo>
                  <a:pt x="443389" y="1241761"/>
                  <a:pt x="439579" y="1257954"/>
                  <a:pt x="431959" y="1271289"/>
                </a:cubicBezTo>
                <a:cubicBezTo>
                  <a:pt x="414814" y="1302721"/>
                  <a:pt x="402431" y="1339869"/>
                  <a:pt x="375761" y="1361776"/>
                </a:cubicBezTo>
                <a:cubicBezTo>
                  <a:pt x="339566" y="1390351"/>
                  <a:pt x="345281" y="1431309"/>
                  <a:pt x="330994" y="1464646"/>
                </a:cubicBezTo>
                <a:cubicBezTo>
                  <a:pt x="330041" y="1466551"/>
                  <a:pt x="332899" y="1470361"/>
                  <a:pt x="333851" y="1471314"/>
                </a:cubicBezTo>
                <a:cubicBezTo>
                  <a:pt x="354806" y="1492269"/>
                  <a:pt x="355759" y="1517986"/>
                  <a:pt x="353854" y="1544656"/>
                </a:cubicBezTo>
                <a:cubicBezTo>
                  <a:pt x="353854" y="1552276"/>
                  <a:pt x="356711" y="1563706"/>
                  <a:pt x="361474" y="1568469"/>
                </a:cubicBezTo>
                <a:cubicBezTo>
                  <a:pt x="385286" y="1593234"/>
                  <a:pt x="392906" y="1622761"/>
                  <a:pt x="390049" y="1656099"/>
                </a:cubicBezTo>
                <a:cubicBezTo>
                  <a:pt x="389096" y="1662766"/>
                  <a:pt x="391001" y="1671339"/>
                  <a:pt x="395764" y="1677054"/>
                </a:cubicBezTo>
                <a:cubicBezTo>
                  <a:pt x="431006" y="1721821"/>
                  <a:pt x="456724" y="1772304"/>
                  <a:pt x="474821" y="1826596"/>
                </a:cubicBezTo>
                <a:cubicBezTo>
                  <a:pt x="479584" y="1842789"/>
                  <a:pt x="489109" y="1853266"/>
                  <a:pt x="507206" y="1858029"/>
                </a:cubicBezTo>
                <a:cubicBezTo>
                  <a:pt x="524351" y="1861839"/>
                  <a:pt x="539591" y="1874221"/>
                  <a:pt x="558641" y="1866601"/>
                </a:cubicBezTo>
                <a:cubicBezTo>
                  <a:pt x="562451" y="1865649"/>
                  <a:pt x="568166" y="1870411"/>
                  <a:pt x="573881" y="1872316"/>
                </a:cubicBezTo>
                <a:cubicBezTo>
                  <a:pt x="584359" y="1877079"/>
                  <a:pt x="591979" y="1880889"/>
                  <a:pt x="599599" y="1884699"/>
                </a:cubicBezTo>
                <a:close/>
                <a:moveTo>
                  <a:pt x="930116" y="1638954"/>
                </a:moveTo>
                <a:cubicBezTo>
                  <a:pt x="932974" y="1620856"/>
                  <a:pt x="914876" y="1615141"/>
                  <a:pt x="905351" y="1617046"/>
                </a:cubicBezTo>
                <a:cubicBezTo>
                  <a:pt x="894874" y="1619904"/>
                  <a:pt x="883444" y="1634191"/>
                  <a:pt x="880586" y="1644669"/>
                </a:cubicBezTo>
                <a:cubicBezTo>
                  <a:pt x="877729" y="1657051"/>
                  <a:pt x="887254" y="1669434"/>
                  <a:pt x="903446" y="1670386"/>
                </a:cubicBezTo>
                <a:cubicBezTo>
                  <a:pt x="917734" y="1671339"/>
                  <a:pt x="930116" y="1657051"/>
                  <a:pt x="930116" y="1638954"/>
                </a:cubicBezTo>
                <a:close/>
                <a:moveTo>
                  <a:pt x="912019" y="1539894"/>
                </a:moveTo>
                <a:cubicBezTo>
                  <a:pt x="911066" y="1525606"/>
                  <a:pt x="909161" y="1509414"/>
                  <a:pt x="889159" y="1510366"/>
                </a:cubicBezTo>
                <a:cubicBezTo>
                  <a:pt x="873919" y="1510366"/>
                  <a:pt x="871061" y="1522749"/>
                  <a:pt x="871061" y="1535131"/>
                </a:cubicBezTo>
                <a:cubicBezTo>
                  <a:pt x="871061" y="1549419"/>
                  <a:pt x="875824" y="1563706"/>
                  <a:pt x="892969" y="1563706"/>
                </a:cubicBezTo>
                <a:cubicBezTo>
                  <a:pt x="908209" y="1563706"/>
                  <a:pt x="912971" y="1553229"/>
                  <a:pt x="912019" y="1539894"/>
                </a:cubicBezTo>
                <a:close/>
                <a:moveTo>
                  <a:pt x="918686" y="1769446"/>
                </a:moveTo>
                <a:cubicBezTo>
                  <a:pt x="931069" y="1758016"/>
                  <a:pt x="943451" y="1751349"/>
                  <a:pt x="946309" y="1741824"/>
                </a:cubicBezTo>
                <a:cubicBezTo>
                  <a:pt x="947261" y="1736109"/>
                  <a:pt x="934879" y="1723726"/>
                  <a:pt x="926306" y="1718964"/>
                </a:cubicBezTo>
                <a:cubicBezTo>
                  <a:pt x="914876" y="1713249"/>
                  <a:pt x="895826" y="1726584"/>
                  <a:pt x="897731" y="1738014"/>
                </a:cubicBezTo>
                <a:cubicBezTo>
                  <a:pt x="899636" y="1747539"/>
                  <a:pt x="908209" y="1756111"/>
                  <a:pt x="918686" y="1769446"/>
                </a:cubicBezTo>
                <a:close/>
              </a:path>
            </a:pathLst>
          </a:custGeom>
          <a:solidFill>
            <a:schemeClr val="accent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algn="r" rtl="1"/>
            <a:endParaRPr lang="en-US">
              <a:cs typeface="B Nazanin" pitchFamily="2" charset="-78"/>
            </a:endParaRPr>
          </a:p>
        </p:txBody>
      </p:sp>
      <p:sp>
        <p:nvSpPr>
          <p:cNvPr id="108" name="Freeform: Shape 107">
            <a:extLst>
              <a:ext uri="{FF2B5EF4-FFF2-40B4-BE49-F238E27FC236}">
                <a16:creationId xmlns:a16="http://schemas.microsoft.com/office/drawing/2014/main" id="{93998271-20EE-43B9-9B88-BF28622E0323}"/>
              </a:ext>
            </a:extLst>
          </p:cNvPr>
          <p:cNvSpPr/>
          <p:nvPr/>
        </p:nvSpPr>
        <p:spPr>
          <a:xfrm>
            <a:off x="1085646" y="1480351"/>
            <a:ext cx="2677922" cy="2672763"/>
          </a:xfrm>
          <a:custGeom>
            <a:avLst/>
            <a:gdLst>
              <a:gd name="connsiteX0" fmla="*/ 2538684 w 2677922"/>
              <a:gd name="connsiteY0" fmla="*/ 1897505 h 2672762"/>
              <a:gd name="connsiteX1" fmla="*/ 2456643 w 2677922"/>
              <a:gd name="connsiteY1" fmla="*/ 1879446 h 2672762"/>
              <a:gd name="connsiteX2" fmla="*/ 2389566 w 2677922"/>
              <a:gd name="connsiteY2" fmla="*/ 1863966 h 2672762"/>
              <a:gd name="connsiteX3" fmla="*/ 2354479 w 2677922"/>
              <a:gd name="connsiteY3" fmla="*/ 1874802 h 2672762"/>
              <a:gd name="connsiteX4" fmla="*/ 2312170 w 2677922"/>
              <a:gd name="connsiteY4" fmla="*/ 1950651 h 2672762"/>
              <a:gd name="connsiteX5" fmla="*/ 2322489 w 2677922"/>
              <a:gd name="connsiteY5" fmla="*/ 1983157 h 2672762"/>
              <a:gd name="connsiteX6" fmla="*/ 2412785 w 2677922"/>
              <a:gd name="connsiteY6" fmla="*/ 2080161 h 2672762"/>
              <a:gd name="connsiteX7" fmla="*/ 2418461 w 2677922"/>
              <a:gd name="connsiteY7" fmla="*/ 2146722 h 2672762"/>
              <a:gd name="connsiteX8" fmla="*/ 2414849 w 2677922"/>
              <a:gd name="connsiteY8" fmla="*/ 2151882 h 2672762"/>
              <a:gd name="connsiteX9" fmla="*/ 2324037 w 2677922"/>
              <a:gd name="connsiteY9" fmla="*/ 2174585 h 2672762"/>
              <a:gd name="connsiteX10" fmla="*/ 2219294 w 2677922"/>
              <a:gd name="connsiteY10" fmla="*/ 2118859 h 2672762"/>
              <a:gd name="connsiteX11" fmla="*/ 2178531 w 2677922"/>
              <a:gd name="connsiteY11" fmla="*/ 2120407 h 2672762"/>
              <a:gd name="connsiteX12" fmla="*/ 2125386 w 2677922"/>
              <a:gd name="connsiteY12" fmla="*/ 2172521 h 2672762"/>
              <a:gd name="connsiteX13" fmla="*/ 2122806 w 2677922"/>
              <a:gd name="connsiteY13" fmla="*/ 2217411 h 2672762"/>
              <a:gd name="connsiteX14" fmla="*/ 2184723 w 2677922"/>
              <a:gd name="connsiteY14" fmla="*/ 2334538 h 2672762"/>
              <a:gd name="connsiteX15" fmla="*/ 2174404 w 2677922"/>
              <a:gd name="connsiteY15" fmla="*/ 2395423 h 2672762"/>
              <a:gd name="connsiteX16" fmla="*/ 2164084 w 2677922"/>
              <a:gd name="connsiteY16" fmla="*/ 2404711 h 2672762"/>
              <a:gd name="connsiteX17" fmla="*/ 2075336 w 2677922"/>
              <a:gd name="connsiteY17" fmla="*/ 2401615 h 2672762"/>
              <a:gd name="connsiteX18" fmla="*/ 1988652 w 2677922"/>
              <a:gd name="connsiteY18" fmla="*/ 2320606 h 2672762"/>
              <a:gd name="connsiteX19" fmla="*/ 1944277 w 2677922"/>
              <a:gd name="connsiteY19" fmla="*/ 2311835 h 2672762"/>
              <a:gd name="connsiteX20" fmla="*/ 1883392 w 2677922"/>
              <a:gd name="connsiteY20" fmla="*/ 2346405 h 2672762"/>
              <a:gd name="connsiteX21" fmla="*/ 1868429 w 2677922"/>
              <a:gd name="connsiteY21" fmla="*/ 2391811 h 2672762"/>
              <a:gd name="connsiteX22" fmla="*/ 1899388 w 2677922"/>
              <a:gd name="connsiteY22" fmla="*/ 2526997 h 2672762"/>
              <a:gd name="connsiteX23" fmla="*/ 1879264 w 2677922"/>
              <a:gd name="connsiteY23" fmla="*/ 2571887 h 2672762"/>
              <a:gd name="connsiteX24" fmla="*/ 1841082 w 2677922"/>
              <a:gd name="connsiteY24" fmla="*/ 2588915 h 2672762"/>
              <a:gd name="connsiteX25" fmla="*/ 1782777 w 2677922"/>
              <a:gd name="connsiteY25" fmla="*/ 2568276 h 2672762"/>
              <a:gd name="connsiteX26" fmla="*/ 1715184 w 2677922"/>
              <a:gd name="connsiteY26" fmla="*/ 2459404 h 2672762"/>
              <a:gd name="connsiteX27" fmla="*/ 1664618 w 2677922"/>
              <a:gd name="connsiteY27" fmla="*/ 2435669 h 2672762"/>
              <a:gd name="connsiteX28" fmla="*/ 1610440 w 2677922"/>
              <a:gd name="connsiteY28" fmla="*/ 2450117 h 2672762"/>
              <a:gd name="connsiteX29" fmla="*/ 1577418 w 2677922"/>
              <a:gd name="connsiteY29" fmla="*/ 2495007 h 2672762"/>
              <a:gd name="connsiteX30" fmla="*/ 1573806 w 2677922"/>
              <a:gd name="connsiteY30" fmla="*/ 2616777 h 2672762"/>
              <a:gd name="connsiteX31" fmla="*/ 1526852 w 2677922"/>
              <a:gd name="connsiteY31" fmla="*/ 2672503 h 2672762"/>
              <a:gd name="connsiteX32" fmla="*/ 1497441 w 2677922"/>
              <a:gd name="connsiteY32" fmla="*/ 2676115 h 2672762"/>
              <a:gd name="connsiteX33" fmla="*/ 1449972 w 2677922"/>
              <a:gd name="connsiteY33" fmla="*/ 2644124 h 2672762"/>
              <a:gd name="connsiteX34" fmla="*/ 1410241 w 2677922"/>
              <a:gd name="connsiteY34" fmla="*/ 2514614 h 2672762"/>
              <a:gd name="connsiteX35" fmla="*/ 1373091 w 2677922"/>
              <a:gd name="connsiteY35" fmla="*/ 2482623 h 2672762"/>
              <a:gd name="connsiteX36" fmla="*/ 1304982 w 2677922"/>
              <a:gd name="connsiteY36" fmla="*/ 2483139 h 2672762"/>
              <a:gd name="connsiteX37" fmla="*/ 1271959 w 2677922"/>
              <a:gd name="connsiteY37" fmla="*/ 2511518 h 2672762"/>
              <a:gd name="connsiteX38" fmla="*/ 1234293 w 2677922"/>
              <a:gd name="connsiteY38" fmla="*/ 2633805 h 2672762"/>
              <a:gd name="connsiteX39" fmla="*/ 1170828 w 2677922"/>
              <a:gd name="connsiteY39" fmla="*/ 2674567 h 2672762"/>
              <a:gd name="connsiteX40" fmla="*/ 1106847 w 2677922"/>
              <a:gd name="connsiteY40" fmla="*/ 2602330 h 2672762"/>
              <a:gd name="connsiteX41" fmla="*/ 1103751 w 2677922"/>
              <a:gd name="connsiteY41" fmla="*/ 2491395 h 2672762"/>
              <a:gd name="connsiteX42" fmla="*/ 1080532 w 2677922"/>
              <a:gd name="connsiteY42" fmla="*/ 2454244 h 2672762"/>
              <a:gd name="connsiteX43" fmla="*/ 1005199 w 2677922"/>
              <a:gd name="connsiteY43" fmla="*/ 2435153 h 2672762"/>
              <a:gd name="connsiteX44" fmla="*/ 969080 w 2677922"/>
              <a:gd name="connsiteY44" fmla="*/ 2454244 h 2672762"/>
              <a:gd name="connsiteX45" fmla="*/ 900456 w 2677922"/>
              <a:gd name="connsiteY45" fmla="*/ 2564148 h 2672762"/>
              <a:gd name="connsiteX46" fmla="*/ 836474 w 2677922"/>
              <a:gd name="connsiteY46" fmla="*/ 2587367 h 2672762"/>
              <a:gd name="connsiteX47" fmla="*/ 831830 w 2677922"/>
              <a:gd name="connsiteY47" fmla="*/ 2585819 h 2672762"/>
              <a:gd name="connsiteX48" fmla="*/ 785392 w 2677922"/>
              <a:gd name="connsiteY48" fmla="*/ 2504810 h 2672762"/>
              <a:gd name="connsiteX49" fmla="*/ 811707 w 2677922"/>
              <a:gd name="connsiteY49" fmla="*/ 2390779 h 2672762"/>
              <a:gd name="connsiteX50" fmla="*/ 794680 w 2677922"/>
              <a:gd name="connsiteY50" fmla="*/ 2344341 h 2672762"/>
              <a:gd name="connsiteX51" fmla="*/ 739470 w 2677922"/>
              <a:gd name="connsiteY51" fmla="*/ 2312351 h 2672762"/>
              <a:gd name="connsiteX52" fmla="*/ 689421 w 2677922"/>
              <a:gd name="connsiteY52" fmla="*/ 2321638 h 2672762"/>
              <a:gd name="connsiteX53" fmla="*/ 596029 w 2677922"/>
              <a:gd name="connsiteY53" fmla="*/ 2408838 h 2672762"/>
              <a:gd name="connsiteX54" fmla="*/ 530500 w 2677922"/>
              <a:gd name="connsiteY54" fmla="*/ 2415030 h 2672762"/>
              <a:gd name="connsiteX55" fmla="*/ 521212 w 2677922"/>
              <a:gd name="connsiteY55" fmla="*/ 2408838 h 2672762"/>
              <a:gd name="connsiteX56" fmla="*/ 500573 w 2677922"/>
              <a:gd name="connsiteY56" fmla="*/ 2322670 h 2672762"/>
              <a:gd name="connsiteX57" fmla="*/ 556298 w 2677922"/>
              <a:gd name="connsiteY57" fmla="*/ 2217927 h 2672762"/>
              <a:gd name="connsiteX58" fmla="*/ 552171 w 2677922"/>
              <a:gd name="connsiteY58" fmla="*/ 2168909 h 2672762"/>
              <a:gd name="connsiteX59" fmla="*/ 505733 w 2677922"/>
              <a:gd name="connsiteY59" fmla="*/ 2122987 h 2672762"/>
              <a:gd name="connsiteX60" fmla="*/ 457747 w 2677922"/>
              <a:gd name="connsiteY60" fmla="*/ 2119375 h 2672762"/>
              <a:gd name="connsiteX61" fmla="*/ 341652 w 2677922"/>
              <a:gd name="connsiteY61" fmla="*/ 2180777 h 2672762"/>
              <a:gd name="connsiteX62" fmla="*/ 278187 w 2677922"/>
              <a:gd name="connsiteY62" fmla="*/ 2168909 h 2672762"/>
              <a:gd name="connsiteX63" fmla="*/ 274059 w 2677922"/>
              <a:gd name="connsiteY63" fmla="*/ 2164265 h 2672762"/>
              <a:gd name="connsiteX64" fmla="*/ 276639 w 2677922"/>
              <a:gd name="connsiteY64" fmla="*/ 2069325 h 2672762"/>
              <a:gd name="connsiteX65" fmla="*/ 354551 w 2677922"/>
              <a:gd name="connsiteY65" fmla="*/ 1986253 h 2672762"/>
              <a:gd name="connsiteX66" fmla="*/ 363839 w 2677922"/>
              <a:gd name="connsiteY66" fmla="*/ 1940847 h 2672762"/>
              <a:gd name="connsiteX67" fmla="*/ 328237 w 2677922"/>
              <a:gd name="connsiteY67" fmla="*/ 1878930 h 2672762"/>
              <a:gd name="connsiteX68" fmla="*/ 283347 w 2677922"/>
              <a:gd name="connsiteY68" fmla="*/ 1866030 h 2672762"/>
              <a:gd name="connsiteX69" fmla="*/ 170864 w 2677922"/>
              <a:gd name="connsiteY69" fmla="*/ 1891829 h 2672762"/>
              <a:gd name="connsiteX70" fmla="*/ 155900 w 2677922"/>
              <a:gd name="connsiteY70" fmla="*/ 1895441 h 2672762"/>
              <a:gd name="connsiteX71" fmla="*/ 100175 w 2677922"/>
              <a:gd name="connsiteY71" fmla="*/ 1868094 h 2672762"/>
              <a:gd name="connsiteX72" fmla="*/ 87275 w 2677922"/>
              <a:gd name="connsiteY72" fmla="*/ 1838168 h 2672762"/>
              <a:gd name="connsiteX73" fmla="*/ 107915 w 2677922"/>
              <a:gd name="connsiteY73" fmla="*/ 1779862 h 2672762"/>
              <a:gd name="connsiteX74" fmla="*/ 213690 w 2677922"/>
              <a:gd name="connsiteY74" fmla="*/ 1713817 h 2672762"/>
              <a:gd name="connsiteX75" fmla="*/ 238972 w 2677922"/>
              <a:gd name="connsiteY75" fmla="*/ 1654480 h 2672762"/>
              <a:gd name="connsiteX76" fmla="*/ 222977 w 2677922"/>
              <a:gd name="connsiteY76" fmla="*/ 1600818 h 2672762"/>
              <a:gd name="connsiteX77" fmla="*/ 184279 w 2677922"/>
              <a:gd name="connsiteY77" fmla="*/ 1575019 h 2672762"/>
              <a:gd name="connsiteX78" fmla="*/ 59413 w 2677922"/>
              <a:gd name="connsiteY78" fmla="*/ 1571407 h 2672762"/>
              <a:gd name="connsiteX79" fmla="*/ 3687 w 2677922"/>
              <a:gd name="connsiteY79" fmla="*/ 1524453 h 2672762"/>
              <a:gd name="connsiteX80" fmla="*/ 1623 w 2677922"/>
              <a:gd name="connsiteY80" fmla="*/ 1513618 h 2672762"/>
              <a:gd name="connsiteX81" fmla="*/ 48577 w 2677922"/>
              <a:gd name="connsiteY81" fmla="*/ 1442413 h 2672762"/>
              <a:gd name="connsiteX82" fmla="*/ 160544 w 2677922"/>
              <a:gd name="connsiteY82" fmla="*/ 1408358 h 2672762"/>
              <a:gd name="connsiteX83" fmla="*/ 194083 w 2677922"/>
              <a:gd name="connsiteY83" fmla="*/ 1370692 h 2672762"/>
              <a:gd name="connsiteX84" fmla="*/ 192534 w 2677922"/>
              <a:gd name="connsiteY84" fmla="*/ 1298971 h 2672762"/>
              <a:gd name="connsiteX85" fmla="*/ 166220 w 2677922"/>
              <a:gd name="connsiteY85" fmla="*/ 1269560 h 2672762"/>
              <a:gd name="connsiteX86" fmla="*/ 47029 w 2677922"/>
              <a:gd name="connsiteY86" fmla="*/ 1232926 h 2672762"/>
              <a:gd name="connsiteX87" fmla="*/ 1623 w 2677922"/>
              <a:gd name="connsiteY87" fmla="*/ 1166881 h 2672762"/>
              <a:gd name="connsiteX88" fmla="*/ 6267 w 2677922"/>
              <a:gd name="connsiteY88" fmla="*/ 1139534 h 2672762"/>
              <a:gd name="connsiteX89" fmla="*/ 49093 w 2677922"/>
              <a:gd name="connsiteY89" fmla="*/ 1105480 h 2672762"/>
              <a:gd name="connsiteX90" fmla="*/ 164672 w 2677922"/>
              <a:gd name="connsiteY90" fmla="*/ 1101868 h 2672762"/>
              <a:gd name="connsiteX91" fmla="*/ 181699 w 2677922"/>
              <a:gd name="connsiteY91" fmla="*/ 1101352 h 2672762"/>
              <a:gd name="connsiteX92" fmla="*/ 227621 w 2677922"/>
              <a:gd name="connsiteY92" fmla="*/ 1065233 h 2672762"/>
              <a:gd name="connsiteX93" fmla="*/ 241036 w 2677922"/>
              <a:gd name="connsiteY93" fmla="*/ 1014152 h 2672762"/>
              <a:gd name="connsiteX94" fmla="*/ 219366 w 2677922"/>
              <a:gd name="connsiteY94" fmla="*/ 965650 h 2672762"/>
              <a:gd name="connsiteX95" fmla="*/ 113590 w 2677922"/>
              <a:gd name="connsiteY95" fmla="*/ 899605 h 2672762"/>
              <a:gd name="connsiteX96" fmla="*/ 89855 w 2677922"/>
              <a:gd name="connsiteY96" fmla="*/ 832012 h 2672762"/>
              <a:gd name="connsiteX97" fmla="*/ 104818 w 2677922"/>
              <a:gd name="connsiteY97" fmla="*/ 799505 h 2672762"/>
              <a:gd name="connsiteX98" fmla="*/ 151256 w 2677922"/>
              <a:gd name="connsiteY98" fmla="*/ 779898 h 2672762"/>
              <a:gd name="connsiteX99" fmla="*/ 283347 w 2677922"/>
              <a:gd name="connsiteY99" fmla="*/ 810341 h 2672762"/>
              <a:gd name="connsiteX100" fmla="*/ 331332 w 2677922"/>
              <a:gd name="connsiteY100" fmla="*/ 794345 h 2672762"/>
              <a:gd name="connsiteX101" fmla="*/ 363839 w 2677922"/>
              <a:gd name="connsiteY101" fmla="*/ 737588 h 2672762"/>
              <a:gd name="connsiteX102" fmla="*/ 354551 w 2677922"/>
              <a:gd name="connsiteY102" fmla="*/ 689086 h 2672762"/>
              <a:gd name="connsiteX103" fmla="*/ 266835 w 2677922"/>
              <a:gd name="connsiteY103" fmla="*/ 595694 h 2672762"/>
              <a:gd name="connsiteX104" fmla="*/ 261675 w 2677922"/>
              <a:gd name="connsiteY104" fmla="*/ 529133 h 2672762"/>
              <a:gd name="connsiteX105" fmla="*/ 270447 w 2677922"/>
              <a:gd name="connsiteY105" fmla="*/ 516233 h 2672762"/>
              <a:gd name="connsiteX106" fmla="*/ 349907 w 2677922"/>
              <a:gd name="connsiteY106" fmla="*/ 498690 h 2672762"/>
              <a:gd name="connsiteX107" fmla="*/ 457231 w 2677922"/>
              <a:gd name="connsiteY107" fmla="*/ 555964 h 2672762"/>
              <a:gd name="connsiteX108" fmla="*/ 507797 w 2677922"/>
              <a:gd name="connsiteY108" fmla="*/ 551320 h 2672762"/>
              <a:gd name="connsiteX109" fmla="*/ 551139 w 2677922"/>
              <a:gd name="connsiteY109" fmla="*/ 508494 h 2672762"/>
              <a:gd name="connsiteX110" fmla="*/ 556815 w 2677922"/>
              <a:gd name="connsiteY110" fmla="*/ 456896 h 2672762"/>
              <a:gd name="connsiteX111" fmla="*/ 494381 w 2677922"/>
              <a:gd name="connsiteY111" fmla="*/ 339769 h 2672762"/>
              <a:gd name="connsiteX112" fmla="*/ 505217 w 2677922"/>
              <a:gd name="connsiteY112" fmla="*/ 280432 h 2672762"/>
              <a:gd name="connsiteX113" fmla="*/ 537723 w 2677922"/>
              <a:gd name="connsiteY113" fmla="*/ 256181 h 2672762"/>
              <a:gd name="connsiteX114" fmla="*/ 590353 w 2677922"/>
              <a:gd name="connsiteY114" fmla="*/ 261857 h 2672762"/>
              <a:gd name="connsiteX115" fmla="*/ 679617 w 2677922"/>
              <a:gd name="connsiteY115" fmla="*/ 344929 h 2672762"/>
              <a:gd name="connsiteX116" fmla="*/ 754950 w 2677922"/>
              <a:gd name="connsiteY116" fmla="*/ 355765 h 2672762"/>
              <a:gd name="connsiteX117" fmla="*/ 797260 w 2677922"/>
              <a:gd name="connsiteY117" fmla="*/ 329450 h 2672762"/>
              <a:gd name="connsiteX118" fmla="*/ 811707 w 2677922"/>
              <a:gd name="connsiteY118" fmla="*/ 285076 h 2672762"/>
              <a:gd name="connsiteX119" fmla="*/ 781781 w 2677922"/>
              <a:gd name="connsiteY119" fmla="*/ 156081 h 2672762"/>
              <a:gd name="connsiteX120" fmla="*/ 807064 w 2677922"/>
              <a:gd name="connsiteY120" fmla="*/ 100872 h 2672762"/>
              <a:gd name="connsiteX121" fmla="*/ 841634 w 2677922"/>
              <a:gd name="connsiteY121" fmla="*/ 86424 h 2672762"/>
              <a:gd name="connsiteX122" fmla="*/ 896328 w 2677922"/>
              <a:gd name="connsiteY122" fmla="*/ 106031 h 2672762"/>
              <a:gd name="connsiteX123" fmla="*/ 965469 w 2677922"/>
              <a:gd name="connsiteY123" fmla="*/ 217483 h 2672762"/>
              <a:gd name="connsiteX124" fmla="*/ 1013455 w 2677922"/>
              <a:gd name="connsiteY124" fmla="*/ 240702 h 2672762"/>
              <a:gd name="connsiteX125" fmla="*/ 1077952 w 2677922"/>
              <a:gd name="connsiteY125" fmla="*/ 222642 h 2672762"/>
              <a:gd name="connsiteX126" fmla="*/ 1101687 w 2677922"/>
              <a:gd name="connsiteY126" fmla="*/ 188072 h 2672762"/>
              <a:gd name="connsiteX127" fmla="*/ 1106847 w 2677922"/>
              <a:gd name="connsiteY127" fmla="*/ 53918 h 2672762"/>
              <a:gd name="connsiteX128" fmla="*/ 1145029 w 2677922"/>
              <a:gd name="connsiteY128" fmla="*/ 4900 h 2672762"/>
              <a:gd name="connsiteX129" fmla="*/ 1158960 w 2677922"/>
              <a:gd name="connsiteY129" fmla="*/ 1804 h 2672762"/>
              <a:gd name="connsiteX130" fmla="*/ 1235841 w 2677922"/>
              <a:gd name="connsiteY130" fmla="*/ 48758 h 2672762"/>
              <a:gd name="connsiteX131" fmla="*/ 1269895 w 2677922"/>
              <a:gd name="connsiteY131" fmla="*/ 162273 h 2672762"/>
              <a:gd name="connsiteX132" fmla="*/ 1303434 w 2677922"/>
              <a:gd name="connsiteY132" fmla="*/ 192716 h 2672762"/>
              <a:gd name="connsiteX133" fmla="*/ 1376702 w 2677922"/>
              <a:gd name="connsiteY133" fmla="*/ 192716 h 2672762"/>
              <a:gd name="connsiteX134" fmla="*/ 1409209 w 2677922"/>
              <a:gd name="connsiteY134" fmla="*/ 163305 h 2672762"/>
              <a:gd name="connsiteX135" fmla="*/ 1447392 w 2677922"/>
              <a:gd name="connsiteY135" fmla="*/ 37922 h 2672762"/>
              <a:gd name="connsiteX136" fmla="*/ 1499505 w 2677922"/>
              <a:gd name="connsiteY136" fmla="*/ 256 h 2672762"/>
              <a:gd name="connsiteX137" fmla="*/ 1513436 w 2677922"/>
              <a:gd name="connsiteY137" fmla="*/ 772 h 2672762"/>
              <a:gd name="connsiteX138" fmla="*/ 1573290 w 2677922"/>
              <a:gd name="connsiteY138" fmla="*/ 65269 h 2672762"/>
              <a:gd name="connsiteX139" fmla="*/ 1576902 w 2677922"/>
              <a:gd name="connsiteY139" fmla="*/ 185492 h 2672762"/>
              <a:gd name="connsiteX140" fmla="*/ 1598057 w 2677922"/>
              <a:gd name="connsiteY140" fmla="*/ 220578 h 2672762"/>
              <a:gd name="connsiteX141" fmla="*/ 1674422 w 2677922"/>
              <a:gd name="connsiteY141" fmla="*/ 240702 h 2672762"/>
              <a:gd name="connsiteX142" fmla="*/ 1710540 w 2677922"/>
              <a:gd name="connsiteY142" fmla="*/ 221610 h 2672762"/>
              <a:gd name="connsiteX143" fmla="*/ 1779165 w 2677922"/>
              <a:gd name="connsiteY143" fmla="*/ 111707 h 2672762"/>
              <a:gd name="connsiteX144" fmla="*/ 1845726 w 2677922"/>
              <a:gd name="connsiteY144" fmla="*/ 88488 h 2672762"/>
              <a:gd name="connsiteX145" fmla="*/ 1857594 w 2677922"/>
              <a:gd name="connsiteY145" fmla="*/ 92616 h 2672762"/>
              <a:gd name="connsiteX146" fmla="*/ 1895260 w 2677922"/>
              <a:gd name="connsiteY146" fmla="*/ 166401 h 2672762"/>
              <a:gd name="connsiteX147" fmla="*/ 1868429 w 2677922"/>
              <a:gd name="connsiteY147" fmla="*/ 281980 h 2672762"/>
              <a:gd name="connsiteX148" fmla="*/ 1887004 w 2677922"/>
              <a:gd name="connsiteY148" fmla="*/ 332030 h 2672762"/>
              <a:gd name="connsiteX149" fmla="*/ 1946857 w 2677922"/>
              <a:gd name="connsiteY149" fmla="*/ 365052 h 2672762"/>
              <a:gd name="connsiteX150" fmla="*/ 1986588 w 2677922"/>
              <a:gd name="connsiteY150" fmla="*/ 355765 h 2672762"/>
              <a:gd name="connsiteX151" fmla="*/ 2081528 w 2677922"/>
              <a:gd name="connsiteY151" fmla="*/ 267532 h 2672762"/>
              <a:gd name="connsiteX152" fmla="*/ 2151701 w 2677922"/>
              <a:gd name="connsiteY152" fmla="*/ 261857 h 2672762"/>
              <a:gd name="connsiteX153" fmla="*/ 2155312 w 2677922"/>
              <a:gd name="connsiteY153" fmla="*/ 264437 h 2672762"/>
              <a:gd name="connsiteX154" fmla="*/ 2177500 w 2677922"/>
              <a:gd name="connsiteY154" fmla="*/ 353701 h 2672762"/>
              <a:gd name="connsiteX155" fmla="*/ 2122290 w 2677922"/>
              <a:gd name="connsiteY155" fmla="*/ 456896 h 2672762"/>
              <a:gd name="connsiteX156" fmla="*/ 2126934 w 2677922"/>
              <a:gd name="connsiteY156" fmla="*/ 505914 h 2672762"/>
              <a:gd name="connsiteX157" fmla="*/ 2173372 w 2677922"/>
              <a:gd name="connsiteY157" fmla="*/ 551836 h 2672762"/>
              <a:gd name="connsiteX158" fmla="*/ 2219810 w 2677922"/>
              <a:gd name="connsiteY158" fmla="*/ 555964 h 2672762"/>
              <a:gd name="connsiteX159" fmla="*/ 2336937 w 2677922"/>
              <a:gd name="connsiteY159" fmla="*/ 494046 h 2672762"/>
              <a:gd name="connsiteX160" fmla="*/ 2400917 w 2677922"/>
              <a:gd name="connsiteY160" fmla="*/ 507462 h 2672762"/>
              <a:gd name="connsiteX161" fmla="*/ 2420525 w 2677922"/>
              <a:gd name="connsiteY161" fmla="*/ 533777 h 2672762"/>
              <a:gd name="connsiteX162" fmla="*/ 2415365 w 2677922"/>
              <a:gd name="connsiteY162" fmla="*/ 591566 h 2672762"/>
              <a:gd name="connsiteX163" fmla="*/ 2321973 w 2677922"/>
              <a:gd name="connsiteY163" fmla="*/ 692182 h 2672762"/>
              <a:gd name="connsiteX164" fmla="*/ 2313718 w 2677922"/>
              <a:gd name="connsiteY164" fmla="*/ 733460 h 2672762"/>
              <a:gd name="connsiteX165" fmla="*/ 2349320 w 2677922"/>
              <a:gd name="connsiteY165" fmla="*/ 795377 h 2672762"/>
              <a:gd name="connsiteX166" fmla="*/ 2394726 w 2677922"/>
              <a:gd name="connsiteY166" fmla="*/ 810341 h 2672762"/>
              <a:gd name="connsiteX167" fmla="*/ 2526816 w 2677922"/>
              <a:gd name="connsiteY167" fmla="*/ 780414 h 2672762"/>
              <a:gd name="connsiteX168" fmla="*/ 2575834 w 2677922"/>
              <a:gd name="connsiteY168" fmla="*/ 803117 h 2672762"/>
              <a:gd name="connsiteX169" fmla="*/ 2591313 w 2677922"/>
              <a:gd name="connsiteY169" fmla="*/ 838719 h 2672762"/>
              <a:gd name="connsiteX170" fmla="*/ 2570158 w 2677922"/>
              <a:gd name="connsiteY170" fmla="*/ 896509 h 2672762"/>
              <a:gd name="connsiteX171" fmla="*/ 2461287 w 2677922"/>
              <a:gd name="connsiteY171" fmla="*/ 964102 h 2672762"/>
              <a:gd name="connsiteX172" fmla="*/ 2438068 w 2677922"/>
              <a:gd name="connsiteY172" fmla="*/ 1014668 h 2672762"/>
              <a:gd name="connsiteX173" fmla="*/ 2454063 w 2677922"/>
              <a:gd name="connsiteY173" fmla="*/ 1073489 h 2672762"/>
              <a:gd name="connsiteX174" fmla="*/ 2492762 w 2677922"/>
              <a:gd name="connsiteY174" fmla="*/ 1100836 h 2672762"/>
              <a:gd name="connsiteX175" fmla="*/ 2628464 w 2677922"/>
              <a:gd name="connsiteY175" fmla="*/ 1105996 h 2672762"/>
              <a:gd name="connsiteX176" fmla="*/ 2672322 w 2677922"/>
              <a:gd name="connsiteY176" fmla="*/ 1140566 h 2672762"/>
              <a:gd name="connsiteX177" fmla="*/ 2677998 w 2677922"/>
              <a:gd name="connsiteY177" fmla="*/ 1182360 h 2672762"/>
              <a:gd name="connsiteX178" fmla="*/ 2644459 w 2677922"/>
              <a:gd name="connsiteY178" fmla="*/ 1229830 h 2672762"/>
              <a:gd name="connsiteX179" fmla="*/ 2522172 w 2677922"/>
              <a:gd name="connsiteY179" fmla="*/ 1267497 h 2672762"/>
              <a:gd name="connsiteX180" fmla="*/ 2483990 w 2677922"/>
              <a:gd name="connsiteY180" fmla="*/ 1315998 h 2672762"/>
              <a:gd name="connsiteX181" fmla="*/ 2486570 w 2677922"/>
              <a:gd name="connsiteY181" fmla="*/ 1379980 h 2672762"/>
              <a:gd name="connsiteX182" fmla="*/ 2512885 w 2677922"/>
              <a:gd name="connsiteY182" fmla="*/ 1407842 h 2672762"/>
              <a:gd name="connsiteX183" fmla="*/ 2641363 w 2677922"/>
              <a:gd name="connsiteY183" fmla="*/ 1447057 h 2672762"/>
              <a:gd name="connsiteX184" fmla="*/ 2677998 w 2677922"/>
              <a:gd name="connsiteY184" fmla="*/ 1498138 h 2672762"/>
              <a:gd name="connsiteX185" fmla="*/ 2677998 w 2677922"/>
              <a:gd name="connsiteY185" fmla="*/ 1507426 h 2672762"/>
              <a:gd name="connsiteX186" fmla="*/ 2611952 w 2677922"/>
              <a:gd name="connsiteY186" fmla="*/ 1572955 h 2672762"/>
              <a:gd name="connsiteX187" fmla="*/ 2490182 w 2677922"/>
              <a:gd name="connsiteY187" fmla="*/ 1576567 h 2672762"/>
              <a:gd name="connsiteX188" fmla="*/ 2457675 w 2677922"/>
              <a:gd name="connsiteY188" fmla="*/ 1596690 h 2672762"/>
              <a:gd name="connsiteX189" fmla="*/ 2437036 w 2677922"/>
              <a:gd name="connsiteY189" fmla="*/ 1673055 h 2672762"/>
              <a:gd name="connsiteX190" fmla="*/ 2457159 w 2677922"/>
              <a:gd name="connsiteY190" fmla="*/ 1710205 h 2672762"/>
              <a:gd name="connsiteX191" fmla="*/ 2564483 w 2677922"/>
              <a:gd name="connsiteY191" fmla="*/ 1777282 h 2672762"/>
              <a:gd name="connsiteX192" fmla="*/ 2588733 w 2677922"/>
              <a:gd name="connsiteY192" fmla="*/ 1845907 h 2672762"/>
              <a:gd name="connsiteX193" fmla="*/ 2571706 w 2677922"/>
              <a:gd name="connsiteY193" fmla="*/ 1880994 h 2672762"/>
              <a:gd name="connsiteX194" fmla="*/ 2538684 w 2677922"/>
              <a:gd name="connsiteY194" fmla="*/ 1897505 h 2672762"/>
              <a:gd name="connsiteX195" fmla="*/ 1338521 w 2677922"/>
              <a:gd name="connsiteY195" fmla="*/ 2312867 h 2672762"/>
              <a:gd name="connsiteX196" fmla="*/ 2316814 w 2677922"/>
              <a:gd name="connsiteY196" fmla="*/ 1335605 h 2672762"/>
              <a:gd name="connsiteX197" fmla="*/ 1340068 w 2677922"/>
              <a:gd name="connsiteY197" fmla="*/ 359376 h 2672762"/>
              <a:gd name="connsiteX198" fmla="*/ 361775 w 2677922"/>
              <a:gd name="connsiteY198" fmla="*/ 1331994 h 2672762"/>
              <a:gd name="connsiteX199" fmla="*/ 1338521 w 2677922"/>
              <a:gd name="connsiteY199" fmla="*/ 2312867 h 26727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</a:cxnLst>
            <a:rect l="l" t="t" r="r" b="b"/>
            <a:pathLst>
              <a:path w="2677922" h="2672762">
                <a:moveTo>
                  <a:pt x="2538684" y="1897505"/>
                </a:moveTo>
                <a:cubicBezTo>
                  <a:pt x="2511337" y="1891313"/>
                  <a:pt x="2483990" y="1885121"/>
                  <a:pt x="2456643" y="1879446"/>
                </a:cubicBezTo>
                <a:cubicBezTo>
                  <a:pt x="2434456" y="1874286"/>
                  <a:pt x="2411753" y="1869642"/>
                  <a:pt x="2389566" y="1863966"/>
                </a:cubicBezTo>
                <a:cubicBezTo>
                  <a:pt x="2375119" y="1860354"/>
                  <a:pt x="2363767" y="1864482"/>
                  <a:pt x="2354479" y="1874802"/>
                </a:cubicBezTo>
                <a:cubicBezTo>
                  <a:pt x="2335389" y="1896989"/>
                  <a:pt x="2320425" y="1922272"/>
                  <a:pt x="2312170" y="1950651"/>
                </a:cubicBezTo>
                <a:cubicBezTo>
                  <a:pt x="2308042" y="1964066"/>
                  <a:pt x="2314234" y="1973869"/>
                  <a:pt x="2322489" y="1983157"/>
                </a:cubicBezTo>
                <a:cubicBezTo>
                  <a:pt x="2352416" y="2015664"/>
                  <a:pt x="2382858" y="2048170"/>
                  <a:pt x="2412785" y="2080161"/>
                </a:cubicBezTo>
                <a:cubicBezTo>
                  <a:pt x="2435488" y="2104412"/>
                  <a:pt x="2436520" y="2118859"/>
                  <a:pt x="2418461" y="2146722"/>
                </a:cubicBezTo>
                <a:cubicBezTo>
                  <a:pt x="2417429" y="2148270"/>
                  <a:pt x="2416397" y="2150334"/>
                  <a:pt x="2414849" y="2151882"/>
                </a:cubicBezTo>
                <a:cubicBezTo>
                  <a:pt x="2380795" y="2197804"/>
                  <a:pt x="2365831" y="2198320"/>
                  <a:pt x="2324037" y="2174585"/>
                </a:cubicBezTo>
                <a:cubicBezTo>
                  <a:pt x="2289982" y="2154978"/>
                  <a:pt x="2253864" y="2137434"/>
                  <a:pt x="2219294" y="2118859"/>
                </a:cubicBezTo>
                <a:cubicBezTo>
                  <a:pt x="2204846" y="2111120"/>
                  <a:pt x="2191431" y="2111120"/>
                  <a:pt x="2178531" y="2120407"/>
                </a:cubicBezTo>
                <a:cubicBezTo>
                  <a:pt x="2157892" y="2134855"/>
                  <a:pt x="2140349" y="2152398"/>
                  <a:pt x="2125386" y="2172521"/>
                </a:cubicBezTo>
                <a:cubicBezTo>
                  <a:pt x="2114550" y="2186968"/>
                  <a:pt x="2114034" y="2201416"/>
                  <a:pt x="2122806" y="2217411"/>
                </a:cubicBezTo>
                <a:cubicBezTo>
                  <a:pt x="2143961" y="2256109"/>
                  <a:pt x="2164600" y="2295323"/>
                  <a:pt x="2184723" y="2334538"/>
                </a:cubicBezTo>
                <a:cubicBezTo>
                  <a:pt x="2198655" y="2361885"/>
                  <a:pt x="2196591" y="2374268"/>
                  <a:pt x="2174404" y="2395423"/>
                </a:cubicBezTo>
                <a:cubicBezTo>
                  <a:pt x="2170792" y="2398519"/>
                  <a:pt x="2167696" y="2402131"/>
                  <a:pt x="2164084" y="2404711"/>
                </a:cubicBezTo>
                <a:cubicBezTo>
                  <a:pt x="2131062" y="2428962"/>
                  <a:pt x="2114034" y="2440829"/>
                  <a:pt x="2075336" y="2401615"/>
                </a:cubicBezTo>
                <a:cubicBezTo>
                  <a:pt x="2047473" y="2373236"/>
                  <a:pt x="2017547" y="2347953"/>
                  <a:pt x="1988652" y="2320606"/>
                </a:cubicBezTo>
                <a:cubicBezTo>
                  <a:pt x="1975236" y="2307707"/>
                  <a:pt x="1960789" y="2305127"/>
                  <a:pt x="1944277" y="2311835"/>
                </a:cubicBezTo>
                <a:cubicBezTo>
                  <a:pt x="1922607" y="2320606"/>
                  <a:pt x="1901968" y="2331958"/>
                  <a:pt x="1883392" y="2346405"/>
                </a:cubicBezTo>
                <a:cubicBezTo>
                  <a:pt x="1867913" y="2358273"/>
                  <a:pt x="1863785" y="2373236"/>
                  <a:pt x="1868429" y="2391811"/>
                </a:cubicBezTo>
                <a:cubicBezTo>
                  <a:pt x="1879264" y="2436701"/>
                  <a:pt x="1889584" y="2482107"/>
                  <a:pt x="1899388" y="2526997"/>
                </a:cubicBezTo>
                <a:cubicBezTo>
                  <a:pt x="1903516" y="2546604"/>
                  <a:pt x="1896808" y="2561568"/>
                  <a:pt x="1879264" y="2571887"/>
                </a:cubicBezTo>
                <a:cubicBezTo>
                  <a:pt x="1867397" y="2579111"/>
                  <a:pt x="1854498" y="2584787"/>
                  <a:pt x="1841082" y="2588915"/>
                </a:cubicBezTo>
                <a:cubicBezTo>
                  <a:pt x="1813736" y="2597686"/>
                  <a:pt x="1798256" y="2592526"/>
                  <a:pt x="1782777" y="2568276"/>
                </a:cubicBezTo>
                <a:cubicBezTo>
                  <a:pt x="1760074" y="2532157"/>
                  <a:pt x="1736855" y="2496555"/>
                  <a:pt x="1715184" y="2459404"/>
                </a:cubicBezTo>
                <a:cubicBezTo>
                  <a:pt x="1703316" y="2439281"/>
                  <a:pt x="1687837" y="2431542"/>
                  <a:pt x="1664618" y="2435669"/>
                </a:cubicBezTo>
                <a:cubicBezTo>
                  <a:pt x="1646043" y="2439281"/>
                  <a:pt x="1627984" y="2443925"/>
                  <a:pt x="1610440" y="2450117"/>
                </a:cubicBezTo>
                <a:cubicBezTo>
                  <a:pt x="1586190" y="2458888"/>
                  <a:pt x="1578450" y="2469208"/>
                  <a:pt x="1577418" y="2495007"/>
                </a:cubicBezTo>
                <a:cubicBezTo>
                  <a:pt x="1575870" y="2535769"/>
                  <a:pt x="1574838" y="2576015"/>
                  <a:pt x="1573806" y="2616777"/>
                </a:cubicBezTo>
                <a:cubicBezTo>
                  <a:pt x="1572774" y="2653928"/>
                  <a:pt x="1563487" y="2665795"/>
                  <a:pt x="1526852" y="2672503"/>
                </a:cubicBezTo>
                <a:cubicBezTo>
                  <a:pt x="1517049" y="2674567"/>
                  <a:pt x="1507245" y="2675599"/>
                  <a:pt x="1497441" y="2676115"/>
                </a:cubicBezTo>
                <a:cubicBezTo>
                  <a:pt x="1473191" y="2677663"/>
                  <a:pt x="1457711" y="2667859"/>
                  <a:pt x="1449972" y="2644124"/>
                </a:cubicBezTo>
                <a:cubicBezTo>
                  <a:pt x="1436040" y="2600782"/>
                  <a:pt x="1422624" y="2557956"/>
                  <a:pt x="1410241" y="2514614"/>
                </a:cubicBezTo>
                <a:cubicBezTo>
                  <a:pt x="1404565" y="2495007"/>
                  <a:pt x="1392698" y="2485719"/>
                  <a:pt x="1373091" y="2482623"/>
                </a:cubicBezTo>
                <a:cubicBezTo>
                  <a:pt x="1350388" y="2479527"/>
                  <a:pt x="1327685" y="2479527"/>
                  <a:pt x="1304982" y="2483139"/>
                </a:cubicBezTo>
                <a:cubicBezTo>
                  <a:pt x="1287955" y="2485719"/>
                  <a:pt x="1277119" y="2494491"/>
                  <a:pt x="1271959" y="2511518"/>
                </a:cubicBezTo>
                <a:cubicBezTo>
                  <a:pt x="1260092" y="2552280"/>
                  <a:pt x="1247192" y="2593042"/>
                  <a:pt x="1234293" y="2633805"/>
                </a:cubicBezTo>
                <a:cubicBezTo>
                  <a:pt x="1222941" y="2670439"/>
                  <a:pt x="1208494" y="2679727"/>
                  <a:pt x="1170828" y="2674567"/>
                </a:cubicBezTo>
                <a:cubicBezTo>
                  <a:pt x="1114070" y="2666827"/>
                  <a:pt x="1107362" y="2659087"/>
                  <a:pt x="1106847" y="2602330"/>
                </a:cubicBezTo>
                <a:cubicBezTo>
                  <a:pt x="1106331" y="2565180"/>
                  <a:pt x="1104783" y="2528545"/>
                  <a:pt x="1103751" y="2491395"/>
                </a:cubicBezTo>
                <a:cubicBezTo>
                  <a:pt x="1103234" y="2474368"/>
                  <a:pt x="1096527" y="2460952"/>
                  <a:pt x="1080532" y="2454244"/>
                </a:cubicBezTo>
                <a:cubicBezTo>
                  <a:pt x="1056281" y="2443925"/>
                  <a:pt x="1031514" y="2436701"/>
                  <a:pt x="1005199" y="2435153"/>
                </a:cubicBezTo>
                <a:cubicBezTo>
                  <a:pt x="989203" y="2434121"/>
                  <a:pt x="977852" y="2440313"/>
                  <a:pt x="969080" y="2454244"/>
                </a:cubicBezTo>
                <a:cubicBezTo>
                  <a:pt x="946894" y="2491395"/>
                  <a:pt x="923159" y="2527513"/>
                  <a:pt x="900456" y="2564148"/>
                </a:cubicBezTo>
                <a:cubicBezTo>
                  <a:pt x="882396" y="2593042"/>
                  <a:pt x="868465" y="2598202"/>
                  <a:pt x="836474" y="2587367"/>
                </a:cubicBezTo>
                <a:cubicBezTo>
                  <a:pt x="834926" y="2586851"/>
                  <a:pt x="833379" y="2586335"/>
                  <a:pt x="831830" y="2585819"/>
                </a:cubicBezTo>
                <a:cubicBezTo>
                  <a:pt x="782297" y="2565696"/>
                  <a:pt x="772493" y="2554344"/>
                  <a:pt x="785392" y="2504810"/>
                </a:cubicBezTo>
                <a:cubicBezTo>
                  <a:pt x="795196" y="2467144"/>
                  <a:pt x="802420" y="2428962"/>
                  <a:pt x="811707" y="2390779"/>
                </a:cubicBezTo>
                <a:cubicBezTo>
                  <a:pt x="816351" y="2371172"/>
                  <a:pt x="811191" y="2356209"/>
                  <a:pt x="794680" y="2344341"/>
                </a:cubicBezTo>
                <a:cubicBezTo>
                  <a:pt x="777137" y="2331958"/>
                  <a:pt x="759078" y="2321122"/>
                  <a:pt x="739470" y="2312351"/>
                </a:cubicBezTo>
                <a:cubicBezTo>
                  <a:pt x="720895" y="2304095"/>
                  <a:pt x="704900" y="2307191"/>
                  <a:pt x="689421" y="2321638"/>
                </a:cubicBezTo>
                <a:cubicBezTo>
                  <a:pt x="658462" y="2351049"/>
                  <a:pt x="626988" y="2379944"/>
                  <a:pt x="596029" y="2408838"/>
                </a:cubicBezTo>
                <a:cubicBezTo>
                  <a:pt x="572810" y="2431026"/>
                  <a:pt x="557847" y="2432057"/>
                  <a:pt x="530500" y="2415030"/>
                </a:cubicBezTo>
                <a:cubicBezTo>
                  <a:pt x="527404" y="2412966"/>
                  <a:pt x="524308" y="2410902"/>
                  <a:pt x="521212" y="2408838"/>
                </a:cubicBezTo>
                <a:cubicBezTo>
                  <a:pt x="481482" y="2380460"/>
                  <a:pt x="477870" y="2365496"/>
                  <a:pt x="500573" y="2322670"/>
                </a:cubicBezTo>
                <a:cubicBezTo>
                  <a:pt x="519148" y="2287584"/>
                  <a:pt x="537207" y="2252497"/>
                  <a:pt x="556298" y="2217927"/>
                </a:cubicBezTo>
                <a:cubicBezTo>
                  <a:pt x="566102" y="2199868"/>
                  <a:pt x="564555" y="2184388"/>
                  <a:pt x="552171" y="2168909"/>
                </a:cubicBezTo>
                <a:cubicBezTo>
                  <a:pt x="538756" y="2151882"/>
                  <a:pt x="523276" y="2136402"/>
                  <a:pt x="505733" y="2122987"/>
                </a:cubicBezTo>
                <a:cubicBezTo>
                  <a:pt x="490254" y="2111120"/>
                  <a:pt x="474774" y="2110088"/>
                  <a:pt x="457747" y="2119375"/>
                </a:cubicBezTo>
                <a:cubicBezTo>
                  <a:pt x="419564" y="2140014"/>
                  <a:pt x="380866" y="2160653"/>
                  <a:pt x="341652" y="2180777"/>
                </a:cubicBezTo>
                <a:cubicBezTo>
                  <a:pt x="314305" y="2195224"/>
                  <a:pt x="298310" y="2191612"/>
                  <a:pt x="278187" y="2168909"/>
                </a:cubicBezTo>
                <a:cubicBezTo>
                  <a:pt x="276639" y="2167361"/>
                  <a:pt x="275607" y="2165813"/>
                  <a:pt x="274059" y="2164265"/>
                </a:cubicBezTo>
                <a:cubicBezTo>
                  <a:pt x="238456" y="2122987"/>
                  <a:pt x="238972" y="2108540"/>
                  <a:pt x="276639" y="2069325"/>
                </a:cubicBezTo>
                <a:cubicBezTo>
                  <a:pt x="302954" y="2041463"/>
                  <a:pt x="327721" y="2013084"/>
                  <a:pt x="354551" y="1986253"/>
                </a:cubicBezTo>
                <a:cubicBezTo>
                  <a:pt x="367967" y="1972322"/>
                  <a:pt x="370547" y="1957874"/>
                  <a:pt x="363839" y="1940847"/>
                </a:cubicBezTo>
                <a:cubicBezTo>
                  <a:pt x="355067" y="1918660"/>
                  <a:pt x="342684" y="1898021"/>
                  <a:pt x="328237" y="1878930"/>
                </a:cubicBezTo>
                <a:cubicBezTo>
                  <a:pt x="316369" y="1863450"/>
                  <a:pt x="300374" y="1861902"/>
                  <a:pt x="283347" y="1866030"/>
                </a:cubicBezTo>
                <a:cubicBezTo>
                  <a:pt x="245680" y="1874802"/>
                  <a:pt x="208530" y="1883573"/>
                  <a:pt x="170864" y="1891829"/>
                </a:cubicBezTo>
                <a:cubicBezTo>
                  <a:pt x="165704" y="1892861"/>
                  <a:pt x="160544" y="1894409"/>
                  <a:pt x="155900" y="1895441"/>
                </a:cubicBezTo>
                <a:cubicBezTo>
                  <a:pt x="127521" y="1900601"/>
                  <a:pt x="113074" y="1893893"/>
                  <a:pt x="100175" y="1868094"/>
                </a:cubicBezTo>
                <a:cubicBezTo>
                  <a:pt x="95531" y="1858291"/>
                  <a:pt x="90887" y="1848487"/>
                  <a:pt x="87275" y="1838168"/>
                </a:cubicBezTo>
                <a:cubicBezTo>
                  <a:pt x="77988" y="1810821"/>
                  <a:pt x="83147" y="1795341"/>
                  <a:pt x="107915" y="1779862"/>
                </a:cubicBezTo>
                <a:cubicBezTo>
                  <a:pt x="143001" y="1757675"/>
                  <a:pt x="178603" y="1735488"/>
                  <a:pt x="213690" y="1713817"/>
                </a:cubicBezTo>
                <a:cubicBezTo>
                  <a:pt x="241552" y="1696274"/>
                  <a:pt x="245680" y="1686470"/>
                  <a:pt x="238972" y="1654480"/>
                </a:cubicBezTo>
                <a:cubicBezTo>
                  <a:pt x="234845" y="1636420"/>
                  <a:pt x="230201" y="1617845"/>
                  <a:pt x="222977" y="1600818"/>
                </a:cubicBezTo>
                <a:cubicBezTo>
                  <a:pt x="215753" y="1583791"/>
                  <a:pt x="203370" y="1575535"/>
                  <a:pt x="184279" y="1575019"/>
                </a:cubicBezTo>
                <a:cubicBezTo>
                  <a:pt x="142485" y="1574503"/>
                  <a:pt x="101207" y="1572955"/>
                  <a:pt x="59413" y="1571407"/>
                </a:cubicBezTo>
                <a:cubicBezTo>
                  <a:pt x="21746" y="1570375"/>
                  <a:pt x="10395" y="1560572"/>
                  <a:pt x="3687" y="1524453"/>
                </a:cubicBezTo>
                <a:cubicBezTo>
                  <a:pt x="3171" y="1520841"/>
                  <a:pt x="2139" y="1517230"/>
                  <a:pt x="1623" y="1513618"/>
                </a:cubicBezTo>
                <a:cubicBezTo>
                  <a:pt x="-4053" y="1467696"/>
                  <a:pt x="3687" y="1455828"/>
                  <a:pt x="48577" y="1442413"/>
                </a:cubicBezTo>
                <a:cubicBezTo>
                  <a:pt x="85727" y="1431061"/>
                  <a:pt x="122877" y="1418678"/>
                  <a:pt x="160544" y="1408358"/>
                </a:cubicBezTo>
                <a:cubicBezTo>
                  <a:pt x="181183" y="1402683"/>
                  <a:pt x="192018" y="1390815"/>
                  <a:pt x="194083" y="1370692"/>
                </a:cubicBezTo>
                <a:cubicBezTo>
                  <a:pt x="196147" y="1346957"/>
                  <a:pt x="197178" y="1322706"/>
                  <a:pt x="192534" y="1298971"/>
                </a:cubicBezTo>
                <a:cubicBezTo>
                  <a:pt x="189954" y="1283492"/>
                  <a:pt x="181183" y="1274204"/>
                  <a:pt x="166220" y="1269560"/>
                </a:cubicBezTo>
                <a:cubicBezTo>
                  <a:pt x="126490" y="1257693"/>
                  <a:pt x="86759" y="1245310"/>
                  <a:pt x="47029" y="1232926"/>
                </a:cubicBezTo>
                <a:cubicBezTo>
                  <a:pt x="3687" y="1219511"/>
                  <a:pt x="-957" y="1212287"/>
                  <a:pt x="1623" y="1166881"/>
                </a:cubicBezTo>
                <a:cubicBezTo>
                  <a:pt x="2139" y="1157593"/>
                  <a:pt x="4203" y="1148306"/>
                  <a:pt x="6267" y="1139534"/>
                </a:cubicBezTo>
                <a:cubicBezTo>
                  <a:pt x="12459" y="1116831"/>
                  <a:pt x="25358" y="1106512"/>
                  <a:pt x="49093" y="1105480"/>
                </a:cubicBezTo>
                <a:cubicBezTo>
                  <a:pt x="87791" y="1103932"/>
                  <a:pt x="125974" y="1102900"/>
                  <a:pt x="164672" y="1101868"/>
                </a:cubicBezTo>
                <a:cubicBezTo>
                  <a:pt x="170348" y="1101868"/>
                  <a:pt x="176023" y="1101352"/>
                  <a:pt x="181699" y="1101352"/>
                </a:cubicBezTo>
                <a:cubicBezTo>
                  <a:pt x="207498" y="1102384"/>
                  <a:pt x="220913" y="1087936"/>
                  <a:pt x="227621" y="1065233"/>
                </a:cubicBezTo>
                <a:cubicBezTo>
                  <a:pt x="232781" y="1048206"/>
                  <a:pt x="237425" y="1031179"/>
                  <a:pt x="241036" y="1014152"/>
                </a:cubicBezTo>
                <a:cubicBezTo>
                  <a:pt x="245680" y="990417"/>
                  <a:pt x="240005" y="979065"/>
                  <a:pt x="219366" y="965650"/>
                </a:cubicBezTo>
                <a:cubicBezTo>
                  <a:pt x="184279" y="943463"/>
                  <a:pt x="148676" y="921276"/>
                  <a:pt x="113590" y="899605"/>
                </a:cubicBezTo>
                <a:cubicBezTo>
                  <a:pt x="82116" y="879997"/>
                  <a:pt x="77472" y="867614"/>
                  <a:pt x="89855" y="832012"/>
                </a:cubicBezTo>
                <a:cubicBezTo>
                  <a:pt x="93467" y="820660"/>
                  <a:pt x="98111" y="809309"/>
                  <a:pt x="104818" y="799505"/>
                </a:cubicBezTo>
                <a:cubicBezTo>
                  <a:pt x="115654" y="782994"/>
                  <a:pt x="130617" y="774738"/>
                  <a:pt x="151256" y="779898"/>
                </a:cubicBezTo>
                <a:cubicBezTo>
                  <a:pt x="195114" y="790217"/>
                  <a:pt x="239489" y="799505"/>
                  <a:pt x="283347" y="810341"/>
                </a:cubicBezTo>
                <a:cubicBezTo>
                  <a:pt x="303469" y="815500"/>
                  <a:pt x="318949" y="810857"/>
                  <a:pt x="331332" y="794345"/>
                </a:cubicBezTo>
                <a:cubicBezTo>
                  <a:pt x="344232" y="776802"/>
                  <a:pt x="355584" y="757711"/>
                  <a:pt x="363839" y="737588"/>
                </a:cubicBezTo>
                <a:cubicBezTo>
                  <a:pt x="371063" y="719529"/>
                  <a:pt x="368999" y="704049"/>
                  <a:pt x="354551" y="689086"/>
                </a:cubicBezTo>
                <a:cubicBezTo>
                  <a:pt x="324625" y="658643"/>
                  <a:pt x="296246" y="627169"/>
                  <a:pt x="266835" y="595694"/>
                </a:cubicBezTo>
                <a:cubicBezTo>
                  <a:pt x="244132" y="570927"/>
                  <a:pt x="243100" y="556996"/>
                  <a:pt x="261675" y="529133"/>
                </a:cubicBezTo>
                <a:cubicBezTo>
                  <a:pt x="264771" y="525005"/>
                  <a:pt x="267351" y="520361"/>
                  <a:pt x="270447" y="516233"/>
                </a:cubicBezTo>
                <a:cubicBezTo>
                  <a:pt x="296762" y="481663"/>
                  <a:pt x="311209" y="478567"/>
                  <a:pt x="349907" y="498690"/>
                </a:cubicBezTo>
                <a:cubicBezTo>
                  <a:pt x="386026" y="517781"/>
                  <a:pt x="422144" y="536357"/>
                  <a:pt x="457231" y="555964"/>
                </a:cubicBezTo>
                <a:cubicBezTo>
                  <a:pt x="475806" y="566283"/>
                  <a:pt x="492318" y="564219"/>
                  <a:pt x="507797" y="551320"/>
                </a:cubicBezTo>
                <a:cubicBezTo>
                  <a:pt x="523276" y="538421"/>
                  <a:pt x="537723" y="523973"/>
                  <a:pt x="551139" y="508494"/>
                </a:cubicBezTo>
                <a:cubicBezTo>
                  <a:pt x="564555" y="492499"/>
                  <a:pt x="567650" y="476503"/>
                  <a:pt x="556815" y="456896"/>
                </a:cubicBezTo>
                <a:cubicBezTo>
                  <a:pt x="535143" y="418198"/>
                  <a:pt x="515020" y="378983"/>
                  <a:pt x="494381" y="339769"/>
                </a:cubicBezTo>
                <a:cubicBezTo>
                  <a:pt x="480966" y="313970"/>
                  <a:pt x="484062" y="300039"/>
                  <a:pt x="505217" y="280432"/>
                </a:cubicBezTo>
                <a:cubicBezTo>
                  <a:pt x="515020" y="271144"/>
                  <a:pt x="525856" y="263405"/>
                  <a:pt x="537723" y="256181"/>
                </a:cubicBezTo>
                <a:cubicBezTo>
                  <a:pt x="558362" y="244313"/>
                  <a:pt x="572810" y="245861"/>
                  <a:pt x="590353" y="261857"/>
                </a:cubicBezTo>
                <a:cubicBezTo>
                  <a:pt x="620280" y="289203"/>
                  <a:pt x="650207" y="317066"/>
                  <a:pt x="679617" y="344929"/>
                </a:cubicBezTo>
                <a:cubicBezTo>
                  <a:pt x="710576" y="374340"/>
                  <a:pt x="717284" y="375372"/>
                  <a:pt x="754950" y="355765"/>
                </a:cubicBezTo>
                <a:cubicBezTo>
                  <a:pt x="769913" y="348025"/>
                  <a:pt x="783845" y="339769"/>
                  <a:pt x="797260" y="329450"/>
                </a:cubicBezTo>
                <a:cubicBezTo>
                  <a:pt x="811707" y="317582"/>
                  <a:pt x="816351" y="303651"/>
                  <a:pt x="811707" y="285076"/>
                </a:cubicBezTo>
                <a:cubicBezTo>
                  <a:pt x="800872" y="242249"/>
                  <a:pt x="791585" y="198907"/>
                  <a:pt x="781781" y="156081"/>
                </a:cubicBezTo>
                <a:cubicBezTo>
                  <a:pt x="775589" y="128218"/>
                  <a:pt x="782297" y="114287"/>
                  <a:pt x="807064" y="100872"/>
                </a:cubicBezTo>
                <a:cubicBezTo>
                  <a:pt x="818415" y="95196"/>
                  <a:pt x="829766" y="90552"/>
                  <a:pt x="841634" y="86424"/>
                </a:cubicBezTo>
                <a:cubicBezTo>
                  <a:pt x="866917" y="78685"/>
                  <a:pt x="881364" y="83328"/>
                  <a:pt x="896328" y="106031"/>
                </a:cubicBezTo>
                <a:cubicBezTo>
                  <a:pt x="920062" y="142666"/>
                  <a:pt x="943798" y="179300"/>
                  <a:pt x="965469" y="217483"/>
                </a:cubicBezTo>
                <a:cubicBezTo>
                  <a:pt x="976820" y="237090"/>
                  <a:pt x="992299" y="243797"/>
                  <a:pt x="1013455" y="240702"/>
                </a:cubicBezTo>
                <a:cubicBezTo>
                  <a:pt x="1035641" y="237090"/>
                  <a:pt x="1057313" y="231414"/>
                  <a:pt x="1077952" y="222642"/>
                </a:cubicBezTo>
                <a:cubicBezTo>
                  <a:pt x="1092915" y="215935"/>
                  <a:pt x="1101171" y="205615"/>
                  <a:pt x="1101687" y="188072"/>
                </a:cubicBezTo>
                <a:cubicBezTo>
                  <a:pt x="1102719" y="143182"/>
                  <a:pt x="1105298" y="98808"/>
                  <a:pt x="1106847" y="53918"/>
                </a:cubicBezTo>
                <a:cubicBezTo>
                  <a:pt x="1107878" y="25023"/>
                  <a:pt x="1117166" y="12640"/>
                  <a:pt x="1145029" y="4900"/>
                </a:cubicBezTo>
                <a:cubicBezTo>
                  <a:pt x="1149672" y="3868"/>
                  <a:pt x="1154316" y="2320"/>
                  <a:pt x="1158960" y="1804"/>
                </a:cubicBezTo>
                <a:cubicBezTo>
                  <a:pt x="1210042" y="-3872"/>
                  <a:pt x="1222426" y="1804"/>
                  <a:pt x="1235841" y="48758"/>
                </a:cubicBezTo>
                <a:cubicBezTo>
                  <a:pt x="1246676" y="86940"/>
                  <a:pt x="1259576" y="124091"/>
                  <a:pt x="1269895" y="162273"/>
                </a:cubicBezTo>
                <a:cubicBezTo>
                  <a:pt x="1275055" y="180332"/>
                  <a:pt x="1285890" y="190136"/>
                  <a:pt x="1303434" y="192716"/>
                </a:cubicBezTo>
                <a:cubicBezTo>
                  <a:pt x="1327685" y="195812"/>
                  <a:pt x="1352452" y="195812"/>
                  <a:pt x="1376702" y="192716"/>
                </a:cubicBezTo>
                <a:cubicBezTo>
                  <a:pt x="1393730" y="190652"/>
                  <a:pt x="1404049" y="180332"/>
                  <a:pt x="1409209" y="163305"/>
                </a:cubicBezTo>
                <a:cubicBezTo>
                  <a:pt x="1421593" y="121511"/>
                  <a:pt x="1434492" y="79717"/>
                  <a:pt x="1447392" y="37922"/>
                </a:cubicBezTo>
                <a:cubicBezTo>
                  <a:pt x="1457195" y="6964"/>
                  <a:pt x="1466998" y="-260"/>
                  <a:pt x="1499505" y="256"/>
                </a:cubicBezTo>
                <a:cubicBezTo>
                  <a:pt x="1504149" y="256"/>
                  <a:pt x="1508793" y="256"/>
                  <a:pt x="1513436" y="772"/>
                </a:cubicBezTo>
                <a:cubicBezTo>
                  <a:pt x="1559358" y="5416"/>
                  <a:pt x="1572258" y="19347"/>
                  <a:pt x="1573290" y="65269"/>
                </a:cubicBezTo>
                <a:cubicBezTo>
                  <a:pt x="1574322" y="105515"/>
                  <a:pt x="1575870" y="145246"/>
                  <a:pt x="1576902" y="185492"/>
                </a:cubicBezTo>
                <a:cubicBezTo>
                  <a:pt x="1577418" y="201487"/>
                  <a:pt x="1583093" y="213871"/>
                  <a:pt x="1598057" y="220578"/>
                </a:cubicBezTo>
                <a:cubicBezTo>
                  <a:pt x="1622308" y="231414"/>
                  <a:pt x="1647590" y="238638"/>
                  <a:pt x="1674422" y="240702"/>
                </a:cubicBezTo>
                <a:cubicBezTo>
                  <a:pt x="1690933" y="241733"/>
                  <a:pt x="1702285" y="235026"/>
                  <a:pt x="1710540" y="221610"/>
                </a:cubicBezTo>
                <a:cubicBezTo>
                  <a:pt x="1733243" y="184976"/>
                  <a:pt x="1756462" y="148342"/>
                  <a:pt x="1779165" y="111707"/>
                </a:cubicBezTo>
                <a:cubicBezTo>
                  <a:pt x="1798772" y="80749"/>
                  <a:pt x="1810640" y="76621"/>
                  <a:pt x="1845726" y="88488"/>
                </a:cubicBezTo>
                <a:cubicBezTo>
                  <a:pt x="1849854" y="90036"/>
                  <a:pt x="1853466" y="91068"/>
                  <a:pt x="1857594" y="92616"/>
                </a:cubicBezTo>
                <a:cubicBezTo>
                  <a:pt x="1898356" y="110159"/>
                  <a:pt x="1905063" y="123059"/>
                  <a:pt x="1895260" y="166401"/>
                </a:cubicBezTo>
                <a:cubicBezTo>
                  <a:pt x="1886488" y="205099"/>
                  <a:pt x="1877717" y="243281"/>
                  <a:pt x="1868429" y="281980"/>
                </a:cubicBezTo>
                <a:cubicBezTo>
                  <a:pt x="1863269" y="303135"/>
                  <a:pt x="1868429" y="319646"/>
                  <a:pt x="1887004" y="332030"/>
                </a:cubicBezTo>
                <a:cubicBezTo>
                  <a:pt x="1906096" y="344929"/>
                  <a:pt x="1925187" y="356796"/>
                  <a:pt x="1946857" y="365052"/>
                </a:cubicBezTo>
                <a:cubicBezTo>
                  <a:pt x="1962337" y="370728"/>
                  <a:pt x="1974720" y="367116"/>
                  <a:pt x="1986588" y="355765"/>
                </a:cubicBezTo>
                <a:cubicBezTo>
                  <a:pt x="2018062" y="325838"/>
                  <a:pt x="2049537" y="296943"/>
                  <a:pt x="2081528" y="267532"/>
                </a:cubicBezTo>
                <a:cubicBezTo>
                  <a:pt x="2107843" y="242765"/>
                  <a:pt x="2122290" y="241733"/>
                  <a:pt x="2151701" y="261857"/>
                </a:cubicBezTo>
                <a:cubicBezTo>
                  <a:pt x="2153248" y="262889"/>
                  <a:pt x="2154281" y="263405"/>
                  <a:pt x="2155312" y="264437"/>
                </a:cubicBezTo>
                <a:cubicBezTo>
                  <a:pt x="2205363" y="300555"/>
                  <a:pt x="2198139" y="316034"/>
                  <a:pt x="2177500" y="353701"/>
                </a:cubicBezTo>
                <a:cubicBezTo>
                  <a:pt x="2158925" y="387755"/>
                  <a:pt x="2141381" y="422842"/>
                  <a:pt x="2122290" y="456896"/>
                </a:cubicBezTo>
                <a:cubicBezTo>
                  <a:pt x="2112487" y="474955"/>
                  <a:pt x="2114550" y="490435"/>
                  <a:pt x="2126934" y="505914"/>
                </a:cubicBezTo>
                <a:cubicBezTo>
                  <a:pt x="2140865" y="522941"/>
                  <a:pt x="2156345" y="538421"/>
                  <a:pt x="2173372" y="551836"/>
                </a:cubicBezTo>
                <a:cubicBezTo>
                  <a:pt x="2187819" y="563187"/>
                  <a:pt x="2202783" y="564735"/>
                  <a:pt x="2219810" y="555964"/>
                </a:cubicBezTo>
                <a:cubicBezTo>
                  <a:pt x="2258508" y="534809"/>
                  <a:pt x="2297722" y="514170"/>
                  <a:pt x="2336937" y="494046"/>
                </a:cubicBezTo>
                <a:cubicBezTo>
                  <a:pt x="2364799" y="479599"/>
                  <a:pt x="2380795" y="482695"/>
                  <a:pt x="2400917" y="507462"/>
                </a:cubicBezTo>
                <a:cubicBezTo>
                  <a:pt x="2408141" y="515717"/>
                  <a:pt x="2414849" y="524489"/>
                  <a:pt x="2420525" y="533777"/>
                </a:cubicBezTo>
                <a:cubicBezTo>
                  <a:pt x="2434972" y="556480"/>
                  <a:pt x="2433424" y="571443"/>
                  <a:pt x="2415365" y="591566"/>
                </a:cubicBezTo>
                <a:cubicBezTo>
                  <a:pt x="2384406" y="625105"/>
                  <a:pt x="2353448" y="659159"/>
                  <a:pt x="2321973" y="692182"/>
                </a:cubicBezTo>
                <a:cubicBezTo>
                  <a:pt x="2310106" y="704565"/>
                  <a:pt x="2307526" y="717981"/>
                  <a:pt x="2313718" y="733460"/>
                </a:cubicBezTo>
                <a:cubicBezTo>
                  <a:pt x="2323005" y="755647"/>
                  <a:pt x="2334357" y="776286"/>
                  <a:pt x="2349320" y="795377"/>
                </a:cubicBezTo>
                <a:cubicBezTo>
                  <a:pt x="2361187" y="810857"/>
                  <a:pt x="2375635" y="814984"/>
                  <a:pt x="2394726" y="810341"/>
                </a:cubicBezTo>
                <a:cubicBezTo>
                  <a:pt x="2438584" y="799505"/>
                  <a:pt x="2482958" y="789701"/>
                  <a:pt x="2526816" y="780414"/>
                </a:cubicBezTo>
                <a:cubicBezTo>
                  <a:pt x="2550035" y="775254"/>
                  <a:pt x="2563967" y="781962"/>
                  <a:pt x="2575834" y="803117"/>
                </a:cubicBezTo>
                <a:cubicBezTo>
                  <a:pt x="2582026" y="814468"/>
                  <a:pt x="2587186" y="826336"/>
                  <a:pt x="2591313" y="838719"/>
                </a:cubicBezTo>
                <a:cubicBezTo>
                  <a:pt x="2600085" y="867098"/>
                  <a:pt x="2595441" y="880514"/>
                  <a:pt x="2570158" y="896509"/>
                </a:cubicBezTo>
                <a:cubicBezTo>
                  <a:pt x="2534040" y="919212"/>
                  <a:pt x="2498437" y="942947"/>
                  <a:pt x="2461287" y="964102"/>
                </a:cubicBezTo>
                <a:cubicBezTo>
                  <a:pt x="2440132" y="976485"/>
                  <a:pt x="2434456" y="992997"/>
                  <a:pt x="2438068" y="1014668"/>
                </a:cubicBezTo>
                <a:cubicBezTo>
                  <a:pt x="2441164" y="1034791"/>
                  <a:pt x="2446840" y="1054398"/>
                  <a:pt x="2454063" y="1073489"/>
                </a:cubicBezTo>
                <a:cubicBezTo>
                  <a:pt x="2460771" y="1091032"/>
                  <a:pt x="2472638" y="1100320"/>
                  <a:pt x="2492762" y="1100836"/>
                </a:cubicBezTo>
                <a:cubicBezTo>
                  <a:pt x="2538168" y="1101352"/>
                  <a:pt x="2583058" y="1104448"/>
                  <a:pt x="2628464" y="1105996"/>
                </a:cubicBezTo>
                <a:cubicBezTo>
                  <a:pt x="2653230" y="1107028"/>
                  <a:pt x="2665614" y="1116831"/>
                  <a:pt x="2672322" y="1140566"/>
                </a:cubicBezTo>
                <a:cubicBezTo>
                  <a:pt x="2676449" y="1153982"/>
                  <a:pt x="2677998" y="1167913"/>
                  <a:pt x="2677998" y="1182360"/>
                </a:cubicBezTo>
                <a:cubicBezTo>
                  <a:pt x="2677998" y="1210223"/>
                  <a:pt x="2670258" y="1221575"/>
                  <a:pt x="2644459" y="1229830"/>
                </a:cubicBezTo>
                <a:cubicBezTo>
                  <a:pt x="2603697" y="1242730"/>
                  <a:pt x="2562934" y="1255113"/>
                  <a:pt x="2522172" y="1267497"/>
                </a:cubicBezTo>
                <a:cubicBezTo>
                  <a:pt x="2492762" y="1276268"/>
                  <a:pt x="2485022" y="1285556"/>
                  <a:pt x="2483990" y="1315998"/>
                </a:cubicBezTo>
                <a:cubicBezTo>
                  <a:pt x="2483474" y="1337153"/>
                  <a:pt x="2481926" y="1358824"/>
                  <a:pt x="2486570" y="1379980"/>
                </a:cubicBezTo>
                <a:cubicBezTo>
                  <a:pt x="2489666" y="1394427"/>
                  <a:pt x="2498437" y="1403199"/>
                  <a:pt x="2512885" y="1407842"/>
                </a:cubicBezTo>
                <a:cubicBezTo>
                  <a:pt x="2555711" y="1420742"/>
                  <a:pt x="2598537" y="1433641"/>
                  <a:pt x="2641363" y="1447057"/>
                </a:cubicBezTo>
                <a:cubicBezTo>
                  <a:pt x="2671290" y="1456344"/>
                  <a:pt x="2678514" y="1466664"/>
                  <a:pt x="2677998" y="1498138"/>
                </a:cubicBezTo>
                <a:cubicBezTo>
                  <a:pt x="2677998" y="1501234"/>
                  <a:pt x="2677998" y="1504330"/>
                  <a:pt x="2677998" y="1507426"/>
                </a:cubicBezTo>
                <a:cubicBezTo>
                  <a:pt x="2675934" y="1555928"/>
                  <a:pt x="2660454" y="1571407"/>
                  <a:pt x="2611952" y="1572955"/>
                </a:cubicBezTo>
                <a:cubicBezTo>
                  <a:pt x="2571190" y="1573987"/>
                  <a:pt x="2530944" y="1576051"/>
                  <a:pt x="2490182" y="1576567"/>
                </a:cubicBezTo>
                <a:cubicBezTo>
                  <a:pt x="2474702" y="1577083"/>
                  <a:pt x="2463867" y="1583791"/>
                  <a:pt x="2457675" y="1596690"/>
                </a:cubicBezTo>
                <a:cubicBezTo>
                  <a:pt x="2446324" y="1620941"/>
                  <a:pt x="2439100" y="1646224"/>
                  <a:pt x="2437036" y="1673055"/>
                </a:cubicBezTo>
                <a:cubicBezTo>
                  <a:pt x="2435488" y="1690082"/>
                  <a:pt x="2442712" y="1701434"/>
                  <a:pt x="2457159" y="1710205"/>
                </a:cubicBezTo>
                <a:cubicBezTo>
                  <a:pt x="2493278" y="1732392"/>
                  <a:pt x="2528880" y="1754579"/>
                  <a:pt x="2564483" y="1777282"/>
                </a:cubicBezTo>
                <a:cubicBezTo>
                  <a:pt x="2596989" y="1797405"/>
                  <a:pt x="2601117" y="1809789"/>
                  <a:pt x="2588733" y="1845907"/>
                </a:cubicBezTo>
                <a:cubicBezTo>
                  <a:pt x="2584606" y="1858291"/>
                  <a:pt x="2578930" y="1870158"/>
                  <a:pt x="2571706" y="1880994"/>
                </a:cubicBezTo>
                <a:cubicBezTo>
                  <a:pt x="2564998" y="1890797"/>
                  <a:pt x="2554163" y="1897505"/>
                  <a:pt x="2538684" y="1897505"/>
                </a:cubicBezTo>
                <a:close/>
                <a:moveTo>
                  <a:pt x="1338521" y="2312867"/>
                </a:moveTo>
                <a:cubicBezTo>
                  <a:pt x="1869461" y="2314931"/>
                  <a:pt x="2317329" y="1887701"/>
                  <a:pt x="2316814" y="1335605"/>
                </a:cubicBezTo>
                <a:cubicBezTo>
                  <a:pt x="2316298" y="792797"/>
                  <a:pt x="1880813" y="359892"/>
                  <a:pt x="1340068" y="359376"/>
                </a:cubicBezTo>
                <a:cubicBezTo>
                  <a:pt x="796228" y="358860"/>
                  <a:pt x="363839" y="794861"/>
                  <a:pt x="361775" y="1331994"/>
                </a:cubicBezTo>
                <a:cubicBezTo>
                  <a:pt x="359711" y="1882026"/>
                  <a:pt x="806032" y="2314415"/>
                  <a:pt x="1338521" y="2312867"/>
                </a:cubicBezTo>
                <a:close/>
              </a:path>
            </a:pathLst>
          </a:custGeom>
          <a:solidFill>
            <a:schemeClr val="accent3"/>
          </a:solidFill>
          <a:ln w="5155" cap="flat">
            <a:noFill/>
            <a:prstDash val="solid"/>
            <a:miter/>
          </a:ln>
        </p:spPr>
        <p:txBody>
          <a:bodyPr rtlCol="0" anchor="ctr"/>
          <a:lstStyle/>
          <a:p>
            <a:pPr algn="r" rtl="1"/>
            <a:endParaRPr lang="en-US" dirty="0">
              <a:cs typeface="B Nazanin" pitchFamily="2" charset="-78"/>
            </a:endParaRPr>
          </a:p>
        </p:txBody>
      </p:sp>
      <p:sp>
        <p:nvSpPr>
          <p:cNvPr id="109" name="Freeform: Shape 108">
            <a:extLst>
              <a:ext uri="{FF2B5EF4-FFF2-40B4-BE49-F238E27FC236}">
                <a16:creationId xmlns:a16="http://schemas.microsoft.com/office/drawing/2014/main" id="{839AD3C8-78C2-4EFB-A5B3-E1F2FDE839CB}"/>
              </a:ext>
            </a:extLst>
          </p:cNvPr>
          <p:cNvSpPr/>
          <p:nvPr/>
        </p:nvSpPr>
        <p:spPr>
          <a:xfrm>
            <a:off x="8428432" y="1480351"/>
            <a:ext cx="2677922" cy="2672763"/>
          </a:xfrm>
          <a:custGeom>
            <a:avLst/>
            <a:gdLst>
              <a:gd name="connsiteX0" fmla="*/ 2538684 w 2677922"/>
              <a:gd name="connsiteY0" fmla="*/ 1897505 h 2672762"/>
              <a:gd name="connsiteX1" fmla="*/ 2456643 w 2677922"/>
              <a:gd name="connsiteY1" fmla="*/ 1879446 h 2672762"/>
              <a:gd name="connsiteX2" fmla="*/ 2389566 w 2677922"/>
              <a:gd name="connsiteY2" fmla="*/ 1863966 h 2672762"/>
              <a:gd name="connsiteX3" fmla="*/ 2354479 w 2677922"/>
              <a:gd name="connsiteY3" fmla="*/ 1874802 h 2672762"/>
              <a:gd name="connsiteX4" fmla="*/ 2312170 w 2677922"/>
              <a:gd name="connsiteY4" fmla="*/ 1950651 h 2672762"/>
              <a:gd name="connsiteX5" fmla="*/ 2322489 w 2677922"/>
              <a:gd name="connsiteY5" fmla="*/ 1983157 h 2672762"/>
              <a:gd name="connsiteX6" fmla="*/ 2412785 w 2677922"/>
              <a:gd name="connsiteY6" fmla="*/ 2080161 h 2672762"/>
              <a:gd name="connsiteX7" fmla="*/ 2418461 w 2677922"/>
              <a:gd name="connsiteY7" fmla="*/ 2146722 h 2672762"/>
              <a:gd name="connsiteX8" fmla="*/ 2414849 w 2677922"/>
              <a:gd name="connsiteY8" fmla="*/ 2151882 h 2672762"/>
              <a:gd name="connsiteX9" fmla="*/ 2324037 w 2677922"/>
              <a:gd name="connsiteY9" fmla="*/ 2174585 h 2672762"/>
              <a:gd name="connsiteX10" fmla="*/ 2219294 w 2677922"/>
              <a:gd name="connsiteY10" fmla="*/ 2118859 h 2672762"/>
              <a:gd name="connsiteX11" fmla="*/ 2178531 w 2677922"/>
              <a:gd name="connsiteY11" fmla="*/ 2120407 h 2672762"/>
              <a:gd name="connsiteX12" fmla="*/ 2125386 w 2677922"/>
              <a:gd name="connsiteY12" fmla="*/ 2172521 h 2672762"/>
              <a:gd name="connsiteX13" fmla="*/ 2122806 w 2677922"/>
              <a:gd name="connsiteY13" fmla="*/ 2217411 h 2672762"/>
              <a:gd name="connsiteX14" fmla="*/ 2184723 w 2677922"/>
              <a:gd name="connsiteY14" fmla="*/ 2334538 h 2672762"/>
              <a:gd name="connsiteX15" fmla="*/ 2174404 w 2677922"/>
              <a:gd name="connsiteY15" fmla="*/ 2395423 h 2672762"/>
              <a:gd name="connsiteX16" fmla="*/ 2164084 w 2677922"/>
              <a:gd name="connsiteY16" fmla="*/ 2404711 h 2672762"/>
              <a:gd name="connsiteX17" fmla="*/ 2075336 w 2677922"/>
              <a:gd name="connsiteY17" fmla="*/ 2401615 h 2672762"/>
              <a:gd name="connsiteX18" fmla="*/ 1988652 w 2677922"/>
              <a:gd name="connsiteY18" fmla="*/ 2320606 h 2672762"/>
              <a:gd name="connsiteX19" fmla="*/ 1944277 w 2677922"/>
              <a:gd name="connsiteY19" fmla="*/ 2311835 h 2672762"/>
              <a:gd name="connsiteX20" fmla="*/ 1883392 w 2677922"/>
              <a:gd name="connsiteY20" fmla="*/ 2346405 h 2672762"/>
              <a:gd name="connsiteX21" fmla="*/ 1868429 w 2677922"/>
              <a:gd name="connsiteY21" fmla="*/ 2391811 h 2672762"/>
              <a:gd name="connsiteX22" fmla="*/ 1899388 w 2677922"/>
              <a:gd name="connsiteY22" fmla="*/ 2526997 h 2672762"/>
              <a:gd name="connsiteX23" fmla="*/ 1879264 w 2677922"/>
              <a:gd name="connsiteY23" fmla="*/ 2571887 h 2672762"/>
              <a:gd name="connsiteX24" fmla="*/ 1841082 w 2677922"/>
              <a:gd name="connsiteY24" fmla="*/ 2588915 h 2672762"/>
              <a:gd name="connsiteX25" fmla="*/ 1782777 w 2677922"/>
              <a:gd name="connsiteY25" fmla="*/ 2568276 h 2672762"/>
              <a:gd name="connsiteX26" fmla="*/ 1715184 w 2677922"/>
              <a:gd name="connsiteY26" fmla="*/ 2459404 h 2672762"/>
              <a:gd name="connsiteX27" fmla="*/ 1664618 w 2677922"/>
              <a:gd name="connsiteY27" fmla="*/ 2435669 h 2672762"/>
              <a:gd name="connsiteX28" fmla="*/ 1610440 w 2677922"/>
              <a:gd name="connsiteY28" fmla="*/ 2450117 h 2672762"/>
              <a:gd name="connsiteX29" fmla="*/ 1577418 w 2677922"/>
              <a:gd name="connsiteY29" fmla="*/ 2495007 h 2672762"/>
              <a:gd name="connsiteX30" fmla="*/ 1573806 w 2677922"/>
              <a:gd name="connsiteY30" fmla="*/ 2616777 h 2672762"/>
              <a:gd name="connsiteX31" fmla="*/ 1526852 w 2677922"/>
              <a:gd name="connsiteY31" fmla="*/ 2672503 h 2672762"/>
              <a:gd name="connsiteX32" fmla="*/ 1497441 w 2677922"/>
              <a:gd name="connsiteY32" fmla="*/ 2676115 h 2672762"/>
              <a:gd name="connsiteX33" fmla="*/ 1449972 w 2677922"/>
              <a:gd name="connsiteY33" fmla="*/ 2644124 h 2672762"/>
              <a:gd name="connsiteX34" fmla="*/ 1410241 w 2677922"/>
              <a:gd name="connsiteY34" fmla="*/ 2514614 h 2672762"/>
              <a:gd name="connsiteX35" fmla="*/ 1373091 w 2677922"/>
              <a:gd name="connsiteY35" fmla="*/ 2482623 h 2672762"/>
              <a:gd name="connsiteX36" fmla="*/ 1304982 w 2677922"/>
              <a:gd name="connsiteY36" fmla="*/ 2483139 h 2672762"/>
              <a:gd name="connsiteX37" fmla="*/ 1271959 w 2677922"/>
              <a:gd name="connsiteY37" fmla="*/ 2511518 h 2672762"/>
              <a:gd name="connsiteX38" fmla="*/ 1234293 w 2677922"/>
              <a:gd name="connsiteY38" fmla="*/ 2633805 h 2672762"/>
              <a:gd name="connsiteX39" fmla="*/ 1170828 w 2677922"/>
              <a:gd name="connsiteY39" fmla="*/ 2674567 h 2672762"/>
              <a:gd name="connsiteX40" fmla="*/ 1106847 w 2677922"/>
              <a:gd name="connsiteY40" fmla="*/ 2602330 h 2672762"/>
              <a:gd name="connsiteX41" fmla="*/ 1103751 w 2677922"/>
              <a:gd name="connsiteY41" fmla="*/ 2491395 h 2672762"/>
              <a:gd name="connsiteX42" fmla="*/ 1080532 w 2677922"/>
              <a:gd name="connsiteY42" fmla="*/ 2454244 h 2672762"/>
              <a:gd name="connsiteX43" fmla="*/ 1005199 w 2677922"/>
              <a:gd name="connsiteY43" fmla="*/ 2435153 h 2672762"/>
              <a:gd name="connsiteX44" fmla="*/ 969080 w 2677922"/>
              <a:gd name="connsiteY44" fmla="*/ 2454244 h 2672762"/>
              <a:gd name="connsiteX45" fmla="*/ 900456 w 2677922"/>
              <a:gd name="connsiteY45" fmla="*/ 2564148 h 2672762"/>
              <a:gd name="connsiteX46" fmla="*/ 836474 w 2677922"/>
              <a:gd name="connsiteY46" fmla="*/ 2587367 h 2672762"/>
              <a:gd name="connsiteX47" fmla="*/ 831830 w 2677922"/>
              <a:gd name="connsiteY47" fmla="*/ 2585819 h 2672762"/>
              <a:gd name="connsiteX48" fmla="*/ 785392 w 2677922"/>
              <a:gd name="connsiteY48" fmla="*/ 2504810 h 2672762"/>
              <a:gd name="connsiteX49" fmla="*/ 811707 w 2677922"/>
              <a:gd name="connsiteY49" fmla="*/ 2390779 h 2672762"/>
              <a:gd name="connsiteX50" fmla="*/ 794680 w 2677922"/>
              <a:gd name="connsiteY50" fmla="*/ 2344341 h 2672762"/>
              <a:gd name="connsiteX51" fmla="*/ 739470 w 2677922"/>
              <a:gd name="connsiteY51" fmla="*/ 2312351 h 2672762"/>
              <a:gd name="connsiteX52" fmla="*/ 689421 w 2677922"/>
              <a:gd name="connsiteY52" fmla="*/ 2321638 h 2672762"/>
              <a:gd name="connsiteX53" fmla="*/ 596029 w 2677922"/>
              <a:gd name="connsiteY53" fmla="*/ 2408838 h 2672762"/>
              <a:gd name="connsiteX54" fmla="*/ 530500 w 2677922"/>
              <a:gd name="connsiteY54" fmla="*/ 2415030 h 2672762"/>
              <a:gd name="connsiteX55" fmla="*/ 521212 w 2677922"/>
              <a:gd name="connsiteY55" fmla="*/ 2408838 h 2672762"/>
              <a:gd name="connsiteX56" fmla="*/ 500573 w 2677922"/>
              <a:gd name="connsiteY56" fmla="*/ 2322670 h 2672762"/>
              <a:gd name="connsiteX57" fmla="*/ 556298 w 2677922"/>
              <a:gd name="connsiteY57" fmla="*/ 2217927 h 2672762"/>
              <a:gd name="connsiteX58" fmla="*/ 552171 w 2677922"/>
              <a:gd name="connsiteY58" fmla="*/ 2168909 h 2672762"/>
              <a:gd name="connsiteX59" fmla="*/ 505733 w 2677922"/>
              <a:gd name="connsiteY59" fmla="*/ 2122987 h 2672762"/>
              <a:gd name="connsiteX60" fmla="*/ 457747 w 2677922"/>
              <a:gd name="connsiteY60" fmla="*/ 2119375 h 2672762"/>
              <a:gd name="connsiteX61" fmla="*/ 341652 w 2677922"/>
              <a:gd name="connsiteY61" fmla="*/ 2180777 h 2672762"/>
              <a:gd name="connsiteX62" fmla="*/ 278187 w 2677922"/>
              <a:gd name="connsiteY62" fmla="*/ 2168909 h 2672762"/>
              <a:gd name="connsiteX63" fmla="*/ 274059 w 2677922"/>
              <a:gd name="connsiteY63" fmla="*/ 2164265 h 2672762"/>
              <a:gd name="connsiteX64" fmla="*/ 276639 w 2677922"/>
              <a:gd name="connsiteY64" fmla="*/ 2069325 h 2672762"/>
              <a:gd name="connsiteX65" fmla="*/ 354551 w 2677922"/>
              <a:gd name="connsiteY65" fmla="*/ 1986253 h 2672762"/>
              <a:gd name="connsiteX66" fmla="*/ 363839 w 2677922"/>
              <a:gd name="connsiteY66" fmla="*/ 1940847 h 2672762"/>
              <a:gd name="connsiteX67" fmla="*/ 328237 w 2677922"/>
              <a:gd name="connsiteY67" fmla="*/ 1878930 h 2672762"/>
              <a:gd name="connsiteX68" fmla="*/ 283347 w 2677922"/>
              <a:gd name="connsiteY68" fmla="*/ 1866030 h 2672762"/>
              <a:gd name="connsiteX69" fmla="*/ 170864 w 2677922"/>
              <a:gd name="connsiteY69" fmla="*/ 1891829 h 2672762"/>
              <a:gd name="connsiteX70" fmla="*/ 155900 w 2677922"/>
              <a:gd name="connsiteY70" fmla="*/ 1895441 h 2672762"/>
              <a:gd name="connsiteX71" fmla="*/ 100175 w 2677922"/>
              <a:gd name="connsiteY71" fmla="*/ 1868094 h 2672762"/>
              <a:gd name="connsiteX72" fmla="*/ 87275 w 2677922"/>
              <a:gd name="connsiteY72" fmla="*/ 1838168 h 2672762"/>
              <a:gd name="connsiteX73" fmla="*/ 107915 w 2677922"/>
              <a:gd name="connsiteY73" fmla="*/ 1779862 h 2672762"/>
              <a:gd name="connsiteX74" fmla="*/ 213690 w 2677922"/>
              <a:gd name="connsiteY74" fmla="*/ 1713817 h 2672762"/>
              <a:gd name="connsiteX75" fmla="*/ 238972 w 2677922"/>
              <a:gd name="connsiteY75" fmla="*/ 1654480 h 2672762"/>
              <a:gd name="connsiteX76" fmla="*/ 222977 w 2677922"/>
              <a:gd name="connsiteY76" fmla="*/ 1600818 h 2672762"/>
              <a:gd name="connsiteX77" fmla="*/ 184279 w 2677922"/>
              <a:gd name="connsiteY77" fmla="*/ 1575019 h 2672762"/>
              <a:gd name="connsiteX78" fmla="*/ 59413 w 2677922"/>
              <a:gd name="connsiteY78" fmla="*/ 1571407 h 2672762"/>
              <a:gd name="connsiteX79" fmla="*/ 3687 w 2677922"/>
              <a:gd name="connsiteY79" fmla="*/ 1524453 h 2672762"/>
              <a:gd name="connsiteX80" fmla="*/ 1623 w 2677922"/>
              <a:gd name="connsiteY80" fmla="*/ 1513618 h 2672762"/>
              <a:gd name="connsiteX81" fmla="*/ 48577 w 2677922"/>
              <a:gd name="connsiteY81" fmla="*/ 1442413 h 2672762"/>
              <a:gd name="connsiteX82" fmla="*/ 160544 w 2677922"/>
              <a:gd name="connsiteY82" fmla="*/ 1408358 h 2672762"/>
              <a:gd name="connsiteX83" fmla="*/ 194083 w 2677922"/>
              <a:gd name="connsiteY83" fmla="*/ 1370692 h 2672762"/>
              <a:gd name="connsiteX84" fmla="*/ 192534 w 2677922"/>
              <a:gd name="connsiteY84" fmla="*/ 1298971 h 2672762"/>
              <a:gd name="connsiteX85" fmla="*/ 166220 w 2677922"/>
              <a:gd name="connsiteY85" fmla="*/ 1269560 h 2672762"/>
              <a:gd name="connsiteX86" fmla="*/ 47029 w 2677922"/>
              <a:gd name="connsiteY86" fmla="*/ 1232926 h 2672762"/>
              <a:gd name="connsiteX87" fmla="*/ 1623 w 2677922"/>
              <a:gd name="connsiteY87" fmla="*/ 1166881 h 2672762"/>
              <a:gd name="connsiteX88" fmla="*/ 6267 w 2677922"/>
              <a:gd name="connsiteY88" fmla="*/ 1139534 h 2672762"/>
              <a:gd name="connsiteX89" fmla="*/ 49093 w 2677922"/>
              <a:gd name="connsiteY89" fmla="*/ 1105480 h 2672762"/>
              <a:gd name="connsiteX90" fmla="*/ 164672 w 2677922"/>
              <a:gd name="connsiteY90" fmla="*/ 1101868 h 2672762"/>
              <a:gd name="connsiteX91" fmla="*/ 181699 w 2677922"/>
              <a:gd name="connsiteY91" fmla="*/ 1101352 h 2672762"/>
              <a:gd name="connsiteX92" fmla="*/ 227621 w 2677922"/>
              <a:gd name="connsiteY92" fmla="*/ 1065233 h 2672762"/>
              <a:gd name="connsiteX93" fmla="*/ 241036 w 2677922"/>
              <a:gd name="connsiteY93" fmla="*/ 1014152 h 2672762"/>
              <a:gd name="connsiteX94" fmla="*/ 219366 w 2677922"/>
              <a:gd name="connsiteY94" fmla="*/ 965650 h 2672762"/>
              <a:gd name="connsiteX95" fmla="*/ 113590 w 2677922"/>
              <a:gd name="connsiteY95" fmla="*/ 899605 h 2672762"/>
              <a:gd name="connsiteX96" fmla="*/ 89855 w 2677922"/>
              <a:gd name="connsiteY96" fmla="*/ 832012 h 2672762"/>
              <a:gd name="connsiteX97" fmla="*/ 104818 w 2677922"/>
              <a:gd name="connsiteY97" fmla="*/ 799505 h 2672762"/>
              <a:gd name="connsiteX98" fmla="*/ 151256 w 2677922"/>
              <a:gd name="connsiteY98" fmla="*/ 779898 h 2672762"/>
              <a:gd name="connsiteX99" fmla="*/ 283347 w 2677922"/>
              <a:gd name="connsiteY99" fmla="*/ 810341 h 2672762"/>
              <a:gd name="connsiteX100" fmla="*/ 331332 w 2677922"/>
              <a:gd name="connsiteY100" fmla="*/ 794345 h 2672762"/>
              <a:gd name="connsiteX101" fmla="*/ 363839 w 2677922"/>
              <a:gd name="connsiteY101" fmla="*/ 737588 h 2672762"/>
              <a:gd name="connsiteX102" fmla="*/ 354551 w 2677922"/>
              <a:gd name="connsiteY102" fmla="*/ 689086 h 2672762"/>
              <a:gd name="connsiteX103" fmla="*/ 266835 w 2677922"/>
              <a:gd name="connsiteY103" fmla="*/ 595694 h 2672762"/>
              <a:gd name="connsiteX104" fmla="*/ 261675 w 2677922"/>
              <a:gd name="connsiteY104" fmla="*/ 529133 h 2672762"/>
              <a:gd name="connsiteX105" fmla="*/ 270447 w 2677922"/>
              <a:gd name="connsiteY105" fmla="*/ 516233 h 2672762"/>
              <a:gd name="connsiteX106" fmla="*/ 349907 w 2677922"/>
              <a:gd name="connsiteY106" fmla="*/ 498690 h 2672762"/>
              <a:gd name="connsiteX107" fmla="*/ 457231 w 2677922"/>
              <a:gd name="connsiteY107" fmla="*/ 555964 h 2672762"/>
              <a:gd name="connsiteX108" fmla="*/ 507797 w 2677922"/>
              <a:gd name="connsiteY108" fmla="*/ 551320 h 2672762"/>
              <a:gd name="connsiteX109" fmla="*/ 551139 w 2677922"/>
              <a:gd name="connsiteY109" fmla="*/ 508494 h 2672762"/>
              <a:gd name="connsiteX110" fmla="*/ 556815 w 2677922"/>
              <a:gd name="connsiteY110" fmla="*/ 456896 h 2672762"/>
              <a:gd name="connsiteX111" fmla="*/ 494381 w 2677922"/>
              <a:gd name="connsiteY111" fmla="*/ 339769 h 2672762"/>
              <a:gd name="connsiteX112" fmla="*/ 505217 w 2677922"/>
              <a:gd name="connsiteY112" fmla="*/ 280432 h 2672762"/>
              <a:gd name="connsiteX113" fmla="*/ 537723 w 2677922"/>
              <a:gd name="connsiteY113" fmla="*/ 256181 h 2672762"/>
              <a:gd name="connsiteX114" fmla="*/ 590353 w 2677922"/>
              <a:gd name="connsiteY114" fmla="*/ 261857 h 2672762"/>
              <a:gd name="connsiteX115" fmla="*/ 679617 w 2677922"/>
              <a:gd name="connsiteY115" fmla="*/ 344929 h 2672762"/>
              <a:gd name="connsiteX116" fmla="*/ 754950 w 2677922"/>
              <a:gd name="connsiteY116" fmla="*/ 355765 h 2672762"/>
              <a:gd name="connsiteX117" fmla="*/ 797260 w 2677922"/>
              <a:gd name="connsiteY117" fmla="*/ 329450 h 2672762"/>
              <a:gd name="connsiteX118" fmla="*/ 811707 w 2677922"/>
              <a:gd name="connsiteY118" fmla="*/ 285076 h 2672762"/>
              <a:gd name="connsiteX119" fmla="*/ 781781 w 2677922"/>
              <a:gd name="connsiteY119" fmla="*/ 156081 h 2672762"/>
              <a:gd name="connsiteX120" fmla="*/ 807064 w 2677922"/>
              <a:gd name="connsiteY120" fmla="*/ 100872 h 2672762"/>
              <a:gd name="connsiteX121" fmla="*/ 841634 w 2677922"/>
              <a:gd name="connsiteY121" fmla="*/ 86424 h 2672762"/>
              <a:gd name="connsiteX122" fmla="*/ 896328 w 2677922"/>
              <a:gd name="connsiteY122" fmla="*/ 106031 h 2672762"/>
              <a:gd name="connsiteX123" fmla="*/ 965469 w 2677922"/>
              <a:gd name="connsiteY123" fmla="*/ 217483 h 2672762"/>
              <a:gd name="connsiteX124" fmla="*/ 1013455 w 2677922"/>
              <a:gd name="connsiteY124" fmla="*/ 240702 h 2672762"/>
              <a:gd name="connsiteX125" fmla="*/ 1077952 w 2677922"/>
              <a:gd name="connsiteY125" fmla="*/ 222642 h 2672762"/>
              <a:gd name="connsiteX126" fmla="*/ 1101687 w 2677922"/>
              <a:gd name="connsiteY126" fmla="*/ 188072 h 2672762"/>
              <a:gd name="connsiteX127" fmla="*/ 1106847 w 2677922"/>
              <a:gd name="connsiteY127" fmla="*/ 53918 h 2672762"/>
              <a:gd name="connsiteX128" fmla="*/ 1145029 w 2677922"/>
              <a:gd name="connsiteY128" fmla="*/ 4900 h 2672762"/>
              <a:gd name="connsiteX129" fmla="*/ 1158960 w 2677922"/>
              <a:gd name="connsiteY129" fmla="*/ 1804 h 2672762"/>
              <a:gd name="connsiteX130" fmla="*/ 1235841 w 2677922"/>
              <a:gd name="connsiteY130" fmla="*/ 48758 h 2672762"/>
              <a:gd name="connsiteX131" fmla="*/ 1269895 w 2677922"/>
              <a:gd name="connsiteY131" fmla="*/ 162273 h 2672762"/>
              <a:gd name="connsiteX132" fmla="*/ 1303434 w 2677922"/>
              <a:gd name="connsiteY132" fmla="*/ 192716 h 2672762"/>
              <a:gd name="connsiteX133" fmla="*/ 1376702 w 2677922"/>
              <a:gd name="connsiteY133" fmla="*/ 192716 h 2672762"/>
              <a:gd name="connsiteX134" fmla="*/ 1409209 w 2677922"/>
              <a:gd name="connsiteY134" fmla="*/ 163305 h 2672762"/>
              <a:gd name="connsiteX135" fmla="*/ 1447392 w 2677922"/>
              <a:gd name="connsiteY135" fmla="*/ 37922 h 2672762"/>
              <a:gd name="connsiteX136" fmla="*/ 1499505 w 2677922"/>
              <a:gd name="connsiteY136" fmla="*/ 256 h 2672762"/>
              <a:gd name="connsiteX137" fmla="*/ 1513436 w 2677922"/>
              <a:gd name="connsiteY137" fmla="*/ 772 h 2672762"/>
              <a:gd name="connsiteX138" fmla="*/ 1573290 w 2677922"/>
              <a:gd name="connsiteY138" fmla="*/ 65269 h 2672762"/>
              <a:gd name="connsiteX139" fmla="*/ 1576902 w 2677922"/>
              <a:gd name="connsiteY139" fmla="*/ 185492 h 2672762"/>
              <a:gd name="connsiteX140" fmla="*/ 1598057 w 2677922"/>
              <a:gd name="connsiteY140" fmla="*/ 220578 h 2672762"/>
              <a:gd name="connsiteX141" fmla="*/ 1674422 w 2677922"/>
              <a:gd name="connsiteY141" fmla="*/ 240702 h 2672762"/>
              <a:gd name="connsiteX142" fmla="*/ 1710540 w 2677922"/>
              <a:gd name="connsiteY142" fmla="*/ 221610 h 2672762"/>
              <a:gd name="connsiteX143" fmla="*/ 1779165 w 2677922"/>
              <a:gd name="connsiteY143" fmla="*/ 111707 h 2672762"/>
              <a:gd name="connsiteX144" fmla="*/ 1845726 w 2677922"/>
              <a:gd name="connsiteY144" fmla="*/ 88488 h 2672762"/>
              <a:gd name="connsiteX145" fmla="*/ 1857594 w 2677922"/>
              <a:gd name="connsiteY145" fmla="*/ 92616 h 2672762"/>
              <a:gd name="connsiteX146" fmla="*/ 1895260 w 2677922"/>
              <a:gd name="connsiteY146" fmla="*/ 166401 h 2672762"/>
              <a:gd name="connsiteX147" fmla="*/ 1868429 w 2677922"/>
              <a:gd name="connsiteY147" fmla="*/ 281980 h 2672762"/>
              <a:gd name="connsiteX148" fmla="*/ 1887004 w 2677922"/>
              <a:gd name="connsiteY148" fmla="*/ 332030 h 2672762"/>
              <a:gd name="connsiteX149" fmla="*/ 1946857 w 2677922"/>
              <a:gd name="connsiteY149" fmla="*/ 365052 h 2672762"/>
              <a:gd name="connsiteX150" fmla="*/ 1986588 w 2677922"/>
              <a:gd name="connsiteY150" fmla="*/ 355765 h 2672762"/>
              <a:gd name="connsiteX151" fmla="*/ 2081528 w 2677922"/>
              <a:gd name="connsiteY151" fmla="*/ 267532 h 2672762"/>
              <a:gd name="connsiteX152" fmla="*/ 2151701 w 2677922"/>
              <a:gd name="connsiteY152" fmla="*/ 261857 h 2672762"/>
              <a:gd name="connsiteX153" fmla="*/ 2155312 w 2677922"/>
              <a:gd name="connsiteY153" fmla="*/ 264437 h 2672762"/>
              <a:gd name="connsiteX154" fmla="*/ 2177500 w 2677922"/>
              <a:gd name="connsiteY154" fmla="*/ 353701 h 2672762"/>
              <a:gd name="connsiteX155" fmla="*/ 2122290 w 2677922"/>
              <a:gd name="connsiteY155" fmla="*/ 456896 h 2672762"/>
              <a:gd name="connsiteX156" fmla="*/ 2126934 w 2677922"/>
              <a:gd name="connsiteY156" fmla="*/ 505914 h 2672762"/>
              <a:gd name="connsiteX157" fmla="*/ 2173372 w 2677922"/>
              <a:gd name="connsiteY157" fmla="*/ 551836 h 2672762"/>
              <a:gd name="connsiteX158" fmla="*/ 2219810 w 2677922"/>
              <a:gd name="connsiteY158" fmla="*/ 555964 h 2672762"/>
              <a:gd name="connsiteX159" fmla="*/ 2336937 w 2677922"/>
              <a:gd name="connsiteY159" fmla="*/ 494046 h 2672762"/>
              <a:gd name="connsiteX160" fmla="*/ 2400917 w 2677922"/>
              <a:gd name="connsiteY160" fmla="*/ 507462 h 2672762"/>
              <a:gd name="connsiteX161" fmla="*/ 2420525 w 2677922"/>
              <a:gd name="connsiteY161" fmla="*/ 533777 h 2672762"/>
              <a:gd name="connsiteX162" fmla="*/ 2415365 w 2677922"/>
              <a:gd name="connsiteY162" fmla="*/ 591566 h 2672762"/>
              <a:gd name="connsiteX163" fmla="*/ 2321973 w 2677922"/>
              <a:gd name="connsiteY163" fmla="*/ 692182 h 2672762"/>
              <a:gd name="connsiteX164" fmla="*/ 2313718 w 2677922"/>
              <a:gd name="connsiteY164" fmla="*/ 733460 h 2672762"/>
              <a:gd name="connsiteX165" fmla="*/ 2349320 w 2677922"/>
              <a:gd name="connsiteY165" fmla="*/ 795377 h 2672762"/>
              <a:gd name="connsiteX166" fmla="*/ 2394726 w 2677922"/>
              <a:gd name="connsiteY166" fmla="*/ 810341 h 2672762"/>
              <a:gd name="connsiteX167" fmla="*/ 2526816 w 2677922"/>
              <a:gd name="connsiteY167" fmla="*/ 780414 h 2672762"/>
              <a:gd name="connsiteX168" fmla="*/ 2575834 w 2677922"/>
              <a:gd name="connsiteY168" fmla="*/ 803117 h 2672762"/>
              <a:gd name="connsiteX169" fmla="*/ 2591313 w 2677922"/>
              <a:gd name="connsiteY169" fmla="*/ 838719 h 2672762"/>
              <a:gd name="connsiteX170" fmla="*/ 2570158 w 2677922"/>
              <a:gd name="connsiteY170" fmla="*/ 896509 h 2672762"/>
              <a:gd name="connsiteX171" fmla="*/ 2461287 w 2677922"/>
              <a:gd name="connsiteY171" fmla="*/ 964102 h 2672762"/>
              <a:gd name="connsiteX172" fmla="*/ 2438068 w 2677922"/>
              <a:gd name="connsiteY172" fmla="*/ 1014668 h 2672762"/>
              <a:gd name="connsiteX173" fmla="*/ 2454063 w 2677922"/>
              <a:gd name="connsiteY173" fmla="*/ 1073489 h 2672762"/>
              <a:gd name="connsiteX174" fmla="*/ 2492762 w 2677922"/>
              <a:gd name="connsiteY174" fmla="*/ 1100836 h 2672762"/>
              <a:gd name="connsiteX175" fmla="*/ 2628464 w 2677922"/>
              <a:gd name="connsiteY175" fmla="*/ 1105996 h 2672762"/>
              <a:gd name="connsiteX176" fmla="*/ 2672322 w 2677922"/>
              <a:gd name="connsiteY176" fmla="*/ 1140566 h 2672762"/>
              <a:gd name="connsiteX177" fmla="*/ 2677998 w 2677922"/>
              <a:gd name="connsiteY177" fmla="*/ 1182360 h 2672762"/>
              <a:gd name="connsiteX178" fmla="*/ 2644459 w 2677922"/>
              <a:gd name="connsiteY178" fmla="*/ 1229830 h 2672762"/>
              <a:gd name="connsiteX179" fmla="*/ 2522172 w 2677922"/>
              <a:gd name="connsiteY179" fmla="*/ 1267497 h 2672762"/>
              <a:gd name="connsiteX180" fmla="*/ 2483990 w 2677922"/>
              <a:gd name="connsiteY180" fmla="*/ 1315998 h 2672762"/>
              <a:gd name="connsiteX181" fmla="*/ 2486570 w 2677922"/>
              <a:gd name="connsiteY181" fmla="*/ 1379980 h 2672762"/>
              <a:gd name="connsiteX182" fmla="*/ 2512885 w 2677922"/>
              <a:gd name="connsiteY182" fmla="*/ 1407842 h 2672762"/>
              <a:gd name="connsiteX183" fmla="*/ 2641363 w 2677922"/>
              <a:gd name="connsiteY183" fmla="*/ 1447057 h 2672762"/>
              <a:gd name="connsiteX184" fmla="*/ 2677998 w 2677922"/>
              <a:gd name="connsiteY184" fmla="*/ 1498138 h 2672762"/>
              <a:gd name="connsiteX185" fmla="*/ 2677998 w 2677922"/>
              <a:gd name="connsiteY185" fmla="*/ 1507426 h 2672762"/>
              <a:gd name="connsiteX186" fmla="*/ 2611952 w 2677922"/>
              <a:gd name="connsiteY186" fmla="*/ 1572955 h 2672762"/>
              <a:gd name="connsiteX187" fmla="*/ 2490182 w 2677922"/>
              <a:gd name="connsiteY187" fmla="*/ 1576567 h 2672762"/>
              <a:gd name="connsiteX188" fmla="*/ 2457675 w 2677922"/>
              <a:gd name="connsiteY188" fmla="*/ 1596690 h 2672762"/>
              <a:gd name="connsiteX189" fmla="*/ 2437036 w 2677922"/>
              <a:gd name="connsiteY189" fmla="*/ 1673055 h 2672762"/>
              <a:gd name="connsiteX190" fmla="*/ 2457159 w 2677922"/>
              <a:gd name="connsiteY190" fmla="*/ 1710205 h 2672762"/>
              <a:gd name="connsiteX191" fmla="*/ 2564483 w 2677922"/>
              <a:gd name="connsiteY191" fmla="*/ 1777282 h 2672762"/>
              <a:gd name="connsiteX192" fmla="*/ 2588733 w 2677922"/>
              <a:gd name="connsiteY192" fmla="*/ 1845907 h 2672762"/>
              <a:gd name="connsiteX193" fmla="*/ 2571706 w 2677922"/>
              <a:gd name="connsiteY193" fmla="*/ 1880994 h 2672762"/>
              <a:gd name="connsiteX194" fmla="*/ 2538684 w 2677922"/>
              <a:gd name="connsiteY194" fmla="*/ 1897505 h 2672762"/>
              <a:gd name="connsiteX195" fmla="*/ 1338521 w 2677922"/>
              <a:gd name="connsiteY195" fmla="*/ 2312867 h 2672762"/>
              <a:gd name="connsiteX196" fmla="*/ 2316814 w 2677922"/>
              <a:gd name="connsiteY196" fmla="*/ 1335605 h 2672762"/>
              <a:gd name="connsiteX197" fmla="*/ 1340068 w 2677922"/>
              <a:gd name="connsiteY197" fmla="*/ 359376 h 2672762"/>
              <a:gd name="connsiteX198" fmla="*/ 361775 w 2677922"/>
              <a:gd name="connsiteY198" fmla="*/ 1331994 h 2672762"/>
              <a:gd name="connsiteX199" fmla="*/ 1338521 w 2677922"/>
              <a:gd name="connsiteY199" fmla="*/ 2312867 h 26727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</a:cxnLst>
            <a:rect l="l" t="t" r="r" b="b"/>
            <a:pathLst>
              <a:path w="2677922" h="2672762">
                <a:moveTo>
                  <a:pt x="2538684" y="1897505"/>
                </a:moveTo>
                <a:cubicBezTo>
                  <a:pt x="2511337" y="1891313"/>
                  <a:pt x="2483990" y="1885121"/>
                  <a:pt x="2456643" y="1879446"/>
                </a:cubicBezTo>
                <a:cubicBezTo>
                  <a:pt x="2434456" y="1874286"/>
                  <a:pt x="2411753" y="1869642"/>
                  <a:pt x="2389566" y="1863966"/>
                </a:cubicBezTo>
                <a:cubicBezTo>
                  <a:pt x="2375119" y="1860354"/>
                  <a:pt x="2363767" y="1864482"/>
                  <a:pt x="2354479" y="1874802"/>
                </a:cubicBezTo>
                <a:cubicBezTo>
                  <a:pt x="2335389" y="1896989"/>
                  <a:pt x="2320425" y="1922272"/>
                  <a:pt x="2312170" y="1950651"/>
                </a:cubicBezTo>
                <a:cubicBezTo>
                  <a:pt x="2308042" y="1964066"/>
                  <a:pt x="2314234" y="1973869"/>
                  <a:pt x="2322489" y="1983157"/>
                </a:cubicBezTo>
                <a:cubicBezTo>
                  <a:pt x="2352416" y="2015664"/>
                  <a:pt x="2382858" y="2048170"/>
                  <a:pt x="2412785" y="2080161"/>
                </a:cubicBezTo>
                <a:cubicBezTo>
                  <a:pt x="2435488" y="2104412"/>
                  <a:pt x="2436520" y="2118859"/>
                  <a:pt x="2418461" y="2146722"/>
                </a:cubicBezTo>
                <a:cubicBezTo>
                  <a:pt x="2417429" y="2148270"/>
                  <a:pt x="2416397" y="2150334"/>
                  <a:pt x="2414849" y="2151882"/>
                </a:cubicBezTo>
                <a:cubicBezTo>
                  <a:pt x="2380795" y="2197804"/>
                  <a:pt x="2365831" y="2198320"/>
                  <a:pt x="2324037" y="2174585"/>
                </a:cubicBezTo>
                <a:cubicBezTo>
                  <a:pt x="2289982" y="2154978"/>
                  <a:pt x="2253864" y="2137434"/>
                  <a:pt x="2219294" y="2118859"/>
                </a:cubicBezTo>
                <a:cubicBezTo>
                  <a:pt x="2204846" y="2111120"/>
                  <a:pt x="2191431" y="2111120"/>
                  <a:pt x="2178531" y="2120407"/>
                </a:cubicBezTo>
                <a:cubicBezTo>
                  <a:pt x="2157892" y="2134855"/>
                  <a:pt x="2140349" y="2152398"/>
                  <a:pt x="2125386" y="2172521"/>
                </a:cubicBezTo>
                <a:cubicBezTo>
                  <a:pt x="2114550" y="2186968"/>
                  <a:pt x="2114034" y="2201416"/>
                  <a:pt x="2122806" y="2217411"/>
                </a:cubicBezTo>
                <a:cubicBezTo>
                  <a:pt x="2143961" y="2256109"/>
                  <a:pt x="2164600" y="2295323"/>
                  <a:pt x="2184723" y="2334538"/>
                </a:cubicBezTo>
                <a:cubicBezTo>
                  <a:pt x="2198655" y="2361885"/>
                  <a:pt x="2196591" y="2374268"/>
                  <a:pt x="2174404" y="2395423"/>
                </a:cubicBezTo>
                <a:cubicBezTo>
                  <a:pt x="2170792" y="2398519"/>
                  <a:pt x="2167696" y="2402131"/>
                  <a:pt x="2164084" y="2404711"/>
                </a:cubicBezTo>
                <a:cubicBezTo>
                  <a:pt x="2131062" y="2428962"/>
                  <a:pt x="2114034" y="2440829"/>
                  <a:pt x="2075336" y="2401615"/>
                </a:cubicBezTo>
                <a:cubicBezTo>
                  <a:pt x="2047473" y="2373236"/>
                  <a:pt x="2017547" y="2347953"/>
                  <a:pt x="1988652" y="2320606"/>
                </a:cubicBezTo>
                <a:cubicBezTo>
                  <a:pt x="1975236" y="2307707"/>
                  <a:pt x="1960789" y="2305127"/>
                  <a:pt x="1944277" y="2311835"/>
                </a:cubicBezTo>
                <a:cubicBezTo>
                  <a:pt x="1922607" y="2320606"/>
                  <a:pt x="1901968" y="2331958"/>
                  <a:pt x="1883392" y="2346405"/>
                </a:cubicBezTo>
                <a:cubicBezTo>
                  <a:pt x="1867913" y="2358273"/>
                  <a:pt x="1863785" y="2373236"/>
                  <a:pt x="1868429" y="2391811"/>
                </a:cubicBezTo>
                <a:cubicBezTo>
                  <a:pt x="1879264" y="2436701"/>
                  <a:pt x="1889584" y="2482107"/>
                  <a:pt x="1899388" y="2526997"/>
                </a:cubicBezTo>
                <a:cubicBezTo>
                  <a:pt x="1903516" y="2546604"/>
                  <a:pt x="1896808" y="2561568"/>
                  <a:pt x="1879264" y="2571887"/>
                </a:cubicBezTo>
                <a:cubicBezTo>
                  <a:pt x="1867397" y="2579111"/>
                  <a:pt x="1854498" y="2584787"/>
                  <a:pt x="1841082" y="2588915"/>
                </a:cubicBezTo>
                <a:cubicBezTo>
                  <a:pt x="1813736" y="2597686"/>
                  <a:pt x="1798256" y="2592526"/>
                  <a:pt x="1782777" y="2568276"/>
                </a:cubicBezTo>
                <a:cubicBezTo>
                  <a:pt x="1760074" y="2532157"/>
                  <a:pt x="1736855" y="2496555"/>
                  <a:pt x="1715184" y="2459404"/>
                </a:cubicBezTo>
                <a:cubicBezTo>
                  <a:pt x="1703316" y="2439281"/>
                  <a:pt x="1687837" y="2431542"/>
                  <a:pt x="1664618" y="2435669"/>
                </a:cubicBezTo>
                <a:cubicBezTo>
                  <a:pt x="1646043" y="2439281"/>
                  <a:pt x="1627984" y="2443925"/>
                  <a:pt x="1610440" y="2450117"/>
                </a:cubicBezTo>
                <a:cubicBezTo>
                  <a:pt x="1586190" y="2458888"/>
                  <a:pt x="1578450" y="2469208"/>
                  <a:pt x="1577418" y="2495007"/>
                </a:cubicBezTo>
                <a:cubicBezTo>
                  <a:pt x="1575870" y="2535769"/>
                  <a:pt x="1574838" y="2576015"/>
                  <a:pt x="1573806" y="2616777"/>
                </a:cubicBezTo>
                <a:cubicBezTo>
                  <a:pt x="1572774" y="2653928"/>
                  <a:pt x="1563487" y="2665795"/>
                  <a:pt x="1526852" y="2672503"/>
                </a:cubicBezTo>
                <a:cubicBezTo>
                  <a:pt x="1517049" y="2674567"/>
                  <a:pt x="1507245" y="2675599"/>
                  <a:pt x="1497441" y="2676115"/>
                </a:cubicBezTo>
                <a:cubicBezTo>
                  <a:pt x="1473191" y="2677663"/>
                  <a:pt x="1457711" y="2667859"/>
                  <a:pt x="1449972" y="2644124"/>
                </a:cubicBezTo>
                <a:cubicBezTo>
                  <a:pt x="1436040" y="2600782"/>
                  <a:pt x="1422624" y="2557956"/>
                  <a:pt x="1410241" y="2514614"/>
                </a:cubicBezTo>
                <a:cubicBezTo>
                  <a:pt x="1404565" y="2495007"/>
                  <a:pt x="1392698" y="2485719"/>
                  <a:pt x="1373091" y="2482623"/>
                </a:cubicBezTo>
                <a:cubicBezTo>
                  <a:pt x="1350388" y="2479527"/>
                  <a:pt x="1327685" y="2479527"/>
                  <a:pt x="1304982" y="2483139"/>
                </a:cubicBezTo>
                <a:cubicBezTo>
                  <a:pt x="1287955" y="2485719"/>
                  <a:pt x="1277119" y="2494491"/>
                  <a:pt x="1271959" y="2511518"/>
                </a:cubicBezTo>
                <a:cubicBezTo>
                  <a:pt x="1260092" y="2552280"/>
                  <a:pt x="1247192" y="2593042"/>
                  <a:pt x="1234293" y="2633805"/>
                </a:cubicBezTo>
                <a:cubicBezTo>
                  <a:pt x="1222941" y="2670439"/>
                  <a:pt x="1208494" y="2679727"/>
                  <a:pt x="1170828" y="2674567"/>
                </a:cubicBezTo>
                <a:cubicBezTo>
                  <a:pt x="1114070" y="2666827"/>
                  <a:pt x="1107362" y="2659087"/>
                  <a:pt x="1106847" y="2602330"/>
                </a:cubicBezTo>
                <a:cubicBezTo>
                  <a:pt x="1106331" y="2565180"/>
                  <a:pt x="1104783" y="2528545"/>
                  <a:pt x="1103751" y="2491395"/>
                </a:cubicBezTo>
                <a:cubicBezTo>
                  <a:pt x="1103234" y="2474368"/>
                  <a:pt x="1096527" y="2460952"/>
                  <a:pt x="1080532" y="2454244"/>
                </a:cubicBezTo>
                <a:cubicBezTo>
                  <a:pt x="1056281" y="2443925"/>
                  <a:pt x="1031514" y="2436701"/>
                  <a:pt x="1005199" y="2435153"/>
                </a:cubicBezTo>
                <a:cubicBezTo>
                  <a:pt x="989203" y="2434121"/>
                  <a:pt x="977852" y="2440313"/>
                  <a:pt x="969080" y="2454244"/>
                </a:cubicBezTo>
                <a:cubicBezTo>
                  <a:pt x="946894" y="2491395"/>
                  <a:pt x="923159" y="2527513"/>
                  <a:pt x="900456" y="2564148"/>
                </a:cubicBezTo>
                <a:cubicBezTo>
                  <a:pt x="882396" y="2593042"/>
                  <a:pt x="868465" y="2598202"/>
                  <a:pt x="836474" y="2587367"/>
                </a:cubicBezTo>
                <a:cubicBezTo>
                  <a:pt x="834926" y="2586851"/>
                  <a:pt x="833379" y="2586335"/>
                  <a:pt x="831830" y="2585819"/>
                </a:cubicBezTo>
                <a:cubicBezTo>
                  <a:pt x="782297" y="2565696"/>
                  <a:pt x="772493" y="2554344"/>
                  <a:pt x="785392" y="2504810"/>
                </a:cubicBezTo>
                <a:cubicBezTo>
                  <a:pt x="795196" y="2467144"/>
                  <a:pt x="802420" y="2428962"/>
                  <a:pt x="811707" y="2390779"/>
                </a:cubicBezTo>
                <a:cubicBezTo>
                  <a:pt x="816351" y="2371172"/>
                  <a:pt x="811191" y="2356209"/>
                  <a:pt x="794680" y="2344341"/>
                </a:cubicBezTo>
                <a:cubicBezTo>
                  <a:pt x="777137" y="2331958"/>
                  <a:pt x="759078" y="2321122"/>
                  <a:pt x="739470" y="2312351"/>
                </a:cubicBezTo>
                <a:cubicBezTo>
                  <a:pt x="720895" y="2304095"/>
                  <a:pt x="704900" y="2307191"/>
                  <a:pt x="689421" y="2321638"/>
                </a:cubicBezTo>
                <a:cubicBezTo>
                  <a:pt x="658462" y="2351049"/>
                  <a:pt x="626988" y="2379944"/>
                  <a:pt x="596029" y="2408838"/>
                </a:cubicBezTo>
                <a:cubicBezTo>
                  <a:pt x="572810" y="2431026"/>
                  <a:pt x="557847" y="2432057"/>
                  <a:pt x="530500" y="2415030"/>
                </a:cubicBezTo>
                <a:cubicBezTo>
                  <a:pt x="527404" y="2412966"/>
                  <a:pt x="524308" y="2410902"/>
                  <a:pt x="521212" y="2408838"/>
                </a:cubicBezTo>
                <a:cubicBezTo>
                  <a:pt x="481482" y="2380460"/>
                  <a:pt x="477870" y="2365496"/>
                  <a:pt x="500573" y="2322670"/>
                </a:cubicBezTo>
                <a:cubicBezTo>
                  <a:pt x="519148" y="2287584"/>
                  <a:pt x="537207" y="2252497"/>
                  <a:pt x="556298" y="2217927"/>
                </a:cubicBezTo>
                <a:cubicBezTo>
                  <a:pt x="566102" y="2199868"/>
                  <a:pt x="564555" y="2184388"/>
                  <a:pt x="552171" y="2168909"/>
                </a:cubicBezTo>
                <a:cubicBezTo>
                  <a:pt x="538756" y="2151882"/>
                  <a:pt x="523276" y="2136402"/>
                  <a:pt x="505733" y="2122987"/>
                </a:cubicBezTo>
                <a:cubicBezTo>
                  <a:pt x="490254" y="2111120"/>
                  <a:pt x="474774" y="2110088"/>
                  <a:pt x="457747" y="2119375"/>
                </a:cubicBezTo>
                <a:cubicBezTo>
                  <a:pt x="419564" y="2140014"/>
                  <a:pt x="380866" y="2160653"/>
                  <a:pt x="341652" y="2180777"/>
                </a:cubicBezTo>
                <a:cubicBezTo>
                  <a:pt x="314305" y="2195224"/>
                  <a:pt x="298310" y="2191612"/>
                  <a:pt x="278187" y="2168909"/>
                </a:cubicBezTo>
                <a:cubicBezTo>
                  <a:pt x="276639" y="2167361"/>
                  <a:pt x="275607" y="2165813"/>
                  <a:pt x="274059" y="2164265"/>
                </a:cubicBezTo>
                <a:cubicBezTo>
                  <a:pt x="238456" y="2122987"/>
                  <a:pt x="238972" y="2108540"/>
                  <a:pt x="276639" y="2069325"/>
                </a:cubicBezTo>
                <a:cubicBezTo>
                  <a:pt x="302954" y="2041463"/>
                  <a:pt x="327721" y="2013084"/>
                  <a:pt x="354551" y="1986253"/>
                </a:cubicBezTo>
                <a:cubicBezTo>
                  <a:pt x="367967" y="1972322"/>
                  <a:pt x="370547" y="1957874"/>
                  <a:pt x="363839" y="1940847"/>
                </a:cubicBezTo>
                <a:cubicBezTo>
                  <a:pt x="355067" y="1918660"/>
                  <a:pt x="342684" y="1898021"/>
                  <a:pt x="328237" y="1878930"/>
                </a:cubicBezTo>
                <a:cubicBezTo>
                  <a:pt x="316369" y="1863450"/>
                  <a:pt x="300374" y="1861902"/>
                  <a:pt x="283347" y="1866030"/>
                </a:cubicBezTo>
                <a:cubicBezTo>
                  <a:pt x="245680" y="1874802"/>
                  <a:pt x="208530" y="1883573"/>
                  <a:pt x="170864" y="1891829"/>
                </a:cubicBezTo>
                <a:cubicBezTo>
                  <a:pt x="165704" y="1892861"/>
                  <a:pt x="160544" y="1894409"/>
                  <a:pt x="155900" y="1895441"/>
                </a:cubicBezTo>
                <a:cubicBezTo>
                  <a:pt x="127521" y="1900601"/>
                  <a:pt x="113074" y="1893893"/>
                  <a:pt x="100175" y="1868094"/>
                </a:cubicBezTo>
                <a:cubicBezTo>
                  <a:pt x="95531" y="1858291"/>
                  <a:pt x="90887" y="1848487"/>
                  <a:pt x="87275" y="1838168"/>
                </a:cubicBezTo>
                <a:cubicBezTo>
                  <a:pt x="77988" y="1810821"/>
                  <a:pt x="83147" y="1795341"/>
                  <a:pt x="107915" y="1779862"/>
                </a:cubicBezTo>
                <a:cubicBezTo>
                  <a:pt x="143001" y="1757675"/>
                  <a:pt x="178603" y="1735488"/>
                  <a:pt x="213690" y="1713817"/>
                </a:cubicBezTo>
                <a:cubicBezTo>
                  <a:pt x="241552" y="1696274"/>
                  <a:pt x="245680" y="1686470"/>
                  <a:pt x="238972" y="1654480"/>
                </a:cubicBezTo>
                <a:cubicBezTo>
                  <a:pt x="234845" y="1636420"/>
                  <a:pt x="230201" y="1617845"/>
                  <a:pt x="222977" y="1600818"/>
                </a:cubicBezTo>
                <a:cubicBezTo>
                  <a:pt x="215753" y="1583791"/>
                  <a:pt x="203370" y="1575535"/>
                  <a:pt x="184279" y="1575019"/>
                </a:cubicBezTo>
                <a:cubicBezTo>
                  <a:pt x="142485" y="1574503"/>
                  <a:pt x="101207" y="1572955"/>
                  <a:pt x="59413" y="1571407"/>
                </a:cubicBezTo>
                <a:cubicBezTo>
                  <a:pt x="21746" y="1570375"/>
                  <a:pt x="10395" y="1560572"/>
                  <a:pt x="3687" y="1524453"/>
                </a:cubicBezTo>
                <a:cubicBezTo>
                  <a:pt x="3171" y="1520841"/>
                  <a:pt x="2139" y="1517230"/>
                  <a:pt x="1623" y="1513618"/>
                </a:cubicBezTo>
                <a:cubicBezTo>
                  <a:pt x="-4053" y="1467696"/>
                  <a:pt x="3687" y="1455828"/>
                  <a:pt x="48577" y="1442413"/>
                </a:cubicBezTo>
                <a:cubicBezTo>
                  <a:pt x="85727" y="1431061"/>
                  <a:pt x="122877" y="1418678"/>
                  <a:pt x="160544" y="1408358"/>
                </a:cubicBezTo>
                <a:cubicBezTo>
                  <a:pt x="181183" y="1402683"/>
                  <a:pt x="192018" y="1390815"/>
                  <a:pt x="194083" y="1370692"/>
                </a:cubicBezTo>
                <a:cubicBezTo>
                  <a:pt x="196147" y="1346957"/>
                  <a:pt x="197178" y="1322706"/>
                  <a:pt x="192534" y="1298971"/>
                </a:cubicBezTo>
                <a:cubicBezTo>
                  <a:pt x="189954" y="1283492"/>
                  <a:pt x="181183" y="1274204"/>
                  <a:pt x="166220" y="1269560"/>
                </a:cubicBezTo>
                <a:cubicBezTo>
                  <a:pt x="126490" y="1257693"/>
                  <a:pt x="86759" y="1245310"/>
                  <a:pt x="47029" y="1232926"/>
                </a:cubicBezTo>
                <a:cubicBezTo>
                  <a:pt x="3687" y="1219511"/>
                  <a:pt x="-957" y="1212287"/>
                  <a:pt x="1623" y="1166881"/>
                </a:cubicBezTo>
                <a:cubicBezTo>
                  <a:pt x="2139" y="1157593"/>
                  <a:pt x="4203" y="1148306"/>
                  <a:pt x="6267" y="1139534"/>
                </a:cubicBezTo>
                <a:cubicBezTo>
                  <a:pt x="12459" y="1116831"/>
                  <a:pt x="25358" y="1106512"/>
                  <a:pt x="49093" y="1105480"/>
                </a:cubicBezTo>
                <a:cubicBezTo>
                  <a:pt x="87791" y="1103932"/>
                  <a:pt x="125974" y="1102900"/>
                  <a:pt x="164672" y="1101868"/>
                </a:cubicBezTo>
                <a:cubicBezTo>
                  <a:pt x="170348" y="1101868"/>
                  <a:pt x="176023" y="1101352"/>
                  <a:pt x="181699" y="1101352"/>
                </a:cubicBezTo>
                <a:cubicBezTo>
                  <a:pt x="207498" y="1102384"/>
                  <a:pt x="220913" y="1087936"/>
                  <a:pt x="227621" y="1065233"/>
                </a:cubicBezTo>
                <a:cubicBezTo>
                  <a:pt x="232781" y="1048206"/>
                  <a:pt x="237425" y="1031179"/>
                  <a:pt x="241036" y="1014152"/>
                </a:cubicBezTo>
                <a:cubicBezTo>
                  <a:pt x="245680" y="990417"/>
                  <a:pt x="240005" y="979065"/>
                  <a:pt x="219366" y="965650"/>
                </a:cubicBezTo>
                <a:cubicBezTo>
                  <a:pt x="184279" y="943463"/>
                  <a:pt x="148676" y="921276"/>
                  <a:pt x="113590" y="899605"/>
                </a:cubicBezTo>
                <a:cubicBezTo>
                  <a:pt x="82116" y="879997"/>
                  <a:pt x="77472" y="867614"/>
                  <a:pt x="89855" y="832012"/>
                </a:cubicBezTo>
                <a:cubicBezTo>
                  <a:pt x="93467" y="820660"/>
                  <a:pt x="98111" y="809309"/>
                  <a:pt x="104818" y="799505"/>
                </a:cubicBezTo>
                <a:cubicBezTo>
                  <a:pt x="115654" y="782994"/>
                  <a:pt x="130617" y="774738"/>
                  <a:pt x="151256" y="779898"/>
                </a:cubicBezTo>
                <a:cubicBezTo>
                  <a:pt x="195114" y="790217"/>
                  <a:pt x="239489" y="799505"/>
                  <a:pt x="283347" y="810341"/>
                </a:cubicBezTo>
                <a:cubicBezTo>
                  <a:pt x="303469" y="815500"/>
                  <a:pt x="318949" y="810857"/>
                  <a:pt x="331332" y="794345"/>
                </a:cubicBezTo>
                <a:cubicBezTo>
                  <a:pt x="344232" y="776802"/>
                  <a:pt x="355584" y="757711"/>
                  <a:pt x="363839" y="737588"/>
                </a:cubicBezTo>
                <a:cubicBezTo>
                  <a:pt x="371063" y="719529"/>
                  <a:pt x="368999" y="704049"/>
                  <a:pt x="354551" y="689086"/>
                </a:cubicBezTo>
                <a:cubicBezTo>
                  <a:pt x="324625" y="658643"/>
                  <a:pt x="296246" y="627169"/>
                  <a:pt x="266835" y="595694"/>
                </a:cubicBezTo>
                <a:cubicBezTo>
                  <a:pt x="244132" y="570927"/>
                  <a:pt x="243100" y="556996"/>
                  <a:pt x="261675" y="529133"/>
                </a:cubicBezTo>
                <a:cubicBezTo>
                  <a:pt x="264771" y="525005"/>
                  <a:pt x="267351" y="520361"/>
                  <a:pt x="270447" y="516233"/>
                </a:cubicBezTo>
                <a:cubicBezTo>
                  <a:pt x="296762" y="481663"/>
                  <a:pt x="311209" y="478567"/>
                  <a:pt x="349907" y="498690"/>
                </a:cubicBezTo>
                <a:cubicBezTo>
                  <a:pt x="386026" y="517781"/>
                  <a:pt x="422144" y="536357"/>
                  <a:pt x="457231" y="555964"/>
                </a:cubicBezTo>
                <a:cubicBezTo>
                  <a:pt x="475806" y="566283"/>
                  <a:pt x="492318" y="564219"/>
                  <a:pt x="507797" y="551320"/>
                </a:cubicBezTo>
                <a:cubicBezTo>
                  <a:pt x="523276" y="538421"/>
                  <a:pt x="537723" y="523973"/>
                  <a:pt x="551139" y="508494"/>
                </a:cubicBezTo>
                <a:cubicBezTo>
                  <a:pt x="564555" y="492499"/>
                  <a:pt x="567650" y="476503"/>
                  <a:pt x="556815" y="456896"/>
                </a:cubicBezTo>
                <a:cubicBezTo>
                  <a:pt x="535143" y="418198"/>
                  <a:pt x="515020" y="378983"/>
                  <a:pt x="494381" y="339769"/>
                </a:cubicBezTo>
                <a:cubicBezTo>
                  <a:pt x="480966" y="313970"/>
                  <a:pt x="484062" y="300039"/>
                  <a:pt x="505217" y="280432"/>
                </a:cubicBezTo>
                <a:cubicBezTo>
                  <a:pt x="515020" y="271144"/>
                  <a:pt x="525856" y="263405"/>
                  <a:pt x="537723" y="256181"/>
                </a:cubicBezTo>
                <a:cubicBezTo>
                  <a:pt x="558362" y="244313"/>
                  <a:pt x="572810" y="245861"/>
                  <a:pt x="590353" y="261857"/>
                </a:cubicBezTo>
                <a:cubicBezTo>
                  <a:pt x="620280" y="289203"/>
                  <a:pt x="650207" y="317066"/>
                  <a:pt x="679617" y="344929"/>
                </a:cubicBezTo>
                <a:cubicBezTo>
                  <a:pt x="710576" y="374340"/>
                  <a:pt x="717284" y="375372"/>
                  <a:pt x="754950" y="355765"/>
                </a:cubicBezTo>
                <a:cubicBezTo>
                  <a:pt x="769913" y="348025"/>
                  <a:pt x="783845" y="339769"/>
                  <a:pt x="797260" y="329450"/>
                </a:cubicBezTo>
                <a:cubicBezTo>
                  <a:pt x="811707" y="317582"/>
                  <a:pt x="816351" y="303651"/>
                  <a:pt x="811707" y="285076"/>
                </a:cubicBezTo>
                <a:cubicBezTo>
                  <a:pt x="800872" y="242249"/>
                  <a:pt x="791585" y="198907"/>
                  <a:pt x="781781" y="156081"/>
                </a:cubicBezTo>
                <a:cubicBezTo>
                  <a:pt x="775589" y="128218"/>
                  <a:pt x="782297" y="114287"/>
                  <a:pt x="807064" y="100872"/>
                </a:cubicBezTo>
                <a:cubicBezTo>
                  <a:pt x="818415" y="95196"/>
                  <a:pt x="829766" y="90552"/>
                  <a:pt x="841634" y="86424"/>
                </a:cubicBezTo>
                <a:cubicBezTo>
                  <a:pt x="866917" y="78685"/>
                  <a:pt x="881364" y="83328"/>
                  <a:pt x="896328" y="106031"/>
                </a:cubicBezTo>
                <a:cubicBezTo>
                  <a:pt x="920062" y="142666"/>
                  <a:pt x="943798" y="179300"/>
                  <a:pt x="965469" y="217483"/>
                </a:cubicBezTo>
                <a:cubicBezTo>
                  <a:pt x="976820" y="237090"/>
                  <a:pt x="992299" y="243797"/>
                  <a:pt x="1013455" y="240702"/>
                </a:cubicBezTo>
                <a:cubicBezTo>
                  <a:pt x="1035641" y="237090"/>
                  <a:pt x="1057313" y="231414"/>
                  <a:pt x="1077952" y="222642"/>
                </a:cubicBezTo>
                <a:cubicBezTo>
                  <a:pt x="1092915" y="215935"/>
                  <a:pt x="1101171" y="205615"/>
                  <a:pt x="1101687" y="188072"/>
                </a:cubicBezTo>
                <a:cubicBezTo>
                  <a:pt x="1102719" y="143182"/>
                  <a:pt x="1105298" y="98808"/>
                  <a:pt x="1106847" y="53918"/>
                </a:cubicBezTo>
                <a:cubicBezTo>
                  <a:pt x="1107878" y="25023"/>
                  <a:pt x="1117166" y="12640"/>
                  <a:pt x="1145029" y="4900"/>
                </a:cubicBezTo>
                <a:cubicBezTo>
                  <a:pt x="1149672" y="3868"/>
                  <a:pt x="1154316" y="2320"/>
                  <a:pt x="1158960" y="1804"/>
                </a:cubicBezTo>
                <a:cubicBezTo>
                  <a:pt x="1210042" y="-3872"/>
                  <a:pt x="1222426" y="1804"/>
                  <a:pt x="1235841" y="48758"/>
                </a:cubicBezTo>
                <a:cubicBezTo>
                  <a:pt x="1246676" y="86940"/>
                  <a:pt x="1259576" y="124091"/>
                  <a:pt x="1269895" y="162273"/>
                </a:cubicBezTo>
                <a:cubicBezTo>
                  <a:pt x="1275055" y="180332"/>
                  <a:pt x="1285890" y="190136"/>
                  <a:pt x="1303434" y="192716"/>
                </a:cubicBezTo>
                <a:cubicBezTo>
                  <a:pt x="1327685" y="195812"/>
                  <a:pt x="1352452" y="195812"/>
                  <a:pt x="1376702" y="192716"/>
                </a:cubicBezTo>
                <a:cubicBezTo>
                  <a:pt x="1393730" y="190652"/>
                  <a:pt x="1404049" y="180332"/>
                  <a:pt x="1409209" y="163305"/>
                </a:cubicBezTo>
                <a:cubicBezTo>
                  <a:pt x="1421593" y="121511"/>
                  <a:pt x="1434492" y="79717"/>
                  <a:pt x="1447392" y="37922"/>
                </a:cubicBezTo>
                <a:cubicBezTo>
                  <a:pt x="1457195" y="6964"/>
                  <a:pt x="1466998" y="-260"/>
                  <a:pt x="1499505" y="256"/>
                </a:cubicBezTo>
                <a:cubicBezTo>
                  <a:pt x="1504149" y="256"/>
                  <a:pt x="1508793" y="256"/>
                  <a:pt x="1513436" y="772"/>
                </a:cubicBezTo>
                <a:cubicBezTo>
                  <a:pt x="1559358" y="5416"/>
                  <a:pt x="1572258" y="19347"/>
                  <a:pt x="1573290" y="65269"/>
                </a:cubicBezTo>
                <a:cubicBezTo>
                  <a:pt x="1574322" y="105515"/>
                  <a:pt x="1575870" y="145246"/>
                  <a:pt x="1576902" y="185492"/>
                </a:cubicBezTo>
                <a:cubicBezTo>
                  <a:pt x="1577418" y="201487"/>
                  <a:pt x="1583093" y="213871"/>
                  <a:pt x="1598057" y="220578"/>
                </a:cubicBezTo>
                <a:cubicBezTo>
                  <a:pt x="1622308" y="231414"/>
                  <a:pt x="1647590" y="238638"/>
                  <a:pt x="1674422" y="240702"/>
                </a:cubicBezTo>
                <a:cubicBezTo>
                  <a:pt x="1690933" y="241733"/>
                  <a:pt x="1702285" y="235026"/>
                  <a:pt x="1710540" y="221610"/>
                </a:cubicBezTo>
                <a:cubicBezTo>
                  <a:pt x="1733243" y="184976"/>
                  <a:pt x="1756462" y="148342"/>
                  <a:pt x="1779165" y="111707"/>
                </a:cubicBezTo>
                <a:cubicBezTo>
                  <a:pt x="1798772" y="80749"/>
                  <a:pt x="1810640" y="76621"/>
                  <a:pt x="1845726" y="88488"/>
                </a:cubicBezTo>
                <a:cubicBezTo>
                  <a:pt x="1849854" y="90036"/>
                  <a:pt x="1853466" y="91068"/>
                  <a:pt x="1857594" y="92616"/>
                </a:cubicBezTo>
                <a:cubicBezTo>
                  <a:pt x="1898356" y="110159"/>
                  <a:pt x="1905063" y="123059"/>
                  <a:pt x="1895260" y="166401"/>
                </a:cubicBezTo>
                <a:cubicBezTo>
                  <a:pt x="1886488" y="205099"/>
                  <a:pt x="1877717" y="243281"/>
                  <a:pt x="1868429" y="281980"/>
                </a:cubicBezTo>
                <a:cubicBezTo>
                  <a:pt x="1863269" y="303135"/>
                  <a:pt x="1868429" y="319646"/>
                  <a:pt x="1887004" y="332030"/>
                </a:cubicBezTo>
                <a:cubicBezTo>
                  <a:pt x="1906096" y="344929"/>
                  <a:pt x="1925187" y="356796"/>
                  <a:pt x="1946857" y="365052"/>
                </a:cubicBezTo>
                <a:cubicBezTo>
                  <a:pt x="1962337" y="370728"/>
                  <a:pt x="1974720" y="367116"/>
                  <a:pt x="1986588" y="355765"/>
                </a:cubicBezTo>
                <a:cubicBezTo>
                  <a:pt x="2018062" y="325838"/>
                  <a:pt x="2049537" y="296943"/>
                  <a:pt x="2081528" y="267532"/>
                </a:cubicBezTo>
                <a:cubicBezTo>
                  <a:pt x="2107843" y="242765"/>
                  <a:pt x="2122290" y="241733"/>
                  <a:pt x="2151701" y="261857"/>
                </a:cubicBezTo>
                <a:cubicBezTo>
                  <a:pt x="2153248" y="262889"/>
                  <a:pt x="2154281" y="263405"/>
                  <a:pt x="2155312" y="264437"/>
                </a:cubicBezTo>
                <a:cubicBezTo>
                  <a:pt x="2205363" y="300555"/>
                  <a:pt x="2198139" y="316034"/>
                  <a:pt x="2177500" y="353701"/>
                </a:cubicBezTo>
                <a:cubicBezTo>
                  <a:pt x="2158925" y="387755"/>
                  <a:pt x="2141381" y="422842"/>
                  <a:pt x="2122290" y="456896"/>
                </a:cubicBezTo>
                <a:cubicBezTo>
                  <a:pt x="2112487" y="474955"/>
                  <a:pt x="2114550" y="490435"/>
                  <a:pt x="2126934" y="505914"/>
                </a:cubicBezTo>
                <a:cubicBezTo>
                  <a:pt x="2140865" y="522941"/>
                  <a:pt x="2156345" y="538421"/>
                  <a:pt x="2173372" y="551836"/>
                </a:cubicBezTo>
                <a:cubicBezTo>
                  <a:pt x="2187819" y="563187"/>
                  <a:pt x="2202783" y="564735"/>
                  <a:pt x="2219810" y="555964"/>
                </a:cubicBezTo>
                <a:cubicBezTo>
                  <a:pt x="2258508" y="534809"/>
                  <a:pt x="2297722" y="514170"/>
                  <a:pt x="2336937" y="494046"/>
                </a:cubicBezTo>
                <a:cubicBezTo>
                  <a:pt x="2364799" y="479599"/>
                  <a:pt x="2380795" y="482695"/>
                  <a:pt x="2400917" y="507462"/>
                </a:cubicBezTo>
                <a:cubicBezTo>
                  <a:pt x="2408141" y="515717"/>
                  <a:pt x="2414849" y="524489"/>
                  <a:pt x="2420525" y="533777"/>
                </a:cubicBezTo>
                <a:cubicBezTo>
                  <a:pt x="2434972" y="556480"/>
                  <a:pt x="2433424" y="571443"/>
                  <a:pt x="2415365" y="591566"/>
                </a:cubicBezTo>
                <a:cubicBezTo>
                  <a:pt x="2384406" y="625105"/>
                  <a:pt x="2353448" y="659159"/>
                  <a:pt x="2321973" y="692182"/>
                </a:cubicBezTo>
                <a:cubicBezTo>
                  <a:pt x="2310106" y="704565"/>
                  <a:pt x="2307526" y="717981"/>
                  <a:pt x="2313718" y="733460"/>
                </a:cubicBezTo>
                <a:cubicBezTo>
                  <a:pt x="2323005" y="755647"/>
                  <a:pt x="2334357" y="776286"/>
                  <a:pt x="2349320" y="795377"/>
                </a:cubicBezTo>
                <a:cubicBezTo>
                  <a:pt x="2361187" y="810857"/>
                  <a:pt x="2375635" y="814984"/>
                  <a:pt x="2394726" y="810341"/>
                </a:cubicBezTo>
                <a:cubicBezTo>
                  <a:pt x="2438584" y="799505"/>
                  <a:pt x="2482958" y="789701"/>
                  <a:pt x="2526816" y="780414"/>
                </a:cubicBezTo>
                <a:cubicBezTo>
                  <a:pt x="2550035" y="775254"/>
                  <a:pt x="2563967" y="781962"/>
                  <a:pt x="2575834" y="803117"/>
                </a:cubicBezTo>
                <a:cubicBezTo>
                  <a:pt x="2582026" y="814468"/>
                  <a:pt x="2587186" y="826336"/>
                  <a:pt x="2591313" y="838719"/>
                </a:cubicBezTo>
                <a:cubicBezTo>
                  <a:pt x="2600085" y="867098"/>
                  <a:pt x="2595441" y="880514"/>
                  <a:pt x="2570158" y="896509"/>
                </a:cubicBezTo>
                <a:cubicBezTo>
                  <a:pt x="2534040" y="919212"/>
                  <a:pt x="2498437" y="942947"/>
                  <a:pt x="2461287" y="964102"/>
                </a:cubicBezTo>
                <a:cubicBezTo>
                  <a:pt x="2440132" y="976485"/>
                  <a:pt x="2434456" y="992997"/>
                  <a:pt x="2438068" y="1014668"/>
                </a:cubicBezTo>
                <a:cubicBezTo>
                  <a:pt x="2441164" y="1034791"/>
                  <a:pt x="2446840" y="1054398"/>
                  <a:pt x="2454063" y="1073489"/>
                </a:cubicBezTo>
                <a:cubicBezTo>
                  <a:pt x="2460771" y="1091032"/>
                  <a:pt x="2472638" y="1100320"/>
                  <a:pt x="2492762" y="1100836"/>
                </a:cubicBezTo>
                <a:cubicBezTo>
                  <a:pt x="2538168" y="1101352"/>
                  <a:pt x="2583058" y="1104448"/>
                  <a:pt x="2628464" y="1105996"/>
                </a:cubicBezTo>
                <a:cubicBezTo>
                  <a:pt x="2653230" y="1107028"/>
                  <a:pt x="2665614" y="1116831"/>
                  <a:pt x="2672322" y="1140566"/>
                </a:cubicBezTo>
                <a:cubicBezTo>
                  <a:pt x="2676449" y="1153982"/>
                  <a:pt x="2677998" y="1167913"/>
                  <a:pt x="2677998" y="1182360"/>
                </a:cubicBezTo>
                <a:cubicBezTo>
                  <a:pt x="2677998" y="1210223"/>
                  <a:pt x="2670258" y="1221575"/>
                  <a:pt x="2644459" y="1229830"/>
                </a:cubicBezTo>
                <a:cubicBezTo>
                  <a:pt x="2603697" y="1242730"/>
                  <a:pt x="2562934" y="1255113"/>
                  <a:pt x="2522172" y="1267497"/>
                </a:cubicBezTo>
                <a:cubicBezTo>
                  <a:pt x="2492762" y="1276268"/>
                  <a:pt x="2485022" y="1285556"/>
                  <a:pt x="2483990" y="1315998"/>
                </a:cubicBezTo>
                <a:cubicBezTo>
                  <a:pt x="2483474" y="1337153"/>
                  <a:pt x="2481926" y="1358824"/>
                  <a:pt x="2486570" y="1379980"/>
                </a:cubicBezTo>
                <a:cubicBezTo>
                  <a:pt x="2489666" y="1394427"/>
                  <a:pt x="2498437" y="1403199"/>
                  <a:pt x="2512885" y="1407842"/>
                </a:cubicBezTo>
                <a:cubicBezTo>
                  <a:pt x="2555711" y="1420742"/>
                  <a:pt x="2598537" y="1433641"/>
                  <a:pt x="2641363" y="1447057"/>
                </a:cubicBezTo>
                <a:cubicBezTo>
                  <a:pt x="2671290" y="1456344"/>
                  <a:pt x="2678514" y="1466664"/>
                  <a:pt x="2677998" y="1498138"/>
                </a:cubicBezTo>
                <a:cubicBezTo>
                  <a:pt x="2677998" y="1501234"/>
                  <a:pt x="2677998" y="1504330"/>
                  <a:pt x="2677998" y="1507426"/>
                </a:cubicBezTo>
                <a:cubicBezTo>
                  <a:pt x="2675934" y="1555928"/>
                  <a:pt x="2660454" y="1571407"/>
                  <a:pt x="2611952" y="1572955"/>
                </a:cubicBezTo>
                <a:cubicBezTo>
                  <a:pt x="2571190" y="1573987"/>
                  <a:pt x="2530944" y="1576051"/>
                  <a:pt x="2490182" y="1576567"/>
                </a:cubicBezTo>
                <a:cubicBezTo>
                  <a:pt x="2474702" y="1577083"/>
                  <a:pt x="2463867" y="1583791"/>
                  <a:pt x="2457675" y="1596690"/>
                </a:cubicBezTo>
                <a:cubicBezTo>
                  <a:pt x="2446324" y="1620941"/>
                  <a:pt x="2439100" y="1646224"/>
                  <a:pt x="2437036" y="1673055"/>
                </a:cubicBezTo>
                <a:cubicBezTo>
                  <a:pt x="2435488" y="1690082"/>
                  <a:pt x="2442712" y="1701434"/>
                  <a:pt x="2457159" y="1710205"/>
                </a:cubicBezTo>
                <a:cubicBezTo>
                  <a:pt x="2493278" y="1732392"/>
                  <a:pt x="2528880" y="1754579"/>
                  <a:pt x="2564483" y="1777282"/>
                </a:cubicBezTo>
                <a:cubicBezTo>
                  <a:pt x="2596989" y="1797405"/>
                  <a:pt x="2601117" y="1809789"/>
                  <a:pt x="2588733" y="1845907"/>
                </a:cubicBezTo>
                <a:cubicBezTo>
                  <a:pt x="2584606" y="1858291"/>
                  <a:pt x="2578930" y="1870158"/>
                  <a:pt x="2571706" y="1880994"/>
                </a:cubicBezTo>
                <a:cubicBezTo>
                  <a:pt x="2564998" y="1890797"/>
                  <a:pt x="2554163" y="1897505"/>
                  <a:pt x="2538684" y="1897505"/>
                </a:cubicBezTo>
                <a:close/>
                <a:moveTo>
                  <a:pt x="1338521" y="2312867"/>
                </a:moveTo>
                <a:cubicBezTo>
                  <a:pt x="1869461" y="2314931"/>
                  <a:pt x="2317329" y="1887701"/>
                  <a:pt x="2316814" y="1335605"/>
                </a:cubicBezTo>
                <a:cubicBezTo>
                  <a:pt x="2316298" y="792797"/>
                  <a:pt x="1880813" y="359892"/>
                  <a:pt x="1340068" y="359376"/>
                </a:cubicBezTo>
                <a:cubicBezTo>
                  <a:pt x="796228" y="358860"/>
                  <a:pt x="363839" y="794861"/>
                  <a:pt x="361775" y="1331994"/>
                </a:cubicBezTo>
                <a:cubicBezTo>
                  <a:pt x="359711" y="1882026"/>
                  <a:pt x="806032" y="2314415"/>
                  <a:pt x="1338521" y="2312867"/>
                </a:cubicBezTo>
                <a:close/>
              </a:path>
            </a:pathLst>
          </a:custGeom>
          <a:solidFill>
            <a:schemeClr val="accent1"/>
          </a:solidFill>
          <a:ln w="5155" cap="flat">
            <a:noFill/>
            <a:prstDash val="solid"/>
            <a:miter/>
          </a:ln>
        </p:spPr>
        <p:txBody>
          <a:bodyPr rtlCol="0" anchor="ctr"/>
          <a:lstStyle/>
          <a:p>
            <a:pPr algn="r" rtl="1"/>
            <a:endParaRPr lang="en-US" dirty="0">
              <a:cs typeface="B Nazanin" pitchFamily="2" charset="-78"/>
            </a:endParaRPr>
          </a:p>
        </p:txBody>
      </p:sp>
      <p:graphicFrame>
        <p:nvGraphicFramePr>
          <p:cNvPr id="110" name="Chart 109">
            <a:extLst>
              <a:ext uri="{FF2B5EF4-FFF2-40B4-BE49-F238E27FC236}">
                <a16:creationId xmlns:a16="http://schemas.microsoft.com/office/drawing/2014/main" id="{3ED22F62-4FFD-4154-9553-D709EBA188A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084009597"/>
              </p:ext>
            </p:extLst>
          </p:nvPr>
        </p:nvGraphicFramePr>
        <p:xfrm>
          <a:off x="8788740" y="1838079"/>
          <a:ext cx="1957307" cy="195730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11" name="Chart 110">
            <a:extLst>
              <a:ext uri="{FF2B5EF4-FFF2-40B4-BE49-F238E27FC236}">
                <a16:creationId xmlns:a16="http://schemas.microsoft.com/office/drawing/2014/main" id="{BF63D6FD-F44B-45DA-8ECE-CFE10A91956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800426985"/>
              </p:ext>
            </p:extLst>
          </p:nvPr>
        </p:nvGraphicFramePr>
        <p:xfrm>
          <a:off x="1445954" y="1838079"/>
          <a:ext cx="1957307" cy="195730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12" name="TextBox 111">
            <a:extLst>
              <a:ext uri="{FF2B5EF4-FFF2-40B4-BE49-F238E27FC236}">
                <a16:creationId xmlns:a16="http://schemas.microsoft.com/office/drawing/2014/main" id="{94D41FD4-E665-4C5A-8100-9ED1DC821EFE}"/>
              </a:ext>
            </a:extLst>
          </p:cNvPr>
          <p:cNvSpPr txBox="1"/>
          <p:nvPr/>
        </p:nvSpPr>
        <p:spPr>
          <a:xfrm>
            <a:off x="9103771" y="2407801"/>
            <a:ext cx="1368152" cy="707886"/>
          </a:xfrm>
          <a:prstGeom prst="rect">
            <a:avLst/>
          </a:prstGeom>
          <a:noFill/>
          <a:ln w="3175">
            <a:noFill/>
          </a:ln>
        </p:spPr>
        <p:txBody>
          <a:bodyPr wrap="square" rtlCol="0" anchor="ctr">
            <a:spAutoFit/>
          </a:bodyPr>
          <a:lstStyle/>
          <a:p>
            <a:pPr algn="ctr" rtl="1"/>
            <a:r>
              <a:rPr lang="en-US" altLang="ko-KR" sz="4000" b="1" dirty="0">
                <a:solidFill>
                  <a:schemeClr val="accent1"/>
                </a:solidFill>
                <a:cs typeface="B Nazanin" pitchFamily="2" charset="-78"/>
              </a:rPr>
              <a:t>75</a:t>
            </a:r>
            <a:r>
              <a:rPr lang="en-US" altLang="ko-KR" sz="1400" b="1" dirty="0">
                <a:solidFill>
                  <a:schemeClr val="accent1"/>
                </a:solidFill>
                <a:cs typeface="B Nazanin" pitchFamily="2" charset="-78"/>
              </a:rPr>
              <a:t>%</a:t>
            </a:r>
            <a:endParaRPr lang="ko-KR" altLang="en-US" sz="1400" b="1" dirty="0">
              <a:solidFill>
                <a:schemeClr val="accent1"/>
              </a:solidFill>
              <a:cs typeface="B Nazanin" pitchFamily="2" charset="-78"/>
            </a:endParaRPr>
          </a:p>
        </p:txBody>
      </p:sp>
      <p:sp>
        <p:nvSpPr>
          <p:cNvPr id="113" name="TextBox 112">
            <a:extLst>
              <a:ext uri="{FF2B5EF4-FFF2-40B4-BE49-F238E27FC236}">
                <a16:creationId xmlns:a16="http://schemas.microsoft.com/office/drawing/2014/main" id="{766CA3A5-5A00-48B2-872D-C311A1DE318E}"/>
              </a:ext>
            </a:extLst>
          </p:cNvPr>
          <p:cNvSpPr txBox="1"/>
          <p:nvPr/>
        </p:nvSpPr>
        <p:spPr>
          <a:xfrm>
            <a:off x="1740531" y="2407801"/>
            <a:ext cx="1368152" cy="707886"/>
          </a:xfrm>
          <a:prstGeom prst="rect">
            <a:avLst/>
          </a:prstGeom>
          <a:noFill/>
          <a:ln w="3175">
            <a:noFill/>
          </a:ln>
        </p:spPr>
        <p:txBody>
          <a:bodyPr wrap="square" rtlCol="0" anchor="ctr">
            <a:spAutoFit/>
          </a:bodyPr>
          <a:lstStyle/>
          <a:p>
            <a:pPr algn="ctr" rtl="1"/>
            <a:r>
              <a:rPr lang="en-US" altLang="ko-KR" sz="4000" b="1" dirty="0">
                <a:solidFill>
                  <a:schemeClr val="accent3"/>
                </a:solidFill>
                <a:cs typeface="B Nazanin" pitchFamily="2" charset="-78"/>
              </a:rPr>
              <a:t>65</a:t>
            </a:r>
            <a:r>
              <a:rPr lang="en-US" altLang="ko-KR" sz="1400" b="1" dirty="0">
                <a:solidFill>
                  <a:schemeClr val="accent3"/>
                </a:solidFill>
                <a:cs typeface="B Nazanin" pitchFamily="2" charset="-78"/>
              </a:rPr>
              <a:t>%</a:t>
            </a:r>
            <a:endParaRPr lang="ko-KR" altLang="en-US" sz="1400" b="1" dirty="0">
              <a:solidFill>
                <a:schemeClr val="accent3"/>
              </a:solidFill>
              <a:cs typeface="B Nazanin" pitchFamily="2" charset="-78"/>
            </a:endParaRPr>
          </a:p>
        </p:txBody>
      </p:sp>
      <p:grpSp>
        <p:nvGrpSpPr>
          <p:cNvPr id="114" name="Group 113">
            <a:extLst>
              <a:ext uri="{FF2B5EF4-FFF2-40B4-BE49-F238E27FC236}">
                <a16:creationId xmlns:a16="http://schemas.microsoft.com/office/drawing/2014/main" id="{74219A66-A68C-4C0F-9BB4-C1A7933470BE}"/>
              </a:ext>
            </a:extLst>
          </p:cNvPr>
          <p:cNvGrpSpPr/>
          <p:nvPr/>
        </p:nvGrpSpPr>
        <p:grpSpPr>
          <a:xfrm>
            <a:off x="1032140" y="5048921"/>
            <a:ext cx="2738028" cy="940014"/>
            <a:chOff x="861594" y="4369001"/>
            <a:chExt cx="2072252" cy="940014"/>
          </a:xfrm>
        </p:grpSpPr>
        <p:sp>
          <p:nvSpPr>
            <p:cNvPr id="115" name="TextBox 114">
              <a:extLst>
                <a:ext uri="{FF2B5EF4-FFF2-40B4-BE49-F238E27FC236}">
                  <a16:creationId xmlns:a16="http://schemas.microsoft.com/office/drawing/2014/main" id="{66EF5002-5BD7-4A65-ABFE-ECE562A3FCBB}"/>
                </a:ext>
              </a:extLst>
            </p:cNvPr>
            <p:cNvSpPr txBox="1"/>
            <p:nvPr/>
          </p:nvSpPr>
          <p:spPr>
            <a:xfrm>
              <a:off x="865402" y="4662684"/>
              <a:ext cx="206129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ea typeface="FZShuTi" pitchFamily="2" charset="-122"/>
                  <a:cs typeface="B Nazanin" pitchFamily="2" charset="-78"/>
                </a:rPr>
                <a:t>نمونه متن:ارائه پاورپوینت مدرن را دریافت کنید که زیبایی طراحی شده است. من امیدوارم و معتقدم که این الگو زمان، پول و اعتبار شما را جلب کند.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ea typeface="FZShuTi" pitchFamily="2" charset="-122"/>
                <a:cs typeface="B Nazanin" pitchFamily="2" charset="-78"/>
              </a:endParaRPr>
            </a:p>
          </p:txBody>
        </p:sp>
        <p:sp>
          <p:nvSpPr>
            <p:cNvPr id="116" name="TextBox 115">
              <a:extLst>
                <a:ext uri="{FF2B5EF4-FFF2-40B4-BE49-F238E27FC236}">
                  <a16:creationId xmlns:a16="http://schemas.microsoft.com/office/drawing/2014/main" id="{140E9C6D-B2B8-436A-AD7E-1002FAA3F915}"/>
                </a:ext>
              </a:extLst>
            </p:cNvPr>
            <p:cNvSpPr txBox="1"/>
            <p:nvPr/>
          </p:nvSpPr>
          <p:spPr>
            <a:xfrm>
              <a:off x="861594" y="4369001"/>
              <a:ext cx="2072252" cy="307777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pPr algn="ctr" rtl="1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فهرست اینجا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sp>
        <p:nvSpPr>
          <p:cNvPr id="117" name="TextBox 116">
            <a:extLst>
              <a:ext uri="{FF2B5EF4-FFF2-40B4-BE49-F238E27FC236}">
                <a16:creationId xmlns:a16="http://schemas.microsoft.com/office/drawing/2014/main" id="{6271B595-821D-41E4-8AB7-F1478A14D13F}"/>
              </a:ext>
            </a:extLst>
          </p:cNvPr>
          <p:cNvSpPr txBox="1"/>
          <p:nvPr/>
        </p:nvSpPr>
        <p:spPr>
          <a:xfrm>
            <a:off x="1019608" y="4477015"/>
            <a:ext cx="2738028" cy="523220"/>
          </a:xfrm>
          <a:prstGeom prst="rect">
            <a:avLst/>
          </a:prstGeom>
          <a:noFill/>
        </p:spPr>
        <p:txBody>
          <a:bodyPr wrap="square" lIns="108000" rIns="108000" rtlCol="0">
            <a:spAutoFit/>
          </a:bodyPr>
          <a:lstStyle/>
          <a:p>
            <a:pPr algn="ctr" rtl="1"/>
            <a:r>
              <a:rPr lang="en-US" altLang="ko-KR" sz="28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$23,900</a:t>
            </a:r>
            <a:endParaRPr lang="ko-KR" altLang="en-US" sz="2800" b="1" dirty="0">
              <a:solidFill>
                <a:schemeClr val="tx1">
                  <a:lumMod val="75000"/>
                  <a:lumOff val="25000"/>
                </a:schemeClr>
              </a:solidFill>
              <a:cs typeface="B Nazanin" pitchFamily="2" charset="-78"/>
            </a:endParaRPr>
          </a:p>
        </p:txBody>
      </p:sp>
      <p:grpSp>
        <p:nvGrpSpPr>
          <p:cNvPr id="118" name="Group 117">
            <a:extLst>
              <a:ext uri="{FF2B5EF4-FFF2-40B4-BE49-F238E27FC236}">
                <a16:creationId xmlns:a16="http://schemas.microsoft.com/office/drawing/2014/main" id="{134757CA-08D1-4D64-959A-747C23947E7C}"/>
              </a:ext>
            </a:extLst>
          </p:cNvPr>
          <p:cNvGrpSpPr/>
          <p:nvPr/>
        </p:nvGrpSpPr>
        <p:grpSpPr>
          <a:xfrm>
            <a:off x="8446896" y="5005310"/>
            <a:ext cx="2738028" cy="940014"/>
            <a:chOff x="3657406" y="4369001"/>
            <a:chExt cx="2072252" cy="940014"/>
          </a:xfrm>
        </p:grpSpPr>
        <p:sp>
          <p:nvSpPr>
            <p:cNvPr id="119" name="TextBox 118">
              <a:extLst>
                <a:ext uri="{FF2B5EF4-FFF2-40B4-BE49-F238E27FC236}">
                  <a16:creationId xmlns:a16="http://schemas.microsoft.com/office/drawing/2014/main" id="{D975F1FF-66CB-4F09-9712-04261A9B6434}"/>
                </a:ext>
              </a:extLst>
            </p:cNvPr>
            <p:cNvSpPr txBox="1"/>
            <p:nvPr/>
          </p:nvSpPr>
          <p:spPr>
            <a:xfrm>
              <a:off x="3661214" y="4662684"/>
              <a:ext cx="206129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ea typeface="FZShuTi" pitchFamily="2" charset="-122"/>
                  <a:cs typeface="B Nazanin" pitchFamily="2" charset="-78"/>
                </a:rPr>
                <a:t>نمونه متن:ارائه پاورپوینت مدرن را دریافت کنید که زیبایی طراحی شده است. من امیدوارم و معتقدم که این الگو زمان، پول و اعتبار شما را جلب کند.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ea typeface="FZShuTi" pitchFamily="2" charset="-122"/>
                <a:cs typeface="B Nazanin" pitchFamily="2" charset="-78"/>
              </a:endParaRPr>
            </a:p>
          </p:txBody>
        </p:sp>
        <p:sp>
          <p:nvSpPr>
            <p:cNvPr id="120" name="TextBox 119">
              <a:extLst>
                <a:ext uri="{FF2B5EF4-FFF2-40B4-BE49-F238E27FC236}">
                  <a16:creationId xmlns:a16="http://schemas.microsoft.com/office/drawing/2014/main" id="{82F1B70B-DBC9-4C14-8A46-B81D6067DB46}"/>
                </a:ext>
              </a:extLst>
            </p:cNvPr>
            <p:cNvSpPr txBox="1"/>
            <p:nvPr/>
          </p:nvSpPr>
          <p:spPr>
            <a:xfrm>
              <a:off x="3657406" y="4369001"/>
              <a:ext cx="2072252" cy="307777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pPr algn="ctr" rtl="1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فهرست اینجا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sp>
        <p:nvSpPr>
          <p:cNvPr id="121" name="TextBox 120">
            <a:extLst>
              <a:ext uri="{FF2B5EF4-FFF2-40B4-BE49-F238E27FC236}">
                <a16:creationId xmlns:a16="http://schemas.microsoft.com/office/drawing/2014/main" id="{D44C217C-DC6A-4617-80E0-5AF68F76F6E2}"/>
              </a:ext>
            </a:extLst>
          </p:cNvPr>
          <p:cNvSpPr txBox="1"/>
          <p:nvPr/>
        </p:nvSpPr>
        <p:spPr>
          <a:xfrm>
            <a:off x="8434364" y="4433404"/>
            <a:ext cx="2738028" cy="523220"/>
          </a:xfrm>
          <a:prstGeom prst="rect">
            <a:avLst/>
          </a:prstGeom>
          <a:noFill/>
        </p:spPr>
        <p:txBody>
          <a:bodyPr wrap="square" lIns="108000" rIns="108000" rtlCol="0">
            <a:spAutoFit/>
          </a:bodyPr>
          <a:lstStyle/>
          <a:p>
            <a:pPr algn="ctr" rtl="1"/>
            <a:r>
              <a:rPr lang="en-US" altLang="ko-KR" sz="28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$23,900</a:t>
            </a:r>
            <a:endParaRPr lang="ko-KR" altLang="en-US" sz="2800" b="1" dirty="0">
              <a:solidFill>
                <a:schemeClr val="tx1">
                  <a:lumMod val="75000"/>
                  <a:lumOff val="25000"/>
                </a:schemeClr>
              </a:solidFill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332353818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206381AD-4C2B-4745-99B1-0BBCE6131A7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prstGeom prst="rect">
            <a:avLst/>
          </a:prstGeom>
        </p:spPr>
        <p:txBody>
          <a:bodyPr/>
          <a:lstStyle/>
          <a:p>
            <a:pPr rtl="1"/>
            <a:r>
              <a:rPr lang="fa-IR" dirty="0">
                <a:cs typeface="B Nazanin" pitchFamily="2" charset="-78"/>
              </a:rPr>
              <a:t>سبک اینفوگرافیک</a:t>
            </a:r>
            <a:endParaRPr lang="en-US" dirty="0">
              <a:cs typeface="B Nazanin" pitchFamily="2" charset="-78"/>
            </a:endParaRPr>
          </a:p>
        </p:txBody>
      </p:sp>
      <p:cxnSp>
        <p:nvCxnSpPr>
          <p:cNvPr id="46" name="Elbow Connector 60">
            <a:extLst>
              <a:ext uri="{FF2B5EF4-FFF2-40B4-BE49-F238E27FC236}">
                <a16:creationId xmlns:a16="http://schemas.microsoft.com/office/drawing/2014/main" id="{FE364A82-4D32-44E4-A881-B1B31E1C4C57}"/>
              </a:ext>
            </a:extLst>
          </p:cNvPr>
          <p:cNvCxnSpPr/>
          <p:nvPr/>
        </p:nvCxnSpPr>
        <p:spPr>
          <a:xfrm rot="5400000" flipH="1" flipV="1">
            <a:off x="7005652" y="2983094"/>
            <a:ext cx="900000" cy="1476000"/>
          </a:xfrm>
          <a:prstGeom prst="bentConnector3">
            <a:avLst>
              <a:gd name="adj1" fmla="val 63022"/>
            </a:avLst>
          </a:prstGeom>
          <a:ln w="25400">
            <a:solidFill>
              <a:schemeClr val="accent4"/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Elbow Connector 60">
            <a:extLst>
              <a:ext uri="{FF2B5EF4-FFF2-40B4-BE49-F238E27FC236}">
                <a16:creationId xmlns:a16="http://schemas.microsoft.com/office/drawing/2014/main" id="{D4D2CA6D-F3AA-477C-8635-2230B74E8BC5}"/>
              </a:ext>
            </a:extLst>
          </p:cNvPr>
          <p:cNvCxnSpPr>
            <a:cxnSpLocks/>
          </p:cNvCxnSpPr>
          <p:nvPr/>
        </p:nvCxnSpPr>
        <p:spPr>
          <a:xfrm rot="16200000" flipV="1">
            <a:off x="4198601" y="3002373"/>
            <a:ext cx="900000" cy="1476000"/>
          </a:xfrm>
          <a:prstGeom prst="bentConnector3">
            <a:avLst>
              <a:gd name="adj1" fmla="val 63022"/>
            </a:avLst>
          </a:prstGeom>
          <a:ln w="25400">
            <a:solidFill>
              <a:schemeClr val="accent4"/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Rectangle 47">
            <a:extLst>
              <a:ext uri="{FF2B5EF4-FFF2-40B4-BE49-F238E27FC236}">
                <a16:creationId xmlns:a16="http://schemas.microsoft.com/office/drawing/2014/main" id="{D773B661-CA86-4FC8-99C8-6E6E7F132B7F}"/>
              </a:ext>
            </a:extLst>
          </p:cNvPr>
          <p:cNvSpPr/>
          <p:nvPr/>
        </p:nvSpPr>
        <p:spPr>
          <a:xfrm>
            <a:off x="0" y="4725144"/>
            <a:ext cx="12192796" cy="216024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ko-KR" altLang="en-US" sz="2700" dirty="0">
              <a:cs typeface="B Nazanin" pitchFamily="2" charset="-78"/>
            </a:endParaRPr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8CC66991-7285-4BE8-B8F4-5CD444D8B607}"/>
              </a:ext>
            </a:extLst>
          </p:cNvPr>
          <p:cNvSpPr/>
          <p:nvPr/>
        </p:nvSpPr>
        <p:spPr>
          <a:xfrm>
            <a:off x="903614" y="3402184"/>
            <a:ext cx="2340000" cy="1224000"/>
          </a:xfrm>
          <a:prstGeom prst="rect">
            <a:avLst/>
          </a:prstGeom>
          <a:solidFill>
            <a:schemeClr val="bg1"/>
          </a:solidFill>
          <a:ln w="254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ko-KR" altLang="en-US" sz="2700">
              <a:cs typeface="B Nazanin" pitchFamily="2" charset="-78"/>
            </a:endParaRPr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id="{6B5749B4-B920-470E-AF2D-AC349C7E404C}"/>
              </a:ext>
            </a:extLst>
          </p:cNvPr>
          <p:cNvSpPr/>
          <p:nvPr/>
        </p:nvSpPr>
        <p:spPr>
          <a:xfrm rot="16200000">
            <a:off x="2554676" y="1628799"/>
            <a:ext cx="1280015" cy="1951335"/>
          </a:xfrm>
          <a:prstGeom prst="rect">
            <a:avLst/>
          </a:prstGeom>
          <a:noFill/>
          <a:ln w="508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ko-KR" altLang="en-US" sz="2700">
              <a:cs typeface="B Nazanin" pitchFamily="2" charset="-78"/>
            </a:endParaRPr>
          </a:p>
        </p:txBody>
      </p:sp>
      <p:sp>
        <p:nvSpPr>
          <p:cNvPr id="51" name="Rectangle 50">
            <a:extLst>
              <a:ext uri="{FF2B5EF4-FFF2-40B4-BE49-F238E27FC236}">
                <a16:creationId xmlns:a16="http://schemas.microsoft.com/office/drawing/2014/main" id="{E363CD36-595E-4801-9759-E7B19A666F8F}"/>
              </a:ext>
            </a:extLst>
          </p:cNvPr>
          <p:cNvSpPr/>
          <p:nvPr/>
        </p:nvSpPr>
        <p:spPr>
          <a:xfrm>
            <a:off x="4899692" y="1737591"/>
            <a:ext cx="2340000" cy="1224000"/>
          </a:xfrm>
          <a:prstGeom prst="rect">
            <a:avLst/>
          </a:prstGeom>
          <a:solidFill>
            <a:schemeClr val="bg1"/>
          </a:solidFill>
          <a:ln w="254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ko-KR" altLang="en-US" sz="2700">
              <a:solidFill>
                <a:schemeClr val="tx1">
                  <a:lumMod val="65000"/>
                  <a:lumOff val="35000"/>
                </a:schemeClr>
              </a:solidFill>
              <a:cs typeface="B Nazanin" pitchFamily="2" charset="-78"/>
            </a:endParaRPr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id="{A01FE6BE-31CE-405C-8102-102A0B16294B}"/>
              </a:ext>
            </a:extLst>
          </p:cNvPr>
          <p:cNvSpPr/>
          <p:nvPr/>
        </p:nvSpPr>
        <p:spPr>
          <a:xfrm>
            <a:off x="7706521" y="2047094"/>
            <a:ext cx="2340000" cy="1224000"/>
          </a:xfrm>
          <a:prstGeom prst="rect">
            <a:avLst/>
          </a:prstGeom>
          <a:solidFill>
            <a:schemeClr val="bg1"/>
          </a:solidFill>
          <a:ln w="254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ko-KR" altLang="en-US" sz="2700">
              <a:cs typeface="B Nazanin" pitchFamily="2" charset="-78"/>
            </a:endParaRPr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id="{566B35F2-8D63-4E49-95F7-969F697B2358}"/>
              </a:ext>
            </a:extLst>
          </p:cNvPr>
          <p:cNvSpPr/>
          <p:nvPr/>
        </p:nvSpPr>
        <p:spPr>
          <a:xfrm>
            <a:off x="8914006" y="3402184"/>
            <a:ext cx="2340000" cy="1224000"/>
          </a:xfrm>
          <a:prstGeom prst="rect">
            <a:avLst/>
          </a:prstGeom>
          <a:solidFill>
            <a:schemeClr val="bg1"/>
          </a:solidFill>
          <a:ln w="254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ko-KR" altLang="en-US" sz="2700">
              <a:cs typeface="B Nazanin" pitchFamily="2" charset="-78"/>
            </a:endParaRPr>
          </a:p>
        </p:txBody>
      </p:sp>
      <p:cxnSp>
        <p:nvCxnSpPr>
          <p:cNvPr id="54" name="Straight Arrow Connector 53">
            <a:extLst>
              <a:ext uri="{FF2B5EF4-FFF2-40B4-BE49-F238E27FC236}">
                <a16:creationId xmlns:a16="http://schemas.microsoft.com/office/drawing/2014/main" id="{09AB9E9F-E15D-4204-8776-153CCCCA8A39}"/>
              </a:ext>
            </a:extLst>
          </p:cNvPr>
          <p:cNvCxnSpPr>
            <a:cxnSpLocks/>
            <a:endCxn id="51" idx="2"/>
          </p:cNvCxnSpPr>
          <p:nvPr/>
        </p:nvCxnSpPr>
        <p:spPr>
          <a:xfrm flipV="1">
            <a:off x="6069688" y="2961592"/>
            <a:ext cx="4" cy="1027153"/>
          </a:xfrm>
          <a:prstGeom prst="straightConnector1">
            <a:avLst/>
          </a:prstGeom>
          <a:ln w="25400">
            <a:solidFill>
              <a:schemeClr val="accent1"/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Elbow Connector 61">
            <a:extLst>
              <a:ext uri="{FF2B5EF4-FFF2-40B4-BE49-F238E27FC236}">
                <a16:creationId xmlns:a16="http://schemas.microsoft.com/office/drawing/2014/main" id="{5D882699-6E73-44CA-9CFD-1AF1D40C7159}"/>
              </a:ext>
            </a:extLst>
          </p:cNvPr>
          <p:cNvCxnSpPr>
            <a:cxnSpLocks/>
          </p:cNvCxnSpPr>
          <p:nvPr/>
        </p:nvCxnSpPr>
        <p:spPr>
          <a:xfrm rot="10800000">
            <a:off x="3315666" y="4000058"/>
            <a:ext cx="1539633" cy="459374"/>
          </a:xfrm>
          <a:prstGeom prst="bentConnector3">
            <a:avLst>
              <a:gd name="adj1" fmla="val 50000"/>
            </a:avLst>
          </a:prstGeom>
          <a:ln w="25400">
            <a:solidFill>
              <a:schemeClr val="accent3"/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6" name="Group 55">
            <a:extLst>
              <a:ext uri="{FF2B5EF4-FFF2-40B4-BE49-F238E27FC236}">
                <a16:creationId xmlns:a16="http://schemas.microsoft.com/office/drawing/2014/main" id="{BFC03C10-E8E8-4868-BF5C-6E7ADC735FA6}"/>
              </a:ext>
            </a:extLst>
          </p:cNvPr>
          <p:cNvGrpSpPr/>
          <p:nvPr/>
        </p:nvGrpSpPr>
        <p:grpSpPr>
          <a:xfrm>
            <a:off x="1099946" y="3555781"/>
            <a:ext cx="1986248" cy="732147"/>
            <a:chOff x="6533674" y="3357955"/>
            <a:chExt cx="1785368" cy="732147"/>
          </a:xfrm>
          <a:noFill/>
        </p:grpSpPr>
        <p:sp>
          <p:nvSpPr>
            <p:cNvPr id="57" name="TextBox 56">
              <a:extLst>
                <a:ext uri="{FF2B5EF4-FFF2-40B4-BE49-F238E27FC236}">
                  <a16:creationId xmlns:a16="http://schemas.microsoft.com/office/drawing/2014/main" id="{9E750230-8F15-4951-BCBE-E9F50A29D925}"/>
                </a:ext>
              </a:extLst>
            </p:cNvPr>
            <p:cNvSpPr txBox="1"/>
            <p:nvPr/>
          </p:nvSpPr>
          <p:spPr>
            <a:xfrm>
              <a:off x="6533674" y="3628437"/>
              <a:ext cx="1785368" cy="461665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itchFamily="2" charset="-78"/>
                </a:rPr>
                <a:t>ارائه پاورپوینت مدرنی را دریافت کنید که به زیبایی طراحی شده است</a:t>
              </a:r>
              <a:r>
                <a:rPr lang="en-US" altLang="ko-KR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itchFamily="2" charset="-78"/>
                </a:rPr>
                <a:t>.</a:t>
              </a:r>
            </a:p>
          </p:txBody>
        </p:sp>
        <p:sp>
          <p:nvSpPr>
            <p:cNvPr id="58" name="TextBox 57">
              <a:extLst>
                <a:ext uri="{FF2B5EF4-FFF2-40B4-BE49-F238E27FC236}">
                  <a16:creationId xmlns:a16="http://schemas.microsoft.com/office/drawing/2014/main" id="{8D58F989-362C-4F26-A69F-971C47DB66BD}"/>
                </a:ext>
              </a:extLst>
            </p:cNvPr>
            <p:cNvSpPr txBox="1"/>
            <p:nvPr/>
          </p:nvSpPr>
          <p:spPr>
            <a:xfrm>
              <a:off x="6533674" y="3357955"/>
              <a:ext cx="1785368" cy="276999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itchFamily="2" charset="-78"/>
                </a:rPr>
                <a:t>محتوا در اینجا</a:t>
              </a:r>
              <a:endParaRPr lang="ko-KR" altLang="en-US" sz="1200" b="1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itchFamily="2" charset="-78"/>
              </a:endParaRPr>
            </a:p>
          </p:txBody>
        </p:sp>
      </p:grpSp>
      <p:sp>
        <p:nvSpPr>
          <p:cNvPr id="59" name="Rectangle 58">
            <a:extLst>
              <a:ext uri="{FF2B5EF4-FFF2-40B4-BE49-F238E27FC236}">
                <a16:creationId xmlns:a16="http://schemas.microsoft.com/office/drawing/2014/main" id="{F5729560-DB39-4FB4-BD67-979B0B9CB82D}"/>
              </a:ext>
            </a:extLst>
          </p:cNvPr>
          <p:cNvSpPr/>
          <p:nvPr/>
        </p:nvSpPr>
        <p:spPr>
          <a:xfrm>
            <a:off x="2092863" y="2047094"/>
            <a:ext cx="2340000" cy="1224000"/>
          </a:xfrm>
          <a:prstGeom prst="rect">
            <a:avLst/>
          </a:prstGeom>
          <a:solidFill>
            <a:schemeClr val="bg1"/>
          </a:solidFill>
          <a:ln w="254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ko-KR" altLang="en-US" sz="2700">
              <a:cs typeface="B Nazanin" pitchFamily="2" charset="-78"/>
            </a:endParaRPr>
          </a:p>
        </p:txBody>
      </p:sp>
      <p:sp>
        <p:nvSpPr>
          <p:cNvPr id="60" name="Rectangle 59">
            <a:extLst>
              <a:ext uri="{FF2B5EF4-FFF2-40B4-BE49-F238E27FC236}">
                <a16:creationId xmlns:a16="http://schemas.microsoft.com/office/drawing/2014/main" id="{6E2204B4-5A2B-4561-BFCF-5088D0B34E66}"/>
              </a:ext>
            </a:extLst>
          </p:cNvPr>
          <p:cNvSpPr/>
          <p:nvPr/>
        </p:nvSpPr>
        <p:spPr>
          <a:xfrm>
            <a:off x="1674566" y="4865516"/>
            <a:ext cx="2340000" cy="1281600"/>
          </a:xfrm>
          <a:prstGeom prst="rect">
            <a:avLst/>
          </a:prstGeom>
          <a:noFill/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ko-KR" altLang="en-US" sz="2700">
              <a:cs typeface="B Nazanin" pitchFamily="2" charset="-78"/>
            </a:endParaRPr>
          </a:p>
        </p:txBody>
      </p:sp>
      <p:sp>
        <p:nvSpPr>
          <p:cNvPr id="61" name="Rectangle 60">
            <a:extLst>
              <a:ext uri="{FF2B5EF4-FFF2-40B4-BE49-F238E27FC236}">
                <a16:creationId xmlns:a16="http://schemas.microsoft.com/office/drawing/2014/main" id="{C21F25D3-0725-4DEC-ADC3-19FB7F45F531}"/>
              </a:ext>
            </a:extLst>
          </p:cNvPr>
          <p:cNvSpPr/>
          <p:nvPr/>
        </p:nvSpPr>
        <p:spPr>
          <a:xfrm>
            <a:off x="8124810" y="4923116"/>
            <a:ext cx="2340000" cy="1224000"/>
          </a:xfrm>
          <a:prstGeom prst="rect">
            <a:avLst/>
          </a:prstGeom>
          <a:noFill/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ko-KR" altLang="en-US" sz="2700">
              <a:cs typeface="B Nazanin" pitchFamily="2" charset="-78"/>
            </a:endParaRPr>
          </a:p>
        </p:txBody>
      </p:sp>
      <p:cxnSp>
        <p:nvCxnSpPr>
          <p:cNvPr id="62" name="Elbow Connector 83">
            <a:extLst>
              <a:ext uri="{FF2B5EF4-FFF2-40B4-BE49-F238E27FC236}">
                <a16:creationId xmlns:a16="http://schemas.microsoft.com/office/drawing/2014/main" id="{B08CDBAC-6376-4F4C-B2FA-CEF52F606686}"/>
              </a:ext>
            </a:extLst>
          </p:cNvPr>
          <p:cNvCxnSpPr/>
          <p:nvPr/>
        </p:nvCxnSpPr>
        <p:spPr>
          <a:xfrm rot="10800000" flipV="1">
            <a:off x="4138579" y="5415412"/>
            <a:ext cx="1157891" cy="379090"/>
          </a:xfrm>
          <a:prstGeom prst="bentConnector3">
            <a:avLst>
              <a:gd name="adj1" fmla="val -1002"/>
            </a:avLst>
          </a:prstGeom>
          <a:ln w="25400">
            <a:solidFill>
              <a:schemeClr val="bg1"/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Elbow Connector 84">
            <a:extLst>
              <a:ext uri="{FF2B5EF4-FFF2-40B4-BE49-F238E27FC236}">
                <a16:creationId xmlns:a16="http://schemas.microsoft.com/office/drawing/2014/main" id="{CDCFB159-77EC-40CC-A6E1-837715CB4DAF}"/>
              </a:ext>
            </a:extLst>
          </p:cNvPr>
          <p:cNvCxnSpPr/>
          <p:nvPr/>
        </p:nvCxnSpPr>
        <p:spPr>
          <a:xfrm>
            <a:off x="6913936" y="5415412"/>
            <a:ext cx="1087858" cy="379090"/>
          </a:xfrm>
          <a:prstGeom prst="bentConnector3">
            <a:avLst>
              <a:gd name="adj1" fmla="val -1659"/>
            </a:avLst>
          </a:prstGeom>
          <a:ln w="25400">
            <a:solidFill>
              <a:schemeClr val="bg1"/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Elbow Connector 61">
            <a:extLst>
              <a:ext uri="{FF2B5EF4-FFF2-40B4-BE49-F238E27FC236}">
                <a16:creationId xmlns:a16="http://schemas.microsoft.com/office/drawing/2014/main" id="{470D419B-BF56-4027-BD7A-64B28BEBD3C3}"/>
              </a:ext>
            </a:extLst>
          </p:cNvPr>
          <p:cNvCxnSpPr>
            <a:cxnSpLocks/>
          </p:cNvCxnSpPr>
          <p:nvPr/>
        </p:nvCxnSpPr>
        <p:spPr>
          <a:xfrm rot="10800000" flipH="1">
            <a:off x="7284080" y="4000056"/>
            <a:ext cx="1539633" cy="459374"/>
          </a:xfrm>
          <a:prstGeom prst="bentConnector3">
            <a:avLst>
              <a:gd name="adj1" fmla="val 50000"/>
            </a:avLst>
          </a:prstGeom>
          <a:ln w="25400">
            <a:solidFill>
              <a:schemeClr val="accent3"/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9" name="Group 63">
            <a:extLst>
              <a:ext uri="{FF2B5EF4-FFF2-40B4-BE49-F238E27FC236}">
                <a16:creationId xmlns:a16="http://schemas.microsoft.com/office/drawing/2014/main" id="{A2C32826-C50F-4903-AB05-6DC00559F593}"/>
              </a:ext>
            </a:extLst>
          </p:cNvPr>
          <p:cNvGrpSpPr/>
          <p:nvPr/>
        </p:nvGrpSpPr>
        <p:grpSpPr>
          <a:xfrm>
            <a:off x="2269739" y="2200691"/>
            <a:ext cx="1986248" cy="732147"/>
            <a:chOff x="6533674" y="3357955"/>
            <a:chExt cx="1785368" cy="732147"/>
          </a:xfrm>
          <a:noFill/>
        </p:grpSpPr>
        <p:sp>
          <p:nvSpPr>
            <p:cNvPr id="70" name="TextBox 69">
              <a:extLst>
                <a:ext uri="{FF2B5EF4-FFF2-40B4-BE49-F238E27FC236}">
                  <a16:creationId xmlns:a16="http://schemas.microsoft.com/office/drawing/2014/main" id="{27792EAA-C69A-41C7-8DE6-668E2BD77A01}"/>
                </a:ext>
              </a:extLst>
            </p:cNvPr>
            <p:cNvSpPr txBox="1"/>
            <p:nvPr/>
          </p:nvSpPr>
          <p:spPr>
            <a:xfrm>
              <a:off x="6533674" y="3628437"/>
              <a:ext cx="1785368" cy="461665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itchFamily="2" charset="-78"/>
                </a:rPr>
                <a:t>ارائه پاورپوینت مدرنی را دریافت کنید که به زیبایی طراحی شده است</a:t>
              </a:r>
              <a:r>
                <a:rPr lang="en-US" altLang="ko-KR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itchFamily="2" charset="-78"/>
                </a:rPr>
                <a:t>.</a:t>
              </a:r>
            </a:p>
          </p:txBody>
        </p:sp>
        <p:sp>
          <p:nvSpPr>
            <p:cNvPr id="71" name="TextBox 70">
              <a:extLst>
                <a:ext uri="{FF2B5EF4-FFF2-40B4-BE49-F238E27FC236}">
                  <a16:creationId xmlns:a16="http://schemas.microsoft.com/office/drawing/2014/main" id="{86CEAC32-24A3-4B4B-A64B-5AF7529C2785}"/>
                </a:ext>
              </a:extLst>
            </p:cNvPr>
            <p:cNvSpPr txBox="1"/>
            <p:nvPr/>
          </p:nvSpPr>
          <p:spPr>
            <a:xfrm>
              <a:off x="6533674" y="3357955"/>
              <a:ext cx="1785368" cy="276999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itchFamily="2" charset="-78"/>
                </a:rPr>
                <a:t>محتوا در اینجا</a:t>
              </a:r>
              <a:endParaRPr lang="ko-KR" altLang="en-US" sz="1200" b="1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itchFamily="2" charset="-78"/>
              </a:endParaRPr>
            </a:p>
          </p:txBody>
        </p:sp>
      </p:grpSp>
      <p:grpSp>
        <p:nvGrpSpPr>
          <p:cNvPr id="72" name="Group 63">
            <a:extLst>
              <a:ext uri="{FF2B5EF4-FFF2-40B4-BE49-F238E27FC236}">
                <a16:creationId xmlns:a16="http://schemas.microsoft.com/office/drawing/2014/main" id="{1DA7BADA-E7EF-4BB6-A892-295DA013F7BE}"/>
              </a:ext>
            </a:extLst>
          </p:cNvPr>
          <p:cNvGrpSpPr/>
          <p:nvPr/>
        </p:nvGrpSpPr>
        <p:grpSpPr>
          <a:xfrm>
            <a:off x="1851442" y="5047913"/>
            <a:ext cx="1986248" cy="732147"/>
            <a:chOff x="6533674" y="3357955"/>
            <a:chExt cx="1785368" cy="732147"/>
          </a:xfrm>
          <a:noFill/>
        </p:grpSpPr>
        <p:sp>
          <p:nvSpPr>
            <p:cNvPr id="73" name="TextBox 72">
              <a:extLst>
                <a:ext uri="{FF2B5EF4-FFF2-40B4-BE49-F238E27FC236}">
                  <a16:creationId xmlns:a16="http://schemas.microsoft.com/office/drawing/2014/main" id="{8A773CE9-0407-4E0D-8259-E20582FA7ECA}"/>
                </a:ext>
              </a:extLst>
            </p:cNvPr>
            <p:cNvSpPr txBox="1"/>
            <p:nvPr/>
          </p:nvSpPr>
          <p:spPr>
            <a:xfrm>
              <a:off x="6533674" y="3628437"/>
              <a:ext cx="1785368" cy="461665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bg1"/>
                  </a:solidFill>
                  <a:cs typeface="B Nazanin" pitchFamily="2" charset="-78"/>
                </a:rPr>
                <a:t>ارائه پاورپوینت مدرنی را دریافت کنید که به زیبایی طراحی شده است</a:t>
              </a:r>
              <a:r>
                <a:rPr lang="en-US" altLang="ko-KR" sz="1200" dirty="0">
                  <a:solidFill>
                    <a:schemeClr val="bg1"/>
                  </a:solidFill>
                  <a:cs typeface="B Nazanin" pitchFamily="2" charset="-78"/>
                </a:rPr>
                <a:t>.</a:t>
              </a:r>
            </a:p>
          </p:txBody>
        </p:sp>
        <p:sp>
          <p:nvSpPr>
            <p:cNvPr id="74" name="TextBox 73">
              <a:extLst>
                <a:ext uri="{FF2B5EF4-FFF2-40B4-BE49-F238E27FC236}">
                  <a16:creationId xmlns:a16="http://schemas.microsoft.com/office/drawing/2014/main" id="{5A7132D2-9AD0-489F-9845-8D1E53F576B0}"/>
                </a:ext>
              </a:extLst>
            </p:cNvPr>
            <p:cNvSpPr txBox="1"/>
            <p:nvPr/>
          </p:nvSpPr>
          <p:spPr>
            <a:xfrm>
              <a:off x="6533674" y="3357955"/>
              <a:ext cx="1785368" cy="276999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bg1"/>
                  </a:solidFill>
                  <a:cs typeface="B Nazanin" pitchFamily="2" charset="-78"/>
                </a:rPr>
                <a:t>محتوا در اینجا</a:t>
              </a:r>
              <a:endParaRPr lang="ko-KR" altLang="en-US" sz="1200" b="1" dirty="0">
                <a:solidFill>
                  <a:schemeClr val="bg1"/>
                </a:solidFill>
                <a:cs typeface="B Nazanin" pitchFamily="2" charset="-78"/>
              </a:endParaRPr>
            </a:p>
          </p:txBody>
        </p:sp>
      </p:grpSp>
      <p:grpSp>
        <p:nvGrpSpPr>
          <p:cNvPr id="75" name="Group 63">
            <a:extLst>
              <a:ext uri="{FF2B5EF4-FFF2-40B4-BE49-F238E27FC236}">
                <a16:creationId xmlns:a16="http://schemas.microsoft.com/office/drawing/2014/main" id="{ACBEEA1D-4410-4439-8366-665B354FFB85}"/>
              </a:ext>
            </a:extLst>
          </p:cNvPr>
          <p:cNvGrpSpPr/>
          <p:nvPr/>
        </p:nvGrpSpPr>
        <p:grpSpPr>
          <a:xfrm>
            <a:off x="9090882" y="3555781"/>
            <a:ext cx="1986248" cy="732147"/>
            <a:chOff x="6533674" y="3357955"/>
            <a:chExt cx="1785368" cy="732147"/>
          </a:xfrm>
          <a:noFill/>
        </p:grpSpPr>
        <p:sp>
          <p:nvSpPr>
            <p:cNvPr id="76" name="TextBox 75">
              <a:extLst>
                <a:ext uri="{FF2B5EF4-FFF2-40B4-BE49-F238E27FC236}">
                  <a16:creationId xmlns:a16="http://schemas.microsoft.com/office/drawing/2014/main" id="{5E6CC211-7E72-474E-8607-4188B3AF475E}"/>
                </a:ext>
              </a:extLst>
            </p:cNvPr>
            <p:cNvSpPr txBox="1"/>
            <p:nvPr/>
          </p:nvSpPr>
          <p:spPr>
            <a:xfrm>
              <a:off x="6533674" y="3628437"/>
              <a:ext cx="1785368" cy="461665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itchFamily="2" charset="-78"/>
                </a:rPr>
                <a:t>ارائه پاورپوینت مدرنی را دریافت کنید که به زیبایی طراحی شده است</a:t>
              </a:r>
              <a:r>
                <a:rPr lang="en-US" altLang="ko-KR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itchFamily="2" charset="-78"/>
                </a:rPr>
                <a:t>.</a:t>
              </a:r>
            </a:p>
          </p:txBody>
        </p:sp>
        <p:sp>
          <p:nvSpPr>
            <p:cNvPr id="77" name="TextBox 76">
              <a:extLst>
                <a:ext uri="{FF2B5EF4-FFF2-40B4-BE49-F238E27FC236}">
                  <a16:creationId xmlns:a16="http://schemas.microsoft.com/office/drawing/2014/main" id="{8780B1F0-9A78-46CA-9B9D-21EBC67741C8}"/>
                </a:ext>
              </a:extLst>
            </p:cNvPr>
            <p:cNvSpPr txBox="1"/>
            <p:nvPr/>
          </p:nvSpPr>
          <p:spPr>
            <a:xfrm>
              <a:off x="6533674" y="3357955"/>
              <a:ext cx="1785368" cy="276999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itchFamily="2" charset="-78"/>
                </a:rPr>
                <a:t>محتوا در اینجا</a:t>
              </a:r>
              <a:endParaRPr lang="ko-KR" altLang="en-US" sz="1200" b="1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itchFamily="2" charset="-78"/>
              </a:endParaRPr>
            </a:p>
          </p:txBody>
        </p:sp>
      </p:grpSp>
      <p:grpSp>
        <p:nvGrpSpPr>
          <p:cNvPr id="78" name="Group 63">
            <a:extLst>
              <a:ext uri="{FF2B5EF4-FFF2-40B4-BE49-F238E27FC236}">
                <a16:creationId xmlns:a16="http://schemas.microsoft.com/office/drawing/2014/main" id="{A5A6634D-0051-41DA-804F-8A51AC8290C1}"/>
              </a:ext>
            </a:extLst>
          </p:cNvPr>
          <p:cNvGrpSpPr/>
          <p:nvPr/>
        </p:nvGrpSpPr>
        <p:grpSpPr>
          <a:xfrm>
            <a:off x="7883397" y="2200691"/>
            <a:ext cx="1986248" cy="732147"/>
            <a:chOff x="6533674" y="3357955"/>
            <a:chExt cx="1785368" cy="732147"/>
          </a:xfrm>
          <a:noFill/>
        </p:grpSpPr>
        <p:sp>
          <p:nvSpPr>
            <p:cNvPr id="79" name="TextBox 78">
              <a:extLst>
                <a:ext uri="{FF2B5EF4-FFF2-40B4-BE49-F238E27FC236}">
                  <a16:creationId xmlns:a16="http://schemas.microsoft.com/office/drawing/2014/main" id="{38B3006E-0439-4ECC-9553-13FD371EA46E}"/>
                </a:ext>
              </a:extLst>
            </p:cNvPr>
            <p:cNvSpPr txBox="1"/>
            <p:nvPr/>
          </p:nvSpPr>
          <p:spPr>
            <a:xfrm>
              <a:off x="6533674" y="3628437"/>
              <a:ext cx="1785368" cy="461665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itchFamily="2" charset="-78"/>
                </a:rPr>
                <a:t>ارائه پاورپوینت مدرنی را دریافت کنید که به زیبایی طراحی شده است</a:t>
              </a:r>
              <a:r>
                <a:rPr lang="en-US" altLang="ko-KR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itchFamily="2" charset="-78"/>
                </a:rPr>
                <a:t>.</a:t>
              </a:r>
            </a:p>
          </p:txBody>
        </p:sp>
        <p:sp>
          <p:nvSpPr>
            <p:cNvPr id="80" name="TextBox 79">
              <a:extLst>
                <a:ext uri="{FF2B5EF4-FFF2-40B4-BE49-F238E27FC236}">
                  <a16:creationId xmlns:a16="http://schemas.microsoft.com/office/drawing/2014/main" id="{A1F4152D-CE7D-44F4-9BF4-33AD4EA7013B}"/>
                </a:ext>
              </a:extLst>
            </p:cNvPr>
            <p:cNvSpPr txBox="1"/>
            <p:nvPr/>
          </p:nvSpPr>
          <p:spPr>
            <a:xfrm>
              <a:off x="6533674" y="3357955"/>
              <a:ext cx="1785368" cy="276999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itchFamily="2" charset="-78"/>
                </a:rPr>
                <a:t>محتوا در اینجا</a:t>
              </a:r>
              <a:endParaRPr lang="ko-KR" altLang="en-US" sz="1200" b="1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itchFamily="2" charset="-78"/>
              </a:endParaRPr>
            </a:p>
          </p:txBody>
        </p:sp>
      </p:grpSp>
      <p:grpSp>
        <p:nvGrpSpPr>
          <p:cNvPr id="81" name="Group 63">
            <a:extLst>
              <a:ext uri="{FF2B5EF4-FFF2-40B4-BE49-F238E27FC236}">
                <a16:creationId xmlns:a16="http://schemas.microsoft.com/office/drawing/2014/main" id="{4D2A321F-3D01-4A48-B84B-AE71E9DC8EC6}"/>
              </a:ext>
            </a:extLst>
          </p:cNvPr>
          <p:cNvGrpSpPr/>
          <p:nvPr/>
        </p:nvGrpSpPr>
        <p:grpSpPr>
          <a:xfrm>
            <a:off x="8301686" y="5076713"/>
            <a:ext cx="1986248" cy="732147"/>
            <a:chOff x="6533674" y="3357955"/>
            <a:chExt cx="1785368" cy="732147"/>
          </a:xfrm>
          <a:noFill/>
        </p:grpSpPr>
        <p:sp>
          <p:nvSpPr>
            <p:cNvPr id="82" name="TextBox 81">
              <a:extLst>
                <a:ext uri="{FF2B5EF4-FFF2-40B4-BE49-F238E27FC236}">
                  <a16:creationId xmlns:a16="http://schemas.microsoft.com/office/drawing/2014/main" id="{4C89FD2E-5A8F-4A29-92C3-9945FBD23B9D}"/>
                </a:ext>
              </a:extLst>
            </p:cNvPr>
            <p:cNvSpPr txBox="1"/>
            <p:nvPr/>
          </p:nvSpPr>
          <p:spPr>
            <a:xfrm>
              <a:off x="6533674" y="3628437"/>
              <a:ext cx="1785368" cy="461665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bg1"/>
                  </a:solidFill>
                  <a:cs typeface="B Nazanin" pitchFamily="2" charset="-78"/>
                </a:rPr>
                <a:t>ارائه پاورپوینت مدرنی را دریافت کنید که به زیبایی طراحی شده است</a:t>
              </a:r>
              <a:r>
                <a:rPr lang="en-US" altLang="ko-KR" sz="1200" dirty="0">
                  <a:solidFill>
                    <a:schemeClr val="bg1"/>
                  </a:solidFill>
                  <a:cs typeface="B Nazanin" pitchFamily="2" charset="-78"/>
                </a:rPr>
                <a:t>.</a:t>
              </a:r>
            </a:p>
          </p:txBody>
        </p:sp>
        <p:sp>
          <p:nvSpPr>
            <p:cNvPr id="83" name="TextBox 82">
              <a:extLst>
                <a:ext uri="{FF2B5EF4-FFF2-40B4-BE49-F238E27FC236}">
                  <a16:creationId xmlns:a16="http://schemas.microsoft.com/office/drawing/2014/main" id="{3B804C73-D345-4BC1-9904-8CCC79833588}"/>
                </a:ext>
              </a:extLst>
            </p:cNvPr>
            <p:cNvSpPr txBox="1"/>
            <p:nvPr/>
          </p:nvSpPr>
          <p:spPr>
            <a:xfrm>
              <a:off x="6533674" y="3357955"/>
              <a:ext cx="1785368" cy="276999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bg1"/>
                  </a:solidFill>
                  <a:cs typeface="B Nazanin" pitchFamily="2" charset="-78"/>
                </a:rPr>
                <a:t>محتوا در اینجا</a:t>
              </a:r>
              <a:endParaRPr lang="ko-KR" altLang="en-US" sz="1200" b="1" dirty="0">
                <a:solidFill>
                  <a:schemeClr val="bg1"/>
                </a:solidFill>
                <a:cs typeface="B Nazanin" pitchFamily="2" charset="-78"/>
              </a:endParaRPr>
            </a:p>
          </p:txBody>
        </p:sp>
      </p:grpSp>
      <p:grpSp>
        <p:nvGrpSpPr>
          <p:cNvPr id="84" name="Group 63">
            <a:extLst>
              <a:ext uri="{FF2B5EF4-FFF2-40B4-BE49-F238E27FC236}">
                <a16:creationId xmlns:a16="http://schemas.microsoft.com/office/drawing/2014/main" id="{18A1C014-E6BE-4454-ADB0-A513DDDC4427}"/>
              </a:ext>
            </a:extLst>
          </p:cNvPr>
          <p:cNvGrpSpPr/>
          <p:nvPr/>
        </p:nvGrpSpPr>
        <p:grpSpPr>
          <a:xfrm>
            <a:off x="5076568" y="1891188"/>
            <a:ext cx="1986248" cy="732147"/>
            <a:chOff x="6533674" y="3357955"/>
            <a:chExt cx="1785368" cy="732147"/>
          </a:xfrm>
          <a:noFill/>
        </p:grpSpPr>
        <p:sp>
          <p:nvSpPr>
            <p:cNvPr id="85" name="TextBox 84">
              <a:extLst>
                <a:ext uri="{FF2B5EF4-FFF2-40B4-BE49-F238E27FC236}">
                  <a16:creationId xmlns:a16="http://schemas.microsoft.com/office/drawing/2014/main" id="{3046E430-9E5B-4A5E-B0CF-FB74B73ED43B}"/>
                </a:ext>
              </a:extLst>
            </p:cNvPr>
            <p:cNvSpPr txBox="1"/>
            <p:nvPr/>
          </p:nvSpPr>
          <p:spPr>
            <a:xfrm>
              <a:off x="6533674" y="3628437"/>
              <a:ext cx="1785368" cy="461665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itchFamily="2" charset="-78"/>
                </a:rPr>
                <a:t>ارائه پاورپوینت مدرنی را دریافت کنید که به زیبایی طراحی شده است</a:t>
              </a:r>
              <a:r>
                <a:rPr lang="en-US" altLang="ko-KR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itchFamily="2" charset="-78"/>
                </a:rPr>
                <a:t>.</a:t>
              </a:r>
            </a:p>
          </p:txBody>
        </p:sp>
        <p:sp>
          <p:nvSpPr>
            <p:cNvPr id="86" name="TextBox 85">
              <a:extLst>
                <a:ext uri="{FF2B5EF4-FFF2-40B4-BE49-F238E27FC236}">
                  <a16:creationId xmlns:a16="http://schemas.microsoft.com/office/drawing/2014/main" id="{8A8B7961-F1DA-4C27-8DE0-A102B5FD2939}"/>
                </a:ext>
              </a:extLst>
            </p:cNvPr>
            <p:cNvSpPr txBox="1"/>
            <p:nvPr/>
          </p:nvSpPr>
          <p:spPr>
            <a:xfrm>
              <a:off x="6533674" y="3357955"/>
              <a:ext cx="1785368" cy="276999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itchFamily="2" charset="-78"/>
                </a:rPr>
                <a:t>محتوا در اینجا</a:t>
              </a:r>
              <a:endParaRPr lang="ko-KR" altLang="en-US" sz="1200" b="1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itchFamily="2" charset="-78"/>
              </a:endParaRPr>
            </a:p>
          </p:txBody>
        </p:sp>
      </p:grpSp>
      <p:grpSp>
        <p:nvGrpSpPr>
          <p:cNvPr id="88" name="Group 87">
            <a:extLst>
              <a:ext uri="{FF2B5EF4-FFF2-40B4-BE49-F238E27FC236}">
                <a16:creationId xmlns:a16="http://schemas.microsoft.com/office/drawing/2014/main" id="{C105A124-B610-4CF5-A5C3-5F54A32A9015}"/>
              </a:ext>
            </a:extLst>
          </p:cNvPr>
          <p:cNvGrpSpPr/>
          <p:nvPr/>
        </p:nvGrpSpPr>
        <p:grpSpPr>
          <a:xfrm>
            <a:off x="4520398" y="3773336"/>
            <a:ext cx="3116823" cy="1712483"/>
            <a:chOff x="-548507" y="477868"/>
            <a:chExt cx="11570449" cy="6357177"/>
          </a:xfrm>
        </p:grpSpPr>
        <p:sp>
          <p:nvSpPr>
            <p:cNvPr id="103" name="Freeform: Shape 102">
              <a:extLst>
                <a:ext uri="{FF2B5EF4-FFF2-40B4-BE49-F238E27FC236}">
                  <a16:creationId xmlns:a16="http://schemas.microsoft.com/office/drawing/2014/main" id="{46114B9D-9815-4C62-A028-DB746DA2B872}"/>
                </a:ext>
              </a:extLst>
            </p:cNvPr>
            <p:cNvSpPr/>
            <p:nvPr/>
          </p:nvSpPr>
          <p:spPr>
            <a:xfrm>
              <a:off x="-482765" y="6440599"/>
              <a:ext cx="11438966" cy="394446"/>
            </a:xfrm>
            <a:custGeom>
              <a:avLst/>
              <a:gdLst>
                <a:gd name="connsiteX0" fmla="*/ 1605439 w 1657350"/>
                <a:gd name="connsiteY0" fmla="*/ 54769 h 57150"/>
                <a:gd name="connsiteX1" fmla="*/ 1652111 w 1657350"/>
                <a:gd name="connsiteY1" fmla="*/ 22384 h 57150"/>
                <a:gd name="connsiteX2" fmla="*/ 1652111 w 1657350"/>
                <a:gd name="connsiteY2" fmla="*/ 22384 h 57150"/>
                <a:gd name="connsiteX3" fmla="*/ 1636871 w 1657350"/>
                <a:gd name="connsiteY3" fmla="*/ 7144 h 57150"/>
                <a:gd name="connsiteX4" fmla="*/ 44291 w 1657350"/>
                <a:gd name="connsiteY4" fmla="*/ 12859 h 57150"/>
                <a:gd name="connsiteX5" fmla="*/ 23336 w 1657350"/>
                <a:gd name="connsiteY5" fmla="*/ 12859 h 57150"/>
                <a:gd name="connsiteX6" fmla="*/ 7144 w 1657350"/>
                <a:gd name="connsiteY6" fmla="*/ 26194 h 57150"/>
                <a:gd name="connsiteX7" fmla="*/ 7144 w 1657350"/>
                <a:gd name="connsiteY7" fmla="*/ 26194 h 57150"/>
                <a:gd name="connsiteX8" fmla="*/ 50959 w 1657350"/>
                <a:gd name="connsiteY8" fmla="*/ 53816 h 57150"/>
                <a:gd name="connsiteX9" fmla="*/ 51911 w 1657350"/>
                <a:gd name="connsiteY9" fmla="*/ 54769 h 57150"/>
                <a:gd name="connsiteX10" fmla="*/ 51911 w 1657350"/>
                <a:gd name="connsiteY10" fmla="*/ 54769 h 57150"/>
                <a:gd name="connsiteX11" fmla="*/ 56674 w 1657350"/>
                <a:gd name="connsiteY11" fmla="*/ 54769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57350" h="57150">
                  <a:moveTo>
                    <a:pt x="1605439" y="54769"/>
                  </a:moveTo>
                  <a:cubicBezTo>
                    <a:pt x="1605439" y="54769"/>
                    <a:pt x="1638776" y="50959"/>
                    <a:pt x="1652111" y="22384"/>
                  </a:cubicBezTo>
                  <a:lnTo>
                    <a:pt x="1652111" y="22384"/>
                  </a:lnTo>
                  <a:cubicBezTo>
                    <a:pt x="1652111" y="13811"/>
                    <a:pt x="1645444" y="7144"/>
                    <a:pt x="1636871" y="7144"/>
                  </a:cubicBezTo>
                  <a:lnTo>
                    <a:pt x="44291" y="12859"/>
                  </a:lnTo>
                  <a:lnTo>
                    <a:pt x="23336" y="12859"/>
                  </a:lnTo>
                  <a:cubicBezTo>
                    <a:pt x="14764" y="12859"/>
                    <a:pt x="7144" y="18574"/>
                    <a:pt x="7144" y="26194"/>
                  </a:cubicBezTo>
                  <a:lnTo>
                    <a:pt x="7144" y="26194"/>
                  </a:lnTo>
                  <a:cubicBezTo>
                    <a:pt x="17621" y="45244"/>
                    <a:pt x="40481" y="51911"/>
                    <a:pt x="50959" y="53816"/>
                  </a:cubicBezTo>
                  <a:lnTo>
                    <a:pt x="51911" y="54769"/>
                  </a:lnTo>
                  <a:cubicBezTo>
                    <a:pt x="51911" y="54769"/>
                    <a:pt x="51911" y="54769"/>
                    <a:pt x="51911" y="54769"/>
                  </a:cubicBezTo>
                  <a:lnTo>
                    <a:pt x="56674" y="54769"/>
                  </a:lnTo>
                </a:path>
              </a:pathLst>
            </a:custGeom>
            <a:solidFill>
              <a:srgbClr val="5F676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104" name="Freeform: Shape 103">
              <a:extLst>
                <a:ext uri="{FF2B5EF4-FFF2-40B4-BE49-F238E27FC236}">
                  <a16:creationId xmlns:a16="http://schemas.microsoft.com/office/drawing/2014/main" id="{42BBDBDC-DEBD-404E-A54D-33B242C9C68E}"/>
                </a:ext>
              </a:extLst>
            </p:cNvPr>
            <p:cNvSpPr/>
            <p:nvPr/>
          </p:nvSpPr>
          <p:spPr>
            <a:xfrm>
              <a:off x="700575" y="477868"/>
              <a:ext cx="9072285" cy="5916709"/>
            </a:xfrm>
            <a:custGeom>
              <a:avLst/>
              <a:gdLst>
                <a:gd name="connsiteX0" fmla="*/ 1311116 w 1314450"/>
                <a:gd name="connsiteY0" fmla="*/ 813911 h 857250"/>
                <a:gd name="connsiteX1" fmla="*/ 1281589 w 1314450"/>
                <a:gd name="connsiteY1" fmla="*/ 852964 h 857250"/>
                <a:gd name="connsiteX2" fmla="*/ 36671 w 1314450"/>
                <a:gd name="connsiteY2" fmla="*/ 852964 h 857250"/>
                <a:gd name="connsiteX3" fmla="*/ 7144 w 1314450"/>
                <a:gd name="connsiteY3" fmla="*/ 813911 h 857250"/>
                <a:gd name="connsiteX4" fmla="*/ 7144 w 1314450"/>
                <a:gd name="connsiteY4" fmla="*/ 46196 h 857250"/>
                <a:gd name="connsiteX5" fmla="*/ 36671 w 1314450"/>
                <a:gd name="connsiteY5" fmla="*/ 7144 h 857250"/>
                <a:gd name="connsiteX6" fmla="*/ 1281589 w 1314450"/>
                <a:gd name="connsiteY6" fmla="*/ 7144 h 857250"/>
                <a:gd name="connsiteX7" fmla="*/ 1311116 w 1314450"/>
                <a:gd name="connsiteY7" fmla="*/ 46196 h 857250"/>
                <a:gd name="connsiteX8" fmla="*/ 1311116 w 1314450"/>
                <a:gd name="connsiteY8" fmla="*/ 813911 h 857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14450" h="857250">
                  <a:moveTo>
                    <a:pt x="1311116" y="813911"/>
                  </a:moveTo>
                  <a:cubicBezTo>
                    <a:pt x="1311116" y="834866"/>
                    <a:pt x="1297781" y="852964"/>
                    <a:pt x="1281589" y="852964"/>
                  </a:cubicBezTo>
                  <a:lnTo>
                    <a:pt x="36671" y="852964"/>
                  </a:lnTo>
                  <a:cubicBezTo>
                    <a:pt x="20479" y="852964"/>
                    <a:pt x="7144" y="835819"/>
                    <a:pt x="7144" y="813911"/>
                  </a:cubicBezTo>
                  <a:lnTo>
                    <a:pt x="7144" y="46196"/>
                  </a:lnTo>
                  <a:cubicBezTo>
                    <a:pt x="7144" y="25241"/>
                    <a:pt x="20479" y="7144"/>
                    <a:pt x="36671" y="7144"/>
                  </a:cubicBezTo>
                  <a:lnTo>
                    <a:pt x="1281589" y="7144"/>
                  </a:lnTo>
                  <a:cubicBezTo>
                    <a:pt x="1297781" y="7144"/>
                    <a:pt x="1311116" y="24289"/>
                    <a:pt x="1311116" y="46196"/>
                  </a:cubicBezTo>
                  <a:lnTo>
                    <a:pt x="1311116" y="813911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105" name="Freeform: Shape 104">
              <a:extLst>
                <a:ext uri="{FF2B5EF4-FFF2-40B4-BE49-F238E27FC236}">
                  <a16:creationId xmlns:a16="http://schemas.microsoft.com/office/drawing/2014/main" id="{FB08E9B0-25D8-4E64-B9B7-D2062E304326}"/>
                </a:ext>
              </a:extLst>
            </p:cNvPr>
            <p:cNvSpPr/>
            <p:nvPr/>
          </p:nvSpPr>
          <p:spPr>
            <a:xfrm>
              <a:off x="1088451" y="839448"/>
              <a:ext cx="8283390" cy="5062073"/>
            </a:xfrm>
            <a:custGeom>
              <a:avLst/>
              <a:gdLst>
                <a:gd name="connsiteX0" fmla="*/ 7144 w 1200150"/>
                <a:gd name="connsiteY0" fmla="*/ 7144 h 733425"/>
                <a:gd name="connsiteX1" fmla="*/ 1196816 w 1200150"/>
                <a:gd name="connsiteY1" fmla="*/ 7144 h 733425"/>
                <a:gd name="connsiteX2" fmla="*/ 1196816 w 1200150"/>
                <a:gd name="connsiteY2" fmla="*/ 730091 h 733425"/>
                <a:gd name="connsiteX3" fmla="*/ 7144 w 1200150"/>
                <a:gd name="connsiteY3" fmla="*/ 730091 h 733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00150" h="733425">
                  <a:moveTo>
                    <a:pt x="7144" y="7144"/>
                  </a:moveTo>
                  <a:lnTo>
                    <a:pt x="1196816" y="7144"/>
                  </a:lnTo>
                  <a:lnTo>
                    <a:pt x="1196816" y="730091"/>
                  </a:lnTo>
                  <a:lnTo>
                    <a:pt x="7144" y="730091"/>
                  </a:ln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 dirty="0">
                <a:cs typeface="B Nazanin" pitchFamily="2" charset="-78"/>
              </a:endParaRPr>
            </a:p>
          </p:txBody>
        </p:sp>
        <p:sp>
          <p:nvSpPr>
            <p:cNvPr id="106" name="Freeform: Shape 105">
              <a:extLst>
                <a:ext uri="{FF2B5EF4-FFF2-40B4-BE49-F238E27FC236}">
                  <a16:creationId xmlns:a16="http://schemas.microsoft.com/office/drawing/2014/main" id="{B66BAAF4-168E-4EB3-96C7-7FC800B71A08}"/>
                </a:ext>
              </a:extLst>
            </p:cNvPr>
            <p:cNvSpPr/>
            <p:nvPr/>
          </p:nvSpPr>
          <p:spPr>
            <a:xfrm>
              <a:off x="-548507" y="6164484"/>
              <a:ext cx="11570449" cy="460187"/>
            </a:xfrm>
            <a:custGeom>
              <a:avLst/>
              <a:gdLst>
                <a:gd name="connsiteX0" fmla="*/ 50006 w 1676400"/>
                <a:gd name="connsiteY0" fmla="*/ 7144 h 66675"/>
                <a:gd name="connsiteX1" fmla="*/ 1630204 w 1676400"/>
                <a:gd name="connsiteY1" fmla="*/ 7144 h 66675"/>
                <a:gd name="connsiteX2" fmla="*/ 1672114 w 1676400"/>
                <a:gd name="connsiteY2" fmla="*/ 49054 h 66675"/>
                <a:gd name="connsiteX3" fmla="*/ 1672114 w 1676400"/>
                <a:gd name="connsiteY3" fmla="*/ 57626 h 66675"/>
                <a:gd name="connsiteX4" fmla="*/ 1656874 w 1676400"/>
                <a:gd name="connsiteY4" fmla="*/ 62389 h 66675"/>
                <a:gd name="connsiteX5" fmla="*/ 1654016 w 1676400"/>
                <a:gd name="connsiteY5" fmla="*/ 62389 h 66675"/>
                <a:gd name="connsiteX6" fmla="*/ 29051 w 1676400"/>
                <a:gd name="connsiteY6" fmla="*/ 62389 h 66675"/>
                <a:gd name="connsiteX7" fmla="*/ 21431 w 1676400"/>
                <a:gd name="connsiteY7" fmla="*/ 63341 h 66675"/>
                <a:gd name="connsiteX8" fmla="*/ 7144 w 1676400"/>
                <a:gd name="connsiteY8" fmla="*/ 55721 h 66675"/>
                <a:gd name="connsiteX9" fmla="*/ 7144 w 1676400"/>
                <a:gd name="connsiteY9" fmla="*/ 48101 h 66675"/>
                <a:gd name="connsiteX10" fmla="*/ 50006 w 1676400"/>
                <a:gd name="connsiteY10" fmla="*/ 7144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76400" h="66675">
                  <a:moveTo>
                    <a:pt x="50006" y="7144"/>
                  </a:moveTo>
                  <a:lnTo>
                    <a:pt x="1630204" y="7144"/>
                  </a:lnTo>
                  <a:cubicBezTo>
                    <a:pt x="1653064" y="7144"/>
                    <a:pt x="1672114" y="26194"/>
                    <a:pt x="1672114" y="49054"/>
                  </a:cubicBezTo>
                  <a:lnTo>
                    <a:pt x="1672114" y="57626"/>
                  </a:lnTo>
                  <a:cubicBezTo>
                    <a:pt x="1672114" y="57626"/>
                    <a:pt x="1674019" y="64294"/>
                    <a:pt x="1656874" y="62389"/>
                  </a:cubicBezTo>
                  <a:cubicBezTo>
                    <a:pt x="1655921" y="62389"/>
                    <a:pt x="1654969" y="62389"/>
                    <a:pt x="1654016" y="62389"/>
                  </a:cubicBezTo>
                  <a:lnTo>
                    <a:pt x="29051" y="62389"/>
                  </a:lnTo>
                  <a:cubicBezTo>
                    <a:pt x="26194" y="62389"/>
                    <a:pt x="24289" y="62389"/>
                    <a:pt x="21431" y="63341"/>
                  </a:cubicBezTo>
                  <a:cubicBezTo>
                    <a:pt x="16669" y="64294"/>
                    <a:pt x="8096" y="64294"/>
                    <a:pt x="7144" y="55721"/>
                  </a:cubicBezTo>
                  <a:lnTo>
                    <a:pt x="7144" y="48101"/>
                  </a:lnTo>
                  <a:cubicBezTo>
                    <a:pt x="8096" y="25241"/>
                    <a:pt x="26194" y="7144"/>
                    <a:pt x="50006" y="7144"/>
                  </a:cubicBez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 dirty="0">
                <a:cs typeface="B Nazanin" pitchFamily="2" charset="-78"/>
              </a:endParaRPr>
            </a:p>
          </p:txBody>
        </p:sp>
        <p:sp>
          <p:nvSpPr>
            <p:cNvPr id="107" name="Freeform: Shape 106">
              <a:extLst>
                <a:ext uri="{FF2B5EF4-FFF2-40B4-BE49-F238E27FC236}">
                  <a16:creationId xmlns:a16="http://schemas.microsoft.com/office/drawing/2014/main" id="{A918B320-92D2-41B2-8F03-1AE5C42B1DFD}"/>
                </a:ext>
              </a:extLst>
            </p:cNvPr>
            <p:cNvSpPr/>
            <p:nvPr/>
          </p:nvSpPr>
          <p:spPr>
            <a:xfrm>
              <a:off x="4438629" y="6215033"/>
              <a:ext cx="1618413" cy="184076"/>
            </a:xfrm>
            <a:custGeom>
              <a:avLst/>
              <a:gdLst>
                <a:gd name="connsiteX0" fmla="*/ 1478513 w 1618413"/>
                <a:gd name="connsiteY0" fmla="*/ 177499 h 184076"/>
                <a:gd name="connsiteX1" fmla="*/ 1485084 w 1618413"/>
                <a:gd name="connsiteY1" fmla="*/ 177499 h 184076"/>
                <a:gd name="connsiteX2" fmla="*/ 1502686 w 1618413"/>
                <a:gd name="connsiteY2" fmla="*/ 178122 h 184076"/>
                <a:gd name="connsiteX3" fmla="*/ 1499879 w 1618413"/>
                <a:gd name="connsiteY3" fmla="*/ 178526 h 184076"/>
                <a:gd name="connsiteX4" fmla="*/ 1478513 w 1618413"/>
                <a:gd name="connsiteY4" fmla="*/ 177499 h 184076"/>
                <a:gd name="connsiteX5" fmla="*/ 84799 w 1618413"/>
                <a:gd name="connsiteY5" fmla="*/ 170928 h 184076"/>
                <a:gd name="connsiteX6" fmla="*/ 117666 w 1618413"/>
                <a:gd name="connsiteY6" fmla="*/ 177499 h 184076"/>
                <a:gd name="connsiteX7" fmla="*/ 104518 w 1618413"/>
                <a:gd name="connsiteY7" fmla="*/ 177499 h 184076"/>
                <a:gd name="connsiteX8" fmla="*/ 84799 w 1618413"/>
                <a:gd name="connsiteY8" fmla="*/ 170928 h 184076"/>
                <a:gd name="connsiteX9" fmla="*/ 1603418 w 1618413"/>
                <a:gd name="connsiteY9" fmla="*/ 0 h 184076"/>
                <a:gd name="connsiteX10" fmla="*/ 1616567 w 1618413"/>
                <a:gd name="connsiteY10" fmla="*/ 0 h 184076"/>
                <a:gd name="connsiteX11" fmla="*/ 1511177 w 1618413"/>
                <a:gd name="connsiteY11" fmla="*/ 178423 h 184076"/>
                <a:gd name="connsiteX12" fmla="*/ 1502686 w 1618413"/>
                <a:gd name="connsiteY12" fmla="*/ 178122 h 184076"/>
                <a:gd name="connsiteX13" fmla="*/ 1521501 w 1618413"/>
                <a:gd name="connsiteY13" fmla="*/ 175419 h 184076"/>
                <a:gd name="connsiteX14" fmla="*/ 1603418 w 1618413"/>
                <a:gd name="connsiteY14" fmla="*/ 6571 h 184076"/>
                <a:gd name="connsiteX15" fmla="*/ 5911 w 1618413"/>
                <a:gd name="connsiteY15" fmla="*/ 0 h 184076"/>
                <a:gd name="connsiteX16" fmla="*/ 19060 w 1618413"/>
                <a:gd name="connsiteY16" fmla="*/ 6571 h 184076"/>
                <a:gd name="connsiteX17" fmla="*/ 91379 w 1618413"/>
                <a:gd name="connsiteY17" fmla="*/ 184076 h 184076"/>
                <a:gd name="connsiteX18" fmla="*/ 5911 w 1618413"/>
                <a:gd name="connsiteY18" fmla="*/ 0 h 1840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618413" h="184076">
                  <a:moveTo>
                    <a:pt x="1478513" y="177499"/>
                  </a:moveTo>
                  <a:lnTo>
                    <a:pt x="1485084" y="177499"/>
                  </a:lnTo>
                  <a:lnTo>
                    <a:pt x="1502686" y="178122"/>
                  </a:lnTo>
                  <a:lnTo>
                    <a:pt x="1499879" y="178526"/>
                  </a:lnTo>
                  <a:cubicBezTo>
                    <a:pt x="1487142" y="179142"/>
                    <a:pt x="1478513" y="177499"/>
                    <a:pt x="1478513" y="177499"/>
                  </a:cubicBezTo>
                  <a:close/>
                  <a:moveTo>
                    <a:pt x="84799" y="170928"/>
                  </a:moveTo>
                  <a:cubicBezTo>
                    <a:pt x="97947" y="177499"/>
                    <a:pt x="104518" y="177499"/>
                    <a:pt x="117666" y="177499"/>
                  </a:cubicBezTo>
                  <a:lnTo>
                    <a:pt x="104518" y="177499"/>
                  </a:lnTo>
                  <a:cubicBezTo>
                    <a:pt x="97947" y="177499"/>
                    <a:pt x="91370" y="177499"/>
                    <a:pt x="84799" y="170928"/>
                  </a:cubicBezTo>
                  <a:close/>
                  <a:moveTo>
                    <a:pt x="1603418" y="0"/>
                  </a:moveTo>
                  <a:lnTo>
                    <a:pt x="1616567" y="0"/>
                  </a:lnTo>
                  <a:cubicBezTo>
                    <a:pt x="1631361" y="152847"/>
                    <a:pt x="1553705" y="176266"/>
                    <a:pt x="1511177" y="178423"/>
                  </a:cubicBezTo>
                  <a:lnTo>
                    <a:pt x="1502686" y="178122"/>
                  </a:lnTo>
                  <a:lnTo>
                    <a:pt x="1521501" y="175419"/>
                  </a:lnTo>
                  <a:cubicBezTo>
                    <a:pt x="1560791" y="165788"/>
                    <a:pt x="1611636" y="129836"/>
                    <a:pt x="1603418" y="6571"/>
                  </a:cubicBezTo>
                  <a:close/>
                  <a:moveTo>
                    <a:pt x="5911" y="0"/>
                  </a:moveTo>
                  <a:lnTo>
                    <a:pt x="19060" y="6571"/>
                  </a:lnTo>
                  <a:cubicBezTo>
                    <a:pt x="19060" y="6571"/>
                    <a:pt x="-20385" y="144631"/>
                    <a:pt x="91379" y="184076"/>
                  </a:cubicBezTo>
                  <a:cubicBezTo>
                    <a:pt x="-33534" y="151202"/>
                    <a:pt x="5911" y="0"/>
                    <a:pt x="5911" y="0"/>
                  </a:cubicBezTo>
                  <a:close/>
                </a:path>
              </a:pathLst>
            </a:custGeom>
            <a:solidFill>
              <a:srgbClr val="4D4D4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grpSp>
          <p:nvGrpSpPr>
            <p:cNvPr id="108" name="Group 107">
              <a:extLst>
                <a:ext uri="{FF2B5EF4-FFF2-40B4-BE49-F238E27FC236}">
                  <a16:creationId xmlns:a16="http://schemas.microsoft.com/office/drawing/2014/main" id="{F5AC3021-5928-4680-B455-801A88546C40}"/>
                </a:ext>
              </a:extLst>
            </p:cNvPr>
            <p:cNvGrpSpPr/>
            <p:nvPr/>
          </p:nvGrpSpPr>
          <p:grpSpPr>
            <a:xfrm>
              <a:off x="1606" y="6382978"/>
              <a:ext cx="413937" cy="115242"/>
              <a:chOff x="5955" y="6353672"/>
              <a:chExt cx="413937" cy="115242"/>
            </a:xfrm>
          </p:grpSpPr>
          <p:sp>
            <p:nvSpPr>
              <p:cNvPr id="113" name="Rectangle: Rounded Corners 112">
                <a:extLst>
                  <a:ext uri="{FF2B5EF4-FFF2-40B4-BE49-F238E27FC236}">
                    <a16:creationId xmlns:a16="http://schemas.microsoft.com/office/drawing/2014/main" id="{98CE32BB-6675-4137-A30A-2769274EFAA3}"/>
                  </a:ext>
                </a:extLst>
              </p:cNvPr>
              <p:cNvSpPr/>
              <p:nvPr/>
            </p:nvSpPr>
            <p:spPr>
              <a:xfrm>
                <a:off x="5955" y="6353672"/>
                <a:ext cx="413937" cy="115242"/>
              </a:xfrm>
              <a:prstGeom prst="roundRect">
                <a:avLst>
                  <a:gd name="adj" fmla="val 28154"/>
                </a:avLst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114" name="Rectangle: Rounded Corners 113">
                <a:extLst>
                  <a:ext uri="{FF2B5EF4-FFF2-40B4-BE49-F238E27FC236}">
                    <a16:creationId xmlns:a16="http://schemas.microsoft.com/office/drawing/2014/main" id="{490C78E4-D0C6-47D1-B203-3DC53837DAB6}"/>
                  </a:ext>
                </a:extLst>
              </p:cNvPr>
              <p:cNvSpPr/>
              <p:nvPr/>
            </p:nvSpPr>
            <p:spPr>
              <a:xfrm>
                <a:off x="99417" y="6382279"/>
                <a:ext cx="227012" cy="55272"/>
              </a:xfrm>
              <a:prstGeom prst="roundRect">
                <a:avLst>
                  <a:gd name="adj" fmla="val 28154"/>
                </a:avLst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</p:grpSp>
        <p:grpSp>
          <p:nvGrpSpPr>
            <p:cNvPr id="109" name="Group 108">
              <a:extLst>
                <a:ext uri="{FF2B5EF4-FFF2-40B4-BE49-F238E27FC236}">
                  <a16:creationId xmlns:a16="http://schemas.microsoft.com/office/drawing/2014/main" id="{A2F97DBC-B0B0-4CB5-91D9-693AC72CFEAD}"/>
                </a:ext>
              </a:extLst>
            </p:cNvPr>
            <p:cNvGrpSpPr/>
            <p:nvPr/>
          </p:nvGrpSpPr>
          <p:grpSpPr>
            <a:xfrm>
              <a:off x="9855291" y="6381600"/>
              <a:ext cx="885989" cy="115242"/>
              <a:chOff x="5955" y="6353672"/>
              <a:chExt cx="413937" cy="115242"/>
            </a:xfrm>
          </p:grpSpPr>
          <p:sp>
            <p:nvSpPr>
              <p:cNvPr id="111" name="Rectangle: Rounded Corners 110">
                <a:extLst>
                  <a:ext uri="{FF2B5EF4-FFF2-40B4-BE49-F238E27FC236}">
                    <a16:creationId xmlns:a16="http://schemas.microsoft.com/office/drawing/2014/main" id="{031B2339-2D89-40F4-A02F-F323D2C69F40}"/>
                  </a:ext>
                </a:extLst>
              </p:cNvPr>
              <p:cNvSpPr/>
              <p:nvPr/>
            </p:nvSpPr>
            <p:spPr>
              <a:xfrm>
                <a:off x="5955" y="6353672"/>
                <a:ext cx="413937" cy="115242"/>
              </a:xfrm>
              <a:prstGeom prst="roundRect">
                <a:avLst>
                  <a:gd name="adj" fmla="val 28154"/>
                </a:avLst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112" name="Rectangle: Rounded Corners 111">
                <a:extLst>
                  <a:ext uri="{FF2B5EF4-FFF2-40B4-BE49-F238E27FC236}">
                    <a16:creationId xmlns:a16="http://schemas.microsoft.com/office/drawing/2014/main" id="{F0A00840-B720-4FD0-9C2C-0BF08296CB6F}"/>
                  </a:ext>
                </a:extLst>
              </p:cNvPr>
              <p:cNvSpPr/>
              <p:nvPr/>
            </p:nvSpPr>
            <p:spPr>
              <a:xfrm>
                <a:off x="84761" y="6382279"/>
                <a:ext cx="256326" cy="55272"/>
              </a:xfrm>
              <a:prstGeom prst="roundRect">
                <a:avLst>
                  <a:gd name="adj" fmla="val 28154"/>
                </a:avLst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en-US" dirty="0">
                  <a:cs typeface="B Nazanin" pitchFamily="2" charset="-78"/>
                </a:endParaRPr>
              </a:p>
            </p:txBody>
          </p:sp>
        </p:grpSp>
        <p:sp>
          <p:nvSpPr>
            <p:cNvPr id="110" name="Freeform: Shape 109">
              <a:extLst>
                <a:ext uri="{FF2B5EF4-FFF2-40B4-BE49-F238E27FC236}">
                  <a16:creationId xmlns:a16="http://schemas.microsoft.com/office/drawing/2014/main" id="{26152B43-47BB-467F-92F5-C8FE0C406FC9}"/>
                </a:ext>
              </a:extLst>
            </p:cNvPr>
            <p:cNvSpPr/>
            <p:nvPr/>
          </p:nvSpPr>
          <p:spPr>
            <a:xfrm>
              <a:off x="3892805" y="496953"/>
              <a:ext cx="5479036" cy="5431217"/>
            </a:xfrm>
            <a:custGeom>
              <a:avLst/>
              <a:gdLst>
                <a:gd name="connsiteX0" fmla="*/ 2567127 w 4009217"/>
                <a:gd name="connsiteY0" fmla="*/ 30683 h 4295590"/>
                <a:gd name="connsiteX1" fmla="*/ 3798529 w 4009217"/>
                <a:gd name="connsiteY1" fmla="*/ 30683 h 4295590"/>
                <a:gd name="connsiteX2" fmla="*/ 4007172 w 4009217"/>
                <a:gd name="connsiteY2" fmla="*/ 272054 h 4295590"/>
                <a:gd name="connsiteX3" fmla="*/ 3998990 w 4009217"/>
                <a:gd name="connsiteY3" fmla="*/ 4268999 h 4295590"/>
                <a:gd name="connsiteX4" fmla="*/ 30683 w 4009217"/>
                <a:gd name="connsiteY4" fmla="*/ 4268999 h 4295590"/>
                <a:gd name="connsiteX0" fmla="*/ 2536444 w 3976489"/>
                <a:gd name="connsiteY0" fmla="*/ 0 h 4238316"/>
                <a:gd name="connsiteX1" fmla="*/ 3976489 w 3976489"/>
                <a:gd name="connsiteY1" fmla="*/ 241371 h 4238316"/>
                <a:gd name="connsiteX2" fmla="*/ 3968307 w 3976489"/>
                <a:gd name="connsiteY2" fmla="*/ 4238316 h 4238316"/>
                <a:gd name="connsiteX3" fmla="*/ 0 w 3976489"/>
                <a:gd name="connsiteY3" fmla="*/ 4238316 h 4238316"/>
                <a:gd name="connsiteX0" fmla="*/ 2536444 w 3976489"/>
                <a:gd name="connsiteY0" fmla="*/ 0 h 4238316"/>
                <a:gd name="connsiteX1" fmla="*/ 3976489 w 3976489"/>
                <a:gd name="connsiteY1" fmla="*/ 213683 h 4238316"/>
                <a:gd name="connsiteX2" fmla="*/ 3968307 w 3976489"/>
                <a:gd name="connsiteY2" fmla="*/ 4238316 h 4238316"/>
                <a:gd name="connsiteX3" fmla="*/ 0 w 3976489"/>
                <a:gd name="connsiteY3" fmla="*/ 4238316 h 4238316"/>
                <a:gd name="connsiteX0" fmla="*/ 2473335 w 3976489"/>
                <a:gd name="connsiteY0" fmla="*/ 0 h 4035268"/>
                <a:gd name="connsiteX1" fmla="*/ 3976489 w 3976489"/>
                <a:gd name="connsiteY1" fmla="*/ 10635 h 4035268"/>
                <a:gd name="connsiteX2" fmla="*/ 3968307 w 3976489"/>
                <a:gd name="connsiteY2" fmla="*/ 4035268 h 4035268"/>
                <a:gd name="connsiteX3" fmla="*/ 0 w 3976489"/>
                <a:gd name="connsiteY3" fmla="*/ 4035268 h 4035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976489" h="4035268">
                  <a:moveTo>
                    <a:pt x="2473335" y="0"/>
                  </a:moveTo>
                  <a:lnTo>
                    <a:pt x="3976489" y="10635"/>
                  </a:lnTo>
                  <a:cubicBezTo>
                    <a:pt x="3973762" y="1342950"/>
                    <a:pt x="3971034" y="2702953"/>
                    <a:pt x="3968307" y="4035268"/>
                  </a:cubicBezTo>
                  <a:lnTo>
                    <a:pt x="0" y="4035268"/>
                  </a:lnTo>
                </a:path>
              </a:pathLst>
            </a:custGeom>
            <a:solidFill>
              <a:schemeClr val="bg1">
                <a:alpha val="1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 dirty="0">
                <a:cs typeface="B Nazanin" pitchFamily="2" charset="-78"/>
              </a:endParaRPr>
            </a:p>
          </p:txBody>
        </p:sp>
      </p:grpSp>
      <p:grpSp>
        <p:nvGrpSpPr>
          <p:cNvPr id="155" name="Group 154">
            <a:extLst>
              <a:ext uri="{FF2B5EF4-FFF2-40B4-BE49-F238E27FC236}">
                <a16:creationId xmlns:a16="http://schemas.microsoft.com/office/drawing/2014/main" id="{A7A7EA27-E8AA-4C67-819A-EAFC65B27D80}"/>
              </a:ext>
            </a:extLst>
          </p:cNvPr>
          <p:cNvGrpSpPr/>
          <p:nvPr/>
        </p:nvGrpSpPr>
        <p:grpSpPr>
          <a:xfrm>
            <a:off x="5305803" y="4072344"/>
            <a:ext cx="1618100" cy="1114068"/>
            <a:chOff x="9838117" y="3034601"/>
            <a:chExt cx="2324346" cy="1600321"/>
          </a:xfrm>
        </p:grpSpPr>
        <p:grpSp>
          <p:nvGrpSpPr>
            <p:cNvPr id="156" name="Group 155">
              <a:extLst>
                <a:ext uri="{FF2B5EF4-FFF2-40B4-BE49-F238E27FC236}">
                  <a16:creationId xmlns:a16="http://schemas.microsoft.com/office/drawing/2014/main" id="{BE363E29-A869-4EA6-B70B-DE267738265D}"/>
                </a:ext>
              </a:extLst>
            </p:cNvPr>
            <p:cNvGrpSpPr/>
            <p:nvPr/>
          </p:nvGrpSpPr>
          <p:grpSpPr>
            <a:xfrm>
              <a:off x="9838117" y="3034601"/>
              <a:ext cx="2324346" cy="1600321"/>
              <a:chOff x="9839517" y="2895698"/>
              <a:chExt cx="4551811" cy="3133938"/>
            </a:xfrm>
          </p:grpSpPr>
          <p:grpSp>
            <p:nvGrpSpPr>
              <p:cNvPr id="161" name="Group 160">
                <a:extLst>
                  <a:ext uri="{FF2B5EF4-FFF2-40B4-BE49-F238E27FC236}">
                    <a16:creationId xmlns:a16="http://schemas.microsoft.com/office/drawing/2014/main" id="{8B268D2E-8EAF-4A99-8DF0-511C1506B89E}"/>
                  </a:ext>
                </a:extLst>
              </p:cNvPr>
              <p:cNvGrpSpPr/>
              <p:nvPr/>
            </p:nvGrpSpPr>
            <p:grpSpPr>
              <a:xfrm>
                <a:off x="10095620" y="2895698"/>
                <a:ext cx="3288407" cy="2443852"/>
                <a:chOff x="10095620" y="2895698"/>
                <a:chExt cx="3288407" cy="2443852"/>
              </a:xfrm>
            </p:grpSpPr>
            <p:sp>
              <p:nvSpPr>
                <p:cNvPr id="174" name="Trapezoid 173">
                  <a:extLst>
                    <a:ext uri="{FF2B5EF4-FFF2-40B4-BE49-F238E27FC236}">
                      <a16:creationId xmlns:a16="http://schemas.microsoft.com/office/drawing/2014/main" id="{8EA4553A-6C63-425F-A804-4613505D3EB8}"/>
                    </a:ext>
                  </a:extLst>
                </p:cNvPr>
                <p:cNvSpPr/>
                <p:nvPr/>
              </p:nvSpPr>
              <p:spPr>
                <a:xfrm rot="6820098">
                  <a:off x="12103251" y="2553136"/>
                  <a:ext cx="433277" cy="1473747"/>
                </a:xfrm>
                <a:prstGeom prst="trapezoid">
                  <a:avLst>
                    <a:gd name="adj" fmla="val 11476"/>
                  </a:avLst>
                </a:prstGeom>
                <a:solidFill>
                  <a:schemeClr val="accent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r" rtl="1"/>
                  <a:endParaRPr lang="en-US">
                    <a:solidFill>
                      <a:schemeClr val="tx1"/>
                    </a:solidFill>
                    <a:cs typeface="B Nazanin" pitchFamily="2" charset="-78"/>
                  </a:endParaRPr>
                </a:p>
              </p:txBody>
            </p:sp>
            <p:grpSp>
              <p:nvGrpSpPr>
                <p:cNvPr id="175" name="Group 174">
                  <a:extLst>
                    <a:ext uri="{FF2B5EF4-FFF2-40B4-BE49-F238E27FC236}">
                      <a16:creationId xmlns:a16="http://schemas.microsoft.com/office/drawing/2014/main" id="{3B763B4B-F0E2-4CA4-8C6A-C75F120A0117}"/>
                    </a:ext>
                  </a:extLst>
                </p:cNvPr>
                <p:cNvGrpSpPr/>
                <p:nvPr/>
              </p:nvGrpSpPr>
              <p:grpSpPr>
                <a:xfrm>
                  <a:off x="10541428" y="2895698"/>
                  <a:ext cx="1434926" cy="560920"/>
                  <a:chOff x="10541428" y="2895698"/>
                  <a:chExt cx="1434926" cy="560920"/>
                </a:xfrm>
              </p:grpSpPr>
              <p:sp>
                <p:nvSpPr>
                  <p:cNvPr id="187" name="Rectangle: Rounded Corners 186">
                    <a:extLst>
                      <a:ext uri="{FF2B5EF4-FFF2-40B4-BE49-F238E27FC236}">
                        <a16:creationId xmlns:a16="http://schemas.microsoft.com/office/drawing/2014/main" id="{309167B1-B4CE-4934-9C3A-4A0CBF23A0A7}"/>
                      </a:ext>
                    </a:extLst>
                  </p:cNvPr>
                  <p:cNvSpPr/>
                  <p:nvPr/>
                </p:nvSpPr>
                <p:spPr>
                  <a:xfrm rot="19800000">
                    <a:off x="10541428" y="2992155"/>
                    <a:ext cx="1434926" cy="464463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chemeClr val="accent4">
                      <a:lumMod val="75000"/>
                    </a:schemeClr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algn="r" rtl="1"/>
                    <a:endParaRPr lang="en-US">
                      <a:solidFill>
                        <a:schemeClr val="tx1"/>
                      </a:solidFill>
                      <a:cs typeface="B Nazanin" pitchFamily="2" charset="-78"/>
                    </a:endParaRPr>
                  </a:p>
                </p:txBody>
              </p:sp>
              <p:sp>
                <p:nvSpPr>
                  <p:cNvPr id="188" name="Freeform: Shape 187">
                    <a:extLst>
                      <a:ext uri="{FF2B5EF4-FFF2-40B4-BE49-F238E27FC236}">
                        <a16:creationId xmlns:a16="http://schemas.microsoft.com/office/drawing/2014/main" id="{216BF7A4-A222-4068-BC75-B89C471E568E}"/>
                      </a:ext>
                    </a:extLst>
                  </p:cNvPr>
                  <p:cNvSpPr/>
                  <p:nvPr/>
                </p:nvSpPr>
                <p:spPr>
                  <a:xfrm>
                    <a:off x="11562170" y="2895698"/>
                    <a:ext cx="182803" cy="182803"/>
                  </a:xfrm>
                  <a:custGeom>
                    <a:avLst/>
                    <a:gdLst>
                      <a:gd name="connsiteX0" fmla="*/ 94774 w 95250"/>
                      <a:gd name="connsiteY0" fmla="*/ 50959 h 95250"/>
                      <a:gd name="connsiteX1" fmla="*/ 50959 w 95250"/>
                      <a:gd name="connsiteY1" fmla="*/ 94774 h 95250"/>
                      <a:gd name="connsiteX2" fmla="*/ 7144 w 95250"/>
                      <a:gd name="connsiteY2" fmla="*/ 50959 h 95250"/>
                      <a:gd name="connsiteX3" fmla="*/ 50959 w 95250"/>
                      <a:gd name="connsiteY3" fmla="*/ 7144 h 95250"/>
                      <a:gd name="connsiteX4" fmla="*/ 94774 w 95250"/>
                      <a:gd name="connsiteY4" fmla="*/ 50959 h 952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95250" h="95250">
                        <a:moveTo>
                          <a:pt x="94774" y="50959"/>
                        </a:moveTo>
                        <a:cubicBezTo>
                          <a:pt x="94774" y="74771"/>
                          <a:pt x="74771" y="94774"/>
                          <a:pt x="50959" y="94774"/>
                        </a:cubicBezTo>
                        <a:cubicBezTo>
                          <a:pt x="27146" y="94774"/>
                          <a:pt x="7144" y="74771"/>
                          <a:pt x="7144" y="50959"/>
                        </a:cubicBezTo>
                        <a:cubicBezTo>
                          <a:pt x="7144" y="27146"/>
                          <a:pt x="27146" y="7144"/>
                          <a:pt x="50959" y="7144"/>
                        </a:cubicBezTo>
                        <a:cubicBezTo>
                          <a:pt x="74771" y="7144"/>
                          <a:pt x="94774" y="27146"/>
                          <a:pt x="94774" y="50959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algn="r" rtl="1"/>
                    <a:endParaRPr lang="en-US">
                      <a:cs typeface="B Nazanin" pitchFamily="2" charset="-78"/>
                    </a:endParaRPr>
                  </a:p>
                </p:txBody>
              </p:sp>
            </p:grpSp>
            <p:grpSp>
              <p:nvGrpSpPr>
                <p:cNvPr id="176" name="Group 175">
                  <a:extLst>
                    <a:ext uri="{FF2B5EF4-FFF2-40B4-BE49-F238E27FC236}">
                      <a16:creationId xmlns:a16="http://schemas.microsoft.com/office/drawing/2014/main" id="{24C10CAE-4196-4FA3-8B7C-192933752031}"/>
                    </a:ext>
                  </a:extLst>
                </p:cNvPr>
                <p:cNvGrpSpPr/>
                <p:nvPr/>
              </p:nvGrpSpPr>
              <p:grpSpPr>
                <a:xfrm>
                  <a:off x="10226072" y="3384119"/>
                  <a:ext cx="1153558" cy="1269798"/>
                  <a:chOff x="10226072" y="3384119"/>
                  <a:chExt cx="1153558" cy="1269798"/>
                </a:xfrm>
              </p:grpSpPr>
              <p:sp>
                <p:nvSpPr>
                  <p:cNvPr id="185" name="Freeform: Shape 184">
                    <a:extLst>
                      <a:ext uri="{FF2B5EF4-FFF2-40B4-BE49-F238E27FC236}">
                        <a16:creationId xmlns:a16="http://schemas.microsoft.com/office/drawing/2014/main" id="{CD67BA4B-7844-4406-8E89-DACDA94F71D9}"/>
                      </a:ext>
                    </a:extLst>
                  </p:cNvPr>
                  <p:cNvSpPr/>
                  <p:nvPr/>
                </p:nvSpPr>
                <p:spPr>
                  <a:xfrm rot="19176301">
                    <a:off x="10226072" y="3384119"/>
                    <a:ext cx="1153558" cy="1269798"/>
                  </a:xfrm>
                  <a:custGeom>
                    <a:avLst/>
                    <a:gdLst>
                      <a:gd name="connsiteX0" fmla="*/ 1069399 w 1153558"/>
                      <a:gd name="connsiteY0" fmla="*/ 54157 h 1269798"/>
                      <a:gd name="connsiteX1" fmla="*/ 1098647 w 1153558"/>
                      <a:gd name="connsiteY1" fmla="*/ 383203 h 1269798"/>
                      <a:gd name="connsiteX2" fmla="*/ 358294 w 1153558"/>
                      <a:gd name="connsiteY2" fmla="*/ 1269798 h 1269798"/>
                      <a:gd name="connsiteX3" fmla="*/ 0 w 1153558"/>
                      <a:gd name="connsiteY3" fmla="*/ 970001 h 1269798"/>
                      <a:gd name="connsiteX4" fmla="*/ 740353 w 1153558"/>
                      <a:gd name="connsiteY4" fmla="*/ 83405 h 1269798"/>
                      <a:gd name="connsiteX5" fmla="*/ 1069399 w 1153558"/>
                      <a:gd name="connsiteY5" fmla="*/ 54157 h 126979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153558" h="1269798">
                        <a:moveTo>
                          <a:pt x="1069399" y="54157"/>
                        </a:moveTo>
                        <a:cubicBezTo>
                          <a:pt x="1168112" y="136417"/>
                          <a:pt x="1182737" y="284489"/>
                          <a:pt x="1098647" y="383203"/>
                        </a:cubicBezTo>
                        <a:lnTo>
                          <a:pt x="358294" y="1269798"/>
                        </a:lnTo>
                        <a:lnTo>
                          <a:pt x="0" y="970001"/>
                        </a:lnTo>
                        <a:lnTo>
                          <a:pt x="740353" y="83405"/>
                        </a:lnTo>
                        <a:cubicBezTo>
                          <a:pt x="824442" y="-15309"/>
                          <a:pt x="970685" y="-28106"/>
                          <a:pt x="1069399" y="54157"/>
                        </a:cubicBezTo>
                        <a:close/>
                      </a:path>
                    </a:pathLst>
                  </a:custGeom>
                  <a:solidFill>
                    <a:schemeClr val="accent4">
                      <a:lumMod val="50000"/>
                    </a:schemeClr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wrap="square" rtlCol="0" anchor="ctr">
                    <a:noAutofit/>
                  </a:bodyPr>
                  <a:lstStyle/>
                  <a:p>
                    <a:pPr algn="r" rtl="1"/>
                    <a:endParaRPr lang="en-US" dirty="0">
                      <a:cs typeface="B Nazanin" pitchFamily="2" charset="-78"/>
                    </a:endParaRPr>
                  </a:p>
                </p:txBody>
              </p:sp>
              <p:sp>
                <p:nvSpPr>
                  <p:cNvPr id="186" name="Freeform: Shape 185">
                    <a:extLst>
                      <a:ext uri="{FF2B5EF4-FFF2-40B4-BE49-F238E27FC236}">
                        <a16:creationId xmlns:a16="http://schemas.microsoft.com/office/drawing/2014/main" id="{B7B29A15-217A-48A7-912A-2C54632BE7C3}"/>
                      </a:ext>
                    </a:extLst>
                  </p:cNvPr>
                  <p:cNvSpPr/>
                  <p:nvPr/>
                </p:nvSpPr>
                <p:spPr>
                  <a:xfrm>
                    <a:off x="10701546" y="3417653"/>
                    <a:ext cx="182803" cy="182803"/>
                  </a:xfrm>
                  <a:custGeom>
                    <a:avLst/>
                    <a:gdLst>
                      <a:gd name="connsiteX0" fmla="*/ 94774 w 95250"/>
                      <a:gd name="connsiteY0" fmla="*/ 50959 h 95250"/>
                      <a:gd name="connsiteX1" fmla="*/ 50959 w 95250"/>
                      <a:gd name="connsiteY1" fmla="*/ 94774 h 95250"/>
                      <a:gd name="connsiteX2" fmla="*/ 7144 w 95250"/>
                      <a:gd name="connsiteY2" fmla="*/ 50959 h 95250"/>
                      <a:gd name="connsiteX3" fmla="*/ 50959 w 95250"/>
                      <a:gd name="connsiteY3" fmla="*/ 7144 h 95250"/>
                      <a:gd name="connsiteX4" fmla="*/ 94774 w 95250"/>
                      <a:gd name="connsiteY4" fmla="*/ 50959 h 952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95250" h="95250">
                        <a:moveTo>
                          <a:pt x="94774" y="50959"/>
                        </a:moveTo>
                        <a:cubicBezTo>
                          <a:pt x="94774" y="74771"/>
                          <a:pt x="74771" y="94774"/>
                          <a:pt x="50959" y="94774"/>
                        </a:cubicBezTo>
                        <a:cubicBezTo>
                          <a:pt x="27146" y="94774"/>
                          <a:pt x="7144" y="74771"/>
                          <a:pt x="7144" y="50959"/>
                        </a:cubicBezTo>
                        <a:cubicBezTo>
                          <a:pt x="7144" y="27146"/>
                          <a:pt x="27146" y="7144"/>
                          <a:pt x="50959" y="7144"/>
                        </a:cubicBezTo>
                        <a:cubicBezTo>
                          <a:pt x="74771" y="7144"/>
                          <a:pt x="94774" y="27146"/>
                          <a:pt x="94774" y="50959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algn="r" rtl="1"/>
                    <a:endParaRPr lang="en-US">
                      <a:cs typeface="B Nazanin" pitchFamily="2" charset="-78"/>
                    </a:endParaRPr>
                  </a:p>
                </p:txBody>
              </p:sp>
            </p:grpSp>
            <p:grpSp>
              <p:nvGrpSpPr>
                <p:cNvPr id="177" name="Group 176">
                  <a:extLst>
                    <a:ext uri="{FF2B5EF4-FFF2-40B4-BE49-F238E27FC236}">
                      <a16:creationId xmlns:a16="http://schemas.microsoft.com/office/drawing/2014/main" id="{E39E9FBA-D822-4EA7-BC1D-A479151DC439}"/>
                    </a:ext>
                  </a:extLst>
                </p:cNvPr>
                <p:cNvGrpSpPr/>
                <p:nvPr/>
              </p:nvGrpSpPr>
              <p:grpSpPr>
                <a:xfrm rot="5400000">
                  <a:off x="12509125" y="3435921"/>
                  <a:ext cx="989342" cy="760462"/>
                  <a:chOff x="10999279" y="2698471"/>
                  <a:chExt cx="989342" cy="760462"/>
                </a:xfrm>
              </p:grpSpPr>
              <p:sp>
                <p:nvSpPr>
                  <p:cNvPr id="182" name="Freeform: Shape 181">
                    <a:extLst>
                      <a:ext uri="{FF2B5EF4-FFF2-40B4-BE49-F238E27FC236}">
                        <a16:creationId xmlns:a16="http://schemas.microsoft.com/office/drawing/2014/main" id="{349AC933-DF87-4277-A368-EFE0EDD666AC}"/>
                      </a:ext>
                    </a:extLst>
                  </p:cNvPr>
                  <p:cNvSpPr/>
                  <p:nvPr/>
                </p:nvSpPr>
                <p:spPr>
                  <a:xfrm>
                    <a:off x="11237298" y="2698471"/>
                    <a:ext cx="712934" cy="329046"/>
                  </a:xfrm>
                  <a:custGeom>
                    <a:avLst/>
                    <a:gdLst>
                      <a:gd name="connsiteX0" fmla="*/ 7144 w 371475"/>
                      <a:gd name="connsiteY0" fmla="*/ 145256 h 171450"/>
                      <a:gd name="connsiteX1" fmla="*/ 90011 w 371475"/>
                      <a:gd name="connsiteY1" fmla="*/ 32861 h 171450"/>
                      <a:gd name="connsiteX2" fmla="*/ 250984 w 371475"/>
                      <a:gd name="connsiteY2" fmla="*/ 7144 h 171450"/>
                      <a:gd name="connsiteX3" fmla="*/ 361474 w 371475"/>
                      <a:gd name="connsiteY3" fmla="*/ 103346 h 171450"/>
                      <a:gd name="connsiteX4" fmla="*/ 367189 w 371475"/>
                      <a:gd name="connsiteY4" fmla="*/ 139541 h 171450"/>
                      <a:gd name="connsiteX5" fmla="*/ 343376 w 371475"/>
                      <a:gd name="connsiteY5" fmla="*/ 143351 h 171450"/>
                      <a:gd name="connsiteX6" fmla="*/ 234791 w 371475"/>
                      <a:gd name="connsiteY6" fmla="*/ 58579 h 171450"/>
                      <a:gd name="connsiteX7" fmla="*/ 117634 w 371475"/>
                      <a:gd name="connsiteY7" fmla="*/ 76676 h 171450"/>
                      <a:gd name="connsiteX8" fmla="*/ 58579 w 371475"/>
                      <a:gd name="connsiteY8" fmla="*/ 167164 h 1714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371475" h="171450">
                        <a:moveTo>
                          <a:pt x="7144" y="145256"/>
                        </a:moveTo>
                        <a:lnTo>
                          <a:pt x="90011" y="32861"/>
                        </a:lnTo>
                        <a:lnTo>
                          <a:pt x="250984" y="7144"/>
                        </a:lnTo>
                        <a:lnTo>
                          <a:pt x="361474" y="103346"/>
                        </a:lnTo>
                        <a:lnTo>
                          <a:pt x="367189" y="139541"/>
                        </a:lnTo>
                        <a:lnTo>
                          <a:pt x="343376" y="143351"/>
                        </a:lnTo>
                        <a:lnTo>
                          <a:pt x="234791" y="58579"/>
                        </a:lnTo>
                        <a:lnTo>
                          <a:pt x="117634" y="76676"/>
                        </a:lnTo>
                        <a:lnTo>
                          <a:pt x="58579" y="167164"/>
                        </a:lnTo>
                        <a:close/>
                      </a:path>
                    </a:pathLst>
                  </a:custGeom>
                  <a:solidFill>
                    <a:schemeClr val="accent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algn="r" rtl="1"/>
                    <a:endParaRPr lang="en-US">
                      <a:cs typeface="B Nazanin" pitchFamily="2" charset="-78"/>
                    </a:endParaRPr>
                  </a:p>
                </p:txBody>
              </p:sp>
              <p:sp>
                <p:nvSpPr>
                  <p:cNvPr id="183" name="Freeform: Shape 182">
                    <a:extLst>
                      <a:ext uri="{FF2B5EF4-FFF2-40B4-BE49-F238E27FC236}">
                        <a16:creationId xmlns:a16="http://schemas.microsoft.com/office/drawing/2014/main" id="{507F266E-AF0A-420B-93DF-BAE0EDE5E64F}"/>
                      </a:ext>
                    </a:extLst>
                  </p:cNvPr>
                  <p:cNvSpPr/>
                  <p:nvPr/>
                </p:nvSpPr>
                <p:spPr>
                  <a:xfrm>
                    <a:off x="11293968" y="3075046"/>
                    <a:ext cx="694653" cy="383887"/>
                  </a:xfrm>
                  <a:custGeom>
                    <a:avLst/>
                    <a:gdLst>
                      <a:gd name="connsiteX0" fmla="*/ 7144 w 361950"/>
                      <a:gd name="connsiteY0" fmla="*/ 114776 h 200025"/>
                      <a:gd name="connsiteX1" fmla="*/ 120491 w 361950"/>
                      <a:gd name="connsiteY1" fmla="*/ 194786 h 200025"/>
                      <a:gd name="connsiteX2" fmla="*/ 281464 w 361950"/>
                      <a:gd name="connsiteY2" fmla="*/ 169069 h 200025"/>
                      <a:gd name="connsiteX3" fmla="*/ 355759 w 361950"/>
                      <a:gd name="connsiteY3" fmla="*/ 43339 h 200025"/>
                      <a:gd name="connsiteX4" fmla="*/ 350044 w 361950"/>
                      <a:gd name="connsiteY4" fmla="*/ 7144 h 200025"/>
                      <a:gd name="connsiteX5" fmla="*/ 327184 w 361950"/>
                      <a:gd name="connsiteY5" fmla="*/ 10954 h 200025"/>
                      <a:gd name="connsiteX6" fmla="*/ 250031 w 361950"/>
                      <a:gd name="connsiteY6" fmla="*/ 125254 h 200025"/>
                      <a:gd name="connsiteX7" fmla="*/ 132874 w 361950"/>
                      <a:gd name="connsiteY7" fmla="*/ 144304 h 200025"/>
                      <a:gd name="connsiteX8" fmla="*/ 48101 w 361950"/>
                      <a:gd name="connsiteY8" fmla="*/ 77629 h 2000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361950" h="200025">
                        <a:moveTo>
                          <a:pt x="7144" y="114776"/>
                        </a:moveTo>
                        <a:lnTo>
                          <a:pt x="120491" y="194786"/>
                        </a:lnTo>
                        <a:lnTo>
                          <a:pt x="281464" y="169069"/>
                        </a:lnTo>
                        <a:lnTo>
                          <a:pt x="355759" y="43339"/>
                        </a:lnTo>
                        <a:lnTo>
                          <a:pt x="350044" y="7144"/>
                        </a:lnTo>
                        <a:lnTo>
                          <a:pt x="327184" y="10954"/>
                        </a:lnTo>
                        <a:lnTo>
                          <a:pt x="250031" y="125254"/>
                        </a:lnTo>
                        <a:lnTo>
                          <a:pt x="132874" y="144304"/>
                        </a:lnTo>
                        <a:lnTo>
                          <a:pt x="48101" y="77629"/>
                        </a:lnTo>
                        <a:close/>
                      </a:path>
                    </a:pathLst>
                  </a:custGeom>
                  <a:solidFill>
                    <a:schemeClr val="accent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algn="r" rtl="1"/>
                    <a:endParaRPr lang="en-US">
                      <a:cs typeface="B Nazanin" pitchFamily="2" charset="-78"/>
                    </a:endParaRPr>
                  </a:p>
                </p:txBody>
              </p:sp>
              <p:sp>
                <p:nvSpPr>
                  <p:cNvPr id="184" name="Freeform: Shape 183">
                    <a:extLst>
                      <a:ext uri="{FF2B5EF4-FFF2-40B4-BE49-F238E27FC236}">
                        <a16:creationId xmlns:a16="http://schemas.microsoft.com/office/drawing/2014/main" id="{E8B3137D-1DF4-4C54-AADB-552AD4080F89}"/>
                      </a:ext>
                    </a:extLst>
                  </p:cNvPr>
                  <p:cNvSpPr/>
                  <p:nvPr/>
                </p:nvSpPr>
                <p:spPr>
                  <a:xfrm>
                    <a:off x="10999279" y="2942227"/>
                    <a:ext cx="457009" cy="457009"/>
                  </a:xfrm>
                  <a:custGeom>
                    <a:avLst/>
                    <a:gdLst>
                      <a:gd name="connsiteX0" fmla="*/ 102790 w 238125"/>
                      <a:gd name="connsiteY0" fmla="*/ 8493 h 238125"/>
                      <a:gd name="connsiteX1" fmla="*/ 8493 w 238125"/>
                      <a:gd name="connsiteY1" fmla="*/ 138985 h 238125"/>
                      <a:gd name="connsiteX2" fmla="*/ 138985 w 238125"/>
                      <a:gd name="connsiteY2" fmla="*/ 233283 h 238125"/>
                      <a:gd name="connsiteX3" fmla="*/ 233283 w 238125"/>
                      <a:gd name="connsiteY3" fmla="*/ 102790 h 238125"/>
                      <a:gd name="connsiteX4" fmla="*/ 102790 w 238125"/>
                      <a:gd name="connsiteY4" fmla="*/ 8493 h 238125"/>
                      <a:gd name="connsiteX5" fmla="*/ 128508 w 238125"/>
                      <a:gd name="connsiteY5" fmla="*/ 164703 h 238125"/>
                      <a:gd name="connsiteX6" fmla="*/ 78025 w 238125"/>
                      <a:gd name="connsiteY6" fmla="*/ 128508 h 238125"/>
                      <a:gd name="connsiteX7" fmla="*/ 114220 w 238125"/>
                      <a:gd name="connsiteY7" fmla="*/ 78025 h 238125"/>
                      <a:gd name="connsiteX8" fmla="*/ 164703 w 238125"/>
                      <a:gd name="connsiteY8" fmla="*/ 114220 h 238125"/>
                      <a:gd name="connsiteX9" fmla="*/ 128508 w 238125"/>
                      <a:gd name="connsiteY9" fmla="*/ 164703 h 2381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238125" h="238125">
                        <a:moveTo>
                          <a:pt x="102790" y="8493"/>
                        </a:moveTo>
                        <a:cubicBezTo>
                          <a:pt x="40878" y="18018"/>
                          <a:pt x="-1032" y="77073"/>
                          <a:pt x="8493" y="138985"/>
                        </a:cubicBezTo>
                        <a:cubicBezTo>
                          <a:pt x="18018" y="200898"/>
                          <a:pt x="77073" y="242808"/>
                          <a:pt x="138985" y="233283"/>
                        </a:cubicBezTo>
                        <a:cubicBezTo>
                          <a:pt x="200898" y="223758"/>
                          <a:pt x="242808" y="164703"/>
                          <a:pt x="233283" y="102790"/>
                        </a:cubicBezTo>
                        <a:cubicBezTo>
                          <a:pt x="222805" y="40878"/>
                          <a:pt x="164703" y="-1032"/>
                          <a:pt x="102790" y="8493"/>
                        </a:cubicBezTo>
                        <a:close/>
                        <a:moveTo>
                          <a:pt x="128508" y="164703"/>
                        </a:moveTo>
                        <a:cubicBezTo>
                          <a:pt x="104695" y="168513"/>
                          <a:pt x="81835" y="152320"/>
                          <a:pt x="78025" y="128508"/>
                        </a:cubicBezTo>
                        <a:cubicBezTo>
                          <a:pt x="74215" y="104695"/>
                          <a:pt x="90408" y="81835"/>
                          <a:pt x="114220" y="78025"/>
                        </a:cubicBezTo>
                        <a:cubicBezTo>
                          <a:pt x="138033" y="74215"/>
                          <a:pt x="160893" y="90408"/>
                          <a:pt x="164703" y="114220"/>
                        </a:cubicBezTo>
                        <a:cubicBezTo>
                          <a:pt x="169465" y="138033"/>
                          <a:pt x="152320" y="160893"/>
                          <a:pt x="128508" y="164703"/>
                        </a:cubicBezTo>
                        <a:close/>
                      </a:path>
                    </a:pathLst>
                  </a:custGeom>
                  <a:solidFill>
                    <a:schemeClr val="accent4">
                      <a:lumMod val="75000"/>
                    </a:schemeClr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algn="r" rtl="1"/>
                    <a:endParaRPr lang="en-US">
                      <a:cs typeface="B Nazanin" pitchFamily="2" charset="-78"/>
                    </a:endParaRPr>
                  </a:p>
                </p:txBody>
              </p:sp>
            </p:grpSp>
            <p:grpSp>
              <p:nvGrpSpPr>
                <p:cNvPr id="178" name="Group 177">
                  <a:extLst>
                    <a:ext uri="{FF2B5EF4-FFF2-40B4-BE49-F238E27FC236}">
                      <a16:creationId xmlns:a16="http://schemas.microsoft.com/office/drawing/2014/main" id="{D4EBC9A5-A28F-4355-BDDC-3D12D2BDFDE5}"/>
                    </a:ext>
                  </a:extLst>
                </p:cNvPr>
                <p:cNvGrpSpPr/>
                <p:nvPr/>
              </p:nvGrpSpPr>
              <p:grpSpPr>
                <a:xfrm>
                  <a:off x="10095620" y="4304882"/>
                  <a:ext cx="1425867" cy="1034668"/>
                  <a:chOff x="10095620" y="4304882"/>
                  <a:chExt cx="1425867" cy="1034668"/>
                </a:xfrm>
              </p:grpSpPr>
              <p:sp>
                <p:nvSpPr>
                  <p:cNvPr id="179" name="Freeform: Shape 178">
                    <a:extLst>
                      <a:ext uri="{FF2B5EF4-FFF2-40B4-BE49-F238E27FC236}">
                        <a16:creationId xmlns:a16="http://schemas.microsoft.com/office/drawing/2014/main" id="{92019A0A-99B6-4349-805A-8EBB82C3D354}"/>
                      </a:ext>
                    </a:extLst>
                  </p:cNvPr>
                  <p:cNvSpPr/>
                  <p:nvPr/>
                </p:nvSpPr>
                <p:spPr>
                  <a:xfrm>
                    <a:off x="10226256" y="4304882"/>
                    <a:ext cx="1133382" cy="914017"/>
                  </a:xfrm>
                  <a:custGeom>
                    <a:avLst/>
                    <a:gdLst>
                      <a:gd name="connsiteX0" fmla="*/ 558641 w 590550"/>
                      <a:gd name="connsiteY0" fmla="*/ 470059 h 476250"/>
                      <a:gd name="connsiteX1" fmla="*/ 37624 w 590550"/>
                      <a:gd name="connsiteY1" fmla="*/ 470059 h 476250"/>
                      <a:gd name="connsiteX2" fmla="*/ 7144 w 590550"/>
                      <a:gd name="connsiteY2" fmla="*/ 439579 h 476250"/>
                      <a:gd name="connsiteX3" fmla="*/ 7144 w 590550"/>
                      <a:gd name="connsiteY3" fmla="*/ 98584 h 476250"/>
                      <a:gd name="connsiteX4" fmla="*/ 98584 w 590550"/>
                      <a:gd name="connsiteY4" fmla="*/ 7144 h 476250"/>
                      <a:gd name="connsiteX5" fmla="*/ 498634 w 590550"/>
                      <a:gd name="connsiteY5" fmla="*/ 7144 h 476250"/>
                      <a:gd name="connsiteX6" fmla="*/ 590074 w 590550"/>
                      <a:gd name="connsiteY6" fmla="*/ 98584 h 476250"/>
                      <a:gd name="connsiteX7" fmla="*/ 590074 w 590550"/>
                      <a:gd name="connsiteY7" fmla="*/ 440531 h 476250"/>
                      <a:gd name="connsiteX8" fmla="*/ 558641 w 590550"/>
                      <a:gd name="connsiteY8" fmla="*/ 470059 h 4762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590550" h="476250">
                        <a:moveTo>
                          <a:pt x="558641" y="470059"/>
                        </a:moveTo>
                        <a:lnTo>
                          <a:pt x="37624" y="470059"/>
                        </a:lnTo>
                        <a:cubicBezTo>
                          <a:pt x="20479" y="470059"/>
                          <a:pt x="7144" y="456724"/>
                          <a:pt x="7144" y="439579"/>
                        </a:cubicBezTo>
                        <a:lnTo>
                          <a:pt x="7144" y="98584"/>
                        </a:lnTo>
                        <a:cubicBezTo>
                          <a:pt x="7144" y="48101"/>
                          <a:pt x="48101" y="7144"/>
                          <a:pt x="98584" y="7144"/>
                        </a:cubicBezTo>
                        <a:lnTo>
                          <a:pt x="498634" y="7144"/>
                        </a:lnTo>
                        <a:cubicBezTo>
                          <a:pt x="549116" y="7144"/>
                          <a:pt x="590074" y="48101"/>
                          <a:pt x="590074" y="98584"/>
                        </a:cubicBezTo>
                        <a:lnTo>
                          <a:pt x="590074" y="440531"/>
                        </a:lnTo>
                        <a:cubicBezTo>
                          <a:pt x="589121" y="456724"/>
                          <a:pt x="574834" y="470059"/>
                          <a:pt x="558641" y="470059"/>
                        </a:cubicBezTo>
                        <a:close/>
                      </a:path>
                    </a:pathLst>
                  </a:custGeom>
                  <a:solidFill>
                    <a:schemeClr val="accent4">
                      <a:lumMod val="75000"/>
                    </a:schemeClr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algn="r" rtl="1"/>
                    <a:endParaRPr lang="en-US">
                      <a:cs typeface="B Nazanin" pitchFamily="2" charset="-78"/>
                    </a:endParaRPr>
                  </a:p>
                </p:txBody>
              </p:sp>
              <p:sp>
                <p:nvSpPr>
                  <p:cNvPr id="180" name="Freeform: Shape 179">
                    <a:extLst>
                      <a:ext uri="{FF2B5EF4-FFF2-40B4-BE49-F238E27FC236}">
                        <a16:creationId xmlns:a16="http://schemas.microsoft.com/office/drawing/2014/main" id="{FA389142-64F2-46E2-AA3D-75D09A0AAACF}"/>
                      </a:ext>
                    </a:extLst>
                  </p:cNvPr>
                  <p:cNvSpPr/>
                  <p:nvPr/>
                </p:nvSpPr>
                <p:spPr>
                  <a:xfrm>
                    <a:off x="10095620" y="5083625"/>
                    <a:ext cx="1425867" cy="255925"/>
                  </a:xfrm>
                  <a:custGeom>
                    <a:avLst/>
                    <a:gdLst>
                      <a:gd name="connsiteX0" fmla="*/ 711994 w 742950"/>
                      <a:gd name="connsiteY0" fmla="*/ 129064 h 133350"/>
                      <a:gd name="connsiteX1" fmla="*/ 37624 w 742950"/>
                      <a:gd name="connsiteY1" fmla="*/ 129064 h 133350"/>
                      <a:gd name="connsiteX2" fmla="*/ 7144 w 742950"/>
                      <a:gd name="connsiteY2" fmla="*/ 98584 h 133350"/>
                      <a:gd name="connsiteX3" fmla="*/ 7144 w 742950"/>
                      <a:gd name="connsiteY3" fmla="*/ 98584 h 133350"/>
                      <a:gd name="connsiteX4" fmla="*/ 98584 w 742950"/>
                      <a:gd name="connsiteY4" fmla="*/ 7144 h 133350"/>
                      <a:gd name="connsiteX5" fmla="*/ 651986 w 742950"/>
                      <a:gd name="connsiteY5" fmla="*/ 7144 h 133350"/>
                      <a:gd name="connsiteX6" fmla="*/ 743426 w 742950"/>
                      <a:gd name="connsiteY6" fmla="*/ 98584 h 133350"/>
                      <a:gd name="connsiteX7" fmla="*/ 743426 w 742950"/>
                      <a:gd name="connsiteY7" fmla="*/ 98584 h 133350"/>
                      <a:gd name="connsiteX8" fmla="*/ 711994 w 742950"/>
                      <a:gd name="connsiteY8" fmla="*/ 129064 h 1333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742950" h="133350">
                        <a:moveTo>
                          <a:pt x="711994" y="129064"/>
                        </a:moveTo>
                        <a:lnTo>
                          <a:pt x="37624" y="129064"/>
                        </a:lnTo>
                        <a:cubicBezTo>
                          <a:pt x="20479" y="129064"/>
                          <a:pt x="7144" y="115729"/>
                          <a:pt x="7144" y="98584"/>
                        </a:cubicBezTo>
                        <a:lnTo>
                          <a:pt x="7144" y="98584"/>
                        </a:lnTo>
                        <a:cubicBezTo>
                          <a:pt x="7144" y="48101"/>
                          <a:pt x="48101" y="7144"/>
                          <a:pt x="98584" y="7144"/>
                        </a:cubicBezTo>
                        <a:lnTo>
                          <a:pt x="651986" y="7144"/>
                        </a:lnTo>
                        <a:cubicBezTo>
                          <a:pt x="702469" y="7144"/>
                          <a:pt x="743426" y="48101"/>
                          <a:pt x="743426" y="98584"/>
                        </a:cubicBezTo>
                        <a:lnTo>
                          <a:pt x="743426" y="98584"/>
                        </a:lnTo>
                        <a:cubicBezTo>
                          <a:pt x="742474" y="115729"/>
                          <a:pt x="729139" y="129064"/>
                          <a:pt x="711994" y="129064"/>
                        </a:cubicBezTo>
                        <a:close/>
                      </a:path>
                    </a:pathLst>
                  </a:custGeom>
                  <a:solidFill>
                    <a:schemeClr val="accent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algn="r" rtl="1"/>
                    <a:endParaRPr lang="en-US">
                      <a:cs typeface="B Nazanin" pitchFamily="2" charset="-78"/>
                    </a:endParaRPr>
                  </a:p>
                </p:txBody>
              </p:sp>
              <p:sp>
                <p:nvSpPr>
                  <p:cNvPr id="181" name="Freeform: Shape 180">
                    <a:extLst>
                      <a:ext uri="{FF2B5EF4-FFF2-40B4-BE49-F238E27FC236}">
                        <a16:creationId xmlns:a16="http://schemas.microsoft.com/office/drawing/2014/main" id="{18421BFE-C4D5-452F-B688-B2C036AF849A}"/>
                      </a:ext>
                    </a:extLst>
                  </p:cNvPr>
                  <p:cNvSpPr/>
                  <p:nvPr/>
                </p:nvSpPr>
                <p:spPr>
                  <a:xfrm>
                    <a:off x="10701546" y="4411068"/>
                    <a:ext cx="182803" cy="182803"/>
                  </a:xfrm>
                  <a:custGeom>
                    <a:avLst/>
                    <a:gdLst>
                      <a:gd name="connsiteX0" fmla="*/ 94774 w 95250"/>
                      <a:gd name="connsiteY0" fmla="*/ 50959 h 95250"/>
                      <a:gd name="connsiteX1" fmla="*/ 50959 w 95250"/>
                      <a:gd name="connsiteY1" fmla="*/ 94774 h 95250"/>
                      <a:gd name="connsiteX2" fmla="*/ 7144 w 95250"/>
                      <a:gd name="connsiteY2" fmla="*/ 50959 h 95250"/>
                      <a:gd name="connsiteX3" fmla="*/ 50959 w 95250"/>
                      <a:gd name="connsiteY3" fmla="*/ 7144 h 95250"/>
                      <a:gd name="connsiteX4" fmla="*/ 94774 w 95250"/>
                      <a:gd name="connsiteY4" fmla="*/ 50959 h 952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95250" h="95250">
                        <a:moveTo>
                          <a:pt x="94774" y="50959"/>
                        </a:moveTo>
                        <a:cubicBezTo>
                          <a:pt x="94774" y="74771"/>
                          <a:pt x="74771" y="94774"/>
                          <a:pt x="50959" y="94774"/>
                        </a:cubicBezTo>
                        <a:cubicBezTo>
                          <a:pt x="27146" y="94774"/>
                          <a:pt x="7144" y="74771"/>
                          <a:pt x="7144" y="50959"/>
                        </a:cubicBezTo>
                        <a:cubicBezTo>
                          <a:pt x="7144" y="27146"/>
                          <a:pt x="27146" y="7144"/>
                          <a:pt x="50959" y="7144"/>
                        </a:cubicBezTo>
                        <a:cubicBezTo>
                          <a:pt x="74771" y="7144"/>
                          <a:pt x="94774" y="27146"/>
                          <a:pt x="94774" y="50959"/>
                        </a:cubicBezTo>
                        <a:close/>
                      </a:path>
                    </a:pathLst>
                  </a:custGeom>
                  <a:solidFill>
                    <a:schemeClr val="accent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algn="r" rtl="1"/>
                    <a:endParaRPr lang="en-US">
                      <a:cs typeface="B Nazanin" pitchFamily="2" charset="-78"/>
                    </a:endParaRPr>
                  </a:p>
                </p:txBody>
              </p:sp>
            </p:grpSp>
          </p:grpSp>
          <p:grpSp>
            <p:nvGrpSpPr>
              <p:cNvPr id="162" name="Group 161">
                <a:extLst>
                  <a:ext uri="{FF2B5EF4-FFF2-40B4-BE49-F238E27FC236}">
                    <a16:creationId xmlns:a16="http://schemas.microsoft.com/office/drawing/2014/main" id="{3303D527-07D7-4C41-94B2-A02973674BE5}"/>
                  </a:ext>
                </a:extLst>
              </p:cNvPr>
              <p:cNvGrpSpPr/>
              <p:nvPr/>
            </p:nvGrpSpPr>
            <p:grpSpPr>
              <a:xfrm>
                <a:off x="9839517" y="5316702"/>
                <a:ext cx="4551811" cy="712934"/>
                <a:chOff x="2716823" y="4480799"/>
                <a:chExt cx="5838092" cy="914400"/>
              </a:xfrm>
            </p:grpSpPr>
            <p:grpSp>
              <p:nvGrpSpPr>
                <p:cNvPr id="163" name="Group 162">
                  <a:extLst>
                    <a:ext uri="{FF2B5EF4-FFF2-40B4-BE49-F238E27FC236}">
                      <a16:creationId xmlns:a16="http://schemas.microsoft.com/office/drawing/2014/main" id="{E12A5316-C9C6-402A-BC7E-D0C80C959C61}"/>
                    </a:ext>
                  </a:extLst>
                </p:cNvPr>
                <p:cNvGrpSpPr/>
                <p:nvPr/>
              </p:nvGrpSpPr>
              <p:grpSpPr>
                <a:xfrm>
                  <a:off x="2716823" y="4480799"/>
                  <a:ext cx="5838092" cy="914400"/>
                  <a:chOff x="175847" y="4480799"/>
                  <a:chExt cx="8801100" cy="914400"/>
                </a:xfrm>
              </p:grpSpPr>
              <p:sp>
                <p:nvSpPr>
                  <p:cNvPr id="172" name="Rectangle: Rounded Corners 171">
                    <a:extLst>
                      <a:ext uri="{FF2B5EF4-FFF2-40B4-BE49-F238E27FC236}">
                        <a16:creationId xmlns:a16="http://schemas.microsoft.com/office/drawing/2014/main" id="{A47D89C9-45B3-4A7C-BD75-D7A9F4911663}"/>
                      </a:ext>
                    </a:extLst>
                  </p:cNvPr>
                  <p:cNvSpPr/>
                  <p:nvPr/>
                </p:nvSpPr>
                <p:spPr>
                  <a:xfrm>
                    <a:off x="175847" y="4480799"/>
                    <a:ext cx="8801100" cy="914400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chemeClr val="accent4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r" rtl="1"/>
                    <a:endParaRPr lang="en-US">
                      <a:cs typeface="B Nazanin" pitchFamily="2" charset="-78"/>
                    </a:endParaRPr>
                  </a:p>
                </p:txBody>
              </p:sp>
              <p:sp>
                <p:nvSpPr>
                  <p:cNvPr id="173" name="Rectangle: Rounded Corners 172">
                    <a:extLst>
                      <a:ext uri="{FF2B5EF4-FFF2-40B4-BE49-F238E27FC236}">
                        <a16:creationId xmlns:a16="http://schemas.microsoft.com/office/drawing/2014/main" id="{6CD02FCB-10A8-42CC-9D51-8B10C337A2B6}"/>
                      </a:ext>
                    </a:extLst>
                  </p:cNvPr>
                  <p:cNvSpPr/>
                  <p:nvPr/>
                </p:nvSpPr>
                <p:spPr>
                  <a:xfrm>
                    <a:off x="352032" y="4595617"/>
                    <a:ext cx="8448730" cy="684764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chemeClr val="accent6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r" rtl="1"/>
                    <a:endParaRPr lang="en-US" dirty="0">
                      <a:cs typeface="B Nazanin" pitchFamily="2" charset="-78"/>
                    </a:endParaRPr>
                  </a:p>
                </p:txBody>
              </p:sp>
            </p:grpSp>
            <p:grpSp>
              <p:nvGrpSpPr>
                <p:cNvPr id="164" name="Group 163">
                  <a:extLst>
                    <a:ext uri="{FF2B5EF4-FFF2-40B4-BE49-F238E27FC236}">
                      <a16:creationId xmlns:a16="http://schemas.microsoft.com/office/drawing/2014/main" id="{2E30FB71-64B6-4E6B-B6B6-307D0A333396}"/>
                    </a:ext>
                  </a:extLst>
                </p:cNvPr>
                <p:cNvGrpSpPr/>
                <p:nvPr/>
              </p:nvGrpSpPr>
              <p:grpSpPr>
                <a:xfrm>
                  <a:off x="2954961" y="4660680"/>
                  <a:ext cx="5376674" cy="563948"/>
                  <a:chOff x="3193903" y="4660680"/>
                  <a:chExt cx="5376674" cy="563948"/>
                </a:xfrm>
              </p:grpSpPr>
              <p:sp>
                <p:nvSpPr>
                  <p:cNvPr id="165" name="Circle: Hollow 164">
                    <a:extLst>
                      <a:ext uri="{FF2B5EF4-FFF2-40B4-BE49-F238E27FC236}">
                        <a16:creationId xmlns:a16="http://schemas.microsoft.com/office/drawing/2014/main" id="{13E4F1C3-0D2B-4B2D-BF0F-4F1CBE7D1471}"/>
                      </a:ext>
                    </a:extLst>
                  </p:cNvPr>
                  <p:cNvSpPr/>
                  <p:nvPr/>
                </p:nvSpPr>
                <p:spPr>
                  <a:xfrm>
                    <a:off x="3193903" y="4660680"/>
                    <a:ext cx="563948" cy="563948"/>
                  </a:xfrm>
                  <a:prstGeom prst="donut">
                    <a:avLst/>
                  </a:prstGeom>
                  <a:solidFill>
                    <a:schemeClr val="accent4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r" rtl="1"/>
                    <a:endParaRPr lang="en-US">
                      <a:solidFill>
                        <a:schemeClr val="tx1"/>
                      </a:solidFill>
                      <a:cs typeface="B Nazanin" pitchFamily="2" charset="-78"/>
                    </a:endParaRPr>
                  </a:p>
                </p:txBody>
              </p:sp>
              <p:sp>
                <p:nvSpPr>
                  <p:cNvPr id="166" name="Circle: Hollow 165">
                    <a:extLst>
                      <a:ext uri="{FF2B5EF4-FFF2-40B4-BE49-F238E27FC236}">
                        <a16:creationId xmlns:a16="http://schemas.microsoft.com/office/drawing/2014/main" id="{5E04B6F9-6865-45E9-B408-9EA329222F37}"/>
                      </a:ext>
                    </a:extLst>
                  </p:cNvPr>
                  <p:cNvSpPr/>
                  <p:nvPr/>
                </p:nvSpPr>
                <p:spPr>
                  <a:xfrm>
                    <a:off x="3996024" y="4660680"/>
                    <a:ext cx="563948" cy="563948"/>
                  </a:xfrm>
                  <a:prstGeom prst="donut">
                    <a:avLst/>
                  </a:prstGeom>
                  <a:solidFill>
                    <a:schemeClr val="accent4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r" rtl="1"/>
                    <a:endParaRPr lang="en-US">
                      <a:solidFill>
                        <a:schemeClr val="tx1"/>
                      </a:solidFill>
                      <a:cs typeface="B Nazanin" pitchFamily="2" charset="-78"/>
                    </a:endParaRPr>
                  </a:p>
                </p:txBody>
              </p:sp>
              <p:sp>
                <p:nvSpPr>
                  <p:cNvPr id="167" name="Circle: Hollow 166">
                    <a:extLst>
                      <a:ext uri="{FF2B5EF4-FFF2-40B4-BE49-F238E27FC236}">
                        <a16:creationId xmlns:a16="http://schemas.microsoft.com/office/drawing/2014/main" id="{8ADD5EBD-5BBA-4016-8C8A-67920E24E9F4}"/>
                      </a:ext>
                    </a:extLst>
                  </p:cNvPr>
                  <p:cNvSpPr/>
                  <p:nvPr/>
                </p:nvSpPr>
                <p:spPr>
                  <a:xfrm>
                    <a:off x="4798145" y="4660680"/>
                    <a:ext cx="563948" cy="563948"/>
                  </a:xfrm>
                  <a:prstGeom prst="donut">
                    <a:avLst/>
                  </a:prstGeom>
                  <a:solidFill>
                    <a:schemeClr val="accent4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r" rtl="1"/>
                    <a:endParaRPr lang="en-US">
                      <a:solidFill>
                        <a:schemeClr val="tx1"/>
                      </a:solidFill>
                      <a:cs typeface="B Nazanin" pitchFamily="2" charset="-78"/>
                    </a:endParaRPr>
                  </a:p>
                </p:txBody>
              </p:sp>
              <p:sp>
                <p:nvSpPr>
                  <p:cNvPr id="168" name="Circle: Hollow 167">
                    <a:extLst>
                      <a:ext uri="{FF2B5EF4-FFF2-40B4-BE49-F238E27FC236}">
                        <a16:creationId xmlns:a16="http://schemas.microsoft.com/office/drawing/2014/main" id="{F9081DC5-9A2B-4A48-AABB-18E30B84C9D1}"/>
                      </a:ext>
                    </a:extLst>
                  </p:cNvPr>
                  <p:cNvSpPr/>
                  <p:nvPr/>
                </p:nvSpPr>
                <p:spPr>
                  <a:xfrm>
                    <a:off x="5600266" y="4660680"/>
                    <a:ext cx="563948" cy="563948"/>
                  </a:xfrm>
                  <a:prstGeom prst="donut">
                    <a:avLst/>
                  </a:prstGeom>
                  <a:solidFill>
                    <a:schemeClr val="accent4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r" rtl="1"/>
                    <a:endParaRPr lang="en-US">
                      <a:solidFill>
                        <a:schemeClr val="tx1"/>
                      </a:solidFill>
                      <a:cs typeface="B Nazanin" pitchFamily="2" charset="-78"/>
                    </a:endParaRPr>
                  </a:p>
                </p:txBody>
              </p:sp>
              <p:sp>
                <p:nvSpPr>
                  <p:cNvPr id="169" name="Circle: Hollow 168">
                    <a:extLst>
                      <a:ext uri="{FF2B5EF4-FFF2-40B4-BE49-F238E27FC236}">
                        <a16:creationId xmlns:a16="http://schemas.microsoft.com/office/drawing/2014/main" id="{5CB34120-CB22-474A-A005-CAFFC7909E18}"/>
                      </a:ext>
                    </a:extLst>
                  </p:cNvPr>
                  <p:cNvSpPr/>
                  <p:nvPr/>
                </p:nvSpPr>
                <p:spPr>
                  <a:xfrm>
                    <a:off x="6402387" y="4660680"/>
                    <a:ext cx="563948" cy="563948"/>
                  </a:xfrm>
                  <a:prstGeom prst="donut">
                    <a:avLst/>
                  </a:prstGeom>
                  <a:solidFill>
                    <a:schemeClr val="accent4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r" rtl="1"/>
                    <a:endParaRPr lang="en-US">
                      <a:solidFill>
                        <a:schemeClr val="tx1"/>
                      </a:solidFill>
                      <a:cs typeface="B Nazanin" pitchFamily="2" charset="-78"/>
                    </a:endParaRPr>
                  </a:p>
                </p:txBody>
              </p:sp>
              <p:sp>
                <p:nvSpPr>
                  <p:cNvPr id="170" name="Circle: Hollow 169">
                    <a:extLst>
                      <a:ext uri="{FF2B5EF4-FFF2-40B4-BE49-F238E27FC236}">
                        <a16:creationId xmlns:a16="http://schemas.microsoft.com/office/drawing/2014/main" id="{E1B4CCF6-4526-448A-865B-AF1D17039432}"/>
                      </a:ext>
                    </a:extLst>
                  </p:cNvPr>
                  <p:cNvSpPr/>
                  <p:nvPr/>
                </p:nvSpPr>
                <p:spPr>
                  <a:xfrm>
                    <a:off x="7204508" y="4660680"/>
                    <a:ext cx="563948" cy="563948"/>
                  </a:xfrm>
                  <a:prstGeom prst="donut">
                    <a:avLst/>
                  </a:prstGeom>
                  <a:solidFill>
                    <a:schemeClr val="accent4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r" rtl="1"/>
                    <a:endParaRPr lang="en-US">
                      <a:solidFill>
                        <a:schemeClr val="tx1"/>
                      </a:solidFill>
                      <a:cs typeface="B Nazanin" pitchFamily="2" charset="-78"/>
                    </a:endParaRPr>
                  </a:p>
                </p:txBody>
              </p:sp>
              <p:sp>
                <p:nvSpPr>
                  <p:cNvPr id="171" name="Circle: Hollow 170">
                    <a:extLst>
                      <a:ext uri="{FF2B5EF4-FFF2-40B4-BE49-F238E27FC236}">
                        <a16:creationId xmlns:a16="http://schemas.microsoft.com/office/drawing/2014/main" id="{D13ABEC1-006C-41DF-9C78-76A639151FC1}"/>
                      </a:ext>
                    </a:extLst>
                  </p:cNvPr>
                  <p:cNvSpPr/>
                  <p:nvPr/>
                </p:nvSpPr>
                <p:spPr>
                  <a:xfrm>
                    <a:off x="8006629" y="4660680"/>
                    <a:ext cx="563948" cy="563948"/>
                  </a:xfrm>
                  <a:prstGeom prst="donut">
                    <a:avLst/>
                  </a:prstGeom>
                  <a:solidFill>
                    <a:schemeClr val="accent4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r" rtl="1"/>
                    <a:endParaRPr lang="en-US">
                      <a:solidFill>
                        <a:schemeClr val="tx1"/>
                      </a:solidFill>
                      <a:cs typeface="B Nazanin" pitchFamily="2" charset="-78"/>
                    </a:endParaRPr>
                  </a:p>
                </p:txBody>
              </p:sp>
            </p:grpSp>
          </p:grpSp>
        </p:grpSp>
        <p:sp>
          <p:nvSpPr>
            <p:cNvPr id="157" name="Freeform: Shape 156">
              <a:extLst>
                <a:ext uri="{FF2B5EF4-FFF2-40B4-BE49-F238E27FC236}">
                  <a16:creationId xmlns:a16="http://schemas.microsoft.com/office/drawing/2014/main" id="{B79F5B7B-76B3-40D5-9229-52DCA7F977F9}"/>
                </a:ext>
              </a:extLst>
            </p:cNvPr>
            <p:cNvSpPr/>
            <p:nvPr/>
          </p:nvSpPr>
          <p:spPr>
            <a:xfrm>
              <a:off x="10927440" y="3803715"/>
              <a:ext cx="141292" cy="467153"/>
            </a:xfrm>
            <a:custGeom>
              <a:avLst/>
              <a:gdLst>
                <a:gd name="connsiteX0" fmla="*/ 142121 w 152400"/>
                <a:gd name="connsiteY0" fmla="*/ 516255 h 647700"/>
                <a:gd name="connsiteX1" fmla="*/ 154504 w 152400"/>
                <a:gd name="connsiteY1" fmla="*/ 254318 h 647700"/>
                <a:gd name="connsiteX2" fmla="*/ 119261 w 152400"/>
                <a:gd name="connsiteY2" fmla="*/ 180023 h 647700"/>
                <a:gd name="connsiteX3" fmla="*/ 101164 w 152400"/>
                <a:gd name="connsiteY3" fmla="*/ 54293 h 647700"/>
                <a:gd name="connsiteX4" fmla="*/ 78304 w 152400"/>
                <a:gd name="connsiteY4" fmla="*/ 0 h 647700"/>
                <a:gd name="connsiteX5" fmla="*/ 78304 w 152400"/>
                <a:gd name="connsiteY5" fmla="*/ 0 h 647700"/>
                <a:gd name="connsiteX6" fmla="*/ 77351 w 152400"/>
                <a:gd name="connsiteY6" fmla="*/ 0 h 647700"/>
                <a:gd name="connsiteX7" fmla="*/ 76399 w 152400"/>
                <a:gd name="connsiteY7" fmla="*/ 0 h 647700"/>
                <a:gd name="connsiteX8" fmla="*/ 76399 w 152400"/>
                <a:gd name="connsiteY8" fmla="*/ 0 h 647700"/>
                <a:gd name="connsiteX9" fmla="*/ 53539 w 152400"/>
                <a:gd name="connsiteY9" fmla="*/ 54293 h 647700"/>
                <a:gd name="connsiteX10" fmla="*/ 35441 w 152400"/>
                <a:gd name="connsiteY10" fmla="*/ 180023 h 647700"/>
                <a:gd name="connsiteX11" fmla="*/ 199 w 152400"/>
                <a:gd name="connsiteY11" fmla="*/ 254318 h 647700"/>
                <a:gd name="connsiteX12" fmla="*/ 12581 w 152400"/>
                <a:gd name="connsiteY12" fmla="*/ 516255 h 647700"/>
                <a:gd name="connsiteX13" fmla="*/ 12581 w 152400"/>
                <a:gd name="connsiteY13" fmla="*/ 575310 h 647700"/>
                <a:gd name="connsiteX14" fmla="*/ 2104 w 152400"/>
                <a:gd name="connsiteY14" fmla="*/ 638175 h 647700"/>
                <a:gd name="connsiteX15" fmla="*/ 150694 w 152400"/>
                <a:gd name="connsiteY15" fmla="*/ 638175 h 647700"/>
                <a:gd name="connsiteX16" fmla="*/ 140216 w 152400"/>
                <a:gd name="connsiteY16" fmla="*/ 575310 h 647700"/>
                <a:gd name="connsiteX17" fmla="*/ 142121 w 152400"/>
                <a:gd name="connsiteY17" fmla="*/ 516255 h 64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52400" h="647700">
                  <a:moveTo>
                    <a:pt x="142121" y="516255"/>
                  </a:moveTo>
                  <a:cubicBezTo>
                    <a:pt x="144026" y="476250"/>
                    <a:pt x="156409" y="300038"/>
                    <a:pt x="154504" y="254318"/>
                  </a:cubicBezTo>
                  <a:cubicBezTo>
                    <a:pt x="153551" y="218123"/>
                    <a:pt x="137359" y="208598"/>
                    <a:pt x="119261" y="180023"/>
                  </a:cubicBezTo>
                  <a:cubicBezTo>
                    <a:pt x="97354" y="145733"/>
                    <a:pt x="101164" y="93345"/>
                    <a:pt x="101164" y="54293"/>
                  </a:cubicBezTo>
                  <a:cubicBezTo>
                    <a:pt x="101164" y="27623"/>
                    <a:pt x="114499" y="952"/>
                    <a:pt x="78304" y="0"/>
                  </a:cubicBezTo>
                  <a:cubicBezTo>
                    <a:pt x="78304" y="0"/>
                    <a:pt x="78304" y="0"/>
                    <a:pt x="78304" y="0"/>
                  </a:cubicBezTo>
                  <a:cubicBezTo>
                    <a:pt x="78304" y="0"/>
                    <a:pt x="78304" y="0"/>
                    <a:pt x="77351" y="0"/>
                  </a:cubicBezTo>
                  <a:cubicBezTo>
                    <a:pt x="77351" y="0"/>
                    <a:pt x="77351" y="0"/>
                    <a:pt x="76399" y="0"/>
                  </a:cubicBezTo>
                  <a:cubicBezTo>
                    <a:pt x="76399" y="0"/>
                    <a:pt x="76399" y="0"/>
                    <a:pt x="76399" y="0"/>
                  </a:cubicBezTo>
                  <a:cubicBezTo>
                    <a:pt x="39251" y="952"/>
                    <a:pt x="52586" y="26670"/>
                    <a:pt x="53539" y="54293"/>
                  </a:cubicBezTo>
                  <a:cubicBezTo>
                    <a:pt x="53539" y="93345"/>
                    <a:pt x="57349" y="145733"/>
                    <a:pt x="35441" y="180023"/>
                  </a:cubicBezTo>
                  <a:cubicBezTo>
                    <a:pt x="17344" y="208598"/>
                    <a:pt x="1151" y="218123"/>
                    <a:pt x="199" y="254318"/>
                  </a:cubicBezTo>
                  <a:cubicBezTo>
                    <a:pt x="-1706" y="300038"/>
                    <a:pt x="10676" y="476250"/>
                    <a:pt x="12581" y="516255"/>
                  </a:cubicBezTo>
                  <a:cubicBezTo>
                    <a:pt x="13534" y="536258"/>
                    <a:pt x="14486" y="555308"/>
                    <a:pt x="12581" y="575310"/>
                  </a:cubicBezTo>
                  <a:cubicBezTo>
                    <a:pt x="11629" y="591503"/>
                    <a:pt x="-3611" y="623888"/>
                    <a:pt x="2104" y="638175"/>
                  </a:cubicBezTo>
                  <a:cubicBezTo>
                    <a:pt x="8771" y="655320"/>
                    <a:pt x="144026" y="655320"/>
                    <a:pt x="150694" y="638175"/>
                  </a:cubicBezTo>
                  <a:cubicBezTo>
                    <a:pt x="156409" y="623888"/>
                    <a:pt x="141169" y="590550"/>
                    <a:pt x="140216" y="575310"/>
                  </a:cubicBezTo>
                  <a:cubicBezTo>
                    <a:pt x="140216" y="555308"/>
                    <a:pt x="141169" y="535305"/>
                    <a:pt x="142121" y="516255"/>
                  </a:cubicBez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158" name="Freeform: Shape 157">
              <a:extLst>
                <a:ext uri="{FF2B5EF4-FFF2-40B4-BE49-F238E27FC236}">
                  <a16:creationId xmlns:a16="http://schemas.microsoft.com/office/drawing/2014/main" id="{7CFF7F3D-7D98-401A-8D4C-2D136B736686}"/>
                </a:ext>
              </a:extLst>
            </p:cNvPr>
            <p:cNvSpPr/>
            <p:nvPr/>
          </p:nvSpPr>
          <p:spPr>
            <a:xfrm>
              <a:off x="11174275" y="3803715"/>
              <a:ext cx="141292" cy="467153"/>
            </a:xfrm>
            <a:custGeom>
              <a:avLst/>
              <a:gdLst>
                <a:gd name="connsiteX0" fmla="*/ 142121 w 152400"/>
                <a:gd name="connsiteY0" fmla="*/ 516255 h 647700"/>
                <a:gd name="connsiteX1" fmla="*/ 154504 w 152400"/>
                <a:gd name="connsiteY1" fmla="*/ 254318 h 647700"/>
                <a:gd name="connsiteX2" fmla="*/ 119261 w 152400"/>
                <a:gd name="connsiteY2" fmla="*/ 180023 h 647700"/>
                <a:gd name="connsiteX3" fmla="*/ 101164 w 152400"/>
                <a:gd name="connsiteY3" fmla="*/ 54293 h 647700"/>
                <a:gd name="connsiteX4" fmla="*/ 78304 w 152400"/>
                <a:gd name="connsiteY4" fmla="*/ 0 h 647700"/>
                <a:gd name="connsiteX5" fmla="*/ 78304 w 152400"/>
                <a:gd name="connsiteY5" fmla="*/ 0 h 647700"/>
                <a:gd name="connsiteX6" fmla="*/ 77351 w 152400"/>
                <a:gd name="connsiteY6" fmla="*/ 0 h 647700"/>
                <a:gd name="connsiteX7" fmla="*/ 76399 w 152400"/>
                <a:gd name="connsiteY7" fmla="*/ 0 h 647700"/>
                <a:gd name="connsiteX8" fmla="*/ 76399 w 152400"/>
                <a:gd name="connsiteY8" fmla="*/ 0 h 647700"/>
                <a:gd name="connsiteX9" fmla="*/ 53539 w 152400"/>
                <a:gd name="connsiteY9" fmla="*/ 54293 h 647700"/>
                <a:gd name="connsiteX10" fmla="*/ 35441 w 152400"/>
                <a:gd name="connsiteY10" fmla="*/ 180023 h 647700"/>
                <a:gd name="connsiteX11" fmla="*/ 199 w 152400"/>
                <a:gd name="connsiteY11" fmla="*/ 254318 h 647700"/>
                <a:gd name="connsiteX12" fmla="*/ 12581 w 152400"/>
                <a:gd name="connsiteY12" fmla="*/ 516255 h 647700"/>
                <a:gd name="connsiteX13" fmla="*/ 12581 w 152400"/>
                <a:gd name="connsiteY13" fmla="*/ 575310 h 647700"/>
                <a:gd name="connsiteX14" fmla="*/ 2104 w 152400"/>
                <a:gd name="connsiteY14" fmla="*/ 638175 h 647700"/>
                <a:gd name="connsiteX15" fmla="*/ 150694 w 152400"/>
                <a:gd name="connsiteY15" fmla="*/ 638175 h 647700"/>
                <a:gd name="connsiteX16" fmla="*/ 140216 w 152400"/>
                <a:gd name="connsiteY16" fmla="*/ 575310 h 647700"/>
                <a:gd name="connsiteX17" fmla="*/ 142121 w 152400"/>
                <a:gd name="connsiteY17" fmla="*/ 516255 h 64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52400" h="647700">
                  <a:moveTo>
                    <a:pt x="142121" y="516255"/>
                  </a:moveTo>
                  <a:cubicBezTo>
                    <a:pt x="144026" y="476250"/>
                    <a:pt x="156409" y="300038"/>
                    <a:pt x="154504" y="254318"/>
                  </a:cubicBezTo>
                  <a:cubicBezTo>
                    <a:pt x="153551" y="218123"/>
                    <a:pt x="137359" y="208598"/>
                    <a:pt x="119261" y="180023"/>
                  </a:cubicBezTo>
                  <a:cubicBezTo>
                    <a:pt x="97354" y="145733"/>
                    <a:pt x="101164" y="93345"/>
                    <a:pt x="101164" y="54293"/>
                  </a:cubicBezTo>
                  <a:cubicBezTo>
                    <a:pt x="101164" y="27623"/>
                    <a:pt x="114499" y="952"/>
                    <a:pt x="78304" y="0"/>
                  </a:cubicBezTo>
                  <a:cubicBezTo>
                    <a:pt x="78304" y="0"/>
                    <a:pt x="78304" y="0"/>
                    <a:pt x="78304" y="0"/>
                  </a:cubicBezTo>
                  <a:cubicBezTo>
                    <a:pt x="78304" y="0"/>
                    <a:pt x="78304" y="0"/>
                    <a:pt x="77351" y="0"/>
                  </a:cubicBezTo>
                  <a:cubicBezTo>
                    <a:pt x="77351" y="0"/>
                    <a:pt x="77351" y="0"/>
                    <a:pt x="76399" y="0"/>
                  </a:cubicBezTo>
                  <a:cubicBezTo>
                    <a:pt x="76399" y="0"/>
                    <a:pt x="76399" y="0"/>
                    <a:pt x="76399" y="0"/>
                  </a:cubicBezTo>
                  <a:cubicBezTo>
                    <a:pt x="39251" y="952"/>
                    <a:pt x="52586" y="26670"/>
                    <a:pt x="53539" y="54293"/>
                  </a:cubicBezTo>
                  <a:cubicBezTo>
                    <a:pt x="53539" y="93345"/>
                    <a:pt x="57349" y="145733"/>
                    <a:pt x="35441" y="180023"/>
                  </a:cubicBezTo>
                  <a:cubicBezTo>
                    <a:pt x="17344" y="208598"/>
                    <a:pt x="1151" y="218123"/>
                    <a:pt x="199" y="254318"/>
                  </a:cubicBezTo>
                  <a:cubicBezTo>
                    <a:pt x="-1706" y="300038"/>
                    <a:pt x="10676" y="476250"/>
                    <a:pt x="12581" y="516255"/>
                  </a:cubicBezTo>
                  <a:cubicBezTo>
                    <a:pt x="13534" y="536258"/>
                    <a:pt x="14486" y="555308"/>
                    <a:pt x="12581" y="575310"/>
                  </a:cubicBezTo>
                  <a:cubicBezTo>
                    <a:pt x="11629" y="591503"/>
                    <a:pt x="-3611" y="623888"/>
                    <a:pt x="2104" y="638175"/>
                  </a:cubicBezTo>
                  <a:cubicBezTo>
                    <a:pt x="8771" y="655320"/>
                    <a:pt x="144026" y="655320"/>
                    <a:pt x="150694" y="638175"/>
                  </a:cubicBezTo>
                  <a:cubicBezTo>
                    <a:pt x="156409" y="623888"/>
                    <a:pt x="141169" y="590550"/>
                    <a:pt x="140216" y="575310"/>
                  </a:cubicBezTo>
                  <a:cubicBezTo>
                    <a:pt x="140216" y="555308"/>
                    <a:pt x="141169" y="535305"/>
                    <a:pt x="142121" y="516255"/>
                  </a:cubicBez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159" name="Freeform: Shape 158">
              <a:extLst>
                <a:ext uri="{FF2B5EF4-FFF2-40B4-BE49-F238E27FC236}">
                  <a16:creationId xmlns:a16="http://schemas.microsoft.com/office/drawing/2014/main" id="{13EF2B37-3EE6-4AB3-80A0-862B02B8B0E8}"/>
                </a:ext>
              </a:extLst>
            </p:cNvPr>
            <p:cNvSpPr/>
            <p:nvPr/>
          </p:nvSpPr>
          <p:spPr>
            <a:xfrm>
              <a:off x="11421110" y="3803715"/>
              <a:ext cx="141292" cy="467153"/>
            </a:xfrm>
            <a:custGeom>
              <a:avLst/>
              <a:gdLst>
                <a:gd name="connsiteX0" fmla="*/ 142121 w 152400"/>
                <a:gd name="connsiteY0" fmla="*/ 516255 h 647700"/>
                <a:gd name="connsiteX1" fmla="*/ 154504 w 152400"/>
                <a:gd name="connsiteY1" fmla="*/ 254318 h 647700"/>
                <a:gd name="connsiteX2" fmla="*/ 119261 w 152400"/>
                <a:gd name="connsiteY2" fmla="*/ 180023 h 647700"/>
                <a:gd name="connsiteX3" fmla="*/ 101164 w 152400"/>
                <a:gd name="connsiteY3" fmla="*/ 54293 h 647700"/>
                <a:gd name="connsiteX4" fmla="*/ 78304 w 152400"/>
                <a:gd name="connsiteY4" fmla="*/ 0 h 647700"/>
                <a:gd name="connsiteX5" fmla="*/ 78304 w 152400"/>
                <a:gd name="connsiteY5" fmla="*/ 0 h 647700"/>
                <a:gd name="connsiteX6" fmla="*/ 77351 w 152400"/>
                <a:gd name="connsiteY6" fmla="*/ 0 h 647700"/>
                <a:gd name="connsiteX7" fmla="*/ 76399 w 152400"/>
                <a:gd name="connsiteY7" fmla="*/ 0 h 647700"/>
                <a:gd name="connsiteX8" fmla="*/ 76399 w 152400"/>
                <a:gd name="connsiteY8" fmla="*/ 0 h 647700"/>
                <a:gd name="connsiteX9" fmla="*/ 53539 w 152400"/>
                <a:gd name="connsiteY9" fmla="*/ 54293 h 647700"/>
                <a:gd name="connsiteX10" fmla="*/ 35441 w 152400"/>
                <a:gd name="connsiteY10" fmla="*/ 180023 h 647700"/>
                <a:gd name="connsiteX11" fmla="*/ 199 w 152400"/>
                <a:gd name="connsiteY11" fmla="*/ 254318 h 647700"/>
                <a:gd name="connsiteX12" fmla="*/ 12581 w 152400"/>
                <a:gd name="connsiteY12" fmla="*/ 516255 h 647700"/>
                <a:gd name="connsiteX13" fmla="*/ 12581 w 152400"/>
                <a:gd name="connsiteY13" fmla="*/ 575310 h 647700"/>
                <a:gd name="connsiteX14" fmla="*/ 2104 w 152400"/>
                <a:gd name="connsiteY14" fmla="*/ 638175 h 647700"/>
                <a:gd name="connsiteX15" fmla="*/ 150694 w 152400"/>
                <a:gd name="connsiteY15" fmla="*/ 638175 h 647700"/>
                <a:gd name="connsiteX16" fmla="*/ 140216 w 152400"/>
                <a:gd name="connsiteY16" fmla="*/ 575310 h 647700"/>
                <a:gd name="connsiteX17" fmla="*/ 142121 w 152400"/>
                <a:gd name="connsiteY17" fmla="*/ 516255 h 64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52400" h="647700">
                  <a:moveTo>
                    <a:pt x="142121" y="516255"/>
                  </a:moveTo>
                  <a:cubicBezTo>
                    <a:pt x="144026" y="476250"/>
                    <a:pt x="156409" y="300038"/>
                    <a:pt x="154504" y="254318"/>
                  </a:cubicBezTo>
                  <a:cubicBezTo>
                    <a:pt x="153551" y="218123"/>
                    <a:pt x="137359" y="208598"/>
                    <a:pt x="119261" y="180023"/>
                  </a:cubicBezTo>
                  <a:cubicBezTo>
                    <a:pt x="97354" y="145733"/>
                    <a:pt x="101164" y="93345"/>
                    <a:pt x="101164" y="54293"/>
                  </a:cubicBezTo>
                  <a:cubicBezTo>
                    <a:pt x="101164" y="27623"/>
                    <a:pt x="114499" y="952"/>
                    <a:pt x="78304" y="0"/>
                  </a:cubicBezTo>
                  <a:cubicBezTo>
                    <a:pt x="78304" y="0"/>
                    <a:pt x="78304" y="0"/>
                    <a:pt x="78304" y="0"/>
                  </a:cubicBezTo>
                  <a:cubicBezTo>
                    <a:pt x="78304" y="0"/>
                    <a:pt x="78304" y="0"/>
                    <a:pt x="77351" y="0"/>
                  </a:cubicBezTo>
                  <a:cubicBezTo>
                    <a:pt x="77351" y="0"/>
                    <a:pt x="77351" y="0"/>
                    <a:pt x="76399" y="0"/>
                  </a:cubicBezTo>
                  <a:cubicBezTo>
                    <a:pt x="76399" y="0"/>
                    <a:pt x="76399" y="0"/>
                    <a:pt x="76399" y="0"/>
                  </a:cubicBezTo>
                  <a:cubicBezTo>
                    <a:pt x="39251" y="952"/>
                    <a:pt x="52586" y="26670"/>
                    <a:pt x="53539" y="54293"/>
                  </a:cubicBezTo>
                  <a:cubicBezTo>
                    <a:pt x="53539" y="93345"/>
                    <a:pt x="57349" y="145733"/>
                    <a:pt x="35441" y="180023"/>
                  </a:cubicBezTo>
                  <a:cubicBezTo>
                    <a:pt x="17344" y="208598"/>
                    <a:pt x="1151" y="218123"/>
                    <a:pt x="199" y="254318"/>
                  </a:cubicBezTo>
                  <a:cubicBezTo>
                    <a:pt x="-1706" y="300038"/>
                    <a:pt x="10676" y="476250"/>
                    <a:pt x="12581" y="516255"/>
                  </a:cubicBezTo>
                  <a:cubicBezTo>
                    <a:pt x="13534" y="536258"/>
                    <a:pt x="14486" y="555308"/>
                    <a:pt x="12581" y="575310"/>
                  </a:cubicBezTo>
                  <a:cubicBezTo>
                    <a:pt x="11629" y="591503"/>
                    <a:pt x="-3611" y="623888"/>
                    <a:pt x="2104" y="638175"/>
                  </a:cubicBezTo>
                  <a:cubicBezTo>
                    <a:pt x="8771" y="655320"/>
                    <a:pt x="144026" y="655320"/>
                    <a:pt x="150694" y="638175"/>
                  </a:cubicBezTo>
                  <a:cubicBezTo>
                    <a:pt x="156409" y="623888"/>
                    <a:pt x="141169" y="590550"/>
                    <a:pt x="140216" y="575310"/>
                  </a:cubicBezTo>
                  <a:cubicBezTo>
                    <a:pt x="140216" y="555308"/>
                    <a:pt x="141169" y="535305"/>
                    <a:pt x="142121" y="516255"/>
                  </a:cubicBez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160" name="Freeform: Shape 159">
              <a:extLst>
                <a:ext uri="{FF2B5EF4-FFF2-40B4-BE49-F238E27FC236}">
                  <a16:creationId xmlns:a16="http://schemas.microsoft.com/office/drawing/2014/main" id="{FC562BF9-612D-4E5D-B3D3-BCB303804885}"/>
                </a:ext>
              </a:extLst>
            </p:cNvPr>
            <p:cNvSpPr/>
            <p:nvPr/>
          </p:nvSpPr>
          <p:spPr>
            <a:xfrm>
              <a:off x="11667945" y="3803715"/>
              <a:ext cx="141292" cy="467153"/>
            </a:xfrm>
            <a:custGeom>
              <a:avLst/>
              <a:gdLst>
                <a:gd name="connsiteX0" fmla="*/ 142121 w 152400"/>
                <a:gd name="connsiteY0" fmla="*/ 516255 h 647700"/>
                <a:gd name="connsiteX1" fmla="*/ 154504 w 152400"/>
                <a:gd name="connsiteY1" fmla="*/ 254318 h 647700"/>
                <a:gd name="connsiteX2" fmla="*/ 119261 w 152400"/>
                <a:gd name="connsiteY2" fmla="*/ 180023 h 647700"/>
                <a:gd name="connsiteX3" fmla="*/ 101164 w 152400"/>
                <a:gd name="connsiteY3" fmla="*/ 54293 h 647700"/>
                <a:gd name="connsiteX4" fmla="*/ 78304 w 152400"/>
                <a:gd name="connsiteY4" fmla="*/ 0 h 647700"/>
                <a:gd name="connsiteX5" fmla="*/ 78304 w 152400"/>
                <a:gd name="connsiteY5" fmla="*/ 0 h 647700"/>
                <a:gd name="connsiteX6" fmla="*/ 77351 w 152400"/>
                <a:gd name="connsiteY6" fmla="*/ 0 h 647700"/>
                <a:gd name="connsiteX7" fmla="*/ 76399 w 152400"/>
                <a:gd name="connsiteY7" fmla="*/ 0 h 647700"/>
                <a:gd name="connsiteX8" fmla="*/ 76399 w 152400"/>
                <a:gd name="connsiteY8" fmla="*/ 0 h 647700"/>
                <a:gd name="connsiteX9" fmla="*/ 53539 w 152400"/>
                <a:gd name="connsiteY9" fmla="*/ 54293 h 647700"/>
                <a:gd name="connsiteX10" fmla="*/ 35441 w 152400"/>
                <a:gd name="connsiteY10" fmla="*/ 180023 h 647700"/>
                <a:gd name="connsiteX11" fmla="*/ 199 w 152400"/>
                <a:gd name="connsiteY11" fmla="*/ 254318 h 647700"/>
                <a:gd name="connsiteX12" fmla="*/ 12581 w 152400"/>
                <a:gd name="connsiteY12" fmla="*/ 516255 h 647700"/>
                <a:gd name="connsiteX13" fmla="*/ 12581 w 152400"/>
                <a:gd name="connsiteY13" fmla="*/ 575310 h 647700"/>
                <a:gd name="connsiteX14" fmla="*/ 2104 w 152400"/>
                <a:gd name="connsiteY14" fmla="*/ 638175 h 647700"/>
                <a:gd name="connsiteX15" fmla="*/ 150694 w 152400"/>
                <a:gd name="connsiteY15" fmla="*/ 638175 h 647700"/>
                <a:gd name="connsiteX16" fmla="*/ 140216 w 152400"/>
                <a:gd name="connsiteY16" fmla="*/ 575310 h 647700"/>
                <a:gd name="connsiteX17" fmla="*/ 142121 w 152400"/>
                <a:gd name="connsiteY17" fmla="*/ 516255 h 64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52400" h="647700">
                  <a:moveTo>
                    <a:pt x="142121" y="516255"/>
                  </a:moveTo>
                  <a:cubicBezTo>
                    <a:pt x="144026" y="476250"/>
                    <a:pt x="156409" y="300038"/>
                    <a:pt x="154504" y="254318"/>
                  </a:cubicBezTo>
                  <a:cubicBezTo>
                    <a:pt x="153551" y="218123"/>
                    <a:pt x="137359" y="208598"/>
                    <a:pt x="119261" y="180023"/>
                  </a:cubicBezTo>
                  <a:cubicBezTo>
                    <a:pt x="97354" y="145733"/>
                    <a:pt x="101164" y="93345"/>
                    <a:pt x="101164" y="54293"/>
                  </a:cubicBezTo>
                  <a:cubicBezTo>
                    <a:pt x="101164" y="27623"/>
                    <a:pt x="114499" y="952"/>
                    <a:pt x="78304" y="0"/>
                  </a:cubicBezTo>
                  <a:cubicBezTo>
                    <a:pt x="78304" y="0"/>
                    <a:pt x="78304" y="0"/>
                    <a:pt x="78304" y="0"/>
                  </a:cubicBezTo>
                  <a:cubicBezTo>
                    <a:pt x="78304" y="0"/>
                    <a:pt x="78304" y="0"/>
                    <a:pt x="77351" y="0"/>
                  </a:cubicBezTo>
                  <a:cubicBezTo>
                    <a:pt x="77351" y="0"/>
                    <a:pt x="77351" y="0"/>
                    <a:pt x="76399" y="0"/>
                  </a:cubicBezTo>
                  <a:cubicBezTo>
                    <a:pt x="76399" y="0"/>
                    <a:pt x="76399" y="0"/>
                    <a:pt x="76399" y="0"/>
                  </a:cubicBezTo>
                  <a:cubicBezTo>
                    <a:pt x="39251" y="952"/>
                    <a:pt x="52586" y="26670"/>
                    <a:pt x="53539" y="54293"/>
                  </a:cubicBezTo>
                  <a:cubicBezTo>
                    <a:pt x="53539" y="93345"/>
                    <a:pt x="57349" y="145733"/>
                    <a:pt x="35441" y="180023"/>
                  </a:cubicBezTo>
                  <a:cubicBezTo>
                    <a:pt x="17344" y="208598"/>
                    <a:pt x="1151" y="218123"/>
                    <a:pt x="199" y="254318"/>
                  </a:cubicBezTo>
                  <a:cubicBezTo>
                    <a:pt x="-1706" y="300038"/>
                    <a:pt x="10676" y="476250"/>
                    <a:pt x="12581" y="516255"/>
                  </a:cubicBezTo>
                  <a:cubicBezTo>
                    <a:pt x="13534" y="536258"/>
                    <a:pt x="14486" y="555308"/>
                    <a:pt x="12581" y="575310"/>
                  </a:cubicBezTo>
                  <a:cubicBezTo>
                    <a:pt x="11629" y="591503"/>
                    <a:pt x="-3611" y="623888"/>
                    <a:pt x="2104" y="638175"/>
                  </a:cubicBezTo>
                  <a:cubicBezTo>
                    <a:pt x="8771" y="655320"/>
                    <a:pt x="144026" y="655320"/>
                    <a:pt x="150694" y="638175"/>
                  </a:cubicBezTo>
                  <a:cubicBezTo>
                    <a:pt x="156409" y="623888"/>
                    <a:pt x="141169" y="590550"/>
                    <a:pt x="140216" y="575310"/>
                  </a:cubicBezTo>
                  <a:cubicBezTo>
                    <a:pt x="140216" y="555308"/>
                    <a:pt x="141169" y="535305"/>
                    <a:pt x="142121" y="516255"/>
                  </a:cubicBez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  <p:sp>
        <p:nvSpPr>
          <p:cNvPr id="189" name="Freeform: Shape 188">
            <a:extLst>
              <a:ext uri="{FF2B5EF4-FFF2-40B4-BE49-F238E27FC236}">
                <a16:creationId xmlns:a16="http://schemas.microsoft.com/office/drawing/2014/main" id="{CF379E9A-DDC0-4FBA-A7E1-7BC15DB70669}"/>
              </a:ext>
            </a:extLst>
          </p:cNvPr>
          <p:cNvSpPr/>
          <p:nvPr/>
        </p:nvSpPr>
        <p:spPr>
          <a:xfrm>
            <a:off x="6479955" y="3960784"/>
            <a:ext cx="549158" cy="404260"/>
          </a:xfrm>
          <a:custGeom>
            <a:avLst/>
            <a:gdLst>
              <a:gd name="connsiteX0" fmla="*/ 1869041 w 3738080"/>
              <a:gd name="connsiteY0" fmla="*/ 1997576 h 2751770"/>
              <a:gd name="connsiteX1" fmla="*/ 2246138 w 3738080"/>
              <a:gd name="connsiteY1" fmla="*/ 2374673 h 2751770"/>
              <a:gd name="connsiteX2" fmla="*/ 1869041 w 3738080"/>
              <a:gd name="connsiteY2" fmla="*/ 2751770 h 2751770"/>
              <a:gd name="connsiteX3" fmla="*/ 1491944 w 3738080"/>
              <a:gd name="connsiteY3" fmla="*/ 2374673 h 2751770"/>
              <a:gd name="connsiteX4" fmla="*/ 1869041 w 3738080"/>
              <a:gd name="connsiteY4" fmla="*/ 1997576 h 2751770"/>
              <a:gd name="connsiteX5" fmla="*/ 2788485 w 3738080"/>
              <a:gd name="connsiteY5" fmla="*/ 1841061 h 2751770"/>
              <a:gd name="connsiteX6" fmla="*/ 2632248 w 3738080"/>
              <a:gd name="connsiteY6" fmla="*/ 1992174 h 2751770"/>
              <a:gd name="connsiteX7" fmla="*/ 2624294 w 3738080"/>
              <a:gd name="connsiteY7" fmla="*/ 1992174 h 2751770"/>
              <a:gd name="connsiteX8" fmla="*/ 1858846 w 3738080"/>
              <a:gd name="connsiteY8" fmla="*/ 1306247 h 2751770"/>
              <a:gd name="connsiteX9" fmla="*/ 2645621 w 3738080"/>
              <a:gd name="connsiteY9" fmla="*/ 1504218 h 2751770"/>
              <a:gd name="connsiteX10" fmla="*/ 2795575 w 3738080"/>
              <a:gd name="connsiteY10" fmla="*/ 1757331 h 2751770"/>
              <a:gd name="connsiteX11" fmla="*/ 2539052 w 3738080"/>
              <a:gd name="connsiteY11" fmla="*/ 1841672 h 2751770"/>
              <a:gd name="connsiteX12" fmla="*/ 1353947 w 3738080"/>
              <a:gd name="connsiteY12" fmla="*/ 1778974 h 2751770"/>
              <a:gd name="connsiteX13" fmla="*/ 982333 w 3738080"/>
              <a:gd name="connsiteY13" fmla="*/ 1780833 h 2751770"/>
              <a:gd name="connsiteX14" fmla="*/ 966756 w 3738080"/>
              <a:gd name="connsiteY14" fmla="*/ 1667407 h 2751770"/>
              <a:gd name="connsiteX15" fmla="*/ 1217540 w 3738080"/>
              <a:gd name="connsiteY15" fmla="*/ 1445700 h 2751770"/>
              <a:gd name="connsiteX16" fmla="*/ 1858846 w 3738080"/>
              <a:gd name="connsiteY16" fmla="*/ 1306247 h 2751770"/>
              <a:gd name="connsiteX17" fmla="*/ 1828129 w 3738080"/>
              <a:gd name="connsiteY17" fmla="*/ 650059 h 2751770"/>
              <a:gd name="connsiteX18" fmla="*/ 3108200 w 3738080"/>
              <a:gd name="connsiteY18" fmla="*/ 1008980 h 2751770"/>
              <a:gd name="connsiteX19" fmla="*/ 3258155 w 3738080"/>
              <a:gd name="connsiteY19" fmla="*/ 1319033 h 2751770"/>
              <a:gd name="connsiteX20" fmla="*/ 2937692 w 3738080"/>
              <a:gd name="connsiteY20" fmla="*/ 1304637 h 2751770"/>
              <a:gd name="connsiteX21" fmla="*/ 763561 w 3738080"/>
              <a:gd name="connsiteY21" fmla="*/ 1325535 h 2751770"/>
              <a:gd name="connsiteX22" fmla="*/ 464412 w 3738080"/>
              <a:gd name="connsiteY22" fmla="*/ 1278813 h 2751770"/>
              <a:gd name="connsiteX23" fmla="*/ 450482 w 3738080"/>
              <a:gd name="connsiteY23" fmla="*/ 1202928 h 2751770"/>
              <a:gd name="connsiteX24" fmla="*/ 622892 w 3738080"/>
              <a:gd name="connsiteY24" fmla="*/ 1008979 h 2751770"/>
              <a:gd name="connsiteX25" fmla="*/ 1828129 w 3738080"/>
              <a:gd name="connsiteY25" fmla="*/ 650059 h 2751770"/>
              <a:gd name="connsiteX26" fmla="*/ 1764313 w 3738080"/>
              <a:gd name="connsiteY26" fmla="*/ 591 h 2751770"/>
              <a:gd name="connsiteX27" fmla="*/ 3559697 w 3738080"/>
              <a:gd name="connsiteY27" fmla="*/ 547180 h 2751770"/>
              <a:gd name="connsiteX28" fmla="*/ 3709650 w 3738080"/>
              <a:gd name="connsiteY28" fmla="*/ 882310 h 2751770"/>
              <a:gd name="connsiteX29" fmla="*/ 3367875 w 3738080"/>
              <a:gd name="connsiteY29" fmla="*/ 834477 h 2751770"/>
              <a:gd name="connsiteX30" fmla="*/ 318417 w 3738080"/>
              <a:gd name="connsiteY30" fmla="*/ 884635 h 2751770"/>
              <a:gd name="connsiteX31" fmla="*/ 19267 w 3738080"/>
              <a:gd name="connsiteY31" fmla="*/ 846272 h 2751770"/>
              <a:gd name="connsiteX32" fmla="*/ 275 w 3738080"/>
              <a:gd name="connsiteY32" fmla="*/ 760137 h 2751770"/>
              <a:gd name="connsiteX33" fmla="*/ 173484 w 3738080"/>
              <a:gd name="connsiteY33" fmla="*/ 547180 h 2751770"/>
              <a:gd name="connsiteX34" fmla="*/ 1764313 w 3738080"/>
              <a:gd name="connsiteY34" fmla="*/ 591 h 2751770"/>
              <a:gd name="connsiteX0" fmla="*/ 1869041 w 3738080"/>
              <a:gd name="connsiteY0" fmla="*/ 1997576 h 2751770"/>
              <a:gd name="connsiteX1" fmla="*/ 2246138 w 3738080"/>
              <a:gd name="connsiteY1" fmla="*/ 2374673 h 2751770"/>
              <a:gd name="connsiteX2" fmla="*/ 1869041 w 3738080"/>
              <a:gd name="connsiteY2" fmla="*/ 2751770 h 2751770"/>
              <a:gd name="connsiteX3" fmla="*/ 1491944 w 3738080"/>
              <a:gd name="connsiteY3" fmla="*/ 2374673 h 2751770"/>
              <a:gd name="connsiteX4" fmla="*/ 1869041 w 3738080"/>
              <a:gd name="connsiteY4" fmla="*/ 1997576 h 2751770"/>
              <a:gd name="connsiteX5" fmla="*/ 2624294 w 3738080"/>
              <a:gd name="connsiteY5" fmla="*/ 1992174 h 2751770"/>
              <a:gd name="connsiteX6" fmla="*/ 2632248 w 3738080"/>
              <a:gd name="connsiteY6" fmla="*/ 1992174 h 2751770"/>
              <a:gd name="connsiteX7" fmla="*/ 2624294 w 3738080"/>
              <a:gd name="connsiteY7" fmla="*/ 1992174 h 2751770"/>
              <a:gd name="connsiteX8" fmla="*/ 1858846 w 3738080"/>
              <a:gd name="connsiteY8" fmla="*/ 1306247 h 2751770"/>
              <a:gd name="connsiteX9" fmla="*/ 2645621 w 3738080"/>
              <a:gd name="connsiteY9" fmla="*/ 1504218 h 2751770"/>
              <a:gd name="connsiteX10" fmla="*/ 2795575 w 3738080"/>
              <a:gd name="connsiteY10" fmla="*/ 1757331 h 2751770"/>
              <a:gd name="connsiteX11" fmla="*/ 2539052 w 3738080"/>
              <a:gd name="connsiteY11" fmla="*/ 1841672 h 2751770"/>
              <a:gd name="connsiteX12" fmla="*/ 1353947 w 3738080"/>
              <a:gd name="connsiteY12" fmla="*/ 1778974 h 2751770"/>
              <a:gd name="connsiteX13" fmla="*/ 982333 w 3738080"/>
              <a:gd name="connsiteY13" fmla="*/ 1780833 h 2751770"/>
              <a:gd name="connsiteX14" fmla="*/ 966756 w 3738080"/>
              <a:gd name="connsiteY14" fmla="*/ 1667407 h 2751770"/>
              <a:gd name="connsiteX15" fmla="*/ 1217540 w 3738080"/>
              <a:gd name="connsiteY15" fmla="*/ 1445700 h 2751770"/>
              <a:gd name="connsiteX16" fmla="*/ 1858846 w 3738080"/>
              <a:gd name="connsiteY16" fmla="*/ 1306247 h 2751770"/>
              <a:gd name="connsiteX17" fmla="*/ 1828129 w 3738080"/>
              <a:gd name="connsiteY17" fmla="*/ 650059 h 2751770"/>
              <a:gd name="connsiteX18" fmla="*/ 3108200 w 3738080"/>
              <a:gd name="connsiteY18" fmla="*/ 1008980 h 2751770"/>
              <a:gd name="connsiteX19" fmla="*/ 3258155 w 3738080"/>
              <a:gd name="connsiteY19" fmla="*/ 1319033 h 2751770"/>
              <a:gd name="connsiteX20" fmla="*/ 2937692 w 3738080"/>
              <a:gd name="connsiteY20" fmla="*/ 1304637 h 2751770"/>
              <a:gd name="connsiteX21" fmla="*/ 763561 w 3738080"/>
              <a:gd name="connsiteY21" fmla="*/ 1325535 h 2751770"/>
              <a:gd name="connsiteX22" fmla="*/ 464412 w 3738080"/>
              <a:gd name="connsiteY22" fmla="*/ 1278813 h 2751770"/>
              <a:gd name="connsiteX23" fmla="*/ 450482 w 3738080"/>
              <a:gd name="connsiteY23" fmla="*/ 1202928 h 2751770"/>
              <a:gd name="connsiteX24" fmla="*/ 622892 w 3738080"/>
              <a:gd name="connsiteY24" fmla="*/ 1008979 h 2751770"/>
              <a:gd name="connsiteX25" fmla="*/ 1828129 w 3738080"/>
              <a:gd name="connsiteY25" fmla="*/ 650059 h 2751770"/>
              <a:gd name="connsiteX26" fmla="*/ 1764313 w 3738080"/>
              <a:gd name="connsiteY26" fmla="*/ 591 h 2751770"/>
              <a:gd name="connsiteX27" fmla="*/ 3559697 w 3738080"/>
              <a:gd name="connsiteY27" fmla="*/ 547180 h 2751770"/>
              <a:gd name="connsiteX28" fmla="*/ 3709650 w 3738080"/>
              <a:gd name="connsiteY28" fmla="*/ 882310 h 2751770"/>
              <a:gd name="connsiteX29" fmla="*/ 3367875 w 3738080"/>
              <a:gd name="connsiteY29" fmla="*/ 834477 h 2751770"/>
              <a:gd name="connsiteX30" fmla="*/ 318417 w 3738080"/>
              <a:gd name="connsiteY30" fmla="*/ 884635 h 2751770"/>
              <a:gd name="connsiteX31" fmla="*/ 19267 w 3738080"/>
              <a:gd name="connsiteY31" fmla="*/ 846272 h 2751770"/>
              <a:gd name="connsiteX32" fmla="*/ 275 w 3738080"/>
              <a:gd name="connsiteY32" fmla="*/ 760137 h 2751770"/>
              <a:gd name="connsiteX33" fmla="*/ 173484 w 3738080"/>
              <a:gd name="connsiteY33" fmla="*/ 547180 h 2751770"/>
              <a:gd name="connsiteX34" fmla="*/ 1764313 w 3738080"/>
              <a:gd name="connsiteY34" fmla="*/ 591 h 2751770"/>
              <a:gd name="connsiteX0" fmla="*/ 1869041 w 3738080"/>
              <a:gd name="connsiteY0" fmla="*/ 1997576 h 2751770"/>
              <a:gd name="connsiteX1" fmla="*/ 2246138 w 3738080"/>
              <a:gd name="connsiteY1" fmla="*/ 2374673 h 2751770"/>
              <a:gd name="connsiteX2" fmla="*/ 1869041 w 3738080"/>
              <a:gd name="connsiteY2" fmla="*/ 2751770 h 2751770"/>
              <a:gd name="connsiteX3" fmla="*/ 1491944 w 3738080"/>
              <a:gd name="connsiteY3" fmla="*/ 2374673 h 2751770"/>
              <a:gd name="connsiteX4" fmla="*/ 1869041 w 3738080"/>
              <a:gd name="connsiteY4" fmla="*/ 1997576 h 2751770"/>
              <a:gd name="connsiteX5" fmla="*/ 1858846 w 3738080"/>
              <a:gd name="connsiteY5" fmla="*/ 1306247 h 2751770"/>
              <a:gd name="connsiteX6" fmla="*/ 2645621 w 3738080"/>
              <a:gd name="connsiteY6" fmla="*/ 1504218 h 2751770"/>
              <a:gd name="connsiteX7" fmla="*/ 2795575 w 3738080"/>
              <a:gd name="connsiteY7" fmla="*/ 1757331 h 2751770"/>
              <a:gd name="connsiteX8" fmla="*/ 2539052 w 3738080"/>
              <a:gd name="connsiteY8" fmla="*/ 1841672 h 2751770"/>
              <a:gd name="connsiteX9" fmla="*/ 1353947 w 3738080"/>
              <a:gd name="connsiteY9" fmla="*/ 1778974 h 2751770"/>
              <a:gd name="connsiteX10" fmla="*/ 982333 w 3738080"/>
              <a:gd name="connsiteY10" fmla="*/ 1780833 h 2751770"/>
              <a:gd name="connsiteX11" fmla="*/ 966756 w 3738080"/>
              <a:gd name="connsiteY11" fmla="*/ 1667407 h 2751770"/>
              <a:gd name="connsiteX12" fmla="*/ 1217540 w 3738080"/>
              <a:gd name="connsiteY12" fmla="*/ 1445700 h 2751770"/>
              <a:gd name="connsiteX13" fmla="*/ 1858846 w 3738080"/>
              <a:gd name="connsiteY13" fmla="*/ 1306247 h 2751770"/>
              <a:gd name="connsiteX14" fmla="*/ 1828129 w 3738080"/>
              <a:gd name="connsiteY14" fmla="*/ 650059 h 2751770"/>
              <a:gd name="connsiteX15" fmla="*/ 3108200 w 3738080"/>
              <a:gd name="connsiteY15" fmla="*/ 1008980 h 2751770"/>
              <a:gd name="connsiteX16" fmla="*/ 3258155 w 3738080"/>
              <a:gd name="connsiteY16" fmla="*/ 1319033 h 2751770"/>
              <a:gd name="connsiteX17" fmla="*/ 2937692 w 3738080"/>
              <a:gd name="connsiteY17" fmla="*/ 1304637 h 2751770"/>
              <a:gd name="connsiteX18" fmla="*/ 763561 w 3738080"/>
              <a:gd name="connsiteY18" fmla="*/ 1325535 h 2751770"/>
              <a:gd name="connsiteX19" fmla="*/ 464412 w 3738080"/>
              <a:gd name="connsiteY19" fmla="*/ 1278813 h 2751770"/>
              <a:gd name="connsiteX20" fmla="*/ 450482 w 3738080"/>
              <a:gd name="connsiteY20" fmla="*/ 1202928 h 2751770"/>
              <a:gd name="connsiteX21" fmla="*/ 622892 w 3738080"/>
              <a:gd name="connsiteY21" fmla="*/ 1008979 h 2751770"/>
              <a:gd name="connsiteX22" fmla="*/ 1828129 w 3738080"/>
              <a:gd name="connsiteY22" fmla="*/ 650059 h 2751770"/>
              <a:gd name="connsiteX23" fmla="*/ 1764313 w 3738080"/>
              <a:gd name="connsiteY23" fmla="*/ 591 h 2751770"/>
              <a:gd name="connsiteX24" fmla="*/ 3559697 w 3738080"/>
              <a:gd name="connsiteY24" fmla="*/ 547180 h 2751770"/>
              <a:gd name="connsiteX25" fmla="*/ 3709650 w 3738080"/>
              <a:gd name="connsiteY25" fmla="*/ 882310 h 2751770"/>
              <a:gd name="connsiteX26" fmla="*/ 3367875 w 3738080"/>
              <a:gd name="connsiteY26" fmla="*/ 834477 h 2751770"/>
              <a:gd name="connsiteX27" fmla="*/ 318417 w 3738080"/>
              <a:gd name="connsiteY27" fmla="*/ 884635 h 2751770"/>
              <a:gd name="connsiteX28" fmla="*/ 19267 w 3738080"/>
              <a:gd name="connsiteY28" fmla="*/ 846272 h 2751770"/>
              <a:gd name="connsiteX29" fmla="*/ 275 w 3738080"/>
              <a:gd name="connsiteY29" fmla="*/ 760137 h 2751770"/>
              <a:gd name="connsiteX30" fmla="*/ 173484 w 3738080"/>
              <a:gd name="connsiteY30" fmla="*/ 547180 h 2751770"/>
              <a:gd name="connsiteX31" fmla="*/ 1764313 w 3738080"/>
              <a:gd name="connsiteY31" fmla="*/ 591 h 27517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3738080" h="2751770">
                <a:moveTo>
                  <a:pt x="1869041" y="1997576"/>
                </a:moveTo>
                <a:cubicBezTo>
                  <a:pt x="2077306" y="1997576"/>
                  <a:pt x="2246138" y="2166408"/>
                  <a:pt x="2246138" y="2374673"/>
                </a:cubicBezTo>
                <a:cubicBezTo>
                  <a:pt x="2246138" y="2582938"/>
                  <a:pt x="2077306" y="2751770"/>
                  <a:pt x="1869041" y="2751770"/>
                </a:cubicBezTo>
                <a:cubicBezTo>
                  <a:pt x="1660776" y="2751770"/>
                  <a:pt x="1491944" y="2582938"/>
                  <a:pt x="1491944" y="2374673"/>
                </a:cubicBezTo>
                <a:cubicBezTo>
                  <a:pt x="1491944" y="2166408"/>
                  <a:pt x="1660776" y="1997576"/>
                  <a:pt x="1869041" y="1997576"/>
                </a:cubicBezTo>
                <a:close/>
                <a:moveTo>
                  <a:pt x="1858846" y="1306247"/>
                </a:moveTo>
                <a:cubicBezTo>
                  <a:pt x="2165924" y="1301758"/>
                  <a:pt x="2404940" y="1399722"/>
                  <a:pt x="2645621" y="1504218"/>
                </a:cubicBezTo>
                <a:cubicBezTo>
                  <a:pt x="2813424" y="1597955"/>
                  <a:pt x="2823993" y="1678797"/>
                  <a:pt x="2795575" y="1757331"/>
                </a:cubicBezTo>
                <a:cubicBezTo>
                  <a:pt x="2761471" y="1842158"/>
                  <a:pt x="2685239" y="1908552"/>
                  <a:pt x="2539052" y="1841672"/>
                </a:cubicBezTo>
                <a:cubicBezTo>
                  <a:pt x="2347207" y="1684231"/>
                  <a:pt x="1733351" y="1556050"/>
                  <a:pt x="1353947" y="1778974"/>
                </a:cubicBezTo>
                <a:cubicBezTo>
                  <a:pt x="1250080" y="1855218"/>
                  <a:pt x="1037749" y="1915097"/>
                  <a:pt x="982333" y="1780833"/>
                </a:cubicBezTo>
                <a:cubicBezTo>
                  <a:pt x="968480" y="1736637"/>
                  <a:pt x="963386" y="1699601"/>
                  <a:pt x="966756" y="1667407"/>
                </a:cubicBezTo>
                <a:cubicBezTo>
                  <a:pt x="976866" y="1570822"/>
                  <a:pt x="1063141" y="1517802"/>
                  <a:pt x="1217540" y="1445700"/>
                </a:cubicBezTo>
                <a:cubicBezTo>
                  <a:pt x="1465851" y="1348519"/>
                  <a:pt x="1674601" y="1308942"/>
                  <a:pt x="1858846" y="1306247"/>
                </a:cubicBezTo>
                <a:close/>
                <a:moveTo>
                  <a:pt x="1828129" y="650059"/>
                </a:moveTo>
                <a:cubicBezTo>
                  <a:pt x="2445754" y="646836"/>
                  <a:pt x="2937662" y="894034"/>
                  <a:pt x="3108200" y="1008980"/>
                </a:cubicBezTo>
                <a:cubicBezTo>
                  <a:pt x="3228810" y="1075858"/>
                  <a:pt x="3343409" y="1171509"/>
                  <a:pt x="3258155" y="1319033"/>
                </a:cubicBezTo>
                <a:cubicBezTo>
                  <a:pt x="3134282" y="1435449"/>
                  <a:pt x="3057301" y="1393031"/>
                  <a:pt x="2937692" y="1304637"/>
                </a:cubicBezTo>
                <a:cubicBezTo>
                  <a:pt x="2647778" y="1191783"/>
                  <a:pt x="2008321" y="619142"/>
                  <a:pt x="763561" y="1325535"/>
                </a:cubicBezTo>
                <a:cubicBezTo>
                  <a:pt x="621636" y="1425852"/>
                  <a:pt x="511304" y="1376178"/>
                  <a:pt x="464412" y="1278813"/>
                </a:cubicBezTo>
                <a:cubicBezTo>
                  <a:pt x="452398" y="1252494"/>
                  <a:pt x="448110" y="1227223"/>
                  <a:pt x="450482" y="1202928"/>
                </a:cubicBezTo>
                <a:cubicBezTo>
                  <a:pt x="457599" y="1130049"/>
                  <a:pt x="524660" y="1065987"/>
                  <a:pt x="622892" y="1008979"/>
                </a:cubicBezTo>
                <a:cubicBezTo>
                  <a:pt x="1041721" y="744082"/>
                  <a:pt x="1457554" y="651995"/>
                  <a:pt x="1828129" y="650059"/>
                </a:cubicBezTo>
                <a:close/>
                <a:moveTo>
                  <a:pt x="1764313" y="591"/>
                </a:moveTo>
                <a:cubicBezTo>
                  <a:pt x="2430887" y="-13278"/>
                  <a:pt x="3056659" y="218017"/>
                  <a:pt x="3559697" y="547180"/>
                </a:cubicBezTo>
                <a:cubicBezTo>
                  <a:pt x="3671781" y="597338"/>
                  <a:pt x="3794905" y="759863"/>
                  <a:pt x="3709650" y="882310"/>
                </a:cubicBezTo>
                <a:cubicBezTo>
                  <a:pt x="3594303" y="984791"/>
                  <a:pt x="3449118" y="907547"/>
                  <a:pt x="3367875" y="834477"/>
                </a:cubicBezTo>
                <a:cubicBezTo>
                  <a:pt x="3193985" y="725799"/>
                  <a:pt x="1920315" y="-235561"/>
                  <a:pt x="318417" y="884635"/>
                </a:cubicBezTo>
                <a:cubicBezTo>
                  <a:pt x="189280" y="993311"/>
                  <a:pt x="70419" y="922739"/>
                  <a:pt x="19267" y="846272"/>
                </a:cubicBezTo>
                <a:cubicBezTo>
                  <a:pt x="4410" y="817516"/>
                  <a:pt x="-1388" y="788500"/>
                  <a:pt x="275" y="760137"/>
                </a:cubicBezTo>
                <a:cubicBezTo>
                  <a:pt x="5260" y="675044"/>
                  <a:pt x="77384" y="595829"/>
                  <a:pt x="173484" y="547180"/>
                </a:cubicBezTo>
                <a:cubicBezTo>
                  <a:pt x="702741" y="170471"/>
                  <a:pt x="1245868" y="11376"/>
                  <a:pt x="1764313" y="59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en-US"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82730768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10">
            <a:extLst>
              <a:ext uri="{FF2B5EF4-FFF2-40B4-BE49-F238E27FC236}">
                <a16:creationId xmlns:a16="http://schemas.microsoft.com/office/drawing/2014/main" id="{3CA5249C-BEC1-475F-9AC7-9314BCAC2490}"/>
              </a:ext>
            </a:extLst>
          </p:cNvPr>
          <p:cNvSpPr txBox="1">
            <a:spLocks/>
          </p:cNvSpPr>
          <p:nvPr/>
        </p:nvSpPr>
        <p:spPr>
          <a:xfrm>
            <a:off x="1098591" y="864898"/>
            <a:ext cx="2952328" cy="2006238"/>
          </a:xfrm>
          <a:prstGeom prst="rect">
            <a:avLst/>
          </a:prstGeom>
          <a:noFill/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 rtl="1">
              <a:lnSpc>
                <a:spcPct val="110000"/>
              </a:lnSpc>
              <a:buNone/>
            </a:pPr>
            <a:endParaRPr lang="fa-IR" altLang="ko-KR" sz="36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cs typeface="B Nazanin" pitchFamily="2" charset="-78"/>
            </a:endParaRPr>
          </a:p>
          <a:p>
            <a:pPr marL="0" indent="0" algn="r" rtl="1">
              <a:lnSpc>
                <a:spcPct val="110000"/>
              </a:lnSpc>
              <a:buNone/>
            </a:pPr>
            <a:r>
              <a:rPr lang="fa-IR" altLang="ko-KR" sz="3600" b="1" dirty="0">
                <a:solidFill>
                  <a:srgbClr val="FFC000"/>
                </a:solidFill>
                <a:latin typeface="+mj-lt"/>
                <a:cs typeface="B Nazanin" pitchFamily="2" charset="-78"/>
              </a:rPr>
              <a:t> ارائه نمونه کارها</a:t>
            </a:r>
            <a:r>
              <a:rPr lang="en-US" altLang="ko-KR" sz="3600" b="1" dirty="0">
                <a:solidFill>
                  <a:srgbClr val="FFC000"/>
                </a:solidFill>
                <a:latin typeface="+mj-lt"/>
                <a:cs typeface="B Nazanin" pitchFamily="2" charset="-78"/>
              </a:rPr>
              <a:t> </a:t>
            </a:r>
            <a:r>
              <a:rPr lang="fa-IR" altLang="ko-KR" sz="3600" b="1" dirty="0">
                <a:solidFill>
                  <a:srgbClr val="FFC000"/>
                </a:solidFill>
                <a:latin typeface="+mj-lt"/>
                <a:cs typeface="B Nazanin" pitchFamily="2" charset="-78"/>
              </a:rPr>
              <a:t>ساده</a:t>
            </a:r>
            <a:endParaRPr lang="en-US" altLang="ko-KR" sz="3600" b="1" dirty="0">
              <a:solidFill>
                <a:srgbClr val="FFC000"/>
              </a:solidFill>
              <a:latin typeface="+mj-lt"/>
              <a:cs typeface="B Nazanin" pitchFamily="2" charset="-78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21DC2331-36B8-4668-9999-907CD4DC4812}"/>
              </a:ext>
            </a:extLst>
          </p:cNvPr>
          <p:cNvSpPr txBox="1"/>
          <p:nvPr/>
        </p:nvSpPr>
        <p:spPr>
          <a:xfrm>
            <a:off x="1098591" y="2955634"/>
            <a:ext cx="295232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آسان برای تغییر رنگ، عکس و متن.</a:t>
            </a:r>
            <a:r>
              <a:rPr lang="en-US" altLang="ko-KR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 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64537E86-D160-45E7-89FA-2B33CF39B7DE}"/>
              </a:ext>
            </a:extLst>
          </p:cNvPr>
          <p:cNvSpPr txBox="1"/>
          <p:nvPr/>
        </p:nvSpPr>
        <p:spPr>
          <a:xfrm>
            <a:off x="739687" y="3563352"/>
            <a:ext cx="3311233" cy="25622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ارائه پاورپوینت مدرنی را دریافت کنید که به زیبایی طراحی شده است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.  </a:t>
            </a:r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آسان برای تغییر رنگ، عکس و متن.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 </a:t>
            </a:r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 </a:t>
            </a:r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ارائه پاورپوینت مدرنی را دریافت کنید که به زیبایی طراحی شده است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.  </a:t>
            </a:r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آسان برای تغییر رنگ، عکس و متن.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 </a:t>
            </a:r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ارائه پاورپوینت مدرنی را دریافت کنید که به زیبایی طراحی شده است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. </a:t>
            </a:r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 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9EAB1240-8E90-4621-942E-B441684F8087}"/>
              </a:ext>
            </a:extLst>
          </p:cNvPr>
          <p:cNvSpPr txBox="1"/>
          <p:nvPr/>
        </p:nvSpPr>
        <p:spPr>
          <a:xfrm>
            <a:off x="8917392" y="1373237"/>
            <a:ext cx="1682435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ارائه پاورپوینت مدرنی را دریافت کنید که به زیبایی طراحی شده است</a:t>
            </a:r>
            <a:r>
              <a:rPr lang="en-US" altLang="ko-KR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.</a:t>
            </a:r>
            <a:endParaRPr lang="ko-KR" altLang="en-US" sz="1400" b="1" dirty="0">
              <a:solidFill>
                <a:schemeClr val="tx1">
                  <a:lumMod val="75000"/>
                  <a:lumOff val="25000"/>
                </a:schemeClr>
              </a:solidFill>
              <a:cs typeface="B Nazanin" pitchFamily="2" charset="-78"/>
            </a:endParaRPr>
          </a:p>
        </p:txBody>
      </p:sp>
      <p:sp>
        <p:nvSpPr>
          <p:cNvPr id="16" name="Rectangle 8">
            <a:extLst>
              <a:ext uri="{FF2B5EF4-FFF2-40B4-BE49-F238E27FC236}">
                <a16:creationId xmlns:a16="http://schemas.microsoft.com/office/drawing/2014/main" id="{5E256F29-5493-4D3F-87D4-EEBF2234FE08}"/>
              </a:ext>
            </a:extLst>
          </p:cNvPr>
          <p:cNvSpPr/>
          <p:nvPr/>
        </p:nvSpPr>
        <p:spPr>
          <a:xfrm>
            <a:off x="5396781" y="4308259"/>
            <a:ext cx="1760764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altLang="ko-KR" sz="1400" b="1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itchFamily="2" charset="-78"/>
              </a:rPr>
              <a:t>شما به سادگی می توانید مخاطبان خود را تحت تاثیر قرار دهید و یک محصول منحصر به فرد </a:t>
            </a:r>
            <a:r>
              <a:rPr lang="en-US" altLang="ko-KR" sz="1400" b="1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itchFamily="2" charset="-78"/>
              </a:rPr>
              <a:t>.</a:t>
            </a:r>
            <a:r>
              <a:rPr lang="fa-IR" altLang="ko-KR" sz="1400" b="1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itchFamily="2" charset="-78"/>
              </a:rPr>
              <a:t>اضافه کنید</a:t>
            </a:r>
            <a:r>
              <a:rPr lang="en-US" altLang="ko-KR" sz="1400" b="1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itchFamily="2" charset="-78"/>
              </a:rPr>
              <a:t>  </a:t>
            </a:r>
            <a:endParaRPr lang="ko-KR" altLang="en-US" sz="1400" b="1" dirty="0">
              <a:cs typeface="B Nazanin" pitchFamily="2" charset="-78"/>
            </a:endParaRP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08F969A-7A1B-4080-8B29-31CB086662ED}"/>
              </a:ext>
            </a:extLst>
          </p:cNvPr>
          <p:cNvSpPr>
            <a:spLocks noGrp="1"/>
          </p:cNvSpPr>
          <p:nvPr>
            <p:ph type="pic" idx="14"/>
          </p:nvPr>
        </p:nvSpPr>
        <p:spPr/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E60FD0D8-178A-4355-8BFD-1628D59151BC}"/>
              </a:ext>
            </a:extLst>
          </p:cNvPr>
          <p:cNvSpPr>
            <a:spLocks noGrp="1"/>
          </p:cNvSpPr>
          <p:nvPr>
            <p:ph type="pic" idx="17"/>
          </p:nvPr>
        </p:nvSpPr>
        <p:spPr/>
      </p:sp>
    </p:spTree>
    <p:extLst>
      <p:ext uri="{BB962C8B-B14F-4D97-AF65-F5344CB8AC3E}">
        <p14:creationId xmlns:p14="http://schemas.microsoft.com/office/powerpoint/2010/main" val="118374811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4" name="그룹 10">
            <a:extLst>
              <a:ext uri="{FF2B5EF4-FFF2-40B4-BE49-F238E27FC236}">
                <a16:creationId xmlns:a16="http://schemas.microsoft.com/office/drawing/2014/main" id="{4F5751D3-806E-4EA3-B539-8B4A9BAC54F4}"/>
              </a:ext>
            </a:extLst>
          </p:cNvPr>
          <p:cNvGrpSpPr/>
          <p:nvPr/>
        </p:nvGrpSpPr>
        <p:grpSpPr>
          <a:xfrm>
            <a:off x="3222662" y="1716497"/>
            <a:ext cx="5746678" cy="3381006"/>
            <a:chOff x="635000" y="1382713"/>
            <a:chExt cx="7869238" cy="4572000"/>
          </a:xfrm>
          <a:solidFill>
            <a:schemeClr val="bg1">
              <a:lumMod val="85000"/>
            </a:schemeClr>
          </a:solidFill>
        </p:grpSpPr>
        <p:sp>
          <p:nvSpPr>
            <p:cNvPr id="325" name="Freeform 8">
              <a:extLst>
                <a:ext uri="{FF2B5EF4-FFF2-40B4-BE49-F238E27FC236}">
                  <a16:creationId xmlns:a16="http://schemas.microsoft.com/office/drawing/2014/main" id="{F0593F3D-A922-4980-99AF-EB9B3F516DB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11213" y="3267075"/>
              <a:ext cx="7478713" cy="2654300"/>
            </a:xfrm>
            <a:custGeom>
              <a:avLst/>
              <a:gdLst>
                <a:gd name="T0" fmla="*/ 1383 w 4711"/>
                <a:gd name="T1" fmla="*/ 1616 h 1672"/>
                <a:gd name="T2" fmla="*/ 4289 w 4711"/>
                <a:gd name="T3" fmla="*/ 1370 h 1672"/>
                <a:gd name="T4" fmla="*/ 4547 w 4711"/>
                <a:gd name="T5" fmla="*/ 1482 h 1672"/>
                <a:gd name="T6" fmla="*/ 4645 w 4711"/>
                <a:gd name="T7" fmla="*/ 1305 h 1672"/>
                <a:gd name="T8" fmla="*/ 4596 w 4711"/>
                <a:gd name="T9" fmla="*/ 1330 h 1672"/>
                <a:gd name="T10" fmla="*/ 4699 w 4711"/>
                <a:gd name="T11" fmla="*/ 1014 h 1672"/>
                <a:gd name="T12" fmla="*/ 2870 w 4711"/>
                <a:gd name="T13" fmla="*/ 1134 h 1672"/>
                <a:gd name="T14" fmla="*/ 4455 w 4711"/>
                <a:gd name="T15" fmla="*/ 918 h 1672"/>
                <a:gd name="T16" fmla="*/ 4359 w 4711"/>
                <a:gd name="T17" fmla="*/ 1140 h 1672"/>
                <a:gd name="T18" fmla="*/ 4144 w 4711"/>
                <a:gd name="T19" fmla="*/ 1286 h 1672"/>
                <a:gd name="T20" fmla="*/ 3936 w 4711"/>
                <a:gd name="T21" fmla="*/ 1271 h 1672"/>
                <a:gd name="T22" fmla="*/ 3802 w 4711"/>
                <a:gd name="T23" fmla="*/ 1080 h 1672"/>
                <a:gd name="T24" fmla="*/ 4059 w 4711"/>
                <a:gd name="T25" fmla="*/ 932 h 1672"/>
                <a:gd name="T26" fmla="*/ 4430 w 4711"/>
                <a:gd name="T27" fmla="*/ 909 h 1672"/>
                <a:gd name="T28" fmla="*/ 3982 w 4711"/>
                <a:gd name="T29" fmla="*/ 883 h 1672"/>
                <a:gd name="T30" fmla="*/ 3891 w 4711"/>
                <a:gd name="T31" fmla="*/ 883 h 1672"/>
                <a:gd name="T32" fmla="*/ 4388 w 4711"/>
                <a:gd name="T33" fmla="*/ 864 h 1672"/>
                <a:gd name="T34" fmla="*/ 4362 w 4711"/>
                <a:gd name="T35" fmla="*/ 825 h 1672"/>
                <a:gd name="T36" fmla="*/ 3994 w 4711"/>
                <a:gd name="T37" fmla="*/ 817 h 1672"/>
                <a:gd name="T38" fmla="*/ 4270 w 4711"/>
                <a:gd name="T39" fmla="*/ 855 h 1672"/>
                <a:gd name="T40" fmla="*/ 4132 w 4711"/>
                <a:gd name="T41" fmla="*/ 887 h 1672"/>
                <a:gd name="T42" fmla="*/ 1563 w 4711"/>
                <a:gd name="T43" fmla="*/ 787 h 1672"/>
                <a:gd name="T44" fmla="*/ 3886 w 4711"/>
                <a:gd name="T45" fmla="*/ 778 h 1672"/>
                <a:gd name="T46" fmla="*/ 3870 w 4711"/>
                <a:gd name="T47" fmla="*/ 845 h 1672"/>
                <a:gd name="T48" fmla="*/ 3987 w 4711"/>
                <a:gd name="T49" fmla="*/ 764 h 1672"/>
                <a:gd name="T50" fmla="*/ 3821 w 4711"/>
                <a:gd name="T51" fmla="*/ 885 h 1672"/>
                <a:gd name="T52" fmla="*/ 3860 w 4711"/>
                <a:gd name="T53" fmla="*/ 710 h 1672"/>
                <a:gd name="T54" fmla="*/ 3786 w 4711"/>
                <a:gd name="T55" fmla="*/ 726 h 1672"/>
                <a:gd name="T56" fmla="*/ 3331 w 4711"/>
                <a:gd name="T57" fmla="*/ 700 h 1672"/>
                <a:gd name="T58" fmla="*/ 3957 w 4711"/>
                <a:gd name="T59" fmla="*/ 677 h 1672"/>
                <a:gd name="T60" fmla="*/ 1245 w 4711"/>
                <a:gd name="T61" fmla="*/ 637 h 1672"/>
                <a:gd name="T62" fmla="*/ 1351 w 4711"/>
                <a:gd name="T63" fmla="*/ 529 h 1672"/>
                <a:gd name="T64" fmla="*/ 3942 w 4711"/>
                <a:gd name="T65" fmla="*/ 620 h 1672"/>
                <a:gd name="T66" fmla="*/ 3942 w 4711"/>
                <a:gd name="T67" fmla="*/ 602 h 1672"/>
                <a:gd name="T68" fmla="*/ 1173 w 4711"/>
                <a:gd name="T69" fmla="*/ 511 h 1672"/>
                <a:gd name="T70" fmla="*/ 1255 w 4711"/>
                <a:gd name="T71" fmla="*/ 515 h 1672"/>
                <a:gd name="T72" fmla="*/ 96 w 4711"/>
                <a:gd name="T73" fmla="*/ 454 h 1672"/>
                <a:gd name="T74" fmla="*/ 1088 w 4711"/>
                <a:gd name="T75" fmla="*/ 445 h 1672"/>
                <a:gd name="T76" fmla="*/ 1166 w 4711"/>
                <a:gd name="T77" fmla="*/ 429 h 1672"/>
                <a:gd name="T78" fmla="*/ 1149 w 4711"/>
                <a:gd name="T79" fmla="*/ 400 h 1672"/>
                <a:gd name="T80" fmla="*/ 2694 w 4711"/>
                <a:gd name="T81" fmla="*/ 262 h 1672"/>
                <a:gd name="T82" fmla="*/ 2256 w 4711"/>
                <a:gd name="T83" fmla="*/ 181 h 1672"/>
                <a:gd name="T84" fmla="*/ 2353 w 4711"/>
                <a:gd name="T85" fmla="*/ 119 h 1672"/>
                <a:gd name="T86" fmla="*/ 4183 w 4711"/>
                <a:gd name="T87" fmla="*/ 162 h 1672"/>
                <a:gd name="T88" fmla="*/ 4046 w 4711"/>
                <a:gd name="T89" fmla="*/ 288 h 1672"/>
                <a:gd name="T90" fmla="*/ 4128 w 4711"/>
                <a:gd name="T91" fmla="*/ 225 h 1672"/>
                <a:gd name="T92" fmla="*/ 2400 w 4711"/>
                <a:gd name="T93" fmla="*/ 78 h 1672"/>
                <a:gd name="T94" fmla="*/ 2425 w 4711"/>
                <a:gd name="T95" fmla="*/ 227 h 1672"/>
                <a:gd name="T96" fmla="*/ 2247 w 4711"/>
                <a:gd name="T97" fmla="*/ 148 h 1672"/>
                <a:gd name="T98" fmla="*/ 2167 w 4711"/>
                <a:gd name="T99" fmla="*/ 232 h 1672"/>
                <a:gd name="T100" fmla="*/ 2489 w 4711"/>
                <a:gd name="T101" fmla="*/ 332 h 1672"/>
                <a:gd name="T102" fmla="*/ 2720 w 4711"/>
                <a:gd name="T103" fmla="*/ 234 h 1672"/>
                <a:gd name="T104" fmla="*/ 2577 w 4711"/>
                <a:gd name="T105" fmla="*/ 157 h 1672"/>
                <a:gd name="T106" fmla="*/ 2533 w 4711"/>
                <a:gd name="T107" fmla="*/ 232 h 1672"/>
                <a:gd name="T108" fmla="*/ 1210 w 4711"/>
                <a:gd name="T109" fmla="*/ 78 h 1672"/>
                <a:gd name="T110" fmla="*/ 2798 w 4711"/>
                <a:gd name="T111" fmla="*/ 145 h 1672"/>
                <a:gd name="T112" fmla="*/ 2903 w 4711"/>
                <a:gd name="T113" fmla="*/ 147 h 1672"/>
                <a:gd name="T114" fmla="*/ 2943 w 4711"/>
                <a:gd name="T115" fmla="*/ 127 h 1672"/>
                <a:gd name="T116" fmla="*/ 1393 w 4711"/>
                <a:gd name="T117" fmla="*/ 66 h 1672"/>
                <a:gd name="T118" fmla="*/ 1028 w 4711"/>
                <a:gd name="T119" fmla="*/ 126 h 1672"/>
                <a:gd name="T120" fmla="*/ 1194 w 4711"/>
                <a:gd name="T121" fmla="*/ 89 h 1672"/>
                <a:gd name="T122" fmla="*/ 1076 w 4711"/>
                <a:gd name="T123" fmla="*/ 54 h 16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711" h="1672">
                  <a:moveTo>
                    <a:pt x="1290" y="1620"/>
                  </a:moveTo>
                  <a:lnTo>
                    <a:pt x="1304" y="1628"/>
                  </a:lnTo>
                  <a:lnTo>
                    <a:pt x="1318" y="1641"/>
                  </a:lnTo>
                  <a:lnTo>
                    <a:pt x="1332" y="1653"/>
                  </a:lnTo>
                  <a:lnTo>
                    <a:pt x="1348" y="1662"/>
                  </a:lnTo>
                  <a:lnTo>
                    <a:pt x="1348" y="1670"/>
                  </a:lnTo>
                  <a:lnTo>
                    <a:pt x="1339" y="1670"/>
                  </a:lnTo>
                  <a:lnTo>
                    <a:pt x="1330" y="1672"/>
                  </a:lnTo>
                  <a:lnTo>
                    <a:pt x="1316" y="1672"/>
                  </a:lnTo>
                  <a:lnTo>
                    <a:pt x="1304" y="1669"/>
                  </a:lnTo>
                  <a:lnTo>
                    <a:pt x="1297" y="1667"/>
                  </a:lnTo>
                  <a:lnTo>
                    <a:pt x="1294" y="1653"/>
                  </a:lnTo>
                  <a:lnTo>
                    <a:pt x="1290" y="1635"/>
                  </a:lnTo>
                  <a:lnTo>
                    <a:pt x="1290" y="1620"/>
                  </a:lnTo>
                  <a:close/>
                  <a:moveTo>
                    <a:pt x="1402" y="1590"/>
                  </a:moveTo>
                  <a:lnTo>
                    <a:pt x="1416" y="1593"/>
                  </a:lnTo>
                  <a:lnTo>
                    <a:pt x="1432" y="1599"/>
                  </a:lnTo>
                  <a:lnTo>
                    <a:pt x="1444" y="1604"/>
                  </a:lnTo>
                  <a:lnTo>
                    <a:pt x="1440" y="1604"/>
                  </a:lnTo>
                  <a:lnTo>
                    <a:pt x="1428" y="1611"/>
                  </a:lnTo>
                  <a:lnTo>
                    <a:pt x="1416" y="1616"/>
                  </a:lnTo>
                  <a:lnTo>
                    <a:pt x="1402" y="1620"/>
                  </a:lnTo>
                  <a:lnTo>
                    <a:pt x="1402" y="1613"/>
                  </a:lnTo>
                  <a:lnTo>
                    <a:pt x="1404" y="1611"/>
                  </a:lnTo>
                  <a:lnTo>
                    <a:pt x="1407" y="1609"/>
                  </a:lnTo>
                  <a:lnTo>
                    <a:pt x="1409" y="1607"/>
                  </a:lnTo>
                  <a:lnTo>
                    <a:pt x="1409" y="1606"/>
                  </a:lnTo>
                  <a:lnTo>
                    <a:pt x="1411" y="1604"/>
                  </a:lnTo>
                  <a:lnTo>
                    <a:pt x="1412" y="1600"/>
                  </a:lnTo>
                  <a:lnTo>
                    <a:pt x="1409" y="1600"/>
                  </a:lnTo>
                  <a:lnTo>
                    <a:pt x="1400" y="1609"/>
                  </a:lnTo>
                  <a:lnTo>
                    <a:pt x="1392" y="1614"/>
                  </a:lnTo>
                  <a:lnTo>
                    <a:pt x="1383" y="1616"/>
                  </a:lnTo>
                  <a:lnTo>
                    <a:pt x="1371" y="1620"/>
                  </a:lnTo>
                  <a:lnTo>
                    <a:pt x="1371" y="1604"/>
                  </a:lnTo>
                  <a:lnTo>
                    <a:pt x="1381" y="1600"/>
                  </a:lnTo>
                  <a:lnTo>
                    <a:pt x="1392" y="1595"/>
                  </a:lnTo>
                  <a:lnTo>
                    <a:pt x="1402" y="1590"/>
                  </a:lnTo>
                  <a:close/>
                  <a:moveTo>
                    <a:pt x="1374" y="1393"/>
                  </a:moveTo>
                  <a:lnTo>
                    <a:pt x="1378" y="1396"/>
                  </a:lnTo>
                  <a:lnTo>
                    <a:pt x="1381" y="1398"/>
                  </a:lnTo>
                  <a:lnTo>
                    <a:pt x="1383" y="1400"/>
                  </a:lnTo>
                  <a:lnTo>
                    <a:pt x="1385" y="1403"/>
                  </a:lnTo>
                  <a:lnTo>
                    <a:pt x="1385" y="1407"/>
                  </a:lnTo>
                  <a:lnTo>
                    <a:pt x="1386" y="1412"/>
                  </a:lnTo>
                  <a:lnTo>
                    <a:pt x="1378" y="1412"/>
                  </a:lnTo>
                  <a:lnTo>
                    <a:pt x="1376" y="1408"/>
                  </a:lnTo>
                  <a:lnTo>
                    <a:pt x="1374" y="1405"/>
                  </a:lnTo>
                  <a:lnTo>
                    <a:pt x="1374" y="1403"/>
                  </a:lnTo>
                  <a:lnTo>
                    <a:pt x="1372" y="1401"/>
                  </a:lnTo>
                  <a:lnTo>
                    <a:pt x="1374" y="1398"/>
                  </a:lnTo>
                  <a:lnTo>
                    <a:pt x="1374" y="1393"/>
                  </a:lnTo>
                  <a:close/>
                  <a:moveTo>
                    <a:pt x="4289" y="1370"/>
                  </a:moveTo>
                  <a:lnTo>
                    <a:pt x="4294" y="1384"/>
                  </a:lnTo>
                  <a:lnTo>
                    <a:pt x="4296" y="1400"/>
                  </a:lnTo>
                  <a:lnTo>
                    <a:pt x="4292" y="1415"/>
                  </a:lnTo>
                  <a:lnTo>
                    <a:pt x="4284" y="1424"/>
                  </a:lnTo>
                  <a:lnTo>
                    <a:pt x="4275" y="1429"/>
                  </a:lnTo>
                  <a:lnTo>
                    <a:pt x="4263" y="1435"/>
                  </a:lnTo>
                  <a:lnTo>
                    <a:pt x="4258" y="1414"/>
                  </a:lnTo>
                  <a:lnTo>
                    <a:pt x="4251" y="1393"/>
                  </a:lnTo>
                  <a:lnTo>
                    <a:pt x="4244" y="1374"/>
                  </a:lnTo>
                  <a:lnTo>
                    <a:pt x="4258" y="1374"/>
                  </a:lnTo>
                  <a:lnTo>
                    <a:pt x="4270" y="1381"/>
                  </a:lnTo>
                  <a:lnTo>
                    <a:pt x="4280" y="1379"/>
                  </a:lnTo>
                  <a:lnTo>
                    <a:pt x="4289" y="1370"/>
                  </a:lnTo>
                  <a:close/>
                  <a:moveTo>
                    <a:pt x="4577" y="1367"/>
                  </a:moveTo>
                  <a:lnTo>
                    <a:pt x="4580" y="1368"/>
                  </a:lnTo>
                  <a:lnTo>
                    <a:pt x="4584" y="1370"/>
                  </a:lnTo>
                  <a:lnTo>
                    <a:pt x="4586" y="1372"/>
                  </a:lnTo>
                  <a:lnTo>
                    <a:pt x="4587" y="1374"/>
                  </a:lnTo>
                  <a:lnTo>
                    <a:pt x="4589" y="1375"/>
                  </a:lnTo>
                  <a:lnTo>
                    <a:pt x="4593" y="1379"/>
                  </a:lnTo>
                  <a:lnTo>
                    <a:pt x="4593" y="1377"/>
                  </a:lnTo>
                  <a:lnTo>
                    <a:pt x="4594" y="1375"/>
                  </a:lnTo>
                  <a:lnTo>
                    <a:pt x="4596" y="1372"/>
                  </a:lnTo>
                  <a:lnTo>
                    <a:pt x="4596" y="1370"/>
                  </a:lnTo>
                  <a:lnTo>
                    <a:pt x="4598" y="1370"/>
                  </a:lnTo>
                  <a:lnTo>
                    <a:pt x="4600" y="1370"/>
                  </a:lnTo>
                  <a:lnTo>
                    <a:pt x="4600" y="1374"/>
                  </a:lnTo>
                  <a:lnTo>
                    <a:pt x="4601" y="1377"/>
                  </a:lnTo>
                  <a:lnTo>
                    <a:pt x="4603" y="1382"/>
                  </a:lnTo>
                  <a:lnTo>
                    <a:pt x="4603" y="1388"/>
                  </a:lnTo>
                  <a:lnTo>
                    <a:pt x="4603" y="1393"/>
                  </a:lnTo>
                  <a:lnTo>
                    <a:pt x="4591" y="1407"/>
                  </a:lnTo>
                  <a:lnTo>
                    <a:pt x="4580" y="1424"/>
                  </a:lnTo>
                  <a:lnTo>
                    <a:pt x="4584" y="1435"/>
                  </a:lnTo>
                  <a:lnTo>
                    <a:pt x="4582" y="1438"/>
                  </a:lnTo>
                  <a:lnTo>
                    <a:pt x="4577" y="1442"/>
                  </a:lnTo>
                  <a:lnTo>
                    <a:pt x="4572" y="1443"/>
                  </a:lnTo>
                  <a:lnTo>
                    <a:pt x="4567" y="1445"/>
                  </a:lnTo>
                  <a:lnTo>
                    <a:pt x="4561" y="1449"/>
                  </a:lnTo>
                  <a:lnTo>
                    <a:pt x="4558" y="1450"/>
                  </a:lnTo>
                  <a:lnTo>
                    <a:pt x="4554" y="1456"/>
                  </a:lnTo>
                  <a:lnTo>
                    <a:pt x="4554" y="1461"/>
                  </a:lnTo>
                  <a:lnTo>
                    <a:pt x="4553" y="1466"/>
                  </a:lnTo>
                  <a:lnTo>
                    <a:pt x="4553" y="1471"/>
                  </a:lnTo>
                  <a:lnTo>
                    <a:pt x="4551" y="1478"/>
                  </a:lnTo>
                  <a:lnTo>
                    <a:pt x="4547" y="1482"/>
                  </a:lnTo>
                  <a:lnTo>
                    <a:pt x="4542" y="1485"/>
                  </a:lnTo>
                  <a:lnTo>
                    <a:pt x="4537" y="1489"/>
                  </a:lnTo>
                  <a:lnTo>
                    <a:pt x="4532" y="1492"/>
                  </a:lnTo>
                  <a:lnTo>
                    <a:pt x="4526" y="1497"/>
                  </a:lnTo>
                  <a:lnTo>
                    <a:pt x="4519" y="1497"/>
                  </a:lnTo>
                  <a:lnTo>
                    <a:pt x="4511" y="1491"/>
                  </a:lnTo>
                  <a:lnTo>
                    <a:pt x="4502" y="1485"/>
                  </a:lnTo>
                  <a:lnTo>
                    <a:pt x="4495" y="1480"/>
                  </a:lnTo>
                  <a:lnTo>
                    <a:pt x="4488" y="1470"/>
                  </a:lnTo>
                  <a:lnTo>
                    <a:pt x="4493" y="1466"/>
                  </a:lnTo>
                  <a:lnTo>
                    <a:pt x="4495" y="1461"/>
                  </a:lnTo>
                  <a:lnTo>
                    <a:pt x="4497" y="1457"/>
                  </a:lnTo>
                  <a:lnTo>
                    <a:pt x="4498" y="1452"/>
                  </a:lnTo>
                  <a:lnTo>
                    <a:pt x="4500" y="1447"/>
                  </a:lnTo>
                  <a:lnTo>
                    <a:pt x="4504" y="1443"/>
                  </a:lnTo>
                  <a:lnTo>
                    <a:pt x="4514" y="1440"/>
                  </a:lnTo>
                  <a:lnTo>
                    <a:pt x="4525" y="1438"/>
                  </a:lnTo>
                  <a:lnTo>
                    <a:pt x="4535" y="1435"/>
                  </a:lnTo>
                  <a:lnTo>
                    <a:pt x="4540" y="1429"/>
                  </a:lnTo>
                  <a:lnTo>
                    <a:pt x="4549" y="1417"/>
                  </a:lnTo>
                  <a:lnTo>
                    <a:pt x="4556" y="1403"/>
                  </a:lnTo>
                  <a:lnTo>
                    <a:pt x="4565" y="1389"/>
                  </a:lnTo>
                  <a:lnTo>
                    <a:pt x="4572" y="1375"/>
                  </a:lnTo>
                  <a:lnTo>
                    <a:pt x="4577" y="1367"/>
                  </a:lnTo>
                  <a:close/>
                  <a:moveTo>
                    <a:pt x="4570" y="1239"/>
                  </a:moveTo>
                  <a:lnTo>
                    <a:pt x="4577" y="1239"/>
                  </a:lnTo>
                  <a:lnTo>
                    <a:pt x="4593" y="1255"/>
                  </a:lnTo>
                  <a:lnTo>
                    <a:pt x="4607" y="1269"/>
                  </a:lnTo>
                  <a:lnTo>
                    <a:pt x="4621" y="1285"/>
                  </a:lnTo>
                  <a:lnTo>
                    <a:pt x="4631" y="1305"/>
                  </a:lnTo>
                  <a:lnTo>
                    <a:pt x="4636" y="1305"/>
                  </a:lnTo>
                  <a:lnTo>
                    <a:pt x="4642" y="1305"/>
                  </a:lnTo>
                  <a:lnTo>
                    <a:pt x="4645" y="1305"/>
                  </a:lnTo>
                  <a:lnTo>
                    <a:pt x="4647" y="1305"/>
                  </a:lnTo>
                  <a:lnTo>
                    <a:pt x="4650" y="1305"/>
                  </a:lnTo>
                  <a:lnTo>
                    <a:pt x="4654" y="1302"/>
                  </a:lnTo>
                  <a:lnTo>
                    <a:pt x="4656" y="1299"/>
                  </a:lnTo>
                  <a:lnTo>
                    <a:pt x="4657" y="1293"/>
                  </a:lnTo>
                  <a:lnTo>
                    <a:pt x="4661" y="1293"/>
                  </a:lnTo>
                  <a:lnTo>
                    <a:pt x="4661" y="1316"/>
                  </a:lnTo>
                  <a:lnTo>
                    <a:pt x="4659" y="1321"/>
                  </a:lnTo>
                  <a:lnTo>
                    <a:pt x="4657" y="1326"/>
                  </a:lnTo>
                  <a:lnTo>
                    <a:pt x="4656" y="1332"/>
                  </a:lnTo>
                  <a:lnTo>
                    <a:pt x="4654" y="1335"/>
                  </a:lnTo>
                  <a:lnTo>
                    <a:pt x="4642" y="1335"/>
                  </a:lnTo>
                  <a:lnTo>
                    <a:pt x="4642" y="1347"/>
                  </a:lnTo>
                  <a:lnTo>
                    <a:pt x="4631" y="1358"/>
                  </a:lnTo>
                  <a:lnTo>
                    <a:pt x="4622" y="1368"/>
                  </a:lnTo>
                  <a:lnTo>
                    <a:pt x="4612" y="1379"/>
                  </a:lnTo>
                  <a:lnTo>
                    <a:pt x="4612" y="1374"/>
                  </a:lnTo>
                  <a:lnTo>
                    <a:pt x="4610" y="1370"/>
                  </a:lnTo>
                  <a:lnTo>
                    <a:pt x="4610" y="1367"/>
                  </a:lnTo>
                  <a:lnTo>
                    <a:pt x="4610" y="1361"/>
                  </a:lnTo>
                  <a:lnTo>
                    <a:pt x="4612" y="1358"/>
                  </a:lnTo>
                  <a:lnTo>
                    <a:pt x="4612" y="1354"/>
                  </a:lnTo>
                  <a:lnTo>
                    <a:pt x="4612" y="1351"/>
                  </a:lnTo>
                  <a:lnTo>
                    <a:pt x="4610" y="1349"/>
                  </a:lnTo>
                  <a:lnTo>
                    <a:pt x="4607" y="1347"/>
                  </a:lnTo>
                  <a:lnTo>
                    <a:pt x="4603" y="1346"/>
                  </a:lnTo>
                  <a:lnTo>
                    <a:pt x="4600" y="1344"/>
                  </a:lnTo>
                  <a:lnTo>
                    <a:pt x="4596" y="1342"/>
                  </a:lnTo>
                  <a:lnTo>
                    <a:pt x="4593" y="1340"/>
                  </a:lnTo>
                  <a:lnTo>
                    <a:pt x="4591" y="1339"/>
                  </a:lnTo>
                  <a:lnTo>
                    <a:pt x="4591" y="1337"/>
                  </a:lnTo>
                  <a:lnTo>
                    <a:pt x="4593" y="1335"/>
                  </a:lnTo>
                  <a:lnTo>
                    <a:pt x="4596" y="1330"/>
                  </a:lnTo>
                  <a:lnTo>
                    <a:pt x="4601" y="1326"/>
                  </a:lnTo>
                  <a:lnTo>
                    <a:pt x="4607" y="1321"/>
                  </a:lnTo>
                  <a:lnTo>
                    <a:pt x="4612" y="1316"/>
                  </a:lnTo>
                  <a:lnTo>
                    <a:pt x="4605" y="1309"/>
                  </a:lnTo>
                  <a:lnTo>
                    <a:pt x="4598" y="1297"/>
                  </a:lnTo>
                  <a:lnTo>
                    <a:pt x="4587" y="1279"/>
                  </a:lnTo>
                  <a:lnTo>
                    <a:pt x="4579" y="1264"/>
                  </a:lnTo>
                  <a:lnTo>
                    <a:pt x="4574" y="1250"/>
                  </a:lnTo>
                  <a:lnTo>
                    <a:pt x="4570" y="1239"/>
                  </a:lnTo>
                  <a:close/>
                  <a:moveTo>
                    <a:pt x="4507" y="1056"/>
                  </a:moveTo>
                  <a:lnTo>
                    <a:pt x="4516" y="1056"/>
                  </a:lnTo>
                  <a:lnTo>
                    <a:pt x="4532" y="1068"/>
                  </a:lnTo>
                  <a:lnTo>
                    <a:pt x="4551" y="1079"/>
                  </a:lnTo>
                  <a:lnTo>
                    <a:pt x="4551" y="1089"/>
                  </a:lnTo>
                  <a:lnTo>
                    <a:pt x="4539" y="1089"/>
                  </a:lnTo>
                  <a:lnTo>
                    <a:pt x="4530" y="1082"/>
                  </a:lnTo>
                  <a:lnTo>
                    <a:pt x="4521" y="1075"/>
                  </a:lnTo>
                  <a:lnTo>
                    <a:pt x="4514" y="1066"/>
                  </a:lnTo>
                  <a:lnTo>
                    <a:pt x="4507" y="1056"/>
                  </a:lnTo>
                  <a:close/>
                  <a:moveTo>
                    <a:pt x="4692" y="995"/>
                  </a:moveTo>
                  <a:lnTo>
                    <a:pt x="4696" y="995"/>
                  </a:lnTo>
                  <a:lnTo>
                    <a:pt x="4699" y="997"/>
                  </a:lnTo>
                  <a:lnTo>
                    <a:pt x="4699" y="997"/>
                  </a:lnTo>
                  <a:lnTo>
                    <a:pt x="4701" y="998"/>
                  </a:lnTo>
                  <a:lnTo>
                    <a:pt x="4701" y="1000"/>
                  </a:lnTo>
                  <a:lnTo>
                    <a:pt x="4703" y="1002"/>
                  </a:lnTo>
                  <a:lnTo>
                    <a:pt x="4704" y="1005"/>
                  </a:lnTo>
                  <a:lnTo>
                    <a:pt x="4708" y="1011"/>
                  </a:lnTo>
                  <a:lnTo>
                    <a:pt x="4710" y="1017"/>
                  </a:lnTo>
                  <a:lnTo>
                    <a:pt x="4711" y="1024"/>
                  </a:lnTo>
                  <a:lnTo>
                    <a:pt x="4704" y="1024"/>
                  </a:lnTo>
                  <a:lnTo>
                    <a:pt x="4704" y="1017"/>
                  </a:lnTo>
                  <a:lnTo>
                    <a:pt x="4699" y="1014"/>
                  </a:lnTo>
                  <a:lnTo>
                    <a:pt x="4697" y="1009"/>
                  </a:lnTo>
                  <a:lnTo>
                    <a:pt x="4696" y="1005"/>
                  </a:lnTo>
                  <a:lnTo>
                    <a:pt x="4694" y="1000"/>
                  </a:lnTo>
                  <a:lnTo>
                    <a:pt x="4692" y="995"/>
                  </a:lnTo>
                  <a:close/>
                  <a:moveTo>
                    <a:pt x="4532" y="974"/>
                  </a:moveTo>
                  <a:lnTo>
                    <a:pt x="4535" y="974"/>
                  </a:lnTo>
                  <a:lnTo>
                    <a:pt x="4537" y="976"/>
                  </a:lnTo>
                  <a:lnTo>
                    <a:pt x="4537" y="977"/>
                  </a:lnTo>
                  <a:lnTo>
                    <a:pt x="4539" y="977"/>
                  </a:lnTo>
                  <a:lnTo>
                    <a:pt x="4540" y="977"/>
                  </a:lnTo>
                  <a:lnTo>
                    <a:pt x="4542" y="979"/>
                  </a:lnTo>
                  <a:lnTo>
                    <a:pt x="4544" y="984"/>
                  </a:lnTo>
                  <a:lnTo>
                    <a:pt x="4544" y="990"/>
                  </a:lnTo>
                  <a:lnTo>
                    <a:pt x="4546" y="993"/>
                  </a:lnTo>
                  <a:lnTo>
                    <a:pt x="4547" y="997"/>
                  </a:lnTo>
                  <a:lnTo>
                    <a:pt x="4549" y="1000"/>
                  </a:lnTo>
                  <a:lnTo>
                    <a:pt x="4551" y="1005"/>
                  </a:lnTo>
                  <a:lnTo>
                    <a:pt x="4539" y="1005"/>
                  </a:lnTo>
                  <a:lnTo>
                    <a:pt x="4537" y="997"/>
                  </a:lnTo>
                  <a:lnTo>
                    <a:pt x="4533" y="991"/>
                  </a:lnTo>
                  <a:lnTo>
                    <a:pt x="4532" y="984"/>
                  </a:lnTo>
                  <a:lnTo>
                    <a:pt x="4532" y="974"/>
                  </a:lnTo>
                  <a:close/>
                  <a:moveTo>
                    <a:pt x="2907" y="967"/>
                  </a:moveTo>
                  <a:lnTo>
                    <a:pt x="2907" y="974"/>
                  </a:lnTo>
                  <a:lnTo>
                    <a:pt x="2915" y="993"/>
                  </a:lnTo>
                  <a:lnTo>
                    <a:pt x="2915" y="1014"/>
                  </a:lnTo>
                  <a:lnTo>
                    <a:pt x="2910" y="1033"/>
                  </a:lnTo>
                  <a:lnTo>
                    <a:pt x="2901" y="1052"/>
                  </a:lnTo>
                  <a:lnTo>
                    <a:pt x="2891" y="1070"/>
                  </a:lnTo>
                  <a:lnTo>
                    <a:pt x="2882" y="1087"/>
                  </a:lnTo>
                  <a:lnTo>
                    <a:pt x="2875" y="1101"/>
                  </a:lnTo>
                  <a:lnTo>
                    <a:pt x="2872" y="1119"/>
                  </a:lnTo>
                  <a:lnTo>
                    <a:pt x="2870" y="1134"/>
                  </a:lnTo>
                  <a:lnTo>
                    <a:pt x="2868" y="1147"/>
                  </a:lnTo>
                  <a:lnTo>
                    <a:pt x="2861" y="1157"/>
                  </a:lnTo>
                  <a:lnTo>
                    <a:pt x="2849" y="1166"/>
                  </a:lnTo>
                  <a:lnTo>
                    <a:pt x="2849" y="1162"/>
                  </a:lnTo>
                  <a:lnTo>
                    <a:pt x="2842" y="1161"/>
                  </a:lnTo>
                  <a:lnTo>
                    <a:pt x="2837" y="1159"/>
                  </a:lnTo>
                  <a:lnTo>
                    <a:pt x="2832" y="1155"/>
                  </a:lnTo>
                  <a:lnTo>
                    <a:pt x="2828" y="1150"/>
                  </a:lnTo>
                  <a:lnTo>
                    <a:pt x="2826" y="1143"/>
                  </a:lnTo>
                  <a:lnTo>
                    <a:pt x="2819" y="1129"/>
                  </a:lnTo>
                  <a:lnTo>
                    <a:pt x="2818" y="1115"/>
                  </a:lnTo>
                  <a:lnTo>
                    <a:pt x="2823" y="1103"/>
                  </a:lnTo>
                  <a:lnTo>
                    <a:pt x="2828" y="1089"/>
                  </a:lnTo>
                  <a:lnTo>
                    <a:pt x="2833" y="1075"/>
                  </a:lnTo>
                  <a:lnTo>
                    <a:pt x="2833" y="1066"/>
                  </a:lnTo>
                  <a:lnTo>
                    <a:pt x="2832" y="1052"/>
                  </a:lnTo>
                  <a:lnTo>
                    <a:pt x="2830" y="1038"/>
                  </a:lnTo>
                  <a:lnTo>
                    <a:pt x="2830" y="1024"/>
                  </a:lnTo>
                  <a:lnTo>
                    <a:pt x="2849" y="1024"/>
                  </a:lnTo>
                  <a:lnTo>
                    <a:pt x="2854" y="1016"/>
                  </a:lnTo>
                  <a:lnTo>
                    <a:pt x="2865" y="1005"/>
                  </a:lnTo>
                  <a:lnTo>
                    <a:pt x="2875" y="993"/>
                  </a:lnTo>
                  <a:lnTo>
                    <a:pt x="2887" y="981"/>
                  </a:lnTo>
                  <a:lnTo>
                    <a:pt x="2898" y="972"/>
                  </a:lnTo>
                  <a:lnTo>
                    <a:pt x="2907" y="967"/>
                  </a:lnTo>
                  <a:close/>
                  <a:moveTo>
                    <a:pt x="4455" y="913"/>
                  </a:moveTo>
                  <a:lnTo>
                    <a:pt x="4469" y="918"/>
                  </a:lnTo>
                  <a:lnTo>
                    <a:pt x="4469" y="925"/>
                  </a:lnTo>
                  <a:lnTo>
                    <a:pt x="4458" y="925"/>
                  </a:lnTo>
                  <a:lnTo>
                    <a:pt x="4458" y="921"/>
                  </a:lnTo>
                  <a:lnTo>
                    <a:pt x="4457" y="920"/>
                  </a:lnTo>
                  <a:lnTo>
                    <a:pt x="4457" y="918"/>
                  </a:lnTo>
                  <a:lnTo>
                    <a:pt x="4455" y="918"/>
                  </a:lnTo>
                  <a:lnTo>
                    <a:pt x="4455" y="916"/>
                  </a:lnTo>
                  <a:lnTo>
                    <a:pt x="4455" y="913"/>
                  </a:lnTo>
                  <a:close/>
                  <a:moveTo>
                    <a:pt x="4205" y="909"/>
                  </a:moveTo>
                  <a:lnTo>
                    <a:pt x="4209" y="909"/>
                  </a:lnTo>
                  <a:lnTo>
                    <a:pt x="4210" y="918"/>
                  </a:lnTo>
                  <a:lnTo>
                    <a:pt x="4212" y="930"/>
                  </a:lnTo>
                  <a:lnTo>
                    <a:pt x="4217" y="944"/>
                  </a:lnTo>
                  <a:lnTo>
                    <a:pt x="4221" y="956"/>
                  </a:lnTo>
                  <a:lnTo>
                    <a:pt x="4224" y="963"/>
                  </a:lnTo>
                  <a:lnTo>
                    <a:pt x="4226" y="965"/>
                  </a:lnTo>
                  <a:lnTo>
                    <a:pt x="4231" y="967"/>
                  </a:lnTo>
                  <a:lnTo>
                    <a:pt x="4235" y="967"/>
                  </a:lnTo>
                  <a:lnTo>
                    <a:pt x="4240" y="969"/>
                  </a:lnTo>
                  <a:lnTo>
                    <a:pt x="4244" y="969"/>
                  </a:lnTo>
                  <a:lnTo>
                    <a:pt x="4247" y="970"/>
                  </a:lnTo>
                  <a:lnTo>
                    <a:pt x="4247" y="976"/>
                  </a:lnTo>
                  <a:lnTo>
                    <a:pt x="4251" y="988"/>
                  </a:lnTo>
                  <a:lnTo>
                    <a:pt x="4254" y="1002"/>
                  </a:lnTo>
                  <a:lnTo>
                    <a:pt x="4259" y="1019"/>
                  </a:lnTo>
                  <a:lnTo>
                    <a:pt x="4263" y="1031"/>
                  </a:lnTo>
                  <a:lnTo>
                    <a:pt x="4266" y="1040"/>
                  </a:lnTo>
                  <a:lnTo>
                    <a:pt x="4275" y="1040"/>
                  </a:lnTo>
                  <a:lnTo>
                    <a:pt x="4280" y="1042"/>
                  </a:lnTo>
                  <a:lnTo>
                    <a:pt x="4286" y="1044"/>
                  </a:lnTo>
                  <a:lnTo>
                    <a:pt x="4289" y="1047"/>
                  </a:lnTo>
                  <a:lnTo>
                    <a:pt x="4292" y="1052"/>
                  </a:lnTo>
                  <a:lnTo>
                    <a:pt x="4301" y="1065"/>
                  </a:lnTo>
                  <a:lnTo>
                    <a:pt x="4305" y="1082"/>
                  </a:lnTo>
                  <a:lnTo>
                    <a:pt x="4324" y="1082"/>
                  </a:lnTo>
                  <a:lnTo>
                    <a:pt x="4331" y="1100"/>
                  </a:lnTo>
                  <a:lnTo>
                    <a:pt x="4341" y="1112"/>
                  </a:lnTo>
                  <a:lnTo>
                    <a:pt x="4350" y="1124"/>
                  </a:lnTo>
                  <a:lnTo>
                    <a:pt x="4359" y="1140"/>
                  </a:lnTo>
                  <a:lnTo>
                    <a:pt x="4362" y="1166"/>
                  </a:lnTo>
                  <a:lnTo>
                    <a:pt x="4361" y="1187"/>
                  </a:lnTo>
                  <a:lnTo>
                    <a:pt x="4355" y="1208"/>
                  </a:lnTo>
                  <a:lnTo>
                    <a:pt x="4347" y="1227"/>
                  </a:lnTo>
                  <a:lnTo>
                    <a:pt x="4338" y="1248"/>
                  </a:lnTo>
                  <a:lnTo>
                    <a:pt x="4327" y="1271"/>
                  </a:lnTo>
                  <a:lnTo>
                    <a:pt x="4324" y="1285"/>
                  </a:lnTo>
                  <a:lnTo>
                    <a:pt x="4319" y="1299"/>
                  </a:lnTo>
                  <a:lnTo>
                    <a:pt x="4315" y="1314"/>
                  </a:lnTo>
                  <a:lnTo>
                    <a:pt x="4310" y="1326"/>
                  </a:lnTo>
                  <a:lnTo>
                    <a:pt x="4301" y="1335"/>
                  </a:lnTo>
                  <a:lnTo>
                    <a:pt x="4291" y="1340"/>
                  </a:lnTo>
                  <a:lnTo>
                    <a:pt x="4279" y="1346"/>
                  </a:lnTo>
                  <a:lnTo>
                    <a:pt x="4266" y="1351"/>
                  </a:lnTo>
                  <a:lnTo>
                    <a:pt x="4258" y="1354"/>
                  </a:lnTo>
                  <a:lnTo>
                    <a:pt x="4247" y="1346"/>
                  </a:lnTo>
                  <a:lnTo>
                    <a:pt x="4235" y="1335"/>
                  </a:lnTo>
                  <a:lnTo>
                    <a:pt x="4226" y="1342"/>
                  </a:lnTo>
                  <a:lnTo>
                    <a:pt x="4216" y="1346"/>
                  </a:lnTo>
                  <a:lnTo>
                    <a:pt x="4203" y="1344"/>
                  </a:lnTo>
                  <a:lnTo>
                    <a:pt x="4190" y="1342"/>
                  </a:lnTo>
                  <a:lnTo>
                    <a:pt x="4174" y="1340"/>
                  </a:lnTo>
                  <a:lnTo>
                    <a:pt x="4167" y="1305"/>
                  </a:lnTo>
                  <a:lnTo>
                    <a:pt x="4162" y="1304"/>
                  </a:lnTo>
                  <a:lnTo>
                    <a:pt x="4156" y="1302"/>
                  </a:lnTo>
                  <a:lnTo>
                    <a:pt x="4151" y="1300"/>
                  </a:lnTo>
                  <a:lnTo>
                    <a:pt x="4148" y="1297"/>
                  </a:lnTo>
                  <a:lnTo>
                    <a:pt x="4144" y="1295"/>
                  </a:lnTo>
                  <a:lnTo>
                    <a:pt x="4142" y="1293"/>
                  </a:lnTo>
                  <a:lnTo>
                    <a:pt x="4142" y="1292"/>
                  </a:lnTo>
                  <a:lnTo>
                    <a:pt x="4144" y="1290"/>
                  </a:lnTo>
                  <a:lnTo>
                    <a:pt x="4144" y="1288"/>
                  </a:lnTo>
                  <a:lnTo>
                    <a:pt x="4144" y="1286"/>
                  </a:lnTo>
                  <a:lnTo>
                    <a:pt x="4142" y="1285"/>
                  </a:lnTo>
                  <a:lnTo>
                    <a:pt x="4141" y="1283"/>
                  </a:lnTo>
                  <a:lnTo>
                    <a:pt x="4135" y="1281"/>
                  </a:lnTo>
                  <a:lnTo>
                    <a:pt x="4134" y="1283"/>
                  </a:lnTo>
                  <a:lnTo>
                    <a:pt x="4134" y="1285"/>
                  </a:lnTo>
                  <a:lnTo>
                    <a:pt x="4134" y="1285"/>
                  </a:lnTo>
                  <a:lnTo>
                    <a:pt x="4132" y="1286"/>
                  </a:lnTo>
                  <a:lnTo>
                    <a:pt x="4130" y="1286"/>
                  </a:lnTo>
                  <a:lnTo>
                    <a:pt x="4128" y="1286"/>
                  </a:lnTo>
                  <a:lnTo>
                    <a:pt x="4128" y="1281"/>
                  </a:lnTo>
                  <a:lnTo>
                    <a:pt x="4123" y="1281"/>
                  </a:lnTo>
                  <a:lnTo>
                    <a:pt x="4123" y="1278"/>
                  </a:lnTo>
                  <a:lnTo>
                    <a:pt x="4130" y="1274"/>
                  </a:lnTo>
                  <a:lnTo>
                    <a:pt x="4135" y="1269"/>
                  </a:lnTo>
                  <a:lnTo>
                    <a:pt x="4139" y="1264"/>
                  </a:lnTo>
                  <a:lnTo>
                    <a:pt x="4135" y="1264"/>
                  </a:lnTo>
                  <a:lnTo>
                    <a:pt x="4135" y="1258"/>
                  </a:lnTo>
                  <a:lnTo>
                    <a:pt x="4127" y="1267"/>
                  </a:lnTo>
                  <a:lnTo>
                    <a:pt x="4118" y="1272"/>
                  </a:lnTo>
                  <a:lnTo>
                    <a:pt x="4104" y="1278"/>
                  </a:lnTo>
                  <a:lnTo>
                    <a:pt x="4099" y="1267"/>
                  </a:lnTo>
                  <a:lnTo>
                    <a:pt x="4092" y="1257"/>
                  </a:lnTo>
                  <a:lnTo>
                    <a:pt x="4083" y="1248"/>
                  </a:lnTo>
                  <a:lnTo>
                    <a:pt x="4071" y="1241"/>
                  </a:lnTo>
                  <a:lnTo>
                    <a:pt x="4055" y="1239"/>
                  </a:lnTo>
                  <a:lnTo>
                    <a:pt x="4045" y="1236"/>
                  </a:lnTo>
                  <a:lnTo>
                    <a:pt x="4031" y="1234"/>
                  </a:lnTo>
                  <a:lnTo>
                    <a:pt x="4011" y="1236"/>
                  </a:lnTo>
                  <a:lnTo>
                    <a:pt x="3992" y="1237"/>
                  </a:lnTo>
                  <a:lnTo>
                    <a:pt x="3973" y="1241"/>
                  </a:lnTo>
                  <a:lnTo>
                    <a:pt x="3956" y="1244"/>
                  </a:lnTo>
                  <a:lnTo>
                    <a:pt x="3943" y="1248"/>
                  </a:lnTo>
                  <a:lnTo>
                    <a:pt x="3936" y="1271"/>
                  </a:lnTo>
                  <a:lnTo>
                    <a:pt x="3919" y="1271"/>
                  </a:lnTo>
                  <a:lnTo>
                    <a:pt x="3903" y="1269"/>
                  </a:lnTo>
                  <a:lnTo>
                    <a:pt x="3886" y="1271"/>
                  </a:lnTo>
                  <a:lnTo>
                    <a:pt x="3874" y="1274"/>
                  </a:lnTo>
                  <a:lnTo>
                    <a:pt x="3861" y="1279"/>
                  </a:lnTo>
                  <a:lnTo>
                    <a:pt x="3851" y="1285"/>
                  </a:lnTo>
                  <a:lnTo>
                    <a:pt x="3839" y="1286"/>
                  </a:lnTo>
                  <a:lnTo>
                    <a:pt x="3825" y="1286"/>
                  </a:lnTo>
                  <a:lnTo>
                    <a:pt x="3821" y="1279"/>
                  </a:lnTo>
                  <a:lnTo>
                    <a:pt x="3818" y="1274"/>
                  </a:lnTo>
                  <a:lnTo>
                    <a:pt x="3812" y="1269"/>
                  </a:lnTo>
                  <a:lnTo>
                    <a:pt x="3809" y="1264"/>
                  </a:lnTo>
                  <a:lnTo>
                    <a:pt x="3818" y="1251"/>
                  </a:lnTo>
                  <a:lnTo>
                    <a:pt x="3819" y="1236"/>
                  </a:lnTo>
                  <a:lnTo>
                    <a:pt x="3818" y="1218"/>
                  </a:lnTo>
                  <a:lnTo>
                    <a:pt x="3811" y="1201"/>
                  </a:lnTo>
                  <a:lnTo>
                    <a:pt x="3804" y="1182"/>
                  </a:lnTo>
                  <a:lnTo>
                    <a:pt x="3795" y="1164"/>
                  </a:lnTo>
                  <a:lnTo>
                    <a:pt x="3790" y="1148"/>
                  </a:lnTo>
                  <a:lnTo>
                    <a:pt x="3786" y="1136"/>
                  </a:lnTo>
                  <a:lnTo>
                    <a:pt x="3790" y="1136"/>
                  </a:lnTo>
                  <a:lnTo>
                    <a:pt x="3793" y="1138"/>
                  </a:lnTo>
                  <a:lnTo>
                    <a:pt x="3795" y="1138"/>
                  </a:lnTo>
                  <a:lnTo>
                    <a:pt x="3797" y="1140"/>
                  </a:lnTo>
                  <a:lnTo>
                    <a:pt x="3797" y="1140"/>
                  </a:lnTo>
                  <a:lnTo>
                    <a:pt x="3799" y="1138"/>
                  </a:lnTo>
                  <a:lnTo>
                    <a:pt x="3800" y="1136"/>
                  </a:lnTo>
                  <a:lnTo>
                    <a:pt x="3802" y="1133"/>
                  </a:lnTo>
                  <a:lnTo>
                    <a:pt x="3793" y="1124"/>
                  </a:lnTo>
                  <a:lnTo>
                    <a:pt x="3790" y="1113"/>
                  </a:lnTo>
                  <a:lnTo>
                    <a:pt x="3786" y="1101"/>
                  </a:lnTo>
                  <a:lnTo>
                    <a:pt x="3795" y="1091"/>
                  </a:lnTo>
                  <a:lnTo>
                    <a:pt x="3802" y="1080"/>
                  </a:lnTo>
                  <a:lnTo>
                    <a:pt x="3809" y="1070"/>
                  </a:lnTo>
                  <a:lnTo>
                    <a:pt x="3819" y="1061"/>
                  </a:lnTo>
                  <a:lnTo>
                    <a:pt x="3832" y="1056"/>
                  </a:lnTo>
                  <a:lnTo>
                    <a:pt x="3840" y="1056"/>
                  </a:lnTo>
                  <a:lnTo>
                    <a:pt x="3854" y="1054"/>
                  </a:lnTo>
                  <a:lnTo>
                    <a:pt x="3872" y="1051"/>
                  </a:lnTo>
                  <a:lnTo>
                    <a:pt x="3888" y="1047"/>
                  </a:lnTo>
                  <a:lnTo>
                    <a:pt x="3902" y="1044"/>
                  </a:lnTo>
                  <a:lnTo>
                    <a:pt x="3907" y="1031"/>
                  </a:lnTo>
                  <a:lnTo>
                    <a:pt x="3915" y="1017"/>
                  </a:lnTo>
                  <a:lnTo>
                    <a:pt x="3926" y="1007"/>
                  </a:lnTo>
                  <a:lnTo>
                    <a:pt x="3940" y="1002"/>
                  </a:lnTo>
                  <a:lnTo>
                    <a:pt x="3940" y="990"/>
                  </a:lnTo>
                  <a:lnTo>
                    <a:pt x="3947" y="986"/>
                  </a:lnTo>
                  <a:lnTo>
                    <a:pt x="3956" y="977"/>
                  </a:lnTo>
                  <a:lnTo>
                    <a:pt x="3966" y="969"/>
                  </a:lnTo>
                  <a:lnTo>
                    <a:pt x="3977" y="962"/>
                  </a:lnTo>
                  <a:lnTo>
                    <a:pt x="3987" y="956"/>
                  </a:lnTo>
                  <a:lnTo>
                    <a:pt x="3994" y="960"/>
                  </a:lnTo>
                  <a:lnTo>
                    <a:pt x="3996" y="962"/>
                  </a:lnTo>
                  <a:lnTo>
                    <a:pt x="3996" y="965"/>
                  </a:lnTo>
                  <a:lnTo>
                    <a:pt x="3996" y="969"/>
                  </a:lnTo>
                  <a:lnTo>
                    <a:pt x="3998" y="974"/>
                  </a:lnTo>
                  <a:lnTo>
                    <a:pt x="4003" y="976"/>
                  </a:lnTo>
                  <a:lnTo>
                    <a:pt x="4008" y="976"/>
                  </a:lnTo>
                  <a:lnTo>
                    <a:pt x="4011" y="977"/>
                  </a:lnTo>
                  <a:lnTo>
                    <a:pt x="4017" y="979"/>
                  </a:lnTo>
                  <a:lnTo>
                    <a:pt x="4020" y="963"/>
                  </a:lnTo>
                  <a:lnTo>
                    <a:pt x="4025" y="955"/>
                  </a:lnTo>
                  <a:lnTo>
                    <a:pt x="4032" y="949"/>
                  </a:lnTo>
                  <a:lnTo>
                    <a:pt x="4041" y="944"/>
                  </a:lnTo>
                  <a:lnTo>
                    <a:pt x="4050" y="941"/>
                  </a:lnTo>
                  <a:lnTo>
                    <a:pt x="4059" y="932"/>
                  </a:lnTo>
                  <a:lnTo>
                    <a:pt x="4055" y="930"/>
                  </a:lnTo>
                  <a:lnTo>
                    <a:pt x="4055" y="928"/>
                  </a:lnTo>
                  <a:lnTo>
                    <a:pt x="4053" y="927"/>
                  </a:lnTo>
                  <a:lnTo>
                    <a:pt x="4052" y="925"/>
                  </a:lnTo>
                  <a:lnTo>
                    <a:pt x="4066" y="925"/>
                  </a:lnTo>
                  <a:lnTo>
                    <a:pt x="4080" y="932"/>
                  </a:lnTo>
                  <a:lnTo>
                    <a:pt x="4095" y="934"/>
                  </a:lnTo>
                  <a:lnTo>
                    <a:pt x="4111" y="934"/>
                  </a:lnTo>
                  <a:lnTo>
                    <a:pt x="4128" y="932"/>
                  </a:lnTo>
                  <a:lnTo>
                    <a:pt x="4128" y="941"/>
                  </a:lnTo>
                  <a:lnTo>
                    <a:pt x="4116" y="956"/>
                  </a:lnTo>
                  <a:lnTo>
                    <a:pt x="4109" y="979"/>
                  </a:lnTo>
                  <a:lnTo>
                    <a:pt x="4121" y="986"/>
                  </a:lnTo>
                  <a:lnTo>
                    <a:pt x="4137" y="995"/>
                  </a:lnTo>
                  <a:lnTo>
                    <a:pt x="4153" y="1004"/>
                  </a:lnTo>
                  <a:lnTo>
                    <a:pt x="4169" y="1009"/>
                  </a:lnTo>
                  <a:lnTo>
                    <a:pt x="4181" y="1009"/>
                  </a:lnTo>
                  <a:lnTo>
                    <a:pt x="4190" y="995"/>
                  </a:lnTo>
                  <a:lnTo>
                    <a:pt x="4195" y="972"/>
                  </a:lnTo>
                  <a:lnTo>
                    <a:pt x="4196" y="949"/>
                  </a:lnTo>
                  <a:lnTo>
                    <a:pt x="4200" y="927"/>
                  </a:lnTo>
                  <a:lnTo>
                    <a:pt x="4205" y="909"/>
                  </a:lnTo>
                  <a:close/>
                  <a:moveTo>
                    <a:pt x="4439" y="897"/>
                  </a:moveTo>
                  <a:lnTo>
                    <a:pt x="4443" y="901"/>
                  </a:lnTo>
                  <a:lnTo>
                    <a:pt x="4446" y="904"/>
                  </a:lnTo>
                  <a:lnTo>
                    <a:pt x="4450" y="906"/>
                  </a:lnTo>
                  <a:lnTo>
                    <a:pt x="4450" y="913"/>
                  </a:lnTo>
                  <a:lnTo>
                    <a:pt x="4443" y="913"/>
                  </a:lnTo>
                  <a:lnTo>
                    <a:pt x="4441" y="913"/>
                  </a:lnTo>
                  <a:lnTo>
                    <a:pt x="4439" y="911"/>
                  </a:lnTo>
                  <a:lnTo>
                    <a:pt x="4437" y="911"/>
                  </a:lnTo>
                  <a:lnTo>
                    <a:pt x="4436" y="911"/>
                  </a:lnTo>
                  <a:lnTo>
                    <a:pt x="4430" y="909"/>
                  </a:lnTo>
                  <a:lnTo>
                    <a:pt x="4432" y="906"/>
                  </a:lnTo>
                  <a:lnTo>
                    <a:pt x="4432" y="902"/>
                  </a:lnTo>
                  <a:lnTo>
                    <a:pt x="4432" y="902"/>
                  </a:lnTo>
                  <a:lnTo>
                    <a:pt x="4432" y="901"/>
                  </a:lnTo>
                  <a:lnTo>
                    <a:pt x="4434" y="901"/>
                  </a:lnTo>
                  <a:lnTo>
                    <a:pt x="4436" y="901"/>
                  </a:lnTo>
                  <a:lnTo>
                    <a:pt x="4439" y="897"/>
                  </a:lnTo>
                  <a:close/>
                  <a:moveTo>
                    <a:pt x="3867" y="897"/>
                  </a:moveTo>
                  <a:lnTo>
                    <a:pt x="3874" y="899"/>
                  </a:lnTo>
                  <a:lnTo>
                    <a:pt x="3879" y="899"/>
                  </a:lnTo>
                  <a:lnTo>
                    <a:pt x="3884" y="899"/>
                  </a:lnTo>
                  <a:lnTo>
                    <a:pt x="3888" y="901"/>
                  </a:lnTo>
                  <a:lnTo>
                    <a:pt x="3893" y="902"/>
                  </a:lnTo>
                  <a:lnTo>
                    <a:pt x="3893" y="909"/>
                  </a:lnTo>
                  <a:lnTo>
                    <a:pt x="3889" y="909"/>
                  </a:lnTo>
                  <a:lnTo>
                    <a:pt x="3889" y="913"/>
                  </a:lnTo>
                  <a:lnTo>
                    <a:pt x="3884" y="911"/>
                  </a:lnTo>
                  <a:lnTo>
                    <a:pt x="3879" y="909"/>
                  </a:lnTo>
                  <a:lnTo>
                    <a:pt x="3874" y="906"/>
                  </a:lnTo>
                  <a:lnTo>
                    <a:pt x="3870" y="902"/>
                  </a:lnTo>
                  <a:lnTo>
                    <a:pt x="3867" y="897"/>
                  </a:lnTo>
                  <a:close/>
                  <a:moveTo>
                    <a:pt x="4443" y="887"/>
                  </a:moveTo>
                  <a:lnTo>
                    <a:pt x="4455" y="887"/>
                  </a:lnTo>
                  <a:lnTo>
                    <a:pt x="4462" y="909"/>
                  </a:lnTo>
                  <a:lnTo>
                    <a:pt x="4455" y="909"/>
                  </a:lnTo>
                  <a:lnTo>
                    <a:pt x="4455" y="906"/>
                  </a:lnTo>
                  <a:lnTo>
                    <a:pt x="4450" y="902"/>
                  </a:lnTo>
                  <a:lnTo>
                    <a:pt x="4448" y="899"/>
                  </a:lnTo>
                  <a:lnTo>
                    <a:pt x="4446" y="895"/>
                  </a:lnTo>
                  <a:lnTo>
                    <a:pt x="4444" y="892"/>
                  </a:lnTo>
                  <a:lnTo>
                    <a:pt x="4443" y="887"/>
                  </a:lnTo>
                  <a:close/>
                  <a:moveTo>
                    <a:pt x="3963" y="883"/>
                  </a:moveTo>
                  <a:lnTo>
                    <a:pt x="3982" y="883"/>
                  </a:lnTo>
                  <a:lnTo>
                    <a:pt x="3982" y="887"/>
                  </a:lnTo>
                  <a:lnTo>
                    <a:pt x="3978" y="887"/>
                  </a:lnTo>
                  <a:lnTo>
                    <a:pt x="3966" y="895"/>
                  </a:lnTo>
                  <a:lnTo>
                    <a:pt x="3952" y="904"/>
                  </a:lnTo>
                  <a:lnTo>
                    <a:pt x="3940" y="913"/>
                  </a:lnTo>
                  <a:lnTo>
                    <a:pt x="3936" y="913"/>
                  </a:lnTo>
                  <a:lnTo>
                    <a:pt x="3935" y="911"/>
                  </a:lnTo>
                  <a:lnTo>
                    <a:pt x="3935" y="911"/>
                  </a:lnTo>
                  <a:lnTo>
                    <a:pt x="3933" y="911"/>
                  </a:lnTo>
                  <a:lnTo>
                    <a:pt x="3931" y="909"/>
                  </a:lnTo>
                  <a:lnTo>
                    <a:pt x="3928" y="909"/>
                  </a:lnTo>
                  <a:lnTo>
                    <a:pt x="3928" y="906"/>
                  </a:lnTo>
                  <a:lnTo>
                    <a:pt x="3945" y="895"/>
                  </a:lnTo>
                  <a:lnTo>
                    <a:pt x="3963" y="883"/>
                  </a:lnTo>
                  <a:close/>
                  <a:moveTo>
                    <a:pt x="3917" y="878"/>
                  </a:moveTo>
                  <a:lnTo>
                    <a:pt x="3921" y="881"/>
                  </a:lnTo>
                  <a:lnTo>
                    <a:pt x="3922" y="881"/>
                  </a:lnTo>
                  <a:lnTo>
                    <a:pt x="3922" y="881"/>
                  </a:lnTo>
                  <a:lnTo>
                    <a:pt x="3922" y="883"/>
                  </a:lnTo>
                  <a:lnTo>
                    <a:pt x="3922" y="883"/>
                  </a:lnTo>
                  <a:lnTo>
                    <a:pt x="3922" y="887"/>
                  </a:lnTo>
                  <a:lnTo>
                    <a:pt x="3924" y="890"/>
                  </a:lnTo>
                  <a:lnTo>
                    <a:pt x="3917" y="890"/>
                  </a:lnTo>
                  <a:lnTo>
                    <a:pt x="3905" y="894"/>
                  </a:lnTo>
                  <a:lnTo>
                    <a:pt x="3891" y="894"/>
                  </a:lnTo>
                  <a:lnTo>
                    <a:pt x="3879" y="890"/>
                  </a:lnTo>
                  <a:lnTo>
                    <a:pt x="3879" y="888"/>
                  </a:lnTo>
                  <a:lnTo>
                    <a:pt x="3881" y="888"/>
                  </a:lnTo>
                  <a:lnTo>
                    <a:pt x="3881" y="888"/>
                  </a:lnTo>
                  <a:lnTo>
                    <a:pt x="3881" y="888"/>
                  </a:lnTo>
                  <a:lnTo>
                    <a:pt x="3881" y="888"/>
                  </a:lnTo>
                  <a:lnTo>
                    <a:pt x="3882" y="887"/>
                  </a:lnTo>
                  <a:lnTo>
                    <a:pt x="3891" y="883"/>
                  </a:lnTo>
                  <a:lnTo>
                    <a:pt x="3900" y="883"/>
                  </a:lnTo>
                  <a:lnTo>
                    <a:pt x="3908" y="883"/>
                  </a:lnTo>
                  <a:lnTo>
                    <a:pt x="3917" y="878"/>
                  </a:lnTo>
                  <a:close/>
                  <a:moveTo>
                    <a:pt x="3851" y="878"/>
                  </a:moveTo>
                  <a:lnTo>
                    <a:pt x="3858" y="880"/>
                  </a:lnTo>
                  <a:lnTo>
                    <a:pt x="3861" y="881"/>
                  </a:lnTo>
                  <a:lnTo>
                    <a:pt x="3865" y="883"/>
                  </a:lnTo>
                  <a:lnTo>
                    <a:pt x="3868" y="887"/>
                  </a:lnTo>
                  <a:lnTo>
                    <a:pt x="3870" y="890"/>
                  </a:lnTo>
                  <a:lnTo>
                    <a:pt x="3867" y="890"/>
                  </a:lnTo>
                  <a:lnTo>
                    <a:pt x="3858" y="894"/>
                  </a:lnTo>
                  <a:lnTo>
                    <a:pt x="3847" y="894"/>
                  </a:lnTo>
                  <a:lnTo>
                    <a:pt x="3835" y="894"/>
                  </a:lnTo>
                  <a:lnTo>
                    <a:pt x="3835" y="887"/>
                  </a:lnTo>
                  <a:lnTo>
                    <a:pt x="3840" y="885"/>
                  </a:lnTo>
                  <a:lnTo>
                    <a:pt x="3846" y="883"/>
                  </a:lnTo>
                  <a:lnTo>
                    <a:pt x="3847" y="881"/>
                  </a:lnTo>
                  <a:lnTo>
                    <a:pt x="3851" y="878"/>
                  </a:lnTo>
                  <a:close/>
                  <a:moveTo>
                    <a:pt x="4411" y="871"/>
                  </a:moveTo>
                  <a:lnTo>
                    <a:pt x="4418" y="874"/>
                  </a:lnTo>
                  <a:lnTo>
                    <a:pt x="4422" y="876"/>
                  </a:lnTo>
                  <a:lnTo>
                    <a:pt x="4427" y="880"/>
                  </a:lnTo>
                  <a:lnTo>
                    <a:pt x="4430" y="883"/>
                  </a:lnTo>
                  <a:lnTo>
                    <a:pt x="4432" y="888"/>
                  </a:lnTo>
                  <a:lnTo>
                    <a:pt x="4436" y="894"/>
                  </a:lnTo>
                  <a:lnTo>
                    <a:pt x="4430" y="894"/>
                  </a:lnTo>
                  <a:lnTo>
                    <a:pt x="4427" y="890"/>
                  </a:lnTo>
                  <a:lnTo>
                    <a:pt x="4422" y="887"/>
                  </a:lnTo>
                  <a:lnTo>
                    <a:pt x="4418" y="883"/>
                  </a:lnTo>
                  <a:lnTo>
                    <a:pt x="4415" y="878"/>
                  </a:lnTo>
                  <a:lnTo>
                    <a:pt x="4411" y="871"/>
                  </a:lnTo>
                  <a:close/>
                  <a:moveTo>
                    <a:pt x="4385" y="864"/>
                  </a:moveTo>
                  <a:lnTo>
                    <a:pt x="4388" y="864"/>
                  </a:lnTo>
                  <a:lnTo>
                    <a:pt x="4390" y="866"/>
                  </a:lnTo>
                  <a:lnTo>
                    <a:pt x="4392" y="866"/>
                  </a:lnTo>
                  <a:lnTo>
                    <a:pt x="4394" y="867"/>
                  </a:lnTo>
                  <a:lnTo>
                    <a:pt x="4394" y="869"/>
                  </a:lnTo>
                  <a:lnTo>
                    <a:pt x="4397" y="871"/>
                  </a:lnTo>
                  <a:lnTo>
                    <a:pt x="4401" y="871"/>
                  </a:lnTo>
                  <a:lnTo>
                    <a:pt x="4401" y="874"/>
                  </a:lnTo>
                  <a:lnTo>
                    <a:pt x="4395" y="873"/>
                  </a:lnTo>
                  <a:lnTo>
                    <a:pt x="4392" y="871"/>
                  </a:lnTo>
                  <a:lnTo>
                    <a:pt x="4390" y="869"/>
                  </a:lnTo>
                  <a:lnTo>
                    <a:pt x="4388" y="867"/>
                  </a:lnTo>
                  <a:lnTo>
                    <a:pt x="4385" y="864"/>
                  </a:lnTo>
                  <a:close/>
                  <a:moveTo>
                    <a:pt x="4081" y="845"/>
                  </a:moveTo>
                  <a:lnTo>
                    <a:pt x="4094" y="848"/>
                  </a:lnTo>
                  <a:lnTo>
                    <a:pt x="4094" y="855"/>
                  </a:lnTo>
                  <a:lnTo>
                    <a:pt x="4085" y="860"/>
                  </a:lnTo>
                  <a:lnTo>
                    <a:pt x="4085" y="860"/>
                  </a:lnTo>
                  <a:lnTo>
                    <a:pt x="4083" y="862"/>
                  </a:lnTo>
                  <a:lnTo>
                    <a:pt x="4083" y="862"/>
                  </a:lnTo>
                  <a:lnTo>
                    <a:pt x="4083" y="862"/>
                  </a:lnTo>
                  <a:lnTo>
                    <a:pt x="4083" y="862"/>
                  </a:lnTo>
                  <a:lnTo>
                    <a:pt x="4081" y="864"/>
                  </a:lnTo>
                  <a:lnTo>
                    <a:pt x="4081" y="845"/>
                  </a:lnTo>
                  <a:close/>
                  <a:moveTo>
                    <a:pt x="4362" y="825"/>
                  </a:moveTo>
                  <a:lnTo>
                    <a:pt x="4373" y="832"/>
                  </a:lnTo>
                  <a:lnTo>
                    <a:pt x="4380" y="843"/>
                  </a:lnTo>
                  <a:lnTo>
                    <a:pt x="4385" y="855"/>
                  </a:lnTo>
                  <a:lnTo>
                    <a:pt x="4382" y="855"/>
                  </a:lnTo>
                  <a:lnTo>
                    <a:pt x="4382" y="860"/>
                  </a:lnTo>
                  <a:lnTo>
                    <a:pt x="4369" y="855"/>
                  </a:lnTo>
                  <a:lnTo>
                    <a:pt x="4366" y="846"/>
                  </a:lnTo>
                  <a:lnTo>
                    <a:pt x="4364" y="838"/>
                  </a:lnTo>
                  <a:lnTo>
                    <a:pt x="4362" y="825"/>
                  </a:lnTo>
                  <a:close/>
                  <a:moveTo>
                    <a:pt x="4331" y="825"/>
                  </a:moveTo>
                  <a:lnTo>
                    <a:pt x="4340" y="825"/>
                  </a:lnTo>
                  <a:lnTo>
                    <a:pt x="4340" y="845"/>
                  </a:lnTo>
                  <a:lnTo>
                    <a:pt x="4305" y="855"/>
                  </a:lnTo>
                  <a:lnTo>
                    <a:pt x="4299" y="853"/>
                  </a:lnTo>
                  <a:lnTo>
                    <a:pt x="4294" y="852"/>
                  </a:lnTo>
                  <a:lnTo>
                    <a:pt x="4287" y="850"/>
                  </a:lnTo>
                  <a:lnTo>
                    <a:pt x="4282" y="848"/>
                  </a:lnTo>
                  <a:lnTo>
                    <a:pt x="4282" y="841"/>
                  </a:lnTo>
                  <a:lnTo>
                    <a:pt x="4303" y="839"/>
                  </a:lnTo>
                  <a:lnTo>
                    <a:pt x="4319" y="834"/>
                  </a:lnTo>
                  <a:lnTo>
                    <a:pt x="4331" y="825"/>
                  </a:lnTo>
                  <a:close/>
                  <a:moveTo>
                    <a:pt x="3966" y="810"/>
                  </a:moveTo>
                  <a:lnTo>
                    <a:pt x="3982" y="810"/>
                  </a:lnTo>
                  <a:lnTo>
                    <a:pt x="3984" y="812"/>
                  </a:lnTo>
                  <a:lnTo>
                    <a:pt x="3984" y="812"/>
                  </a:lnTo>
                  <a:lnTo>
                    <a:pt x="3984" y="812"/>
                  </a:lnTo>
                  <a:lnTo>
                    <a:pt x="3984" y="812"/>
                  </a:lnTo>
                  <a:lnTo>
                    <a:pt x="3984" y="812"/>
                  </a:lnTo>
                  <a:lnTo>
                    <a:pt x="3985" y="813"/>
                  </a:lnTo>
                  <a:lnTo>
                    <a:pt x="3985" y="820"/>
                  </a:lnTo>
                  <a:lnTo>
                    <a:pt x="3966" y="820"/>
                  </a:lnTo>
                  <a:lnTo>
                    <a:pt x="3966" y="810"/>
                  </a:lnTo>
                  <a:close/>
                  <a:moveTo>
                    <a:pt x="3994" y="806"/>
                  </a:moveTo>
                  <a:lnTo>
                    <a:pt x="4032" y="810"/>
                  </a:lnTo>
                  <a:lnTo>
                    <a:pt x="4032" y="813"/>
                  </a:lnTo>
                  <a:lnTo>
                    <a:pt x="4034" y="817"/>
                  </a:lnTo>
                  <a:lnTo>
                    <a:pt x="4034" y="820"/>
                  </a:lnTo>
                  <a:lnTo>
                    <a:pt x="4036" y="825"/>
                  </a:lnTo>
                  <a:lnTo>
                    <a:pt x="4032" y="825"/>
                  </a:lnTo>
                  <a:lnTo>
                    <a:pt x="4022" y="819"/>
                  </a:lnTo>
                  <a:lnTo>
                    <a:pt x="4010" y="817"/>
                  </a:lnTo>
                  <a:lnTo>
                    <a:pt x="3994" y="817"/>
                  </a:lnTo>
                  <a:lnTo>
                    <a:pt x="3994" y="806"/>
                  </a:lnTo>
                  <a:close/>
                  <a:moveTo>
                    <a:pt x="4312" y="798"/>
                  </a:moveTo>
                  <a:lnTo>
                    <a:pt x="4331" y="798"/>
                  </a:lnTo>
                  <a:lnTo>
                    <a:pt x="4340" y="808"/>
                  </a:lnTo>
                  <a:lnTo>
                    <a:pt x="4347" y="819"/>
                  </a:lnTo>
                  <a:lnTo>
                    <a:pt x="4350" y="832"/>
                  </a:lnTo>
                  <a:lnTo>
                    <a:pt x="4347" y="832"/>
                  </a:lnTo>
                  <a:lnTo>
                    <a:pt x="4338" y="824"/>
                  </a:lnTo>
                  <a:lnTo>
                    <a:pt x="4329" y="815"/>
                  </a:lnTo>
                  <a:lnTo>
                    <a:pt x="4319" y="808"/>
                  </a:lnTo>
                  <a:lnTo>
                    <a:pt x="4312" y="798"/>
                  </a:lnTo>
                  <a:close/>
                  <a:moveTo>
                    <a:pt x="4057" y="777"/>
                  </a:moveTo>
                  <a:lnTo>
                    <a:pt x="4067" y="777"/>
                  </a:lnTo>
                  <a:lnTo>
                    <a:pt x="4081" y="778"/>
                  </a:lnTo>
                  <a:lnTo>
                    <a:pt x="4085" y="791"/>
                  </a:lnTo>
                  <a:lnTo>
                    <a:pt x="4090" y="801"/>
                  </a:lnTo>
                  <a:lnTo>
                    <a:pt x="4097" y="810"/>
                  </a:lnTo>
                  <a:lnTo>
                    <a:pt x="4097" y="813"/>
                  </a:lnTo>
                  <a:lnTo>
                    <a:pt x="4100" y="813"/>
                  </a:lnTo>
                  <a:lnTo>
                    <a:pt x="4100" y="810"/>
                  </a:lnTo>
                  <a:lnTo>
                    <a:pt x="4109" y="801"/>
                  </a:lnTo>
                  <a:lnTo>
                    <a:pt x="4118" y="796"/>
                  </a:lnTo>
                  <a:lnTo>
                    <a:pt x="4130" y="792"/>
                  </a:lnTo>
                  <a:lnTo>
                    <a:pt x="4148" y="791"/>
                  </a:lnTo>
                  <a:lnTo>
                    <a:pt x="4162" y="799"/>
                  </a:lnTo>
                  <a:lnTo>
                    <a:pt x="4179" y="806"/>
                  </a:lnTo>
                  <a:lnTo>
                    <a:pt x="4200" y="813"/>
                  </a:lnTo>
                  <a:lnTo>
                    <a:pt x="4217" y="824"/>
                  </a:lnTo>
                  <a:lnTo>
                    <a:pt x="4231" y="834"/>
                  </a:lnTo>
                  <a:lnTo>
                    <a:pt x="4238" y="848"/>
                  </a:lnTo>
                  <a:lnTo>
                    <a:pt x="4251" y="850"/>
                  </a:lnTo>
                  <a:lnTo>
                    <a:pt x="4259" y="853"/>
                  </a:lnTo>
                  <a:lnTo>
                    <a:pt x="4270" y="855"/>
                  </a:lnTo>
                  <a:lnTo>
                    <a:pt x="4270" y="864"/>
                  </a:lnTo>
                  <a:lnTo>
                    <a:pt x="4268" y="864"/>
                  </a:lnTo>
                  <a:lnTo>
                    <a:pt x="4265" y="866"/>
                  </a:lnTo>
                  <a:lnTo>
                    <a:pt x="4261" y="866"/>
                  </a:lnTo>
                  <a:lnTo>
                    <a:pt x="4259" y="867"/>
                  </a:lnTo>
                  <a:lnTo>
                    <a:pt x="4258" y="869"/>
                  </a:lnTo>
                  <a:lnTo>
                    <a:pt x="4259" y="869"/>
                  </a:lnTo>
                  <a:lnTo>
                    <a:pt x="4263" y="871"/>
                  </a:lnTo>
                  <a:lnTo>
                    <a:pt x="4275" y="888"/>
                  </a:lnTo>
                  <a:lnTo>
                    <a:pt x="4292" y="902"/>
                  </a:lnTo>
                  <a:lnTo>
                    <a:pt x="4312" y="913"/>
                  </a:lnTo>
                  <a:lnTo>
                    <a:pt x="4312" y="921"/>
                  </a:lnTo>
                  <a:lnTo>
                    <a:pt x="4289" y="921"/>
                  </a:lnTo>
                  <a:lnTo>
                    <a:pt x="4286" y="918"/>
                  </a:lnTo>
                  <a:lnTo>
                    <a:pt x="4282" y="916"/>
                  </a:lnTo>
                  <a:lnTo>
                    <a:pt x="4279" y="916"/>
                  </a:lnTo>
                  <a:lnTo>
                    <a:pt x="4275" y="916"/>
                  </a:lnTo>
                  <a:lnTo>
                    <a:pt x="4272" y="915"/>
                  </a:lnTo>
                  <a:lnTo>
                    <a:pt x="4266" y="913"/>
                  </a:lnTo>
                  <a:lnTo>
                    <a:pt x="4261" y="909"/>
                  </a:lnTo>
                  <a:lnTo>
                    <a:pt x="4258" y="906"/>
                  </a:lnTo>
                  <a:lnTo>
                    <a:pt x="4254" y="899"/>
                  </a:lnTo>
                  <a:lnTo>
                    <a:pt x="4251" y="894"/>
                  </a:lnTo>
                  <a:lnTo>
                    <a:pt x="4247" y="890"/>
                  </a:lnTo>
                  <a:lnTo>
                    <a:pt x="4233" y="883"/>
                  </a:lnTo>
                  <a:lnTo>
                    <a:pt x="4223" y="883"/>
                  </a:lnTo>
                  <a:lnTo>
                    <a:pt x="4210" y="887"/>
                  </a:lnTo>
                  <a:lnTo>
                    <a:pt x="4198" y="894"/>
                  </a:lnTo>
                  <a:lnTo>
                    <a:pt x="4186" y="897"/>
                  </a:lnTo>
                  <a:lnTo>
                    <a:pt x="4174" y="890"/>
                  </a:lnTo>
                  <a:lnTo>
                    <a:pt x="4162" y="887"/>
                  </a:lnTo>
                  <a:lnTo>
                    <a:pt x="4149" y="885"/>
                  </a:lnTo>
                  <a:lnTo>
                    <a:pt x="4132" y="887"/>
                  </a:lnTo>
                  <a:lnTo>
                    <a:pt x="4134" y="880"/>
                  </a:lnTo>
                  <a:lnTo>
                    <a:pt x="4135" y="874"/>
                  </a:lnTo>
                  <a:lnTo>
                    <a:pt x="4137" y="871"/>
                  </a:lnTo>
                  <a:lnTo>
                    <a:pt x="4139" y="867"/>
                  </a:lnTo>
                  <a:lnTo>
                    <a:pt x="4141" y="864"/>
                  </a:lnTo>
                  <a:lnTo>
                    <a:pt x="4139" y="860"/>
                  </a:lnTo>
                  <a:lnTo>
                    <a:pt x="4130" y="845"/>
                  </a:lnTo>
                  <a:lnTo>
                    <a:pt x="4118" y="836"/>
                  </a:lnTo>
                  <a:lnTo>
                    <a:pt x="4104" y="832"/>
                  </a:lnTo>
                  <a:lnTo>
                    <a:pt x="4088" y="827"/>
                  </a:lnTo>
                  <a:lnTo>
                    <a:pt x="4073" y="824"/>
                  </a:lnTo>
                  <a:lnTo>
                    <a:pt x="4060" y="817"/>
                  </a:lnTo>
                  <a:lnTo>
                    <a:pt x="4052" y="806"/>
                  </a:lnTo>
                  <a:lnTo>
                    <a:pt x="4055" y="805"/>
                  </a:lnTo>
                  <a:lnTo>
                    <a:pt x="4057" y="805"/>
                  </a:lnTo>
                  <a:lnTo>
                    <a:pt x="4059" y="803"/>
                  </a:lnTo>
                  <a:lnTo>
                    <a:pt x="4059" y="803"/>
                  </a:lnTo>
                  <a:lnTo>
                    <a:pt x="4060" y="801"/>
                  </a:lnTo>
                  <a:lnTo>
                    <a:pt x="4062" y="798"/>
                  </a:lnTo>
                  <a:lnTo>
                    <a:pt x="4052" y="796"/>
                  </a:lnTo>
                  <a:lnTo>
                    <a:pt x="4041" y="791"/>
                  </a:lnTo>
                  <a:lnTo>
                    <a:pt x="4032" y="787"/>
                  </a:lnTo>
                  <a:lnTo>
                    <a:pt x="4032" y="778"/>
                  </a:lnTo>
                  <a:lnTo>
                    <a:pt x="4046" y="777"/>
                  </a:lnTo>
                  <a:lnTo>
                    <a:pt x="4057" y="777"/>
                  </a:lnTo>
                  <a:close/>
                  <a:moveTo>
                    <a:pt x="1543" y="756"/>
                  </a:moveTo>
                  <a:lnTo>
                    <a:pt x="1536" y="768"/>
                  </a:lnTo>
                  <a:lnTo>
                    <a:pt x="1531" y="768"/>
                  </a:lnTo>
                  <a:lnTo>
                    <a:pt x="1531" y="771"/>
                  </a:lnTo>
                  <a:lnTo>
                    <a:pt x="1542" y="775"/>
                  </a:lnTo>
                  <a:lnTo>
                    <a:pt x="1552" y="780"/>
                  </a:lnTo>
                  <a:lnTo>
                    <a:pt x="1559" y="785"/>
                  </a:lnTo>
                  <a:lnTo>
                    <a:pt x="1563" y="787"/>
                  </a:lnTo>
                  <a:lnTo>
                    <a:pt x="1564" y="785"/>
                  </a:lnTo>
                  <a:lnTo>
                    <a:pt x="1564" y="784"/>
                  </a:lnTo>
                  <a:lnTo>
                    <a:pt x="1564" y="784"/>
                  </a:lnTo>
                  <a:lnTo>
                    <a:pt x="1566" y="782"/>
                  </a:lnTo>
                  <a:lnTo>
                    <a:pt x="1566" y="778"/>
                  </a:lnTo>
                  <a:lnTo>
                    <a:pt x="1559" y="778"/>
                  </a:lnTo>
                  <a:lnTo>
                    <a:pt x="1557" y="778"/>
                  </a:lnTo>
                  <a:lnTo>
                    <a:pt x="1556" y="777"/>
                  </a:lnTo>
                  <a:lnTo>
                    <a:pt x="1554" y="777"/>
                  </a:lnTo>
                  <a:lnTo>
                    <a:pt x="1550" y="777"/>
                  </a:lnTo>
                  <a:lnTo>
                    <a:pt x="1547" y="775"/>
                  </a:lnTo>
                  <a:lnTo>
                    <a:pt x="1547" y="756"/>
                  </a:lnTo>
                  <a:lnTo>
                    <a:pt x="1543" y="756"/>
                  </a:lnTo>
                  <a:close/>
                  <a:moveTo>
                    <a:pt x="3952" y="743"/>
                  </a:moveTo>
                  <a:lnTo>
                    <a:pt x="3954" y="743"/>
                  </a:lnTo>
                  <a:lnTo>
                    <a:pt x="3954" y="745"/>
                  </a:lnTo>
                  <a:lnTo>
                    <a:pt x="3954" y="747"/>
                  </a:lnTo>
                  <a:lnTo>
                    <a:pt x="3956" y="747"/>
                  </a:lnTo>
                  <a:lnTo>
                    <a:pt x="3956" y="749"/>
                  </a:lnTo>
                  <a:lnTo>
                    <a:pt x="3959" y="749"/>
                  </a:lnTo>
                  <a:lnTo>
                    <a:pt x="3957" y="750"/>
                  </a:lnTo>
                  <a:lnTo>
                    <a:pt x="3957" y="750"/>
                  </a:lnTo>
                  <a:lnTo>
                    <a:pt x="3957" y="750"/>
                  </a:lnTo>
                  <a:lnTo>
                    <a:pt x="3957" y="750"/>
                  </a:lnTo>
                  <a:lnTo>
                    <a:pt x="3956" y="750"/>
                  </a:lnTo>
                  <a:lnTo>
                    <a:pt x="3956" y="752"/>
                  </a:lnTo>
                  <a:lnTo>
                    <a:pt x="3950" y="757"/>
                  </a:lnTo>
                  <a:lnTo>
                    <a:pt x="3945" y="763"/>
                  </a:lnTo>
                  <a:lnTo>
                    <a:pt x="3940" y="768"/>
                  </a:lnTo>
                  <a:lnTo>
                    <a:pt x="3921" y="766"/>
                  </a:lnTo>
                  <a:lnTo>
                    <a:pt x="3905" y="766"/>
                  </a:lnTo>
                  <a:lnTo>
                    <a:pt x="3886" y="768"/>
                  </a:lnTo>
                  <a:lnTo>
                    <a:pt x="3886" y="778"/>
                  </a:lnTo>
                  <a:lnTo>
                    <a:pt x="3889" y="780"/>
                  </a:lnTo>
                  <a:lnTo>
                    <a:pt x="3889" y="782"/>
                  </a:lnTo>
                  <a:lnTo>
                    <a:pt x="3891" y="784"/>
                  </a:lnTo>
                  <a:lnTo>
                    <a:pt x="3893" y="787"/>
                  </a:lnTo>
                  <a:lnTo>
                    <a:pt x="3912" y="780"/>
                  </a:lnTo>
                  <a:lnTo>
                    <a:pt x="3931" y="775"/>
                  </a:lnTo>
                  <a:lnTo>
                    <a:pt x="3931" y="784"/>
                  </a:lnTo>
                  <a:lnTo>
                    <a:pt x="3928" y="784"/>
                  </a:lnTo>
                  <a:lnTo>
                    <a:pt x="3922" y="787"/>
                  </a:lnTo>
                  <a:lnTo>
                    <a:pt x="3915" y="791"/>
                  </a:lnTo>
                  <a:lnTo>
                    <a:pt x="3908" y="794"/>
                  </a:lnTo>
                  <a:lnTo>
                    <a:pt x="3914" y="806"/>
                  </a:lnTo>
                  <a:lnTo>
                    <a:pt x="3921" y="817"/>
                  </a:lnTo>
                  <a:lnTo>
                    <a:pt x="3924" y="827"/>
                  </a:lnTo>
                  <a:lnTo>
                    <a:pt x="3928" y="845"/>
                  </a:lnTo>
                  <a:lnTo>
                    <a:pt x="3924" y="845"/>
                  </a:lnTo>
                  <a:lnTo>
                    <a:pt x="3924" y="848"/>
                  </a:lnTo>
                  <a:lnTo>
                    <a:pt x="3921" y="846"/>
                  </a:lnTo>
                  <a:lnTo>
                    <a:pt x="3919" y="846"/>
                  </a:lnTo>
                  <a:lnTo>
                    <a:pt x="3919" y="846"/>
                  </a:lnTo>
                  <a:lnTo>
                    <a:pt x="3919" y="845"/>
                  </a:lnTo>
                  <a:lnTo>
                    <a:pt x="3917" y="845"/>
                  </a:lnTo>
                  <a:lnTo>
                    <a:pt x="3907" y="834"/>
                  </a:lnTo>
                  <a:lnTo>
                    <a:pt x="3898" y="822"/>
                  </a:lnTo>
                  <a:lnTo>
                    <a:pt x="3889" y="810"/>
                  </a:lnTo>
                  <a:lnTo>
                    <a:pt x="3889" y="848"/>
                  </a:lnTo>
                  <a:lnTo>
                    <a:pt x="3874" y="848"/>
                  </a:lnTo>
                  <a:lnTo>
                    <a:pt x="3874" y="846"/>
                  </a:lnTo>
                  <a:lnTo>
                    <a:pt x="3872" y="846"/>
                  </a:lnTo>
                  <a:lnTo>
                    <a:pt x="3872" y="846"/>
                  </a:lnTo>
                  <a:lnTo>
                    <a:pt x="3872" y="846"/>
                  </a:lnTo>
                  <a:lnTo>
                    <a:pt x="3872" y="845"/>
                  </a:lnTo>
                  <a:lnTo>
                    <a:pt x="3870" y="845"/>
                  </a:lnTo>
                  <a:lnTo>
                    <a:pt x="3872" y="832"/>
                  </a:lnTo>
                  <a:lnTo>
                    <a:pt x="3870" y="825"/>
                  </a:lnTo>
                  <a:lnTo>
                    <a:pt x="3867" y="819"/>
                  </a:lnTo>
                  <a:lnTo>
                    <a:pt x="3863" y="810"/>
                  </a:lnTo>
                  <a:lnTo>
                    <a:pt x="3863" y="801"/>
                  </a:lnTo>
                  <a:lnTo>
                    <a:pt x="3868" y="791"/>
                  </a:lnTo>
                  <a:lnTo>
                    <a:pt x="3875" y="777"/>
                  </a:lnTo>
                  <a:lnTo>
                    <a:pt x="3882" y="764"/>
                  </a:lnTo>
                  <a:lnTo>
                    <a:pt x="3889" y="754"/>
                  </a:lnTo>
                  <a:lnTo>
                    <a:pt x="3893" y="749"/>
                  </a:lnTo>
                  <a:lnTo>
                    <a:pt x="3910" y="754"/>
                  </a:lnTo>
                  <a:lnTo>
                    <a:pt x="3921" y="754"/>
                  </a:lnTo>
                  <a:lnTo>
                    <a:pt x="3929" y="752"/>
                  </a:lnTo>
                  <a:lnTo>
                    <a:pt x="3940" y="749"/>
                  </a:lnTo>
                  <a:lnTo>
                    <a:pt x="3950" y="743"/>
                  </a:lnTo>
                  <a:lnTo>
                    <a:pt x="3952" y="743"/>
                  </a:lnTo>
                  <a:close/>
                  <a:moveTo>
                    <a:pt x="3989" y="740"/>
                  </a:moveTo>
                  <a:lnTo>
                    <a:pt x="3996" y="743"/>
                  </a:lnTo>
                  <a:lnTo>
                    <a:pt x="3999" y="745"/>
                  </a:lnTo>
                  <a:lnTo>
                    <a:pt x="4003" y="749"/>
                  </a:lnTo>
                  <a:lnTo>
                    <a:pt x="4004" y="752"/>
                  </a:lnTo>
                  <a:lnTo>
                    <a:pt x="4004" y="759"/>
                  </a:lnTo>
                  <a:lnTo>
                    <a:pt x="4004" y="768"/>
                  </a:lnTo>
                  <a:lnTo>
                    <a:pt x="4001" y="770"/>
                  </a:lnTo>
                  <a:lnTo>
                    <a:pt x="3999" y="771"/>
                  </a:lnTo>
                  <a:lnTo>
                    <a:pt x="3999" y="773"/>
                  </a:lnTo>
                  <a:lnTo>
                    <a:pt x="3999" y="775"/>
                  </a:lnTo>
                  <a:lnTo>
                    <a:pt x="3999" y="777"/>
                  </a:lnTo>
                  <a:lnTo>
                    <a:pt x="3999" y="778"/>
                  </a:lnTo>
                  <a:lnTo>
                    <a:pt x="3998" y="780"/>
                  </a:lnTo>
                  <a:lnTo>
                    <a:pt x="3994" y="784"/>
                  </a:lnTo>
                  <a:lnTo>
                    <a:pt x="3994" y="775"/>
                  </a:lnTo>
                  <a:lnTo>
                    <a:pt x="3987" y="764"/>
                  </a:lnTo>
                  <a:lnTo>
                    <a:pt x="3987" y="752"/>
                  </a:lnTo>
                  <a:lnTo>
                    <a:pt x="3989" y="740"/>
                  </a:lnTo>
                  <a:close/>
                  <a:moveTo>
                    <a:pt x="3533" y="691"/>
                  </a:moveTo>
                  <a:lnTo>
                    <a:pt x="3566" y="695"/>
                  </a:lnTo>
                  <a:lnTo>
                    <a:pt x="3579" y="710"/>
                  </a:lnTo>
                  <a:lnTo>
                    <a:pt x="3593" y="719"/>
                  </a:lnTo>
                  <a:lnTo>
                    <a:pt x="3607" y="728"/>
                  </a:lnTo>
                  <a:lnTo>
                    <a:pt x="3624" y="736"/>
                  </a:lnTo>
                  <a:lnTo>
                    <a:pt x="3629" y="740"/>
                  </a:lnTo>
                  <a:lnTo>
                    <a:pt x="3629" y="742"/>
                  </a:lnTo>
                  <a:lnTo>
                    <a:pt x="3631" y="742"/>
                  </a:lnTo>
                  <a:lnTo>
                    <a:pt x="3638" y="749"/>
                  </a:lnTo>
                  <a:lnTo>
                    <a:pt x="3650" y="763"/>
                  </a:lnTo>
                  <a:lnTo>
                    <a:pt x="3661" y="778"/>
                  </a:lnTo>
                  <a:lnTo>
                    <a:pt x="3673" y="796"/>
                  </a:lnTo>
                  <a:lnTo>
                    <a:pt x="3690" y="810"/>
                  </a:lnTo>
                  <a:lnTo>
                    <a:pt x="3687" y="827"/>
                  </a:lnTo>
                  <a:lnTo>
                    <a:pt x="3687" y="848"/>
                  </a:lnTo>
                  <a:lnTo>
                    <a:pt x="3701" y="850"/>
                  </a:lnTo>
                  <a:lnTo>
                    <a:pt x="3710" y="853"/>
                  </a:lnTo>
                  <a:lnTo>
                    <a:pt x="3716" y="859"/>
                  </a:lnTo>
                  <a:lnTo>
                    <a:pt x="3725" y="864"/>
                  </a:lnTo>
                  <a:lnTo>
                    <a:pt x="3736" y="864"/>
                  </a:lnTo>
                  <a:lnTo>
                    <a:pt x="3744" y="860"/>
                  </a:lnTo>
                  <a:lnTo>
                    <a:pt x="3751" y="857"/>
                  </a:lnTo>
                  <a:lnTo>
                    <a:pt x="3758" y="855"/>
                  </a:lnTo>
                  <a:lnTo>
                    <a:pt x="3774" y="860"/>
                  </a:lnTo>
                  <a:lnTo>
                    <a:pt x="3792" y="867"/>
                  </a:lnTo>
                  <a:lnTo>
                    <a:pt x="3809" y="876"/>
                  </a:lnTo>
                  <a:lnTo>
                    <a:pt x="3825" y="883"/>
                  </a:lnTo>
                  <a:lnTo>
                    <a:pt x="3823" y="883"/>
                  </a:lnTo>
                  <a:lnTo>
                    <a:pt x="3821" y="885"/>
                  </a:lnTo>
                  <a:lnTo>
                    <a:pt x="3821" y="885"/>
                  </a:lnTo>
                  <a:lnTo>
                    <a:pt x="3819" y="885"/>
                  </a:lnTo>
                  <a:lnTo>
                    <a:pt x="3816" y="887"/>
                  </a:lnTo>
                  <a:lnTo>
                    <a:pt x="3806" y="890"/>
                  </a:lnTo>
                  <a:lnTo>
                    <a:pt x="3786" y="890"/>
                  </a:lnTo>
                  <a:lnTo>
                    <a:pt x="3764" y="887"/>
                  </a:lnTo>
                  <a:lnTo>
                    <a:pt x="3741" y="881"/>
                  </a:lnTo>
                  <a:lnTo>
                    <a:pt x="3716" y="876"/>
                  </a:lnTo>
                  <a:lnTo>
                    <a:pt x="3697" y="871"/>
                  </a:lnTo>
                  <a:lnTo>
                    <a:pt x="3682" y="864"/>
                  </a:lnTo>
                  <a:lnTo>
                    <a:pt x="3675" y="860"/>
                  </a:lnTo>
                  <a:lnTo>
                    <a:pt x="3678" y="857"/>
                  </a:lnTo>
                  <a:lnTo>
                    <a:pt x="3678" y="857"/>
                  </a:lnTo>
                  <a:lnTo>
                    <a:pt x="3680" y="855"/>
                  </a:lnTo>
                  <a:lnTo>
                    <a:pt x="3682" y="852"/>
                  </a:lnTo>
                  <a:lnTo>
                    <a:pt x="3661" y="846"/>
                  </a:lnTo>
                  <a:lnTo>
                    <a:pt x="3643" y="836"/>
                  </a:lnTo>
                  <a:lnTo>
                    <a:pt x="3627" y="820"/>
                  </a:lnTo>
                  <a:lnTo>
                    <a:pt x="3615" y="803"/>
                  </a:lnTo>
                  <a:lnTo>
                    <a:pt x="3603" y="784"/>
                  </a:lnTo>
                  <a:lnTo>
                    <a:pt x="3593" y="764"/>
                  </a:lnTo>
                  <a:lnTo>
                    <a:pt x="3582" y="749"/>
                  </a:lnTo>
                  <a:lnTo>
                    <a:pt x="3572" y="736"/>
                  </a:lnTo>
                  <a:lnTo>
                    <a:pt x="3561" y="728"/>
                  </a:lnTo>
                  <a:lnTo>
                    <a:pt x="3549" y="717"/>
                  </a:lnTo>
                  <a:lnTo>
                    <a:pt x="3538" y="707"/>
                  </a:lnTo>
                  <a:lnTo>
                    <a:pt x="3533" y="691"/>
                  </a:lnTo>
                  <a:close/>
                  <a:moveTo>
                    <a:pt x="3832" y="672"/>
                  </a:moveTo>
                  <a:lnTo>
                    <a:pt x="3842" y="675"/>
                  </a:lnTo>
                  <a:lnTo>
                    <a:pt x="3854" y="682"/>
                  </a:lnTo>
                  <a:lnTo>
                    <a:pt x="3865" y="693"/>
                  </a:lnTo>
                  <a:lnTo>
                    <a:pt x="3870" y="702"/>
                  </a:lnTo>
                  <a:lnTo>
                    <a:pt x="3865" y="705"/>
                  </a:lnTo>
                  <a:lnTo>
                    <a:pt x="3860" y="710"/>
                  </a:lnTo>
                  <a:lnTo>
                    <a:pt x="3854" y="714"/>
                  </a:lnTo>
                  <a:lnTo>
                    <a:pt x="3847" y="717"/>
                  </a:lnTo>
                  <a:lnTo>
                    <a:pt x="3853" y="733"/>
                  </a:lnTo>
                  <a:lnTo>
                    <a:pt x="3860" y="745"/>
                  </a:lnTo>
                  <a:lnTo>
                    <a:pt x="3867" y="759"/>
                  </a:lnTo>
                  <a:lnTo>
                    <a:pt x="3861" y="761"/>
                  </a:lnTo>
                  <a:lnTo>
                    <a:pt x="3858" y="761"/>
                  </a:lnTo>
                  <a:lnTo>
                    <a:pt x="3856" y="761"/>
                  </a:lnTo>
                  <a:lnTo>
                    <a:pt x="3856" y="761"/>
                  </a:lnTo>
                  <a:lnTo>
                    <a:pt x="3854" y="763"/>
                  </a:lnTo>
                  <a:lnTo>
                    <a:pt x="3853" y="764"/>
                  </a:lnTo>
                  <a:lnTo>
                    <a:pt x="3851" y="768"/>
                  </a:lnTo>
                  <a:lnTo>
                    <a:pt x="3842" y="784"/>
                  </a:lnTo>
                  <a:lnTo>
                    <a:pt x="3837" y="803"/>
                  </a:lnTo>
                  <a:lnTo>
                    <a:pt x="3828" y="820"/>
                  </a:lnTo>
                  <a:lnTo>
                    <a:pt x="3823" y="824"/>
                  </a:lnTo>
                  <a:lnTo>
                    <a:pt x="3818" y="824"/>
                  </a:lnTo>
                  <a:lnTo>
                    <a:pt x="3812" y="825"/>
                  </a:lnTo>
                  <a:lnTo>
                    <a:pt x="3806" y="825"/>
                  </a:lnTo>
                  <a:lnTo>
                    <a:pt x="3795" y="819"/>
                  </a:lnTo>
                  <a:lnTo>
                    <a:pt x="3785" y="817"/>
                  </a:lnTo>
                  <a:lnTo>
                    <a:pt x="3772" y="817"/>
                  </a:lnTo>
                  <a:lnTo>
                    <a:pt x="3760" y="815"/>
                  </a:lnTo>
                  <a:lnTo>
                    <a:pt x="3748" y="810"/>
                  </a:lnTo>
                  <a:lnTo>
                    <a:pt x="3736" y="794"/>
                  </a:lnTo>
                  <a:lnTo>
                    <a:pt x="3727" y="773"/>
                  </a:lnTo>
                  <a:lnTo>
                    <a:pt x="3725" y="749"/>
                  </a:lnTo>
                  <a:lnTo>
                    <a:pt x="3734" y="745"/>
                  </a:lnTo>
                  <a:lnTo>
                    <a:pt x="3741" y="745"/>
                  </a:lnTo>
                  <a:lnTo>
                    <a:pt x="3748" y="747"/>
                  </a:lnTo>
                  <a:lnTo>
                    <a:pt x="3755" y="743"/>
                  </a:lnTo>
                  <a:lnTo>
                    <a:pt x="3764" y="729"/>
                  </a:lnTo>
                  <a:lnTo>
                    <a:pt x="3786" y="726"/>
                  </a:lnTo>
                  <a:lnTo>
                    <a:pt x="3790" y="723"/>
                  </a:lnTo>
                  <a:lnTo>
                    <a:pt x="3793" y="719"/>
                  </a:lnTo>
                  <a:lnTo>
                    <a:pt x="3793" y="717"/>
                  </a:lnTo>
                  <a:lnTo>
                    <a:pt x="3795" y="716"/>
                  </a:lnTo>
                  <a:lnTo>
                    <a:pt x="3795" y="714"/>
                  </a:lnTo>
                  <a:lnTo>
                    <a:pt x="3795" y="712"/>
                  </a:lnTo>
                  <a:lnTo>
                    <a:pt x="3797" y="710"/>
                  </a:lnTo>
                  <a:lnTo>
                    <a:pt x="3797" y="710"/>
                  </a:lnTo>
                  <a:lnTo>
                    <a:pt x="3800" y="710"/>
                  </a:lnTo>
                  <a:lnTo>
                    <a:pt x="3806" y="710"/>
                  </a:lnTo>
                  <a:lnTo>
                    <a:pt x="3812" y="710"/>
                  </a:lnTo>
                  <a:lnTo>
                    <a:pt x="3816" y="698"/>
                  </a:lnTo>
                  <a:lnTo>
                    <a:pt x="3821" y="689"/>
                  </a:lnTo>
                  <a:lnTo>
                    <a:pt x="3826" y="681"/>
                  </a:lnTo>
                  <a:lnTo>
                    <a:pt x="3832" y="672"/>
                  </a:lnTo>
                  <a:close/>
                  <a:moveTo>
                    <a:pt x="3329" y="649"/>
                  </a:moveTo>
                  <a:lnTo>
                    <a:pt x="3339" y="656"/>
                  </a:lnTo>
                  <a:lnTo>
                    <a:pt x="3345" y="668"/>
                  </a:lnTo>
                  <a:lnTo>
                    <a:pt x="3345" y="686"/>
                  </a:lnTo>
                  <a:lnTo>
                    <a:pt x="3345" y="688"/>
                  </a:lnTo>
                  <a:lnTo>
                    <a:pt x="3346" y="688"/>
                  </a:lnTo>
                  <a:lnTo>
                    <a:pt x="3348" y="689"/>
                  </a:lnTo>
                  <a:lnTo>
                    <a:pt x="3348" y="689"/>
                  </a:lnTo>
                  <a:lnTo>
                    <a:pt x="3348" y="691"/>
                  </a:lnTo>
                  <a:lnTo>
                    <a:pt x="3348" y="695"/>
                  </a:lnTo>
                  <a:lnTo>
                    <a:pt x="3345" y="695"/>
                  </a:lnTo>
                  <a:lnTo>
                    <a:pt x="3341" y="696"/>
                  </a:lnTo>
                  <a:lnTo>
                    <a:pt x="3339" y="700"/>
                  </a:lnTo>
                  <a:lnTo>
                    <a:pt x="3336" y="702"/>
                  </a:lnTo>
                  <a:lnTo>
                    <a:pt x="3334" y="702"/>
                  </a:lnTo>
                  <a:lnTo>
                    <a:pt x="3332" y="700"/>
                  </a:lnTo>
                  <a:lnTo>
                    <a:pt x="3331" y="700"/>
                  </a:lnTo>
                  <a:lnTo>
                    <a:pt x="3331" y="700"/>
                  </a:lnTo>
                  <a:lnTo>
                    <a:pt x="3329" y="698"/>
                  </a:lnTo>
                  <a:lnTo>
                    <a:pt x="3322" y="684"/>
                  </a:lnTo>
                  <a:lnTo>
                    <a:pt x="3322" y="663"/>
                  </a:lnTo>
                  <a:lnTo>
                    <a:pt x="3324" y="660"/>
                  </a:lnTo>
                  <a:lnTo>
                    <a:pt x="3326" y="658"/>
                  </a:lnTo>
                  <a:lnTo>
                    <a:pt x="3327" y="654"/>
                  </a:lnTo>
                  <a:lnTo>
                    <a:pt x="3329" y="649"/>
                  </a:lnTo>
                  <a:close/>
                  <a:moveTo>
                    <a:pt x="3956" y="628"/>
                  </a:moveTo>
                  <a:lnTo>
                    <a:pt x="3964" y="637"/>
                  </a:lnTo>
                  <a:lnTo>
                    <a:pt x="3970" y="647"/>
                  </a:lnTo>
                  <a:lnTo>
                    <a:pt x="3970" y="663"/>
                  </a:lnTo>
                  <a:lnTo>
                    <a:pt x="3971" y="667"/>
                  </a:lnTo>
                  <a:lnTo>
                    <a:pt x="3973" y="667"/>
                  </a:lnTo>
                  <a:lnTo>
                    <a:pt x="3973" y="668"/>
                  </a:lnTo>
                  <a:lnTo>
                    <a:pt x="3973" y="668"/>
                  </a:lnTo>
                  <a:lnTo>
                    <a:pt x="3971" y="668"/>
                  </a:lnTo>
                  <a:lnTo>
                    <a:pt x="3970" y="672"/>
                  </a:lnTo>
                  <a:lnTo>
                    <a:pt x="3970" y="675"/>
                  </a:lnTo>
                  <a:lnTo>
                    <a:pt x="3968" y="675"/>
                  </a:lnTo>
                  <a:lnTo>
                    <a:pt x="3968" y="677"/>
                  </a:lnTo>
                  <a:lnTo>
                    <a:pt x="3968" y="677"/>
                  </a:lnTo>
                  <a:lnTo>
                    <a:pt x="3968" y="677"/>
                  </a:lnTo>
                  <a:lnTo>
                    <a:pt x="3966" y="677"/>
                  </a:lnTo>
                  <a:lnTo>
                    <a:pt x="3963" y="679"/>
                  </a:lnTo>
                  <a:lnTo>
                    <a:pt x="3961" y="675"/>
                  </a:lnTo>
                  <a:lnTo>
                    <a:pt x="3961" y="674"/>
                  </a:lnTo>
                  <a:lnTo>
                    <a:pt x="3961" y="674"/>
                  </a:lnTo>
                  <a:lnTo>
                    <a:pt x="3961" y="674"/>
                  </a:lnTo>
                  <a:lnTo>
                    <a:pt x="3959" y="674"/>
                  </a:lnTo>
                  <a:lnTo>
                    <a:pt x="3957" y="674"/>
                  </a:lnTo>
                  <a:lnTo>
                    <a:pt x="3956" y="672"/>
                  </a:lnTo>
                  <a:lnTo>
                    <a:pt x="3956" y="675"/>
                  </a:lnTo>
                  <a:lnTo>
                    <a:pt x="3957" y="677"/>
                  </a:lnTo>
                  <a:lnTo>
                    <a:pt x="3959" y="679"/>
                  </a:lnTo>
                  <a:lnTo>
                    <a:pt x="3961" y="681"/>
                  </a:lnTo>
                  <a:lnTo>
                    <a:pt x="3961" y="681"/>
                  </a:lnTo>
                  <a:lnTo>
                    <a:pt x="3959" y="682"/>
                  </a:lnTo>
                  <a:lnTo>
                    <a:pt x="3959" y="684"/>
                  </a:lnTo>
                  <a:lnTo>
                    <a:pt x="3959" y="686"/>
                  </a:lnTo>
                  <a:lnTo>
                    <a:pt x="3959" y="691"/>
                  </a:lnTo>
                  <a:lnTo>
                    <a:pt x="3950" y="691"/>
                  </a:lnTo>
                  <a:lnTo>
                    <a:pt x="3950" y="686"/>
                  </a:lnTo>
                  <a:lnTo>
                    <a:pt x="3945" y="684"/>
                  </a:lnTo>
                  <a:lnTo>
                    <a:pt x="3940" y="681"/>
                  </a:lnTo>
                  <a:lnTo>
                    <a:pt x="3938" y="677"/>
                  </a:lnTo>
                  <a:lnTo>
                    <a:pt x="3936" y="672"/>
                  </a:lnTo>
                  <a:lnTo>
                    <a:pt x="3935" y="667"/>
                  </a:lnTo>
                  <a:lnTo>
                    <a:pt x="3931" y="660"/>
                  </a:lnTo>
                  <a:lnTo>
                    <a:pt x="3926" y="663"/>
                  </a:lnTo>
                  <a:lnTo>
                    <a:pt x="3919" y="667"/>
                  </a:lnTo>
                  <a:lnTo>
                    <a:pt x="3912" y="668"/>
                  </a:lnTo>
                  <a:lnTo>
                    <a:pt x="3905" y="672"/>
                  </a:lnTo>
                  <a:lnTo>
                    <a:pt x="3905" y="663"/>
                  </a:lnTo>
                  <a:lnTo>
                    <a:pt x="3907" y="661"/>
                  </a:lnTo>
                  <a:lnTo>
                    <a:pt x="3907" y="661"/>
                  </a:lnTo>
                  <a:lnTo>
                    <a:pt x="3907" y="660"/>
                  </a:lnTo>
                  <a:lnTo>
                    <a:pt x="3908" y="660"/>
                  </a:lnTo>
                  <a:lnTo>
                    <a:pt x="3908" y="656"/>
                  </a:lnTo>
                  <a:lnTo>
                    <a:pt x="3922" y="651"/>
                  </a:lnTo>
                  <a:lnTo>
                    <a:pt x="3935" y="647"/>
                  </a:lnTo>
                  <a:lnTo>
                    <a:pt x="3947" y="640"/>
                  </a:lnTo>
                  <a:lnTo>
                    <a:pt x="3956" y="628"/>
                  </a:lnTo>
                  <a:close/>
                  <a:moveTo>
                    <a:pt x="1243" y="628"/>
                  </a:moveTo>
                  <a:lnTo>
                    <a:pt x="1245" y="633"/>
                  </a:lnTo>
                  <a:lnTo>
                    <a:pt x="1245" y="635"/>
                  </a:lnTo>
                  <a:lnTo>
                    <a:pt x="1245" y="637"/>
                  </a:lnTo>
                  <a:lnTo>
                    <a:pt x="1245" y="637"/>
                  </a:lnTo>
                  <a:lnTo>
                    <a:pt x="1247" y="639"/>
                  </a:lnTo>
                  <a:lnTo>
                    <a:pt x="1248" y="639"/>
                  </a:lnTo>
                  <a:lnTo>
                    <a:pt x="1252" y="640"/>
                  </a:lnTo>
                  <a:lnTo>
                    <a:pt x="1252" y="633"/>
                  </a:lnTo>
                  <a:lnTo>
                    <a:pt x="1243" y="628"/>
                  </a:lnTo>
                  <a:close/>
                  <a:moveTo>
                    <a:pt x="3870" y="609"/>
                  </a:moveTo>
                  <a:lnTo>
                    <a:pt x="3874" y="613"/>
                  </a:lnTo>
                  <a:lnTo>
                    <a:pt x="3875" y="613"/>
                  </a:lnTo>
                  <a:lnTo>
                    <a:pt x="3877" y="613"/>
                  </a:lnTo>
                  <a:lnTo>
                    <a:pt x="3877" y="614"/>
                  </a:lnTo>
                  <a:lnTo>
                    <a:pt x="3877" y="614"/>
                  </a:lnTo>
                  <a:lnTo>
                    <a:pt x="3877" y="618"/>
                  </a:lnTo>
                  <a:lnTo>
                    <a:pt x="3879" y="621"/>
                  </a:lnTo>
                  <a:lnTo>
                    <a:pt x="3868" y="630"/>
                  </a:lnTo>
                  <a:lnTo>
                    <a:pt x="3861" y="639"/>
                  </a:lnTo>
                  <a:lnTo>
                    <a:pt x="3853" y="646"/>
                  </a:lnTo>
                  <a:lnTo>
                    <a:pt x="3840" y="653"/>
                  </a:lnTo>
                  <a:lnTo>
                    <a:pt x="3840" y="649"/>
                  </a:lnTo>
                  <a:lnTo>
                    <a:pt x="3851" y="637"/>
                  </a:lnTo>
                  <a:lnTo>
                    <a:pt x="3863" y="625"/>
                  </a:lnTo>
                  <a:lnTo>
                    <a:pt x="3870" y="609"/>
                  </a:lnTo>
                  <a:close/>
                  <a:moveTo>
                    <a:pt x="1371" y="517"/>
                  </a:moveTo>
                  <a:lnTo>
                    <a:pt x="1378" y="518"/>
                  </a:lnTo>
                  <a:lnTo>
                    <a:pt x="1386" y="522"/>
                  </a:lnTo>
                  <a:lnTo>
                    <a:pt x="1383" y="524"/>
                  </a:lnTo>
                  <a:lnTo>
                    <a:pt x="1381" y="527"/>
                  </a:lnTo>
                  <a:lnTo>
                    <a:pt x="1378" y="529"/>
                  </a:lnTo>
                  <a:lnTo>
                    <a:pt x="1372" y="529"/>
                  </a:lnTo>
                  <a:lnTo>
                    <a:pt x="1367" y="527"/>
                  </a:lnTo>
                  <a:lnTo>
                    <a:pt x="1362" y="527"/>
                  </a:lnTo>
                  <a:lnTo>
                    <a:pt x="1357" y="527"/>
                  </a:lnTo>
                  <a:lnTo>
                    <a:pt x="1351" y="529"/>
                  </a:lnTo>
                  <a:lnTo>
                    <a:pt x="1351" y="518"/>
                  </a:lnTo>
                  <a:lnTo>
                    <a:pt x="1364" y="517"/>
                  </a:lnTo>
                  <a:lnTo>
                    <a:pt x="1371" y="517"/>
                  </a:lnTo>
                  <a:close/>
                  <a:moveTo>
                    <a:pt x="3912" y="506"/>
                  </a:moveTo>
                  <a:lnTo>
                    <a:pt x="3912" y="524"/>
                  </a:lnTo>
                  <a:lnTo>
                    <a:pt x="3910" y="536"/>
                  </a:lnTo>
                  <a:lnTo>
                    <a:pt x="3907" y="546"/>
                  </a:lnTo>
                  <a:lnTo>
                    <a:pt x="3905" y="564"/>
                  </a:lnTo>
                  <a:lnTo>
                    <a:pt x="3908" y="564"/>
                  </a:lnTo>
                  <a:lnTo>
                    <a:pt x="3908" y="567"/>
                  </a:lnTo>
                  <a:lnTo>
                    <a:pt x="3915" y="567"/>
                  </a:lnTo>
                  <a:lnTo>
                    <a:pt x="3919" y="567"/>
                  </a:lnTo>
                  <a:lnTo>
                    <a:pt x="3922" y="567"/>
                  </a:lnTo>
                  <a:lnTo>
                    <a:pt x="3926" y="569"/>
                  </a:lnTo>
                  <a:lnTo>
                    <a:pt x="3929" y="571"/>
                  </a:lnTo>
                  <a:lnTo>
                    <a:pt x="3936" y="572"/>
                  </a:lnTo>
                  <a:lnTo>
                    <a:pt x="3940" y="585"/>
                  </a:lnTo>
                  <a:lnTo>
                    <a:pt x="3947" y="593"/>
                  </a:lnTo>
                  <a:lnTo>
                    <a:pt x="3956" y="602"/>
                  </a:lnTo>
                  <a:lnTo>
                    <a:pt x="3963" y="614"/>
                  </a:lnTo>
                  <a:lnTo>
                    <a:pt x="3957" y="616"/>
                  </a:lnTo>
                  <a:lnTo>
                    <a:pt x="3954" y="618"/>
                  </a:lnTo>
                  <a:lnTo>
                    <a:pt x="3952" y="618"/>
                  </a:lnTo>
                  <a:lnTo>
                    <a:pt x="3952" y="620"/>
                  </a:lnTo>
                  <a:lnTo>
                    <a:pt x="3952" y="621"/>
                  </a:lnTo>
                  <a:lnTo>
                    <a:pt x="3952" y="621"/>
                  </a:lnTo>
                  <a:lnTo>
                    <a:pt x="3952" y="623"/>
                  </a:lnTo>
                  <a:lnTo>
                    <a:pt x="3949" y="623"/>
                  </a:lnTo>
                  <a:lnTo>
                    <a:pt x="3943" y="625"/>
                  </a:lnTo>
                  <a:lnTo>
                    <a:pt x="3942" y="621"/>
                  </a:lnTo>
                  <a:lnTo>
                    <a:pt x="3942" y="621"/>
                  </a:lnTo>
                  <a:lnTo>
                    <a:pt x="3942" y="620"/>
                  </a:lnTo>
                  <a:lnTo>
                    <a:pt x="3942" y="620"/>
                  </a:lnTo>
                  <a:lnTo>
                    <a:pt x="3940" y="620"/>
                  </a:lnTo>
                  <a:lnTo>
                    <a:pt x="3938" y="620"/>
                  </a:lnTo>
                  <a:lnTo>
                    <a:pt x="3936" y="618"/>
                  </a:lnTo>
                  <a:lnTo>
                    <a:pt x="3933" y="625"/>
                  </a:lnTo>
                  <a:lnTo>
                    <a:pt x="3931" y="630"/>
                  </a:lnTo>
                  <a:lnTo>
                    <a:pt x="3928" y="635"/>
                  </a:lnTo>
                  <a:lnTo>
                    <a:pt x="3922" y="637"/>
                  </a:lnTo>
                  <a:lnTo>
                    <a:pt x="3917" y="640"/>
                  </a:lnTo>
                  <a:lnTo>
                    <a:pt x="3917" y="637"/>
                  </a:lnTo>
                  <a:lnTo>
                    <a:pt x="3914" y="633"/>
                  </a:lnTo>
                  <a:lnTo>
                    <a:pt x="3914" y="630"/>
                  </a:lnTo>
                  <a:lnTo>
                    <a:pt x="3914" y="628"/>
                  </a:lnTo>
                  <a:lnTo>
                    <a:pt x="3914" y="627"/>
                  </a:lnTo>
                  <a:lnTo>
                    <a:pt x="3914" y="627"/>
                  </a:lnTo>
                  <a:lnTo>
                    <a:pt x="3914" y="625"/>
                  </a:lnTo>
                  <a:lnTo>
                    <a:pt x="3912" y="623"/>
                  </a:lnTo>
                  <a:lnTo>
                    <a:pt x="3910" y="623"/>
                  </a:lnTo>
                  <a:lnTo>
                    <a:pt x="3905" y="621"/>
                  </a:lnTo>
                  <a:lnTo>
                    <a:pt x="3905" y="616"/>
                  </a:lnTo>
                  <a:lnTo>
                    <a:pt x="3905" y="611"/>
                  </a:lnTo>
                  <a:lnTo>
                    <a:pt x="3907" y="607"/>
                  </a:lnTo>
                  <a:lnTo>
                    <a:pt x="3907" y="606"/>
                  </a:lnTo>
                  <a:lnTo>
                    <a:pt x="3908" y="604"/>
                  </a:lnTo>
                  <a:lnTo>
                    <a:pt x="3912" y="604"/>
                  </a:lnTo>
                  <a:lnTo>
                    <a:pt x="3917" y="602"/>
                  </a:lnTo>
                  <a:lnTo>
                    <a:pt x="3924" y="602"/>
                  </a:lnTo>
                  <a:lnTo>
                    <a:pt x="3924" y="614"/>
                  </a:lnTo>
                  <a:lnTo>
                    <a:pt x="3936" y="614"/>
                  </a:lnTo>
                  <a:lnTo>
                    <a:pt x="3936" y="611"/>
                  </a:lnTo>
                  <a:lnTo>
                    <a:pt x="3938" y="607"/>
                  </a:lnTo>
                  <a:lnTo>
                    <a:pt x="3940" y="606"/>
                  </a:lnTo>
                  <a:lnTo>
                    <a:pt x="3940" y="604"/>
                  </a:lnTo>
                  <a:lnTo>
                    <a:pt x="3942" y="602"/>
                  </a:lnTo>
                  <a:lnTo>
                    <a:pt x="3943" y="599"/>
                  </a:lnTo>
                  <a:lnTo>
                    <a:pt x="3940" y="599"/>
                  </a:lnTo>
                  <a:lnTo>
                    <a:pt x="3922" y="585"/>
                  </a:lnTo>
                  <a:lnTo>
                    <a:pt x="3902" y="576"/>
                  </a:lnTo>
                  <a:lnTo>
                    <a:pt x="3902" y="583"/>
                  </a:lnTo>
                  <a:lnTo>
                    <a:pt x="3900" y="588"/>
                  </a:lnTo>
                  <a:lnTo>
                    <a:pt x="3898" y="593"/>
                  </a:lnTo>
                  <a:lnTo>
                    <a:pt x="3898" y="599"/>
                  </a:lnTo>
                  <a:lnTo>
                    <a:pt x="3896" y="597"/>
                  </a:lnTo>
                  <a:lnTo>
                    <a:pt x="3895" y="595"/>
                  </a:lnTo>
                  <a:lnTo>
                    <a:pt x="3895" y="595"/>
                  </a:lnTo>
                  <a:lnTo>
                    <a:pt x="3895" y="593"/>
                  </a:lnTo>
                  <a:lnTo>
                    <a:pt x="3893" y="592"/>
                  </a:lnTo>
                  <a:lnTo>
                    <a:pt x="3888" y="579"/>
                  </a:lnTo>
                  <a:lnTo>
                    <a:pt x="3882" y="564"/>
                  </a:lnTo>
                  <a:lnTo>
                    <a:pt x="3881" y="544"/>
                  </a:lnTo>
                  <a:lnTo>
                    <a:pt x="3882" y="527"/>
                  </a:lnTo>
                  <a:lnTo>
                    <a:pt x="3889" y="510"/>
                  </a:lnTo>
                  <a:lnTo>
                    <a:pt x="3895" y="508"/>
                  </a:lnTo>
                  <a:lnTo>
                    <a:pt x="3900" y="506"/>
                  </a:lnTo>
                  <a:lnTo>
                    <a:pt x="3905" y="506"/>
                  </a:lnTo>
                  <a:lnTo>
                    <a:pt x="3912" y="506"/>
                  </a:lnTo>
                  <a:close/>
                  <a:moveTo>
                    <a:pt x="1306" y="506"/>
                  </a:moveTo>
                  <a:lnTo>
                    <a:pt x="1313" y="506"/>
                  </a:lnTo>
                  <a:lnTo>
                    <a:pt x="1320" y="508"/>
                  </a:lnTo>
                  <a:lnTo>
                    <a:pt x="1327" y="508"/>
                  </a:lnTo>
                  <a:lnTo>
                    <a:pt x="1332" y="510"/>
                  </a:lnTo>
                  <a:lnTo>
                    <a:pt x="1332" y="518"/>
                  </a:lnTo>
                  <a:lnTo>
                    <a:pt x="1306" y="518"/>
                  </a:lnTo>
                  <a:lnTo>
                    <a:pt x="1306" y="506"/>
                  </a:lnTo>
                  <a:close/>
                  <a:moveTo>
                    <a:pt x="1159" y="506"/>
                  </a:moveTo>
                  <a:lnTo>
                    <a:pt x="1168" y="508"/>
                  </a:lnTo>
                  <a:lnTo>
                    <a:pt x="1173" y="511"/>
                  </a:lnTo>
                  <a:lnTo>
                    <a:pt x="1180" y="515"/>
                  </a:lnTo>
                  <a:lnTo>
                    <a:pt x="1186" y="518"/>
                  </a:lnTo>
                  <a:lnTo>
                    <a:pt x="1186" y="522"/>
                  </a:lnTo>
                  <a:lnTo>
                    <a:pt x="1179" y="522"/>
                  </a:lnTo>
                  <a:lnTo>
                    <a:pt x="1173" y="524"/>
                  </a:lnTo>
                  <a:lnTo>
                    <a:pt x="1168" y="525"/>
                  </a:lnTo>
                  <a:lnTo>
                    <a:pt x="1165" y="524"/>
                  </a:lnTo>
                  <a:lnTo>
                    <a:pt x="1158" y="524"/>
                  </a:lnTo>
                  <a:lnTo>
                    <a:pt x="1152" y="522"/>
                  </a:lnTo>
                  <a:lnTo>
                    <a:pt x="1152" y="510"/>
                  </a:lnTo>
                  <a:lnTo>
                    <a:pt x="1154" y="510"/>
                  </a:lnTo>
                  <a:lnTo>
                    <a:pt x="1156" y="508"/>
                  </a:lnTo>
                  <a:lnTo>
                    <a:pt x="1158" y="508"/>
                  </a:lnTo>
                  <a:lnTo>
                    <a:pt x="1158" y="508"/>
                  </a:lnTo>
                  <a:lnTo>
                    <a:pt x="1159" y="506"/>
                  </a:lnTo>
                  <a:close/>
                  <a:moveTo>
                    <a:pt x="1220" y="490"/>
                  </a:moveTo>
                  <a:lnTo>
                    <a:pt x="1241" y="492"/>
                  </a:lnTo>
                  <a:lnTo>
                    <a:pt x="1259" y="496"/>
                  </a:lnTo>
                  <a:lnTo>
                    <a:pt x="1273" y="501"/>
                  </a:lnTo>
                  <a:lnTo>
                    <a:pt x="1290" y="506"/>
                  </a:lnTo>
                  <a:lnTo>
                    <a:pt x="1290" y="515"/>
                  </a:lnTo>
                  <a:lnTo>
                    <a:pt x="1283" y="515"/>
                  </a:lnTo>
                  <a:lnTo>
                    <a:pt x="1280" y="517"/>
                  </a:lnTo>
                  <a:lnTo>
                    <a:pt x="1275" y="518"/>
                  </a:lnTo>
                  <a:lnTo>
                    <a:pt x="1271" y="520"/>
                  </a:lnTo>
                  <a:lnTo>
                    <a:pt x="1268" y="522"/>
                  </a:lnTo>
                  <a:lnTo>
                    <a:pt x="1262" y="522"/>
                  </a:lnTo>
                  <a:lnTo>
                    <a:pt x="1262" y="520"/>
                  </a:lnTo>
                  <a:lnTo>
                    <a:pt x="1262" y="518"/>
                  </a:lnTo>
                  <a:lnTo>
                    <a:pt x="1261" y="517"/>
                  </a:lnTo>
                  <a:lnTo>
                    <a:pt x="1259" y="515"/>
                  </a:lnTo>
                  <a:lnTo>
                    <a:pt x="1257" y="513"/>
                  </a:lnTo>
                  <a:lnTo>
                    <a:pt x="1255" y="515"/>
                  </a:lnTo>
                  <a:lnTo>
                    <a:pt x="1252" y="525"/>
                  </a:lnTo>
                  <a:lnTo>
                    <a:pt x="1247" y="525"/>
                  </a:lnTo>
                  <a:lnTo>
                    <a:pt x="1234" y="524"/>
                  </a:lnTo>
                  <a:lnTo>
                    <a:pt x="1220" y="522"/>
                  </a:lnTo>
                  <a:lnTo>
                    <a:pt x="1210" y="522"/>
                  </a:lnTo>
                  <a:lnTo>
                    <a:pt x="1205" y="510"/>
                  </a:lnTo>
                  <a:lnTo>
                    <a:pt x="1214" y="510"/>
                  </a:lnTo>
                  <a:lnTo>
                    <a:pt x="1220" y="510"/>
                  </a:lnTo>
                  <a:lnTo>
                    <a:pt x="1227" y="508"/>
                  </a:lnTo>
                  <a:lnTo>
                    <a:pt x="1233" y="506"/>
                  </a:lnTo>
                  <a:lnTo>
                    <a:pt x="1229" y="504"/>
                  </a:lnTo>
                  <a:lnTo>
                    <a:pt x="1226" y="501"/>
                  </a:lnTo>
                  <a:lnTo>
                    <a:pt x="1224" y="499"/>
                  </a:lnTo>
                  <a:lnTo>
                    <a:pt x="1222" y="496"/>
                  </a:lnTo>
                  <a:lnTo>
                    <a:pt x="1220" y="490"/>
                  </a:lnTo>
                  <a:close/>
                  <a:moveTo>
                    <a:pt x="100" y="452"/>
                  </a:moveTo>
                  <a:lnTo>
                    <a:pt x="116" y="457"/>
                  </a:lnTo>
                  <a:lnTo>
                    <a:pt x="128" y="464"/>
                  </a:lnTo>
                  <a:lnTo>
                    <a:pt x="142" y="471"/>
                  </a:lnTo>
                  <a:lnTo>
                    <a:pt x="142" y="475"/>
                  </a:lnTo>
                  <a:lnTo>
                    <a:pt x="138" y="475"/>
                  </a:lnTo>
                  <a:lnTo>
                    <a:pt x="126" y="483"/>
                  </a:lnTo>
                  <a:lnTo>
                    <a:pt x="114" y="485"/>
                  </a:lnTo>
                  <a:lnTo>
                    <a:pt x="103" y="487"/>
                  </a:lnTo>
                  <a:lnTo>
                    <a:pt x="91" y="490"/>
                  </a:lnTo>
                  <a:lnTo>
                    <a:pt x="91" y="487"/>
                  </a:lnTo>
                  <a:lnTo>
                    <a:pt x="88" y="487"/>
                  </a:lnTo>
                  <a:lnTo>
                    <a:pt x="91" y="478"/>
                  </a:lnTo>
                  <a:lnTo>
                    <a:pt x="91" y="469"/>
                  </a:lnTo>
                  <a:lnTo>
                    <a:pt x="91" y="457"/>
                  </a:lnTo>
                  <a:lnTo>
                    <a:pt x="95" y="455"/>
                  </a:lnTo>
                  <a:lnTo>
                    <a:pt x="96" y="455"/>
                  </a:lnTo>
                  <a:lnTo>
                    <a:pt x="96" y="454"/>
                  </a:lnTo>
                  <a:lnTo>
                    <a:pt x="98" y="454"/>
                  </a:lnTo>
                  <a:lnTo>
                    <a:pt x="100" y="452"/>
                  </a:lnTo>
                  <a:close/>
                  <a:moveTo>
                    <a:pt x="1098" y="441"/>
                  </a:moveTo>
                  <a:lnTo>
                    <a:pt x="1126" y="447"/>
                  </a:lnTo>
                  <a:lnTo>
                    <a:pt x="1151" y="455"/>
                  </a:lnTo>
                  <a:lnTo>
                    <a:pt x="1170" y="464"/>
                  </a:lnTo>
                  <a:lnTo>
                    <a:pt x="1189" y="473"/>
                  </a:lnTo>
                  <a:lnTo>
                    <a:pt x="1210" y="483"/>
                  </a:lnTo>
                  <a:lnTo>
                    <a:pt x="1210" y="490"/>
                  </a:lnTo>
                  <a:lnTo>
                    <a:pt x="1201" y="490"/>
                  </a:lnTo>
                  <a:lnTo>
                    <a:pt x="1191" y="494"/>
                  </a:lnTo>
                  <a:lnTo>
                    <a:pt x="1179" y="497"/>
                  </a:lnTo>
                  <a:lnTo>
                    <a:pt x="1166" y="499"/>
                  </a:lnTo>
                  <a:lnTo>
                    <a:pt x="1168" y="496"/>
                  </a:lnTo>
                  <a:lnTo>
                    <a:pt x="1168" y="492"/>
                  </a:lnTo>
                  <a:lnTo>
                    <a:pt x="1168" y="490"/>
                  </a:lnTo>
                  <a:lnTo>
                    <a:pt x="1168" y="489"/>
                  </a:lnTo>
                  <a:lnTo>
                    <a:pt x="1168" y="487"/>
                  </a:lnTo>
                  <a:lnTo>
                    <a:pt x="1166" y="483"/>
                  </a:lnTo>
                  <a:lnTo>
                    <a:pt x="1140" y="476"/>
                  </a:lnTo>
                  <a:lnTo>
                    <a:pt x="1116" y="464"/>
                  </a:lnTo>
                  <a:lnTo>
                    <a:pt x="1090" y="452"/>
                  </a:lnTo>
                  <a:lnTo>
                    <a:pt x="1084" y="457"/>
                  </a:lnTo>
                  <a:lnTo>
                    <a:pt x="1081" y="462"/>
                  </a:lnTo>
                  <a:lnTo>
                    <a:pt x="1076" y="468"/>
                  </a:lnTo>
                  <a:lnTo>
                    <a:pt x="1070" y="466"/>
                  </a:lnTo>
                  <a:lnTo>
                    <a:pt x="1063" y="462"/>
                  </a:lnTo>
                  <a:lnTo>
                    <a:pt x="1060" y="461"/>
                  </a:lnTo>
                  <a:lnTo>
                    <a:pt x="1067" y="461"/>
                  </a:lnTo>
                  <a:lnTo>
                    <a:pt x="1072" y="454"/>
                  </a:lnTo>
                  <a:lnTo>
                    <a:pt x="1077" y="450"/>
                  </a:lnTo>
                  <a:lnTo>
                    <a:pt x="1083" y="445"/>
                  </a:lnTo>
                  <a:lnTo>
                    <a:pt x="1088" y="445"/>
                  </a:lnTo>
                  <a:lnTo>
                    <a:pt x="1091" y="443"/>
                  </a:lnTo>
                  <a:lnTo>
                    <a:pt x="1095" y="443"/>
                  </a:lnTo>
                  <a:lnTo>
                    <a:pt x="1098" y="441"/>
                  </a:lnTo>
                  <a:close/>
                  <a:moveTo>
                    <a:pt x="77" y="433"/>
                  </a:moveTo>
                  <a:lnTo>
                    <a:pt x="91" y="438"/>
                  </a:lnTo>
                  <a:lnTo>
                    <a:pt x="91" y="441"/>
                  </a:lnTo>
                  <a:lnTo>
                    <a:pt x="88" y="441"/>
                  </a:lnTo>
                  <a:lnTo>
                    <a:pt x="77" y="445"/>
                  </a:lnTo>
                  <a:lnTo>
                    <a:pt x="67" y="445"/>
                  </a:lnTo>
                  <a:lnTo>
                    <a:pt x="58" y="445"/>
                  </a:lnTo>
                  <a:lnTo>
                    <a:pt x="58" y="438"/>
                  </a:lnTo>
                  <a:lnTo>
                    <a:pt x="63" y="436"/>
                  </a:lnTo>
                  <a:lnTo>
                    <a:pt x="68" y="436"/>
                  </a:lnTo>
                  <a:lnTo>
                    <a:pt x="72" y="435"/>
                  </a:lnTo>
                  <a:lnTo>
                    <a:pt x="77" y="433"/>
                  </a:lnTo>
                  <a:close/>
                  <a:moveTo>
                    <a:pt x="0" y="417"/>
                  </a:moveTo>
                  <a:lnTo>
                    <a:pt x="6" y="419"/>
                  </a:lnTo>
                  <a:lnTo>
                    <a:pt x="13" y="419"/>
                  </a:lnTo>
                  <a:lnTo>
                    <a:pt x="16" y="419"/>
                  </a:lnTo>
                  <a:lnTo>
                    <a:pt x="21" y="421"/>
                  </a:lnTo>
                  <a:lnTo>
                    <a:pt x="27" y="422"/>
                  </a:lnTo>
                  <a:lnTo>
                    <a:pt x="27" y="429"/>
                  </a:lnTo>
                  <a:lnTo>
                    <a:pt x="23" y="429"/>
                  </a:lnTo>
                  <a:lnTo>
                    <a:pt x="18" y="431"/>
                  </a:lnTo>
                  <a:lnTo>
                    <a:pt x="13" y="433"/>
                  </a:lnTo>
                  <a:lnTo>
                    <a:pt x="7" y="433"/>
                  </a:lnTo>
                  <a:lnTo>
                    <a:pt x="0" y="433"/>
                  </a:lnTo>
                  <a:lnTo>
                    <a:pt x="0" y="417"/>
                  </a:lnTo>
                  <a:close/>
                  <a:moveTo>
                    <a:pt x="1152" y="414"/>
                  </a:moveTo>
                  <a:lnTo>
                    <a:pt x="1158" y="417"/>
                  </a:lnTo>
                  <a:lnTo>
                    <a:pt x="1161" y="421"/>
                  </a:lnTo>
                  <a:lnTo>
                    <a:pt x="1165" y="424"/>
                  </a:lnTo>
                  <a:lnTo>
                    <a:pt x="1166" y="429"/>
                  </a:lnTo>
                  <a:lnTo>
                    <a:pt x="1166" y="438"/>
                  </a:lnTo>
                  <a:lnTo>
                    <a:pt x="1159" y="438"/>
                  </a:lnTo>
                  <a:lnTo>
                    <a:pt x="1158" y="433"/>
                  </a:lnTo>
                  <a:lnTo>
                    <a:pt x="1156" y="431"/>
                  </a:lnTo>
                  <a:lnTo>
                    <a:pt x="1154" y="428"/>
                  </a:lnTo>
                  <a:lnTo>
                    <a:pt x="1152" y="424"/>
                  </a:lnTo>
                  <a:lnTo>
                    <a:pt x="1152" y="421"/>
                  </a:lnTo>
                  <a:lnTo>
                    <a:pt x="1152" y="414"/>
                  </a:lnTo>
                  <a:close/>
                  <a:moveTo>
                    <a:pt x="3905" y="407"/>
                  </a:moveTo>
                  <a:lnTo>
                    <a:pt x="3908" y="410"/>
                  </a:lnTo>
                  <a:lnTo>
                    <a:pt x="3910" y="414"/>
                  </a:lnTo>
                  <a:lnTo>
                    <a:pt x="3912" y="417"/>
                  </a:lnTo>
                  <a:lnTo>
                    <a:pt x="3912" y="422"/>
                  </a:lnTo>
                  <a:lnTo>
                    <a:pt x="3912" y="429"/>
                  </a:lnTo>
                  <a:lnTo>
                    <a:pt x="3898" y="464"/>
                  </a:lnTo>
                  <a:lnTo>
                    <a:pt x="3891" y="455"/>
                  </a:lnTo>
                  <a:lnTo>
                    <a:pt x="3888" y="447"/>
                  </a:lnTo>
                  <a:lnTo>
                    <a:pt x="3886" y="433"/>
                  </a:lnTo>
                  <a:lnTo>
                    <a:pt x="3905" y="407"/>
                  </a:lnTo>
                  <a:close/>
                  <a:moveTo>
                    <a:pt x="1144" y="391"/>
                  </a:moveTo>
                  <a:lnTo>
                    <a:pt x="1166" y="391"/>
                  </a:lnTo>
                  <a:lnTo>
                    <a:pt x="1168" y="394"/>
                  </a:lnTo>
                  <a:lnTo>
                    <a:pt x="1172" y="396"/>
                  </a:lnTo>
                  <a:lnTo>
                    <a:pt x="1172" y="398"/>
                  </a:lnTo>
                  <a:lnTo>
                    <a:pt x="1173" y="400"/>
                  </a:lnTo>
                  <a:lnTo>
                    <a:pt x="1173" y="401"/>
                  </a:lnTo>
                  <a:lnTo>
                    <a:pt x="1172" y="403"/>
                  </a:lnTo>
                  <a:lnTo>
                    <a:pt x="1172" y="407"/>
                  </a:lnTo>
                  <a:lnTo>
                    <a:pt x="1166" y="403"/>
                  </a:lnTo>
                  <a:lnTo>
                    <a:pt x="1161" y="401"/>
                  </a:lnTo>
                  <a:lnTo>
                    <a:pt x="1156" y="401"/>
                  </a:lnTo>
                  <a:lnTo>
                    <a:pt x="1152" y="400"/>
                  </a:lnTo>
                  <a:lnTo>
                    <a:pt x="1149" y="400"/>
                  </a:lnTo>
                  <a:lnTo>
                    <a:pt x="1145" y="398"/>
                  </a:lnTo>
                  <a:lnTo>
                    <a:pt x="1144" y="394"/>
                  </a:lnTo>
                  <a:lnTo>
                    <a:pt x="1144" y="391"/>
                  </a:lnTo>
                  <a:close/>
                  <a:moveTo>
                    <a:pt x="4017" y="326"/>
                  </a:moveTo>
                  <a:lnTo>
                    <a:pt x="4020" y="328"/>
                  </a:lnTo>
                  <a:lnTo>
                    <a:pt x="4022" y="328"/>
                  </a:lnTo>
                  <a:lnTo>
                    <a:pt x="4022" y="328"/>
                  </a:lnTo>
                  <a:lnTo>
                    <a:pt x="4022" y="330"/>
                  </a:lnTo>
                  <a:lnTo>
                    <a:pt x="4022" y="330"/>
                  </a:lnTo>
                  <a:lnTo>
                    <a:pt x="4024" y="333"/>
                  </a:lnTo>
                  <a:lnTo>
                    <a:pt x="4024" y="337"/>
                  </a:lnTo>
                  <a:lnTo>
                    <a:pt x="4022" y="342"/>
                  </a:lnTo>
                  <a:lnTo>
                    <a:pt x="4018" y="347"/>
                  </a:lnTo>
                  <a:lnTo>
                    <a:pt x="4017" y="352"/>
                  </a:lnTo>
                  <a:lnTo>
                    <a:pt x="4008" y="352"/>
                  </a:lnTo>
                  <a:lnTo>
                    <a:pt x="4008" y="340"/>
                  </a:lnTo>
                  <a:lnTo>
                    <a:pt x="4011" y="339"/>
                  </a:lnTo>
                  <a:lnTo>
                    <a:pt x="4013" y="335"/>
                  </a:lnTo>
                  <a:lnTo>
                    <a:pt x="4015" y="332"/>
                  </a:lnTo>
                  <a:lnTo>
                    <a:pt x="4017" y="326"/>
                  </a:lnTo>
                  <a:close/>
                  <a:moveTo>
                    <a:pt x="3970" y="279"/>
                  </a:moveTo>
                  <a:lnTo>
                    <a:pt x="3982" y="279"/>
                  </a:lnTo>
                  <a:lnTo>
                    <a:pt x="3982" y="291"/>
                  </a:lnTo>
                  <a:lnTo>
                    <a:pt x="3966" y="291"/>
                  </a:lnTo>
                  <a:lnTo>
                    <a:pt x="3966" y="283"/>
                  </a:lnTo>
                  <a:lnTo>
                    <a:pt x="3970" y="283"/>
                  </a:lnTo>
                  <a:lnTo>
                    <a:pt x="3970" y="279"/>
                  </a:lnTo>
                  <a:close/>
                  <a:moveTo>
                    <a:pt x="2699" y="246"/>
                  </a:moveTo>
                  <a:lnTo>
                    <a:pt x="2708" y="246"/>
                  </a:lnTo>
                  <a:lnTo>
                    <a:pt x="2704" y="251"/>
                  </a:lnTo>
                  <a:lnTo>
                    <a:pt x="2701" y="255"/>
                  </a:lnTo>
                  <a:lnTo>
                    <a:pt x="2697" y="258"/>
                  </a:lnTo>
                  <a:lnTo>
                    <a:pt x="2694" y="262"/>
                  </a:lnTo>
                  <a:lnTo>
                    <a:pt x="2688" y="265"/>
                  </a:lnTo>
                  <a:lnTo>
                    <a:pt x="2685" y="265"/>
                  </a:lnTo>
                  <a:lnTo>
                    <a:pt x="2685" y="267"/>
                  </a:lnTo>
                  <a:lnTo>
                    <a:pt x="2683" y="267"/>
                  </a:lnTo>
                  <a:lnTo>
                    <a:pt x="2680" y="267"/>
                  </a:lnTo>
                  <a:lnTo>
                    <a:pt x="2676" y="269"/>
                  </a:lnTo>
                  <a:lnTo>
                    <a:pt x="2673" y="256"/>
                  </a:lnTo>
                  <a:lnTo>
                    <a:pt x="2680" y="255"/>
                  </a:lnTo>
                  <a:lnTo>
                    <a:pt x="2687" y="251"/>
                  </a:lnTo>
                  <a:lnTo>
                    <a:pt x="2694" y="249"/>
                  </a:lnTo>
                  <a:lnTo>
                    <a:pt x="2699" y="246"/>
                  </a:lnTo>
                  <a:close/>
                  <a:moveTo>
                    <a:pt x="2554" y="241"/>
                  </a:moveTo>
                  <a:lnTo>
                    <a:pt x="2563" y="244"/>
                  </a:lnTo>
                  <a:lnTo>
                    <a:pt x="2573" y="248"/>
                  </a:lnTo>
                  <a:lnTo>
                    <a:pt x="2585" y="251"/>
                  </a:lnTo>
                  <a:lnTo>
                    <a:pt x="2592" y="256"/>
                  </a:lnTo>
                  <a:lnTo>
                    <a:pt x="2564" y="256"/>
                  </a:lnTo>
                  <a:lnTo>
                    <a:pt x="2561" y="255"/>
                  </a:lnTo>
                  <a:lnTo>
                    <a:pt x="2559" y="255"/>
                  </a:lnTo>
                  <a:lnTo>
                    <a:pt x="2556" y="253"/>
                  </a:lnTo>
                  <a:lnTo>
                    <a:pt x="2549" y="253"/>
                  </a:lnTo>
                  <a:lnTo>
                    <a:pt x="2549" y="249"/>
                  </a:lnTo>
                  <a:lnTo>
                    <a:pt x="2551" y="248"/>
                  </a:lnTo>
                  <a:lnTo>
                    <a:pt x="2552" y="246"/>
                  </a:lnTo>
                  <a:lnTo>
                    <a:pt x="2552" y="246"/>
                  </a:lnTo>
                  <a:lnTo>
                    <a:pt x="2552" y="244"/>
                  </a:lnTo>
                  <a:lnTo>
                    <a:pt x="2554" y="241"/>
                  </a:lnTo>
                  <a:close/>
                  <a:moveTo>
                    <a:pt x="2242" y="173"/>
                  </a:moveTo>
                  <a:lnTo>
                    <a:pt x="2266" y="173"/>
                  </a:lnTo>
                  <a:lnTo>
                    <a:pt x="2266" y="176"/>
                  </a:lnTo>
                  <a:lnTo>
                    <a:pt x="2261" y="178"/>
                  </a:lnTo>
                  <a:lnTo>
                    <a:pt x="2259" y="180"/>
                  </a:lnTo>
                  <a:lnTo>
                    <a:pt x="2256" y="181"/>
                  </a:lnTo>
                  <a:lnTo>
                    <a:pt x="2252" y="183"/>
                  </a:lnTo>
                  <a:lnTo>
                    <a:pt x="2247" y="183"/>
                  </a:lnTo>
                  <a:lnTo>
                    <a:pt x="2242" y="173"/>
                  </a:lnTo>
                  <a:close/>
                  <a:moveTo>
                    <a:pt x="2612" y="153"/>
                  </a:moveTo>
                  <a:lnTo>
                    <a:pt x="2610" y="155"/>
                  </a:lnTo>
                  <a:lnTo>
                    <a:pt x="2608" y="157"/>
                  </a:lnTo>
                  <a:lnTo>
                    <a:pt x="2606" y="157"/>
                  </a:lnTo>
                  <a:lnTo>
                    <a:pt x="2606" y="159"/>
                  </a:lnTo>
                  <a:lnTo>
                    <a:pt x="2605" y="160"/>
                  </a:lnTo>
                  <a:lnTo>
                    <a:pt x="2603" y="164"/>
                  </a:lnTo>
                  <a:lnTo>
                    <a:pt x="2606" y="164"/>
                  </a:lnTo>
                  <a:lnTo>
                    <a:pt x="2612" y="162"/>
                  </a:lnTo>
                  <a:lnTo>
                    <a:pt x="2615" y="160"/>
                  </a:lnTo>
                  <a:lnTo>
                    <a:pt x="2619" y="159"/>
                  </a:lnTo>
                  <a:lnTo>
                    <a:pt x="2622" y="157"/>
                  </a:lnTo>
                  <a:lnTo>
                    <a:pt x="2626" y="153"/>
                  </a:lnTo>
                  <a:lnTo>
                    <a:pt x="2612" y="153"/>
                  </a:lnTo>
                  <a:close/>
                  <a:moveTo>
                    <a:pt x="2362" y="153"/>
                  </a:moveTo>
                  <a:lnTo>
                    <a:pt x="2364" y="169"/>
                  </a:lnTo>
                  <a:lnTo>
                    <a:pt x="2366" y="188"/>
                  </a:lnTo>
                  <a:lnTo>
                    <a:pt x="2357" y="188"/>
                  </a:lnTo>
                  <a:lnTo>
                    <a:pt x="2355" y="190"/>
                  </a:lnTo>
                  <a:lnTo>
                    <a:pt x="2352" y="190"/>
                  </a:lnTo>
                  <a:lnTo>
                    <a:pt x="2348" y="190"/>
                  </a:lnTo>
                  <a:lnTo>
                    <a:pt x="2343" y="192"/>
                  </a:lnTo>
                  <a:lnTo>
                    <a:pt x="2341" y="178"/>
                  </a:lnTo>
                  <a:lnTo>
                    <a:pt x="2341" y="164"/>
                  </a:lnTo>
                  <a:lnTo>
                    <a:pt x="2343" y="157"/>
                  </a:lnTo>
                  <a:lnTo>
                    <a:pt x="2346" y="155"/>
                  </a:lnTo>
                  <a:lnTo>
                    <a:pt x="2350" y="153"/>
                  </a:lnTo>
                  <a:lnTo>
                    <a:pt x="2355" y="153"/>
                  </a:lnTo>
                  <a:lnTo>
                    <a:pt x="2362" y="153"/>
                  </a:lnTo>
                  <a:close/>
                  <a:moveTo>
                    <a:pt x="2353" y="119"/>
                  </a:moveTo>
                  <a:lnTo>
                    <a:pt x="2362" y="119"/>
                  </a:lnTo>
                  <a:lnTo>
                    <a:pt x="2360" y="126"/>
                  </a:lnTo>
                  <a:lnTo>
                    <a:pt x="2360" y="131"/>
                  </a:lnTo>
                  <a:lnTo>
                    <a:pt x="2360" y="136"/>
                  </a:lnTo>
                  <a:lnTo>
                    <a:pt x="2359" y="140"/>
                  </a:lnTo>
                  <a:lnTo>
                    <a:pt x="2357" y="145"/>
                  </a:lnTo>
                  <a:lnTo>
                    <a:pt x="2350" y="145"/>
                  </a:lnTo>
                  <a:lnTo>
                    <a:pt x="2350" y="138"/>
                  </a:lnTo>
                  <a:lnTo>
                    <a:pt x="2352" y="131"/>
                  </a:lnTo>
                  <a:lnTo>
                    <a:pt x="2352" y="124"/>
                  </a:lnTo>
                  <a:lnTo>
                    <a:pt x="2353" y="119"/>
                  </a:lnTo>
                  <a:close/>
                  <a:moveTo>
                    <a:pt x="4193" y="71"/>
                  </a:moveTo>
                  <a:lnTo>
                    <a:pt x="4202" y="84"/>
                  </a:lnTo>
                  <a:lnTo>
                    <a:pt x="4210" y="91"/>
                  </a:lnTo>
                  <a:lnTo>
                    <a:pt x="4221" y="94"/>
                  </a:lnTo>
                  <a:lnTo>
                    <a:pt x="4228" y="98"/>
                  </a:lnTo>
                  <a:lnTo>
                    <a:pt x="4235" y="103"/>
                  </a:lnTo>
                  <a:lnTo>
                    <a:pt x="4237" y="106"/>
                  </a:lnTo>
                  <a:lnTo>
                    <a:pt x="4238" y="110"/>
                  </a:lnTo>
                  <a:lnTo>
                    <a:pt x="4238" y="113"/>
                  </a:lnTo>
                  <a:lnTo>
                    <a:pt x="4238" y="119"/>
                  </a:lnTo>
                  <a:lnTo>
                    <a:pt x="4226" y="122"/>
                  </a:lnTo>
                  <a:lnTo>
                    <a:pt x="4217" y="129"/>
                  </a:lnTo>
                  <a:lnTo>
                    <a:pt x="4210" y="136"/>
                  </a:lnTo>
                  <a:lnTo>
                    <a:pt x="4200" y="141"/>
                  </a:lnTo>
                  <a:lnTo>
                    <a:pt x="4196" y="136"/>
                  </a:lnTo>
                  <a:lnTo>
                    <a:pt x="4193" y="134"/>
                  </a:lnTo>
                  <a:lnTo>
                    <a:pt x="4190" y="133"/>
                  </a:lnTo>
                  <a:lnTo>
                    <a:pt x="4186" y="134"/>
                  </a:lnTo>
                  <a:lnTo>
                    <a:pt x="4183" y="136"/>
                  </a:lnTo>
                  <a:lnTo>
                    <a:pt x="4181" y="140"/>
                  </a:lnTo>
                  <a:lnTo>
                    <a:pt x="4177" y="141"/>
                  </a:lnTo>
                  <a:lnTo>
                    <a:pt x="4183" y="162"/>
                  </a:lnTo>
                  <a:lnTo>
                    <a:pt x="4184" y="178"/>
                  </a:lnTo>
                  <a:lnTo>
                    <a:pt x="4184" y="190"/>
                  </a:lnTo>
                  <a:lnTo>
                    <a:pt x="4183" y="202"/>
                  </a:lnTo>
                  <a:lnTo>
                    <a:pt x="4179" y="215"/>
                  </a:lnTo>
                  <a:lnTo>
                    <a:pt x="4176" y="232"/>
                  </a:lnTo>
                  <a:lnTo>
                    <a:pt x="4174" y="253"/>
                  </a:lnTo>
                  <a:lnTo>
                    <a:pt x="4151" y="265"/>
                  </a:lnTo>
                  <a:lnTo>
                    <a:pt x="4125" y="277"/>
                  </a:lnTo>
                  <a:lnTo>
                    <a:pt x="4100" y="288"/>
                  </a:lnTo>
                  <a:lnTo>
                    <a:pt x="4095" y="279"/>
                  </a:lnTo>
                  <a:lnTo>
                    <a:pt x="4090" y="272"/>
                  </a:lnTo>
                  <a:lnTo>
                    <a:pt x="4088" y="279"/>
                  </a:lnTo>
                  <a:lnTo>
                    <a:pt x="4088" y="283"/>
                  </a:lnTo>
                  <a:lnTo>
                    <a:pt x="4087" y="288"/>
                  </a:lnTo>
                  <a:lnTo>
                    <a:pt x="4085" y="291"/>
                  </a:lnTo>
                  <a:lnTo>
                    <a:pt x="4080" y="291"/>
                  </a:lnTo>
                  <a:lnTo>
                    <a:pt x="4076" y="291"/>
                  </a:lnTo>
                  <a:lnTo>
                    <a:pt x="4074" y="293"/>
                  </a:lnTo>
                  <a:lnTo>
                    <a:pt x="4073" y="293"/>
                  </a:lnTo>
                  <a:lnTo>
                    <a:pt x="4071" y="295"/>
                  </a:lnTo>
                  <a:lnTo>
                    <a:pt x="4069" y="297"/>
                  </a:lnTo>
                  <a:lnTo>
                    <a:pt x="4064" y="297"/>
                  </a:lnTo>
                  <a:lnTo>
                    <a:pt x="4059" y="298"/>
                  </a:lnTo>
                  <a:lnTo>
                    <a:pt x="4057" y="295"/>
                  </a:lnTo>
                  <a:lnTo>
                    <a:pt x="4057" y="290"/>
                  </a:lnTo>
                  <a:lnTo>
                    <a:pt x="4057" y="288"/>
                  </a:lnTo>
                  <a:lnTo>
                    <a:pt x="4057" y="284"/>
                  </a:lnTo>
                  <a:lnTo>
                    <a:pt x="4057" y="283"/>
                  </a:lnTo>
                  <a:lnTo>
                    <a:pt x="4053" y="283"/>
                  </a:lnTo>
                  <a:lnTo>
                    <a:pt x="4050" y="281"/>
                  </a:lnTo>
                  <a:lnTo>
                    <a:pt x="4043" y="279"/>
                  </a:lnTo>
                  <a:lnTo>
                    <a:pt x="4043" y="283"/>
                  </a:lnTo>
                  <a:lnTo>
                    <a:pt x="4046" y="288"/>
                  </a:lnTo>
                  <a:lnTo>
                    <a:pt x="4050" y="290"/>
                  </a:lnTo>
                  <a:lnTo>
                    <a:pt x="4050" y="293"/>
                  </a:lnTo>
                  <a:lnTo>
                    <a:pt x="4050" y="298"/>
                  </a:lnTo>
                  <a:lnTo>
                    <a:pt x="4052" y="307"/>
                  </a:lnTo>
                  <a:lnTo>
                    <a:pt x="4046" y="312"/>
                  </a:lnTo>
                  <a:lnTo>
                    <a:pt x="4043" y="319"/>
                  </a:lnTo>
                  <a:lnTo>
                    <a:pt x="4039" y="326"/>
                  </a:lnTo>
                  <a:lnTo>
                    <a:pt x="4027" y="326"/>
                  </a:lnTo>
                  <a:lnTo>
                    <a:pt x="4025" y="312"/>
                  </a:lnTo>
                  <a:lnTo>
                    <a:pt x="4024" y="305"/>
                  </a:lnTo>
                  <a:lnTo>
                    <a:pt x="4020" y="298"/>
                  </a:lnTo>
                  <a:lnTo>
                    <a:pt x="4017" y="288"/>
                  </a:lnTo>
                  <a:lnTo>
                    <a:pt x="4027" y="288"/>
                  </a:lnTo>
                  <a:lnTo>
                    <a:pt x="4039" y="272"/>
                  </a:lnTo>
                  <a:lnTo>
                    <a:pt x="4055" y="258"/>
                  </a:lnTo>
                  <a:lnTo>
                    <a:pt x="4074" y="249"/>
                  </a:lnTo>
                  <a:lnTo>
                    <a:pt x="4081" y="248"/>
                  </a:lnTo>
                  <a:lnTo>
                    <a:pt x="4088" y="248"/>
                  </a:lnTo>
                  <a:lnTo>
                    <a:pt x="4094" y="249"/>
                  </a:lnTo>
                  <a:lnTo>
                    <a:pt x="4097" y="249"/>
                  </a:lnTo>
                  <a:lnTo>
                    <a:pt x="4100" y="249"/>
                  </a:lnTo>
                  <a:lnTo>
                    <a:pt x="4104" y="244"/>
                  </a:lnTo>
                  <a:lnTo>
                    <a:pt x="4107" y="239"/>
                  </a:lnTo>
                  <a:lnTo>
                    <a:pt x="4109" y="234"/>
                  </a:lnTo>
                  <a:lnTo>
                    <a:pt x="4111" y="230"/>
                  </a:lnTo>
                  <a:lnTo>
                    <a:pt x="4114" y="225"/>
                  </a:lnTo>
                  <a:lnTo>
                    <a:pt x="4120" y="222"/>
                  </a:lnTo>
                  <a:lnTo>
                    <a:pt x="4121" y="225"/>
                  </a:lnTo>
                  <a:lnTo>
                    <a:pt x="4123" y="227"/>
                  </a:lnTo>
                  <a:lnTo>
                    <a:pt x="4125" y="227"/>
                  </a:lnTo>
                  <a:lnTo>
                    <a:pt x="4125" y="227"/>
                  </a:lnTo>
                  <a:lnTo>
                    <a:pt x="4127" y="227"/>
                  </a:lnTo>
                  <a:lnTo>
                    <a:pt x="4128" y="225"/>
                  </a:lnTo>
                  <a:lnTo>
                    <a:pt x="4142" y="213"/>
                  </a:lnTo>
                  <a:lnTo>
                    <a:pt x="4151" y="202"/>
                  </a:lnTo>
                  <a:lnTo>
                    <a:pt x="4155" y="190"/>
                  </a:lnTo>
                  <a:lnTo>
                    <a:pt x="4158" y="176"/>
                  </a:lnTo>
                  <a:lnTo>
                    <a:pt x="4163" y="164"/>
                  </a:lnTo>
                  <a:lnTo>
                    <a:pt x="4174" y="148"/>
                  </a:lnTo>
                  <a:lnTo>
                    <a:pt x="4167" y="148"/>
                  </a:lnTo>
                  <a:lnTo>
                    <a:pt x="4162" y="145"/>
                  </a:lnTo>
                  <a:lnTo>
                    <a:pt x="4160" y="141"/>
                  </a:lnTo>
                  <a:lnTo>
                    <a:pt x="4158" y="138"/>
                  </a:lnTo>
                  <a:lnTo>
                    <a:pt x="4158" y="131"/>
                  </a:lnTo>
                  <a:lnTo>
                    <a:pt x="4158" y="122"/>
                  </a:lnTo>
                  <a:lnTo>
                    <a:pt x="4160" y="120"/>
                  </a:lnTo>
                  <a:lnTo>
                    <a:pt x="4160" y="120"/>
                  </a:lnTo>
                  <a:lnTo>
                    <a:pt x="4162" y="119"/>
                  </a:lnTo>
                  <a:lnTo>
                    <a:pt x="4162" y="117"/>
                  </a:lnTo>
                  <a:lnTo>
                    <a:pt x="4162" y="115"/>
                  </a:lnTo>
                  <a:lnTo>
                    <a:pt x="4169" y="113"/>
                  </a:lnTo>
                  <a:lnTo>
                    <a:pt x="4174" y="113"/>
                  </a:lnTo>
                  <a:lnTo>
                    <a:pt x="4177" y="112"/>
                  </a:lnTo>
                  <a:lnTo>
                    <a:pt x="4181" y="112"/>
                  </a:lnTo>
                  <a:lnTo>
                    <a:pt x="4181" y="94"/>
                  </a:lnTo>
                  <a:lnTo>
                    <a:pt x="4184" y="80"/>
                  </a:lnTo>
                  <a:lnTo>
                    <a:pt x="4193" y="71"/>
                  </a:lnTo>
                  <a:close/>
                  <a:moveTo>
                    <a:pt x="2414" y="68"/>
                  </a:moveTo>
                  <a:lnTo>
                    <a:pt x="2413" y="70"/>
                  </a:lnTo>
                  <a:lnTo>
                    <a:pt x="2411" y="70"/>
                  </a:lnTo>
                  <a:lnTo>
                    <a:pt x="2409" y="70"/>
                  </a:lnTo>
                  <a:lnTo>
                    <a:pt x="2409" y="71"/>
                  </a:lnTo>
                  <a:lnTo>
                    <a:pt x="2407" y="71"/>
                  </a:lnTo>
                  <a:lnTo>
                    <a:pt x="2404" y="75"/>
                  </a:lnTo>
                  <a:lnTo>
                    <a:pt x="2400" y="77"/>
                  </a:lnTo>
                  <a:lnTo>
                    <a:pt x="2400" y="78"/>
                  </a:lnTo>
                  <a:lnTo>
                    <a:pt x="2400" y="82"/>
                  </a:lnTo>
                  <a:lnTo>
                    <a:pt x="2400" y="85"/>
                  </a:lnTo>
                  <a:lnTo>
                    <a:pt x="2400" y="91"/>
                  </a:lnTo>
                  <a:lnTo>
                    <a:pt x="2414" y="105"/>
                  </a:lnTo>
                  <a:lnTo>
                    <a:pt x="2427" y="120"/>
                  </a:lnTo>
                  <a:lnTo>
                    <a:pt x="2439" y="138"/>
                  </a:lnTo>
                  <a:lnTo>
                    <a:pt x="2453" y="138"/>
                  </a:lnTo>
                  <a:lnTo>
                    <a:pt x="2453" y="148"/>
                  </a:lnTo>
                  <a:lnTo>
                    <a:pt x="2467" y="153"/>
                  </a:lnTo>
                  <a:lnTo>
                    <a:pt x="2477" y="160"/>
                  </a:lnTo>
                  <a:lnTo>
                    <a:pt x="2488" y="169"/>
                  </a:lnTo>
                  <a:lnTo>
                    <a:pt x="2488" y="173"/>
                  </a:lnTo>
                  <a:lnTo>
                    <a:pt x="2484" y="173"/>
                  </a:lnTo>
                  <a:lnTo>
                    <a:pt x="2481" y="173"/>
                  </a:lnTo>
                  <a:lnTo>
                    <a:pt x="2477" y="173"/>
                  </a:lnTo>
                  <a:lnTo>
                    <a:pt x="2475" y="173"/>
                  </a:lnTo>
                  <a:lnTo>
                    <a:pt x="2472" y="171"/>
                  </a:lnTo>
                  <a:lnTo>
                    <a:pt x="2467" y="169"/>
                  </a:lnTo>
                  <a:lnTo>
                    <a:pt x="2462" y="169"/>
                  </a:lnTo>
                  <a:lnTo>
                    <a:pt x="2462" y="174"/>
                  </a:lnTo>
                  <a:lnTo>
                    <a:pt x="2463" y="178"/>
                  </a:lnTo>
                  <a:lnTo>
                    <a:pt x="2465" y="181"/>
                  </a:lnTo>
                  <a:lnTo>
                    <a:pt x="2465" y="183"/>
                  </a:lnTo>
                  <a:lnTo>
                    <a:pt x="2467" y="187"/>
                  </a:lnTo>
                  <a:lnTo>
                    <a:pt x="2468" y="192"/>
                  </a:lnTo>
                  <a:lnTo>
                    <a:pt x="2463" y="195"/>
                  </a:lnTo>
                  <a:lnTo>
                    <a:pt x="2460" y="199"/>
                  </a:lnTo>
                  <a:lnTo>
                    <a:pt x="2456" y="204"/>
                  </a:lnTo>
                  <a:lnTo>
                    <a:pt x="2453" y="211"/>
                  </a:lnTo>
                  <a:lnTo>
                    <a:pt x="2442" y="211"/>
                  </a:lnTo>
                  <a:lnTo>
                    <a:pt x="2442" y="234"/>
                  </a:lnTo>
                  <a:lnTo>
                    <a:pt x="2434" y="234"/>
                  </a:lnTo>
                  <a:lnTo>
                    <a:pt x="2425" y="227"/>
                  </a:lnTo>
                  <a:lnTo>
                    <a:pt x="2414" y="223"/>
                  </a:lnTo>
                  <a:lnTo>
                    <a:pt x="2406" y="218"/>
                  </a:lnTo>
                  <a:lnTo>
                    <a:pt x="2400" y="206"/>
                  </a:lnTo>
                  <a:lnTo>
                    <a:pt x="2414" y="208"/>
                  </a:lnTo>
                  <a:lnTo>
                    <a:pt x="2428" y="206"/>
                  </a:lnTo>
                  <a:lnTo>
                    <a:pt x="2439" y="202"/>
                  </a:lnTo>
                  <a:lnTo>
                    <a:pt x="2446" y="195"/>
                  </a:lnTo>
                  <a:lnTo>
                    <a:pt x="2448" y="194"/>
                  </a:lnTo>
                  <a:lnTo>
                    <a:pt x="2448" y="192"/>
                  </a:lnTo>
                  <a:lnTo>
                    <a:pt x="2449" y="190"/>
                  </a:lnTo>
                  <a:lnTo>
                    <a:pt x="2449" y="187"/>
                  </a:lnTo>
                  <a:lnTo>
                    <a:pt x="2449" y="183"/>
                  </a:lnTo>
                  <a:lnTo>
                    <a:pt x="2423" y="164"/>
                  </a:lnTo>
                  <a:lnTo>
                    <a:pt x="2395" y="145"/>
                  </a:lnTo>
                  <a:lnTo>
                    <a:pt x="2386" y="134"/>
                  </a:lnTo>
                  <a:lnTo>
                    <a:pt x="2378" y="124"/>
                  </a:lnTo>
                  <a:lnTo>
                    <a:pt x="2371" y="112"/>
                  </a:lnTo>
                  <a:lnTo>
                    <a:pt x="2360" y="101"/>
                  </a:lnTo>
                  <a:lnTo>
                    <a:pt x="2346" y="96"/>
                  </a:lnTo>
                  <a:lnTo>
                    <a:pt x="2334" y="106"/>
                  </a:lnTo>
                  <a:lnTo>
                    <a:pt x="2318" y="115"/>
                  </a:lnTo>
                  <a:lnTo>
                    <a:pt x="2299" y="119"/>
                  </a:lnTo>
                  <a:lnTo>
                    <a:pt x="2297" y="115"/>
                  </a:lnTo>
                  <a:lnTo>
                    <a:pt x="2296" y="112"/>
                  </a:lnTo>
                  <a:lnTo>
                    <a:pt x="2294" y="110"/>
                  </a:lnTo>
                  <a:lnTo>
                    <a:pt x="2290" y="110"/>
                  </a:lnTo>
                  <a:lnTo>
                    <a:pt x="2289" y="110"/>
                  </a:lnTo>
                  <a:lnTo>
                    <a:pt x="2285" y="112"/>
                  </a:lnTo>
                  <a:lnTo>
                    <a:pt x="2276" y="119"/>
                  </a:lnTo>
                  <a:lnTo>
                    <a:pt x="2273" y="129"/>
                  </a:lnTo>
                  <a:lnTo>
                    <a:pt x="2271" y="140"/>
                  </a:lnTo>
                  <a:lnTo>
                    <a:pt x="2266" y="148"/>
                  </a:lnTo>
                  <a:lnTo>
                    <a:pt x="2247" y="148"/>
                  </a:lnTo>
                  <a:lnTo>
                    <a:pt x="2240" y="157"/>
                  </a:lnTo>
                  <a:lnTo>
                    <a:pt x="2235" y="167"/>
                  </a:lnTo>
                  <a:lnTo>
                    <a:pt x="2231" y="180"/>
                  </a:lnTo>
                  <a:lnTo>
                    <a:pt x="2229" y="181"/>
                  </a:lnTo>
                  <a:lnTo>
                    <a:pt x="2229" y="185"/>
                  </a:lnTo>
                  <a:lnTo>
                    <a:pt x="2231" y="187"/>
                  </a:lnTo>
                  <a:lnTo>
                    <a:pt x="2233" y="188"/>
                  </a:lnTo>
                  <a:lnTo>
                    <a:pt x="2236" y="192"/>
                  </a:lnTo>
                  <a:lnTo>
                    <a:pt x="2238" y="195"/>
                  </a:lnTo>
                  <a:lnTo>
                    <a:pt x="2233" y="195"/>
                  </a:lnTo>
                  <a:lnTo>
                    <a:pt x="2231" y="197"/>
                  </a:lnTo>
                  <a:lnTo>
                    <a:pt x="2229" y="197"/>
                  </a:lnTo>
                  <a:lnTo>
                    <a:pt x="2228" y="199"/>
                  </a:lnTo>
                  <a:lnTo>
                    <a:pt x="2226" y="201"/>
                  </a:lnTo>
                  <a:lnTo>
                    <a:pt x="2222" y="202"/>
                  </a:lnTo>
                  <a:lnTo>
                    <a:pt x="2222" y="206"/>
                  </a:lnTo>
                  <a:lnTo>
                    <a:pt x="2222" y="206"/>
                  </a:lnTo>
                  <a:lnTo>
                    <a:pt x="2222" y="208"/>
                  </a:lnTo>
                  <a:lnTo>
                    <a:pt x="2222" y="208"/>
                  </a:lnTo>
                  <a:lnTo>
                    <a:pt x="2222" y="209"/>
                  </a:lnTo>
                  <a:lnTo>
                    <a:pt x="2222" y="215"/>
                  </a:lnTo>
                  <a:lnTo>
                    <a:pt x="2210" y="216"/>
                  </a:lnTo>
                  <a:lnTo>
                    <a:pt x="2205" y="220"/>
                  </a:lnTo>
                  <a:lnTo>
                    <a:pt x="2201" y="223"/>
                  </a:lnTo>
                  <a:lnTo>
                    <a:pt x="2198" y="229"/>
                  </a:lnTo>
                  <a:lnTo>
                    <a:pt x="2193" y="234"/>
                  </a:lnTo>
                  <a:lnTo>
                    <a:pt x="2187" y="236"/>
                  </a:lnTo>
                  <a:lnTo>
                    <a:pt x="2184" y="236"/>
                  </a:lnTo>
                  <a:lnTo>
                    <a:pt x="2179" y="234"/>
                  </a:lnTo>
                  <a:lnTo>
                    <a:pt x="2175" y="232"/>
                  </a:lnTo>
                  <a:lnTo>
                    <a:pt x="2172" y="230"/>
                  </a:lnTo>
                  <a:lnTo>
                    <a:pt x="2170" y="230"/>
                  </a:lnTo>
                  <a:lnTo>
                    <a:pt x="2167" y="232"/>
                  </a:lnTo>
                  <a:lnTo>
                    <a:pt x="2163" y="234"/>
                  </a:lnTo>
                  <a:lnTo>
                    <a:pt x="2160" y="236"/>
                  </a:lnTo>
                  <a:lnTo>
                    <a:pt x="2154" y="237"/>
                  </a:lnTo>
                  <a:lnTo>
                    <a:pt x="2154" y="246"/>
                  </a:lnTo>
                  <a:lnTo>
                    <a:pt x="2203" y="253"/>
                  </a:lnTo>
                  <a:lnTo>
                    <a:pt x="2217" y="246"/>
                  </a:lnTo>
                  <a:lnTo>
                    <a:pt x="2231" y="237"/>
                  </a:lnTo>
                  <a:lnTo>
                    <a:pt x="2242" y="230"/>
                  </a:lnTo>
                  <a:lnTo>
                    <a:pt x="2257" y="227"/>
                  </a:lnTo>
                  <a:lnTo>
                    <a:pt x="2280" y="223"/>
                  </a:lnTo>
                  <a:lnTo>
                    <a:pt x="2304" y="222"/>
                  </a:lnTo>
                  <a:lnTo>
                    <a:pt x="2331" y="222"/>
                  </a:lnTo>
                  <a:lnTo>
                    <a:pt x="2353" y="222"/>
                  </a:lnTo>
                  <a:lnTo>
                    <a:pt x="2372" y="223"/>
                  </a:lnTo>
                  <a:lnTo>
                    <a:pt x="2381" y="225"/>
                  </a:lnTo>
                  <a:lnTo>
                    <a:pt x="2385" y="225"/>
                  </a:lnTo>
                  <a:lnTo>
                    <a:pt x="2379" y="241"/>
                  </a:lnTo>
                  <a:lnTo>
                    <a:pt x="2376" y="258"/>
                  </a:lnTo>
                  <a:lnTo>
                    <a:pt x="2372" y="276"/>
                  </a:lnTo>
                  <a:lnTo>
                    <a:pt x="2378" y="279"/>
                  </a:lnTo>
                  <a:lnTo>
                    <a:pt x="2379" y="283"/>
                  </a:lnTo>
                  <a:lnTo>
                    <a:pt x="2383" y="286"/>
                  </a:lnTo>
                  <a:lnTo>
                    <a:pt x="2385" y="288"/>
                  </a:lnTo>
                  <a:lnTo>
                    <a:pt x="2388" y="291"/>
                  </a:lnTo>
                  <a:lnTo>
                    <a:pt x="2400" y="295"/>
                  </a:lnTo>
                  <a:lnTo>
                    <a:pt x="2414" y="295"/>
                  </a:lnTo>
                  <a:lnTo>
                    <a:pt x="2428" y="297"/>
                  </a:lnTo>
                  <a:lnTo>
                    <a:pt x="2442" y="304"/>
                  </a:lnTo>
                  <a:lnTo>
                    <a:pt x="2446" y="318"/>
                  </a:lnTo>
                  <a:lnTo>
                    <a:pt x="2453" y="321"/>
                  </a:lnTo>
                  <a:lnTo>
                    <a:pt x="2463" y="325"/>
                  </a:lnTo>
                  <a:lnTo>
                    <a:pt x="2477" y="328"/>
                  </a:lnTo>
                  <a:lnTo>
                    <a:pt x="2489" y="332"/>
                  </a:lnTo>
                  <a:lnTo>
                    <a:pt x="2496" y="333"/>
                  </a:lnTo>
                  <a:lnTo>
                    <a:pt x="2498" y="323"/>
                  </a:lnTo>
                  <a:lnTo>
                    <a:pt x="2502" y="314"/>
                  </a:lnTo>
                  <a:lnTo>
                    <a:pt x="2505" y="305"/>
                  </a:lnTo>
                  <a:lnTo>
                    <a:pt x="2516" y="298"/>
                  </a:lnTo>
                  <a:lnTo>
                    <a:pt x="2531" y="295"/>
                  </a:lnTo>
                  <a:lnTo>
                    <a:pt x="2545" y="298"/>
                  </a:lnTo>
                  <a:lnTo>
                    <a:pt x="2559" y="305"/>
                  </a:lnTo>
                  <a:lnTo>
                    <a:pt x="2573" y="311"/>
                  </a:lnTo>
                  <a:lnTo>
                    <a:pt x="2580" y="312"/>
                  </a:lnTo>
                  <a:lnTo>
                    <a:pt x="2594" y="314"/>
                  </a:lnTo>
                  <a:lnTo>
                    <a:pt x="2608" y="318"/>
                  </a:lnTo>
                  <a:lnTo>
                    <a:pt x="2622" y="319"/>
                  </a:lnTo>
                  <a:lnTo>
                    <a:pt x="2633" y="321"/>
                  </a:lnTo>
                  <a:lnTo>
                    <a:pt x="2638" y="323"/>
                  </a:lnTo>
                  <a:lnTo>
                    <a:pt x="2641" y="321"/>
                  </a:lnTo>
                  <a:lnTo>
                    <a:pt x="2643" y="318"/>
                  </a:lnTo>
                  <a:lnTo>
                    <a:pt x="2645" y="316"/>
                  </a:lnTo>
                  <a:lnTo>
                    <a:pt x="2648" y="312"/>
                  </a:lnTo>
                  <a:lnTo>
                    <a:pt x="2652" y="311"/>
                  </a:lnTo>
                  <a:lnTo>
                    <a:pt x="2655" y="311"/>
                  </a:lnTo>
                  <a:lnTo>
                    <a:pt x="2660" y="311"/>
                  </a:lnTo>
                  <a:lnTo>
                    <a:pt x="2673" y="314"/>
                  </a:lnTo>
                  <a:lnTo>
                    <a:pt x="2683" y="319"/>
                  </a:lnTo>
                  <a:lnTo>
                    <a:pt x="2695" y="318"/>
                  </a:lnTo>
                  <a:lnTo>
                    <a:pt x="2708" y="314"/>
                  </a:lnTo>
                  <a:lnTo>
                    <a:pt x="2709" y="300"/>
                  </a:lnTo>
                  <a:lnTo>
                    <a:pt x="2716" y="283"/>
                  </a:lnTo>
                  <a:lnTo>
                    <a:pt x="2722" y="267"/>
                  </a:lnTo>
                  <a:lnTo>
                    <a:pt x="2725" y="253"/>
                  </a:lnTo>
                  <a:lnTo>
                    <a:pt x="2722" y="241"/>
                  </a:lnTo>
                  <a:lnTo>
                    <a:pt x="2720" y="237"/>
                  </a:lnTo>
                  <a:lnTo>
                    <a:pt x="2720" y="234"/>
                  </a:lnTo>
                  <a:lnTo>
                    <a:pt x="2718" y="232"/>
                  </a:lnTo>
                  <a:lnTo>
                    <a:pt x="2716" y="230"/>
                  </a:lnTo>
                  <a:lnTo>
                    <a:pt x="2713" y="230"/>
                  </a:lnTo>
                  <a:lnTo>
                    <a:pt x="2709" y="230"/>
                  </a:lnTo>
                  <a:lnTo>
                    <a:pt x="2702" y="230"/>
                  </a:lnTo>
                  <a:lnTo>
                    <a:pt x="2694" y="237"/>
                  </a:lnTo>
                  <a:lnTo>
                    <a:pt x="2687" y="239"/>
                  </a:lnTo>
                  <a:lnTo>
                    <a:pt x="2680" y="237"/>
                  </a:lnTo>
                  <a:lnTo>
                    <a:pt x="2673" y="234"/>
                  </a:lnTo>
                  <a:lnTo>
                    <a:pt x="2664" y="230"/>
                  </a:lnTo>
                  <a:lnTo>
                    <a:pt x="2659" y="229"/>
                  </a:lnTo>
                  <a:lnTo>
                    <a:pt x="2655" y="230"/>
                  </a:lnTo>
                  <a:lnTo>
                    <a:pt x="2650" y="232"/>
                  </a:lnTo>
                  <a:lnTo>
                    <a:pt x="2648" y="236"/>
                  </a:lnTo>
                  <a:lnTo>
                    <a:pt x="2645" y="239"/>
                  </a:lnTo>
                  <a:lnTo>
                    <a:pt x="2641" y="241"/>
                  </a:lnTo>
                  <a:lnTo>
                    <a:pt x="2626" y="237"/>
                  </a:lnTo>
                  <a:lnTo>
                    <a:pt x="2610" y="227"/>
                  </a:lnTo>
                  <a:lnTo>
                    <a:pt x="2598" y="211"/>
                  </a:lnTo>
                  <a:lnTo>
                    <a:pt x="2592" y="195"/>
                  </a:lnTo>
                  <a:lnTo>
                    <a:pt x="2592" y="192"/>
                  </a:lnTo>
                  <a:lnTo>
                    <a:pt x="2592" y="188"/>
                  </a:lnTo>
                  <a:lnTo>
                    <a:pt x="2592" y="185"/>
                  </a:lnTo>
                  <a:lnTo>
                    <a:pt x="2592" y="181"/>
                  </a:lnTo>
                  <a:lnTo>
                    <a:pt x="2592" y="178"/>
                  </a:lnTo>
                  <a:lnTo>
                    <a:pt x="2594" y="174"/>
                  </a:lnTo>
                  <a:lnTo>
                    <a:pt x="2596" y="169"/>
                  </a:lnTo>
                  <a:lnTo>
                    <a:pt x="2592" y="166"/>
                  </a:lnTo>
                  <a:lnTo>
                    <a:pt x="2589" y="164"/>
                  </a:lnTo>
                  <a:lnTo>
                    <a:pt x="2587" y="162"/>
                  </a:lnTo>
                  <a:lnTo>
                    <a:pt x="2585" y="160"/>
                  </a:lnTo>
                  <a:lnTo>
                    <a:pt x="2582" y="159"/>
                  </a:lnTo>
                  <a:lnTo>
                    <a:pt x="2577" y="157"/>
                  </a:lnTo>
                  <a:lnTo>
                    <a:pt x="2575" y="155"/>
                  </a:lnTo>
                  <a:lnTo>
                    <a:pt x="2573" y="155"/>
                  </a:lnTo>
                  <a:lnTo>
                    <a:pt x="2571" y="153"/>
                  </a:lnTo>
                  <a:lnTo>
                    <a:pt x="2568" y="153"/>
                  </a:lnTo>
                  <a:lnTo>
                    <a:pt x="2564" y="153"/>
                  </a:lnTo>
                  <a:lnTo>
                    <a:pt x="2564" y="157"/>
                  </a:lnTo>
                  <a:lnTo>
                    <a:pt x="2561" y="157"/>
                  </a:lnTo>
                  <a:lnTo>
                    <a:pt x="2561" y="162"/>
                  </a:lnTo>
                  <a:lnTo>
                    <a:pt x="2563" y="166"/>
                  </a:lnTo>
                  <a:lnTo>
                    <a:pt x="2563" y="167"/>
                  </a:lnTo>
                  <a:lnTo>
                    <a:pt x="2563" y="169"/>
                  </a:lnTo>
                  <a:lnTo>
                    <a:pt x="2561" y="171"/>
                  </a:lnTo>
                  <a:lnTo>
                    <a:pt x="2559" y="171"/>
                  </a:lnTo>
                  <a:lnTo>
                    <a:pt x="2556" y="171"/>
                  </a:lnTo>
                  <a:lnTo>
                    <a:pt x="2549" y="173"/>
                  </a:lnTo>
                  <a:lnTo>
                    <a:pt x="2547" y="169"/>
                  </a:lnTo>
                  <a:lnTo>
                    <a:pt x="2545" y="167"/>
                  </a:lnTo>
                  <a:lnTo>
                    <a:pt x="2545" y="166"/>
                  </a:lnTo>
                  <a:lnTo>
                    <a:pt x="2542" y="164"/>
                  </a:lnTo>
                  <a:lnTo>
                    <a:pt x="2542" y="169"/>
                  </a:lnTo>
                  <a:lnTo>
                    <a:pt x="2551" y="180"/>
                  </a:lnTo>
                  <a:lnTo>
                    <a:pt x="2558" y="195"/>
                  </a:lnTo>
                  <a:lnTo>
                    <a:pt x="2561" y="211"/>
                  </a:lnTo>
                  <a:lnTo>
                    <a:pt x="2556" y="215"/>
                  </a:lnTo>
                  <a:lnTo>
                    <a:pt x="2552" y="216"/>
                  </a:lnTo>
                  <a:lnTo>
                    <a:pt x="2551" y="220"/>
                  </a:lnTo>
                  <a:lnTo>
                    <a:pt x="2549" y="223"/>
                  </a:lnTo>
                  <a:lnTo>
                    <a:pt x="2549" y="225"/>
                  </a:lnTo>
                  <a:lnTo>
                    <a:pt x="2547" y="229"/>
                  </a:lnTo>
                  <a:lnTo>
                    <a:pt x="2545" y="230"/>
                  </a:lnTo>
                  <a:lnTo>
                    <a:pt x="2540" y="232"/>
                  </a:lnTo>
                  <a:lnTo>
                    <a:pt x="2535" y="234"/>
                  </a:lnTo>
                  <a:lnTo>
                    <a:pt x="2533" y="232"/>
                  </a:lnTo>
                  <a:lnTo>
                    <a:pt x="2531" y="232"/>
                  </a:lnTo>
                  <a:lnTo>
                    <a:pt x="2531" y="232"/>
                  </a:lnTo>
                  <a:lnTo>
                    <a:pt x="2530" y="230"/>
                  </a:lnTo>
                  <a:lnTo>
                    <a:pt x="2526" y="230"/>
                  </a:lnTo>
                  <a:lnTo>
                    <a:pt x="2510" y="183"/>
                  </a:lnTo>
                  <a:lnTo>
                    <a:pt x="2507" y="181"/>
                  </a:lnTo>
                  <a:lnTo>
                    <a:pt x="2503" y="178"/>
                  </a:lnTo>
                  <a:lnTo>
                    <a:pt x="2498" y="174"/>
                  </a:lnTo>
                  <a:lnTo>
                    <a:pt x="2495" y="173"/>
                  </a:lnTo>
                  <a:lnTo>
                    <a:pt x="2491" y="169"/>
                  </a:lnTo>
                  <a:lnTo>
                    <a:pt x="2489" y="159"/>
                  </a:lnTo>
                  <a:lnTo>
                    <a:pt x="2491" y="150"/>
                  </a:lnTo>
                  <a:lnTo>
                    <a:pt x="2493" y="143"/>
                  </a:lnTo>
                  <a:lnTo>
                    <a:pt x="2493" y="136"/>
                  </a:lnTo>
                  <a:lnTo>
                    <a:pt x="2488" y="131"/>
                  </a:lnTo>
                  <a:lnTo>
                    <a:pt x="2475" y="122"/>
                  </a:lnTo>
                  <a:lnTo>
                    <a:pt x="2465" y="117"/>
                  </a:lnTo>
                  <a:lnTo>
                    <a:pt x="2456" y="115"/>
                  </a:lnTo>
                  <a:lnTo>
                    <a:pt x="2448" y="110"/>
                  </a:lnTo>
                  <a:lnTo>
                    <a:pt x="2441" y="99"/>
                  </a:lnTo>
                  <a:lnTo>
                    <a:pt x="2434" y="80"/>
                  </a:lnTo>
                  <a:lnTo>
                    <a:pt x="2420" y="84"/>
                  </a:lnTo>
                  <a:lnTo>
                    <a:pt x="2418" y="78"/>
                  </a:lnTo>
                  <a:lnTo>
                    <a:pt x="2418" y="75"/>
                  </a:lnTo>
                  <a:lnTo>
                    <a:pt x="2416" y="71"/>
                  </a:lnTo>
                  <a:lnTo>
                    <a:pt x="2414" y="68"/>
                  </a:lnTo>
                  <a:close/>
                  <a:moveTo>
                    <a:pt x="1217" y="64"/>
                  </a:moveTo>
                  <a:lnTo>
                    <a:pt x="1215" y="68"/>
                  </a:lnTo>
                  <a:lnTo>
                    <a:pt x="1212" y="71"/>
                  </a:lnTo>
                  <a:lnTo>
                    <a:pt x="1210" y="73"/>
                  </a:lnTo>
                  <a:lnTo>
                    <a:pt x="1208" y="75"/>
                  </a:lnTo>
                  <a:lnTo>
                    <a:pt x="1208" y="77"/>
                  </a:lnTo>
                  <a:lnTo>
                    <a:pt x="1210" y="78"/>
                  </a:lnTo>
                  <a:lnTo>
                    <a:pt x="1214" y="80"/>
                  </a:lnTo>
                  <a:lnTo>
                    <a:pt x="1215" y="75"/>
                  </a:lnTo>
                  <a:lnTo>
                    <a:pt x="1215" y="73"/>
                  </a:lnTo>
                  <a:lnTo>
                    <a:pt x="1217" y="70"/>
                  </a:lnTo>
                  <a:lnTo>
                    <a:pt x="1219" y="68"/>
                  </a:lnTo>
                  <a:lnTo>
                    <a:pt x="1220" y="64"/>
                  </a:lnTo>
                  <a:lnTo>
                    <a:pt x="1217" y="64"/>
                  </a:lnTo>
                  <a:close/>
                  <a:moveTo>
                    <a:pt x="2654" y="49"/>
                  </a:moveTo>
                  <a:lnTo>
                    <a:pt x="2650" y="57"/>
                  </a:lnTo>
                  <a:lnTo>
                    <a:pt x="2643" y="70"/>
                  </a:lnTo>
                  <a:lnTo>
                    <a:pt x="2634" y="84"/>
                  </a:lnTo>
                  <a:lnTo>
                    <a:pt x="2626" y="98"/>
                  </a:lnTo>
                  <a:lnTo>
                    <a:pt x="2619" y="110"/>
                  </a:lnTo>
                  <a:lnTo>
                    <a:pt x="2615" y="120"/>
                  </a:lnTo>
                  <a:lnTo>
                    <a:pt x="2615" y="126"/>
                  </a:lnTo>
                  <a:lnTo>
                    <a:pt x="2617" y="133"/>
                  </a:lnTo>
                  <a:lnTo>
                    <a:pt x="2617" y="136"/>
                  </a:lnTo>
                  <a:lnTo>
                    <a:pt x="2619" y="140"/>
                  </a:lnTo>
                  <a:lnTo>
                    <a:pt x="2622" y="141"/>
                  </a:lnTo>
                  <a:lnTo>
                    <a:pt x="2626" y="143"/>
                  </a:lnTo>
                  <a:lnTo>
                    <a:pt x="2631" y="145"/>
                  </a:lnTo>
                  <a:lnTo>
                    <a:pt x="2645" y="150"/>
                  </a:lnTo>
                  <a:lnTo>
                    <a:pt x="2659" y="148"/>
                  </a:lnTo>
                  <a:lnTo>
                    <a:pt x="2671" y="143"/>
                  </a:lnTo>
                  <a:lnTo>
                    <a:pt x="2685" y="136"/>
                  </a:lnTo>
                  <a:lnTo>
                    <a:pt x="2699" y="134"/>
                  </a:lnTo>
                  <a:lnTo>
                    <a:pt x="2713" y="134"/>
                  </a:lnTo>
                  <a:lnTo>
                    <a:pt x="2722" y="140"/>
                  </a:lnTo>
                  <a:lnTo>
                    <a:pt x="2729" y="145"/>
                  </a:lnTo>
                  <a:lnTo>
                    <a:pt x="2737" y="148"/>
                  </a:lnTo>
                  <a:lnTo>
                    <a:pt x="2758" y="152"/>
                  </a:lnTo>
                  <a:lnTo>
                    <a:pt x="2779" y="150"/>
                  </a:lnTo>
                  <a:lnTo>
                    <a:pt x="2798" y="145"/>
                  </a:lnTo>
                  <a:lnTo>
                    <a:pt x="2804" y="134"/>
                  </a:lnTo>
                  <a:lnTo>
                    <a:pt x="2798" y="134"/>
                  </a:lnTo>
                  <a:lnTo>
                    <a:pt x="2790" y="120"/>
                  </a:lnTo>
                  <a:lnTo>
                    <a:pt x="2776" y="108"/>
                  </a:lnTo>
                  <a:lnTo>
                    <a:pt x="2756" y="96"/>
                  </a:lnTo>
                  <a:lnTo>
                    <a:pt x="2737" y="85"/>
                  </a:lnTo>
                  <a:lnTo>
                    <a:pt x="2722" y="80"/>
                  </a:lnTo>
                  <a:lnTo>
                    <a:pt x="2713" y="87"/>
                  </a:lnTo>
                  <a:lnTo>
                    <a:pt x="2701" y="92"/>
                  </a:lnTo>
                  <a:lnTo>
                    <a:pt x="2692" y="91"/>
                  </a:lnTo>
                  <a:lnTo>
                    <a:pt x="2687" y="84"/>
                  </a:lnTo>
                  <a:lnTo>
                    <a:pt x="2680" y="77"/>
                  </a:lnTo>
                  <a:lnTo>
                    <a:pt x="2676" y="68"/>
                  </a:lnTo>
                  <a:lnTo>
                    <a:pt x="2688" y="64"/>
                  </a:lnTo>
                  <a:lnTo>
                    <a:pt x="2687" y="63"/>
                  </a:lnTo>
                  <a:lnTo>
                    <a:pt x="2685" y="63"/>
                  </a:lnTo>
                  <a:lnTo>
                    <a:pt x="2685" y="63"/>
                  </a:lnTo>
                  <a:lnTo>
                    <a:pt x="2683" y="63"/>
                  </a:lnTo>
                  <a:lnTo>
                    <a:pt x="2680" y="61"/>
                  </a:lnTo>
                  <a:lnTo>
                    <a:pt x="2674" y="56"/>
                  </a:lnTo>
                  <a:lnTo>
                    <a:pt x="2669" y="54"/>
                  </a:lnTo>
                  <a:lnTo>
                    <a:pt x="2662" y="51"/>
                  </a:lnTo>
                  <a:lnTo>
                    <a:pt x="2654" y="49"/>
                  </a:lnTo>
                  <a:close/>
                  <a:moveTo>
                    <a:pt x="2933" y="45"/>
                  </a:moveTo>
                  <a:lnTo>
                    <a:pt x="2922" y="54"/>
                  </a:lnTo>
                  <a:lnTo>
                    <a:pt x="2910" y="59"/>
                  </a:lnTo>
                  <a:lnTo>
                    <a:pt x="2898" y="64"/>
                  </a:lnTo>
                  <a:lnTo>
                    <a:pt x="2887" y="73"/>
                  </a:lnTo>
                  <a:lnTo>
                    <a:pt x="2880" y="84"/>
                  </a:lnTo>
                  <a:lnTo>
                    <a:pt x="2877" y="99"/>
                  </a:lnTo>
                  <a:lnTo>
                    <a:pt x="2882" y="115"/>
                  </a:lnTo>
                  <a:lnTo>
                    <a:pt x="2893" y="131"/>
                  </a:lnTo>
                  <a:lnTo>
                    <a:pt x="2903" y="147"/>
                  </a:lnTo>
                  <a:lnTo>
                    <a:pt x="2915" y="160"/>
                  </a:lnTo>
                  <a:lnTo>
                    <a:pt x="2922" y="173"/>
                  </a:lnTo>
                  <a:lnTo>
                    <a:pt x="2910" y="173"/>
                  </a:lnTo>
                  <a:lnTo>
                    <a:pt x="2910" y="195"/>
                  </a:lnTo>
                  <a:lnTo>
                    <a:pt x="2914" y="211"/>
                  </a:lnTo>
                  <a:lnTo>
                    <a:pt x="2924" y="220"/>
                  </a:lnTo>
                  <a:lnTo>
                    <a:pt x="2942" y="223"/>
                  </a:lnTo>
                  <a:lnTo>
                    <a:pt x="2968" y="222"/>
                  </a:lnTo>
                  <a:lnTo>
                    <a:pt x="2966" y="202"/>
                  </a:lnTo>
                  <a:lnTo>
                    <a:pt x="2962" y="190"/>
                  </a:lnTo>
                  <a:lnTo>
                    <a:pt x="2957" y="180"/>
                  </a:lnTo>
                  <a:lnTo>
                    <a:pt x="2955" y="169"/>
                  </a:lnTo>
                  <a:lnTo>
                    <a:pt x="2957" y="153"/>
                  </a:lnTo>
                  <a:lnTo>
                    <a:pt x="2961" y="155"/>
                  </a:lnTo>
                  <a:lnTo>
                    <a:pt x="2964" y="155"/>
                  </a:lnTo>
                  <a:lnTo>
                    <a:pt x="2968" y="155"/>
                  </a:lnTo>
                  <a:lnTo>
                    <a:pt x="2971" y="155"/>
                  </a:lnTo>
                  <a:lnTo>
                    <a:pt x="2976" y="153"/>
                  </a:lnTo>
                  <a:lnTo>
                    <a:pt x="2973" y="150"/>
                  </a:lnTo>
                  <a:lnTo>
                    <a:pt x="2969" y="148"/>
                  </a:lnTo>
                  <a:lnTo>
                    <a:pt x="2968" y="147"/>
                  </a:lnTo>
                  <a:lnTo>
                    <a:pt x="2964" y="143"/>
                  </a:lnTo>
                  <a:lnTo>
                    <a:pt x="2961" y="141"/>
                  </a:lnTo>
                  <a:lnTo>
                    <a:pt x="2959" y="143"/>
                  </a:lnTo>
                  <a:lnTo>
                    <a:pt x="2959" y="147"/>
                  </a:lnTo>
                  <a:lnTo>
                    <a:pt x="2957" y="150"/>
                  </a:lnTo>
                  <a:lnTo>
                    <a:pt x="2957" y="152"/>
                  </a:lnTo>
                  <a:lnTo>
                    <a:pt x="2955" y="153"/>
                  </a:lnTo>
                  <a:lnTo>
                    <a:pt x="2954" y="152"/>
                  </a:lnTo>
                  <a:lnTo>
                    <a:pt x="2952" y="148"/>
                  </a:lnTo>
                  <a:lnTo>
                    <a:pt x="2947" y="140"/>
                  </a:lnTo>
                  <a:lnTo>
                    <a:pt x="2942" y="131"/>
                  </a:lnTo>
                  <a:lnTo>
                    <a:pt x="2943" y="127"/>
                  </a:lnTo>
                  <a:lnTo>
                    <a:pt x="2945" y="127"/>
                  </a:lnTo>
                  <a:lnTo>
                    <a:pt x="2947" y="126"/>
                  </a:lnTo>
                  <a:lnTo>
                    <a:pt x="2948" y="122"/>
                  </a:lnTo>
                  <a:lnTo>
                    <a:pt x="2933" y="113"/>
                  </a:lnTo>
                  <a:lnTo>
                    <a:pt x="2921" y="99"/>
                  </a:lnTo>
                  <a:lnTo>
                    <a:pt x="2914" y="84"/>
                  </a:lnTo>
                  <a:lnTo>
                    <a:pt x="2933" y="82"/>
                  </a:lnTo>
                  <a:lnTo>
                    <a:pt x="2947" y="77"/>
                  </a:lnTo>
                  <a:lnTo>
                    <a:pt x="2954" y="64"/>
                  </a:lnTo>
                  <a:lnTo>
                    <a:pt x="2957" y="49"/>
                  </a:lnTo>
                  <a:lnTo>
                    <a:pt x="2952" y="47"/>
                  </a:lnTo>
                  <a:lnTo>
                    <a:pt x="2947" y="47"/>
                  </a:lnTo>
                  <a:lnTo>
                    <a:pt x="2942" y="45"/>
                  </a:lnTo>
                  <a:lnTo>
                    <a:pt x="2933" y="45"/>
                  </a:lnTo>
                  <a:close/>
                  <a:moveTo>
                    <a:pt x="2746" y="42"/>
                  </a:moveTo>
                  <a:lnTo>
                    <a:pt x="2732" y="49"/>
                  </a:lnTo>
                  <a:lnTo>
                    <a:pt x="2715" y="54"/>
                  </a:lnTo>
                  <a:lnTo>
                    <a:pt x="2715" y="68"/>
                  </a:lnTo>
                  <a:lnTo>
                    <a:pt x="2722" y="70"/>
                  </a:lnTo>
                  <a:lnTo>
                    <a:pt x="2730" y="71"/>
                  </a:lnTo>
                  <a:lnTo>
                    <a:pt x="2741" y="71"/>
                  </a:lnTo>
                  <a:lnTo>
                    <a:pt x="2741" y="64"/>
                  </a:lnTo>
                  <a:lnTo>
                    <a:pt x="2744" y="59"/>
                  </a:lnTo>
                  <a:lnTo>
                    <a:pt x="2746" y="54"/>
                  </a:lnTo>
                  <a:lnTo>
                    <a:pt x="2746" y="49"/>
                  </a:lnTo>
                  <a:lnTo>
                    <a:pt x="2746" y="45"/>
                  </a:lnTo>
                  <a:lnTo>
                    <a:pt x="2746" y="42"/>
                  </a:lnTo>
                  <a:close/>
                  <a:moveTo>
                    <a:pt x="1390" y="33"/>
                  </a:moveTo>
                  <a:lnTo>
                    <a:pt x="1393" y="42"/>
                  </a:lnTo>
                  <a:lnTo>
                    <a:pt x="1395" y="54"/>
                  </a:lnTo>
                  <a:lnTo>
                    <a:pt x="1397" y="64"/>
                  </a:lnTo>
                  <a:lnTo>
                    <a:pt x="1395" y="66"/>
                  </a:lnTo>
                  <a:lnTo>
                    <a:pt x="1393" y="66"/>
                  </a:lnTo>
                  <a:lnTo>
                    <a:pt x="1392" y="66"/>
                  </a:lnTo>
                  <a:lnTo>
                    <a:pt x="1392" y="68"/>
                  </a:lnTo>
                  <a:lnTo>
                    <a:pt x="1390" y="68"/>
                  </a:lnTo>
                  <a:lnTo>
                    <a:pt x="1383" y="68"/>
                  </a:lnTo>
                  <a:lnTo>
                    <a:pt x="1381" y="66"/>
                  </a:lnTo>
                  <a:lnTo>
                    <a:pt x="1381" y="64"/>
                  </a:lnTo>
                  <a:lnTo>
                    <a:pt x="1381" y="63"/>
                  </a:lnTo>
                  <a:lnTo>
                    <a:pt x="1379" y="63"/>
                  </a:lnTo>
                  <a:lnTo>
                    <a:pt x="1378" y="61"/>
                  </a:lnTo>
                  <a:lnTo>
                    <a:pt x="1390" y="33"/>
                  </a:lnTo>
                  <a:close/>
                  <a:moveTo>
                    <a:pt x="1002" y="0"/>
                  </a:moveTo>
                  <a:lnTo>
                    <a:pt x="994" y="12"/>
                  </a:lnTo>
                  <a:lnTo>
                    <a:pt x="985" y="23"/>
                  </a:lnTo>
                  <a:lnTo>
                    <a:pt x="980" y="38"/>
                  </a:lnTo>
                  <a:lnTo>
                    <a:pt x="990" y="37"/>
                  </a:lnTo>
                  <a:lnTo>
                    <a:pt x="997" y="40"/>
                  </a:lnTo>
                  <a:lnTo>
                    <a:pt x="1002" y="45"/>
                  </a:lnTo>
                  <a:lnTo>
                    <a:pt x="1009" y="54"/>
                  </a:lnTo>
                  <a:lnTo>
                    <a:pt x="1011" y="47"/>
                  </a:lnTo>
                  <a:lnTo>
                    <a:pt x="1011" y="42"/>
                  </a:lnTo>
                  <a:lnTo>
                    <a:pt x="1013" y="38"/>
                  </a:lnTo>
                  <a:lnTo>
                    <a:pt x="1013" y="33"/>
                  </a:lnTo>
                  <a:lnTo>
                    <a:pt x="1022" y="33"/>
                  </a:lnTo>
                  <a:lnTo>
                    <a:pt x="1027" y="45"/>
                  </a:lnTo>
                  <a:lnTo>
                    <a:pt x="1035" y="49"/>
                  </a:lnTo>
                  <a:lnTo>
                    <a:pt x="1042" y="52"/>
                  </a:lnTo>
                  <a:lnTo>
                    <a:pt x="1049" y="56"/>
                  </a:lnTo>
                  <a:lnTo>
                    <a:pt x="1056" y="64"/>
                  </a:lnTo>
                  <a:lnTo>
                    <a:pt x="1049" y="75"/>
                  </a:lnTo>
                  <a:lnTo>
                    <a:pt x="1041" y="87"/>
                  </a:lnTo>
                  <a:lnTo>
                    <a:pt x="1034" y="103"/>
                  </a:lnTo>
                  <a:lnTo>
                    <a:pt x="1028" y="117"/>
                  </a:lnTo>
                  <a:lnTo>
                    <a:pt x="1028" y="126"/>
                  </a:lnTo>
                  <a:lnTo>
                    <a:pt x="1030" y="131"/>
                  </a:lnTo>
                  <a:lnTo>
                    <a:pt x="1030" y="134"/>
                  </a:lnTo>
                  <a:lnTo>
                    <a:pt x="1032" y="136"/>
                  </a:lnTo>
                  <a:lnTo>
                    <a:pt x="1034" y="138"/>
                  </a:lnTo>
                  <a:lnTo>
                    <a:pt x="1035" y="140"/>
                  </a:lnTo>
                  <a:lnTo>
                    <a:pt x="1041" y="141"/>
                  </a:lnTo>
                  <a:lnTo>
                    <a:pt x="1041" y="138"/>
                  </a:lnTo>
                  <a:lnTo>
                    <a:pt x="1044" y="131"/>
                  </a:lnTo>
                  <a:lnTo>
                    <a:pt x="1049" y="120"/>
                  </a:lnTo>
                  <a:lnTo>
                    <a:pt x="1055" y="106"/>
                  </a:lnTo>
                  <a:lnTo>
                    <a:pt x="1060" y="94"/>
                  </a:lnTo>
                  <a:lnTo>
                    <a:pt x="1065" y="84"/>
                  </a:lnTo>
                  <a:lnTo>
                    <a:pt x="1067" y="77"/>
                  </a:lnTo>
                  <a:lnTo>
                    <a:pt x="1079" y="77"/>
                  </a:lnTo>
                  <a:lnTo>
                    <a:pt x="1081" y="96"/>
                  </a:lnTo>
                  <a:lnTo>
                    <a:pt x="1081" y="113"/>
                  </a:lnTo>
                  <a:lnTo>
                    <a:pt x="1081" y="134"/>
                  </a:lnTo>
                  <a:lnTo>
                    <a:pt x="1083" y="157"/>
                  </a:lnTo>
                  <a:lnTo>
                    <a:pt x="1105" y="160"/>
                  </a:lnTo>
                  <a:lnTo>
                    <a:pt x="1114" y="147"/>
                  </a:lnTo>
                  <a:lnTo>
                    <a:pt x="1130" y="138"/>
                  </a:lnTo>
                  <a:lnTo>
                    <a:pt x="1147" y="129"/>
                  </a:lnTo>
                  <a:lnTo>
                    <a:pt x="1165" y="122"/>
                  </a:lnTo>
                  <a:lnTo>
                    <a:pt x="1182" y="115"/>
                  </a:lnTo>
                  <a:lnTo>
                    <a:pt x="1198" y="106"/>
                  </a:lnTo>
                  <a:lnTo>
                    <a:pt x="1205" y="96"/>
                  </a:lnTo>
                  <a:lnTo>
                    <a:pt x="1201" y="96"/>
                  </a:lnTo>
                  <a:lnTo>
                    <a:pt x="1200" y="92"/>
                  </a:lnTo>
                  <a:lnTo>
                    <a:pt x="1200" y="91"/>
                  </a:lnTo>
                  <a:lnTo>
                    <a:pt x="1198" y="89"/>
                  </a:lnTo>
                  <a:lnTo>
                    <a:pt x="1198" y="89"/>
                  </a:lnTo>
                  <a:lnTo>
                    <a:pt x="1196" y="89"/>
                  </a:lnTo>
                  <a:lnTo>
                    <a:pt x="1194" y="89"/>
                  </a:lnTo>
                  <a:lnTo>
                    <a:pt x="1191" y="87"/>
                  </a:lnTo>
                  <a:lnTo>
                    <a:pt x="1184" y="92"/>
                  </a:lnTo>
                  <a:lnTo>
                    <a:pt x="1172" y="99"/>
                  </a:lnTo>
                  <a:lnTo>
                    <a:pt x="1158" y="110"/>
                  </a:lnTo>
                  <a:lnTo>
                    <a:pt x="1140" y="119"/>
                  </a:lnTo>
                  <a:lnTo>
                    <a:pt x="1124" y="129"/>
                  </a:lnTo>
                  <a:lnTo>
                    <a:pt x="1109" y="136"/>
                  </a:lnTo>
                  <a:lnTo>
                    <a:pt x="1098" y="140"/>
                  </a:lnTo>
                  <a:lnTo>
                    <a:pt x="1095" y="141"/>
                  </a:lnTo>
                  <a:lnTo>
                    <a:pt x="1093" y="140"/>
                  </a:lnTo>
                  <a:lnTo>
                    <a:pt x="1091" y="138"/>
                  </a:lnTo>
                  <a:lnTo>
                    <a:pt x="1091" y="136"/>
                  </a:lnTo>
                  <a:lnTo>
                    <a:pt x="1091" y="134"/>
                  </a:lnTo>
                  <a:lnTo>
                    <a:pt x="1090" y="131"/>
                  </a:lnTo>
                  <a:lnTo>
                    <a:pt x="1095" y="122"/>
                  </a:lnTo>
                  <a:lnTo>
                    <a:pt x="1095" y="115"/>
                  </a:lnTo>
                  <a:lnTo>
                    <a:pt x="1093" y="110"/>
                  </a:lnTo>
                  <a:lnTo>
                    <a:pt x="1091" y="101"/>
                  </a:lnTo>
                  <a:lnTo>
                    <a:pt x="1095" y="91"/>
                  </a:lnTo>
                  <a:lnTo>
                    <a:pt x="1097" y="89"/>
                  </a:lnTo>
                  <a:lnTo>
                    <a:pt x="1098" y="87"/>
                  </a:lnTo>
                  <a:lnTo>
                    <a:pt x="1100" y="85"/>
                  </a:lnTo>
                  <a:lnTo>
                    <a:pt x="1102" y="85"/>
                  </a:lnTo>
                  <a:lnTo>
                    <a:pt x="1104" y="85"/>
                  </a:lnTo>
                  <a:lnTo>
                    <a:pt x="1105" y="84"/>
                  </a:lnTo>
                  <a:lnTo>
                    <a:pt x="1107" y="82"/>
                  </a:lnTo>
                  <a:lnTo>
                    <a:pt x="1107" y="78"/>
                  </a:lnTo>
                  <a:lnTo>
                    <a:pt x="1109" y="73"/>
                  </a:lnTo>
                  <a:lnTo>
                    <a:pt x="1109" y="64"/>
                  </a:lnTo>
                  <a:lnTo>
                    <a:pt x="1100" y="59"/>
                  </a:lnTo>
                  <a:lnTo>
                    <a:pt x="1091" y="57"/>
                  </a:lnTo>
                  <a:lnTo>
                    <a:pt x="1084" y="57"/>
                  </a:lnTo>
                  <a:lnTo>
                    <a:pt x="1076" y="54"/>
                  </a:lnTo>
                  <a:lnTo>
                    <a:pt x="1063" y="45"/>
                  </a:lnTo>
                  <a:lnTo>
                    <a:pt x="1055" y="37"/>
                  </a:lnTo>
                  <a:lnTo>
                    <a:pt x="1049" y="26"/>
                  </a:lnTo>
                  <a:lnTo>
                    <a:pt x="1042" y="16"/>
                  </a:lnTo>
                  <a:lnTo>
                    <a:pt x="1034" y="9"/>
                  </a:lnTo>
                  <a:lnTo>
                    <a:pt x="1020" y="2"/>
                  </a:lnTo>
                  <a:lnTo>
                    <a:pt x="1002" y="0"/>
                  </a:lnTo>
                  <a:close/>
                </a:path>
              </a:pathLst>
            </a:custGeom>
            <a:grpFill/>
            <a:ln w="317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ko-KR" altLang="en-US">
                <a:cs typeface="B Nazanin" pitchFamily="2" charset="-78"/>
              </a:endParaRPr>
            </a:p>
          </p:txBody>
        </p:sp>
        <p:sp>
          <p:nvSpPr>
            <p:cNvPr id="326" name="Freeform 9">
              <a:extLst>
                <a:ext uri="{FF2B5EF4-FFF2-40B4-BE49-F238E27FC236}">
                  <a16:creationId xmlns:a16="http://schemas.microsoft.com/office/drawing/2014/main" id="{38B35C85-EAB7-4CC2-B899-DEA06325E46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35000" y="2108200"/>
              <a:ext cx="7697788" cy="3846513"/>
            </a:xfrm>
            <a:custGeom>
              <a:avLst/>
              <a:gdLst>
                <a:gd name="T0" fmla="*/ 1599 w 4849"/>
                <a:gd name="T1" fmla="*/ 786 h 2423"/>
                <a:gd name="T2" fmla="*/ 1536 w 4849"/>
                <a:gd name="T3" fmla="*/ 779 h 2423"/>
                <a:gd name="T4" fmla="*/ 529 w 4849"/>
                <a:gd name="T5" fmla="*/ 651 h 2423"/>
                <a:gd name="T6" fmla="*/ 4301 w 4849"/>
                <a:gd name="T7" fmla="*/ 791 h 2423"/>
                <a:gd name="T8" fmla="*/ 2510 w 4849"/>
                <a:gd name="T9" fmla="*/ 575 h 2423"/>
                <a:gd name="T10" fmla="*/ 2579 w 4849"/>
                <a:gd name="T11" fmla="*/ 552 h 2423"/>
                <a:gd name="T12" fmla="*/ 2649 w 4849"/>
                <a:gd name="T13" fmla="*/ 522 h 2423"/>
                <a:gd name="T14" fmla="*/ 2347 w 4849"/>
                <a:gd name="T15" fmla="*/ 611 h 2423"/>
                <a:gd name="T16" fmla="*/ 2304 w 4849"/>
                <a:gd name="T17" fmla="*/ 615 h 2423"/>
                <a:gd name="T18" fmla="*/ 2269 w 4849"/>
                <a:gd name="T19" fmla="*/ 580 h 2423"/>
                <a:gd name="T20" fmla="*/ 1234 w 4849"/>
                <a:gd name="T21" fmla="*/ 424 h 2423"/>
                <a:gd name="T22" fmla="*/ 1297 w 4849"/>
                <a:gd name="T23" fmla="*/ 367 h 2423"/>
                <a:gd name="T24" fmla="*/ 1178 w 4849"/>
                <a:gd name="T25" fmla="*/ 307 h 2423"/>
                <a:gd name="T26" fmla="*/ 1171 w 4849"/>
                <a:gd name="T27" fmla="*/ 369 h 2423"/>
                <a:gd name="T28" fmla="*/ 2044 w 4849"/>
                <a:gd name="T29" fmla="*/ 365 h 2423"/>
                <a:gd name="T30" fmla="*/ 2082 w 4849"/>
                <a:gd name="T31" fmla="*/ 288 h 2423"/>
                <a:gd name="T32" fmla="*/ 1297 w 4849"/>
                <a:gd name="T33" fmla="*/ 215 h 2423"/>
                <a:gd name="T34" fmla="*/ 2979 w 4849"/>
                <a:gd name="T35" fmla="*/ 177 h 2423"/>
                <a:gd name="T36" fmla="*/ 4833 w 4849"/>
                <a:gd name="T37" fmla="*/ 109 h 2423"/>
                <a:gd name="T38" fmla="*/ 1082 w 4849"/>
                <a:gd name="T39" fmla="*/ 131 h 2423"/>
                <a:gd name="T40" fmla="*/ 1167 w 4849"/>
                <a:gd name="T41" fmla="*/ 154 h 2423"/>
                <a:gd name="T42" fmla="*/ 1197 w 4849"/>
                <a:gd name="T43" fmla="*/ 273 h 2423"/>
                <a:gd name="T44" fmla="*/ 1078 w 4849"/>
                <a:gd name="T45" fmla="*/ 379 h 2423"/>
                <a:gd name="T46" fmla="*/ 1164 w 4849"/>
                <a:gd name="T47" fmla="*/ 582 h 2423"/>
                <a:gd name="T48" fmla="*/ 1281 w 4849"/>
                <a:gd name="T49" fmla="*/ 575 h 2423"/>
                <a:gd name="T50" fmla="*/ 1386 w 4849"/>
                <a:gd name="T51" fmla="*/ 484 h 2423"/>
                <a:gd name="T52" fmla="*/ 1501 w 4849"/>
                <a:gd name="T53" fmla="*/ 564 h 2423"/>
                <a:gd name="T54" fmla="*/ 1396 w 4849"/>
                <a:gd name="T55" fmla="*/ 721 h 2423"/>
                <a:gd name="T56" fmla="*/ 1459 w 4849"/>
                <a:gd name="T57" fmla="*/ 798 h 2423"/>
                <a:gd name="T58" fmla="*/ 1298 w 4849"/>
                <a:gd name="T59" fmla="*/ 955 h 2423"/>
                <a:gd name="T60" fmla="*/ 1124 w 4849"/>
                <a:gd name="T61" fmla="*/ 1077 h 2423"/>
                <a:gd name="T62" fmla="*/ 1085 w 4849"/>
                <a:gd name="T63" fmla="*/ 1234 h 2423"/>
                <a:gd name="T64" fmla="*/ 1194 w 4849"/>
                <a:gd name="T65" fmla="*/ 1320 h 2423"/>
                <a:gd name="T66" fmla="*/ 1361 w 4849"/>
                <a:gd name="T67" fmla="*/ 1344 h 2423"/>
                <a:gd name="T68" fmla="*/ 1616 w 4849"/>
                <a:gd name="T69" fmla="*/ 1421 h 2423"/>
                <a:gd name="T70" fmla="*/ 1866 w 4849"/>
                <a:gd name="T71" fmla="*/ 1604 h 2423"/>
                <a:gd name="T72" fmla="*/ 1647 w 4849"/>
                <a:gd name="T73" fmla="*/ 1966 h 2423"/>
                <a:gd name="T74" fmla="*/ 1496 w 4849"/>
                <a:gd name="T75" fmla="*/ 2105 h 2423"/>
                <a:gd name="T76" fmla="*/ 1431 w 4849"/>
                <a:gd name="T77" fmla="*/ 2215 h 2423"/>
                <a:gd name="T78" fmla="*/ 1396 w 4849"/>
                <a:gd name="T79" fmla="*/ 2371 h 2423"/>
                <a:gd name="T80" fmla="*/ 1302 w 4849"/>
                <a:gd name="T81" fmla="*/ 2315 h 2423"/>
                <a:gd name="T82" fmla="*/ 1270 w 4849"/>
                <a:gd name="T83" fmla="*/ 1667 h 2423"/>
                <a:gd name="T84" fmla="*/ 1269 w 4849"/>
                <a:gd name="T85" fmla="*/ 1400 h 2423"/>
                <a:gd name="T86" fmla="*/ 1056 w 4849"/>
                <a:gd name="T87" fmla="*/ 1288 h 2423"/>
                <a:gd name="T88" fmla="*/ 813 w 4849"/>
                <a:gd name="T89" fmla="*/ 1102 h 2423"/>
                <a:gd name="T90" fmla="*/ 818 w 4849"/>
                <a:gd name="T91" fmla="*/ 1171 h 2423"/>
                <a:gd name="T92" fmla="*/ 642 w 4849"/>
                <a:gd name="T93" fmla="*/ 939 h 2423"/>
                <a:gd name="T94" fmla="*/ 639 w 4849"/>
                <a:gd name="T95" fmla="*/ 739 h 2423"/>
                <a:gd name="T96" fmla="*/ 490 w 4849"/>
                <a:gd name="T97" fmla="*/ 522 h 2423"/>
                <a:gd name="T98" fmla="*/ 141 w 4849"/>
                <a:gd name="T99" fmla="*/ 576 h 2423"/>
                <a:gd name="T100" fmla="*/ 115 w 4849"/>
                <a:gd name="T101" fmla="*/ 482 h 2423"/>
                <a:gd name="T102" fmla="*/ 85 w 4849"/>
                <a:gd name="T103" fmla="*/ 334 h 2423"/>
                <a:gd name="T104" fmla="*/ 110 w 4849"/>
                <a:gd name="T105" fmla="*/ 255 h 2423"/>
                <a:gd name="T106" fmla="*/ 234 w 4849"/>
                <a:gd name="T107" fmla="*/ 107 h 2423"/>
                <a:gd name="T108" fmla="*/ 499 w 4849"/>
                <a:gd name="T109" fmla="*/ 136 h 2423"/>
                <a:gd name="T110" fmla="*/ 632 w 4849"/>
                <a:gd name="T111" fmla="*/ 149 h 2423"/>
                <a:gd name="T112" fmla="*/ 771 w 4849"/>
                <a:gd name="T113" fmla="*/ 218 h 2423"/>
                <a:gd name="T114" fmla="*/ 979 w 4849"/>
                <a:gd name="T115" fmla="*/ 222 h 2423"/>
                <a:gd name="T116" fmla="*/ 918 w 4849"/>
                <a:gd name="T117" fmla="*/ 131 h 2423"/>
                <a:gd name="T118" fmla="*/ 733 w 4849"/>
                <a:gd name="T119" fmla="*/ 157 h 2423"/>
                <a:gd name="T120" fmla="*/ 776 w 4849"/>
                <a:gd name="T121" fmla="*/ 42 h 2423"/>
                <a:gd name="T122" fmla="*/ 902 w 4849"/>
                <a:gd name="T123" fmla="*/ 28 h 2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849" h="2423">
                  <a:moveTo>
                    <a:pt x="1469" y="711"/>
                  </a:moveTo>
                  <a:lnTo>
                    <a:pt x="1482" y="712"/>
                  </a:lnTo>
                  <a:lnTo>
                    <a:pt x="1490" y="714"/>
                  </a:lnTo>
                  <a:lnTo>
                    <a:pt x="1501" y="718"/>
                  </a:lnTo>
                  <a:lnTo>
                    <a:pt x="1501" y="726"/>
                  </a:lnTo>
                  <a:lnTo>
                    <a:pt x="1497" y="726"/>
                  </a:lnTo>
                  <a:lnTo>
                    <a:pt x="1494" y="728"/>
                  </a:lnTo>
                  <a:lnTo>
                    <a:pt x="1490" y="728"/>
                  </a:lnTo>
                  <a:lnTo>
                    <a:pt x="1487" y="728"/>
                  </a:lnTo>
                  <a:lnTo>
                    <a:pt x="1482" y="730"/>
                  </a:lnTo>
                  <a:lnTo>
                    <a:pt x="1478" y="725"/>
                  </a:lnTo>
                  <a:lnTo>
                    <a:pt x="1476" y="723"/>
                  </a:lnTo>
                  <a:lnTo>
                    <a:pt x="1475" y="719"/>
                  </a:lnTo>
                  <a:lnTo>
                    <a:pt x="1473" y="716"/>
                  </a:lnTo>
                  <a:lnTo>
                    <a:pt x="1469" y="711"/>
                  </a:lnTo>
                  <a:close/>
                  <a:moveTo>
                    <a:pt x="1551" y="691"/>
                  </a:moveTo>
                  <a:lnTo>
                    <a:pt x="1562" y="691"/>
                  </a:lnTo>
                  <a:lnTo>
                    <a:pt x="1562" y="705"/>
                  </a:lnTo>
                  <a:lnTo>
                    <a:pt x="1562" y="718"/>
                  </a:lnTo>
                  <a:lnTo>
                    <a:pt x="1564" y="728"/>
                  </a:lnTo>
                  <a:lnTo>
                    <a:pt x="1565" y="740"/>
                  </a:lnTo>
                  <a:lnTo>
                    <a:pt x="1585" y="740"/>
                  </a:lnTo>
                  <a:lnTo>
                    <a:pt x="1585" y="760"/>
                  </a:lnTo>
                  <a:lnTo>
                    <a:pt x="1593" y="760"/>
                  </a:lnTo>
                  <a:lnTo>
                    <a:pt x="1595" y="761"/>
                  </a:lnTo>
                  <a:lnTo>
                    <a:pt x="1597" y="761"/>
                  </a:lnTo>
                  <a:lnTo>
                    <a:pt x="1599" y="761"/>
                  </a:lnTo>
                  <a:lnTo>
                    <a:pt x="1600" y="761"/>
                  </a:lnTo>
                  <a:lnTo>
                    <a:pt x="1602" y="761"/>
                  </a:lnTo>
                  <a:lnTo>
                    <a:pt x="1604" y="763"/>
                  </a:lnTo>
                  <a:lnTo>
                    <a:pt x="1602" y="774"/>
                  </a:lnTo>
                  <a:lnTo>
                    <a:pt x="1599" y="786"/>
                  </a:lnTo>
                  <a:lnTo>
                    <a:pt x="1597" y="798"/>
                  </a:lnTo>
                  <a:lnTo>
                    <a:pt x="1593" y="798"/>
                  </a:lnTo>
                  <a:lnTo>
                    <a:pt x="1592" y="794"/>
                  </a:lnTo>
                  <a:lnTo>
                    <a:pt x="1592" y="793"/>
                  </a:lnTo>
                  <a:lnTo>
                    <a:pt x="1592" y="791"/>
                  </a:lnTo>
                  <a:lnTo>
                    <a:pt x="1590" y="789"/>
                  </a:lnTo>
                  <a:lnTo>
                    <a:pt x="1590" y="787"/>
                  </a:lnTo>
                  <a:lnTo>
                    <a:pt x="1588" y="791"/>
                  </a:lnTo>
                  <a:lnTo>
                    <a:pt x="1586" y="791"/>
                  </a:lnTo>
                  <a:lnTo>
                    <a:pt x="1586" y="793"/>
                  </a:lnTo>
                  <a:lnTo>
                    <a:pt x="1586" y="793"/>
                  </a:lnTo>
                  <a:lnTo>
                    <a:pt x="1586" y="793"/>
                  </a:lnTo>
                  <a:lnTo>
                    <a:pt x="1585" y="793"/>
                  </a:lnTo>
                  <a:lnTo>
                    <a:pt x="1581" y="794"/>
                  </a:lnTo>
                  <a:lnTo>
                    <a:pt x="1581" y="787"/>
                  </a:lnTo>
                  <a:lnTo>
                    <a:pt x="1583" y="786"/>
                  </a:lnTo>
                  <a:lnTo>
                    <a:pt x="1583" y="784"/>
                  </a:lnTo>
                  <a:lnTo>
                    <a:pt x="1585" y="782"/>
                  </a:lnTo>
                  <a:lnTo>
                    <a:pt x="1585" y="779"/>
                  </a:lnTo>
                  <a:lnTo>
                    <a:pt x="1585" y="775"/>
                  </a:lnTo>
                  <a:lnTo>
                    <a:pt x="1581" y="775"/>
                  </a:lnTo>
                  <a:lnTo>
                    <a:pt x="1574" y="782"/>
                  </a:lnTo>
                  <a:lnTo>
                    <a:pt x="1567" y="789"/>
                  </a:lnTo>
                  <a:lnTo>
                    <a:pt x="1558" y="794"/>
                  </a:lnTo>
                  <a:lnTo>
                    <a:pt x="1558" y="789"/>
                  </a:lnTo>
                  <a:lnTo>
                    <a:pt x="1558" y="784"/>
                  </a:lnTo>
                  <a:lnTo>
                    <a:pt x="1558" y="782"/>
                  </a:lnTo>
                  <a:lnTo>
                    <a:pt x="1557" y="781"/>
                  </a:lnTo>
                  <a:lnTo>
                    <a:pt x="1553" y="779"/>
                  </a:lnTo>
                  <a:lnTo>
                    <a:pt x="1548" y="779"/>
                  </a:lnTo>
                  <a:lnTo>
                    <a:pt x="1539" y="779"/>
                  </a:lnTo>
                  <a:lnTo>
                    <a:pt x="1536" y="779"/>
                  </a:lnTo>
                  <a:lnTo>
                    <a:pt x="1532" y="779"/>
                  </a:lnTo>
                  <a:lnTo>
                    <a:pt x="1527" y="777"/>
                  </a:lnTo>
                  <a:lnTo>
                    <a:pt x="1522" y="777"/>
                  </a:lnTo>
                  <a:lnTo>
                    <a:pt x="1517" y="775"/>
                  </a:lnTo>
                  <a:lnTo>
                    <a:pt x="1513" y="772"/>
                  </a:lnTo>
                  <a:lnTo>
                    <a:pt x="1523" y="758"/>
                  </a:lnTo>
                  <a:lnTo>
                    <a:pt x="1534" y="737"/>
                  </a:lnTo>
                  <a:lnTo>
                    <a:pt x="1541" y="714"/>
                  </a:lnTo>
                  <a:lnTo>
                    <a:pt x="1551" y="691"/>
                  </a:lnTo>
                  <a:close/>
                  <a:moveTo>
                    <a:pt x="1220" y="630"/>
                  </a:moveTo>
                  <a:lnTo>
                    <a:pt x="1235" y="630"/>
                  </a:lnTo>
                  <a:lnTo>
                    <a:pt x="1235" y="637"/>
                  </a:lnTo>
                  <a:lnTo>
                    <a:pt x="1232" y="637"/>
                  </a:lnTo>
                  <a:lnTo>
                    <a:pt x="1230" y="639"/>
                  </a:lnTo>
                  <a:lnTo>
                    <a:pt x="1229" y="639"/>
                  </a:lnTo>
                  <a:lnTo>
                    <a:pt x="1227" y="639"/>
                  </a:lnTo>
                  <a:lnTo>
                    <a:pt x="1225" y="641"/>
                  </a:lnTo>
                  <a:lnTo>
                    <a:pt x="1220" y="641"/>
                  </a:lnTo>
                  <a:lnTo>
                    <a:pt x="1220" y="630"/>
                  </a:lnTo>
                  <a:close/>
                  <a:moveTo>
                    <a:pt x="515" y="622"/>
                  </a:moveTo>
                  <a:lnTo>
                    <a:pt x="522" y="622"/>
                  </a:lnTo>
                  <a:lnTo>
                    <a:pt x="525" y="623"/>
                  </a:lnTo>
                  <a:lnTo>
                    <a:pt x="529" y="625"/>
                  </a:lnTo>
                  <a:lnTo>
                    <a:pt x="534" y="625"/>
                  </a:lnTo>
                  <a:lnTo>
                    <a:pt x="541" y="625"/>
                  </a:lnTo>
                  <a:lnTo>
                    <a:pt x="543" y="639"/>
                  </a:lnTo>
                  <a:lnTo>
                    <a:pt x="546" y="650"/>
                  </a:lnTo>
                  <a:lnTo>
                    <a:pt x="548" y="664"/>
                  </a:lnTo>
                  <a:lnTo>
                    <a:pt x="541" y="664"/>
                  </a:lnTo>
                  <a:lnTo>
                    <a:pt x="537" y="658"/>
                  </a:lnTo>
                  <a:lnTo>
                    <a:pt x="534" y="655"/>
                  </a:lnTo>
                  <a:lnTo>
                    <a:pt x="529" y="651"/>
                  </a:lnTo>
                  <a:lnTo>
                    <a:pt x="525" y="648"/>
                  </a:lnTo>
                  <a:lnTo>
                    <a:pt x="522" y="643"/>
                  </a:lnTo>
                  <a:lnTo>
                    <a:pt x="518" y="637"/>
                  </a:lnTo>
                  <a:lnTo>
                    <a:pt x="516" y="634"/>
                  </a:lnTo>
                  <a:lnTo>
                    <a:pt x="515" y="630"/>
                  </a:lnTo>
                  <a:lnTo>
                    <a:pt x="515" y="627"/>
                  </a:lnTo>
                  <a:lnTo>
                    <a:pt x="515" y="622"/>
                  </a:lnTo>
                  <a:close/>
                  <a:moveTo>
                    <a:pt x="4304" y="609"/>
                  </a:moveTo>
                  <a:lnTo>
                    <a:pt x="4306" y="611"/>
                  </a:lnTo>
                  <a:lnTo>
                    <a:pt x="4306" y="611"/>
                  </a:lnTo>
                  <a:lnTo>
                    <a:pt x="4306" y="611"/>
                  </a:lnTo>
                  <a:lnTo>
                    <a:pt x="4306" y="613"/>
                  </a:lnTo>
                  <a:lnTo>
                    <a:pt x="4307" y="613"/>
                  </a:lnTo>
                  <a:lnTo>
                    <a:pt x="4307" y="615"/>
                  </a:lnTo>
                  <a:lnTo>
                    <a:pt x="4313" y="627"/>
                  </a:lnTo>
                  <a:lnTo>
                    <a:pt x="4313" y="643"/>
                  </a:lnTo>
                  <a:lnTo>
                    <a:pt x="4313" y="658"/>
                  </a:lnTo>
                  <a:lnTo>
                    <a:pt x="4316" y="676"/>
                  </a:lnTo>
                  <a:lnTo>
                    <a:pt x="4321" y="693"/>
                  </a:lnTo>
                  <a:lnTo>
                    <a:pt x="4330" y="712"/>
                  </a:lnTo>
                  <a:lnTo>
                    <a:pt x="4335" y="733"/>
                  </a:lnTo>
                  <a:lnTo>
                    <a:pt x="4311" y="730"/>
                  </a:lnTo>
                  <a:lnTo>
                    <a:pt x="4311" y="746"/>
                  </a:lnTo>
                  <a:lnTo>
                    <a:pt x="4314" y="758"/>
                  </a:lnTo>
                  <a:lnTo>
                    <a:pt x="4316" y="770"/>
                  </a:lnTo>
                  <a:lnTo>
                    <a:pt x="4320" y="787"/>
                  </a:lnTo>
                  <a:lnTo>
                    <a:pt x="4314" y="787"/>
                  </a:lnTo>
                  <a:lnTo>
                    <a:pt x="4311" y="787"/>
                  </a:lnTo>
                  <a:lnTo>
                    <a:pt x="4306" y="789"/>
                  </a:lnTo>
                  <a:lnTo>
                    <a:pt x="4304" y="789"/>
                  </a:lnTo>
                  <a:lnTo>
                    <a:pt x="4301" y="791"/>
                  </a:lnTo>
                  <a:lnTo>
                    <a:pt x="4301" y="791"/>
                  </a:lnTo>
                  <a:lnTo>
                    <a:pt x="4297" y="781"/>
                  </a:lnTo>
                  <a:lnTo>
                    <a:pt x="4295" y="761"/>
                  </a:lnTo>
                  <a:lnTo>
                    <a:pt x="4295" y="739"/>
                  </a:lnTo>
                  <a:lnTo>
                    <a:pt x="4295" y="714"/>
                  </a:lnTo>
                  <a:lnTo>
                    <a:pt x="4295" y="691"/>
                  </a:lnTo>
                  <a:lnTo>
                    <a:pt x="4292" y="676"/>
                  </a:lnTo>
                  <a:lnTo>
                    <a:pt x="4292" y="637"/>
                  </a:lnTo>
                  <a:lnTo>
                    <a:pt x="4295" y="632"/>
                  </a:lnTo>
                  <a:lnTo>
                    <a:pt x="4297" y="629"/>
                  </a:lnTo>
                  <a:lnTo>
                    <a:pt x="4299" y="625"/>
                  </a:lnTo>
                  <a:lnTo>
                    <a:pt x="4301" y="622"/>
                  </a:lnTo>
                  <a:lnTo>
                    <a:pt x="4302" y="616"/>
                  </a:lnTo>
                  <a:lnTo>
                    <a:pt x="4304" y="609"/>
                  </a:lnTo>
                  <a:close/>
                  <a:moveTo>
                    <a:pt x="2253" y="595"/>
                  </a:moveTo>
                  <a:lnTo>
                    <a:pt x="2257" y="616"/>
                  </a:lnTo>
                  <a:lnTo>
                    <a:pt x="2255" y="637"/>
                  </a:lnTo>
                  <a:lnTo>
                    <a:pt x="2250" y="660"/>
                  </a:lnTo>
                  <a:lnTo>
                    <a:pt x="2236" y="667"/>
                  </a:lnTo>
                  <a:lnTo>
                    <a:pt x="2223" y="671"/>
                  </a:lnTo>
                  <a:lnTo>
                    <a:pt x="2204" y="672"/>
                  </a:lnTo>
                  <a:lnTo>
                    <a:pt x="2204" y="664"/>
                  </a:lnTo>
                  <a:lnTo>
                    <a:pt x="2209" y="651"/>
                  </a:lnTo>
                  <a:lnTo>
                    <a:pt x="2209" y="636"/>
                  </a:lnTo>
                  <a:lnTo>
                    <a:pt x="2208" y="618"/>
                  </a:lnTo>
                  <a:lnTo>
                    <a:pt x="2218" y="609"/>
                  </a:lnTo>
                  <a:lnTo>
                    <a:pt x="2227" y="602"/>
                  </a:lnTo>
                  <a:lnTo>
                    <a:pt x="2237" y="597"/>
                  </a:lnTo>
                  <a:lnTo>
                    <a:pt x="2253" y="595"/>
                  </a:lnTo>
                  <a:close/>
                  <a:moveTo>
                    <a:pt x="2503" y="568"/>
                  </a:moveTo>
                  <a:lnTo>
                    <a:pt x="2506" y="571"/>
                  </a:lnTo>
                  <a:lnTo>
                    <a:pt x="2508" y="573"/>
                  </a:lnTo>
                  <a:lnTo>
                    <a:pt x="2510" y="575"/>
                  </a:lnTo>
                  <a:lnTo>
                    <a:pt x="2510" y="578"/>
                  </a:lnTo>
                  <a:lnTo>
                    <a:pt x="2510" y="582"/>
                  </a:lnTo>
                  <a:lnTo>
                    <a:pt x="2511" y="587"/>
                  </a:lnTo>
                  <a:lnTo>
                    <a:pt x="2510" y="590"/>
                  </a:lnTo>
                  <a:lnTo>
                    <a:pt x="2508" y="592"/>
                  </a:lnTo>
                  <a:lnTo>
                    <a:pt x="2508" y="594"/>
                  </a:lnTo>
                  <a:lnTo>
                    <a:pt x="2508" y="595"/>
                  </a:lnTo>
                  <a:lnTo>
                    <a:pt x="2508" y="597"/>
                  </a:lnTo>
                  <a:lnTo>
                    <a:pt x="2506" y="599"/>
                  </a:lnTo>
                  <a:lnTo>
                    <a:pt x="2504" y="601"/>
                  </a:lnTo>
                  <a:lnTo>
                    <a:pt x="2503" y="601"/>
                  </a:lnTo>
                  <a:lnTo>
                    <a:pt x="2501" y="601"/>
                  </a:lnTo>
                  <a:lnTo>
                    <a:pt x="2499" y="602"/>
                  </a:lnTo>
                  <a:lnTo>
                    <a:pt x="2496" y="602"/>
                  </a:lnTo>
                  <a:lnTo>
                    <a:pt x="2490" y="590"/>
                  </a:lnTo>
                  <a:lnTo>
                    <a:pt x="2487" y="585"/>
                  </a:lnTo>
                  <a:lnTo>
                    <a:pt x="2487" y="583"/>
                  </a:lnTo>
                  <a:lnTo>
                    <a:pt x="2489" y="582"/>
                  </a:lnTo>
                  <a:lnTo>
                    <a:pt x="2496" y="578"/>
                  </a:lnTo>
                  <a:lnTo>
                    <a:pt x="2503" y="568"/>
                  </a:lnTo>
                  <a:close/>
                  <a:moveTo>
                    <a:pt x="2583" y="529"/>
                  </a:moveTo>
                  <a:lnTo>
                    <a:pt x="2588" y="531"/>
                  </a:lnTo>
                  <a:lnTo>
                    <a:pt x="2590" y="531"/>
                  </a:lnTo>
                  <a:lnTo>
                    <a:pt x="2592" y="531"/>
                  </a:lnTo>
                  <a:lnTo>
                    <a:pt x="2593" y="533"/>
                  </a:lnTo>
                  <a:lnTo>
                    <a:pt x="2595" y="533"/>
                  </a:lnTo>
                  <a:lnTo>
                    <a:pt x="2592" y="538"/>
                  </a:lnTo>
                  <a:lnTo>
                    <a:pt x="2590" y="543"/>
                  </a:lnTo>
                  <a:lnTo>
                    <a:pt x="2588" y="548"/>
                  </a:lnTo>
                  <a:lnTo>
                    <a:pt x="2585" y="554"/>
                  </a:lnTo>
                  <a:lnTo>
                    <a:pt x="2579" y="557"/>
                  </a:lnTo>
                  <a:lnTo>
                    <a:pt x="2579" y="552"/>
                  </a:lnTo>
                  <a:lnTo>
                    <a:pt x="2578" y="552"/>
                  </a:lnTo>
                  <a:lnTo>
                    <a:pt x="2578" y="550"/>
                  </a:lnTo>
                  <a:lnTo>
                    <a:pt x="2578" y="550"/>
                  </a:lnTo>
                  <a:lnTo>
                    <a:pt x="2578" y="548"/>
                  </a:lnTo>
                  <a:lnTo>
                    <a:pt x="2576" y="545"/>
                  </a:lnTo>
                  <a:lnTo>
                    <a:pt x="2579" y="541"/>
                  </a:lnTo>
                  <a:lnTo>
                    <a:pt x="2581" y="538"/>
                  </a:lnTo>
                  <a:lnTo>
                    <a:pt x="2583" y="534"/>
                  </a:lnTo>
                  <a:lnTo>
                    <a:pt x="2583" y="529"/>
                  </a:lnTo>
                  <a:close/>
                  <a:moveTo>
                    <a:pt x="246" y="526"/>
                  </a:moveTo>
                  <a:lnTo>
                    <a:pt x="251" y="534"/>
                  </a:lnTo>
                  <a:lnTo>
                    <a:pt x="251" y="541"/>
                  </a:lnTo>
                  <a:lnTo>
                    <a:pt x="246" y="550"/>
                  </a:lnTo>
                  <a:lnTo>
                    <a:pt x="239" y="555"/>
                  </a:lnTo>
                  <a:lnTo>
                    <a:pt x="232" y="559"/>
                  </a:lnTo>
                  <a:lnTo>
                    <a:pt x="230" y="561"/>
                  </a:lnTo>
                  <a:lnTo>
                    <a:pt x="227" y="557"/>
                  </a:lnTo>
                  <a:lnTo>
                    <a:pt x="225" y="554"/>
                  </a:lnTo>
                  <a:lnTo>
                    <a:pt x="223" y="548"/>
                  </a:lnTo>
                  <a:lnTo>
                    <a:pt x="223" y="543"/>
                  </a:lnTo>
                  <a:lnTo>
                    <a:pt x="221" y="538"/>
                  </a:lnTo>
                  <a:lnTo>
                    <a:pt x="234" y="533"/>
                  </a:lnTo>
                  <a:lnTo>
                    <a:pt x="237" y="531"/>
                  </a:lnTo>
                  <a:lnTo>
                    <a:pt x="242" y="529"/>
                  </a:lnTo>
                  <a:lnTo>
                    <a:pt x="246" y="526"/>
                  </a:lnTo>
                  <a:close/>
                  <a:moveTo>
                    <a:pt x="2646" y="503"/>
                  </a:moveTo>
                  <a:lnTo>
                    <a:pt x="2660" y="510"/>
                  </a:lnTo>
                  <a:lnTo>
                    <a:pt x="2660" y="515"/>
                  </a:lnTo>
                  <a:lnTo>
                    <a:pt x="2656" y="515"/>
                  </a:lnTo>
                  <a:lnTo>
                    <a:pt x="2655" y="517"/>
                  </a:lnTo>
                  <a:lnTo>
                    <a:pt x="2651" y="519"/>
                  </a:lnTo>
                  <a:lnTo>
                    <a:pt x="2649" y="522"/>
                  </a:lnTo>
                  <a:lnTo>
                    <a:pt x="2646" y="520"/>
                  </a:lnTo>
                  <a:lnTo>
                    <a:pt x="2644" y="520"/>
                  </a:lnTo>
                  <a:lnTo>
                    <a:pt x="2644" y="520"/>
                  </a:lnTo>
                  <a:lnTo>
                    <a:pt x="2642" y="519"/>
                  </a:lnTo>
                  <a:lnTo>
                    <a:pt x="2641" y="519"/>
                  </a:lnTo>
                  <a:lnTo>
                    <a:pt x="2641" y="515"/>
                  </a:lnTo>
                  <a:lnTo>
                    <a:pt x="2641" y="512"/>
                  </a:lnTo>
                  <a:lnTo>
                    <a:pt x="2641" y="510"/>
                  </a:lnTo>
                  <a:lnTo>
                    <a:pt x="2641" y="510"/>
                  </a:lnTo>
                  <a:lnTo>
                    <a:pt x="2642" y="506"/>
                  </a:lnTo>
                  <a:lnTo>
                    <a:pt x="2646" y="503"/>
                  </a:lnTo>
                  <a:close/>
                  <a:moveTo>
                    <a:pt x="2272" y="494"/>
                  </a:moveTo>
                  <a:lnTo>
                    <a:pt x="2290" y="496"/>
                  </a:lnTo>
                  <a:lnTo>
                    <a:pt x="2304" y="499"/>
                  </a:lnTo>
                  <a:lnTo>
                    <a:pt x="2300" y="506"/>
                  </a:lnTo>
                  <a:lnTo>
                    <a:pt x="2298" y="512"/>
                  </a:lnTo>
                  <a:lnTo>
                    <a:pt x="2295" y="517"/>
                  </a:lnTo>
                  <a:lnTo>
                    <a:pt x="2291" y="522"/>
                  </a:lnTo>
                  <a:lnTo>
                    <a:pt x="2300" y="522"/>
                  </a:lnTo>
                  <a:lnTo>
                    <a:pt x="2304" y="519"/>
                  </a:lnTo>
                  <a:lnTo>
                    <a:pt x="2305" y="517"/>
                  </a:lnTo>
                  <a:lnTo>
                    <a:pt x="2309" y="515"/>
                  </a:lnTo>
                  <a:lnTo>
                    <a:pt x="2314" y="515"/>
                  </a:lnTo>
                  <a:lnTo>
                    <a:pt x="2314" y="522"/>
                  </a:lnTo>
                  <a:lnTo>
                    <a:pt x="2319" y="534"/>
                  </a:lnTo>
                  <a:lnTo>
                    <a:pt x="2316" y="545"/>
                  </a:lnTo>
                  <a:lnTo>
                    <a:pt x="2311" y="554"/>
                  </a:lnTo>
                  <a:lnTo>
                    <a:pt x="2307" y="561"/>
                  </a:lnTo>
                  <a:lnTo>
                    <a:pt x="2316" y="569"/>
                  </a:lnTo>
                  <a:lnTo>
                    <a:pt x="2325" y="582"/>
                  </a:lnTo>
                  <a:lnTo>
                    <a:pt x="2337" y="595"/>
                  </a:lnTo>
                  <a:lnTo>
                    <a:pt x="2347" y="611"/>
                  </a:lnTo>
                  <a:lnTo>
                    <a:pt x="2356" y="629"/>
                  </a:lnTo>
                  <a:lnTo>
                    <a:pt x="2363" y="644"/>
                  </a:lnTo>
                  <a:lnTo>
                    <a:pt x="2365" y="657"/>
                  </a:lnTo>
                  <a:lnTo>
                    <a:pt x="2361" y="669"/>
                  </a:lnTo>
                  <a:lnTo>
                    <a:pt x="2353" y="676"/>
                  </a:lnTo>
                  <a:lnTo>
                    <a:pt x="2342" y="683"/>
                  </a:lnTo>
                  <a:lnTo>
                    <a:pt x="2325" y="690"/>
                  </a:lnTo>
                  <a:lnTo>
                    <a:pt x="2304" y="695"/>
                  </a:lnTo>
                  <a:lnTo>
                    <a:pt x="2285" y="700"/>
                  </a:lnTo>
                  <a:lnTo>
                    <a:pt x="2269" y="702"/>
                  </a:lnTo>
                  <a:lnTo>
                    <a:pt x="2269" y="698"/>
                  </a:lnTo>
                  <a:lnTo>
                    <a:pt x="2279" y="683"/>
                  </a:lnTo>
                  <a:lnTo>
                    <a:pt x="2288" y="667"/>
                  </a:lnTo>
                  <a:lnTo>
                    <a:pt x="2283" y="667"/>
                  </a:lnTo>
                  <a:lnTo>
                    <a:pt x="2279" y="667"/>
                  </a:lnTo>
                  <a:lnTo>
                    <a:pt x="2276" y="665"/>
                  </a:lnTo>
                  <a:lnTo>
                    <a:pt x="2276" y="664"/>
                  </a:lnTo>
                  <a:lnTo>
                    <a:pt x="2274" y="662"/>
                  </a:lnTo>
                  <a:lnTo>
                    <a:pt x="2274" y="658"/>
                  </a:lnTo>
                  <a:lnTo>
                    <a:pt x="2272" y="653"/>
                  </a:lnTo>
                  <a:lnTo>
                    <a:pt x="2285" y="650"/>
                  </a:lnTo>
                  <a:lnTo>
                    <a:pt x="2281" y="646"/>
                  </a:lnTo>
                  <a:lnTo>
                    <a:pt x="2281" y="644"/>
                  </a:lnTo>
                  <a:lnTo>
                    <a:pt x="2279" y="643"/>
                  </a:lnTo>
                  <a:lnTo>
                    <a:pt x="2279" y="643"/>
                  </a:lnTo>
                  <a:lnTo>
                    <a:pt x="2279" y="641"/>
                  </a:lnTo>
                  <a:lnTo>
                    <a:pt x="2281" y="637"/>
                  </a:lnTo>
                  <a:lnTo>
                    <a:pt x="2283" y="630"/>
                  </a:lnTo>
                  <a:lnTo>
                    <a:pt x="2288" y="625"/>
                  </a:lnTo>
                  <a:lnTo>
                    <a:pt x="2291" y="622"/>
                  </a:lnTo>
                  <a:lnTo>
                    <a:pt x="2298" y="618"/>
                  </a:lnTo>
                  <a:lnTo>
                    <a:pt x="2304" y="615"/>
                  </a:lnTo>
                  <a:lnTo>
                    <a:pt x="2302" y="611"/>
                  </a:lnTo>
                  <a:lnTo>
                    <a:pt x="2302" y="609"/>
                  </a:lnTo>
                  <a:lnTo>
                    <a:pt x="2302" y="609"/>
                  </a:lnTo>
                  <a:lnTo>
                    <a:pt x="2300" y="608"/>
                  </a:lnTo>
                  <a:lnTo>
                    <a:pt x="2300" y="606"/>
                  </a:lnTo>
                  <a:lnTo>
                    <a:pt x="2298" y="602"/>
                  </a:lnTo>
                  <a:lnTo>
                    <a:pt x="2297" y="602"/>
                  </a:lnTo>
                  <a:lnTo>
                    <a:pt x="2297" y="601"/>
                  </a:lnTo>
                  <a:lnTo>
                    <a:pt x="2297" y="601"/>
                  </a:lnTo>
                  <a:lnTo>
                    <a:pt x="2297" y="601"/>
                  </a:lnTo>
                  <a:lnTo>
                    <a:pt x="2295" y="601"/>
                  </a:lnTo>
                  <a:lnTo>
                    <a:pt x="2291" y="599"/>
                  </a:lnTo>
                  <a:lnTo>
                    <a:pt x="2288" y="597"/>
                  </a:lnTo>
                  <a:lnTo>
                    <a:pt x="2286" y="597"/>
                  </a:lnTo>
                  <a:lnTo>
                    <a:pt x="2283" y="597"/>
                  </a:lnTo>
                  <a:lnTo>
                    <a:pt x="2279" y="595"/>
                  </a:lnTo>
                  <a:lnTo>
                    <a:pt x="2276" y="595"/>
                  </a:lnTo>
                  <a:lnTo>
                    <a:pt x="2276" y="594"/>
                  </a:lnTo>
                  <a:lnTo>
                    <a:pt x="2274" y="592"/>
                  </a:lnTo>
                  <a:lnTo>
                    <a:pt x="2274" y="590"/>
                  </a:lnTo>
                  <a:lnTo>
                    <a:pt x="2274" y="587"/>
                  </a:lnTo>
                  <a:lnTo>
                    <a:pt x="2272" y="583"/>
                  </a:lnTo>
                  <a:lnTo>
                    <a:pt x="2274" y="582"/>
                  </a:lnTo>
                  <a:lnTo>
                    <a:pt x="2274" y="580"/>
                  </a:lnTo>
                  <a:lnTo>
                    <a:pt x="2276" y="578"/>
                  </a:lnTo>
                  <a:lnTo>
                    <a:pt x="2276" y="576"/>
                  </a:lnTo>
                  <a:lnTo>
                    <a:pt x="2276" y="573"/>
                  </a:lnTo>
                  <a:lnTo>
                    <a:pt x="2272" y="573"/>
                  </a:lnTo>
                  <a:lnTo>
                    <a:pt x="2271" y="576"/>
                  </a:lnTo>
                  <a:lnTo>
                    <a:pt x="2271" y="578"/>
                  </a:lnTo>
                  <a:lnTo>
                    <a:pt x="2271" y="580"/>
                  </a:lnTo>
                  <a:lnTo>
                    <a:pt x="2269" y="580"/>
                  </a:lnTo>
                  <a:lnTo>
                    <a:pt x="2267" y="582"/>
                  </a:lnTo>
                  <a:lnTo>
                    <a:pt x="2265" y="583"/>
                  </a:lnTo>
                  <a:lnTo>
                    <a:pt x="2262" y="566"/>
                  </a:lnTo>
                  <a:lnTo>
                    <a:pt x="2258" y="550"/>
                  </a:lnTo>
                  <a:lnTo>
                    <a:pt x="2257" y="538"/>
                  </a:lnTo>
                  <a:lnTo>
                    <a:pt x="2260" y="529"/>
                  </a:lnTo>
                  <a:lnTo>
                    <a:pt x="2265" y="520"/>
                  </a:lnTo>
                  <a:lnTo>
                    <a:pt x="2271" y="510"/>
                  </a:lnTo>
                  <a:lnTo>
                    <a:pt x="2272" y="494"/>
                  </a:lnTo>
                  <a:close/>
                  <a:moveTo>
                    <a:pt x="29" y="458"/>
                  </a:moveTo>
                  <a:lnTo>
                    <a:pt x="49" y="458"/>
                  </a:lnTo>
                  <a:lnTo>
                    <a:pt x="49" y="465"/>
                  </a:lnTo>
                  <a:lnTo>
                    <a:pt x="45" y="465"/>
                  </a:lnTo>
                  <a:lnTo>
                    <a:pt x="45" y="468"/>
                  </a:lnTo>
                  <a:lnTo>
                    <a:pt x="40" y="466"/>
                  </a:lnTo>
                  <a:lnTo>
                    <a:pt x="36" y="463"/>
                  </a:lnTo>
                  <a:lnTo>
                    <a:pt x="33" y="461"/>
                  </a:lnTo>
                  <a:lnTo>
                    <a:pt x="29" y="458"/>
                  </a:lnTo>
                  <a:close/>
                  <a:moveTo>
                    <a:pt x="1239" y="403"/>
                  </a:moveTo>
                  <a:lnTo>
                    <a:pt x="1244" y="407"/>
                  </a:lnTo>
                  <a:lnTo>
                    <a:pt x="1249" y="412"/>
                  </a:lnTo>
                  <a:lnTo>
                    <a:pt x="1253" y="419"/>
                  </a:lnTo>
                  <a:lnTo>
                    <a:pt x="1255" y="426"/>
                  </a:lnTo>
                  <a:lnTo>
                    <a:pt x="1251" y="426"/>
                  </a:lnTo>
                  <a:lnTo>
                    <a:pt x="1248" y="428"/>
                  </a:lnTo>
                  <a:lnTo>
                    <a:pt x="1246" y="428"/>
                  </a:lnTo>
                  <a:lnTo>
                    <a:pt x="1241" y="430"/>
                  </a:lnTo>
                  <a:lnTo>
                    <a:pt x="1235" y="430"/>
                  </a:lnTo>
                  <a:lnTo>
                    <a:pt x="1235" y="426"/>
                  </a:lnTo>
                  <a:lnTo>
                    <a:pt x="1234" y="426"/>
                  </a:lnTo>
                  <a:lnTo>
                    <a:pt x="1234" y="424"/>
                  </a:lnTo>
                  <a:lnTo>
                    <a:pt x="1234" y="424"/>
                  </a:lnTo>
                  <a:lnTo>
                    <a:pt x="1232" y="423"/>
                  </a:lnTo>
                  <a:lnTo>
                    <a:pt x="1234" y="419"/>
                  </a:lnTo>
                  <a:lnTo>
                    <a:pt x="1234" y="417"/>
                  </a:lnTo>
                  <a:lnTo>
                    <a:pt x="1234" y="417"/>
                  </a:lnTo>
                  <a:lnTo>
                    <a:pt x="1234" y="416"/>
                  </a:lnTo>
                  <a:lnTo>
                    <a:pt x="1235" y="414"/>
                  </a:lnTo>
                  <a:lnTo>
                    <a:pt x="1239" y="403"/>
                  </a:lnTo>
                  <a:close/>
                  <a:moveTo>
                    <a:pt x="1209" y="391"/>
                  </a:moveTo>
                  <a:lnTo>
                    <a:pt x="1213" y="395"/>
                  </a:lnTo>
                  <a:lnTo>
                    <a:pt x="1215" y="397"/>
                  </a:lnTo>
                  <a:lnTo>
                    <a:pt x="1215" y="398"/>
                  </a:lnTo>
                  <a:lnTo>
                    <a:pt x="1216" y="402"/>
                  </a:lnTo>
                  <a:lnTo>
                    <a:pt x="1216" y="405"/>
                  </a:lnTo>
                  <a:lnTo>
                    <a:pt x="1216" y="410"/>
                  </a:lnTo>
                  <a:lnTo>
                    <a:pt x="1213" y="410"/>
                  </a:lnTo>
                  <a:lnTo>
                    <a:pt x="1213" y="414"/>
                  </a:lnTo>
                  <a:lnTo>
                    <a:pt x="1206" y="412"/>
                  </a:lnTo>
                  <a:lnTo>
                    <a:pt x="1199" y="410"/>
                  </a:lnTo>
                  <a:lnTo>
                    <a:pt x="1194" y="407"/>
                  </a:lnTo>
                  <a:lnTo>
                    <a:pt x="1190" y="407"/>
                  </a:lnTo>
                  <a:lnTo>
                    <a:pt x="1190" y="403"/>
                  </a:lnTo>
                  <a:lnTo>
                    <a:pt x="1197" y="400"/>
                  </a:lnTo>
                  <a:lnTo>
                    <a:pt x="1204" y="397"/>
                  </a:lnTo>
                  <a:lnTo>
                    <a:pt x="1209" y="391"/>
                  </a:lnTo>
                  <a:close/>
                  <a:moveTo>
                    <a:pt x="1286" y="360"/>
                  </a:moveTo>
                  <a:lnTo>
                    <a:pt x="1290" y="362"/>
                  </a:lnTo>
                  <a:lnTo>
                    <a:pt x="1290" y="362"/>
                  </a:lnTo>
                  <a:lnTo>
                    <a:pt x="1291" y="363"/>
                  </a:lnTo>
                  <a:lnTo>
                    <a:pt x="1291" y="363"/>
                  </a:lnTo>
                  <a:lnTo>
                    <a:pt x="1293" y="365"/>
                  </a:lnTo>
                  <a:lnTo>
                    <a:pt x="1297" y="365"/>
                  </a:lnTo>
                  <a:lnTo>
                    <a:pt x="1297" y="367"/>
                  </a:lnTo>
                  <a:lnTo>
                    <a:pt x="1297" y="369"/>
                  </a:lnTo>
                  <a:lnTo>
                    <a:pt x="1295" y="370"/>
                  </a:lnTo>
                  <a:lnTo>
                    <a:pt x="1295" y="370"/>
                  </a:lnTo>
                  <a:lnTo>
                    <a:pt x="1293" y="372"/>
                  </a:lnTo>
                  <a:lnTo>
                    <a:pt x="1291" y="374"/>
                  </a:lnTo>
                  <a:lnTo>
                    <a:pt x="1290" y="374"/>
                  </a:lnTo>
                  <a:lnTo>
                    <a:pt x="1288" y="376"/>
                  </a:lnTo>
                  <a:lnTo>
                    <a:pt x="1286" y="376"/>
                  </a:lnTo>
                  <a:lnTo>
                    <a:pt x="1283" y="376"/>
                  </a:lnTo>
                  <a:lnTo>
                    <a:pt x="1283" y="370"/>
                  </a:lnTo>
                  <a:lnTo>
                    <a:pt x="1283" y="367"/>
                  </a:lnTo>
                  <a:lnTo>
                    <a:pt x="1284" y="365"/>
                  </a:lnTo>
                  <a:lnTo>
                    <a:pt x="1286" y="360"/>
                  </a:lnTo>
                  <a:close/>
                  <a:moveTo>
                    <a:pt x="0" y="341"/>
                  </a:moveTo>
                  <a:lnTo>
                    <a:pt x="17" y="344"/>
                  </a:lnTo>
                  <a:lnTo>
                    <a:pt x="29" y="349"/>
                  </a:lnTo>
                  <a:lnTo>
                    <a:pt x="38" y="360"/>
                  </a:lnTo>
                  <a:lnTo>
                    <a:pt x="35" y="363"/>
                  </a:lnTo>
                  <a:lnTo>
                    <a:pt x="31" y="363"/>
                  </a:lnTo>
                  <a:lnTo>
                    <a:pt x="29" y="365"/>
                  </a:lnTo>
                  <a:lnTo>
                    <a:pt x="28" y="367"/>
                  </a:lnTo>
                  <a:lnTo>
                    <a:pt x="22" y="369"/>
                  </a:lnTo>
                  <a:lnTo>
                    <a:pt x="19" y="365"/>
                  </a:lnTo>
                  <a:lnTo>
                    <a:pt x="14" y="362"/>
                  </a:lnTo>
                  <a:lnTo>
                    <a:pt x="10" y="358"/>
                  </a:lnTo>
                  <a:lnTo>
                    <a:pt x="5" y="356"/>
                  </a:lnTo>
                  <a:lnTo>
                    <a:pt x="3" y="355"/>
                  </a:lnTo>
                  <a:lnTo>
                    <a:pt x="0" y="351"/>
                  </a:lnTo>
                  <a:lnTo>
                    <a:pt x="0" y="348"/>
                  </a:lnTo>
                  <a:lnTo>
                    <a:pt x="0" y="341"/>
                  </a:lnTo>
                  <a:close/>
                  <a:moveTo>
                    <a:pt x="1178" y="299"/>
                  </a:moveTo>
                  <a:lnTo>
                    <a:pt x="1178" y="307"/>
                  </a:lnTo>
                  <a:lnTo>
                    <a:pt x="1180" y="311"/>
                  </a:lnTo>
                  <a:lnTo>
                    <a:pt x="1181" y="314"/>
                  </a:lnTo>
                  <a:lnTo>
                    <a:pt x="1181" y="320"/>
                  </a:lnTo>
                  <a:lnTo>
                    <a:pt x="1181" y="327"/>
                  </a:lnTo>
                  <a:lnTo>
                    <a:pt x="1201" y="327"/>
                  </a:lnTo>
                  <a:lnTo>
                    <a:pt x="1218" y="346"/>
                  </a:lnTo>
                  <a:lnTo>
                    <a:pt x="1235" y="365"/>
                  </a:lnTo>
                  <a:lnTo>
                    <a:pt x="1235" y="367"/>
                  </a:lnTo>
                  <a:lnTo>
                    <a:pt x="1234" y="369"/>
                  </a:lnTo>
                  <a:lnTo>
                    <a:pt x="1234" y="370"/>
                  </a:lnTo>
                  <a:lnTo>
                    <a:pt x="1234" y="370"/>
                  </a:lnTo>
                  <a:lnTo>
                    <a:pt x="1232" y="372"/>
                  </a:lnTo>
                  <a:lnTo>
                    <a:pt x="1229" y="376"/>
                  </a:lnTo>
                  <a:lnTo>
                    <a:pt x="1227" y="377"/>
                  </a:lnTo>
                  <a:lnTo>
                    <a:pt x="1225" y="379"/>
                  </a:lnTo>
                  <a:lnTo>
                    <a:pt x="1223" y="379"/>
                  </a:lnTo>
                  <a:lnTo>
                    <a:pt x="1218" y="379"/>
                  </a:lnTo>
                  <a:lnTo>
                    <a:pt x="1213" y="381"/>
                  </a:lnTo>
                  <a:lnTo>
                    <a:pt x="1213" y="376"/>
                  </a:lnTo>
                  <a:lnTo>
                    <a:pt x="1213" y="370"/>
                  </a:lnTo>
                  <a:lnTo>
                    <a:pt x="1213" y="367"/>
                  </a:lnTo>
                  <a:lnTo>
                    <a:pt x="1213" y="365"/>
                  </a:lnTo>
                  <a:lnTo>
                    <a:pt x="1209" y="362"/>
                  </a:lnTo>
                  <a:lnTo>
                    <a:pt x="1206" y="360"/>
                  </a:lnTo>
                  <a:lnTo>
                    <a:pt x="1201" y="356"/>
                  </a:lnTo>
                  <a:lnTo>
                    <a:pt x="1195" y="370"/>
                  </a:lnTo>
                  <a:lnTo>
                    <a:pt x="1185" y="379"/>
                  </a:lnTo>
                  <a:lnTo>
                    <a:pt x="1171" y="384"/>
                  </a:lnTo>
                  <a:lnTo>
                    <a:pt x="1171" y="379"/>
                  </a:lnTo>
                  <a:lnTo>
                    <a:pt x="1171" y="376"/>
                  </a:lnTo>
                  <a:lnTo>
                    <a:pt x="1173" y="372"/>
                  </a:lnTo>
                  <a:lnTo>
                    <a:pt x="1171" y="369"/>
                  </a:lnTo>
                  <a:lnTo>
                    <a:pt x="1169" y="365"/>
                  </a:lnTo>
                  <a:lnTo>
                    <a:pt x="1167" y="360"/>
                  </a:lnTo>
                  <a:lnTo>
                    <a:pt x="1162" y="358"/>
                  </a:lnTo>
                  <a:lnTo>
                    <a:pt x="1159" y="356"/>
                  </a:lnTo>
                  <a:lnTo>
                    <a:pt x="1155" y="356"/>
                  </a:lnTo>
                  <a:lnTo>
                    <a:pt x="1152" y="355"/>
                  </a:lnTo>
                  <a:lnTo>
                    <a:pt x="1150" y="355"/>
                  </a:lnTo>
                  <a:lnTo>
                    <a:pt x="1146" y="353"/>
                  </a:lnTo>
                  <a:lnTo>
                    <a:pt x="1143" y="349"/>
                  </a:lnTo>
                  <a:lnTo>
                    <a:pt x="1153" y="337"/>
                  </a:lnTo>
                  <a:lnTo>
                    <a:pt x="1160" y="323"/>
                  </a:lnTo>
                  <a:lnTo>
                    <a:pt x="1167" y="309"/>
                  </a:lnTo>
                  <a:lnTo>
                    <a:pt x="1178" y="299"/>
                  </a:lnTo>
                  <a:close/>
                  <a:moveTo>
                    <a:pt x="2150" y="269"/>
                  </a:moveTo>
                  <a:lnTo>
                    <a:pt x="2152" y="273"/>
                  </a:lnTo>
                  <a:lnTo>
                    <a:pt x="2154" y="276"/>
                  </a:lnTo>
                  <a:lnTo>
                    <a:pt x="2155" y="278"/>
                  </a:lnTo>
                  <a:lnTo>
                    <a:pt x="2155" y="281"/>
                  </a:lnTo>
                  <a:lnTo>
                    <a:pt x="2157" y="285"/>
                  </a:lnTo>
                  <a:lnTo>
                    <a:pt x="2157" y="292"/>
                  </a:lnTo>
                  <a:lnTo>
                    <a:pt x="2157" y="297"/>
                  </a:lnTo>
                  <a:lnTo>
                    <a:pt x="2159" y="311"/>
                  </a:lnTo>
                  <a:lnTo>
                    <a:pt x="2161" y="327"/>
                  </a:lnTo>
                  <a:lnTo>
                    <a:pt x="2161" y="341"/>
                  </a:lnTo>
                  <a:lnTo>
                    <a:pt x="2141" y="351"/>
                  </a:lnTo>
                  <a:lnTo>
                    <a:pt x="2119" y="360"/>
                  </a:lnTo>
                  <a:lnTo>
                    <a:pt x="2098" y="370"/>
                  </a:lnTo>
                  <a:lnTo>
                    <a:pt x="2080" y="384"/>
                  </a:lnTo>
                  <a:lnTo>
                    <a:pt x="2075" y="381"/>
                  </a:lnTo>
                  <a:lnTo>
                    <a:pt x="2066" y="377"/>
                  </a:lnTo>
                  <a:lnTo>
                    <a:pt x="2054" y="370"/>
                  </a:lnTo>
                  <a:lnTo>
                    <a:pt x="2044" y="365"/>
                  </a:lnTo>
                  <a:lnTo>
                    <a:pt x="2035" y="360"/>
                  </a:lnTo>
                  <a:lnTo>
                    <a:pt x="2031" y="356"/>
                  </a:lnTo>
                  <a:lnTo>
                    <a:pt x="2033" y="355"/>
                  </a:lnTo>
                  <a:lnTo>
                    <a:pt x="2035" y="353"/>
                  </a:lnTo>
                  <a:lnTo>
                    <a:pt x="2035" y="353"/>
                  </a:lnTo>
                  <a:lnTo>
                    <a:pt x="2037" y="351"/>
                  </a:lnTo>
                  <a:lnTo>
                    <a:pt x="2037" y="349"/>
                  </a:lnTo>
                  <a:lnTo>
                    <a:pt x="2038" y="346"/>
                  </a:lnTo>
                  <a:lnTo>
                    <a:pt x="2033" y="342"/>
                  </a:lnTo>
                  <a:lnTo>
                    <a:pt x="2026" y="341"/>
                  </a:lnTo>
                  <a:lnTo>
                    <a:pt x="2021" y="337"/>
                  </a:lnTo>
                  <a:lnTo>
                    <a:pt x="2016" y="334"/>
                  </a:lnTo>
                  <a:lnTo>
                    <a:pt x="2019" y="334"/>
                  </a:lnTo>
                  <a:lnTo>
                    <a:pt x="2023" y="330"/>
                  </a:lnTo>
                  <a:lnTo>
                    <a:pt x="2024" y="328"/>
                  </a:lnTo>
                  <a:lnTo>
                    <a:pt x="2026" y="328"/>
                  </a:lnTo>
                  <a:lnTo>
                    <a:pt x="2028" y="327"/>
                  </a:lnTo>
                  <a:lnTo>
                    <a:pt x="2033" y="327"/>
                  </a:lnTo>
                  <a:lnTo>
                    <a:pt x="2038" y="327"/>
                  </a:lnTo>
                  <a:lnTo>
                    <a:pt x="2038" y="314"/>
                  </a:lnTo>
                  <a:lnTo>
                    <a:pt x="2012" y="314"/>
                  </a:lnTo>
                  <a:lnTo>
                    <a:pt x="2007" y="304"/>
                  </a:lnTo>
                  <a:lnTo>
                    <a:pt x="2016" y="297"/>
                  </a:lnTo>
                  <a:lnTo>
                    <a:pt x="2023" y="290"/>
                  </a:lnTo>
                  <a:lnTo>
                    <a:pt x="2031" y="287"/>
                  </a:lnTo>
                  <a:lnTo>
                    <a:pt x="2045" y="283"/>
                  </a:lnTo>
                  <a:lnTo>
                    <a:pt x="2051" y="288"/>
                  </a:lnTo>
                  <a:lnTo>
                    <a:pt x="2054" y="294"/>
                  </a:lnTo>
                  <a:lnTo>
                    <a:pt x="2058" y="297"/>
                  </a:lnTo>
                  <a:lnTo>
                    <a:pt x="2061" y="304"/>
                  </a:lnTo>
                  <a:lnTo>
                    <a:pt x="2072" y="295"/>
                  </a:lnTo>
                  <a:lnTo>
                    <a:pt x="2082" y="288"/>
                  </a:lnTo>
                  <a:lnTo>
                    <a:pt x="2096" y="283"/>
                  </a:lnTo>
                  <a:lnTo>
                    <a:pt x="2098" y="288"/>
                  </a:lnTo>
                  <a:lnTo>
                    <a:pt x="2101" y="290"/>
                  </a:lnTo>
                  <a:lnTo>
                    <a:pt x="2101" y="292"/>
                  </a:lnTo>
                  <a:lnTo>
                    <a:pt x="2103" y="292"/>
                  </a:lnTo>
                  <a:lnTo>
                    <a:pt x="2105" y="292"/>
                  </a:lnTo>
                  <a:lnTo>
                    <a:pt x="2108" y="292"/>
                  </a:lnTo>
                  <a:lnTo>
                    <a:pt x="2117" y="287"/>
                  </a:lnTo>
                  <a:lnTo>
                    <a:pt x="2122" y="281"/>
                  </a:lnTo>
                  <a:lnTo>
                    <a:pt x="2129" y="276"/>
                  </a:lnTo>
                  <a:lnTo>
                    <a:pt x="2136" y="271"/>
                  </a:lnTo>
                  <a:lnTo>
                    <a:pt x="2150" y="269"/>
                  </a:lnTo>
                  <a:close/>
                  <a:moveTo>
                    <a:pt x="1302" y="206"/>
                  </a:moveTo>
                  <a:lnTo>
                    <a:pt x="1305" y="208"/>
                  </a:lnTo>
                  <a:lnTo>
                    <a:pt x="1307" y="210"/>
                  </a:lnTo>
                  <a:lnTo>
                    <a:pt x="1309" y="210"/>
                  </a:lnTo>
                  <a:lnTo>
                    <a:pt x="1311" y="211"/>
                  </a:lnTo>
                  <a:lnTo>
                    <a:pt x="1311" y="213"/>
                  </a:lnTo>
                  <a:lnTo>
                    <a:pt x="1311" y="215"/>
                  </a:lnTo>
                  <a:lnTo>
                    <a:pt x="1312" y="218"/>
                  </a:lnTo>
                  <a:lnTo>
                    <a:pt x="1316" y="224"/>
                  </a:lnTo>
                  <a:lnTo>
                    <a:pt x="1318" y="229"/>
                  </a:lnTo>
                  <a:lnTo>
                    <a:pt x="1319" y="234"/>
                  </a:lnTo>
                  <a:lnTo>
                    <a:pt x="1321" y="241"/>
                  </a:lnTo>
                  <a:lnTo>
                    <a:pt x="1316" y="243"/>
                  </a:lnTo>
                  <a:lnTo>
                    <a:pt x="1311" y="245"/>
                  </a:lnTo>
                  <a:lnTo>
                    <a:pt x="1305" y="245"/>
                  </a:lnTo>
                  <a:lnTo>
                    <a:pt x="1297" y="246"/>
                  </a:lnTo>
                  <a:lnTo>
                    <a:pt x="1295" y="238"/>
                  </a:lnTo>
                  <a:lnTo>
                    <a:pt x="1293" y="229"/>
                  </a:lnTo>
                  <a:lnTo>
                    <a:pt x="1293" y="218"/>
                  </a:lnTo>
                  <a:lnTo>
                    <a:pt x="1297" y="215"/>
                  </a:lnTo>
                  <a:lnTo>
                    <a:pt x="1298" y="211"/>
                  </a:lnTo>
                  <a:lnTo>
                    <a:pt x="1302" y="206"/>
                  </a:lnTo>
                  <a:close/>
                  <a:moveTo>
                    <a:pt x="1604" y="177"/>
                  </a:moveTo>
                  <a:lnTo>
                    <a:pt x="1611" y="180"/>
                  </a:lnTo>
                  <a:lnTo>
                    <a:pt x="1618" y="184"/>
                  </a:lnTo>
                  <a:lnTo>
                    <a:pt x="1621" y="187"/>
                  </a:lnTo>
                  <a:lnTo>
                    <a:pt x="1626" y="191"/>
                  </a:lnTo>
                  <a:lnTo>
                    <a:pt x="1632" y="196"/>
                  </a:lnTo>
                  <a:lnTo>
                    <a:pt x="1630" y="199"/>
                  </a:lnTo>
                  <a:lnTo>
                    <a:pt x="1630" y="199"/>
                  </a:lnTo>
                  <a:lnTo>
                    <a:pt x="1630" y="201"/>
                  </a:lnTo>
                  <a:lnTo>
                    <a:pt x="1628" y="201"/>
                  </a:lnTo>
                  <a:lnTo>
                    <a:pt x="1628" y="203"/>
                  </a:lnTo>
                  <a:lnTo>
                    <a:pt x="1625" y="206"/>
                  </a:lnTo>
                  <a:lnTo>
                    <a:pt x="1625" y="208"/>
                  </a:lnTo>
                  <a:lnTo>
                    <a:pt x="1623" y="208"/>
                  </a:lnTo>
                  <a:lnTo>
                    <a:pt x="1621" y="208"/>
                  </a:lnTo>
                  <a:lnTo>
                    <a:pt x="1619" y="210"/>
                  </a:lnTo>
                  <a:lnTo>
                    <a:pt x="1616" y="211"/>
                  </a:lnTo>
                  <a:lnTo>
                    <a:pt x="1611" y="206"/>
                  </a:lnTo>
                  <a:lnTo>
                    <a:pt x="1606" y="201"/>
                  </a:lnTo>
                  <a:lnTo>
                    <a:pt x="1599" y="196"/>
                  </a:lnTo>
                  <a:lnTo>
                    <a:pt x="1593" y="192"/>
                  </a:lnTo>
                  <a:lnTo>
                    <a:pt x="1597" y="180"/>
                  </a:lnTo>
                  <a:lnTo>
                    <a:pt x="1600" y="180"/>
                  </a:lnTo>
                  <a:lnTo>
                    <a:pt x="1602" y="178"/>
                  </a:lnTo>
                  <a:lnTo>
                    <a:pt x="1602" y="178"/>
                  </a:lnTo>
                  <a:lnTo>
                    <a:pt x="1602" y="178"/>
                  </a:lnTo>
                  <a:lnTo>
                    <a:pt x="1604" y="177"/>
                  </a:lnTo>
                  <a:close/>
                  <a:moveTo>
                    <a:pt x="2963" y="170"/>
                  </a:moveTo>
                  <a:lnTo>
                    <a:pt x="2979" y="170"/>
                  </a:lnTo>
                  <a:lnTo>
                    <a:pt x="2979" y="177"/>
                  </a:lnTo>
                  <a:lnTo>
                    <a:pt x="2976" y="177"/>
                  </a:lnTo>
                  <a:lnTo>
                    <a:pt x="2972" y="180"/>
                  </a:lnTo>
                  <a:lnTo>
                    <a:pt x="2970" y="180"/>
                  </a:lnTo>
                  <a:lnTo>
                    <a:pt x="2967" y="180"/>
                  </a:lnTo>
                  <a:lnTo>
                    <a:pt x="2967" y="178"/>
                  </a:lnTo>
                  <a:lnTo>
                    <a:pt x="2965" y="175"/>
                  </a:lnTo>
                  <a:lnTo>
                    <a:pt x="2965" y="173"/>
                  </a:lnTo>
                  <a:lnTo>
                    <a:pt x="2963" y="171"/>
                  </a:lnTo>
                  <a:lnTo>
                    <a:pt x="2963" y="170"/>
                  </a:lnTo>
                  <a:close/>
                  <a:moveTo>
                    <a:pt x="989" y="149"/>
                  </a:moveTo>
                  <a:lnTo>
                    <a:pt x="1005" y="159"/>
                  </a:lnTo>
                  <a:lnTo>
                    <a:pt x="1019" y="171"/>
                  </a:lnTo>
                  <a:lnTo>
                    <a:pt x="1033" y="184"/>
                  </a:lnTo>
                  <a:lnTo>
                    <a:pt x="1028" y="184"/>
                  </a:lnTo>
                  <a:lnTo>
                    <a:pt x="1024" y="189"/>
                  </a:lnTo>
                  <a:lnTo>
                    <a:pt x="1021" y="191"/>
                  </a:lnTo>
                  <a:lnTo>
                    <a:pt x="1016" y="191"/>
                  </a:lnTo>
                  <a:lnTo>
                    <a:pt x="1010" y="192"/>
                  </a:lnTo>
                  <a:lnTo>
                    <a:pt x="1002" y="192"/>
                  </a:lnTo>
                  <a:lnTo>
                    <a:pt x="995" y="185"/>
                  </a:lnTo>
                  <a:lnTo>
                    <a:pt x="988" y="180"/>
                  </a:lnTo>
                  <a:lnTo>
                    <a:pt x="979" y="177"/>
                  </a:lnTo>
                  <a:lnTo>
                    <a:pt x="979" y="173"/>
                  </a:lnTo>
                  <a:lnTo>
                    <a:pt x="995" y="164"/>
                  </a:lnTo>
                  <a:lnTo>
                    <a:pt x="993" y="161"/>
                  </a:lnTo>
                  <a:lnTo>
                    <a:pt x="991" y="159"/>
                  </a:lnTo>
                  <a:lnTo>
                    <a:pt x="991" y="156"/>
                  </a:lnTo>
                  <a:lnTo>
                    <a:pt x="989" y="149"/>
                  </a:lnTo>
                  <a:close/>
                  <a:moveTo>
                    <a:pt x="4822" y="100"/>
                  </a:moveTo>
                  <a:lnTo>
                    <a:pt x="4826" y="105"/>
                  </a:lnTo>
                  <a:lnTo>
                    <a:pt x="4829" y="109"/>
                  </a:lnTo>
                  <a:lnTo>
                    <a:pt x="4833" y="109"/>
                  </a:lnTo>
                  <a:lnTo>
                    <a:pt x="4835" y="110"/>
                  </a:lnTo>
                  <a:lnTo>
                    <a:pt x="4836" y="110"/>
                  </a:lnTo>
                  <a:lnTo>
                    <a:pt x="4840" y="110"/>
                  </a:lnTo>
                  <a:lnTo>
                    <a:pt x="4842" y="110"/>
                  </a:lnTo>
                  <a:lnTo>
                    <a:pt x="4843" y="110"/>
                  </a:lnTo>
                  <a:lnTo>
                    <a:pt x="4847" y="112"/>
                  </a:lnTo>
                  <a:lnTo>
                    <a:pt x="4849" y="115"/>
                  </a:lnTo>
                  <a:lnTo>
                    <a:pt x="4842" y="121"/>
                  </a:lnTo>
                  <a:lnTo>
                    <a:pt x="4835" y="126"/>
                  </a:lnTo>
                  <a:lnTo>
                    <a:pt x="4800" y="129"/>
                  </a:lnTo>
                  <a:lnTo>
                    <a:pt x="4800" y="115"/>
                  </a:lnTo>
                  <a:lnTo>
                    <a:pt x="4805" y="110"/>
                  </a:lnTo>
                  <a:lnTo>
                    <a:pt x="4810" y="107"/>
                  </a:lnTo>
                  <a:lnTo>
                    <a:pt x="4815" y="103"/>
                  </a:lnTo>
                  <a:lnTo>
                    <a:pt x="4822" y="100"/>
                  </a:lnTo>
                  <a:close/>
                  <a:moveTo>
                    <a:pt x="1063" y="72"/>
                  </a:moveTo>
                  <a:lnTo>
                    <a:pt x="1064" y="79"/>
                  </a:lnTo>
                  <a:lnTo>
                    <a:pt x="1064" y="84"/>
                  </a:lnTo>
                  <a:lnTo>
                    <a:pt x="1066" y="86"/>
                  </a:lnTo>
                  <a:lnTo>
                    <a:pt x="1068" y="88"/>
                  </a:lnTo>
                  <a:lnTo>
                    <a:pt x="1070" y="89"/>
                  </a:lnTo>
                  <a:lnTo>
                    <a:pt x="1073" y="93"/>
                  </a:lnTo>
                  <a:lnTo>
                    <a:pt x="1075" y="96"/>
                  </a:lnTo>
                  <a:lnTo>
                    <a:pt x="1073" y="100"/>
                  </a:lnTo>
                  <a:lnTo>
                    <a:pt x="1071" y="105"/>
                  </a:lnTo>
                  <a:lnTo>
                    <a:pt x="1070" y="109"/>
                  </a:lnTo>
                  <a:lnTo>
                    <a:pt x="1068" y="112"/>
                  </a:lnTo>
                  <a:lnTo>
                    <a:pt x="1066" y="119"/>
                  </a:lnTo>
                  <a:lnTo>
                    <a:pt x="1073" y="121"/>
                  </a:lnTo>
                  <a:lnTo>
                    <a:pt x="1077" y="124"/>
                  </a:lnTo>
                  <a:lnTo>
                    <a:pt x="1080" y="128"/>
                  </a:lnTo>
                  <a:lnTo>
                    <a:pt x="1082" y="131"/>
                  </a:lnTo>
                  <a:lnTo>
                    <a:pt x="1082" y="138"/>
                  </a:lnTo>
                  <a:lnTo>
                    <a:pt x="1082" y="145"/>
                  </a:lnTo>
                  <a:lnTo>
                    <a:pt x="1077" y="149"/>
                  </a:lnTo>
                  <a:lnTo>
                    <a:pt x="1073" y="152"/>
                  </a:lnTo>
                  <a:lnTo>
                    <a:pt x="1071" y="157"/>
                  </a:lnTo>
                  <a:lnTo>
                    <a:pt x="1070" y="163"/>
                  </a:lnTo>
                  <a:lnTo>
                    <a:pt x="1066" y="170"/>
                  </a:lnTo>
                  <a:lnTo>
                    <a:pt x="1091" y="170"/>
                  </a:lnTo>
                  <a:lnTo>
                    <a:pt x="1091" y="185"/>
                  </a:lnTo>
                  <a:lnTo>
                    <a:pt x="1094" y="199"/>
                  </a:lnTo>
                  <a:lnTo>
                    <a:pt x="1105" y="199"/>
                  </a:lnTo>
                  <a:lnTo>
                    <a:pt x="1110" y="194"/>
                  </a:lnTo>
                  <a:lnTo>
                    <a:pt x="1115" y="189"/>
                  </a:lnTo>
                  <a:lnTo>
                    <a:pt x="1120" y="184"/>
                  </a:lnTo>
                  <a:lnTo>
                    <a:pt x="1129" y="180"/>
                  </a:lnTo>
                  <a:lnTo>
                    <a:pt x="1129" y="191"/>
                  </a:lnTo>
                  <a:lnTo>
                    <a:pt x="1127" y="205"/>
                  </a:lnTo>
                  <a:lnTo>
                    <a:pt x="1126" y="217"/>
                  </a:lnTo>
                  <a:lnTo>
                    <a:pt x="1126" y="225"/>
                  </a:lnTo>
                  <a:lnTo>
                    <a:pt x="1124" y="231"/>
                  </a:lnTo>
                  <a:lnTo>
                    <a:pt x="1127" y="234"/>
                  </a:lnTo>
                  <a:lnTo>
                    <a:pt x="1129" y="236"/>
                  </a:lnTo>
                  <a:lnTo>
                    <a:pt x="1131" y="238"/>
                  </a:lnTo>
                  <a:lnTo>
                    <a:pt x="1134" y="239"/>
                  </a:lnTo>
                  <a:lnTo>
                    <a:pt x="1139" y="241"/>
                  </a:lnTo>
                  <a:lnTo>
                    <a:pt x="1148" y="227"/>
                  </a:lnTo>
                  <a:lnTo>
                    <a:pt x="1155" y="211"/>
                  </a:lnTo>
                  <a:lnTo>
                    <a:pt x="1155" y="199"/>
                  </a:lnTo>
                  <a:lnTo>
                    <a:pt x="1153" y="187"/>
                  </a:lnTo>
                  <a:lnTo>
                    <a:pt x="1153" y="175"/>
                  </a:lnTo>
                  <a:lnTo>
                    <a:pt x="1157" y="163"/>
                  </a:lnTo>
                  <a:lnTo>
                    <a:pt x="1167" y="154"/>
                  </a:lnTo>
                  <a:lnTo>
                    <a:pt x="1171" y="150"/>
                  </a:lnTo>
                  <a:lnTo>
                    <a:pt x="1174" y="150"/>
                  </a:lnTo>
                  <a:lnTo>
                    <a:pt x="1178" y="152"/>
                  </a:lnTo>
                  <a:lnTo>
                    <a:pt x="1181" y="154"/>
                  </a:lnTo>
                  <a:lnTo>
                    <a:pt x="1183" y="157"/>
                  </a:lnTo>
                  <a:lnTo>
                    <a:pt x="1187" y="161"/>
                  </a:lnTo>
                  <a:lnTo>
                    <a:pt x="1188" y="164"/>
                  </a:lnTo>
                  <a:lnTo>
                    <a:pt x="1192" y="166"/>
                  </a:lnTo>
                  <a:lnTo>
                    <a:pt x="1194" y="170"/>
                  </a:lnTo>
                  <a:lnTo>
                    <a:pt x="1201" y="170"/>
                  </a:lnTo>
                  <a:lnTo>
                    <a:pt x="1209" y="166"/>
                  </a:lnTo>
                  <a:lnTo>
                    <a:pt x="1218" y="164"/>
                  </a:lnTo>
                  <a:lnTo>
                    <a:pt x="1225" y="170"/>
                  </a:lnTo>
                  <a:lnTo>
                    <a:pt x="1225" y="184"/>
                  </a:lnTo>
                  <a:lnTo>
                    <a:pt x="1225" y="191"/>
                  </a:lnTo>
                  <a:lnTo>
                    <a:pt x="1223" y="203"/>
                  </a:lnTo>
                  <a:lnTo>
                    <a:pt x="1222" y="218"/>
                  </a:lnTo>
                  <a:lnTo>
                    <a:pt x="1218" y="236"/>
                  </a:lnTo>
                  <a:lnTo>
                    <a:pt x="1215" y="250"/>
                  </a:lnTo>
                  <a:lnTo>
                    <a:pt x="1213" y="260"/>
                  </a:lnTo>
                  <a:lnTo>
                    <a:pt x="1206" y="260"/>
                  </a:lnTo>
                  <a:lnTo>
                    <a:pt x="1202" y="259"/>
                  </a:lnTo>
                  <a:lnTo>
                    <a:pt x="1199" y="257"/>
                  </a:lnTo>
                  <a:lnTo>
                    <a:pt x="1195" y="255"/>
                  </a:lnTo>
                  <a:lnTo>
                    <a:pt x="1190" y="253"/>
                  </a:lnTo>
                  <a:lnTo>
                    <a:pt x="1190" y="257"/>
                  </a:lnTo>
                  <a:lnTo>
                    <a:pt x="1192" y="259"/>
                  </a:lnTo>
                  <a:lnTo>
                    <a:pt x="1194" y="260"/>
                  </a:lnTo>
                  <a:lnTo>
                    <a:pt x="1195" y="262"/>
                  </a:lnTo>
                  <a:lnTo>
                    <a:pt x="1195" y="264"/>
                  </a:lnTo>
                  <a:lnTo>
                    <a:pt x="1197" y="267"/>
                  </a:lnTo>
                  <a:lnTo>
                    <a:pt x="1197" y="273"/>
                  </a:lnTo>
                  <a:lnTo>
                    <a:pt x="1148" y="276"/>
                  </a:lnTo>
                  <a:lnTo>
                    <a:pt x="1148" y="280"/>
                  </a:lnTo>
                  <a:lnTo>
                    <a:pt x="1152" y="290"/>
                  </a:lnTo>
                  <a:lnTo>
                    <a:pt x="1150" y="301"/>
                  </a:lnTo>
                  <a:lnTo>
                    <a:pt x="1148" y="318"/>
                  </a:lnTo>
                  <a:lnTo>
                    <a:pt x="1139" y="318"/>
                  </a:lnTo>
                  <a:lnTo>
                    <a:pt x="1127" y="311"/>
                  </a:lnTo>
                  <a:lnTo>
                    <a:pt x="1110" y="307"/>
                  </a:lnTo>
                  <a:lnTo>
                    <a:pt x="1110" y="311"/>
                  </a:lnTo>
                  <a:lnTo>
                    <a:pt x="1113" y="311"/>
                  </a:lnTo>
                  <a:lnTo>
                    <a:pt x="1117" y="314"/>
                  </a:lnTo>
                  <a:lnTo>
                    <a:pt x="1119" y="316"/>
                  </a:lnTo>
                  <a:lnTo>
                    <a:pt x="1120" y="318"/>
                  </a:lnTo>
                  <a:lnTo>
                    <a:pt x="1122" y="320"/>
                  </a:lnTo>
                  <a:lnTo>
                    <a:pt x="1124" y="325"/>
                  </a:lnTo>
                  <a:lnTo>
                    <a:pt x="1124" y="330"/>
                  </a:lnTo>
                  <a:lnTo>
                    <a:pt x="1122" y="334"/>
                  </a:lnTo>
                  <a:lnTo>
                    <a:pt x="1119" y="337"/>
                  </a:lnTo>
                  <a:lnTo>
                    <a:pt x="1117" y="341"/>
                  </a:lnTo>
                  <a:lnTo>
                    <a:pt x="1108" y="348"/>
                  </a:lnTo>
                  <a:lnTo>
                    <a:pt x="1101" y="355"/>
                  </a:lnTo>
                  <a:lnTo>
                    <a:pt x="1098" y="363"/>
                  </a:lnTo>
                  <a:lnTo>
                    <a:pt x="1094" y="376"/>
                  </a:lnTo>
                  <a:lnTo>
                    <a:pt x="1087" y="376"/>
                  </a:lnTo>
                  <a:lnTo>
                    <a:pt x="1082" y="374"/>
                  </a:lnTo>
                  <a:lnTo>
                    <a:pt x="1077" y="372"/>
                  </a:lnTo>
                  <a:lnTo>
                    <a:pt x="1073" y="370"/>
                  </a:lnTo>
                  <a:lnTo>
                    <a:pt x="1066" y="369"/>
                  </a:lnTo>
                  <a:lnTo>
                    <a:pt x="1066" y="372"/>
                  </a:lnTo>
                  <a:lnTo>
                    <a:pt x="1075" y="372"/>
                  </a:lnTo>
                  <a:lnTo>
                    <a:pt x="1077" y="376"/>
                  </a:lnTo>
                  <a:lnTo>
                    <a:pt x="1078" y="379"/>
                  </a:lnTo>
                  <a:lnTo>
                    <a:pt x="1080" y="381"/>
                  </a:lnTo>
                  <a:lnTo>
                    <a:pt x="1080" y="384"/>
                  </a:lnTo>
                  <a:lnTo>
                    <a:pt x="1082" y="390"/>
                  </a:lnTo>
                  <a:lnTo>
                    <a:pt x="1082" y="395"/>
                  </a:lnTo>
                  <a:lnTo>
                    <a:pt x="1066" y="400"/>
                  </a:lnTo>
                  <a:lnTo>
                    <a:pt x="1052" y="409"/>
                  </a:lnTo>
                  <a:lnTo>
                    <a:pt x="1043" y="419"/>
                  </a:lnTo>
                  <a:lnTo>
                    <a:pt x="1037" y="435"/>
                  </a:lnTo>
                  <a:lnTo>
                    <a:pt x="1037" y="458"/>
                  </a:lnTo>
                  <a:lnTo>
                    <a:pt x="1043" y="472"/>
                  </a:lnTo>
                  <a:lnTo>
                    <a:pt x="1047" y="491"/>
                  </a:lnTo>
                  <a:lnTo>
                    <a:pt x="1047" y="510"/>
                  </a:lnTo>
                  <a:lnTo>
                    <a:pt x="1066" y="510"/>
                  </a:lnTo>
                  <a:lnTo>
                    <a:pt x="1066" y="519"/>
                  </a:lnTo>
                  <a:lnTo>
                    <a:pt x="1070" y="522"/>
                  </a:lnTo>
                  <a:lnTo>
                    <a:pt x="1070" y="526"/>
                  </a:lnTo>
                  <a:lnTo>
                    <a:pt x="1070" y="529"/>
                  </a:lnTo>
                  <a:lnTo>
                    <a:pt x="1070" y="531"/>
                  </a:lnTo>
                  <a:lnTo>
                    <a:pt x="1070" y="533"/>
                  </a:lnTo>
                  <a:lnTo>
                    <a:pt x="1070" y="534"/>
                  </a:lnTo>
                  <a:lnTo>
                    <a:pt x="1071" y="536"/>
                  </a:lnTo>
                  <a:lnTo>
                    <a:pt x="1077" y="536"/>
                  </a:lnTo>
                  <a:lnTo>
                    <a:pt x="1082" y="538"/>
                  </a:lnTo>
                  <a:lnTo>
                    <a:pt x="1094" y="536"/>
                  </a:lnTo>
                  <a:lnTo>
                    <a:pt x="1106" y="541"/>
                  </a:lnTo>
                  <a:lnTo>
                    <a:pt x="1119" y="550"/>
                  </a:lnTo>
                  <a:lnTo>
                    <a:pt x="1131" y="562"/>
                  </a:lnTo>
                  <a:lnTo>
                    <a:pt x="1141" y="573"/>
                  </a:lnTo>
                  <a:lnTo>
                    <a:pt x="1152" y="580"/>
                  </a:lnTo>
                  <a:lnTo>
                    <a:pt x="1157" y="582"/>
                  </a:lnTo>
                  <a:lnTo>
                    <a:pt x="1160" y="583"/>
                  </a:lnTo>
                  <a:lnTo>
                    <a:pt x="1164" y="582"/>
                  </a:lnTo>
                  <a:lnTo>
                    <a:pt x="1167" y="582"/>
                  </a:lnTo>
                  <a:lnTo>
                    <a:pt x="1169" y="580"/>
                  </a:lnTo>
                  <a:lnTo>
                    <a:pt x="1173" y="578"/>
                  </a:lnTo>
                  <a:lnTo>
                    <a:pt x="1174" y="576"/>
                  </a:lnTo>
                  <a:lnTo>
                    <a:pt x="1178" y="576"/>
                  </a:lnTo>
                  <a:lnTo>
                    <a:pt x="1206" y="583"/>
                  </a:lnTo>
                  <a:lnTo>
                    <a:pt x="1209" y="602"/>
                  </a:lnTo>
                  <a:lnTo>
                    <a:pt x="1213" y="616"/>
                  </a:lnTo>
                  <a:lnTo>
                    <a:pt x="1215" y="627"/>
                  </a:lnTo>
                  <a:lnTo>
                    <a:pt x="1216" y="637"/>
                  </a:lnTo>
                  <a:lnTo>
                    <a:pt x="1220" y="648"/>
                  </a:lnTo>
                  <a:lnTo>
                    <a:pt x="1229" y="660"/>
                  </a:lnTo>
                  <a:lnTo>
                    <a:pt x="1239" y="676"/>
                  </a:lnTo>
                  <a:lnTo>
                    <a:pt x="1242" y="674"/>
                  </a:lnTo>
                  <a:lnTo>
                    <a:pt x="1244" y="674"/>
                  </a:lnTo>
                  <a:lnTo>
                    <a:pt x="1244" y="674"/>
                  </a:lnTo>
                  <a:lnTo>
                    <a:pt x="1246" y="672"/>
                  </a:lnTo>
                  <a:lnTo>
                    <a:pt x="1248" y="672"/>
                  </a:lnTo>
                  <a:lnTo>
                    <a:pt x="1251" y="671"/>
                  </a:lnTo>
                  <a:lnTo>
                    <a:pt x="1253" y="671"/>
                  </a:lnTo>
                  <a:lnTo>
                    <a:pt x="1253" y="669"/>
                  </a:lnTo>
                  <a:lnTo>
                    <a:pt x="1253" y="669"/>
                  </a:lnTo>
                  <a:lnTo>
                    <a:pt x="1253" y="669"/>
                  </a:lnTo>
                  <a:lnTo>
                    <a:pt x="1253" y="667"/>
                  </a:lnTo>
                  <a:lnTo>
                    <a:pt x="1255" y="664"/>
                  </a:lnTo>
                  <a:lnTo>
                    <a:pt x="1255" y="653"/>
                  </a:lnTo>
                  <a:lnTo>
                    <a:pt x="1253" y="639"/>
                  </a:lnTo>
                  <a:lnTo>
                    <a:pt x="1249" y="622"/>
                  </a:lnTo>
                  <a:lnTo>
                    <a:pt x="1244" y="606"/>
                  </a:lnTo>
                  <a:lnTo>
                    <a:pt x="1258" y="599"/>
                  </a:lnTo>
                  <a:lnTo>
                    <a:pt x="1272" y="589"/>
                  </a:lnTo>
                  <a:lnTo>
                    <a:pt x="1281" y="575"/>
                  </a:lnTo>
                  <a:lnTo>
                    <a:pt x="1286" y="557"/>
                  </a:lnTo>
                  <a:lnTo>
                    <a:pt x="1288" y="547"/>
                  </a:lnTo>
                  <a:lnTo>
                    <a:pt x="1286" y="531"/>
                  </a:lnTo>
                  <a:lnTo>
                    <a:pt x="1286" y="515"/>
                  </a:lnTo>
                  <a:lnTo>
                    <a:pt x="1279" y="512"/>
                  </a:lnTo>
                  <a:lnTo>
                    <a:pt x="1276" y="510"/>
                  </a:lnTo>
                  <a:lnTo>
                    <a:pt x="1272" y="508"/>
                  </a:lnTo>
                  <a:lnTo>
                    <a:pt x="1269" y="505"/>
                  </a:lnTo>
                  <a:lnTo>
                    <a:pt x="1267" y="499"/>
                  </a:lnTo>
                  <a:lnTo>
                    <a:pt x="1274" y="487"/>
                  </a:lnTo>
                  <a:lnTo>
                    <a:pt x="1277" y="473"/>
                  </a:lnTo>
                  <a:lnTo>
                    <a:pt x="1274" y="458"/>
                  </a:lnTo>
                  <a:lnTo>
                    <a:pt x="1270" y="442"/>
                  </a:lnTo>
                  <a:lnTo>
                    <a:pt x="1265" y="424"/>
                  </a:lnTo>
                  <a:lnTo>
                    <a:pt x="1263" y="407"/>
                  </a:lnTo>
                  <a:lnTo>
                    <a:pt x="1267" y="407"/>
                  </a:lnTo>
                  <a:lnTo>
                    <a:pt x="1267" y="403"/>
                  </a:lnTo>
                  <a:lnTo>
                    <a:pt x="1291" y="407"/>
                  </a:lnTo>
                  <a:lnTo>
                    <a:pt x="1312" y="407"/>
                  </a:lnTo>
                  <a:lnTo>
                    <a:pt x="1335" y="403"/>
                  </a:lnTo>
                  <a:lnTo>
                    <a:pt x="1340" y="412"/>
                  </a:lnTo>
                  <a:lnTo>
                    <a:pt x="1345" y="424"/>
                  </a:lnTo>
                  <a:lnTo>
                    <a:pt x="1351" y="433"/>
                  </a:lnTo>
                  <a:lnTo>
                    <a:pt x="1356" y="437"/>
                  </a:lnTo>
                  <a:lnTo>
                    <a:pt x="1359" y="438"/>
                  </a:lnTo>
                  <a:lnTo>
                    <a:pt x="1365" y="438"/>
                  </a:lnTo>
                  <a:lnTo>
                    <a:pt x="1370" y="440"/>
                  </a:lnTo>
                  <a:lnTo>
                    <a:pt x="1375" y="442"/>
                  </a:lnTo>
                  <a:lnTo>
                    <a:pt x="1379" y="445"/>
                  </a:lnTo>
                  <a:lnTo>
                    <a:pt x="1380" y="454"/>
                  </a:lnTo>
                  <a:lnTo>
                    <a:pt x="1384" y="470"/>
                  </a:lnTo>
                  <a:lnTo>
                    <a:pt x="1386" y="484"/>
                  </a:lnTo>
                  <a:lnTo>
                    <a:pt x="1389" y="494"/>
                  </a:lnTo>
                  <a:lnTo>
                    <a:pt x="1391" y="496"/>
                  </a:lnTo>
                  <a:lnTo>
                    <a:pt x="1394" y="499"/>
                  </a:lnTo>
                  <a:lnTo>
                    <a:pt x="1398" y="501"/>
                  </a:lnTo>
                  <a:lnTo>
                    <a:pt x="1401" y="505"/>
                  </a:lnTo>
                  <a:lnTo>
                    <a:pt x="1407" y="506"/>
                  </a:lnTo>
                  <a:lnTo>
                    <a:pt x="1408" y="510"/>
                  </a:lnTo>
                  <a:lnTo>
                    <a:pt x="1422" y="499"/>
                  </a:lnTo>
                  <a:lnTo>
                    <a:pt x="1433" y="486"/>
                  </a:lnTo>
                  <a:lnTo>
                    <a:pt x="1441" y="472"/>
                  </a:lnTo>
                  <a:lnTo>
                    <a:pt x="1455" y="461"/>
                  </a:lnTo>
                  <a:lnTo>
                    <a:pt x="1457" y="473"/>
                  </a:lnTo>
                  <a:lnTo>
                    <a:pt x="1462" y="480"/>
                  </a:lnTo>
                  <a:lnTo>
                    <a:pt x="1469" y="487"/>
                  </a:lnTo>
                  <a:lnTo>
                    <a:pt x="1476" y="494"/>
                  </a:lnTo>
                  <a:lnTo>
                    <a:pt x="1482" y="503"/>
                  </a:lnTo>
                  <a:lnTo>
                    <a:pt x="1482" y="506"/>
                  </a:lnTo>
                  <a:lnTo>
                    <a:pt x="1482" y="510"/>
                  </a:lnTo>
                  <a:lnTo>
                    <a:pt x="1480" y="512"/>
                  </a:lnTo>
                  <a:lnTo>
                    <a:pt x="1480" y="515"/>
                  </a:lnTo>
                  <a:lnTo>
                    <a:pt x="1478" y="519"/>
                  </a:lnTo>
                  <a:lnTo>
                    <a:pt x="1480" y="522"/>
                  </a:lnTo>
                  <a:lnTo>
                    <a:pt x="1482" y="526"/>
                  </a:lnTo>
                  <a:lnTo>
                    <a:pt x="1483" y="527"/>
                  </a:lnTo>
                  <a:lnTo>
                    <a:pt x="1487" y="527"/>
                  </a:lnTo>
                  <a:lnTo>
                    <a:pt x="1490" y="527"/>
                  </a:lnTo>
                  <a:lnTo>
                    <a:pt x="1492" y="527"/>
                  </a:lnTo>
                  <a:lnTo>
                    <a:pt x="1496" y="527"/>
                  </a:lnTo>
                  <a:lnTo>
                    <a:pt x="1497" y="529"/>
                  </a:lnTo>
                  <a:lnTo>
                    <a:pt x="1503" y="543"/>
                  </a:lnTo>
                  <a:lnTo>
                    <a:pt x="1503" y="554"/>
                  </a:lnTo>
                  <a:lnTo>
                    <a:pt x="1501" y="564"/>
                  </a:lnTo>
                  <a:lnTo>
                    <a:pt x="1504" y="573"/>
                  </a:lnTo>
                  <a:lnTo>
                    <a:pt x="1517" y="583"/>
                  </a:lnTo>
                  <a:lnTo>
                    <a:pt x="1506" y="604"/>
                  </a:lnTo>
                  <a:lnTo>
                    <a:pt x="1494" y="622"/>
                  </a:lnTo>
                  <a:lnTo>
                    <a:pt x="1497" y="622"/>
                  </a:lnTo>
                  <a:lnTo>
                    <a:pt x="1508" y="611"/>
                  </a:lnTo>
                  <a:lnTo>
                    <a:pt x="1518" y="602"/>
                  </a:lnTo>
                  <a:lnTo>
                    <a:pt x="1527" y="592"/>
                  </a:lnTo>
                  <a:lnTo>
                    <a:pt x="1539" y="595"/>
                  </a:lnTo>
                  <a:lnTo>
                    <a:pt x="1546" y="602"/>
                  </a:lnTo>
                  <a:lnTo>
                    <a:pt x="1553" y="611"/>
                  </a:lnTo>
                  <a:lnTo>
                    <a:pt x="1555" y="625"/>
                  </a:lnTo>
                  <a:lnTo>
                    <a:pt x="1571" y="625"/>
                  </a:lnTo>
                  <a:lnTo>
                    <a:pt x="1571" y="630"/>
                  </a:lnTo>
                  <a:lnTo>
                    <a:pt x="1572" y="634"/>
                  </a:lnTo>
                  <a:lnTo>
                    <a:pt x="1572" y="639"/>
                  </a:lnTo>
                  <a:lnTo>
                    <a:pt x="1574" y="644"/>
                  </a:lnTo>
                  <a:lnTo>
                    <a:pt x="1572" y="650"/>
                  </a:lnTo>
                  <a:lnTo>
                    <a:pt x="1572" y="653"/>
                  </a:lnTo>
                  <a:lnTo>
                    <a:pt x="1572" y="657"/>
                  </a:lnTo>
                  <a:lnTo>
                    <a:pt x="1574" y="658"/>
                  </a:lnTo>
                  <a:lnTo>
                    <a:pt x="1574" y="662"/>
                  </a:lnTo>
                  <a:lnTo>
                    <a:pt x="1574" y="664"/>
                  </a:lnTo>
                  <a:lnTo>
                    <a:pt x="1574" y="667"/>
                  </a:lnTo>
                  <a:lnTo>
                    <a:pt x="1555" y="681"/>
                  </a:lnTo>
                  <a:lnTo>
                    <a:pt x="1534" y="690"/>
                  </a:lnTo>
                  <a:lnTo>
                    <a:pt x="1510" y="695"/>
                  </a:lnTo>
                  <a:lnTo>
                    <a:pt x="1485" y="698"/>
                  </a:lnTo>
                  <a:lnTo>
                    <a:pt x="1461" y="702"/>
                  </a:lnTo>
                  <a:lnTo>
                    <a:pt x="1436" y="705"/>
                  </a:lnTo>
                  <a:lnTo>
                    <a:pt x="1415" y="712"/>
                  </a:lnTo>
                  <a:lnTo>
                    <a:pt x="1396" y="721"/>
                  </a:lnTo>
                  <a:lnTo>
                    <a:pt x="1382" y="737"/>
                  </a:lnTo>
                  <a:lnTo>
                    <a:pt x="1386" y="737"/>
                  </a:lnTo>
                  <a:lnTo>
                    <a:pt x="1403" y="725"/>
                  </a:lnTo>
                  <a:lnTo>
                    <a:pt x="1424" y="716"/>
                  </a:lnTo>
                  <a:lnTo>
                    <a:pt x="1447" y="711"/>
                  </a:lnTo>
                  <a:lnTo>
                    <a:pt x="1448" y="714"/>
                  </a:lnTo>
                  <a:lnTo>
                    <a:pt x="1450" y="718"/>
                  </a:lnTo>
                  <a:lnTo>
                    <a:pt x="1452" y="719"/>
                  </a:lnTo>
                  <a:lnTo>
                    <a:pt x="1455" y="721"/>
                  </a:lnTo>
                  <a:lnTo>
                    <a:pt x="1459" y="723"/>
                  </a:lnTo>
                  <a:lnTo>
                    <a:pt x="1462" y="726"/>
                  </a:lnTo>
                  <a:lnTo>
                    <a:pt x="1457" y="735"/>
                  </a:lnTo>
                  <a:lnTo>
                    <a:pt x="1454" y="742"/>
                  </a:lnTo>
                  <a:lnTo>
                    <a:pt x="1452" y="749"/>
                  </a:lnTo>
                  <a:lnTo>
                    <a:pt x="1450" y="760"/>
                  </a:lnTo>
                  <a:lnTo>
                    <a:pt x="1464" y="767"/>
                  </a:lnTo>
                  <a:lnTo>
                    <a:pt x="1473" y="777"/>
                  </a:lnTo>
                  <a:lnTo>
                    <a:pt x="1480" y="787"/>
                  </a:lnTo>
                  <a:lnTo>
                    <a:pt x="1489" y="798"/>
                  </a:lnTo>
                  <a:lnTo>
                    <a:pt x="1489" y="801"/>
                  </a:lnTo>
                  <a:lnTo>
                    <a:pt x="1489" y="803"/>
                  </a:lnTo>
                  <a:lnTo>
                    <a:pt x="1487" y="803"/>
                  </a:lnTo>
                  <a:lnTo>
                    <a:pt x="1487" y="805"/>
                  </a:lnTo>
                  <a:lnTo>
                    <a:pt x="1485" y="807"/>
                  </a:lnTo>
                  <a:lnTo>
                    <a:pt x="1475" y="819"/>
                  </a:lnTo>
                  <a:lnTo>
                    <a:pt x="1461" y="829"/>
                  </a:lnTo>
                  <a:lnTo>
                    <a:pt x="1443" y="836"/>
                  </a:lnTo>
                  <a:lnTo>
                    <a:pt x="1443" y="821"/>
                  </a:lnTo>
                  <a:lnTo>
                    <a:pt x="1452" y="815"/>
                  </a:lnTo>
                  <a:lnTo>
                    <a:pt x="1459" y="810"/>
                  </a:lnTo>
                  <a:lnTo>
                    <a:pt x="1466" y="801"/>
                  </a:lnTo>
                  <a:lnTo>
                    <a:pt x="1459" y="798"/>
                  </a:lnTo>
                  <a:lnTo>
                    <a:pt x="1459" y="794"/>
                  </a:lnTo>
                  <a:lnTo>
                    <a:pt x="1457" y="794"/>
                  </a:lnTo>
                  <a:lnTo>
                    <a:pt x="1455" y="794"/>
                  </a:lnTo>
                  <a:lnTo>
                    <a:pt x="1455" y="794"/>
                  </a:lnTo>
                  <a:lnTo>
                    <a:pt x="1455" y="796"/>
                  </a:lnTo>
                  <a:lnTo>
                    <a:pt x="1455" y="798"/>
                  </a:lnTo>
                  <a:lnTo>
                    <a:pt x="1455" y="798"/>
                  </a:lnTo>
                  <a:lnTo>
                    <a:pt x="1443" y="807"/>
                  </a:lnTo>
                  <a:lnTo>
                    <a:pt x="1427" y="814"/>
                  </a:lnTo>
                  <a:lnTo>
                    <a:pt x="1414" y="819"/>
                  </a:lnTo>
                  <a:lnTo>
                    <a:pt x="1400" y="826"/>
                  </a:lnTo>
                  <a:lnTo>
                    <a:pt x="1387" y="835"/>
                  </a:lnTo>
                  <a:lnTo>
                    <a:pt x="1379" y="847"/>
                  </a:lnTo>
                  <a:lnTo>
                    <a:pt x="1373" y="864"/>
                  </a:lnTo>
                  <a:lnTo>
                    <a:pt x="1379" y="866"/>
                  </a:lnTo>
                  <a:lnTo>
                    <a:pt x="1386" y="868"/>
                  </a:lnTo>
                  <a:lnTo>
                    <a:pt x="1389" y="871"/>
                  </a:lnTo>
                  <a:lnTo>
                    <a:pt x="1382" y="871"/>
                  </a:lnTo>
                  <a:lnTo>
                    <a:pt x="1372" y="880"/>
                  </a:lnTo>
                  <a:lnTo>
                    <a:pt x="1358" y="883"/>
                  </a:lnTo>
                  <a:lnTo>
                    <a:pt x="1345" y="885"/>
                  </a:lnTo>
                  <a:lnTo>
                    <a:pt x="1331" y="887"/>
                  </a:lnTo>
                  <a:lnTo>
                    <a:pt x="1321" y="915"/>
                  </a:lnTo>
                  <a:lnTo>
                    <a:pt x="1309" y="945"/>
                  </a:lnTo>
                  <a:lnTo>
                    <a:pt x="1305" y="941"/>
                  </a:lnTo>
                  <a:lnTo>
                    <a:pt x="1304" y="939"/>
                  </a:lnTo>
                  <a:lnTo>
                    <a:pt x="1300" y="938"/>
                  </a:lnTo>
                  <a:lnTo>
                    <a:pt x="1298" y="936"/>
                  </a:lnTo>
                  <a:lnTo>
                    <a:pt x="1293" y="932"/>
                  </a:lnTo>
                  <a:lnTo>
                    <a:pt x="1293" y="941"/>
                  </a:lnTo>
                  <a:lnTo>
                    <a:pt x="1295" y="945"/>
                  </a:lnTo>
                  <a:lnTo>
                    <a:pt x="1298" y="955"/>
                  </a:lnTo>
                  <a:lnTo>
                    <a:pt x="1302" y="967"/>
                  </a:lnTo>
                  <a:lnTo>
                    <a:pt x="1305" y="978"/>
                  </a:lnTo>
                  <a:lnTo>
                    <a:pt x="1305" y="983"/>
                  </a:lnTo>
                  <a:lnTo>
                    <a:pt x="1291" y="992"/>
                  </a:lnTo>
                  <a:lnTo>
                    <a:pt x="1276" y="1000"/>
                  </a:lnTo>
                  <a:lnTo>
                    <a:pt x="1260" y="1011"/>
                  </a:lnTo>
                  <a:lnTo>
                    <a:pt x="1244" y="1021"/>
                  </a:lnTo>
                  <a:lnTo>
                    <a:pt x="1234" y="1035"/>
                  </a:lnTo>
                  <a:lnTo>
                    <a:pt x="1229" y="1053"/>
                  </a:lnTo>
                  <a:lnTo>
                    <a:pt x="1223" y="1067"/>
                  </a:lnTo>
                  <a:lnTo>
                    <a:pt x="1225" y="1084"/>
                  </a:lnTo>
                  <a:lnTo>
                    <a:pt x="1230" y="1103"/>
                  </a:lnTo>
                  <a:lnTo>
                    <a:pt x="1237" y="1123"/>
                  </a:lnTo>
                  <a:lnTo>
                    <a:pt x="1244" y="1142"/>
                  </a:lnTo>
                  <a:lnTo>
                    <a:pt x="1248" y="1159"/>
                  </a:lnTo>
                  <a:lnTo>
                    <a:pt x="1244" y="1159"/>
                  </a:lnTo>
                  <a:lnTo>
                    <a:pt x="1244" y="1163"/>
                  </a:lnTo>
                  <a:lnTo>
                    <a:pt x="1232" y="1159"/>
                  </a:lnTo>
                  <a:lnTo>
                    <a:pt x="1227" y="1144"/>
                  </a:lnTo>
                  <a:lnTo>
                    <a:pt x="1218" y="1124"/>
                  </a:lnTo>
                  <a:lnTo>
                    <a:pt x="1208" y="1103"/>
                  </a:lnTo>
                  <a:lnTo>
                    <a:pt x="1197" y="1088"/>
                  </a:lnTo>
                  <a:lnTo>
                    <a:pt x="1187" y="1079"/>
                  </a:lnTo>
                  <a:lnTo>
                    <a:pt x="1174" y="1077"/>
                  </a:lnTo>
                  <a:lnTo>
                    <a:pt x="1159" y="1070"/>
                  </a:lnTo>
                  <a:lnTo>
                    <a:pt x="1141" y="1063"/>
                  </a:lnTo>
                  <a:lnTo>
                    <a:pt x="1120" y="1060"/>
                  </a:lnTo>
                  <a:lnTo>
                    <a:pt x="1120" y="1063"/>
                  </a:lnTo>
                  <a:lnTo>
                    <a:pt x="1117" y="1063"/>
                  </a:lnTo>
                  <a:lnTo>
                    <a:pt x="1119" y="1069"/>
                  </a:lnTo>
                  <a:lnTo>
                    <a:pt x="1122" y="1074"/>
                  </a:lnTo>
                  <a:lnTo>
                    <a:pt x="1124" y="1077"/>
                  </a:lnTo>
                  <a:lnTo>
                    <a:pt x="1126" y="1081"/>
                  </a:lnTo>
                  <a:lnTo>
                    <a:pt x="1129" y="1086"/>
                  </a:lnTo>
                  <a:lnTo>
                    <a:pt x="1113" y="1086"/>
                  </a:lnTo>
                  <a:lnTo>
                    <a:pt x="1101" y="1081"/>
                  </a:lnTo>
                  <a:lnTo>
                    <a:pt x="1085" y="1077"/>
                  </a:lnTo>
                  <a:lnTo>
                    <a:pt x="1070" y="1077"/>
                  </a:lnTo>
                  <a:lnTo>
                    <a:pt x="1054" y="1079"/>
                  </a:lnTo>
                  <a:lnTo>
                    <a:pt x="1043" y="1082"/>
                  </a:lnTo>
                  <a:lnTo>
                    <a:pt x="1031" y="1088"/>
                  </a:lnTo>
                  <a:lnTo>
                    <a:pt x="1021" y="1095"/>
                  </a:lnTo>
                  <a:lnTo>
                    <a:pt x="1014" y="1105"/>
                  </a:lnTo>
                  <a:lnTo>
                    <a:pt x="1010" y="1114"/>
                  </a:lnTo>
                  <a:lnTo>
                    <a:pt x="1012" y="1121"/>
                  </a:lnTo>
                  <a:lnTo>
                    <a:pt x="1012" y="1130"/>
                  </a:lnTo>
                  <a:lnTo>
                    <a:pt x="1009" y="1140"/>
                  </a:lnTo>
                  <a:lnTo>
                    <a:pt x="1002" y="1163"/>
                  </a:lnTo>
                  <a:lnTo>
                    <a:pt x="1002" y="1180"/>
                  </a:lnTo>
                  <a:lnTo>
                    <a:pt x="1003" y="1198"/>
                  </a:lnTo>
                  <a:lnTo>
                    <a:pt x="1010" y="1215"/>
                  </a:lnTo>
                  <a:lnTo>
                    <a:pt x="1021" y="1236"/>
                  </a:lnTo>
                  <a:lnTo>
                    <a:pt x="1033" y="1238"/>
                  </a:lnTo>
                  <a:lnTo>
                    <a:pt x="1040" y="1240"/>
                  </a:lnTo>
                  <a:lnTo>
                    <a:pt x="1043" y="1243"/>
                  </a:lnTo>
                  <a:lnTo>
                    <a:pt x="1047" y="1245"/>
                  </a:lnTo>
                  <a:lnTo>
                    <a:pt x="1052" y="1247"/>
                  </a:lnTo>
                  <a:lnTo>
                    <a:pt x="1061" y="1243"/>
                  </a:lnTo>
                  <a:lnTo>
                    <a:pt x="1075" y="1236"/>
                  </a:lnTo>
                  <a:lnTo>
                    <a:pt x="1078" y="1234"/>
                  </a:lnTo>
                  <a:lnTo>
                    <a:pt x="1080" y="1234"/>
                  </a:lnTo>
                  <a:lnTo>
                    <a:pt x="1084" y="1234"/>
                  </a:lnTo>
                  <a:lnTo>
                    <a:pt x="1084" y="1234"/>
                  </a:lnTo>
                  <a:lnTo>
                    <a:pt x="1085" y="1234"/>
                  </a:lnTo>
                  <a:lnTo>
                    <a:pt x="1087" y="1234"/>
                  </a:lnTo>
                  <a:lnTo>
                    <a:pt x="1087" y="1233"/>
                  </a:lnTo>
                  <a:lnTo>
                    <a:pt x="1091" y="1229"/>
                  </a:lnTo>
                  <a:lnTo>
                    <a:pt x="1092" y="1224"/>
                  </a:lnTo>
                  <a:lnTo>
                    <a:pt x="1094" y="1219"/>
                  </a:lnTo>
                  <a:lnTo>
                    <a:pt x="1096" y="1213"/>
                  </a:lnTo>
                  <a:lnTo>
                    <a:pt x="1098" y="1210"/>
                  </a:lnTo>
                  <a:lnTo>
                    <a:pt x="1106" y="1201"/>
                  </a:lnTo>
                  <a:lnTo>
                    <a:pt x="1117" y="1196"/>
                  </a:lnTo>
                  <a:lnTo>
                    <a:pt x="1133" y="1194"/>
                  </a:lnTo>
                  <a:lnTo>
                    <a:pt x="1134" y="1198"/>
                  </a:lnTo>
                  <a:lnTo>
                    <a:pt x="1136" y="1199"/>
                  </a:lnTo>
                  <a:lnTo>
                    <a:pt x="1136" y="1201"/>
                  </a:lnTo>
                  <a:lnTo>
                    <a:pt x="1138" y="1201"/>
                  </a:lnTo>
                  <a:lnTo>
                    <a:pt x="1138" y="1199"/>
                  </a:lnTo>
                  <a:lnTo>
                    <a:pt x="1139" y="1199"/>
                  </a:lnTo>
                  <a:lnTo>
                    <a:pt x="1143" y="1199"/>
                  </a:lnTo>
                  <a:lnTo>
                    <a:pt x="1148" y="1198"/>
                  </a:lnTo>
                  <a:lnTo>
                    <a:pt x="1148" y="1213"/>
                  </a:lnTo>
                  <a:lnTo>
                    <a:pt x="1141" y="1220"/>
                  </a:lnTo>
                  <a:lnTo>
                    <a:pt x="1136" y="1233"/>
                  </a:lnTo>
                  <a:lnTo>
                    <a:pt x="1131" y="1250"/>
                  </a:lnTo>
                  <a:lnTo>
                    <a:pt x="1126" y="1266"/>
                  </a:lnTo>
                  <a:lnTo>
                    <a:pt x="1120" y="1278"/>
                  </a:lnTo>
                  <a:lnTo>
                    <a:pt x="1138" y="1278"/>
                  </a:lnTo>
                  <a:lnTo>
                    <a:pt x="1153" y="1276"/>
                  </a:lnTo>
                  <a:lnTo>
                    <a:pt x="1167" y="1276"/>
                  </a:lnTo>
                  <a:lnTo>
                    <a:pt x="1180" y="1278"/>
                  </a:lnTo>
                  <a:lnTo>
                    <a:pt x="1188" y="1283"/>
                  </a:lnTo>
                  <a:lnTo>
                    <a:pt x="1195" y="1294"/>
                  </a:lnTo>
                  <a:lnTo>
                    <a:pt x="1197" y="1309"/>
                  </a:lnTo>
                  <a:lnTo>
                    <a:pt x="1194" y="1320"/>
                  </a:lnTo>
                  <a:lnTo>
                    <a:pt x="1190" y="1334"/>
                  </a:lnTo>
                  <a:lnTo>
                    <a:pt x="1190" y="1348"/>
                  </a:lnTo>
                  <a:lnTo>
                    <a:pt x="1199" y="1357"/>
                  </a:lnTo>
                  <a:lnTo>
                    <a:pt x="1204" y="1363"/>
                  </a:lnTo>
                  <a:lnTo>
                    <a:pt x="1211" y="1370"/>
                  </a:lnTo>
                  <a:lnTo>
                    <a:pt x="1222" y="1376"/>
                  </a:lnTo>
                  <a:lnTo>
                    <a:pt x="1235" y="1379"/>
                  </a:lnTo>
                  <a:lnTo>
                    <a:pt x="1242" y="1370"/>
                  </a:lnTo>
                  <a:lnTo>
                    <a:pt x="1251" y="1367"/>
                  </a:lnTo>
                  <a:lnTo>
                    <a:pt x="1267" y="1367"/>
                  </a:lnTo>
                  <a:lnTo>
                    <a:pt x="1269" y="1370"/>
                  </a:lnTo>
                  <a:lnTo>
                    <a:pt x="1272" y="1374"/>
                  </a:lnTo>
                  <a:lnTo>
                    <a:pt x="1274" y="1376"/>
                  </a:lnTo>
                  <a:lnTo>
                    <a:pt x="1276" y="1376"/>
                  </a:lnTo>
                  <a:lnTo>
                    <a:pt x="1281" y="1377"/>
                  </a:lnTo>
                  <a:lnTo>
                    <a:pt x="1286" y="1379"/>
                  </a:lnTo>
                  <a:lnTo>
                    <a:pt x="1293" y="1365"/>
                  </a:lnTo>
                  <a:lnTo>
                    <a:pt x="1302" y="1355"/>
                  </a:lnTo>
                  <a:lnTo>
                    <a:pt x="1312" y="1346"/>
                  </a:lnTo>
                  <a:lnTo>
                    <a:pt x="1325" y="1339"/>
                  </a:lnTo>
                  <a:lnTo>
                    <a:pt x="1344" y="1336"/>
                  </a:lnTo>
                  <a:lnTo>
                    <a:pt x="1347" y="1334"/>
                  </a:lnTo>
                  <a:lnTo>
                    <a:pt x="1349" y="1334"/>
                  </a:lnTo>
                  <a:lnTo>
                    <a:pt x="1352" y="1334"/>
                  </a:lnTo>
                  <a:lnTo>
                    <a:pt x="1354" y="1334"/>
                  </a:lnTo>
                  <a:lnTo>
                    <a:pt x="1358" y="1336"/>
                  </a:lnTo>
                  <a:lnTo>
                    <a:pt x="1363" y="1336"/>
                  </a:lnTo>
                  <a:lnTo>
                    <a:pt x="1361" y="1339"/>
                  </a:lnTo>
                  <a:lnTo>
                    <a:pt x="1361" y="1343"/>
                  </a:lnTo>
                  <a:lnTo>
                    <a:pt x="1359" y="1343"/>
                  </a:lnTo>
                  <a:lnTo>
                    <a:pt x="1359" y="1344"/>
                  </a:lnTo>
                  <a:lnTo>
                    <a:pt x="1361" y="1344"/>
                  </a:lnTo>
                  <a:lnTo>
                    <a:pt x="1363" y="1346"/>
                  </a:lnTo>
                  <a:lnTo>
                    <a:pt x="1366" y="1348"/>
                  </a:lnTo>
                  <a:lnTo>
                    <a:pt x="1366" y="1344"/>
                  </a:lnTo>
                  <a:lnTo>
                    <a:pt x="1370" y="1341"/>
                  </a:lnTo>
                  <a:lnTo>
                    <a:pt x="1372" y="1339"/>
                  </a:lnTo>
                  <a:lnTo>
                    <a:pt x="1373" y="1337"/>
                  </a:lnTo>
                  <a:lnTo>
                    <a:pt x="1375" y="1336"/>
                  </a:lnTo>
                  <a:lnTo>
                    <a:pt x="1379" y="1334"/>
                  </a:lnTo>
                  <a:lnTo>
                    <a:pt x="1382" y="1332"/>
                  </a:lnTo>
                  <a:lnTo>
                    <a:pt x="1398" y="1346"/>
                  </a:lnTo>
                  <a:lnTo>
                    <a:pt x="1419" y="1353"/>
                  </a:lnTo>
                  <a:lnTo>
                    <a:pt x="1440" y="1355"/>
                  </a:lnTo>
                  <a:lnTo>
                    <a:pt x="1464" y="1353"/>
                  </a:lnTo>
                  <a:lnTo>
                    <a:pt x="1489" y="1351"/>
                  </a:lnTo>
                  <a:lnTo>
                    <a:pt x="1489" y="1355"/>
                  </a:lnTo>
                  <a:lnTo>
                    <a:pt x="1489" y="1357"/>
                  </a:lnTo>
                  <a:lnTo>
                    <a:pt x="1487" y="1358"/>
                  </a:lnTo>
                  <a:lnTo>
                    <a:pt x="1487" y="1358"/>
                  </a:lnTo>
                  <a:lnTo>
                    <a:pt x="1487" y="1360"/>
                  </a:lnTo>
                  <a:lnTo>
                    <a:pt x="1485" y="1363"/>
                  </a:lnTo>
                  <a:lnTo>
                    <a:pt x="1497" y="1367"/>
                  </a:lnTo>
                  <a:lnTo>
                    <a:pt x="1504" y="1372"/>
                  </a:lnTo>
                  <a:lnTo>
                    <a:pt x="1511" y="1377"/>
                  </a:lnTo>
                  <a:lnTo>
                    <a:pt x="1523" y="1383"/>
                  </a:lnTo>
                  <a:lnTo>
                    <a:pt x="1523" y="1393"/>
                  </a:lnTo>
                  <a:lnTo>
                    <a:pt x="1536" y="1397"/>
                  </a:lnTo>
                  <a:lnTo>
                    <a:pt x="1544" y="1398"/>
                  </a:lnTo>
                  <a:lnTo>
                    <a:pt x="1551" y="1405"/>
                  </a:lnTo>
                  <a:lnTo>
                    <a:pt x="1555" y="1416"/>
                  </a:lnTo>
                  <a:lnTo>
                    <a:pt x="1576" y="1418"/>
                  </a:lnTo>
                  <a:lnTo>
                    <a:pt x="1593" y="1419"/>
                  </a:lnTo>
                  <a:lnTo>
                    <a:pt x="1616" y="1421"/>
                  </a:lnTo>
                  <a:lnTo>
                    <a:pt x="1632" y="1442"/>
                  </a:lnTo>
                  <a:lnTo>
                    <a:pt x="1651" y="1461"/>
                  </a:lnTo>
                  <a:lnTo>
                    <a:pt x="1672" y="1477"/>
                  </a:lnTo>
                  <a:lnTo>
                    <a:pt x="1696" y="1489"/>
                  </a:lnTo>
                  <a:lnTo>
                    <a:pt x="1695" y="1496"/>
                  </a:lnTo>
                  <a:lnTo>
                    <a:pt x="1691" y="1500"/>
                  </a:lnTo>
                  <a:lnTo>
                    <a:pt x="1688" y="1505"/>
                  </a:lnTo>
                  <a:lnTo>
                    <a:pt x="1684" y="1508"/>
                  </a:lnTo>
                  <a:lnTo>
                    <a:pt x="1681" y="1514"/>
                  </a:lnTo>
                  <a:lnTo>
                    <a:pt x="1703" y="1514"/>
                  </a:lnTo>
                  <a:lnTo>
                    <a:pt x="1724" y="1521"/>
                  </a:lnTo>
                  <a:lnTo>
                    <a:pt x="1728" y="1533"/>
                  </a:lnTo>
                  <a:lnTo>
                    <a:pt x="1733" y="1531"/>
                  </a:lnTo>
                  <a:lnTo>
                    <a:pt x="1736" y="1529"/>
                  </a:lnTo>
                  <a:lnTo>
                    <a:pt x="1742" y="1531"/>
                  </a:lnTo>
                  <a:lnTo>
                    <a:pt x="1743" y="1531"/>
                  </a:lnTo>
                  <a:lnTo>
                    <a:pt x="1747" y="1533"/>
                  </a:lnTo>
                  <a:lnTo>
                    <a:pt x="1750" y="1535"/>
                  </a:lnTo>
                  <a:lnTo>
                    <a:pt x="1754" y="1536"/>
                  </a:lnTo>
                  <a:lnTo>
                    <a:pt x="1808" y="1540"/>
                  </a:lnTo>
                  <a:lnTo>
                    <a:pt x="1813" y="1545"/>
                  </a:lnTo>
                  <a:lnTo>
                    <a:pt x="1817" y="1555"/>
                  </a:lnTo>
                  <a:lnTo>
                    <a:pt x="1818" y="1564"/>
                  </a:lnTo>
                  <a:lnTo>
                    <a:pt x="1824" y="1571"/>
                  </a:lnTo>
                  <a:lnTo>
                    <a:pt x="1832" y="1573"/>
                  </a:lnTo>
                  <a:lnTo>
                    <a:pt x="1841" y="1573"/>
                  </a:lnTo>
                  <a:lnTo>
                    <a:pt x="1848" y="1571"/>
                  </a:lnTo>
                  <a:lnTo>
                    <a:pt x="1853" y="1578"/>
                  </a:lnTo>
                  <a:lnTo>
                    <a:pt x="1859" y="1583"/>
                  </a:lnTo>
                  <a:lnTo>
                    <a:pt x="1862" y="1589"/>
                  </a:lnTo>
                  <a:lnTo>
                    <a:pt x="1864" y="1596"/>
                  </a:lnTo>
                  <a:lnTo>
                    <a:pt x="1866" y="1604"/>
                  </a:lnTo>
                  <a:lnTo>
                    <a:pt x="1853" y="1620"/>
                  </a:lnTo>
                  <a:lnTo>
                    <a:pt x="1839" y="1639"/>
                  </a:lnTo>
                  <a:lnTo>
                    <a:pt x="1825" y="1660"/>
                  </a:lnTo>
                  <a:lnTo>
                    <a:pt x="1813" y="1681"/>
                  </a:lnTo>
                  <a:lnTo>
                    <a:pt x="1805" y="1697"/>
                  </a:lnTo>
                  <a:lnTo>
                    <a:pt x="1805" y="1707"/>
                  </a:lnTo>
                  <a:lnTo>
                    <a:pt x="1806" y="1721"/>
                  </a:lnTo>
                  <a:lnTo>
                    <a:pt x="1810" y="1737"/>
                  </a:lnTo>
                  <a:lnTo>
                    <a:pt x="1808" y="1751"/>
                  </a:lnTo>
                  <a:lnTo>
                    <a:pt x="1805" y="1760"/>
                  </a:lnTo>
                  <a:lnTo>
                    <a:pt x="1798" y="1774"/>
                  </a:lnTo>
                  <a:lnTo>
                    <a:pt x="1789" y="1789"/>
                  </a:lnTo>
                  <a:lnTo>
                    <a:pt x="1780" y="1805"/>
                  </a:lnTo>
                  <a:lnTo>
                    <a:pt x="1771" y="1817"/>
                  </a:lnTo>
                  <a:lnTo>
                    <a:pt x="1766" y="1824"/>
                  </a:lnTo>
                  <a:lnTo>
                    <a:pt x="1756" y="1828"/>
                  </a:lnTo>
                  <a:lnTo>
                    <a:pt x="1740" y="1830"/>
                  </a:lnTo>
                  <a:lnTo>
                    <a:pt x="1724" y="1831"/>
                  </a:lnTo>
                  <a:lnTo>
                    <a:pt x="1709" y="1835"/>
                  </a:lnTo>
                  <a:lnTo>
                    <a:pt x="1695" y="1840"/>
                  </a:lnTo>
                  <a:lnTo>
                    <a:pt x="1686" y="1850"/>
                  </a:lnTo>
                  <a:lnTo>
                    <a:pt x="1682" y="1856"/>
                  </a:lnTo>
                  <a:lnTo>
                    <a:pt x="1682" y="1859"/>
                  </a:lnTo>
                  <a:lnTo>
                    <a:pt x="1682" y="1863"/>
                  </a:lnTo>
                  <a:lnTo>
                    <a:pt x="1684" y="1868"/>
                  </a:lnTo>
                  <a:lnTo>
                    <a:pt x="1686" y="1873"/>
                  </a:lnTo>
                  <a:lnTo>
                    <a:pt x="1674" y="1873"/>
                  </a:lnTo>
                  <a:lnTo>
                    <a:pt x="1672" y="1896"/>
                  </a:lnTo>
                  <a:lnTo>
                    <a:pt x="1668" y="1915"/>
                  </a:lnTo>
                  <a:lnTo>
                    <a:pt x="1661" y="1931"/>
                  </a:lnTo>
                  <a:lnTo>
                    <a:pt x="1654" y="1946"/>
                  </a:lnTo>
                  <a:lnTo>
                    <a:pt x="1647" y="1966"/>
                  </a:lnTo>
                  <a:lnTo>
                    <a:pt x="1642" y="1966"/>
                  </a:lnTo>
                  <a:lnTo>
                    <a:pt x="1642" y="1959"/>
                  </a:lnTo>
                  <a:lnTo>
                    <a:pt x="1642" y="1955"/>
                  </a:lnTo>
                  <a:lnTo>
                    <a:pt x="1640" y="1950"/>
                  </a:lnTo>
                  <a:lnTo>
                    <a:pt x="1639" y="1946"/>
                  </a:lnTo>
                  <a:lnTo>
                    <a:pt x="1637" y="1948"/>
                  </a:lnTo>
                  <a:lnTo>
                    <a:pt x="1637" y="1948"/>
                  </a:lnTo>
                  <a:lnTo>
                    <a:pt x="1635" y="1948"/>
                  </a:lnTo>
                  <a:lnTo>
                    <a:pt x="1633" y="1950"/>
                  </a:lnTo>
                  <a:lnTo>
                    <a:pt x="1632" y="1950"/>
                  </a:lnTo>
                  <a:lnTo>
                    <a:pt x="1623" y="1971"/>
                  </a:lnTo>
                  <a:lnTo>
                    <a:pt x="1613" y="1985"/>
                  </a:lnTo>
                  <a:lnTo>
                    <a:pt x="1602" y="1997"/>
                  </a:lnTo>
                  <a:lnTo>
                    <a:pt x="1590" y="2011"/>
                  </a:lnTo>
                  <a:lnTo>
                    <a:pt x="1565" y="2006"/>
                  </a:lnTo>
                  <a:lnTo>
                    <a:pt x="1543" y="2001"/>
                  </a:lnTo>
                  <a:lnTo>
                    <a:pt x="1543" y="2008"/>
                  </a:lnTo>
                  <a:lnTo>
                    <a:pt x="1555" y="2015"/>
                  </a:lnTo>
                  <a:lnTo>
                    <a:pt x="1560" y="2025"/>
                  </a:lnTo>
                  <a:lnTo>
                    <a:pt x="1562" y="2035"/>
                  </a:lnTo>
                  <a:lnTo>
                    <a:pt x="1560" y="2048"/>
                  </a:lnTo>
                  <a:lnTo>
                    <a:pt x="1558" y="2062"/>
                  </a:lnTo>
                  <a:lnTo>
                    <a:pt x="1527" y="2063"/>
                  </a:lnTo>
                  <a:lnTo>
                    <a:pt x="1501" y="2070"/>
                  </a:lnTo>
                  <a:lnTo>
                    <a:pt x="1499" y="2074"/>
                  </a:lnTo>
                  <a:lnTo>
                    <a:pt x="1497" y="2079"/>
                  </a:lnTo>
                  <a:lnTo>
                    <a:pt x="1497" y="2086"/>
                  </a:lnTo>
                  <a:lnTo>
                    <a:pt x="1497" y="2093"/>
                  </a:lnTo>
                  <a:lnTo>
                    <a:pt x="1496" y="2097"/>
                  </a:lnTo>
                  <a:lnTo>
                    <a:pt x="1496" y="2098"/>
                  </a:lnTo>
                  <a:lnTo>
                    <a:pt x="1496" y="2102"/>
                  </a:lnTo>
                  <a:lnTo>
                    <a:pt x="1496" y="2105"/>
                  </a:lnTo>
                  <a:lnTo>
                    <a:pt x="1497" y="2112"/>
                  </a:lnTo>
                  <a:lnTo>
                    <a:pt x="1489" y="2112"/>
                  </a:lnTo>
                  <a:lnTo>
                    <a:pt x="1478" y="2114"/>
                  </a:lnTo>
                  <a:lnTo>
                    <a:pt x="1464" y="2114"/>
                  </a:lnTo>
                  <a:lnTo>
                    <a:pt x="1450" y="2116"/>
                  </a:lnTo>
                  <a:lnTo>
                    <a:pt x="1450" y="2123"/>
                  </a:lnTo>
                  <a:lnTo>
                    <a:pt x="1457" y="2126"/>
                  </a:lnTo>
                  <a:lnTo>
                    <a:pt x="1462" y="2130"/>
                  </a:lnTo>
                  <a:lnTo>
                    <a:pt x="1466" y="2131"/>
                  </a:lnTo>
                  <a:lnTo>
                    <a:pt x="1469" y="2133"/>
                  </a:lnTo>
                  <a:lnTo>
                    <a:pt x="1473" y="2137"/>
                  </a:lnTo>
                  <a:lnTo>
                    <a:pt x="1475" y="2140"/>
                  </a:lnTo>
                  <a:lnTo>
                    <a:pt x="1478" y="2145"/>
                  </a:lnTo>
                  <a:lnTo>
                    <a:pt x="1471" y="2147"/>
                  </a:lnTo>
                  <a:lnTo>
                    <a:pt x="1466" y="2149"/>
                  </a:lnTo>
                  <a:lnTo>
                    <a:pt x="1461" y="2151"/>
                  </a:lnTo>
                  <a:lnTo>
                    <a:pt x="1457" y="2152"/>
                  </a:lnTo>
                  <a:lnTo>
                    <a:pt x="1455" y="2158"/>
                  </a:lnTo>
                  <a:lnTo>
                    <a:pt x="1450" y="2168"/>
                  </a:lnTo>
                  <a:lnTo>
                    <a:pt x="1447" y="2179"/>
                  </a:lnTo>
                  <a:lnTo>
                    <a:pt x="1443" y="2189"/>
                  </a:lnTo>
                  <a:lnTo>
                    <a:pt x="1440" y="2191"/>
                  </a:lnTo>
                  <a:lnTo>
                    <a:pt x="1438" y="2191"/>
                  </a:lnTo>
                  <a:lnTo>
                    <a:pt x="1433" y="2193"/>
                  </a:lnTo>
                  <a:lnTo>
                    <a:pt x="1427" y="2193"/>
                  </a:lnTo>
                  <a:lnTo>
                    <a:pt x="1427" y="2198"/>
                  </a:lnTo>
                  <a:lnTo>
                    <a:pt x="1427" y="2201"/>
                  </a:lnTo>
                  <a:lnTo>
                    <a:pt x="1427" y="2203"/>
                  </a:lnTo>
                  <a:lnTo>
                    <a:pt x="1426" y="2205"/>
                  </a:lnTo>
                  <a:lnTo>
                    <a:pt x="1427" y="2207"/>
                  </a:lnTo>
                  <a:lnTo>
                    <a:pt x="1427" y="2208"/>
                  </a:lnTo>
                  <a:lnTo>
                    <a:pt x="1431" y="2215"/>
                  </a:lnTo>
                  <a:lnTo>
                    <a:pt x="1434" y="2221"/>
                  </a:lnTo>
                  <a:lnTo>
                    <a:pt x="1440" y="2224"/>
                  </a:lnTo>
                  <a:lnTo>
                    <a:pt x="1445" y="2227"/>
                  </a:lnTo>
                  <a:lnTo>
                    <a:pt x="1450" y="2231"/>
                  </a:lnTo>
                  <a:lnTo>
                    <a:pt x="1447" y="2243"/>
                  </a:lnTo>
                  <a:lnTo>
                    <a:pt x="1433" y="2250"/>
                  </a:lnTo>
                  <a:lnTo>
                    <a:pt x="1419" y="2264"/>
                  </a:lnTo>
                  <a:lnTo>
                    <a:pt x="1407" y="2282"/>
                  </a:lnTo>
                  <a:lnTo>
                    <a:pt x="1398" y="2299"/>
                  </a:lnTo>
                  <a:lnTo>
                    <a:pt x="1393" y="2315"/>
                  </a:lnTo>
                  <a:lnTo>
                    <a:pt x="1398" y="2320"/>
                  </a:lnTo>
                  <a:lnTo>
                    <a:pt x="1403" y="2325"/>
                  </a:lnTo>
                  <a:lnTo>
                    <a:pt x="1407" y="2330"/>
                  </a:lnTo>
                  <a:lnTo>
                    <a:pt x="1408" y="2339"/>
                  </a:lnTo>
                  <a:lnTo>
                    <a:pt x="1400" y="2341"/>
                  </a:lnTo>
                  <a:lnTo>
                    <a:pt x="1387" y="2348"/>
                  </a:lnTo>
                  <a:lnTo>
                    <a:pt x="1375" y="2358"/>
                  </a:lnTo>
                  <a:lnTo>
                    <a:pt x="1366" y="2369"/>
                  </a:lnTo>
                  <a:lnTo>
                    <a:pt x="1365" y="2372"/>
                  </a:lnTo>
                  <a:lnTo>
                    <a:pt x="1363" y="2376"/>
                  </a:lnTo>
                  <a:lnTo>
                    <a:pt x="1363" y="2379"/>
                  </a:lnTo>
                  <a:lnTo>
                    <a:pt x="1363" y="2385"/>
                  </a:lnTo>
                  <a:lnTo>
                    <a:pt x="1366" y="2385"/>
                  </a:lnTo>
                  <a:lnTo>
                    <a:pt x="1366" y="2381"/>
                  </a:lnTo>
                  <a:lnTo>
                    <a:pt x="1377" y="2369"/>
                  </a:lnTo>
                  <a:lnTo>
                    <a:pt x="1386" y="2357"/>
                  </a:lnTo>
                  <a:lnTo>
                    <a:pt x="1389" y="2358"/>
                  </a:lnTo>
                  <a:lnTo>
                    <a:pt x="1391" y="2358"/>
                  </a:lnTo>
                  <a:lnTo>
                    <a:pt x="1391" y="2360"/>
                  </a:lnTo>
                  <a:lnTo>
                    <a:pt x="1391" y="2360"/>
                  </a:lnTo>
                  <a:lnTo>
                    <a:pt x="1393" y="2362"/>
                  </a:lnTo>
                  <a:lnTo>
                    <a:pt x="1396" y="2371"/>
                  </a:lnTo>
                  <a:lnTo>
                    <a:pt x="1398" y="2381"/>
                  </a:lnTo>
                  <a:lnTo>
                    <a:pt x="1400" y="2393"/>
                  </a:lnTo>
                  <a:lnTo>
                    <a:pt x="1401" y="2404"/>
                  </a:lnTo>
                  <a:lnTo>
                    <a:pt x="1407" y="2404"/>
                  </a:lnTo>
                  <a:lnTo>
                    <a:pt x="1408" y="2404"/>
                  </a:lnTo>
                  <a:lnTo>
                    <a:pt x="1412" y="2404"/>
                  </a:lnTo>
                  <a:lnTo>
                    <a:pt x="1412" y="2406"/>
                  </a:lnTo>
                  <a:lnTo>
                    <a:pt x="1414" y="2406"/>
                  </a:lnTo>
                  <a:lnTo>
                    <a:pt x="1414" y="2407"/>
                  </a:lnTo>
                  <a:lnTo>
                    <a:pt x="1417" y="2411"/>
                  </a:lnTo>
                  <a:lnTo>
                    <a:pt x="1414" y="2413"/>
                  </a:lnTo>
                  <a:lnTo>
                    <a:pt x="1412" y="2414"/>
                  </a:lnTo>
                  <a:lnTo>
                    <a:pt x="1412" y="2416"/>
                  </a:lnTo>
                  <a:lnTo>
                    <a:pt x="1410" y="2416"/>
                  </a:lnTo>
                  <a:lnTo>
                    <a:pt x="1408" y="2418"/>
                  </a:lnTo>
                  <a:lnTo>
                    <a:pt x="1405" y="2419"/>
                  </a:lnTo>
                  <a:lnTo>
                    <a:pt x="1389" y="2423"/>
                  </a:lnTo>
                  <a:lnTo>
                    <a:pt x="1373" y="2419"/>
                  </a:lnTo>
                  <a:lnTo>
                    <a:pt x="1358" y="2411"/>
                  </a:lnTo>
                  <a:lnTo>
                    <a:pt x="1342" y="2399"/>
                  </a:lnTo>
                  <a:lnTo>
                    <a:pt x="1328" y="2385"/>
                  </a:lnTo>
                  <a:lnTo>
                    <a:pt x="1318" y="2371"/>
                  </a:lnTo>
                  <a:lnTo>
                    <a:pt x="1312" y="2357"/>
                  </a:lnTo>
                  <a:lnTo>
                    <a:pt x="1316" y="2357"/>
                  </a:lnTo>
                  <a:lnTo>
                    <a:pt x="1328" y="2369"/>
                  </a:lnTo>
                  <a:lnTo>
                    <a:pt x="1340" y="2379"/>
                  </a:lnTo>
                  <a:lnTo>
                    <a:pt x="1354" y="2388"/>
                  </a:lnTo>
                  <a:lnTo>
                    <a:pt x="1354" y="2381"/>
                  </a:lnTo>
                  <a:lnTo>
                    <a:pt x="1335" y="2371"/>
                  </a:lnTo>
                  <a:lnTo>
                    <a:pt x="1319" y="2357"/>
                  </a:lnTo>
                  <a:lnTo>
                    <a:pt x="1309" y="2337"/>
                  </a:lnTo>
                  <a:lnTo>
                    <a:pt x="1302" y="2315"/>
                  </a:lnTo>
                  <a:lnTo>
                    <a:pt x="1298" y="2292"/>
                  </a:lnTo>
                  <a:lnTo>
                    <a:pt x="1300" y="2266"/>
                  </a:lnTo>
                  <a:lnTo>
                    <a:pt x="1302" y="2241"/>
                  </a:lnTo>
                  <a:lnTo>
                    <a:pt x="1307" y="2219"/>
                  </a:lnTo>
                  <a:lnTo>
                    <a:pt x="1314" y="2198"/>
                  </a:lnTo>
                  <a:lnTo>
                    <a:pt x="1321" y="2180"/>
                  </a:lnTo>
                  <a:lnTo>
                    <a:pt x="1331" y="2180"/>
                  </a:lnTo>
                  <a:lnTo>
                    <a:pt x="1340" y="2145"/>
                  </a:lnTo>
                  <a:lnTo>
                    <a:pt x="1335" y="2145"/>
                  </a:lnTo>
                  <a:lnTo>
                    <a:pt x="1335" y="2142"/>
                  </a:lnTo>
                  <a:lnTo>
                    <a:pt x="1331" y="2145"/>
                  </a:lnTo>
                  <a:lnTo>
                    <a:pt x="1328" y="2149"/>
                  </a:lnTo>
                  <a:lnTo>
                    <a:pt x="1326" y="2152"/>
                  </a:lnTo>
                  <a:lnTo>
                    <a:pt x="1323" y="2156"/>
                  </a:lnTo>
                  <a:lnTo>
                    <a:pt x="1316" y="2158"/>
                  </a:lnTo>
                  <a:lnTo>
                    <a:pt x="1316" y="2154"/>
                  </a:lnTo>
                  <a:lnTo>
                    <a:pt x="1328" y="2081"/>
                  </a:lnTo>
                  <a:lnTo>
                    <a:pt x="1326" y="2074"/>
                  </a:lnTo>
                  <a:lnTo>
                    <a:pt x="1323" y="2062"/>
                  </a:lnTo>
                  <a:lnTo>
                    <a:pt x="1325" y="2051"/>
                  </a:lnTo>
                  <a:lnTo>
                    <a:pt x="1337" y="2009"/>
                  </a:lnTo>
                  <a:lnTo>
                    <a:pt x="1347" y="1966"/>
                  </a:lnTo>
                  <a:lnTo>
                    <a:pt x="1356" y="1919"/>
                  </a:lnTo>
                  <a:lnTo>
                    <a:pt x="1366" y="1873"/>
                  </a:lnTo>
                  <a:lnTo>
                    <a:pt x="1372" y="1843"/>
                  </a:lnTo>
                  <a:lnTo>
                    <a:pt x="1373" y="1812"/>
                  </a:lnTo>
                  <a:lnTo>
                    <a:pt x="1375" y="1782"/>
                  </a:lnTo>
                  <a:lnTo>
                    <a:pt x="1379" y="1754"/>
                  </a:lnTo>
                  <a:lnTo>
                    <a:pt x="1344" y="1741"/>
                  </a:lnTo>
                  <a:lnTo>
                    <a:pt x="1314" y="1721"/>
                  </a:lnTo>
                  <a:lnTo>
                    <a:pt x="1290" y="1695"/>
                  </a:lnTo>
                  <a:lnTo>
                    <a:pt x="1270" y="1667"/>
                  </a:lnTo>
                  <a:lnTo>
                    <a:pt x="1263" y="1651"/>
                  </a:lnTo>
                  <a:lnTo>
                    <a:pt x="1258" y="1636"/>
                  </a:lnTo>
                  <a:lnTo>
                    <a:pt x="1253" y="1618"/>
                  </a:lnTo>
                  <a:lnTo>
                    <a:pt x="1246" y="1604"/>
                  </a:lnTo>
                  <a:lnTo>
                    <a:pt x="1235" y="1594"/>
                  </a:lnTo>
                  <a:lnTo>
                    <a:pt x="1232" y="1590"/>
                  </a:lnTo>
                  <a:lnTo>
                    <a:pt x="1227" y="1590"/>
                  </a:lnTo>
                  <a:lnTo>
                    <a:pt x="1223" y="1589"/>
                  </a:lnTo>
                  <a:lnTo>
                    <a:pt x="1220" y="1585"/>
                  </a:lnTo>
                  <a:lnTo>
                    <a:pt x="1216" y="1582"/>
                  </a:lnTo>
                  <a:lnTo>
                    <a:pt x="1220" y="1575"/>
                  </a:lnTo>
                  <a:lnTo>
                    <a:pt x="1220" y="1569"/>
                  </a:lnTo>
                  <a:lnTo>
                    <a:pt x="1220" y="1562"/>
                  </a:lnTo>
                  <a:lnTo>
                    <a:pt x="1220" y="1555"/>
                  </a:lnTo>
                  <a:lnTo>
                    <a:pt x="1229" y="1550"/>
                  </a:lnTo>
                  <a:lnTo>
                    <a:pt x="1235" y="1545"/>
                  </a:lnTo>
                  <a:lnTo>
                    <a:pt x="1244" y="1540"/>
                  </a:lnTo>
                  <a:lnTo>
                    <a:pt x="1244" y="1536"/>
                  </a:lnTo>
                  <a:lnTo>
                    <a:pt x="1235" y="1536"/>
                  </a:lnTo>
                  <a:lnTo>
                    <a:pt x="1230" y="1535"/>
                  </a:lnTo>
                  <a:lnTo>
                    <a:pt x="1225" y="1535"/>
                  </a:lnTo>
                  <a:lnTo>
                    <a:pt x="1220" y="1533"/>
                  </a:lnTo>
                  <a:lnTo>
                    <a:pt x="1227" y="1517"/>
                  </a:lnTo>
                  <a:lnTo>
                    <a:pt x="1232" y="1501"/>
                  </a:lnTo>
                  <a:lnTo>
                    <a:pt x="1239" y="1486"/>
                  </a:lnTo>
                  <a:lnTo>
                    <a:pt x="1251" y="1473"/>
                  </a:lnTo>
                  <a:lnTo>
                    <a:pt x="1265" y="1461"/>
                  </a:lnTo>
                  <a:lnTo>
                    <a:pt x="1277" y="1447"/>
                  </a:lnTo>
                  <a:lnTo>
                    <a:pt x="1276" y="1437"/>
                  </a:lnTo>
                  <a:lnTo>
                    <a:pt x="1276" y="1423"/>
                  </a:lnTo>
                  <a:lnTo>
                    <a:pt x="1274" y="1409"/>
                  </a:lnTo>
                  <a:lnTo>
                    <a:pt x="1269" y="1400"/>
                  </a:lnTo>
                  <a:lnTo>
                    <a:pt x="1262" y="1390"/>
                  </a:lnTo>
                  <a:lnTo>
                    <a:pt x="1255" y="1379"/>
                  </a:lnTo>
                  <a:lnTo>
                    <a:pt x="1248" y="1379"/>
                  </a:lnTo>
                  <a:lnTo>
                    <a:pt x="1246" y="1381"/>
                  </a:lnTo>
                  <a:lnTo>
                    <a:pt x="1244" y="1383"/>
                  </a:lnTo>
                  <a:lnTo>
                    <a:pt x="1242" y="1384"/>
                  </a:lnTo>
                  <a:lnTo>
                    <a:pt x="1239" y="1386"/>
                  </a:lnTo>
                  <a:lnTo>
                    <a:pt x="1241" y="1390"/>
                  </a:lnTo>
                  <a:lnTo>
                    <a:pt x="1241" y="1393"/>
                  </a:lnTo>
                  <a:lnTo>
                    <a:pt x="1241" y="1393"/>
                  </a:lnTo>
                  <a:lnTo>
                    <a:pt x="1241" y="1395"/>
                  </a:lnTo>
                  <a:lnTo>
                    <a:pt x="1241" y="1395"/>
                  </a:lnTo>
                  <a:lnTo>
                    <a:pt x="1239" y="1398"/>
                  </a:lnTo>
                  <a:lnTo>
                    <a:pt x="1237" y="1398"/>
                  </a:lnTo>
                  <a:lnTo>
                    <a:pt x="1235" y="1400"/>
                  </a:lnTo>
                  <a:lnTo>
                    <a:pt x="1234" y="1400"/>
                  </a:lnTo>
                  <a:lnTo>
                    <a:pt x="1232" y="1400"/>
                  </a:lnTo>
                  <a:lnTo>
                    <a:pt x="1229" y="1402"/>
                  </a:lnTo>
                  <a:lnTo>
                    <a:pt x="1220" y="1395"/>
                  </a:lnTo>
                  <a:lnTo>
                    <a:pt x="1204" y="1386"/>
                  </a:lnTo>
                  <a:lnTo>
                    <a:pt x="1188" y="1377"/>
                  </a:lnTo>
                  <a:lnTo>
                    <a:pt x="1173" y="1370"/>
                  </a:lnTo>
                  <a:lnTo>
                    <a:pt x="1162" y="1367"/>
                  </a:lnTo>
                  <a:lnTo>
                    <a:pt x="1153" y="1346"/>
                  </a:lnTo>
                  <a:lnTo>
                    <a:pt x="1145" y="1334"/>
                  </a:lnTo>
                  <a:lnTo>
                    <a:pt x="1136" y="1325"/>
                  </a:lnTo>
                  <a:lnTo>
                    <a:pt x="1127" y="1322"/>
                  </a:lnTo>
                  <a:lnTo>
                    <a:pt x="1113" y="1318"/>
                  </a:lnTo>
                  <a:lnTo>
                    <a:pt x="1098" y="1313"/>
                  </a:lnTo>
                  <a:lnTo>
                    <a:pt x="1078" y="1306"/>
                  </a:lnTo>
                  <a:lnTo>
                    <a:pt x="1066" y="1297"/>
                  </a:lnTo>
                  <a:lnTo>
                    <a:pt x="1056" y="1288"/>
                  </a:lnTo>
                  <a:lnTo>
                    <a:pt x="1040" y="1281"/>
                  </a:lnTo>
                  <a:lnTo>
                    <a:pt x="1030" y="1281"/>
                  </a:lnTo>
                  <a:lnTo>
                    <a:pt x="1023" y="1285"/>
                  </a:lnTo>
                  <a:lnTo>
                    <a:pt x="1017" y="1288"/>
                  </a:lnTo>
                  <a:lnTo>
                    <a:pt x="1010" y="1292"/>
                  </a:lnTo>
                  <a:lnTo>
                    <a:pt x="1002" y="1290"/>
                  </a:lnTo>
                  <a:lnTo>
                    <a:pt x="998" y="1288"/>
                  </a:lnTo>
                  <a:lnTo>
                    <a:pt x="995" y="1285"/>
                  </a:lnTo>
                  <a:lnTo>
                    <a:pt x="991" y="1281"/>
                  </a:lnTo>
                  <a:lnTo>
                    <a:pt x="986" y="1276"/>
                  </a:lnTo>
                  <a:lnTo>
                    <a:pt x="982" y="1273"/>
                  </a:lnTo>
                  <a:lnTo>
                    <a:pt x="979" y="1271"/>
                  </a:lnTo>
                  <a:lnTo>
                    <a:pt x="956" y="1267"/>
                  </a:lnTo>
                  <a:lnTo>
                    <a:pt x="953" y="1264"/>
                  </a:lnTo>
                  <a:lnTo>
                    <a:pt x="949" y="1261"/>
                  </a:lnTo>
                  <a:lnTo>
                    <a:pt x="946" y="1257"/>
                  </a:lnTo>
                  <a:lnTo>
                    <a:pt x="942" y="1254"/>
                  </a:lnTo>
                  <a:lnTo>
                    <a:pt x="941" y="1252"/>
                  </a:lnTo>
                  <a:lnTo>
                    <a:pt x="921" y="1255"/>
                  </a:lnTo>
                  <a:lnTo>
                    <a:pt x="918" y="1254"/>
                  </a:lnTo>
                  <a:lnTo>
                    <a:pt x="913" y="1247"/>
                  </a:lnTo>
                  <a:lnTo>
                    <a:pt x="904" y="1240"/>
                  </a:lnTo>
                  <a:lnTo>
                    <a:pt x="897" y="1231"/>
                  </a:lnTo>
                  <a:lnTo>
                    <a:pt x="890" y="1224"/>
                  </a:lnTo>
                  <a:lnTo>
                    <a:pt x="886" y="1220"/>
                  </a:lnTo>
                  <a:lnTo>
                    <a:pt x="893" y="1198"/>
                  </a:lnTo>
                  <a:lnTo>
                    <a:pt x="874" y="1177"/>
                  </a:lnTo>
                  <a:lnTo>
                    <a:pt x="857" y="1154"/>
                  </a:lnTo>
                  <a:lnTo>
                    <a:pt x="839" y="1130"/>
                  </a:lnTo>
                  <a:lnTo>
                    <a:pt x="822" y="1105"/>
                  </a:lnTo>
                  <a:lnTo>
                    <a:pt x="818" y="1103"/>
                  </a:lnTo>
                  <a:lnTo>
                    <a:pt x="813" y="1102"/>
                  </a:lnTo>
                  <a:lnTo>
                    <a:pt x="810" y="1102"/>
                  </a:lnTo>
                  <a:lnTo>
                    <a:pt x="804" y="1100"/>
                  </a:lnTo>
                  <a:lnTo>
                    <a:pt x="803" y="1098"/>
                  </a:lnTo>
                  <a:lnTo>
                    <a:pt x="796" y="1089"/>
                  </a:lnTo>
                  <a:lnTo>
                    <a:pt x="792" y="1079"/>
                  </a:lnTo>
                  <a:lnTo>
                    <a:pt x="789" y="1069"/>
                  </a:lnTo>
                  <a:lnTo>
                    <a:pt x="783" y="1058"/>
                  </a:lnTo>
                  <a:lnTo>
                    <a:pt x="775" y="1053"/>
                  </a:lnTo>
                  <a:lnTo>
                    <a:pt x="771" y="1049"/>
                  </a:lnTo>
                  <a:lnTo>
                    <a:pt x="768" y="1046"/>
                  </a:lnTo>
                  <a:lnTo>
                    <a:pt x="764" y="1044"/>
                  </a:lnTo>
                  <a:lnTo>
                    <a:pt x="764" y="1063"/>
                  </a:lnTo>
                  <a:lnTo>
                    <a:pt x="769" y="1070"/>
                  </a:lnTo>
                  <a:lnTo>
                    <a:pt x="780" y="1082"/>
                  </a:lnTo>
                  <a:lnTo>
                    <a:pt x="790" y="1096"/>
                  </a:lnTo>
                  <a:lnTo>
                    <a:pt x="803" y="1114"/>
                  </a:lnTo>
                  <a:lnTo>
                    <a:pt x="813" y="1131"/>
                  </a:lnTo>
                  <a:lnTo>
                    <a:pt x="824" y="1149"/>
                  </a:lnTo>
                  <a:lnTo>
                    <a:pt x="832" y="1165"/>
                  </a:lnTo>
                  <a:lnTo>
                    <a:pt x="836" y="1175"/>
                  </a:lnTo>
                  <a:lnTo>
                    <a:pt x="836" y="1182"/>
                  </a:lnTo>
                  <a:lnTo>
                    <a:pt x="834" y="1185"/>
                  </a:lnTo>
                  <a:lnTo>
                    <a:pt x="832" y="1187"/>
                  </a:lnTo>
                  <a:lnTo>
                    <a:pt x="832" y="1189"/>
                  </a:lnTo>
                  <a:lnTo>
                    <a:pt x="829" y="1191"/>
                  </a:lnTo>
                  <a:lnTo>
                    <a:pt x="829" y="1184"/>
                  </a:lnTo>
                  <a:lnTo>
                    <a:pt x="827" y="1178"/>
                  </a:lnTo>
                  <a:lnTo>
                    <a:pt x="827" y="1175"/>
                  </a:lnTo>
                  <a:lnTo>
                    <a:pt x="825" y="1171"/>
                  </a:lnTo>
                  <a:lnTo>
                    <a:pt x="822" y="1171"/>
                  </a:lnTo>
                  <a:lnTo>
                    <a:pt x="820" y="1171"/>
                  </a:lnTo>
                  <a:lnTo>
                    <a:pt x="818" y="1171"/>
                  </a:lnTo>
                  <a:lnTo>
                    <a:pt x="817" y="1171"/>
                  </a:lnTo>
                  <a:lnTo>
                    <a:pt x="815" y="1171"/>
                  </a:lnTo>
                  <a:lnTo>
                    <a:pt x="810" y="1171"/>
                  </a:lnTo>
                  <a:lnTo>
                    <a:pt x="806" y="1159"/>
                  </a:lnTo>
                  <a:lnTo>
                    <a:pt x="803" y="1147"/>
                  </a:lnTo>
                  <a:lnTo>
                    <a:pt x="797" y="1137"/>
                  </a:lnTo>
                  <a:lnTo>
                    <a:pt x="789" y="1128"/>
                  </a:lnTo>
                  <a:lnTo>
                    <a:pt x="778" y="1121"/>
                  </a:lnTo>
                  <a:lnTo>
                    <a:pt x="768" y="1114"/>
                  </a:lnTo>
                  <a:lnTo>
                    <a:pt x="759" y="1102"/>
                  </a:lnTo>
                  <a:lnTo>
                    <a:pt x="762" y="1100"/>
                  </a:lnTo>
                  <a:lnTo>
                    <a:pt x="764" y="1100"/>
                  </a:lnTo>
                  <a:lnTo>
                    <a:pt x="764" y="1100"/>
                  </a:lnTo>
                  <a:lnTo>
                    <a:pt x="766" y="1100"/>
                  </a:lnTo>
                  <a:lnTo>
                    <a:pt x="766" y="1098"/>
                  </a:lnTo>
                  <a:lnTo>
                    <a:pt x="766" y="1096"/>
                  </a:lnTo>
                  <a:lnTo>
                    <a:pt x="768" y="1095"/>
                  </a:lnTo>
                  <a:lnTo>
                    <a:pt x="755" y="1086"/>
                  </a:lnTo>
                  <a:lnTo>
                    <a:pt x="749" y="1075"/>
                  </a:lnTo>
                  <a:lnTo>
                    <a:pt x="743" y="1063"/>
                  </a:lnTo>
                  <a:lnTo>
                    <a:pt x="740" y="1049"/>
                  </a:lnTo>
                  <a:lnTo>
                    <a:pt x="733" y="1037"/>
                  </a:lnTo>
                  <a:lnTo>
                    <a:pt x="724" y="1027"/>
                  </a:lnTo>
                  <a:lnTo>
                    <a:pt x="714" y="1021"/>
                  </a:lnTo>
                  <a:lnTo>
                    <a:pt x="701" y="1016"/>
                  </a:lnTo>
                  <a:lnTo>
                    <a:pt x="691" y="1009"/>
                  </a:lnTo>
                  <a:lnTo>
                    <a:pt x="684" y="1000"/>
                  </a:lnTo>
                  <a:lnTo>
                    <a:pt x="680" y="990"/>
                  </a:lnTo>
                  <a:lnTo>
                    <a:pt x="675" y="979"/>
                  </a:lnTo>
                  <a:lnTo>
                    <a:pt x="663" y="962"/>
                  </a:lnTo>
                  <a:lnTo>
                    <a:pt x="653" y="950"/>
                  </a:lnTo>
                  <a:lnTo>
                    <a:pt x="642" y="939"/>
                  </a:lnTo>
                  <a:lnTo>
                    <a:pt x="635" y="927"/>
                  </a:lnTo>
                  <a:lnTo>
                    <a:pt x="630" y="911"/>
                  </a:lnTo>
                  <a:lnTo>
                    <a:pt x="626" y="890"/>
                  </a:lnTo>
                  <a:lnTo>
                    <a:pt x="625" y="861"/>
                  </a:lnTo>
                  <a:lnTo>
                    <a:pt x="625" y="854"/>
                  </a:lnTo>
                  <a:lnTo>
                    <a:pt x="626" y="840"/>
                  </a:lnTo>
                  <a:lnTo>
                    <a:pt x="626" y="821"/>
                  </a:lnTo>
                  <a:lnTo>
                    <a:pt x="626" y="798"/>
                  </a:lnTo>
                  <a:lnTo>
                    <a:pt x="626" y="777"/>
                  </a:lnTo>
                  <a:lnTo>
                    <a:pt x="628" y="760"/>
                  </a:lnTo>
                  <a:lnTo>
                    <a:pt x="630" y="749"/>
                  </a:lnTo>
                  <a:lnTo>
                    <a:pt x="635" y="747"/>
                  </a:lnTo>
                  <a:lnTo>
                    <a:pt x="639" y="747"/>
                  </a:lnTo>
                  <a:lnTo>
                    <a:pt x="642" y="747"/>
                  </a:lnTo>
                  <a:lnTo>
                    <a:pt x="646" y="747"/>
                  </a:lnTo>
                  <a:lnTo>
                    <a:pt x="649" y="749"/>
                  </a:lnTo>
                  <a:lnTo>
                    <a:pt x="651" y="753"/>
                  </a:lnTo>
                  <a:lnTo>
                    <a:pt x="654" y="756"/>
                  </a:lnTo>
                  <a:lnTo>
                    <a:pt x="656" y="760"/>
                  </a:lnTo>
                  <a:lnTo>
                    <a:pt x="656" y="740"/>
                  </a:lnTo>
                  <a:lnTo>
                    <a:pt x="644" y="726"/>
                  </a:lnTo>
                  <a:lnTo>
                    <a:pt x="630" y="712"/>
                  </a:lnTo>
                  <a:lnTo>
                    <a:pt x="614" y="702"/>
                  </a:lnTo>
                  <a:lnTo>
                    <a:pt x="614" y="711"/>
                  </a:lnTo>
                  <a:lnTo>
                    <a:pt x="621" y="716"/>
                  </a:lnTo>
                  <a:lnTo>
                    <a:pt x="628" y="721"/>
                  </a:lnTo>
                  <a:lnTo>
                    <a:pt x="635" y="726"/>
                  </a:lnTo>
                  <a:lnTo>
                    <a:pt x="640" y="733"/>
                  </a:lnTo>
                  <a:lnTo>
                    <a:pt x="640" y="737"/>
                  </a:lnTo>
                  <a:lnTo>
                    <a:pt x="639" y="737"/>
                  </a:lnTo>
                  <a:lnTo>
                    <a:pt x="639" y="739"/>
                  </a:lnTo>
                  <a:lnTo>
                    <a:pt x="639" y="739"/>
                  </a:lnTo>
                  <a:lnTo>
                    <a:pt x="637" y="740"/>
                  </a:lnTo>
                  <a:lnTo>
                    <a:pt x="633" y="742"/>
                  </a:lnTo>
                  <a:lnTo>
                    <a:pt x="632" y="744"/>
                  </a:lnTo>
                  <a:lnTo>
                    <a:pt x="626" y="744"/>
                  </a:lnTo>
                  <a:lnTo>
                    <a:pt x="621" y="744"/>
                  </a:lnTo>
                  <a:lnTo>
                    <a:pt x="619" y="744"/>
                  </a:lnTo>
                  <a:lnTo>
                    <a:pt x="619" y="742"/>
                  </a:lnTo>
                  <a:lnTo>
                    <a:pt x="618" y="742"/>
                  </a:lnTo>
                  <a:lnTo>
                    <a:pt x="618" y="742"/>
                  </a:lnTo>
                  <a:lnTo>
                    <a:pt x="614" y="740"/>
                  </a:lnTo>
                  <a:lnTo>
                    <a:pt x="602" y="725"/>
                  </a:lnTo>
                  <a:lnTo>
                    <a:pt x="591" y="709"/>
                  </a:lnTo>
                  <a:lnTo>
                    <a:pt x="583" y="691"/>
                  </a:lnTo>
                  <a:lnTo>
                    <a:pt x="591" y="691"/>
                  </a:lnTo>
                  <a:lnTo>
                    <a:pt x="595" y="693"/>
                  </a:lnTo>
                  <a:lnTo>
                    <a:pt x="598" y="693"/>
                  </a:lnTo>
                  <a:lnTo>
                    <a:pt x="602" y="693"/>
                  </a:lnTo>
                  <a:lnTo>
                    <a:pt x="605" y="691"/>
                  </a:lnTo>
                  <a:lnTo>
                    <a:pt x="591" y="686"/>
                  </a:lnTo>
                  <a:lnTo>
                    <a:pt x="583" y="678"/>
                  </a:lnTo>
                  <a:lnTo>
                    <a:pt x="576" y="667"/>
                  </a:lnTo>
                  <a:lnTo>
                    <a:pt x="570" y="655"/>
                  </a:lnTo>
                  <a:lnTo>
                    <a:pt x="567" y="643"/>
                  </a:lnTo>
                  <a:lnTo>
                    <a:pt x="562" y="632"/>
                  </a:lnTo>
                  <a:lnTo>
                    <a:pt x="555" y="623"/>
                  </a:lnTo>
                  <a:lnTo>
                    <a:pt x="544" y="618"/>
                  </a:lnTo>
                  <a:lnTo>
                    <a:pt x="548" y="595"/>
                  </a:lnTo>
                  <a:lnTo>
                    <a:pt x="536" y="582"/>
                  </a:lnTo>
                  <a:lnTo>
                    <a:pt x="525" y="566"/>
                  </a:lnTo>
                  <a:lnTo>
                    <a:pt x="516" y="550"/>
                  </a:lnTo>
                  <a:lnTo>
                    <a:pt x="504" y="534"/>
                  </a:lnTo>
                  <a:lnTo>
                    <a:pt x="490" y="522"/>
                  </a:lnTo>
                  <a:lnTo>
                    <a:pt x="471" y="513"/>
                  </a:lnTo>
                  <a:lnTo>
                    <a:pt x="448" y="508"/>
                  </a:lnTo>
                  <a:lnTo>
                    <a:pt x="429" y="499"/>
                  </a:lnTo>
                  <a:lnTo>
                    <a:pt x="415" y="487"/>
                  </a:lnTo>
                  <a:lnTo>
                    <a:pt x="399" y="473"/>
                  </a:lnTo>
                  <a:lnTo>
                    <a:pt x="384" y="465"/>
                  </a:lnTo>
                  <a:lnTo>
                    <a:pt x="352" y="465"/>
                  </a:lnTo>
                  <a:lnTo>
                    <a:pt x="342" y="459"/>
                  </a:lnTo>
                  <a:lnTo>
                    <a:pt x="333" y="452"/>
                  </a:lnTo>
                  <a:lnTo>
                    <a:pt x="323" y="447"/>
                  </a:lnTo>
                  <a:lnTo>
                    <a:pt x="307" y="445"/>
                  </a:lnTo>
                  <a:lnTo>
                    <a:pt x="307" y="468"/>
                  </a:lnTo>
                  <a:lnTo>
                    <a:pt x="289" y="477"/>
                  </a:lnTo>
                  <a:lnTo>
                    <a:pt x="274" y="486"/>
                  </a:lnTo>
                  <a:lnTo>
                    <a:pt x="253" y="491"/>
                  </a:lnTo>
                  <a:lnTo>
                    <a:pt x="258" y="475"/>
                  </a:lnTo>
                  <a:lnTo>
                    <a:pt x="265" y="459"/>
                  </a:lnTo>
                  <a:lnTo>
                    <a:pt x="275" y="445"/>
                  </a:lnTo>
                  <a:lnTo>
                    <a:pt x="284" y="430"/>
                  </a:lnTo>
                  <a:lnTo>
                    <a:pt x="275" y="430"/>
                  </a:lnTo>
                  <a:lnTo>
                    <a:pt x="275" y="433"/>
                  </a:lnTo>
                  <a:lnTo>
                    <a:pt x="262" y="444"/>
                  </a:lnTo>
                  <a:lnTo>
                    <a:pt x="251" y="458"/>
                  </a:lnTo>
                  <a:lnTo>
                    <a:pt x="244" y="473"/>
                  </a:lnTo>
                  <a:lnTo>
                    <a:pt x="239" y="489"/>
                  </a:lnTo>
                  <a:lnTo>
                    <a:pt x="232" y="506"/>
                  </a:lnTo>
                  <a:lnTo>
                    <a:pt x="221" y="522"/>
                  </a:lnTo>
                  <a:lnTo>
                    <a:pt x="214" y="529"/>
                  </a:lnTo>
                  <a:lnTo>
                    <a:pt x="200" y="540"/>
                  </a:lnTo>
                  <a:lnTo>
                    <a:pt x="183" y="550"/>
                  </a:lnTo>
                  <a:lnTo>
                    <a:pt x="162" y="562"/>
                  </a:lnTo>
                  <a:lnTo>
                    <a:pt x="141" y="576"/>
                  </a:lnTo>
                  <a:lnTo>
                    <a:pt x="120" y="589"/>
                  </a:lnTo>
                  <a:lnTo>
                    <a:pt x="99" y="599"/>
                  </a:lnTo>
                  <a:lnTo>
                    <a:pt x="83" y="606"/>
                  </a:lnTo>
                  <a:lnTo>
                    <a:pt x="73" y="609"/>
                  </a:lnTo>
                  <a:lnTo>
                    <a:pt x="73" y="606"/>
                  </a:lnTo>
                  <a:lnTo>
                    <a:pt x="77" y="606"/>
                  </a:lnTo>
                  <a:lnTo>
                    <a:pt x="89" y="594"/>
                  </a:lnTo>
                  <a:lnTo>
                    <a:pt x="104" y="583"/>
                  </a:lnTo>
                  <a:lnTo>
                    <a:pt x="122" y="573"/>
                  </a:lnTo>
                  <a:lnTo>
                    <a:pt x="139" y="562"/>
                  </a:lnTo>
                  <a:lnTo>
                    <a:pt x="155" y="550"/>
                  </a:lnTo>
                  <a:lnTo>
                    <a:pt x="167" y="536"/>
                  </a:lnTo>
                  <a:lnTo>
                    <a:pt x="176" y="520"/>
                  </a:lnTo>
                  <a:lnTo>
                    <a:pt x="179" y="499"/>
                  </a:lnTo>
                  <a:lnTo>
                    <a:pt x="166" y="503"/>
                  </a:lnTo>
                  <a:lnTo>
                    <a:pt x="157" y="506"/>
                  </a:lnTo>
                  <a:lnTo>
                    <a:pt x="145" y="510"/>
                  </a:lnTo>
                  <a:lnTo>
                    <a:pt x="145" y="506"/>
                  </a:lnTo>
                  <a:lnTo>
                    <a:pt x="145" y="503"/>
                  </a:lnTo>
                  <a:lnTo>
                    <a:pt x="145" y="503"/>
                  </a:lnTo>
                  <a:lnTo>
                    <a:pt x="143" y="501"/>
                  </a:lnTo>
                  <a:lnTo>
                    <a:pt x="143" y="501"/>
                  </a:lnTo>
                  <a:lnTo>
                    <a:pt x="141" y="501"/>
                  </a:lnTo>
                  <a:lnTo>
                    <a:pt x="138" y="499"/>
                  </a:lnTo>
                  <a:lnTo>
                    <a:pt x="136" y="501"/>
                  </a:lnTo>
                  <a:lnTo>
                    <a:pt x="134" y="503"/>
                  </a:lnTo>
                  <a:lnTo>
                    <a:pt x="132" y="505"/>
                  </a:lnTo>
                  <a:lnTo>
                    <a:pt x="131" y="505"/>
                  </a:lnTo>
                  <a:lnTo>
                    <a:pt x="127" y="506"/>
                  </a:lnTo>
                  <a:lnTo>
                    <a:pt x="122" y="506"/>
                  </a:lnTo>
                  <a:lnTo>
                    <a:pt x="120" y="496"/>
                  </a:lnTo>
                  <a:lnTo>
                    <a:pt x="115" y="482"/>
                  </a:lnTo>
                  <a:lnTo>
                    <a:pt x="111" y="472"/>
                  </a:lnTo>
                  <a:lnTo>
                    <a:pt x="108" y="475"/>
                  </a:lnTo>
                  <a:lnTo>
                    <a:pt x="106" y="477"/>
                  </a:lnTo>
                  <a:lnTo>
                    <a:pt x="104" y="477"/>
                  </a:lnTo>
                  <a:lnTo>
                    <a:pt x="101" y="477"/>
                  </a:lnTo>
                  <a:lnTo>
                    <a:pt x="99" y="475"/>
                  </a:lnTo>
                  <a:lnTo>
                    <a:pt x="82" y="463"/>
                  </a:lnTo>
                  <a:lnTo>
                    <a:pt x="68" y="445"/>
                  </a:lnTo>
                  <a:lnTo>
                    <a:pt x="57" y="426"/>
                  </a:lnTo>
                  <a:lnTo>
                    <a:pt x="63" y="416"/>
                  </a:lnTo>
                  <a:lnTo>
                    <a:pt x="68" y="403"/>
                  </a:lnTo>
                  <a:lnTo>
                    <a:pt x="73" y="393"/>
                  </a:lnTo>
                  <a:lnTo>
                    <a:pt x="80" y="384"/>
                  </a:lnTo>
                  <a:lnTo>
                    <a:pt x="92" y="377"/>
                  </a:lnTo>
                  <a:lnTo>
                    <a:pt x="103" y="374"/>
                  </a:lnTo>
                  <a:lnTo>
                    <a:pt x="113" y="369"/>
                  </a:lnTo>
                  <a:lnTo>
                    <a:pt x="120" y="362"/>
                  </a:lnTo>
                  <a:lnTo>
                    <a:pt x="125" y="351"/>
                  </a:lnTo>
                  <a:lnTo>
                    <a:pt x="125" y="334"/>
                  </a:lnTo>
                  <a:lnTo>
                    <a:pt x="127" y="332"/>
                  </a:lnTo>
                  <a:lnTo>
                    <a:pt x="129" y="332"/>
                  </a:lnTo>
                  <a:lnTo>
                    <a:pt x="129" y="330"/>
                  </a:lnTo>
                  <a:lnTo>
                    <a:pt x="129" y="328"/>
                  </a:lnTo>
                  <a:lnTo>
                    <a:pt x="131" y="327"/>
                  </a:lnTo>
                  <a:lnTo>
                    <a:pt x="115" y="327"/>
                  </a:lnTo>
                  <a:lnTo>
                    <a:pt x="111" y="330"/>
                  </a:lnTo>
                  <a:lnTo>
                    <a:pt x="110" y="332"/>
                  </a:lnTo>
                  <a:lnTo>
                    <a:pt x="108" y="334"/>
                  </a:lnTo>
                  <a:lnTo>
                    <a:pt x="104" y="335"/>
                  </a:lnTo>
                  <a:lnTo>
                    <a:pt x="101" y="337"/>
                  </a:lnTo>
                  <a:lnTo>
                    <a:pt x="96" y="337"/>
                  </a:lnTo>
                  <a:lnTo>
                    <a:pt x="85" y="334"/>
                  </a:lnTo>
                  <a:lnTo>
                    <a:pt x="70" y="328"/>
                  </a:lnTo>
                  <a:lnTo>
                    <a:pt x="52" y="325"/>
                  </a:lnTo>
                  <a:lnTo>
                    <a:pt x="38" y="318"/>
                  </a:lnTo>
                  <a:lnTo>
                    <a:pt x="35" y="292"/>
                  </a:lnTo>
                  <a:lnTo>
                    <a:pt x="42" y="292"/>
                  </a:lnTo>
                  <a:lnTo>
                    <a:pt x="45" y="290"/>
                  </a:lnTo>
                  <a:lnTo>
                    <a:pt x="50" y="288"/>
                  </a:lnTo>
                  <a:lnTo>
                    <a:pt x="54" y="287"/>
                  </a:lnTo>
                  <a:lnTo>
                    <a:pt x="57" y="287"/>
                  </a:lnTo>
                  <a:lnTo>
                    <a:pt x="61" y="283"/>
                  </a:lnTo>
                  <a:lnTo>
                    <a:pt x="64" y="280"/>
                  </a:lnTo>
                  <a:lnTo>
                    <a:pt x="63" y="278"/>
                  </a:lnTo>
                  <a:lnTo>
                    <a:pt x="63" y="278"/>
                  </a:lnTo>
                  <a:lnTo>
                    <a:pt x="63" y="276"/>
                  </a:lnTo>
                  <a:lnTo>
                    <a:pt x="63" y="276"/>
                  </a:lnTo>
                  <a:lnTo>
                    <a:pt x="61" y="273"/>
                  </a:lnTo>
                  <a:lnTo>
                    <a:pt x="77" y="273"/>
                  </a:lnTo>
                  <a:lnTo>
                    <a:pt x="78" y="271"/>
                  </a:lnTo>
                  <a:lnTo>
                    <a:pt x="80" y="271"/>
                  </a:lnTo>
                  <a:lnTo>
                    <a:pt x="82" y="269"/>
                  </a:lnTo>
                  <a:lnTo>
                    <a:pt x="83" y="269"/>
                  </a:lnTo>
                  <a:lnTo>
                    <a:pt x="87" y="269"/>
                  </a:lnTo>
                  <a:lnTo>
                    <a:pt x="92" y="274"/>
                  </a:lnTo>
                  <a:lnTo>
                    <a:pt x="97" y="278"/>
                  </a:lnTo>
                  <a:lnTo>
                    <a:pt x="103" y="283"/>
                  </a:lnTo>
                  <a:lnTo>
                    <a:pt x="106" y="288"/>
                  </a:lnTo>
                  <a:lnTo>
                    <a:pt x="118" y="283"/>
                  </a:lnTo>
                  <a:lnTo>
                    <a:pt x="118" y="276"/>
                  </a:lnTo>
                  <a:lnTo>
                    <a:pt x="115" y="271"/>
                  </a:lnTo>
                  <a:lnTo>
                    <a:pt x="113" y="266"/>
                  </a:lnTo>
                  <a:lnTo>
                    <a:pt x="111" y="260"/>
                  </a:lnTo>
                  <a:lnTo>
                    <a:pt x="110" y="255"/>
                  </a:lnTo>
                  <a:lnTo>
                    <a:pt x="106" y="250"/>
                  </a:lnTo>
                  <a:lnTo>
                    <a:pt x="94" y="236"/>
                  </a:lnTo>
                  <a:lnTo>
                    <a:pt x="80" y="225"/>
                  </a:lnTo>
                  <a:lnTo>
                    <a:pt x="64" y="215"/>
                  </a:lnTo>
                  <a:lnTo>
                    <a:pt x="50" y="205"/>
                  </a:lnTo>
                  <a:lnTo>
                    <a:pt x="42" y="189"/>
                  </a:lnTo>
                  <a:lnTo>
                    <a:pt x="45" y="184"/>
                  </a:lnTo>
                  <a:lnTo>
                    <a:pt x="47" y="178"/>
                  </a:lnTo>
                  <a:lnTo>
                    <a:pt x="49" y="173"/>
                  </a:lnTo>
                  <a:lnTo>
                    <a:pt x="70" y="175"/>
                  </a:lnTo>
                  <a:lnTo>
                    <a:pt x="90" y="173"/>
                  </a:lnTo>
                  <a:lnTo>
                    <a:pt x="106" y="164"/>
                  </a:lnTo>
                  <a:lnTo>
                    <a:pt x="111" y="152"/>
                  </a:lnTo>
                  <a:lnTo>
                    <a:pt x="115" y="140"/>
                  </a:lnTo>
                  <a:lnTo>
                    <a:pt x="118" y="129"/>
                  </a:lnTo>
                  <a:lnTo>
                    <a:pt x="131" y="119"/>
                  </a:lnTo>
                  <a:lnTo>
                    <a:pt x="148" y="110"/>
                  </a:lnTo>
                  <a:lnTo>
                    <a:pt x="167" y="105"/>
                  </a:lnTo>
                  <a:lnTo>
                    <a:pt x="183" y="98"/>
                  </a:lnTo>
                  <a:lnTo>
                    <a:pt x="199" y="88"/>
                  </a:lnTo>
                  <a:lnTo>
                    <a:pt x="204" y="91"/>
                  </a:lnTo>
                  <a:lnTo>
                    <a:pt x="207" y="93"/>
                  </a:lnTo>
                  <a:lnTo>
                    <a:pt x="207" y="96"/>
                  </a:lnTo>
                  <a:lnTo>
                    <a:pt x="209" y="98"/>
                  </a:lnTo>
                  <a:lnTo>
                    <a:pt x="209" y="102"/>
                  </a:lnTo>
                  <a:lnTo>
                    <a:pt x="211" y="103"/>
                  </a:lnTo>
                  <a:lnTo>
                    <a:pt x="214" y="107"/>
                  </a:lnTo>
                  <a:lnTo>
                    <a:pt x="218" y="110"/>
                  </a:lnTo>
                  <a:lnTo>
                    <a:pt x="223" y="110"/>
                  </a:lnTo>
                  <a:lnTo>
                    <a:pt x="227" y="110"/>
                  </a:lnTo>
                  <a:lnTo>
                    <a:pt x="230" y="109"/>
                  </a:lnTo>
                  <a:lnTo>
                    <a:pt x="234" y="107"/>
                  </a:lnTo>
                  <a:lnTo>
                    <a:pt x="237" y="107"/>
                  </a:lnTo>
                  <a:lnTo>
                    <a:pt x="241" y="107"/>
                  </a:lnTo>
                  <a:lnTo>
                    <a:pt x="244" y="109"/>
                  </a:lnTo>
                  <a:lnTo>
                    <a:pt x="248" y="112"/>
                  </a:lnTo>
                  <a:lnTo>
                    <a:pt x="253" y="117"/>
                  </a:lnTo>
                  <a:lnTo>
                    <a:pt x="256" y="121"/>
                  </a:lnTo>
                  <a:lnTo>
                    <a:pt x="260" y="124"/>
                  </a:lnTo>
                  <a:lnTo>
                    <a:pt x="265" y="126"/>
                  </a:lnTo>
                  <a:lnTo>
                    <a:pt x="270" y="128"/>
                  </a:lnTo>
                  <a:lnTo>
                    <a:pt x="275" y="126"/>
                  </a:lnTo>
                  <a:lnTo>
                    <a:pt x="279" y="126"/>
                  </a:lnTo>
                  <a:lnTo>
                    <a:pt x="282" y="124"/>
                  </a:lnTo>
                  <a:lnTo>
                    <a:pt x="288" y="122"/>
                  </a:lnTo>
                  <a:lnTo>
                    <a:pt x="291" y="122"/>
                  </a:lnTo>
                  <a:lnTo>
                    <a:pt x="302" y="126"/>
                  </a:lnTo>
                  <a:lnTo>
                    <a:pt x="317" y="131"/>
                  </a:lnTo>
                  <a:lnTo>
                    <a:pt x="331" y="138"/>
                  </a:lnTo>
                  <a:lnTo>
                    <a:pt x="345" y="142"/>
                  </a:lnTo>
                  <a:lnTo>
                    <a:pt x="375" y="138"/>
                  </a:lnTo>
                  <a:lnTo>
                    <a:pt x="394" y="147"/>
                  </a:lnTo>
                  <a:lnTo>
                    <a:pt x="412" y="159"/>
                  </a:lnTo>
                  <a:lnTo>
                    <a:pt x="429" y="170"/>
                  </a:lnTo>
                  <a:lnTo>
                    <a:pt x="448" y="180"/>
                  </a:lnTo>
                  <a:lnTo>
                    <a:pt x="471" y="184"/>
                  </a:lnTo>
                  <a:lnTo>
                    <a:pt x="471" y="177"/>
                  </a:lnTo>
                  <a:lnTo>
                    <a:pt x="466" y="171"/>
                  </a:lnTo>
                  <a:lnTo>
                    <a:pt x="461" y="164"/>
                  </a:lnTo>
                  <a:lnTo>
                    <a:pt x="455" y="157"/>
                  </a:lnTo>
                  <a:lnTo>
                    <a:pt x="452" y="149"/>
                  </a:lnTo>
                  <a:lnTo>
                    <a:pt x="473" y="147"/>
                  </a:lnTo>
                  <a:lnTo>
                    <a:pt x="487" y="143"/>
                  </a:lnTo>
                  <a:lnTo>
                    <a:pt x="499" y="136"/>
                  </a:lnTo>
                  <a:lnTo>
                    <a:pt x="509" y="129"/>
                  </a:lnTo>
                  <a:lnTo>
                    <a:pt x="520" y="121"/>
                  </a:lnTo>
                  <a:lnTo>
                    <a:pt x="532" y="115"/>
                  </a:lnTo>
                  <a:lnTo>
                    <a:pt x="548" y="112"/>
                  </a:lnTo>
                  <a:lnTo>
                    <a:pt x="551" y="114"/>
                  </a:lnTo>
                  <a:lnTo>
                    <a:pt x="557" y="115"/>
                  </a:lnTo>
                  <a:lnTo>
                    <a:pt x="560" y="117"/>
                  </a:lnTo>
                  <a:lnTo>
                    <a:pt x="563" y="119"/>
                  </a:lnTo>
                  <a:lnTo>
                    <a:pt x="557" y="119"/>
                  </a:lnTo>
                  <a:lnTo>
                    <a:pt x="539" y="133"/>
                  </a:lnTo>
                  <a:lnTo>
                    <a:pt x="520" y="145"/>
                  </a:lnTo>
                  <a:lnTo>
                    <a:pt x="499" y="154"/>
                  </a:lnTo>
                  <a:lnTo>
                    <a:pt x="499" y="161"/>
                  </a:lnTo>
                  <a:lnTo>
                    <a:pt x="518" y="164"/>
                  </a:lnTo>
                  <a:lnTo>
                    <a:pt x="527" y="154"/>
                  </a:lnTo>
                  <a:lnTo>
                    <a:pt x="536" y="149"/>
                  </a:lnTo>
                  <a:lnTo>
                    <a:pt x="548" y="147"/>
                  </a:lnTo>
                  <a:lnTo>
                    <a:pt x="560" y="147"/>
                  </a:lnTo>
                  <a:lnTo>
                    <a:pt x="576" y="145"/>
                  </a:lnTo>
                  <a:lnTo>
                    <a:pt x="577" y="140"/>
                  </a:lnTo>
                  <a:lnTo>
                    <a:pt x="579" y="135"/>
                  </a:lnTo>
                  <a:lnTo>
                    <a:pt x="583" y="129"/>
                  </a:lnTo>
                  <a:lnTo>
                    <a:pt x="586" y="126"/>
                  </a:lnTo>
                  <a:lnTo>
                    <a:pt x="591" y="138"/>
                  </a:lnTo>
                  <a:lnTo>
                    <a:pt x="597" y="147"/>
                  </a:lnTo>
                  <a:lnTo>
                    <a:pt x="605" y="154"/>
                  </a:lnTo>
                  <a:lnTo>
                    <a:pt x="618" y="157"/>
                  </a:lnTo>
                  <a:lnTo>
                    <a:pt x="621" y="154"/>
                  </a:lnTo>
                  <a:lnTo>
                    <a:pt x="623" y="152"/>
                  </a:lnTo>
                  <a:lnTo>
                    <a:pt x="626" y="150"/>
                  </a:lnTo>
                  <a:lnTo>
                    <a:pt x="628" y="149"/>
                  </a:lnTo>
                  <a:lnTo>
                    <a:pt x="632" y="149"/>
                  </a:lnTo>
                  <a:lnTo>
                    <a:pt x="633" y="149"/>
                  </a:lnTo>
                  <a:lnTo>
                    <a:pt x="637" y="154"/>
                  </a:lnTo>
                  <a:lnTo>
                    <a:pt x="639" y="157"/>
                  </a:lnTo>
                  <a:lnTo>
                    <a:pt x="640" y="161"/>
                  </a:lnTo>
                  <a:lnTo>
                    <a:pt x="646" y="159"/>
                  </a:lnTo>
                  <a:lnTo>
                    <a:pt x="651" y="156"/>
                  </a:lnTo>
                  <a:lnTo>
                    <a:pt x="654" y="152"/>
                  </a:lnTo>
                  <a:lnTo>
                    <a:pt x="659" y="150"/>
                  </a:lnTo>
                  <a:lnTo>
                    <a:pt x="663" y="149"/>
                  </a:lnTo>
                  <a:lnTo>
                    <a:pt x="682" y="154"/>
                  </a:lnTo>
                  <a:lnTo>
                    <a:pt x="698" y="166"/>
                  </a:lnTo>
                  <a:lnTo>
                    <a:pt x="714" y="178"/>
                  </a:lnTo>
                  <a:lnTo>
                    <a:pt x="729" y="189"/>
                  </a:lnTo>
                  <a:lnTo>
                    <a:pt x="735" y="189"/>
                  </a:lnTo>
                  <a:lnTo>
                    <a:pt x="740" y="189"/>
                  </a:lnTo>
                  <a:lnTo>
                    <a:pt x="743" y="187"/>
                  </a:lnTo>
                  <a:lnTo>
                    <a:pt x="749" y="185"/>
                  </a:lnTo>
                  <a:lnTo>
                    <a:pt x="752" y="184"/>
                  </a:lnTo>
                  <a:lnTo>
                    <a:pt x="755" y="184"/>
                  </a:lnTo>
                  <a:lnTo>
                    <a:pt x="759" y="187"/>
                  </a:lnTo>
                  <a:lnTo>
                    <a:pt x="762" y="191"/>
                  </a:lnTo>
                  <a:lnTo>
                    <a:pt x="766" y="196"/>
                  </a:lnTo>
                  <a:lnTo>
                    <a:pt x="769" y="203"/>
                  </a:lnTo>
                  <a:lnTo>
                    <a:pt x="771" y="206"/>
                  </a:lnTo>
                  <a:lnTo>
                    <a:pt x="768" y="208"/>
                  </a:lnTo>
                  <a:lnTo>
                    <a:pt x="764" y="210"/>
                  </a:lnTo>
                  <a:lnTo>
                    <a:pt x="764" y="210"/>
                  </a:lnTo>
                  <a:lnTo>
                    <a:pt x="762" y="211"/>
                  </a:lnTo>
                  <a:lnTo>
                    <a:pt x="762" y="213"/>
                  </a:lnTo>
                  <a:lnTo>
                    <a:pt x="761" y="215"/>
                  </a:lnTo>
                  <a:lnTo>
                    <a:pt x="759" y="218"/>
                  </a:lnTo>
                  <a:lnTo>
                    <a:pt x="771" y="218"/>
                  </a:lnTo>
                  <a:lnTo>
                    <a:pt x="787" y="220"/>
                  </a:lnTo>
                  <a:lnTo>
                    <a:pt x="803" y="220"/>
                  </a:lnTo>
                  <a:lnTo>
                    <a:pt x="817" y="220"/>
                  </a:lnTo>
                  <a:lnTo>
                    <a:pt x="825" y="222"/>
                  </a:lnTo>
                  <a:lnTo>
                    <a:pt x="834" y="232"/>
                  </a:lnTo>
                  <a:lnTo>
                    <a:pt x="843" y="243"/>
                  </a:lnTo>
                  <a:lnTo>
                    <a:pt x="851" y="253"/>
                  </a:lnTo>
                  <a:lnTo>
                    <a:pt x="851" y="218"/>
                  </a:lnTo>
                  <a:lnTo>
                    <a:pt x="860" y="218"/>
                  </a:lnTo>
                  <a:lnTo>
                    <a:pt x="867" y="218"/>
                  </a:lnTo>
                  <a:lnTo>
                    <a:pt x="872" y="217"/>
                  </a:lnTo>
                  <a:lnTo>
                    <a:pt x="879" y="215"/>
                  </a:lnTo>
                  <a:lnTo>
                    <a:pt x="879" y="211"/>
                  </a:lnTo>
                  <a:lnTo>
                    <a:pt x="848" y="211"/>
                  </a:lnTo>
                  <a:lnTo>
                    <a:pt x="846" y="206"/>
                  </a:lnTo>
                  <a:lnTo>
                    <a:pt x="845" y="205"/>
                  </a:lnTo>
                  <a:lnTo>
                    <a:pt x="843" y="201"/>
                  </a:lnTo>
                  <a:lnTo>
                    <a:pt x="841" y="198"/>
                  </a:lnTo>
                  <a:lnTo>
                    <a:pt x="841" y="192"/>
                  </a:lnTo>
                  <a:lnTo>
                    <a:pt x="845" y="192"/>
                  </a:lnTo>
                  <a:lnTo>
                    <a:pt x="845" y="189"/>
                  </a:lnTo>
                  <a:lnTo>
                    <a:pt x="890" y="184"/>
                  </a:lnTo>
                  <a:lnTo>
                    <a:pt x="890" y="196"/>
                  </a:lnTo>
                  <a:lnTo>
                    <a:pt x="895" y="199"/>
                  </a:lnTo>
                  <a:lnTo>
                    <a:pt x="899" y="205"/>
                  </a:lnTo>
                  <a:lnTo>
                    <a:pt x="902" y="208"/>
                  </a:lnTo>
                  <a:lnTo>
                    <a:pt x="906" y="215"/>
                  </a:lnTo>
                  <a:lnTo>
                    <a:pt x="925" y="215"/>
                  </a:lnTo>
                  <a:lnTo>
                    <a:pt x="937" y="218"/>
                  </a:lnTo>
                  <a:lnTo>
                    <a:pt x="949" y="220"/>
                  </a:lnTo>
                  <a:lnTo>
                    <a:pt x="961" y="222"/>
                  </a:lnTo>
                  <a:lnTo>
                    <a:pt x="979" y="222"/>
                  </a:lnTo>
                  <a:lnTo>
                    <a:pt x="981" y="220"/>
                  </a:lnTo>
                  <a:lnTo>
                    <a:pt x="982" y="218"/>
                  </a:lnTo>
                  <a:lnTo>
                    <a:pt x="984" y="217"/>
                  </a:lnTo>
                  <a:lnTo>
                    <a:pt x="986" y="215"/>
                  </a:lnTo>
                  <a:lnTo>
                    <a:pt x="986" y="203"/>
                  </a:lnTo>
                  <a:lnTo>
                    <a:pt x="1009" y="203"/>
                  </a:lnTo>
                  <a:lnTo>
                    <a:pt x="1016" y="218"/>
                  </a:lnTo>
                  <a:lnTo>
                    <a:pt x="1024" y="234"/>
                  </a:lnTo>
                  <a:lnTo>
                    <a:pt x="1026" y="227"/>
                  </a:lnTo>
                  <a:lnTo>
                    <a:pt x="1026" y="224"/>
                  </a:lnTo>
                  <a:lnTo>
                    <a:pt x="1028" y="218"/>
                  </a:lnTo>
                  <a:lnTo>
                    <a:pt x="1028" y="215"/>
                  </a:lnTo>
                  <a:lnTo>
                    <a:pt x="1040" y="215"/>
                  </a:lnTo>
                  <a:lnTo>
                    <a:pt x="1040" y="201"/>
                  </a:lnTo>
                  <a:lnTo>
                    <a:pt x="1040" y="185"/>
                  </a:lnTo>
                  <a:lnTo>
                    <a:pt x="1042" y="171"/>
                  </a:lnTo>
                  <a:lnTo>
                    <a:pt x="1040" y="164"/>
                  </a:lnTo>
                  <a:lnTo>
                    <a:pt x="1028" y="150"/>
                  </a:lnTo>
                  <a:lnTo>
                    <a:pt x="1019" y="135"/>
                  </a:lnTo>
                  <a:lnTo>
                    <a:pt x="1017" y="117"/>
                  </a:lnTo>
                  <a:lnTo>
                    <a:pt x="1021" y="100"/>
                  </a:lnTo>
                  <a:lnTo>
                    <a:pt x="1033" y="81"/>
                  </a:lnTo>
                  <a:lnTo>
                    <a:pt x="1042" y="77"/>
                  </a:lnTo>
                  <a:lnTo>
                    <a:pt x="1052" y="74"/>
                  </a:lnTo>
                  <a:lnTo>
                    <a:pt x="1063" y="72"/>
                  </a:lnTo>
                  <a:close/>
                  <a:moveTo>
                    <a:pt x="851" y="23"/>
                  </a:moveTo>
                  <a:lnTo>
                    <a:pt x="872" y="37"/>
                  </a:lnTo>
                  <a:lnTo>
                    <a:pt x="885" y="54"/>
                  </a:lnTo>
                  <a:lnTo>
                    <a:pt x="892" y="75"/>
                  </a:lnTo>
                  <a:lnTo>
                    <a:pt x="897" y="102"/>
                  </a:lnTo>
                  <a:lnTo>
                    <a:pt x="902" y="129"/>
                  </a:lnTo>
                  <a:lnTo>
                    <a:pt x="918" y="131"/>
                  </a:lnTo>
                  <a:lnTo>
                    <a:pt x="928" y="133"/>
                  </a:lnTo>
                  <a:lnTo>
                    <a:pt x="937" y="140"/>
                  </a:lnTo>
                  <a:lnTo>
                    <a:pt x="942" y="149"/>
                  </a:lnTo>
                  <a:lnTo>
                    <a:pt x="944" y="164"/>
                  </a:lnTo>
                  <a:lnTo>
                    <a:pt x="941" y="164"/>
                  </a:lnTo>
                  <a:lnTo>
                    <a:pt x="939" y="163"/>
                  </a:lnTo>
                  <a:lnTo>
                    <a:pt x="937" y="161"/>
                  </a:lnTo>
                  <a:lnTo>
                    <a:pt x="935" y="159"/>
                  </a:lnTo>
                  <a:lnTo>
                    <a:pt x="932" y="157"/>
                  </a:lnTo>
                  <a:lnTo>
                    <a:pt x="932" y="164"/>
                  </a:lnTo>
                  <a:lnTo>
                    <a:pt x="935" y="168"/>
                  </a:lnTo>
                  <a:lnTo>
                    <a:pt x="937" y="170"/>
                  </a:lnTo>
                  <a:lnTo>
                    <a:pt x="939" y="170"/>
                  </a:lnTo>
                  <a:lnTo>
                    <a:pt x="939" y="173"/>
                  </a:lnTo>
                  <a:lnTo>
                    <a:pt x="939" y="175"/>
                  </a:lnTo>
                  <a:lnTo>
                    <a:pt x="941" y="180"/>
                  </a:lnTo>
                  <a:lnTo>
                    <a:pt x="932" y="182"/>
                  </a:lnTo>
                  <a:lnTo>
                    <a:pt x="923" y="184"/>
                  </a:lnTo>
                  <a:lnTo>
                    <a:pt x="913" y="184"/>
                  </a:lnTo>
                  <a:lnTo>
                    <a:pt x="895" y="177"/>
                  </a:lnTo>
                  <a:lnTo>
                    <a:pt x="878" y="175"/>
                  </a:lnTo>
                  <a:lnTo>
                    <a:pt x="858" y="178"/>
                  </a:lnTo>
                  <a:lnTo>
                    <a:pt x="839" y="184"/>
                  </a:lnTo>
                  <a:lnTo>
                    <a:pt x="820" y="187"/>
                  </a:lnTo>
                  <a:lnTo>
                    <a:pt x="799" y="187"/>
                  </a:lnTo>
                  <a:lnTo>
                    <a:pt x="775" y="180"/>
                  </a:lnTo>
                  <a:lnTo>
                    <a:pt x="762" y="177"/>
                  </a:lnTo>
                  <a:lnTo>
                    <a:pt x="752" y="175"/>
                  </a:lnTo>
                  <a:lnTo>
                    <a:pt x="743" y="173"/>
                  </a:lnTo>
                  <a:lnTo>
                    <a:pt x="735" y="168"/>
                  </a:lnTo>
                  <a:lnTo>
                    <a:pt x="729" y="157"/>
                  </a:lnTo>
                  <a:lnTo>
                    <a:pt x="733" y="157"/>
                  </a:lnTo>
                  <a:lnTo>
                    <a:pt x="742" y="149"/>
                  </a:lnTo>
                  <a:lnTo>
                    <a:pt x="755" y="145"/>
                  </a:lnTo>
                  <a:lnTo>
                    <a:pt x="771" y="143"/>
                  </a:lnTo>
                  <a:lnTo>
                    <a:pt x="787" y="142"/>
                  </a:lnTo>
                  <a:lnTo>
                    <a:pt x="787" y="138"/>
                  </a:lnTo>
                  <a:lnTo>
                    <a:pt x="780" y="133"/>
                  </a:lnTo>
                  <a:lnTo>
                    <a:pt x="775" y="129"/>
                  </a:lnTo>
                  <a:lnTo>
                    <a:pt x="768" y="128"/>
                  </a:lnTo>
                  <a:lnTo>
                    <a:pt x="755" y="126"/>
                  </a:lnTo>
                  <a:lnTo>
                    <a:pt x="749" y="126"/>
                  </a:lnTo>
                  <a:lnTo>
                    <a:pt x="736" y="126"/>
                  </a:lnTo>
                  <a:lnTo>
                    <a:pt x="721" y="126"/>
                  </a:lnTo>
                  <a:lnTo>
                    <a:pt x="719" y="115"/>
                  </a:lnTo>
                  <a:lnTo>
                    <a:pt x="714" y="105"/>
                  </a:lnTo>
                  <a:lnTo>
                    <a:pt x="710" y="96"/>
                  </a:lnTo>
                  <a:lnTo>
                    <a:pt x="707" y="86"/>
                  </a:lnTo>
                  <a:lnTo>
                    <a:pt x="707" y="68"/>
                  </a:lnTo>
                  <a:lnTo>
                    <a:pt x="714" y="58"/>
                  </a:lnTo>
                  <a:lnTo>
                    <a:pt x="721" y="46"/>
                  </a:lnTo>
                  <a:lnTo>
                    <a:pt x="729" y="35"/>
                  </a:lnTo>
                  <a:lnTo>
                    <a:pt x="740" y="28"/>
                  </a:lnTo>
                  <a:lnTo>
                    <a:pt x="752" y="30"/>
                  </a:lnTo>
                  <a:lnTo>
                    <a:pt x="755" y="30"/>
                  </a:lnTo>
                  <a:lnTo>
                    <a:pt x="755" y="33"/>
                  </a:lnTo>
                  <a:lnTo>
                    <a:pt x="755" y="35"/>
                  </a:lnTo>
                  <a:lnTo>
                    <a:pt x="754" y="35"/>
                  </a:lnTo>
                  <a:lnTo>
                    <a:pt x="754" y="37"/>
                  </a:lnTo>
                  <a:lnTo>
                    <a:pt x="754" y="37"/>
                  </a:lnTo>
                  <a:lnTo>
                    <a:pt x="755" y="39"/>
                  </a:lnTo>
                  <a:lnTo>
                    <a:pt x="755" y="42"/>
                  </a:lnTo>
                  <a:lnTo>
                    <a:pt x="764" y="42"/>
                  </a:lnTo>
                  <a:lnTo>
                    <a:pt x="776" y="42"/>
                  </a:lnTo>
                  <a:lnTo>
                    <a:pt x="787" y="42"/>
                  </a:lnTo>
                  <a:lnTo>
                    <a:pt x="794" y="42"/>
                  </a:lnTo>
                  <a:lnTo>
                    <a:pt x="797" y="44"/>
                  </a:lnTo>
                  <a:lnTo>
                    <a:pt x="799" y="46"/>
                  </a:lnTo>
                  <a:lnTo>
                    <a:pt x="801" y="49"/>
                  </a:lnTo>
                  <a:lnTo>
                    <a:pt x="803" y="53"/>
                  </a:lnTo>
                  <a:lnTo>
                    <a:pt x="806" y="54"/>
                  </a:lnTo>
                  <a:lnTo>
                    <a:pt x="810" y="58"/>
                  </a:lnTo>
                  <a:lnTo>
                    <a:pt x="811" y="53"/>
                  </a:lnTo>
                  <a:lnTo>
                    <a:pt x="813" y="51"/>
                  </a:lnTo>
                  <a:lnTo>
                    <a:pt x="817" y="49"/>
                  </a:lnTo>
                  <a:lnTo>
                    <a:pt x="818" y="47"/>
                  </a:lnTo>
                  <a:lnTo>
                    <a:pt x="824" y="47"/>
                  </a:lnTo>
                  <a:lnTo>
                    <a:pt x="829" y="46"/>
                  </a:lnTo>
                  <a:lnTo>
                    <a:pt x="836" y="60"/>
                  </a:lnTo>
                  <a:lnTo>
                    <a:pt x="843" y="70"/>
                  </a:lnTo>
                  <a:lnTo>
                    <a:pt x="848" y="77"/>
                  </a:lnTo>
                  <a:lnTo>
                    <a:pt x="850" y="72"/>
                  </a:lnTo>
                  <a:lnTo>
                    <a:pt x="851" y="67"/>
                  </a:lnTo>
                  <a:lnTo>
                    <a:pt x="851" y="61"/>
                  </a:lnTo>
                  <a:lnTo>
                    <a:pt x="851" y="54"/>
                  </a:lnTo>
                  <a:lnTo>
                    <a:pt x="845" y="44"/>
                  </a:lnTo>
                  <a:lnTo>
                    <a:pt x="846" y="33"/>
                  </a:lnTo>
                  <a:lnTo>
                    <a:pt x="851" y="23"/>
                  </a:lnTo>
                  <a:close/>
                  <a:moveTo>
                    <a:pt x="871" y="7"/>
                  </a:moveTo>
                  <a:lnTo>
                    <a:pt x="879" y="7"/>
                  </a:lnTo>
                  <a:lnTo>
                    <a:pt x="886" y="9"/>
                  </a:lnTo>
                  <a:lnTo>
                    <a:pt x="893" y="11"/>
                  </a:lnTo>
                  <a:lnTo>
                    <a:pt x="899" y="14"/>
                  </a:lnTo>
                  <a:lnTo>
                    <a:pt x="900" y="19"/>
                  </a:lnTo>
                  <a:lnTo>
                    <a:pt x="900" y="23"/>
                  </a:lnTo>
                  <a:lnTo>
                    <a:pt x="902" y="28"/>
                  </a:lnTo>
                  <a:lnTo>
                    <a:pt x="902" y="35"/>
                  </a:lnTo>
                  <a:lnTo>
                    <a:pt x="897" y="35"/>
                  </a:lnTo>
                  <a:lnTo>
                    <a:pt x="893" y="37"/>
                  </a:lnTo>
                  <a:lnTo>
                    <a:pt x="888" y="37"/>
                  </a:lnTo>
                  <a:lnTo>
                    <a:pt x="883" y="39"/>
                  </a:lnTo>
                  <a:lnTo>
                    <a:pt x="874" y="30"/>
                  </a:lnTo>
                  <a:lnTo>
                    <a:pt x="864" y="23"/>
                  </a:lnTo>
                  <a:lnTo>
                    <a:pt x="871" y="7"/>
                  </a:lnTo>
                  <a:close/>
                  <a:moveTo>
                    <a:pt x="4266" y="0"/>
                  </a:moveTo>
                  <a:lnTo>
                    <a:pt x="4285" y="0"/>
                  </a:lnTo>
                  <a:lnTo>
                    <a:pt x="4301" y="4"/>
                  </a:lnTo>
                  <a:lnTo>
                    <a:pt x="4316" y="7"/>
                  </a:lnTo>
                  <a:lnTo>
                    <a:pt x="4320" y="23"/>
                  </a:lnTo>
                  <a:lnTo>
                    <a:pt x="4269" y="23"/>
                  </a:lnTo>
                  <a:lnTo>
                    <a:pt x="4267" y="18"/>
                  </a:lnTo>
                  <a:lnTo>
                    <a:pt x="4267" y="13"/>
                  </a:lnTo>
                  <a:lnTo>
                    <a:pt x="4266" y="7"/>
                  </a:lnTo>
                  <a:lnTo>
                    <a:pt x="4266" y="0"/>
                  </a:lnTo>
                  <a:close/>
                </a:path>
              </a:pathLst>
            </a:custGeom>
            <a:grpFill/>
            <a:ln w="317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ko-KR" altLang="en-US">
                <a:cs typeface="B Nazanin" pitchFamily="2" charset="-78"/>
              </a:endParaRPr>
            </a:p>
          </p:txBody>
        </p:sp>
        <p:sp>
          <p:nvSpPr>
            <p:cNvPr id="327" name="Freeform 10">
              <a:extLst>
                <a:ext uri="{FF2B5EF4-FFF2-40B4-BE49-F238E27FC236}">
                  <a16:creationId xmlns:a16="http://schemas.microsoft.com/office/drawing/2014/main" id="{B09D50F7-0DAF-481C-AD99-0B2FAA6696F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595438" y="1790700"/>
              <a:ext cx="6908800" cy="3509963"/>
            </a:xfrm>
            <a:custGeom>
              <a:avLst/>
              <a:gdLst>
                <a:gd name="T0" fmla="*/ 660 w 4352"/>
                <a:gd name="T1" fmla="*/ 268 h 2211"/>
                <a:gd name="T2" fmla="*/ 761 w 4352"/>
                <a:gd name="T3" fmla="*/ 293 h 2211"/>
                <a:gd name="T4" fmla="*/ 891 w 4352"/>
                <a:gd name="T5" fmla="*/ 513 h 2211"/>
                <a:gd name="T6" fmla="*/ 763 w 4352"/>
                <a:gd name="T7" fmla="*/ 572 h 2211"/>
                <a:gd name="T8" fmla="*/ 541 w 4352"/>
                <a:gd name="T9" fmla="*/ 326 h 2211"/>
                <a:gd name="T10" fmla="*/ 381 w 4352"/>
                <a:gd name="T11" fmla="*/ 211 h 2211"/>
                <a:gd name="T12" fmla="*/ 442 w 4352"/>
                <a:gd name="T13" fmla="*/ 265 h 2211"/>
                <a:gd name="T14" fmla="*/ 20 w 4352"/>
                <a:gd name="T15" fmla="*/ 288 h 2211"/>
                <a:gd name="T16" fmla="*/ 452 w 4352"/>
                <a:gd name="T17" fmla="*/ 157 h 2211"/>
                <a:gd name="T18" fmla="*/ 3751 w 4352"/>
                <a:gd name="T19" fmla="*/ 141 h 2211"/>
                <a:gd name="T20" fmla="*/ 320 w 4352"/>
                <a:gd name="T21" fmla="*/ 123 h 2211"/>
                <a:gd name="T22" fmla="*/ 299 w 4352"/>
                <a:gd name="T23" fmla="*/ 143 h 2211"/>
                <a:gd name="T24" fmla="*/ 163 w 4352"/>
                <a:gd name="T25" fmla="*/ 127 h 2211"/>
                <a:gd name="T26" fmla="*/ 140 w 4352"/>
                <a:gd name="T27" fmla="*/ 101 h 2211"/>
                <a:gd name="T28" fmla="*/ 3675 w 4352"/>
                <a:gd name="T29" fmla="*/ 153 h 2211"/>
                <a:gd name="T30" fmla="*/ 639 w 4352"/>
                <a:gd name="T31" fmla="*/ 162 h 2211"/>
                <a:gd name="T32" fmla="*/ 508 w 4352"/>
                <a:gd name="T33" fmla="*/ 150 h 2211"/>
                <a:gd name="T34" fmla="*/ 404 w 4352"/>
                <a:gd name="T35" fmla="*/ 89 h 2211"/>
                <a:gd name="T36" fmla="*/ 180 w 4352"/>
                <a:gd name="T37" fmla="*/ 82 h 2211"/>
                <a:gd name="T38" fmla="*/ 2683 w 4352"/>
                <a:gd name="T39" fmla="*/ 75 h 2211"/>
                <a:gd name="T40" fmla="*/ 2475 w 4352"/>
                <a:gd name="T41" fmla="*/ 199 h 2211"/>
                <a:gd name="T42" fmla="*/ 407 w 4352"/>
                <a:gd name="T43" fmla="*/ 52 h 2211"/>
                <a:gd name="T44" fmla="*/ 3303 w 4352"/>
                <a:gd name="T45" fmla="*/ 117 h 2211"/>
                <a:gd name="T46" fmla="*/ 3357 w 4352"/>
                <a:gd name="T47" fmla="*/ 195 h 2211"/>
                <a:gd name="T48" fmla="*/ 3540 w 4352"/>
                <a:gd name="T49" fmla="*/ 305 h 2211"/>
                <a:gd name="T50" fmla="*/ 3767 w 4352"/>
                <a:gd name="T51" fmla="*/ 261 h 2211"/>
                <a:gd name="T52" fmla="*/ 4073 w 4352"/>
                <a:gd name="T53" fmla="*/ 364 h 2211"/>
                <a:gd name="T54" fmla="*/ 4312 w 4352"/>
                <a:gd name="T55" fmla="*/ 511 h 2211"/>
                <a:gd name="T56" fmla="*/ 4193 w 4352"/>
                <a:gd name="T57" fmla="*/ 539 h 2211"/>
                <a:gd name="T58" fmla="*/ 4015 w 4352"/>
                <a:gd name="T59" fmla="*/ 677 h 2211"/>
                <a:gd name="T60" fmla="*/ 3874 w 4352"/>
                <a:gd name="T61" fmla="*/ 780 h 2211"/>
                <a:gd name="T62" fmla="*/ 3928 w 4352"/>
                <a:gd name="T63" fmla="*/ 640 h 2211"/>
                <a:gd name="T64" fmla="*/ 3622 w 4352"/>
                <a:gd name="T65" fmla="*/ 768 h 2211"/>
                <a:gd name="T66" fmla="*/ 3591 w 4352"/>
                <a:gd name="T67" fmla="*/ 1045 h 2211"/>
                <a:gd name="T68" fmla="*/ 3456 w 4352"/>
                <a:gd name="T69" fmla="*/ 1122 h 2211"/>
                <a:gd name="T70" fmla="*/ 3402 w 4352"/>
                <a:gd name="T71" fmla="*/ 1218 h 2211"/>
                <a:gd name="T72" fmla="*/ 3245 w 4352"/>
                <a:gd name="T73" fmla="*/ 1413 h 2211"/>
                <a:gd name="T74" fmla="*/ 3168 w 4352"/>
                <a:gd name="T75" fmla="*/ 1686 h 2211"/>
                <a:gd name="T76" fmla="*/ 2987 w 4352"/>
                <a:gd name="T77" fmla="*/ 1387 h 2211"/>
                <a:gd name="T78" fmla="*/ 2720 w 4352"/>
                <a:gd name="T79" fmla="*/ 1406 h 2211"/>
                <a:gd name="T80" fmla="*/ 2434 w 4352"/>
                <a:gd name="T81" fmla="*/ 1335 h 2211"/>
                <a:gd name="T82" fmla="*/ 2339 w 4352"/>
                <a:gd name="T83" fmla="*/ 1523 h 2211"/>
                <a:gd name="T84" fmla="*/ 2231 w 4352"/>
                <a:gd name="T85" fmla="*/ 1378 h 2211"/>
                <a:gd name="T86" fmla="*/ 2310 w 4352"/>
                <a:gd name="T87" fmla="*/ 1714 h 2211"/>
                <a:gd name="T88" fmla="*/ 2001 w 4352"/>
                <a:gd name="T89" fmla="*/ 2208 h 2211"/>
                <a:gd name="T90" fmla="*/ 1920 w 4352"/>
                <a:gd name="T91" fmla="*/ 1862 h 2211"/>
                <a:gd name="T92" fmla="*/ 1625 w 4352"/>
                <a:gd name="T93" fmla="*/ 1644 h 2211"/>
                <a:gd name="T94" fmla="*/ 1636 w 4352"/>
                <a:gd name="T95" fmla="*/ 1195 h 2211"/>
                <a:gd name="T96" fmla="*/ 1709 w 4352"/>
                <a:gd name="T97" fmla="*/ 1028 h 2211"/>
                <a:gd name="T98" fmla="*/ 1793 w 4352"/>
                <a:gd name="T99" fmla="*/ 865 h 2211"/>
                <a:gd name="T100" fmla="*/ 1973 w 4352"/>
                <a:gd name="T101" fmla="*/ 801 h 2211"/>
                <a:gd name="T102" fmla="*/ 2118 w 4352"/>
                <a:gd name="T103" fmla="*/ 659 h 2211"/>
                <a:gd name="T104" fmla="*/ 1997 w 4352"/>
                <a:gd name="T105" fmla="*/ 686 h 2211"/>
                <a:gd name="T106" fmla="*/ 1831 w 4352"/>
                <a:gd name="T107" fmla="*/ 577 h 2211"/>
                <a:gd name="T108" fmla="*/ 2041 w 4352"/>
                <a:gd name="T109" fmla="*/ 342 h 2211"/>
                <a:gd name="T110" fmla="*/ 2259 w 4352"/>
                <a:gd name="T111" fmla="*/ 391 h 2211"/>
                <a:gd name="T112" fmla="*/ 2278 w 4352"/>
                <a:gd name="T113" fmla="*/ 499 h 2211"/>
                <a:gd name="T114" fmla="*/ 2439 w 4352"/>
                <a:gd name="T115" fmla="*/ 387 h 2211"/>
                <a:gd name="T116" fmla="*/ 2566 w 4352"/>
                <a:gd name="T117" fmla="*/ 382 h 2211"/>
                <a:gd name="T118" fmla="*/ 2667 w 4352"/>
                <a:gd name="T119" fmla="*/ 261 h 2211"/>
                <a:gd name="T120" fmla="*/ 2737 w 4352"/>
                <a:gd name="T121" fmla="*/ 467 h 2211"/>
                <a:gd name="T122" fmla="*/ 2861 w 4352"/>
                <a:gd name="T123" fmla="*/ 275 h 2211"/>
                <a:gd name="T124" fmla="*/ 3161 w 4352"/>
                <a:gd name="T125" fmla="*/ 17 h 2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4352" h="2211">
                  <a:moveTo>
                    <a:pt x="2697" y="200"/>
                  </a:moveTo>
                  <a:lnTo>
                    <a:pt x="2708" y="204"/>
                  </a:lnTo>
                  <a:lnTo>
                    <a:pt x="2708" y="211"/>
                  </a:lnTo>
                  <a:lnTo>
                    <a:pt x="2704" y="211"/>
                  </a:lnTo>
                  <a:lnTo>
                    <a:pt x="2702" y="213"/>
                  </a:lnTo>
                  <a:lnTo>
                    <a:pt x="2701" y="214"/>
                  </a:lnTo>
                  <a:lnTo>
                    <a:pt x="2699" y="214"/>
                  </a:lnTo>
                  <a:lnTo>
                    <a:pt x="2697" y="214"/>
                  </a:lnTo>
                  <a:lnTo>
                    <a:pt x="2694" y="214"/>
                  </a:lnTo>
                  <a:lnTo>
                    <a:pt x="2694" y="209"/>
                  </a:lnTo>
                  <a:lnTo>
                    <a:pt x="2694" y="206"/>
                  </a:lnTo>
                  <a:lnTo>
                    <a:pt x="2695" y="204"/>
                  </a:lnTo>
                  <a:lnTo>
                    <a:pt x="2697" y="200"/>
                  </a:lnTo>
                  <a:close/>
                  <a:moveTo>
                    <a:pt x="562" y="192"/>
                  </a:moveTo>
                  <a:lnTo>
                    <a:pt x="562" y="195"/>
                  </a:lnTo>
                  <a:lnTo>
                    <a:pt x="566" y="195"/>
                  </a:lnTo>
                  <a:lnTo>
                    <a:pt x="564" y="213"/>
                  </a:lnTo>
                  <a:lnTo>
                    <a:pt x="566" y="228"/>
                  </a:lnTo>
                  <a:lnTo>
                    <a:pt x="573" y="242"/>
                  </a:lnTo>
                  <a:lnTo>
                    <a:pt x="576" y="244"/>
                  </a:lnTo>
                  <a:lnTo>
                    <a:pt x="580" y="244"/>
                  </a:lnTo>
                  <a:lnTo>
                    <a:pt x="583" y="246"/>
                  </a:lnTo>
                  <a:lnTo>
                    <a:pt x="589" y="246"/>
                  </a:lnTo>
                  <a:lnTo>
                    <a:pt x="589" y="204"/>
                  </a:lnTo>
                  <a:lnTo>
                    <a:pt x="615" y="204"/>
                  </a:lnTo>
                  <a:lnTo>
                    <a:pt x="620" y="216"/>
                  </a:lnTo>
                  <a:lnTo>
                    <a:pt x="627" y="228"/>
                  </a:lnTo>
                  <a:lnTo>
                    <a:pt x="634" y="239"/>
                  </a:lnTo>
                  <a:lnTo>
                    <a:pt x="646" y="242"/>
                  </a:lnTo>
                  <a:lnTo>
                    <a:pt x="646" y="247"/>
                  </a:lnTo>
                  <a:lnTo>
                    <a:pt x="648" y="258"/>
                  </a:lnTo>
                  <a:lnTo>
                    <a:pt x="650" y="270"/>
                  </a:lnTo>
                  <a:lnTo>
                    <a:pt x="650" y="277"/>
                  </a:lnTo>
                  <a:lnTo>
                    <a:pt x="653" y="275"/>
                  </a:lnTo>
                  <a:lnTo>
                    <a:pt x="655" y="275"/>
                  </a:lnTo>
                  <a:lnTo>
                    <a:pt x="655" y="275"/>
                  </a:lnTo>
                  <a:lnTo>
                    <a:pt x="657" y="274"/>
                  </a:lnTo>
                  <a:lnTo>
                    <a:pt x="658" y="272"/>
                  </a:lnTo>
                  <a:lnTo>
                    <a:pt x="660" y="268"/>
                  </a:lnTo>
                  <a:lnTo>
                    <a:pt x="662" y="263"/>
                  </a:lnTo>
                  <a:lnTo>
                    <a:pt x="664" y="258"/>
                  </a:lnTo>
                  <a:lnTo>
                    <a:pt x="665" y="254"/>
                  </a:lnTo>
                  <a:lnTo>
                    <a:pt x="669" y="251"/>
                  </a:lnTo>
                  <a:lnTo>
                    <a:pt x="672" y="249"/>
                  </a:lnTo>
                  <a:lnTo>
                    <a:pt x="678" y="247"/>
                  </a:lnTo>
                  <a:lnTo>
                    <a:pt x="681" y="244"/>
                  </a:lnTo>
                  <a:lnTo>
                    <a:pt x="685" y="242"/>
                  </a:lnTo>
                  <a:lnTo>
                    <a:pt x="681" y="242"/>
                  </a:lnTo>
                  <a:lnTo>
                    <a:pt x="681" y="239"/>
                  </a:lnTo>
                  <a:lnTo>
                    <a:pt x="672" y="242"/>
                  </a:lnTo>
                  <a:lnTo>
                    <a:pt x="667" y="246"/>
                  </a:lnTo>
                  <a:lnTo>
                    <a:pt x="660" y="251"/>
                  </a:lnTo>
                  <a:lnTo>
                    <a:pt x="650" y="254"/>
                  </a:lnTo>
                  <a:lnTo>
                    <a:pt x="648" y="239"/>
                  </a:lnTo>
                  <a:lnTo>
                    <a:pt x="646" y="228"/>
                  </a:lnTo>
                  <a:lnTo>
                    <a:pt x="643" y="219"/>
                  </a:lnTo>
                  <a:lnTo>
                    <a:pt x="639" y="207"/>
                  </a:lnTo>
                  <a:lnTo>
                    <a:pt x="643" y="206"/>
                  </a:lnTo>
                  <a:lnTo>
                    <a:pt x="644" y="206"/>
                  </a:lnTo>
                  <a:lnTo>
                    <a:pt x="648" y="204"/>
                  </a:lnTo>
                  <a:lnTo>
                    <a:pt x="653" y="204"/>
                  </a:lnTo>
                  <a:lnTo>
                    <a:pt x="658" y="207"/>
                  </a:lnTo>
                  <a:lnTo>
                    <a:pt x="662" y="209"/>
                  </a:lnTo>
                  <a:lnTo>
                    <a:pt x="667" y="211"/>
                  </a:lnTo>
                  <a:lnTo>
                    <a:pt x="672" y="213"/>
                  </a:lnTo>
                  <a:lnTo>
                    <a:pt x="678" y="214"/>
                  </a:lnTo>
                  <a:lnTo>
                    <a:pt x="685" y="226"/>
                  </a:lnTo>
                  <a:lnTo>
                    <a:pt x="692" y="240"/>
                  </a:lnTo>
                  <a:lnTo>
                    <a:pt x="697" y="253"/>
                  </a:lnTo>
                  <a:lnTo>
                    <a:pt x="704" y="261"/>
                  </a:lnTo>
                  <a:lnTo>
                    <a:pt x="707" y="263"/>
                  </a:lnTo>
                  <a:lnTo>
                    <a:pt x="713" y="263"/>
                  </a:lnTo>
                  <a:lnTo>
                    <a:pt x="718" y="263"/>
                  </a:lnTo>
                  <a:lnTo>
                    <a:pt x="723" y="263"/>
                  </a:lnTo>
                  <a:lnTo>
                    <a:pt x="726" y="263"/>
                  </a:lnTo>
                  <a:lnTo>
                    <a:pt x="730" y="265"/>
                  </a:lnTo>
                  <a:lnTo>
                    <a:pt x="747" y="277"/>
                  </a:lnTo>
                  <a:lnTo>
                    <a:pt x="761" y="293"/>
                  </a:lnTo>
                  <a:lnTo>
                    <a:pt x="777" y="307"/>
                  </a:lnTo>
                  <a:lnTo>
                    <a:pt x="777" y="319"/>
                  </a:lnTo>
                  <a:lnTo>
                    <a:pt x="791" y="324"/>
                  </a:lnTo>
                  <a:lnTo>
                    <a:pt x="803" y="331"/>
                  </a:lnTo>
                  <a:lnTo>
                    <a:pt x="810" y="342"/>
                  </a:lnTo>
                  <a:lnTo>
                    <a:pt x="819" y="354"/>
                  </a:lnTo>
                  <a:lnTo>
                    <a:pt x="826" y="366"/>
                  </a:lnTo>
                  <a:lnTo>
                    <a:pt x="835" y="377"/>
                  </a:lnTo>
                  <a:lnTo>
                    <a:pt x="829" y="384"/>
                  </a:lnTo>
                  <a:lnTo>
                    <a:pt x="826" y="387"/>
                  </a:lnTo>
                  <a:lnTo>
                    <a:pt x="824" y="392"/>
                  </a:lnTo>
                  <a:lnTo>
                    <a:pt x="822" y="396"/>
                  </a:lnTo>
                  <a:lnTo>
                    <a:pt x="829" y="408"/>
                  </a:lnTo>
                  <a:lnTo>
                    <a:pt x="840" y="417"/>
                  </a:lnTo>
                  <a:lnTo>
                    <a:pt x="854" y="422"/>
                  </a:lnTo>
                  <a:lnTo>
                    <a:pt x="854" y="427"/>
                  </a:lnTo>
                  <a:lnTo>
                    <a:pt x="854" y="429"/>
                  </a:lnTo>
                  <a:lnTo>
                    <a:pt x="856" y="431"/>
                  </a:lnTo>
                  <a:lnTo>
                    <a:pt x="856" y="432"/>
                  </a:lnTo>
                  <a:lnTo>
                    <a:pt x="857" y="434"/>
                  </a:lnTo>
                  <a:lnTo>
                    <a:pt x="861" y="436"/>
                  </a:lnTo>
                  <a:lnTo>
                    <a:pt x="864" y="439"/>
                  </a:lnTo>
                  <a:lnTo>
                    <a:pt x="870" y="441"/>
                  </a:lnTo>
                  <a:lnTo>
                    <a:pt x="873" y="443"/>
                  </a:lnTo>
                  <a:lnTo>
                    <a:pt x="877" y="446"/>
                  </a:lnTo>
                  <a:lnTo>
                    <a:pt x="878" y="448"/>
                  </a:lnTo>
                  <a:lnTo>
                    <a:pt x="880" y="452"/>
                  </a:lnTo>
                  <a:lnTo>
                    <a:pt x="878" y="453"/>
                  </a:lnTo>
                  <a:lnTo>
                    <a:pt x="878" y="455"/>
                  </a:lnTo>
                  <a:lnTo>
                    <a:pt x="878" y="455"/>
                  </a:lnTo>
                  <a:lnTo>
                    <a:pt x="878" y="457"/>
                  </a:lnTo>
                  <a:lnTo>
                    <a:pt x="880" y="459"/>
                  </a:lnTo>
                  <a:lnTo>
                    <a:pt x="884" y="460"/>
                  </a:lnTo>
                  <a:lnTo>
                    <a:pt x="889" y="462"/>
                  </a:lnTo>
                  <a:lnTo>
                    <a:pt x="892" y="464"/>
                  </a:lnTo>
                  <a:lnTo>
                    <a:pt x="898" y="464"/>
                  </a:lnTo>
                  <a:lnTo>
                    <a:pt x="903" y="464"/>
                  </a:lnTo>
                  <a:lnTo>
                    <a:pt x="896" y="511"/>
                  </a:lnTo>
                  <a:lnTo>
                    <a:pt x="891" y="513"/>
                  </a:lnTo>
                  <a:lnTo>
                    <a:pt x="885" y="513"/>
                  </a:lnTo>
                  <a:lnTo>
                    <a:pt x="880" y="514"/>
                  </a:lnTo>
                  <a:lnTo>
                    <a:pt x="873" y="514"/>
                  </a:lnTo>
                  <a:lnTo>
                    <a:pt x="866" y="506"/>
                  </a:lnTo>
                  <a:lnTo>
                    <a:pt x="857" y="497"/>
                  </a:lnTo>
                  <a:lnTo>
                    <a:pt x="850" y="488"/>
                  </a:lnTo>
                  <a:lnTo>
                    <a:pt x="845" y="476"/>
                  </a:lnTo>
                  <a:lnTo>
                    <a:pt x="838" y="476"/>
                  </a:lnTo>
                  <a:lnTo>
                    <a:pt x="833" y="478"/>
                  </a:lnTo>
                  <a:lnTo>
                    <a:pt x="828" y="478"/>
                  </a:lnTo>
                  <a:lnTo>
                    <a:pt x="822" y="480"/>
                  </a:lnTo>
                  <a:lnTo>
                    <a:pt x="831" y="507"/>
                  </a:lnTo>
                  <a:lnTo>
                    <a:pt x="838" y="537"/>
                  </a:lnTo>
                  <a:lnTo>
                    <a:pt x="850" y="537"/>
                  </a:lnTo>
                  <a:lnTo>
                    <a:pt x="857" y="551"/>
                  </a:lnTo>
                  <a:lnTo>
                    <a:pt x="863" y="565"/>
                  </a:lnTo>
                  <a:lnTo>
                    <a:pt x="864" y="584"/>
                  </a:lnTo>
                  <a:lnTo>
                    <a:pt x="863" y="586"/>
                  </a:lnTo>
                  <a:lnTo>
                    <a:pt x="861" y="588"/>
                  </a:lnTo>
                  <a:lnTo>
                    <a:pt x="861" y="590"/>
                  </a:lnTo>
                  <a:lnTo>
                    <a:pt x="859" y="591"/>
                  </a:lnTo>
                  <a:lnTo>
                    <a:pt x="857" y="593"/>
                  </a:lnTo>
                  <a:lnTo>
                    <a:pt x="854" y="595"/>
                  </a:lnTo>
                  <a:lnTo>
                    <a:pt x="847" y="591"/>
                  </a:lnTo>
                  <a:lnTo>
                    <a:pt x="838" y="586"/>
                  </a:lnTo>
                  <a:lnTo>
                    <a:pt x="829" y="581"/>
                  </a:lnTo>
                  <a:lnTo>
                    <a:pt x="822" y="577"/>
                  </a:lnTo>
                  <a:lnTo>
                    <a:pt x="819" y="576"/>
                  </a:lnTo>
                  <a:lnTo>
                    <a:pt x="816" y="576"/>
                  </a:lnTo>
                  <a:lnTo>
                    <a:pt x="826" y="590"/>
                  </a:lnTo>
                  <a:lnTo>
                    <a:pt x="835" y="602"/>
                  </a:lnTo>
                  <a:lnTo>
                    <a:pt x="842" y="617"/>
                  </a:lnTo>
                  <a:lnTo>
                    <a:pt x="838" y="617"/>
                  </a:lnTo>
                  <a:lnTo>
                    <a:pt x="826" y="612"/>
                  </a:lnTo>
                  <a:lnTo>
                    <a:pt x="810" y="609"/>
                  </a:lnTo>
                  <a:lnTo>
                    <a:pt x="793" y="605"/>
                  </a:lnTo>
                  <a:lnTo>
                    <a:pt x="781" y="598"/>
                  </a:lnTo>
                  <a:lnTo>
                    <a:pt x="770" y="588"/>
                  </a:lnTo>
                  <a:lnTo>
                    <a:pt x="763" y="572"/>
                  </a:lnTo>
                  <a:lnTo>
                    <a:pt x="756" y="558"/>
                  </a:lnTo>
                  <a:lnTo>
                    <a:pt x="746" y="544"/>
                  </a:lnTo>
                  <a:lnTo>
                    <a:pt x="735" y="534"/>
                  </a:lnTo>
                  <a:lnTo>
                    <a:pt x="720" y="542"/>
                  </a:lnTo>
                  <a:lnTo>
                    <a:pt x="702" y="548"/>
                  </a:lnTo>
                  <a:lnTo>
                    <a:pt x="681" y="549"/>
                  </a:lnTo>
                  <a:lnTo>
                    <a:pt x="679" y="544"/>
                  </a:lnTo>
                  <a:lnTo>
                    <a:pt x="678" y="539"/>
                  </a:lnTo>
                  <a:lnTo>
                    <a:pt x="678" y="534"/>
                  </a:lnTo>
                  <a:lnTo>
                    <a:pt x="678" y="527"/>
                  </a:lnTo>
                  <a:lnTo>
                    <a:pt x="693" y="521"/>
                  </a:lnTo>
                  <a:lnTo>
                    <a:pt x="713" y="516"/>
                  </a:lnTo>
                  <a:lnTo>
                    <a:pt x="730" y="511"/>
                  </a:lnTo>
                  <a:lnTo>
                    <a:pt x="735" y="501"/>
                  </a:lnTo>
                  <a:lnTo>
                    <a:pt x="740" y="487"/>
                  </a:lnTo>
                  <a:lnTo>
                    <a:pt x="746" y="471"/>
                  </a:lnTo>
                  <a:lnTo>
                    <a:pt x="749" y="455"/>
                  </a:lnTo>
                  <a:lnTo>
                    <a:pt x="751" y="443"/>
                  </a:lnTo>
                  <a:lnTo>
                    <a:pt x="749" y="434"/>
                  </a:lnTo>
                  <a:lnTo>
                    <a:pt x="742" y="422"/>
                  </a:lnTo>
                  <a:lnTo>
                    <a:pt x="733" y="415"/>
                  </a:lnTo>
                  <a:lnTo>
                    <a:pt x="723" y="408"/>
                  </a:lnTo>
                  <a:lnTo>
                    <a:pt x="716" y="399"/>
                  </a:lnTo>
                  <a:lnTo>
                    <a:pt x="707" y="357"/>
                  </a:lnTo>
                  <a:lnTo>
                    <a:pt x="693" y="354"/>
                  </a:lnTo>
                  <a:lnTo>
                    <a:pt x="683" y="347"/>
                  </a:lnTo>
                  <a:lnTo>
                    <a:pt x="674" y="340"/>
                  </a:lnTo>
                  <a:lnTo>
                    <a:pt x="665" y="338"/>
                  </a:lnTo>
                  <a:lnTo>
                    <a:pt x="657" y="342"/>
                  </a:lnTo>
                  <a:lnTo>
                    <a:pt x="651" y="347"/>
                  </a:lnTo>
                  <a:lnTo>
                    <a:pt x="646" y="352"/>
                  </a:lnTo>
                  <a:lnTo>
                    <a:pt x="639" y="357"/>
                  </a:lnTo>
                  <a:lnTo>
                    <a:pt x="627" y="361"/>
                  </a:lnTo>
                  <a:lnTo>
                    <a:pt x="615" y="354"/>
                  </a:lnTo>
                  <a:lnTo>
                    <a:pt x="599" y="349"/>
                  </a:lnTo>
                  <a:lnTo>
                    <a:pt x="582" y="345"/>
                  </a:lnTo>
                  <a:lnTo>
                    <a:pt x="566" y="340"/>
                  </a:lnTo>
                  <a:lnTo>
                    <a:pt x="552" y="335"/>
                  </a:lnTo>
                  <a:lnTo>
                    <a:pt x="541" y="326"/>
                  </a:lnTo>
                  <a:lnTo>
                    <a:pt x="534" y="312"/>
                  </a:lnTo>
                  <a:lnTo>
                    <a:pt x="536" y="310"/>
                  </a:lnTo>
                  <a:lnTo>
                    <a:pt x="536" y="309"/>
                  </a:lnTo>
                  <a:lnTo>
                    <a:pt x="538" y="309"/>
                  </a:lnTo>
                  <a:lnTo>
                    <a:pt x="538" y="307"/>
                  </a:lnTo>
                  <a:lnTo>
                    <a:pt x="538" y="303"/>
                  </a:lnTo>
                  <a:lnTo>
                    <a:pt x="531" y="302"/>
                  </a:lnTo>
                  <a:lnTo>
                    <a:pt x="524" y="300"/>
                  </a:lnTo>
                  <a:lnTo>
                    <a:pt x="519" y="296"/>
                  </a:lnTo>
                  <a:lnTo>
                    <a:pt x="515" y="291"/>
                  </a:lnTo>
                  <a:lnTo>
                    <a:pt x="512" y="284"/>
                  </a:lnTo>
                  <a:lnTo>
                    <a:pt x="521" y="267"/>
                  </a:lnTo>
                  <a:lnTo>
                    <a:pt x="528" y="244"/>
                  </a:lnTo>
                  <a:lnTo>
                    <a:pt x="531" y="219"/>
                  </a:lnTo>
                  <a:lnTo>
                    <a:pt x="534" y="195"/>
                  </a:lnTo>
                  <a:lnTo>
                    <a:pt x="562" y="192"/>
                  </a:lnTo>
                  <a:close/>
                  <a:moveTo>
                    <a:pt x="400" y="188"/>
                  </a:moveTo>
                  <a:lnTo>
                    <a:pt x="416" y="188"/>
                  </a:lnTo>
                  <a:lnTo>
                    <a:pt x="425" y="223"/>
                  </a:lnTo>
                  <a:lnTo>
                    <a:pt x="432" y="261"/>
                  </a:lnTo>
                  <a:lnTo>
                    <a:pt x="428" y="261"/>
                  </a:lnTo>
                  <a:lnTo>
                    <a:pt x="423" y="268"/>
                  </a:lnTo>
                  <a:lnTo>
                    <a:pt x="412" y="265"/>
                  </a:lnTo>
                  <a:lnTo>
                    <a:pt x="409" y="268"/>
                  </a:lnTo>
                  <a:lnTo>
                    <a:pt x="409" y="272"/>
                  </a:lnTo>
                  <a:lnTo>
                    <a:pt x="409" y="275"/>
                  </a:lnTo>
                  <a:lnTo>
                    <a:pt x="409" y="277"/>
                  </a:lnTo>
                  <a:lnTo>
                    <a:pt x="407" y="279"/>
                  </a:lnTo>
                  <a:lnTo>
                    <a:pt x="405" y="282"/>
                  </a:lnTo>
                  <a:lnTo>
                    <a:pt x="400" y="284"/>
                  </a:lnTo>
                  <a:lnTo>
                    <a:pt x="395" y="281"/>
                  </a:lnTo>
                  <a:lnTo>
                    <a:pt x="388" y="275"/>
                  </a:lnTo>
                  <a:lnTo>
                    <a:pt x="381" y="272"/>
                  </a:lnTo>
                  <a:lnTo>
                    <a:pt x="381" y="261"/>
                  </a:lnTo>
                  <a:lnTo>
                    <a:pt x="358" y="258"/>
                  </a:lnTo>
                  <a:lnTo>
                    <a:pt x="362" y="226"/>
                  </a:lnTo>
                  <a:lnTo>
                    <a:pt x="369" y="223"/>
                  </a:lnTo>
                  <a:lnTo>
                    <a:pt x="376" y="218"/>
                  </a:lnTo>
                  <a:lnTo>
                    <a:pt x="381" y="211"/>
                  </a:lnTo>
                  <a:lnTo>
                    <a:pt x="376" y="209"/>
                  </a:lnTo>
                  <a:lnTo>
                    <a:pt x="372" y="207"/>
                  </a:lnTo>
                  <a:lnTo>
                    <a:pt x="369" y="206"/>
                  </a:lnTo>
                  <a:lnTo>
                    <a:pt x="365" y="202"/>
                  </a:lnTo>
                  <a:lnTo>
                    <a:pt x="363" y="199"/>
                  </a:lnTo>
                  <a:lnTo>
                    <a:pt x="362" y="192"/>
                  </a:lnTo>
                  <a:lnTo>
                    <a:pt x="381" y="190"/>
                  </a:lnTo>
                  <a:lnTo>
                    <a:pt x="400" y="188"/>
                  </a:lnTo>
                  <a:close/>
                  <a:moveTo>
                    <a:pt x="3661" y="172"/>
                  </a:moveTo>
                  <a:lnTo>
                    <a:pt x="3673" y="178"/>
                  </a:lnTo>
                  <a:lnTo>
                    <a:pt x="3673" y="185"/>
                  </a:lnTo>
                  <a:lnTo>
                    <a:pt x="3657" y="185"/>
                  </a:lnTo>
                  <a:lnTo>
                    <a:pt x="3661" y="172"/>
                  </a:lnTo>
                  <a:close/>
                  <a:moveTo>
                    <a:pt x="438" y="172"/>
                  </a:moveTo>
                  <a:lnTo>
                    <a:pt x="451" y="174"/>
                  </a:lnTo>
                  <a:lnTo>
                    <a:pt x="465" y="176"/>
                  </a:lnTo>
                  <a:lnTo>
                    <a:pt x="477" y="178"/>
                  </a:lnTo>
                  <a:lnTo>
                    <a:pt x="486" y="181"/>
                  </a:lnTo>
                  <a:lnTo>
                    <a:pt x="487" y="185"/>
                  </a:lnTo>
                  <a:lnTo>
                    <a:pt x="487" y="190"/>
                  </a:lnTo>
                  <a:lnTo>
                    <a:pt x="489" y="197"/>
                  </a:lnTo>
                  <a:lnTo>
                    <a:pt x="489" y="204"/>
                  </a:lnTo>
                  <a:lnTo>
                    <a:pt x="487" y="207"/>
                  </a:lnTo>
                  <a:lnTo>
                    <a:pt x="486" y="211"/>
                  </a:lnTo>
                  <a:lnTo>
                    <a:pt x="484" y="216"/>
                  </a:lnTo>
                  <a:lnTo>
                    <a:pt x="480" y="219"/>
                  </a:lnTo>
                  <a:lnTo>
                    <a:pt x="477" y="221"/>
                  </a:lnTo>
                  <a:lnTo>
                    <a:pt x="473" y="223"/>
                  </a:lnTo>
                  <a:lnTo>
                    <a:pt x="472" y="225"/>
                  </a:lnTo>
                  <a:lnTo>
                    <a:pt x="468" y="226"/>
                  </a:lnTo>
                  <a:lnTo>
                    <a:pt x="466" y="230"/>
                  </a:lnTo>
                  <a:lnTo>
                    <a:pt x="468" y="239"/>
                  </a:lnTo>
                  <a:lnTo>
                    <a:pt x="466" y="249"/>
                  </a:lnTo>
                  <a:lnTo>
                    <a:pt x="465" y="256"/>
                  </a:lnTo>
                  <a:lnTo>
                    <a:pt x="461" y="261"/>
                  </a:lnTo>
                  <a:lnTo>
                    <a:pt x="458" y="263"/>
                  </a:lnTo>
                  <a:lnTo>
                    <a:pt x="454" y="265"/>
                  </a:lnTo>
                  <a:lnTo>
                    <a:pt x="449" y="265"/>
                  </a:lnTo>
                  <a:lnTo>
                    <a:pt x="442" y="265"/>
                  </a:lnTo>
                  <a:lnTo>
                    <a:pt x="438" y="254"/>
                  </a:lnTo>
                  <a:lnTo>
                    <a:pt x="442" y="244"/>
                  </a:lnTo>
                  <a:lnTo>
                    <a:pt x="442" y="232"/>
                  </a:lnTo>
                  <a:lnTo>
                    <a:pt x="438" y="218"/>
                  </a:lnTo>
                  <a:lnTo>
                    <a:pt x="437" y="202"/>
                  </a:lnTo>
                  <a:lnTo>
                    <a:pt x="435" y="188"/>
                  </a:lnTo>
                  <a:lnTo>
                    <a:pt x="438" y="172"/>
                  </a:lnTo>
                  <a:close/>
                  <a:moveTo>
                    <a:pt x="60" y="171"/>
                  </a:moveTo>
                  <a:lnTo>
                    <a:pt x="74" y="172"/>
                  </a:lnTo>
                  <a:lnTo>
                    <a:pt x="74" y="185"/>
                  </a:lnTo>
                  <a:lnTo>
                    <a:pt x="91" y="185"/>
                  </a:lnTo>
                  <a:lnTo>
                    <a:pt x="105" y="185"/>
                  </a:lnTo>
                  <a:lnTo>
                    <a:pt x="121" y="185"/>
                  </a:lnTo>
                  <a:lnTo>
                    <a:pt x="124" y="192"/>
                  </a:lnTo>
                  <a:lnTo>
                    <a:pt x="128" y="200"/>
                  </a:lnTo>
                  <a:lnTo>
                    <a:pt x="131" y="209"/>
                  </a:lnTo>
                  <a:lnTo>
                    <a:pt x="135" y="216"/>
                  </a:lnTo>
                  <a:lnTo>
                    <a:pt x="135" y="219"/>
                  </a:lnTo>
                  <a:lnTo>
                    <a:pt x="124" y="232"/>
                  </a:lnTo>
                  <a:lnTo>
                    <a:pt x="110" y="237"/>
                  </a:lnTo>
                  <a:lnTo>
                    <a:pt x="96" y="242"/>
                  </a:lnTo>
                  <a:lnTo>
                    <a:pt x="88" y="258"/>
                  </a:lnTo>
                  <a:lnTo>
                    <a:pt x="81" y="272"/>
                  </a:lnTo>
                  <a:lnTo>
                    <a:pt x="79" y="288"/>
                  </a:lnTo>
                  <a:lnTo>
                    <a:pt x="82" y="303"/>
                  </a:lnTo>
                  <a:lnTo>
                    <a:pt x="67" y="305"/>
                  </a:lnTo>
                  <a:lnTo>
                    <a:pt x="53" y="310"/>
                  </a:lnTo>
                  <a:lnTo>
                    <a:pt x="35" y="315"/>
                  </a:lnTo>
                  <a:lnTo>
                    <a:pt x="34" y="312"/>
                  </a:lnTo>
                  <a:lnTo>
                    <a:pt x="32" y="309"/>
                  </a:lnTo>
                  <a:lnTo>
                    <a:pt x="30" y="307"/>
                  </a:lnTo>
                  <a:lnTo>
                    <a:pt x="30" y="303"/>
                  </a:lnTo>
                  <a:lnTo>
                    <a:pt x="28" y="300"/>
                  </a:lnTo>
                  <a:lnTo>
                    <a:pt x="30" y="298"/>
                  </a:lnTo>
                  <a:lnTo>
                    <a:pt x="30" y="296"/>
                  </a:lnTo>
                  <a:lnTo>
                    <a:pt x="30" y="295"/>
                  </a:lnTo>
                  <a:lnTo>
                    <a:pt x="32" y="291"/>
                  </a:lnTo>
                  <a:lnTo>
                    <a:pt x="32" y="288"/>
                  </a:lnTo>
                  <a:lnTo>
                    <a:pt x="20" y="288"/>
                  </a:lnTo>
                  <a:lnTo>
                    <a:pt x="20" y="282"/>
                  </a:lnTo>
                  <a:lnTo>
                    <a:pt x="20" y="281"/>
                  </a:lnTo>
                  <a:lnTo>
                    <a:pt x="18" y="279"/>
                  </a:lnTo>
                  <a:lnTo>
                    <a:pt x="18" y="277"/>
                  </a:lnTo>
                  <a:lnTo>
                    <a:pt x="16" y="275"/>
                  </a:lnTo>
                  <a:lnTo>
                    <a:pt x="13" y="272"/>
                  </a:lnTo>
                  <a:lnTo>
                    <a:pt x="11" y="272"/>
                  </a:lnTo>
                  <a:lnTo>
                    <a:pt x="9" y="272"/>
                  </a:lnTo>
                  <a:lnTo>
                    <a:pt x="9" y="272"/>
                  </a:lnTo>
                  <a:lnTo>
                    <a:pt x="7" y="272"/>
                  </a:lnTo>
                  <a:lnTo>
                    <a:pt x="6" y="272"/>
                  </a:lnTo>
                  <a:lnTo>
                    <a:pt x="0" y="272"/>
                  </a:lnTo>
                  <a:lnTo>
                    <a:pt x="0" y="261"/>
                  </a:lnTo>
                  <a:lnTo>
                    <a:pt x="13" y="247"/>
                  </a:lnTo>
                  <a:lnTo>
                    <a:pt x="21" y="228"/>
                  </a:lnTo>
                  <a:lnTo>
                    <a:pt x="28" y="207"/>
                  </a:lnTo>
                  <a:lnTo>
                    <a:pt x="23" y="204"/>
                  </a:lnTo>
                  <a:lnTo>
                    <a:pt x="21" y="199"/>
                  </a:lnTo>
                  <a:lnTo>
                    <a:pt x="20" y="195"/>
                  </a:lnTo>
                  <a:lnTo>
                    <a:pt x="18" y="188"/>
                  </a:lnTo>
                  <a:lnTo>
                    <a:pt x="16" y="181"/>
                  </a:lnTo>
                  <a:lnTo>
                    <a:pt x="30" y="178"/>
                  </a:lnTo>
                  <a:lnTo>
                    <a:pt x="41" y="176"/>
                  </a:lnTo>
                  <a:lnTo>
                    <a:pt x="49" y="172"/>
                  </a:lnTo>
                  <a:lnTo>
                    <a:pt x="60" y="171"/>
                  </a:lnTo>
                  <a:close/>
                  <a:moveTo>
                    <a:pt x="1556" y="130"/>
                  </a:moveTo>
                  <a:lnTo>
                    <a:pt x="1571" y="130"/>
                  </a:lnTo>
                  <a:lnTo>
                    <a:pt x="1571" y="134"/>
                  </a:lnTo>
                  <a:lnTo>
                    <a:pt x="1568" y="134"/>
                  </a:lnTo>
                  <a:lnTo>
                    <a:pt x="1564" y="136"/>
                  </a:lnTo>
                  <a:lnTo>
                    <a:pt x="1563" y="136"/>
                  </a:lnTo>
                  <a:lnTo>
                    <a:pt x="1563" y="136"/>
                  </a:lnTo>
                  <a:lnTo>
                    <a:pt x="1561" y="136"/>
                  </a:lnTo>
                  <a:lnTo>
                    <a:pt x="1561" y="136"/>
                  </a:lnTo>
                  <a:lnTo>
                    <a:pt x="1559" y="134"/>
                  </a:lnTo>
                  <a:lnTo>
                    <a:pt x="1556" y="130"/>
                  </a:lnTo>
                  <a:close/>
                  <a:moveTo>
                    <a:pt x="454" y="130"/>
                  </a:moveTo>
                  <a:lnTo>
                    <a:pt x="458" y="153"/>
                  </a:lnTo>
                  <a:lnTo>
                    <a:pt x="452" y="157"/>
                  </a:lnTo>
                  <a:lnTo>
                    <a:pt x="449" y="158"/>
                  </a:lnTo>
                  <a:lnTo>
                    <a:pt x="445" y="160"/>
                  </a:lnTo>
                  <a:lnTo>
                    <a:pt x="440" y="164"/>
                  </a:lnTo>
                  <a:lnTo>
                    <a:pt x="435" y="165"/>
                  </a:lnTo>
                  <a:lnTo>
                    <a:pt x="433" y="164"/>
                  </a:lnTo>
                  <a:lnTo>
                    <a:pt x="432" y="164"/>
                  </a:lnTo>
                  <a:lnTo>
                    <a:pt x="430" y="162"/>
                  </a:lnTo>
                  <a:lnTo>
                    <a:pt x="428" y="162"/>
                  </a:lnTo>
                  <a:lnTo>
                    <a:pt x="423" y="162"/>
                  </a:lnTo>
                  <a:lnTo>
                    <a:pt x="423" y="158"/>
                  </a:lnTo>
                  <a:lnTo>
                    <a:pt x="423" y="157"/>
                  </a:lnTo>
                  <a:lnTo>
                    <a:pt x="421" y="157"/>
                  </a:lnTo>
                  <a:lnTo>
                    <a:pt x="421" y="155"/>
                  </a:lnTo>
                  <a:lnTo>
                    <a:pt x="419" y="153"/>
                  </a:lnTo>
                  <a:lnTo>
                    <a:pt x="419" y="146"/>
                  </a:lnTo>
                  <a:lnTo>
                    <a:pt x="428" y="141"/>
                  </a:lnTo>
                  <a:lnTo>
                    <a:pt x="435" y="136"/>
                  </a:lnTo>
                  <a:lnTo>
                    <a:pt x="442" y="132"/>
                  </a:lnTo>
                  <a:lnTo>
                    <a:pt x="454" y="130"/>
                  </a:lnTo>
                  <a:close/>
                  <a:moveTo>
                    <a:pt x="109" y="127"/>
                  </a:moveTo>
                  <a:lnTo>
                    <a:pt x="112" y="127"/>
                  </a:lnTo>
                  <a:lnTo>
                    <a:pt x="116" y="129"/>
                  </a:lnTo>
                  <a:lnTo>
                    <a:pt x="117" y="129"/>
                  </a:lnTo>
                  <a:lnTo>
                    <a:pt x="117" y="129"/>
                  </a:lnTo>
                  <a:lnTo>
                    <a:pt x="117" y="129"/>
                  </a:lnTo>
                  <a:lnTo>
                    <a:pt x="119" y="130"/>
                  </a:lnTo>
                  <a:lnTo>
                    <a:pt x="121" y="134"/>
                  </a:lnTo>
                  <a:lnTo>
                    <a:pt x="109" y="134"/>
                  </a:lnTo>
                  <a:lnTo>
                    <a:pt x="109" y="127"/>
                  </a:lnTo>
                  <a:close/>
                  <a:moveTo>
                    <a:pt x="3744" y="115"/>
                  </a:moveTo>
                  <a:lnTo>
                    <a:pt x="3760" y="117"/>
                  </a:lnTo>
                  <a:lnTo>
                    <a:pt x="3776" y="120"/>
                  </a:lnTo>
                  <a:lnTo>
                    <a:pt x="3790" y="125"/>
                  </a:lnTo>
                  <a:lnTo>
                    <a:pt x="3800" y="134"/>
                  </a:lnTo>
                  <a:lnTo>
                    <a:pt x="3807" y="146"/>
                  </a:lnTo>
                  <a:lnTo>
                    <a:pt x="3811" y="162"/>
                  </a:lnTo>
                  <a:lnTo>
                    <a:pt x="3788" y="158"/>
                  </a:lnTo>
                  <a:lnTo>
                    <a:pt x="3767" y="151"/>
                  </a:lnTo>
                  <a:lnTo>
                    <a:pt x="3751" y="141"/>
                  </a:lnTo>
                  <a:lnTo>
                    <a:pt x="3741" y="127"/>
                  </a:lnTo>
                  <a:lnTo>
                    <a:pt x="3743" y="125"/>
                  </a:lnTo>
                  <a:lnTo>
                    <a:pt x="3743" y="123"/>
                  </a:lnTo>
                  <a:lnTo>
                    <a:pt x="3744" y="122"/>
                  </a:lnTo>
                  <a:lnTo>
                    <a:pt x="3744" y="118"/>
                  </a:lnTo>
                  <a:lnTo>
                    <a:pt x="3744" y="115"/>
                  </a:lnTo>
                  <a:close/>
                  <a:moveTo>
                    <a:pt x="384" y="104"/>
                  </a:moveTo>
                  <a:lnTo>
                    <a:pt x="390" y="104"/>
                  </a:lnTo>
                  <a:lnTo>
                    <a:pt x="391" y="104"/>
                  </a:lnTo>
                  <a:lnTo>
                    <a:pt x="393" y="106"/>
                  </a:lnTo>
                  <a:lnTo>
                    <a:pt x="395" y="106"/>
                  </a:lnTo>
                  <a:lnTo>
                    <a:pt x="397" y="108"/>
                  </a:lnTo>
                  <a:lnTo>
                    <a:pt x="398" y="111"/>
                  </a:lnTo>
                  <a:lnTo>
                    <a:pt x="400" y="113"/>
                  </a:lnTo>
                  <a:lnTo>
                    <a:pt x="400" y="118"/>
                  </a:lnTo>
                  <a:lnTo>
                    <a:pt x="400" y="123"/>
                  </a:lnTo>
                  <a:lnTo>
                    <a:pt x="397" y="134"/>
                  </a:lnTo>
                  <a:lnTo>
                    <a:pt x="395" y="150"/>
                  </a:lnTo>
                  <a:lnTo>
                    <a:pt x="393" y="162"/>
                  </a:lnTo>
                  <a:lnTo>
                    <a:pt x="388" y="164"/>
                  </a:lnTo>
                  <a:lnTo>
                    <a:pt x="384" y="165"/>
                  </a:lnTo>
                  <a:lnTo>
                    <a:pt x="381" y="169"/>
                  </a:lnTo>
                  <a:lnTo>
                    <a:pt x="377" y="169"/>
                  </a:lnTo>
                  <a:lnTo>
                    <a:pt x="377" y="167"/>
                  </a:lnTo>
                  <a:lnTo>
                    <a:pt x="376" y="167"/>
                  </a:lnTo>
                  <a:lnTo>
                    <a:pt x="376" y="167"/>
                  </a:lnTo>
                  <a:lnTo>
                    <a:pt x="374" y="165"/>
                  </a:lnTo>
                  <a:lnTo>
                    <a:pt x="370" y="162"/>
                  </a:lnTo>
                  <a:lnTo>
                    <a:pt x="369" y="158"/>
                  </a:lnTo>
                  <a:lnTo>
                    <a:pt x="369" y="153"/>
                  </a:lnTo>
                  <a:lnTo>
                    <a:pt x="369" y="150"/>
                  </a:lnTo>
                  <a:lnTo>
                    <a:pt x="365" y="146"/>
                  </a:lnTo>
                  <a:lnTo>
                    <a:pt x="358" y="141"/>
                  </a:lnTo>
                  <a:lnTo>
                    <a:pt x="349" y="139"/>
                  </a:lnTo>
                  <a:lnTo>
                    <a:pt x="341" y="141"/>
                  </a:lnTo>
                  <a:lnTo>
                    <a:pt x="332" y="139"/>
                  </a:lnTo>
                  <a:lnTo>
                    <a:pt x="323" y="134"/>
                  </a:lnTo>
                  <a:lnTo>
                    <a:pt x="316" y="123"/>
                  </a:lnTo>
                  <a:lnTo>
                    <a:pt x="320" y="123"/>
                  </a:lnTo>
                  <a:lnTo>
                    <a:pt x="322" y="120"/>
                  </a:lnTo>
                  <a:lnTo>
                    <a:pt x="323" y="118"/>
                  </a:lnTo>
                  <a:lnTo>
                    <a:pt x="323" y="117"/>
                  </a:lnTo>
                  <a:lnTo>
                    <a:pt x="325" y="117"/>
                  </a:lnTo>
                  <a:lnTo>
                    <a:pt x="327" y="117"/>
                  </a:lnTo>
                  <a:lnTo>
                    <a:pt x="330" y="117"/>
                  </a:lnTo>
                  <a:lnTo>
                    <a:pt x="336" y="115"/>
                  </a:lnTo>
                  <a:lnTo>
                    <a:pt x="346" y="118"/>
                  </a:lnTo>
                  <a:lnTo>
                    <a:pt x="358" y="117"/>
                  </a:lnTo>
                  <a:lnTo>
                    <a:pt x="372" y="115"/>
                  </a:lnTo>
                  <a:lnTo>
                    <a:pt x="384" y="115"/>
                  </a:lnTo>
                  <a:lnTo>
                    <a:pt x="384" y="104"/>
                  </a:lnTo>
                  <a:close/>
                  <a:moveTo>
                    <a:pt x="255" y="101"/>
                  </a:moveTo>
                  <a:lnTo>
                    <a:pt x="257" y="104"/>
                  </a:lnTo>
                  <a:lnTo>
                    <a:pt x="259" y="106"/>
                  </a:lnTo>
                  <a:lnTo>
                    <a:pt x="260" y="110"/>
                  </a:lnTo>
                  <a:lnTo>
                    <a:pt x="260" y="113"/>
                  </a:lnTo>
                  <a:lnTo>
                    <a:pt x="262" y="117"/>
                  </a:lnTo>
                  <a:lnTo>
                    <a:pt x="262" y="123"/>
                  </a:lnTo>
                  <a:lnTo>
                    <a:pt x="259" y="123"/>
                  </a:lnTo>
                  <a:lnTo>
                    <a:pt x="259" y="127"/>
                  </a:lnTo>
                  <a:lnTo>
                    <a:pt x="262" y="127"/>
                  </a:lnTo>
                  <a:lnTo>
                    <a:pt x="267" y="129"/>
                  </a:lnTo>
                  <a:lnTo>
                    <a:pt x="273" y="130"/>
                  </a:lnTo>
                  <a:lnTo>
                    <a:pt x="278" y="130"/>
                  </a:lnTo>
                  <a:lnTo>
                    <a:pt x="285" y="130"/>
                  </a:lnTo>
                  <a:lnTo>
                    <a:pt x="288" y="127"/>
                  </a:lnTo>
                  <a:lnTo>
                    <a:pt x="290" y="125"/>
                  </a:lnTo>
                  <a:lnTo>
                    <a:pt x="290" y="125"/>
                  </a:lnTo>
                  <a:lnTo>
                    <a:pt x="292" y="125"/>
                  </a:lnTo>
                  <a:lnTo>
                    <a:pt x="294" y="125"/>
                  </a:lnTo>
                  <a:lnTo>
                    <a:pt x="297" y="127"/>
                  </a:lnTo>
                  <a:lnTo>
                    <a:pt x="299" y="129"/>
                  </a:lnTo>
                  <a:lnTo>
                    <a:pt x="299" y="130"/>
                  </a:lnTo>
                  <a:lnTo>
                    <a:pt x="299" y="132"/>
                  </a:lnTo>
                  <a:lnTo>
                    <a:pt x="301" y="134"/>
                  </a:lnTo>
                  <a:lnTo>
                    <a:pt x="301" y="137"/>
                  </a:lnTo>
                  <a:lnTo>
                    <a:pt x="299" y="141"/>
                  </a:lnTo>
                  <a:lnTo>
                    <a:pt x="299" y="143"/>
                  </a:lnTo>
                  <a:lnTo>
                    <a:pt x="299" y="143"/>
                  </a:lnTo>
                  <a:lnTo>
                    <a:pt x="299" y="144"/>
                  </a:lnTo>
                  <a:lnTo>
                    <a:pt x="299" y="146"/>
                  </a:lnTo>
                  <a:lnTo>
                    <a:pt x="297" y="150"/>
                  </a:lnTo>
                  <a:lnTo>
                    <a:pt x="287" y="155"/>
                  </a:lnTo>
                  <a:lnTo>
                    <a:pt x="274" y="155"/>
                  </a:lnTo>
                  <a:lnTo>
                    <a:pt x="260" y="155"/>
                  </a:lnTo>
                  <a:lnTo>
                    <a:pt x="246" y="158"/>
                  </a:lnTo>
                  <a:lnTo>
                    <a:pt x="236" y="165"/>
                  </a:lnTo>
                  <a:lnTo>
                    <a:pt x="224" y="174"/>
                  </a:lnTo>
                  <a:lnTo>
                    <a:pt x="213" y="183"/>
                  </a:lnTo>
                  <a:lnTo>
                    <a:pt x="198" y="188"/>
                  </a:lnTo>
                  <a:lnTo>
                    <a:pt x="196" y="185"/>
                  </a:lnTo>
                  <a:lnTo>
                    <a:pt x="194" y="181"/>
                  </a:lnTo>
                  <a:lnTo>
                    <a:pt x="194" y="178"/>
                  </a:lnTo>
                  <a:lnTo>
                    <a:pt x="192" y="172"/>
                  </a:lnTo>
                  <a:lnTo>
                    <a:pt x="198" y="169"/>
                  </a:lnTo>
                  <a:lnTo>
                    <a:pt x="203" y="165"/>
                  </a:lnTo>
                  <a:lnTo>
                    <a:pt x="206" y="160"/>
                  </a:lnTo>
                  <a:lnTo>
                    <a:pt x="210" y="155"/>
                  </a:lnTo>
                  <a:lnTo>
                    <a:pt x="212" y="150"/>
                  </a:lnTo>
                  <a:lnTo>
                    <a:pt x="192" y="150"/>
                  </a:lnTo>
                  <a:lnTo>
                    <a:pt x="180" y="155"/>
                  </a:lnTo>
                  <a:lnTo>
                    <a:pt x="166" y="157"/>
                  </a:lnTo>
                  <a:lnTo>
                    <a:pt x="150" y="155"/>
                  </a:lnTo>
                  <a:lnTo>
                    <a:pt x="140" y="150"/>
                  </a:lnTo>
                  <a:lnTo>
                    <a:pt x="135" y="150"/>
                  </a:lnTo>
                  <a:lnTo>
                    <a:pt x="135" y="146"/>
                  </a:lnTo>
                  <a:lnTo>
                    <a:pt x="140" y="144"/>
                  </a:lnTo>
                  <a:lnTo>
                    <a:pt x="144" y="143"/>
                  </a:lnTo>
                  <a:lnTo>
                    <a:pt x="145" y="141"/>
                  </a:lnTo>
                  <a:lnTo>
                    <a:pt x="149" y="139"/>
                  </a:lnTo>
                  <a:lnTo>
                    <a:pt x="150" y="134"/>
                  </a:lnTo>
                  <a:lnTo>
                    <a:pt x="147" y="134"/>
                  </a:lnTo>
                  <a:lnTo>
                    <a:pt x="147" y="130"/>
                  </a:lnTo>
                  <a:lnTo>
                    <a:pt x="152" y="130"/>
                  </a:lnTo>
                  <a:lnTo>
                    <a:pt x="156" y="129"/>
                  </a:lnTo>
                  <a:lnTo>
                    <a:pt x="159" y="129"/>
                  </a:lnTo>
                  <a:lnTo>
                    <a:pt x="163" y="127"/>
                  </a:lnTo>
                  <a:lnTo>
                    <a:pt x="161" y="125"/>
                  </a:lnTo>
                  <a:lnTo>
                    <a:pt x="159" y="123"/>
                  </a:lnTo>
                  <a:lnTo>
                    <a:pt x="157" y="122"/>
                  </a:lnTo>
                  <a:lnTo>
                    <a:pt x="157" y="120"/>
                  </a:lnTo>
                  <a:lnTo>
                    <a:pt x="156" y="118"/>
                  </a:lnTo>
                  <a:lnTo>
                    <a:pt x="154" y="115"/>
                  </a:lnTo>
                  <a:lnTo>
                    <a:pt x="157" y="115"/>
                  </a:lnTo>
                  <a:lnTo>
                    <a:pt x="159" y="113"/>
                  </a:lnTo>
                  <a:lnTo>
                    <a:pt x="159" y="113"/>
                  </a:lnTo>
                  <a:lnTo>
                    <a:pt x="161" y="113"/>
                  </a:lnTo>
                  <a:lnTo>
                    <a:pt x="163" y="111"/>
                  </a:lnTo>
                  <a:lnTo>
                    <a:pt x="182" y="117"/>
                  </a:lnTo>
                  <a:lnTo>
                    <a:pt x="198" y="123"/>
                  </a:lnTo>
                  <a:lnTo>
                    <a:pt x="212" y="130"/>
                  </a:lnTo>
                  <a:lnTo>
                    <a:pt x="227" y="136"/>
                  </a:lnTo>
                  <a:lnTo>
                    <a:pt x="246" y="137"/>
                  </a:lnTo>
                  <a:lnTo>
                    <a:pt x="243" y="129"/>
                  </a:lnTo>
                  <a:lnTo>
                    <a:pt x="240" y="122"/>
                  </a:lnTo>
                  <a:lnTo>
                    <a:pt x="238" y="117"/>
                  </a:lnTo>
                  <a:lnTo>
                    <a:pt x="236" y="104"/>
                  </a:lnTo>
                  <a:lnTo>
                    <a:pt x="240" y="103"/>
                  </a:lnTo>
                  <a:lnTo>
                    <a:pt x="243" y="101"/>
                  </a:lnTo>
                  <a:lnTo>
                    <a:pt x="248" y="101"/>
                  </a:lnTo>
                  <a:lnTo>
                    <a:pt x="255" y="101"/>
                  </a:lnTo>
                  <a:close/>
                  <a:moveTo>
                    <a:pt x="742" y="80"/>
                  </a:moveTo>
                  <a:lnTo>
                    <a:pt x="754" y="85"/>
                  </a:lnTo>
                  <a:lnTo>
                    <a:pt x="754" y="89"/>
                  </a:lnTo>
                  <a:lnTo>
                    <a:pt x="749" y="89"/>
                  </a:lnTo>
                  <a:lnTo>
                    <a:pt x="746" y="89"/>
                  </a:lnTo>
                  <a:lnTo>
                    <a:pt x="744" y="89"/>
                  </a:lnTo>
                  <a:lnTo>
                    <a:pt x="742" y="87"/>
                  </a:lnTo>
                  <a:lnTo>
                    <a:pt x="742" y="87"/>
                  </a:lnTo>
                  <a:lnTo>
                    <a:pt x="742" y="85"/>
                  </a:lnTo>
                  <a:lnTo>
                    <a:pt x="742" y="80"/>
                  </a:lnTo>
                  <a:close/>
                  <a:moveTo>
                    <a:pt x="140" y="80"/>
                  </a:moveTo>
                  <a:lnTo>
                    <a:pt x="140" y="87"/>
                  </a:lnTo>
                  <a:lnTo>
                    <a:pt x="140" y="92"/>
                  </a:lnTo>
                  <a:lnTo>
                    <a:pt x="142" y="97"/>
                  </a:lnTo>
                  <a:lnTo>
                    <a:pt x="140" y="101"/>
                  </a:lnTo>
                  <a:lnTo>
                    <a:pt x="140" y="104"/>
                  </a:lnTo>
                  <a:lnTo>
                    <a:pt x="135" y="108"/>
                  </a:lnTo>
                  <a:lnTo>
                    <a:pt x="130" y="111"/>
                  </a:lnTo>
                  <a:lnTo>
                    <a:pt x="124" y="115"/>
                  </a:lnTo>
                  <a:lnTo>
                    <a:pt x="121" y="120"/>
                  </a:lnTo>
                  <a:lnTo>
                    <a:pt x="114" y="117"/>
                  </a:lnTo>
                  <a:lnTo>
                    <a:pt x="110" y="115"/>
                  </a:lnTo>
                  <a:lnTo>
                    <a:pt x="107" y="113"/>
                  </a:lnTo>
                  <a:lnTo>
                    <a:pt x="105" y="111"/>
                  </a:lnTo>
                  <a:lnTo>
                    <a:pt x="102" y="108"/>
                  </a:lnTo>
                  <a:lnTo>
                    <a:pt x="100" y="125"/>
                  </a:lnTo>
                  <a:lnTo>
                    <a:pt x="95" y="134"/>
                  </a:lnTo>
                  <a:lnTo>
                    <a:pt x="82" y="137"/>
                  </a:lnTo>
                  <a:lnTo>
                    <a:pt x="72" y="137"/>
                  </a:lnTo>
                  <a:lnTo>
                    <a:pt x="61" y="137"/>
                  </a:lnTo>
                  <a:lnTo>
                    <a:pt x="48" y="137"/>
                  </a:lnTo>
                  <a:lnTo>
                    <a:pt x="48" y="123"/>
                  </a:lnTo>
                  <a:lnTo>
                    <a:pt x="67" y="110"/>
                  </a:lnTo>
                  <a:lnTo>
                    <a:pt x="88" y="97"/>
                  </a:lnTo>
                  <a:lnTo>
                    <a:pt x="112" y="87"/>
                  </a:lnTo>
                  <a:lnTo>
                    <a:pt x="140" y="80"/>
                  </a:lnTo>
                  <a:close/>
                  <a:moveTo>
                    <a:pt x="3671" y="80"/>
                  </a:moveTo>
                  <a:lnTo>
                    <a:pt x="3680" y="80"/>
                  </a:lnTo>
                  <a:lnTo>
                    <a:pt x="3683" y="89"/>
                  </a:lnTo>
                  <a:lnTo>
                    <a:pt x="3683" y="99"/>
                  </a:lnTo>
                  <a:lnTo>
                    <a:pt x="3683" y="111"/>
                  </a:lnTo>
                  <a:lnTo>
                    <a:pt x="3699" y="106"/>
                  </a:lnTo>
                  <a:lnTo>
                    <a:pt x="3711" y="99"/>
                  </a:lnTo>
                  <a:lnTo>
                    <a:pt x="3725" y="92"/>
                  </a:lnTo>
                  <a:lnTo>
                    <a:pt x="3725" y="146"/>
                  </a:lnTo>
                  <a:lnTo>
                    <a:pt x="3725" y="148"/>
                  </a:lnTo>
                  <a:lnTo>
                    <a:pt x="3723" y="148"/>
                  </a:lnTo>
                  <a:lnTo>
                    <a:pt x="3723" y="148"/>
                  </a:lnTo>
                  <a:lnTo>
                    <a:pt x="3723" y="148"/>
                  </a:lnTo>
                  <a:lnTo>
                    <a:pt x="3723" y="148"/>
                  </a:lnTo>
                  <a:lnTo>
                    <a:pt x="3722" y="150"/>
                  </a:lnTo>
                  <a:lnTo>
                    <a:pt x="3709" y="150"/>
                  </a:lnTo>
                  <a:lnTo>
                    <a:pt x="3692" y="151"/>
                  </a:lnTo>
                  <a:lnTo>
                    <a:pt x="3675" y="153"/>
                  </a:lnTo>
                  <a:lnTo>
                    <a:pt x="3661" y="155"/>
                  </a:lnTo>
                  <a:lnTo>
                    <a:pt x="3650" y="157"/>
                  </a:lnTo>
                  <a:lnTo>
                    <a:pt x="3645" y="158"/>
                  </a:lnTo>
                  <a:lnTo>
                    <a:pt x="3633" y="148"/>
                  </a:lnTo>
                  <a:lnTo>
                    <a:pt x="3624" y="134"/>
                  </a:lnTo>
                  <a:lnTo>
                    <a:pt x="3619" y="115"/>
                  </a:lnTo>
                  <a:lnTo>
                    <a:pt x="3620" y="110"/>
                  </a:lnTo>
                  <a:lnTo>
                    <a:pt x="3622" y="106"/>
                  </a:lnTo>
                  <a:lnTo>
                    <a:pt x="3624" y="103"/>
                  </a:lnTo>
                  <a:lnTo>
                    <a:pt x="3626" y="99"/>
                  </a:lnTo>
                  <a:lnTo>
                    <a:pt x="3627" y="96"/>
                  </a:lnTo>
                  <a:lnTo>
                    <a:pt x="3634" y="92"/>
                  </a:lnTo>
                  <a:lnTo>
                    <a:pt x="3643" y="87"/>
                  </a:lnTo>
                  <a:lnTo>
                    <a:pt x="3657" y="82"/>
                  </a:lnTo>
                  <a:lnTo>
                    <a:pt x="3671" y="80"/>
                  </a:lnTo>
                  <a:close/>
                  <a:moveTo>
                    <a:pt x="458" y="73"/>
                  </a:moveTo>
                  <a:lnTo>
                    <a:pt x="461" y="83"/>
                  </a:lnTo>
                  <a:lnTo>
                    <a:pt x="468" y="87"/>
                  </a:lnTo>
                  <a:lnTo>
                    <a:pt x="479" y="87"/>
                  </a:lnTo>
                  <a:lnTo>
                    <a:pt x="496" y="85"/>
                  </a:lnTo>
                  <a:lnTo>
                    <a:pt x="496" y="89"/>
                  </a:lnTo>
                  <a:lnTo>
                    <a:pt x="498" y="94"/>
                  </a:lnTo>
                  <a:lnTo>
                    <a:pt x="500" y="99"/>
                  </a:lnTo>
                  <a:lnTo>
                    <a:pt x="500" y="103"/>
                  </a:lnTo>
                  <a:lnTo>
                    <a:pt x="500" y="108"/>
                  </a:lnTo>
                  <a:lnTo>
                    <a:pt x="500" y="111"/>
                  </a:lnTo>
                  <a:lnTo>
                    <a:pt x="519" y="122"/>
                  </a:lnTo>
                  <a:lnTo>
                    <a:pt x="541" y="127"/>
                  </a:lnTo>
                  <a:lnTo>
                    <a:pt x="566" y="127"/>
                  </a:lnTo>
                  <a:lnTo>
                    <a:pt x="590" y="127"/>
                  </a:lnTo>
                  <a:lnTo>
                    <a:pt x="617" y="125"/>
                  </a:lnTo>
                  <a:lnTo>
                    <a:pt x="639" y="127"/>
                  </a:lnTo>
                  <a:lnTo>
                    <a:pt x="639" y="132"/>
                  </a:lnTo>
                  <a:lnTo>
                    <a:pt x="641" y="137"/>
                  </a:lnTo>
                  <a:lnTo>
                    <a:pt x="643" y="141"/>
                  </a:lnTo>
                  <a:lnTo>
                    <a:pt x="643" y="143"/>
                  </a:lnTo>
                  <a:lnTo>
                    <a:pt x="643" y="146"/>
                  </a:lnTo>
                  <a:lnTo>
                    <a:pt x="643" y="150"/>
                  </a:lnTo>
                  <a:lnTo>
                    <a:pt x="639" y="162"/>
                  </a:lnTo>
                  <a:lnTo>
                    <a:pt x="629" y="162"/>
                  </a:lnTo>
                  <a:lnTo>
                    <a:pt x="617" y="160"/>
                  </a:lnTo>
                  <a:lnTo>
                    <a:pt x="608" y="158"/>
                  </a:lnTo>
                  <a:lnTo>
                    <a:pt x="604" y="158"/>
                  </a:lnTo>
                  <a:lnTo>
                    <a:pt x="601" y="160"/>
                  </a:lnTo>
                  <a:lnTo>
                    <a:pt x="599" y="164"/>
                  </a:lnTo>
                  <a:lnTo>
                    <a:pt x="597" y="165"/>
                  </a:lnTo>
                  <a:lnTo>
                    <a:pt x="594" y="165"/>
                  </a:lnTo>
                  <a:lnTo>
                    <a:pt x="592" y="167"/>
                  </a:lnTo>
                  <a:lnTo>
                    <a:pt x="587" y="169"/>
                  </a:lnTo>
                  <a:lnTo>
                    <a:pt x="582" y="169"/>
                  </a:lnTo>
                  <a:lnTo>
                    <a:pt x="576" y="171"/>
                  </a:lnTo>
                  <a:lnTo>
                    <a:pt x="573" y="172"/>
                  </a:lnTo>
                  <a:lnTo>
                    <a:pt x="568" y="172"/>
                  </a:lnTo>
                  <a:lnTo>
                    <a:pt x="562" y="172"/>
                  </a:lnTo>
                  <a:lnTo>
                    <a:pt x="559" y="167"/>
                  </a:lnTo>
                  <a:lnTo>
                    <a:pt x="557" y="162"/>
                  </a:lnTo>
                  <a:lnTo>
                    <a:pt x="554" y="158"/>
                  </a:lnTo>
                  <a:lnTo>
                    <a:pt x="554" y="162"/>
                  </a:lnTo>
                  <a:lnTo>
                    <a:pt x="550" y="165"/>
                  </a:lnTo>
                  <a:lnTo>
                    <a:pt x="548" y="169"/>
                  </a:lnTo>
                  <a:lnTo>
                    <a:pt x="547" y="172"/>
                  </a:lnTo>
                  <a:lnTo>
                    <a:pt x="538" y="172"/>
                  </a:lnTo>
                  <a:lnTo>
                    <a:pt x="534" y="167"/>
                  </a:lnTo>
                  <a:lnTo>
                    <a:pt x="531" y="160"/>
                  </a:lnTo>
                  <a:lnTo>
                    <a:pt x="528" y="153"/>
                  </a:lnTo>
                  <a:lnTo>
                    <a:pt x="526" y="158"/>
                  </a:lnTo>
                  <a:lnTo>
                    <a:pt x="524" y="162"/>
                  </a:lnTo>
                  <a:lnTo>
                    <a:pt x="522" y="164"/>
                  </a:lnTo>
                  <a:lnTo>
                    <a:pt x="522" y="164"/>
                  </a:lnTo>
                  <a:lnTo>
                    <a:pt x="519" y="164"/>
                  </a:lnTo>
                  <a:lnTo>
                    <a:pt x="515" y="162"/>
                  </a:lnTo>
                  <a:lnTo>
                    <a:pt x="512" y="160"/>
                  </a:lnTo>
                  <a:lnTo>
                    <a:pt x="510" y="158"/>
                  </a:lnTo>
                  <a:lnTo>
                    <a:pt x="510" y="157"/>
                  </a:lnTo>
                  <a:lnTo>
                    <a:pt x="510" y="155"/>
                  </a:lnTo>
                  <a:lnTo>
                    <a:pt x="510" y="153"/>
                  </a:lnTo>
                  <a:lnTo>
                    <a:pt x="510" y="151"/>
                  </a:lnTo>
                  <a:lnTo>
                    <a:pt x="508" y="150"/>
                  </a:lnTo>
                  <a:lnTo>
                    <a:pt x="507" y="150"/>
                  </a:lnTo>
                  <a:lnTo>
                    <a:pt x="505" y="151"/>
                  </a:lnTo>
                  <a:lnTo>
                    <a:pt x="501" y="151"/>
                  </a:lnTo>
                  <a:lnTo>
                    <a:pt x="496" y="153"/>
                  </a:lnTo>
                  <a:lnTo>
                    <a:pt x="493" y="153"/>
                  </a:lnTo>
                  <a:lnTo>
                    <a:pt x="487" y="155"/>
                  </a:lnTo>
                  <a:lnTo>
                    <a:pt x="486" y="153"/>
                  </a:lnTo>
                  <a:lnTo>
                    <a:pt x="484" y="153"/>
                  </a:lnTo>
                  <a:lnTo>
                    <a:pt x="480" y="151"/>
                  </a:lnTo>
                  <a:lnTo>
                    <a:pt x="479" y="150"/>
                  </a:lnTo>
                  <a:lnTo>
                    <a:pt x="475" y="148"/>
                  </a:lnTo>
                  <a:lnTo>
                    <a:pt x="473" y="146"/>
                  </a:lnTo>
                  <a:lnTo>
                    <a:pt x="475" y="136"/>
                  </a:lnTo>
                  <a:lnTo>
                    <a:pt x="473" y="129"/>
                  </a:lnTo>
                  <a:lnTo>
                    <a:pt x="470" y="123"/>
                  </a:lnTo>
                  <a:lnTo>
                    <a:pt x="466" y="115"/>
                  </a:lnTo>
                  <a:lnTo>
                    <a:pt x="466" y="104"/>
                  </a:lnTo>
                  <a:lnTo>
                    <a:pt x="449" y="103"/>
                  </a:lnTo>
                  <a:lnTo>
                    <a:pt x="433" y="97"/>
                  </a:lnTo>
                  <a:lnTo>
                    <a:pt x="419" y="92"/>
                  </a:lnTo>
                  <a:lnTo>
                    <a:pt x="418" y="90"/>
                  </a:lnTo>
                  <a:lnTo>
                    <a:pt x="418" y="89"/>
                  </a:lnTo>
                  <a:lnTo>
                    <a:pt x="418" y="87"/>
                  </a:lnTo>
                  <a:lnTo>
                    <a:pt x="416" y="85"/>
                  </a:lnTo>
                  <a:lnTo>
                    <a:pt x="416" y="80"/>
                  </a:lnTo>
                  <a:lnTo>
                    <a:pt x="423" y="78"/>
                  </a:lnTo>
                  <a:lnTo>
                    <a:pt x="432" y="78"/>
                  </a:lnTo>
                  <a:lnTo>
                    <a:pt x="442" y="76"/>
                  </a:lnTo>
                  <a:lnTo>
                    <a:pt x="445" y="75"/>
                  </a:lnTo>
                  <a:lnTo>
                    <a:pt x="449" y="75"/>
                  </a:lnTo>
                  <a:lnTo>
                    <a:pt x="452" y="73"/>
                  </a:lnTo>
                  <a:lnTo>
                    <a:pt x="458" y="73"/>
                  </a:lnTo>
                  <a:close/>
                  <a:moveTo>
                    <a:pt x="377" y="73"/>
                  </a:moveTo>
                  <a:lnTo>
                    <a:pt x="409" y="73"/>
                  </a:lnTo>
                  <a:lnTo>
                    <a:pt x="409" y="76"/>
                  </a:lnTo>
                  <a:lnTo>
                    <a:pt x="411" y="80"/>
                  </a:lnTo>
                  <a:lnTo>
                    <a:pt x="411" y="83"/>
                  </a:lnTo>
                  <a:lnTo>
                    <a:pt x="412" y="89"/>
                  </a:lnTo>
                  <a:lnTo>
                    <a:pt x="404" y="89"/>
                  </a:lnTo>
                  <a:lnTo>
                    <a:pt x="400" y="89"/>
                  </a:lnTo>
                  <a:lnTo>
                    <a:pt x="397" y="89"/>
                  </a:lnTo>
                  <a:lnTo>
                    <a:pt x="390" y="87"/>
                  </a:lnTo>
                  <a:lnTo>
                    <a:pt x="384" y="87"/>
                  </a:lnTo>
                  <a:lnTo>
                    <a:pt x="377" y="85"/>
                  </a:lnTo>
                  <a:lnTo>
                    <a:pt x="377" y="73"/>
                  </a:lnTo>
                  <a:close/>
                  <a:moveTo>
                    <a:pt x="301" y="69"/>
                  </a:moveTo>
                  <a:lnTo>
                    <a:pt x="308" y="73"/>
                  </a:lnTo>
                  <a:lnTo>
                    <a:pt x="315" y="76"/>
                  </a:lnTo>
                  <a:lnTo>
                    <a:pt x="318" y="82"/>
                  </a:lnTo>
                  <a:lnTo>
                    <a:pt x="322" y="89"/>
                  </a:lnTo>
                  <a:lnTo>
                    <a:pt x="323" y="96"/>
                  </a:lnTo>
                  <a:lnTo>
                    <a:pt x="313" y="96"/>
                  </a:lnTo>
                  <a:lnTo>
                    <a:pt x="313" y="92"/>
                  </a:lnTo>
                  <a:lnTo>
                    <a:pt x="308" y="89"/>
                  </a:lnTo>
                  <a:lnTo>
                    <a:pt x="306" y="85"/>
                  </a:lnTo>
                  <a:lnTo>
                    <a:pt x="304" y="82"/>
                  </a:lnTo>
                  <a:lnTo>
                    <a:pt x="302" y="76"/>
                  </a:lnTo>
                  <a:lnTo>
                    <a:pt x="301" y="69"/>
                  </a:lnTo>
                  <a:close/>
                  <a:moveTo>
                    <a:pt x="489" y="61"/>
                  </a:moveTo>
                  <a:lnTo>
                    <a:pt x="505" y="61"/>
                  </a:lnTo>
                  <a:lnTo>
                    <a:pt x="505" y="69"/>
                  </a:lnTo>
                  <a:lnTo>
                    <a:pt x="489" y="69"/>
                  </a:lnTo>
                  <a:lnTo>
                    <a:pt x="489" y="61"/>
                  </a:lnTo>
                  <a:close/>
                  <a:moveTo>
                    <a:pt x="192" y="61"/>
                  </a:moveTo>
                  <a:lnTo>
                    <a:pt x="201" y="62"/>
                  </a:lnTo>
                  <a:lnTo>
                    <a:pt x="208" y="62"/>
                  </a:lnTo>
                  <a:lnTo>
                    <a:pt x="215" y="64"/>
                  </a:lnTo>
                  <a:lnTo>
                    <a:pt x="220" y="66"/>
                  </a:lnTo>
                  <a:lnTo>
                    <a:pt x="217" y="71"/>
                  </a:lnTo>
                  <a:lnTo>
                    <a:pt x="213" y="76"/>
                  </a:lnTo>
                  <a:lnTo>
                    <a:pt x="210" y="80"/>
                  </a:lnTo>
                  <a:lnTo>
                    <a:pt x="205" y="85"/>
                  </a:lnTo>
                  <a:lnTo>
                    <a:pt x="199" y="89"/>
                  </a:lnTo>
                  <a:lnTo>
                    <a:pt x="194" y="90"/>
                  </a:lnTo>
                  <a:lnTo>
                    <a:pt x="191" y="90"/>
                  </a:lnTo>
                  <a:lnTo>
                    <a:pt x="185" y="89"/>
                  </a:lnTo>
                  <a:lnTo>
                    <a:pt x="182" y="85"/>
                  </a:lnTo>
                  <a:lnTo>
                    <a:pt x="180" y="82"/>
                  </a:lnTo>
                  <a:lnTo>
                    <a:pt x="178" y="78"/>
                  </a:lnTo>
                  <a:lnTo>
                    <a:pt x="178" y="73"/>
                  </a:lnTo>
                  <a:lnTo>
                    <a:pt x="185" y="68"/>
                  </a:lnTo>
                  <a:lnTo>
                    <a:pt x="192" y="61"/>
                  </a:lnTo>
                  <a:close/>
                  <a:moveTo>
                    <a:pt x="435" y="54"/>
                  </a:moveTo>
                  <a:lnTo>
                    <a:pt x="440" y="54"/>
                  </a:lnTo>
                  <a:lnTo>
                    <a:pt x="444" y="54"/>
                  </a:lnTo>
                  <a:lnTo>
                    <a:pt x="447" y="54"/>
                  </a:lnTo>
                  <a:lnTo>
                    <a:pt x="449" y="54"/>
                  </a:lnTo>
                  <a:lnTo>
                    <a:pt x="452" y="54"/>
                  </a:lnTo>
                  <a:lnTo>
                    <a:pt x="456" y="54"/>
                  </a:lnTo>
                  <a:lnTo>
                    <a:pt x="461" y="54"/>
                  </a:lnTo>
                  <a:lnTo>
                    <a:pt x="461" y="61"/>
                  </a:lnTo>
                  <a:lnTo>
                    <a:pt x="438" y="66"/>
                  </a:lnTo>
                  <a:lnTo>
                    <a:pt x="435" y="54"/>
                  </a:lnTo>
                  <a:close/>
                  <a:moveTo>
                    <a:pt x="220" y="43"/>
                  </a:moveTo>
                  <a:lnTo>
                    <a:pt x="227" y="45"/>
                  </a:lnTo>
                  <a:lnTo>
                    <a:pt x="234" y="47"/>
                  </a:lnTo>
                  <a:lnTo>
                    <a:pt x="240" y="50"/>
                  </a:lnTo>
                  <a:lnTo>
                    <a:pt x="236" y="50"/>
                  </a:lnTo>
                  <a:lnTo>
                    <a:pt x="227" y="54"/>
                  </a:lnTo>
                  <a:lnTo>
                    <a:pt x="217" y="54"/>
                  </a:lnTo>
                  <a:lnTo>
                    <a:pt x="205" y="54"/>
                  </a:lnTo>
                  <a:lnTo>
                    <a:pt x="205" y="50"/>
                  </a:lnTo>
                  <a:lnTo>
                    <a:pt x="208" y="50"/>
                  </a:lnTo>
                  <a:lnTo>
                    <a:pt x="212" y="47"/>
                  </a:lnTo>
                  <a:lnTo>
                    <a:pt x="217" y="45"/>
                  </a:lnTo>
                  <a:lnTo>
                    <a:pt x="220" y="43"/>
                  </a:lnTo>
                  <a:close/>
                  <a:moveTo>
                    <a:pt x="2671" y="41"/>
                  </a:moveTo>
                  <a:lnTo>
                    <a:pt x="2688" y="43"/>
                  </a:lnTo>
                  <a:lnTo>
                    <a:pt x="2692" y="47"/>
                  </a:lnTo>
                  <a:lnTo>
                    <a:pt x="2694" y="50"/>
                  </a:lnTo>
                  <a:lnTo>
                    <a:pt x="2697" y="54"/>
                  </a:lnTo>
                  <a:lnTo>
                    <a:pt x="2695" y="57"/>
                  </a:lnTo>
                  <a:lnTo>
                    <a:pt x="2695" y="59"/>
                  </a:lnTo>
                  <a:lnTo>
                    <a:pt x="2695" y="59"/>
                  </a:lnTo>
                  <a:lnTo>
                    <a:pt x="2694" y="61"/>
                  </a:lnTo>
                  <a:lnTo>
                    <a:pt x="2694" y="61"/>
                  </a:lnTo>
                  <a:lnTo>
                    <a:pt x="2683" y="75"/>
                  </a:lnTo>
                  <a:lnTo>
                    <a:pt x="2669" y="85"/>
                  </a:lnTo>
                  <a:lnTo>
                    <a:pt x="2653" y="94"/>
                  </a:lnTo>
                  <a:lnTo>
                    <a:pt x="2634" y="101"/>
                  </a:lnTo>
                  <a:lnTo>
                    <a:pt x="2617" y="108"/>
                  </a:lnTo>
                  <a:lnTo>
                    <a:pt x="2601" y="115"/>
                  </a:lnTo>
                  <a:lnTo>
                    <a:pt x="2584" y="129"/>
                  </a:lnTo>
                  <a:lnTo>
                    <a:pt x="2564" y="150"/>
                  </a:lnTo>
                  <a:lnTo>
                    <a:pt x="2544" y="174"/>
                  </a:lnTo>
                  <a:lnTo>
                    <a:pt x="2524" y="202"/>
                  </a:lnTo>
                  <a:lnTo>
                    <a:pt x="2509" y="230"/>
                  </a:lnTo>
                  <a:lnTo>
                    <a:pt x="2498" y="258"/>
                  </a:lnTo>
                  <a:lnTo>
                    <a:pt x="2493" y="284"/>
                  </a:lnTo>
                  <a:lnTo>
                    <a:pt x="2495" y="293"/>
                  </a:lnTo>
                  <a:lnTo>
                    <a:pt x="2502" y="303"/>
                  </a:lnTo>
                  <a:lnTo>
                    <a:pt x="2510" y="314"/>
                  </a:lnTo>
                  <a:lnTo>
                    <a:pt x="2521" y="322"/>
                  </a:lnTo>
                  <a:lnTo>
                    <a:pt x="2521" y="326"/>
                  </a:lnTo>
                  <a:lnTo>
                    <a:pt x="2516" y="326"/>
                  </a:lnTo>
                  <a:lnTo>
                    <a:pt x="2512" y="335"/>
                  </a:lnTo>
                  <a:lnTo>
                    <a:pt x="2498" y="329"/>
                  </a:lnTo>
                  <a:lnTo>
                    <a:pt x="2482" y="326"/>
                  </a:lnTo>
                  <a:lnTo>
                    <a:pt x="2477" y="312"/>
                  </a:lnTo>
                  <a:lnTo>
                    <a:pt x="2468" y="300"/>
                  </a:lnTo>
                  <a:lnTo>
                    <a:pt x="2460" y="291"/>
                  </a:lnTo>
                  <a:lnTo>
                    <a:pt x="2451" y="282"/>
                  </a:lnTo>
                  <a:lnTo>
                    <a:pt x="2444" y="268"/>
                  </a:lnTo>
                  <a:lnTo>
                    <a:pt x="2454" y="261"/>
                  </a:lnTo>
                  <a:lnTo>
                    <a:pt x="2460" y="258"/>
                  </a:lnTo>
                  <a:lnTo>
                    <a:pt x="2460" y="253"/>
                  </a:lnTo>
                  <a:lnTo>
                    <a:pt x="2458" y="249"/>
                  </a:lnTo>
                  <a:lnTo>
                    <a:pt x="2456" y="242"/>
                  </a:lnTo>
                  <a:lnTo>
                    <a:pt x="2458" y="235"/>
                  </a:lnTo>
                  <a:lnTo>
                    <a:pt x="2463" y="226"/>
                  </a:lnTo>
                  <a:lnTo>
                    <a:pt x="2470" y="221"/>
                  </a:lnTo>
                  <a:lnTo>
                    <a:pt x="2477" y="214"/>
                  </a:lnTo>
                  <a:lnTo>
                    <a:pt x="2482" y="204"/>
                  </a:lnTo>
                  <a:lnTo>
                    <a:pt x="2479" y="202"/>
                  </a:lnTo>
                  <a:lnTo>
                    <a:pt x="2475" y="200"/>
                  </a:lnTo>
                  <a:lnTo>
                    <a:pt x="2475" y="199"/>
                  </a:lnTo>
                  <a:lnTo>
                    <a:pt x="2474" y="199"/>
                  </a:lnTo>
                  <a:lnTo>
                    <a:pt x="2474" y="197"/>
                  </a:lnTo>
                  <a:lnTo>
                    <a:pt x="2474" y="195"/>
                  </a:lnTo>
                  <a:lnTo>
                    <a:pt x="2482" y="186"/>
                  </a:lnTo>
                  <a:lnTo>
                    <a:pt x="2491" y="178"/>
                  </a:lnTo>
                  <a:lnTo>
                    <a:pt x="2496" y="165"/>
                  </a:lnTo>
                  <a:lnTo>
                    <a:pt x="2498" y="162"/>
                  </a:lnTo>
                  <a:lnTo>
                    <a:pt x="2496" y="157"/>
                  </a:lnTo>
                  <a:lnTo>
                    <a:pt x="2496" y="153"/>
                  </a:lnTo>
                  <a:lnTo>
                    <a:pt x="2495" y="151"/>
                  </a:lnTo>
                  <a:lnTo>
                    <a:pt x="2495" y="146"/>
                  </a:lnTo>
                  <a:lnTo>
                    <a:pt x="2495" y="143"/>
                  </a:lnTo>
                  <a:lnTo>
                    <a:pt x="2496" y="137"/>
                  </a:lnTo>
                  <a:lnTo>
                    <a:pt x="2510" y="122"/>
                  </a:lnTo>
                  <a:lnTo>
                    <a:pt x="2528" y="106"/>
                  </a:lnTo>
                  <a:lnTo>
                    <a:pt x="2550" y="90"/>
                  </a:lnTo>
                  <a:lnTo>
                    <a:pt x="2573" y="78"/>
                  </a:lnTo>
                  <a:lnTo>
                    <a:pt x="2592" y="69"/>
                  </a:lnTo>
                  <a:lnTo>
                    <a:pt x="2624" y="69"/>
                  </a:lnTo>
                  <a:lnTo>
                    <a:pt x="2634" y="64"/>
                  </a:lnTo>
                  <a:lnTo>
                    <a:pt x="2641" y="59"/>
                  </a:lnTo>
                  <a:lnTo>
                    <a:pt x="2646" y="52"/>
                  </a:lnTo>
                  <a:lnTo>
                    <a:pt x="2652" y="48"/>
                  </a:lnTo>
                  <a:lnTo>
                    <a:pt x="2659" y="45"/>
                  </a:lnTo>
                  <a:lnTo>
                    <a:pt x="2671" y="41"/>
                  </a:lnTo>
                  <a:close/>
                  <a:moveTo>
                    <a:pt x="400" y="15"/>
                  </a:moveTo>
                  <a:lnTo>
                    <a:pt x="416" y="15"/>
                  </a:lnTo>
                  <a:lnTo>
                    <a:pt x="421" y="22"/>
                  </a:lnTo>
                  <a:lnTo>
                    <a:pt x="428" y="29"/>
                  </a:lnTo>
                  <a:lnTo>
                    <a:pt x="435" y="34"/>
                  </a:lnTo>
                  <a:lnTo>
                    <a:pt x="432" y="38"/>
                  </a:lnTo>
                  <a:lnTo>
                    <a:pt x="430" y="40"/>
                  </a:lnTo>
                  <a:lnTo>
                    <a:pt x="428" y="41"/>
                  </a:lnTo>
                  <a:lnTo>
                    <a:pt x="426" y="45"/>
                  </a:lnTo>
                  <a:lnTo>
                    <a:pt x="425" y="48"/>
                  </a:lnTo>
                  <a:lnTo>
                    <a:pt x="423" y="54"/>
                  </a:lnTo>
                  <a:lnTo>
                    <a:pt x="418" y="54"/>
                  </a:lnTo>
                  <a:lnTo>
                    <a:pt x="411" y="54"/>
                  </a:lnTo>
                  <a:lnTo>
                    <a:pt x="407" y="52"/>
                  </a:lnTo>
                  <a:lnTo>
                    <a:pt x="402" y="52"/>
                  </a:lnTo>
                  <a:lnTo>
                    <a:pt x="397" y="50"/>
                  </a:lnTo>
                  <a:lnTo>
                    <a:pt x="397" y="43"/>
                  </a:lnTo>
                  <a:lnTo>
                    <a:pt x="398" y="38"/>
                  </a:lnTo>
                  <a:lnTo>
                    <a:pt x="400" y="31"/>
                  </a:lnTo>
                  <a:lnTo>
                    <a:pt x="400" y="24"/>
                  </a:lnTo>
                  <a:lnTo>
                    <a:pt x="400" y="15"/>
                  </a:lnTo>
                  <a:close/>
                  <a:moveTo>
                    <a:pt x="3165" y="0"/>
                  </a:moveTo>
                  <a:lnTo>
                    <a:pt x="3184" y="0"/>
                  </a:lnTo>
                  <a:lnTo>
                    <a:pt x="3188" y="5"/>
                  </a:lnTo>
                  <a:lnTo>
                    <a:pt x="3189" y="7"/>
                  </a:lnTo>
                  <a:lnTo>
                    <a:pt x="3191" y="10"/>
                  </a:lnTo>
                  <a:lnTo>
                    <a:pt x="3195" y="14"/>
                  </a:lnTo>
                  <a:lnTo>
                    <a:pt x="3196" y="19"/>
                  </a:lnTo>
                  <a:lnTo>
                    <a:pt x="3191" y="21"/>
                  </a:lnTo>
                  <a:lnTo>
                    <a:pt x="3189" y="22"/>
                  </a:lnTo>
                  <a:lnTo>
                    <a:pt x="3186" y="24"/>
                  </a:lnTo>
                  <a:lnTo>
                    <a:pt x="3184" y="27"/>
                  </a:lnTo>
                  <a:lnTo>
                    <a:pt x="3182" y="29"/>
                  </a:lnTo>
                  <a:lnTo>
                    <a:pt x="3181" y="34"/>
                  </a:lnTo>
                  <a:lnTo>
                    <a:pt x="3195" y="38"/>
                  </a:lnTo>
                  <a:lnTo>
                    <a:pt x="3202" y="41"/>
                  </a:lnTo>
                  <a:lnTo>
                    <a:pt x="3209" y="48"/>
                  </a:lnTo>
                  <a:lnTo>
                    <a:pt x="3216" y="57"/>
                  </a:lnTo>
                  <a:lnTo>
                    <a:pt x="3228" y="52"/>
                  </a:lnTo>
                  <a:lnTo>
                    <a:pt x="3240" y="50"/>
                  </a:lnTo>
                  <a:lnTo>
                    <a:pt x="3254" y="48"/>
                  </a:lnTo>
                  <a:lnTo>
                    <a:pt x="3270" y="43"/>
                  </a:lnTo>
                  <a:lnTo>
                    <a:pt x="3271" y="41"/>
                  </a:lnTo>
                  <a:lnTo>
                    <a:pt x="3271" y="41"/>
                  </a:lnTo>
                  <a:lnTo>
                    <a:pt x="3273" y="43"/>
                  </a:lnTo>
                  <a:lnTo>
                    <a:pt x="3273" y="45"/>
                  </a:lnTo>
                  <a:lnTo>
                    <a:pt x="3273" y="47"/>
                  </a:lnTo>
                  <a:lnTo>
                    <a:pt x="3287" y="54"/>
                  </a:lnTo>
                  <a:lnTo>
                    <a:pt x="3298" y="62"/>
                  </a:lnTo>
                  <a:lnTo>
                    <a:pt x="3306" y="73"/>
                  </a:lnTo>
                  <a:lnTo>
                    <a:pt x="3315" y="85"/>
                  </a:lnTo>
                  <a:lnTo>
                    <a:pt x="3315" y="108"/>
                  </a:lnTo>
                  <a:lnTo>
                    <a:pt x="3303" y="117"/>
                  </a:lnTo>
                  <a:lnTo>
                    <a:pt x="3298" y="125"/>
                  </a:lnTo>
                  <a:lnTo>
                    <a:pt x="3294" y="134"/>
                  </a:lnTo>
                  <a:lnTo>
                    <a:pt x="3289" y="143"/>
                  </a:lnTo>
                  <a:lnTo>
                    <a:pt x="3275" y="151"/>
                  </a:lnTo>
                  <a:lnTo>
                    <a:pt x="3259" y="160"/>
                  </a:lnTo>
                  <a:lnTo>
                    <a:pt x="3243" y="171"/>
                  </a:lnTo>
                  <a:lnTo>
                    <a:pt x="3231" y="185"/>
                  </a:lnTo>
                  <a:lnTo>
                    <a:pt x="3235" y="185"/>
                  </a:lnTo>
                  <a:lnTo>
                    <a:pt x="3247" y="178"/>
                  </a:lnTo>
                  <a:lnTo>
                    <a:pt x="3261" y="176"/>
                  </a:lnTo>
                  <a:lnTo>
                    <a:pt x="3277" y="178"/>
                  </a:lnTo>
                  <a:lnTo>
                    <a:pt x="3277" y="181"/>
                  </a:lnTo>
                  <a:lnTo>
                    <a:pt x="3275" y="185"/>
                  </a:lnTo>
                  <a:lnTo>
                    <a:pt x="3275" y="186"/>
                  </a:lnTo>
                  <a:lnTo>
                    <a:pt x="3275" y="188"/>
                  </a:lnTo>
                  <a:lnTo>
                    <a:pt x="3275" y="188"/>
                  </a:lnTo>
                  <a:lnTo>
                    <a:pt x="3275" y="190"/>
                  </a:lnTo>
                  <a:lnTo>
                    <a:pt x="3277" y="190"/>
                  </a:lnTo>
                  <a:lnTo>
                    <a:pt x="3280" y="192"/>
                  </a:lnTo>
                  <a:lnTo>
                    <a:pt x="3285" y="186"/>
                  </a:lnTo>
                  <a:lnTo>
                    <a:pt x="3292" y="181"/>
                  </a:lnTo>
                  <a:lnTo>
                    <a:pt x="3299" y="176"/>
                  </a:lnTo>
                  <a:lnTo>
                    <a:pt x="3308" y="172"/>
                  </a:lnTo>
                  <a:lnTo>
                    <a:pt x="3308" y="178"/>
                  </a:lnTo>
                  <a:lnTo>
                    <a:pt x="3305" y="183"/>
                  </a:lnTo>
                  <a:lnTo>
                    <a:pt x="3303" y="188"/>
                  </a:lnTo>
                  <a:lnTo>
                    <a:pt x="3301" y="195"/>
                  </a:lnTo>
                  <a:lnTo>
                    <a:pt x="3299" y="204"/>
                  </a:lnTo>
                  <a:lnTo>
                    <a:pt x="3301" y="206"/>
                  </a:lnTo>
                  <a:lnTo>
                    <a:pt x="3301" y="206"/>
                  </a:lnTo>
                  <a:lnTo>
                    <a:pt x="3301" y="206"/>
                  </a:lnTo>
                  <a:lnTo>
                    <a:pt x="3301" y="206"/>
                  </a:lnTo>
                  <a:lnTo>
                    <a:pt x="3303" y="206"/>
                  </a:lnTo>
                  <a:lnTo>
                    <a:pt x="3303" y="207"/>
                  </a:lnTo>
                  <a:lnTo>
                    <a:pt x="3312" y="207"/>
                  </a:lnTo>
                  <a:lnTo>
                    <a:pt x="3312" y="195"/>
                  </a:lnTo>
                  <a:lnTo>
                    <a:pt x="3329" y="193"/>
                  </a:lnTo>
                  <a:lnTo>
                    <a:pt x="3345" y="193"/>
                  </a:lnTo>
                  <a:lnTo>
                    <a:pt x="3357" y="195"/>
                  </a:lnTo>
                  <a:lnTo>
                    <a:pt x="3369" y="204"/>
                  </a:lnTo>
                  <a:lnTo>
                    <a:pt x="3369" y="206"/>
                  </a:lnTo>
                  <a:lnTo>
                    <a:pt x="3369" y="211"/>
                  </a:lnTo>
                  <a:lnTo>
                    <a:pt x="3371" y="216"/>
                  </a:lnTo>
                  <a:lnTo>
                    <a:pt x="3371" y="221"/>
                  </a:lnTo>
                  <a:lnTo>
                    <a:pt x="3373" y="226"/>
                  </a:lnTo>
                  <a:lnTo>
                    <a:pt x="3423" y="230"/>
                  </a:lnTo>
                  <a:lnTo>
                    <a:pt x="3427" y="219"/>
                  </a:lnTo>
                  <a:lnTo>
                    <a:pt x="3427" y="216"/>
                  </a:lnTo>
                  <a:lnTo>
                    <a:pt x="3427" y="214"/>
                  </a:lnTo>
                  <a:lnTo>
                    <a:pt x="3427" y="211"/>
                  </a:lnTo>
                  <a:lnTo>
                    <a:pt x="3427" y="206"/>
                  </a:lnTo>
                  <a:lnTo>
                    <a:pt x="3427" y="200"/>
                  </a:lnTo>
                  <a:lnTo>
                    <a:pt x="3430" y="199"/>
                  </a:lnTo>
                  <a:lnTo>
                    <a:pt x="3430" y="199"/>
                  </a:lnTo>
                  <a:lnTo>
                    <a:pt x="3432" y="199"/>
                  </a:lnTo>
                  <a:lnTo>
                    <a:pt x="3432" y="197"/>
                  </a:lnTo>
                  <a:lnTo>
                    <a:pt x="3434" y="195"/>
                  </a:lnTo>
                  <a:lnTo>
                    <a:pt x="3444" y="200"/>
                  </a:lnTo>
                  <a:lnTo>
                    <a:pt x="3455" y="206"/>
                  </a:lnTo>
                  <a:lnTo>
                    <a:pt x="3465" y="211"/>
                  </a:lnTo>
                  <a:lnTo>
                    <a:pt x="3476" y="202"/>
                  </a:lnTo>
                  <a:lnTo>
                    <a:pt x="3488" y="197"/>
                  </a:lnTo>
                  <a:lnTo>
                    <a:pt x="3507" y="195"/>
                  </a:lnTo>
                  <a:lnTo>
                    <a:pt x="3507" y="200"/>
                  </a:lnTo>
                  <a:lnTo>
                    <a:pt x="3510" y="200"/>
                  </a:lnTo>
                  <a:lnTo>
                    <a:pt x="3519" y="235"/>
                  </a:lnTo>
                  <a:lnTo>
                    <a:pt x="3507" y="247"/>
                  </a:lnTo>
                  <a:lnTo>
                    <a:pt x="3500" y="265"/>
                  </a:lnTo>
                  <a:lnTo>
                    <a:pt x="3502" y="268"/>
                  </a:lnTo>
                  <a:lnTo>
                    <a:pt x="3504" y="272"/>
                  </a:lnTo>
                  <a:lnTo>
                    <a:pt x="3504" y="275"/>
                  </a:lnTo>
                  <a:lnTo>
                    <a:pt x="3505" y="279"/>
                  </a:lnTo>
                  <a:lnTo>
                    <a:pt x="3507" y="284"/>
                  </a:lnTo>
                  <a:lnTo>
                    <a:pt x="3516" y="293"/>
                  </a:lnTo>
                  <a:lnTo>
                    <a:pt x="3528" y="300"/>
                  </a:lnTo>
                  <a:lnTo>
                    <a:pt x="3538" y="307"/>
                  </a:lnTo>
                  <a:lnTo>
                    <a:pt x="3538" y="307"/>
                  </a:lnTo>
                  <a:lnTo>
                    <a:pt x="3540" y="305"/>
                  </a:lnTo>
                  <a:lnTo>
                    <a:pt x="3540" y="305"/>
                  </a:lnTo>
                  <a:lnTo>
                    <a:pt x="3540" y="305"/>
                  </a:lnTo>
                  <a:lnTo>
                    <a:pt x="3540" y="305"/>
                  </a:lnTo>
                  <a:lnTo>
                    <a:pt x="3542" y="303"/>
                  </a:lnTo>
                  <a:lnTo>
                    <a:pt x="3547" y="295"/>
                  </a:lnTo>
                  <a:lnTo>
                    <a:pt x="3551" y="284"/>
                  </a:lnTo>
                  <a:lnTo>
                    <a:pt x="3554" y="274"/>
                  </a:lnTo>
                  <a:lnTo>
                    <a:pt x="3561" y="265"/>
                  </a:lnTo>
                  <a:lnTo>
                    <a:pt x="3561" y="274"/>
                  </a:lnTo>
                  <a:lnTo>
                    <a:pt x="3563" y="281"/>
                  </a:lnTo>
                  <a:lnTo>
                    <a:pt x="3566" y="286"/>
                  </a:lnTo>
                  <a:lnTo>
                    <a:pt x="3572" y="289"/>
                  </a:lnTo>
                  <a:lnTo>
                    <a:pt x="3579" y="291"/>
                  </a:lnTo>
                  <a:lnTo>
                    <a:pt x="3587" y="293"/>
                  </a:lnTo>
                  <a:lnTo>
                    <a:pt x="3600" y="272"/>
                  </a:lnTo>
                  <a:lnTo>
                    <a:pt x="3605" y="277"/>
                  </a:lnTo>
                  <a:lnTo>
                    <a:pt x="3610" y="281"/>
                  </a:lnTo>
                  <a:lnTo>
                    <a:pt x="3613" y="286"/>
                  </a:lnTo>
                  <a:lnTo>
                    <a:pt x="3619" y="289"/>
                  </a:lnTo>
                  <a:lnTo>
                    <a:pt x="3626" y="293"/>
                  </a:lnTo>
                  <a:lnTo>
                    <a:pt x="3629" y="289"/>
                  </a:lnTo>
                  <a:lnTo>
                    <a:pt x="3633" y="286"/>
                  </a:lnTo>
                  <a:lnTo>
                    <a:pt x="3636" y="286"/>
                  </a:lnTo>
                  <a:lnTo>
                    <a:pt x="3638" y="286"/>
                  </a:lnTo>
                  <a:lnTo>
                    <a:pt x="3643" y="286"/>
                  </a:lnTo>
                  <a:lnTo>
                    <a:pt x="3647" y="288"/>
                  </a:lnTo>
                  <a:lnTo>
                    <a:pt x="3654" y="288"/>
                  </a:lnTo>
                  <a:lnTo>
                    <a:pt x="3652" y="270"/>
                  </a:lnTo>
                  <a:lnTo>
                    <a:pt x="3648" y="258"/>
                  </a:lnTo>
                  <a:lnTo>
                    <a:pt x="3645" y="242"/>
                  </a:lnTo>
                  <a:lnTo>
                    <a:pt x="3657" y="239"/>
                  </a:lnTo>
                  <a:lnTo>
                    <a:pt x="3668" y="235"/>
                  </a:lnTo>
                  <a:lnTo>
                    <a:pt x="3685" y="235"/>
                  </a:lnTo>
                  <a:lnTo>
                    <a:pt x="3704" y="237"/>
                  </a:lnTo>
                  <a:lnTo>
                    <a:pt x="3723" y="242"/>
                  </a:lnTo>
                  <a:lnTo>
                    <a:pt x="3741" y="247"/>
                  </a:lnTo>
                  <a:lnTo>
                    <a:pt x="3757" y="253"/>
                  </a:lnTo>
                  <a:lnTo>
                    <a:pt x="3764" y="258"/>
                  </a:lnTo>
                  <a:lnTo>
                    <a:pt x="3767" y="261"/>
                  </a:lnTo>
                  <a:lnTo>
                    <a:pt x="3769" y="267"/>
                  </a:lnTo>
                  <a:lnTo>
                    <a:pt x="3769" y="270"/>
                  </a:lnTo>
                  <a:lnTo>
                    <a:pt x="3771" y="272"/>
                  </a:lnTo>
                  <a:lnTo>
                    <a:pt x="3771" y="275"/>
                  </a:lnTo>
                  <a:lnTo>
                    <a:pt x="3774" y="277"/>
                  </a:lnTo>
                  <a:lnTo>
                    <a:pt x="3778" y="279"/>
                  </a:lnTo>
                  <a:lnTo>
                    <a:pt x="3783" y="281"/>
                  </a:lnTo>
                  <a:lnTo>
                    <a:pt x="3793" y="277"/>
                  </a:lnTo>
                  <a:lnTo>
                    <a:pt x="3805" y="277"/>
                  </a:lnTo>
                  <a:lnTo>
                    <a:pt x="3818" y="277"/>
                  </a:lnTo>
                  <a:lnTo>
                    <a:pt x="3823" y="288"/>
                  </a:lnTo>
                  <a:lnTo>
                    <a:pt x="3830" y="298"/>
                  </a:lnTo>
                  <a:lnTo>
                    <a:pt x="3840" y="307"/>
                  </a:lnTo>
                  <a:lnTo>
                    <a:pt x="3853" y="312"/>
                  </a:lnTo>
                  <a:lnTo>
                    <a:pt x="3865" y="307"/>
                  </a:lnTo>
                  <a:lnTo>
                    <a:pt x="3882" y="307"/>
                  </a:lnTo>
                  <a:lnTo>
                    <a:pt x="3898" y="309"/>
                  </a:lnTo>
                  <a:lnTo>
                    <a:pt x="3914" y="312"/>
                  </a:lnTo>
                  <a:lnTo>
                    <a:pt x="3926" y="315"/>
                  </a:lnTo>
                  <a:lnTo>
                    <a:pt x="3931" y="331"/>
                  </a:lnTo>
                  <a:lnTo>
                    <a:pt x="3933" y="345"/>
                  </a:lnTo>
                  <a:lnTo>
                    <a:pt x="3936" y="357"/>
                  </a:lnTo>
                  <a:lnTo>
                    <a:pt x="3940" y="359"/>
                  </a:lnTo>
                  <a:lnTo>
                    <a:pt x="3942" y="363"/>
                  </a:lnTo>
                  <a:lnTo>
                    <a:pt x="3945" y="364"/>
                  </a:lnTo>
                  <a:lnTo>
                    <a:pt x="3978" y="361"/>
                  </a:lnTo>
                  <a:lnTo>
                    <a:pt x="4011" y="361"/>
                  </a:lnTo>
                  <a:lnTo>
                    <a:pt x="4045" y="361"/>
                  </a:lnTo>
                  <a:lnTo>
                    <a:pt x="4048" y="368"/>
                  </a:lnTo>
                  <a:lnTo>
                    <a:pt x="4053" y="373"/>
                  </a:lnTo>
                  <a:lnTo>
                    <a:pt x="4059" y="380"/>
                  </a:lnTo>
                  <a:lnTo>
                    <a:pt x="4064" y="384"/>
                  </a:lnTo>
                  <a:lnTo>
                    <a:pt x="4071" y="389"/>
                  </a:lnTo>
                  <a:lnTo>
                    <a:pt x="4071" y="384"/>
                  </a:lnTo>
                  <a:lnTo>
                    <a:pt x="4073" y="382"/>
                  </a:lnTo>
                  <a:lnTo>
                    <a:pt x="4074" y="378"/>
                  </a:lnTo>
                  <a:lnTo>
                    <a:pt x="4074" y="375"/>
                  </a:lnTo>
                  <a:lnTo>
                    <a:pt x="4076" y="370"/>
                  </a:lnTo>
                  <a:lnTo>
                    <a:pt x="4073" y="364"/>
                  </a:lnTo>
                  <a:lnTo>
                    <a:pt x="4071" y="361"/>
                  </a:lnTo>
                  <a:lnTo>
                    <a:pt x="4069" y="359"/>
                  </a:lnTo>
                  <a:lnTo>
                    <a:pt x="4069" y="356"/>
                  </a:lnTo>
                  <a:lnTo>
                    <a:pt x="4071" y="352"/>
                  </a:lnTo>
                  <a:lnTo>
                    <a:pt x="4071" y="347"/>
                  </a:lnTo>
                  <a:lnTo>
                    <a:pt x="4071" y="342"/>
                  </a:lnTo>
                  <a:lnTo>
                    <a:pt x="4088" y="345"/>
                  </a:lnTo>
                  <a:lnTo>
                    <a:pt x="4100" y="352"/>
                  </a:lnTo>
                  <a:lnTo>
                    <a:pt x="4114" y="357"/>
                  </a:lnTo>
                  <a:lnTo>
                    <a:pt x="4120" y="357"/>
                  </a:lnTo>
                  <a:lnTo>
                    <a:pt x="4125" y="357"/>
                  </a:lnTo>
                  <a:lnTo>
                    <a:pt x="4130" y="356"/>
                  </a:lnTo>
                  <a:lnTo>
                    <a:pt x="4134" y="352"/>
                  </a:lnTo>
                  <a:lnTo>
                    <a:pt x="4137" y="350"/>
                  </a:lnTo>
                  <a:lnTo>
                    <a:pt x="4141" y="349"/>
                  </a:lnTo>
                  <a:lnTo>
                    <a:pt x="4198" y="373"/>
                  </a:lnTo>
                  <a:lnTo>
                    <a:pt x="4230" y="406"/>
                  </a:lnTo>
                  <a:lnTo>
                    <a:pt x="4235" y="410"/>
                  </a:lnTo>
                  <a:lnTo>
                    <a:pt x="4240" y="410"/>
                  </a:lnTo>
                  <a:lnTo>
                    <a:pt x="4245" y="411"/>
                  </a:lnTo>
                  <a:lnTo>
                    <a:pt x="4251" y="411"/>
                  </a:lnTo>
                  <a:lnTo>
                    <a:pt x="4256" y="415"/>
                  </a:lnTo>
                  <a:lnTo>
                    <a:pt x="4266" y="424"/>
                  </a:lnTo>
                  <a:lnTo>
                    <a:pt x="4273" y="434"/>
                  </a:lnTo>
                  <a:lnTo>
                    <a:pt x="4280" y="443"/>
                  </a:lnTo>
                  <a:lnTo>
                    <a:pt x="4289" y="450"/>
                  </a:lnTo>
                  <a:lnTo>
                    <a:pt x="4306" y="453"/>
                  </a:lnTo>
                  <a:lnTo>
                    <a:pt x="4308" y="452"/>
                  </a:lnTo>
                  <a:lnTo>
                    <a:pt x="4310" y="452"/>
                  </a:lnTo>
                  <a:lnTo>
                    <a:pt x="4312" y="450"/>
                  </a:lnTo>
                  <a:lnTo>
                    <a:pt x="4313" y="450"/>
                  </a:lnTo>
                  <a:lnTo>
                    <a:pt x="4317" y="450"/>
                  </a:lnTo>
                  <a:lnTo>
                    <a:pt x="4327" y="462"/>
                  </a:lnTo>
                  <a:lnTo>
                    <a:pt x="4338" y="474"/>
                  </a:lnTo>
                  <a:lnTo>
                    <a:pt x="4347" y="487"/>
                  </a:lnTo>
                  <a:lnTo>
                    <a:pt x="4352" y="504"/>
                  </a:lnTo>
                  <a:lnTo>
                    <a:pt x="4317" y="504"/>
                  </a:lnTo>
                  <a:lnTo>
                    <a:pt x="4315" y="507"/>
                  </a:lnTo>
                  <a:lnTo>
                    <a:pt x="4312" y="511"/>
                  </a:lnTo>
                  <a:lnTo>
                    <a:pt x="4310" y="513"/>
                  </a:lnTo>
                  <a:lnTo>
                    <a:pt x="4308" y="518"/>
                  </a:lnTo>
                  <a:lnTo>
                    <a:pt x="4306" y="523"/>
                  </a:lnTo>
                  <a:lnTo>
                    <a:pt x="4310" y="525"/>
                  </a:lnTo>
                  <a:lnTo>
                    <a:pt x="4312" y="527"/>
                  </a:lnTo>
                  <a:lnTo>
                    <a:pt x="4313" y="528"/>
                  </a:lnTo>
                  <a:lnTo>
                    <a:pt x="4315" y="532"/>
                  </a:lnTo>
                  <a:lnTo>
                    <a:pt x="4315" y="534"/>
                  </a:lnTo>
                  <a:lnTo>
                    <a:pt x="4313" y="537"/>
                  </a:lnTo>
                  <a:lnTo>
                    <a:pt x="4310" y="542"/>
                  </a:lnTo>
                  <a:lnTo>
                    <a:pt x="4308" y="544"/>
                  </a:lnTo>
                  <a:lnTo>
                    <a:pt x="4305" y="546"/>
                  </a:lnTo>
                  <a:lnTo>
                    <a:pt x="4301" y="546"/>
                  </a:lnTo>
                  <a:lnTo>
                    <a:pt x="4298" y="546"/>
                  </a:lnTo>
                  <a:lnTo>
                    <a:pt x="4291" y="546"/>
                  </a:lnTo>
                  <a:lnTo>
                    <a:pt x="4284" y="535"/>
                  </a:lnTo>
                  <a:lnTo>
                    <a:pt x="4273" y="530"/>
                  </a:lnTo>
                  <a:lnTo>
                    <a:pt x="4259" y="527"/>
                  </a:lnTo>
                  <a:lnTo>
                    <a:pt x="4259" y="514"/>
                  </a:lnTo>
                  <a:lnTo>
                    <a:pt x="4256" y="513"/>
                  </a:lnTo>
                  <a:lnTo>
                    <a:pt x="4252" y="511"/>
                  </a:lnTo>
                  <a:lnTo>
                    <a:pt x="4251" y="509"/>
                  </a:lnTo>
                  <a:lnTo>
                    <a:pt x="4247" y="507"/>
                  </a:lnTo>
                  <a:lnTo>
                    <a:pt x="4240" y="507"/>
                  </a:lnTo>
                  <a:lnTo>
                    <a:pt x="4238" y="507"/>
                  </a:lnTo>
                  <a:lnTo>
                    <a:pt x="4237" y="509"/>
                  </a:lnTo>
                  <a:lnTo>
                    <a:pt x="4235" y="509"/>
                  </a:lnTo>
                  <a:lnTo>
                    <a:pt x="4233" y="509"/>
                  </a:lnTo>
                  <a:lnTo>
                    <a:pt x="4230" y="511"/>
                  </a:lnTo>
                  <a:lnTo>
                    <a:pt x="4226" y="504"/>
                  </a:lnTo>
                  <a:lnTo>
                    <a:pt x="4221" y="497"/>
                  </a:lnTo>
                  <a:lnTo>
                    <a:pt x="4217" y="492"/>
                  </a:lnTo>
                  <a:lnTo>
                    <a:pt x="4217" y="504"/>
                  </a:lnTo>
                  <a:lnTo>
                    <a:pt x="4214" y="518"/>
                  </a:lnTo>
                  <a:lnTo>
                    <a:pt x="4210" y="530"/>
                  </a:lnTo>
                  <a:lnTo>
                    <a:pt x="4202" y="537"/>
                  </a:lnTo>
                  <a:lnTo>
                    <a:pt x="4198" y="539"/>
                  </a:lnTo>
                  <a:lnTo>
                    <a:pt x="4195" y="539"/>
                  </a:lnTo>
                  <a:lnTo>
                    <a:pt x="4193" y="539"/>
                  </a:lnTo>
                  <a:lnTo>
                    <a:pt x="4191" y="539"/>
                  </a:lnTo>
                  <a:lnTo>
                    <a:pt x="4189" y="537"/>
                  </a:lnTo>
                  <a:lnTo>
                    <a:pt x="4188" y="537"/>
                  </a:lnTo>
                  <a:lnTo>
                    <a:pt x="4186" y="537"/>
                  </a:lnTo>
                  <a:lnTo>
                    <a:pt x="4184" y="539"/>
                  </a:lnTo>
                  <a:lnTo>
                    <a:pt x="4182" y="541"/>
                  </a:lnTo>
                  <a:lnTo>
                    <a:pt x="4179" y="546"/>
                  </a:lnTo>
                  <a:lnTo>
                    <a:pt x="4189" y="558"/>
                  </a:lnTo>
                  <a:lnTo>
                    <a:pt x="4200" y="579"/>
                  </a:lnTo>
                  <a:lnTo>
                    <a:pt x="4205" y="603"/>
                  </a:lnTo>
                  <a:lnTo>
                    <a:pt x="4202" y="603"/>
                  </a:lnTo>
                  <a:lnTo>
                    <a:pt x="4200" y="605"/>
                  </a:lnTo>
                  <a:lnTo>
                    <a:pt x="4196" y="605"/>
                  </a:lnTo>
                  <a:lnTo>
                    <a:pt x="4191" y="607"/>
                  </a:lnTo>
                  <a:lnTo>
                    <a:pt x="4184" y="602"/>
                  </a:lnTo>
                  <a:lnTo>
                    <a:pt x="4179" y="598"/>
                  </a:lnTo>
                  <a:lnTo>
                    <a:pt x="4172" y="597"/>
                  </a:lnTo>
                  <a:lnTo>
                    <a:pt x="4163" y="595"/>
                  </a:lnTo>
                  <a:lnTo>
                    <a:pt x="4158" y="609"/>
                  </a:lnTo>
                  <a:lnTo>
                    <a:pt x="4148" y="616"/>
                  </a:lnTo>
                  <a:lnTo>
                    <a:pt x="4135" y="621"/>
                  </a:lnTo>
                  <a:lnTo>
                    <a:pt x="4121" y="626"/>
                  </a:lnTo>
                  <a:lnTo>
                    <a:pt x="4120" y="640"/>
                  </a:lnTo>
                  <a:lnTo>
                    <a:pt x="4116" y="651"/>
                  </a:lnTo>
                  <a:lnTo>
                    <a:pt x="4109" y="661"/>
                  </a:lnTo>
                  <a:lnTo>
                    <a:pt x="4095" y="663"/>
                  </a:lnTo>
                  <a:lnTo>
                    <a:pt x="4085" y="666"/>
                  </a:lnTo>
                  <a:lnTo>
                    <a:pt x="4078" y="670"/>
                  </a:lnTo>
                  <a:lnTo>
                    <a:pt x="4071" y="672"/>
                  </a:lnTo>
                  <a:lnTo>
                    <a:pt x="4066" y="668"/>
                  </a:lnTo>
                  <a:lnTo>
                    <a:pt x="4060" y="663"/>
                  </a:lnTo>
                  <a:lnTo>
                    <a:pt x="4057" y="658"/>
                  </a:lnTo>
                  <a:lnTo>
                    <a:pt x="4050" y="659"/>
                  </a:lnTo>
                  <a:lnTo>
                    <a:pt x="4041" y="661"/>
                  </a:lnTo>
                  <a:lnTo>
                    <a:pt x="4034" y="665"/>
                  </a:lnTo>
                  <a:lnTo>
                    <a:pt x="4029" y="668"/>
                  </a:lnTo>
                  <a:lnTo>
                    <a:pt x="4029" y="675"/>
                  </a:lnTo>
                  <a:lnTo>
                    <a:pt x="4024" y="677"/>
                  </a:lnTo>
                  <a:lnTo>
                    <a:pt x="4015" y="677"/>
                  </a:lnTo>
                  <a:lnTo>
                    <a:pt x="4003" y="677"/>
                  </a:lnTo>
                  <a:lnTo>
                    <a:pt x="3992" y="679"/>
                  </a:lnTo>
                  <a:lnTo>
                    <a:pt x="3987" y="680"/>
                  </a:lnTo>
                  <a:lnTo>
                    <a:pt x="3978" y="701"/>
                  </a:lnTo>
                  <a:lnTo>
                    <a:pt x="3977" y="724"/>
                  </a:lnTo>
                  <a:lnTo>
                    <a:pt x="3977" y="750"/>
                  </a:lnTo>
                  <a:lnTo>
                    <a:pt x="3980" y="773"/>
                  </a:lnTo>
                  <a:lnTo>
                    <a:pt x="3975" y="773"/>
                  </a:lnTo>
                  <a:lnTo>
                    <a:pt x="3973" y="773"/>
                  </a:lnTo>
                  <a:lnTo>
                    <a:pt x="3971" y="773"/>
                  </a:lnTo>
                  <a:lnTo>
                    <a:pt x="3970" y="775"/>
                  </a:lnTo>
                  <a:lnTo>
                    <a:pt x="3968" y="776"/>
                  </a:lnTo>
                  <a:lnTo>
                    <a:pt x="3966" y="782"/>
                  </a:lnTo>
                  <a:lnTo>
                    <a:pt x="3964" y="787"/>
                  </a:lnTo>
                  <a:lnTo>
                    <a:pt x="3964" y="794"/>
                  </a:lnTo>
                  <a:lnTo>
                    <a:pt x="3964" y="802"/>
                  </a:lnTo>
                  <a:lnTo>
                    <a:pt x="3952" y="802"/>
                  </a:lnTo>
                  <a:lnTo>
                    <a:pt x="3945" y="813"/>
                  </a:lnTo>
                  <a:lnTo>
                    <a:pt x="3940" y="820"/>
                  </a:lnTo>
                  <a:lnTo>
                    <a:pt x="3938" y="827"/>
                  </a:lnTo>
                  <a:lnTo>
                    <a:pt x="3936" y="841"/>
                  </a:lnTo>
                  <a:lnTo>
                    <a:pt x="3933" y="841"/>
                  </a:lnTo>
                  <a:lnTo>
                    <a:pt x="3929" y="841"/>
                  </a:lnTo>
                  <a:lnTo>
                    <a:pt x="3928" y="841"/>
                  </a:lnTo>
                  <a:lnTo>
                    <a:pt x="3928" y="841"/>
                  </a:lnTo>
                  <a:lnTo>
                    <a:pt x="3926" y="841"/>
                  </a:lnTo>
                  <a:lnTo>
                    <a:pt x="3922" y="841"/>
                  </a:lnTo>
                  <a:lnTo>
                    <a:pt x="3915" y="855"/>
                  </a:lnTo>
                  <a:lnTo>
                    <a:pt x="3910" y="872"/>
                  </a:lnTo>
                  <a:lnTo>
                    <a:pt x="3898" y="872"/>
                  </a:lnTo>
                  <a:lnTo>
                    <a:pt x="3894" y="891"/>
                  </a:lnTo>
                  <a:lnTo>
                    <a:pt x="3888" y="891"/>
                  </a:lnTo>
                  <a:lnTo>
                    <a:pt x="3888" y="886"/>
                  </a:lnTo>
                  <a:lnTo>
                    <a:pt x="3874" y="867"/>
                  </a:lnTo>
                  <a:lnTo>
                    <a:pt x="3865" y="844"/>
                  </a:lnTo>
                  <a:lnTo>
                    <a:pt x="3863" y="818"/>
                  </a:lnTo>
                  <a:lnTo>
                    <a:pt x="3865" y="787"/>
                  </a:lnTo>
                  <a:lnTo>
                    <a:pt x="3870" y="783"/>
                  </a:lnTo>
                  <a:lnTo>
                    <a:pt x="3874" y="780"/>
                  </a:lnTo>
                  <a:lnTo>
                    <a:pt x="3879" y="776"/>
                  </a:lnTo>
                  <a:lnTo>
                    <a:pt x="3881" y="771"/>
                  </a:lnTo>
                  <a:lnTo>
                    <a:pt x="3884" y="764"/>
                  </a:lnTo>
                  <a:lnTo>
                    <a:pt x="3879" y="755"/>
                  </a:lnTo>
                  <a:lnTo>
                    <a:pt x="3877" y="743"/>
                  </a:lnTo>
                  <a:lnTo>
                    <a:pt x="3884" y="729"/>
                  </a:lnTo>
                  <a:lnTo>
                    <a:pt x="3891" y="724"/>
                  </a:lnTo>
                  <a:lnTo>
                    <a:pt x="3900" y="720"/>
                  </a:lnTo>
                  <a:lnTo>
                    <a:pt x="3910" y="717"/>
                  </a:lnTo>
                  <a:lnTo>
                    <a:pt x="3917" y="710"/>
                  </a:lnTo>
                  <a:lnTo>
                    <a:pt x="3931" y="689"/>
                  </a:lnTo>
                  <a:lnTo>
                    <a:pt x="3945" y="668"/>
                  </a:lnTo>
                  <a:lnTo>
                    <a:pt x="3956" y="659"/>
                  </a:lnTo>
                  <a:lnTo>
                    <a:pt x="3968" y="651"/>
                  </a:lnTo>
                  <a:lnTo>
                    <a:pt x="3980" y="642"/>
                  </a:lnTo>
                  <a:lnTo>
                    <a:pt x="3985" y="630"/>
                  </a:lnTo>
                  <a:lnTo>
                    <a:pt x="3989" y="616"/>
                  </a:lnTo>
                  <a:lnTo>
                    <a:pt x="3994" y="603"/>
                  </a:lnTo>
                  <a:lnTo>
                    <a:pt x="3994" y="602"/>
                  </a:lnTo>
                  <a:lnTo>
                    <a:pt x="3992" y="602"/>
                  </a:lnTo>
                  <a:lnTo>
                    <a:pt x="3992" y="602"/>
                  </a:lnTo>
                  <a:lnTo>
                    <a:pt x="3992" y="602"/>
                  </a:lnTo>
                  <a:lnTo>
                    <a:pt x="3992" y="600"/>
                  </a:lnTo>
                  <a:lnTo>
                    <a:pt x="3990" y="598"/>
                  </a:lnTo>
                  <a:lnTo>
                    <a:pt x="3987" y="600"/>
                  </a:lnTo>
                  <a:lnTo>
                    <a:pt x="3987" y="600"/>
                  </a:lnTo>
                  <a:lnTo>
                    <a:pt x="3985" y="602"/>
                  </a:lnTo>
                  <a:lnTo>
                    <a:pt x="3985" y="602"/>
                  </a:lnTo>
                  <a:lnTo>
                    <a:pt x="3984" y="603"/>
                  </a:lnTo>
                  <a:lnTo>
                    <a:pt x="3975" y="616"/>
                  </a:lnTo>
                  <a:lnTo>
                    <a:pt x="3966" y="630"/>
                  </a:lnTo>
                  <a:lnTo>
                    <a:pt x="3957" y="642"/>
                  </a:lnTo>
                  <a:lnTo>
                    <a:pt x="3945" y="651"/>
                  </a:lnTo>
                  <a:lnTo>
                    <a:pt x="3929" y="658"/>
                  </a:lnTo>
                  <a:lnTo>
                    <a:pt x="3928" y="652"/>
                  </a:lnTo>
                  <a:lnTo>
                    <a:pt x="3928" y="651"/>
                  </a:lnTo>
                  <a:lnTo>
                    <a:pt x="3926" y="647"/>
                  </a:lnTo>
                  <a:lnTo>
                    <a:pt x="3926" y="642"/>
                  </a:lnTo>
                  <a:lnTo>
                    <a:pt x="3928" y="640"/>
                  </a:lnTo>
                  <a:lnTo>
                    <a:pt x="3928" y="638"/>
                  </a:lnTo>
                  <a:lnTo>
                    <a:pt x="3928" y="637"/>
                  </a:lnTo>
                  <a:lnTo>
                    <a:pt x="3929" y="633"/>
                  </a:lnTo>
                  <a:lnTo>
                    <a:pt x="3929" y="630"/>
                  </a:lnTo>
                  <a:lnTo>
                    <a:pt x="3924" y="626"/>
                  </a:lnTo>
                  <a:lnTo>
                    <a:pt x="3919" y="624"/>
                  </a:lnTo>
                  <a:lnTo>
                    <a:pt x="3915" y="623"/>
                  </a:lnTo>
                  <a:lnTo>
                    <a:pt x="3910" y="621"/>
                  </a:lnTo>
                  <a:lnTo>
                    <a:pt x="3907" y="623"/>
                  </a:lnTo>
                  <a:lnTo>
                    <a:pt x="3898" y="628"/>
                  </a:lnTo>
                  <a:lnTo>
                    <a:pt x="3886" y="638"/>
                  </a:lnTo>
                  <a:lnTo>
                    <a:pt x="3875" y="651"/>
                  </a:lnTo>
                  <a:lnTo>
                    <a:pt x="3865" y="663"/>
                  </a:lnTo>
                  <a:lnTo>
                    <a:pt x="3860" y="672"/>
                  </a:lnTo>
                  <a:lnTo>
                    <a:pt x="3860" y="675"/>
                  </a:lnTo>
                  <a:lnTo>
                    <a:pt x="3860" y="679"/>
                  </a:lnTo>
                  <a:lnTo>
                    <a:pt x="3861" y="682"/>
                  </a:lnTo>
                  <a:lnTo>
                    <a:pt x="3863" y="687"/>
                  </a:lnTo>
                  <a:lnTo>
                    <a:pt x="3865" y="691"/>
                  </a:lnTo>
                  <a:lnTo>
                    <a:pt x="3865" y="694"/>
                  </a:lnTo>
                  <a:lnTo>
                    <a:pt x="3854" y="699"/>
                  </a:lnTo>
                  <a:lnTo>
                    <a:pt x="3842" y="701"/>
                  </a:lnTo>
                  <a:lnTo>
                    <a:pt x="3826" y="703"/>
                  </a:lnTo>
                  <a:lnTo>
                    <a:pt x="3811" y="703"/>
                  </a:lnTo>
                  <a:lnTo>
                    <a:pt x="3811" y="684"/>
                  </a:lnTo>
                  <a:lnTo>
                    <a:pt x="3795" y="687"/>
                  </a:lnTo>
                  <a:lnTo>
                    <a:pt x="3781" y="693"/>
                  </a:lnTo>
                  <a:lnTo>
                    <a:pt x="3769" y="691"/>
                  </a:lnTo>
                  <a:lnTo>
                    <a:pt x="3760" y="680"/>
                  </a:lnTo>
                  <a:lnTo>
                    <a:pt x="3725" y="675"/>
                  </a:lnTo>
                  <a:lnTo>
                    <a:pt x="3713" y="687"/>
                  </a:lnTo>
                  <a:lnTo>
                    <a:pt x="3699" y="696"/>
                  </a:lnTo>
                  <a:lnTo>
                    <a:pt x="3687" y="706"/>
                  </a:lnTo>
                  <a:lnTo>
                    <a:pt x="3680" y="719"/>
                  </a:lnTo>
                  <a:lnTo>
                    <a:pt x="3673" y="731"/>
                  </a:lnTo>
                  <a:lnTo>
                    <a:pt x="3666" y="743"/>
                  </a:lnTo>
                  <a:lnTo>
                    <a:pt x="3657" y="752"/>
                  </a:lnTo>
                  <a:lnTo>
                    <a:pt x="3629" y="761"/>
                  </a:lnTo>
                  <a:lnTo>
                    <a:pt x="3622" y="768"/>
                  </a:lnTo>
                  <a:lnTo>
                    <a:pt x="3617" y="776"/>
                  </a:lnTo>
                  <a:lnTo>
                    <a:pt x="3612" y="783"/>
                  </a:lnTo>
                  <a:lnTo>
                    <a:pt x="3600" y="792"/>
                  </a:lnTo>
                  <a:lnTo>
                    <a:pt x="3600" y="802"/>
                  </a:lnTo>
                  <a:lnTo>
                    <a:pt x="3615" y="802"/>
                  </a:lnTo>
                  <a:lnTo>
                    <a:pt x="3617" y="808"/>
                  </a:lnTo>
                  <a:lnTo>
                    <a:pt x="3619" y="811"/>
                  </a:lnTo>
                  <a:lnTo>
                    <a:pt x="3620" y="815"/>
                  </a:lnTo>
                  <a:lnTo>
                    <a:pt x="3624" y="818"/>
                  </a:lnTo>
                  <a:lnTo>
                    <a:pt x="3627" y="820"/>
                  </a:lnTo>
                  <a:lnTo>
                    <a:pt x="3634" y="822"/>
                  </a:lnTo>
                  <a:lnTo>
                    <a:pt x="3638" y="818"/>
                  </a:lnTo>
                  <a:lnTo>
                    <a:pt x="3641" y="816"/>
                  </a:lnTo>
                  <a:lnTo>
                    <a:pt x="3647" y="815"/>
                  </a:lnTo>
                  <a:lnTo>
                    <a:pt x="3652" y="815"/>
                  </a:lnTo>
                  <a:lnTo>
                    <a:pt x="3661" y="815"/>
                  </a:lnTo>
                  <a:lnTo>
                    <a:pt x="3668" y="823"/>
                  </a:lnTo>
                  <a:lnTo>
                    <a:pt x="3673" y="830"/>
                  </a:lnTo>
                  <a:lnTo>
                    <a:pt x="3676" y="839"/>
                  </a:lnTo>
                  <a:lnTo>
                    <a:pt x="3680" y="853"/>
                  </a:lnTo>
                  <a:lnTo>
                    <a:pt x="3682" y="862"/>
                  </a:lnTo>
                  <a:lnTo>
                    <a:pt x="3680" y="867"/>
                  </a:lnTo>
                  <a:lnTo>
                    <a:pt x="3675" y="872"/>
                  </a:lnTo>
                  <a:lnTo>
                    <a:pt x="3673" y="881"/>
                  </a:lnTo>
                  <a:lnTo>
                    <a:pt x="3673" y="891"/>
                  </a:lnTo>
                  <a:lnTo>
                    <a:pt x="3676" y="900"/>
                  </a:lnTo>
                  <a:lnTo>
                    <a:pt x="3680" y="909"/>
                  </a:lnTo>
                  <a:lnTo>
                    <a:pt x="3683" y="921"/>
                  </a:lnTo>
                  <a:lnTo>
                    <a:pt x="3673" y="932"/>
                  </a:lnTo>
                  <a:lnTo>
                    <a:pt x="3666" y="944"/>
                  </a:lnTo>
                  <a:lnTo>
                    <a:pt x="3661" y="956"/>
                  </a:lnTo>
                  <a:lnTo>
                    <a:pt x="3654" y="972"/>
                  </a:lnTo>
                  <a:lnTo>
                    <a:pt x="3650" y="975"/>
                  </a:lnTo>
                  <a:lnTo>
                    <a:pt x="3641" y="986"/>
                  </a:lnTo>
                  <a:lnTo>
                    <a:pt x="3631" y="998"/>
                  </a:lnTo>
                  <a:lnTo>
                    <a:pt x="3620" y="1012"/>
                  </a:lnTo>
                  <a:lnTo>
                    <a:pt x="3608" y="1024"/>
                  </a:lnTo>
                  <a:lnTo>
                    <a:pt x="3598" y="1036"/>
                  </a:lnTo>
                  <a:lnTo>
                    <a:pt x="3591" y="1045"/>
                  </a:lnTo>
                  <a:lnTo>
                    <a:pt x="3587" y="1049"/>
                  </a:lnTo>
                  <a:lnTo>
                    <a:pt x="3575" y="1052"/>
                  </a:lnTo>
                  <a:lnTo>
                    <a:pt x="3563" y="1050"/>
                  </a:lnTo>
                  <a:lnTo>
                    <a:pt x="3552" y="1050"/>
                  </a:lnTo>
                  <a:lnTo>
                    <a:pt x="3542" y="1052"/>
                  </a:lnTo>
                  <a:lnTo>
                    <a:pt x="3533" y="1061"/>
                  </a:lnTo>
                  <a:lnTo>
                    <a:pt x="3526" y="1071"/>
                  </a:lnTo>
                  <a:lnTo>
                    <a:pt x="3521" y="1082"/>
                  </a:lnTo>
                  <a:lnTo>
                    <a:pt x="3514" y="1092"/>
                  </a:lnTo>
                  <a:lnTo>
                    <a:pt x="3504" y="1099"/>
                  </a:lnTo>
                  <a:lnTo>
                    <a:pt x="3502" y="1099"/>
                  </a:lnTo>
                  <a:lnTo>
                    <a:pt x="3500" y="1101"/>
                  </a:lnTo>
                  <a:lnTo>
                    <a:pt x="3498" y="1101"/>
                  </a:lnTo>
                  <a:lnTo>
                    <a:pt x="3495" y="1101"/>
                  </a:lnTo>
                  <a:lnTo>
                    <a:pt x="3491" y="1103"/>
                  </a:lnTo>
                  <a:lnTo>
                    <a:pt x="3495" y="1113"/>
                  </a:lnTo>
                  <a:lnTo>
                    <a:pt x="3502" y="1124"/>
                  </a:lnTo>
                  <a:lnTo>
                    <a:pt x="3507" y="1136"/>
                  </a:lnTo>
                  <a:lnTo>
                    <a:pt x="3514" y="1148"/>
                  </a:lnTo>
                  <a:lnTo>
                    <a:pt x="3517" y="1159"/>
                  </a:lnTo>
                  <a:lnTo>
                    <a:pt x="3519" y="1171"/>
                  </a:lnTo>
                  <a:lnTo>
                    <a:pt x="3516" y="1179"/>
                  </a:lnTo>
                  <a:lnTo>
                    <a:pt x="3509" y="1186"/>
                  </a:lnTo>
                  <a:lnTo>
                    <a:pt x="3495" y="1192"/>
                  </a:lnTo>
                  <a:lnTo>
                    <a:pt x="3472" y="1195"/>
                  </a:lnTo>
                  <a:lnTo>
                    <a:pt x="3472" y="1186"/>
                  </a:lnTo>
                  <a:lnTo>
                    <a:pt x="3470" y="1178"/>
                  </a:lnTo>
                  <a:lnTo>
                    <a:pt x="3470" y="1166"/>
                  </a:lnTo>
                  <a:lnTo>
                    <a:pt x="3472" y="1152"/>
                  </a:lnTo>
                  <a:lnTo>
                    <a:pt x="3472" y="1141"/>
                  </a:lnTo>
                  <a:lnTo>
                    <a:pt x="3467" y="1141"/>
                  </a:lnTo>
                  <a:lnTo>
                    <a:pt x="3463" y="1141"/>
                  </a:lnTo>
                  <a:lnTo>
                    <a:pt x="3460" y="1141"/>
                  </a:lnTo>
                  <a:lnTo>
                    <a:pt x="3458" y="1141"/>
                  </a:lnTo>
                  <a:lnTo>
                    <a:pt x="3456" y="1139"/>
                  </a:lnTo>
                  <a:lnTo>
                    <a:pt x="3453" y="1138"/>
                  </a:lnTo>
                  <a:lnTo>
                    <a:pt x="3449" y="1132"/>
                  </a:lnTo>
                  <a:lnTo>
                    <a:pt x="3453" y="1127"/>
                  </a:lnTo>
                  <a:lnTo>
                    <a:pt x="3456" y="1122"/>
                  </a:lnTo>
                  <a:lnTo>
                    <a:pt x="3458" y="1117"/>
                  </a:lnTo>
                  <a:lnTo>
                    <a:pt x="3462" y="1110"/>
                  </a:lnTo>
                  <a:lnTo>
                    <a:pt x="3453" y="1110"/>
                  </a:lnTo>
                  <a:lnTo>
                    <a:pt x="3442" y="1108"/>
                  </a:lnTo>
                  <a:lnTo>
                    <a:pt x="3430" y="1111"/>
                  </a:lnTo>
                  <a:lnTo>
                    <a:pt x="3416" y="1117"/>
                  </a:lnTo>
                  <a:lnTo>
                    <a:pt x="3404" y="1122"/>
                  </a:lnTo>
                  <a:lnTo>
                    <a:pt x="3404" y="1118"/>
                  </a:lnTo>
                  <a:lnTo>
                    <a:pt x="3406" y="1113"/>
                  </a:lnTo>
                  <a:lnTo>
                    <a:pt x="3408" y="1110"/>
                  </a:lnTo>
                  <a:lnTo>
                    <a:pt x="3409" y="1104"/>
                  </a:lnTo>
                  <a:lnTo>
                    <a:pt x="3411" y="1101"/>
                  </a:lnTo>
                  <a:lnTo>
                    <a:pt x="3414" y="1094"/>
                  </a:lnTo>
                  <a:lnTo>
                    <a:pt x="3411" y="1094"/>
                  </a:lnTo>
                  <a:lnTo>
                    <a:pt x="3408" y="1092"/>
                  </a:lnTo>
                  <a:lnTo>
                    <a:pt x="3404" y="1092"/>
                  </a:lnTo>
                  <a:lnTo>
                    <a:pt x="3399" y="1090"/>
                  </a:lnTo>
                  <a:lnTo>
                    <a:pt x="3388" y="1101"/>
                  </a:lnTo>
                  <a:lnTo>
                    <a:pt x="3376" y="1110"/>
                  </a:lnTo>
                  <a:lnTo>
                    <a:pt x="3364" y="1120"/>
                  </a:lnTo>
                  <a:lnTo>
                    <a:pt x="3357" y="1132"/>
                  </a:lnTo>
                  <a:lnTo>
                    <a:pt x="3364" y="1136"/>
                  </a:lnTo>
                  <a:lnTo>
                    <a:pt x="3369" y="1139"/>
                  </a:lnTo>
                  <a:lnTo>
                    <a:pt x="3373" y="1143"/>
                  </a:lnTo>
                  <a:lnTo>
                    <a:pt x="3376" y="1146"/>
                  </a:lnTo>
                  <a:lnTo>
                    <a:pt x="3380" y="1152"/>
                  </a:lnTo>
                  <a:lnTo>
                    <a:pt x="3390" y="1146"/>
                  </a:lnTo>
                  <a:lnTo>
                    <a:pt x="3399" y="1143"/>
                  </a:lnTo>
                  <a:lnTo>
                    <a:pt x="3408" y="1143"/>
                  </a:lnTo>
                  <a:lnTo>
                    <a:pt x="3418" y="1148"/>
                  </a:lnTo>
                  <a:lnTo>
                    <a:pt x="3423" y="1148"/>
                  </a:lnTo>
                  <a:lnTo>
                    <a:pt x="3423" y="1160"/>
                  </a:lnTo>
                  <a:lnTo>
                    <a:pt x="3404" y="1160"/>
                  </a:lnTo>
                  <a:lnTo>
                    <a:pt x="3397" y="1169"/>
                  </a:lnTo>
                  <a:lnTo>
                    <a:pt x="3390" y="1176"/>
                  </a:lnTo>
                  <a:lnTo>
                    <a:pt x="3385" y="1183"/>
                  </a:lnTo>
                  <a:lnTo>
                    <a:pt x="3380" y="1195"/>
                  </a:lnTo>
                  <a:lnTo>
                    <a:pt x="3394" y="1204"/>
                  </a:lnTo>
                  <a:lnTo>
                    <a:pt x="3402" y="1218"/>
                  </a:lnTo>
                  <a:lnTo>
                    <a:pt x="3409" y="1237"/>
                  </a:lnTo>
                  <a:lnTo>
                    <a:pt x="3413" y="1256"/>
                  </a:lnTo>
                  <a:lnTo>
                    <a:pt x="3414" y="1277"/>
                  </a:lnTo>
                  <a:lnTo>
                    <a:pt x="3414" y="1295"/>
                  </a:lnTo>
                  <a:lnTo>
                    <a:pt x="3402" y="1303"/>
                  </a:lnTo>
                  <a:lnTo>
                    <a:pt x="3395" y="1317"/>
                  </a:lnTo>
                  <a:lnTo>
                    <a:pt x="3388" y="1330"/>
                  </a:lnTo>
                  <a:lnTo>
                    <a:pt x="3380" y="1344"/>
                  </a:lnTo>
                  <a:lnTo>
                    <a:pt x="3362" y="1363"/>
                  </a:lnTo>
                  <a:lnTo>
                    <a:pt x="3339" y="1377"/>
                  </a:lnTo>
                  <a:lnTo>
                    <a:pt x="3315" y="1387"/>
                  </a:lnTo>
                  <a:lnTo>
                    <a:pt x="3287" y="1396"/>
                  </a:lnTo>
                  <a:lnTo>
                    <a:pt x="3261" y="1401"/>
                  </a:lnTo>
                  <a:lnTo>
                    <a:pt x="3261" y="1408"/>
                  </a:lnTo>
                  <a:lnTo>
                    <a:pt x="3261" y="1412"/>
                  </a:lnTo>
                  <a:lnTo>
                    <a:pt x="3261" y="1415"/>
                  </a:lnTo>
                  <a:lnTo>
                    <a:pt x="3261" y="1417"/>
                  </a:lnTo>
                  <a:lnTo>
                    <a:pt x="3263" y="1419"/>
                  </a:lnTo>
                  <a:lnTo>
                    <a:pt x="3263" y="1424"/>
                  </a:lnTo>
                  <a:lnTo>
                    <a:pt x="3264" y="1429"/>
                  </a:lnTo>
                  <a:lnTo>
                    <a:pt x="3261" y="1433"/>
                  </a:lnTo>
                  <a:lnTo>
                    <a:pt x="3257" y="1436"/>
                  </a:lnTo>
                  <a:lnTo>
                    <a:pt x="3256" y="1438"/>
                  </a:lnTo>
                  <a:lnTo>
                    <a:pt x="3252" y="1441"/>
                  </a:lnTo>
                  <a:lnTo>
                    <a:pt x="3245" y="1445"/>
                  </a:lnTo>
                  <a:lnTo>
                    <a:pt x="3243" y="1445"/>
                  </a:lnTo>
                  <a:lnTo>
                    <a:pt x="3242" y="1447"/>
                  </a:lnTo>
                  <a:lnTo>
                    <a:pt x="3240" y="1447"/>
                  </a:lnTo>
                  <a:lnTo>
                    <a:pt x="3238" y="1447"/>
                  </a:lnTo>
                  <a:lnTo>
                    <a:pt x="3235" y="1448"/>
                  </a:lnTo>
                  <a:lnTo>
                    <a:pt x="3233" y="1443"/>
                  </a:lnTo>
                  <a:lnTo>
                    <a:pt x="3231" y="1438"/>
                  </a:lnTo>
                  <a:lnTo>
                    <a:pt x="3231" y="1433"/>
                  </a:lnTo>
                  <a:lnTo>
                    <a:pt x="3231" y="1424"/>
                  </a:lnTo>
                  <a:lnTo>
                    <a:pt x="3235" y="1422"/>
                  </a:lnTo>
                  <a:lnTo>
                    <a:pt x="3238" y="1422"/>
                  </a:lnTo>
                  <a:lnTo>
                    <a:pt x="3242" y="1420"/>
                  </a:lnTo>
                  <a:lnTo>
                    <a:pt x="3243" y="1417"/>
                  </a:lnTo>
                  <a:lnTo>
                    <a:pt x="3245" y="1413"/>
                  </a:lnTo>
                  <a:lnTo>
                    <a:pt x="3243" y="1410"/>
                  </a:lnTo>
                  <a:lnTo>
                    <a:pt x="3240" y="1405"/>
                  </a:lnTo>
                  <a:lnTo>
                    <a:pt x="3238" y="1401"/>
                  </a:lnTo>
                  <a:lnTo>
                    <a:pt x="3235" y="1399"/>
                  </a:lnTo>
                  <a:lnTo>
                    <a:pt x="3233" y="1399"/>
                  </a:lnTo>
                  <a:lnTo>
                    <a:pt x="3228" y="1398"/>
                  </a:lnTo>
                  <a:lnTo>
                    <a:pt x="3222" y="1398"/>
                  </a:lnTo>
                  <a:lnTo>
                    <a:pt x="3216" y="1406"/>
                  </a:lnTo>
                  <a:lnTo>
                    <a:pt x="3209" y="1412"/>
                  </a:lnTo>
                  <a:lnTo>
                    <a:pt x="3203" y="1417"/>
                  </a:lnTo>
                  <a:lnTo>
                    <a:pt x="3198" y="1426"/>
                  </a:lnTo>
                  <a:lnTo>
                    <a:pt x="3196" y="1440"/>
                  </a:lnTo>
                  <a:lnTo>
                    <a:pt x="3212" y="1455"/>
                  </a:lnTo>
                  <a:lnTo>
                    <a:pt x="3224" y="1471"/>
                  </a:lnTo>
                  <a:lnTo>
                    <a:pt x="3235" y="1488"/>
                  </a:lnTo>
                  <a:lnTo>
                    <a:pt x="3240" y="1511"/>
                  </a:lnTo>
                  <a:lnTo>
                    <a:pt x="3242" y="1539"/>
                  </a:lnTo>
                  <a:lnTo>
                    <a:pt x="3184" y="1586"/>
                  </a:lnTo>
                  <a:lnTo>
                    <a:pt x="3177" y="1586"/>
                  </a:lnTo>
                  <a:lnTo>
                    <a:pt x="3172" y="1567"/>
                  </a:lnTo>
                  <a:lnTo>
                    <a:pt x="3161" y="1553"/>
                  </a:lnTo>
                  <a:lnTo>
                    <a:pt x="3147" y="1541"/>
                  </a:lnTo>
                  <a:lnTo>
                    <a:pt x="3132" y="1529"/>
                  </a:lnTo>
                  <a:lnTo>
                    <a:pt x="3116" y="1516"/>
                  </a:lnTo>
                  <a:lnTo>
                    <a:pt x="3109" y="1544"/>
                  </a:lnTo>
                  <a:lnTo>
                    <a:pt x="3100" y="1567"/>
                  </a:lnTo>
                  <a:lnTo>
                    <a:pt x="3109" y="1572"/>
                  </a:lnTo>
                  <a:lnTo>
                    <a:pt x="3113" y="1579"/>
                  </a:lnTo>
                  <a:lnTo>
                    <a:pt x="3114" y="1588"/>
                  </a:lnTo>
                  <a:lnTo>
                    <a:pt x="3120" y="1598"/>
                  </a:lnTo>
                  <a:lnTo>
                    <a:pt x="3121" y="1600"/>
                  </a:lnTo>
                  <a:lnTo>
                    <a:pt x="3125" y="1600"/>
                  </a:lnTo>
                  <a:lnTo>
                    <a:pt x="3128" y="1600"/>
                  </a:lnTo>
                  <a:lnTo>
                    <a:pt x="3132" y="1600"/>
                  </a:lnTo>
                  <a:lnTo>
                    <a:pt x="3135" y="1602"/>
                  </a:lnTo>
                  <a:lnTo>
                    <a:pt x="3149" y="1616"/>
                  </a:lnTo>
                  <a:lnTo>
                    <a:pt x="3160" y="1637"/>
                  </a:lnTo>
                  <a:lnTo>
                    <a:pt x="3167" y="1661"/>
                  </a:lnTo>
                  <a:lnTo>
                    <a:pt x="3168" y="1686"/>
                  </a:lnTo>
                  <a:lnTo>
                    <a:pt x="3158" y="1686"/>
                  </a:lnTo>
                  <a:lnTo>
                    <a:pt x="3147" y="1677"/>
                  </a:lnTo>
                  <a:lnTo>
                    <a:pt x="3137" y="1672"/>
                  </a:lnTo>
                  <a:lnTo>
                    <a:pt x="3135" y="1670"/>
                  </a:lnTo>
                  <a:lnTo>
                    <a:pt x="3126" y="1663"/>
                  </a:lnTo>
                  <a:lnTo>
                    <a:pt x="3120" y="1649"/>
                  </a:lnTo>
                  <a:lnTo>
                    <a:pt x="3116" y="1633"/>
                  </a:lnTo>
                  <a:lnTo>
                    <a:pt x="3111" y="1619"/>
                  </a:lnTo>
                  <a:lnTo>
                    <a:pt x="3106" y="1605"/>
                  </a:lnTo>
                  <a:lnTo>
                    <a:pt x="3097" y="1593"/>
                  </a:lnTo>
                  <a:lnTo>
                    <a:pt x="3097" y="1590"/>
                  </a:lnTo>
                  <a:lnTo>
                    <a:pt x="3088" y="1593"/>
                  </a:lnTo>
                  <a:lnTo>
                    <a:pt x="3088" y="1590"/>
                  </a:lnTo>
                  <a:lnTo>
                    <a:pt x="3085" y="1576"/>
                  </a:lnTo>
                  <a:lnTo>
                    <a:pt x="3085" y="1558"/>
                  </a:lnTo>
                  <a:lnTo>
                    <a:pt x="3085" y="1539"/>
                  </a:lnTo>
                  <a:lnTo>
                    <a:pt x="3085" y="1518"/>
                  </a:lnTo>
                  <a:lnTo>
                    <a:pt x="3083" y="1499"/>
                  </a:lnTo>
                  <a:lnTo>
                    <a:pt x="3076" y="1483"/>
                  </a:lnTo>
                  <a:lnTo>
                    <a:pt x="3065" y="1471"/>
                  </a:lnTo>
                  <a:lnTo>
                    <a:pt x="3062" y="1474"/>
                  </a:lnTo>
                  <a:lnTo>
                    <a:pt x="3057" y="1478"/>
                  </a:lnTo>
                  <a:lnTo>
                    <a:pt x="3053" y="1480"/>
                  </a:lnTo>
                  <a:lnTo>
                    <a:pt x="3046" y="1481"/>
                  </a:lnTo>
                  <a:lnTo>
                    <a:pt x="3039" y="1481"/>
                  </a:lnTo>
                  <a:lnTo>
                    <a:pt x="3037" y="1481"/>
                  </a:lnTo>
                  <a:lnTo>
                    <a:pt x="3037" y="1480"/>
                  </a:lnTo>
                  <a:lnTo>
                    <a:pt x="3037" y="1480"/>
                  </a:lnTo>
                  <a:lnTo>
                    <a:pt x="3037" y="1480"/>
                  </a:lnTo>
                  <a:lnTo>
                    <a:pt x="3036" y="1480"/>
                  </a:lnTo>
                  <a:lnTo>
                    <a:pt x="3034" y="1478"/>
                  </a:lnTo>
                  <a:lnTo>
                    <a:pt x="3034" y="1457"/>
                  </a:lnTo>
                  <a:lnTo>
                    <a:pt x="3029" y="1440"/>
                  </a:lnTo>
                  <a:lnTo>
                    <a:pt x="3022" y="1426"/>
                  </a:lnTo>
                  <a:lnTo>
                    <a:pt x="3011" y="1413"/>
                  </a:lnTo>
                  <a:lnTo>
                    <a:pt x="3003" y="1399"/>
                  </a:lnTo>
                  <a:lnTo>
                    <a:pt x="2992" y="1382"/>
                  </a:lnTo>
                  <a:lnTo>
                    <a:pt x="2989" y="1385"/>
                  </a:lnTo>
                  <a:lnTo>
                    <a:pt x="2987" y="1387"/>
                  </a:lnTo>
                  <a:lnTo>
                    <a:pt x="2985" y="1391"/>
                  </a:lnTo>
                  <a:lnTo>
                    <a:pt x="2983" y="1392"/>
                  </a:lnTo>
                  <a:lnTo>
                    <a:pt x="2982" y="1394"/>
                  </a:lnTo>
                  <a:lnTo>
                    <a:pt x="2966" y="1396"/>
                  </a:lnTo>
                  <a:lnTo>
                    <a:pt x="2952" y="1394"/>
                  </a:lnTo>
                  <a:lnTo>
                    <a:pt x="2938" y="1394"/>
                  </a:lnTo>
                  <a:lnTo>
                    <a:pt x="2934" y="1408"/>
                  </a:lnTo>
                  <a:lnTo>
                    <a:pt x="2929" y="1415"/>
                  </a:lnTo>
                  <a:lnTo>
                    <a:pt x="2926" y="1417"/>
                  </a:lnTo>
                  <a:lnTo>
                    <a:pt x="2919" y="1417"/>
                  </a:lnTo>
                  <a:lnTo>
                    <a:pt x="2912" y="1419"/>
                  </a:lnTo>
                  <a:lnTo>
                    <a:pt x="2905" y="1424"/>
                  </a:lnTo>
                  <a:lnTo>
                    <a:pt x="2893" y="1455"/>
                  </a:lnTo>
                  <a:lnTo>
                    <a:pt x="2877" y="1455"/>
                  </a:lnTo>
                  <a:lnTo>
                    <a:pt x="2868" y="1462"/>
                  </a:lnTo>
                  <a:lnTo>
                    <a:pt x="2859" y="1471"/>
                  </a:lnTo>
                  <a:lnTo>
                    <a:pt x="2847" y="1478"/>
                  </a:lnTo>
                  <a:lnTo>
                    <a:pt x="2844" y="1513"/>
                  </a:lnTo>
                  <a:lnTo>
                    <a:pt x="2835" y="1543"/>
                  </a:lnTo>
                  <a:lnTo>
                    <a:pt x="2823" y="1567"/>
                  </a:lnTo>
                  <a:lnTo>
                    <a:pt x="2804" y="1590"/>
                  </a:lnTo>
                  <a:lnTo>
                    <a:pt x="2802" y="1590"/>
                  </a:lnTo>
                  <a:lnTo>
                    <a:pt x="2800" y="1588"/>
                  </a:lnTo>
                  <a:lnTo>
                    <a:pt x="2798" y="1588"/>
                  </a:lnTo>
                  <a:lnTo>
                    <a:pt x="2798" y="1588"/>
                  </a:lnTo>
                  <a:lnTo>
                    <a:pt x="2797" y="1586"/>
                  </a:lnTo>
                  <a:lnTo>
                    <a:pt x="2786" y="1574"/>
                  </a:lnTo>
                  <a:lnTo>
                    <a:pt x="2776" y="1555"/>
                  </a:lnTo>
                  <a:lnTo>
                    <a:pt x="2770" y="1539"/>
                  </a:lnTo>
                  <a:lnTo>
                    <a:pt x="2769" y="1536"/>
                  </a:lnTo>
                  <a:lnTo>
                    <a:pt x="2770" y="1532"/>
                  </a:lnTo>
                  <a:lnTo>
                    <a:pt x="2772" y="1529"/>
                  </a:lnTo>
                  <a:lnTo>
                    <a:pt x="2774" y="1527"/>
                  </a:lnTo>
                  <a:lnTo>
                    <a:pt x="2774" y="1525"/>
                  </a:lnTo>
                  <a:lnTo>
                    <a:pt x="2756" y="1499"/>
                  </a:lnTo>
                  <a:lnTo>
                    <a:pt x="2744" y="1471"/>
                  </a:lnTo>
                  <a:lnTo>
                    <a:pt x="2736" y="1441"/>
                  </a:lnTo>
                  <a:lnTo>
                    <a:pt x="2732" y="1405"/>
                  </a:lnTo>
                  <a:lnTo>
                    <a:pt x="2720" y="1406"/>
                  </a:lnTo>
                  <a:lnTo>
                    <a:pt x="2711" y="1406"/>
                  </a:lnTo>
                  <a:lnTo>
                    <a:pt x="2701" y="1405"/>
                  </a:lnTo>
                  <a:lnTo>
                    <a:pt x="2697" y="1401"/>
                  </a:lnTo>
                  <a:lnTo>
                    <a:pt x="2692" y="1398"/>
                  </a:lnTo>
                  <a:lnTo>
                    <a:pt x="2688" y="1394"/>
                  </a:lnTo>
                  <a:lnTo>
                    <a:pt x="2685" y="1391"/>
                  </a:lnTo>
                  <a:lnTo>
                    <a:pt x="2688" y="1378"/>
                  </a:lnTo>
                  <a:lnTo>
                    <a:pt x="2681" y="1368"/>
                  </a:lnTo>
                  <a:lnTo>
                    <a:pt x="2669" y="1359"/>
                  </a:lnTo>
                  <a:lnTo>
                    <a:pt x="2657" y="1351"/>
                  </a:lnTo>
                  <a:lnTo>
                    <a:pt x="2646" y="1340"/>
                  </a:lnTo>
                  <a:lnTo>
                    <a:pt x="2617" y="1344"/>
                  </a:lnTo>
                  <a:lnTo>
                    <a:pt x="2587" y="1344"/>
                  </a:lnTo>
                  <a:lnTo>
                    <a:pt x="2557" y="1342"/>
                  </a:lnTo>
                  <a:lnTo>
                    <a:pt x="2528" y="1340"/>
                  </a:lnTo>
                  <a:lnTo>
                    <a:pt x="2523" y="1330"/>
                  </a:lnTo>
                  <a:lnTo>
                    <a:pt x="2516" y="1317"/>
                  </a:lnTo>
                  <a:lnTo>
                    <a:pt x="2505" y="1321"/>
                  </a:lnTo>
                  <a:lnTo>
                    <a:pt x="2498" y="1323"/>
                  </a:lnTo>
                  <a:lnTo>
                    <a:pt x="2489" y="1324"/>
                  </a:lnTo>
                  <a:lnTo>
                    <a:pt x="2477" y="1324"/>
                  </a:lnTo>
                  <a:lnTo>
                    <a:pt x="2467" y="1317"/>
                  </a:lnTo>
                  <a:lnTo>
                    <a:pt x="2456" y="1312"/>
                  </a:lnTo>
                  <a:lnTo>
                    <a:pt x="2444" y="1305"/>
                  </a:lnTo>
                  <a:lnTo>
                    <a:pt x="2435" y="1298"/>
                  </a:lnTo>
                  <a:lnTo>
                    <a:pt x="2432" y="1288"/>
                  </a:lnTo>
                  <a:lnTo>
                    <a:pt x="2427" y="1279"/>
                  </a:lnTo>
                  <a:lnTo>
                    <a:pt x="2416" y="1270"/>
                  </a:lnTo>
                  <a:lnTo>
                    <a:pt x="2414" y="1270"/>
                  </a:lnTo>
                  <a:lnTo>
                    <a:pt x="2413" y="1270"/>
                  </a:lnTo>
                  <a:lnTo>
                    <a:pt x="2411" y="1270"/>
                  </a:lnTo>
                  <a:lnTo>
                    <a:pt x="2407" y="1270"/>
                  </a:lnTo>
                  <a:lnTo>
                    <a:pt x="2400" y="1270"/>
                  </a:lnTo>
                  <a:lnTo>
                    <a:pt x="2404" y="1284"/>
                  </a:lnTo>
                  <a:lnTo>
                    <a:pt x="2409" y="1300"/>
                  </a:lnTo>
                  <a:lnTo>
                    <a:pt x="2418" y="1316"/>
                  </a:lnTo>
                  <a:lnTo>
                    <a:pt x="2425" y="1330"/>
                  </a:lnTo>
                  <a:lnTo>
                    <a:pt x="2432" y="1340"/>
                  </a:lnTo>
                  <a:lnTo>
                    <a:pt x="2434" y="1335"/>
                  </a:lnTo>
                  <a:lnTo>
                    <a:pt x="2435" y="1333"/>
                  </a:lnTo>
                  <a:lnTo>
                    <a:pt x="2435" y="1331"/>
                  </a:lnTo>
                  <a:lnTo>
                    <a:pt x="2437" y="1331"/>
                  </a:lnTo>
                  <a:lnTo>
                    <a:pt x="2439" y="1331"/>
                  </a:lnTo>
                  <a:lnTo>
                    <a:pt x="2444" y="1333"/>
                  </a:lnTo>
                  <a:lnTo>
                    <a:pt x="2446" y="1338"/>
                  </a:lnTo>
                  <a:lnTo>
                    <a:pt x="2448" y="1344"/>
                  </a:lnTo>
                  <a:lnTo>
                    <a:pt x="2448" y="1349"/>
                  </a:lnTo>
                  <a:lnTo>
                    <a:pt x="2449" y="1354"/>
                  </a:lnTo>
                  <a:lnTo>
                    <a:pt x="2451" y="1359"/>
                  </a:lnTo>
                  <a:lnTo>
                    <a:pt x="2458" y="1358"/>
                  </a:lnTo>
                  <a:lnTo>
                    <a:pt x="2467" y="1356"/>
                  </a:lnTo>
                  <a:lnTo>
                    <a:pt x="2477" y="1356"/>
                  </a:lnTo>
                  <a:lnTo>
                    <a:pt x="2493" y="1338"/>
                  </a:lnTo>
                  <a:lnTo>
                    <a:pt x="2512" y="1324"/>
                  </a:lnTo>
                  <a:lnTo>
                    <a:pt x="2514" y="1342"/>
                  </a:lnTo>
                  <a:lnTo>
                    <a:pt x="2516" y="1356"/>
                  </a:lnTo>
                  <a:lnTo>
                    <a:pt x="2542" y="1370"/>
                  </a:lnTo>
                  <a:lnTo>
                    <a:pt x="2563" y="1387"/>
                  </a:lnTo>
                  <a:lnTo>
                    <a:pt x="2556" y="1396"/>
                  </a:lnTo>
                  <a:lnTo>
                    <a:pt x="2550" y="1405"/>
                  </a:lnTo>
                  <a:lnTo>
                    <a:pt x="2544" y="1412"/>
                  </a:lnTo>
                  <a:lnTo>
                    <a:pt x="2531" y="1417"/>
                  </a:lnTo>
                  <a:lnTo>
                    <a:pt x="2531" y="1436"/>
                  </a:lnTo>
                  <a:lnTo>
                    <a:pt x="2514" y="1447"/>
                  </a:lnTo>
                  <a:lnTo>
                    <a:pt x="2496" y="1459"/>
                  </a:lnTo>
                  <a:lnTo>
                    <a:pt x="2496" y="1467"/>
                  </a:lnTo>
                  <a:lnTo>
                    <a:pt x="2474" y="1467"/>
                  </a:lnTo>
                  <a:lnTo>
                    <a:pt x="2461" y="1474"/>
                  </a:lnTo>
                  <a:lnTo>
                    <a:pt x="2451" y="1485"/>
                  </a:lnTo>
                  <a:lnTo>
                    <a:pt x="2439" y="1494"/>
                  </a:lnTo>
                  <a:lnTo>
                    <a:pt x="2423" y="1501"/>
                  </a:lnTo>
                  <a:lnTo>
                    <a:pt x="2407" y="1504"/>
                  </a:lnTo>
                  <a:lnTo>
                    <a:pt x="2390" y="1509"/>
                  </a:lnTo>
                  <a:lnTo>
                    <a:pt x="2376" y="1515"/>
                  </a:lnTo>
                  <a:lnTo>
                    <a:pt x="2364" y="1522"/>
                  </a:lnTo>
                  <a:lnTo>
                    <a:pt x="2352" y="1525"/>
                  </a:lnTo>
                  <a:lnTo>
                    <a:pt x="2343" y="1525"/>
                  </a:lnTo>
                  <a:lnTo>
                    <a:pt x="2339" y="1523"/>
                  </a:lnTo>
                  <a:lnTo>
                    <a:pt x="2338" y="1523"/>
                  </a:lnTo>
                  <a:lnTo>
                    <a:pt x="2336" y="1522"/>
                  </a:lnTo>
                  <a:lnTo>
                    <a:pt x="2336" y="1522"/>
                  </a:lnTo>
                  <a:lnTo>
                    <a:pt x="2334" y="1520"/>
                  </a:lnTo>
                  <a:lnTo>
                    <a:pt x="2332" y="1516"/>
                  </a:lnTo>
                  <a:lnTo>
                    <a:pt x="2327" y="1506"/>
                  </a:lnTo>
                  <a:lnTo>
                    <a:pt x="2325" y="1495"/>
                  </a:lnTo>
                  <a:lnTo>
                    <a:pt x="2325" y="1485"/>
                  </a:lnTo>
                  <a:lnTo>
                    <a:pt x="2324" y="1474"/>
                  </a:lnTo>
                  <a:lnTo>
                    <a:pt x="2315" y="1457"/>
                  </a:lnTo>
                  <a:lnTo>
                    <a:pt x="2303" y="1441"/>
                  </a:lnTo>
                  <a:lnTo>
                    <a:pt x="2290" y="1427"/>
                  </a:lnTo>
                  <a:lnTo>
                    <a:pt x="2278" y="1413"/>
                  </a:lnTo>
                  <a:lnTo>
                    <a:pt x="2275" y="1403"/>
                  </a:lnTo>
                  <a:lnTo>
                    <a:pt x="2273" y="1391"/>
                  </a:lnTo>
                  <a:lnTo>
                    <a:pt x="2271" y="1378"/>
                  </a:lnTo>
                  <a:lnTo>
                    <a:pt x="2266" y="1368"/>
                  </a:lnTo>
                  <a:lnTo>
                    <a:pt x="2247" y="1356"/>
                  </a:lnTo>
                  <a:lnTo>
                    <a:pt x="2242" y="1344"/>
                  </a:lnTo>
                  <a:lnTo>
                    <a:pt x="2236" y="1331"/>
                  </a:lnTo>
                  <a:lnTo>
                    <a:pt x="2231" y="1319"/>
                  </a:lnTo>
                  <a:lnTo>
                    <a:pt x="2224" y="1309"/>
                  </a:lnTo>
                  <a:lnTo>
                    <a:pt x="2214" y="1302"/>
                  </a:lnTo>
                  <a:lnTo>
                    <a:pt x="2208" y="1300"/>
                  </a:lnTo>
                  <a:lnTo>
                    <a:pt x="2207" y="1296"/>
                  </a:lnTo>
                  <a:lnTo>
                    <a:pt x="2203" y="1295"/>
                  </a:lnTo>
                  <a:lnTo>
                    <a:pt x="2200" y="1293"/>
                  </a:lnTo>
                  <a:lnTo>
                    <a:pt x="2196" y="1291"/>
                  </a:lnTo>
                  <a:lnTo>
                    <a:pt x="2193" y="1288"/>
                  </a:lnTo>
                  <a:lnTo>
                    <a:pt x="2189" y="1282"/>
                  </a:lnTo>
                  <a:lnTo>
                    <a:pt x="2186" y="1275"/>
                  </a:lnTo>
                  <a:lnTo>
                    <a:pt x="2182" y="1275"/>
                  </a:lnTo>
                  <a:lnTo>
                    <a:pt x="2182" y="1282"/>
                  </a:lnTo>
                  <a:lnTo>
                    <a:pt x="2194" y="1298"/>
                  </a:lnTo>
                  <a:lnTo>
                    <a:pt x="2205" y="1316"/>
                  </a:lnTo>
                  <a:lnTo>
                    <a:pt x="2212" y="1337"/>
                  </a:lnTo>
                  <a:lnTo>
                    <a:pt x="2219" y="1356"/>
                  </a:lnTo>
                  <a:lnTo>
                    <a:pt x="2228" y="1375"/>
                  </a:lnTo>
                  <a:lnTo>
                    <a:pt x="2231" y="1378"/>
                  </a:lnTo>
                  <a:lnTo>
                    <a:pt x="2236" y="1382"/>
                  </a:lnTo>
                  <a:lnTo>
                    <a:pt x="2240" y="1385"/>
                  </a:lnTo>
                  <a:lnTo>
                    <a:pt x="2245" y="1389"/>
                  </a:lnTo>
                  <a:lnTo>
                    <a:pt x="2247" y="1394"/>
                  </a:lnTo>
                  <a:lnTo>
                    <a:pt x="2247" y="1429"/>
                  </a:lnTo>
                  <a:lnTo>
                    <a:pt x="2250" y="1433"/>
                  </a:lnTo>
                  <a:lnTo>
                    <a:pt x="2254" y="1438"/>
                  </a:lnTo>
                  <a:lnTo>
                    <a:pt x="2259" y="1441"/>
                  </a:lnTo>
                  <a:lnTo>
                    <a:pt x="2264" y="1445"/>
                  </a:lnTo>
                  <a:lnTo>
                    <a:pt x="2266" y="1448"/>
                  </a:lnTo>
                  <a:lnTo>
                    <a:pt x="2269" y="1459"/>
                  </a:lnTo>
                  <a:lnTo>
                    <a:pt x="2271" y="1467"/>
                  </a:lnTo>
                  <a:lnTo>
                    <a:pt x="2275" y="1478"/>
                  </a:lnTo>
                  <a:lnTo>
                    <a:pt x="2285" y="1490"/>
                  </a:lnTo>
                  <a:lnTo>
                    <a:pt x="2301" y="1501"/>
                  </a:lnTo>
                  <a:lnTo>
                    <a:pt x="2318" y="1511"/>
                  </a:lnTo>
                  <a:lnTo>
                    <a:pt x="2332" y="1522"/>
                  </a:lnTo>
                  <a:lnTo>
                    <a:pt x="2336" y="1527"/>
                  </a:lnTo>
                  <a:lnTo>
                    <a:pt x="2336" y="1534"/>
                  </a:lnTo>
                  <a:lnTo>
                    <a:pt x="2336" y="1539"/>
                  </a:lnTo>
                  <a:lnTo>
                    <a:pt x="2338" y="1544"/>
                  </a:lnTo>
                  <a:lnTo>
                    <a:pt x="2343" y="1550"/>
                  </a:lnTo>
                  <a:lnTo>
                    <a:pt x="2358" y="1551"/>
                  </a:lnTo>
                  <a:lnTo>
                    <a:pt x="2376" y="1543"/>
                  </a:lnTo>
                  <a:lnTo>
                    <a:pt x="2400" y="1537"/>
                  </a:lnTo>
                  <a:lnTo>
                    <a:pt x="2423" y="1532"/>
                  </a:lnTo>
                  <a:lnTo>
                    <a:pt x="2444" y="1529"/>
                  </a:lnTo>
                  <a:lnTo>
                    <a:pt x="2444" y="1532"/>
                  </a:lnTo>
                  <a:lnTo>
                    <a:pt x="2439" y="1541"/>
                  </a:lnTo>
                  <a:lnTo>
                    <a:pt x="2439" y="1551"/>
                  </a:lnTo>
                  <a:lnTo>
                    <a:pt x="2435" y="1563"/>
                  </a:lnTo>
                  <a:lnTo>
                    <a:pt x="2428" y="1581"/>
                  </a:lnTo>
                  <a:lnTo>
                    <a:pt x="2418" y="1602"/>
                  </a:lnTo>
                  <a:lnTo>
                    <a:pt x="2406" y="1623"/>
                  </a:lnTo>
                  <a:lnTo>
                    <a:pt x="2393" y="1640"/>
                  </a:lnTo>
                  <a:lnTo>
                    <a:pt x="2374" y="1659"/>
                  </a:lnTo>
                  <a:lnTo>
                    <a:pt x="2353" y="1677"/>
                  </a:lnTo>
                  <a:lnTo>
                    <a:pt x="2331" y="1694"/>
                  </a:lnTo>
                  <a:lnTo>
                    <a:pt x="2310" y="1714"/>
                  </a:lnTo>
                  <a:lnTo>
                    <a:pt x="2292" y="1735"/>
                  </a:lnTo>
                  <a:lnTo>
                    <a:pt x="2278" y="1759"/>
                  </a:lnTo>
                  <a:lnTo>
                    <a:pt x="2273" y="1782"/>
                  </a:lnTo>
                  <a:lnTo>
                    <a:pt x="2276" y="1803"/>
                  </a:lnTo>
                  <a:lnTo>
                    <a:pt x="2283" y="1824"/>
                  </a:lnTo>
                  <a:lnTo>
                    <a:pt x="2290" y="1843"/>
                  </a:lnTo>
                  <a:lnTo>
                    <a:pt x="2297" y="1864"/>
                  </a:lnTo>
                  <a:lnTo>
                    <a:pt x="2303" y="1885"/>
                  </a:lnTo>
                  <a:lnTo>
                    <a:pt x="2301" y="1906"/>
                  </a:lnTo>
                  <a:lnTo>
                    <a:pt x="2290" y="1928"/>
                  </a:lnTo>
                  <a:lnTo>
                    <a:pt x="2275" y="1939"/>
                  </a:lnTo>
                  <a:lnTo>
                    <a:pt x="2257" y="1947"/>
                  </a:lnTo>
                  <a:lnTo>
                    <a:pt x="2240" y="1956"/>
                  </a:lnTo>
                  <a:lnTo>
                    <a:pt x="2226" y="1968"/>
                  </a:lnTo>
                  <a:lnTo>
                    <a:pt x="2217" y="1986"/>
                  </a:lnTo>
                  <a:lnTo>
                    <a:pt x="2226" y="1996"/>
                  </a:lnTo>
                  <a:lnTo>
                    <a:pt x="2233" y="2012"/>
                  </a:lnTo>
                  <a:lnTo>
                    <a:pt x="2236" y="2031"/>
                  </a:lnTo>
                  <a:lnTo>
                    <a:pt x="2231" y="2035"/>
                  </a:lnTo>
                  <a:lnTo>
                    <a:pt x="2228" y="2038"/>
                  </a:lnTo>
                  <a:lnTo>
                    <a:pt x="2226" y="2040"/>
                  </a:lnTo>
                  <a:lnTo>
                    <a:pt x="2222" y="2043"/>
                  </a:lnTo>
                  <a:lnTo>
                    <a:pt x="2221" y="2047"/>
                  </a:lnTo>
                  <a:lnTo>
                    <a:pt x="2217" y="2050"/>
                  </a:lnTo>
                  <a:lnTo>
                    <a:pt x="2198" y="2054"/>
                  </a:lnTo>
                  <a:lnTo>
                    <a:pt x="2193" y="2066"/>
                  </a:lnTo>
                  <a:lnTo>
                    <a:pt x="2191" y="2080"/>
                  </a:lnTo>
                  <a:lnTo>
                    <a:pt x="2189" y="2094"/>
                  </a:lnTo>
                  <a:lnTo>
                    <a:pt x="2186" y="2108"/>
                  </a:lnTo>
                  <a:lnTo>
                    <a:pt x="2163" y="2127"/>
                  </a:lnTo>
                  <a:lnTo>
                    <a:pt x="2156" y="2143"/>
                  </a:lnTo>
                  <a:lnTo>
                    <a:pt x="2147" y="2159"/>
                  </a:lnTo>
                  <a:lnTo>
                    <a:pt x="2130" y="2174"/>
                  </a:lnTo>
                  <a:lnTo>
                    <a:pt x="2109" y="2187"/>
                  </a:lnTo>
                  <a:lnTo>
                    <a:pt x="2083" y="2194"/>
                  </a:lnTo>
                  <a:lnTo>
                    <a:pt x="2057" y="2201"/>
                  </a:lnTo>
                  <a:lnTo>
                    <a:pt x="2030" y="2206"/>
                  </a:lnTo>
                  <a:lnTo>
                    <a:pt x="2006" y="2211"/>
                  </a:lnTo>
                  <a:lnTo>
                    <a:pt x="2001" y="2208"/>
                  </a:lnTo>
                  <a:lnTo>
                    <a:pt x="1997" y="2204"/>
                  </a:lnTo>
                  <a:lnTo>
                    <a:pt x="1994" y="2202"/>
                  </a:lnTo>
                  <a:lnTo>
                    <a:pt x="1990" y="2197"/>
                  </a:lnTo>
                  <a:lnTo>
                    <a:pt x="1987" y="2194"/>
                  </a:lnTo>
                  <a:lnTo>
                    <a:pt x="1985" y="2185"/>
                  </a:lnTo>
                  <a:lnTo>
                    <a:pt x="1985" y="2174"/>
                  </a:lnTo>
                  <a:lnTo>
                    <a:pt x="1985" y="2162"/>
                  </a:lnTo>
                  <a:lnTo>
                    <a:pt x="1983" y="2150"/>
                  </a:lnTo>
                  <a:lnTo>
                    <a:pt x="1973" y="2133"/>
                  </a:lnTo>
                  <a:lnTo>
                    <a:pt x="1959" y="2117"/>
                  </a:lnTo>
                  <a:lnTo>
                    <a:pt x="1945" y="2099"/>
                  </a:lnTo>
                  <a:lnTo>
                    <a:pt x="1936" y="2082"/>
                  </a:lnTo>
                  <a:lnTo>
                    <a:pt x="1940" y="2070"/>
                  </a:lnTo>
                  <a:lnTo>
                    <a:pt x="1940" y="2068"/>
                  </a:lnTo>
                  <a:lnTo>
                    <a:pt x="1936" y="2064"/>
                  </a:lnTo>
                  <a:lnTo>
                    <a:pt x="1933" y="2063"/>
                  </a:lnTo>
                  <a:lnTo>
                    <a:pt x="1931" y="2059"/>
                  </a:lnTo>
                  <a:lnTo>
                    <a:pt x="1929" y="2059"/>
                  </a:lnTo>
                  <a:lnTo>
                    <a:pt x="1927" y="2054"/>
                  </a:lnTo>
                  <a:lnTo>
                    <a:pt x="1929" y="2049"/>
                  </a:lnTo>
                  <a:lnTo>
                    <a:pt x="1929" y="2045"/>
                  </a:lnTo>
                  <a:lnTo>
                    <a:pt x="1931" y="2042"/>
                  </a:lnTo>
                  <a:lnTo>
                    <a:pt x="1933" y="2038"/>
                  </a:lnTo>
                  <a:lnTo>
                    <a:pt x="1926" y="2035"/>
                  </a:lnTo>
                  <a:lnTo>
                    <a:pt x="1926" y="2031"/>
                  </a:lnTo>
                  <a:lnTo>
                    <a:pt x="1926" y="2028"/>
                  </a:lnTo>
                  <a:lnTo>
                    <a:pt x="1927" y="2023"/>
                  </a:lnTo>
                  <a:lnTo>
                    <a:pt x="1929" y="2019"/>
                  </a:lnTo>
                  <a:lnTo>
                    <a:pt x="1929" y="2014"/>
                  </a:lnTo>
                  <a:lnTo>
                    <a:pt x="1929" y="2009"/>
                  </a:lnTo>
                  <a:lnTo>
                    <a:pt x="1922" y="1995"/>
                  </a:lnTo>
                  <a:lnTo>
                    <a:pt x="1912" y="1979"/>
                  </a:lnTo>
                  <a:lnTo>
                    <a:pt x="1901" y="1965"/>
                  </a:lnTo>
                  <a:lnTo>
                    <a:pt x="1894" y="1951"/>
                  </a:lnTo>
                  <a:lnTo>
                    <a:pt x="1892" y="1934"/>
                  </a:lnTo>
                  <a:lnTo>
                    <a:pt x="1896" y="1914"/>
                  </a:lnTo>
                  <a:lnTo>
                    <a:pt x="1903" y="1897"/>
                  </a:lnTo>
                  <a:lnTo>
                    <a:pt x="1913" y="1878"/>
                  </a:lnTo>
                  <a:lnTo>
                    <a:pt x="1920" y="1862"/>
                  </a:lnTo>
                  <a:lnTo>
                    <a:pt x="1926" y="1848"/>
                  </a:lnTo>
                  <a:lnTo>
                    <a:pt x="1919" y="1834"/>
                  </a:lnTo>
                  <a:lnTo>
                    <a:pt x="1917" y="1822"/>
                  </a:lnTo>
                  <a:lnTo>
                    <a:pt x="1917" y="1810"/>
                  </a:lnTo>
                  <a:lnTo>
                    <a:pt x="1913" y="1794"/>
                  </a:lnTo>
                  <a:lnTo>
                    <a:pt x="1903" y="1773"/>
                  </a:lnTo>
                  <a:lnTo>
                    <a:pt x="1887" y="1752"/>
                  </a:lnTo>
                  <a:lnTo>
                    <a:pt x="1872" y="1733"/>
                  </a:lnTo>
                  <a:lnTo>
                    <a:pt x="1856" y="1717"/>
                  </a:lnTo>
                  <a:lnTo>
                    <a:pt x="1861" y="1696"/>
                  </a:lnTo>
                  <a:lnTo>
                    <a:pt x="1866" y="1677"/>
                  </a:lnTo>
                  <a:lnTo>
                    <a:pt x="1872" y="1656"/>
                  </a:lnTo>
                  <a:lnTo>
                    <a:pt x="1866" y="1653"/>
                  </a:lnTo>
                  <a:lnTo>
                    <a:pt x="1863" y="1651"/>
                  </a:lnTo>
                  <a:lnTo>
                    <a:pt x="1859" y="1647"/>
                  </a:lnTo>
                  <a:lnTo>
                    <a:pt x="1856" y="1646"/>
                  </a:lnTo>
                  <a:lnTo>
                    <a:pt x="1851" y="1646"/>
                  </a:lnTo>
                  <a:lnTo>
                    <a:pt x="1844" y="1644"/>
                  </a:lnTo>
                  <a:lnTo>
                    <a:pt x="1840" y="1647"/>
                  </a:lnTo>
                  <a:lnTo>
                    <a:pt x="1838" y="1649"/>
                  </a:lnTo>
                  <a:lnTo>
                    <a:pt x="1833" y="1651"/>
                  </a:lnTo>
                  <a:lnTo>
                    <a:pt x="1828" y="1651"/>
                  </a:lnTo>
                  <a:lnTo>
                    <a:pt x="1821" y="1651"/>
                  </a:lnTo>
                  <a:lnTo>
                    <a:pt x="1802" y="1621"/>
                  </a:lnTo>
                  <a:lnTo>
                    <a:pt x="1789" y="1619"/>
                  </a:lnTo>
                  <a:lnTo>
                    <a:pt x="1777" y="1618"/>
                  </a:lnTo>
                  <a:lnTo>
                    <a:pt x="1763" y="1616"/>
                  </a:lnTo>
                  <a:lnTo>
                    <a:pt x="1746" y="1623"/>
                  </a:lnTo>
                  <a:lnTo>
                    <a:pt x="1728" y="1630"/>
                  </a:lnTo>
                  <a:lnTo>
                    <a:pt x="1714" y="1635"/>
                  </a:lnTo>
                  <a:lnTo>
                    <a:pt x="1680" y="1628"/>
                  </a:lnTo>
                  <a:lnTo>
                    <a:pt x="1676" y="1640"/>
                  </a:lnTo>
                  <a:lnTo>
                    <a:pt x="1664" y="1640"/>
                  </a:lnTo>
                  <a:lnTo>
                    <a:pt x="1653" y="1637"/>
                  </a:lnTo>
                  <a:lnTo>
                    <a:pt x="1645" y="1635"/>
                  </a:lnTo>
                  <a:lnTo>
                    <a:pt x="1641" y="1637"/>
                  </a:lnTo>
                  <a:lnTo>
                    <a:pt x="1638" y="1640"/>
                  </a:lnTo>
                  <a:lnTo>
                    <a:pt x="1632" y="1642"/>
                  </a:lnTo>
                  <a:lnTo>
                    <a:pt x="1625" y="1644"/>
                  </a:lnTo>
                  <a:lnTo>
                    <a:pt x="1615" y="1632"/>
                  </a:lnTo>
                  <a:lnTo>
                    <a:pt x="1601" y="1625"/>
                  </a:lnTo>
                  <a:lnTo>
                    <a:pt x="1587" y="1618"/>
                  </a:lnTo>
                  <a:lnTo>
                    <a:pt x="1573" y="1611"/>
                  </a:lnTo>
                  <a:lnTo>
                    <a:pt x="1561" y="1602"/>
                  </a:lnTo>
                  <a:lnTo>
                    <a:pt x="1552" y="1579"/>
                  </a:lnTo>
                  <a:lnTo>
                    <a:pt x="1542" y="1567"/>
                  </a:lnTo>
                  <a:lnTo>
                    <a:pt x="1526" y="1555"/>
                  </a:lnTo>
                  <a:lnTo>
                    <a:pt x="1512" y="1543"/>
                  </a:lnTo>
                  <a:lnTo>
                    <a:pt x="1503" y="1532"/>
                  </a:lnTo>
                  <a:lnTo>
                    <a:pt x="1503" y="1509"/>
                  </a:lnTo>
                  <a:lnTo>
                    <a:pt x="1500" y="1499"/>
                  </a:lnTo>
                  <a:lnTo>
                    <a:pt x="1501" y="1483"/>
                  </a:lnTo>
                  <a:lnTo>
                    <a:pt x="1505" y="1469"/>
                  </a:lnTo>
                  <a:lnTo>
                    <a:pt x="1508" y="1457"/>
                  </a:lnTo>
                  <a:lnTo>
                    <a:pt x="1510" y="1448"/>
                  </a:lnTo>
                  <a:lnTo>
                    <a:pt x="1510" y="1434"/>
                  </a:lnTo>
                  <a:lnTo>
                    <a:pt x="1507" y="1426"/>
                  </a:lnTo>
                  <a:lnTo>
                    <a:pt x="1501" y="1417"/>
                  </a:lnTo>
                  <a:lnTo>
                    <a:pt x="1498" y="1410"/>
                  </a:lnTo>
                  <a:lnTo>
                    <a:pt x="1498" y="1399"/>
                  </a:lnTo>
                  <a:lnTo>
                    <a:pt x="1501" y="1385"/>
                  </a:lnTo>
                  <a:lnTo>
                    <a:pt x="1508" y="1370"/>
                  </a:lnTo>
                  <a:lnTo>
                    <a:pt x="1515" y="1352"/>
                  </a:lnTo>
                  <a:lnTo>
                    <a:pt x="1522" y="1337"/>
                  </a:lnTo>
                  <a:lnTo>
                    <a:pt x="1529" y="1324"/>
                  </a:lnTo>
                  <a:lnTo>
                    <a:pt x="1533" y="1317"/>
                  </a:lnTo>
                  <a:lnTo>
                    <a:pt x="1545" y="1307"/>
                  </a:lnTo>
                  <a:lnTo>
                    <a:pt x="1559" y="1298"/>
                  </a:lnTo>
                  <a:lnTo>
                    <a:pt x="1573" y="1291"/>
                  </a:lnTo>
                  <a:lnTo>
                    <a:pt x="1587" y="1282"/>
                  </a:lnTo>
                  <a:lnTo>
                    <a:pt x="1590" y="1274"/>
                  </a:lnTo>
                  <a:lnTo>
                    <a:pt x="1590" y="1263"/>
                  </a:lnTo>
                  <a:lnTo>
                    <a:pt x="1589" y="1251"/>
                  </a:lnTo>
                  <a:lnTo>
                    <a:pt x="1590" y="1241"/>
                  </a:lnTo>
                  <a:lnTo>
                    <a:pt x="1599" y="1227"/>
                  </a:lnTo>
                  <a:lnTo>
                    <a:pt x="1611" y="1216"/>
                  </a:lnTo>
                  <a:lnTo>
                    <a:pt x="1624" y="1206"/>
                  </a:lnTo>
                  <a:lnTo>
                    <a:pt x="1636" y="1195"/>
                  </a:lnTo>
                  <a:lnTo>
                    <a:pt x="1646" y="1183"/>
                  </a:lnTo>
                  <a:lnTo>
                    <a:pt x="1652" y="1167"/>
                  </a:lnTo>
                  <a:lnTo>
                    <a:pt x="1652" y="1166"/>
                  </a:lnTo>
                  <a:lnTo>
                    <a:pt x="1650" y="1166"/>
                  </a:lnTo>
                  <a:lnTo>
                    <a:pt x="1650" y="1164"/>
                  </a:lnTo>
                  <a:lnTo>
                    <a:pt x="1650" y="1162"/>
                  </a:lnTo>
                  <a:lnTo>
                    <a:pt x="1648" y="1160"/>
                  </a:lnTo>
                  <a:lnTo>
                    <a:pt x="1645" y="1159"/>
                  </a:lnTo>
                  <a:lnTo>
                    <a:pt x="1641" y="1157"/>
                  </a:lnTo>
                  <a:lnTo>
                    <a:pt x="1638" y="1157"/>
                  </a:lnTo>
                  <a:lnTo>
                    <a:pt x="1632" y="1155"/>
                  </a:lnTo>
                  <a:lnTo>
                    <a:pt x="1629" y="1159"/>
                  </a:lnTo>
                  <a:lnTo>
                    <a:pt x="1625" y="1159"/>
                  </a:lnTo>
                  <a:lnTo>
                    <a:pt x="1620" y="1160"/>
                  </a:lnTo>
                  <a:lnTo>
                    <a:pt x="1613" y="1160"/>
                  </a:lnTo>
                  <a:lnTo>
                    <a:pt x="1613" y="1155"/>
                  </a:lnTo>
                  <a:lnTo>
                    <a:pt x="1610" y="1155"/>
                  </a:lnTo>
                  <a:lnTo>
                    <a:pt x="1610" y="1141"/>
                  </a:lnTo>
                  <a:lnTo>
                    <a:pt x="1608" y="1122"/>
                  </a:lnTo>
                  <a:lnTo>
                    <a:pt x="1606" y="1099"/>
                  </a:lnTo>
                  <a:lnTo>
                    <a:pt x="1606" y="1077"/>
                  </a:lnTo>
                  <a:lnTo>
                    <a:pt x="1606" y="1057"/>
                  </a:lnTo>
                  <a:lnTo>
                    <a:pt x="1610" y="1045"/>
                  </a:lnTo>
                  <a:lnTo>
                    <a:pt x="1611" y="1040"/>
                  </a:lnTo>
                  <a:lnTo>
                    <a:pt x="1613" y="1036"/>
                  </a:lnTo>
                  <a:lnTo>
                    <a:pt x="1615" y="1035"/>
                  </a:lnTo>
                  <a:lnTo>
                    <a:pt x="1617" y="1035"/>
                  </a:lnTo>
                  <a:lnTo>
                    <a:pt x="1620" y="1035"/>
                  </a:lnTo>
                  <a:lnTo>
                    <a:pt x="1624" y="1033"/>
                  </a:lnTo>
                  <a:lnTo>
                    <a:pt x="1629" y="1033"/>
                  </a:lnTo>
                  <a:lnTo>
                    <a:pt x="1643" y="1038"/>
                  </a:lnTo>
                  <a:lnTo>
                    <a:pt x="1659" y="1042"/>
                  </a:lnTo>
                  <a:lnTo>
                    <a:pt x="1676" y="1042"/>
                  </a:lnTo>
                  <a:lnTo>
                    <a:pt x="1693" y="1038"/>
                  </a:lnTo>
                  <a:lnTo>
                    <a:pt x="1706" y="1033"/>
                  </a:lnTo>
                  <a:lnTo>
                    <a:pt x="1707" y="1031"/>
                  </a:lnTo>
                  <a:lnTo>
                    <a:pt x="1707" y="1029"/>
                  </a:lnTo>
                  <a:lnTo>
                    <a:pt x="1709" y="1029"/>
                  </a:lnTo>
                  <a:lnTo>
                    <a:pt x="1709" y="1028"/>
                  </a:lnTo>
                  <a:lnTo>
                    <a:pt x="1709" y="1026"/>
                  </a:lnTo>
                  <a:lnTo>
                    <a:pt x="1713" y="1012"/>
                  </a:lnTo>
                  <a:lnTo>
                    <a:pt x="1713" y="996"/>
                  </a:lnTo>
                  <a:lnTo>
                    <a:pt x="1711" y="981"/>
                  </a:lnTo>
                  <a:lnTo>
                    <a:pt x="1709" y="963"/>
                  </a:lnTo>
                  <a:lnTo>
                    <a:pt x="1697" y="960"/>
                  </a:lnTo>
                  <a:lnTo>
                    <a:pt x="1685" y="956"/>
                  </a:lnTo>
                  <a:lnTo>
                    <a:pt x="1673" y="949"/>
                  </a:lnTo>
                  <a:lnTo>
                    <a:pt x="1664" y="940"/>
                  </a:lnTo>
                  <a:lnTo>
                    <a:pt x="1667" y="939"/>
                  </a:lnTo>
                  <a:lnTo>
                    <a:pt x="1671" y="937"/>
                  </a:lnTo>
                  <a:lnTo>
                    <a:pt x="1673" y="935"/>
                  </a:lnTo>
                  <a:lnTo>
                    <a:pt x="1676" y="935"/>
                  </a:lnTo>
                  <a:lnTo>
                    <a:pt x="1680" y="933"/>
                  </a:lnTo>
                  <a:lnTo>
                    <a:pt x="1686" y="933"/>
                  </a:lnTo>
                  <a:lnTo>
                    <a:pt x="1690" y="932"/>
                  </a:lnTo>
                  <a:lnTo>
                    <a:pt x="1695" y="930"/>
                  </a:lnTo>
                  <a:lnTo>
                    <a:pt x="1700" y="930"/>
                  </a:lnTo>
                  <a:lnTo>
                    <a:pt x="1706" y="930"/>
                  </a:lnTo>
                  <a:lnTo>
                    <a:pt x="1706" y="911"/>
                  </a:lnTo>
                  <a:lnTo>
                    <a:pt x="1711" y="911"/>
                  </a:lnTo>
                  <a:lnTo>
                    <a:pt x="1716" y="912"/>
                  </a:lnTo>
                  <a:lnTo>
                    <a:pt x="1718" y="914"/>
                  </a:lnTo>
                  <a:lnTo>
                    <a:pt x="1721" y="914"/>
                  </a:lnTo>
                  <a:lnTo>
                    <a:pt x="1725" y="916"/>
                  </a:lnTo>
                  <a:lnTo>
                    <a:pt x="1728" y="918"/>
                  </a:lnTo>
                  <a:lnTo>
                    <a:pt x="1732" y="914"/>
                  </a:lnTo>
                  <a:lnTo>
                    <a:pt x="1737" y="912"/>
                  </a:lnTo>
                  <a:lnTo>
                    <a:pt x="1741" y="911"/>
                  </a:lnTo>
                  <a:lnTo>
                    <a:pt x="1746" y="909"/>
                  </a:lnTo>
                  <a:lnTo>
                    <a:pt x="1748" y="907"/>
                  </a:lnTo>
                  <a:lnTo>
                    <a:pt x="1749" y="904"/>
                  </a:lnTo>
                  <a:lnTo>
                    <a:pt x="1749" y="900"/>
                  </a:lnTo>
                  <a:lnTo>
                    <a:pt x="1749" y="897"/>
                  </a:lnTo>
                  <a:lnTo>
                    <a:pt x="1749" y="893"/>
                  </a:lnTo>
                  <a:lnTo>
                    <a:pt x="1751" y="890"/>
                  </a:lnTo>
                  <a:lnTo>
                    <a:pt x="1753" y="886"/>
                  </a:lnTo>
                  <a:lnTo>
                    <a:pt x="1786" y="876"/>
                  </a:lnTo>
                  <a:lnTo>
                    <a:pt x="1793" y="865"/>
                  </a:lnTo>
                  <a:lnTo>
                    <a:pt x="1795" y="855"/>
                  </a:lnTo>
                  <a:lnTo>
                    <a:pt x="1800" y="844"/>
                  </a:lnTo>
                  <a:lnTo>
                    <a:pt x="1810" y="837"/>
                  </a:lnTo>
                  <a:lnTo>
                    <a:pt x="1823" y="832"/>
                  </a:lnTo>
                  <a:lnTo>
                    <a:pt x="1838" y="827"/>
                  </a:lnTo>
                  <a:lnTo>
                    <a:pt x="1852" y="822"/>
                  </a:lnTo>
                  <a:lnTo>
                    <a:pt x="1854" y="820"/>
                  </a:lnTo>
                  <a:lnTo>
                    <a:pt x="1854" y="820"/>
                  </a:lnTo>
                  <a:lnTo>
                    <a:pt x="1854" y="818"/>
                  </a:lnTo>
                  <a:lnTo>
                    <a:pt x="1854" y="816"/>
                  </a:lnTo>
                  <a:lnTo>
                    <a:pt x="1856" y="815"/>
                  </a:lnTo>
                  <a:lnTo>
                    <a:pt x="1849" y="797"/>
                  </a:lnTo>
                  <a:lnTo>
                    <a:pt x="1845" y="776"/>
                  </a:lnTo>
                  <a:lnTo>
                    <a:pt x="1845" y="757"/>
                  </a:lnTo>
                  <a:lnTo>
                    <a:pt x="1844" y="741"/>
                  </a:lnTo>
                  <a:lnTo>
                    <a:pt x="1859" y="740"/>
                  </a:lnTo>
                  <a:lnTo>
                    <a:pt x="1870" y="736"/>
                  </a:lnTo>
                  <a:lnTo>
                    <a:pt x="1882" y="733"/>
                  </a:lnTo>
                  <a:lnTo>
                    <a:pt x="1882" y="741"/>
                  </a:lnTo>
                  <a:lnTo>
                    <a:pt x="1880" y="748"/>
                  </a:lnTo>
                  <a:lnTo>
                    <a:pt x="1878" y="761"/>
                  </a:lnTo>
                  <a:lnTo>
                    <a:pt x="1877" y="778"/>
                  </a:lnTo>
                  <a:lnTo>
                    <a:pt x="1875" y="794"/>
                  </a:lnTo>
                  <a:lnTo>
                    <a:pt x="1875" y="806"/>
                  </a:lnTo>
                  <a:lnTo>
                    <a:pt x="1880" y="809"/>
                  </a:lnTo>
                  <a:lnTo>
                    <a:pt x="1884" y="811"/>
                  </a:lnTo>
                  <a:lnTo>
                    <a:pt x="1885" y="813"/>
                  </a:lnTo>
                  <a:lnTo>
                    <a:pt x="1889" y="815"/>
                  </a:lnTo>
                  <a:lnTo>
                    <a:pt x="1894" y="818"/>
                  </a:lnTo>
                  <a:lnTo>
                    <a:pt x="1905" y="813"/>
                  </a:lnTo>
                  <a:lnTo>
                    <a:pt x="1912" y="813"/>
                  </a:lnTo>
                  <a:lnTo>
                    <a:pt x="1917" y="816"/>
                  </a:lnTo>
                  <a:lnTo>
                    <a:pt x="1924" y="822"/>
                  </a:lnTo>
                  <a:lnTo>
                    <a:pt x="1933" y="822"/>
                  </a:lnTo>
                  <a:lnTo>
                    <a:pt x="1943" y="818"/>
                  </a:lnTo>
                  <a:lnTo>
                    <a:pt x="1952" y="813"/>
                  </a:lnTo>
                  <a:lnTo>
                    <a:pt x="1957" y="808"/>
                  </a:lnTo>
                  <a:lnTo>
                    <a:pt x="1964" y="804"/>
                  </a:lnTo>
                  <a:lnTo>
                    <a:pt x="1973" y="801"/>
                  </a:lnTo>
                  <a:lnTo>
                    <a:pt x="1987" y="802"/>
                  </a:lnTo>
                  <a:lnTo>
                    <a:pt x="2006" y="806"/>
                  </a:lnTo>
                  <a:lnTo>
                    <a:pt x="2008" y="801"/>
                  </a:lnTo>
                  <a:lnTo>
                    <a:pt x="2009" y="799"/>
                  </a:lnTo>
                  <a:lnTo>
                    <a:pt x="2013" y="795"/>
                  </a:lnTo>
                  <a:lnTo>
                    <a:pt x="2016" y="794"/>
                  </a:lnTo>
                  <a:lnTo>
                    <a:pt x="2020" y="794"/>
                  </a:lnTo>
                  <a:lnTo>
                    <a:pt x="2025" y="792"/>
                  </a:lnTo>
                  <a:lnTo>
                    <a:pt x="2025" y="762"/>
                  </a:lnTo>
                  <a:lnTo>
                    <a:pt x="2029" y="738"/>
                  </a:lnTo>
                  <a:lnTo>
                    <a:pt x="2032" y="734"/>
                  </a:lnTo>
                  <a:lnTo>
                    <a:pt x="2036" y="733"/>
                  </a:lnTo>
                  <a:lnTo>
                    <a:pt x="2039" y="729"/>
                  </a:lnTo>
                  <a:lnTo>
                    <a:pt x="2043" y="727"/>
                  </a:lnTo>
                  <a:lnTo>
                    <a:pt x="2048" y="726"/>
                  </a:lnTo>
                  <a:lnTo>
                    <a:pt x="2048" y="729"/>
                  </a:lnTo>
                  <a:lnTo>
                    <a:pt x="2051" y="733"/>
                  </a:lnTo>
                  <a:lnTo>
                    <a:pt x="2053" y="736"/>
                  </a:lnTo>
                  <a:lnTo>
                    <a:pt x="2055" y="740"/>
                  </a:lnTo>
                  <a:lnTo>
                    <a:pt x="2057" y="741"/>
                  </a:lnTo>
                  <a:lnTo>
                    <a:pt x="2062" y="743"/>
                  </a:lnTo>
                  <a:lnTo>
                    <a:pt x="2067" y="745"/>
                  </a:lnTo>
                  <a:lnTo>
                    <a:pt x="2065" y="729"/>
                  </a:lnTo>
                  <a:lnTo>
                    <a:pt x="2064" y="719"/>
                  </a:lnTo>
                  <a:lnTo>
                    <a:pt x="2060" y="712"/>
                  </a:lnTo>
                  <a:lnTo>
                    <a:pt x="2058" y="703"/>
                  </a:lnTo>
                  <a:lnTo>
                    <a:pt x="2055" y="687"/>
                  </a:lnTo>
                  <a:lnTo>
                    <a:pt x="2064" y="686"/>
                  </a:lnTo>
                  <a:lnTo>
                    <a:pt x="2070" y="682"/>
                  </a:lnTo>
                  <a:lnTo>
                    <a:pt x="2076" y="679"/>
                  </a:lnTo>
                  <a:lnTo>
                    <a:pt x="2083" y="675"/>
                  </a:lnTo>
                  <a:lnTo>
                    <a:pt x="2095" y="675"/>
                  </a:lnTo>
                  <a:lnTo>
                    <a:pt x="2107" y="677"/>
                  </a:lnTo>
                  <a:lnTo>
                    <a:pt x="2116" y="679"/>
                  </a:lnTo>
                  <a:lnTo>
                    <a:pt x="2125" y="675"/>
                  </a:lnTo>
                  <a:lnTo>
                    <a:pt x="2132" y="665"/>
                  </a:lnTo>
                  <a:lnTo>
                    <a:pt x="2126" y="663"/>
                  </a:lnTo>
                  <a:lnTo>
                    <a:pt x="2121" y="661"/>
                  </a:lnTo>
                  <a:lnTo>
                    <a:pt x="2118" y="659"/>
                  </a:lnTo>
                  <a:lnTo>
                    <a:pt x="2112" y="658"/>
                  </a:lnTo>
                  <a:lnTo>
                    <a:pt x="2105" y="658"/>
                  </a:lnTo>
                  <a:lnTo>
                    <a:pt x="2088" y="666"/>
                  </a:lnTo>
                  <a:lnTo>
                    <a:pt x="2069" y="672"/>
                  </a:lnTo>
                  <a:lnTo>
                    <a:pt x="2048" y="675"/>
                  </a:lnTo>
                  <a:lnTo>
                    <a:pt x="2044" y="666"/>
                  </a:lnTo>
                  <a:lnTo>
                    <a:pt x="2039" y="659"/>
                  </a:lnTo>
                  <a:lnTo>
                    <a:pt x="2034" y="652"/>
                  </a:lnTo>
                  <a:lnTo>
                    <a:pt x="2030" y="644"/>
                  </a:lnTo>
                  <a:lnTo>
                    <a:pt x="2029" y="630"/>
                  </a:lnTo>
                  <a:lnTo>
                    <a:pt x="2030" y="619"/>
                  </a:lnTo>
                  <a:lnTo>
                    <a:pt x="2029" y="607"/>
                  </a:lnTo>
                  <a:lnTo>
                    <a:pt x="2027" y="593"/>
                  </a:lnTo>
                  <a:lnTo>
                    <a:pt x="2029" y="581"/>
                  </a:lnTo>
                  <a:lnTo>
                    <a:pt x="2037" y="563"/>
                  </a:lnTo>
                  <a:lnTo>
                    <a:pt x="2051" y="551"/>
                  </a:lnTo>
                  <a:lnTo>
                    <a:pt x="2065" y="537"/>
                  </a:lnTo>
                  <a:lnTo>
                    <a:pt x="2077" y="523"/>
                  </a:lnTo>
                  <a:lnTo>
                    <a:pt x="2086" y="507"/>
                  </a:lnTo>
                  <a:lnTo>
                    <a:pt x="2081" y="502"/>
                  </a:lnTo>
                  <a:lnTo>
                    <a:pt x="2076" y="497"/>
                  </a:lnTo>
                  <a:lnTo>
                    <a:pt x="2070" y="492"/>
                  </a:lnTo>
                  <a:lnTo>
                    <a:pt x="2057" y="494"/>
                  </a:lnTo>
                  <a:lnTo>
                    <a:pt x="2041" y="495"/>
                  </a:lnTo>
                  <a:lnTo>
                    <a:pt x="2036" y="520"/>
                  </a:lnTo>
                  <a:lnTo>
                    <a:pt x="2027" y="539"/>
                  </a:lnTo>
                  <a:lnTo>
                    <a:pt x="2015" y="555"/>
                  </a:lnTo>
                  <a:lnTo>
                    <a:pt x="2001" y="570"/>
                  </a:lnTo>
                  <a:lnTo>
                    <a:pt x="1988" y="588"/>
                  </a:lnTo>
                  <a:lnTo>
                    <a:pt x="1980" y="609"/>
                  </a:lnTo>
                  <a:lnTo>
                    <a:pt x="1974" y="633"/>
                  </a:lnTo>
                  <a:lnTo>
                    <a:pt x="1985" y="642"/>
                  </a:lnTo>
                  <a:lnTo>
                    <a:pt x="1995" y="652"/>
                  </a:lnTo>
                  <a:lnTo>
                    <a:pt x="2002" y="665"/>
                  </a:lnTo>
                  <a:lnTo>
                    <a:pt x="2006" y="680"/>
                  </a:lnTo>
                  <a:lnTo>
                    <a:pt x="2001" y="682"/>
                  </a:lnTo>
                  <a:lnTo>
                    <a:pt x="1999" y="684"/>
                  </a:lnTo>
                  <a:lnTo>
                    <a:pt x="1997" y="686"/>
                  </a:lnTo>
                  <a:lnTo>
                    <a:pt x="1997" y="686"/>
                  </a:lnTo>
                  <a:lnTo>
                    <a:pt x="1997" y="687"/>
                  </a:lnTo>
                  <a:lnTo>
                    <a:pt x="1995" y="689"/>
                  </a:lnTo>
                  <a:lnTo>
                    <a:pt x="1995" y="693"/>
                  </a:lnTo>
                  <a:lnTo>
                    <a:pt x="1994" y="694"/>
                  </a:lnTo>
                  <a:lnTo>
                    <a:pt x="1971" y="703"/>
                  </a:lnTo>
                  <a:lnTo>
                    <a:pt x="1968" y="724"/>
                  </a:lnTo>
                  <a:lnTo>
                    <a:pt x="1961" y="740"/>
                  </a:lnTo>
                  <a:lnTo>
                    <a:pt x="1954" y="752"/>
                  </a:lnTo>
                  <a:lnTo>
                    <a:pt x="1943" y="762"/>
                  </a:lnTo>
                  <a:lnTo>
                    <a:pt x="1934" y="773"/>
                  </a:lnTo>
                  <a:lnTo>
                    <a:pt x="1926" y="787"/>
                  </a:lnTo>
                  <a:lnTo>
                    <a:pt x="1920" y="787"/>
                  </a:lnTo>
                  <a:lnTo>
                    <a:pt x="1920" y="783"/>
                  </a:lnTo>
                  <a:lnTo>
                    <a:pt x="1906" y="764"/>
                  </a:lnTo>
                  <a:lnTo>
                    <a:pt x="1898" y="743"/>
                  </a:lnTo>
                  <a:lnTo>
                    <a:pt x="1892" y="720"/>
                  </a:lnTo>
                  <a:lnTo>
                    <a:pt x="1882" y="694"/>
                  </a:lnTo>
                  <a:lnTo>
                    <a:pt x="1868" y="701"/>
                  </a:lnTo>
                  <a:lnTo>
                    <a:pt x="1859" y="710"/>
                  </a:lnTo>
                  <a:lnTo>
                    <a:pt x="1849" y="717"/>
                  </a:lnTo>
                  <a:lnTo>
                    <a:pt x="1838" y="722"/>
                  </a:lnTo>
                  <a:lnTo>
                    <a:pt x="1821" y="726"/>
                  </a:lnTo>
                  <a:lnTo>
                    <a:pt x="1819" y="724"/>
                  </a:lnTo>
                  <a:lnTo>
                    <a:pt x="1817" y="724"/>
                  </a:lnTo>
                  <a:lnTo>
                    <a:pt x="1816" y="724"/>
                  </a:lnTo>
                  <a:lnTo>
                    <a:pt x="1814" y="722"/>
                  </a:lnTo>
                  <a:lnTo>
                    <a:pt x="1810" y="722"/>
                  </a:lnTo>
                  <a:lnTo>
                    <a:pt x="1809" y="701"/>
                  </a:lnTo>
                  <a:lnTo>
                    <a:pt x="1807" y="684"/>
                  </a:lnTo>
                  <a:lnTo>
                    <a:pt x="1803" y="670"/>
                  </a:lnTo>
                  <a:lnTo>
                    <a:pt x="1800" y="654"/>
                  </a:lnTo>
                  <a:lnTo>
                    <a:pt x="1798" y="633"/>
                  </a:lnTo>
                  <a:lnTo>
                    <a:pt x="1807" y="624"/>
                  </a:lnTo>
                  <a:lnTo>
                    <a:pt x="1810" y="616"/>
                  </a:lnTo>
                  <a:lnTo>
                    <a:pt x="1812" y="605"/>
                  </a:lnTo>
                  <a:lnTo>
                    <a:pt x="1817" y="591"/>
                  </a:lnTo>
                  <a:lnTo>
                    <a:pt x="1821" y="588"/>
                  </a:lnTo>
                  <a:lnTo>
                    <a:pt x="1826" y="583"/>
                  </a:lnTo>
                  <a:lnTo>
                    <a:pt x="1831" y="577"/>
                  </a:lnTo>
                  <a:lnTo>
                    <a:pt x="1837" y="572"/>
                  </a:lnTo>
                  <a:lnTo>
                    <a:pt x="1840" y="574"/>
                  </a:lnTo>
                  <a:lnTo>
                    <a:pt x="1842" y="576"/>
                  </a:lnTo>
                  <a:lnTo>
                    <a:pt x="1844" y="577"/>
                  </a:lnTo>
                  <a:lnTo>
                    <a:pt x="1845" y="579"/>
                  </a:lnTo>
                  <a:lnTo>
                    <a:pt x="1845" y="579"/>
                  </a:lnTo>
                  <a:lnTo>
                    <a:pt x="1849" y="576"/>
                  </a:lnTo>
                  <a:lnTo>
                    <a:pt x="1851" y="572"/>
                  </a:lnTo>
                  <a:lnTo>
                    <a:pt x="1852" y="569"/>
                  </a:lnTo>
                  <a:lnTo>
                    <a:pt x="1854" y="563"/>
                  </a:lnTo>
                  <a:lnTo>
                    <a:pt x="1856" y="560"/>
                  </a:lnTo>
                  <a:lnTo>
                    <a:pt x="1868" y="553"/>
                  </a:lnTo>
                  <a:lnTo>
                    <a:pt x="1878" y="549"/>
                  </a:lnTo>
                  <a:lnTo>
                    <a:pt x="1887" y="541"/>
                  </a:lnTo>
                  <a:lnTo>
                    <a:pt x="1884" y="539"/>
                  </a:lnTo>
                  <a:lnTo>
                    <a:pt x="1882" y="539"/>
                  </a:lnTo>
                  <a:lnTo>
                    <a:pt x="1880" y="539"/>
                  </a:lnTo>
                  <a:lnTo>
                    <a:pt x="1880" y="537"/>
                  </a:lnTo>
                  <a:lnTo>
                    <a:pt x="1880" y="537"/>
                  </a:lnTo>
                  <a:lnTo>
                    <a:pt x="1880" y="534"/>
                  </a:lnTo>
                  <a:lnTo>
                    <a:pt x="1878" y="530"/>
                  </a:lnTo>
                  <a:lnTo>
                    <a:pt x="1891" y="514"/>
                  </a:lnTo>
                  <a:lnTo>
                    <a:pt x="1903" y="495"/>
                  </a:lnTo>
                  <a:lnTo>
                    <a:pt x="1913" y="473"/>
                  </a:lnTo>
                  <a:lnTo>
                    <a:pt x="1924" y="450"/>
                  </a:lnTo>
                  <a:lnTo>
                    <a:pt x="1934" y="427"/>
                  </a:lnTo>
                  <a:lnTo>
                    <a:pt x="1947" y="406"/>
                  </a:lnTo>
                  <a:lnTo>
                    <a:pt x="1959" y="392"/>
                  </a:lnTo>
                  <a:lnTo>
                    <a:pt x="1974" y="384"/>
                  </a:lnTo>
                  <a:lnTo>
                    <a:pt x="1974" y="370"/>
                  </a:lnTo>
                  <a:lnTo>
                    <a:pt x="1990" y="370"/>
                  </a:lnTo>
                  <a:lnTo>
                    <a:pt x="1999" y="354"/>
                  </a:lnTo>
                  <a:lnTo>
                    <a:pt x="2013" y="343"/>
                  </a:lnTo>
                  <a:lnTo>
                    <a:pt x="2032" y="338"/>
                  </a:lnTo>
                  <a:lnTo>
                    <a:pt x="2034" y="340"/>
                  </a:lnTo>
                  <a:lnTo>
                    <a:pt x="2036" y="340"/>
                  </a:lnTo>
                  <a:lnTo>
                    <a:pt x="2036" y="340"/>
                  </a:lnTo>
                  <a:lnTo>
                    <a:pt x="2037" y="340"/>
                  </a:lnTo>
                  <a:lnTo>
                    <a:pt x="2041" y="342"/>
                  </a:lnTo>
                  <a:lnTo>
                    <a:pt x="2041" y="329"/>
                  </a:lnTo>
                  <a:lnTo>
                    <a:pt x="2046" y="329"/>
                  </a:lnTo>
                  <a:lnTo>
                    <a:pt x="2050" y="329"/>
                  </a:lnTo>
                  <a:lnTo>
                    <a:pt x="2053" y="329"/>
                  </a:lnTo>
                  <a:lnTo>
                    <a:pt x="2055" y="329"/>
                  </a:lnTo>
                  <a:lnTo>
                    <a:pt x="2057" y="331"/>
                  </a:lnTo>
                  <a:lnTo>
                    <a:pt x="2058" y="331"/>
                  </a:lnTo>
                  <a:lnTo>
                    <a:pt x="2064" y="335"/>
                  </a:lnTo>
                  <a:lnTo>
                    <a:pt x="2070" y="321"/>
                  </a:lnTo>
                  <a:lnTo>
                    <a:pt x="2081" y="312"/>
                  </a:lnTo>
                  <a:lnTo>
                    <a:pt x="2093" y="309"/>
                  </a:lnTo>
                  <a:lnTo>
                    <a:pt x="2109" y="305"/>
                  </a:lnTo>
                  <a:lnTo>
                    <a:pt x="2125" y="303"/>
                  </a:lnTo>
                  <a:lnTo>
                    <a:pt x="2132" y="310"/>
                  </a:lnTo>
                  <a:lnTo>
                    <a:pt x="2140" y="314"/>
                  </a:lnTo>
                  <a:lnTo>
                    <a:pt x="2147" y="315"/>
                  </a:lnTo>
                  <a:lnTo>
                    <a:pt x="2154" y="317"/>
                  </a:lnTo>
                  <a:lnTo>
                    <a:pt x="2160" y="324"/>
                  </a:lnTo>
                  <a:lnTo>
                    <a:pt x="2163" y="338"/>
                  </a:lnTo>
                  <a:lnTo>
                    <a:pt x="2161" y="340"/>
                  </a:lnTo>
                  <a:lnTo>
                    <a:pt x="2160" y="342"/>
                  </a:lnTo>
                  <a:lnTo>
                    <a:pt x="2158" y="342"/>
                  </a:lnTo>
                  <a:lnTo>
                    <a:pt x="2158" y="343"/>
                  </a:lnTo>
                  <a:lnTo>
                    <a:pt x="2156" y="345"/>
                  </a:lnTo>
                  <a:lnTo>
                    <a:pt x="2156" y="349"/>
                  </a:lnTo>
                  <a:lnTo>
                    <a:pt x="2158" y="352"/>
                  </a:lnTo>
                  <a:lnTo>
                    <a:pt x="2160" y="352"/>
                  </a:lnTo>
                  <a:lnTo>
                    <a:pt x="2161" y="354"/>
                  </a:lnTo>
                  <a:lnTo>
                    <a:pt x="2163" y="357"/>
                  </a:lnTo>
                  <a:lnTo>
                    <a:pt x="2175" y="352"/>
                  </a:lnTo>
                  <a:lnTo>
                    <a:pt x="2182" y="350"/>
                  </a:lnTo>
                  <a:lnTo>
                    <a:pt x="2187" y="350"/>
                  </a:lnTo>
                  <a:lnTo>
                    <a:pt x="2189" y="354"/>
                  </a:lnTo>
                  <a:lnTo>
                    <a:pt x="2191" y="359"/>
                  </a:lnTo>
                  <a:lnTo>
                    <a:pt x="2196" y="364"/>
                  </a:lnTo>
                  <a:lnTo>
                    <a:pt x="2201" y="370"/>
                  </a:lnTo>
                  <a:lnTo>
                    <a:pt x="2233" y="373"/>
                  </a:lnTo>
                  <a:lnTo>
                    <a:pt x="2245" y="380"/>
                  </a:lnTo>
                  <a:lnTo>
                    <a:pt x="2259" y="391"/>
                  </a:lnTo>
                  <a:lnTo>
                    <a:pt x="2273" y="405"/>
                  </a:lnTo>
                  <a:lnTo>
                    <a:pt x="2285" y="420"/>
                  </a:lnTo>
                  <a:lnTo>
                    <a:pt x="2296" y="436"/>
                  </a:lnTo>
                  <a:lnTo>
                    <a:pt x="2299" y="452"/>
                  </a:lnTo>
                  <a:lnTo>
                    <a:pt x="2297" y="467"/>
                  </a:lnTo>
                  <a:lnTo>
                    <a:pt x="2285" y="480"/>
                  </a:lnTo>
                  <a:lnTo>
                    <a:pt x="2269" y="488"/>
                  </a:lnTo>
                  <a:lnTo>
                    <a:pt x="2252" y="488"/>
                  </a:lnTo>
                  <a:lnTo>
                    <a:pt x="2236" y="481"/>
                  </a:lnTo>
                  <a:lnTo>
                    <a:pt x="2222" y="474"/>
                  </a:lnTo>
                  <a:lnTo>
                    <a:pt x="2208" y="469"/>
                  </a:lnTo>
                  <a:lnTo>
                    <a:pt x="2210" y="481"/>
                  </a:lnTo>
                  <a:lnTo>
                    <a:pt x="2212" y="497"/>
                  </a:lnTo>
                  <a:lnTo>
                    <a:pt x="2214" y="514"/>
                  </a:lnTo>
                  <a:lnTo>
                    <a:pt x="2217" y="528"/>
                  </a:lnTo>
                  <a:lnTo>
                    <a:pt x="2221" y="537"/>
                  </a:lnTo>
                  <a:lnTo>
                    <a:pt x="2224" y="542"/>
                  </a:lnTo>
                  <a:lnTo>
                    <a:pt x="2229" y="544"/>
                  </a:lnTo>
                  <a:lnTo>
                    <a:pt x="2233" y="548"/>
                  </a:lnTo>
                  <a:lnTo>
                    <a:pt x="2240" y="549"/>
                  </a:lnTo>
                  <a:lnTo>
                    <a:pt x="2238" y="537"/>
                  </a:lnTo>
                  <a:lnTo>
                    <a:pt x="2236" y="528"/>
                  </a:lnTo>
                  <a:lnTo>
                    <a:pt x="2236" y="518"/>
                  </a:lnTo>
                  <a:lnTo>
                    <a:pt x="2240" y="518"/>
                  </a:lnTo>
                  <a:lnTo>
                    <a:pt x="2240" y="514"/>
                  </a:lnTo>
                  <a:lnTo>
                    <a:pt x="2252" y="521"/>
                  </a:lnTo>
                  <a:lnTo>
                    <a:pt x="2264" y="528"/>
                  </a:lnTo>
                  <a:lnTo>
                    <a:pt x="2278" y="534"/>
                  </a:lnTo>
                  <a:lnTo>
                    <a:pt x="2280" y="530"/>
                  </a:lnTo>
                  <a:lnTo>
                    <a:pt x="2282" y="527"/>
                  </a:lnTo>
                  <a:lnTo>
                    <a:pt x="2283" y="525"/>
                  </a:lnTo>
                  <a:lnTo>
                    <a:pt x="2285" y="520"/>
                  </a:lnTo>
                  <a:lnTo>
                    <a:pt x="2285" y="514"/>
                  </a:lnTo>
                  <a:lnTo>
                    <a:pt x="2283" y="513"/>
                  </a:lnTo>
                  <a:lnTo>
                    <a:pt x="2282" y="511"/>
                  </a:lnTo>
                  <a:lnTo>
                    <a:pt x="2280" y="509"/>
                  </a:lnTo>
                  <a:lnTo>
                    <a:pt x="2280" y="507"/>
                  </a:lnTo>
                  <a:lnTo>
                    <a:pt x="2280" y="504"/>
                  </a:lnTo>
                  <a:lnTo>
                    <a:pt x="2278" y="499"/>
                  </a:lnTo>
                  <a:lnTo>
                    <a:pt x="2294" y="492"/>
                  </a:lnTo>
                  <a:lnTo>
                    <a:pt x="2304" y="481"/>
                  </a:lnTo>
                  <a:lnTo>
                    <a:pt x="2313" y="469"/>
                  </a:lnTo>
                  <a:lnTo>
                    <a:pt x="2318" y="471"/>
                  </a:lnTo>
                  <a:lnTo>
                    <a:pt x="2325" y="473"/>
                  </a:lnTo>
                  <a:lnTo>
                    <a:pt x="2332" y="474"/>
                  </a:lnTo>
                  <a:lnTo>
                    <a:pt x="2339" y="476"/>
                  </a:lnTo>
                  <a:lnTo>
                    <a:pt x="2336" y="438"/>
                  </a:lnTo>
                  <a:lnTo>
                    <a:pt x="2329" y="396"/>
                  </a:lnTo>
                  <a:lnTo>
                    <a:pt x="2358" y="396"/>
                  </a:lnTo>
                  <a:lnTo>
                    <a:pt x="2365" y="403"/>
                  </a:lnTo>
                  <a:lnTo>
                    <a:pt x="2372" y="413"/>
                  </a:lnTo>
                  <a:lnTo>
                    <a:pt x="2378" y="422"/>
                  </a:lnTo>
                  <a:lnTo>
                    <a:pt x="2378" y="431"/>
                  </a:lnTo>
                  <a:lnTo>
                    <a:pt x="2374" y="432"/>
                  </a:lnTo>
                  <a:lnTo>
                    <a:pt x="2372" y="432"/>
                  </a:lnTo>
                  <a:lnTo>
                    <a:pt x="2369" y="434"/>
                  </a:lnTo>
                  <a:lnTo>
                    <a:pt x="2362" y="434"/>
                  </a:lnTo>
                  <a:lnTo>
                    <a:pt x="2362" y="453"/>
                  </a:lnTo>
                  <a:lnTo>
                    <a:pt x="2367" y="455"/>
                  </a:lnTo>
                  <a:lnTo>
                    <a:pt x="2369" y="457"/>
                  </a:lnTo>
                  <a:lnTo>
                    <a:pt x="2372" y="459"/>
                  </a:lnTo>
                  <a:lnTo>
                    <a:pt x="2376" y="460"/>
                  </a:lnTo>
                  <a:lnTo>
                    <a:pt x="2381" y="460"/>
                  </a:lnTo>
                  <a:lnTo>
                    <a:pt x="2383" y="460"/>
                  </a:lnTo>
                  <a:lnTo>
                    <a:pt x="2385" y="459"/>
                  </a:lnTo>
                  <a:lnTo>
                    <a:pt x="2385" y="459"/>
                  </a:lnTo>
                  <a:lnTo>
                    <a:pt x="2386" y="459"/>
                  </a:lnTo>
                  <a:lnTo>
                    <a:pt x="2390" y="457"/>
                  </a:lnTo>
                  <a:lnTo>
                    <a:pt x="2392" y="452"/>
                  </a:lnTo>
                  <a:lnTo>
                    <a:pt x="2392" y="448"/>
                  </a:lnTo>
                  <a:lnTo>
                    <a:pt x="2392" y="443"/>
                  </a:lnTo>
                  <a:lnTo>
                    <a:pt x="2392" y="439"/>
                  </a:lnTo>
                  <a:lnTo>
                    <a:pt x="2390" y="434"/>
                  </a:lnTo>
                  <a:lnTo>
                    <a:pt x="2402" y="418"/>
                  </a:lnTo>
                  <a:lnTo>
                    <a:pt x="2416" y="405"/>
                  </a:lnTo>
                  <a:lnTo>
                    <a:pt x="2428" y="389"/>
                  </a:lnTo>
                  <a:lnTo>
                    <a:pt x="2434" y="387"/>
                  </a:lnTo>
                  <a:lnTo>
                    <a:pt x="2439" y="387"/>
                  </a:lnTo>
                  <a:lnTo>
                    <a:pt x="2441" y="385"/>
                  </a:lnTo>
                  <a:lnTo>
                    <a:pt x="2444" y="387"/>
                  </a:lnTo>
                  <a:lnTo>
                    <a:pt x="2448" y="389"/>
                  </a:lnTo>
                  <a:lnTo>
                    <a:pt x="2449" y="392"/>
                  </a:lnTo>
                  <a:lnTo>
                    <a:pt x="2451" y="396"/>
                  </a:lnTo>
                  <a:lnTo>
                    <a:pt x="2453" y="398"/>
                  </a:lnTo>
                  <a:lnTo>
                    <a:pt x="2454" y="401"/>
                  </a:lnTo>
                  <a:lnTo>
                    <a:pt x="2458" y="403"/>
                  </a:lnTo>
                  <a:lnTo>
                    <a:pt x="2458" y="399"/>
                  </a:lnTo>
                  <a:lnTo>
                    <a:pt x="2461" y="396"/>
                  </a:lnTo>
                  <a:lnTo>
                    <a:pt x="2463" y="392"/>
                  </a:lnTo>
                  <a:lnTo>
                    <a:pt x="2465" y="389"/>
                  </a:lnTo>
                  <a:lnTo>
                    <a:pt x="2465" y="384"/>
                  </a:lnTo>
                  <a:lnTo>
                    <a:pt x="2467" y="377"/>
                  </a:lnTo>
                  <a:lnTo>
                    <a:pt x="2482" y="377"/>
                  </a:lnTo>
                  <a:lnTo>
                    <a:pt x="2496" y="380"/>
                  </a:lnTo>
                  <a:lnTo>
                    <a:pt x="2509" y="384"/>
                  </a:lnTo>
                  <a:lnTo>
                    <a:pt x="2500" y="391"/>
                  </a:lnTo>
                  <a:lnTo>
                    <a:pt x="2491" y="396"/>
                  </a:lnTo>
                  <a:lnTo>
                    <a:pt x="2484" y="401"/>
                  </a:lnTo>
                  <a:lnTo>
                    <a:pt x="2477" y="411"/>
                  </a:lnTo>
                  <a:lnTo>
                    <a:pt x="2486" y="411"/>
                  </a:lnTo>
                  <a:lnTo>
                    <a:pt x="2491" y="406"/>
                  </a:lnTo>
                  <a:lnTo>
                    <a:pt x="2503" y="401"/>
                  </a:lnTo>
                  <a:lnTo>
                    <a:pt x="2516" y="396"/>
                  </a:lnTo>
                  <a:lnTo>
                    <a:pt x="2526" y="392"/>
                  </a:lnTo>
                  <a:lnTo>
                    <a:pt x="2537" y="389"/>
                  </a:lnTo>
                  <a:lnTo>
                    <a:pt x="2540" y="389"/>
                  </a:lnTo>
                  <a:lnTo>
                    <a:pt x="2542" y="391"/>
                  </a:lnTo>
                  <a:lnTo>
                    <a:pt x="2545" y="394"/>
                  </a:lnTo>
                  <a:lnTo>
                    <a:pt x="2547" y="396"/>
                  </a:lnTo>
                  <a:lnTo>
                    <a:pt x="2549" y="398"/>
                  </a:lnTo>
                  <a:lnTo>
                    <a:pt x="2552" y="398"/>
                  </a:lnTo>
                  <a:lnTo>
                    <a:pt x="2559" y="399"/>
                  </a:lnTo>
                  <a:lnTo>
                    <a:pt x="2561" y="396"/>
                  </a:lnTo>
                  <a:lnTo>
                    <a:pt x="2563" y="392"/>
                  </a:lnTo>
                  <a:lnTo>
                    <a:pt x="2564" y="391"/>
                  </a:lnTo>
                  <a:lnTo>
                    <a:pt x="2564" y="387"/>
                  </a:lnTo>
                  <a:lnTo>
                    <a:pt x="2566" y="382"/>
                  </a:lnTo>
                  <a:lnTo>
                    <a:pt x="2566" y="377"/>
                  </a:lnTo>
                  <a:lnTo>
                    <a:pt x="2563" y="373"/>
                  </a:lnTo>
                  <a:lnTo>
                    <a:pt x="2561" y="370"/>
                  </a:lnTo>
                  <a:lnTo>
                    <a:pt x="2559" y="366"/>
                  </a:lnTo>
                  <a:lnTo>
                    <a:pt x="2559" y="361"/>
                  </a:lnTo>
                  <a:lnTo>
                    <a:pt x="2559" y="354"/>
                  </a:lnTo>
                  <a:lnTo>
                    <a:pt x="2564" y="350"/>
                  </a:lnTo>
                  <a:lnTo>
                    <a:pt x="2568" y="347"/>
                  </a:lnTo>
                  <a:lnTo>
                    <a:pt x="2571" y="345"/>
                  </a:lnTo>
                  <a:lnTo>
                    <a:pt x="2578" y="342"/>
                  </a:lnTo>
                  <a:lnTo>
                    <a:pt x="2582" y="343"/>
                  </a:lnTo>
                  <a:lnTo>
                    <a:pt x="2587" y="345"/>
                  </a:lnTo>
                  <a:lnTo>
                    <a:pt x="2594" y="345"/>
                  </a:lnTo>
                  <a:lnTo>
                    <a:pt x="2601" y="345"/>
                  </a:lnTo>
                  <a:lnTo>
                    <a:pt x="2610" y="356"/>
                  </a:lnTo>
                  <a:lnTo>
                    <a:pt x="2622" y="368"/>
                  </a:lnTo>
                  <a:lnTo>
                    <a:pt x="2640" y="380"/>
                  </a:lnTo>
                  <a:lnTo>
                    <a:pt x="2655" y="392"/>
                  </a:lnTo>
                  <a:lnTo>
                    <a:pt x="2669" y="399"/>
                  </a:lnTo>
                  <a:lnTo>
                    <a:pt x="2678" y="403"/>
                  </a:lnTo>
                  <a:lnTo>
                    <a:pt x="2680" y="401"/>
                  </a:lnTo>
                  <a:lnTo>
                    <a:pt x="2680" y="401"/>
                  </a:lnTo>
                  <a:lnTo>
                    <a:pt x="2680" y="399"/>
                  </a:lnTo>
                  <a:lnTo>
                    <a:pt x="2680" y="399"/>
                  </a:lnTo>
                  <a:lnTo>
                    <a:pt x="2681" y="396"/>
                  </a:lnTo>
                  <a:lnTo>
                    <a:pt x="2676" y="391"/>
                  </a:lnTo>
                  <a:lnTo>
                    <a:pt x="2673" y="387"/>
                  </a:lnTo>
                  <a:lnTo>
                    <a:pt x="2671" y="382"/>
                  </a:lnTo>
                  <a:lnTo>
                    <a:pt x="2667" y="377"/>
                  </a:lnTo>
                  <a:lnTo>
                    <a:pt x="2666" y="370"/>
                  </a:lnTo>
                  <a:lnTo>
                    <a:pt x="2650" y="370"/>
                  </a:lnTo>
                  <a:lnTo>
                    <a:pt x="2652" y="349"/>
                  </a:lnTo>
                  <a:lnTo>
                    <a:pt x="2648" y="333"/>
                  </a:lnTo>
                  <a:lnTo>
                    <a:pt x="2646" y="319"/>
                  </a:lnTo>
                  <a:lnTo>
                    <a:pt x="2643" y="300"/>
                  </a:lnTo>
                  <a:lnTo>
                    <a:pt x="2653" y="293"/>
                  </a:lnTo>
                  <a:lnTo>
                    <a:pt x="2660" y="284"/>
                  </a:lnTo>
                  <a:lnTo>
                    <a:pt x="2664" y="274"/>
                  </a:lnTo>
                  <a:lnTo>
                    <a:pt x="2667" y="261"/>
                  </a:lnTo>
                  <a:lnTo>
                    <a:pt x="2671" y="251"/>
                  </a:lnTo>
                  <a:lnTo>
                    <a:pt x="2676" y="240"/>
                  </a:lnTo>
                  <a:lnTo>
                    <a:pt x="2683" y="232"/>
                  </a:lnTo>
                  <a:lnTo>
                    <a:pt x="2692" y="226"/>
                  </a:lnTo>
                  <a:lnTo>
                    <a:pt x="2708" y="225"/>
                  </a:lnTo>
                  <a:lnTo>
                    <a:pt x="2727" y="226"/>
                  </a:lnTo>
                  <a:lnTo>
                    <a:pt x="2732" y="235"/>
                  </a:lnTo>
                  <a:lnTo>
                    <a:pt x="2739" y="242"/>
                  </a:lnTo>
                  <a:lnTo>
                    <a:pt x="2737" y="256"/>
                  </a:lnTo>
                  <a:lnTo>
                    <a:pt x="2734" y="270"/>
                  </a:lnTo>
                  <a:lnTo>
                    <a:pt x="2730" y="282"/>
                  </a:lnTo>
                  <a:lnTo>
                    <a:pt x="2729" y="293"/>
                  </a:lnTo>
                  <a:lnTo>
                    <a:pt x="2727" y="300"/>
                  </a:lnTo>
                  <a:lnTo>
                    <a:pt x="2730" y="309"/>
                  </a:lnTo>
                  <a:lnTo>
                    <a:pt x="2736" y="321"/>
                  </a:lnTo>
                  <a:lnTo>
                    <a:pt x="2739" y="335"/>
                  </a:lnTo>
                  <a:lnTo>
                    <a:pt x="2742" y="345"/>
                  </a:lnTo>
                  <a:lnTo>
                    <a:pt x="2742" y="357"/>
                  </a:lnTo>
                  <a:lnTo>
                    <a:pt x="2739" y="368"/>
                  </a:lnTo>
                  <a:lnTo>
                    <a:pt x="2736" y="377"/>
                  </a:lnTo>
                  <a:lnTo>
                    <a:pt x="2736" y="384"/>
                  </a:lnTo>
                  <a:lnTo>
                    <a:pt x="2737" y="389"/>
                  </a:lnTo>
                  <a:lnTo>
                    <a:pt x="2739" y="392"/>
                  </a:lnTo>
                  <a:lnTo>
                    <a:pt x="2742" y="396"/>
                  </a:lnTo>
                  <a:lnTo>
                    <a:pt x="2746" y="399"/>
                  </a:lnTo>
                  <a:lnTo>
                    <a:pt x="2748" y="405"/>
                  </a:lnTo>
                  <a:lnTo>
                    <a:pt x="2751" y="411"/>
                  </a:lnTo>
                  <a:lnTo>
                    <a:pt x="2746" y="422"/>
                  </a:lnTo>
                  <a:lnTo>
                    <a:pt x="2742" y="434"/>
                  </a:lnTo>
                  <a:lnTo>
                    <a:pt x="2742" y="450"/>
                  </a:lnTo>
                  <a:lnTo>
                    <a:pt x="2737" y="453"/>
                  </a:lnTo>
                  <a:lnTo>
                    <a:pt x="2734" y="457"/>
                  </a:lnTo>
                  <a:lnTo>
                    <a:pt x="2729" y="459"/>
                  </a:lnTo>
                  <a:lnTo>
                    <a:pt x="2723" y="462"/>
                  </a:lnTo>
                  <a:lnTo>
                    <a:pt x="2716" y="464"/>
                  </a:lnTo>
                  <a:lnTo>
                    <a:pt x="2716" y="469"/>
                  </a:lnTo>
                  <a:lnTo>
                    <a:pt x="2736" y="469"/>
                  </a:lnTo>
                  <a:lnTo>
                    <a:pt x="2737" y="467"/>
                  </a:lnTo>
                  <a:lnTo>
                    <a:pt x="2737" y="467"/>
                  </a:lnTo>
                  <a:lnTo>
                    <a:pt x="2739" y="466"/>
                  </a:lnTo>
                  <a:lnTo>
                    <a:pt x="2739" y="466"/>
                  </a:lnTo>
                  <a:lnTo>
                    <a:pt x="2742" y="464"/>
                  </a:lnTo>
                  <a:lnTo>
                    <a:pt x="2749" y="452"/>
                  </a:lnTo>
                  <a:lnTo>
                    <a:pt x="2756" y="438"/>
                  </a:lnTo>
                  <a:lnTo>
                    <a:pt x="2762" y="427"/>
                  </a:lnTo>
                  <a:lnTo>
                    <a:pt x="2765" y="410"/>
                  </a:lnTo>
                  <a:lnTo>
                    <a:pt x="2762" y="394"/>
                  </a:lnTo>
                  <a:lnTo>
                    <a:pt x="2760" y="378"/>
                  </a:lnTo>
                  <a:lnTo>
                    <a:pt x="2758" y="364"/>
                  </a:lnTo>
                  <a:lnTo>
                    <a:pt x="2777" y="364"/>
                  </a:lnTo>
                  <a:lnTo>
                    <a:pt x="2795" y="364"/>
                  </a:lnTo>
                  <a:lnTo>
                    <a:pt x="2812" y="370"/>
                  </a:lnTo>
                  <a:lnTo>
                    <a:pt x="2812" y="364"/>
                  </a:lnTo>
                  <a:lnTo>
                    <a:pt x="2795" y="357"/>
                  </a:lnTo>
                  <a:lnTo>
                    <a:pt x="2774" y="349"/>
                  </a:lnTo>
                  <a:lnTo>
                    <a:pt x="2755" y="342"/>
                  </a:lnTo>
                  <a:lnTo>
                    <a:pt x="2751" y="324"/>
                  </a:lnTo>
                  <a:lnTo>
                    <a:pt x="2746" y="312"/>
                  </a:lnTo>
                  <a:lnTo>
                    <a:pt x="2741" y="302"/>
                  </a:lnTo>
                  <a:lnTo>
                    <a:pt x="2736" y="288"/>
                  </a:lnTo>
                  <a:lnTo>
                    <a:pt x="2758" y="268"/>
                  </a:lnTo>
                  <a:lnTo>
                    <a:pt x="2758" y="235"/>
                  </a:lnTo>
                  <a:lnTo>
                    <a:pt x="2762" y="235"/>
                  </a:lnTo>
                  <a:lnTo>
                    <a:pt x="2765" y="235"/>
                  </a:lnTo>
                  <a:lnTo>
                    <a:pt x="2767" y="235"/>
                  </a:lnTo>
                  <a:lnTo>
                    <a:pt x="2767" y="237"/>
                  </a:lnTo>
                  <a:lnTo>
                    <a:pt x="2770" y="239"/>
                  </a:lnTo>
                  <a:lnTo>
                    <a:pt x="2774" y="249"/>
                  </a:lnTo>
                  <a:lnTo>
                    <a:pt x="2777" y="260"/>
                  </a:lnTo>
                  <a:lnTo>
                    <a:pt x="2784" y="268"/>
                  </a:lnTo>
                  <a:lnTo>
                    <a:pt x="2797" y="261"/>
                  </a:lnTo>
                  <a:lnTo>
                    <a:pt x="2812" y="258"/>
                  </a:lnTo>
                  <a:lnTo>
                    <a:pt x="2832" y="258"/>
                  </a:lnTo>
                  <a:lnTo>
                    <a:pt x="2842" y="272"/>
                  </a:lnTo>
                  <a:lnTo>
                    <a:pt x="2858" y="286"/>
                  </a:lnTo>
                  <a:lnTo>
                    <a:pt x="2873" y="296"/>
                  </a:lnTo>
                  <a:lnTo>
                    <a:pt x="2873" y="288"/>
                  </a:lnTo>
                  <a:lnTo>
                    <a:pt x="2861" y="275"/>
                  </a:lnTo>
                  <a:lnTo>
                    <a:pt x="2852" y="260"/>
                  </a:lnTo>
                  <a:lnTo>
                    <a:pt x="2847" y="240"/>
                  </a:lnTo>
                  <a:lnTo>
                    <a:pt x="2842" y="221"/>
                  </a:lnTo>
                  <a:lnTo>
                    <a:pt x="2838" y="200"/>
                  </a:lnTo>
                  <a:lnTo>
                    <a:pt x="2861" y="193"/>
                  </a:lnTo>
                  <a:lnTo>
                    <a:pt x="2886" y="188"/>
                  </a:lnTo>
                  <a:lnTo>
                    <a:pt x="2893" y="204"/>
                  </a:lnTo>
                  <a:lnTo>
                    <a:pt x="2896" y="204"/>
                  </a:lnTo>
                  <a:lnTo>
                    <a:pt x="2900" y="188"/>
                  </a:lnTo>
                  <a:lnTo>
                    <a:pt x="2903" y="171"/>
                  </a:lnTo>
                  <a:lnTo>
                    <a:pt x="2908" y="153"/>
                  </a:lnTo>
                  <a:lnTo>
                    <a:pt x="2924" y="144"/>
                  </a:lnTo>
                  <a:lnTo>
                    <a:pt x="2936" y="134"/>
                  </a:lnTo>
                  <a:lnTo>
                    <a:pt x="2950" y="123"/>
                  </a:lnTo>
                  <a:lnTo>
                    <a:pt x="2964" y="117"/>
                  </a:lnTo>
                  <a:lnTo>
                    <a:pt x="2980" y="111"/>
                  </a:lnTo>
                  <a:lnTo>
                    <a:pt x="3001" y="111"/>
                  </a:lnTo>
                  <a:lnTo>
                    <a:pt x="3003" y="104"/>
                  </a:lnTo>
                  <a:lnTo>
                    <a:pt x="3006" y="99"/>
                  </a:lnTo>
                  <a:lnTo>
                    <a:pt x="3008" y="94"/>
                  </a:lnTo>
                  <a:lnTo>
                    <a:pt x="3011" y="89"/>
                  </a:lnTo>
                  <a:lnTo>
                    <a:pt x="3022" y="89"/>
                  </a:lnTo>
                  <a:lnTo>
                    <a:pt x="3036" y="89"/>
                  </a:lnTo>
                  <a:lnTo>
                    <a:pt x="3050" y="89"/>
                  </a:lnTo>
                  <a:lnTo>
                    <a:pt x="3060" y="89"/>
                  </a:lnTo>
                  <a:lnTo>
                    <a:pt x="3065" y="89"/>
                  </a:lnTo>
                  <a:lnTo>
                    <a:pt x="3072" y="83"/>
                  </a:lnTo>
                  <a:lnTo>
                    <a:pt x="3079" y="78"/>
                  </a:lnTo>
                  <a:lnTo>
                    <a:pt x="3086" y="71"/>
                  </a:lnTo>
                  <a:lnTo>
                    <a:pt x="3092" y="66"/>
                  </a:lnTo>
                  <a:lnTo>
                    <a:pt x="3097" y="68"/>
                  </a:lnTo>
                  <a:lnTo>
                    <a:pt x="3100" y="68"/>
                  </a:lnTo>
                  <a:lnTo>
                    <a:pt x="3106" y="69"/>
                  </a:lnTo>
                  <a:lnTo>
                    <a:pt x="3111" y="69"/>
                  </a:lnTo>
                  <a:lnTo>
                    <a:pt x="3111" y="50"/>
                  </a:lnTo>
                  <a:lnTo>
                    <a:pt x="3126" y="43"/>
                  </a:lnTo>
                  <a:lnTo>
                    <a:pt x="3139" y="36"/>
                  </a:lnTo>
                  <a:lnTo>
                    <a:pt x="3151" y="27"/>
                  </a:lnTo>
                  <a:lnTo>
                    <a:pt x="3161" y="17"/>
                  </a:lnTo>
                  <a:lnTo>
                    <a:pt x="3165" y="0"/>
                  </a:lnTo>
                  <a:close/>
                </a:path>
              </a:pathLst>
            </a:custGeom>
            <a:grpFill/>
            <a:ln w="317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ko-KR" altLang="en-US">
                <a:cs typeface="B Nazanin" pitchFamily="2" charset="-78"/>
              </a:endParaRPr>
            </a:p>
          </p:txBody>
        </p:sp>
        <p:sp>
          <p:nvSpPr>
            <p:cNvPr id="328" name="Freeform 11">
              <a:extLst>
                <a:ext uri="{FF2B5EF4-FFF2-40B4-BE49-F238E27FC236}">
                  <a16:creationId xmlns:a16="http://schemas.microsoft.com/office/drawing/2014/main" id="{DE4EF016-50AA-496D-876C-A93806DC79E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97088" y="1382713"/>
              <a:ext cx="4552950" cy="1549400"/>
            </a:xfrm>
            <a:custGeom>
              <a:avLst/>
              <a:gdLst>
                <a:gd name="T0" fmla="*/ 0 w 2868"/>
                <a:gd name="T1" fmla="*/ 276 h 976"/>
                <a:gd name="T2" fmla="*/ 1210 w 2868"/>
                <a:gd name="T3" fmla="*/ 237 h 976"/>
                <a:gd name="T4" fmla="*/ 1742 w 2868"/>
                <a:gd name="T5" fmla="*/ 276 h 976"/>
                <a:gd name="T6" fmla="*/ 2863 w 2868"/>
                <a:gd name="T7" fmla="*/ 190 h 976"/>
                <a:gd name="T8" fmla="*/ 2804 w 2868"/>
                <a:gd name="T9" fmla="*/ 223 h 976"/>
                <a:gd name="T10" fmla="*/ 194 w 2868"/>
                <a:gd name="T11" fmla="*/ 279 h 976"/>
                <a:gd name="T12" fmla="*/ 98 w 2868"/>
                <a:gd name="T13" fmla="*/ 202 h 976"/>
                <a:gd name="T14" fmla="*/ 138 w 2868"/>
                <a:gd name="T15" fmla="*/ 150 h 976"/>
                <a:gd name="T16" fmla="*/ 1685 w 2868"/>
                <a:gd name="T17" fmla="*/ 166 h 976"/>
                <a:gd name="T18" fmla="*/ 1631 w 2868"/>
                <a:gd name="T19" fmla="*/ 295 h 976"/>
                <a:gd name="T20" fmla="*/ 1620 w 2868"/>
                <a:gd name="T21" fmla="*/ 218 h 976"/>
                <a:gd name="T22" fmla="*/ 1569 w 2868"/>
                <a:gd name="T23" fmla="*/ 159 h 976"/>
                <a:gd name="T24" fmla="*/ 1632 w 2868"/>
                <a:gd name="T25" fmla="*/ 157 h 976"/>
                <a:gd name="T26" fmla="*/ 2615 w 2868"/>
                <a:gd name="T27" fmla="*/ 120 h 976"/>
                <a:gd name="T28" fmla="*/ 2090 w 2868"/>
                <a:gd name="T29" fmla="*/ 120 h 976"/>
                <a:gd name="T30" fmla="*/ 2739 w 2868"/>
                <a:gd name="T31" fmla="*/ 87 h 976"/>
                <a:gd name="T32" fmla="*/ 2765 w 2868"/>
                <a:gd name="T33" fmla="*/ 195 h 976"/>
                <a:gd name="T34" fmla="*/ 2704 w 2868"/>
                <a:gd name="T35" fmla="*/ 92 h 976"/>
                <a:gd name="T36" fmla="*/ 2158 w 2868"/>
                <a:gd name="T37" fmla="*/ 99 h 976"/>
                <a:gd name="T38" fmla="*/ 1786 w 2868"/>
                <a:gd name="T39" fmla="*/ 89 h 976"/>
                <a:gd name="T40" fmla="*/ 1681 w 2868"/>
                <a:gd name="T41" fmla="*/ 89 h 976"/>
                <a:gd name="T42" fmla="*/ 2186 w 2868"/>
                <a:gd name="T43" fmla="*/ 45 h 976"/>
                <a:gd name="T44" fmla="*/ 596 w 2868"/>
                <a:gd name="T45" fmla="*/ 92 h 976"/>
                <a:gd name="T46" fmla="*/ 384 w 2868"/>
                <a:gd name="T47" fmla="*/ 253 h 976"/>
                <a:gd name="T48" fmla="*/ 330 w 2868"/>
                <a:gd name="T49" fmla="*/ 316 h 976"/>
                <a:gd name="T50" fmla="*/ 321 w 2868"/>
                <a:gd name="T51" fmla="*/ 361 h 976"/>
                <a:gd name="T52" fmla="*/ 205 w 2868"/>
                <a:gd name="T53" fmla="*/ 335 h 976"/>
                <a:gd name="T54" fmla="*/ 253 w 2868"/>
                <a:gd name="T55" fmla="*/ 248 h 976"/>
                <a:gd name="T56" fmla="*/ 304 w 2868"/>
                <a:gd name="T57" fmla="*/ 197 h 976"/>
                <a:gd name="T58" fmla="*/ 311 w 2868"/>
                <a:gd name="T59" fmla="*/ 188 h 976"/>
                <a:gd name="T60" fmla="*/ 192 w 2868"/>
                <a:gd name="T61" fmla="*/ 168 h 976"/>
                <a:gd name="T62" fmla="*/ 161 w 2868"/>
                <a:gd name="T63" fmla="*/ 131 h 976"/>
                <a:gd name="T64" fmla="*/ 253 w 2868"/>
                <a:gd name="T65" fmla="*/ 92 h 976"/>
                <a:gd name="T66" fmla="*/ 323 w 2868"/>
                <a:gd name="T67" fmla="*/ 77 h 976"/>
                <a:gd name="T68" fmla="*/ 2107 w 2868"/>
                <a:gd name="T69" fmla="*/ 80 h 976"/>
                <a:gd name="T70" fmla="*/ 2090 w 2868"/>
                <a:gd name="T71" fmla="*/ 59 h 976"/>
                <a:gd name="T72" fmla="*/ 2147 w 2868"/>
                <a:gd name="T73" fmla="*/ 30 h 976"/>
                <a:gd name="T74" fmla="*/ 1048 w 2868"/>
                <a:gd name="T75" fmla="*/ 73 h 976"/>
                <a:gd name="T76" fmla="*/ 1076 w 2868"/>
                <a:gd name="T77" fmla="*/ 131 h 976"/>
                <a:gd name="T78" fmla="*/ 1294 w 2868"/>
                <a:gd name="T79" fmla="*/ 147 h 976"/>
                <a:gd name="T80" fmla="*/ 1196 w 2868"/>
                <a:gd name="T81" fmla="*/ 243 h 976"/>
                <a:gd name="T82" fmla="*/ 1224 w 2868"/>
                <a:gd name="T83" fmla="*/ 353 h 976"/>
                <a:gd name="T84" fmla="*/ 1198 w 2868"/>
                <a:gd name="T85" fmla="*/ 415 h 976"/>
                <a:gd name="T86" fmla="*/ 1192 w 2868"/>
                <a:gd name="T87" fmla="*/ 490 h 976"/>
                <a:gd name="T88" fmla="*/ 1140 w 2868"/>
                <a:gd name="T89" fmla="*/ 538 h 976"/>
                <a:gd name="T90" fmla="*/ 1091 w 2868"/>
                <a:gd name="T91" fmla="*/ 602 h 976"/>
                <a:gd name="T92" fmla="*/ 1048 w 2868"/>
                <a:gd name="T93" fmla="*/ 696 h 976"/>
                <a:gd name="T94" fmla="*/ 911 w 2868"/>
                <a:gd name="T95" fmla="*/ 784 h 976"/>
                <a:gd name="T96" fmla="*/ 861 w 2868"/>
                <a:gd name="T97" fmla="*/ 932 h 976"/>
                <a:gd name="T98" fmla="*/ 740 w 2868"/>
                <a:gd name="T99" fmla="*/ 862 h 976"/>
                <a:gd name="T100" fmla="*/ 714 w 2868"/>
                <a:gd name="T101" fmla="*/ 806 h 976"/>
                <a:gd name="T102" fmla="*/ 718 w 2868"/>
                <a:gd name="T103" fmla="*/ 641 h 976"/>
                <a:gd name="T104" fmla="*/ 672 w 2868"/>
                <a:gd name="T105" fmla="*/ 576 h 976"/>
                <a:gd name="T106" fmla="*/ 466 w 2868"/>
                <a:gd name="T107" fmla="*/ 374 h 976"/>
                <a:gd name="T108" fmla="*/ 447 w 2868"/>
                <a:gd name="T109" fmla="*/ 290 h 976"/>
                <a:gd name="T110" fmla="*/ 592 w 2868"/>
                <a:gd name="T111" fmla="*/ 140 h 976"/>
                <a:gd name="T112" fmla="*/ 711 w 2868"/>
                <a:gd name="T113" fmla="*/ 112 h 976"/>
                <a:gd name="T114" fmla="*/ 833 w 2868"/>
                <a:gd name="T115" fmla="*/ 80 h 976"/>
                <a:gd name="T116" fmla="*/ 896 w 2868"/>
                <a:gd name="T117" fmla="*/ 44 h 976"/>
                <a:gd name="T118" fmla="*/ 2706 w 2868"/>
                <a:gd name="T119" fmla="*/ 31 h 976"/>
                <a:gd name="T120" fmla="*/ 2641 w 2868"/>
                <a:gd name="T121" fmla="*/ 80 h 9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868" h="976">
                  <a:moveTo>
                    <a:pt x="7" y="243"/>
                  </a:moveTo>
                  <a:lnTo>
                    <a:pt x="25" y="248"/>
                  </a:lnTo>
                  <a:lnTo>
                    <a:pt x="37" y="257"/>
                  </a:lnTo>
                  <a:lnTo>
                    <a:pt x="47" y="265"/>
                  </a:lnTo>
                  <a:lnTo>
                    <a:pt x="58" y="276"/>
                  </a:lnTo>
                  <a:lnTo>
                    <a:pt x="68" y="284"/>
                  </a:lnTo>
                  <a:lnTo>
                    <a:pt x="68" y="281"/>
                  </a:lnTo>
                  <a:lnTo>
                    <a:pt x="74" y="281"/>
                  </a:lnTo>
                  <a:lnTo>
                    <a:pt x="74" y="284"/>
                  </a:lnTo>
                  <a:lnTo>
                    <a:pt x="75" y="288"/>
                  </a:lnTo>
                  <a:lnTo>
                    <a:pt x="79" y="293"/>
                  </a:lnTo>
                  <a:lnTo>
                    <a:pt x="81" y="300"/>
                  </a:lnTo>
                  <a:lnTo>
                    <a:pt x="74" y="300"/>
                  </a:lnTo>
                  <a:lnTo>
                    <a:pt x="70" y="300"/>
                  </a:lnTo>
                  <a:lnTo>
                    <a:pt x="70" y="302"/>
                  </a:lnTo>
                  <a:lnTo>
                    <a:pt x="68" y="302"/>
                  </a:lnTo>
                  <a:lnTo>
                    <a:pt x="65" y="302"/>
                  </a:lnTo>
                  <a:lnTo>
                    <a:pt x="61" y="304"/>
                  </a:lnTo>
                  <a:lnTo>
                    <a:pt x="47" y="293"/>
                  </a:lnTo>
                  <a:lnTo>
                    <a:pt x="33" y="288"/>
                  </a:lnTo>
                  <a:lnTo>
                    <a:pt x="16" y="284"/>
                  </a:lnTo>
                  <a:lnTo>
                    <a:pt x="0" y="276"/>
                  </a:lnTo>
                  <a:lnTo>
                    <a:pt x="6" y="271"/>
                  </a:lnTo>
                  <a:lnTo>
                    <a:pt x="7" y="265"/>
                  </a:lnTo>
                  <a:lnTo>
                    <a:pt x="6" y="260"/>
                  </a:lnTo>
                  <a:lnTo>
                    <a:pt x="6" y="253"/>
                  </a:lnTo>
                  <a:lnTo>
                    <a:pt x="7" y="243"/>
                  </a:lnTo>
                  <a:close/>
                  <a:moveTo>
                    <a:pt x="1222" y="236"/>
                  </a:moveTo>
                  <a:lnTo>
                    <a:pt x="1226" y="236"/>
                  </a:lnTo>
                  <a:lnTo>
                    <a:pt x="1229" y="237"/>
                  </a:lnTo>
                  <a:lnTo>
                    <a:pt x="1231" y="239"/>
                  </a:lnTo>
                  <a:lnTo>
                    <a:pt x="1233" y="241"/>
                  </a:lnTo>
                  <a:lnTo>
                    <a:pt x="1234" y="243"/>
                  </a:lnTo>
                  <a:lnTo>
                    <a:pt x="1234" y="244"/>
                  </a:lnTo>
                  <a:lnTo>
                    <a:pt x="1234" y="246"/>
                  </a:lnTo>
                  <a:lnTo>
                    <a:pt x="1236" y="250"/>
                  </a:lnTo>
                  <a:lnTo>
                    <a:pt x="1229" y="250"/>
                  </a:lnTo>
                  <a:lnTo>
                    <a:pt x="1226" y="251"/>
                  </a:lnTo>
                  <a:lnTo>
                    <a:pt x="1222" y="251"/>
                  </a:lnTo>
                  <a:lnTo>
                    <a:pt x="1219" y="253"/>
                  </a:lnTo>
                  <a:lnTo>
                    <a:pt x="1213" y="253"/>
                  </a:lnTo>
                  <a:lnTo>
                    <a:pt x="1213" y="250"/>
                  </a:lnTo>
                  <a:lnTo>
                    <a:pt x="1210" y="250"/>
                  </a:lnTo>
                  <a:lnTo>
                    <a:pt x="1210" y="237"/>
                  </a:lnTo>
                  <a:lnTo>
                    <a:pt x="1215" y="237"/>
                  </a:lnTo>
                  <a:lnTo>
                    <a:pt x="1220" y="236"/>
                  </a:lnTo>
                  <a:lnTo>
                    <a:pt x="1222" y="236"/>
                  </a:lnTo>
                  <a:close/>
                  <a:moveTo>
                    <a:pt x="61" y="227"/>
                  </a:moveTo>
                  <a:lnTo>
                    <a:pt x="77" y="227"/>
                  </a:lnTo>
                  <a:lnTo>
                    <a:pt x="77" y="230"/>
                  </a:lnTo>
                  <a:lnTo>
                    <a:pt x="74" y="230"/>
                  </a:lnTo>
                  <a:lnTo>
                    <a:pt x="70" y="230"/>
                  </a:lnTo>
                  <a:lnTo>
                    <a:pt x="68" y="232"/>
                  </a:lnTo>
                  <a:lnTo>
                    <a:pt x="67" y="232"/>
                  </a:lnTo>
                  <a:lnTo>
                    <a:pt x="67" y="232"/>
                  </a:lnTo>
                  <a:lnTo>
                    <a:pt x="65" y="232"/>
                  </a:lnTo>
                  <a:lnTo>
                    <a:pt x="63" y="230"/>
                  </a:lnTo>
                  <a:lnTo>
                    <a:pt x="61" y="227"/>
                  </a:lnTo>
                  <a:close/>
                  <a:moveTo>
                    <a:pt x="1716" y="202"/>
                  </a:moveTo>
                  <a:lnTo>
                    <a:pt x="1728" y="202"/>
                  </a:lnTo>
                  <a:lnTo>
                    <a:pt x="1732" y="216"/>
                  </a:lnTo>
                  <a:lnTo>
                    <a:pt x="1735" y="225"/>
                  </a:lnTo>
                  <a:lnTo>
                    <a:pt x="1742" y="229"/>
                  </a:lnTo>
                  <a:lnTo>
                    <a:pt x="1754" y="234"/>
                  </a:lnTo>
                  <a:lnTo>
                    <a:pt x="1749" y="255"/>
                  </a:lnTo>
                  <a:lnTo>
                    <a:pt x="1742" y="276"/>
                  </a:lnTo>
                  <a:lnTo>
                    <a:pt x="1732" y="291"/>
                  </a:lnTo>
                  <a:lnTo>
                    <a:pt x="1732" y="272"/>
                  </a:lnTo>
                  <a:lnTo>
                    <a:pt x="1709" y="272"/>
                  </a:lnTo>
                  <a:lnTo>
                    <a:pt x="1711" y="250"/>
                  </a:lnTo>
                  <a:lnTo>
                    <a:pt x="1713" y="229"/>
                  </a:lnTo>
                  <a:lnTo>
                    <a:pt x="1716" y="202"/>
                  </a:lnTo>
                  <a:close/>
                  <a:moveTo>
                    <a:pt x="2819" y="157"/>
                  </a:moveTo>
                  <a:lnTo>
                    <a:pt x="2823" y="157"/>
                  </a:lnTo>
                  <a:lnTo>
                    <a:pt x="2823" y="161"/>
                  </a:lnTo>
                  <a:lnTo>
                    <a:pt x="2824" y="166"/>
                  </a:lnTo>
                  <a:lnTo>
                    <a:pt x="2826" y="168"/>
                  </a:lnTo>
                  <a:lnTo>
                    <a:pt x="2828" y="171"/>
                  </a:lnTo>
                  <a:lnTo>
                    <a:pt x="2830" y="173"/>
                  </a:lnTo>
                  <a:lnTo>
                    <a:pt x="2833" y="176"/>
                  </a:lnTo>
                  <a:lnTo>
                    <a:pt x="2837" y="173"/>
                  </a:lnTo>
                  <a:lnTo>
                    <a:pt x="2838" y="169"/>
                  </a:lnTo>
                  <a:lnTo>
                    <a:pt x="2840" y="168"/>
                  </a:lnTo>
                  <a:lnTo>
                    <a:pt x="2844" y="168"/>
                  </a:lnTo>
                  <a:lnTo>
                    <a:pt x="2849" y="166"/>
                  </a:lnTo>
                  <a:lnTo>
                    <a:pt x="2852" y="176"/>
                  </a:lnTo>
                  <a:lnTo>
                    <a:pt x="2858" y="183"/>
                  </a:lnTo>
                  <a:lnTo>
                    <a:pt x="2863" y="190"/>
                  </a:lnTo>
                  <a:lnTo>
                    <a:pt x="2866" y="199"/>
                  </a:lnTo>
                  <a:lnTo>
                    <a:pt x="2868" y="211"/>
                  </a:lnTo>
                  <a:lnTo>
                    <a:pt x="2868" y="213"/>
                  </a:lnTo>
                  <a:lnTo>
                    <a:pt x="2866" y="215"/>
                  </a:lnTo>
                  <a:lnTo>
                    <a:pt x="2866" y="216"/>
                  </a:lnTo>
                  <a:lnTo>
                    <a:pt x="2866" y="218"/>
                  </a:lnTo>
                  <a:lnTo>
                    <a:pt x="2866" y="220"/>
                  </a:lnTo>
                  <a:lnTo>
                    <a:pt x="2865" y="223"/>
                  </a:lnTo>
                  <a:lnTo>
                    <a:pt x="2854" y="230"/>
                  </a:lnTo>
                  <a:lnTo>
                    <a:pt x="2838" y="237"/>
                  </a:lnTo>
                  <a:lnTo>
                    <a:pt x="2819" y="241"/>
                  </a:lnTo>
                  <a:lnTo>
                    <a:pt x="2800" y="244"/>
                  </a:lnTo>
                  <a:lnTo>
                    <a:pt x="2784" y="246"/>
                  </a:lnTo>
                  <a:lnTo>
                    <a:pt x="2786" y="237"/>
                  </a:lnTo>
                  <a:lnTo>
                    <a:pt x="2788" y="234"/>
                  </a:lnTo>
                  <a:lnTo>
                    <a:pt x="2790" y="230"/>
                  </a:lnTo>
                  <a:lnTo>
                    <a:pt x="2791" y="229"/>
                  </a:lnTo>
                  <a:lnTo>
                    <a:pt x="2793" y="229"/>
                  </a:lnTo>
                  <a:lnTo>
                    <a:pt x="2797" y="227"/>
                  </a:lnTo>
                  <a:lnTo>
                    <a:pt x="2798" y="227"/>
                  </a:lnTo>
                  <a:lnTo>
                    <a:pt x="2800" y="225"/>
                  </a:lnTo>
                  <a:lnTo>
                    <a:pt x="2804" y="223"/>
                  </a:lnTo>
                  <a:lnTo>
                    <a:pt x="2809" y="209"/>
                  </a:lnTo>
                  <a:lnTo>
                    <a:pt x="2809" y="195"/>
                  </a:lnTo>
                  <a:lnTo>
                    <a:pt x="2807" y="182"/>
                  </a:lnTo>
                  <a:lnTo>
                    <a:pt x="2810" y="171"/>
                  </a:lnTo>
                  <a:lnTo>
                    <a:pt x="2819" y="161"/>
                  </a:lnTo>
                  <a:lnTo>
                    <a:pt x="2819" y="157"/>
                  </a:lnTo>
                  <a:close/>
                  <a:moveTo>
                    <a:pt x="142" y="150"/>
                  </a:moveTo>
                  <a:lnTo>
                    <a:pt x="161" y="171"/>
                  </a:lnTo>
                  <a:lnTo>
                    <a:pt x="185" y="187"/>
                  </a:lnTo>
                  <a:lnTo>
                    <a:pt x="215" y="199"/>
                  </a:lnTo>
                  <a:lnTo>
                    <a:pt x="217" y="216"/>
                  </a:lnTo>
                  <a:lnTo>
                    <a:pt x="222" y="229"/>
                  </a:lnTo>
                  <a:lnTo>
                    <a:pt x="227" y="236"/>
                  </a:lnTo>
                  <a:lnTo>
                    <a:pt x="234" y="243"/>
                  </a:lnTo>
                  <a:lnTo>
                    <a:pt x="241" y="253"/>
                  </a:lnTo>
                  <a:lnTo>
                    <a:pt x="229" y="255"/>
                  </a:lnTo>
                  <a:lnTo>
                    <a:pt x="217" y="257"/>
                  </a:lnTo>
                  <a:lnTo>
                    <a:pt x="206" y="262"/>
                  </a:lnTo>
                  <a:lnTo>
                    <a:pt x="199" y="269"/>
                  </a:lnTo>
                  <a:lnTo>
                    <a:pt x="198" y="272"/>
                  </a:lnTo>
                  <a:lnTo>
                    <a:pt x="196" y="276"/>
                  </a:lnTo>
                  <a:lnTo>
                    <a:pt x="194" y="279"/>
                  </a:lnTo>
                  <a:lnTo>
                    <a:pt x="192" y="281"/>
                  </a:lnTo>
                  <a:lnTo>
                    <a:pt x="189" y="284"/>
                  </a:lnTo>
                  <a:lnTo>
                    <a:pt x="178" y="286"/>
                  </a:lnTo>
                  <a:lnTo>
                    <a:pt x="163" y="288"/>
                  </a:lnTo>
                  <a:lnTo>
                    <a:pt x="145" y="286"/>
                  </a:lnTo>
                  <a:lnTo>
                    <a:pt x="131" y="284"/>
                  </a:lnTo>
                  <a:lnTo>
                    <a:pt x="128" y="274"/>
                  </a:lnTo>
                  <a:lnTo>
                    <a:pt x="126" y="267"/>
                  </a:lnTo>
                  <a:lnTo>
                    <a:pt x="124" y="262"/>
                  </a:lnTo>
                  <a:lnTo>
                    <a:pt x="119" y="253"/>
                  </a:lnTo>
                  <a:lnTo>
                    <a:pt x="142" y="246"/>
                  </a:lnTo>
                  <a:lnTo>
                    <a:pt x="142" y="243"/>
                  </a:lnTo>
                  <a:lnTo>
                    <a:pt x="124" y="241"/>
                  </a:lnTo>
                  <a:lnTo>
                    <a:pt x="112" y="237"/>
                  </a:lnTo>
                  <a:lnTo>
                    <a:pt x="103" y="230"/>
                  </a:lnTo>
                  <a:lnTo>
                    <a:pt x="102" y="225"/>
                  </a:lnTo>
                  <a:lnTo>
                    <a:pt x="98" y="220"/>
                  </a:lnTo>
                  <a:lnTo>
                    <a:pt x="96" y="215"/>
                  </a:lnTo>
                  <a:lnTo>
                    <a:pt x="96" y="209"/>
                  </a:lnTo>
                  <a:lnTo>
                    <a:pt x="96" y="206"/>
                  </a:lnTo>
                  <a:lnTo>
                    <a:pt x="96" y="202"/>
                  </a:lnTo>
                  <a:lnTo>
                    <a:pt x="98" y="202"/>
                  </a:lnTo>
                  <a:lnTo>
                    <a:pt x="100" y="201"/>
                  </a:lnTo>
                  <a:lnTo>
                    <a:pt x="102" y="201"/>
                  </a:lnTo>
                  <a:lnTo>
                    <a:pt x="103" y="201"/>
                  </a:lnTo>
                  <a:lnTo>
                    <a:pt x="107" y="199"/>
                  </a:lnTo>
                  <a:lnTo>
                    <a:pt x="109" y="194"/>
                  </a:lnTo>
                  <a:lnTo>
                    <a:pt x="109" y="188"/>
                  </a:lnTo>
                  <a:lnTo>
                    <a:pt x="109" y="185"/>
                  </a:lnTo>
                  <a:lnTo>
                    <a:pt x="110" y="183"/>
                  </a:lnTo>
                  <a:lnTo>
                    <a:pt x="112" y="180"/>
                  </a:lnTo>
                  <a:lnTo>
                    <a:pt x="114" y="180"/>
                  </a:lnTo>
                  <a:lnTo>
                    <a:pt x="116" y="178"/>
                  </a:lnTo>
                  <a:lnTo>
                    <a:pt x="117" y="178"/>
                  </a:lnTo>
                  <a:lnTo>
                    <a:pt x="119" y="178"/>
                  </a:lnTo>
                  <a:lnTo>
                    <a:pt x="122" y="176"/>
                  </a:lnTo>
                  <a:lnTo>
                    <a:pt x="124" y="169"/>
                  </a:lnTo>
                  <a:lnTo>
                    <a:pt x="126" y="164"/>
                  </a:lnTo>
                  <a:lnTo>
                    <a:pt x="128" y="159"/>
                  </a:lnTo>
                  <a:lnTo>
                    <a:pt x="131" y="154"/>
                  </a:lnTo>
                  <a:lnTo>
                    <a:pt x="133" y="152"/>
                  </a:lnTo>
                  <a:lnTo>
                    <a:pt x="135" y="152"/>
                  </a:lnTo>
                  <a:lnTo>
                    <a:pt x="136" y="150"/>
                  </a:lnTo>
                  <a:lnTo>
                    <a:pt x="138" y="150"/>
                  </a:lnTo>
                  <a:lnTo>
                    <a:pt x="142" y="150"/>
                  </a:lnTo>
                  <a:close/>
                  <a:moveTo>
                    <a:pt x="1172" y="131"/>
                  </a:moveTo>
                  <a:lnTo>
                    <a:pt x="1177" y="133"/>
                  </a:lnTo>
                  <a:lnTo>
                    <a:pt x="1182" y="134"/>
                  </a:lnTo>
                  <a:lnTo>
                    <a:pt x="1185" y="136"/>
                  </a:lnTo>
                  <a:lnTo>
                    <a:pt x="1191" y="138"/>
                  </a:lnTo>
                  <a:lnTo>
                    <a:pt x="1191" y="143"/>
                  </a:lnTo>
                  <a:lnTo>
                    <a:pt x="1192" y="147"/>
                  </a:lnTo>
                  <a:lnTo>
                    <a:pt x="1192" y="150"/>
                  </a:lnTo>
                  <a:lnTo>
                    <a:pt x="1194" y="154"/>
                  </a:lnTo>
                  <a:lnTo>
                    <a:pt x="1182" y="154"/>
                  </a:lnTo>
                  <a:lnTo>
                    <a:pt x="1180" y="150"/>
                  </a:lnTo>
                  <a:lnTo>
                    <a:pt x="1178" y="147"/>
                  </a:lnTo>
                  <a:lnTo>
                    <a:pt x="1175" y="143"/>
                  </a:lnTo>
                  <a:lnTo>
                    <a:pt x="1173" y="141"/>
                  </a:lnTo>
                  <a:lnTo>
                    <a:pt x="1173" y="136"/>
                  </a:lnTo>
                  <a:lnTo>
                    <a:pt x="1172" y="131"/>
                  </a:lnTo>
                  <a:close/>
                  <a:moveTo>
                    <a:pt x="1658" y="108"/>
                  </a:moveTo>
                  <a:lnTo>
                    <a:pt x="1664" y="117"/>
                  </a:lnTo>
                  <a:lnTo>
                    <a:pt x="1669" y="134"/>
                  </a:lnTo>
                  <a:lnTo>
                    <a:pt x="1676" y="150"/>
                  </a:lnTo>
                  <a:lnTo>
                    <a:pt x="1685" y="166"/>
                  </a:lnTo>
                  <a:lnTo>
                    <a:pt x="1690" y="173"/>
                  </a:lnTo>
                  <a:lnTo>
                    <a:pt x="1693" y="169"/>
                  </a:lnTo>
                  <a:lnTo>
                    <a:pt x="1695" y="168"/>
                  </a:lnTo>
                  <a:lnTo>
                    <a:pt x="1699" y="168"/>
                  </a:lnTo>
                  <a:lnTo>
                    <a:pt x="1702" y="166"/>
                  </a:lnTo>
                  <a:lnTo>
                    <a:pt x="1709" y="166"/>
                  </a:lnTo>
                  <a:lnTo>
                    <a:pt x="1709" y="169"/>
                  </a:lnTo>
                  <a:lnTo>
                    <a:pt x="1713" y="169"/>
                  </a:lnTo>
                  <a:lnTo>
                    <a:pt x="1713" y="180"/>
                  </a:lnTo>
                  <a:lnTo>
                    <a:pt x="1686" y="183"/>
                  </a:lnTo>
                  <a:lnTo>
                    <a:pt x="1683" y="211"/>
                  </a:lnTo>
                  <a:lnTo>
                    <a:pt x="1674" y="234"/>
                  </a:lnTo>
                  <a:lnTo>
                    <a:pt x="1667" y="257"/>
                  </a:lnTo>
                  <a:lnTo>
                    <a:pt x="1664" y="276"/>
                  </a:lnTo>
                  <a:lnTo>
                    <a:pt x="1662" y="295"/>
                  </a:lnTo>
                  <a:lnTo>
                    <a:pt x="1662" y="311"/>
                  </a:lnTo>
                  <a:lnTo>
                    <a:pt x="1658" y="326"/>
                  </a:lnTo>
                  <a:lnTo>
                    <a:pt x="1655" y="326"/>
                  </a:lnTo>
                  <a:lnTo>
                    <a:pt x="1655" y="323"/>
                  </a:lnTo>
                  <a:lnTo>
                    <a:pt x="1650" y="316"/>
                  </a:lnTo>
                  <a:lnTo>
                    <a:pt x="1641" y="307"/>
                  </a:lnTo>
                  <a:lnTo>
                    <a:pt x="1631" y="295"/>
                  </a:lnTo>
                  <a:lnTo>
                    <a:pt x="1622" y="283"/>
                  </a:lnTo>
                  <a:lnTo>
                    <a:pt x="1615" y="271"/>
                  </a:lnTo>
                  <a:lnTo>
                    <a:pt x="1611" y="260"/>
                  </a:lnTo>
                  <a:lnTo>
                    <a:pt x="1613" y="253"/>
                  </a:lnTo>
                  <a:lnTo>
                    <a:pt x="1617" y="251"/>
                  </a:lnTo>
                  <a:lnTo>
                    <a:pt x="1620" y="251"/>
                  </a:lnTo>
                  <a:lnTo>
                    <a:pt x="1622" y="251"/>
                  </a:lnTo>
                  <a:lnTo>
                    <a:pt x="1624" y="251"/>
                  </a:lnTo>
                  <a:lnTo>
                    <a:pt x="1625" y="251"/>
                  </a:lnTo>
                  <a:lnTo>
                    <a:pt x="1627" y="251"/>
                  </a:lnTo>
                  <a:lnTo>
                    <a:pt x="1629" y="250"/>
                  </a:lnTo>
                  <a:lnTo>
                    <a:pt x="1632" y="246"/>
                  </a:lnTo>
                  <a:lnTo>
                    <a:pt x="1629" y="246"/>
                  </a:lnTo>
                  <a:lnTo>
                    <a:pt x="1629" y="243"/>
                  </a:lnTo>
                  <a:lnTo>
                    <a:pt x="1613" y="241"/>
                  </a:lnTo>
                  <a:lnTo>
                    <a:pt x="1604" y="236"/>
                  </a:lnTo>
                  <a:lnTo>
                    <a:pt x="1597" y="227"/>
                  </a:lnTo>
                  <a:lnTo>
                    <a:pt x="1604" y="225"/>
                  </a:lnTo>
                  <a:lnTo>
                    <a:pt x="1610" y="223"/>
                  </a:lnTo>
                  <a:lnTo>
                    <a:pt x="1613" y="222"/>
                  </a:lnTo>
                  <a:lnTo>
                    <a:pt x="1617" y="220"/>
                  </a:lnTo>
                  <a:lnTo>
                    <a:pt x="1620" y="218"/>
                  </a:lnTo>
                  <a:lnTo>
                    <a:pt x="1624" y="215"/>
                  </a:lnTo>
                  <a:lnTo>
                    <a:pt x="1624" y="211"/>
                  </a:lnTo>
                  <a:lnTo>
                    <a:pt x="1610" y="211"/>
                  </a:lnTo>
                  <a:lnTo>
                    <a:pt x="1606" y="213"/>
                  </a:lnTo>
                  <a:lnTo>
                    <a:pt x="1603" y="213"/>
                  </a:lnTo>
                  <a:lnTo>
                    <a:pt x="1599" y="215"/>
                  </a:lnTo>
                  <a:lnTo>
                    <a:pt x="1594" y="215"/>
                  </a:lnTo>
                  <a:lnTo>
                    <a:pt x="1585" y="199"/>
                  </a:lnTo>
                  <a:lnTo>
                    <a:pt x="1575" y="183"/>
                  </a:lnTo>
                  <a:lnTo>
                    <a:pt x="1576" y="178"/>
                  </a:lnTo>
                  <a:lnTo>
                    <a:pt x="1576" y="175"/>
                  </a:lnTo>
                  <a:lnTo>
                    <a:pt x="1578" y="173"/>
                  </a:lnTo>
                  <a:lnTo>
                    <a:pt x="1580" y="169"/>
                  </a:lnTo>
                  <a:lnTo>
                    <a:pt x="1580" y="166"/>
                  </a:lnTo>
                  <a:lnTo>
                    <a:pt x="1582" y="161"/>
                  </a:lnTo>
                  <a:lnTo>
                    <a:pt x="1578" y="161"/>
                  </a:lnTo>
                  <a:lnTo>
                    <a:pt x="1578" y="157"/>
                  </a:lnTo>
                  <a:lnTo>
                    <a:pt x="1575" y="159"/>
                  </a:lnTo>
                  <a:lnTo>
                    <a:pt x="1573" y="159"/>
                  </a:lnTo>
                  <a:lnTo>
                    <a:pt x="1571" y="159"/>
                  </a:lnTo>
                  <a:lnTo>
                    <a:pt x="1571" y="159"/>
                  </a:lnTo>
                  <a:lnTo>
                    <a:pt x="1569" y="159"/>
                  </a:lnTo>
                  <a:lnTo>
                    <a:pt x="1569" y="157"/>
                  </a:lnTo>
                  <a:lnTo>
                    <a:pt x="1566" y="154"/>
                  </a:lnTo>
                  <a:lnTo>
                    <a:pt x="1564" y="150"/>
                  </a:lnTo>
                  <a:lnTo>
                    <a:pt x="1562" y="147"/>
                  </a:lnTo>
                  <a:lnTo>
                    <a:pt x="1561" y="145"/>
                  </a:lnTo>
                  <a:lnTo>
                    <a:pt x="1561" y="140"/>
                  </a:lnTo>
                  <a:lnTo>
                    <a:pt x="1559" y="134"/>
                  </a:lnTo>
                  <a:lnTo>
                    <a:pt x="1578" y="122"/>
                  </a:lnTo>
                  <a:lnTo>
                    <a:pt x="1597" y="112"/>
                  </a:lnTo>
                  <a:lnTo>
                    <a:pt x="1599" y="117"/>
                  </a:lnTo>
                  <a:lnTo>
                    <a:pt x="1601" y="122"/>
                  </a:lnTo>
                  <a:lnTo>
                    <a:pt x="1603" y="124"/>
                  </a:lnTo>
                  <a:lnTo>
                    <a:pt x="1606" y="126"/>
                  </a:lnTo>
                  <a:lnTo>
                    <a:pt x="1608" y="126"/>
                  </a:lnTo>
                  <a:lnTo>
                    <a:pt x="1610" y="127"/>
                  </a:lnTo>
                  <a:lnTo>
                    <a:pt x="1613" y="129"/>
                  </a:lnTo>
                  <a:lnTo>
                    <a:pt x="1617" y="131"/>
                  </a:lnTo>
                  <a:lnTo>
                    <a:pt x="1620" y="141"/>
                  </a:lnTo>
                  <a:lnTo>
                    <a:pt x="1622" y="154"/>
                  </a:lnTo>
                  <a:lnTo>
                    <a:pt x="1624" y="166"/>
                  </a:lnTo>
                  <a:lnTo>
                    <a:pt x="1632" y="166"/>
                  </a:lnTo>
                  <a:lnTo>
                    <a:pt x="1632" y="157"/>
                  </a:lnTo>
                  <a:lnTo>
                    <a:pt x="1629" y="147"/>
                  </a:lnTo>
                  <a:lnTo>
                    <a:pt x="1629" y="134"/>
                  </a:lnTo>
                  <a:lnTo>
                    <a:pt x="1632" y="122"/>
                  </a:lnTo>
                  <a:lnTo>
                    <a:pt x="1636" y="112"/>
                  </a:lnTo>
                  <a:lnTo>
                    <a:pt x="1658" y="108"/>
                  </a:lnTo>
                  <a:close/>
                  <a:moveTo>
                    <a:pt x="2641" y="99"/>
                  </a:moveTo>
                  <a:lnTo>
                    <a:pt x="2646" y="103"/>
                  </a:lnTo>
                  <a:lnTo>
                    <a:pt x="2650" y="106"/>
                  </a:lnTo>
                  <a:lnTo>
                    <a:pt x="2655" y="106"/>
                  </a:lnTo>
                  <a:lnTo>
                    <a:pt x="2660" y="106"/>
                  </a:lnTo>
                  <a:lnTo>
                    <a:pt x="2669" y="108"/>
                  </a:lnTo>
                  <a:lnTo>
                    <a:pt x="2667" y="112"/>
                  </a:lnTo>
                  <a:lnTo>
                    <a:pt x="2667" y="113"/>
                  </a:lnTo>
                  <a:lnTo>
                    <a:pt x="2667" y="115"/>
                  </a:lnTo>
                  <a:lnTo>
                    <a:pt x="2666" y="117"/>
                  </a:lnTo>
                  <a:lnTo>
                    <a:pt x="2666" y="119"/>
                  </a:lnTo>
                  <a:lnTo>
                    <a:pt x="2653" y="126"/>
                  </a:lnTo>
                  <a:lnTo>
                    <a:pt x="2636" y="129"/>
                  </a:lnTo>
                  <a:lnTo>
                    <a:pt x="2618" y="131"/>
                  </a:lnTo>
                  <a:lnTo>
                    <a:pt x="2617" y="127"/>
                  </a:lnTo>
                  <a:lnTo>
                    <a:pt x="2617" y="124"/>
                  </a:lnTo>
                  <a:lnTo>
                    <a:pt x="2615" y="120"/>
                  </a:lnTo>
                  <a:lnTo>
                    <a:pt x="2615" y="115"/>
                  </a:lnTo>
                  <a:lnTo>
                    <a:pt x="2620" y="112"/>
                  </a:lnTo>
                  <a:lnTo>
                    <a:pt x="2624" y="108"/>
                  </a:lnTo>
                  <a:lnTo>
                    <a:pt x="2627" y="106"/>
                  </a:lnTo>
                  <a:lnTo>
                    <a:pt x="2631" y="103"/>
                  </a:lnTo>
                  <a:lnTo>
                    <a:pt x="2634" y="101"/>
                  </a:lnTo>
                  <a:lnTo>
                    <a:pt x="2641" y="99"/>
                  </a:lnTo>
                  <a:close/>
                  <a:moveTo>
                    <a:pt x="2104" y="99"/>
                  </a:moveTo>
                  <a:lnTo>
                    <a:pt x="2118" y="101"/>
                  </a:lnTo>
                  <a:lnTo>
                    <a:pt x="2128" y="106"/>
                  </a:lnTo>
                  <a:lnTo>
                    <a:pt x="2138" y="112"/>
                  </a:lnTo>
                  <a:lnTo>
                    <a:pt x="2135" y="115"/>
                  </a:lnTo>
                  <a:lnTo>
                    <a:pt x="2133" y="120"/>
                  </a:lnTo>
                  <a:lnTo>
                    <a:pt x="2130" y="122"/>
                  </a:lnTo>
                  <a:lnTo>
                    <a:pt x="2125" y="124"/>
                  </a:lnTo>
                  <a:lnTo>
                    <a:pt x="2119" y="126"/>
                  </a:lnTo>
                  <a:lnTo>
                    <a:pt x="2112" y="126"/>
                  </a:lnTo>
                  <a:lnTo>
                    <a:pt x="2107" y="129"/>
                  </a:lnTo>
                  <a:lnTo>
                    <a:pt x="2102" y="129"/>
                  </a:lnTo>
                  <a:lnTo>
                    <a:pt x="2097" y="131"/>
                  </a:lnTo>
                  <a:lnTo>
                    <a:pt x="2090" y="131"/>
                  </a:lnTo>
                  <a:lnTo>
                    <a:pt x="2090" y="120"/>
                  </a:lnTo>
                  <a:lnTo>
                    <a:pt x="2091" y="113"/>
                  </a:lnTo>
                  <a:lnTo>
                    <a:pt x="2098" y="108"/>
                  </a:lnTo>
                  <a:lnTo>
                    <a:pt x="2104" y="99"/>
                  </a:lnTo>
                  <a:close/>
                  <a:moveTo>
                    <a:pt x="765" y="99"/>
                  </a:moveTo>
                  <a:lnTo>
                    <a:pt x="779" y="99"/>
                  </a:lnTo>
                  <a:lnTo>
                    <a:pt x="782" y="108"/>
                  </a:lnTo>
                  <a:lnTo>
                    <a:pt x="786" y="113"/>
                  </a:lnTo>
                  <a:lnTo>
                    <a:pt x="789" y="120"/>
                  </a:lnTo>
                  <a:lnTo>
                    <a:pt x="791" y="131"/>
                  </a:lnTo>
                  <a:lnTo>
                    <a:pt x="788" y="131"/>
                  </a:lnTo>
                  <a:lnTo>
                    <a:pt x="777" y="124"/>
                  </a:lnTo>
                  <a:lnTo>
                    <a:pt x="770" y="117"/>
                  </a:lnTo>
                  <a:lnTo>
                    <a:pt x="765" y="110"/>
                  </a:lnTo>
                  <a:lnTo>
                    <a:pt x="765" y="99"/>
                  </a:lnTo>
                  <a:close/>
                  <a:moveTo>
                    <a:pt x="2734" y="77"/>
                  </a:moveTo>
                  <a:lnTo>
                    <a:pt x="2737" y="77"/>
                  </a:lnTo>
                  <a:lnTo>
                    <a:pt x="2741" y="79"/>
                  </a:lnTo>
                  <a:lnTo>
                    <a:pt x="2742" y="79"/>
                  </a:lnTo>
                  <a:lnTo>
                    <a:pt x="2744" y="79"/>
                  </a:lnTo>
                  <a:lnTo>
                    <a:pt x="2746" y="80"/>
                  </a:lnTo>
                  <a:lnTo>
                    <a:pt x="2742" y="84"/>
                  </a:lnTo>
                  <a:lnTo>
                    <a:pt x="2739" y="87"/>
                  </a:lnTo>
                  <a:lnTo>
                    <a:pt x="2737" y="92"/>
                  </a:lnTo>
                  <a:lnTo>
                    <a:pt x="2735" y="96"/>
                  </a:lnTo>
                  <a:lnTo>
                    <a:pt x="2734" y="103"/>
                  </a:lnTo>
                  <a:lnTo>
                    <a:pt x="2737" y="103"/>
                  </a:lnTo>
                  <a:lnTo>
                    <a:pt x="2741" y="98"/>
                  </a:lnTo>
                  <a:lnTo>
                    <a:pt x="2744" y="94"/>
                  </a:lnTo>
                  <a:lnTo>
                    <a:pt x="2748" y="91"/>
                  </a:lnTo>
                  <a:lnTo>
                    <a:pt x="2753" y="89"/>
                  </a:lnTo>
                  <a:lnTo>
                    <a:pt x="2763" y="99"/>
                  </a:lnTo>
                  <a:lnTo>
                    <a:pt x="2776" y="108"/>
                  </a:lnTo>
                  <a:lnTo>
                    <a:pt x="2784" y="115"/>
                  </a:lnTo>
                  <a:lnTo>
                    <a:pt x="2784" y="138"/>
                  </a:lnTo>
                  <a:lnTo>
                    <a:pt x="2790" y="143"/>
                  </a:lnTo>
                  <a:lnTo>
                    <a:pt x="2795" y="147"/>
                  </a:lnTo>
                  <a:lnTo>
                    <a:pt x="2800" y="148"/>
                  </a:lnTo>
                  <a:lnTo>
                    <a:pt x="2804" y="155"/>
                  </a:lnTo>
                  <a:lnTo>
                    <a:pt x="2807" y="169"/>
                  </a:lnTo>
                  <a:lnTo>
                    <a:pt x="2800" y="178"/>
                  </a:lnTo>
                  <a:lnTo>
                    <a:pt x="2797" y="187"/>
                  </a:lnTo>
                  <a:lnTo>
                    <a:pt x="2790" y="192"/>
                  </a:lnTo>
                  <a:lnTo>
                    <a:pt x="2781" y="194"/>
                  </a:lnTo>
                  <a:lnTo>
                    <a:pt x="2765" y="195"/>
                  </a:lnTo>
                  <a:lnTo>
                    <a:pt x="2753" y="185"/>
                  </a:lnTo>
                  <a:lnTo>
                    <a:pt x="2735" y="176"/>
                  </a:lnTo>
                  <a:lnTo>
                    <a:pt x="2716" y="171"/>
                  </a:lnTo>
                  <a:lnTo>
                    <a:pt x="2697" y="164"/>
                  </a:lnTo>
                  <a:lnTo>
                    <a:pt x="2680" y="157"/>
                  </a:lnTo>
                  <a:lnTo>
                    <a:pt x="2669" y="147"/>
                  </a:lnTo>
                  <a:lnTo>
                    <a:pt x="2676" y="143"/>
                  </a:lnTo>
                  <a:lnTo>
                    <a:pt x="2681" y="140"/>
                  </a:lnTo>
                  <a:lnTo>
                    <a:pt x="2685" y="136"/>
                  </a:lnTo>
                  <a:lnTo>
                    <a:pt x="2687" y="131"/>
                  </a:lnTo>
                  <a:lnTo>
                    <a:pt x="2688" y="122"/>
                  </a:lnTo>
                  <a:lnTo>
                    <a:pt x="2687" y="119"/>
                  </a:lnTo>
                  <a:lnTo>
                    <a:pt x="2685" y="113"/>
                  </a:lnTo>
                  <a:lnTo>
                    <a:pt x="2685" y="106"/>
                  </a:lnTo>
                  <a:lnTo>
                    <a:pt x="2685" y="99"/>
                  </a:lnTo>
                  <a:lnTo>
                    <a:pt x="2685" y="98"/>
                  </a:lnTo>
                  <a:lnTo>
                    <a:pt x="2687" y="98"/>
                  </a:lnTo>
                  <a:lnTo>
                    <a:pt x="2687" y="98"/>
                  </a:lnTo>
                  <a:lnTo>
                    <a:pt x="2687" y="98"/>
                  </a:lnTo>
                  <a:lnTo>
                    <a:pt x="2687" y="98"/>
                  </a:lnTo>
                  <a:lnTo>
                    <a:pt x="2688" y="96"/>
                  </a:lnTo>
                  <a:lnTo>
                    <a:pt x="2704" y="92"/>
                  </a:lnTo>
                  <a:lnTo>
                    <a:pt x="2721" y="84"/>
                  </a:lnTo>
                  <a:lnTo>
                    <a:pt x="2734" y="77"/>
                  </a:lnTo>
                  <a:close/>
                  <a:moveTo>
                    <a:pt x="2512" y="73"/>
                  </a:moveTo>
                  <a:lnTo>
                    <a:pt x="2522" y="73"/>
                  </a:lnTo>
                  <a:lnTo>
                    <a:pt x="2536" y="87"/>
                  </a:lnTo>
                  <a:lnTo>
                    <a:pt x="2554" y="99"/>
                  </a:lnTo>
                  <a:lnTo>
                    <a:pt x="2554" y="103"/>
                  </a:lnTo>
                  <a:lnTo>
                    <a:pt x="2550" y="103"/>
                  </a:lnTo>
                  <a:lnTo>
                    <a:pt x="2550" y="108"/>
                  </a:lnTo>
                  <a:lnTo>
                    <a:pt x="2533" y="99"/>
                  </a:lnTo>
                  <a:lnTo>
                    <a:pt x="2521" y="87"/>
                  </a:lnTo>
                  <a:lnTo>
                    <a:pt x="2512" y="73"/>
                  </a:lnTo>
                  <a:close/>
                  <a:moveTo>
                    <a:pt x="2161" y="68"/>
                  </a:moveTo>
                  <a:lnTo>
                    <a:pt x="2175" y="72"/>
                  </a:lnTo>
                  <a:lnTo>
                    <a:pt x="2186" y="75"/>
                  </a:lnTo>
                  <a:lnTo>
                    <a:pt x="2196" y="80"/>
                  </a:lnTo>
                  <a:lnTo>
                    <a:pt x="2196" y="89"/>
                  </a:lnTo>
                  <a:lnTo>
                    <a:pt x="2187" y="91"/>
                  </a:lnTo>
                  <a:lnTo>
                    <a:pt x="2179" y="94"/>
                  </a:lnTo>
                  <a:lnTo>
                    <a:pt x="2166" y="96"/>
                  </a:lnTo>
                  <a:lnTo>
                    <a:pt x="2161" y="98"/>
                  </a:lnTo>
                  <a:lnTo>
                    <a:pt x="2158" y="99"/>
                  </a:lnTo>
                  <a:lnTo>
                    <a:pt x="2152" y="99"/>
                  </a:lnTo>
                  <a:lnTo>
                    <a:pt x="2147" y="99"/>
                  </a:lnTo>
                  <a:lnTo>
                    <a:pt x="2147" y="89"/>
                  </a:lnTo>
                  <a:lnTo>
                    <a:pt x="2151" y="84"/>
                  </a:lnTo>
                  <a:lnTo>
                    <a:pt x="2156" y="77"/>
                  </a:lnTo>
                  <a:lnTo>
                    <a:pt x="2161" y="68"/>
                  </a:lnTo>
                  <a:close/>
                  <a:moveTo>
                    <a:pt x="1735" y="58"/>
                  </a:moveTo>
                  <a:lnTo>
                    <a:pt x="1735" y="77"/>
                  </a:lnTo>
                  <a:lnTo>
                    <a:pt x="1742" y="77"/>
                  </a:lnTo>
                  <a:lnTo>
                    <a:pt x="1746" y="75"/>
                  </a:lnTo>
                  <a:lnTo>
                    <a:pt x="1749" y="75"/>
                  </a:lnTo>
                  <a:lnTo>
                    <a:pt x="1753" y="75"/>
                  </a:lnTo>
                  <a:lnTo>
                    <a:pt x="1754" y="75"/>
                  </a:lnTo>
                  <a:lnTo>
                    <a:pt x="1758" y="77"/>
                  </a:lnTo>
                  <a:lnTo>
                    <a:pt x="1763" y="80"/>
                  </a:lnTo>
                  <a:lnTo>
                    <a:pt x="1763" y="89"/>
                  </a:lnTo>
                  <a:lnTo>
                    <a:pt x="1767" y="91"/>
                  </a:lnTo>
                  <a:lnTo>
                    <a:pt x="1772" y="91"/>
                  </a:lnTo>
                  <a:lnTo>
                    <a:pt x="1775" y="89"/>
                  </a:lnTo>
                  <a:lnTo>
                    <a:pt x="1781" y="89"/>
                  </a:lnTo>
                  <a:lnTo>
                    <a:pt x="1782" y="87"/>
                  </a:lnTo>
                  <a:lnTo>
                    <a:pt x="1786" y="89"/>
                  </a:lnTo>
                  <a:lnTo>
                    <a:pt x="1789" y="92"/>
                  </a:lnTo>
                  <a:lnTo>
                    <a:pt x="1793" y="98"/>
                  </a:lnTo>
                  <a:lnTo>
                    <a:pt x="1796" y="103"/>
                  </a:lnTo>
                  <a:lnTo>
                    <a:pt x="1791" y="115"/>
                  </a:lnTo>
                  <a:lnTo>
                    <a:pt x="1786" y="127"/>
                  </a:lnTo>
                  <a:lnTo>
                    <a:pt x="1782" y="141"/>
                  </a:lnTo>
                  <a:lnTo>
                    <a:pt x="1770" y="141"/>
                  </a:lnTo>
                  <a:lnTo>
                    <a:pt x="1761" y="145"/>
                  </a:lnTo>
                  <a:lnTo>
                    <a:pt x="1753" y="150"/>
                  </a:lnTo>
                  <a:lnTo>
                    <a:pt x="1739" y="154"/>
                  </a:lnTo>
                  <a:lnTo>
                    <a:pt x="1730" y="147"/>
                  </a:lnTo>
                  <a:lnTo>
                    <a:pt x="1718" y="143"/>
                  </a:lnTo>
                  <a:lnTo>
                    <a:pt x="1706" y="138"/>
                  </a:lnTo>
                  <a:lnTo>
                    <a:pt x="1704" y="134"/>
                  </a:lnTo>
                  <a:lnTo>
                    <a:pt x="1704" y="131"/>
                  </a:lnTo>
                  <a:lnTo>
                    <a:pt x="1702" y="127"/>
                  </a:lnTo>
                  <a:lnTo>
                    <a:pt x="1700" y="122"/>
                  </a:lnTo>
                  <a:lnTo>
                    <a:pt x="1695" y="117"/>
                  </a:lnTo>
                  <a:lnTo>
                    <a:pt x="1690" y="112"/>
                  </a:lnTo>
                  <a:lnTo>
                    <a:pt x="1686" y="108"/>
                  </a:lnTo>
                  <a:lnTo>
                    <a:pt x="1683" y="101"/>
                  </a:lnTo>
                  <a:lnTo>
                    <a:pt x="1681" y="89"/>
                  </a:lnTo>
                  <a:lnTo>
                    <a:pt x="1688" y="80"/>
                  </a:lnTo>
                  <a:lnTo>
                    <a:pt x="1693" y="73"/>
                  </a:lnTo>
                  <a:lnTo>
                    <a:pt x="1700" y="73"/>
                  </a:lnTo>
                  <a:lnTo>
                    <a:pt x="1706" y="75"/>
                  </a:lnTo>
                  <a:lnTo>
                    <a:pt x="1713" y="77"/>
                  </a:lnTo>
                  <a:lnTo>
                    <a:pt x="1720" y="77"/>
                  </a:lnTo>
                  <a:lnTo>
                    <a:pt x="1720" y="65"/>
                  </a:lnTo>
                  <a:lnTo>
                    <a:pt x="1723" y="63"/>
                  </a:lnTo>
                  <a:lnTo>
                    <a:pt x="1727" y="61"/>
                  </a:lnTo>
                  <a:lnTo>
                    <a:pt x="1728" y="61"/>
                  </a:lnTo>
                  <a:lnTo>
                    <a:pt x="1732" y="59"/>
                  </a:lnTo>
                  <a:lnTo>
                    <a:pt x="1735" y="58"/>
                  </a:lnTo>
                  <a:close/>
                  <a:moveTo>
                    <a:pt x="2186" y="45"/>
                  </a:moveTo>
                  <a:lnTo>
                    <a:pt x="2200" y="45"/>
                  </a:lnTo>
                  <a:lnTo>
                    <a:pt x="2208" y="54"/>
                  </a:lnTo>
                  <a:lnTo>
                    <a:pt x="2217" y="59"/>
                  </a:lnTo>
                  <a:lnTo>
                    <a:pt x="2224" y="66"/>
                  </a:lnTo>
                  <a:lnTo>
                    <a:pt x="2231" y="77"/>
                  </a:lnTo>
                  <a:lnTo>
                    <a:pt x="2215" y="77"/>
                  </a:lnTo>
                  <a:lnTo>
                    <a:pt x="2205" y="66"/>
                  </a:lnTo>
                  <a:lnTo>
                    <a:pt x="2194" y="58"/>
                  </a:lnTo>
                  <a:lnTo>
                    <a:pt x="2186" y="45"/>
                  </a:lnTo>
                  <a:close/>
                  <a:moveTo>
                    <a:pt x="421" y="45"/>
                  </a:moveTo>
                  <a:lnTo>
                    <a:pt x="433" y="45"/>
                  </a:lnTo>
                  <a:lnTo>
                    <a:pt x="438" y="49"/>
                  </a:lnTo>
                  <a:lnTo>
                    <a:pt x="442" y="52"/>
                  </a:lnTo>
                  <a:lnTo>
                    <a:pt x="444" y="56"/>
                  </a:lnTo>
                  <a:lnTo>
                    <a:pt x="447" y="61"/>
                  </a:lnTo>
                  <a:lnTo>
                    <a:pt x="449" y="65"/>
                  </a:lnTo>
                  <a:lnTo>
                    <a:pt x="458" y="56"/>
                  </a:lnTo>
                  <a:lnTo>
                    <a:pt x="468" y="52"/>
                  </a:lnTo>
                  <a:lnTo>
                    <a:pt x="484" y="54"/>
                  </a:lnTo>
                  <a:lnTo>
                    <a:pt x="484" y="68"/>
                  </a:lnTo>
                  <a:lnTo>
                    <a:pt x="506" y="70"/>
                  </a:lnTo>
                  <a:lnTo>
                    <a:pt x="526" y="73"/>
                  </a:lnTo>
                  <a:lnTo>
                    <a:pt x="543" y="77"/>
                  </a:lnTo>
                  <a:lnTo>
                    <a:pt x="562" y="79"/>
                  </a:lnTo>
                  <a:lnTo>
                    <a:pt x="583" y="77"/>
                  </a:lnTo>
                  <a:lnTo>
                    <a:pt x="583" y="89"/>
                  </a:lnTo>
                  <a:lnTo>
                    <a:pt x="587" y="89"/>
                  </a:lnTo>
                  <a:lnTo>
                    <a:pt x="590" y="89"/>
                  </a:lnTo>
                  <a:lnTo>
                    <a:pt x="592" y="89"/>
                  </a:lnTo>
                  <a:lnTo>
                    <a:pt x="594" y="91"/>
                  </a:lnTo>
                  <a:lnTo>
                    <a:pt x="596" y="92"/>
                  </a:lnTo>
                  <a:lnTo>
                    <a:pt x="592" y="92"/>
                  </a:lnTo>
                  <a:lnTo>
                    <a:pt x="576" y="103"/>
                  </a:lnTo>
                  <a:lnTo>
                    <a:pt x="557" y="115"/>
                  </a:lnTo>
                  <a:lnTo>
                    <a:pt x="534" y="126"/>
                  </a:lnTo>
                  <a:lnTo>
                    <a:pt x="513" y="138"/>
                  </a:lnTo>
                  <a:lnTo>
                    <a:pt x="498" y="148"/>
                  </a:lnTo>
                  <a:lnTo>
                    <a:pt x="487" y="157"/>
                  </a:lnTo>
                  <a:lnTo>
                    <a:pt x="503" y="157"/>
                  </a:lnTo>
                  <a:lnTo>
                    <a:pt x="508" y="154"/>
                  </a:lnTo>
                  <a:lnTo>
                    <a:pt x="513" y="152"/>
                  </a:lnTo>
                  <a:lnTo>
                    <a:pt x="519" y="150"/>
                  </a:lnTo>
                  <a:lnTo>
                    <a:pt x="526" y="150"/>
                  </a:lnTo>
                  <a:lnTo>
                    <a:pt x="526" y="154"/>
                  </a:lnTo>
                  <a:lnTo>
                    <a:pt x="505" y="169"/>
                  </a:lnTo>
                  <a:lnTo>
                    <a:pt x="487" y="185"/>
                  </a:lnTo>
                  <a:lnTo>
                    <a:pt x="472" y="201"/>
                  </a:lnTo>
                  <a:lnTo>
                    <a:pt x="454" y="215"/>
                  </a:lnTo>
                  <a:lnTo>
                    <a:pt x="435" y="227"/>
                  </a:lnTo>
                  <a:lnTo>
                    <a:pt x="410" y="234"/>
                  </a:lnTo>
                  <a:lnTo>
                    <a:pt x="410" y="246"/>
                  </a:lnTo>
                  <a:lnTo>
                    <a:pt x="398" y="248"/>
                  </a:lnTo>
                  <a:lnTo>
                    <a:pt x="384" y="253"/>
                  </a:lnTo>
                  <a:lnTo>
                    <a:pt x="376" y="260"/>
                  </a:lnTo>
                  <a:lnTo>
                    <a:pt x="381" y="264"/>
                  </a:lnTo>
                  <a:lnTo>
                    <a:pt x="384" y="267"/>
                  </a:lnTo>
                  <a:lnTo>
                    <a:pt x="386" y="269"/>
                  </a:lnTo>
                  <a:lnTo>
                    <a:pt x="386" y="272"/>
                  </a:lnTo>
                  <a:lnTo>
                    <a:pt x="386" y="276"/>
                  </a:lnTo>
                  <a:lnTo>
                    <a:pt x="384" y="281"/>
                  </a:lnTo>
                  <a:lnTo>
                    <a:pt x="384" y="288"/>
                  </a:lnTo>
                  <a:lnTo>
                    <a:pt x="346" y="291"/>
                  </a:lnTo>
                  <a:lnTo>
                    <a:pt x="346" y="295"/>
                  </a:lnTo>
                  <a:lnTo>
                    <a:pt x="351" y="297"/>
                  </a:lnTo>
                  <a:lnTo>
                    <a:pt x="353" y="297"/>
                  </a:lnTo>
                  <a:lnTo>
                    <a:pt x="356" y="297"/>
                  </a:lnTo>
                  <a:lnTo>
                    <a:pt x="356" y="297"/>
                  </a:lnTo>
                  <a:lnTo>
                    <a:pt x="358" y="298"/>
                  </a:lnTo>
                  <a:lnTo>
                    <a:pt x="358" y="300"/>
                  </a:lnTo>
                  <a:lnTo>
                    <a:pt x="362" y="304"/>
                  </a:lnTo>
                  <a:lnTo>
                    <a:pt x="356" y="304"/>
                  </a:lnTo>
                  <a:lnTo>
                    <a:pt x="348" y="307"/>
                  </a:lnTo>
                  <a:lnTo>
                    <a:pt x="337" y="311"/>
                  </a:lnTo>
                  <a:lnTo>
                    <a:pt x="327" y="314"/>
                  </a:lnTo>
                  <a:lnTo>
                    <a:pt x="330" y="316"/>
                  </a:lnTo>
                  <a:lnTo>
                    <a:pt x="332" y="316"/>
                  </a:lnTo>
                  <a:lnTo>
                    <a:pt x="334" y="316"/>
                  </a:lnTo>
                  <a:lnTo>
                    <a:pt x="335" y="318"/>
                  </a:lnTo>
                  <a:lnTo>
                    <a:pt x="337" y="318"/>
                  </a:lnTo>
                  <a:lnTo>
                    <a:pt x="335" y="321"/>
                  </a:lnTo>
                  <a:lnTo>
                    <a:pt x="334" y="325"/>
                  </a:lnTo>
                  <a:lnTo>
                    <a:pt x="332" y="326"/>
                  </a:lnTo>
                  <a:lnTo>
                    <a:pt x="334" y="328"/>
                  </a:lnTo>
                  <a:lnTo>
                    <a:pt x="334" y="330"/>
                  </a:lnTo>
                  <a:lnTo>
                    <a:pt x="335" y="333"/>
                  </a:lnTo>
                  <a:lnTo>
                    <a:pt x="337" y="337"/>
                  </a:lnTo>
                  <a:lnTo>
                    <a:pt x="330" y="339"/>
                  </a:lnTo>
                  <a:lnTo>
                    <a:pt x="325" y="339"/>
                  </a:lnTo>
                  <a:lnTo>
                    <a:pt x="320" y="339"/>
                  </a:lnTo>
                  <a:lnTo>
                    <a:pt x="314" y="342"/>
                  </a:lnTo>
                  <a:lnTo>
                    <a:pt x="332" y="342"/>
                  </a:lnTo>
                  <a:lnTo>
                    <a:pt x="346" y="346"/>
                  </a:lnTo>
                  <a:lnTo>
                    <a:pt x="346" y="353"/>
                  </a:lnTo>
                  <a:lnTo>
                    <a:pt x="323" y="353"/>
                  </a:lnTo>
                  <a:lnTo>
                    <a:pt x="321" y="358"/>
                  </a:lnTo>
                  <a:lnTo>
                    <a:pt x="321" y="360"/>
                  </a:lnTo>
                  <a:lnTo>
                    <a:pt x="321" y="361"/>
                  </a:lnTo>
                  <a:lnTo>
                    <a:pt x="320" y="363"/>
                  </a:lnTo>
                  <a:lnTo>
                    <a:pt x="318" y="365"/>
                  </a:lnTo>
                  <a:lnTo>
                    <a:pt x="309" y="368"/>
                  </a:lnTo>
                  <a:lnTo>
                    <a:pt x="297" y="368"/>
                  </a:lnTo>
                  <a:lnTo>
                    <a:pt x="285" y="368"/>
                  </a:lnTo>
                  <a:lnTo>
                    <a:pt x="273" y="361"/>
                  </a:lnTo>
                  <a:lnTo>
                    <a:pt x="257" y="361"/>
                  </a:lnTo>
                  <a:lnTo>
                    <a:pt x="241" y="363"/>
                  </a:lnTo>
                  <a:lnTo>
                    <a:pt x="224" y="365"/>
                  </a:lnTo>
                  <a:lnTo>
                    <a:pt x="208" y="363"/>
                  </a:lnTo>
                  <a:lnTo>
                    <a:pt x="192" y="358"/>
                  </a:lnTo>
                  <a:lnTo>
                    <a:pt x="191" y="356"/>
                  </a:lnTo>
                  <a:lnTo>
                    <a:pt x="191" y="354"/>
                  </a:lnTo>
                  <a:lnTo>
                    <a:pt x="189" y="354"/>
                  </a:lnTo>
                  <a:lnTo>
                    <a:pt x="189" y="353"/>
                  </a:lnTo>
                  <a:lnTo>
                    <a:pt x="189" y="349"/>
                  </a:lnTo>
                  <a:lnTo>
                    <a:pt x="192" y="349"/>
                  </a:lnTo>
                  <a:lnTo>
                    <a:pt x="194" y="346"/>
                  </a:lnTo>
                  <a:lnTo>
                    <a:pt x="198" y="342"/>
                  </a:lnTo>
                  <a:lnTo>
                    <a:pt x="199" y="340"/>
                  </a:lnTo>
                  <a:lnTo>
                    <a:pt x="203" y="339"/>
                  </a:lnTo>
                  <a:lnTo>
                    <a:pt x="205" y="335"/>
                  </a:lnTo>
                  <a:lnTo>
                    <a:pt x="208" y="330"/>
                  </a:lnTo>
                  <a:lnTo>
                    <a:pt x="201" y="328"/>
                  </a:lnTo>
                  <a:lnTo>
                    <a:pt x="196" y="325"/>
                  </a:lnTo>
                  <a:lnTo>
                    <a:pt x="192" y="319"/>
                  </a:lnTo>
                  <a:lnTo>
                    <a:pt x="191" y="314"/>
                  </a:lnTo>
                  <a:lnTo>
                    <a:pt x="189" y="307"/>
                  </a:lnTo>
                  <a:lnTo>
                    <a:pt x="196" y="307"/>
                  </a:lnTo>
                  <a:lnTo>
                    <a:pt x="208" y="304"/>
                  </a:lnTo>
                  <a:lnTo>
                    <a:pt x="222" y="307"/>
                  </a:lnTo>
                  <a:lnTo>
                    <a:pt x="234" y="312"/>
                  </a:lnTo>
                  <a:lnTo>
                    <a:pt x="246" y="318"/>
                  </a:lnTo>
                  <a:lnTo>
                    <a:pt x="246" y="311"/>
                  </a:lnTo>
                  <a:lnTo>
                    <a:pt x="234" y="305"/>
                  </a:lnTo>
                  <a:lnTo>
                    <a:pt x="224" y="300"/>
                  </a:lnTo>
                  <a:lnTo>
                    <a:pt x="215" y="291"/>
                  </a:lnTo>
                  <a:lnTo>
                    <a:pt x="218" y="291"/>
                  </a:lnTo>
                  <a:lnTo>
                    <a:pt x="227" y="278"/>
                  </a:lnTo>
                  <a:lnTo>
                    <a:pt x="238" y="269"/>
                  </a:lnTo>
                  <a:lnTo>
                    <a:pt x="252" y="262"/>
                  </a:lnTo>
                  <a:lnTo>
                    <a:pt x="269" y="257"/>
                  </a:lnTo>
                  <a:lnTo>
                    <a:pt x="269" y="253"/>
                  </a:lnTo>
                  <a:lnTo>
                    <a:pt x="253" y="248"/>
                  </a:lnTo>
                  <a:lnTo>
                    <a:pt x="241" y="239"/>
                  </a:lnTo>
                  <a:lnTo>
                    <a:pt x="231" y="227"/>
                  </a:lnTo>
                  <a:lnTo>
                    <a:pt x="222" y="215"/>
                  </a:lnTo>
                  <a:lnTo>
                    <a:pt x="227" y="213"/>
                  </a:lnTo>
                  <a:lnTo>
                    <a:pt x="231" y="213"/>
                  </a:lnTo>
                  <a:lnTo>
                    <a:pt x="236" y="211"/>
                  </a:lnTo>
                  <a:lnTo>
                    <a:pt x="241" y="211"/>
                  </a:lnTo>
                  <a:lnTo>
                    <a:pt x="248" y="216"/>
                  </a:lnTo>
                  <a:lnTo>
                    <a:pt x="253" y="222"/>
                  </a:lnTo>
                  <a:lnTo>
                    <a:pt x="260" y="227"/>
                  </a:lnTo>
                  <a:lnTo>
                    <a:pt x="260" y="223"/>
                  </a:lnTo>
                  <a:lnTo>
                    <a:pt x="259" y="220"/>
                  </a:lnTo>
                  <a:lnTo>
                    <a:pt x="257" y="220"/>
                  </a:lnTo>
                  <a:lnTo>
                    <a:pt x="257" y="218"/>
                  </a:lnTo>
                  <a:lnTo>
                    <a:pt x="255" y="216"/>
                  </a:lnTo>
                  <a:lnTo>
                    <a:pt x="255" y="215"/>
                  </a:lnTo>
                  <a:lnTo>
                    <a:pt x="253" y="211"/>
                  </a:lnTo>
                  <a:lnTo>
                    <a:pt x="257" y="211"/>
                  </a:lnTo>
                  <a:lnTo>
                    <a:pt x="257" y="208"/>
                  </a:lnTo>
                  <a:lnTo>
                    <a:pt x="273" y="202"/>
                  </a:lnTo>
                  <a:lnTo>
                    <a:pt x="288" y="199"/>
                  </a:lnTo>
                  <a:lnTo>
                    <a:pt x="304" y="197"/>
                  </a:lnTo>
                  <a:lnTo>
                    <a:pt x="323" y="199"/>
                  </a:lnTo>
                  <a:lnTo>
                    <a:pt x="314" y="188"/>
                  </a:lnTo>
                  <a:lnTo>
                    <a:pt x="325" y="185"/>
                  </a:lnTo>
                  <a:lnTo>
                    <a:pt x="337" y="180"/>
                  </a:lnTo>
                  <a:lnTo>
                    <a:pt x="349" y="175"/>
                  </a:lnTo>
                  <a:lnTo>
                    <a:pt x="356" y="169"/>
                  </a:lnTo>
                  <a:lnTo>
                    <a:pt x="362" y="169"/>
                  </a:lnTo>
                  <a:lnTo>
                    <a:pt x="362" y="166"/>
                  </a:lnTo>
                  <a:lnTo>
                    <a:pt x="353" y="166"/>
                  </a:lnTo>
                  <a:lnTo>
                    <a:pt x="349" y="168"/>
                  </a:lnTo>
                  <a:lnTo>
                    <a:pt x="346" y="169"/>
                  </a:lnTo>
                  <a:lnTo>
                    <a:pt x="344" y="169"/>
                  </a:lnTo>
                  <a:lnTo>
                    <a:pt x="342" y="169"/>
                  </a:lnTo>
                  <a:lnTo>
                    <a:pt x="341" y="169"/>
                  </a:lnTo>
                  <a:lnTo>
                    <a:pt x="339" y="168"/>
                  </a:lnTo>
                  <a:lnTo>
                    <a:pt x="337" y="166"/>
                  </a:lnTo>
                  <a:lnTo>
                    <a:pt x="334" y="166"/>
                  </a:lnTo>
                  <a:lnTo>
                    <a:pt x="330" y="169"/>
                  </a:lnTo>
                  <a:lnTo>
                    <a:pt x="325" y="175"/>
                  </a:lnTo>
                  <a:lnTo>
                    <a:pt x="320" y="180"/>
                  </a:lnTo>
                  <a:lnTo>
                    <a:pt x="316" y="185"/>
                  </a:lnTo>
                  <a:lnTo>
                    <a:pt x="311" y="188"/>
                  </a:lnTo>
                  <a:lnTo>
                    <a:pt x="292" y="194"/>
                  </a:lnTo>
                  <a:lnTo>
                    <a:pt x="274" y="194"/>
                  </a:lnTo>
                  <a:lnTo>
                    <a:pt x="257" y="190"/>
                  </a:lnTo>
                  <a:lnTo>
                    <a:pt x="241" y="183"/>
                  </a:lnTo>
                  <a:lnTo>
                    <a:pt x="239" y="183"/>
                  </a:lnTo>
                  <a:lnTo>
                    <a:pt x="236" y="185"/>
                  </a:lnTo>
                  <a:lnTo>
                    <a:pt x="231" y="187"/>
                  </a:lnTo>
                  <a:lnTo>
                    <a:pt x="227" y="188"/>
                  </a:lnTo>
                  <a:lnTo>
                    <a:pt x="224" y="190"/>
                  </a:lnTo>
                  <a:lnTo>
                    <a:pt x="218" y="192"/>
                  </a:lnTo>
                  <a:lnTo>
                    <a:pt x="215" y="183"/>
                  </a:lnTo>
                  <a:lnTo>
                    <a:pt x="218" y="182"/>
                  </a:lnTo>
                  <a:lnTo>
                    <a:pt x="218" y="182"/>
                  </a:lnTo>
                  <a:lnTo>
                    <a:pt x="220" y="180"/>
                  </a:lnTo>
                  <a:lnTo>
                    <a:pt x="222" y="176"/>
                  </a:lnTo>
                  <a:lnTo>
                    <a:pt x="212" y="176"/>
                  </a:lnTo>
                  <a:lnTo>
                    <a:pt x="208" y="178"/>
                  </a:lnTo>
                  <a:lnTo>
                    <a:pt x="203" y="180"/>
                  </a:lnTo>
                  <a:lnTo>
                    <a:pt x="198" y="180"/>
                  </a:lnTo>
                  <a:lnTo>
                    <a:pt x="192" y="180"/>
                  </a:lnTo>
                  <a:lnTo>
                    <a:pt x="189" y="169"/>
                  </a:lnTo>
                  <a:lnTo>
                    <a:pt x="192" y="168"/>
                  </a:lnTo>
                  <a:lnTo>
                    <a:pt x="194" y="168"/>
                  </a:lnTo>
                  <a:lnTo>
                    <a:pt x="196" y="168"/>
                  </a:lnTo>
                  <a:lnTo>
                    <a:pt x="198" y="166"/>
                  </a:lnTo>
                  <a:lnTo>
                    <a:pt x="199" y="166"/>
                  </a:lnTo>
                  <a:lnTo>
                    <a:pt x="177" y="169"/>
                  </a:lnTo>
                  <a:lnTo>
                    <a:pt x="175" y="164"/>
                  </a:lnTo>
                  <a:lnTo>
                    <a:pt x="171" y="161"/>
                  </a:lnTo>
                  <a:lnTo>
                    <a:pt x="170" y="159"/>
                  </a:lnTo>
                  <a:lnTo>
                    <a:pt x="168" y="155"/>
                  </a:lnTo>
                  <a:lnTo>
                    <a:pt x="164" y="150"/>
                  </a:lnTo>
                  <a:lnTo>
                    <a:pt x="170" y="148"/>
                  </a:lnTo>
                  <a:lnTo>
                    <a:pt x="173" y="148"/>
                  </a:lnTo>
                  <a:lnTo>
                    <a:pt x="175" y="148"/>
                  </a:lnTo>
                  <a:lnTo>
                    <a:pt x="177" y="148"/>
                  </a:lnTo>
                  <a:lnTo>
                    <a:pt x="177" y="147"/>
                  </a:lnTo>
                  <a:lnTo>
                    <a:pt x="178" y="145"/>
                  </a:lnTo>
                  <a:lnTo>
                    <a:pt x="180" y="141"/>
                  </a:lnTo>
                  <a:lnTo>
                    <a:pt x="173" y="140"/>
                  </a:lnTo>
                  <a:lnTo>
                    <a:pt x="166" y="138"/>
                  </a:lnTo>
                  <a:lnTo>
                    <a:pt x="163" y="134"/>
                  </a:lnTo>
                  <a:lnTo>
                    <a:pt x="157" y="131"/>
                  </a:lnTo>
                  <a:lnTo>
                    <a:pt x="161" y="131"/>
                  </a:lnTo>
                  <a:lnTo>
                    <a:pt x="161" y="126"/>
                  </a:lnTo>
                  <a:lnTo>
                    <a:pt x="178" y="129"/>
                  </a:lnTo>
                  <a:lnTo>
                    <a:pt x="187" y="127"/>
                  </a:lnTo>
                  <a:lnTo>
                    <a:pt x="194" y="124"/>
                  </a:lnTo>
                  <a:lnTo>
                    <a:pt x="198" y="119"/>
                  </a:lnTo>
                  <a:lnTo>
                    <a:pt x="203" y="112"/>
                  </a:lnTo>
                  <a:lnTo>
                    <a:pt x="212" y="108"/>
                  </a:lnTo>
                  <a:lnTo>
                    <a:pt x="222" y="105"/>
                  </a:lnTo>
                  <a:lnTo>
                    <a:pt x="229" y="108"/>
                  </a:lnTo>
                  <a:lnTo>
                    <a:pt x="238" y="112"/>
                  </a:lnTo>
                  <a:lnTo>
                    <a:pt x="245" y="113"/>
                  </a:lnTo>
                  <a:lnTo>
                    <a:pt x="253" y="112"/>
                  </a:lnTo>
                  <a:lnTo>
                    <a:pt x="250" y="110"/>
                  </a:lnTo>
                  <a:lnTo>
                    <a:pt x="246" y="108"/>
                  </a:lnTo>
                  <a:lnTo>
                    <a:pt x="245" y="108"/>
                  </a:lnTo>
                  <a:lnTo>
                    <a:pt x="245" y="106"/>
                  </a:lnTo>
                  <a:lnTo>
                    <a:pt x="243" y="105"/>
                  </a:lnTo>
                  <a:lnTo>
                    <a:pt x="243" y="101"/>
                  </a:lnTo>
                  <a:lnTo>
                    <a:pt x="241" y="96"/>
                  </a:lnTo>
                  <a:lnTo>
                    <a:pt x="246" y="94"/>
                  </a:lnTo>
                  <a:lnTo>
                    <a:pt x="250" y="92"/>
                  </a:lnTo>
                  <a:lnTo>
                    <a:pt x="253" y="92"/>
                  </a:lnTo>
                  <a:lnTo>
                    <a:pt x="255" y="91"/>
                  </a:lnTo>
                  <a:lnTo>
                    <a:pt x="259" y="89"/>
                  </a:lnTo>
                  <a:lnTo>
                    <a:pt x="266" y="89"/>
                  </a:lnTo>
                  <a:lnTo>
                    <a:pt x="269" y="91"/>
                  </a:lnTo>
                  <a:lnTo>
                    <a:pt x="273" y="94"/>
                  </a:lnTo>
                  <a:lnTo>
                    <a:pt x="276" y="96"/>
                  </a:lnTo>
                  <a:lnTo>
                    <a:pt x="276" y="92"/>
                  </a:lnTo>
                  <a:lnTo>
                    <a:pt x="274" y="91"/>
                  </a:lnTo>
                  <a:lnTo>
                    <a:pt x="274" y="89"/>
                  </a:lnTo>
                  <a:lnTo>
                    <a:pt x="274" y="89"/>
                  </a:lnTo>
                  <a:lnTo>
                    <a:pt x="274" y="87"/>
                  </a:lnTo>
                  <a:lnTo>
                    <a:pt x="273" y="84"/>
                  </a:lnTo>
                  <a:lnTo>
                    <a:pt x="278" y="82"/>
                  </a:lnTo>
                  <a:lnTo>
                    <a:pt x="281" y="80"/>
                  </a:lnTo>
                  <a:lnTo>
                    <a:pt x="287" y="77"/>
                  </a:lnTo>
                  <a:lnTo>
                    <a:pt x="290" y="73"/>
                  </a:lnTo>
                  <a:lnTo>
                    <a:pt x="292" y="73"/>
                  </a:lnTo>
                  <a:lnTo>
                    <a:pt x="299" y="73"/>
                  </a:lnTo>
                  <a:lnTo>
                    <a:pt x="304" y="75"/>
                  </a:lnTo>
                  <a:lnTo>
                    <a:pt x="308" y="79"/>
                  </a:lnTo>
                  <a:lnTo>
                    <a:pt x="314" y="79"/>
                  </a:lnTo>
                  <a:lnTo>
                    <a:pt x="323" y="77"/>
                  </a:lnTo>
                  <a:lnTo>
                    <a:pt x="327" y="65"/>
                  </a:lnTo>
                  <a:lnTo>
                    <a:pt x="332" y="63"/>
                  </a:lnTo>
                  <a:lnTo>
                    <a:pt x="337" y="63"/>
                  </a:lnTo>
                  <a:lnTo>
                    <a:pt x="342" y="63"/>
                  </a:lnTo>
                  <a:lnTo>
                    <a:pt x="346" y="65"/>
                  </a:lnTo>
                  <a:lnTo>
                    <a:pt x="349" y="65"/>
                  </a:lnTo>
                  <a:lnTo>
                    <a:pt x="356" y="54"/>
                  </a:lnTo>
                  <a:lnTo>
                    <a:pt x="367" y="52"/>
                  </a:lnTo>
                  <a:lnTo>
                    <a:pt x="374" y="56"/>
                  </a:lnTo>
                  <a:lnTo>
                    <a:pt x="381" y="59"/>
                  </a:lnTo>
                  <a:lnTo>
                    <a:pt x="388" y="61"/>
                  </a:lnTo>
                  <a:lnTo>
                    <a:pt x="397" y="58"/>
                  </a:lnTo>
                  <a:lnTo>
                    <a:pt x="409" y="51"/>
                  </a:lnTo>
                  <a:lnTo>
                    <a:pt x="421" y="45"/>
                  </a:lnTo>
                  <a:close/>
                  <a:moveTo>
                    <a:pt x="2104" y="42"/>
                  </a:moveTo>
                  <a:lnTo>
                    <a:pt x="2111" y="44"/>
                  </a:lnTo>
                  <a:lnTo>
                    <a:pt x="2118" y="47"/>
                  </a:lnTo>
                  <a:lnTo>
                    <a:pt x="2121" y="51"/>
                  </a:lnTo>
                  <a:lnTo>
                    <a:pt x="2126" y="54"/>
                  </a:lnTo>
                  <a:lnTo>
                    <a:pt x="2132" y="58"/>
                  </a:lnTo>
                  <a:lnTo>
                    <a:pt x="2128" y="68"/>
                  </a:lnTo>
                  <a:lnTo>
                    <a:pt x="2107" y="80"/>
                  </a:lnTo>
                  <a:lnTo>
                    <a:pt x="2091" y="94"/>
                  </a:lnTo>
                  <a:lnTo>
                    <a:pt x="2077" y="112"/>
                  </a:lnTo>
                  <a:lnTo>
                    <a:pt x="2074" y="112"/>
                  </a:lnTo>
                  <a:lnTo>
                    <a:pt x="2074" y="108"/>
                  </a:lnTo>
                  <a:lnTo>
                    <a:pt x="2069" y="105"/>
                  </a:lnTo>
                  <a:lnTo>
                    <a:pt x="2065" y="101"/>
                  </a:lnTo>
                  <a:lnTo>
                    <a:pt x="2063" y="98"/>
                  </a:lnTo>
                  <a:lnTo>
                    <a:pt x="2060" y="94"/>
                  </a:lnTo>
                  <a:lnTo>
                    <a:pt x="2058" y="89"/>
                  </a:lnTo>
                  <a:lnTo>
                    <a:pt x="2062" y="82"/>
                  </a:lnTo>
                  <a:lnTo>
                    <a:pt x="2063" y="77"/>
                  </a:lnTo>
                  <a:lnTo>
                    <a:pt x="2065" y="68"/>
                  </a:lnTo>
                  <a:lnTo>
                    <a:pt x="2039" y="68"/>
                  </a:lnTo>
                  <a:lnTo>
                    <a:pt x="2039" y="61"/>
                  </a:lnTo>
                  <a:lnTo>
                    <a:pt x="2053" y="56"/>
                  </a:lnTo>
                  <a:lnTo>
                    <a:pt x="2067" y="52"/>
                  </a:lnTo>
                  <a:lnTo>
                    <a:pt x="2084" y="49"/>
                  </a:lnTo>
                  <a:lnTo>
                    <a:pt x="2086" y="54"/>
                  </a:lnTo>
                  <a:lnTo>
                    <a:pt x="2088" y="56"/>
                  </a:lnTo>
                  <a:lnTo>
                    <a:pt x="2088" y="58"/>
                  </a:lnTo>
                  <a:lnTo>
                    <a:pt x="2090" y="58"/>
                  </a:lnTo>
                  <a:lnTo>
                    <a:pt x="2090" y="59"/>
                  </a:lnTo>
                  <a:lnTo>
                    <a:pt x="2093" y="61"/>
                  </a:lnTo>
                  <a:lnTo>
                    <a:pt x="2095" y="56"/>
                  </a:lnTo>
                  <a:lnTo>
                    <a:pt x="2097" y="52"/>
                  </a:lnTo>
                  <a:lnTo>
                    <a:pt x="2098" y="49"/>
                  </a:lnTo>
                  <a:lnTo>
                    <a:pt x="2102" y="45"/>
                  </a:lnTo>
                  <a:lnTo>
                    <a:pt x="2104" y="42"/>
                  </a:lnTo>
                  <a:close/>
                  <a:moveTo>
                    <a:pt x="2147" y="23"/>
                  </a:moveTo>
                  <a:lnTo>
                    <a:pt x="2151" y="24"/>
                  </a:lnTo>
                  <a:lnTo>
                    <a:pt x="2152" y="24"/>
                  </a:lnTo>
                  <a:lnTo>
                    <a:pt x="2154" y="26"/>
                  </a:lnTo>
                  <a:lnTo>
                    <a:pt x="2154" y="26"/>
                  </a:lnTo>
                  <a:lnTo>
                    <a:pt x="2156" y="28"/>
                  </a:lnTo>
                  <a:lnTo>
                    <a:pt x="2158" y="31"/>
                  </a:lnTo>
                  <a:lnTo>
                    <a:pt x="2161" y="37"/>
                  </a:lnTo>
                  <a:lnTo>
                    <a:pt x="2165" y="42"/>
                  </a:lnTo>
                  <a:lnTo>
                    <a:pt x="2166" y="49"/>
                  </a:lnTo>
                  <a:lnTo>
                    <a:pt x="2158" y="49"/>
                  </a:lnTo>
                  <a:lnTo>
                    <a:pt x="2158" y="45"/>
                  </a:lnTo>
                  <a:lnTo>
                    <a:pt x="2154" y="42"/>
                  </a:lnTo>
                  <a:lnTo>
                    <a:pt x="2151" y="38"/>
                  </a:lnTo>
                  <a:lnTo>
                    <a:pt x="2149" y="35"/>
                  </a:lnTo>
                  <a:lnTo>
                    <a:pt x="2147" y="30"/>
                  </a:lnTo>
                  <a:lnTo>
                    <a:pt x="2147" y="23"/>
                  </a:lnTo>
                  <a:close/>
                  <a:moveTo>
                    <a:pt x="943" y="19"/>
                  </a:moveTo>
                  <a:lnTo>
                    <a:pt x="967" y="19"/>
                  </a:lnTo>
                  <a:lnTo>
                    <a:pt x="992" y="23"/>
                  </a:lnTo>
                  <a:lnTo>
                    <a:pt x="1014" y="26"/>
                  </a:lnTo>
                  <a:lnTo>
                    <a:pt x="1034" y="31"/>
                  </a:lnTo>
                  <a:lnTo>
                    <a:pt x="1063" y="26"/>
                  </a:lnTo>
                  <a:lnTo>
                    <a:pt x="1067" y="30"/>
                  </a:lnTo>
                  <a:lnTo>
                    <a:pt x="1070" y="31"/>
                  </a:lnTo>
                  <a:lnTo>
                    <a:pt x="1074" y="37"/>
                  </a:lnTo>
                  <a:lnTo>
                    <a:pt x="1076" y="40"/>
                  </a:lnTo>
                  <a:lnTo>
                    <a:pt x="1079" y="42"/>
                  </a:lnTo>
                  <a:lnTo>
                    <a:pt x="1096" y="49"/>
                  </a:lnTo>
                  <a:lnTo>
                    <a:pt x="1116" y="54"/>
                  </a:lnTo>
                  <a:lnTo>
                    <a:pt x="1133" y="58"/>
                  </a:lnTo>
                  <a:lnTo>
                    <a:pt x="1133" y="65"/>
                  </a:lnTo>
                  <a:lnTo>
                    <a:pt x="1105" y="65"/>
                  </a:lnTo>
                  <a:lnTo>
                    <a:pt x="1093" y="59"/>
                  </a:lnTo>
                  <a:lnTo>
                    <a:pt x="1079" y="59"/>
                  </a:lnTo>
                  <a:lnTo>
                    <a:pt x="1063" y="61"/>
                  </a:lnTo>
                  <a:lnTo>
                    <a:pt x="1048" y="65"/>
                  </a:lnTo>
                  <a:lnTo>
                    <a:pt x="1048" y="73"/>
                  </a:lnTo>
                  <a:lnTo>
                    <a:pt x="1067" y="73"/>
                  </a:lnTo>
                  <a:lnTo>
                    <a:pt x="1081" y="70"/>
                  </a:lnTo>
                  <a:lnTo>
                    <a:pt x="1098" y="68"/>
                  </a:lnTo>
                  <a:lnTo>
                    <a:pt x="1119" y="68"/>
                  </a:lnTo>
                  <a:lnTo>
                    <a:pt x="1140" y="68"/>
                  </a:lnTo>
                  <a:lnTo>
                    <a:pt x="1156" y="68"/>
                  </a:lnTo>
                  <a:lnTo>
                    <a:pt x="1170" y="82"/>
                  </a:lnTo>
                  <a:lnTo>
                    <a:pt x="1187" y="92"/>
                  </a:lnTo>
                  <a:lnTo>
                    <a:pt x="1182" y="103"/>
                  </a:lnTo>
                  <a:lnTo>
                    <a:pt x="1172" y="110"/>
                  </a:lnTo>
                  <a:lnTo>
                    <a:pt x="1163" y="115"/>
                  </a:lnTo>
                  <a:lnTo>
                    <a:pt x="1151" y="119"/>
                  </a:lnTo>
                  <a:lnTo>
                    <a:pt x="1133" y="119"/>
                  </a:lnTo>
                  <a:lnTo>
                    <a:pt x="1117" y="124"/>
                  </a:lnTo>
                  <a:lnTo>
                    <a:pt x="1100" y="124"/>
                  </a:lnTo>
                  <a:lnTo>
                    <a:pt x="1081" y="122"/>
                  </a:lnTo>
                  <a:lnTo>
                    <a:pt x="1063" y="120"/>
                  </a:lnTo>
                  <a:lnTo>
                    <a:pt x="1046" y="120"/>
                  </a:lnTo>
                  <a:lnTo>
                    <a:pt x="1032" y="124"/>
                  </a:lnTo>
                  <a:lnTo>
                    <a:pt x="1021" y="134"/>
                  </a:lnTo>
                  <a:lnTo>
                    <a:pt x="1063" y="134"/>
                  </a:lnTo>
                  <a:lnTo>
                    <a:pt x="1076" y="131"/>
                  </a:lnTo>
                  <a:lnTo>
                    <a:pt x="1091" y="129"/>
                  </a:lnTo>
                  <a:lnTo>
                    <a:pt x="1109" y="131"/>
                  </a:lnTo>
                  <a:lnTo>
                    <a:pt x="1121" y="134"/>
                  </a:lnTo>
                  <a:lnTo>
                    <a:pt x="1124" y="147"/>
                  </a:lnTo>
                  <a:lnTo>
                    <a:pt x="1130" y="145"/>
                  </a:lnTo>
                  <a:lnTo>
                    <a:pt x="1138" y="140"/>
                  </a:lnTo>
                  <a:lnTo>
                    <a:pt x="1149" y="136"/>
                  </a:lnTo>
                  <a:lnTo>
                    <a:pt x="1159" y="134"/>
                  </a:lnTo>
                  <a:lnTo>
                    <a:pt x="1161" y="140"/>
                  </a:lnTo>
                  <a:lnTo>
                    <a:pt x="1163" y="143"/>
                  </a:lnTo>
                  <a:lnTo>
                    <a:pt x="1165" y="145"/>
                  </a:lnTo>
                  <a:lnTo>
                    <a:pt x="1168" y="147"/>
                  </a:lnTo>
                  <a:lnTo>
                    <a:pt x="1172" y="150"/>
                  </a:lnTo>
                  <a:lnTo>
                    <a:pt x="1156" y="180"/>
                  </a:lnTo>
                  <a:lnTo>
                    <a:pt x="1163" y="180"/>
                  </a:lnTo>
                  <a:lnTo>
                    <a:pt x="1175" y="173"/>
                  </a:lnTo>
                  <a:lnTo>
                    <a:pt x="1191" y="164"/>
                  </a:lnTo>
                  <a:lnTo>
                    <a:pt x="1210" y="157"/>
                  </a:lnTo>
                  <a:lnTo>
                    <a:pt x="1231" y="150"/>
                  </a:lnTo>
                  <a:lnTo>
                    <a:pt x="1254" y="145"/>
                  </a:lnTo>
                  <a:lnTo>
                    <a:pt x="1274" y="145"/>
                  </a:lnTo>
                  <a:lnTo>
                    <a:pt x="1294" y="147"/>
                  </a:lnTo>
                  <a:lnTo>
                    <a:pt x="1308" y="155"/>
                  </a:lnTo>
                  <a:lnTo>
                    <a:pt x="1316" y="169"/>
                  </a:lnTo>
                  <a:lnTo>
                    <a:pt x="1322" y="169"/>
                  </a:lnTo>
                  <a:lnTo>
                    <a:pt x="1322" y="171"/>
                  </a:lnTo>
                  <a:lnTo>
                    <a:pt x="1322" y="171"/>
                  </a:lnTo>
                  <a:lnTo>
                    <a:pt x="1320" y="173"/>
                  </a:lnTo>
                  <a:lnTo>
                    <a:pt x="1318" y="173"/>
                  </a:lnTo>
                  <a:lnTo>
                    <a:pt x="1318" y="173"/>
                  </a:lnTo>
                  <a:lnTo>
                    <a:pt x="1316" y="173"/>
                  </a:lnTo>
                  <a:lnTo>
                    <a:pt x="1313" y="176"/>
                  </a:lnTo>
                  <a:lnTo>
                    <a:pt x="1308" y="178"/>
                  </a:lnTo>
                  <a:lnTo>
                    <a:pt x="1302" y="180"/>
                  </a:lnTo>
                  <a:lnTo>
                    <a:pt x="1295" y="182"/>
                  </a:lnTo>
                  <a:lnTo>
                    <a:pt x="1290" y="183"/>
                  </a:lnTo>
                  <a:lnTo>
                    <a:pt x="1278" y="202"/>
                  </a:lnTo>
                  <a:lnTo>
                    <a:pt x="1255" y="216"/>
                  </a:lnTo>
                  <a:lnTo>
                    <a:pt x="1229" y="225"/>
                  </a:lnTo>
                  <a:lnTo>
                    <a:pt x="1198" y="230"/>
                  </a:lnTo>
                  <a:lnTo>
                    <a:pt x="1198" y="236"/>
                  </a:lnTo>
                  <a:lnTo>
                    <a:pt x="1198" y="239"/>
                  </a:lnTo>
                  <a:lnTo>
                    <a:pt x="1198" y="241"/>
                  </a:lnTo>
                  <a:lnTo>
                    <a:pt x="1196" y="243"/>
                  </a:lnTo>
                  <a:lnTo>
                    <a:pt x="1198" y="244"/>
                  </a:lnTo>
                  <a:lnTo>
                    <a:pt x="1198" y="246"/>
                  </a:lnTo>
                  <a:lnTo>
                    <a:pt x="1201" y="250"/>
                  </a:lnTo>
                  <a:lnTo>
                    <a:pt x="1206" y="253"/>
                  </a:lnTo>
                  <a:lnTo>
                    <a:pt x="1210" y="255"/>
                  </a:lnTo>
                  <a:lnTo>
                    <a:pt x="1213" y="258"/>
                  </a:lnTo>
                  <a:lnTo>
                    <a:pt x="1217" y="260"/>
                  </a:lnTo>
                  <a:lnTo>
                    <a:pt x="1220" y="265"/>
                  </a:lnTo>
                  <a:lnTo>
                    <a:pt x="1217" y="272"/>
                  </a:lnTo>
                  <a:lnTo>
                    <a:pt x="1213" y="288"/>
                  </a:lnTo>
                  <a:lnTo>
                    <a:pt x="1210" y="307"/>
                  </a:lnTo>
                  <a:lnTo>
                    <a:pt x="1206" y="326"/>
                  </a:lnTo>
                  <a:lnTo>
                    <a:pt x="1206" y="342"/>
                  </a:lnTo>
                  <a:lnTo>
                    <a:pt x="1210" y="340"/>
                  </a:lnTo>
                  <a:lnTo>
                    <a:pt x="1213" y="340"/>
                  </a:lnTo>
                  <a:lnTo>
                    <a:pt x="1215" y="340"/>
                  </a:lnTo>
                  <a:lnTo>
                    <a:pt x="1219" y="340"/>
                  </a:lnTo>
                  <a:lnTo>
                    <a:pt x="1220" y="340"/>
                  </a:lnTo>
                  <a:lnTo>
                    <a:pt x="1226" y="342"/>
                  </a:lnTo>
                  <a:lnTo>
                    <a:pt x="1224" y="347"/>
                  </a:lnTo>
                  <a:lnTo>
                    <a:pt x="1224" y="349"/>
                  </a:lnTo>
                  <a:lnTo>
                    <a:pt x="1224" y="353"/>
                  </a:lnTo>
                  <a:lnTo>
                    <a:pt x="1224" y="354"/>
                  </a:lnTo>
                  <a:lnTo>
                    <a:pt x="1224" y="358"/>
                  </a:lnTo>
                  <a:lnTo>
                    <a:pt x="1226" y="365"/>
                  </a:lnTo>
                  <a:lnTo>
                    <a:pt x="1220" y="365"/>
                  </a:lnTo>
                  <a:lnTo>
                    <a:pt x="1220" y="368"/>
                  </a:lnTo>
                  <a:lnTo>
                    <a:pt x="1217" y="367"/>
                  </a:lnTo>
                  <a:lnTo>
                    <a:pt x="1213" y="363"/>
                  </a:lnTo>
                  <a:lnTo>
                    <a:pt x="1212" y="361"/>
                  </a:lnTo>
                  <a:lnTo>
                    <a:pt x="1208" y="360"/>
                  </a:lnTo>
                  <a:lnTo>
                    <a:pt x="1205" y="358"/>
                  </a:lnTo>
                  <a:lnTo>
                    <a:pt x="1198" y="358"/>
                  </a:lnTo>
                  <a:lnTo>
                    <a:pt x="1194" y="360"/>
                  </a:lnTo>
                  <a:lnTo>
                    <a:pt x="1191" y="361"/>
                  </a:lnTo>
                  <a:lnTo>
                    <a:pt x="1187" y="363"/>
                  </a:lnTo>
                  <a:lnTo>
                    <a:pt x="1185" y="365"/>
                  </a:lnTo>
                  <a:lnTo>
                    <a:pt x="1182" y="367"/>
                  </a:lnTo>
                  <a:lnTo>
                    <a:pt x="1180" y="370"/>
                  </a:lnTo>
                  <a:lnTo>
                    <a:pt x="1178" y="377"/>
                  </a:lnTo>
                  <a:lnTo>
                    <a:pt x="1201" y="384"/>
                  </a:lnTo>
                  <a:lnTo>
                    <a:pt x="1206" y="415"/>
                  </a:lnTo>
                  <a:lnTo>
                    <a:pt x="1201" y="415"/>
                  </a:lnTo>
                  <a:lnTo>
                    <a:pt x="1198" y="415"/>
                  </a:lnTo>
                  <a:lnTo>
                    <a:pt x="1194" y="417"/>
                  </a:lnTo>
                  <a:lnTo>
                    <a:pt x="1191" y="419"/>
                  </a:lnTo>
                  <a:lnTo>
                    <a:pt x="1191" y="426"/>
                  </a:lnTo>
                  <a:lnTo>
                    <a:pt x="1199" y="431"/>
                  </a:lnTo>
                  <a:lnTo>
                    <a:pt x="1205" y="438"/>
                  </a:lnTo>
                  <a:lnTo>
                    <a:pt x="1208" y="447"/>
                  </a:lnTo>
                  <a:lnTo>
                    <a:pt x="1210" y="461"/>
                  </a:lnTo>
                  <a:lnTo>
                    <a:pt x="1201" y="461"/>
                  </a:lnTo>
                  <a:lnTo>
                    <a:pt x="1199" y="461"/>
                  </a:lnTo>
                  <a:lnTo>
                    <a:pt x="1194" y="459"/>
                  </a:lnTo>
                  <a:lnTo>
                    <a:pt x="1191" y="461"/>
                  </a:lnTo>
                  <a:lnTo>
                    <a:pt x="1185" y="461"/>
                  </a:lnTo>
                  <a:lnTo>
                    <a:pt x="1182" y="464"/>
                  </a:lnTo>
                  <a:lnTo>
                    <a:pt x="1178" y="468"/>
                  </a:lnTo>
                  <a:lnTo>
                    <a:pt x="1184" y="471"/>
                  </a:lnTo>
                  <a:lnTo>
                    <a:pt x="1187" y="473"/>
                  </a:lnTo>
                  <a:lnTo>
                    <a:pt x="1189" y="475"/>
                  </a:lnTo>
                  <a:lnTo>
                    <a:pt x="1191" y="476"/>
                  </a:lnTo>
                  <a:lnTo>
                    <a:pt x="1192" y="482"/>
                  </a:lnTo>
                  <a:lnTo>
                    <a:pt x="1194" y="487"/>
                  </a:lnTo>
                  <a:lnTo>
                    <a:pt x="1192" y="489"/>
                  </a:lnTo>
                  <a:lnTo>
                    <a:pt x="1192" y="490"/>
                  </a:lnTo>
                  <a:lnTo>
                    <a:pt x="1192" y="490"/>
                  </a:lnTo>
                  <a:lnTo>
                    <a:pt x="1191" y="492"/>
                  </a:lnTo>
                  <a:lnTo>
                    <a:pt x="1191" y="496"/>
                  </a:lnTo>
                  <a:lnTo>
                    <a:pt x="1177" y="496"/>
                  </a:lnTo>
                  <a:lnTo>
                    <a:pt x="1163" y="499"/>
                  </a:lnTo>
                  <a:lnTo>
                    <a:pt x="1152" y="503"/>
                  </a:lnTo>
                  <a:lnTo>
                    <a:pt x="1156" y="503"/>
                  </a:lnTo>
                  <a:lnTo>
                    <a:pt x="1161" y="506"/>
                  </a:lnTo>
                  <a:lnTo>
                    <a:pt x="1165" y="508"/>
                  </a:lnTo>
                  <a:lnTo>
                    <a:pt x="1168" y="508"/>
                  </a:lnTo>
                  <a:lnTo>
                    <a:pt x="1172" y="510"/>
                  </a:lnTo>
                  <a:lnTo>
                    <a:pt x="1175" y="513"/>
                  </a:lnTo>
                  <a:lnTo>
                    <a:pt x="1178" y="518"/>
                  </a:lnTo>
                  <a:lnTo>
                    <a:pt x="1172" y="527"/>
                  </a:lnTo>
                  <a:lnTo>
                    <a:pt x="1168" y="538"/>
                  </a:lnTo>
                  <a:lnTo>
                    <a:pt x="1163" y="550"/>
                  </a:lnTo>
                  <a:lnTo>
                    <a:pt x="1161" y="545"/>
                  </a:lnTo>
                  <a:lnTo>
                    <a:pt x="1158" y="541"/>
                  </a:lnTo>
                  <a:lnTo>
                    <a:pt x="1156" y="539"/>
                  </a:lnTo>
                  <a:lnTo>
                    <a:pt x="1152" y="539"/>
                  </a:lnTo>
                  <a:lnTo>
                    <a:pt x="1147" y="538"/>
                  </a:lnTo>
                  <a:lnTo>
                    <a:pt x="1140" y="538"/>
                  </a:lnTo>
                  <a:lnTo>
                    <a:pt x="1140" y="541"/>
                  </a:lnTo>
                  <a:lnTo>
                    <a:pt x="1144" y="541"/>
                  </a:lnTo>
                  <a:lnTo>
                    <a:pt x="1156" y="553"/>
                  </a:lnTo>
                  <a:lnTo>
                    <a:pt x="1166" y="567"/>
                  </a:lnTo>
                  <a:lnTo>
                    <a:pt x="1172" y="585"/>
                  </a:lnTo>
                  <a:lnTo>
                    <a:pt x="1175" y="606"/>
                  </a:lnTo>
                  <a:lnTo>
                    <a:pt x="1172" y="606"/>
                  </a:lnTo>
                  <a:lnTo>
                    <a:pt x="1172" y="611"/>
                  </a:lnTo>
                  <a:lnTo>
                    <a:pt x="1144" y="614"/>
                  </a:lnTo>
                  <a:lnTo>
                    <a:pt x="1144" y="595"/>
                  </a:lnTo>
                  <a:lnTo>
                    <a:pt x="1140" y="592"/>
                  </a:lnTo>
                  <a:lnTo>
                    <a:pt x="1137" y="590"/>
                  </a:lnTo>
                  <a:lnTo>
                    <a:pt x="1135" y="588"/>
                  </a:lnTo>
                  <a:lnTo>
                    <a:pt x="1130" y="585"/>
                  </a:lnTo>
                  <a:lnTo>
                    <a:pt x="1124" y="583"/>
                  </a:lnTo>
                  <a:lnTo>
                    <a:pt x="1116" y="588"/>
                  </a:lnTo>
                  <a:lnTo>
                    <a:pt x="1105" y="592"/>
                  </a:lnTo>
                  <a:lnTo>
                    <a:pt x="1093" y="593"/>
                  </a:lnTo>
                  <a:lnTo>
                    <a:pt x="1082" y="597"/>
                  </a:lnTo>
                  <a:lnTo>
                    <a:pt x="1076" y="602"/>
                  </a:lnTo>
                  <a:lnTo>
                    <a:pt x="1082" y="602"/>
                  </a:lnTo>
                  <a:lnTo>
                    <a:pt x="1091" y="602"/>
                  </a:lnTo>
                  <a:lnTo>
                    <a:pt x="1105" y="600"/>
                  </a:lnTo>
                  <a:lnTo>
                    <a:pt x="1121" y="599"/>
                  </a:lnTo>
                  <a:lnTo>
                    <a:pt x="1121" y="606"/>
                  </a:lnTo>
                  <a:lnTo>
                    <a:pt x="1086" y="618"/>
                  </a:lnTo>
                  <a:lnTo>
                    <a:pt x="1086" y="621"/>
                  </a:lnTo>
                  <a:lnTo>
                    <a:pt x="1095" y="621"/>
                  </a:lnTo>
                  <a:lnTo>
                    <a:pt x="1100" y="620"/>
                  </a:lnTo>
                  <a:lnTo>
                    <a:pt x="1107" y="618"/>
                  </a:lnTo>
                  <a:lnTo>
                    <a:pt x="1114" y="616"/>
                  </a:lnTo>
                  <a:lnTo>
                    <a:pt x="1121" y="614"/>
                  </a:lnTo>
                  <a:lnTo>
                    <a:pt x="1123" y="623"/>
                  </a:lnTo>
                  <a:lnTo>
                    <a:pt x="1130" y="627"/>
                  </a:lnTo>
                  <a:lnTo>
                    <a:pt x="1137" y="628"/>
                  </a:lnTo>
                  <a:lnTo>
                    <a:pt x="1149" y="627"/>
                  </a:lnTo>
                  <a:lnTo>
                    <a:pt x="1163" y="627"/>
                  </a:lnTo>
                  <a:lnTo>
                    <a:pt x="1163" y="630"/>
                  </a:lnTo>
                  <a:lnTo>
                    <a:pt x="1159" y="630"/>
                  </a:lnTo>
                  <a:lnTo>
                    <a:pt x="1140" y="648"/>
                  </a:lnTo>
                  <a:lnTo>
                    <a:pt x="1119" y="665"/>
                  </a:lnTo>
                  <a:lnTo>
                    <a:pt x="1098" y="679"/>
                  </a:lnTo>
                  <a:lnTo>
                    <a:pt x="1074" y="691"/>
                  </a:lnTo>
                  <a:lnTo>
                    <a:pt x="1048" y="696"/>
                  </a:lnTo>
                  <a:lnTo>
                    <a:pt x="1018" y="695"/>
                  </a:lnTo>
                  <a:lnTo>
                    <a:pt x="1018" y="700"/>
                  </a:lnTo>
                  <a:lnTo>
                    <a:pt x="1018" y="705"/>
                  </a:lnTo>
                  <a:lnTo>
                    <a:pt x="1016" y="709"/>
                  </a:lnTo>
                  <a:lnTo>
                    <a:pt x="1014" y="710"/>
                  </a:lnTo>
                  <a:lnTo>
                    <a:pt x="1013" y="710"/>
                  </a:lnTo>
                  <a:lnTo>
                    <a:pt x="1011" y="712"/>
                  </a:lnTo>
                  <a:lnTo>
                    <a:pt x="1007" y="714"/>
                  </a:lnTo>
                  <a:lnTo>
                    <a:pt x="1004" y="716"/>
                  </a:lnTo>
                  <a:lnTo>
                    <a:pt x="1002" y="717"/>
                  </a:lnTo>
                  <a:lnTo>
                    <a:pt x="999" y="721"/>
                  </a:lnTo>
                  <a:lnTo>
                    <a:pt x="995" y="731"/>
                  </a:lnTo>
                  <a:lnTo>
                    <a:pt x="993" y="744"/>
                  </a:lnTo>
                  <a:lnTo>
                    <a:pt x="990" y="752"/>
                  </a:lnTo>
                  <a:lnTo>
                    <a:pt x="981" y="761"/>
                  </a:lnTo>
                  <a:lnTo>
                    <a:pt x="966" y="771"/>
                  </a:lnTo>
                  <a:lnTo>
                    <a:pt x="946" y="780"/>
                  </a:lnTo>
                  <a:lnTo>
                    <a:pt x="929" y="787"/>
                  </a:lnTo>
                  <a:lnTo>
                    <a:pt x="913" y="791"/>
                  </a:lnTo>
                  <a:lnTo>
                    <a:pt x="913" y="787"/>
                  </a:lnTo>
                  <a:lnTo>
                    <a:pt x="913" y="784"/>
                  </a:lnTo>
                  <a:lnTo>
                    <a:pt x="911" y="784"/>
                  </a:lnTo>
                  <a:lnTo>
                    <a:pt x="911" y="782"/>
                  </a:lnTo>
                  <a:lnTo>
                    <a:pt x="910" y="780"/>
                  </a:lnTo>
                  <a:lnTo>
                    <a:pt x="908" y="794"/>
                  </a:lnTo>
                  <a:lnTo>
                    <a:pt x="903" y="806"/>
                  </a:lnTo>
                  <a:lnTo>
                    <a:pt x="899" y="817"/>
                  </a:lnTo>
                  <a:lnTo>
                    <a:pt x="894" y="827"/>
                  </a:lnTo>
                  <a:lnTo>
                    <a:pt x="890" y="841"/>
                  </a:lnTo>
                  <a:lnTo>
                    <a:pt x="894" y="843"/>
                  </a:lnTo>
                  <a:lnTo>
                    <a:pt x="894" y="845"/>
                  </a:lnTo>
                  <a:lnTo>
                    <a:pt x="896" y="845"/>
                  </a:lnTo>
                  <a:lnTo>
                    <a:pt x="896" y="845"/>
                  </a:lnTo>
                  <a:lnTo>
                    <a:pt x="896" y="847"/>
                  </a:lnTo>
                  <a:lnTo>
                    <a:pt x="894" y="848"/>
                  </a:lnTo>
                  <a:lnTo>
                    <a:pt x="890" y="852"/>
                  </a:lnTo>
                  <a:lnTo>
                    <a:pt x="887" y="854"/>
                  </a:lnTo>
                  <a:lnTo>
                    <a:pt x="884" y="857"/>
                  </a:lnTo>
                  <a:lnTo>
                    <a:pt x="880" y="859"/>
                  </a:lnTo>
                  <a:lnTo>
                    <a:pt x="878" y="862"/>
                  </a:lnTo>
                  <a:lnTo>
                    <a:pt x="875" y="867"/>
                  </a:lnTo>
                  <a:lnTo>
                    <a:pt x="868" y="887"/>
                  </a:lnTo>
                  <a:lnTo>
                    <a:pt x="863" y="908"/>
                  </a:lnTo>
                  <a:lnTo>
                    <a:pt x="861" y="932"/>
                  </a:lnTo>
                  <a:lnTo>
                    <a:pt x="857" y="955"/>
                  </a:lnTo>
                  <a:lnTo>
                    <a:pt x="852" y="976"/>
                  </a:lnTo>
                  <a:lnTo>
                    <a:pt x="849" y="974"/>
                  </a:lnTo>
                  <a:lnTo>
                    <a:pt x="849" y="974"/>
                  </a:lnTo>
                  <a:lnTo>
                    <a:pt x="847" y="974"/>
                  </a:lnTo>
                  <a:lnTo>
                    <a:pt x="847" y="972"/>
                  </a:lnTo>
                  <a:lnTo>
                    <a:pt x="845" y="972"/>
                  </a:lnTo>
                  <a:lnTo>
                    <a:pt x="840" y="969"/>
                  </a:lnTo>
                  <a:lnTo>
                    <a:pt x="831" y="962"/>
                  </a:lnTo>
                  <a:lnTo>
                    <a:pt x="817" y="953"/>
                  </a:lnTo>
                  <a:lnTo>
                    <a:pt x="801" y="944"/>
                  </a:lnTo>
                  <a:lnTo>
                    <a:pt x="786" y="934"/>
                  </a:lnTo>
                  <a:lnTo>
                    <a:pt x="774" y="925"/>
                  </a:lnTo>
                  <a:lnTo>
                    <a:pt x="763" y="920"/>
                  </a:lnTo>
                  <a:lnTo>
                    <a:pt x="760" y="918"/>
                  </a:lnTo>
                  <a:lnTo>
                    <a:pt x="756" y="880"/>
                  </a:lnTo>
                  <a:lnTo>
                    <a:pt x="754" y="876"/>
                  </a:lnTo>
                  <a:lnTo>
                    <a:pt x="749" y="873"/>
                  </a:lnTo>
                  <a:lnTo>
                    <a:pt x="746" y="871"/>
                  </a:lnTo>
                  <a:lnTo>
                    <a:pt x="740" y="867"/>
                  </a:lnTo>
                  <a:lnTo>
                    <a:pt x="737" y="864"/>
                  </a:lnTo>
                  <a:lnTo>
                    <a:pt x="740" y="862"/>
                  </a:lnTo>
                  <a:lnTo>
                    <a:pt x="740" y="860"/>
                  </a:lnTo>
                  <a:lnTo>
                    <a:pt x="742" y="859"/>
                  </a:lnTo>
                  <a:lnTo>
                    <a:pt x="742" y="859"/>
                  </a:lnTo>
                  <a:lnTo>
                    <a:pt x="744" y="855"/>
                  </a:lnTo>
                  <a:lnTo>
                    <a:pt x="746" y="852"/>
                  </a:lnTo>
                  <a:lnTo>
                    <a:pt x="737" y="852"/>
                  </a:lnTo>
                  <a:lnTo>
                    <a:pt x="732" y="852"/>
                  </a:lnTo>
                  <a:lnTo>
                    <a:pt x="728" y="852"/>
                  </a:lnTo>
                  <a:lnTo>
                    <a:pt x="726" y="850"/>
                  </a:lnTo>
                  <a:lnTo>
                    <a:pt x="725" y="847"/>
                  </a:lnTo>
                  <a:lnTo>
                    <a:pt x="721" y="841"/>
                  </a:lnTo>
                  <a:lnTo>
                    <a:pt x="719" y="838"/>
                  </a:lnTo>
                  <a:lnTo>
                    <a:pt x="719" y="834"/>
                  </a:lnTo>
                  <a:lnTo>
                    <a:pt x="719" y="833"/>
                  </a:lnTo>
                  <a:lnTo>
                    <a:pt x="719" y="829"/>
                  </a:lnTo>
                  <a:lnTo>
                    <a:pt x="721" y="826"/>
                  </a:lnTo>
                  <a:lnTo>
                    <a:pt x="721" y="822"/>
                  </a:lnTo>
                  <a:lnTo>
                    <a:pt x="711" y="822"/>
                  </a:lnTo>
                  <a:lnTo>
                    <a:pt x="711" y="817"/>
                  </a:lnTo>
                  <a:lnTo>
                    <a:pt x="712" y="812"/>
                  </a:lnTo>
                  <a:lnTo>
                    <a:pt x="714" y="810"/>
                  </a:lnTo>
                  <a:lnTo>
                    <a:pt x="714" y="806"/>
                  </a:lnTo>
                  <a:lnTo>
                    <a:pt x="716" y="803"/>
                  </a:lnTo>
                  <a:lnTo>
                    <a:pt x="718" y="798"/>
                  </a:lnTo>
                  <a:lnTo>
                    <a:pt x="712" y="798"/>
                  </a:lnTo>
                  <a:lnTo>
                    <a:pt x="707" y="798"/>
                  </a:lnTo>
                  <a:lnTo>
                    <a:pt x="704" y="796"/>
                  </a:lnTo>
                  <a:lnTo>
                    <a:pt x="698" y="794"/>
                  </a:lnTo>
                  <a:lnTo>
                    <a:pt x="697" y="768"/>
                  </a:lnTo>
                  <a:lnTo>
                    <a:pt x="695" y="744"/>
                  </a:lnTo>
                  <a:lnTo>
                    <a:pt x="695" y="721"/>
                  </a:lnTo>
                  <a:lnTo>
                    <a:pt x="702" y="698"/>
                  </a:lnTo>
                  <a:lnTo>
                    <a:pt x="709" y="688"/>
                  </a:lnTo>
                  <a:lnTo>
                    <a:pt x="718" y="681"/>
                  </a:lnTo>
                  <a:lnTo>
                    <a:pt x="725" y="675"/>
                  </a:lnTo>
                  <a:lnTo>
                    <a:pt x="730" y="667"/>
                  </a:lnTo>
                  <a:lnTo>
                    <a:pt x="735" y="656"/>
                  </a:lnTo>
                  <a:lnTo>
                    <a:pt x="737" y="637"/>
                  </a:lnTo>
                  <a:lnTo>
                    <a:pt x="733" y="637"/>
                  </a:lnTo>
                  <a:lnTo>
                    <a:pt x="730" y="641"/>
                  </a:lnTo>
                  <a:lnTo>
                    <a:pt x="726" y="642"/>
                  </a:lnTo>
                  <a:lnTo>
                    <a:pt x="725" y="642"/>
                  </a:lnTo>
                  <a:lnTo>
                    <a:pt x="721" y="642"/>
                  </a:lnTo>
                  <a:lnTo>
                    <a:pt x="718" y="641"/>
                  </a:lnTo>
                  <a:lnTo>
                    <a:pt x="704" y="637"/>
                  </a:lnTo>
                  <a:lnTo>
                    <a:pt x="693" y="630"/>
                  </a:lnTo>
                  <a:lnTo>
                    <a:pt x="686" y="620"/>
                  </a:lnTo>
                  <a:lnTo>
                    <a:pt x="683" y="602"/>
                  </a:lnTo>
                  <a:lnTo>
                    <a:pt x="688" y="602"/>
                  </a:lnTo>
                  <a:lnTo>
                    <a:pt x="688" y="599"/>
                  </a:lnTo>
                  <a:lnTo>
                    <a:pt x="697" y="604"/>
                  </a:lnTo>
                  <a:lnTo>
                    <a:pt x="707" y="611"/>
                  </a:lnTo>
                  <a:lnTo>
                    <a:pt x="716" y="614"/>
                  </a:lnTo>
                  <a:lnTo>
                    <a:pt x="726" y="614"/>
                  </a:lnTo>
                  <a:lnTo>
                    <a:pt x="726" y="613"/>
                  </a:lnTo>
                  <a:lnTo>
                    <a:pt x="728" y="611"/>
                  </a:lnTo>
                  <a:lnTo>
                    <a:pt x="728" y="611"/>
                  </a:lnTo>
                  <a:lnTo>
                    <a:pt x="728" y="609"/>
                  </a:lnTo>
                  <a:lnTo>
                    <a:pt x="730" y="606"/>
                  </a:lnTo>
                  <a:lnTo>
                    <a:pt x="711" y="592"/>
                  </a:lnTo>
                  <a:lnTo>
                    <a:pt x="695" y="572"/>
                  </a:lnTo>
                  <a:lnTo>
                    <a:pt x="690" y="574"/>
                  </a:lnTo>
                  <a:lnTo>
                    <a:pt x="686" y="576"/>
                  </a:lnTo>
                  <a:lnTo>
                    <a:pt x="681" y="578"/>
                  </a:lnTo>
                  <a:lnTo>
                    <a:pt x="676" y="579"/>
                  </a:lnTo>
                  <a:lnTo>
                    <a:pt x="672" y="576"/>
                  </a:lnTo>
                  <a:lnTo>
                    <a:pt x="671" y="574"/>
                  </a:lnTo>
                  <a:lnTo>
                    <a:pt x="669" y="571"/>
                  </a:lnTo>
                  <a:lnTo>
                    <a:pt x="667" y="569"/>
                  </a:lnTo>
                  <a:lnTo>
                    <a:pt x="664" y="564"/>
                  </a:lnTo>
                  <a:lnTo>
                    <a:pt x="674" y="553"/>
                  </a:lnTo>
                  <a:lnTo>
                    <a:pt x="676" y="538"/>
                  </a:lnTo>
                  <a:lnTo>
                    <a:pt x="674" y="518"/>
                  </a:lnTo>
                  <a:lnTo>
                    <a:pt x="669" y="497"/>
                  </a:lnTo>
                  <a:lnTo>
                    <a:pt x="660" y="475"/>
                  </a:lnTo>
                  <a:lnTo>
                    <a:pt x="650" y="454"/>
                  </a:lnTo>
                  <a:lnTo>
                    <a:pt x="637" y="435"/>
                  </a:lnTo>
                  <a:lnTo>
                    <a:pt x="627" y="417"/>
                  </a:lnTo>
                  <a:lnTo>
                    <a:pt x="618" y="403"/>
                  </a:lnTo>
                  <a:lnTo>
                    <a:pt x="597" y="389"/>
                  </a:lnTo>
                  <a:lnTo>
                    <a:pt x="573" y="384"/>
                  </a:lnTo>
                  <a:lnTo>
                    <a:pt x="548" y="384"/>
                  </a:lnTo>
                  <a:lnTo>
                    <a:pt x="520" y="384"/>
                  </a:lnTo>
                  <a:lnTo>
                    <a:pt x="493" y="386"/>
                  </a:lnTo>
                  <a:lnTo>
                    <a:pt x="465" y="384"/>
                  </a:lnTo>
                  <a:lnTo>
                    <a:pt x="465" y="379"/>
                  </a:lnTo>
                  <a:lnTo>
                    <a:pt x="465" y="375"/>
                  </a:lnTo>
                  <a:lnTo>
                    <a:pt x="466" y="374"/>
                  </a:lnTo>
                  <a:lnTo>
                    <a:pt x="466" y="372"/>
                  </a:lnTo>
                  <a:lnTo>
                    <a:pt x="466" y="370"/>
                  </a:lnTo>
                  <a:lnTo>
                    <a:pt x="465" y="368"/>
                  </a:lnTo>
                  <a:lnTo>
                    <a:pt x="454" y="363"/>
                  </a:lnTo>
                  <a:lnTo>
                    <a:pt x="444" y="360"/>
                  </a:lnTo>
                  <a:lnTo>
                    <a:pt x="433" y="353"/>
                  </a:lnTo>
                  <a:lnTo>
                    <a:pt x="442" y="353"/>
                  </a:lnTo>
                  <a:lnTo>
                    <a:pt x="452" y="349"/>
                  </a:lnTo>
                  <a:lnTo>
                    <a:pt x="466" y="346"/>
                  </a:lnTo>
                  <a:lnTo>
                    <a:pt x="482" y="344"/>
                  </a:lnTo>
                  <a:lnTo>
                    <a:pt x="494" y="340"/>
                  </a:lnTo>
                  <a:lnTo>
                    <a:pt x="503" y="333"/>
                  </a:lnTo>
                  <a:lnTo>
                    <a:pt x="461" y="333"/>
                  </a:lnTo>
                  <a:lnTo>
                    <a:pt x="451" y="330"/>
                  </a:lnTo>
                  <a:lnTo>
                    <a:pt x="442" y="330"/>
                  </a:lnTo>
                  <a:lnTo>
                    <a:pt x="431" y="328"/>
                  </a:lnTo>
                  <a:lnTo>
                    <a:pt x="423" y="326"/>
                  </a:lnTo>
                  <a:lnTo>
                    <a:pt x="414" y="323"/>
                  </a:lnTo>
                  <a:lnTo>
                    <a:pt x="409" y="314"/>
                  </a:lnTo>
                  <a:lnTo>
                    <a:pt x="407" y="300"/>
                  </a:lnTo>
                  <a:lnTo>
                    <a:pt x="428" y="297"/>
                  </a:lnTo>
                  <a:lnTo>
                    <a:pt x="447" y="290"/>
                  </a:lnTo>
                  <a:lnTo>
                    <a:pt x="463" y="283"/>
                  </a:lnTo>
                  <a:lnTo>
                    <a:pt x="480" y="276"/>
                  </a:lnTo>
                  <a:lnTo>
                    <a:pt x="515" y="276"/>
                  </a:lnTo>
                  <a:lnTo>
                    <a:pt x="529" y="230"/>
                  </a:lnTo>
                  <a:lnTo>
                    <a:pt x="496" y="230"/>
                  </a:lnTo>
                  <a:lnTo>
                    <a:pt x="487" y="218"/>
                  </a:lnTo>
                  <a:lnTo>
                    <a:pt x="498" y="211"/>
                  </a:lnTo>
                  <a:lnTo>
                    <a:pt x="506" y="204"/>
                  </a:lnTo>
                  <a:lnTo>
                    <a:pt x="517" y="199"/>
                  </a:lnTo>
                  <a:lnTo>
                    <a:pt x="529" y="195"/>
                  </a:lnTo>
                  <a:lnTo>
                    <a:pt x="529" y="183"/>
                  </a:lnTo>
                  <a:lnTo>
                    <a:pt x="543" y="176"/>
                  </a:lnTo>
                  <a:lnTo>
                    <a:pt x="550" y="168"/>
                  </a:lnTo>
                  <a:lnTo>
                    <a:pt x="557" y="157"/>
                  </a:lnTo>
                  <a:lnTo>
                    <a:pt x="568" y="150"/>
                  </a:lnTo>
                  <a:lnTo>
                    <a:pt x="580" y="145"/>
                  </a:lnTo>
                  <a:lnTo>
                    <a:pt x="590" y="145"/>
                  </a:lnTo>
                  <a:lnTo>
                    <a:pt x="599" y="148"/>
                  </a:lnTo>
                  <a:lnTo>
                    <a:pt x="611" y="147"/>
                  </a:lnTo>
                  <a:lnTo>
                    <a:pt x="602" y="143"/>
                  </a:lnTo>
                  <a:lnTo>
                    <a:pt x="597" y="141"/>
                  </a:lnTo>
                  <a:lnTo>
                    <a:pt x="592" y="140"/>
                  </a:lnTo>
                  <a:lnTo>
                    <a:pt x="587" y="134"/>
                  </a:lnTo>
                  <a:lnTo>
                    <a:pt x="604" y="131"/>
                  </a:lnTo>
                  <a:lnTo>
                    <a:pt x="620" y="126"/>
                  </a:lnTo>
                  <a:lnTo>
                    <a:pt x="634" y="122"/>
                  </a:lnTo>
                  <a:lnTo>
                    <a:pt x="650" y="119"/>
                  </a:lnTo>
                  <a:lnTo>
                    <a:pt x="651" y="126"/>
                  </a:lnTo>
                  <a:lnTo>
                    <a:pt x="653" y="129"/>
                  </a:lnTo>
                  <a:lnTo>
                    <a:pt x="655" y="134"/>
                  </a:lnTo>
                  <a:lnTo>
                    <a:pt x="657" y="138"/>
                  </a:lnTo>
                  <a:lnTo>
                    <a:pt x="662" y="140"/>
                  </a:lnTo>
                  <a:lnTo>
                    <a:pt x="669" y="141"/>
                  </a:lnTo>
                  <a:lnTo>
                    <a:pt x="669" y="136"/>
                  </a:lnTo>
                  <a:lnTo>
                    <a:pt x="672" y="131"/>
                  </a:lnTo>
                  <a:lnTo>
                    <a:pt x="674" y="124"/>
                  </a:lnTo>
                  <a:lnTo>
                    <a:pt x="676" y="119"/>
                  </a:lnTo>
                  <a:lnTo>
                    <a:pt x="679" y="124"/>
                  </a:lnTo>
                  <a:lnTo>
                    <a:pt x="685" y="129"/>
                  </a:lnTo>
                  <a:lnTo>
                    <a:pt x="688" y="133"/>
                  </a:lnTo>
                  <a:lnTo>
                    <a:pt x="695" y="136"/>
                  </a:lnTo>
                  <a:lnTo>
                    <a:pt x="702" y="138"/>
                  </a:lnTo>
                  <a:lnTo>
                    <a:pt x="698" y="115"/>
                  </a:lnTo>
                  <a:lnTo>
                    <a:pt x="711" y="112"/>
                  </a:lnTo>
                  <a:lnTo>
                    <a:pt x="721" y="108"/>
                  </a:lnTo>
                  <a:lnTo>
                    <a:pt x="737" y="112"/>
                  </a:lnTo>
                  <a:lnTo>
                    <a:pt x="754" y="119"/>
                  </a:lnTo>
                  <a:lnTo>
                    <a:pt x="772" y="129"/>
                  </a:lnTo>
                  <a:lnTo>
                    <a:pt x="791" y="138"/>
                  </a:lnTo>
                  <a:lnTo>
                    <a:pt x="807" y="145"/>
                  </a:lnTo>
                  <a:lnTo>
                    <a:pt x="822" y="150"/>
                  </a:lnTo>
                  <a:lnTo>
                    <a:pt x="822" y="147"/>
                  </a:lnTo>
                  <a:lnTo>
                    <a:pt x="812" y="138"/>
                  </a:lnTo>
                  <a:lnTo>
                    <a:pt x="805" y="131"/>
                  </a:lnTo>
                  <a:lnTo>
                    <a:pt x="801" y="122"/>
                  </a:lnTo>
                  <a:lnTo>
                    <a:pt x="807" y="112"/>
                  </a:lnTo>
                  <a:lnTo>
                    <a:pt x="803" y="108"/>
                  </a:lnTo>
                  <a:lnTo>
                    <a:pt x="798" y="103"/>
                  </a:lnTo>
                  <a:lnTo>
                    <a:pt x="793" y="99"/>
                  </a:lnTo>
                  <a:lnTo>
                    <a:pt x="788" y="96"/>
                  </a:lnTo>
                  <a:lnTo>
                    <a:pt x="784" y="92"/>
                  </a:lnTo>
                  <a:lnTo>
                    <a:pt x="788" y="84"/>
                  </a:lnTo>
                  <a:lnTo>
                    <a:pt x="798" y="87"/>
                  </a:lnTo>
                  <a:lnTo>
                    <a:pt x="812" y="89"/>
                  </a:lnTo>
                  <a:lnTo>
                    <a:pt x="824" y="87"/>
                  </a:lnTo>
                  <a:lnTo>
                    <a:pt x="833" y="80"/>
                  </a:lnTo>
                  <a:lnTo>
                    <a:pt x="791" y="80"/>
                  </a:lnTo>
                  <a:lnTo>
                    <a:pt x="791" y="77"/>
                  </a:lnTo>
                  <a:lnTo>
                    <a:pt x="788" y="77"/>
                  </a:lnTo>
                  <a:lnTo>
                    <a:pt x="788" y="73"/>
                  </a:lnTo>
                  <a:lnTo>
                    <a:pt x="793" y="70"/>
                  </a:lnTo>
                  <a:lnTo>
                    <a:pt x="798" y="66"/>
                  </a:lnTo>
                  <a:lnTo>
                    <a:pt x="803" y="63"/>
                  </a:lnTo>
                  <a:lnTo>
                    <a:pt x="808" y="59"/>
                  </a:lnTo>
                  <a:lnTo>
                    <a:pt x="814" y="58"/>
                  </a:lnTo>
                  <a:lnTo>
                    <a:pt x="836" y="61"/>
                  </a:lnTo>
                  <a:lnTo>
                    <a:pt x="842" y="45"/>
                  </a:lnTo>
                  <a:lnTo>
                    <a:pt x="868" y="49"/>
                  </a:lnTo>
                  <a:lnTo>
                    <a:pt x="870" y="49"/>
                  </a:lnTo>
                  <a:lnTo>
                    <a:pt x="871" y="45"/>
                  </a:lnTo>
                  <a:lnTo>
                    <a:pt x="873" y="44"/>
                  </a:lnTo>
                  <a:lnTo>
                    <a:pt x="875" y="40"/>
                  </a:lnTo>
                  <a:lnTo>
                    <a:pt x="880" y="38"/>
                  </a:lnTo>
                  <a:lnTo>
                    <a:pt x="884" y="44"/>
                  </a:lnTo>
                  <a:lnTo>
                    <a:pt x="889" y="49"/>
                  </a:lnTo>
                  <a:lnTo>
                    <a:pt x="894" y="54"/>
                  </a:lnTo>
                  <a:lnTo>
                    <a:pt x="894" y="45"/>
                  </a:lnTo>
                  <a:lnTo>
                    <a:pt x="896" y="44"/>
                  </a:lnTo>
                  <a:lnTo>
                    <a:pt x="896" y="42"/>
                  </a:lnTo>
                  <a:lnTo>
                    <a:pt x="896" y="40"/>
                  </a:lnTo>
                  <a:lnTo>
                    <a:pt x="896" y="38"/>
                  </a:lnTo>
                  <a:lnTo>
                    <a:pt x="897" y="35"/>
                  </a:lnTo>
                  <a:lnTo>
                    <a:pt x="899" y="33"/>
                  </a:lnTo>
                  <a:lnTo>
                    <a:pt x="903" y="31"/>
                  </a:lnTo>
                  <a:lnTo>
                    <a:pt x="920" y="23"/>
                  </a:lnTo>
                  <a:lnTo>
                    <a:pt x="943" y="19"/>
                  </a:lnTo>
                  <a:close/>
                  <a:moveTo>
                    <a:pt x="2205" y="16"/>
                  </a:moveTo>
                  <a:lnTo>
                    <a:pt x="2215" y="19"/>
                  </a:lnTo>
                  <a:lnTo>
                    <a:pt x="2215" y="26"/>
                  </a:lnTo>
                  <a:lnTo>
                    <a:pt x="2200" y="26"/>
                  </a:lnTo>
                  <a:lnTo>
                    <a:pt x="2205" y="16"/>
                  </a:lnTo>
                  <a:close/>
                  <a:moveTo>
                    <a:pt x="2676" y="0"/>
                  </a:moveTo>
                  <a:lnTo>
                    <a:pt x="2681" y="3"/>
                  </a:lnTo>
                  <a:lnTo>
                    <a:pt x="2685" y="7"/>
                  </a:lnTo>
                  <a:lnTo>
                    <a:pt x="2687" y="10"/>
                  </a:lnTo>
                  <a:lnTo>
                    <a:pt x="2688" y="16"/>
                  </a:lnTo>
                  <a:lnTo>
                    <a:pt x="2690" y="19"/>
                  </a:lnTo>
                  <a:lnTo>
                    <a:pt x="2692" y="24"/>
                  </a:lnTo>
                  <a:lnTo>
                    <a:pt x="2695" y="26"/>
                  </a:lnTo>
                  <a:lnTo>
                    <a:pt x="2706" y="31"/>
                  </a:lnTo>
                  <a:lnTo>
                    <a:pt x="2716" y="33"/>
                  </a:lnTo>
                  <a:lnTo>
                    <a:pt x="2723" y="33"/>
                  </a:lnTo>
                  <a:lnTo>
                    <a:pt x="2728" y="37"/>
                  </a:lnTo>
                  <a:lnTo>
                    <a:pt x="2732" y="44"/>
                  </a:lnTo>
                  <a:lnTo>
                    <a:pt x="2734" y="58"/>
                  </a:lnTo>
                  <a:lnTo>
                    <a:pt x="2732" y="59"/>
                  </a:lnTo>
                  <a:lnTo>
                    <a:pt x="2732" y="59"/>
                  </a:lnTo>
                  <a:lnTo>
                    <a:pt x="2732" y="61"/>
                  </a:lnTo>
                  <a:lnTo>
                    <a:pt x="2732" y="63"/>
                  </a:lnTo>
                  <a:lnTo>
                    <a:pt x="2730" y="65"/>
                  </a:lnTo>
                  <a:lnTo>
                    <a:pt x="2708" y="65"/>
                  </a:lnTo>
                  <a:lnTo>
                    <a:pt x="2685" y="65"/>
                  </a:lnTo>
                  <a:lnTo>
                    <a:pt x="2666" y="73"/>
                  </a:lnTo>
                  <a:lnTo>
                    <a:pt x="2662" y="75"/>
                  </a:lnTo>
                  <a:lnTo>
                    <a:pt x="2660" y="79"/>
                  </a:lnTo>
                  <a:lnTo>
                    <a:pt x="2659" y="80"/>
                  </a:lnTo>
                  <a:lnTo>
                    <a:pt x="2657" y="82"/>
                  </a:lnTo>
                  <a:lnTo>
                    <a:pt x="2655" y="84"/>
                  </a:lnTo>
                  <a:lnTo>
                    <a:pt x="2652" y="86"/>
                  </a:lnTo>
                  <a:lnTo>
                    <a:pt x="2646" y="89"/>
                  </a:lnTo>
                  <a:lnTo>
                    <a:pt x="2643" y="84"/>
                  </a:lnTo>
                  <a:lnTo>
                    <a:pt x="2641" y="80"/>
                  </a:lnTo>
                  <a:lnTo>
                    <a:pt x="2638" y="77"/>
                  </a:lnTo>
                  <a:lnTo>
                    <a:pt x="2650" y="47"/>
                  </a:lnTo>
                  <a:lnTo>
                    <a:pt x="2662" y="23"/>
                  </a:lnTo>
                  <a:lnTo>
                    <a:pt x="2676" y="0"/>
                  </a:lnTo>
                  <a:close/>
                  <a:moveTo>
                    <a:pt x="2554" y="0"/>
                  </a:moveTo>
                  <a:lnTo>
                    <a:pt x="2563" y="9"/>
                  </a:lnTo>
                  <a:lnTo>
                    <a:pt x="2568" y="19"/>
                  </a:lnTo>
                  <a:lnTo>
                    <a:pt x="2573" y="31"/>
                  </a:lnTo>
                  <a:lnTo>
                    <a:pt x="2564" y="31"/>
                  </a:lnTo>
                  <a:lnTo>
                    <a:pt x="2564" y="26"/>
                  </a:lnTo>
                  <a:lnTo>
                    <a:pt x="2561" y="23"/>
                  </a:lnTo>
                  <a:lnTo>
                    <a:pt x="2557" y="19"/>
                  </a:lnTo>
                  <a:lnTo>
                    <a:pt x="2556" y="14"/>
                  </a:lnTo>
                  <a:lnTo>
                    <a:pt x="2554" y="9"/>
                  </a:lnTo>
                  <a:lnTo>
                    <a:pt x="2554" y="0"/>
                  </a:lnTo>
                  <a:close/>
                </a:path>
              </a:pathLst>
            </a:custGeom>
            <a:grpFill/>
            <a:ln w="317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ko-KR" altLang="en-US">
                <a:cs typeface="B Nazanin" pitchFamily="2" charset="-78"/>
              </a:endParaRPr>
            </a:p>
          </p:txBody>
        </p:sp>
      </p:grp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206381AD-4C2B-4745-99B1-0BBCE6131A7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prstGeom prst="rect">
            <a:avLst/>
          </a:prstGeom>
        </p:spPr>
        <p:txBody>
          <a:bodyPr/>
          <a:lstStyle/>
          <a:p>
            <a:pPr rtl="1"/>
            <a:r>
              <a:rPr lang="fa-IR">
                <a:cs typeface="B Nazanin" pitchFamily="2" charset="-78"/>
              </a:rPr>
              <a:t>سبک اینفوگرافیک</a:t>
            </a:r>
            <a:endParaRPr lang="en-US" dirty="0">
              <a:cs typeface="B Nazanin" pitchFamily="2" charset="-78"/>
            </a:endParaRPr>
          </a:p>
        </p:txBody>
      </p:sp>
      <p:sp>
        <p:nvSpPr>
          <p:cNvPr id="280" name="Rectangle 279">
            <a:extLst>
              <a:ext uri="{FF2B5EF4-FFF2-40B4-BE49-F238E27FC236}">
                <a16:creationId xmlns:a16="http://schemas.microsoft.com/office/drawing/2014/main" id="{0FFD3505-606F-4D04-8A0F-769D4BA95AF0}"/>
              </a:ext>
            </a:extLst>
          </p:cNvPr>
          <p:cNvSpPr/>
          <p:nvPr/>
        </p:nvSpPr>
        <p:spPr>
          <a:xfrm>
            <a:off x="730915" y="5308497"/>
            <a:ext cx="482763" cy="48276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>
              <a:solidFill>
                <a:schemeClr val="tx1">
                  <a:lumMod val="75000"/>
                  <a:lumOff val="25000"/>
                </a:schemeClr>
              </a:solidFill>
              <a:cs typeface="B Nazanin" pitchFamily="2" charset="-78"/>
            </a:endParaRPr>
          </a:p>
        </p:txBody>
      </p:sp>
      <p:grpSp>
        <p:nvGrpSpPr>
          <p:cNvPr id="281" name="그룹 4">
            <a:extLst>
              <a:ext uri="{FF2B5EF4-FFF2-40B4-BE49-F238E27FC236}">
                <a16:creationId xmlns:a16="http://schemas.microsoft.com/office/drawing/2014/main" id="{9D1D988C-BBC5-4432-B116-1F42E560A6AF}"/>
              </a:ext>
            </a:extLst>
          </p:cNvPr>
          <p:cNvGrpSpPr/>
          <p:nvPr/>
        </p:nvGrpSpPr>
        <p:grpSpPr>
          <a:xfrm>
            <a:off x="1254019" y="5348664"/>
            <a:ext cx="1692000" cy="926443"/>
            <a:chOff x="1254019" y="5143184"/>
            <a:chExt cx="1692000" cy="926443"/>
          </a:xfrm>
        </p:grpSpPr>
        <p:sp>
          <p:nvSpPr>
            <p:cNvPr id="282" name="TextBox 281">
              <a:extLst>
                <a:ext uri="{FF2B5EF4-FFF2-40B4-BE49-F238E27FC236}">
                  <a16:creationId xmlns:a16="http://schemas.microsoft.com/office/drawing/2014/main" id="{B04A42ED-FA51-4885-BAC7-04225DF7D5E3}"/>
                </a:ext>
              </a:extLst>
            </p:cNvPr>
            <p:cNvSpPr txBox="1"/>
            <p:nvPr/>
          </p:nvSpPr>
          <p:spPr>
            <a:xfrm>
              <a:off x="1254019" y="5607962"/>
              <a:ext cx="16920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آسان برای تغییر رنگ، عکس و متن.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 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283" name="TextBox 282">
              <a:extLst>
                <a:ext uri="{FF2B5EF4-FFF2-40B4-BE49-F238E27FC236}">
                  <a16:creationId xmlns:a16="http://schemas.microsoft.com/office/drawing/2014/main" id="{3226585A-CB9E-4053-87CC-A83CFC666128}"/>
                </a:ext>
              </a:extLst>
            </p:cNvPr>
            <p:cNvSpPr txBox="1"/>
            <p:nvPr/>
          </p:nvSpPr>
          <p:spPr>
            <a:xfrm>
              <a:off x="1254019" y="5143184"/>
              <a:ext cx="16920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فهرست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 </a:t>
              </a:r>
            </a:p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کارایی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sp>
        <p:nvSpPr>
          <p:cNvPr id="284" name="Rectangle 283">
            <a:extLst>
              <a:ext uri="{FF2B5EF4-FFF2-40B4-BE49-F238E27FC236}">
                <a16:creationId xmlns:a16="http://schemas.microsoft.com/office/drawing/2014/main" id="{3509ED20-636F-4220-B3B8-1B10CA1F037D}"/>
              </a:ext>
            </a:extLst>
          </p:cNvPr>
          <p:cNvSpPr/>
          <p:nvPr/>
        </p:nvSpPr>
        <p:spPr>
          <a:xfrm>
            <a:off x="3570763" y="5308497"/>
            <a:ext cx="482763" cy="48276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>
              <a:solidFill>
                <a:schemeClr val="tx1">
                  <a:lumMod val="75000"/>
                  <a:lumOff val="25000"/>
                </a:schemeClr>
              </a:solidFill>
              <a:cs typeface="B Nazanin" pitchFamily="2" charset="-78"/>
            </a:endParaRPr>
          </a:p>
        </p:txBody>
      </p:sp>
      <p:grpSp>
        <p:nvGrpSpPr>
          <p:cNvPr id="285" name="그룹 6">
            <a:extLst>
              <a:ext uri="{FF2B5EF4-FFF2-40B4-BE49-F238E27FC236}">
                <a16:creationId xmlns:a16="http://schemas.microsoft.com/office/drawing/2014/main" id="{DEE07FB4-06EC-4602-8DAA-34B4A4EEF7DD}"/>
              </a:ext>
            </a:extLst>
          </p:cNvPr>
          <p:cNvGrpSpPr/>
          <p:nvPr/>
        </p:nvGrpSpPr>
        <p:grpSpPr>
          <a:xfrm>
            <a:off x="4093867" y="5335951"/>
            <a:ext cx="1692000" cy="926443"/>
            <a:chOff x="4530549" y="5130471"/>
            <a:chExt cx="1692000" cy="926443"/>
          </a:xfrm>
        </p:grpSpPr>
        <p:sp>
          <p:nvSpPr>
            <p:cNvPr id="286" name="TextBox 285">
              <a:extLst>
                <a:ext uri="{FF2B5EF4-FFF2-40B4-BE49-F238E27FC236}">
                  <a16:creationId xmlns:a16="http://schemas.microsoft.com/office/drawing/2014/main" id="{936C2310-7F49-4B5B-9629-815553B2E406}"/>
                </a:ext>
              </a:extLst>
            </p:cNvPr>
            <p:cNvSpPr txBox="1"/>
            <p:nvPr/>
          </p:nvSpPr>
          <p:spPr>
            <a:xfrm>
              <a:off x="4530549" y="5595249"/>
              <a:ext cx="16920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آسان برای تغییر رنگ، عکس و متن.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287" name="TextBox 286">
              <a:extLst>
                <a:ext uri="{FF2B5EF4-FFF2-40B4-BE49-F238E27FC236}">
                  <a16:creationId xmlns:a16="http://schemas.microsoft.com/office/drawing/2014/main" id="{5477E45A-5869-415E-A3F4-6FDCF1500DB2}"/>
                </a:ext>
              </a:extLst>
            </p:cNvPr>
            <p:cNvSpPr txBox="1"/>
            <p:nvPr/>
          </p:nvSpPr>
          <p:spPr>
            <a:xfrm>
              <a:off x="4530549" y="5130471"/>
              <a:ext cx="16920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فهرست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 </a:t>
              </a:r>
            </a:p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کارایی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sp>
        <p:nvSpPr>
          <p:cNvPr id="288" name="Rectangle 287">
            <a:extLst>
              <a:ext uri="{FF2B5EF4-FFF2-40B4-BE49-F238E27FC236}">
                <a16:creationId xmlns:a16="http://schemas.microsoft.com/office/drawing/2014/main" id="{02907BD6-4F2A-4242-B39C-374BC807818D}"/>
              </a:ext>
            </a:extLst>
          </p:cNvPr>
          <p:cNvSpPr/>
          <p:nvPr/>
        </p:nvSpPr>
        <p:spPr>
          <a:xfrm>
            <a:off x="6410611" y="5308497"/>
            <a:ext cx="482763" cy="482763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>
              <a:solidFill>
                <a:schemeClr val="tx1">
                  <a:lumMod val="75000"/>
                  <a:lumOff val="25000"/>
                </a:schemeClr>
              </a:solidFill>
              <a:cs typeface="B Nazanin" pitchFamily="2" charset="-78"/>
            </a:endParaRPr>
          </a:p>
        </p:txBody>
      </p:sp>
      <p:grpSp>
        <p:nvGrpSpPr>
          <p:cNvPr id="289" name="그룹 7">
            <a:extLst>
              <a:ext uri="{FF2B5EF4-FFF2-40B4-BE49-F238E27FC236}">
                <a16:creationId xmlns:a16="http://schemas.microsoft.com/office/drawing/2014/main" id="{22C739CA-D6F7-444F-98FD-D9C91171E266}"/>
              </a:ext>
            </a:extLst>
          </p:cNvPr>
          <p:cNvGrpSpPr/>
          <p:nvPr/>
        </p:nvGrpSpPr>
        <p:grpSpPr>
          <a:xfrm>
            <a:off x="6933715" y="5332763"/>
            <a:ext cx="1692000" cy="926443"/>
            <a:chOff x="6690464" y="5127283"/>
            <a:chExt cx="1692000" cy="926443"/>
          </a:xfrm>
        </p:grpSpPr>
        <p:sp>
          <p:nvSpPr>
            <p:cNvPr id="290" name="TextBox 289">
              <a:extLst>
                <a:ext uri="{FF2B5EF4-FFF2-40B4-BE49-F238E27FC236}">
                  <a16:creationId xmlns:a16="http://schemas.microsoft.com/office/drawing/2014/main" id="{A5342F40-F21F-40B0-9594-111F1675A8FE}"/>
                </a:ext>
              </a:extLst>
            </p:cNvPr>
            <p:cNvSpPr txBox="1"/>
            <p:nvPr/>
          </p:nvSpPr>
          <p:spPr>
            <a:xfrm>
              <a:off x="6690464" y="5592061"/>
              <a:ext cx="16920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آسان برای تغییر رنگ، عکس و متن.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291" name="TextBox 290">
              <a:extLst>
                <a:ext uri="{FF2B5EF4-FFF2-40B4-BE49-F238E27FC236}">
                  <a16:creationId xmlns:a16="http://schemas.microsoft.com/office/drawing/2014/main" id="{B65A0A67-99DA-41A1-849D-86DC72243434}"/>
                </a:ext>
              </a:extLst>
            </p:cNvPr>
            <p:cNvSpPr txBox="1"/>
            <p:nvPr/>
          </p:nvSpPr>
          <p:spPr>
            <a:xfrm>
              <a:off x="6690464" y="5127283"/>
              <a:ext cx="16920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فهرست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 </a:t>
              </a:r>
            </a:p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کارایی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sp>
        <p:nvSpPr>
          <p:cNvPr id="292" name="Rectangle 291">
            <a:extLst>
              <a:ext uri="{FF2B5EF4-FFF2-40B4-BE49-F238E27FC236}">
                <a16:creationId xmlns:a16="http://schemas.microsoft.com/office/drawing/2014/main" id="{5EC7EF1F-091A-46F2-B1DC-36E3A9557B48}"/>
              </a:ext>
            </a:extLst>
          </p:cNvPr>
          <p:cNvSpPr/>
          <p:nvPr/>
        </p:nvSpPr>
        <p:spPr>
          <a:xfrm>
            <a:off x="9250459" y="5308497"/>
            <a:ext cx="482763" cy="482763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>
              <a:solidFill>
                <a:schemeClr val="tx1">
                  <a:lumMod val="75000"/>
                  <a:lumOff val="25000"/>
                </a:schemeClr>
              </a:solidFill>
              <a:cs typeface="B Nazanin" pitchFamily="2" charset="-78"/>
            </a:endParaRPr>
          </a:p>
        </p:txBody>
      </p:sp>
      <p:grpSp>
        <p:nvGrpSpPr>
          <p:cNvPr id="293" name="그룹 8">
            <a:extLst>
              <a:ext uri="{FF2B5EF4-FFF2-40B4-BE49-F238E27FC236}">
                <a16:creationId xmlns:a16="http://schemas.microsoft.com/office/drawing/2014/main" id="{852E24D1-D56E-4D06-AAE2-229D2F5981A3}"/>
              </a:ext>
            </a:extLst>
          </p:cNvPr>
          <p:cNvGrpSpPr/>
          <p:nvPr/>
        </p:nvGrpSpPr>
        <p:grpSpPr>
          <a:xfrm>
            <a:off x="9773564" y="5310525"/>
            <a:ext cx="1692000" cy="926443"/>
            <a:chOff x="8850379" y="5105045"/>
            <a:chExt cx="1692000" cy="926443"/>
          </a:xfrm>
        </p:grpSpPr>
        <p:sp>
          <p:nvSpPr>
            <p:cNvPr id="294" name="TextBox 293">
              <a:extLst>
                <a:ext uri="{FF2B5EF4-FFF2-40B4-BE49-F238E27FC236}">
                  <a16:creationId xmlns:a16="http://schemas.microsoft.com/office/drawing/2014/main" id="{353275BB-EB44-4463-A33C-FE7D1CEBC489}"/>
                </a:ext>
              </a:extLst>
            </p:cNvPr>
            <p:cNvSpPr txBox="1"/>
            <p:nvPr/>
          </p:nvSpPr>
          <p:spPr>
            <a:xfrm>
              <a:off x="8850379" y="5569823"/>
              <a:ext cx="16920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آسان برای تغییر رنگ، عکس و متن.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295" name="TextBox 294">
              <a:extLst>
                <a:ext uri="{FF2B5EF4-FFF2-40B4-BE49-F238E27FC236}">
                  <a16:creationId xmlns:a16="http://schemas.microsoft.com/office/drawing/2014/main" id="{053DA254-A860-4923-AEB9-DC965FF07517}"/>
                </a:ext>
              </a:extLst>
            </p:cNvPr>
            <p:cNvSpPr txBox="1"/>
            <p:nvPr/>
          </p:nvSpPr>
          <p:spPr>
            <a:xfrm>
              <a:off x="8850379" y="5105045"/>
              <a:ext cx="16920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فهرست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 </a:t>
              </a:r>
            </a:p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کارایی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sp>
        <p:nvSpPr>
          <p:cNvPr id="296" name="Oval 295">
            <a:extLst>
              <a:ext uri="{FF2B5EF4-FFF2-40B4-BE49-F238E27FC236}">
                <a16:creationId xmlns:a16="http://schemas.microsoft.com/office/drawing/2014/main" id="{7AA830F1-3C9B-4E1A-9F9D-80C6AB9B1F75}"/>
              </a:ext>
            </a:extLst>
          </p:cNvPr>
          <p:cNvSpPr/>
          <p:nvPr/>
        </p:nvSpPr>
        <p:spPr>
          <a:xfrm>
            <a:off x="3842295" y="2478911"/>
            <a:ext cx="1008112" cy="1008112"/>
          </a:xfrm>
          <a:prstGeom prst="ellipse">
            <a:avLst/>
          </a:prstGeom>
          <a:solidFill>
            <a:schemeClr val="accent4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>
              <a:solidFill>
                <a:schemeClr val="tx1">
                  <a:lumMod val="75000"/>
                  <a:lumOff val="25000"/>
                </a:schemeClr>
              </a:solidFill>
              <a:cs typeface="B Nazanin" pitchFamily="2" charset="-78"/>
            </a:endParaRPr>
          </a:p>
        </p:txBody>
      </p:sp>
      <p:cxnSp>
        <p:nvCxnSpPr>
          <p:cNvPr id="297" name="Elbow Connector 5">
            <a:extLst>
              <a:ext uri="{FF2B5EF4-FFF2-40B4-BE49-F238E27FC236}">
                <a16:creationId xmlns:a16="http://schemas.microsoft.com/office/drawing/2014/main" id="{9B86E1D1-E6A7-4744-BEFF-FD0587DA47F6}"/>
              </a:ext>
            </a:extLst>
          </p:cNvPr>
          <p:cNvCxnSpPr>
            <a:cxnSpLocks/>
            <a:stCxn id="300" idx="0"/>
            <a:endCxn id="296" idx="0"/>
          </p:cNvCxnSpPr>
          <p:nvPr/>
        </p:nvCxnSpPr>
        <p:spPr>
          <a:xfrm rot="5400000" flipH="1" flipV="1">
            <a:off x="3165676" y="1458385"/>
            <a:ext cx="160148" cy="2201201"/>
          </a:xfrm>
          <a:prstGeom prst="bentConnector3">
            <a:avLst>
              <a:gd name="adj1" fmla="val 369016"/>
            </a:avLst>
          </a:prstGeom>
          <a:ln w="19050">
            <a:solidFill>
              <a:schemeClr val="accent4">
                <a:alpha val="69000"/>
              </a:schemeClr>
            </a:solidFill>
            <a:prstDash val="sysDash"/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98" name="Chart 7">
            <a:extLst>
              <a:ext uri="{FF2B5EF4-FFF2-40B4-BE49-F238E27FC236}">
                <a16:creationId xmlns:a16="http://schemas.microsoft.com/office/drawing/2014/main" id="{C85BBCE2-084D-49A4-B042-F9B74D86FAD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831191320"/>
              </p:ext>
            </p:extLst>
          </p:nvPr>
        </p:nvGraphicFramePr>
        <p:xfrm>
          <a:off x="630250" y="2481380"/>
          <a:ext cx="924253" cy="99573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299" name="그룹 9">
            <a:extLst>
              <a:ext uri="{FF2B5EF4-FFF2-40B4-BE49-F238E27FC236}">
                <a16:creationId xmlns:a16="http://schemas.microsoft.com/office/drawing/2014/main" id="{E79A6504-0F4E-41BC-B1EA-01CB2486D13E}"/>
              </a:ext>
            </a:extLst>
          </p:cNvPr>
          <p:cNvGrpSpPr/>
          <p:nvPr/>
        </p:nvGrpSpPr>
        <p:grpSpPr>
          <a:xfrm>
            <a:off x="1166648" y="2639059"/>
            <a:ext cx="1662502" cy="680372"/>
            <a:chOff x="1166648" y="2929298"/>
            <a:chExt cx="1662502" cy="680372"/>
          </a:xfrm>
        </p:grpSpPr>
        <p:sp>
          <p:nvSpPr>
            <p:cNvPr id="300" name="TextBox 299">
              <a:extLst>
                <a:ext uri="{FF2B5EF4-FFF2-40B4-BE49-F238E27FC236}">
                  <a16:creationId xmlns:a16="http://schemas.microsoft.com/office/drawing/2014/main" id="{13ECEF28-3797-45E0-9A78-85E284954E6D}"/>
                </a:ext>
              </a:extLst>
            </p:cNvPr>
            <p:cNvSpPr txBox="1"/>
            <p:nvPr/>
          </p:nvSpPr>
          <p:spPr>
            <a:xfrm>
              <a:off x="1461150" y="2929298"/>
              <a:ext cx="136800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کشور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301" name="TextBox 300">
              <a:extLst>
                <a:ext uri="{FF2B5EF4-FFF2-40B4-BE49-F238E27FC236}">
                  <a16:creationId xmlns:a16="http://schemas.microsoft.com/office/drawing/2014/main" id="{8A0DF71B-CA36-41DA-B9DD-0834A267F98D}"/>
                </a:ext>
              </a:extLst>
            </p:cNvPr>
            <p:cNvSpPr txBox="1"/>
            <p:nvPr/>
          </p:nvSpPr>
          <p:spPr>
            <a:xfrm>
              <a:off x="1166648" y="3148005"/>
              <a:ext cx="166250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داده ها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 _02 : 23,300 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  <a:p>
              <a:pPr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داده ها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 _02 : 23,300 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sp>
        <p:nvSpPr>
          <p:cNvPr id="302" name="Oval 301">
            <a:extLst>
              <a:ext uri="{FF2B5EF4-FFF2-40B4-BE49-F238E27FC236}">
                <a16:creationId xmlns:a16="http://schemas.microsoft.com/office/drawing/2014/main" id="{837B5133-FBE9-46AD-A609-1B998A2B2D75}"/>
              </a:ext>
            </a:extLst>
          </p:cNvPr>
          <p:cNvSpPr/>
          <p:nvPr/>
        </p:nvSpPr>
        <p:spPr>
          <a:xfrm>
            <a:off x="4721737" y="3647194"/>
            <a:ext cx="1008112" cy="1008112"/>
          </a:xfrm>
          <a:prstGeom prst="ellipse">
            <a:avLst/>
          </a:prstGeom>
          <a:solidFill>
            <a:schemeClr val="accent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>
              <a:solidFill>
                <a:schemeClr val="tx1">
                  <a:lumMod val="75000"/>
                  <a:lumOff val="25000"/>
                </a:schemeClr>
              </a:solidFill>
              <a:cs typeface="B Nazanin" pitchFamily="2" charset="-78"/>
            </a:endParaRPr>
          </a:p>
        </p:txBody>
      </p:sp>
      <p:cxnSp>
        <p:nvCxnSpPr>
          <p:cNvPr id="303" name="Elbow Connector 97">
            <a:extLst>
              <a:ext uri="{FF2B5EF4-FFF2-40B4-BE49-F238E27FC236}">
                <a16:creationId xmlns:a16="http://schemas.microsoft.com/office/drawing/2014/main" id="{0B2603FE-5983-4D6C-B00F-62E0EAA74D31}"/>
              </a:ext>
            </a:extLst>
          </p:cNvPr>
          <p:cNvCxnSpPr>
            <a:cxnSpLocks/>
            <a:stCxn id="306" idx="2"/>
            <a:endCxn id="302" idx="4"/>
          </p:cNvCxnSpPr>
          <p:nvPr/>
        </p:nvCxnSpPr>
        <p:spPr>
          <a:xfrm rot="16200000" flipH="1">
            <a:off x="3636315" y="3065827"/>
            <a:ext cx="189345" cy="2989611"/>
          </a:xfrm>
          <a:prstGeom prst="bentConnector3">
            <a:avLst>
              <a:gd name="adj1" fmla="val 220732"/>
            </a:avLst>
          </a:prstGeom>
          <a:ln w="19050">
            <a:solidFill>
              <a:schemeClr val="accent1">
                <a:alpha val="69000"/>
              </a:schemeClr>
            </a:solidFill>
            <a:prstDash val="sysDash"/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04" name="그룹 10">
            <a:extLst>
              <a:ext uri="{FF2B5EF4-FFF2-40B4-BE49-F238E27FC236}">
                <a16:creationId xmlns:a16="http://schemas.microsoft.com/office/drawing/2014/main" id="{85B796EA-B038-4BBD-8D22-78D6B1BB225D}"/>
              </a:ext>
            </a:extLst>
          </p:cNvPr>
          <p:cNvGrpSpPr/>
          <p:nvPr/>
        </p:nvGrpSpPr>
        <p:grpSpPr>
          <a:xfrm>
            <a:off x="1461150" y="3785589"/>
            <a:ext cx="1550064" cy="680372"/>
            <a:chOff x="1461150" y="3733768"/>
            <a:chExt cx="1550064" cy="680372"/>
          </a:xfrm>
        </p:grpSpPr>
        <p:sp>
          <p:nvSpPr>
            <p:cNvPr id="305" name="TextBox 304">
              <a:extLst>
                <a:ext uri="{FF2B5EF4-FFF2-40B4-BE49-F238E27FC236}">
                  <a16:creationId xmlns:a16="http://schemas.microsoft.com/office/drawing/2014/main" id="{6012AA35-F8D4-4DD7-AE22-FE9A5DF89B3A}"/>
                </a:ext>
              </a:extLst>
            </p:cNvPr>
            <p:cNvSpPr txBox="1"/>
            <p:nvPr/>
          </p:nvSpPr>
          <p:spPr>
            <a:xfrm>
              <a:off x="1461150" y="3733768"/>
              <a:ext cx="136800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کشور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306" name="TextBox 305">
              <a:extLst>
                <a:ext uri="{FF2B5EF4-FFF2-40B4-BE49-F238E27FC236}">
                  <a16:creationId xmlns:a16="http://schemas.microsoft.com/office/drawing/2014/main" id="{C6CE0829-25C8-41BD-AD30-D79149041AEA}"/>
                </a:ext>
              </a:extLst>
            </p:cNvPr>
            <p:cNvSpPr txBox="1"/>
            <p:nvPr/>
          </p:nvSpPr>
          <p:spPr>
            <a:xfrm>
              <a:off x="1461150" y="3952475"/>
              <a:ext cx="155006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داده ها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 _02 : 23,300 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  <a:p>
              <a:pPr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داده ها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 _02 : 23,300 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sp>
        <p:nvSpPr>
          <p:cNvPr id="307" name="Oval 306">
            <a:extLst>
              <a:ext uri="{FF2B5EF4-FFF2-40B4-BE49-F238E27FC236}">
                <a16:creationId xmlns:a16="http://schemas.microsoft.com/office/drawing/2014/main" id="{AA0E8AAF-6D67-41A1-9B25-31EADB06F0D8}"/>
              </a:ext>
            </a:extLst>
          </p:cNvPr>
          <p:cNvSpPr/>
          <p:nvPr/>
        </p:nvSpPr>
        <p:spPr>
          <a:xfrm>
            <a:off x="5976266" y="2287748"/>
            <a:ext cx="1008112" cy="1008112"/>
          </a:xfrm>
          <a:prstGeom prst="ellipse">
            <a:avLst/>
          </a:prstGeom>
          <a:solidFill>
            <a:schemeClr val="accent3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>
              <a:solidFill>
                <a:schemeClr val="tx1">
                  <a:lumMod val="75000"/>
                  <a:lumOff val="25000"/>
                </a:schemeClr>
              </a:solidFill>
              <a:cs typeface="B Nazanin" pitchFamily="2" charset="-78"/>
            </a:endParaRPr>
          </a:p>
        </p:txBody>
      </p:sp>
      <p:cxnSp>
        <p:nvCxnSpPr>
          <p:cNvPr id="308" name="Elbow Connector 117">
            <a:extLst>
              <a:ext uri="{FF2B5EF4-FFF2-40B4-BE49-F238E27FC236}">
                <a16:creationId xmlns:a16="http://schemas.microsoft.com/office/drawing/2014/main" id="{3C4CC02B-99A1-4E6B-BEA7-19263EC15FED}"/>
              </a:ext>
            </a:extLst>
          </p:cNvPr>
          <p:cNvCxnSpPr>
            <a:cxnSpLocks/>
            <a:stCxn id="312" idx="0"/>
            <a:endCxn id="307" idx="0"/>
          </p:cNvCxnSpPr>
          <p:nvPr/>
        </p:nvCxnSpPr>
        <p:spPr>
          <a:xfrm rot="16200000" flipV="1">
            <a:off x="8098563" y="669508"/>
            <a:ext cx="351311" cy="3587792"/>
          </a:xfrm>
          <a:prstGeom prst="bentConnector3">
            <a:avLst>
              <a:gd name="adj1" fmla="val 167574"/>
            </a:avLst>
          </a:prstGeom>
          <a:ln w="19050">
            <a:solidFill>
              <a:schemeClr val="accent3">
                <a:alpha val="69000"/>
              </a:schemeClr>
            </a:solidFill>
            <a:prstDash val="sysDash"/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9" name="Oval 308">
            <a:extLst>
              <a:ext uri="{FF2B5EF4-FFF2-40B4-BE49-F238E27FC236}">
                <a16:creationId xmlns:a16="http://schemas.microsoft.com/office/drawing/2014/main" id="{F1283252-EBDB-4A5A-A9B9-6A9AC70A9280}"/>
              </a:ext>
            </a:extLst>
          </p:cNvPr>
          <p:cNvSpPr/>
          <p:nvPr/>
        </p:nvSpPr>
        <p:spPr>
          <a:xfrm>
            <a:off x="7547615" y="3882894"/>
            <a:ext cx="1008112" cy="1008112"/>
          </a:xfrm>
          <a:prstGeom prst="ellipse">
            <a:avLst/>
          </a:prstGeom>
          <a:solidFill>
            <a:schemeClr val="accent2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>
              <a:solidFill>
                <a:schemeClr val="tx1">
                  <a:lumMod val="75000"/>
                  <a:lumOff val="25000"/>
                </a:schemeClr>
              </a:solidFill>
              <a:cs typeface="B Nazanin" pitchFamily="2" charset="-78"/>
            </a:endParaRPr>
          </a:p>
        </p:txBody>
      </p:sp>
      <p:cxnSp>
        <p:nvCxnSpPr>
          <p:cNvPr id="310" name="Elbow Connector 119">
            <a:extLst>
              <a:ext uri="{FF2B5EF4-FFF2-40B4-BE49-F238E27FC236}">
                <a16:creationId xmlns:a16="http://schemas.microsoft.com/office/drawing/2014/main" id="{3AFB5C3F-6AB3-40AC-9B13-C81246E4DDFE}"/>
              </a:ext>
            </a:extLst>
          </p:cNvPr>
          <p:cNvCxnSpPr>
            <a:cxnSpLocks/>
            <a:stCxn id="316" idx="2"/>
            <a:endCxn id="309" idx="4"/>
          </p:cNvCxnSpPr>
          <p:nvPr/>
        </p:nvCxnSpPr>
        <p:spPr>
          <a:xfrm rot="5400000">
            <a:off x="8768521" y="3749112"/>
            <a:ext cx="425045" cy="1858743"/>
          </a:xfrm>
          <a:prstGeom prst="bentConnector3">
            <a:avLst>
              <a:gd name="adj1" fmla="val 153783"/>
            </a:avLst>
          </a:prstGeom>
          <a:ln w="19050">
            <a:solidFill>
              <a:schemeClr val="accent2">
                <a:alpha val="69000"/>
              </a:schemeClr>
            </a:solidFill>
            <a:prstDash val="sysDash"/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1" name="그룹 11">
            <a:extLst>
              <a:ext uri="{FF2B5EF4-FFF2-40B4-BE49-F238E27FC236}">
                <a16:creationId xmlns:a16="http://schemas.microsoft.com/office/drawing/2014/main" id="{6060DAD2-3C8D-47A6-93D8-0148F8B88302}"/>
              </a:ext>
            </a:extLst>
          </p:cNvPr>
          <p:cNvGrpSpPr/>
          <p:nvPr/>
        </p:nvGrpSpPr>
        <p:grpSpPr>
          <a:xfrm>
            <a:off x="9017876" y="2639059"/>
            <a:ext cx="1734238" cy="680372"/>
            <a:chOff x="9017876" y="2697830"/>
            <a:chExt cx="1734238" cy="680372"/>
          </a:xfrm>
        </p:grpSpPr>
        <p:sp>
          <p:nvSpPr>
            <p:cNvPr id="312" name="TextBox 311">
              <a:extLst>
                <a:ext uri="{FF2B5EF4-FFF2-40B4-BE49-F238E27FC236}">
                  <a16:creationId xmlns:a16="http://schemas.microsoft.com/office/drawing/2014/main" id="{527C5718-E5DE-49DD-8755-3BF4A03EB546}"/>
                </a:ext>
              </a:extLst>
            </p:cNvPr>
            <p:cNvSpPr txBox="1"/>
            <p:nvPr/>
          </p:nvSpPr>
          <p:spPr>
            <a:xfrm>
              <a:off x="9384114" y="2697830"/>
              <a:ext cx="136800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کشور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313" name="TextBox 312">
              <a:extLst>
                <a:ext uri="{FF2B5EF4-FFF2-40B4-BE49-F238E27FC236}">
                  <a16:creationId xmlns:a16="http://schemas.microsoft.com/office/drawing/2014/main" id="{A9565C74-BECE-4448-BEDB-0D5D299A014C}"/>
                </a:ext>
              </a:extLst>
            </p:cNvPr>
            <p:cNvSpPr txBox="1"/>
            <p:nvPr/>
          </p:nvSpPr>
          <p:spPr>
            <a:xfrm>
              <a:off x="9017876" y="2916537"/>
              <a:ext cx="173423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داده ها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 _02 : 23,300 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داده ها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 _02 : 23,300 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grpSp>
        <p:nvGrpSpPr>
          <p:cNvPr id="314" name="그룹 12">
            <a:extLst>
              <a:ext uri="{FF2B5EF4-FFF2-40B4-BE49-F238E27FC236}">
                <a16:creationId xmlns:a16="http://schemas.microsoft.com/office/drawing/2014/main" id="{E26D3C22-DD02-440A-B87E-BCDB540162BF}"/>
              </a:ext>
            </a:extLst>
          </p:cNvPr>
          <p:cNvGrpSpPr/>
          <p:nvPr/>
        </p:nvGrpSpPr>
        <p:grpSpPr>
          <a:xfrm>
            <a:off x="9065172" y="3785589"/>
            <a:ext cx="1690484" cy="680372"/>
            <a:chOff x="9065172" y="3672034"/>
            <a:chExt cx="1690484" cy="680372"/>
          </a:xfrm>
        </p:grpSpPr>
        <p:sp>
          <p:nvSpPr>
            <p:cNvPr id="315" name="TextBox 314">
              <a:extLst>
                <a:ext uri="{FF2B5EF4-FFF2-40B4-BE49-F238E27FC236}">
                  <a16:creationId xmlns:a16="http://schemas.microsoft.com/office/drawing/2014/main" id="{D623D773-94CA-44AE-93FA-A816FBF91A90}"/>
                </a:ext>
              </a:extLst>
            </p:cNvPr>
            <p:cNvSpPr txBox="1"/>
            <p:nvPr/>
          </p:nvSpPr>
          <p:spPr>
            <a:xfrm>
              <a:off x="9387656" y="3672034"/>
              <a:ext cx="136800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کشور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316" name="TextBox 315">
              <a:extLst>
                <a:ext uri="{FF2B5EF4-FFF2-40B4-BE49-F238E27FC236}">
                  <a16:creationId xmlns:a16="http://schemas.microsoft.com/office/drawing/2014/main" id="{2D62F311-56C7-443F-B73E-E655481114EC}"/>
                </a:ext>
              </a:extLst>
            </p:cNvPr>
            <p:cNvSpPr txBox="1"/>
            <p:nvPr/>
          </p:nvSpPr>
          <p:spPr>
            <a:xfrm>
              <a:off x="9065172" y="3890741"/>
              <a:ext cx="169048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داده ها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 _02 : 23,300 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داده ها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 _02 : 23,300 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graphicFrame>
        <p:nvGraphicFramePr>
          <p:cNvPr id="317" name="Chart 7">
            <a:extLst>
              <a:ext uri="{FF2B5EF4-FFF2-40B4-BE49-F238E27FC236}">
                <a16:creationId xmlns:a16="http://schemas.microsoft.com/office/drawing/2014/main" id="{1EDAB720-DCA0-482B-A4C8-65BE21AB9BA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591815713"/>
              </p:ext>
            </p:extLst>
          </p:nvPr>
        </p:nvGraphicFramePr>
        <p:xfrm>
          <a:off x="10659043" y="3627910"/>
          <a:ext cx="924253" cy="99573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318" name="Chart 7">
            <a:extLst>
              <a:ext uri="{FF2B5EF4-FFF2-40B4-BE49-F238E27FC236}">
                <a16:creationId xmlns:a16="http://schemas.microsoft.com/office/drawing/2014/main" id="{94511E21-BEAF-442D-959D-AF2FCBCF57E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130146245"/>
              </p:ext>
            </p:extLst>
          </p:nvPr>
        </p:nvGraphicFramePr>
        <p:xfrm>
          <a:off x="10659043" y="2481380"/>
          <a:ext cx="924253" cy="99573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319" name="Chart 7">
            <a:extLst>
              <a:ext uri="{FF2B5EF4-FFF2-40B4-BE49-F238E27FC236}">
                <a16:creationId xmlns:a16="http://schemas.microsoft.com/office/drawing/2014/main" id="{2879F217-81FB-4522-B8E4-C97B2B2B6E4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168836537"/>
              </p:ext>
            </p:extLst>
          </p:nvPr>
        </p:nvGraphicFramePr>
        <p:xfrm>
          <a:off x="632895" y="3627910"/>
          <a:ext cx="924253" cy="99573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320" name="Rectangle 30">
            <a:extLst>
              <a:ext uri="{FF2B5EF4-FFF2-40B4-BE49-F238E27FC236}">
                <a16:creationId xmlns:a16="http://schemas.microsoft.com/office/drawing/2014/main" id="{D1215374-EFAF-4294-8BF3-3BE1B019B332}"/>
              </a:ext>
            </a:extLst>
          </p:cNvPr>
          <p:cNvSpPr/>
          <p:nvPr/>
        </p:nvSpPr>
        <p:spPr>
          <a:xfrm>
            <a:off x="831863" y="5410723"/>
            <a:ext cx="272745" cy="271948"/>
          </a:xfrm>
          <a:custGeom>
            <a:avLst/>
            <a:gdLst/>
            <a:ahLst/>
            <a:cxnLst/>
            <a:rect l="l" t="t" r="r" b="b"/>
            <a:pathLst>
              <a:path w="3240000" h="3230531">
                <a:moveTo>
                  <a:pt x="720000" y="2697973"/>
                </a:moveTo>
                <a:cubicBezTo>
                  <a:pt x="680235" y="2697973"/>
                  <a:pt x="648000" y="2730208"/>
                  <a:pt x="648000" y="2769973"/>
                </a:cubicBezTo>
                <a:cubicBezTo>
                  <a:pt x="648000" y="2809738"/>
                  <a:pt x="680235" y="2841973"/>
                  <a:pt x="720000" y="2841973"/>
                </a:cubicBezTo>
                <a:lnTo>
                  <a:pt x="2520000" y="2841973"/>
                </a:lnTo>
                <a:cubicBezTo>
                  <a:pt x="2559765" y="2841973"/>
                  <a:pt x="2592000" y="2809738"/>
                  <a:pt x="2592000" y="2769973"/>
                </a:cubicBezTo>
                <a:cubicBezTo>
                  <a:pt x="2592000" y="2730208"/>
                  <a:pt x="2559765" y="2697973"/>
                  <a:pt x="2520000" y="2697973"/>
                </a:cubicBezTo>
                <a:close/>
                <a:moveTo>
                  <a:pt x="720000" y="2366733"/>
                </a:moveTo>
                <a:cubicBezTo>
                  <a:pt x="680235" y="2366733"/>
                  <a:pt x="648000" y="2398968"/>
                  <a:pt x="648000" y="2438733"/>
                </a:cubicBezTo>
                <a:cubicBezTo>
                  <a:pt x="648000" y="2478498"/>
                  <a:pt x="680235" y="2510733"/>
                  <a:pt x="720000" y="2510733"/>
                </a:cubicBezTo>
                <a:lnTo>
                  <a:pt x="2520000" y="2510733"/>
                </a:lnTo>
                <a:cubicBezTo>
                  <a:pt x="2559765" y="2510733"/>
                  <a:pt x="2592000" y="2478498"/>
                  <a:pt x="2592000" y="2438733"/>
                </a:cubicBezTo>
                <a:cubicBezTo>
                  <a:pt x="2592000" y="2398968"/>
                  <a:pt x="2559765" y="2366733"/>
                  <a:pt x="2520000" y="2366733"/>
                </a:cubicBezTo>
                <a:close/>
                <a:moveTo>
                  <a:pt x="720000" y="2035493"/>
                </a:moveTo>
                <a:cubicBezTo>
                  <a:pt x="680235" y="2035493"/>
                  <a:pt x="648000" y="2067728"/>
                  <a:pt x="648000" y="2107493"/>
                </a:cubicBezTo>
                <a:cubicBezTo>
                  <a:pt x="648000" y="2147258"/>
                  <a:pt x="680235" y="2179493"/>
                  <a:pt x="720000" y="2179493"/>
                </a:cubicBezTo>
                <a:lnTo>
                  <a:pt x="2520000" y="2179493"/>
                </a:lnTo>
                <a:cubicBezTo>
                  <a:pt x="2559765" y="2179493"/>
                  <a:pt x="2592000" y="2147258"/>
                  <a:pt x="2592000" y="2107493"/>
                </a:cubicBezTo>
                <a:cubicBezTo>
                  <a:pt x="2592000" y="2067728"/>
                  <a:pt x="2559765" y="2035493"/>
                  <a:pt x="2520000" y="2035493"/>
                </a:cubicBezTo>
                <a:close/>
                <a:moveTo>
                  <a:pt x="720000" y="1704253"/>
                </a:moveTo>
                <a:cubicBezTo>
                  <a:pt x="680235" y="1704253"/>
                  <a:pt x="648000" y="1736488"/>
                  <a:pt x="648000" y="1776253"/>
                </a:cubicBezTo>
                <a:cubicBezTo>
                  <a:pt x="648000" y="1816018"/>
                  <a:pt x="680235" y="1848253"/>
                  <a:pt x="720000" y="1848253"/>
                </a:cubicBezTo>
                <a:lnTo>
                  <a:pt x="2520000" y="1848253"/>
                </a:lnTo>
                <a:cubicBezTo>
                  <a:pt x="2559765" y="1848253"/>
                  <a:pt x="2592000" y="1816018"/>
                  <a:pt x="2592000" y="1776253"/>
                </a:cubicBezTo>
                <a:cubicBezTo>
                  <a:pt x="2592000" y="1736488"/>
                  <a:pt x="2559765" y="1704253"/>
                  <a:pt x="2520000" y="1704253"/>
                </a:cubicBezTo>
                <a:close/>
                <a:moveTo>
                  <a:pt x="720000" y="1373013"/>
                </a:moveTo>
                <a:cubicBezTo>
                  <a:pt x="680235" y="1373013"/>
                  <a:pt x="648000" y="1405248"/>
                  <a:pt x="648000" y="1445013"/>
                </a:cubicBezTo>
                <a:cubicBezTo>
                  <a:pt x="648000" y="1484778"/>
                  <a:pt x="680235" y="1517013"/>
                  <a:pt x="720000" y="1517013"/>
                </a:cubicBezTo>
                <a:lnTo>
                  <a:pt x="2520000" y="1517013"/>
                </a:lnTo>
                <a:cubicBezTo>
                  <a:pt x="2559765" y="1517013"/>
                  <a:pt x="2592000" y="1484778"/>
                  <a:pt x="2592000" y="1445013"/>
                </a:cubicBezTo>
                <a:cubicBezTo>
                  <a:pt x="2592000" y="1405248"/>
                  <a:pt x="2559765" y="1373013"/>
                  <a:pt x="2520000" y="1373013"/>
                </a:cubicBezTo>
                <a:close/>
                <a:moveTo>
                  <a:pt x="720000" y="1041773"/>
                </a:moveTo>
                <a:cubicBezTo>
                  <a:pt x="680235" y="1041773"/>
                  <a:pt x="648000" y="1074008"/>
                  <a:pt x="648000" y="1113773"/>
                </a:cubicBezTo>
                <a:cubicBezTo>
                  <a:pt x="648000" y="1153538"/>
                  <a:pt x="680235" y="1185773"/>
                  <a:pt x="720000" y="1185773"/>
                </a:cubicBezTo>
                <a:lnTo>
                  <a:pt x="2520000" y="1185773"/>
                </a:lnTo>
                <a:cubicBezTo>
                  <a:pt x="2559765" y="1185773"/>
                  <a:pt x="2592000" y="1153538"/>
                  <a:pt x="2592000" y="1113773"/>
                </a:cubicBezTo>
                <a:cubicBezTo>
                  <a:pt x="2592000" y="1074008"/>
                  <a:pt x="2559765" y="1041773"/>
                  <a:pt x="2520000" y="1041773"/>
                </a:cubicBezTo>
                <a:close/>
                <a:moveTo>
                  <a:pt x="0" y="305988"/>
                </a:moveTo>
                <a:lnTo>
                  <a:pt x="181957" y="305988"/>
                </a:lnTo>
                <a:lnTo>
                  <a:pt x="181957" y="470032"/>
                </a:lnTo>
                <a:cubicBezTo>
                  <a:pt x="181957" y="599267"/>
                  <a:pt x="286722" y="704032"/>
                  <a:pt x="415957" y="704032"/>
                </a:cubicBezTo>
                <a:cubicBezTo>
                  <a:pt x="545192" y="704032"/>
                  <a:pt x="649957" y="599267"/>
                  <a:pt x="649957" y="470032"/>
                </a:cubicBezTo>
                <a:lnTo>
                  <a:pt x="649957" y="305988"/>
                </a:lnTo>
                <a:lnTo>
                  <a:pt x="802357" y="305988"/>
                </a:lnTo>
                <a:lnTo>
                  <a:pt x="802357" y="470031"/>
                </a:lnTo>
                <a:cubicBezTo>
                  <a:pt x="802357" y="599266"/>
                  <a:pt x="907122" y="704031"/>
                  <a:pt x="1036357" y="704031"/>
                </a:cubicBezTo>
                <a:cubicBezTo>
                  <a:pt x="1165592" y="704031"/>
                  <a:pt x="1270357" y="599266"/>
                  <a:pt x="1270357" y="470031"/>
                </a:cubicBezTo>
                <a:lnTo>
                  <a:pt x="1270357" y="305988"/>
                </a:lnTo>
                <a:lnTo>
                  <a:pt x="1422757" y="305988"/>
                </a:lnTo>
                <a:lnTo>
                  <a:pt x="1422757" y="470030"/>
                </a:lnTo>
                <a:cubicBezTo>
                  <a:pt x="1422757" y="599265"/>
                  <a:pt x="1527522" y="704030"/>
                  <a:pt x="1656757" y="704030"/>
                </a:cubicBezTo>
                <a:cubicBezTo>
                  <a:pt x="1785992" y="704030"/>
                  <a:pt x="1890757" y="599265"/>
                  <a:pt x="1890757" y="470030"/>
                </a:cubicBezTo>
                <a:lnTo>
                  <a:pt x="1890757" y="305988"/>
                </a:lnTo>
                <a:lnTo>
                  <a:pt x="2043157" y="305988"/>
                </a:lnTo>
                <a:lnTo>
                  <a:pt x="2043157" y="470029"/>
                </a:lnTo>
                <a:cubicBezTo>
                  <a:pt x="2043157" y="599264"/>
                  <a:pt x="2147922" y="704029"/>
                  <a:pt x="2277157" y="704029"/>
                </a:cubicBezTo>
                <a:cubicBezTo>
                  <a:pt x="2406392" y="704029"/>
                  <a:pt x="2511157" y="599264"/>
                  <a:pt x="2511157" y="470029"/>
                </a:cubicBezTo>
                <a:lnTo>
                  <a:pt x="2511157" y="305988"/>
                </a:lnTo>
                <a:lnTo>
                  <a:pt x="2663557" y="305988"/>
                </a:lnTo>
                <a:lnTo>
                  <a:pt x="2663557" y="470028"/>
                </a:lnTo>
                <a:cubicBezTo>
                  <a:pt x="2663557" y="599263"/>
                  <a:pt x="2768322" y="704028"/>
                  <a:pt x="2897557" y="704028"/>
                </a:cubicBezTo>
                <a:cubicBezTo>
                  <a:pt x="3026792" y="704028"/>
                  <a:pt x="3131557" y="599263"/>
                  <a:pt x="3131557" y="470028"/>
                </a:cubicBezTo>
                <a:lnTo>
                  <a:pt x="3131557" y="305988"/>
                </a:lnTo>
                <a:lnTo>
                  <a:pt x="3240000" y="305988"/>
                </a:lnTo>
                <a:lnTo>
                  <a:pt x="3240000" y="3230531"/>
                </a:lnTo>
                <a:lnTo>
                  <a:pt x="0" y="3230531"/>
                </a:lnTo>
                <a:close/>
                <a:moveTo>
                  <a:pt x="415957" y="4"/>
                </a:moveTo>
                <a:cubicBezTo>
                  <a:pt x="485545" y="4"/>
                  <a:pt x="541957" y="56416"/>
                  <a:pt x="541957" y="126004"/>
                </a:cubicBezTo>
                <a:lnTo>
                  <a:pt x="541957" y="485972"/>
                </a:lnTo>
                <a:cubicBezTo>
                  <a:pt x="541957" y="555560"/>
                  <a:pt x="485545" y="611972"/>
                  <a:pt x="415957" y="611972"/>
                </a:cubicBezTo>
                <a:cubicBezTo>
                  <a:pt x="346369" y="611972"/>
                  <a:pt x="289957" y="555560"/>
                  <a:pt x="289957" y="485972"/>
                </a:cubicBezTo>
                <a:lnTo>
                  <a:pt x="289957" y="126004"/>
                </a:lnTo>
                <a:cubicBezTo>
                  <a:pt x="289957" y="56416"/>
                  <a:pt x="346369" y="4"/>
                  <a:pt x="415957" y="4"/>
                </a:cubicBezTo>
                <a:close/>
                <a:moveTo>
                  <a:pt x="1036357" y="3"/>
                </a:moveTo>
                <a:cubicBezTo>
                  <a:pt x="1105945" y="3"/>
                  <a:pt x="1162357" y="56415"/>
                  <a:pt x="1162357" y="126003"/>
                </a:cubicBezTo>
                <a:lnTo>
                  <a:pt x="1162357" y="485971"/>
                </a:lnTo>
                <a:cubicBezTo>
                  <a:pt x="1162357" y="555559"/>
                  <a:pt x="1105945" y="611971"/>
                  <a:pt x="1036357" y="611971"/>
                </a:cubicBezTo>
                <a:cubicBezTo>
                  <a:pt x="966769" y="611971"/>
                  <a:pt x="910357" y="555559"/>
                  <a:pt x="910357" y="485971"/>
                </a:cubicBezTo>
                <a:lnTo>
                  <a:pt x="910357" y="126003"/>
                </a:lnTo>
                <a:cubicBezTo>
                  <a:pt x="910357" y="56415"/>
                  <a:pt x="966769" y="3"/>
                  <a:pt x="1036357" y="3"/>
                </a:cubicBezTo>
                <a:close/>
                <a:moveTo>
                  <a:pt x="1656757" y="2"/>
                </a:moveTo>
                <a:cubicBezTo>
                  <a:pt x="1726345" y="2"/>
                  <a:pt x="1782757" y="56414"/>
                  <a:pt x="1782757" y="126002"/>
                </a:cubicBezTo>
                <a:lnTo>
                  <a:pt x="1782757" y="485970"/>
                </a:lnTo>
                <a:cubicBezTo>
                  <a:pt x="1782757" y="555558"/>
                  <a:pt x="1726345" y="611970"/>
                  <a:pt x="1656757" y="611970"/>
                </a:cubicBezTo>
                <a:cubicBezTo>
                  <a:pt x="1587169" y="611970"/>
                  <a:pt x="1530757" y="555558"/>
                  <a:pt x="1530757" y="485970"/>
                </a:cubicBezTo>
                <a:lnTo>
                  <a:pt x="1530757" y="126002"/>
                </a:lnTo>
                <a:cubicBezTo>
                  <a:pt x="1530757" y="56414"/>
                  <a:pt x="1587169" y="2"/>
                  <a:pt x="1656757" y="2"/>
                </a:cubicBezTo>
                <a:close/>
                <a:moveTo>
                  <a:pt x="2277157" y="1"/>
                </a:moveTo>
                <a:cubicBezTo>
                  <a:pt x="2346745" y="1"/>
                  <a:pt x="2403157" y="56413"/>
                  <a:pt x="2403157" y="126001"/>
                </a:cubicBezTo>
                <a:lnTo>
                  <a:pt x="2403157" y="485969"/>
                </a:lnTo>
                <a:cubicBezTo>
                  <a:pt x="2403157" y="555557"/>
                  <a:pt x="2346745" y="611969"/>
                  <a:pt x="2277157" y="611969"/>
                </a:cubicBezTo>
                <a:cubicBezTo>
                  <a:pt x="2207569" y="611969"/>
                  <a:pt x="2151157" y="555557"/>
                  <a:pt x="2151157" y="485969"/>
                </a:cubicBezTo>
                <a:lnTo>
                  <a:pt x="2151157" y="126001"/>
                </a:lnTo>
                <a:cubicBezTo>
                  <a:pt x="2151157" y="56413"/>
                  <a:pt x="2207569" y="1"/>
                  <a:pt x="2277157" y="1"/>
                </a:cubicBezTo>
                <a:close/>
                <a:moveTo>
                  <a:pt x="2897557" y="0"/>
                </a:moveTo>
                <a:cubicBezTo>
                  <a:pt x="2967145" y="0"/>
                  <a:pt x="3023557" y="56412"/>
                  <a:pt x="3023557" y="126000"/>
                </a:cubicBezTo>
                <a:lnTo>
                  <a:pt x="3023557" y="485968"/>
                </a:lnTo>
                <a:cubicBezTo>
                  <a:pt x="3023557" y="555556"/>
                  <a:pt x="2967145" y="611968"/>
                  <a:pt x="2897557" y="611968"/>
                </a:cubicBezTo>
                <a:cubicBezTo>
                  <a:pt x="2827969" y="611968"/>
                  <a:pt x="2771557" y="555556"/>
                  <a:pt x="2771557" y="485968"/>
                </a:cubicBezTo>
                <a:lnTo>
                  <a:pt x="2771557" y="126000"/>
                </a:lnTo>
                <a:cubicBezTo>
                  <a:pt x="2771557" y="56412"/>
                  <a:pt x="2827969" y="0"/>
                  <a:pt x="289755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itchFamily="2" charset="-78"/>
            </a:endParaRPr>
          </a:p>
        </p:txBody>
      </p:sp>
      <p:sp>
        <p:nvSpPr>
          <p:cNvPr id="321" name="Rounded Rectangle 5">
            <a:extLst>
              <a:ext uri="{FF2B5EF4-FFF2-40B4-BE49-F238E27FC236}">
                <a16:creationId xmlns:a16="http://schemas.microsoft.com/office/drawing/2014/main" id="{34B099F5-4C73-41F4-879A-2DBD20FF3FA3}"/>
              </a:ext>
            </a:extLst>
          </p:cNvPr>
          <p:cNvSpPr/>
          <p:nvPr/>
        </p:nvSpPr>
        <p:spPr>
          <a:xfrm flipH="1">
            <a:off x="3630868" y="5417109"/>
            <a:ext cx="336779" cy="277822"/>
          </a:xfrm>
          <a:custGeom>
            <a:avLst/>
            <a:gdLst>
              <a:gd name="connsiteX0" fmla="*/ 1384251 w 3217557"/>
              <a:gd name="connsiteY0" fmla="*/ 661544 h 2702049"/>
              <a:gd name="connsiteX1" fmla="*/ 1574067 w 3217557"/>
              <a:gd name="connsiteY1" fmla="*/ 851360 h 2702049"/>
              <a:gd name="connsiteX2" fmla="*/ 1384251 w 3217557"/>
              <a:gd name="connsiteY2" fmla="*/ 1041176 h 2702049"/>
              <a:gd name="connsiteX3" fmla="*/ 1194435 w 3217557"/>
              <a:gd name="connsiteY3" fmla="*/ 851360 h 2702049"/>
              <a:gd name="connsiteX4" fmla="*/ 1384251 w 3217557"/>
              <a:gd name="connsiteY4" fmla="*/ 661544 h 2702049"/>
              <a:gd name="connsiteX5" fmla="*/ 1993421 w 3217557"/>
              <a:gd name="connsiteY5" fmla="*/ 661544 h 2702049"/>
              <a:gd name="connsiteX6" fmla="*/ 2183237 w 3217557"/>
              <a:gd name="connsiteY6" fmla="*/ 851360 h 2702049"/>
              <a:gd name="connsiteX7" fmla="*/ 1993421 w 3217557"/>
              <a:gd name="connsiteY7" fmla="*/ 1041176 h 2702049"/>
              <a:gd name="connsiteX8" fmla="*/ 1803605 w 3217557"/>
              <a:gd name="connsiteY8" fmla="*/ 851360 h 2702049"/>
              <a:gd name="connsiteX9" fmla="*/ 1993421 w 3217557"/>
              <a:gd name="connsiteY9" fmla="*/ 661544 h 2702049"/>
              <a:gd name="connsiteX10" fmla="*/ 2602591 w 3217557"/>
              <a:gd name="connsiteY10" fmla="*/ 661544 h 2702049"/>
              <a:gd name="connsiteX11" fmla="*/ 2792407 w 3217557"/>
              <a:gd name="connsiteY11" fmla="*/ 851360 h 2702049"/>
              <a:gd name="connsiteX12" fmla="*/ 2602591 w 3217557"/>
              <a:gd name="connsiteY12" fmla="*/ 1041176 h 2702049"/>
              <a:gd name="connsiteX13" fmla="*/ 2412775 w 3217557"/>
              <a:gd name="connsiteY13" fmla="*/ 851360 h 2702049"/>
              <a:gd name="connsiteX14" fmla="*/ 2602591 w 3217557"/>
              <a:gd name="connsiteY14" fmla="*/ 661544 h 2702049"/>
              <a:gd name="connsiteX15" fmla="*/ 677114 w 3217557"/>
              <a:gd name="connsiteY15" fmla="*/ 569491 h 2702049"/>
              <a:gd name="connsiteX16" fmla="*/ 330916 w 3217557"/>
              <a:gd name="connsiteY16" fmla="*/ 569491 h 2702049"/>
              <a:gd name="connsiteX17" fmla="*/ 0 w 3217557"/>
              <a:gd name="connsiteY17" fmla="*/ 900407 h 2702049"/>
              <a:gd name="connsiteX18" fmla="*/ 0 w 3217557"/>
              <a:gd name="connsiteY18" fmla="*/ 1952009 h 2702049"/>
              <a:gd name="connsiteX19" fmla="*/ 330916 w 3217557"/>
              <a:gd name="connsiteY19" fmla="*/ 2282925 h 2702049"/>
              <a:gd name="connsiteX20" fmla="*/ 711670 w 3217557"/>
              <a:gd name="connsiteY20" fmla="*/ 2282925 h 2702049"/>
              <a:gd name="connsiteX21" fmla="*/ 15770 w 3217557"/>
              <a:gd name="connsiteY21" fmla="*/ 2702049 h 2702049"/>
              <a:gd name="connsiteX22" fmla="*/ 1294529 w 3217557"/>
              <a:gd name="connsiteY22" fmla="*/ 2282925 h 2702049"/>
              <a:gd name="connsiteX23" fmla="*/ 2117356 w 3217557"/>
              <a:gd name="connsiteY23" fmla="*/ 2282925 h 2702049"/>
              <a:gd name="connsiteX24" fmla="*/ 2418395 w 3217557"/>
              <a:gd name="connsiteY24" fmla="*/ 2087951 h 2702049"/>
              <a:gd name="connsiteX25" fmla="*/ 1830857 w 3217557"/>
              <a:gd name="connsiteY25" fmla="*/ 1799347 h 2702049"/>
              <a:gd name="connsiteX26" fmla="*/ 1008030 w 3217557"/>
              <a:gd name="connsiteY26" fmla="*/ 1799347 h 2702049"/>
              <a:gd name="connsiteX27" fmla="*/ 677114 w 3217557"/>
              <a:gd name="connsiteY27" fmla="*/ 1468431 h 2702049"/>
              <a:gd name="connsiteX28" fmla="*/ 677114 w 3217557"/>
              <a:gd name="connsiteY28" fmla="*/ 569491 h 2702049"/>
              <a:gd name="connsiteX29" fmla="*/ 2886641 w 3217557"/>
              <a:gd name="connsiteY29" fmla="*/ 0 h 2702049"/>
              <a:gd name="connsiteX30" fmla="*/ 1100201 w 3217557"/>
              <a:gd name="connsiteY30" fmla="*/ 0 h 2702049"/>
              <a:gd name="connsiteX31" fmla="*/ 769285 w 3217557"/>
              <a:gd name="connsiteY31" fmla="*/ 330916 h 2702049"/>
              <a:gd name="connsiteX32" fmla="*/ 769285 w 3217557"/>
              <a:gd name="connsiteY32" fmla="*/ 1382518 h 2702049"/>
              <a:gd name="connsiteX33" fmla="*/ 1100201 w 3217557"/>
              <a:gd name="connsiteY33" fmla="*/ 1713434 h 2702049"/>
              <a:gd name="connsiteX34" fmla="*/ 1923028 w 3217557"/>
              <a:gd name="connsiteY34" fmla="*/ 1713434 h 2702049"/>
              <a:gd name="connsiteX35" fmla="*/ 3078958 w 3217557"/>
              <a:gd name="connsiteY35" fmla="*/ 2077967 h 2702049"/>
              <a:gd name="connsiteX36" fmla="*/ 2505887 w 3217557"/>
              <a:gd name="connsiteY36" fmla="*/ 1713434 h 2702049"/>
              <a:gd name="connsiteX37" fmla="*/ 2886641 w 3217557"/>
              <a:gd name="connsiteY37" fmla="*/ 1713434 h 2702049"/>
              <a:gd name="connsiteX38" fmla="*/ 3217557 w 3217557"/>
              <a:gd name="connsiteY38" fmla="*/ 1382518 h 2702049"/>
              <a:gd name="connsiteX39" fmla="*/ 3217557 w 3217557"/>
              <a:gd name="connsiteY39" fmla="*/ 330916 h 2702049"/>
              <a:gd name="connsiteX40" fmla="*/ 2886641 w 3217557"/>
              <a:gd name="connsiteY40" fmla="*/ 0 h 2702049"/>
              <a:gd name="connsiteX0" fmla="*/ 1384251 w 3217557"/>
              <a:gd name="connsiteY0" fmla="*/ 661544 h 2702049"/>
              <a:gd name="connsiteX1" fmla="*/ 1574067 w 3217557"/>
              <a:gd name="connsiteY1" fmla="*/ 851360 h 2702049"/>
              <a:gd name="connsiteX2" fmla="*/ 1384251 w 3217557"/>
              <a:gd name="connsiteY2" fmla="*/ 1041176 h 2702049"/>
              <a:gd name="connsiteX3" fmla="*/ 1194435 w 3217557"/>
              <a:gd name="connsiteY3" fmla="*/ 851360 h 2702049"/>
              <a:gd name="connsiteX4" fmla="*/ 1384251 w 3217557"/>
              <a:gd name="connsiteY4" fmla="*/ 661544 h 2702049"/>
              <a:gd name="connsiteX5" fmla="*/ 1993421 w 3217557"/>
              <a:gd name="connsiteY5" fmla="*/ 661544 h 2702049"/>
              <a:gd name="connsiteX6" fmla="*/ 2183237 w 3217557"/>
              <a:gd name="connsiteY6" fmla="*/ 851360 h 2702049"/>
              <a:gd name="connsiteX7" fmla="*/ 1993421 w 3217557"/>
              <a:gd name="connsiteY7" fmla="*/ 1041176 h 2702049"/>
              <a:gd name="connsiteX8" fmla="*/ 1803605 w 3217557"/>
              <a:gd name="connsiteY8" fmla="*/ 851360 h 2702049"/>
              <a:gd name="connsiteX9" fmla="*/ 1993421 w 3217557"/>
              <a:gd name="connsiteY9" fmla="*/ 661544 h 2702049"/>
              <a:gd name="connsiteX10" fmla="*/ 2602591 w 3217557"/>
              <a:gd name="connsiteY10" fmla="*/ 661544 h 2702049"/>
              <a:gd name="connsiteX11" fmla="*/ 2792407 w 3217557"/>
              <a:gd name="connsiteY11" fmla="*/ 851360 h 2702049"/>
              <a:gd name="connsiteX12" fmla="*/ 2602591 w 3217557"/>
              <a:gd name="connsiteY12" fmla="*/ 1041176 h 2702049"/>
              <a:gd name="connsiteX13" fmla="*/ 2412775 w 3217557"/>
              <a:gd name="connsiteY13" fmla="*/ 851360 h 2702049"/>
              <a:gd name="connsiteX14" fmla="*/ 2602591 w 3217557"/>
              <a:gd name="connsiteY14" fmla="*/ 661544 h 2702049"/>
              <a:gd name="connsiteX15" fmla="*/ 677114 w 3217557"/>
              <a:gd name="connsiteY15" fmla="*/ 569491 h 2702049"/>
              <a:gd name="connsiteX16" fmla="*/ 330916 w 3217557"/>
              <a:gd name="connsiteY16" fmla="*/ 569491 h 2702049"/>
              <a:gd name="connsiteX17" fmla="*/ 0 w 3217557"/>
              <a:gd name="connsiteY17" fmla="*/ 900407 h 2702049"/>
              <a:gd name="connsiteX18" fmla="*/ 0 w 3217557"/>
              <a:gd name="connsiteY18" fmla="*/ 1952009 h 2702049"/>
              <a:gd name="connsiteX19" fmla="*/ 330916 w 3217557"/>
              <a:gd name="connsiteY19" fmla="*/ 2282925 h 2702049"/>
              <a:gd name="connsiteX20" fmla="*/ 711670 w 3217557"/>
              <a:gd name="connsiteY20" fmla="*/ 2282925 h 2702049"/>
              <a:gd name="connsiteX21" fmla="*/ 15770 w 3217557"/>
              <a:gd name="connsiteY21" fmla="*/ 2702049 h 2702049"/>
              <a:gd name="connsiteX22" fmla="*/ 1294529 w 3217557"/>
              <a:gd name="connsiteY22" fmla="*/ 2282925 h 2702049"/>
              <a:gd name="connsiteX23" fmla="*/ 2117356 w 3217557"/>
              <a:gd name="connsiteY23" fmla="*/ 2282925 h 2702049"/>
              <a:gd name="connsiteX24" fmla="*/ 2418395 w 3217557"/>
              <a:gd name="connsiteY24" fmla="*/ 2087951 h 2702049"/>
              <a:gd name="connsiteX25" fmla="*/ 1830857 w 3217557"/>
              <a:gd name="connsiteY25" fmla="*/ 1799347 h 2702049"/>
              <a:gd name="connsiteX26" fmla="*/ 1008030 w 3217557"/>
              <a:gd name="connsiteY26" fmla="*/ 1799347 h 2702049"/>
              <a:gd name="connsiteX27" fmla="*/ 677114 w 3217557"/>
              <a:gd name="connsiteY27" fmla="*/ 1468431 h 2702049"/>
              <a:gd name="connsiteX28" fmla="*/ 677114 w 3217557"/>
              <a:gd name="connsiteY28" fmla="*/ 569491 h 2702049"/>
              <a:gd name="connsiteX29" fmla="*/ 2886641 w 3217557"/>
              <a:gd name="connsiteY29" fmla="*/ 0 h 2702049"/>
              <a:gd name="connsiteX30" fmla="*/ 1100201 w 3217557"/>
              <a:gd name="connsiteY30" fmla="*/ 0 h 2702049"/>
              <a:gd name="connsiteX31" fmla="*/ 769285 w 3217557"/>
              <a:gd name="connsiteY31" fmla="*/ 330916 h 2702049"/>
              <a:gd name="connsiteX32" fmla="*/ 769285 w 3217557"/>
              <a:gd name="connsiteY32" fmla="*/ 1382518 h 2702049"/>
              <a:gd name="connsiteX33" fmla="*/ 1100201 w 3217557"/>
              <a:gd name="connsiteY33" fmla="*/ 1713434 h 2702049"/>
              <a:gd name="connsiteX34" fmla="*/ 1923028 w 3217557"/>
              <a:gd name="connsiteY34" fmla="*/ 1713434 h 2702049"/>
              <a:gd name="connsiteX35" fmla="*/ 3078958 w 3217557"/>
              <a:gd name="connsiteY35" fmla="*/ 2077967 h 2702049"/>
              <a:gd name="connsiteX36" fmla="*/ 2505887 w 3217557"/>
              <a:gd name="connsiteY36" fmla="*/ 1713434 h 2702049"/>
              <a:gd name="connsiteX37" fmla="*/ 2886641 w 3217557"/>
              <a:gd name="connsiteY37" fmla="*/ 1713434 h 2702049"/>
              <a:gd name="connsiteX38" fmla="*/ 3217557 w 3217557"/>
              <a:gd name="connsiteY38" fmla="*/ 1382518 h 2702049"/>
              <a:gd name="connsiteX39" fmla="*/ 3217557 w 3217557"/>
              <a:gd name="connsiteY39" fmla="*/ 330916 h 2702049"/>
              <a:gd name="connsiteX40" fmla="*/ 2886641 w 3217557"/>
              <a:gd name="connsiteY40" fmla="*/ 0 h 2702049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3217557" h="2654282">
                <a:moveTo>
                  <a:pt x="1384251" y="661544"/>
                </a:moveTo>
                <a:cubicBezTo>
                  <a:pt x="1489083" y="661544"/>
                  <a:pt x="1574067" y="746528"/>
                  <a:pt x="1574067" y="851360"/>
                </a:cubicBezTo>
                <a:cubicBezTo>
                  <a:pt x="1574067" y="956192"/>
                  <a:pt x="1489083" y="1041176"/>
                  <a:pt x="1384251" y="1041176"/>
                </a:cubicBezTo>
                <a:cubicBezTo>
                  <a:pt x="1279419" y="1041176"/>
                  <a:pt x="1194435" y="956192"/>
                  <a:pt x="1194435" y="851360"/>
                </a:cubicBezTo>
                <a:cubicBezTo>
                  <a:pt x="1194435" y="746528"/>
                  <a:pt x="1279419" y="661544"/>
                  <a:pt x="1384251" y="661544"/>
                </a:cubicBezTo>
                <a:close/>
                <a:moveTo>
                  <a:pt x="1993421" y="661544"/>
                </a:moveTo>
                <a:cubicBezTo>
                  <a:pt x="2098253" y="661544"/>
                  <a:pt x="2183237" y="746528"/>
                  <a:pt x="2183237" y="851360"/>
                </a:cubicBezTo>
                <a:cubicBezTo>
                  <a:pt x="2183237" y="956192"/>
                  <a:pt x="2098253" y="1041176"/>
                  <a:pt x="1993421" y="1041176"/>
                </a:cubicBezTo>
                <a:cubicBezTo>
                  <a:pt x="1888589" y="1041176"/>
                  <a:pt x="1803605" y="956192"/>
                  <a:pt x="1803605" y="851360"/>
                </a:cubicBezTo>
                <a:cubicBezTo>
                  <a:pt x="1803605" y="746528"/>
                  <a:pt x="1888589" y="661544"/>
                  <a:pt x="1993421" y="661544"/>
                </a:cubicBezTo>
                <a:close/>
                <a:moveTo>
                  <a:pt x="2602591" y="661544"/>
                </a:moveTo>
                <a:cubicBezTo>
                  <a:pt x="2707423" y="661544"/>
                  <a:pt x="2792407" y="746528"/>
                  <a:pt x="2792407" y="851360"/>
                </a:cubicBezTo>
                <a:cubicBezTo>
                  <a:pt x="2792407" y="956192"/>
                  <a:pt x="2707423" y="1041176"/>
                  <a:pt x="2602591" y="1041176"/>
                </a:cubicBezTo>
                <a:cubicBezTo>
                  <a:pt x="2497759" y="1041176"/>
                  <a:pt x="2412775" y="956192"/>
                  <a:pt x="2412775" y="851360"/>
                </a:cubicBezTo>
                <a:cubicBezTo>
                  <a:pt x="2412775" y="746528"/>
                  <a:pt x="2497759" y="661544"/>
                  <a:pt x="2602591" y="661544"/>
                </a:cubicBezTo>
                <a:close/>
                <a:moveTo>
                  <a:pt x="677114" y="569491"/>
                </a:moveTo>
                <a:lnTo>
                  <a:pt x="330916" y="569491"/>
                </a:lnTo>
                <a:cubicBezTo>
                  <a:pt x="148156" y="569491"/>
                  <a:pt x="0" y="717647"/>
                  <a:pt x="0" y="900407"/>
                </a:cubicBezTo>
                <a:lnTo>
                  <a:pt x="0" y="1952009"/>
                </a:lnTo>
                <a:cubicBezTo>
                  <a:pt x="0" y="2134769"/>
                  <a:pt x="148156" y="2282925"/>
                  <a:pt x="330916" y="2282925"/>
                </a:cubicBezTo>
                <a:lnTo>
                  <a:pt x="711670" y="2282925"/>
                </a:lnTo>
                <a:cubicBezTo>
                  <a:pt x="639726" y="2394386"/>
                  <a:pt x="647101" y="2475544"/>
                  <a:pt x="275077" y="2654282"/>
                </a:cubicBezTo>
                <a:cubicBezTo>
                  <a:pt x="900998" y="2583693"/>
                  <a:pt x="998412" y="2552618"/>
                  <a:pt x="1294529" y="2282925"/>
                </a:cubicBezTo>
                <a:lnTo>
                  <a:pt x="2117356" y="2282925"/>
                </a:lnTo>
                <a:cubicBezTo>
                  <a:pt x="2251554" y="2282925"/>
                  <a:pt x="2367095" y="2203043"/>
                  <a:pt x="2418395" y="2087951"/>
                </a:cubicBezTo>
                <a:cubicBezTo>
                  <a:pt x="2205538" y="2022975"/>
                  <a:pt x="2032941" y="1932583"/>
                  <a:pt x="1830857" y="1799347"/>
                </a:cubicBezTo>
                <a:lnTo>
                  <a:pt x="1008030" y="1799347"/>
                </a:lnTo>
                <a:cubicBezTo>
                  <a:pt x="825270" y="1799347"/>
                  <a:pt x="677114" y="1651191"/>
                  <a:pt x="677114" y="1468431"/>
                </a:cubicBezTo>
                <a:lnTo>
                  <a:pt x="677114" y="569491"/>
                </a:lnTo>
                <a:close/>
                <a:moveTo>
                  <a:pt x="2886641" y="0"/>
                </a:moveTo>
                <a:lnTo>
                  <a:pt x="1100201" y="0"/>
                </a:lnTo>
                <a:cubicBezTo>
                  <a:pt x="917441" y="0"/>
                  <a:pt x="769285" y="148156"/>
                  <a:pt x="769285" y="330916"/>
                </a:cubicBezTo>
                <a:lnTo>
                  <a:pt x="769285" y="1382518"/>
                </a:lnTo>
                <a:cubicBezTo>
                  <a:pt x="769285" y="1565278"/>
                  <a:pt x="917441" y="1713434"/>
                  <a:pt x="1100201" y="1713434"/>
                </a:cubicBezTo>
                <a:lnTo>
                  <a:pt x="1923028" y="1713434"/>
                </a:lnTo>
                <a:cubicBezTo>
                  <a:pt x="2301032" y="1962656"/>
                  <a:pt x="2453037" y="2007378"/>
                  <a:pt x="3078958" y="2077967"/>
                </a:cubicBezTo>
                <a:cubicBezTo>
                  <a:pt x="2713759" y="1878758"/>
                  <a:pt x="2673367" y="1899957"/>
                  <a:pt x="2505887" y="1713434"/>
                </a:cubicBezTo>
                <a:lnTo>
                  <a:pt x="2886641" y="1713434"/>
                </a:lnTo>
                <a:cubicBezTo>
                  <a:pt x="3069401" y="1713434"/>
                  <a:pt x="3217557" y="1565278"/>
                  <a:pt x="3217557" y="1382518"/>
                </a:cubicBezTo>
                <a:lnTo>
                  <a:pt x="3217557" y="330916"/>
                </a:lnTo>
                <a:cubicBezTo>
                  <a:pt x="3217557" y="148156"/>
                  <a:pt x="3069401" y="0"/>
                  <a:pt x="288664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itchFamily="2" charset="-78"/>
            </a:endParaRPr>
          </a:p>
        </p:txBody>
      </p:sp>
      <p:sp>
        <p:nvSpPr>
          <p:cNvPr id="322" name="Rounded Rectangle 27">
            <a:extLst>
              <a:ext uri="{FF2B5EF4-FFF2-40B4-BE49-F238E27FC236}">
                <a16:creationId xmlns:a16="http://schemas.microsoft.com/office/drawing/2014/main" id="{106EC068-FBB7-4521-B77C-07DC9D866A0B}"/>
              </a:ext>
            </a:extLst>
          </p:cNvPr>
          <p:cNvSpPr/>
          <p:nvPr/>
        </p:nvSpPr>
        <p:spPr>
          <a:xfrm>
            <a:off x="6511300" y="5417109"/>
            <a:ext cx="297841" cy="228782"/>
          </a:xfrm>
          <a:custGeom>
            <a:avLst/>
            <a:gdLst/>
            <a:ahLst/>
            <a:cxnLst/>
            <a:rect l="l" t="t" r="r" b="b"/>
            <a:pathLst>
              <a:path w="3186824" h="2447912">
                <a:moveTo>
                  <a:pt x="1917737" y="1021643"/>
                </a:moveTo>
                <a:cubicBezTo>
                  <a:pt x="2188548" y="1021643"/>
                  <a:pt x="2408083" y="1241178"/>
                  <a:pt x="2408083" y="1511989"/>
                </a:cubicBezTo>
                <a:cubicBezTo>
                  <a:pt x="2408083" y="1782800"/>
                  <a:pt x="2188548" y="2002335"/>
                  <a:pt x="1917737" y="2002335"/>
                </a:cubicBezTo>
                <a:cubicBezTo>
                  <a:pt x="1646926" y="2002335"/>
                  <a:pt x="1427391" y="1782800"/>
                  <a:pt x="1427391" y="1511989"/>
                </a:cubicBezTo>
                <a:cubicBezTo>
                  <a:pt x="1427391" y="1241178"/>
                  <a:pt x="1646926" y="1021643"/>
                  <a:pt x="1917737" y="1021643"/>
                </a:cubicBezTo>
                <a:close/>
                <a:moveTo>
                  <a:pt x="1917737" y="827913"/>
                </a:moveTo>
                <a:cubicBezTo>
                  <a:pt x="1539932" y="827913"/>
                  <a:pt x="1233661" y="1134184"/>
                  <a:pt x="1233661" y="1511989"/>
                </a:cubicBezTo>
                <a:cubicBezTo>
                  <a:pt x="1233661" y="1889794"/>
                  <a:pt x="1539932" y="2196065"/>
                  <a:pt x="1917737" y="2196065"/>
                </a:cubicBezTo>
                <a:cubicBezTo>
                  <a:pt x="2295542" y="2196065"/>
                  <a:pt x="2601813" y="1889794"/>
                  <a:pt x="2601813" y="1511989"/>
                </a:cubicBezTo>
                <a:cubicBezTo>
                  <a:pt x="2601813" y="1134184"/>
                  <a:pt x="2295542" y="827913"/>
                  <a:pt x="1917737" y="827913"/>
                </a:cubicBezTo>
                <a:close/>
                <a:moveTo>
                  <a:pt x="1112286" y="675885"/>
                </a:moveTo>
                <a:lnTo>
                  <a:pt x="1112286" y="830188"/>
                </a:lnTo>
                <a:lnTo>
                  <a:pt x="1328310" y="830188"/>
                </a:lnTo>
                <a:lnTo>
                  <a:pt x="1328310" y="675885"/>
                </a:lnTo>
                <a:close/>
                <a:moveTo>
                  <a:pt x="2586084" y="626422"/>
                </a:moveTo>
                <a:lnTo>
                  <a:pt x="2586084" y="830188"/>
                </a:lnTo>
                <a:lnTo>
                  <a:pt x="3001340" y="830188"/>
                </a:lnTo>
                <a:lnTo>
                  <a:pt x="3001340" y="626422"/>
                </a:lnTo>
                <a:close/>
                <a:moveTo>
                  <a:pt x="1593701" y="108218"/>
                </a:moveTo>
                <a:lnTo>
                  <a:pt x="1593701" y="432905"/>
                </a:lnTo>
                <a:lnTo>
                  <a:pt x="2241773" y="432905"/>
                </a:lnTo>
                <a:lnTo>
                  <a:pt x="2241773" y="108218"/>
                </a:lnTo>
                <a:close/>
                <a:moveTo>
                  <a:pt x="1452512" y="0"/>
                </a:moveTo>
                <a:lnTo>
                  <a:pt x="2382963" y="0"/>
                </a:lnTo>
                <a:cubicBezTo>
                  <a:pt x="2433311" y="0"/>
                  <a:pt x="2474127" y="40816"/>
                  <a:pt x="2474127" y="91164"/>
                </a:cubicBezTo>
                <a:lnTo>
                  <a:pt x="2474127" y="432905"/>
                </a:lnTo>
                <a:lnTo>
                  <a:pt x="2933014" y="432905"/>
                </a:lnTo>
                <a:cubicBezTo>
                  <a:pt x="3073189" y="432905"/>
                  <a:pt x="3186824" y="546540"/>
                  <a:pt x="3186824" y="686715"/>
                </a:cubicBezTo>
                <a:lnTo>
                  <a:pt x="3186824" y="2194102"/>
                </a:lnTo>
                <a:cubicBezTo>
                  <a:pt x="3186824" y="2334277"/>
                  <a:pt x="3073189" y="2447912"/>
                  <a:pt x="2933014" y="2447912"/>
                </a:cubicBezTo>
                <a:lnTo>
                  <a:pt x="253810" y="2447912"/>
                </a:lnTo>
                <a:cubicBezTo>
                  <a:pt x="113635" y="2447912"/>
                  <a:pt x="0" y="2334277"/>
                  <a:pt x="0" y="2194102"/>
                </a:cubicBezTo>
                <a:lnTo>
                  <a:pt x="0" y="686715"/>
                </a:lnTo>
                <a:cubicBezTo>
                  <a:pt x="0" y="546540"/>
                  <a:pt x="113635" y="432905"/>
                  <a:pt x="253810" y="432905"/>
                </a:cubicBezTo>
                <a:lnTo>
                  <a:pt x="307082" y="432905"/>
                </a:lnTo>
                <a:lnTo>
                  <a:pt x="307082" y="313169"/>
                </a:lnTo>
                <a:cubicBezTo>
                  <a:pt x="307082" y="287995"/>
                  <a:pt x="327490" y="267587"/>
                  <a:pt x="352664" y="267587"/>
                </a:cubicBezTo>
                <a:lnTo>
                  <a:pt x="817888" y="267587"/>
                </a:lnTo>
                <a:cubicBezTo>
                  <a:pt x="843062" y="267587"/>
                  <a:pt x="863470" y="287995"/>
                  <a:pt x="863470" y="313169"/>
                </a:cubicBezTo>
                <a:lnTo>
                  <a:pt x="863470" y="432905"/>
                </a:lnTo>
                <a:lnTo>
                  <a:pt x="1361348" y="432905"/>
                </a:lnTo>
                <a:lnTo>
                  <a:pt x="1361348" y="91164"/>
                </a:lnTo>
                <a:cubicBezTo>
                  <a:pt x="1361348" y="40816"/>
                  <a:pt x="1402164" y="0"/>
                  <a:pt x="145251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itchFamily="2" charset="-78"/>
            </a:endParaRPr>
          </a:p>
        </p:txBody>
      </p:sp>
      <p:sp>
        <p:nvSpPr>
          <p:cNvPr id="323" name="Oval 21">
            <a:extLst>
              <a:ext uri="{FF2B5EF4-FFF2-40B4-BE49-F238E27FC236}">
                <a16:creationId xmlns:a16="http://schemas.microsoft.com/office/drawing/2014/main" id="{5FC71E61-B920-43BD-9894-F0DF784928D5}"/>
              </a:ext>
            </a:extLst>
          </p:cNvPr>
          <p:cNvSpPr>
            <a:spLocks noChangeAspect="1"/>
          </p:cNvSpPr>
          <p:nvPr/>
        </p:nvSpPr>
        <p:spPr>
          <a:xfrm>
            <a:off x="9327654" y="5380980"/>
            <a:ext cx="328372" cy="331114"/>
          </a:xfrm>
          <a:custGeom>
            <a:avLst/>
            <a:gdLst/>
            <a:ahLst/>
            <a:cxnLst/>
            <a:rect l="l" t="t" r="r" b="b"/>
            <a:pathLst>
              <a:path w="1652142" h="1665940">
                <a:moveTo>
                  <a:pt x="898689" y="548008"/>
                </a:moveTo>
                <a:cubicBezTo>
                  <a:pt x="737950" y="504938"/>
                  <a:pt x="572731" y="600328"/>
                  <a:pt x="529661" y="761066"/>
                </a:cubicBezTo>
                <a:cubicBezTo>
                  <a:pt x="486591" y="921805"/>
                  <a:pt x="581980" y="1087025"/>
                  <a:pt x="742719" y="1130094"/>
                </a:cubicBezTo>
                <a:cubicBezTo>
                  <a:pt x="903458" y="1173164"/>
                  <a:pt x="1068677" y="1077775"/>
                  <a:pt x="1111747" y="917036"/>
                </a:cubicBezTo>
                <a:cubicBezTo>
                  <a:pt x="1154817" y="756297"/>
                  <a:pt x="1059428" y="591077"/>
                  <a:pt x="898689" y="548008"/>
                </a:cubicBezTo>
                <a:close/>
                <a:moveTo>
                  <a:pt x="952303" y="347916"/>
                </a:moveTo>
                <a:cubicBezTo>
                  <a:pt x="1223549" y="420596"/>
                  <a:pt x="1384519" y="699404"/>
                  <a:pt x="1311839" y="970650"/>
                </a:cubicBezTo>
                <a:cubicBezTo>
                  <a:pt x="1239159" y="1241896"/>
                  <a:pt x="960351" y="1402866"/>
                  <a:pt x="689105" y="1330186"/>
                </a:cubicBezTo>
                <a:cubicBezTo>
                  <a:pt x="417859" y="1257506"/>
                  <a:pt x="256889" y="978698"/>
                  <a:pt x="329569" y="707451"/>
                </a:cubicBezTo>
                <a:cubicBezTo>
                  <a:pt x="402249" y="436205"/>
                  <a:pt x="681057" y="275235"/>
                  <a:pt x="952303" y="347916"/>
                </a:cubicBezTo>
                <a:close/>
                <a:moveTo>
                  <a:pt x="971799" y="275155"/>
                </a:moveTo>
                <a:cubicBezTo>
                  <a:pt x="660368" y="191707"/>
                  <a:pt x="340256" y="376524"/>
                  <a:pt x="256808" y="687955"/>
                </a:cubicBezTo>
                <a:cubicBezTo>
                  <a:pt x="173361" y="999387"/>
                  <a:pt x="358178" y="1319499"/>
                  <a:pt x="669609" y="1402947"/>
                </a:cubicBezTo>
                <a:cubicBezTo>
                  <a:pt x="981040" y="1486395"/>
                  <a:pt x="1301152" y="1301577"/>
                  <a:pt x="1384600" y="990146"/>
                </a:cubicBezTo>
                <a:cubicBezTo>
                  <a:pt x="1468047" y="678715"/>
                  <a:pt x="1283230" y="358603"/>
                  <a:pt x="971799" y="275155"/>
                </a:cubicBezTo>
                <a:close/>
                <a:moveTo>
                  <a:pt x="1652142" y="394531"/>
                </a:moveTo>
                <a:lnTo>
                  <a:pt x="1649662" y="403784"/>
                </a:lnTo>
                <a:lnTo>
                  <a:pt x="1647140" y="399895"/>
                </a:lnTo>
                <a:close/>
                <a:moveTo>
                  <a:pt x="1158157" y="65026"/>
                </a:moveTo>
                <a:lnTo>
                  <a:pt x="1154679" y="271718"/>
                </a:lnTo>
                <a:lnTo>
                  <a:pt x="1148331" y="270017"/>
                </a:lnTo>
                <a:cubicBezTo>
                  <a:pt x="1200055" y="299127"/>
                  <a:pt x="1246804" y="334821"/>
                  <a:pt x="1286346" y="377149"/>
                </a:cubicBezTo>
                <a:lnTo>
                  <a:pt x="1470353" y="331395"/>
                </a:lnTo>
                <a:lnTo>
                  <a:pt x="1588305" y="553229"/>
                </a:lnTo>
                <a:lnTo>
                  <a:pt x="1457194" y="671432"/>
                </a:lnTo>
                <a:cubicBezTo>
                  <a:pt x="1473630" y="731297"/>
                  <a:pt x="1481376" y="793983"/>
                  <a:pt x="1478595" y="857704"/>
                </a:cubicBezTo>
                <a:lnTo>
                  <a:pt x="1642362" y="948616"/>
                </a:lnTo>
                <a:lnTo>
                  <a:pt x="1577335" y="1191298"/>
                </a:lnTo>
                <a:lnTo>
                  <a:pt x="1378614" y="1187955"/>
                </a:lnTo>
                <a:cubicBezTo>
                  <a:pt x="1353489" y="1229936"/>
                  <a:pt x="1323048" y="1267799"/>
                  <a:pt x="1288939" y="1301599"/>
                </a:cubicBezTo>
                <a:lnTo>
                  <a:pt x="1354201" y="1471932"/>
                </a:lnTo>
                <a:lnTo>
                  <a:pt x="1148396" y="1616039"/>
                </a:lnTo>
                <a:lnTo>
                  <a:pt x="992294" y="1480516"/>
                </a:lnTo>
                <a:lnTo>
                  <a:pt x="1011291" y="1467215"/>
                </a:lnTo>
                <a:cubicBezTo>
                  <a:pt x="951500" y="1486565"/>
                  <a:pt x="888271" y="1495869"/>
                  <a:pt x="823805" y="1495510"/>
                </a:cubicBezTo>
                <a:lnTo>
                  <a:pt x="729193" y="1665940"/>
                </a:lnTo>
                <a:lnTo>
                  <a:pt x="486511" y="1600914"/>
                </a:lnTo>
                <a:lnTo>
                  <a:pt x="489790" y="1406012"/>
                </a:lnTo>
                <a:cubicBezTo>
                  <a:pt x="438364" y="1376702"/>
                  <a:pt x="391917" y="1340859"/>
                  <a:pt x="352658" y="1298452"/>
                </a:cubicBezTo>
                <a:lnTo>
                  <a:pt x="355803" y="1305197"/>
                </a:lnTo>
                <a:lnTo>
                  <a:pt x="152856" y="1344512"/>
                </a:lnTo>
                <a:lnTo>
                  <a:pt x="46675" y="1116809"/>
                </a:lnTo>
                <a:lnTo>
                  <a:pt x="183929" y="1005520"/>
                </a:lnTo>
                <a:cubicBezTo>
                  <a:pt x="169279" y="951824"/>
                  <a:pt x="161626" y="895865"/>
                  <a:pt x="161615" y="838915"/>
                </a:cubicBezTo>
                <a:lnTo>
                  <a:pt x="0" y="749197"/>
                </a:lnTo>
                <a:lnTo>
                  <a:pt x="65026" y="506515"/>
                </a:lnTo>
                <a:lnTo>
                  <a:pt x="250227" y="509630"/>
                </a:lnTo>
                <a:cubicBezTo>
                  <a:pt x="275353" y="465291"/>
                  <a:pt x="305693" y="424864"/>
                  <a:pt x="340015" y="388679"/>
                </a:cubicBezTo>
                <a:lnTo>
                  <a:pt x="277984" y="197357"/>
                </a:lnTo>
                <a:lnTo>
                  <a:pt x="491050" y="64219"/>
                </a:lnTo>
                <a:lnTo>
                  <a:pt x="639843" y="207726"/>
                </a:lnTo>
                <a:lnTo>
                  <a:pt x="638348" y="208660"/>
                </a:lnTo>
                <a:cubicBezTo>
                  <a:pt x="696840" y="190256"/>
                  <a:pt x="758594" y="181748"/>
                  <a:pt x="821488" y="182440"/>
                </a:cubicBezTo>
                <a:lnTo>
                  <a:pt x="815140" y="180739"/>
                </a:lnTo>
                <a:lnTo>
                  <a:pt x="915476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705805968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206381AD-4C2B-4745-99B1-0BBCE6131A7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fa-IR"/>
              <a:t>سبک اینفوگرافیک</a:t>
            </a:r>
            <a:endParaRPr lang="en-US" dirty="0"/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D837964F-FF70-46BE-90CD-76C484E5EC7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35740528"/>
              </p:ext>
            </p:extLst>
          </p:nvPr>
        </p:nvGraphicFramePr>
        <p:xfrm>
          <a:off x="923214" y="1793606"/>
          <a:ext cx="2232000" cy="42899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51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45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451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5148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853440">
                <a:tc gridSpan="4">
                  <a:txBody>
                    <a:bodyPr/>
                    <a:lstStyle/>
                    <a:p>
                      <a:pPr algn="ctr" rtl="1"/>
                      <a:endParaRPr lang="en-US" altLang="ko-KR" sz="1200" b="1" dirty="0">
                        <a:solidFill>
                          <a:schemeClr val="bg1"/>
                        </a:solidFill>
                        <a:latin typeface="+mn-lt"/>
                        <a:cs typeface="B Nazanin" pitchFamily="2" charset="-78"/>
                      </a:endParaRPr>
                    </a:p>
                    <a:p>
                      <a:pPr algn="ctr" rtl="1"/>
                      <a:r>
                        <a:rPr lang="fa-IR" altLang="ko-KR" sz="1400" b="1" dirty="0">
                          <a:solidFill>
                            <a:schemeClr val="bg1"/>
                          </a:solidFill>
                          <a:latin typeface="+mn-lt"/>
                          <a:cs typeface="B Nazanin" pitchFamily="2" charset="-78"/>
                        </a:rPr>
                        <a:t>متن را اینجا بنویسید</a:t>
                      </a:r>
                      <a:endParaRPr lang="en-US" altLang="ko-KR" sz="1400" b="1" dirty="0">
                        <a:solidFill>
                          <a:schemeClr val="bg1"/>
                        </a:solidFill>
                        <a:latin typeface="+mn-lt"/>
                        <a:cs typeface="B Nazanin" pitchFamily="2" charset="-78"/>
                      </a:endParaRPr>
                    </a:p>
                    <a:p>
                      <a:pPr algn="ctr" rtl="1"/>
                      <a:r>
                        <a:rPr lang="fa-IR" altLang="ko-KR" sz="1200" dirty="0">
                          <a:solidFill>
                            <a:schemeClr val="bg1"/>
                          </a:solidFill>
                          <a:latin typeface="+mn-lt"/>
                          <a:cs typeface="B Nazanin" pitchFamily="2" charset="-78"/>
                        </a:rPr>
                        <a:t>پاورپوینت مدرن</a:t>
                      </a:r>
                      <a:endParaRPr lang="en-US" altLang="ko-KR" sz="1200" b="1" dirty="0">
                        <a:solidFill>
                          <a:schemeClr val="bg1"/>
                        </a:solidFill>
                        <a:latin typeface="+mn-lt"/>
                        <a:cs typeface="B Nazanin" pitchFamily="2" charset="-78"/>
                      </a:endParaRPr>
                    </a:p>
                    <a:p>
                      <a:pPr algn="ctr" rtl="1"/>
                      <a:endParaRPr lang="ko-KR" altLang="en-US" sz="1200" b="1" dirty="0">
                        <a:solidFill>
                          <a:schemeClr val="bg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64000">
                <a:tc gridSpan="4">
                  <a:txBody>
                    <a:bodyPr/>
                    <a:lstStyle/>
                    <a:p>
                      <a:pPr algn="ctr" rtl="1" latinLnBrk="1"/>
                      <a:r>
                        <a:rPr lang="en-US" altLang="ko-KR" sz="44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itchFamily="2" charset="-78"/>
                        </a:rPr>
                        <a:t>$25</a:t>
                      </a:r>
                      <a:endParaRPr lang="en-US" altLang="ko-KR" sz="14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9900">
                <a:tc gridSpan="2">
                  <a:txBody>
                    <a:bodyPr/>
                    <a:lstStyle/>
                    <a:p>
                      <a:pPr algn="ctr" rtl="1" latinLnBrk="1"/>
                      <a:r>
                        <a:rPr lang="fa-IR" altLang="ko-KR" sz="12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itchFamily="2" charset="-78"/>
                        </a:rPr>
                        <a:t>فهرست</a:t>
                      </a:r>
                      <a:endParaRPr lang="ko-KR" altLang="en-US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200" b="1" dirty="0">
                        <a:solidFill>
                          <a:schemeClr val="bg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1B4F6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rtl="1" latinLnBrk="1"/>
                      <a:r>
                        <a:rPr lang="fa-IR" altLang="ko-KR" sz="1400" b="0" dirty="0">
                          <a:solidFill>
                            <a:schemeClr val="bg1"/>
                          </a:solidFill>
                          <a:latin typeface="+mn-lt"/>
                          <a:cs typeface="B Nazanin" pitchFamily="2" charset="-78"/>
                        </a:rPr>
                        <a:t>متن</a:t>
                      </a:r>
                      <a:endParaRPr lang="ko-KR" altLang="en-US" sz="1400" b="0" dirty="0">
                        <a:solidFill>
                          <a:schemeClr val="bg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>
                        <a:solidFill>
                          <a:schemeClr val="bg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1B4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9900"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>
                    <a:lnL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itchFamily="2" charset="-78"/>
                        </a:rPr>
                        <a:t>متن شما در اینجا</a:t>
                      </a:r>
                      <a:endParaRPr lang="en-US" altLang="ko-KR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>
                    <a:lnL w="12700" cmpd="sng">
                      <a:noFill/>
                    </a:lnL>
                    <a:lnR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49900"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>
                    <a:lnL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itchFamily="2" charset="-78"/>
                        </a:rPr>
                        <a:t>محتوا در اینجا</a:t>
                      </a:r>
                      <a:endParaRPr lang="en-US" altLang="ko-KR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>
                    <a:lnL w="12700" cmpd="sng">
                      <a:noFill/>
                    </a:lnL>
                    <a:lnR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49900"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>
                    <a:lnL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itchFamily="2" charset="-78"/>
                        </a:rPr>
                        <a:t>متن شما در اینجا</a:t>
                      </a:r>
                      <a:endParaRPr lang="en-US" altLang="ko-KR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>
                    <a:lnL w="12700" cmpd="sng">
                      <a:noFill/>
                    </a:lnL>
                    <a:lnR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49900"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>
                    <a:lnL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itchFamily="2" charset="-78"/>
                        </a:rPr>
                        <a:t>متن شما در اینجا</a:t>
                      </a:r>
                      <a:endParaRPr lang="en-US" altLang="ko-KR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>
                    <a:lnL w="12700" cmpd="sng">
                      <a:noFill/>
                    </a:lnL>
                    <a:lnR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822960"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>
                    <a:lnL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itchFamily="2" charset="-78"/>
                      </a:endParaRPr>
                    </a:p>
                    <a:p>
                      <a:pPr algn="ctr" rtl="1"/>
                      <a:r>
                        <a:rPr lang="fa-IR" altLang="ko-KR" sz="12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itchFamily="2" charset="-78"/>
                        </a:rPr>
                        <a:t>آسان برای تغییر رنگ، عکس و متن.</a:t>
                      </a:r>
                      <a:r>
                        <a:rPr lang="en-US" altLang="ko-KR" sz="12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itchFamily="2" charset="-78"/>
                        </a:rPr>
                        <a:t>    </a:t>
                      </a:r>
                      <a:endParaRPr lang="ko-KR" altLang="en-US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itchFamily="2" charset="-78"/>
                      </a:endParaRPr>
                    </a:p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>
                    <a:lnL w="12700" cmpd="sng">
                      <a:noFill/>
                    </a:lnL>
                    <a:lnR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1D75DD01-8156-43B2-A456-C8453B1E97D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8958955"/>
              </p:ext>
            </p:extLst>
          </p:nvPr>
        </p:nvGraphicFramePr>
        <p:xfrm>
          <a:off x="3628713" y="1793606"/>
          <a:ext cx="2232000" cy="42899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51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45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451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5148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853440">
                <a:tc gridSpan="4">
                  <a:txBody>
                    <a:bodyPr/>
                    <a:lstStyle/>
                    <a:p>
                      <a:pPr algn="ctr" rtl="1"/>
                      <a:endParaRPr lang="en-US" altLang="ko-KR" sz="1200" b="1" dirty="0">
                        <a:solidFill>
                          <a:schemeClr val="bg1"/>
                        </a:solidFill>
                        <a:latin typeface="+mn-lt"/>
                        <a:cs typeface="B Nazanin" pitchFamily="2" charset="-78"/>
                      </a:endParaRPr>
                    </a:p>
                    <a:p>
                      <a:pPr algn="ctr" rtl="1"/>
                      <a:r>
                        <a:rPr lang="fa-IR" altLang="ko-KR" sz="1400" b="1" dirty="0">
                          <a:solidFill>
                            <a:schemeClr val="bg1"/>
                          </a:solidFill>
                          <a:latin typeface="+mn-lt"/>
                          <a:cs typeface="B Nazanin" pitchFamily="2" charset="-78"/>
                        </a:rPr>
                        <a:t>متن را اینجا بنویسید</a:t>
                      </a:r>
                      <a:endParaRPr lang="en-US" altLang="ko-KR" sz="1400" b="1" dirty="0">
                        <a:solidFill>
                          <a:schemeClr val="bg1"/>
                        </a:solidFill>
                        <a:latin typeface="+mn-lt"/>
                        <a:cs typeface="B Nazanin" pitchFamily="2" charset="-78"/>
                      </a:endParaRPr>
                    </a:p>
                    <a:p>
                      <a:pPr algn="ctr" rtl="1"/>
                      <a:r>
                        <a:rPr lang="fa-IR" altLang="ko-KR" sz="1200" dirty="0">
                          <a:solidFill>
                            <a:schemeClr val="bg1"/>
                          </a:solidFill>
                          <a:latin typeface="+mn-lt"/>
                          <a:cs typeface="B Nazanin" pitchFamily="2" charset="-78"/>
                        </a:rPr>
                        <a:t>پاورپوینت مدرن</a:t>
                      </a:r>
                      <a:endParaRPr lang="en-US" altLang="ko-KR" sz="1200" b="1" dirty="0">
                        <a:solidFill>
                          <a:schemeClr val="bg1"/>
                        </a:solidFill>
                        <a:latin typeface="+mn-lt"/>
                        <a:cs typeface="B Nazanin" pitchFamily="2" charset="-78"/>
                      </a:endParaRPr>
                    </a:p>
                    <a:p>
                      <a:pPr algn="ctr" rtl="1"/>
                      <a:endParaRPr lang="ko-KR" altLang="en-US" sz="1200" b="1" dirty="0">
                        <a:solidFill>
                          <a:schemeClr val="bg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64000">
                <a:tc gridSpan="4">
                  <a:txBody>
                    <a:bodyPr/>
                    <a:lstStyle/>
                    <a:p>
                      <a:pPr algn="ctr" rtl="1" latinLnBrk="1"/>
                      <a:r>
                        <a:rPr lang="en-US" altLang="ko-KR" sz="44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itchFamily="2" charset="-78"/>
                        </a:rPr>
                        <a:t>$100</a:t>
                      </a:r>
                      <a:endParaRPr lang="en-US" altLang="ko-KR" sz="14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9900">
                <a:tc gridSpan="2">
                  <a:txBody>
                    <a:bodyPr/>
                    <a:lstStyle/>
                    <a:p>
                      <a:pPr algn="ctr" rtl="1" latinLnBrk="1"/>
                      <a:r>
                        <a:rPr lang="fa-IR" altLang="ko-KR" sz="12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itchFamily="2" charset="-78"/>
                        </a:rPr>
                        <a:t>فهرست</a:t>
                      </a:r>
                      <a:endParaRPr lang="ko-KR" altLang="en-US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200" b="1" dirty="0">
                        <a:solidFill>
                          <a:schemeClr val="bg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1B4F6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rtl="1" latinLnBrk="1"/>
                      <a:r>
                        <a:rPr lang="fa-IR" altLang="ko-KR" sz="1400" b="0" dirty="0">
                          <a:solidFill>
                            <a:schemeClr val="bg1"/>
                          </a:solidFill>
                          <a:latin typeface="+mn-lt"/>
                          <a:cs typeface="B Nazanin" pitchFamily="2" charset="-78"/>
                        </a:rPr>
                        <a:t>متن</a:t>
                      </a:r>
                      <a:endParaRPr lang="ko-KR" altLang="en-US" sz="1400" b="0" dirty="0">
                        <a:solidFill>
                          <a:schemeClr val="bg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>
                        <a:solidFill>
                          <a:schemeClr val="bg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1B4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9900"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>
                    <a:lnL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itchFamily="2" charset="-78"/>
                        </a:rPr>
                        <a:t>متن شما در اینجا</a:t>
                      </a:r>
                      <a:endParaRPr lang="en-US" altLang="ko-KR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>
                    <a:lnL w="12700" cmpd="sng">
                      <a:noFill/>
                    </a:lnL>
                    <a:lnR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49900"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>
                    <a:lnL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itchFamily="2" charset="-78"/>
                        </a:rPr>
                        <a:t>محتوا در اینجا</a:t>
                      </a:r>
                      <a:endParaRPr lang="en-US" altLang="ko-KR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>
                    <a:lnL w="12700" cmpd="sng">
                      <a:noFill/>
                    </a:lnL>
                    <a:lnR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49900"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>
                    <a:lnL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itchFamily="2" charset="-78"/>
                        </a:rPr>
                        <a:t>متن شما در اینجا</a:t>
                      </a:r>
                      <a:endParaRPr lang="en-US" altLang="ko-KR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>
                    <a:lnL w="12700" cmpd="sng">
                      <a:noFill/>
                    </a:lnL>
                    <a:lnR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49900"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>
                    <a:lnL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itchFamily="2" charset="-78"/>
                        </a:rPr>
                        <a:t>متن شما در اینجا</a:t>
                      </a:r>
                      <a:endParaRPr lang="en-US" altLang="ko-KR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>
                    <a:lnL w="12700" cmpd="sng">
                      <a:noFill/>
                    </a:lnL>
                    <a:lnR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822960"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>
                    <a:lnL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itchFamily="2" charset="-78"/>
                      </a:endParaRPr>
                    </a:p>
                    <a:p>
                      <a:pPr algn="ctr" rtl="1"/>
                      <a:r>
                        <a:rPr lang="fa-IR" altLang="ko-KR" sz="12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itchFamily="2" charset="-78"/>
                        </a:rPr>
                        <a:t>آسان برای تغییر رنگ، عکس و متن.</a:t>
                      </a:r>
                      <a:r>
                        <a:rPr lang="en-US" altLang="ko-KR" sz="12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itchFamily="2" charset="-78"/>
                        </a:rPr>
                        <a:t>    </a:t>
                      </a:r>
                      <a:endParaRPr lang="ko-KR" altLang="en-US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itchFamily="2" charset="-78"/>
                      </a:endParaRPr>
                    </a:p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>
                    <a:lnL w="12700" cmpd="sng">
                      <a:noFill/>
                    </a:lnL>
                    <a:lnR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BE61E2C6-E4D3-4ABA-BCA5-D92BAA489F3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53228077"/>
              </p:ext>
            </p:extLst>
          </p:nvPr>
        </p:nvGraphicFramePr>
        <p:xfrm>
          <a:off x="6334212" y="1793606"/>
          <a:ext cx="2232000" cy="42899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51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45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451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5148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853440">
                <a:tc gridSpan="4">
                  <a:txBody>
                    <a:bodyPr/>
                    <a:lstStyle/>
                    <a:p>
                      <a:pPr algn="ctr" rtl="1"/>
                      <a:endParaRPr lang="en-US" altLang="ko-KR" sz="1200" b="1" dirty="0">
                        <a:solidFill>
                          <a:schemeClr val="bg1"/>
                        </a:solidFill>
                        <a:latin typeface="+mn-lt"/>
                        <a:cs typeface="B Nazanin" pitchFamily="2" charset="-78"/>
                      </a:endParaRPr>
                    </a:p>
                    <a:p>
                      <a:pPr algn="ctr" rtl="1"/>
                      <a:r>
                        <a:rPr lang="fa-IR" altLang="ko-KR" sz="1400" b="1" dirty="0">
                          <a:solidFill>
                            <a:schemeClr val="bg1"/>
                          </a:solidFill>
                          <a:latin typeface="+mn-lt"/>
                          <a:cs typeface="B Nazanin" pitchFamily="2" charset="-78"/>
                        </a:rPr>
                        <a:t>متن را اینجا بنویسید</a:t>
                      </a:r>
                      <a:endParaRPr lang="en-US" altLang="ko-KR" sz="1400" b="1" dirty="0">
                        <a:solidFill>
                          <a:schemeClr val="bg1"/>
                        </a:solidFill>
                        <a:latin typeface="+mn-lt"/>
                        <a:cs typeface="B Nazanin" pitchFamily="2" charset="-78"/>
                      </a:endParaRPr>
                    </a:p>
                    <a:p>
                      <a:pPr algn="ctr" rtl="1"/>
                      <a:r>
                        <a:rPr lang="fa-IR" altLang="ko-KR" sz="1200" dirty="0">
                          <a:solidFill>
                            <a:schemeClr val="bg1"/>
                          </a:solidFill>
                          <a:latin typeface="+mn-lt"/>
                          <a:cs typeface="B Nazanin" pitchFamily="2" charset="-78"/>
                        </a:rPr>
                        <a:t>پاورپوینت مدرن</a:t>
                      </a:r>
                      <a:endParaRPr lang="en-US" altLang="ko-KR" sz="1200" b="1" dirty="0">
                        <a:solidFill>
                          <a:schemeClr val="bg1"/>
                        </a:solidFill>
                        <a:latin typeface="+mn-lt"/>
                        <a:cs typeface="B Nazanin" pitchFamily="2" charset="-78"/>
                      </a:endParaRPr>
                    </a:p>
                    <a:p>
                      <a:pPr algn="ctr" rtl="1"/>
                      <a:endParaRPr lang="ko-KR" altLang="en-US" sz="1200" b="1" dirty="0">
                        <a:solidFill>
                          <a:schemeClr val="bg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64000">
                <a:tc gridSpan="4">
                  <a:txBody>
                    <a:bodyPr/>
                    <a:lstStyle/>
                    <a:p>
                      <a:pPr algn="ctr" rtl="1" latinLnBrk="1"/>
                      <a:r>
                        <a:rPr lang="en-US" altLang="ko-KR" sz="44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itchFamily="2" charset="-78"/>
                        </a:rPr>
                        <a:t>$65</a:t>
                      </a:r>
                      <a:endParaRPr lang="en-US" altLang="ko-KR" sz="14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9900">
                <a:tc gridSpan="2">
                  <a:txBody>
                    <a:bodyPr/>
                    <a:lstStyle/>
                    <a:p>
                      <a:pPr algn="ctr" rtl="1" latinLnBrk="1"/>
                      <a:r>
                        <a:rPr lang="fa-IR" altLang="ko-KR" sz="12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itchFamily="2" charset="-78"/>
                        </a:rPr>
                        <a:t>فهرست</a:t>
                      </a:r>
                      <a:endParaRPr lang="ko-KR" altLang="en-US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200" b="1" dirty="0">
                        <a:solidFill>
                          <a:schemeClr val="bg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1B4F6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rtl="1" latinLnBrk="1"/>
                      <a:r>
                        <a:rPr lang="fa-IR" altLang="ko-KR" sz="1400" b="0" dirty="0">
                          <a:solidFill>
                            <a:schemeClr val="bg1"/>
                          </a:solidFill>
                          <a:latin typeface="+mn-lt"/>
                          <a:cs typeface="B Nazanin" pitchFamily="2" charset="-78"/>
                        </a:rPr>
                        <a:t>متن</a:t>
                      </a:r>
                      <a:endParaRPr lang="ko-KR" altLang="en-US" sz="1400" b="0" dirty="0">
                        <a:solidFill>
                          <a:schemeClr val="bg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>
                        <a:solidFill>
                          <a:schemeClr val="bg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1B4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9900"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>
                    <a:lnL w="285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itchFamily="2" charset="-78"/>
                        </a:rPr>
                        <a:t>متن شما در اینجا</a:t>
                      </a:r>
                      <a:endParaRPr lang="en-US" altLang="ko-KR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>
                    <a:lnL w="12700" cmpd="sng">
                      <a:noFill/>
                    </a:lnL>
                    <a:lnR w="285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49900"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>
                    <a:lnL w="285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itchFamily="2" charset="-78"/>
                        </a:rPr>
                        <a:t>محتوا در اینجا</a:t>
                      </a:r>
                      <a:endParaRPr lang="en-US" altLang="ko-KR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>
                    <a:lnL w="12700" cmpd="sng">
                      <a:noFill/>
                    </a:lnL>
                    <a:lnR w="285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49900"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>
                    <a:lnL w="285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itchFamily="2" charset="-78"/>
                        </a:rPr>
                        <a:t>متن شما در اینجا</a:t>
                      </a:r>
                      <a:endParaRPr lang="en-US" altLang="ko-KR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>
                    <a:lnL w="12700" cmpd="sng">
                      <a:noFill/>
                    </a:lnL>
                    <a:lnR w="285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49900"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>
                    <a:lnL w="285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itchFamily="2" charset="-78"/>
                        </a:rPr>
                        <a:t>متن شما در اینجا</a:t>
                      </a:r>
                      <a:endParaRPr lang="en-US" altLang="ko-KR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>
                    <a:lnL w="12700" cmpd="sng">
                      <a:noFill/>
                    </a:lnL>
                    <a:lnR w="285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822960"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>
                    <a:lnL w="285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itchFamily="2" charset="-78"/>
                      </a:endParaRPr>
                    </a:p>
                    <a:p>
                      <a:pPr algn="ctr" rtl="1"/>
                      <a:r>
                        <a:rPr lang="fa-IR" altLang="ko-KR" sz="12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itchFamily="2" charset="-78"/>
                        </a:rPr>
                        <a:t>آسان برای تغییر رنگ، عکس و متن.</a:t>
                      </a:r>
                      <a:r>
                        <a:rPr lang="en-US" altLang="ko-KR" sz="12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itchFamily="2" charset="-78"/>
                        </a:rPr>
                        <a:t>    </a:t>
                      </a:r>
                      <a:endParaRPr lang="ko-KR" altLang="en-US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itchFamily="2" charset="-78"/>
                      </a:endParaRPr>
                    </a:p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>
                    <a:lnL w="12700" cmpd="sng">
                      <a:noFill/>
                    </a:lnL>
                    <a:lnR w="285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5BEF6AA3-8419-4752-9289-FB639481F9B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65110590"/>
              </p:ext>
            </p:extLst>
          </p:nvPr>
        </p:nvGraphicFramePr>
        <p:xfrm>
          <a:off x="9039712" y="1793606"/>
          <a:ext cx="2232000" cy="42899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51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45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451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5148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853440">
                <a:tc gridSpan="4">
                  <a:txBody>
                    <a:bodyPr/>
                    <a:lstStyle/>
                    <a:p>
                      <a:pPr algn="ctr" rtl="1"/>
                      <a:endParaRPr lang="en-US" altLang="ko-KR" sz="1200" b="1" dirty="0">
                        <a:solidFill>
                          <a:schemeClr val="bg1"/>
                        </a:solidFill>
                        <a:latin typeface="+mn-lt"/>
                        <a:cs typeface="B Nazanin" pitchFamily="2" charset="-78"/>
                      </a:endParaRPr>
                    </a:p>
                    <a:p>
                      <a:pPr algn="ctr" rtl="1"/>
                      <a:r>
                        <a:rPr lang="fa-IR" altLang="ko-KR" sz="1400" b="1" dirty="0">
                          <a:solidFill>
                            <a:schemeClr val="bg1"/>
                          </a:solidFill>
                          <a:latin typeface="+mn-lt"/>
                          <a:cs typeface="B Nazanin" pitchFamily="2" charset="-78"/>
                        </a:rPr>
                        <a:t>متن را اینجا بنویسید</a:t>
                      </a:r>
                      <a:endParaRPr lang="en-US" altLang="ko-KR" sz="1400" b="1" dirty="0">
                        <a:solidFill>
                          <a:schemeClr val="bg1"/>
                        </a:solidFill>
                        <a:latin typeface="+mn-lt"/>
                        <a:cs typeface="B Nazanin" pitchFamily="2" charset="-78"/>
                      </a:endParaRPr>
                    </a:p>
                    <a:p>
                      <a:pPr algn="ctr" rtl="1"/>
                      <a:r>
                        <a:rPr lang="fa-IR" altLang="ko-KR" sz="1200" dirty="0">
                          <a:solidFill>
                            <a:schemeClr val="bg1"/>
                          </a:solidFill>
                          <a:latin typeface="+mn-lt"/>
                          <a:cs typeface="B Nazanin" pitchFamily="2" charset="-78"/>
                        </a:rPr>
                        <a:t>پاورپوینت مدرن</a:t>
                      </a:r>
                      <a:endParaRPr lang="en-US" altLang="ko-KR" sz="1200" b="1" dirty="0">
                        <a:solidFill>
                          <a:schemeClr val="bg1"/>
                        </a:solidFill>
                        <a:latin typeface="+mn-lt"/>
                        <a:cs typeface="B Nazanin" pitchFamily="2" charset="-78"/>
                      </a:endParaRPr>
                    </a:p>
                    <a:p>
                      <a:pPr algn="ctr" rtl="1"/>
                      <a:endParaRPr lang="ko-KR" altLang="en-US" sz="1200" b="1" dirty="0">
                        <a:solidFill>
                          <a:schemeClr val="bg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64000">
                <a:tc gridSpan="4">
                  <a:txBody>
                    <a:bodyPr/>
                    <a:lstStyle/>
                    <a:p>
                      <a:pPr algn="ctr" rtl="1" latinLnBrk="1"/>
                      <a:r>
                        <a:rPr lang="en-US" altLang="ko-KR" sz="44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itchFamily="2" charset="-78"/>
                        </a:rPr>
                        <a:t>$20</a:t>
                      </a:r>
                      <a:endParaRPr lang="en-US" altLang="ko-KR" sz="14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9900">
                <a:tc gridSpan="2">
                  <a:txBody>
                    <a:bodyPr/>
                    <a:lstStyle/>
                    <a:p>
                      <a:pPr algn="ctr" rtl="1" latinLnBrk="1"/>
                      <a:r>
                        <a:rPr lang="fa-IR" altLang="ko-KR" sz="12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itchFamily="2" charset="-78"/>
                        </a:rPr>
                        <a:t>فهرست</a:t>
                      </a:r>
                      <a:endParaRPr lang="ko-KR" altLang="en-US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200" b="1" dirty="0">
                        <a:solidFill>
                          <a:schemeClr val="bg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1B4F6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rtl="1" latinLnBrk="1"/>
                      <a:r>
                        <a:rPr lang="fa-IR" altLang="ko-KR" sz="1400" b="0" dirty="0">
                          <a:solidFill>
                            <a:schemeClr val="bg1"/>
                          </a:solidFill>
                          <a:latin typeface="+mn-lt"/>
                          <a:cs typeface="B Nazanin" pitchFamily="2" charset="-78"/>
                        </a:rPr>
                        <a:t>متن</a:t>
                      </a:r>
                      <a:endParaRPr lang="ko-KR" altLang="en-US" sz="1400" b="0" dirty="0">
                        <a:solidFill>
                          <a:schemeClr val="bg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>
                        <a:solidFill>
                          <a:schemeClr val="bg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1B4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9900"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>
                    <a:lnL w="28575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itchFamily="2" charset="-78"/>
                        </a:rPr>
                        <a:t>متن شما در اینجا</a:t>
                      </a:r>
                      <a:endParaRPr lang="en-US" altLang="ko-KR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>
                    <a:lnL w="12700" cmpd="sng">
                      <a:noFill/>
                    </a:lnL>
                    <a:lnR w="28575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49900"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>
                    <a:lnL w="28575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itchFamily="2" charset="-78"/>
                        </a:rPr>
                        <a:t>محتوا در اینجا</a:t>
                      </a:r>
                      <a:endParaRPr lang="en-US" altLang="ko-KR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>
                    <a:lnL w="12700" cmpd="sng">
                      <a:noFill/>
                    </a:lnL>
                    <a:lnR w="28575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49900"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>
                    <a:lnL w="28575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itchFamily="2" charset="-78"/>
                        </a:rPr>
                        <a:t>متن شما در اینجا</a:t>
                      </a:r>
                      <a:endParaRPr lang="en-US" altLang="ko-KR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>
                    <a:lnL w="12700" cmpd="sng">
                      <a:noFill/>
                    </a:lnL>
                    <a:lnR w="28575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49900"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>
                    <a:lnL w="28575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itchFamily="2" charset="-78"/>
                        </a:rPr>
                        <a:t>متن شما در اینجا</a:t>
                      </a:r>
                      <a:endParaRPr lang="en-US" altLang="ko-KR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>
                    <a:lnL w="12700" cmpd="sng">
                      <a:noFill/>
                    </a:lnL>
                    <a:lnR w="28575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822960"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>
                    <a:lnL w="28575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itchFamily="2" charset="-78"/>
                      </a:endParaRPr>
                    </a:p>
                    <a:p>
                      <a:pPr algn="ctr" rtl="1"/>
                      <a:r>
                        <a:rPr lang="fa-IR" altLang="ko-KR" sz="12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itchFamily="2" charset="-78"/>
                        </a:rPr>
                        <a:t>آسان برای تغییر رنگ، عکس و متن.</a:t>
                      </a:r>
                      <a:r>
                        <a:rPr lang="en-US" altLang="ko-KR" sz="12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itchFamily="2" charset="-78"/>
                        </a:rPr>
                        <a:t>    </a:t>
                      </a:r>
                      <a:endParaRPr lang="ko-KR" altLang="en-US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itchFamily="2" charset="-78"/>
                      </a:endParaRPr>
                    </a:p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>
                    <a:lnL w="12700" cmpd="sng">
                      <a:noFill/>
                    </a:lnL>
                    <a:lnR w="28575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6471846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C69DED6-2377-460A-874A-B2E2A262F4C2}"/>
              </a:ext>
            </a:extLst>
          </p:cNvPr>
          <p:cNvSpPr>
            <a:spLocks noGrp="1"/>
          </p:cNvSpPr>
          <p:nvPr>
            <p:ph type="pic" idx="14"/>
          </p:nvPr>
        </p:nvSpPr>
        <p:spPr/>
      </p:sp>
      <p:sp>
        <p:nvSpPr>
          <p:cNvPr id="28" name="Rectangle 1">
            <a:extLst>
              <a:ext uri="{FF2B5EF4-FFF2-40B4-BE49-F238E27FC236}">
                <a16:creationId xmlns:a16="http://schemas.microsoft.com/office/drawing/2014/main" id="{29299401-3F19-4B67-911D-48BD1943FA47}"/>
              </a:ext>
            </a:extLst>
          </p:cNvPr>
          <p:cNvSpPr/>
          <p:nvPr/>
        </p:nvSpPr>
        <p:spPr>
          <a:xfrm>
            <a:off x="5963055" y="549569"/>
            <a:ext cx="5486400" cy="115212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>
              <a:cs typeface="B Nazanin" pitchFamily="2" charset="-78"/>
            </a:endParaRPr>
          </a:p>
        </p:txBody>
      </p:sp>
      <p:sp>
        <p:nvSpPr>
          <p:cNvPr id="29" name="Rectangle 4">
            <a:extLst>
              <a:ext uri="{FF2B5EF4-FFF2-40B4-BE49-F238E27FC236}">
                <a16:creationId xmlns:a16="http://schemas.microsoft.com/office/drawing/2014/main" id="{A30A7E01-DD0E-4051-B154-425CE3D21431}"/>
              </a:ext>
            </a:extLst>
          </p:cNvPr>
          <p:cNvSpPr/>
          <p:nvPr/>
        </p:nvSpPr>
        <p:spPr>
          <a:xfrm>
            <a:off x="210164" y="4797152"/>
            <a:ext cx="5228944" cy="1440160"/>
          </a:xfrm>
          <a:prstGeom prst="rect">
            <a:avLst/>
          </a:prstGeom>
          <a:solidFill>
            <a:schemeClr val="accent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>
              <a:cs typeface="B Nazanin" pitchFamily="2" charset="-78"/>
            </a:endParaRPr>
          </a:p>
        </p:txBody>
      </p:sp>
      <p:sp>
        <p:nvSpPr>
          <p:cNvPr id="30" name="Text Placeholder 13">
            <a:extLst>
              <a:ext uri="{FF2B5EF4-FFF2-40B4-BE49-F238E27FC236}">
                <a16:creationId xmlns:a16="http://schemas.microsoft.com/office/drawing/2014/main" id="{C5EE7B64-E772-41FB-A26B-2881CBC12043}"/>
              </a:ext>
            </a:extLst>
          </p:cNvPr>
          <p:cNvSpPr txBox="1">
            <a:spLocks/>
          </p:cNvSpPr>
          <p:nvPr/>
        </p:nvSpPr>
        <p:spPr>
          <a:xfrm>
            <a:off x="760023" y="4941168"/>
            <a:ext cx="4104456" cy="1152128"/>
          </a:xfrm>
          <a:prstGeom prst="rect">
            <a:avLst/>
          </a:prstGeom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lnSpc>
                <a:spcPct val="80000"/>
              </a:lnSpc>
              <a:buNone/>
            </a:pPr>
            <a:r>
              <a:rPr lang="fa-IR" altLang="ko-KR" sz="3600" b="1" dirty="0">
                <a:solidFill>
                  <a:schemeClr val="bg1"/>
                </a:solidFill>
                <a:latin typeface="+mj-lt"/>
                <a:cs typeface="B Nazanin" pitchFamily="2" charset="-78"/>
              </a:rPr>
              <a:t>نمونه کارها </a:t>
            </a:r>
            <a:r>
              <a:rPr lang="en-US" altLang="ko-KR" sz="3600" b="1" dirty="0">
                <a:solidFill>
                  <a:schemeClr val="bg1"/>
                </a:solidFill>
                <a:latin typeface="+mj-lt"/>
                <a:cs typeface="B Nazanin" pitchFamily="2" charset="-78"/>
              </a:rPr>
              <a:t> </a:t>
            </a:r>
            <a:endParaRPr lang="fa-IR" altLang="ko-KR" sz="3600" b="1" dirty="0">
              <a:solidFill>
                <a:schemeClr val="bg1"/>
              </a:solidFill>
              <a:latin typeface="+mj-lt"/>
              <a:cs typeface="B Nazanin" pitchFamily="2" charset="-78"/>
            </a:endParaRPr>
          </a:p>
          <a:p>
            <a:pPr marL="0" indent="0" algn="ctr" rtl="1">
              <a:lnSpc>
                <a:spcPct val="80000"/>
              </a:lnSpc>
              <a:buNone/>
            </a:pPr>
            <a:r>
              <a:rPr lang="fa-IR" altLang="ko-KR" sz="3600" b="1" dirty="0">
                <a:solidFill>
                  <a:schemeClr val="bg1"/>
                </a:solidFill>
                <a:latin typeface="+mj-lt"/>
                <a:cs typeface="B Nazanin" pitchFamily="2" charset="-78"/>
              </a:rPr>
              <a:t> ارائه</a:t>
            </a:r>
            <a:endParaRPr lang="en-US" altLang="ko-KR" sz="3600" b="1" dirty="0">
              <a:solidFill>
                <a:schemeClr val="bg1"/>
              </a:solidFill>
              <a:latin typeface="+mj-lt"/>
              <a:cs typeface="B Nazanin" pitchFamily="2" charset="-78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E34FD098-DE61-4074-9CCC-A30AEF5284FF}"/>
              </a:ext>
            </a:extLst>
          </p:cNvPr>
          <p:cNvSpPr txBox="1"/>
          <p:nvPr/>
        </p:nvSpPr>
        <p:spPr>
          <a:xfrm>
            <a:off x="6208046" y="1233760"/>
            <a:ext cx="1178003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fa-IR" altLang="ko-KR" sz="1400" b="1" dirty="0">
                <a:solidFill>
                  <a:schemeClr val="bg1"/>
                </a:solidFill>
                <a:cs typeface="B Nazanin" pitchFamily="2" charset="-78"/>
              </a:rPr>
              <a:t>محتوا</a:t>
            </a:r>
            <a:endParaRPr lang="ko-KR" altLang="en-US" sz="1400" b="1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C96D3A33-43E0-4D79-BD71-B2E62FCB3C9A}"/>
              </a:ext>
            </a:extLst>
          </p:cNvPr>
          <p:cNvSpPr txBox="1"/>
          <p:nvPr/>
        </p:nvSpPr>
        <p:spPr>
          <a:xfrm>
            <a:off x="7475238" y="1233760"/>
            <a:ext cx="1178003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fa-IR" altLang="ko-KR" sz="1400" b="1" dirty="0">
                <a:solidFill>
                  <a:schemeClr val="bg1"/>
                </a:solidFill>
                <a:cs typeface="B Nazanin" pitchFamily="2" charset="-78"/>
              </a:rPr>
              <a:t>محتوا</a:t>
            </a:r>
            <a:endParaRPr lang="ko-KR" altLang="en-US" sz="1400" b="1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9028BC41-F8A0-4B90-9542-7385EA1D7E82}"/>
              </a:ext>
            </a:extLst>
          </p:cNvPr>
          <p:cNvSpPr txBox="1"/>
          <p:nvPr/>
        </p:nvSpPr>
        <p:spPr>
          <a:xfrm>
            <a:off x="8742430" y="1233760"/>
            <a:ext cx="1178003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fa-IR" altLang="ko-KR" sz="1400" b="1" dirty="0">
                <a:solidFill>
                  <a:schemeClr val="bg1"/>
                </a:solidFill>
                <a:cs typeface="B Nazanin" pitchFamily="2" charset="-78"/>
              </a:rPr>
              <a:t>محتوا</a:t>
            </a:r>
            <a:endParaRPr lang="ko-KR" altLang="en-US" sz="1400" b="1" dirty="0">
              <a:solidFill>
                <a:schemeClr val="bg1"/>
              </a:solidFill>
              <a:cs typeface="B Nazanin" pitchFamily="2" charset="-78"/>
            </a:endParaRPr>
          </a:p>
        </p:txBody>
      </p:sp>
      <p:grpSp>
        <p:nvGrpSpPr>
          <p:cNvPr id="43" name="Group 18">
            <a:extLst>
              <a:ext uri="{FF2B5EF4-FFF2-40B4-BE49-F238E27FC236}">
                <a16:creationId xmlns:a16="http://schemas.microsoft.com/office/drawing/2014/main" id="{5E051CE3-968F-4AB3-B630-4F4864209C7F}"/>
              </a:ext>
            </a:extLst>
          </p:cNvPr>
          <p:cNvGrpSpPr/>
          <p:nvPr/>
        </p:nvGrpSpPr>
        <p:grpSpPr>
          <a:xfrm>
            <a:off x="6054838" y="1903195"/>
            <a:ext cx="5394617" cy="1375703"/>
            <a:chOff x="4822352" y="1916832"/>
            <a:chExt cx="3422056" cy="1375703"/>
          </a:xfrm>
        </p:grpSpPr>
        <p:sp>
          <p:nvSpPr>
            <p:cNvPr id="44" name="Text Placeholder 10">
              <a:extLst>
                <a:ext uri="{FF2B5EF4-FFF2-40B4-BE49-F238E27FC236}">
                  <a16:creationId xmlns:a16="http://schemas.microsoft.com/office/drawing/2014/main" id="{042E72E8-135C-4FB0-882C-193E0910871C}"/>
                </a:ext>
              </a:extLst>
            </p:cNvPr>
            <p:cNvSpPr txBox="1">
              <a:spLocks/>
            </p:cNvSpPr>
            <p:nvPr/>
          </p:nvSpPr>
          <p:spPr>
            <a:xfrm>
              <a:off x="4822352" y="1916832"/>
              <a:ext cx="3422056" cy="360040"/>
            </a:xfrm>
            <a:prstGeom prst="rect">
              <a:avLst/>
            </a:prstGeom>
            <a:noFill/>
          </p:spPr>
          <p:txBody>
            <a:bodyPr anchor="ctr"/>
            <a:lstStyle>
              <a:lvl1pPr marL="342900" indent="-3429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r" rtl="1">
                <a:lnSpc>
                  <a:spcPct val="110000"/>
                </a:lnSpc>
                <a:buNone/>
              </a:pPr>
              <a:r>
                <a:rPr lang="fa-IR" altLang="ko-KR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نمونه کارها طراحی شده است</a:t>
              </a:r>
              <a:endParaRPr lang="en-US" altLang="ko-KR" sz="20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BCC837A9-3FC0-4CDE-835F-D8F7FE760420}"/>
                </a:ext>
              </a:extLst>
            </p:cNvPr>
            <p:cNvSpPr txBox="1"/>
            <p:nvPr/>
          </p:nvSpPr>
          <p:spPr>
            <a:xfrm>
              <a:off x="4822352" y="2276872"/>
              <a:ext cx="3422056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 </a:t>
              </a: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من امیدوارم و معتقدم که این الگو زمان، پول و اعتبار شما را جلب کند. ارائه پاورپوینت مدرن را دریافت کنید که به زیبایی طراحی شده است. طراحی شده است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.</a:t>
              </a:r>
            </a:p>
            <a:p>
              <a:pPr algn="r" rtl="1"/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ارائه پاورپوینت مدرنی را دریافت کنید که به زیبایی طراحی شده است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.</a:t>
              </a:r>
              <a:r>
                <a:rPr lang="ko-KR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     </a:t>
              </a:r>
            </a:p>
          </p:txBody>
        </p:sp>
      </p:grpSp>
      <p:grpSp>
        <p:nvGrpSpPr>
          <p:cNvPr id="46" name="Group 21">
            <a:extLst>
              <a:ext uri="{FF2B5EF4-FFF2-40B4-BE49-F238E27FC236}">
                <a16:creationId xmlns:a16="http://schemas.microsoft.com/office/drawing/2014/main" id="{3C30104E-9B52-4EC3-BBEC-4034ABC6A7FC}"/>
              </a:ext>
            </a:extLst>
          </p:cNvPr>
          <p:cNvGrpSpPr/>
          <p:nvPr/>
        </p:nvGrpSpPr>
        <p:grpSpPr>
          <a:xfrm>
            <a:off x="6111988" y="3884419"/>
            <a:ext cx="2541348" cy="904116"/>
            <a:chOff x="395534" y="3737445"/>
            <a:chExt cx="3972999" cy="904116"/>
          </a:xfrm>
        </p:grpSpPr>
        <p:sp>
          <p:nvSpPr>
            <p:cNvPr id="47" name="TextBox 46">
              <a:extLst>
                <a:ext uri="{FF2B5EF4-FFF2-40B4-BE49-F238E27FC236}">
                  <a16:creationId xmlns:a16="http://schemas.microsoft.com/office/drawing/2014/main" id="{8211CCA3-B90F-4A91-B5AA-A7773276CEB4}"/>
                </a:ext>
              </a:extLst>
            </p:cNvPr>
            <p:cNvSpPr txBox="1"/>
            <p:nvPr/>
          </p:nvSpPr>
          <p:spPr>
            <a:xfrm>
              <a:off x="395534" y="3737445"/>
              <a:ext cx="3972999" cy="276999"/>
            </a:xfrm>
            <a:prstGeom prst="rect">
              <a:avLst/>
            </a:prstGeom>
            <a:solidFill>
              <a:schemeClr val="accent2"/>
            </a:solidFill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bg1"/>
                  </a:solidFill>
                  <a:cs typeface="B Nazanin" pitchFamily="2" charset="-78"/>
                </a:rPr>
                <a:t>محتوا در اینجا</a:t>
              </a:r>
              <a:endParaRPr lang="ko-KR" altLang="en-US" sz="1200" b="1" dirty="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48" name="TextBox 47">
              <a:extLst>
                <a:ext uri="{FF2B5EF4-FFF2-40B4-BE49-F238E27FC236}">
                  <a16:creationId xmlns:a16="http://schemas.microsoft.com/office/drawing/2014/main" id="{82E24E0A-D6D7-4D30-A18F-DA1A2FDD690A}"/>
                </a:ext>
              </a:extLst>
            </p:cNvPr>
            <p:cNvSpPr txBox="1"/>
            <p:nvPr/>
          </p:nvSpPr>
          <p:spPr>
            <a:xfrm>
              <a:off x="395536" y="3995230"/>
              <a:ext cx="397299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ارائه پاورپوینت مدرنی را دریافت کنید که به زیبایی طراحی شده است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. </a:t>
              </a: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آسان برای تغییر رنگ، عکس و متن.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grpSp>
        <p:nvGrpSpPr>
          <p:cNvPr id="49" name="Group 24">
            <a:extLst>
              <a:ext uri="{FF2B5EF4-FFF2-40B4-BE49-F238E27FC236}">
                <a16:creationId xmlns:a16="http://schemas.microsoft.com/office/drawing/2014/main" id="{5F78B8CD-3BCD-4475-923B-799127A07BB1}"/>
              </a:ext>
            </a:extLst>
          </p:cNvPr>
          <p:cNvGrpSpPr/>
          <p:nvPr/>
        </p:nvGrpSpPr>
        <p:grpSpPr>
          <a:xfrm>
            <a:off x="8781648" y="3884419"/>
            <a:ext cx="2541348" cy="904116"/>
            <a:chOff x="395534" y="3737445"/>
            <a:chExt cx="3972999" cy="904116"/>
          </a:xfrm>
        </p:grpSpPr>
        <p:sp>
          <p:nvSpPr>
            <p:cNvPr id="50" name="TextBox 49">
              <a:extLst>
                <a:ext uri="{FF2B5EF4-FFF2-40B4-BE49-F238E27FC236}">
                  <a16:creationId xmlns:a16="http://schemas.microsoft.com/office/drawing/2014/main" id="{378E0F66-A8A7-48B5-B8FE-93D3135BF8C6}"/>
                </a:ext>
              </a:extLst>
            </p:cNvPr>
            <p:cNvSpPr txBox="1"/>
            <p:nvPr/>
          </p:nvSpPr>
          <p:spPr>
            <a:xfrm>
              <a:off x="395534" y="3737445"/>
              <a:ext cx="3972999" cy="276999"/>
            </a:xfrm>
            <a:prstGeom prst="rect">
              <a:avLst/>
            </a:prstGeom>
            <a:solidFill>
              <a:schemeClr val="accent1"/>
            </a:solidFill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bg1"/>
                  </a:solidFill>
                  <a:cs typeface="B Nazanin" pitchFamily="2" charset="-78"/>
                </a:rPr>
                <a:t>محتوا در اینجا</a:t>
              </a:r>
              <a:endParaRPr lang="ko-KR" altLang="en-US" sz="1200" b="1" dirty="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51" name="TextBox 50">
              <a:extLst>
                <a:ext uri="{FF2B5EF4-FFF2-40B4-BE49-F238E27FC236}">
                  <a16:creationId xmlns:a16="http://schemas.microsoft.com/office/drawing/2014/main" id="{385BCF5F-7928-471E-AD5B-ED821C102523}"/>
                </a:ext>
              </a:extLst>
            </p:cNvPr>
            <p:cNvSpPr txBox="1"/>
            <p:nvPr/>
          </p:nvSpPr>
          <p:spPr>
            <a:xfrm>
              <a:off x="395536" y="3995230"/>
              <a:ext cx="397299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ارائه پاورپوینت مدرنی را دریافت کنید که به زیبایی طراحی شده است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. </a:t>
              </a: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آسان برای تغییر رنگ، عکس و متن.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grpSp>
        <p:nvGrpSpPr>
          <p:cNvPr id="52" name="Group 30">
            <a:extLst>
              <a:ext uri="{FF2B5EF4-FFF2-40B4-BE49-F238E27FC236}">
                <a16:creationId xmlns:a16="http://schemas.microsoft.com/office/drawing/2014/main" id="{A9B66095-FEBC-4364-BCC6-184B2F47B4D9}"/>
              </a:ext>
            </a:extLst>
          </p:cNvPr>
          <p:cNvGrpSpPr/>
          <p:nvPr/>
        </p:nvGrpSpPr>
        <p:grpSpPr>
          <a:xfrm>
            <a:off x="6111988" y="5259072"/>
            <a:ext cx="2541348" cy="904116"/>
            <a:chOff x="395534" y="3737445"/>
            <a:chExt cx="3972999" cy="904116"/>
          </a:xfrm>
        </p:grpSpPr>
        <p:sp>
          <p:nvSpPr>
            <p:cNvPr id="53" name="TextBox 52">
              <a:extLst>
                <a:ext uri="{FF2B5EF4-FFF2-40B4-BE49-F238E27FC236}">
                  <a16:creationId xmlns:a16="http://schemas.microsoft.com/office/drawing/2014/main" id="{C4E4DE75-3044-4BAD-9F1B-F75B9A64613E}"/>
                </a:ext>
              </a:extLst>
            </p:cNvPr>
            <p:cNvSpPr txBox="1"/>
            <p:nvPr/>
          </p:nvSpPr>
          <p:spPr>
            <a:xfrm>
              <a:off x="395534" y="3737445"/>
              <a:ext cx="3972999" cy="276999"/>
            </a:xfrm>
            <a:prstGeom prst="rect">
              <a:avLst/>
            </a:prstGeom>
            <a:solidFill>
              <a:schemeClr val="accent3"/>
            </a:solidFill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bg1"/>
                  </a:solidFill>
                  <a:cs typeface="B Nazanin" pitchFamily="2" charset="-78"/>
                </a:rPr>
                <a:t>محتوا در اینجا</a:t>
              </a:r>
              <a:endParaRPr lang="ko-KR" altLang="en-US" sz="1200" b="1" dirty="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54" name="TextBox 53">
              <a:extLst>
                <a:ext uri="{FF2B5EF4-FFF2-40B4-BE49-F238E27FC236}">
                  <a16:creationId xmlns:a16="http://schemas.microsoft.com/office/drawing/2014/main" id="{E8451E78-4C53-43B5-A4FA-34F1872E2288}"/>
                </a:ext>
              </a:extLst>
            </p:cNvPr>
            <p:cNvSpPr txBox="1"/>
            <p:nvPr/>
          </p:nvSpPr>
          <p:spPr>
            <a:xfrm>
              <a:off x="395536" y="3995230"/>
              <a:ext cx="397299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ارائه پاورپوینت مدرنی را دریافت کنید که به زیبایی طراحی شده است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. </a:t>
              </a: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آسان برای تغییر رنگ، عکس و متن.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grpSp>
        <p:nvGrpSpPr>
          <p:cNvPr id="55" name="Group 33">
            <a:extLst>
              <a:ext uri="{FF2B5EF4-FFF2-40B4-BE49-F238E27FC236}">
                <a16:creationId xmlns:a16="http://schemas.microsoft.com/office/drawing/2014/main" id="{97DFF70B-DA56-4AAC-8DF5-D8674FF27B5E}"/>
              </a:ext>
            </a:extLst>
          </p:cNvPr>
          <p:cNvGrpSpPr/>
          <p:nvPr/>
        </p:nvGrpSpPr>
        <p:grpSpPr>
          <a:xfrm>
            <a:off x="8781648" y="5259072"/>
            <a:ext cx="2541348" cy="904116"/>
            <a:chOff x="395534" y="3737445"/>
            <a:chExt cx="3972999" cy="904116"/>
          </a:xfrm>
        </p:grpSpPr>
        <p:sp>
          <p:nvSpPr>
            <p:cNvPr id="56" name="TextBox 55">
              <a:extLst>
                <a:ext uri="{FF2B5EF4-FFF2-40B4-BE49-F238E27FC236}">
                  <a16:creationId xmlns:a16="http://schemas.microsoft.com/office/drawing/2014/main" id="{09EAAD31-7EC7-44C8-AEAC-664C22E649CC}"/>
                </a:ext>
              </a:extLst>
            </p:cNvPr>
            <p:cNvSpPr txBox="1"/>
            <p:nvPr/>
          </p:nvSpPr>
          <p:spPr>
            <a:xfrm>
              <a:off x="395534" y="3737445"/>
              <a:ext cx="3972999" cy="276999"/>
            </a:xfrm>
            <a:prstGeom prst="rect">
              <a:avLst/>
            </a:prstGeom>
            <a:solidFill>
              <a:schemeClr val="accent4"/>
            </a:solidFill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bg1"/>
                  </a:solidFill>
                  <a:cs typeface="B Nazanin" pitchFamily="2" charset="-78"/>
                </a:rPr>
                <a:t>محتوا در اینجا</a:t>
              </a:r>
              <a:endParaRPr lang="ko-KR" altLang="en-US" sz="1200" b="1" dirty="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57" name="TextBox 56">
              <a:extLst>
                <a:ext uri="{FF2B5EF4-FFF2-40B4-BE49-F238E27FC236}">
                  <a16:creationId xmlns:a16="http://schemas.microsoft.com/office/drawing/2014/main" id="{B4222F89-9820-40FA-B01E-E64A52F6C575}"/>
                </a:ext>
              </a:extLst>
            </p:cNvPr>
            <p:cNvSpPr txBox="1"/>
            <p:nvPr/>
          </p:nvSpPr>
          <p:spPr>
            <a:xfrm>
              <a:off x="395536" y="3995230"/>
              <a:ext cx="397299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ارائه پاورپوینت مدرنی را دریافت کنید که به زیبایی طراحی شده است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. </a:t>
              </a: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آسان برای تغییر رنگ، عکس و متن.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sp>
        <p:nvSpPr>
          <p:cNvPr id="32" name="TextBox 31">
            <a:extLst>
              <a:ext uri="{FF2B5EF4-FFF2-40B4-BE49-F238E27FC236}">
                <a16:creationId xmlns:a16="http://schemas.microsoft.com/office/drawing/2014/main" id="{C51AF891-71C7-44E3-BDAE-E9F47BD7E794}"/>
              </a:ext>
            </a:extLst>
          </p:cNvPr>
          <p:cNvSpPr txBox="1"/>
          <p:nvPr/>
        </p:nvSpPr>
        <p:spPr>
          <a:xfrm>
            <a:off x="10009622" y="1233760"/>
            <a:ext cx="1178003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fa-IR" altLang="ko-KR" sz="1400" b="1" dirty="0">
                <a:solidFill>
                  <a:schemeClr val="bg1"/>
                </a:solidFill>
                <a:cs typeface="B Nazanin" pitchFamily="2" charset="-78"/>
              </a:rPr>
              <a:t>محتوا</a:t>
            </a:r>
            <a:endParaRPr lang="ko-KR" altLang="en-US" sz="1400" b="1" dirty="0">
              <a:solidFill>
                <a:schemeClr val="bg1"/>
              </a:solidFill>
              <a:cs typeface="B Nazanin" pitchFamily="2" charset="-78"/>
            </a:endParaRPr>
          </a:p>
        </p:txBody>
      </p:sp>
      <p:grpSp>
        <p:nvGrpSpPr>
          <p:cNvPr id="37" name="Group 36">
            <a:extLst>
              <a:ext uri="{FF2B5EF4-FFF2-40B4-BE49-F238E27FC236}">
                <a16:creationId xmlns:a16="http://schemas.microsoft.com/office/drawing/2014/main" id="{D52C51DE-4257-4A24-8F26-1471433A434C}"/>
              </a:ext>
            </a:extLst>
          </p:cNvPr>
          <p:cNvGrpSpPr/>
          <p:nvPr/>
        </p:nvGrpSpPr>
        <p:grpSpPr>
          <a:xfrm>
            <a:off x="8989972" y="798972"/>
            <a:ext cx="682918" cy="289222"/>
            <a:chOff x="113572" y="3059144"/>
            <a:chExt cx="2324346" cy="984385"/>
          </a:xfrm>
          <a:solidFill>
            <a:schemeClr val="bg1"/>
          </a:solidFill>
        </p:grpSpPr>
        <p:sp>
          <p:nvSpPr>
            <p:cNvPr id="38" name="Freeform: Shape 37">
              <a:extLst>
                <a:ext uri="{FF2B5EF4-FFF2-40B4-BE49-F238E27FC236}">
                  <a16:creationId xmlns:a16="http://schemas.microsoft.com/office/drawing/2014/main" id="{272AAA54-C22C-459B-8A21-18A5AEDA18F8}"/>
                </a:ext>
              </a:extLst>
            </p:cNvPr>
            <p:cNvSpPr/>
            <p:nvPr/>
          </p:nvSpPr>
          <p:spPr>
            <a:xfrm>
              <a:off x="327442" y="3059144"/>
              <a:ext cx="1805774" cy="551413"/>
            </a:xfrm>
            <a:custGeom>
              <a:avLst/>
              <a:gdLst>
                <a:gd name="connsiteX0" fmla="*/ 64619 w 8543357"/>
                <a:gd name="connsiteY0" fmla="*/ 1683850 h 2608811"/>
                <a:gd name="connsiteX1" fmla="*/ 64619 w 8543357"/>
                <a:gd name="connsiteY1" fmla="*/ 1922096 h 2608811"/>
                <a:gd name="connsiteX2" fmla="*/ 148706 w 8543357"/>
                <a:gd name="connsiteY2" fmla="*/ 2006183 h 2608811"/>
                <a:gd name="connsiteX3" fmla="*/ 520093 w 8543357"/>
                <a:gd name="connsiteY3" fmla="*/ 2006183 h 2608811"/>
                <a:gd name="connsiteX4" fmla="*/ 562136 w 8543357"/>
                <a:gd name="connsiteY4" fmla="*/ 1978154 h 2608811"/>
                <a:gd name="connsiteX5" fmla="*/ 667241 w 8543357"/>
                <a:gd name="connsiteY5" fmla="*/ 1831006 h 2608811"/>
                <a:gd name="connsiteX6" fmla="*/ 625197 w 8543357"/>
                <a:gd name="connsiteY6" fmla="*/ 1683850 h 2608811"/>
                <a:gd name="connsiteX7" fmla="*/ 64619 w 8543357"/>
                <a:gd name="connsiteY7" fmla="*/ 1683850 h 2608811"/>
                <a:gd name="connsiteX8" fmla="*/ 4556251 w 8543357"/>
                <a:gd name="connsiteY8" fmla="*/ 1270428 h 2608811"/>
                <a:gd name="connsiteX9" fmla="*/ 4514208 w 8543357"/>
                <a:gd name="connsiteY9" fmla="*/ 1284443 h 2608811"/>
                <a:gd name="connsiteX10" fmla="*/ 4514208 w 8543357"/>
                <a:gd name="connsiteY10" fmla="*/ 2195382 h 2608811"/>
                <a:gd name="connsiteX11" fmla="*/ 4556251 w 8543357"/>
                <a:gd name="connsiteY11" fmla="*/ 2209396 h 2608811"/>
                <a:gd name="connsiteX12" fmla="*/ 4598295 w 8543357"/>
                <a:gd name="connsiteY12" fmla="*/ 2195382 h 2608811"/>
                <a:gd name="connsiteX13" fmla="*/ 4598295 w 8543357"/>
                <a:gd name="connsiteY13" fmla="*/ 1284443 h 2608811"/>
                <a:gd name="connsiteX14" fmla="*/ 4556251 w 8543357"/>
                <a:gd name="connsiteY14" fmla="*/ 1270428 h 2608811"/>
                <a:gd name="connsiteX15" fmla="*/ 8153579 w 8543357"/>
                <a:gd name="connsiteY15" fmla="*/ 1033056 h 2608811"/>
                <a:gd name="connsiteX16" fmla="*/ 8038838 w 8543357"/>
                <a:gd name="connsiteY16" fmla="*/ 1067215 h 2608811"/>
                <a:gd name="connsiteX17" fmla="*/ 7814607 w 8543357"/>
                <a:gd name="connsiteY17" fmla="*/ 1417576 h 2608811"/>
                <a:gd name="connsiteX18" fmla="*/ 7912708 w 8543357"/>
                <a:gd name="connsiteY18" fmla="*/ 1557721 h 2608811"/>
                <a:gd name="connsiteX19" fmla="*/ 8087884 w 8543357"/>
                <a:gd name="connsiteY19" fmla="*/ 1557721 h 2608811"/>
                <a:gd name="connsiteX20" fmla="*/ 8221025 w 8543357"/>
                <a:gd name="connsiteY20" fmla="*/ 1403562 h 2608811"/>
                <a:gd name="connsiteX21" fmla="*/ 8221025 w 8543357"/>
                <a:gd name="connsiteY21" fmla="*/ 1109258 h 2608811"/>
                <a:gd name="connsiteX22" fmla="*/ 8153579 w 8543357"/>
                <a:gd name="connsiteY22" fmla="*/ 1033056 h 2608811"/>
                <a:gd name="connsiteX23" fmla="*/ 2916554 w 8543357"/>
                <a:gd name="connsiteY23" fmla="*/ 587330 h 2608811"/>
                <a:gd name="connsiteX24" fmla="*/ 2866084 w 8543357"/>
                <a:gd name="connsiteY24" fmla="*/ 616567 h 2608811"/>
                <a:gd name="connsiteX25" fmla="*/ 2580210 w 8543357"/>
                <a:gd name="connsiteY25" fmla="*/ 807951 h 2608811"/>
                <a:gd name="connsiteX26" fmla="*/ 2545176 w 8543357"/>
                <a:gd name="connsiteY26" fmla="*/ 955106 h 2608811"/>
                <a:gd name="connsiteX27" fmla="*/ 2916554 w 8543357"/>
                <a:gd name="connsiteY27" fmla="*/ 955106 h 2608811"/>
                <a:gd name="connsiteX28" fmla="*/ 6483234 w 8543357"/>
                <a:gd name="connsiteY28" fmla="*/ 379721 h 2608811"/>
                <a:gd name="connsiteX29" fmla="*/ 6483234 w 8543357"/>
                <a:gd name="connsiteY29" fmla="*/ 955106 h 2608811"/>
                <a:gd name="connsiteX30" fmla="*/ 7169941 w 8543357"/>
                <a:gd name="connsiteY30" fmla="*/ 955106 h 2608811"/>
                <a:gd name="connsiteX31" fmla="*/ 7120887 w 8543357"/>
                <a:gd name="connsiteY31" fmla="*/ 674818 h 2608811"/>
                <a:gd name="connsiteX32" fmla="*/ 6653454 w 8543357"/>
                <a:gd name="connsiteY32" fmla="*/ 426535 h 2608811"/>
                <a:gd name="connsiteX33" fmla="*/ 4514208 w 8543357"/>
                <a:gd name="connsiteY33" fmla="*/ 213698 h 2608811"/>
                <a:gd name="connsiteX34" fmla="*/ 4374787 w 8543357"/>
                <a:gd name="connsiteY34" fmla="*/ 218539 h 2608811"/>
                <a:gd name="connsiteX35" fmla="*/ 4226908 w 8543357"/>
                <a:gd name="connsiteY35" fmla="*/ 226355 h 2608811"/>
                <a:gd name="connsiteX36" fmla="*/ 3034107 w 8543357"/>
                <a:gd name="connsiteY36" fmla="*/ 519233 h 2608811"/>
                <a:gd name="connsiteX37" fmla="*/ 3000641 w 8543357"/>
                <a:gd name="connsiteY37" fmla="*/ 538620 h 2608811"/>
                <a:gd name="connsiteX38" fmla="*/ 3000641 w 8543357"/>
                <a:gd name="connsiteY38" fmla="*/ 955106 h 2608811"/>
                <a:gd name="connsiteX39" fmla="*/ 4514208 w 8543357"/>
                <a:gd name="connsiteY39" fmla="*/ 955106 h 2608811"/>
                <a:gd name="connsiteX40" fmla="*/ 4761218 w 8543357"/>
                <a:gd name="connsiteY40" fmla="*/ 208991 h 2608811"/>
                <a:gd name="connsiteX41" fmla="*/ 4598295 w 8543357"/>
                <a:gd name="connsiteY41" fmla="*/ 211751 h 2608811"/>
                <a:gd name="connsiteX42" fmla="*/ 4598295 w 8543357"/>
                <a:gd name="connsiteY42" fmla="*/ 955106 h 2608811"/>
                <a:gd name="connsiteX43" fmla="*/ 6399147 w 8543357"/>
                <a:gd name="connsiteY43" fmla="*/ 955106 h 2608811"/>
                <a:gd name="connsiteX44" fmla="*/ 6399147 w 8543357"/>
                <a:gd name="connsiteY44" fmla="*/ 356596 h 2608811"/>
                <a:gd name="connsiteX45" fmla="*/ 6353426 w 8543357"/>
                <a:gd name="connsiteY45" fmla="*/ 344022 h 2608811"/>
                <a:gd name="connsiteX46" fmla="*/ 4761218 w 8543357"/>
                <a:gd name="connsiteY46" fmla="*/ 208991 h 2608811"/>
                <a:gd name="connsiteX47" fmla="*/ 4770242 w 8543357"/>
                <a:gd name="connsiteY47" fmla="*/ 2 h 2608811"/>
                <a:gd name="connsiteX48" fmla="*/ 7534317 w 8543357"/>
                <a:gd name="connsiteY48" fmla="*/ 681821 h 2608811"/>
                <a:gd name="connsiteX49" fmla="*/ 7688476 w 8543357"/>
                <a:gd name="connsiteY49" fmla="*/ 737879 h 2608811"/>
                <a:gd name="connsiteX50" fmla="*/ 8192996 w 8543357"/>
                <a:gd name="connsiteY50" fmla="*/ 737879 h 2608811"/>
                <a:gd name="connsiteX51" fmla="*/ 8305111 w 8543357"/>
                <a:gd name="connsiteY51" fmla="*/ 849994 h 2608811"/>
                <a:gd name="connsiteX52" fmla="*/ 8305111 w 8543357"/>
                <a:gd name="connsiteY52" fmla="*/ 1557727 h 2608811"/>
                <a:gd name="connsiteX53" fmla="*/ 8543357 w 8543357"/>
                <a:gd name="connsiteY53" fmla="*/ 1767944 h 2608811"/>
                <a:gd name="connsiteX54" fmla="*/ 8543357 w 8543357"/>
                <a:gd name="connsiteY54" fmla="*/ 2370565 h 2608811"/>
                <a:gd name="connsiteX55" fmla="*/ 7975776 w 8543357"/>
                <a:gd name="connsiteY55" fmla="*/ 2608811 h 2608811"/>
                <a:gd name="connsiteX56" fmla="*/ 7625415 w 8543357"/>
                <a:gd name="connsiteY56" fmla="*/ 2608811 h 2608811"/>
                <a:gd name="connsiteX57" fmla="*/ 6917682 w 8543357"/>
                <a:gd name="connsiteY57" fmla="*/ 1901078 h 2608811"/>
                <a:gd name="connsiteX58" fmla="*/ 6209949 w 8543357"/>
                <a:gd name="connsiteY58" fmla="*/ 2608811 h 2608811"/>
                <a:gd name="connsiteX59" fmla="*/ 2299928 w 8543357"/>
                <a:gd name="connsiteY59" fmla="*/ 2608811 h 2608811"/>
                <a:gd name="connsiteX60" fmla="*/ 2299928 w 8543357"/>
                <a:gd name="connsiteY60" fmla="*/ 2594796 h 2608811"/>
                <a:gd name="connsiteX61" fmla="*/ 1592193 w 8543357"/>
                <a:gd name="connsiteY61" fmla="*/ 1887063 h 2608811"/>
                <a:gd name="connsiteX62" fmla="*/ 884460 w 8543357"/>
                <a:gd name="connsiteY62" fmla="*/ 2594796 h 2608811"/>
                <a:gd name="connsiteX63" fmla="*/ 884460 w 8543357"/>
                <a:gd name="connsiteY63" fmla="*/ 2608811 h 2608811"/>
                <a:gd name="connsiteX64" fmla="*/ 225789 w 8543357"/>
                <a:gd name="connsiteY64" fmla="*/ 2608811 h 2608811"/>
                <a:gd name="connsiteX65" fmla="*/ 1558 w 8543357"/>
                <a:gd name="connsiteY65" fmla="*/ 2391583 h 2608811"/>
                <a:gd name="connsiteX66" fmla="*/ 1558 w 8543357"/>
                <a:gd name="connsiteY66" fmla="*/ 1774948 h 2608811"/>
                <a:gd name="connsiteX67" fmla="*/ 506078 w 8543357"/>
                <a:gd name="connsiteY67" fmla="*/ 1333496 h 2608811"/>
                <a:gd name="connsiteX68" fmla="*/ 1991609 w 8543357"/>
                <a:gd name="connsiteY68" fmla="*/ 990139 h 2608811"/>
                <a:gd name="connsiteX69" fmla="*/ 2306931 w 8543357"/>
                <a:gd name="connsiteY69" fmla="*/ 786933 h 2608811"/>
                <a:gd name="connsiteX70" fmla="*/ 4268952 w 8543357"/>
                <a:gd name="connsiteY70" fmla="*/ 2124 h 2608811"/>
                <a:gd name="connsiteX71" fmla="*/ 4770242 w 8543357"/>
                <a:gd name="connsiteY71" fmla="*/ 2 h 26088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</a:cxnLst>
              <a:rect l="l" t="t" r="r" b="b"/>
              <a:pathLst>
                <a:path w="8543357" h="2608811">
                  <a:moveTo>
                    <a:pt x="64619" y="1683850"/>
                  </a:moveTo>
                  <a:cubicBezTo>
                    <a:pt x="64619" y="1732905"/>
                    <a:pt x="64619" y="1831006"/>
                    <a:pt x="64619" y="1922096"/>
                  </a:cubicBezTo>
                  <a:cubicBezTo>
                    <a:pt x="64619" y="1971150"/>
                    <a:pt x="99659" y="2006183"/>
                    <a:pt x="148706" y="2006183"/>
                  </a:cubicBezTo>
                  <a:lnTo>
                    <a:pt x="520093" y="2006183"/>
                  </a:lnTo>
                  <a:cubicBezTo>
                    <a:pt x="534100" y="2006183"/>
                    <a:pt x="548114" y="1999179"/>
                    <a:pt x="562136" y="1978154"/>
                  </a:cubicBezTo>
                  <a:lnTo>
                    <a:pt x="667241" y="1831006"/>
                  </a:lnTo>
                  <a:cubicBezTo>
                    <a:pt x="702281" y="1774948"/>
                    <a:pt x="681255" y="1683850"/>
                    <a:pt x="625197" y="1683850"/>
                  </a:cubicBezTo>
                  <a:cubicBezTo>
                    <a:pt x="625197" y="1683850"/>
                    <a:pt x="78634" y="1683850"/>
                    <a:pt x="64619" y="1683850"/>
                  </a:cubicBezTo>
                  <a:close/>
                  <a:moveTo>
                    <a:pt x="4556251" y="1270428"/>
                  </a:moveTo>
                  <a:cubicBezTo>
                    <a:pt x="4535226" y="1270428"/>
                    <a:pt x="4514208" y="1277439"/>
                    <a:pt x="4514208" y="1284443"/>
                  </a:cubicBezTo>
                  <a:lnTo>
                    <a:pt x="4514208" y="2195382"/>
                  </a:lnTo>
                  <a:cubicBezTo>
                    <a:pt x="4514208" y="2202385"/>
                    <a:pt x="4535226" y="2209396"/>
                    <a:pt x="4556251" y="2209396"/>
                  </a:cubicBezTo>
                  <a:cubicBezTo>
                    <a:pt x="4577269" y="2209396"/>
                    <a:pt x="4591291" y="2202385"/>
                    <a:pt x="4598295" y="2195382"/>
                  </a:cubicBezTo>
                  <a:lnTo>
                    <a:pt x="4598295" y="1284443"/>
                  </a:lnTo>
                  <a:cubicBezTo>
                    <a:pt x="4598295" y="1277439"/>
                    <a:pt x="4577269" y="1270428"/>
                    <a:pt x="4556251" y="1270428"/>
                  </a:cubicBezTo>
                  <a:close/>
                  <a:moveTo>
                    <a:pt x="8153579" y="1033056"/>
                  </a:moveTo>
                  <a:cubicBezTo>
                    <a:pt x="8115915" y="1025173"/>
                    <a:pt x="8070368" y="1035684"/>
                    <a:pt x="8038838" y="1067215"/>
                  </a:cubicBezTo>
                  <a:cubicBezTo>
                    <a:pt x="7912708" y="1179330"/>
                    <a:pt x="7863661" y="1291446"/>
                    <a:pt x="7814607" y="1417576"/>
                  </a:cubicBezTo>
                  <a:cubicBezTo>
                    <a:pt x="7786578" y="1487649"/>
                    <a:pt x="7835632" y="1557721"/>
                    <a:pt x="7912708" y="1557721"/>
                  </a:cubicBezTo>
                  <a:lnTo>
                    <a:pt x="8087884" y="1557721"/>
                  </a:lnTo>
                  <a:cubicBezTo>
                    <a:pt x="8178982" y="1564732"/>
                    <a:pt x="8221025" y="1487649"/>
                    <a:pt x="8221025" y="1403562"/>
                  </a:cubicBezTo>
                  <a:lnTo>
                    <a:pt x="8221025" y="1109258"/>
                  </a:lnTo>
                  <a:cubicBezTo>
                    <a:pt x="8221025" y="1067215"/>
                    <a:pt x="8191243" y="1040939"/>
                    <a:pt x="8153579" y="1033056"/>
                  </a:cubicBezTo>
                  <a:close/>
                  <a:moveTo>
                    <a:pt x="2916554" y="587330"/>
                  </a:moveTo>
                  <a:lnTo>
                    <a:pt x="2866084" y="616567"/>
                  </a:lnTo>
                  <a:cubicBezTo>
                    <a:pt x="2760209" y="682260"/>
                    <a:pt x="2666049" y="748390"/>
                    <a:pt x="2580210" y="807951"/>
                  </a:cubicBezTo>
                  <a:cubicBezTo>
                    <a:pt x="2545176" y="835980"/>
                    <a:pt x="2482107" y="955106"/>
                    <a:pt x="2545176" y="955106"/>
                  </a:cubicBezTo>
                  <a:lnTo>
                    <a:pt x="2916554" y="955106"/>
                  </a:lnTo>
                  <a:close/>
                  <a:moveTo>
                    <a:pt x="6483234" y="379721"/>
                  </a:moveTo>
                  <a:lnTo>
                    <a:pt x="6483234" y="955106"/>
                  </a:lnTo>
                  <a:lnTo>
                    <a:pt x="7169941" y="955106"/>
                  </a:lnTo>
                  <a:cubicBezTo>
                    <a:pt x="7254028" y="955106"/>
                    <a:pt x="7261031" y="800948"/>
                    <a:pt x="7120887" y="674818"/>
                  </a:cubicBezTo>
                  <a:cubicBezTo>
                    <a:pt x="7004065" y="571243"/>
                    <a:pt x="6841909" y="490023"/>
                    <a:pt x="6653454" y="426535"/>
                  </a:cubicBezTo>
                  <a:close/>
                  <a:moveTo>
                    <a:pt x="4514208" y="213698"/>
                  </a:moveTo>
                  <a:lnTo>
                    <a:pt x="4374787" y="218539"/>
                  </a:lnTo>
                  <a:cubicBezTo>
                    <a:pt x="4280968" y="222592"/>
                    <a:pt x="4226908" y="226355"/>
                    <a:pt x="4226908" y="226355"/>
                  </a:cubicBezTo>
                  <a:cubicBezTo>
                    <a:pt x="3710128" y="226355"/>
                    <a:pt x="3330204" y="360477"/>
                    <a:pt x="3034107" y="519233"/>
                  </a:cubicBezTo>
                  <a:lnTo>
                    <a:pt x="3000641" y="538620"/>
                  </a:lnTo>
                  <a:lnTo>
                    <a:pt x="3000641" y="955106"/>
                  </a:lnTo>
                  <a:lnTo>
                    <a:pt x="4514208" y="955106"/>
                  </a:lnTo>
                  <a:close/>
                  <a:moveTo>
                    <a:pt x="4761218" y="208991"/>
                  </a:moveTo>
                  <a:lnTo>
                    <a:pt x="4598295" y="211751"/>
                  </a:lnTo>
                  <a:lnTo>
                    <a:pt x="4598295" y="955106"/>
                  </a:lnTo>
                  <a:lnTo>
                    <a:pt x="6399147" y="955106"/>
                  </a:lnTo>
                  <a:lnTo>
                    <a:pt x="6399147" y="356596"/>
                  </a:lnTo>
                  <a:lnTo>
                    <a:pt x="6353426" y="344022"/>
                  </a:lnTo>
                  <a:cubicBezTo>
                    <a:pt x="5828439" y="226736"/>
                    <a:pt x="5198565" y="205816"/>
                    <a:pt x="4761218" y="208991"/>
                  </a:cubicBezTo>
                  <a:close/>
                  <a:moveTo>
                    <a:pt x="4770242" y="2"/>
                  </a:moveTo>
                  <a:cubicBezTo>
                    <a:pt x="5907985" y="-288"/>
                    <a:pt x="6823084" y="56427"/>
                    <a:pt x="7534317" y="681821"/>
                  </a:cubicBezTo>
                  <a:cubicBezTo>
                    <a:pt x="7576361" y="716861"/>
                    <a:pt x="7632418" y="737879"/>
                    <a:pt x="7688476" y="737879"/>
                  </a:cubicBezTo>
                  <a:lnTo>
                    <a:pt x="8192996" y="737879"/>
                  </a:lnTo>
                  <a:cubicBezTo>
                    <a:pt x="8256065" y="737879"/>
                    <a:pt x="8305111" y="786933"/>
                    <a:pt x="8305111" y="849994"/>
                  </a:cubicBezTo>
                  <a:lnTo>
                    <a:pt x="8305111" y="1557727"/>
                  </a:lnTo>
                  <a:cubicBezTo>
                    <a:pt x="8431241" y="1557727"/>
                    <a:pt x="8536353" y="1655829"/>
                    <a:pt x="8543357" y="1767944"/>
                  </a:cubicBezTo>
                  <a:lnTo>
                    <a:pt x="8543357" y="2370565"/>
                  </a:lnTo>
                  <a:lnTo>
                    <a:pt x="7975776" y="2608811"/>
                  </a:lnTo>
                  <a:lnTo>
                    <a:pt x="7625415" y="2608811"/>
                  </a:lnTo>
                  <a:cubicBezTo>
                    <a:pt x="7625415" y="2216406"/>
                    <a:pt x="7310086" y="1901078"/>
                    <a:pt x="6917682" y="1901078"/>
                  </a:cubicBezTo>
                  <a:cubicBezTo>
                    <a:pt x="6525277" y="1901078"/>
                    <a:pt x="6209949" y="2216406"/>
                    <a:pt x="6209949" y="2608811"/>
                  </a:cubicBezTo>
                  <a:lnTo>
                    <a:pt x="2299928" y="2608811"/>
                  </a:lnTo>
                  <a:cubicBezTo>
                    <a:pt x="2299928" y="2608811"/>
                    <a:pt x="2299928" y="2601800"/>
                    <a:pt x="2299928" y="2594796"/>
                  </a:cubicBezTo>
                  <a:cubicBezTo>
                    <a:pt x="2299928" y="2202392"/>
                    <a:pt x="1984598" y="1887063"/>
                    <a:pt x="1592193" y="1887063"/>
                  </a:cubicBezTo>
                  <a:cubicBezTo>
                    <a:pt x="1199789" y="1887063"/>
                    <a:pt x="884460" y="2202392"/>
                    <a:pt x="884460" y="2594796"/>
                  </a:cubicBezTo>
                  <a:cubicBezTo>
                    <a:pt x="884460" y="2594796"/>
                    <a:pt x="884460" y="2601800"/>
                    <a:pt x="884460" y="2608811"/>
                  </a:cubicBezTo>
                  <a:lnTo>
                    <a:pt x="225789" y="2608811"/>
                  </a:lnTo>
                  <a:cubicBezTo>
                    <a:pt x="106662" y="2608811"/>
                    <a:pt x="1558" y="2510710"/>
                    <a:pt x="1558" y="2391583"/>
                  </a:cubicBezTo>
                  <a:lnTo>
                    <a:pt x="1558" y="1774948"/>
                  </a:lnTo>
                  <a:cubicBezTo>
                    <a:pt x="1558" y="1774948"/>
                    <a:pt x="-54500" y="1480644"/>
                    <a:pt x="506078" y="1333496"/>
                  </a:cubicBezTo>
                  <a:cubicBezTo>
                    <a:pt x="912497" y="1228384"/>
                    <a:pt x="1592193" y="1095251"/>
                    <a:pt x="1991609" y="990139"/>
                  </a:cubicBezTo>
                  <a:cubicBezTo>
                    <a:pt x="2159782" y="948095"/>
                    <a:pt x="2215835" y="864009"/>
                    <a:pt x="2306931" y="786933"/>
                  </a:cubicBezTo>
                  <a:cubicBezTo>
                    <a:pt x="2573206" y="555691"/>
                    <a:pt x="3365024" y="9128"/>
                    <a:pt x="4268952" y="2124"/>
                  </a:cubicBezTo>
                  <a:cubicBezTo>
                    <a:pt x="4440629" y="1248"/>
                    <a:pt x="4607708" y="43"/>
                    <a:pt x="4770242" y="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39" name="Freeform: Shape 38">
              <a:extLst>
                <a:ext uri="{FF2B5EF4-FFF2-40B4-BE49-F238E27FC236}">
                  <a16:creationId xmlns:a16="http://schemas.microsoft.com/office/drawing/2014/main" id="{53EB8DD2-7F21-4F9F-8B7C-DA02ABC686C7}"/>
                </a:ext>
              </a:extLst>
            </p:cNvPr>
            <p:cNvSpPr/>
            <p:nvPr/>
          </p:nvSpPr>
          <p:spPr>
            <a:xfrm>
              <a:off x="113572" y="3679475"/>
              <a:ext cx="2324346" cy="364054"/>
            </a:xfrm>
            <a:custGeom>
              <a:avLst/>
              <a:gdLst>
                <a:gd name="connsiteX0" fmla="*/ 2123188 w 2324346"/>
                <a:gd name="connsiteY0" fmla="*/ 127749 h 364054"/>
                <a:gd name="connsiteX1" fmla="*/ 2067056 w 2324346"/>
                <a:gd name="connsiteY1" fmla="*/ 183881 h 364054"/>
                <a:gd name="connsiteX2" fmla="*/ 2123188 w 2324346"/>
                <a:gd name="connsiteY2" fmla="*/ 240013 h 364054"/>
                <a:gd name="connsiteX3" fmla="*/ 2179320 w 2324346"/>
                <a:gd name="connsiteY3" fmla="*/ 183881 h 364054"/>
                <a:gd name="connsiteX4" fmla="*/ 2123188 w 2324346"/>
                <a:gd name="connsiteY4" fmla="*/ 127749 h 364054"/>
                <a:gd name="connsiteX5" fmla="*/ 1803836 w 2324346"/>
                <a:gd name="connsiteY5" fmla="*/ 127749 h 364054"/>
                <a:gd name="connsiteX6" fmla="*/ 1747704 w 2324346"/>
                <a:gd name="connsiteY6" fmla="*/ 183881 h 364054"/>
                <a:gd name="connsiteX7" fmla="*/ 1803836 w 2324346"/>
                <a:gd name="connsiteY7" fmla="*/ 240013 h 364054"/>
                <a:gd name="connsiteX8" fmla="*/ 1859968 w 2324346"/>
                <a:gd name="connsiteY8" fmla="*/ 183881 h 364054"/>
                <a:gd name="connsiteX9" fmla="*/ 1803836 w 2324346"/>
                <a:gd name="connsiteY9" fmla="*/ 127749 h 364054"/>
                <a:gd name="connsiteX10" fmla="*/ 1484484 w 2324346"/>
                <a:gd name="connsiteY10" fmla="*/ 127749 h 364054"/>
                <a:gd name="connsiteX11" fmla="*/ 1428352 w 2324346"/>
                <a:gd name="connsiteY11" fmla="*/ 183881 h 364054"/>
                <a:gd name="connsiteX12" fmla="*/ 1484484 w 2324346"/>
                <a:gd name="connsiteY12" fmla="*/ 240013 h 364054"/>
                <a:gd name="connsiteX13" fmla="*/ 1540616 w 2324346"/>
                <a:gd name="connsiteY13" fmla="*/ 183881 h 364054"/>
                <a:gd name="connsiteX14" fmla="*/ 1484484 w 2324346"/>
                <a:gd name="connsiteY14" fmla="*/ 127749 h 364054"/>
                <a:gd name="connsiteX15" fmla="*/ 1165131 w 2324346"/>
                <a:gd name="connsiteY15" fmla="*/ 127749 h 364054"/>
                <a:gd name="connsiteX16" fmla="*/ 1108999 w 2324346"/>
                <a:gd name="connsiteY16" fmla="*/ 183881 h 364054"/>
                <a:gd name="connsiteX17" fmla="*/ 1165131 w 2324346"/>
                <a:gd name="connsiteY17" fmla="*/ 240013 h 364054"/>
                <a:gd name="connsiteX18" fmla="*/ 1221263 w 2324346"/>
                <a:gd name="connsiteY18" fmla="*/ 183881 h 364054"/>
                <a:gd name="connsiteX19" fmla="*/ 1165131 w 2324346"/>
                <a:gd name="connsiteY19" fmla="*/ 127749 h 364054"/>
                <a:gd name="connsiteX20" fmla="*/ 845779 w 2324346"/>
                <a:gd name="connsiteY20" fmla="*/ 127749 h 364054"/>
                <a:gd name="connsiteX21" fmla="*/ 789647 w 2324346"/>
                <a:gd name="connsiteY21" fmla="*/ 183881 h 364054"/>
                <a:gd name="connsiteX22" fmla="*/ 845779 w 2324346"/>
                <a:gd name="connsiteY22" fmla="*/ 240013 h 364054"/>
                <a:gd name="connsiteX23" fmla="*/ 901911 w 2324346"/>
                <a:gd name="connsiteY23" fmla="*/ 183881 h 364054"/>
                <a:gd name="connsiteX24" fmla="*/ 845779 w 2324346"/>
                <a:gd name="connsiteY24" fmla="*/ 127749 h 364054"/>
                <a:gd name="connsiteX25" fmla="*/ 526427 w 2324346"/>
                <a:gd name="connsiteY25" fmla="*/ 127749 h 364054"/>
                <a:gd name="connsiteX26" fmla="*/ 470295 w 2324346"/>
                <a:gd name="connsiteY26" fmla="*/ 183881 h 364054"/>
                <a:gd name="connsiteX27" fmla="*/ 526427 w 2324346"/>
                <a:gd name="connsiteY27" fmla="*/ 240013 h 364054"/>
                <a:gd name="connsiteX28" fmla="*/ 582559 w 2324346"/>
                <a:gd name="connsiteY28" fmla="*/ 183881 h 364054"/>
                <a:gd name="connsiteX29" fmla="*/ 526427 w 2324346"/>
                <a:gd name="connsiteY29" fmla="*/ 127749 h 364054"/>
                <a:gd name="connsiteX30" fmla="*/ 207075 w 2324346"/>
                <a:gd name="connsiteY30" fmla="*/ 127749 h 364054"/>
                <a:gd name="connsiteX31" fmla="*/ 150943 w 2324346"/>
                <a:gd name="connsiteY31" fmla="*/ 183881 h 364054"/>
                <a:gd name="connsiteX32" fmla="*/ 207075 w 2324346"/>
                <a:gd name="connsiteY32" fmla="*/ 240013 h 364054"/>
                <a:gd name="connsiteX33" fmla="*/ 263207 w 2324346"/>
                <a:gd name="connsiteY33" fmla="*/ 183881 h 364054"/>
                <a:gd name="connsiteX34" fmla="*/ 207075 w 2324346"/>
                <a:gd name="connsiteY34" fmla="*/ 127749 h 364054"/>
                <a:gd name="connsiteX35" fmla="*/ 2123188 w 2324346"/>
                <a:gd name="connsiteY35" fmla="*/ 71617 h 364054"/>
                <a:gd name="connsiteX36" fmla="*/ 2235452 w 2324346"/>
                <a:gd name="connsiteY36" fmla="*/ 183881 h 364054"/>
                <a:gd name="connsiteX37" fmla="*/ 2123188 w 2324346"/>
                <a:gd name="connsiteY37" fmla="*/ 296145 h 364054"/>
                <a:gd name="connsiteX38" fmla="*/ 2010924 w 2324346"/>
                <a:gd name="connsiteY38" fmla="*/ 183881 h 364054"/>
                <a:gd name="connsiteX39" fmla="*/ 2123188 w 2324346"/>
                <a:gd name="connsiteY39" fmla="*/ 71617 h 364054"/>
                <a:gd name="connsiteX40" fmla="*/ 1803836 w 2324346"/>
                <a:gd name="connsiteY40" fmla="*/ 71617 h 364054"/>
                <a:gd name="connsiteX41" fmla="*/ 1916100 w 2324346"/>
                <a:gd name="connsiteY41" fmla="*/ 183881 h 364054"/>
                <a:gd name="connsiteX42" fmla="*/ 1803836 w 2324346"/>
                <a:gd name="connsiteY42" fmla="*/ 296145 h 364054"/>
                <a:gd name="connsiteX43" fmla="*/ 1691572 w 2324346"/>
                <a:gd name="connsiteY43" fmla="*/ 183881 h 364054"/>
                <a:gd name="connsiteX44" fmla="*/ 1803836 w 2324346"/>
                <a:gd name="connsiteY44" fmla="*/ 71617 h 364054"/>
                <a:gd name="connsiteX45" fmla="*/ 1484484 w 2324346"/>
                <a:gd name="connsiteY45" fmla="*/ 71617 h 364054"/>
                <a:gd name="connsiteX46" fmla="*/ 1596748 w 2324346"/>
                <a:gd name="connsiteY46" fmla="*/ 183881 h 364054"/>
                <a:gd name="connsiteX47" fmla="*/ 1484484 w 2324346"/>
                <a:gd name="connsiteY47" fmla="*/ 296145 h 364054"/>
                <a:gd name="connsiteX48" fmla="*/ 1372220 w 2324346"/>
                <a:gd name="connsiteY48" fmla="*/ 183881 h 364054"/>
                <a:gd name="connsiteX49" fmla="*/ 1484484 w 2324346"/>
                <a:gd name="connsiteY49" fmla="*/ 71617 h 364054"/>
                <a:gd name="connsiteX50" fmla="*/ 1165131 w 2324346"/>
                <a:gd name="connsiteY50" fmla="*/ 71617 h 364054"/>
                <a:gd name="connsiteX51" fmla="*/ 1277395 w 2324346"/>
                <a:gd name="connsiteY51" fmla="*/ 183881 h 364054"/>
                <a:gd name="connsiteX52" fmla="*/ 1165131 w 2324346"/>
                <a:gd name="connsiteY52" fmla="*/ 296145 h 364054"/>
                <a:gd name="connsiteX53" fmla="*/ 1052867 w 2324346"/>
                <a:gd name="connsiteY53" fmla="*/ 183881 h 364054"/>
                <a:gd name="connsiteX54" fmla="*/ 1165131 w 2324346"/>
                <a:gd name="connsiteY54" fmla="*/ 71617 h 364054"/>
                <a:gd name="connsiteX55" fmla="*/ 845779 w 2324346"/>
                <a:gd name="connsiteY55" fmla="*/ 71617 h 364054"/>
                <a:gd name="connsiteX56" fmla="*/ 958043 w 2324346"/>
                <a:gd name="connsiteY56" fmla="*/ 183881 h 364054"/>
                <a:gd name="connsiteX57" fmla="*/ 845779 w 2324346"/>
                <a:gd name="connsiteY57" fmla="*/ 296145 h 364054"/>
                <a:gd name="connsiteX58" fmla="*/ 733515 w 2324346"/>
                <a:gd name="connsiteY58" fmla="*/ 183881 h 364054"/>
                <a:gd name="connsiteX59" fmla="*/ 845779 w 2324346"/>
                <a:gd name="connsiteY59" fmla="*/ 71617 h 364054"/>
                <a:gd name="connsiteX60" fmla="*/ 526427 w 2324346"/>
                <a:gd name="connsiteY60" fmla="*/ 71617 h 364054"/>
                <a:gd name="connsiteX61" fmla="*/ 638691 w 2324346"/>
                <a:gd name="connsiteY61" fmla="*/ 183881 h 364054"/>
                <a:gd name="connsiteX62" fmla="*/ 526427 w 2324346"/>
                <a:gd name="connsiteY62" fmla="*/ 296145 h 364054"/>
                <a:gd name="connsiteX63" fmla="*/ 414163 w 2324346"/>
                <a:gd name="connsiteY63" fmla="*/ 183881 h 364054"/>
                <a:gd name="connsiteX64" fmla="*/ 526427 w 2324346"/>
                <a:gd name="connsiteY64" fmla="*/ 71617 h 364054"/>
                <a:gd name="connsiteX65" fmla="*/ 207075 w 2324346"/>
                <a:gd name="connsiteY65" fmla="*/ 71617 h 364054"/>
                <a:gd name="connsiteX66" fmla="*/ 319339 w 2324346"/>
                <a:gd name="connsiteY66" fmla="*/ 183881 h 364054"/>
                <a:gd name="connsiteX67" fmla="*/ 207075 w 2324346"/>
                <a:gd name="connsiteY67" fmla="*/ 296145 h 364054"/>
                <a:gd name="connsiteX68" fmla="*/ 94811 w 2324346"/>
                <a:gd name="connsiteY68" fmla="*/ 183881 h 364054"/>
                <a:gd name="connsiteX69" fmla="*/ 207075 w 2324346"/>
                <a:gd name="connsiteY69" fmla="*/ 71617 h 364054"/>
                <a:gd name="connsiteX70" fmla="*/ 182844 w 2324346"/>
                <a:gd name="connsiteY70" fmla="*/ 45713 h 364054"/>
                <a:gd name="connsiteX71" fmla="*/ 46530 w 2324346"/>
                <a:gd name="connsiteY71" fmla="*/ 182027 h 364054"/>
                <a:gd name="connsiteX72" fmla="*/ 182844 w 2324346"/>
                <a:gd name="connsiteY72" fmla="*/ 318341 h 364054"/>
                <a:gd name="connsiteX73" fmla="*/ 2141502 w 2324346"/>
                <a:gd name="connsiteY73" fmla="*/ 318341 h 364054"/>
                <a:gd name="connsiteX74" fmla="*/ 2277816 w 2324346"/>
                <a:gd name="connsiteY74" fmla="*/ 182027 h 364054"/>
                <a:gd name="connsiteX75" fmla="*/ 2141502 w 2324346"/>
                <a:gd name="connsiteY75" fmla="*/ 45713 h 364054"/>
                <a:gd name="connsiteX76" fmla="*/ 182027 w 2324346"/>
                <a:gd name="connsiteY76" fmla="*/ 0 h 364054"/>
                <a:gd name="connsiteX77" fmla="*/ 2142319 w 2324346"/>
                <a:gd name="connsiteY77" fmla="*/ 0 h 364054"/>
                <a:gd name="connsiteX78" fmla="*/ 2324346 w 2324346"/>
                <a:gd name="connsiteY78" fmla="*/ 182027 h 364054"/>
                <a:gd name="connsiteX79" fmla="*/ 2142319 w 2324346"/>
                <a:gd name="connsiteY79" fmla="*/ 364054 h 364054"/>
                <a:gd name="connsiteX80" fmla="*/ 182027 w 2324346"/>
                <a:gd name="connsiteY80" fmla="*/ 364054 h 364054"/>
                <a:gd name="connsiteX81" fmla="*/ 0 w 2324346"/>
                <a:gd name="connsiteY81" fmla="*/ 182027 h 364054"/>
                <a:gd name="connsiteX82" fmla="*/ 182027 w 2324346"/>
                <a:gd name="connsiteY82" fmla="*/ 0 h 3640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</a:cxnLst>
              <a:rect l="l" t="t" r="r" b="b"/>
              <a:pathLst>
                <a:path w="2324346" h="364054">
                  <a:moveTo>
                    <a:pt x="2123188" y="127749"/>
                  </a:moveTo>
                  <a:cubicBezTo>
                    <a:pt x="2092187" y="127749"/>
                    <a:pt x="2067056" y="152880"/>
                    <a:pt x="2067056" y="183881"/>
                  </a:cubicBezTo>
                  <a:cubicBezTo>
                    <a:pt x="2067056" y="214882"/>
                    <a:pt x="2092187" y="240013"/>
                    <a:pt x="2123188" y="240013"/>
                  </a:cubicBezTo>
                  <a:cubicBezTo>
                    <a:pt x="2154189" y="240013"/>
                    <a:pt x="2179320" y="214882"/>
                    <a:pt x="2179320" y="183881"/>
                  </a:cubicBezTo>
                  <a:cubicBezTo>
                    <a:pt x="2179320" y="152880"/>
                    <a:pt x="2154189" y="127749"/>
                    <a:pt x="2123188" y="127749"/>
                  </a:cubicBezTo>
                  <a:close/>
                  <a:moveTo>
                    <a:pt x="1803836" y="127749"/>
                  </a:moveTo>
                  <a:cubicBezTo>
                    <a:pt x="1772835" y="127749"/>
                    <a:pt x="1747704" y="152880"/>
                    <a:pt x="1747704" y="183881"/>
                  </a:cubicBezTo>
                  <a:cubicBezTo>
                    <a:pt x="1747704" y="214882"/>
                    <a:pt x="1772835" y="240013"/>
                    <a:pt x="1803836" y="240013"/>
                  </a:cubicBezTo>
                  <a:cubicBezTo>
                    <a:pt x="1834837" y="240013"/>
                    <a:pt x="1859968" y="214882"/>
                    <a:pt x="1859968" y="183881"/>
                  </a:cubicBezTo>
                  <a:cubicBezTo>
                    <a:pt x="1859968" y="152880"/>
                    <a:pt x="1834837" y="127749"/>
                    <a:pt x="1803836" y="127749"/>
                  </a:cubicBezTo>
                  <a:close/>
                  <a:moveTo>
                    <a:pt x="1484484" y="127749"/>
                  </a:moveTo>
                  <a:cubicBezTo>
                    <a:pt x="1453483" y="127749"/>
                    <a:pt x="1428352" y="152880"/>
                    <a:pt x="1428352" y="183881"/>
                  </a:cubicBezTo>
                  <a:cubicBezTo>
                    <a:pt x="1428352" y="214882"/>
                    <a:pt x="1453483" y="240013"/>
                    <a:pt x="1484484" y="240013"/>
                  </a:cubicBezTo>
                  <a:cubicBezTo>
                    <a:pt x="1515485" y="240013"/>
                    <a:pt x="1540616" y="214882"/>
                    <a:pt x="1540616" y="183881"/>
                  </a:cubicBezTo>
                  <a:cubicBezTo>
                    <a:pt x="1540616" y="152880"/>
                    <a:pt x="1515485" y="127749"/>
                    <a:pt x="1484484" y="127749"/>
                  </a:cubicBezTo>
                  <a:close/>
                  <a:moveTo>
                    <a:pt x="1165131" y="127749"/>
                  </a:moveTo>
                  <a:cubicBezTo>
                    <a:pt x="1134130" y="127749"/>
                    <a:pt x="1108999" y="152880"/>
                    <a:pt x="1108999" y="183881"/>
                  </a:cubicBezTo>
                  <a:cubicBezTo>
                    <a:pt x="1108999" y="214882"/>
                    <a:pt x="1134130" y="240013"/>
                    <a:pt x="1165131" y="240013"/>
                  </a:cubicBezTo>
                  <a:cubicBezTo>
                    <a:pt x="1196132" y="240013"/>
                    <a:pt x="1221263" y="214882"/>
                    <a:pt x="1221263" y="183881"/>
                  </a:cubicBezTo>
                  <a:cubicBezTo>
                    <a:pt x="1221263" y="152880"/>
                    <a:pt x="1196132" y="127749"/>
                    <a:pt x="1165131" y="127749"/>
                  </a:cubicBezTo>
                  <a:close/>
                  <a:moveTo>
                    <a:pt x="845779" y="127749"/>
                  </a:moveTo>
                  <a:cubicBezTo>
                    <a:pt x="814778" y="127749"/>
                    <a:pt x="789647" y="152880"/>
                    <a:pt x="789647" y="183881"/>
                  </a:cubicBezTo>
                  <a:cubicBezTo>
                    <a:pt x="789647" y="214882"/>
                    <a:pt x="814778" y="240013"/>
                    <a:pt x="845779" y="240013"/>
                  </a:cubicBezTo>
                  <a:cubicBezTo>
                    <a:pt x="876780" y="240013"/>
                    <a:pt x="901911" y="214882"/>
                    <a:pt x="901911" y="183881"/>
                  </a:cubicBezTo>
                  <a:cubicBezTo>
                    <a:pt x="901911" y="152880"/>
                    <a:pt x="876780" y="127749"/>
                    <a:pt x="845779" y="127749"/>
                  </a:cubicBezTo>
                  <a:close/>
                  <a:moveTo>
                    <a:pt x="526427" y="127749"/>
                  </a:moveTo>
                  <a:cubicBezTo>
                    <a:pt x="495426" y="127749"/>
                    <a:pt x="470295" y="152880"/>
                    <a:pt x="470295" y="183881"/>
                  </a:cubicBezTo>
                  <a:cubicBezTo>
                    <a:pt x="470295" y="214882"/>
                    <a:pt x="495426" y="240013"/>
                    <a:pt x="526427" y="240013"/>
                  </a:cubicBezTo>
                  <a:cubicBezTo>
                    <a:pt x="557428" y="240013"/>
                    <a:pt x="582559" y="214882"/>
                    <a:pt x="582559" y="183881"/>
                  </a:cubicBezTo>
                  <a:cubicBezTo>
                    <a:pt x="582559" y="152880"/>
                    <a:pt x="557428" y="127749"/>
                    <a:pt x="526427" y="127749"/>
                  </a:cubicBezTo>
                  <a:close/>
                  <a:moveTo>
                    <a:pt x="207075" y="127749"/>
                  </a:moveTo>
                  <a:cubicBezTo>
                    <a:pt x="176074" y="127749"/>
                    <a:pt x="150943" y="152880"/>
                    <a:pt x="150943" y="183881"/>
                  </a:cubicBezTo>
                  <a:cubicBezTo>
                    <a:pt x="150943" y="214882"/>
                    <a:pt x="176074" y="240013"/>
                    <a:pt x="207075" y="240013"/>
                  </a:cubicBezTo>
                  <a:cubicBezTo>
                    <a:pt x="238076" y="240013"/>
                    <a:pt x="263207" y="214882"/>
                    <a:pt x="263207" y="183881"/>
                  </a:cubicBezTo>
                  <a:cubicBezTo>
                    <a:pt x="263207" y="152880"/>
                    <a:pt x="238076" y="127749"/>
                    <a:pt x="207075" y="127749"/>
                  </a:cubicBezTo>
                  <a:close/>
                  <a:moveTo>
                    <a:pt x="2123188" y="71617"/>
                  </a:moveTo>
                  <a:cubicBezTo>
                    <a:pt x="2185190" y="71617"/>
                    <a:pt x="2235452" y="121879"/>
                    <a:pt x="2235452" y="183881"/>
                  </a:cubicBezTo>
                  <a:cubicBezTo>
                    <a:pt x="2235452" y="245883"/>
                    <a:pt x="2185190" y="296145"/>
                    <a:pt x="2123188" y="296145"/>
                  </a:cubicBezTo>
                  <a:cubicBezTo>
                    <a:pt x="2061186" y="296145"/>
                    <a:pt x="2010924" y="245883"/>
                    <a:pt x="2010924" y="183881"/>
                  </a:cubicBezTo>
                  <a:cubicBezTo>
                    <a:pt x="2010924" y="121879"/>
                    <a:pt x="2061186" y="71617"/>
                    <a:pt x="2123188" y="71617"/>
                  </a:cubicBezTo>
                  <a:close/>
                  <a:moveTo>
                    <a:pt x="1803836" y="71617"/>
                  </a:moveTo>
                  <a:cubicBezTo>
                    <a:pt x="1865838" y="71617"/>
                    <a:pt x="1916100" y="121879"/>
                    <a:pt x="1916100" y="183881"/>
                  </a:cubicBezTo>
                  <a:cubicBezTo>
                    <a:pt x="1916100" y="245883"/>
                    <a:pt x="1865838" y="296145"/>
                    <a:pt x="1803836" y="296145"/>
                  </a:cubicBezTo>
                  <a:cubicBezTo>
                    <a:pt x="1741834" y="296145"/>
                    <a:pt x="1691572" y="245883"/>
                    <a:pt x="1691572" y="183881"/>
                  </a:cubicBezTo>
                  <a:cubicBezTo>
                    <a:pt x="1691572" y="121879"/>
                    <a:pt x="1741834" y="71617"/>
                    <a:pt x="1803836" y="71617"/>
                  </a:cubicBezTo>
                  <a:close/>
                  <a:moveTo>
                    <a:pt x="1484484" y="71617"/>
                  </a:moveTo>
                  <a:cubicBezTo>
                    <a:pt x="1546486" y="71617"/>
                    <a:pt x="1596748" y="121879"/>
                    <a:pt x="1596748" y="183881"/>
                  </a:cubicBezTo>
                  <a:cubicBezTo>
                    <a:pt x="1596748" y="245883"/>
                    <a:pt x="1546486" y="296145"/>
                    <a:pt x="1484484" y="296145"/>
                  </a:cubicBezTo>
                  <a:cubicBezTo>
                    <a:pt x="1422482" y="296145"/>
                    <a:pt x="1372220" y="245883"/>
                    <a:pt x="1372220" y="183881"/>
                  </a:cubicBezTo>
                  <a:cubicBezTo>
                    <a:pt x="1372220" y="121879"/>
                    <a:pt x="1422482" y="71617"/>
                    <a:pt x="1484484" y="71617"/>
                  </a:cubicBezTo>
                  <a:close/>
                  <a:moveTo>
                    <a:pt x="1165131" y="71617"/>
                  </a:moveTo>
                  <a:cubicBezTo>
                    <a:pt x="1227133" y="71617"/>
                    <a:pt x="1277395" y="121879"/>
                    <a:pt x="1277395" y="183881"/>
                  </a:cubicBezTo>
                  <a:cubicBezTo>
                    <a:pt x="1277395" y="245883"/>
                    <a:pt x="1227133" y="296145"/>
                    <a:pt x="1165131" y="296145"/>
                  </a:cubicBezTo>
                  <a:cubicBezTo>
                    <a:pt x="1103129" y="296145"/>
                    <a:pt x="1052867" y="245883"/>
                    <a:pt x="1052867" y="183881"/>
                  </a:cubicBezTo>
                  <a:cubicBezTo>
                    <a:pt x="1052867" y="121879"/>
                    <a:pt x="1103129" y="71617"/>
                    <a:pt x="1165131" y="71617"/>
                  </a:cubicBezTo>
                  <a:close/>
                  <a:moveTo>
                    <a:pt x="845779" y="71617"/>
                  </a:moveTo>
                  <a:cubicBezTo>
                    <a:pt x="907781" y="71617"/>
                    <a:pt x="958043" y="121879"/>
                    <a:pt x="958043" y="183881"/>
                  </a:cubicBezTo>
                  <a:cubicBezTo>
                    <a:pt x="958043" y="245883"/>
                    <a:pt x="907781" y="296145"/>
                    <a:pt x="845779" y="296145"/>
                  </a:cubicBezTo>
                  <a:cubicBezTo>
                    <a:pt x="783777" y="296145"/>
                    <a:pt x="733515" y="245883"/>
                    <a:pt x="733515" y="183881"/>
                  </a:cubicBezTo>
                  <a:cubicBezTo>
                    <a:pt x="733515" y="121879"/>
                    <a:pt x="783777" y="71617"/>
                    <a:pt x="845779" y="71617"/>
                  </a:cubicBezTo>
                  <a:close/>
                  <a:moveTo>
                    <a:pt x="526427" y="71617"/>
                  </a:moveTo>
                  <a:cubicBezTo>
                    <a:pt x="588429" y="71617"/>
                    <a:pt x="638691" y="121879"/>
                    <a:pt x="638691" y="183881"/>
                  </a:cubicBezTo>
                  <a:cubicBezTo>
                    <a:pt x="638691" y="245883"/>
                    <a:pt x="588429" y="296145"/>
                    <a:pt x="526427" y="296145"/>
                  </a:cubicBezTo>
                  <a:cubicBezTo>
                    <a:pt x="464425" y="296145"/>
                    <a:pt x="414163" y="245883"/>
                    <a:pt x="414163" y="183881"/>
                  </a:cubicBezTo>
                  <a:cubicBezTo>
                    <a:pt x="414163" y="121879"/>
                    <a:pt x="464425" y="71617"/>
                    <a:pt x="526427" y="71617"/>
                  </a:cubicBezTo>
                  <a:close/>
                  <a:moveTo>
                    <a:pt x="207075" y="71617"/>
                  </a:moveTo>
                  <a:cubicBezTo>
                    <a:pt x="269077" y="71617"/>
                    <a:pt x="319339" y="121879"/>
                    <a:pt x="319339" y="183881"/>
                  </a:cubicBezTo>
                  <a:cubicBezTo>
                    <a:pt x="319339" y="245883"/>
                    <a:pt x="269077" y="296145"/>
                    <a:pt x="207075" y="296145"/>
                  </a:cubicBezTo>
                  <a:cubicBezTo>
                    <a:pt x="145073" y="296145"/>
                    <a:pt x="94811" y="245883"/>
                    <a:pt x="94811" y="183881"/>
                  </a:cubicBezTo>
                  <a:cubicBezTo>
                    <a:pt x="94811" y="121879"/>
                    <a:pt x="145073" y="71617"/>
                    <a:pt x="207075" y="71617"/>
                  </a:cubicBezTo>
                  <a:close/>
                  <a:moveTo>
                    <a:pt x="182844" y="45713"/>
                  </a:moveTo>
                  <a:cubicBezTo>
                    <a:pt x="107560" y="45713"/>
                    <a:pt x="46530" y="106743"/>
                    <a:pt x="46530" y="182027"/>
                  </a:cubicBezTo>
                  <a:cubicBezTo>
                    <a:pt x="46530" y="257311"/>
                    <a:pt x="107560" y="318341"/>
                    <a:pt x="182844" y="318341"/>
                  </a:cubicBezTo>
                  <a:lnTo>
                    <a:pt x="2141502" y="318341"/>
                  </a:lnTo>
                  <a:cubicBezTo>
                    <a:pt x="2216786" y="318341"/>
                    <a:pt x="2277816" y="257311"/>
                    <a:pt x="2277816" y="182027"/>
                  </a:cubicBezTo>
                  <a:cubicBezTo>
                    <a:pt x="2277816" y="106743"/>
                    <a:pt x="2216786" y="45713"/>
                    <a:pt x="2141502" y="45713"/>
                  </a:cubicBezTo>
                  <a:close/>
                  <a:moveTo>
                    <a:pt x="182027" y="0"/>
                  </a:moveTo>
                  <a:lnTo>
                    <a:pt x="2142319" y="0"/>
                  </a:lnTo>
                  <a:cubicBezTo>
                    <a:pt x="2242850" y="0"/>
                    <a:pt x="2324346" y="81496"/>
                    <a:pt x="2324346" y="182027"/>
                  </a:cubicBezTo>
                  <a:cubicBezTo>
                    <a:pt x="2324346" y="282558"/>
                    <a:pt x="2242850" y="364054"/>
                    <a:pt x="2142319" y="364054"/>
                  </a:cubicBezTo>
                  <a:lnTo>
                    <a:pt x="182027" y="364054"/>
                  </a:lnTo>
                  <a:cubicBezTo>
                    <a:pt x="81496" y="364054"/>
                    <a:pt x="0" y="282558"/>
                    <a:pt x="0" y="182027"/>
                  </a:cubicBezTo>
                  <a:cubicBezTo>
                    <a:pt x="0" y="81496"/>
                    <a:pt x="81496" y="0"/>
                    <a:pt x="182027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 rtl="1"/>
              <a:endParaRPr lang="en-US">
                <a:solidFill>
                  <a:schemeClr val="tx1"/>
                </a:solidFill>
                <a:cs typeface="B Nazanin" pitchFamily="2" charset="-78"/>
              </a:endParaRPr>
            </a:p>
          </p:txBody>
        </p:sp>
      </p:grpSp>
      <p:grpSp>
        <p:nvGrpSpPr>
          <p:cNvPr id="58" name="Group 57">
            <a:extLst>
              <a:ext uri="{FF2B5EF4-FFF2-40B4-BE49-F238E27FC236}">
                <a16:creationId xmlns:a16="http://schemas.microsoft.com/office/drawing/2014/main" id="{A9288F44-1AE5-4B12-A91D-6FC5A8AAD416}"/>
              </a:ext>
            </a:extLst>
          </p:cNvPr>
          <p:cNvGrpSpPr/>
          <p:nvPr/>
        </p:nvGrpSpPr>
        <p:grpSpPr>
          <a:xfrm>
            <a:off x="10277858" y="691966"/>
            <a:ext cx="649084" cy="422928"/>
            <a:chOff x="9418332" y="2951963"/>
            <a:chExt cx="1418527" cy="924278"/>
          </a:xfrm>
          <a:solidFill>
            <a:schemeClr val="bg1"/>
          </a:solidFill>
        </p:grpSpPr>
        <p:grpSp>
          <p:nvGrpSpPr>
            <p:cNvPr id="59" name="Group 58">
              <a:extLst>
                <a:ext uri="{FF2B5EF4-FFF2-40B4-BE49-F238E27FC236}">
                  <a16:creationId xmlns:a16="http://schemas.microsoft.com/office/drawing/2014/main" id="{93537156-BEF4-4B68-9CCE-39D893C4854F}"/>
                </a:ext>
              </a:extLst>
            </p:cNvPr>
            <p:cNvGrpSpPr/>
            <p:nvPr/>
          </p:nvGrpSpPr>
          <p:grpSpPr>
            <a:xfrm>
              <a:off x="9418332" y="2965177"/>
              <a:ext cx="1377929" cy="911064"/>
              <a:chOff x="9418332" y="2965177"/>
              <a:chExt cx="1377929" cy="911064"/>
            </a:xfrm>
            <a:grpFill/>
          </p:grpSpPr>
          <p:grpSp>
            <p:nvGrpSpPr>
              <p:cNvPr id="61" name="Group 60">
                <a:extLst>
                  <a:ext uri="{FF2B5EF4-FFF2-40B4-BE49-F238E27FC236}">
                    <a16:creationId xmlns:a16="http://schemas.microsoft.com/office/drawing/2014/main" id="{DF0C61E8-B78B-458D-AC7A-7E03B6AD7222}"/>
                  </a:ext>
                </a:extLst>
              </p:cNvPr>
              <p:cNvGrpSpPr/>
              <p:nvPr/>
            </p:nvGrpSpPr>
            <p:grpSpPr>
              <a:xfrm>
                <a:off x="9418332" y="2965177"/>
                <a:ext cx="1377929" cy="911064"/>
                <a:chOff x="330241" y="1526834"/>
                <a:chExt cx="2145289" cy="1418430"/>
              </a:xfrm>
              <a:grpFill/>
            </p:grpSpPr>
            <p:sp>
              <p:nvSpPr>
                <p:cNvPr id="65" name="Freeform: Shape 64">
                  <a:extLst>
                    <a:ext uri="{FF2B5EF4-FFF2-40B4-BE49-F238E27FC236}">
                      <a16:creationId xmlns:a16="http://schemas.microsoft.com/office/drawing/2014/main" id="{5284A7F4-480C-48F4-AD77-5E96601B3733}"/>
                    </a:ext>
                  </a:extLst>
                </p:cNvPr>
                <p:cNvSpPr/>
                <p:nvPr/>
              </p:nvSpPr>
              <p:spPr>
                <a:xfrm rot="5400000">
                  <a:off x="607683" y="1387173"/>
                  <a:ext cx="1061847" cy="1341169"/>
                </a:xfrm>
                <a:custGeom>
                  <a:avLst/>
                  <a:gdLst>
                    <a:gd name="connsiteX0" fmla="*/ 855467 w 1318389"/>
                    <a:gd name="connsiteY0" fmla="*/ 1312844 h 1665195"/>
                    <a:gd name="connsiteX1" fmla="*/ 898407 w 1318389"/>
                    <a:gd name="connsiteY1" fmla="*/ 1355784 h 1665195"/>
                    <a:gd name="connsiteX2" fmla="*/ 941347 w 1318389"/>
                    <a:gd name="connsiteY2" fmla="*/ 1312844 h 1665195"/>
                    <a:gd name="connsiteX3" fmla="*/ 898407 w 1318389"/>
                    <a:gd name="connsiteY3" fmla="*/ 1269904 h 1665195"/>
                    <a:gd name="connsiteX4" fmla="*/ 855467 w 1318389"/>
                    <a:gd name="connsiteY4" fmla="*/ 1312844 h 1665195"/>
                    <a:gd name="connsiteX5" fmla="*/ 362769 w 1318389"/>
                    <a:gd name="connsiteY5" fmla="*/ 236590 h 1665195"/>
                    <a:gd name="connsiteX6" fmla="*/ 405229 w 1318389"/>
                    <a:gd name="connsiteY6" fmla="*/ 279050 h 1665195"/>
                    <a:gd name="connsiteX7" fmla="*/ 447689 w 1318389"/>
                    <a:gd name="connsiteY7" fmla="*/ 236590 h 1665195"/>
                    <a:gd name="connsiteX8" fmla="*/ 405229 w 1318389"/>
                    <a:gd name="connsiteY8" fmla="*/ 194130 h 1665195"/>
                    <a:gd name="connsiteX9" fmla="*/ 362769 w 1318389"/>
                    <a:gd name="connsiteY9" fmla="*/ 236590 h 1665195"/>
                    <a:gd name="connsiteX10" fmla="*/ 348187 w 1318389"/>
                    <a:gd name="connsiteY10" fmla="*/ 1312844 h 1665195"/>
                    <a:gd name="connsiteX11" fmla="*/ 391127 w 1318389"/>
                    <a:gd name="connsiteY11" fmla="*/ 1355784 h 1665195"/>
                    <a:gd name="connsiteX12" fmla="*/ 434066 w 1318389"/>
                    <a:gd name="connsiteY12" fmla="*/ 1312844 h 1665195"/>
                    <a:gd name="connsiteX13" fmla="*/ 391127 w 1318389"/>
                    <a:gd name="connsiteY13" fmla="*/ 1269904 h 1665195"/>
                    <a:gd name="connsiteX14" fmla="*/ 348187 w 1318389"/>
                    <a:gd name="connsiteY14" fmla="*/ 1312844 h 1665195"/>
                    <a:gd name="connsiteX15" fmla="*/ 81655 w 1318389"/>
                    <a:gd name="connsiteY15" fmla="*/ 873373 h 1665195"/>
                    <a:gd name="connsiteX16" fmla="*/ 124595 w 1318389"/>
                    <a:gd name="connsiteY16" fmla="*/ 916313 h 1665195"/>
                    <a:gd name="connsiteX17" fmla="*/ 167534 w 1318389"/>
                    <a:gd name="connsiteY17" fmla="*/ 873373 h 1665195"/>
                    <a:gd name="connsiteX18" fmla="*/ 124595 w 1318389"/>
                    <a:gd name="connsiteY18" fmla="*/ 830433 h 1665195"/>
                    <a:gd name="connsiteX19" fmla="*/ 81655 w 1318389"/>
                    <a:gd name="connsiteY19" fmla="*/ 873373 h 1665195"/>
                    <a:gd name="connsiteX20" fmla="*/ 898 w 1318389"/>
                    <a:gd name="connsiteY20" fmla="*/ 878256 h 1665195"/>
                    <a:gd name="connsiteX21" fmla="*/ 59313 w 1318389"/>
                    <a:gd name="connsiteY21" fmla="*/ 760898 h 1665195"/>
                    <a:gd name="connsiteX22" fmla="*/ 60023 w 1318389"/>
                    <a:gd name="connsiteY22" fmla="*/ 760660 h 1665195"/>
                    <a:gd name="connsiteX23" fmla="*/ 301509 w 1318389"/>
                    <a:gd name="connsiteY23" fmla="*/ 256655 h 1665195"/>
                    <a:gd name="connsiteX24" fmla="*/ 300401 w 1318389"/>
                    <a:gd name="connsiteY24" fmla="*/ 253678 h 1665195"/>
                    <a:gd name="connsiteX25" fmla="*/ 392815 w 1318389"/>
                    <a:gd name="connsiteY25" fmla="*/ 125792 h 1665195"/>
                    <a:gd name="connsiteX26" fmla="*/ 426561 w 1318389"/>
                    <a:gd name="connsiteY26" fmla="*/ 127298 h 1665195"/>
                    <a:gd name="connsiteX27" fmla="*/ 501833 w 1318389"/>
                    <a:gd name="connsiteY27" fmla="*/ 25203 h 1665195"/>
                    <a:gd name="connsiteX28" fmla="*/ 659591 w 1318389"/>
                    <a:gd name="connsiteY28" fmla="*/ 0 h 1665195"/>
                    <a:gd name="connsiteX29" fmla="*/ 767873 w 1318389"/>
                    <a:gd name="connsiteY29" fmla="*/ 94280 h 1665195"/>
                    <a:gd name="connsiteX30" fmla="*/ 773474 w 1318389"/>
                    <a:gd name="connsiteY30" fmla="*/ 129752 h 1665195"/>
                    <a:gd name="connsiteX31" fmla="*/ 750137 w 1318389"/>
                    <a:gd name="connsiteY31" fmla="*/ 133486 h 1665195"/>
                    <a:gd name="connsiteX32" fmla="*/ 643721 w 1318389"/>
                    <a:gd name="connsiteY32" fmla="*/ 50407 h 1665195"/>
                    <a:gd name="connsiteX33" fmla="*/ 528905 w 1318389"/>
                    <a:gd name="connsiteY33" fmla="*/ 68143 h 1665195"/>
                    <a:gd name="connsiteX34" fmla="*/ 477195 w 1318389"/>
                    <a:gd name="connsiteY34" fmla="*/ 147376 h 1665195"/>
                    <a:gd name="connsiteX35" fmla="*/ 504919 w 1318389"/>
                    <a:gd name="connsiteY35" fmla="*/ 176856 h 1665195"/>
                    <a:gd name="connsiteX36" fmla="*/ 520701 w 1318389"/>
                    <a:gd name="connsiteY36" fmla="*/ 218206 h 1665195"/>
                    <a:gd name="connsiteX37" fmla="*/ 520838 w 1318389"/>
                    <a:gd name="connsiteY37" fmla="*/ 251739 h 1665195"/>
                    <a:gd name="connsiteX38" fmla="*/ 512601 w 1318389"/>
                    <a:gd name="connsiteY38" fmla="*/ 279384 h 1665195"/>
                    <a:gd name="connsiteX39" fmla="*/ 572778 w 1318389"/>
                    <a:gd name="connsiteY39" fmla="*/ 326714 h 1665195"/>
                    <a:gd name="connsiteX40" fmla="*/ 687595 w 1318389"/>
                    <a:gd name="connsiteY40" fmla="*/ 308045 h 1665195"/>
                    <a:gd name="connsiteX41" fmla="*/ 763207 w 1318389"/>
                    <a:gd name="connsiteY41" fmla="*/ 196028 h 1665195"/>
                    <a:gd name="connsiteX42" fmla="*/ 785610 w 1318389"/>
                    <a:gd name="connsiteY42" fmla="*/ 192294 h 1665195"/>
                    <a:gd name="connsiteX43" fmla="*/ 791211 w 1318389"/>
                    <a:gd name="connsiteY43" fmla="*/ 227766 h 1665195"/>
                    <a:gd name="connsiteX44" fmla="*/ 718400 w 1318389"/>
                    <a:gd name="connsiteY44" fmla="*/ 350984 h 1665195"/>
                    <a:gd name="connsiteX45" fmla="*/ 560643 w 1318389"/>
                    <a:gd name="connsiteY45" fmla="*/ 376188 h 1665195"/>
                    <a:gd name="connsiteX46" fmla="*/ 481653 w 1318389"/>
                    <a:gd name="connsiteY46" fmla="*/ 320430 h 1665195"/>
                    <a:gd name="connsiteX47" fmla="*/ 469637 w 1318389"/>
                    <a:gd name="connsiteY47" fmla="*/ 330704 h 1665195"/>
                    <a:gd name="connsiteX48" fmla="*/ 462283 w 1318389"/>
                    <a:gd name="connsiteY48" fmla="*/ 333441 h 1665195"/>
                    <a:gd name="connsiteX49" fmla="*/ 252808 w 1318389"/>
                    <a:gd name="connsiteY49" fmla="*/ 858867 h 1665195"/>
                    <a:gd name="connsiteX50" fmla="*/ 444434 w 1318389"/>
                    <a:gd name="connsiteY50" fmla="*/ 1190772 h 1665195"/>
                    <a:gd name="connsiteX51" fmla="*/ 801245 w 1318389"/>
                    <a:gd name="connsiteY51" fmla="*/ 1187463 h 1665195"/>
                    <a:gd name="connsiteX52" fmla="*/ 801245 w 1318389"/>
                    <a:gd name="connsiteY52" fmla="*/ 1116815 h 1665195"/>
                    <a:gd name="connsiteX53" fmla="*/ 890858 w 1318389"/>
                    <a:gd name="connsiteY53" fmla="*/ 1027202 h 1665195"/>
                    <a:gd name="connsiteX54" fmla="*/ 1200123 w 1318389"/>
                    <a:gd name="connsiteY54" fmla="*/ 1027202 h 1665195"/>
                    <a:gd name="connsiteX55" fmla="*/ 1205949 w 1318389"/>
                    <a:gd name="connsiteY55" fmla="*/ 998361 h 1665195"/>
                    <a:gd name="connsiteX56" fmla="*/ 1288518 w 1318389"/>
                    <a:gd name="connsiteY56" fmla="*/ 943622 h 1665195"/>
                    <a:gd name="connsiteX57" fmla="*/ 1318389 w 1318389"/>
                    <a:gd name="connsiteY57" fmla="*/ 974426 h 1665195"/>
                    <a:gd name="connsiteX58" fmla="*/ 1318389 w 1318389"/>
                    <a:gd name="connsiteY58" fmla="*/ 1635324 h 1665195"/>
                    <a:gd name="connsiteX59" fmla="*/ 1288518 w 1318389"/>
                    <a:gd name="connsiteY59" fmla="*/ 1665195 h 1665195"/>
                    <a:gd name="connsiteX60" fmla="*/ 1205949 w 1318389"/>
                    <a:gd name="connsiteY60" fmla="*/ 1610455 h 1665195"/>
                    <a:gd name="connsiteX61" fmla="*/ 1203531 w 1318389"/>
                    <a:gd name="connsiteY61" fmla="*/ 1598487 h 1665195"/>
                    <a:gd name="connsiteX62" fmla="*/ 890858 w 1318389"/>
                    <a:gd name="connsiteY62" fmla="*/ 1598487 h 1665195"/>
                    <a:gd name="connsiteX63" fmla="*/ 801245 w 1318389"/>
                    <a:gd name="connsiteY63" fmla="*/ 1508873 h 1665195"/>
                    <a:gd name="connsiteX64" fmla="*/ 801245 w 1318389"/>
                    <a:gd name="connsiteY64" fmla="*/ 1426032 h 1665195"/>
                    <a:gd name="connsiteX65" fmla="*/ 379661 w 1318389"/>
                    <a:gd name="connsiteY65" fmla="*/ 1429942 h 1665195"/>
                    <a:gd name="connsiteX66" fmla="*/ 294951 w 1318389"/>
                    <a:gd name="connsiteY66" fmla="*/ 1395390 h 1665195"/>
                    <a:gd name="connsiteX67" fmla="*/ 270560 w 1318389"/>
                    <a:gd name="connsiteY67" fmla="*/ 1359849 h 1665195"/>
                    <a:gd name="connsiteX68" fmla="*/ 263688 w 1318389"/>
                    <a:gd name="connsiteY68" fmla="*/ 1352058 h 1665195"/>
                    <a:gd name="connsiteX69" fmla="*/ 15908 w 1318389"/>
                    <a:gd name="connsiteY69" fmla="*/ 922891 h 1665195"/>
                    <a:gd name="connsiteX70" fmla="*/ 898 w 1318389"/>
                    <a:gd name="connsiteY70" fmla="*/ 878256 h 16651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</a:cxnLst>
                  <a:rect l="l" t="t" r="r" b="b"/>
                  <a:pathLst>
                    <a:path w="1318389" h="1665195">
                      <a:moveTo>
                        <a:pt x="855467" y="1312844"/>
                      </a:moveTo>
                      <a:cubicBezTo>
                        <a:pt x="855467" y="1336181"/>
                        <a:pt x="875070" y="1355784"/>
                        <a:pt x="898407" y="1355784"/>
                      </a:cubicBezTo>
                      <a:cubicBezTo>
                        <a:pt x="921743" y="1355784"/>
                        <a:pt x="941347" y="1336181"/>
                        <a:pt x="941347" y="1312844"/>
                      </a:cubicBezTo>
                      <a:cubicBezTo>
                        <a:pt x="941347" y="1289508"/>
                        <a:pt x="921743" y="1269904"/>
                        <a:pt x="898407" y="1269904"/>
                      </a:cubicBezTo>
                      <a:cubicBezTo>
                        <a:pt x="875070" y="1269904"/>
                        <a:pt x="855467" y="1289508"/>
                        <a:pt x="855467" y="1312844"/>
                      </a:cubicBezTo>
                      <a:close/>
                      <a:moveTo>
                        <a:pt x="362769" y="236590"/>
                      </a:moveTo>
                      <a:cubicBezTo>
                        <a:pt x="362769" y="260040"/>
                        <a:pt x="381779" y="279050"/>
                        <a:pt x="405229" y="279050"/>
                      </a:cubicBezTo>
                      <a:cubicBezTo>
                        <a:pt x="428679" y="279050"/>
                        <a:pt x="447689" y="260040"/>
                        <a:pt x="447689" y="236590"/>
                      </a:cubicBezTo>
                      <a:cubicBezTo>
                        <a:pt x="447689" y="213140"/>
                        <a:pt x="428679" y="194130"/>
                        <a:pt x="405229" y="194130"/>
                      </a:cubicBezTo>
                      <a:cubicBezTo>
                        <a:pt x="381779" y="194130"/>
                        <a:pt x="362769" y="213140"/>
                        <a:pt x="362769" y="236590"/>
                      </a:cubicBezTo>
                      <a:close/>
                      <a:moveTo>
                        <a:pt x="348187" y="1312844"/>
                      </a:moveTo>
                      <a:cubicBezTo>
                        <a:pt x="348187" y="1336181"/>
                        <a:pt x="367790" y="1355784"/>
                        <a:pt x="391127" y="1355784"/>
                      </a:cubicBezTo>
                      <a:cubicBezTo>
                        <a:pt x="414463" y="1355784"/>
                        <a:pt x="434066" y="1336181"/>
                        <a:pt x="434066" y="1312844"/>
                      </a:cubicBezTo>
                      <a:cubicBezTo>
                        <a:pt x="434066" y="1289508"/>
                        <a:pt x="414463" y="1269904"/>
                        <a:pt x="391127" y="1269904"/>
                      </a:cubicBezTo>
                      <a:cubicBezTo>
                        <a:pt x="367790" y="1269904"/>
                        <a:pt x="348187" y="1289508"/>
                        <a:pt x="348187" y="1312844"/>
                      </a:cubicBezTo>
                      <a:close/>
                      <a:moveTo>
                        <a:pt x="81655" y="873373"/>
                      </a:moveTo>
                      <a:cubicBezTo>
                        <a:pt x="81655" y="896710"/>
                        <a:pt x="101258" y="916313"/>
                        <a:pt x="124595" y="916313"/>
                      </a:cubicBezTo>
                      <a:cubicBezTo>
                        <a:pt x="147931" y="916313"/>
                        <a:pt x="167534" y="896710"/>
                        <a:pt x="167534" y="873373"/>
                      </a:cubicBezTo>
                      <a:cubicBezTo>
                        <a:pt x="167534" y="850037"/>
                        <a:pt x="147931" y="830433"/>
                        <a:pt x="124595" y="830433"/>
                      </a:cubicBezTo>
                      <a:cubicBezTo>
                        <a:pt x="101258" y="830433"/>
                        <a:pt x="81655" y="850037"/>
                        <a:pt x="81655" y="873373"/>
                      </a:cubicBezTo>
                      <a:close/>
                      <a:moveTo>
                        <a:pt x="898" y="878256"/>
                      </a:moveTo>
                      <a:cubicBezTo>
                        <a:pt x="-4792" y="832394"/>
                        <a:pt x="16774" y="785458"/>
                        <a:pt x="59313" y="760898"/>
                      </a:cubicBezTo>
                      <a:lnTo>
                        <a:pt x="60023" y="760660"/>
                      </a:lnTo>
                      <a:lnTo>
                        <a:pt x="301509" y="256655"/>
                      </a:lnTo>
                      <a:lnTo>
                        <a:pt x="300401" y="253678"/>
                      </a:lnTo>
                      <a:cubicBezTo>
                        <a:pt x="291067" y="193002"/>
                        <a:pt x="332139" y="135127"/>
                        <a:pt x="392815" y="125792"/>
                      </a:cubicBezTo>
                      <a:lnTo>
                        <a:pt x="426561" y="127298"/>
                      </a:lnTo>
                      <a:lnTo>
                        <a:pt x="501833" y="25203"/>
                      </a:lnTo>
                      <a:lnTo>
                        <a:pt x="659591" y="0"/>
                      </a:lnTo>
                      <a:lnTo>
                        <a:pt x="767873" y="94280"/>
                      </a:lnTo>
                      <a:lnTo>
                        <a:pt x="773474" y="129752"/>
                      </a:lnTo>
                      <a:lnTo>
                        <a:pt x="750137" y="133486"/>
                      </a:lnTo>
                      <a:lnTo>
                        <a:pt x="643721" y="50407"/>
                      </a:lnTo>
                      <a:lnTo>
                        <a:pt x="528905" y="68143"/>
                      </a:lnTo>
                      <a:lnTo>
                        <a:pt x="477195" y="147376"/>
                      </a:lnTo>
                      <a:lnTo>
                        <a:pt x="504919" y="176856"/>
                      </a:lnTo>
                      <a:cubicBezTo>
                        <a:pt x="512650" y="189093"/>
                        <a:pt x="518134" y="203037"/>
                        <a:pt x="520701" y="218206"/>
                      </a:cubicBezTo>
                      <a:cubicBezTo>
                        <a:pt x="522451" y="229583"/>
                        <a:pt x="522429" y="240861"/>
                        <a:pt x="520838" y="251739"/>
                      </a:cubicBezTo>
                      <a:lnTo>
                        <a:pt x="512601" y="279384"/>
                      </a:lnTo>
                      <a:lnTo>
                        <a:pt x="572778" y="326714"/>
                      </a:lnTo>
                      <a:lnTo>
                        <a:pt x="687595" y="308045"/>
                      </a:lnTo>
                      <a:lnTo>
                        <a:pt x="763207" y="196028"/>
                      </a:lnTo>
                      <a:lnTo>
                        <a:pt x="785610" y="192294"/>
                      </a:lnTo>
                      <a:lnTo>
                        <a:pt x="791211" y="227766"/>
                      </a:lnTo>
                      <a:lnTo>
                        <a:pt x="718400" y="350984"/>
                      </a:lnTo>
                      <a:lnTo>
                        <a:pt x="560643" y="376188"/>
                      </a:lnTo>
                      <a:lnTo>
                        <a:pt x="481653" y="320430"/>
                      </a:lnTo>
                      <a:lnTo>
                        <a:pt x="469637" y="330704"/>
                      </a:lnTo>
                      <a:lnTo>
                        <a:pt x="462283" y="333441"/>
                      </a:lnTo>
                      <a:lnTo>
                        <a:pt x="252808" y="858867"/>
                      </a:lnTo>
                      <a:lnTo>
                        <a:pt x="444434" y="1190772"/>
                      </a:lnTo>
                      <a:lnTo>
                        <a:pt x="801245" y="1187463"/>
                      </a:lnTo>
                      <a:lnTo>
                        <a:pt x="801245" y="1116815"/>
                      </a:lnTo>
                      <a:cubicBezTo>
                        <a:pt x="801245" y="1067341"/>
                        <a:pt x="841384" y="1027202"/>
                        <a:pt x="890858" y="1027202"/>
                      </a:cubicBezTo>
                      <a:lnTo>
                        <a:pt x="1200123" y="1027202"/>
                      </a:lnTo>
                      <a:lnTo>
                        <a:pt x="1205949" y="998361"/>
                      </a:lnTo>
                      <a:cubicBezTo>
                        <a:pt x="1219557" y="966200"/>
                        <a:pt x="1251412" y="943622"/>
                        <a:pt x="1288518" y="943622"/>
                      </a:cubicBezTo>
                      <a:cubicBezTo>
                        <a:pt x="1305320" y="944554"/>
                        <a:pt x="1318389" y="957623"/>
                        <a:pt x="1318389" y="974426"/>
                      </a:cubicBezTo>
                      <a:lnTo>
                        <a:pt x="1318389" y="1635324"/>
                      </a:lnTo>
                      <a:cubicBezTo>
                        <a:pt x="1318389" y="1652126"/>
                        <a:pt x="1305320" y="1665195"/>
                        <a:pt x="1288518" y="1665195"/>
                      </a:cubicBezTo>
                      <a:cubicBezTo>
                        <a:pt x="1251412" y="1665195"/>
                        <a:pt x="1219557" y="1642617"/>
                        <a:pt x="1205949" y="1610455"/>
                      </a:cubicBezTo>
                      <a:lnTo>
                        <a:pt x="1203531" y="1598487"/>
                      </a:lnTo>
                      <a:lnTo>
                        <a:pt x="890858" y="1598487"/>
                      </a:lnTo>
                      <a:cubicBezTo>
                        <a:pt x="841384" y="1598487"/>
                        <a:pt x="801245" y="1558348"/>
                        <a:pt x="801245" y="1508873"/>
                      </a:cubicBezTo>
                      <a:lnTo>
                        <a:pt x="801245" y="1426032"/>
                      </a:lnTo>
                      <a:lnTo>
                        <a:pt x="379661" y="1429942"/>
                      </a:lnTo>
                      <a:cubicBezTo>
                        <a:pt x="346553" y="1429924"/>
                        <a:pt x="316655" y="1416756"/>
                        <a:pt x="294951" y="1395390"/>
                      </a:cubicBezTo>
                      <a:lnTo>
                        <a:pt x="270560" y="1359849"/>
                      </a:lnTo>
                      <a:lnTo>
                        <a:pt x="263688" y="1352058"/>
                      </a:lnTo>
                      <a:lnTo>
                        <a:pt x="15908" y="922891"/>
                      </a:lnTo>
                      <a:cubicBezTo>
                        <a:pt x="7721" y="908711"/>
                        <a:pt x="2795" y="893543"/>
                        <a:pt x="898" y="878256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wrap="square" rtlCol="0" anchor="ctr">
                  <a:noAutofit/>
                </a:bodyPr>
                <a:lstStyle/>
                <a:p>
                  <a:pPr algn="r" rtl="1"/>
                  <a:endParaRPr lang="en-US" dirty="0">
                    <a:cs typeface="B Nazanin" pitchFamily="2" charset="-78"/>
                  </a:endParaRPr>
                </a:p>
              </p:txBody>
            </p:sp>
            <p:sp>
              <p:nvSpPr>
                <p:cNvPr id="66" name="Freeform: Shape 65">
                  <a:extLst>
                    <a:ext uri="{FF2B5EF4-FFF2-40B4-BE49-F238E27FC236}">
                      <a16:creationId xmlns:a16="http://schemas.microsoft.com/office/drawing/2014/main" id="{DE9F2AC2-7F80-422A-B165-BB9227527285}"/>
                    </a:ext>
                  </a:extLst>
                </p:cNvPr>
                <p:cNvSpPr/>
                <p:nvPr/>
              </p:nvSpPr>
              <p:spPr>
                <a:xfrm>
                  <a:off x="330241" y="2609254"/>
                  <a:ext cx="2145289" cy="336010"/>
                </a:xfrm>
                <a:custGeom>
                  <a:avLst/>
                  <a:gdLst>
                    <a:gd name="connsiteX0" fmla="*/ 2123188 w 2324346"/>
                    <a:gd name="connsiteY0" fmla="*/ 127749 h 364054"/>
                    <a:gd name="connsiteX1" fmla="*/ 2067056 w 2324346"/>
                    <a:gd name="connsiteY1" fmla="*/ 183881 h 364054"/>
                    <a:gd name="connsiteX2" fmla="*/ 2123188 w 2324346"/>
                    <a:gd name="connsiteY2" fmla="*/ 240013 h 364054"/>
                    <a:gd name="connsiteX3" fmla="*/ 2179320 w 2324346"/>
                    <a:gd name="connsiteY3" fmla="*/ 183881 h 364054"/>
                    <a:gd name="connsiteX4" fmla="*/ 2123188 w 2324346"/>
                    <a:gd name="connsiteY4" fmla="*/ 127749 h 364054"/>
                    <a:gd name="connsiteX5" fmla="*/ 1803836 w 2324346"/>
                    <a:gd name="connsiteY5" fmla="*/ 127749 h 364054"/>
                    <a:gd name="connsiteX6" fmla="*/ 1747704 w 2324346"/>
                    <a:gd name="connsiteY6" fmla="*/ 183881 h 364054"/>
                    <a:gd name="connsiteX7" fmla="*/ 1803836 w 2324346"/>
                    <a:gd name="connsiteY7" fmla="*/ 240013 h 364054"/>
                    <a:gd name="connsiteX8" fmla="*/ 1859968 w 2324346"/>
                    <a:gd name="connsiteY8" fmla="*/ 183881 h 364054"/>
                    <a:gd name="connsiteX9" fmla="*/ 1803836 w 2324346"/>
                    <a:gd name="connsiteY9" fmla="*/ 127749 h 364054"/>
                    <a:gd name="connsiteX10" fmla="*/ 1484484 w 2324346"/>
                    <a:gd name="connsiteY10" fmla="*/ 127749 h 364054"/>
                    <a:gd name="connsiteX11" fmla="*/ 1428352 w 2324346"/>
                    <a:gd name="connsiteY11" fmla="*/ 183881 h 364054"/>
                    <a:gd name="connsiteX12" fmla="*/ 1484484 w 2324346"/>
                    <a:gd name="connsiteY12" fmla="*/ 240013 h 364054"/>
                    <a:gd name="connsiteX13" fmla="*/ 1540616 w 2324346"/>
                    <a:gd name="connsiteY13" fmla="*/ 183881 h 364054"/>
                    <a:gd name="connsiteX14" fmla="*/ 1484484 w 2324346"/>
                    <a:gd name="connsiteY14" fmla="*/ 127749 h 364054"/>
                    <a:gd name="connsiteX15" fmla="*/ 1165131 w 2324346"/>
                    <a:gd name="connsiteY15" fmla="*/ 127749 h 364054"/>
                    <a:gd name="connsiteX16" fmla="*/ 1108999 w 2324346"/>
                    <a:gd name="connsiteY16" fmla="*/ 183881 h 364054"/>
                    <a:gd name="connsiteX17" fmla="*/ 1165131 w 2324346"/>
                    <a:gd name="connsiteY17" fmla="*/ 240013 h 364054"/>
                    <a:gd name="connsiteX18" fmla="*/ 1221263 w 2324346"/>
                    <a:gd name="connsiteY18" fmla="*/ 183881 h 364054"/>
                    <a:gd name="connsiteX19" fmla="*/ 1165131 w 2324346"/>
                    <a:gd name="connsiteY19" fmla="*/ 127749 h 364054"/>
                    <a:gd name="connsiteX20" fmla="*/ 845779 w 2324346"/>
                    <a:gd name="connsiteY20" fmla="*/ 127749 h 364054"/>
                    <a:gd name="connsiteX21" fmla="*/ 789647 w 2324346"/>
                    <a:gd name="connsiteY21" fmla="*/ 183881 h 364054"/>
                    <a:gd name="connsiteX22" fmla="*/ 845779 w 2324346"/>
                    <a:gd name="connsiteY22" fmla="*/ 240013 h 364054"/>
                    <a:gd name="connsiteX23" fmla="*/ 901911 w 2324346"/>
                    <a:gd name="connsiteY23" fmla="*/ 183881 h 364054"/>
                    <a:gd name="connsiteX24" fmla="*/ 845779 w 2324346"/>
                    <a:gd name="connsiteY24" fmla="*/ 127749 h 364054"/>
                    <a:gd name="connsiteX25" fmla="*/ 526427 w 2324346"/>
                    <a:gd name="connsiteY25" fmla="*/ 127749 h 364054"/>
                    <a:gd name="connsiteX26" fmla="*/ 470295 w 2324346"/>
                    <a:gd name="connsiteY26" fmla="*/ 183881 h 364054"/>
                    <a:gd name="connsiteX27" fmla="*/ 526427 w 2324346"/>
                    <a:gd name="connsiteY27" fmla="*/ 240013 h 364054"/>
                    <a:gd name="connsiteX28" fmla="*/ 582559 w 2324346"/>
                    <a:gd name="connsiteY28" fmla="*/ 183881 h 364054"/>
                    <a:gd name="connsiteX29" fmla="*/ 526427 w 2324346"/>
                    <a:gd name="connsiteY29" fmla="*/ 127749 h 364054"/>
                    <a:gd name="connsiteX30" fmla="*/ 207075 w 2324346"/>
                    <a:gd name="connsiteY30" fmla="*/ 127749 h 364054"/>
                    <a:gd name="connsiteX31" fmla="*/ 150943 w 2324346"/>
                    <a:gd name="connsiteY31" fmla="*/ 183881 h 364054"/>
                    <a:gd name="connsiteX32" fmla="*/ 207075 w 2324346"/>
                    <a:gd name="connsiteY32" fmla="*/ 240013 h 364054"/>
                    <a:gd name="connsiteX33" fmla="*/ 263207 w 2324346"/>
                    <a:gd name="connsiteY33" fmla="*/ 183881 h 364054"/>
                    <a:gd name="connsiteX34" fmla="*/ 207075 w 2324346"/>
                    <a:gd name="connsiteY34" fmla="*/ 127749 h 364054"/>
                    <a:gd name="connsiteX35" fmla="*/ 2123188 w 2324346"/>
                    <a:gd name="connsiteY35" fmla="*/ 71617 h 364054"/>
                    <a:gd name="connsiteX36" fmla="*/ 2235452 w 2324346"/>
                    <a:gd name="connsiteY36" fmla="*/ 183881 h 364054"/>
                    <a:gd name="connsiteX37" fmla="*/ 2123188 w 2324346"/>
                    <a:gd name="connsiteY37" fmla="*/ 296145 h 364054"/>
                    <a:gd name="connsiteX38" fmla="*/ 2010924 w 2324346"/>
                    <a:gd name="connsiteY38" fmla="*/ 183881 h 364054"/>
                    <a:gd name="connsiteX39" fmla="*/ 2123188 w 2324346"/>
                    <a:gd name="connsiteY39" fmla="*/ 71617 h 364054"/>
                    <a:gd name="connsiteX40" fmla="*/ 1803836 w 2324346"/>
                    <a:gd name="connsiteY40" fmla="*/ 71617 h 364054"/>
                    <a:gd name="connsiteX41" fmla="*/ 1916100 w 2324346"/>
                    <a:gd name="connsiteY41" fmla="*/ 183881 h 364054"/>
                    <a:gd name="connsiteX42" fmla="*/ 1803836 w 2324346"/>
                    <a:gd name="connsiteY42" fmla="*/ 296145 h 364054"/>
                    <a:gd name="connsiteX43" fmla="*/ 1691572 w 2324346"/>
                    <a:gd name="connsiteY43" fmla="*/ 183881 h 364054"/>
                    <a:gd name="connsiteX44" fmla="*/ 1803836 w 2324346"/>
                    <a:gd name="connsiteY44" fmla="*/ 71617 h 364054"/>
                    <a:gd name="connsiteX45" fmla="*/ 1484484 w 2324346"/>
                    <a:gd name="connsiteY45" fmla="*/ 71617 h 364054"/>
                    <a:gd name="connsiteX46" fmla="*/ 1596748 w 2324346"/>
                    <a:gd name="connsiteY46" fmla="*/ 183881 h 364054"/>
                    <a:gd name="connsiteX47" fmla="*/ 1484484 w 2324346"/>
                    <a:gd name="connsiteY47" fmla="*/ 296145 h 364054"/>
                    <a:gd name="connsiteX48" fmla="*/ 1372220 w 2324346"/>
                    <a:gd name="connsiteY48" fmla="*/ 183881 h 364054"/>
                    <a:gd name="connsiteX49" fmla="*/ 1484484 w 2324346"/>
                    <a:gd name="connsiteY49" fmla="*/ 71617 h 364054"/>
                    <a:gd name="connsiteX50" fmla="*/ 1165131 w 2324346"/>
                    <a:gd name="connsiteY50" fmla="*/ 71617 h 364054"/>
                    <a:gd name="connsiteX51" fmla="*/ 1277395 w 2324346"/>
                    <a:gd name="connsiteY51" fmla="*/ 183881 h 364054"/>
                    <a:gd name="connsiteX52" fmla="*/ 1165131 w 2324346"/>
                    <a:gd name="connsiteY52" fmla="*/ 296145 h 364054"/>
                    <a:gd name="connsiteX53" fmla="*/ 1052867 w 2324346"/>
                    <a:gd name="connsiteY53" fmla="*/ 183881 h 364054"/>
                    <a:gd name="connsiteX54" fmla="*/ 1165131 w 2324346"/>
                    <a:gd name="connsiteY54" fmla="*/ 71617 h 364054"/>
                    <a:gd name="connsiteX55" fmla="*/ 845779 w 2324346"/>
                    <a:gd name="connsiteY55" fmla="*/ 71617 h 364054"/>
                    <a:gd name="connsiteX56" fmla="*/ 958043 w 2324346"/>
                    <a:gd name="connsiteY56" fmla="*/ 183881 h 364054"/>
                    <a:gd name="connsiteX57" fmla="*/ 845779 w 2324346"/>
                    <a:gd name="connsiteY57" fmla="*/ 296145 h 364054"/>
                    <a:gd name="connsiteX58" fmla="*/ 733515 w 2324346"/>
                    <a:gd name="connsiteY58" fmla="*/ 183881 h 364054"/>
                    <a:gd name="connsiteX59" fmla="*/ 845779 w 2324346"/>
                    <a:gd name="connsiteY59" fmla="*/ 71617 h 364054"/>
                    <a:gd name="connsiteX60" fmla="*/ 526427 w 2324346"/>
                    <a:gd name="connsiteY60" fmla="*/ 71617 h 364054"/>
                    <a:gd name="connsiteX61" fmla="*/ 638691 w 2324346"/>
                    <a:gd name="connsiteY61" fmla="*/ 183881 h 364054"/>
                    <a:gd name="connsiteX62" fmla="*/ 526427 w 2324346"/>
                    <a:gd name="connsiteY62" fmla="*/ 296145 h 364054"/>
                    <a:gd name="connsiteX63" fmla="*/ 414163 w 2324346"/>
                    <a:gd name="connsiteY63" fmla="*/ 183881 h 364054"/>
                    <a:gd name="connsiteX64" fmla="*/ 526427 w 2324346"/>
                    <a:gd name="connsiteY64" fmla="*/ 71617 h 364054"/>
                    <a:gd name="connsiteX65" fmla="*/ 207075 w 2324346"/>
                    <a:gd name="connsiteY65" fmla="*/ 71617 h 364054"/>
                    <a:gd name="connsiteX66" fmla="*/ 319339 w 2324346"/>
                    <a:gd name="connsiteY66" fmla="*/ 183881 h 364054"/>
                    <a:gd name="connsiteX67" fmla="*/ 207075 w 2324346"/>
                    <a:gd name="connsiteY67" fmla="*/ 296145 h 364054"/>
                    <a:gd name="connsiteX68" fmla="*/ 94811 w 2324346"/>
                    <a:gd name="connsiteY68" fmla="*/ 183881 h 364054"/>
                    <a:gd name="connsiteX69" fmla="*/ 207075 w 2324346"/>
                    <a:gd name="connsiteY69" fmla="*/ 71617 h 364054"/>
                    <a:gd name="connsiteX70" fmla="*/ 182844 w 2324346"/>
                    <a:gd name="connsiteY70" fmla="*/ 45713 h 364054"/>
                    <a:gd name="connsiteX71" fmla="*/ 46530 w 2324346"/>
                    <a:gd name="connsiteY71" fmla="*/ 182027 h 364054"/>
                    <a:gd name="connsiteX72" fmla="*/ 182844 w 2324346"/>
                    <a:gd name="connsiteY72" fmla="*/ 318341 h 364054"/>
                    <a:gd name="connsiteX73" fmla="*/ 2141502 w 2324346"/>
                    <a:gd name="connsiteY73" fmla="*/ 318341 h 364054"/>
                    <a:gd name="connsiteX74" fmla="*/ 2277816 w 2324346"/>
                    <a:gd name="connsiteY74" fmla="*/ 182027 h 364054"/>
                    <a:gd name="connsiteX75" fmla="*/ 2141502 w 2324346"/>
                    <a:gd name="connsiteY75" fmla="*/ 45713 h 364054"/>
                    <a:gd name="connsiteX76" fmla="*/ 182027 w 2324346"/>
                    <a:gd name="connsiteY76" fmla="*/ 0 h 364054"/>
                    <a:gd name="connsiteX77" fmla="*/ 2142319 w 2324346"/>
                    <a:gd name="connsiteY77" fmla="*/ 0 h 364054"/>
                    <a:gd name="connsiteX78" fmla="*/ 2324346 w 2324346"/>
                    <a:gd name="connsiteY78" fmla="*/ 182027 h 364054"/>
                    <a:gd name="connsiteX79" fmla="*/ 2142319 w 2324346"/>
                    <a:gd name="connsiteY79" fmla="*/ 364054 h 364054"/>
                    <a:gd name="connsiteX80" fmla="*/ 182027 w 2324346"/>
                    <a:gd name="connsiteY80" fmla="*/ 364054 h 364054"/>
                    <a:gd name="connsiteX81" fmla="*/ 0 w 2324346"/>
                    <a:gd name="connsiteY81" fmla="*/ 182027 h 364054"/>
                    <a:gd name="connsiteX82" fmla="*/ 182027 w 2324346"/>
                    <a:gd name="connsiteY82" fmla="*/ 0 h 3640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</a:cxnLst>
                  <a:rect l="l" t="t" r="r" b="b"/>
                  <a:pathLst>
                    <a:path w="2324346" h="364054">
                      <a:moveTo>
                        <a:pt x="2123188" y="127749"/>
                      </a:moveTo>
                      <a:cubicBezTo>
                        <a:pt x="2092187" y="127749"/>
                        <a:pt x="2067056" y="152880"/>
                        <a:pt x="2067056" y="183881"/>
                      </a:cubicBezTo>
                      <a:cubicBezTo>
                        <a:pt x="2067056" y="214882"/>
                        <a:pt x="2092187" y="240013"/>
                        <a:pt x="2123188" y="240013"/>
                      </a:cubicBezTo>
                      <a:cubicBezTo>
                        <a:pt x="2154189" y="240013"/>
                        <a:pt x="2179320" y="214882"/>
                        <a:pt x="2179320" y="183881"/>
                      </a:cubicBezTo>
                      <a:cubicBezTo>
                        <a:pt x="2179320" y="152880"/>
                        <a:pt x="2154189" y="127749"/>
                        <a:pt x="2123188" y="127749"/>
                      </a:cubicBezTo>
                      <a:close/>
                      <a:moveTo>
                        <a:pt x="1803836" y="127749"/>
                      </a:moveTo>
                      <a:cubicBezTo>
                        <a:pt x="1772835" y="127749"/>
                        <a:pt x="1747704" y="152880"/>
                        <a:pt x="1747704" y="183881"/>
                      </a:cubicBezTo>
                      <a:cubicBezTo>
                        <a:pt x="1747704" y="214882"/>
                        <a:pt x="1772835" y="240013"/>
                        <a:pt x="1803836" y="240013"/>
                      </a:cubicBezTo>
                      <a:cubicBezTo>
                        <a:pt x="1834837" y="240013"/>
                        <a:pt x="1859968" y="214882"/>
                        <a:pt x="1859968" y="183881"/>
                      </a:cubicBezTo>
                      <a:cubicBezTo>
                        <a:pt x="1859968" y="152880"/>
                        <a:pt x="1834837" y="127749"/>
                        <a:pt x="1803836" y="127749"/>
                      </a:cubicBezTo>
                      <a:close/>
                      <a:moveTo>
                        <a:pt x="1484484" y="127749"/>
                      </a:moveTo>
                      <a:cubicBezTo>
                        <a:pt x="1453483" y="127749"/>
                        <a:pt x="1428352" y="152880"/>
                        <a:pt x="1428352" y="183881"/>
                      </a:cubicBezTo>
                      <a:cubicBezTo>
                        <a:pt x="1428352" y="214882"/>
                        <a:pt x="1453483" y="240013"/>
                        <a:pt x="1484484" y="240013"/>
                      </a:cubicBezTo>
                      <a:cubicBezTo>
                        <a:pt x="1515485" y="240013"/>
                        <a:pt x="1540616" y="214882"/>
                        <a:pt x="1540616" y="183881"/>
                      </a:cubicBezTo>
                      <a:cubicBezTo>
                        <a:pt x="1540616" y="152880"/>
                        <a:pt x="1515485" y="127749"/>
                        <a:pt x="1484484" y="127749"/>
                      </a:cubicBezTo>
                      <a:close/>
                      <a:moveTo>
                        <a:pt x="1165131" y="127749"/>
                      </a:moveTo>
                      <a:cubicBezTo>
                        <a:pt x="1134130" y="127749"/>
                        <a:pt x="1108999" y="152880"/>
                        <a:pt x="1108999" y="183881"/>
                      </a:cubicBezTo>
                      <a:cubicBezTo>
                        <a:pt x="1108999" y="214882"/>
                        <a:pt x="1134130" y="240013"/>
                        <a:pt x="1165131" y="240013"/>
                      </a:cubicBezTo>
                      <a:cubicBezTo>
                        <a:pt x="1196132" y="240013"/>
                        <a:pt x="1221263" y="214882"/>
                        <a:pt x="1221263" y="183881"/>
                      </a:cubicBezTo>
                      <a:cubicBezTo>
                        <a:pt x="1221263" y="152880"/>
                        <a:pt x="1196132" y="127749"/>
                        <a:pt x="1165131" y="127749"/>
                      </a:cubicBezTo>
                      <a:close/>
                      <a:moveTo>
                        <a:pt x="845779" y="127749"/>
                      </a:moveTo>
                      <a:cubicBezTo>
                        <a:pt x="814778" y="127749"/>
                        <a:pt x="789647" y="152880"/>
                        <a:pt x="789647" y="183881"/>
                      </a:cubicBezTo>
                      <a:cubicBezTo>
                        <a:pt x="789647" y="214882"/>
                        <a:pt x="814778" y="240013"/>
                        <a:pt x="845779" y="240013"/>
                      </a:cubicBezTo>
                      <a:cubicBezTo>
                        <a:pt x="876780" y="240013"/>
                        <a:pt x="901911" y="214882"/>
                        <a:pt x="901911" y="183881"/>
                      </a:cubicBezTo>
                      <a:cubicBezTo>
                        <a:pt x="901911" y="152880"/>
                        <a:pt x="876780" y="127749"/>
                        <a:pt x="845779" y="127749"/>
                      </a:cubicBezTo>
                      <a:close/>
                      <a:moveTo>
                        <a:pt x="526427" y="127749"/>
                      </a:moveTo>
                      <a:cubicBezTo>
                        <a:pt x="495426" y="127749"/>
                        <a:pt x="470295" y="152880"/>
                        <a:pt x="470295" y="183881"/>
                      </a:cubicBezTo>
                      <a:cubicBezTo>
                        <a:pt x="470295" y="214882"/>
                        <a:pt x="495426" y="240013"/>
                        <a:pt x="526427" y="240013"/>
                      </a:cubicBezTo>
                      <a:cubicBezTo>
                        <a:pt x="557428" y="240013"/>
                        <a:pt x="582559" y="214882"/>
                        <a:pt x="582559" y="183881"/>
                      </a:cubicBezTo>
                      <a:cubicBezTo>
                        <a:pt x="582559" y="152880"/>
                        <a:pt x="557428" y="127749"/>
                        <a:pt x="526427" y="127749"/>
                      </a:cubicBezTo>
                      <a:close/>
                      <a:moveTo>
                        <a:pt x="207075" y="127749"/>
                      </a:moveTo>
                      <a:cubicBezTo>
                        <a:pt x="176074" y="127749"/>
                        <a:pt x="150943" y="152880"/>
                        <a:pt x="150943" y="183881"/>
                      </a:cubicBezTo>
                      <a:cubicBezTo>
                        <a:pt x="150943" y="214882"/>
                        <a:pt x="176074" y="240013"/>
                        <a:pt x="207075" y="240013"/>
                      </a:cubicBezTo>
                      <a:cubicBezTo>
                        <a:pt x="238076" y="240013"/>
                        <a:pt x="263207" y="214882"/>
                        <a:pt x="263207" y="183881"/>
                      </a:cubicBezTo>
                      <a:cubicBezTo>
                        <a:pt x="263207" y="152880"/>
                        <a:pt x="238076" y="127749"/>
                        <a:pt x="207075" y="127749"/>
                      </a:cubicBezTo>
                      <a:close/>
                      <a:moveTo>
                        <a:pt x="2123188" y="71617"/>
                      </a:moveTo>
                      <a:cubicBezTo>
                        <a:pt x="2185190" y="71617"/>
                        <a:pt x="2235452" y="121879"/>
                        <a:pt x="2235452" y="183881"/>
                      </a:cubicBezTo>
                      <a:cubicBezTo>
                        <a:pt x="2235452" y="245883"/>
                        <a:pt x="2185190" y="296145"/>
                        <a:pt x="2123188" y="296145"/>
                      </a:cubicBezTo>
                      <a:cubicBezTo>
                        <a:pt x="2061186" y="296145"/>
                        <a:pt x="2010924" y="245883"/>
                        <a:pt x="2010924" y="183881"/>
                      </a:cubicBezTo>
                      <a:cubicBezTo>
                        <a:pt x="2010924" y="121879"/>
                        <a:pt x="2061186" y="71617"/>
                        <a:pt x="2123188" y="71617"/>
                      </a:cubicBezTo>
                      <a:close/>
                      <a:moveTo>
                        <a:pt x="1803836" y="71617"/>
                      </a:moveTo>
                      <a:cubicBezTo>
                        <a:pt x="1865838" y="71617"/>
                        <a:pt x="1916100" y="121879"/>
                        <a:pt x="1916100" y="183881"/>
                      </a:cubicBezTo>
                      <a:cubicBezTo>
                        <a:pt x="1916100" y="245883"/>
                        <a:pt x="1865838" y="296145"/>
                        <a:pt x="1803836" y="296145"/>
                      </a:cubicBezTo>
                      <a:cubicBezTo>
                        <a:pt x="1741834" y="296145"/>
                        <a:pt x="1691572" y="245883"/>
                        <a:pt x="1691572" y="183881"/>
                      </a:cubicBezTo>
                      <a:cubicBezTo>
                        <a:pt x="1691572" y="121879"/>
                        <a:pt x="1741834" y="71617"/>
                        <a:pt x="1803836" y="71617"/>
                      </a:cubicBezTo>
                      <a:close/>
                      <a:moveTo>
                        <a:pt x="1484484" y="71617"/>
                      </a:moveTo>
                      <a:cubicBezTo>
                        <a:pt x="1546486" y="71617"/>
                        <a:pt x="1596748" y="121879"/>
                        <a:pt x="1596748" y="183881"/>
                      </a:cubicBezTo>
                      <a:cubicBezTo>
                        <a:pt x="1596748" y="245883"/>
                        <a:pt x="1546486" y="296145"/>
                        <a:pt x="1484484" y="296145"/>
                      </a:cubicBezTo>
                      <a:cubicBezTo>
                        <a:pt x="1422482" y="296145"/>
                        <a:pt x="1372220" y="245883"/>
                        <a:pt x="1372220" y="183881"/>
                      </a:cubicBezTo>
                      <a:cubicBezTo>
                        <a:pt x="1372220" y="121879"/>
                        <a:pt x="1422482" y="71617"/>
                        <a:pt x="1484484" y="71617"/>
                      </a:cubicBezTo>
                      <a:close/>
                      <a:moveTo>
                        <a:pt x="1165131" y="71617"/>
                      </a:moveTo>
                      <a:cubicBezTo>
                        <a:pt x="1227133" y="71617"/>
                        <a:pt x="1277395" y="121879"/>
                        <a:pt x="1277395" y="183881"/>
                      </a:cubicBezTo>
                      <a:cubicBezTo>
                        <a:pt x="1277395" y="245883"/>
                        <a:pt x="1227133" y="296145"/>
                        <a:pt x="1165131" y="296145"/>
                      </a:cubicBezTo>
                      <a:cubicBezTo>
                        <a:pt x="1103129" y="296145"/>
                        <a:pt x="1052867" y="245883"/>
                        <a:pt x="1052867" y="183881"/>
                      </a:cubicBezTo>
                      <a:cubicBezTo>
                        <a:pt x="1052867" y="121879"/>
                        <a:pt x="1103129" y="71617"/>
                        <a:pt x="1165131" y="71617"/>
                      </a:cubicBezTo>
                      <a:close/>
                      <a:moveTo>
                        <a:pt x="845779" y="71617"/>
                      </a:moveTo>
                      <a:cubicBezTo>
                        <a:pt x="907781" y="71617"/>
                        <a:pt x="958043" y="121879"/>
                        <a:pt x="958043" y="183881"/>
                      </a:cubicBezTo>
                      <a:cubicBezTo>
                        <a:pt x="958043" y="245883"/>
                        <a:pt x="907781" y="296145"/>
                        <a:pt x="845779" y="296145"/>
                      </a:cubicBezTo>
                      <a:cubicBezTo>
                        <a:pt x="783777" y="296145"/>
                        <a:pt x="733515" y="245883"/>
                        <a:pt x="733515" y="183881"/>
                      </a:cubicBezTo>
                      <a:cubicBezTo>
                        <a:pt x="733515" y="121879"/>
                        <a:pt x="783777" y="71617"/>
                        <a:pt x="845779" y="71617"/>
                      </a:cubicBezTo>
                      <a:close/>
                      <a:moveTo>
                        <a:pt x="526427" y="71617"/>
                      </a:moveTo>
                      <a:cubicBezTo>
                        <a:pt x="588429" y="71617"/>
                        <a:pt x="638691" y="121879"/>
                        <a:pt x="638691" y="183881"/>
                      </a:cubicBezTo>
                      <a:cubicBezTo>
                        <a:pt x="638691" y="245883"/>
                        <a:pt x="588429" y="296145"/>
                        <a:pt x="526427" y="296145"/>
                      </a:cubicBezTo>
                      <a:cubicBezTo>
                        <a:pt x="464425" y="296145"/>
                        <a:pt x="414163" y="245883"/>
                        <a:pt x="414163" y="183881"/>
                      </a:cubicBezTo>
                      <a:cubicBezTo>
                        <a:pt x="414163" y="121879"/>
                        <a:pt x="464425" y="71617"/>
                        <a:pt x="526427" y="71617"/>
                      </a:cubicBezTo>
                      <a:close/>
                      <a:moveTo>
                        <a:pt x="207075" y="71617"/>
                      </a:moveTo>
                      <a:cubicBezTo>
                        <a:pt x="269077" y="71617"/>
                        <a:pt x="319339" y="121879"/>
                        <a:pt x="319339" y="183881"/>
                      </a:cubicBezTo>
                      <a:cubicBezTo>
                        <a:pt x="319339" y="245883"/>
                        <a:pt x="269077" y="296145"/>
                        <a:pt x="207075" y="296145"/>
                      </a:cubicBezTo>
                      <a:cubicBezTo>
                        <a:pt x="145073" y="296145"/>
                        <a:pt x="94811" y="245883"/>
                        <a:pt x="94811" y="183881"/>
                      </a:cubicBezTo>
                      <a:cubicBezTo>
                        <a:pt x="94811" y="121879"/>
                        <a:pt x="145073" y="71617"/>
                        <a:pt x="207075" y="71617"/>
                      </a:cubicBezTo>
                      <a:close/>
                      <a:moveTo>
                        <a:pt x="182844" y="45713"/>
                      </a:moveTo>
                      <a:cubicBezTo>
                        <a:pt x="107560" y="45713"/>
                        <a:pt x="46530" y="106743"/>
                        <a:pt x="46530" y="182027"/>
                      </a:cubicBezTo>
                      <a:cubicBezTo>
                        <a:pt x="46530" y="257311"/>
                        <a:pt x="107560" y="318341"/>
                        <a:pt x="182844" y="318341"/>
                      </a:cubicBezTo>
                      <a:lnTo>
                        <a:pt x="2141502" y="318341"/>
                      </a:lnTo>
                      <a:cubicBezTo>
                        <a:pt x="2216786" y="318341"/>
                        <a:pt x="2277816" y="257311"/>
                        <a:pt x="2277816" y="182027"/>
                      </a:cubicBezTo>
                      <a:cubicBezTo>
                        <a:pt x="2277816" y="106743"/>
                        <a:pt x="2216786" y="45713"/>
                        <a:pt x="2141502" y="45713"/>
                      </a:cubicBezTo>
                      <a:close/>
                      <a:moveTo>
                        <a:pt x="182027" y="0"/>
                      </a:moveTo>
                      <a:lnTo>
                        <a:pt x="2142319" y="0"/>
                      </a:lnTo>
                      <a:cubicBezTo>
                        <a:pt x="2242850" y="0"/>
                        <a:pt x="2324346" y="81496"/>
                        <a:pt x="2324346" y="182027"/>
                      </a:cubicBezTo>
                      <a:cubicBezTo>
                        <a:pt x="2324346" y="282558"/>
                        <a:pt x="2242850" y="364054"/>
                        <a:pt x="2142319" y="364054"/>
                      </a:cubicBezTo>
                      <a:lnTo>
                        <a:pt x="182027" y="364054"/>
                      </a:lnTo>
                      <a:cubicBezTo>
                        <a:pt x="81496" y="364054"/>
                        <a:pt x="0" y="282558"/>
                        <a:pt x="0" y="182027"/>
                      </a:cubicBezTo>
                      <a:cubicBezTo>
                        <a:pt x="0" y="81496"/>
                        <a:pt x="81496" y="0"/>
                        <a:pt x="182027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 rtl="1"/>
                  <a:endParaRPr lang="en-US">
                    <a:solidFill>
                      <a:schemeClr val="tx1"/>
                    </a:solidFill>
                    <a:cs typeface="B Nazanin" pitchFamily="2" charset="-78"/>
                  </a:endParaRPr>
                </a:p>
              </p:txBody>
            </p:sp>
          </p:grpSp>
          <p:sp>
            <p:nvSpPr>
              <p:cNvPr id="62" name="Freeform: Shape 61">
                <a:extLst>
                  <a:ext uri="{FF2B5EF4-FFF2-40B4-BE49-F238E27FC236}">
                    <a16:creationId xmlns:a16="http://schemas.microsoft.com/office/drawing/2014/main" id="{7D7808F1-32E5-4477-AEFD-AE3F04422025}"/>
                  </a:ext>
                </a:extLst>
              </p:cNvPr>
              <p:cNvSpPr/>
              <p:nvPr/>
            </p:nvSpPr>
            <p:spPr>
              <a:xfrm>
                <a:off x="9962318" y="3429000"/>
                <a:ext cx="204563" cy="204563"/>
              </a:xfrm>
              <a:custGeom>
                <a:avLst/>
                <a:gdLst>
                  <a:gd name="connsiteX0" fmla="*/ 1208165 w 3598783"/>
                  <a:gd name="connsiteY0" fmla="*/ 120597 h 3598783"/>
                  <a:gd name="connsiteX1" fmla="*/ 1208165 w 3598783"/>
                  <a:gd name="connsiteY1" fmla="*/ 1303057 h 3598783"/>
                  <a:gd name="connsiteX2" fmla="*/ 2390625 w 3598783"/>
                  <a:gd name="connsiteY2" fmla="*/ 1303057 h 3598783"/>
                  <a:gd name="connsiteX3" fmla="*/ 2390625 w 3598783"/>
                  <a:gd name="connsiteY3" fmla="*/ 120597 h 3598783"/>
                  <a:gd name="connsiteX4" fmla="*/ 0 w 3598783"/>
                  <a:gd name="connsiteY4" fmla="*/ 0 h 3598783"/>
                  <a:gd name="connsiteX5" fmla="*/ 3598783 w 3598783"/>
                  <a:gd name="connsiteY5" fmla="*/ 0 h 3598783"/>
                  <a:gd name="connsiteX6" fmla="*/ 3598783 w 3598783"/>
                  <a:gd name="connsiteY6" fmla="*/ 3598783 h 3598783"/>
                  <a:gd name="connsiteX7" fmla="*/ 0 w 3598783"/>
                  <a:gd name="connsiteY7" fmla="*/ 3598783 h 35987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598783" h="3598783">
                    <a:moveTo>
                      <a:pt x="1208165" y="120597"/>
                    </a:moveTo>
                    <a:lnTo>
                      <a:pt x="1208165" y="1303057"/>
                    </a:lnTo>
                    <a:lnTo>
                      <a:pt x="2390625" y="1303057"/>
                    </a:lnTo>
                    <a:lnTo>
                      <a:pt x="2390625" y="120597"/>
                    </a:lnTo>
                    <a:close/>
                    <a:moveTo>
                      <a:pt x="0" y="0"/>
                    </a:moveTo>
                    <a:lnTo>
                      <a:pt x="3598783" y="0"/>
                    </a:lnTo>
                    <a:lnTo>
                      <a:pt x="3598783" y="3598783"/>
                    </a:lnTo>
                    <a:lnTo>
                      <a:pt x="0" y="3598783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63" name="Freeform: Shape 62">
                <a:extLst>
                  <a:ext uri="{FF2B5EF4-FFF2-40B4-BE49-F238E27FC236}">
                    <a16:creationId xmlns:a16="http://schemas.microsoft.com/office/drawing/2014/main" id="{433DED90-C121-48BA-8EB5-2EF65EEE625C}"/>
                  </a:ext>
                </a:extLst>
              </p:cNvPr>
              <p:cNvSpPr/>
              <p:nvPr/>
            </p:nvSpPr>
            <p:spPr>
              <a:xfrm>
                <a:off x="10221429" y="3429000"/>
                <a:ext cx="204563" cy="204563"/>
              </a:xfrm>
              <a:custGeom>
                <a:avLst/>
                <a:gdLst>
                  <a:gd name="connsiteX0" fmla="*/ 1208165 w 3598783"/>
                  <a:gd name="connsiteY0" fmla="*/ 120597 h 3598783"/>
                  <a:gd name="connsiteX1" fmla="*/ 1208165 w 3598783"/>
                  <a:gd name="connsiteY1" fmla="*/ 1303057 h 3598783"/>
                  <a:gd name="connsiteX2" fmla="*/ 2390625 w 3598783"/>
                  <a:gd name="connsiteY2" fmla="*/ 1303057 h 3598783"/>
                  <a:gd name="connsiteX3" fmla="*/ 2390625 w 3598783"/>
                  <a:gd name="connsiteY3" fmla="*/ 120597 h 3598783"/>
                  <a:gd name="connsiteX4" fmla="*/ 0 w 3598783"/>
                  <a:gd name="connsiteY4" fmla="*/ 0 h 3598783"/>
                  <a:gd name="connsiteX5" fmla="*/ 3598783 w 3598783"/>
                  <a:gd name="connsiteY5" fmla="*/ 0 h 3598783"/>
                  <a:gd name="connsiteX6" fmla="*/ 3598783 w 3598783"/>
                  <a:gd name="connsiteY6" fmla="*/ 3598783 h 3598783"/>
                  <a:gd name="connsiteX7" fmla="*/ 0 w 3598783"/>
                  <a:gd name="connsiteY7" fmla="*/ 3598783 h 35987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598783" h="3598783">
                    <a:moveTo>
                      <a:pt x="1208165" y="120597"/>
                    </a:moveTo>
                    <a:lnTo>
                      <a:pt x="1208165" y="1303057"/>
                    </a:lnTo>
                    <a:lnTo>
                      <a:pt x="2390625" y="1303057"/>
                    </a:lnTo>
                    <a:lnTo>
                      <a:pt x="2390625" y="120597"/>
                    </a:lnTo>
                    <a:close/>
                    <a:moveTo>
                      <a:pt x="0" y="0"/>
                    </a:moveTo>
                    <a:lnTo>
                      <a:pt x="3598783" y="0"/>
                    </a:lnTo>
                    <a:lnTo>
                      <a:pt x="3598783" y="3598783"/>
                    </a:lnTo>
                    <a:lnTo>
                      <a:pt x="0" y="3598783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 dirty="0">
                  <a:cs typeface="B Nazanin" pitchFamily="2" charset="-78"/>
                </a:endParaRPr>
              </a:p>
            </p:txBody>
          </p:sp>
          <p:sp>
            <p:nvSpPr>
              <p:cNvPr id="64" name="Freeform: Shape 63">
                <a:extLst>
                  <a:ext uri="{FF2B5EF4-FFF2-40B4-BE49-F238E27FC236}">
                    <a16:creationId xmlns:a16="http://schemas.microsoft.com/office/drawing/2014/main" id="{87A76637-0AB8-4D9E-90A2-C17A016BE9C2}"/>
                  </a:ext>
                </a:extLst>
              </p:cNvPr>
              <p:cNvSpPr/>
              <p:nvPr/>
            </p:nvSpPr>
            <p:spPr>
              <a:xfrm>
                <a:off x="10480540" y="3429000"/>
                <a:ext cx="204563" cy="204563"/>
              </a:xfrm>
              <a:custGeom>
                <a:avLst/>
                <a:gdLst>
                  <a:gd name="connsiteX0" fmla="*/ 1208165 w 3598783"/>
                  <a:gd name="connsiteY0" fmla="*/ 120597 h 3598783"/>
                  <a:gd name="connsiteX1" fmla="*/ 1208165 w 3598783"/>
                  <a:gd name="connsiteY1" fmla="*/ 1303057 h 3598783"/>
                  <a:gd name="connsiteX2" fmla="*/ 2390625 w 3598783"/>
                  <a:gd name="connsiteY2" fmla="*/ 1303057 h 3598783"/>
                  <a:gd name="connsiteX3" fmla="*/ 2390625 w 3598783"/>
                  <a:gd name="connsiteY3" fmla="*/ 120597 h 3598783"/>
                  <a:gd name="connsiteX4" fmla="*/ 0 w 3598783"/>
                  <a:gd name="connsiteY4" fmla="*/ 0 h 3598783"/>
                  <a:gd name="connsiteX5" fmla="*/ 3598783 w 3598783"/>
                  <a:gd name="connsiteY5" fmla="*/ 0 h 3598783"/>
                  <a:gd name="connsiteX6" fmla="*/ 3598783 w 3598783"/>
                  <a:gd name="connsiteY6" fmla="*/ 3598783 h 3598783"/>
                  <a:gd name="connsiteX7" fmla="*/ 0 w 3598783"/>
                  <a:gd name="connsiteY7" fmla="*/ 3598783 h 35987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598783" h="3598783">
                    <a:moveTo>
                      <a:pt x="1208165" y="120597"/>
                    </a:moveTo>
                    <a:lnTo>
                      <a:pt x="1208165" y="1303057"/>
                    </a:lnTo>
                    <a:lnTo>
                      <a:pt x="2390625" y="1303057"/>
                    </a:lnTo>
                    <a:lnTo>
                      <a:pt x="2390625" y="120597"/>
                    </a:lnTo>
                    <a:close/>
                    <a:moveTo>
                      <a:pt x="0" y="0"/>
                    </a:moveTo>
                    <a:lnTo>
                      <a:pt x="3598783" y="0"/>
                    </a:lnTo>
                    <a:lnTo>
                      <a:pt x="3598783" y="3598783"/>
                    </a:lnTo>
                    <a:lnTo>
                      <a:pt x="0" y="3598783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cs typeface="B Nazanin" pitchFamily="2" charset="-78"/>
                </a:endParaRPr>
              </a:p>
            </p:txBody>
          </p:sp>
        </p:grpSp>
        <p:sp>
          <p:nvSpPr>
            <p:cNvPr id="60" name="Freeform: Shape 59">
              <a:extLst>
                <a:ext uri="{FF2B5EF4-FFF2-40B4-BE49-F238E27FC236}">
                  <a16:creationId xmlns:a16="http://schemas.microsoft.com/office/drawing/2014/main" id="{4A10F558-2781-450A-BF55-A65335C90720}"/>
                </a:ext>
              </a:extLst>
            </p:cNvPr>
            <p:cNvSpPr/>
            <p:nvPr/>
          </p:nvSpPr>
          <p:spPr>
            <a:xfrm>
              <a:off x="10331070" y="2951963"/>
              <a:ext cx="505789" cy="372334"/>
            </a:xfrm>
            <a:custGeom>
              <a:avLst/>
              <a:gdLst>
                <a:gd name="connsiteX0" fmla="*/ 1869041 w 3738080"/>
                <a:gd name="connsiteY0" fmla="*/ 1997576 h 2751770"/>
                <a:gd name="connsiteX1" fmla="*/ 2246138 w 3738080"/>
                <a:gd name="connsiteY1" fmla="*/ 2374673 h 2751770"/>
                <a:gd name="connsiteX2" fmla="*/ 1869041 w 3738080"/>
                <a:gd name="connsiteY2" fmla="*/ 2751770 h 2751770"/>
                <a:gd name="connsiteX3" fmla="*/ 1491944 w 3738080"/>
                <a:gd name="connsiteY3" fmla="*/ 2374673 h 2751770"/>
                <a:gd name="connsiteX4" fmla="*/ 1869041 w 3738080"/>
                <a:gd name="connsiteY4" fmla="*/ 1997576 h 2751770"/>
                <a:gd name="connsiteX5" fmla="*/ 2788485 w 3738080"/>
                <a:gd name="connsiteY5" fmla="*/ 1841061 h 2751770"/>
                <a:gd name="connsiteX6" fmla="*/ 2632248 w 3738080"/>
                <a:gd name="connsiteY6" fmla="*/ 1992174 h 2751770"/>
                <a:gd name="connsiteX7" fmla="*/ 2624294 w 3738080"/>
                <a:gd name="connsiteY7" fmla="*/ 1992174 h 2751770"/>
                <a:gd name="connsiteX8" fmla="*/ 1858846 w 3738080"/>
                <a:gd name="connsiteY8" fmla="*/ 1306247 h 2751770"/>
                <a:gd name="connsiteX9" fmla="*/ 2645621 w 3738080"/>
                <a:gd name="connsiteY9" fmla="*/ 1504218 h 2751770"/>
                <a:gd name="connsiteX10" fmla="*/ 2795575 w 3738080"/>
                <a:gd name="connsiteY10" fmla="*/ 1757331 h 2751770"/>
                <a:gd name="connsiteX11" fmla="*/ 2539052 w 3738080"/>
                <a:gd name="connsiteY11" fmla="*/ 1841672 h 2751770"/>
                <a:gd name="connsiteX12" fmla="*/ 1353947 w 3738080"/>
                <a:gd name="connsiteY12" fmla="*/ 1778974 h 2751770"/>
                <a:gd name="connsiteX13" fmla="*/ 982333 w 3738080"/>
                <a:gd name="connsiteY13" fmla="*/ 1780833 h 2751770"/>
                <a:gd name="connsiteX14" fmla="*/ 966756 w 3738080"/>
                <a:gd name="connsiteY14" fmla="*/ 1667407 h 2751770"/>
                <a:gd name="connsiteX15" fmla="*/ 1217540 w 3738080"/>
                <a:gd name="connsiteY15" fmla="*/ 1445700 h 2751770"/>
                <a:gd name="connsiteX16" fmla="*/ 1858846 w 3738080"/>
                <a:gd name="connsiteY16" fmla="*/ 1306247 h 2751770"/>
                <a:gd name="connsiteX17" fmla="*/ 1828129 w 3738080"/>
                <a:gd name="connsiteY17" fmla="*/ 650059 h 2751770"/>
                <a:gd name="connsiteX18" fmla="*/ 3108200 w 3738080"/>
                <a:gd name="connsiteY18" fmla="*/ 1008980 h 2751770"/>
                <a:gd name="connsiteX19" fmla="*/ 3258155 w 3738080"/>
                <a:gd name="connsiteY19" fmla="*/ 1319033 h 2751770"/>
                <a:gd name="connsiteX20" fmla="*/ 2937692 w 3738080"/>
                <a:gd name="connsiteY20" fmla="*/ 1304637 h 2751770"/>
                <a:gd name="connsiteX21" fmla="*/ 763561 w 3738080"/>
                <a:gd name="connsiteY21" fmla="*/ 1325535 h 2751770"/>
                <a:gd name="connsiteX22" fmla="*/ 464412 w 3738080"/>
                <a:gd name="connsiteY22" fmla="*/ 1278813 h 2751770"/>
                <a:gd name="connsiteX23" fmla="*/ 450482 w 3738080"/>
                <a:gd name="connsiteY23" fmla="*/ 1202928 h 2751770"/>
                <a:gd name="connsiteX24" fmla="*/ 622892 w 3738080"/>
                <a:gd name="connsiteY24" fmla="*/ 1008979 h 2751770"/>
                <a:gd name="connsiteX25" fmla="*/ 1828129 w 3738080"/>
                <a:gd name="connsiteY25" fmla="*/ 650059 h 2751770"/>
                <a:gd name="connsiteX26" fmla="*/ 1764313 w 3738080"/>
                <a:gd name="connsiteY26" fmla="*/ 591 h 2751770"/>
                <a:gd name="connsiteX27" fmla="*/ 3559697 w 3738080"/>
                <a:gd name="connsiteY27" fmla="*/ 547180 h 2751770"/>
                <a:gd name="connsiteX28" fmla="*/ 3709650 w 3738080"/>
                <a:gd name="connsiteY28" fmla="*/ 882310 h 2751770"/>
                <a:gd name="connsiteX29" fmla="*/ 3367875 w 3738080"/>
                <a:gd name="connsiteY29" fmla="*/ 834477 h 2751770"/>
                <a:gd name="connsiteX30" fmla="*/ 318417 w 3738080"/>
                <a:gd name="connsiteY30" fmla="*/ 884635 h 2751770"/>
                <a:gd name="connsiteX31" fmla="*/ 19267 w 3738080"/>
                <a:gd name="connsiteY31" fmla="*/ 846272 h 2751770"/>
                <a:gd name="connsiteX32" fmla="*/ 275 w 3738080"/>
                <a:gd name="connsiteY32" fmla="*/ 760137 h 2751770"/>
                <a:gd name="connsiteX33" fmla="*/ 173484 w 3738080"/>
                <a:gd name="connsiteY33" fmla="*/ 547180 h 2751770"/>
                <a:gd name="connsiteX34" fmla="*/ 1764313 w 3738080"/>
                <a:gd name="connsiteY34" fmla="*/ 591 h 2751770"/>
                <a:gd name="connsiteX0" fmla="*/ 1869041 w 3738080"/>
                <a:gd name="connsiteY0" fmla="*/ 1997576 h 2751770"/>
                <a:gd name="connsiteX1" fmla="*/ 2246138 w 3738080"/>
                <a:gd name="connsiteY1" fmla="*/ 2374673 h 2751770"/>
                <a:gd name="connsiteX2" fmla="*/ 1869041 w 3738080"/>
                <a:gd name="connsiteY2" fmla="*/ 2751770 h 2751770"/>
                <a:gd name="connsiteX3" fmla="*/ 1491944 w 3738080"/>
                <a:gd name="connsiteY3" fmla="*/ 2374673 h 2751770"/>
                <a:gd name="connsiteX4" fmla="*/ 1869041 w 3738080"/>
                <a:gd name="connsiteY4" fmla="*/ 1997576 h 2751770"/>
                <a:gd name="connsiteX5" fmla="*/ 2624294 w 3738080"/>
                <a:gd name="connsiteY5" fmla="*/ 1992174 h 2751770"/>
                <a:gd name="connsiteX6" fmla="*/ 2632248 w 3738080"/>
                <a:gd name="connsiteY6" fmla="*/ 1992174 h 2751770"/>
                <a:gd name="connsiteX7" fmla="*/ 2624294 w 3738080"/>
                <a:gd name="connsiteY7" fmla="*/ 1992174 h 2751770"/>
                <a:gd name="connsiteX8" fmla="*/ 1858846 w 3738080"/>
                <a:gd name="connsiteY8" fmla="*/ 1306247 h 2751770"/>
                <a:gd name="connsiteX9" fmla="*/ 2645621 w 3738080"/>
                <a:gd name="connsiteY9" fmla="*/ 1504218 h 2751770"/>
                <a:gd name="connsiteX10" fmla="*/ 2795575 w 3738080"/>
                <a:gd name="connsiteY10" fmla="*/ 1757331 h 2751770"/>
                <a:gd name="connsiteX11" fmla="*/ 2539052 w 3738080"/>
                <a:gd name="connsiteY11" fmla="*/ 1841672 h 2751770"/>
                <a:gd name="connsiteX12" fmla="*/ 1353947 w 3738080"/>
                <a:gd name="connsiteY12" fmla="*/ 1778974 h 2751770"/>
                <a:gd name="connsiteX13" fmla="*/ 982333 w 3738080"/>
                <a:gd name="connsiteY13" fmla="*/ 1780833 h 2751770"/>
                <a:gd name="connsiteX14" fmla="*/ 966756 w 3738080"/>
                <a:gd name="connsiteY14" fmla="*/ 1667407 h 2751770"/>
                <a:gd name="connsiteX15" fmla="*/ 1217540 w 3738080"/>
                <a:gd name="connsiteY15" fmla="*/ 1445700 h 2751770"/>
                <a:gd name="connsiteX16" fmla="*/ 1858846 w 3738080"/>
                <a:gd name="connsiteY16" fmla="*/ 1306247 h 2751770"/>
                <a:gd name="connsiteX17" fmla="*/ 1828129 w 3738080"/>
                <a:gd name="connsiteY17" fmla="*/ 650059 h 2751770"/>
                <a:gd name="connsiteX18" fmla="*/ 3108200 w 3738080"/>
                <a:gd name="connsiteY18" fmla="*/ 1008980 h 2751770"/>
                <a:gd name="connsiteX19" fmla="*/ 3258155 w 3738080"/>
                <a:gd name="connsiteY19" fmla="*/ 1319033 h 2751770"/>
                <a:gd name="connsiteX20" fmla="*/ 2937692 w 3738080"/>
                <a:gd name="connsiteY20" fmla="*/ 1304637 h 2751770"/>
                <a:gd name="connsiteX21" fmla="*/ 763561 w 3738080"/>
                <a:gd name="connsiteY21" fmla="*/ 1325535 h 2751770"/>
                <a:gd name="connsiteX22" fmla="*/ 464412 w 3738080"/>
                <a:gd name="connsiteY22" fmla="*/ 1278813 h 2751770"/>
                <a:gd name="connsiteX23" fmla="*/ 450482 w 3738080"/>
                <a:gd name="connsiteY23" fmla="*/ 1202928 h 2751770"/>
                <a:gd name="connsiteX24" fmla="*/ 622892 w 3738080"/>
                <a:gd name="connsiteY24" fmla="*/ 1008979 h 2751770"/>
                <a:gd name="connsiteX25" fmla="*/ 1828129 w 3738080"/>
                <a:gd name="connsiteY25" fmla="*/ 650059 h 2751770"/>
                <a:gd name="connsiteX26" fmla="*/ 1764313 w 3738080"/>
                <a:gd name="connsiteY26" fmla="*/ 591 h 2751770"/>
                <a:gd name="connsiteX27" fmla="*/ 3559697 w 3738080"/>
                <a:gd name="connsiteY27" fmla="*/ 547180 h 2751770"/>
                <a:gd name="connsiteX28" fmla="*/ 3709650 w 3738080"/>
                <a:gd name="connsiteY28" fmla="*/ 882310 h 2751770"/>
                <a:gd name="connsiteX29" fmla="*/ 3367875 w 3738080"/>
                <a:gd name="connsiteY29" fmla="*/ 834477 h 2751770"/>
                <a:gd name="connsiteX30" fmla="*/ 318417 w 3738080"/>
                <a:gd name="connsiteY30" fmla="*/ 884635 h 2751770"/>
                <a:gd name="connsiteX31" fmla="*/ 19267 w 3738080"/>
                <a:gd name="connsiteY31" fmla="*/ 846272 h 2751770"/>
                <a:gd name="connsiteX32" fmla="*/ 275 w 3738080"/>
                <a:gd name="connsiteY32" fmla="*/ 760137 h 2751770"/>
                <a:gd name="connsiteX33" fmla="*/ 173484 w 3738080"/>
                <a:gd name="connsiteY33" fmla="*/ 547180 h 2751770"/>
                <a:gd name="connsiteX34" fmla="*/ 1764313 w 3738080"/>
                <a:gd name="connsiteY34" fmla="*/ 591 h 2751770"/>
                <a:gd name="connsiteX0" fmla="*/ 1869041 w 3738080"/>
                <a:gd name="connsiteY0" fmla="*/ 1997576 h 2751770"/>
                <a:gd name="connsiteX1" fmla="*/ 2246138 w 3738080"/>
                <a:gd name="connsiteY1" fmla="*/ 2374673 h 2751770"/>
                <a:gd name="connsiteX2" fmla="*/ 1869041 w 3738080"/>
                <a:gd name="connsiteY2" fmla="*/ 2751770 h 2751770"/>
                <a:gd name="connsiteX3" fmla="*/ 1491944 w 3738080"/>
                <a:gd name="connsiteY3" fmla="*/ 2374673 h 2751770"/>
                <a:gd name="connsiteX4" fmla="*/ 1869041 w 3738080"/>
                <a:gd name="connsiteY4" fmla="*/ 1997576 h 2751770"/>
                <a:gd name="connsiteX5" fmla="*/ 1858846 w 3738080"/>
                <a:gd name="connsiteY5" fmla="*/ 1306247 h 2751770"/>
                <a:gd name="connsiteX6" fmla="*/ 2645621 w 3738080"/>
                <a:gd name="connsiteY6" fmla="*/ 1504218 h 2751770"/>
                <a:gd name="connsiteX7" fmla="*/ 2795575 w 3738080"/>
                <a:gd name="connsiteY7" fmla="*/ 1757331 h 2751770"/>
                <a:gd name="connsiteX8" fmla="*/ 2539052 w 3738080"/>
                <a:gd name="connsiteY8" fmla="*/ 1841672 h 2751770"/>
                <a:gd name="connsiteX9" fmla="*/ 1353947 w 3738080"/>
                <a:gd name="connsiteY9" fmla="*/ 1778974 h 2751770"/>
                <a:gd name="connsiteX10" fmla="*/ 982333 w 3738080"/>
                <a:gd name="connsiteY10" fmla="*/ 1780833 h 2751770"/>
                <a:gd name="connsiteX11" fmla="*/ 966756 w 3738080"/>
                <a:gd name="connsiteY11" fmla="*/ 1667407 h 2751770"/>
                <a:gd name="connsiteX12" fmla="*/ 1217540 w 3738080"/>
                <a:gd name="connsiteY12" fmla="*/ 1445700 h 2751770"/>
                <a:gd name="connsiteX13" fmla="*/ 1858846 w 3738080"/>
                <a:gd name="connsiteY13" fmla="*/ 1306247 h 2751770"/>
                <a:gd name="connsiteX14" fmla="*/ 1828129 w 3738080"/>
                <a:gd name="connsiteY14" fmla="*/ 650059 h 2751770"/>
                <a:gd name="connsiteX15" fmla="*/ 3108200 w 3738080"/>
                <a:gd name="connsiteY15" fmla="*/ 1008980 h 2751770"/>
                <a:gd name="connsiteX16" fmla="*/ 3258155 w 3738080"/>
                <a:gd name="connsiteY16" fmla="*/ 1319033 h 2751770"/>
                <a:gd name="connsiteX17" fmla="*/ 2937692 w 3738080"/>
                <a:gd name="connsiteY17" fmla="*/ 1304637 h 2751770"/>
                <a:gd name="connsiteX18" fmla="*/ 763561 w 3738080"/>
                <a:gd name="connsiteY18" fmla="*/ 1325535 h 2751770"/>
                <a:gd name="connsiteX19" fmla="*/ 464412 w 3738080"/>
                <a:gd name="connsiteY19" fmla="*/ 1278813 h 2751770"/>
                <a:gd name="connsiteX20" fmla="*/ 450482 w 3738080"/>
                <a:gd name="connsiteY20" fmla="*/ 1202928 h 2751770"/>
                <a:gd name="connsiteX21" fmla="*/ 622892 w 3738080"/>
                <a:gd name="connsiteY21" fmla="*/ 1008979 h 2751770"/>
                <a:gd name="connsiteX22" fmla="*/ 1828129 w 3738080"/>
                <a:gd name="connsiteY22" fmla="*/ 650059 h 2751770"/>
                <a:gd name="connsiteX23" fmla="*/ 1764313 w 3738080"/>
                <a:gd name="connsiteY23" fmla="*/ 591 h 2751770"/>
                <a:gd name="connsiteX24" fmla="*/ 3559697 w 3738080"/>
                <a:gd name="connsiteY24" fmla="*/ 547180 h 2751770"/>
                <a:gd name="connsiteX25" fmla="*/ 3709650 w 3738080"/>
                <a:gd name="connsiteY25" fmla="*/ 882310 h 2751770"/>
                <a:gd name="connsiteX26" fmla="*/ 3367875 w 3738080"/>
                <a:gd name="connsiteY26" fmla="*/ 834477 h 2751770"/>
                <a:gd name="connsiteX27" fmla="*/ 318417 w 3738080"/>
                <a:gd name="connsiteY27" fmla="*/ 884635 h 2751770"/>
                <a:gd name="connsiteX28" fmla="*/ 19267 w 3738080"/>
                <a:gd name="connsiteY28" fmla="*/ 846272 h 2751770"/>
                <a:gd name="connsiteX29" fmla="*/ 275 w 3738080"/>
                <a:gd name="connsiteY29" fmla="*/ 760137 h 2751770"/>
                <a:gd name="connsiteX30" fmla="*/ 173484 w 3738080"/>
                <a:gd name="connsiteY30" fmla="*/ 547180 h 2751770"/>
                <a:gd name="connsiteX31" fmla="*/ 1764313 w 3738080"/>
                <a:gd name="connsiteY31" fmla="*/ 591 h 27517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3738080" h="2751770">
                  <a:moveTo>
                    <a:pt x="1869041" y="1997576"/>
                  </a:moveTo>
                  <a:cubicBezTo>
                    <a:pt x="2077306" y="1997576"/>
                    <a:pt x="2246138" y="2166408"/>
                    <a:pt x="2246138" y="2374673"/>
                  </a:cubicBezTo>
                  <a:cubicBezTo>
                    <a:pt x="2246138" y="2582938"/>
                    <a:pt x="2077306" y="2751770"/>
                    <a:pt x="1869041" y="2751770"/>
                  </a:cubicBezTo>
                  <a:cubicBezTo>
                    <a:pt x="1660776" y="2751770"/>
                    <a:pt x="1491944" y="2582938"/>
                    <a:pt x="1491944" y="2374673"/>
                  </a:cubicBezTo>
                  <a:cubicBezTo>
                    <a:pt x="1491944" y="2166408"/>
                    <a:pt x="1660776" y="1997576"/>
                    <a:pt x="1869041" y="1997576"/>
                  </a:cubicBezTo>
                  <a:close/>
                  <a:moveTo>
                    <a:pt x="1858846" y="1306247"/>
                  </a:moveTo>
                  <a:cubicBezTo>
                    <a:pt x="2165924" y="1301758"/>
                    <a:pt x="2404940" y="1399722"/>
                    <a:pt x="2645621" y="1504218"/>
                  </a:cubicBezTo>
                  <a:cubicBezTo>
                    <a:pt x="2813424" y="1597955"/>
                    <a:pt x="2823993" y="1678797"/>
                    <a:pt x="2795575" y="1757331"/>
                  </a:cubicBezTo>
                  <a:cubicBezTo>
                    <a:pt x="2761471" y="1842158"/>
                    <a:pt x="2685239" y="1908552"/>
                    <a:pt x="2539052" y="1841672"/>
                  </a:cubicBezTo>
                  <a:cubicBezTo>
                    <a:pt x="2347207" y="1684231"/>
                    <a:pt x="1733351" y="1556050"/>
                    <a:pt x="1353947" y="1778974"/>
                  </a:cubicBezTo>
                  <a:cubicBezTo>
                    <a:pt x="1250080" y="1855218"/>
                    <a:pt x="1037749" y="1915097"/>
                    <a:pt x="982333" y="1780833"/>
                  </a:cubicBezTo>
                  <a:cubicBezTo>
                    <a:pt x="968480" y="1736637"/>
                    <a:pt x="963386" y="1699601"/>
                    <a:pt x="966756" y="1667407"/>
                  </a:cubicBezTo>
                  <a:cubicBezTo>
                    <a:pt x="976866" y="1570822"/>
                    <a:pt x="1063141" y="1517802"/>
                    <a:pt x="1217540" y="1445700"/>
                  </a:cubicBezTo>
                  <a:cubicBezTo>
                    <a:pt x="1465851" y="1348519"/>
                    <a:pt x="1674601" y="1308942"/>
                    <a:pt x="1858846" y="1306247"/>
                  </a:cubicBezTo>
                  <a:close/>
                  <a:moveTo>
                    <a:pt x="1828129" y="650059"/>
                  </a:moveTo>
                  <a:cubicBezTo>
                    <a:pt x="2445754" y="646836"/>
                    <a:pt x="2937662" y="894034"/>
                    <a:pt x="3108200" y="1008980"/>
                  </a:cubicBezTo>
                  <a:cubicBezTo>
                    <a:pt x="3228810" y="1075858"/>
                    <a:pt x="3343409" y="1171509"/>
                    <a:pt x="3258155" y="1319033"/>
                  </a:cubicBezTo>
                  <a:cubicBezTo>
                    <a:pt x="3134282" y="1435449"/>
                    <a:pt x="3057301" y="1393031"/>
                    <a:pt x="2937692" y="1304637"/>
                  </a:cubicBezTo>
                  <a:cubicBezTo>
                    <a:pt x="2647778" y="1191783"/>
                    <a:pt x="2008321" y="619142"/>
                    <a:pt x="763561" y="1325535"/>
                  </a:cubicBezTo>
                  <a:cubicBezTo>
                    <a:pt x="621636" y="1425852"/>
                    <a:pt x="511304" y="1376178"/>
                    <a:pt x="464412" y="1278813"/>
                  </a:cubicBezTo>
                  <a:cubicBezTo>
                    <a:pt x="452398" y="1252494"/>
                    <a:pt x="448110" y="1227223"/>
                    <a:pt x="450482" y="1202928"/>
                  </a:cubicBezTo>
                  <a:cubicBezTo>
                    <a:pt x="457599" y="1130049"/>
                    <a:pt x="524660" y="1065987"/>
                    <a:pt x="622892" y="1008979"/>
                  </a:cubicBezTo>
                  <a:cubicBezTo>
                    <a:pt x="1041721" y="744082"/>
                    <a:pt x="1457554" y="651995"/>
                    <a:pt x="1828129" y="650059"/>
                  </a:cubicBezTo>
                  <a:close/>
                  <a:moveTo>
                    <a:pt x="1764313" y="591"/>
                  </a:moveTo>
                  <a:cubicBezTo>
                    <a:pt x="2430887" y="-13278"/>
                    <a:pt x="3056659" y="218017"/>
                    <a:pt x="3559697" y="547180"/>
                  </a:cubicBezTo>
                  <a:cubicBezTo>
                    <a:pt x="3671781" y="597338"/>
                    <a:pt x="3794905" y="759863"/>
                    <a:pt x="3709650" y="882310"/>
                  </a:cubicBezTo>
                  <a:cubicBezTo>
                    <a:pt x="3594303" y="984791"/>
                    <a:pt x="3449118" y="907547"/>
                    <a:pt x="3367875" y="834477"/>
                  </a:cubicBezTo>
                  <a:cubicBezTo>
                    <a:pt x="3193985" y="725799"/>
                    <a:pt x="1920315" y="-235561"/>
                    <a:pt x="318417" y="884635"/>
                  </a:cubicBezTo>
                  <a:cubicBezTo>
                    <a:pt x="189280" y="993311"/>
                    <a:pt x="70419" y="922739"/>
                    <a:pt x="19267" y="846272"/>
                  </a:cubicBezTo>
                  <a:cubicBezTo>
                    <a:pt x="4410" y="817516"/>
                    <a:pt x="-1388" y="788500"/>
                    <a:pt x="275" y="760137"/>
                  </a:cubicBezTo>
                  <a:cubicBezTo>
                    <a:pt x="5260" y="675044"/>
                    <a:pt x="77384" y="595829"/>
                    <a:pt x="173484" y="547180"/>
                  </a:cubicBezTo>
                  <a:cubicBezTo>
                    <a:pt x="702741" y="170471"/>
                    <a:pt x="1245868" y="11376"/>
                    <a:pt x="1764313" y="591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</p:grpSp>
      <p:sp>
        <p:nvSpPr>
          <p:cNvPr id="67" name="Freeform: Shape 66">
            <a:extLst>
              <a:ext uri="{FF2B5EF4-FFF2-40B4-BE49-F238E27FC236}">
                <a16:creationId xmlns:a16="http://schemas.microsoft.com/office/drawing/2014/main" id="{98367CD7-19CC-45E6-9154-66C9C90CB3C0}"/>
              </a:ext>
            </a:extLst>
          </p:cNvPr>
          <p:cNvSpPr/>
          <p:nvPr/>
        </p:nvSpPr>
        <p:spPr>
          <a:xfrm>
            <a:off x="7781441" y="842272"/>
            <a:ext cx="616578" cy="237422"/>
          </a:xfrm>
          <a:custGeom>
            <a:avLst/>
            <a:gdLst>
              <a:gd name="connsiteX0" fmla="*/ 6928458 w 8543357"/>
              <a:gd name="connsiteY0" fmla="*/ 2439007 h 3289735"/>
              <a:gd name="connsiteX1" fmla="*/ 7109999 w 8543357"/>
              <a:gd name="connsiteY1" fmla="*/ 2620548 h 3289735"/>
              <a:gd name="connsiteX2" fmla="*/ 6928458 w 8543357"/>
              <a:gd name="connsiteY2" fmla="*/ 2802089 h 3289735"/>
              <a:gd name="connsiteX3" fmla="*/ 6746917 w 8543357"/>
              <a:gd name="connsiteY3" fmla="*/ 2620548 h 3289735"/>
              <a:gd name="connsiteX4" fmla="*/ 6928458 w 8543357"/>
              <a:gd name="connsiteY4" fmla="*/ 2439007 h 3289735"/>
              <a:gd name="connsiteX5" fmla="*/ 1585190 w 8543357"/>
              <a:gd name="connsiteY5" fmla="*/ 2416754 h 3289735"/>
              <a:gd name="connsiteX6" fmla="*/ 1766731 w 8543357"/>
              <a:gd name="connsiteY6" fmla="*/ 2598295 h 3289735"/>
              <a:gd name="connsiteX7" fmla="*/ 1585190 w 8543357"/>
              <a:gd name="connsiteY7" fmla="*/ 2779836 h 3289735"/>
              <a:gd name="connsiteX8" fmla="*/ 1403649 w 8543357"/>
              <a:gd name="connsiteY8" fmla="*/ 2598295 h 3289735"/>
              <a:gd name="connsiteX9" fmla="*/ 1585190 w 8543357"/>
              <a:gd name="connsiteY9" fmla="*/ 2416754 h 3289735"/>
              <a:gd name="connsiteX10" fmla="*/ 6925340 w 8543357"/>
              <a:gd name="connsiteY10" fmla="*/ 2293671 h 3289735"/>
              <a:gd name="connsiteX11" fmla="*/ 6697422 w 8543357"/>
              <a:gd name="connsiteY11" fmla="*/ 2388080 h 3289735"/>
              <a:gd name="connsiteX12" fmla="*/ 6697415 w 8543357"/>
              <a:gd name="connsiteY12" fmla="*/ 2843921 h 3289735"/>
              <a:gd name="connsiteX13" fmla="*/ 7153263 w 8543357"/>
              <a:gd name="connsiteY13" fmla="*/ 2843921 h 3289735"/>
              <a:gd name="connsiteX14" fmla="*/ 7153263 w 8543357"/>
              <a:gd name="connsiteY14" fmla="*/ 2388080 h 3289735"/>
              <a:gd name="connsiteX15" fmla="*/ 6925340 w 8543357"/>
              <a:gd name="connsiteY15" fmla="*/ 2293671 h 3289735"/>
              <a:gd name="connsiteX16" fmla="*/ 1582072 w 8543357"/>
              <a:gd name="connsiteY16" fmla="*/ 2271418 h 3289735"/>
              <a:gd name="connsiteX17" fmla="*/ 1354154 w 8543357"/>
              <a:gd name="connsiteY17" fmla="*/ 2365827 h 3289735"/>
              <a:gd name="connsiteX18" fmla="*/ 1354147 w 8543357"/>
              <a:gd name="connsiteY18" fmla="*/ 2821668 h 3289735"/>
              <a:gd name="connsiteX19" fmla="*/ 1809995 w 8543357"/>
              <a:gd name="connsiteY19" fmla="*/ 2821668 h 3289735"/>
              <a:gd name="connsiteX20" fmla="*/ 1809995 w 8543357"/>
              <a:gd name="connsiteY20" fmla="*/ 2365827 h 3289735"/>
              <a:gd name="connsiteX21" fmla="*/ 1582072 w 8543357"/>
              <a:gd name="connsiteY21" fmla="*/ 2271418 h 3289735"/>
              <a:gd name="connsiteX22" fmla="*/ 6928457 w 8543357"/>
              <a:gd name="connsiteY22" fmla="*/ 1951359 h 3289735"/>
              <a:gd name="connsiteX23" fmla="*/ 7601151 w 8543357"/>
              <a:gd name="connsiteY23" fmla="*/ 2624052 h 3289735"/>
              <a:gd name="connsiteX24" fmla="*/ 7601151 w 8543357"/>
              <a:gd name="connsiteY24" fmla="*/ 2638067 h 3289735"/>
              <a:gd name="connsiteX25" fmla="*/ 6928457 w 8543357"/>
              <a:gd name="connsiteY25" fmla="*/ 3289735 h 3289735"/>
              <a:gd name="connsiteX26" fmla="*/ 6255764 w 8543357"/>
              <a:gd name="connsiteY26" fmla="*/ 2638067 h 3289735"/>
              <a:gd name="connsiteX27" fmla="*/ 6255764 w 8543357"/>
              <a:gd name="connsiteY27" fmla="*/ 2624052 h 3289735"/>
              <a:gd name="connsiteX28" fmla="*/ 6928457 w 8543357"/>
              <a:gd name="connsiteY28" fmla="*/ 1951359 h 3289735"/>
              <a:gd name="connsiteX29" fmla="*/ 1585189 w 8543357"/>
              <a:gd name="connsiteY29" fmla="*/ 1929106 h 3289735"/>
              <a:gd name="connsiteX30" fmla="*/ 2257883 w 8543357"/>
              <a:gd name="connsiteY30" fmla="*/ 2601799 h 3289735"/>
              <a:gd name="connsiteX31" fmla="*/ 2257883 w 8543357"/>
              <a:gd name="connsiteY31" fmla="*/ 2615814 h 3289735"/>
              <a:gd name="connsiteX32" fmla="*/ 1585189 w 8543357"/>
              <a:gd name="connsiteY32" fmla="*/ 3267482 h 3289735"/>
              <a:gd name="connsiteX33" fmla="*/ 912496 w 8543357"/>
              <a:gd name="connsiteY33" fmla="*/ 2615814 h 3289735"/>
              <a:gd name="connsiteX34" fmla="*/ 912496 w 8543357"/>
              <a:gd name="connsiteY34" fmla="*/ 2601799 h 3289735"/>
              <a:gd name="connsiteX35" fmla="*/ 1585189 w 8543357"/>
              <a:gd name="connsiteY35" fmla="*/ 1929106 h 3289735"/>
              <a:gd name="connsiteX36" fmla="*/ 64619 w 8543357"/>
              <a:gd name="connsiteY36" fmla="*/ 1683850 h 3289735"/>
              <a:gd name="connsiteX37" fmla="*/ 64619 w 8543357"/>
              <a:gd name="connsiteY37" fmla="*/ 1922096 h 3289735"/>
              <a:gd name="connsiteX38" fmla="*/ 148706 w 8543357"/>
              <a:gd name="connsiteY38" fmla="*/ 2006183 h 3289735"/>
              <a:gd name="connsiteX39" fmla="*/ 520093 w 8543357"/>
              <a:gd name="connsiteY39" fmla="*/ 2006183 h 3289735"/>
              <a:gd name="connsiteX40" fmla="*/ 562136 w 8543357"/>
              <a:gd name="connsiteY40" fmla="*/ 1978154 h 3289735"/>
              <a:gd name="connsiteX41" fmla="*/ 667241 w 8543357"/>
              <a:gd name="connsiteY41" fmla="*/ 1831006 h 3289735"/>
              <a:gd name="connsiteX42" fmla="*/ 625197 w 8543357"/>
              <a:gd name="connsiteY42" fmla="*/ 1683850 h 3289735"/>
              <a:gd name="connsiteX43" fmla="*/ 64619 w 8543357"/>
              <a:gd name="connsiteY43" fmla="*/ 1683850 h 3289735"/>
              <a:gd name="connsiteX44" fmla="*/ 4556251 w 8543357"/>
              <a:gd name="connsiteY44" fmla="*/ 1270428 h 3289735"/>
              <a:gd name="connsiteX45" fmla="*/ 4514208 w 8543357"/>
              <a:gd name="connsiteY45" fmla="*/ 1284443 h 3289735"/>
              <a:gd name="connsiteX46" fmla="*/ 4514208 w 8543357"/>
              <a:gd name="connsiteY46" fmla="*/ 2195382 h 3289735"/>
              <a:gd name="connsiteX47" fmla="*/ 4556251 w 8543357"/>
              <a:gd name="connsiteY47" fmla="*/ 2209396 h 3289735"/>
              <a:gd name="connsiteX48" fmla="*/ 4598295 w 8543357"/>
              <a:gd name="connsiteY48" fmla="*/ 2195382 h 3289735"/>
              <a:gd name="connsiteX49" fmla="*/ 4598295 w 8543357"/>
              <a:gd name="connsiteY49" fmla="*/ 1284443 h 3289735"/>
              <a:gd name="connsiteX50" fmla="*/ 4556251 w 8543357"/>
              <a:gd name="connsiteY50" fmla="*/ 1270428 h 3289735"/>
              <a:gd name="connsiteX51" fmla="*/ 8153579 w 8543357"/>
              <a:gd name="connsiteY51" fmla="*/ 1033056 h 3289735"/>
              <a:gd name="connsiteX52" fmla="*/ 8038838 w 8543357"/>
              <a:gd name="connsiteY52" fmla="*/ 1067215 h 3289735"/>
              <a:gd name="connsiteX53" fmla="*/ 7814607 w 8543357"/>
              <a:gd name="connsiteY53" fmla="*/ 1417576 h 3289735"/>
              <a:gd name="connsiteX54" fmla="*/ 7912708 w 8543357"/>
              <a:gd name="connsiteY54" fmla="*/ 1557721 h 3289735"/>
              <a:gd name="connsiteX55" fmla="*/ 8087884 w 8543357"/>
              <a:gd name="connsiteY55" fmla="*/ 1557721 h 3289735"/>
              <a:gd name="connsiteX56" fmla="*/ 8221025 w 8543357"/>
              <a:gd name="connsiteY56" fmla="*/ 1403562 h 3289735"/>
              <a:gd name="connsiteX57" fmla="*/ 8221025 w 8543357"/>
              <a:gd name="connsiteY57" fmla="*/ 1109258 h 3289735"/>
              <a:gd name="connsiteX58" fmla="*/ 8153579 w 8543357"/>
              <a:gd name="connsiteY58" fmla="*/ 1033056 h 3289735"/>
              <a:gd name="connsiteX59" fmla="*/ 2916554 w 8543357"/>
              <a:gd name="connsiteY59" fmla="*/ 587330 h 3289735"/>
              <a:gd name="connsiteX60" fmla="*/ 2866084 w 8543357"/>
              <a:gd name="connsiteY60" fmla="*/ 616567 h 3289735"/>
              <a:gd name="connsiteX61" fmla="*/ 2580210 w 8543357"/>
              <a:gd name="connsiteY61" fmla="*/ 807951 h 3289735"/>
              <a:gd name="connsiteX62" fmla="*/ 2545176 w 8543357"/>
              <a:gd name="connsiteY62" fmla="*/ 955106 h 3289735"/>
              <a:gd name="connsiteX63" fmla="*/ 2916554 w 8543357"/>
              <a:gd name="connsiteY63" fmla="*/ 955106 h 3289735"/>
              <a:gd name="connsiteX64" fmla="*/ 6483234 w 8543357"/>
              <a:gd name="connsiteY64" fmla="*/ 379721 h 3289735"/>
              <a:gd name="connsiteX65" fmla="*/ 6483234 w 8543357"/>
              <a:gd name="connsiteY65" fmla="*/ 955106 h 3289735"/>
              <a:gd name="connsiteX66" fmla="*/ 7169941 w 8543357"/>
              <a:gd name="connsiteY66" fmla="*/ 955106 h 3289735"/>
              <a:gd name="connsiteX67" fmla="*/ 7120887 w 8543357"/>
              <a:gd name="connsiteY67" fmla="*/ 674818 h 3289735"/>
              <a:gd name="connsiteX68" fmla="*/ 6653454 w 8543357"/>
              <a:gd name="connsiteY68" fmla="*/ 426535 h 3289735"/>
              <a:gd name="connsiteX69" fmla="*/ 4514208 w 8543357"/>
              <a:gd name="connsiteY69" fmla="*/ 213698 h 3289735"/>
              <a:gd name="connsiteX70" fmla="*/ 4374787 w 8543357"/>
              <a:gd name="connsiteY70" fmla="*/ 218539 h 3289735"/>
              <a:gd name="connsiteX71" fmla="*/ 4226908 w 8543357"/>
              <a:gd name="connsiteY71" fmla="*/ 226355 h 3289735"/>
              <a:gd name="connsiteX72" fmla="*/ 3034107 w 8543357"/>
              <a:gd name="connsiteY72" fmla="*/ 519233 h 3289735"/>
              <a:gd name="connsiteX73" fmla="*/ 3000641 w 8543357"/>
              <a:gd name="connsiteY73" fmla="*/ 538620 h 3289735"/>
              <a:gd name="connsiteX74" fmla="*/ 3000641 w 8543357"/>
              <a:gd name="connsiteY74" fmla="*/ 955106 h 3289735"/>
              <a:gd name="connsiteX75" fmla="*/ 4514208 w 8543357"/>
              <a:gd name="connsiteY75" fmla="*/ 955106 h 3289735"/>
              <a:gd name="connsiteX76" fmla="*/ 4761218 w 8543357"/>
              <a:gd name="connsiteY76" fmla="*/ 208991 h 3289735"/>
              <a:gd name="connsiteX77" fmla="*/ 4598295 w 8543357"/>
              <a:gd name="connsiteY77" fmla="*/ 211751 h 3289735"/>
              <a:gd name="connsiteX78" fmla="*/ 4598295 w 8543357"/>
              <a:gd name="connsiteY78" fmla="*/ 955106 h 3289735"/>
              <a:gd name="connsiteX79" fmla="*/ 6399147 w 8543357"/>
              <a:gd name="connsiteY79" fmla="*/ 955106 h 3289735"/>
              <a:gd name="connsiteX80" fmla="*/ 6399147 w 8543357"/>
              <a:gd name="connsiteY80" fmla="*/ 356596 h 3289735"/>
              <a:gd name="connsiteX81" fmla="*/ 6353426 w 8543357"/>
              <a:gd name="connsiteY81" fmla="*/ 344022 h 3289735"/>
              <a:gd name="connsiteX82" fmla="*/ 4761218 w 8543357"/>
              <a:gd name="connsiteY82" fmla="*/ 208991 h 3289735"/>
              <a:gd name="connsiteX83" fmla="*/ 4770242 w 8543357"/>
              <a:gd name="connsiteY83" fmla="*/ 2 h 3289735"/>
              <a:gd name="connsiteX84" fmla="*/ 7534317 w 8543357"/>
              <a:gd name="connsiteY84" fmla="*/ 681821 h 3289735"/>
              <a:gd name="connsiteX85" fmla="*/ 7688476 w 8543357"/>
              <a:gd name="connsiteY85" fmla="*/ 737879 h 3289735"/>
              <a:gd name="connsiteX86" fmla="*/ 8192996 w 8543357"/>
              <a:gd name="connsiteY86" fmla="*/ 737879 h 3289735"/>
              <a:gd name="connsiteX87" fmla="*/ 8305111 w 8543357"/>
              <a:gd name="connsiteY87" fmla="*/ 849994 h 3289735"/>
              <a:gd name="connsiteX88" fmla="*/ 8305111 w 8543357"/>
              <a:gd name="connsiteY88" fmla="*/ 1557727 h 3289735"/>
              <a:gd name="connsiteX89" fmla="*/ 8543357 w 8543357"/>
              <a:gd name="connsiteY89" fmla="*/ 1767944 h 3289735"/>
              <a:gd name="connsiteX90" fmla="*/ 8543357 w 8543357"/>
              <a:gd name="connsiteY90" fmla="*/ 2370565 h 3289735"/>
              <a:gd name="connsiteX91" fmla="*/ 7975776 w 8543357"/>
              <a:gd name="connsiteY91" fmla="*/ 2608811 h 3289735"/>
              <a:gd name="connsiteX92" fmla="*/ 7625415 w 8543357"/>
              <a:gd name="connsiteY92" fmla="*/ 2608811 h 3289735"/>
              <a:gd name="connsiteX93" fmla="*/ 6917682 w 8543357"/>
              <a:gd name="connsiteY93" fmla="*/ 1901078 h 3289735"/>
              <a:gd name="connsiteX94" fmla="*/ 6209949 w 8543357"/>
              <a:gd name="connsiteY94" fmla="*/ 2608811 h 3289735"/>
              <a:gd name="connsiteX95" fmla="*/ 2299928 w 8543357"/>
              <a:gd name="connsiteY95" fmla="*/ 2608811 h 3289735"/>
              <a:gd name="connsiteX96" fmla="*/ 2299928 w 8543357"/>
              <a:gd name="connsiteY96" fmla="*/ 2594796 h 3289735"/>
              <a:gd name="connsiteX97" fmla="*/ 1592193 w 8543357"/>
              <a:gd name="connsiteY97" fmla="*/ 1887063 h 3289735"/>
              <a:gd name="connsiteX98" fmla="*/ 884460 w 8543357"/>
              <a:gd name="connsiteY98" fmla="*/ 2594796 h 3289735"/>
              <a:gd name="connsiteX99" fmla="*/ 884460 w 8543357"/>
              <a:gd name="connsiteY99" fmla="*/ 2608811 h 3289735"/>
              <a:gd name="connsiteX100" fmla="*/ 225789 w 8543357"/>
              <a:gd name="connsiteY100" fmla="*/ 2608811 h 3289735"/>
              <a:gd name="connsiteX101" fmla="*/ 1558 w 8543357"/>
              <a:gd name="connsiteY101" fmla="*/ 2391583 h 3289735"/>
              <a:gd name="connsiteX102" fmla="*/ 1558 w 8543357"/>
              <a:gd name="connsiteY102" fmla="*/ 1774948 h 3289735"/>
              <a:gd name="connsiteX103" fmla="*/ 506078 w 8543357"/>
              <a:gd name="connsiteY103" fmla="*/ 1333496 h 3289735"/>
              <a:gd name="connsiteX104" fmla="*/ 1991609 w 8543357"/>
              <a:gd name="connsiteY104" fmla="*/ 990139 h 3289735"/>
              <a:gd name="connsiteX105" fmla="*/ 2306931 w 8543357"/>
              <a:gd name="connsiteY105" fmla="*/ 786933 h 3289735"/>
              <a:gd name="connsiteX106" fmla="*/ 4268952 w 8543357"/>
              <a:gd name="connsiteY106" fmla="*/ 2124 h 3289735"/>
              <a:gd name="connsiteX107" fmla="*/ 4770242 w 8543357"/>
              <a:gd name="connsiteY107" fmla="*/ 2 h 32897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</a:cxnLst>
            <a:rect l="l" t="t" r="r" b="b"/>
            <a:pathLst>
              <a:path w="8543357" h="3289735">
                <a:moveTo>
                  <a:pt x="6928458" y="2439007"/>
                </a:moveTo>
                <a:cubicBezTo>
                  <a:pt x="7028720" y="2439007"/>
                  <a:pt x="7109999" y="2520286"/>
                  <a:pt x="7109999" y="2620548"/>
                </a:cubicBezTo>
                <a:cubicBezTo>
                  <a:pt x="7109999" y="2720810"/>
                  <a:pt x="7028720" y="2802089"/>
                  <a:pt x="6928458" y="2802089"/>
                </a:cubicBezTo>
                <a:cubicBezTo>
                  <a:pt x="6828196" y="2802089"/>
                  <a:pt x="6746917" y="2720810"/>
                  <a:pt x="6746917" y="2620548"/>
                </a:cubicBezTo>
                <a:cubicBezTo>
                  <a:pt x="6746917" y="2520286"/>
                  <a:pt x="6828196" y="2439007"/>
                  <a:pt x="6928458" y="2439007"/>
                </a:cubicBezTo>
                <a:close/>
                <a:moveTo>
                  <a:pt x="1585190" y="2416754"/>
                </a:moveTo>
                <a:cubicBezTo>
                  <a:pt x="1685452" y="2416754"/>
                  <a:pt x="1766731" y="2498033"/>
                  <a:pt x="1766731" y="2598295"/>
                </a:cubicBezTo>
                <a:cubicBezTo>
                  <a:pt x="1766731" y="2698557"/>
                  <a:pt x="1685452" y="2779836"/>
                  <a:pt x="1585190" y="2779836"/>
                </a:cubicBezTo>
                <a:cubicBezTo>
                  <a:pt x="1484928" y="2779836"/>
                  <a:pt x="1403649" y="2698557"/>
                  <a:pt x="1403649" y="2598295"/>
                </a:cubicBezTo>
                <a:cubicBezTo>
                  <a:pt x="1403649" y="2498033"/>
                  <a:pt x="1484928" y="2416754"/>
                  <a:pt x="1585190" y="2416754"/>
                </a:cubicBezTo>
                <a:close/>
                <a:moveTo>
                  <a:pt x="6925340" y="2293671"/>
                </a:moveTo>
                <a:cubicBezTo>
                  <a:pt x="6842849" y="2293671"/>
                  <a:pt x="6760359" y="2325141"/>
                  <a:pt x="6697422" y="2388080"/>
                </a:cubicBezTo>
                <a:cubicBezTo>
                  <a:pt x="6571542" y="2513953"/>
                  <a:pt x="6571542" y="2718042"/>
                  <a:pt x="6697415" y="2843921"/>
                </a:cubicBezTo>
                <a:cubicBezTo>
                  <a:pt x="6823295" y="2969801"/>
                  <a:pt x="7027383" y="2969794"/>
                  <a:pt x="7153263" y="2843921"/>
                </a:cubicBezTo>
                <a:cubicBezTo>
                  <a:pt x="7279136" y="2718042"/>
                  <a:pt x="7279136" y="2513953"/>
                  <a:pt x="7153263" y="2388080"/>
                </a:cubicBezTo>
                <a:cubicBezTo>
                  <a:pt x="7090323" y="2325141"/>
                  <a:pt x="7007831" y="2293671"/>
                  <a:pt x="6925340" y="2293671"/>
                </a:cubicBezTo>
                <a:close/>
                <a:moveTo>
                  <a:pt x="1582072" y="2271418"/>
                </a:moveTo>
                <a:cubicBezTo>
                  <a:pt x="1499581" y="2271418"/>
                  <a:pt x="1417091" y="2302888"/>
                  <a:pt x="1354154" y="2365827"/>
                </a:cubicBezTo>
                <a:cubicBezTo>
                  <a:pt x="1228274" y="2491700"/>
                  <a:pt x="1228274" y="2695789"/>
                  <a:pt x="1354147" y="2821668"/>
                </a:cubicBezTo>
                <a:cubicBezTo>
                  <a:pt x="1480027" y="2947548"/>
                  <a:pt x="1684115" y="2947541"/>
                  <a:pt x="1809995" y="2821668"/>
                </a:cubicBezTo>
                <a:cubicBezTo>
                  <a:pt x="1935868" y="2695789"/>
                  <a:pt x="1935868" y="2491700"/>
                  <a:pt x="1809995" y="2365827"/>
                </a:cubicBezTo>
                <a:cubicBezTo>
                  <a:pt x="1747055" y="2302888"/>
                  <a:pt x="1664563" y="2271418"/>
                  <a:pt x="1582072" y="2271418"/>
                </a:cubicBezTo>
                <a:close/>
                <a:moveTo>
                  <a:pt x="6928457" y="1951359"/>
                </a:moveTo>
                <a:cubicBezTo>
                  <a:pt x="7292833" y="1951359"/>
                  <a:pt x="7594140" y="2252666"/>
                  <a:pt x="7601151" y="2624052"/>
                </a:cubicBezTo>
                <a:cubicBezTo>
                  <a:pt x="7601151" y="2624052"/>
                  <a:pt x="7601151" y="2631056"/>
                  <a:pt x="7601151" y="2638067"/>
                </a:cubicBezTo>
                <a:cubicBezTo>
                  <a:pt x="7587136" y="2995431"/>
                  <a:pt x="7292833" y="3289735"/>
                  <a:pt x="6928457" y="3289735"/>
                </a:cubicBezTo>
                <a:cubicBezTo>
                  <a:pt x="6564082" y="3289735"/>
                  <a:pt x="6262768" y="3002442"/>
                  <a:pt x="6255764" y="2638067"/>
                </a:cubicBezTo>
                <a:cubicBezTo>
                  <a:pt x="6255764" y="2638067"/>
                  <a:pt x="6255764" y="2631056"/>
                  <a:pt x="6255764" y="2624052"/>
                </a:cubicBezTo>
                <a:cubicBezTo>
                  <a:pt x="6255764" y="2252666"/>
                  <a:pt x="6557071" y="1951359"/>
                  <a:pt x="6928457" y="1951359"/>
                </a:cubicBezTo>
                <a:close/>
                <a:moveTo>
                  <a:pt x="1585189" y="1929106"/>
                </a:moveTo>
                <a:cubicBezTo>
                  <a:pt x="1949565" y="1929106"/>
                  <a:pt x="2250872" y="2230413"/>
                  <a:pt x="2257883" y="2601799"/>
                </a:cubicBezTo>
                <a:cubicBezTo>
                  <a:pt x="2257883" y="2601799"/>
                  <a:pt x="2257883" y="2608803"/>
                  <a:pt x="2257883" y="2615814"/>
                </a:cubicBezTo>
                <a:cubicBezTo>
                  <a:pt x="2243868" y="2973178"/>
                  <a:pt x="1949565" y="3267482"/>
                  <a:pt x="1585189" y="3267482"/>
                </a:cubicBezTo>
                <a:cubicBezTo>
                  <a:pt x="1220814" y="3267482"/>
                  <a:pt x="919500" y="2980189"/>
                  <a:pt x="912496" y="2615814"/>
                </a:cubicBezTo>
                <a:cubicBezTo>
                  <a:pt x="912496" y="2615814"/>
                  <a:pt x="912496" y="2608803"/>
                  <a:pt x="912496" y="2601799"/>
                </a:cubicBezTo>
                <a:cubicBezTo>
                  <a:pt x="912496" y="2230413"/>
                  <a:pt x="1213803" y="1929106"/>
                  <a:pt x="1585189" y="1929106"/>
                </a:cubicBezTo>
                <a:close/>
                <a:moveTo>
                  <a:pt x="64619" y="1683850"/>
                </a:moveTo>
                <a:cubicBezTo>
                  <a:pt x="64619" y="1732905"/>
                  <a:pt x="64619" y="1831006"/>
                  <a:pt x="64619" y="1922096"/>
                </a:cubicBezTo>
                <a:cubicBezTo>
                  <a:pt x="64619" y="1971150"/>
                  <a:pt x="99659" y="2006183"/>
                  <a:pt x="148706" y="2006183"/>
                </a:cubicBezTo>
                <a:lnTo>
                  <a:pt x="520093" y="2006183"/>
                </a:lnTo>
                <a:cubicBezTo>
                  <a:pt x="534100" y="2006183"/>
                  <a:pt x="548114" y="1999179"/>
                  <a:pt x="562136" y="1978154"/>
                </a:cubicBezTo>
                <a:lnTo>
                  <a:pt x="667241" y="1831006"/>
                </a:lnTo>
                <a:cubicBezTo>
                  <a:pt x="702281" y="1774948"/>
                  <a:pt x="681255" y="1683850"/>
                  <a:pt x="625197" y="1683850"/>
                </a:cubicBezTo>
                <a:cubicBezTo>
                  <a:pt x="625197" y="1683850"/>
                  <a:pt x="78634" y="1683850"/>
                  <a:pt x="64619" y="1683850"/>
                </a:cubicBezTo>
                <a:close/>
                <a:moveTo>
                  <a:pt x="4556251" y="1270428"/>
                </a:moveTo>
                <a:cubicBezTo>
                  <a:pt x="4535226" y="1270428"/>
                  <a:pt x="4514208" y="1277439"/>
                  <a:pt x="4514208" y="1284443"/>
                </a:cubicBezTo>
                <a:lnTo>
                  <a:pt x="4514208" y="2195382"/>
                </a:lnTo>
                <a:cubicBezTo>
                  <a:pt x="4514208" y="2202385"/>
                  <a:pt x="4535226" y="2209396"/>
                  <a:pt x="4556251" y="2209396"/>
                </a:cubicBezTo>
                <a:cubicBezTo>
                  <a:pt x="4577269" y="2209396"/>
                  <a:pt x="4591291" y="2202385"/>
                  <a:pt x="4598295" y="2195382"/>
                </a:cubicBezTo>
                <a:lnTo>
                  <a:pt x="4598295" y="1284443"/>
                </a:lnTo>
                <a:cubicBezTo>
                  <a:pt x="4598295" y="1277439"/>
                  <a:pt x="4577269" y="1270428"/>
                  <a:pt x="4556251" y="1270428"/>
                </a:cubicBezTo>
                <a:close/>
                <a:moveTo>
                  <a:pt x="8153579" y="1033056"/>
                </a:moveTo>
                <a:cubicBezTo>
                  <a:pt x="8115915" y="1025173"/>
                  <a:pt x="8070368" y="1035684"/>
                  <a:pt x="8038838" y="1067215"/>
                </a:cubicBezTo>
                <a:cubicBezTo>
                  <a:pt x="7912708" y="1179330"/>
                  <a:pt x="7863661" y="1291446"/>
                  <a:pt x="7814607" y="1417576"/>
                </a:cubicBezTo>
                <a:cubicBezTo>
                  <a:pt x="7786578" y="1487649"/>
                  <a:pt x="7835632" y="1557721"/>
                  <a:pt x="7912708" y="1557721"/>
                </a:cubicBezTo>
                <a:lnTo>
                  <a:pt x="8087884" y="1557721"/>
                </a:lnTo>
                <a:cubicBezTo>
                  <a:pt x="8178982" y="1564732"/>
                  <a:pt x="8221025" y="1487649"/>
                  <a:pt x="8221025" y="1403562"/>
                </a:cubicBezTo>
                <a:lnTo>
                  <a:pt x="8221025" y="1109258"/>
                </a:lnTo>
                <a:cubicBezTo>
                  <a:pt x="8221025" y="1067215"/>
                  <a:pt x="8191243" y="1040939"/>
                  <a:pt x="8153579" y="1033056"/>
                </a:cubicBezTo>
                <a:close/>
                <a:moveTo>
                  <a:pt x="2916554" y="587330"/>
                </a:moveTo>
                <a:lnTo>
                  <a:pt x="2866084" y="616567"/>
                </a:lnTo>
                <a:cubicBezTo>
                  <a:pt x="2760209" y="682260"/>
                  <a:pt x="2666049" y="748390"/>
                  <a:pt x="2580210" y="807951"/>
                </a:cubicBezTo>
                <a:cubicBezTo>
                  <a:pt x="2545176" y="835980"/>
                  <a:pt x="2482107" y="955106"/>
                  <a:pt x="2545176" y="955106"/>
                </a:cubicBezTo>
                <a:lnTo>
                  <a:pt x="2916554" y="955106"/>
                </a:lnTo>
                <a:close/>
                <a:moveTo>
                  <a:pt x="6483234" y="379721"/>
                </a:moveTo>
                <a:lnTo>
                  <a:pt x="6483234" y="955106"/>
                </a:lnTo>
                <a:lnTo>
                  <a:pt x="7169941" y="955106"/>
                </a:lnTo>
                <a:cubicBezTo>
                  <a:pt x="7254028" y="955106"/>
                  <a:pt x="7261031" y="800948"/>
                  <a:pt x="7120887" y="674818"/>
                </a:cubicBezTo>
                <a:cubicBezTo>
                  <a:pt x="7004065" y="571243"/>
                  <a:pt x="6841909" y="490023"/>
                  <a:pt x="6653454" y="426535"/>
                </a:cubicBezTo>
                <a:close/>
                <a:moveTo>
                  <a:pt x="4514208" y="213698"/>
                </a:moveTo>
                <a:lnTo>
                  <a:pt x="4374787" y="218539"/>
                </a:lnTo>
                <a:cubicBezTo>
                  <a:pt x="4280968" y="222592"/>
                  <a:pt x="4226908" y="226355"/>
                  <a:pt x="4226908" y="226355"/>
                </a:cubicBezTo>
                <a:cubicBezTo>
                  <a:pt x="3710128" y="226355"/>
                  <a:pt x="3330204" y="360477"/>
                  <a:pt x="3034107" y="519233"/>
                </a:cubicBezTo>
                <a:lnTo>
                  <a:pt x="3000641" y="538620"/>
                </a:lnTo>
                <a:lnTo>
                  <a:pt x="3000641" y="955106"/>
                </a:lnTo>
                <a:lnTo>
                  <a:pt x="4514208" y="955106"/>
                </a:lnTo>
                <a:close/>
                <a:moveTo>
                  <a:pt x="4761218" y="208991"/>
                </a:moveTo>
                <a:lnTo>
                  <a:pt x="4598295" y="211751"/>
                </a:lnTo>
                <a:lnTo>
                  <a:pt x="4598295" y="955106"/>
                </a:lnTo>
                <a:lnTo>
                  <a:pt x="6399147" y="955106"/>
                </a:lnTo>
                <a:lnTo>
                  <a:pt x="6399147" y="356596"/>
                </a:lnTo>
                <a:lnTo>
                  <a:pt x="6353426" y="344022"/>
                </a:lnTo>
                <a:cubicBezTo>
                  <a:pt x="5828439" y="226736"/>
                  <a:pt x="5198565" y="205816"/>
                  <a:pt x="4761218" y="208991"/>
                </a:cubicBezTo>
                <a:close/>
                <a:moveTo>
                  <a:pt x="4770242" y="2"/>
                </a:moveTo>
                <a:cubicBezTo>
                  <a:pt x="5907985" y="-288"/>
                  <a:pt x="6823084" y="56427"/>
                  <a:pt x="7534317" y="681821"/>
                </a:cubicBezTo>
                <a:cubicBezTo>
                  <a:pt x="7576361" y="716861"/>
                  <a:pt x="7632418" y="737879"/>
                  <a:pt x="7688476" y="737879"/>
                </a:cubicBezTo>
                <a:lnTo>
                  <a:pt x="8192996" y="737879"/>
                </a:lnTo>
                <a:cubicBezTo>
                  <a:pt x="8256065" y="737879"/>
                  <a:pt x="8305111" y="786933"/>
                  <a:pt x="8305111" y="849994"/>
                </a:cubicBezTo>
                <a:lnTo>
                  <a:pt x="8305111" y="1557727"/>
                </a:lnTo>
                <a:cubicBezTo>
                  <a:pt x="8431241" y="1557727"/>
                  <a:pt x="8536353" y="1655829"/>
                  <a:pt x="8543357" y="1767944"/>
                </a:cubicBezTo>
                <a:lnTo>
                  <a:pt x="8543357" y="2370565"/>
                </a:lnTo>
                <a:lnTo>
                  <a:pt x="7975776" y="2608811"/>
                </a:lnTo>
                <a:lnTo>
                  <a:pt x="7625415" y="2608811"/>
                </a:lnTo>
                <a:cubicBezTo>
                  <a:pt x="7625415" y="2216406"/>
                  <a:pt x="7310086" y="1901078"/>
                  <a:pt x="6917682" y="1901078"/>
                </a:cubicBezTo>
                <a:cubicBezTo>
                  <a:pt x="6525277" y="1901078"/>
                  <a:pt x="6209949" y="2216406"/>
                  <a:pt x="6209949" y="2608811"/>
                </a:cubicBezTo>
                <a:lnTo>
                  <a:pt x="2299928" y="2608811"/>
                </a:lnTo>
                <a:cubicBezTo>
                  <a:pt x="2299928" y="2608811"/>
                  <a:pt x="2299928" y="2601800"/>
                  <a:pt x="2299928" y="2594796"/>
                </a:cubicBezTo>
                <a:cubicBezTo>
                  <a:pt x="2299928" y="2202392"/>
                  <a:pt x="1984598" y="1887063"/>
                  <a:pt x="1592193" y="1887063"/>
                </a:cubicBezTo>
                <a:cubicBezTo>
                  <a:pt x="1199789" y="1887063"/>
                  <a:pt x="884460" y="2202392"/>
                  <a:pt x="884460" y="2594796"/>
                </a:cubicBezTo>
                <a:cubicBezTo>
                  <a:pt x="884460" y="2594796"/>
                  <a:pt x="884460" y="2601800"/>
                  <a:pt x="884460" y="2608811"/>
                </a:cubicBezTo>
                <a:lnTo>
                  <a:pt x="225789" y="2608811"/>
                </a:lnTo>
                <a:cubicBezTo>
                  <a:pt x="106662" y="2608811"/>
                  <a:pt x="1558" y="2510710"/>
                  <a:pt x="1558" y="2391583"/>
                </a:cubicBezTo>
                <a:lnTo>
                  <a:pt x="1558" y="1774948"/>
                </a:lnTo>
                <a:cubicBezTo>
                  <a:pt x="1558" y="1774948"/>
                  <a:pt x="-54500" y="1480644"/>
                  <a:pt x="506078" y="1333496"/>
                </a:cubicBezTo>
                <a:cubicBezTo>
                  <a:pt x="912497" y="1228384"/>
                  <a:pt x="1592193" y="1095251"/>
                  <a:pt x="1991609" y="990139"/>
                </a:cubicBezTo>
                <a:cubicBezTo>
                  <a:pt x="2159782" y="948095"/>
                  <a:pt x="2215835" y="864009"/>
                  <a:pt x="2306931" y="786933"/>
                </a:cubicBezTo>
                <a:cubicBezTo>
                  <a:pt x="2573206" y="555691"/>
                  <a:pt x="3365024" y="9128"/>
                  <a:pt x="4268952" y="2124"/>
                </a:cubicBezTo>
                <a:cubicBezTo>
                  <a:pt x="4440629" y="1248"/>
                  <a:pt x="4607708" y="43"/>
                  <a:pt x="4770242" y="2"/>
                </a:cubicBez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algn="r" rtl="1"/>
            <a:endParaRPr lang="en-US">
              <a:cs typeface="B Nazanin" pitchFamily="2" charset="-78"/>
            </a:endParaRPr>
          </a:p>
        </p:txBody>
      </p:sp>
      <p:grpSp>
        <p:nvGrpSpPr>
          <p:cNvPr id="68" name="Group 67">
            <a:extLst>
              <a:ext uri="{FF2B5EF4-FFF2-40B4-BE49-F238E27FC236}">
                <a16:creationId xmlns:a16="http://schemas.microsoft.com/office/drawing/2014/main" id="{C1EE2A40-AB23-4CCA-9073-96F55491D6AA}"/>
              </a:ext>
            </a:extLst>
          </p:cNvPr>
          <p:cNvGrpSpPr/>
          <p:nvPr/>
        </p:nvGrpSpPr>
        <p:grpSpPr>
          <a:xfrm>
            <a:off x="6589585" y="691966"/>
            <a:ext cx="410301" cy="489714"/>
            <a:chOff x="3570" y="619306"/>
            <a:chExt cx="4703649" cy="5614032"/>
          </a:xfrm>
          <a:solidFill>
            <a:schemeClr val="bg1"/>
          </a:solidFill>
        </p:grpSpPr>
        <p:sp>
          <p:nvSpPr>
            <p:cNvPr id="69" name="Freeform: Shape 68">
              <a:extLst>
                <a:ext uri="{FF2B5EF4-FFF2-40B4-BE49-F238E27FC236}">
                  <a16:creationId xmlns:a16="http://schemas.microsoft.com/office/drawing/2014/main" id="{91F1F43A-C0DB-47B5-9561-6604FB0C0BD2}"/>
                </a:ext>
              </a:extLst>
            </p:cNvPr>
            <p:cNvSpPr/>
            <p:nvPr/>
          </p:nvSpPr>
          <p:spPr>
            <a:xfrm>
              <a:off x="3570" y="619306"/>
              <a:ext cx="4703649" cy="4864305"/>
            </a:xfrm>
            <a:custGeom>
              <a:avLst/>
              <a:gdLst>
                <a:gd name="connsiteX0" fmla="*/ 1807379 w 4703648"/>
                <a:gd name="connsiteY0" fmla="*/ 4869660 h 4864304"/>
                <a:gd name="connsiteX1" fmla="*/ 2182243 w 4703648"/>
                <a:gd name="connsiteY1" fmla="*/ 4869660 h 4864304"/>
                <a:gd name="connsiteX2" fmla="*/ 2181351 w 4703648"/>
                <a:gd name="connsiteY2" fmla="*/ 4868768 h 4864304"/>
                <a:gd name="connsiteX3" fmla="*/ 2580313 w 4703648"/>
                <a:gd name="connsiteY3" fmla="*/ 4868768 h 4864304"/>
                <a:gd name="connsiteX4" fmla="*/ 2579420 w 4703648"/>
                <a:gd name="connsiteY4" fmla="*/ 4869660 h 4864304"/>
                <a:gd name="connsiteX5" fmla="*/ 2957854 w 4703648"/>
                <a:gd name="connsiteY5" fmla="*/ 4869660 h 4864304"/>
                <a:gd name="connsiteX6" fmla="*/ 3435359 w 4703648"/>
                <a:gd name="connsiteY6" fmla="*/ 4869660 h 4864304"/>
                <a:gd name="connsiteX7" fmla="*/ 3435359 w 4703648"/>
                <a:gd name="connsiteY7" fmla="*/ 4869660 h 4864304"/>
                <a:gd name="connsiteX8" fmla="*/ 3812901 w 4703648"/>
                <a:gd name="connsiteY8" fmla="*/ 4869660 h 4864304"/>
                <a:gd name="connsiteX9" fmla="*/ 3810223 w 4703648"/>
                <a:gd name="connsiteY9" fmla="*/ 4867875 h 4864304"/>
                <a:gd name="connsiteX10" fmla="*/ 3835214 w 4703648"/>
                <a:gd name="connsiteY10" fmla="*/ 4867875 h 4864304"/>
                <a:gd name="connsiteX11" fmla="*/ 4419823 w 4703648"/>
                <a:gd name="connsiteY11" fmla="*/ 4867875 h 4864304"/>
                <a:gd name="connsiteX12" fmla="*/ 4451955 w 4703648"/>
                <a:gd name="connsiteY12" fmla="*/ 4833067 h 4864304"/>
                <a:gd name="connsiteX13" fmla="*/ 4451955 w 4703648"/>
                <a:gd name="connsiteY13" fmla="*/ 4750953 h 4864304"/>
                <a:gd name="connsiteX14" fmla="*/ 4471590 w 4703648"/>
                <a:gd name="connsiteY14" fmla="*/ 4729532 h 4864304"/>
                <a:gd name="connsiteX15" fmla="*/ 4606363 w 4703648"/>
                <a:gd name="connsiteY15" fmla="*/ 4729532 h 4864304"/>
                <a:gd name="connsiteX16" fmla="*/ 4625999 w 4703648"/>
                <a:gd name="connsiteY16" fmla="*/ 4752739 h 4864304"/>
                <a:gd name="connsiteX17" fmla="*/ 4625999 w 4703648"/>
                <a:gd name="connsiteY17" fmla="*/ 4845562 h 4864304"/>
                <a:gd name="connsiteX18" fmla="*/ 4645634 w 4703648"/>
                <a:gd name="connsiteY18" fmla="*/ 4867875 h 4864304"/>
                <a:gd name="connsiteX19" fmla="*/ 4677765 w 4703648"/>
                <a:gd name="connsiteY19" fmla="*/ 4865198 h 4864304"/>
                <a:gd name="connsiteX20" fmla="*/ 4705434 w 4703648"/>
                <a:gd name="connsiteY20" fmla="*/ 4829496 h 4864304"/>
                <a:gd name="connsiteX21" fmla="*/ 4705434 w 4703648"/>
                <a:gd name="connsiteY21" fmla="*/ 4498367 h 4864304"/>
                <a:gd name="connsiteX22" fmla="*/ 4673303 w 4703648"/>
                <a:gd name="connsiteY22" fmla="*/ 4462665 h 4864304"/>
                <a:gd name="connsiteX23" fmla="*/ 4625999 w 4703648"/>
                <a:gd name="connsiteY23" fmla="*/ 4509077 h 4864304"/>
                <a:gd name="connsiteX24" fmla="*/ 4625999 w 4703648"/>
                <a:gd name="connsiteY24" fmla="*/ 4566199 h 4864304"/>
                <a:gd name="connsiteX25" fmla="*/ 4608148 w 4703648"/>
                <a:gd name="connsiteY25" fmla="*/ 4585835 h 4864304"/>
                <a:gd name="connsiteX26" fmla="*/ 4471590 w 4703648"/>
                <a:gd name="connsiteY26" fmla="*/ 4585835 h 4864304"/>
                <a:gd name="connsiteX27" fmla="*/ 4452847 w 4703648"/>
                <a:gd name="connsiteY27" fmla="*/ 4559951 h 4864304"/>
                <a:gd name="connsiteX28" fmla="*/ 4452847 w 4703648"/>
                <a:gd name="connsiteY28" fmla="*/ 4235070 h 4864304"/>
                <a:gd name="connsiteX29" fmla="*/ 4452847 w 4703648"/>
                <a:gd name="connsiteY29" fmla="*/ 3799513 h 4864304"/>
                <a:gd name="connsiteX30" fmla="*/ 4480516 w 4703648"/>
                <a:gd name="connsiteY30" fmla="*/ 3769167 h 4864304"/>
                <a:gd name="connsiteX31" fmla="*/ 4559059 w 4703648"/>
                <a:gd name="connsiteY31" fmla="*/ 3769167 h 4864304"/>
                <a:gd name="connsiteX32" fmla="*/ 4582264 w 4703648"/>
                <a:gd name="connsiteY32" fmla="*/ 3745069 h 4864304"/>
                <a:gd name="connsiteX33" fmla="*/ 4582264 w 4703648"/>
                <a:gd name="connsiteY33" fmla="*/ 3645998 h 4864304"/>
                <a:gd name="connsiteX34" fmla="*/ 4564414 w 4703648"/>
                <a:gd name="connsiteY34" fmla="*/ 3626362 h 4864304"/>
                <a:gd name="connsiteX35" fmla="*/ 4218111 w 4703648"/>
                <a:gd name="connsiteY35" fmla="*/ 3626362 h 4864304"/>
                <a:gd name="connsiteX36" fmla="*/ 4200260 w 4703648"/>
                <a:gd name="connsiteY36" fmla="*/ 3645998 h 4864304"/>
                <a:gd name="connsiteX37" fmla="*/ 4200260 w 4703648"/>
                <a:gd name="connsiteY37" fmla="*/ 3747746 h 4864304"/>
                <a:gd name="connsiteX38" fmla="*/ 4219004 w 4703648"/>
                <a:gd name="connsiteY38" fmla="*/ 3769167 h 4864304"/>
                <a:gd name="connsiteX39" fmla="*/ 4301116 w 4703648"/>
                <a:gd name="connsiteY39" fmla="*/ 3769167 h 4864304"/>
                <a:gd name="connsiteX40" fmla="*/ 4325215 w 4703648"/>
                <a:gd name="connsiteY40" fmla="*/ 3794158 h 4864304"/>
                <a:gd name="connsiteX41" fmla="*/ 4325215 w 4703648"/>
                <a:gd name="connsiteY41" fmla="*/ 4437674 h 4864304"/>
                <a:gd name="connsiteX42" fmla="*/ 4302009 w 4703648"/>
                <a:gd name="connsiteY42" fmla="*/ 4461773 h 4864304"/>
                <a:gd name="connsiteX43" fmla="*/ 4007473 w 4703648"/>
                <a:gd name="connsiteY43" fmla="*/ 4461773 h 4864304"/>
                <a:gd name="connsiteX44" fmla="*/ 3984267 w 4703648"/>
                <a:gd name="connsiteY44" fmla="*/ 4435889 h 4864304"/>
                <a:gd name="connsiteX45" fmla="*/ 3984267 w 4703648"/>
                <a:gd name="connsiteY45" fmla="*/ 3730788 h 4864304"/>
                <a:gd name="connsiteX46" fmla="*/ 4005688 w 4703648"/>
                <a:gd name="connsiteY46" fmla="*/ 3706690 h 4864304"/>
                <a:gd name="connsiteX47" fmla="*/ 4040497 w 4703648"/>
                <a:gd name="connsiteY47" fmla="*/ 3669203 h 4864304"/>
                <a:gd name="connsiteX48" fmla="*/ 4040497 w 4703648"/>
                <a:gd name="connsiteY48" fmla="*/ 3651353 h 4864304"/>
                <a:gd name="connsiteX49" fmla="*/ 4016398 w 4703648"/>
                <a:gd name="connsiteY49" fmla="*/ 3626362 h 4864304"/>
                <a:gd name="connsiteX50" fmla="*/ 3877163 w 4703648"/>
                <a:gd name="connsiteY50" fmla="*/ 3627254 h 4864304"/>
                <a:gd name="connsiteX51" fmla="*/ 3851280 w 4703648"/>
                <a:gd name="connsiteY51" fmla="*/ 3599586 h 4864304"/>
                <a:gd name="connsiteX52" fmla="*/ 3851280 w 4703648"/>
                <a:gd name="connsiteY52" fmla="*/ 2976598 h 4864304"/>
                <a:gd name="connsiteX53" fmla="*/ 3877163 w 4703648"/>
                <a:gd name="connsiteY53" fmla="*/ 2948929 h 4864304"/>
                <a:gd name="connsiteX54" fmla="*/ 4201153 w 4703648"/>
                <a:gd name="connsiteY54" fmla="*/ 2948929 h 4864304"/>
                <a:gd name="connsiteX55" fmla="*/ 4229714 w 4703648"/>
                <a:gd name="connsiteY55" fmla="*/ 2918583 h 4864304"/>
                <a:gd name="connsiteX56" fmla="*/ 4229714 w 4703648"/>
                <a:gd name="connsiteY56" fmla="*/ 2764175 h 4864304"/>
                <a:gd name="connsiteX57" fmla="*/ 4207400 w 4703648"/>
                <a:gd name="connsiteY57" fmla="*/ 2738291 h 4864304"/>
                <a:gd name="connsiteX58" fmla="*/ 3682591 w 4703648"/>
                <a:gd name="connsiteY58" fmla="*/ 2738291 h 4864304"/>
                <a:gd name="connsiteX59" fmla="*/ 3660278 w 4703648"/>
                <a:gd name="connsiteY59" fmla="*/ 2768637 h 4864304"/>
                <a:gd name="connsiteX60" fmla="*/ 3660278 w 4703648"/>
                <a:gd name="connsiteY60" fmla="*/ 3593338 h 4864304"/>
                <a:gd name="connsiteX61" fmla="*/ 3629039 w 4703648"/>
                <a:gd name="connsiteY61" fmla="*/ 3628147 h 4864304"/>
                <a:gd name="connsiteX62" fmla="*/ 3139931 w 4703648"/>
                <a:gd name="connsiteY62" fmla="*/ 3628147 h 4864304"/>
                <a:gd name="connsiteX63" fmla="*/ 3111370 w 4703648"/>
                <a:gd name="connsiteY63" fmla="*/ 3596016 h 4864304"/>
                <a:gd name="connsiteX64" fmla="*/ 3111370 w 4703648"/>
                <a:gd name="connsiteY64" fmla="*/ 3388055 h 4864304"/>
                <a:gd name="connsiteX65" fmla="*/ 2964995 w 4703648"/>
                <a:gd name="connsiteY65" fmla="*/ 3180095 h 4864304"/>
                <a:gd name="connsiteX66" fmla="*/ 2735614 w 4703648"/>
                <a:gd name="connsiteY66" fmla="*/ 3290769 h 4864304"/>
                <a:gd name="connsiteX67" fmla="*/ 2717763 w 4703648"/>
                <a:gd name="connsiteY67" fmla="*/ 3373775 h 4864304"/>
                <a:gd name="connsiteX68" fmla="*/ 2717763 w 4703648"/>
                <a:gd name="connsiteY68" fmla="*/ 3599586 h 4864304"/>
                <a:gd name="connsiteX69" fmla="*/ 2691879 w 4703648"/>
                <a:gd name="connsiteY69" fmla="*/ 3628147 h 4864304"/>
                <a:gd name="connsiteX70" fmla="*/ 2210804 w 4703648"/>
                <a:gd name="connsiteY70" fmla="*/ 3628147 h 4864304"/>
                <a:gd name="connsiteX71" fmla="*/ 2185813 w 4703648"/>
                <a:gd name="connsiteY71" fmla="*/ 3600478 h 4864304"/>
                <a:gd name="connsiteX72" fmla="*/ 2185813 w 4703648"/>
                <a:gd name="connsiteY72" fmla="*/ 3238110 h 4864304"/>
                <a:gd name="connsiteX73" fmla="*/ 2159037 w 4703648"/>
                <a:gd name="connsiteY73" fmla="*/ 3208656 h 4864304"/>
                <a:gd name="connsiteX74" fmla="*/ 2090312 w 4703648"/>
                <a:gd name="connsiteY74" fmla="*/ 3208656 h 4864304"/>
                <a:gd name="connsiteX75" fmla="*/ 2055503 w 4703648"/>
                <a:gd name="connsiteY75" fmla="*/ 3186343 h 4864304"/>
                <a:gd name="connsiteX76" fmla="*/ 1867179 w 4703648"/>
                <a:gd name="connsiteY76" fmla="*/ 3035505 h 4864304"/>
                <a:gd name="connsiteX77" fmla="*/ 1574428 w 4703648"/>
                <a:gd name="connsiteY77" fmla="*/ 3180988 h 4864304"/>
                <a:gd name="connsiteX78" fmla="*/ 1530694 w 4703648"/>
                <a:gd name="connsiteY78" fmla="*/ 3208656 h 4864304"/>
                <a:gd name="connsiteX79" fmla="*/ 1466432 w 4703648"/>
                <a:gd name="connsiteY79" fmla="*/ 3207764 h 4864304"/>
                <a:gd name="connsiteX80" fmla="*/ 1442333 w 4703648"/>
                <a:gd name="connsiteY80" fmla="*/ 3234540 h 4864304"/>
                <a:gd name="connsiteX81" fmla="*/ 1442333 w 4703648"/>
                <a:gd name="connsiteY81" fmla="*/ 3592446 h 4864304"/>
                <a:gd name="connsiteX82" fmla="*/ 1410202 w 4703648"/>
                <a:gd name="connsiteY82" fmla="*/ 3628147 h 4864304"/>
                <a:gd name="connsiteX83" fmla="*/ 896996 w 4703648"/>
                <a:gd name="connsiteY83" fmla="*/ 3628147 h 4864304"/>
                <a:gd name="connsiteX84" fmla="*/ 866650 w 4703648"/>
                <a:gd name="connsiteY84" fmla="*/ 3594231 h 4864304"/>
                <a:gd name="connsiteX85" fmla="*/ 866650 w 4703648"/>
                <a:gd name="connsiteY85" fmla="*/ 2811479 h 4864304"/>
                <a:gd name="connsiteX86" fmla="*/ 888963 w 4703648"/>
                <a:gd name="connsiteY86" fmla="*/ 2765067 h 4864304"/>
                <a:gd name="connsiteX87" fmla="*/ 1052296 w 4703648"/>
                <a:gd name="connsiteY87" fmla="*/ 2533009 h 4864304"/>
                <a:gd name="connsiteX88" fmla="*/ 1084428 w 4703648"/>
                <a:gd name="connsiteY88" fmla="*/ 2514266 h 4864304"/>
                <a:gd name="connsiteX89" fmla="*/ 1626195 w 4703648"/>
                <a:gd name="connsiteY89" fmla="*/ 2335759 h 4864304"/>
                <a:gd name="connsiteX90" fmla="*/ 1661896 w 4703648"/>
                <a:gd name="connsiteY90" fmla="*/ 2328619 h 4864304"/>
                <a:gd name="connsiteX91" fmla="*/ 2166178 w 4703648"/>
                <a:gd name="connsiteY91" fmla="*/ 2163500 h 4864304"/>
                <a:gd name="connsiteX92" fmla="*/ 2235795 w 4703648"/>
                <a:gd name="connsiteY92" fmla="*/ 2050148 h 4864304"/>
                <a:gd name="connsiteX93" fmla="*/ 2269711 w 4703648"/>
                <a:gd name="connsiteY93" fmla="*/ 2033190 h 4864304"/>
                <a:gd name="connsiteX94" fmla="*/ 2782918 w 4703648"/>
                <a:gd name="connsiteY94" fmla="*/ 1864502 h 4864304"/>
                <a:gd name="connsiteX95" fmla="*/ 2871279 w 4703648"/>
                <a:gd name="connsiteY95" fmla="*/ 1685102 h 4864304"/>
                <a:gd name="connsiteX96" fmla="*/ 2892699 w 4703648"/>
                <a:gd name="connsiteY96" fmla="*/ 1659219 h 4864304"/>
                <a:gd name="connsiteX97" fmla="*/ 3074776 w 4703648"/>
                <a:gd name="connsiteY97" fmla="*/ 1551222 h 4864304"/>
                <a:gd name="connsiteX98" fmla="*/ 3338966 w 4703648"/>
                <a:gd name="connsiteY98" fmla="*/ 1097816 h 4864304"/>
                <a:gd name="connsiteX99" fmla="*/ 3070313 w 4703648"/>
                <a:gd name="connsiteY99" fmla="*/ 545338 h 4864304"/>
                <a:gd name="connsiteX100" fmla="*/ 3038182 w 4703648"/>
                <a:gd name="connsiteY100" fmla="*/ 511421 h 4864304"/>
                <a:gd name="connsiteX101" fmla="*/ 2519621 w 4703648"/>
                <a:gd name="connsiteY101" fmla="*/ 8925 h 4864304"/>
                <a:gd name="connsiteX102" fmla="*/ 2467854 w 4703648"/>
                <a:gd name="connsiteY102" fmla="*/ 0 h 4864304"/>
                <a:gd name="connsiteX103" fmla="*/ 2347362 w 4703648"/>
                <a:gd name="connsiteY103" fmla="*/ 0 h 4864304"/>
                <a:gd name="connsiteX104" fmla="*/ 2221515 w 4703648"/>
                <a:gd name="connsiteY104" fmla="*/ 27669 h 4864304"/>
                <a:gd name="connsiteX105" fmla="*/ 1876997 w 4703648"/>
                <a:gd name="connsiteY105" fmla="*/ 315064 h 4864304"/>
                <a:gd name="connsiteX106" fmla="*/ 1747580 w 4703648"/>
                <a:gd name="connsiteY106" fmla="*/ 705101 h 4864304"/>
                <a:gd name="connsiteX107" fmla="*/ 1761860 w 4703648"/>
                <a:gd name="connsiteY107" fmla="*/ 944300 h 4864304"/>
                <a:gd name="connsiteX108" fmla="*/ 1750257 w 4703648"/>
                <a:gd name="connsiteY108" fmla="*/ 996067 h 4864304"/>
                <a:gd name="connsiteX109" fmla="*/ 1601204 w 4703648"/>
                <a:gd name="connsiteY109" fmla="*/ 1380749 h 4864304"/>
                <a:gd name="connsiteX110" fmla="*/ 1620840 w 4703648"/>
                <a:gd name="connsiteY110" fmla="*/ 1661004 h 4864304"/>
                <a:gd name="connsiteX111" fmla="*/ 1603882 w 4703648"/>
                <a:gd name="connsiteY111" fmla="*/ 1683317 h 4864304"/>
                <a:gd name="connsiteX112" fmla="*/ 1468217 w 4703648"/>
                <a:gd name="connsiteY112" fmla="*/ 1707416 h 4864304"/>
                <a:gd name="connsiteX113" fmla="*/ 1158508 w 4703648"/>
                <a:gd name="connsiteY113" fmla="*/ 1953755 h 4864304"/>
                <a:gd name="connsiteX114" fmla="*/ 1131732 w 4703648"/>
                <a:gd name="connsiteY114" fmla="*/ 1977853 h 4864304"/>
                <a:gd name="connsiteX115" fmla="*/ 815775 w 4703648"/>
                <a:gd name="connsiteY115" fmla="*/ 2411624 h 4864304"/>
                <a:gd name="connsiteX116" fmla="*/ 794354 w 4703648"/>
                <a:gd name="connsiteY116" fmla="*/ 2444648 h 4864304"/>
                <a:gd name="connsiteX117" fmla="*/ 498033 w 4703648"/>
                <a:gd name="connsiteY117" fmla="*/ 2781133 h 4864304"/>
                <a:gd name="connsiteX118" fmla="*/ 488216 w 4703648"/>
                <a:gd name="connsiteY118" fmla="*/ 2830222 h 4864304"/>
                <a:gd name="connsiteX119" fmla="*/ 488216 w 4703648"/>
                <a:gd name="connsiteY119" fmla="*/ 3592446 h 4864304"/>
                <a:gd name="connsiteX120" fmla="*/ 456977 w 4703648"/>
                <a:gd name="connsiteY120" fmla="*/ 3626362 h 4864304"/>
                <a:gd name="connsiteX121" fmla="*/ 280255 w 4703648"/>
                <a:gd name="connsiteY121" fmla="*/ 3626362 h 4864304"/>
                <a:gd name="connsiteX122" fmla="*/ 248124 w 4703648"/>
                <a:gd name="connsiteY122" fmla="*/ 3661171 h 4864304"/>
                <a:gd name="connsiteX123" fmla="*/ 248124 w 4703648"/>
                <a:gd name="connsiteY123" fmla="*/ 4542993 h 4864304"/>
                <a:gd name="connsiteX124" fmla="*/ 208853 w 4703648"/>
                <a:gd name="connsiteY124" fmla="*/ 4585835 h 4864304"/>
                <a:gd name="connsiteX125" fmla="*/ 99964 w 4703648"/>
                <a:gd name="connsiteY125" fmla="*/ 4585835 h 4864304"/>
                <a:gd name="connsiteX126" fmla="*/ 77650 w 4703648"/>
                <a:gd name="connsiteY126" fmla="*/ 4561736 h 4864304"/>
                <a:gd name="connsiteX127" fmla="*/ 77650 w 4703648"/>
                <a:gd name="connsiteY127" fmla="*/ 4482301 h 4864304"/>
                <a:gd name="connsiteX128" fmla="*/ 58907 w 4703648"/>
                <a:gd name="connsiteY128" fmla="*/ 4461773 h 4864304"/>
                <a:gd name="connsiteX129" fmla="*/ 0 w 4703648"/>
                <a:gd name="connsiteY129" fmla="*/ 4481408 h 4864304"/>
                <a:gd name="connsiteX130" fmla="*/ 0 w 4703648"/>
                <a:gd name="connsiteY130" fmla="*/ 4843777 h 4864304"/>
                <a:gd name="connsiteX131" fmla="*/ 68725 w 4703648"/>
                <a:gd name="connsiteY131" fmla="*/ 4866090 h 4864304"/>
                <a:gd name="connsiteX132" fmla="*/ 77650 w 4703648"/>
                <a:gd name="connsiteY132" fmla="*/ 4846455 h 4864304"/>
                <a:gd name="connsiteX133" fmla="*/ 77650 w 4703648"/>
                <a:gd name="connsiteY133" fmla="*/ 4755416 h 4864304"/>
                <a:gd name="connsiteX134" fmla="*/ 99964 w 4703648"/>
                <a:gd name="connsiteY134" fmla="*/ 4728640 h 4864304"/>
                <a:gd name="connsiteX135" fmla="*/ 226703 w 4703648"/>
                <a:gd name="connsiteY135" fmla="*/ 4728640 h 4864304"/>
                <a:gd name="connsiteX136" fmla="*/ 248124 w 4703648"/>
                <a:gd name="connsiteY136" fmla="*/ 4751846 h 4864304"/>
                <a:gd name="connsiteX137" fmla="*/ 248124 w 4703648"/>
                <a:gd name="connsiteY137" fmla="*/ 4829496 h 4864304"/>
                <a:gd name="connsiteX138" fmla="*/ 281148 w 4703648"/>
                <a:gd name="connsiteY138" fmla="*/ 4866090 h 4864304"/>
                <a:gd name="connsiteX139" fmla="*/ 691713 w 4703648"/>
                <a:gd name="connsiteY139" fmla="*/ 4865198 h 4864304"/>
                <a:gd name="connsiteX140" fmla="*/ 989819 w 4703648"/>
                <a:gd name="connsiteY140" fmla="*/ 4865198 h 4864304"/>
                <a:gd name="connsiteX141" fmla="*/ 1014810 w 4703648"/>
                <a:gd name="connsiteY141" fmla="*/ 4866983 h 4864304"/>
                <a:gd name="connsiteX142" fmla="*/ 1013025 w 4703648"/>
                <a:gd name="connsiteY142" fmla="*/ 4867875 h 4864304"/>
                <a:gd name="connsiteX143" fmla="*/ 1322734 w 4703648"/>
                <a:gd name="connsiteY143" fmla="*/ 4867875 h 4864304"/>
                <a:gd name="connsiteX144" fmla="*/ 1807379 w 4703648"/>
                <a:gd name="connsiteY144" fmla="*/ 4867875 h 4864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4703648" h="4864304">
                  <a:moveTo>
                    <a:pt x="1807379" y="4869660"/>
                  </a:moveTo>
                  <a:lnTo>
                    <a:pt x="2182243" y="4869660"/>
                  </a:lnTo>
                  <a:cubicBezTo>
                    <a:pt x="2182243" y="4869660"/>
                    <a:pt x="2181351" y="4868768"/>
                    <a:pt x="2181351" y="4868768"/>
                  </a:cubicBezTo>
                  <a:cubicBezTo>
                    <a:pt x="2341114" y="4868768"/>
                    <a:pt x="2418764" y="4868768"/>
                    <a:pt x="2580313" y="4868768"/>
                  </a:cubicBezTo>
                  <a:cubicBezTo>
                    <a:pt x="2580313" y="4868768"/>
                    <a:pt x="2579420" y="4869660"/>
                    <a:pt x="2579420" y="4869660"/>
                  </a:cubicBezTo>
                  <a:lnTo>
                    <a:pt x="2957854" y="4869660"/>
                  </a:lnTo>
                  <a:cubicBezTo>
                    <a:pt x="2997126" y="4866983"/>
                    <a:pt x="3413939" y="4866983"/>
                    <a:pt x="3435359" y="4869660"/>
                  </a:cubicBezTo>
                  <a:cubicBezTo>
                    <a:pt x="3435359" y="4869660"/>
                    <a:pt x="3435359" y="4869660"/>
                    <a:pt x="3435359" y="4869660"/>
                  </a:cubicBezTo>
                  <a:lnTo>
                    <a:pt x="3812901" y="4869660"/>
                  </a:lnTo>
                  <a:cubicBezTo>
                    <a:pt x="3812008" y="4868768"/>
                    <a:pt x="3811116" y="4867875"/>
                    <a:pt x="3810223" y="4867875"/>
                  </a:cubicBezTo>
                  <a:cubicBezTo>
                    <a:pt x="3821826" y="4867875"/>
                    <a:pt x="3828966" y="4867875"/>
                    <a:pt x="3835214" y="4867875"/>
                  </a:cubicBezTo>
                  <a:cubicBezTo>
                    <a:pt x="4080661" y="4867875"/>
                    <a:pt x="4174377" y="4867875"/>
                    <a:pt x="4419823" y="4867875"/>
                  </a:cubicBezTo>
                  <a:cubicBezTo>
                    <a:pt x="4451955" y="4867875"/>
                    <a:pt x="4451955" y="4867875"/>
                    <a:pt x="4451955" y="4833067"/>
                  </a:cubicBezTo>
                  <a:cubicBezTo>
                    <a:pt x="4451955" y="4805398"/>
                    <a:pt x="4451955" y="4778622"/>
                    <a:pt x="4451955" y="4750953"/>
                  </a:cubicBezTo>
                  <a:cubicBezTo>
                    <a:pt x="4451955" y="4735780"/>
                    <a:pt x="4457310" y="4729532"/>
                    <a:pt x="4471590" y="4729532"/>
                  </a:cubicBezTo>
                  <a:cubicBezTo>
                    <a:pt x="4516217" y="4729532"/>
                    <a:pt x="4561736" y="4730425"/>
                    <a:pt x="4606363" y="4729532"/>
                  </a:cubicBezTo>
                  <a:cubicBezTo>
                    <a:pt x="4621536" y="4729532"/>
                    <a:pt x="4625999" y="4736673"/>
                    <a:pt x="4625999" y="4752739"/>
                  </a:cubicBezTo>
                  <a:cubicBezTo>
                    <a:pt x="4625106" y="4783977"/>
                    <a:pt x="4625999" y="4814323"/>
                    <a:pt x="4625999" y="4845562"/>
                  </a:cubicBezTo>
                  <a:cubicBezTo>
                    <a:pt x="4625999" y="4861628"/>
                    <a:pt x="4631354" y="4868768"/>
                    <a:pt x="4645634" y="4867875"/>
                  </a:cubicBezTo>
                  <a:cubicBezTo>
                    <a:pt x="4656344" y="4866983"/>
                    <a:pt x="4667055" y="4867875"/>
                    <a:pt x="4677765" y="4865198"/>
                  </a:cubicBezTo>
                  <a:cubicBezTo>
                    <a:pt x="4694724" y="4861628"/>
                    <a:pt x="4705434" y="4849132"/>
                    <a:pt x="4705434" y="4829496"/>
                  </a:cubicBezTo>
                  <a:cubicBezTo>
                    <a:pt x="4705434" y="4718823"/>
                    <a:pt x="4705434" y="4608148"/>
                    <a:pt x="4705434" y="4498367"/>
                  </a:cubicBezTo>
                  <a:cubicBezTo>
                    <a:pt x="4705434" y="4477838"/>
                    <a:pt x="4692939" y="4465343"/>
                    <a:pt x="4673303" y="4462665"/>
                  </a:cubicBezTo>
                  <a:cubicBezTo>
                    <a:pt x="4627784" y="4457310"/>
                    <a:pt x="4625999" y="4458203"/>
                    <a:pt x="4625999" y="4509077"/>
                  </a:cubicBezTo>
                  <a:cubicBezTo>
                    <a:pt x="4625999" y="4527820"/>
                    <a:pt x="4625999" y="4547456"/>
                    <a:pt x="4625999" y="4566199"/>
                  </a:cubicBezTo>
                  <a:cubicBezTo>
                    <a:pt x="4625999" y="4580480"/>
                    <a:pt x="4620643" y="4586727"/>
                    <a:pt x="4608148" y="4585835"/>
                  </a:cubicBezTo>
                  <a:cubicBezTo>
                    <a:pt x="4562629" y="4585835"/>
                    <a:pt x="4517109" y="4584943"/>
                    <a:pt x="4471590" y="4585835"/>
                  </a:cubicBezTo>
                  <a:cubicBezTo>
                    <a:pt x="4453740" y="4585835"/>
                    <a:pt x="4452847" y="4574232"/>
                    <a:pt x="4452847" y="4559951"/>
                  </a:cubicBezTo>
                  <a:cubicBezTo>
                    <a:pt x="4452847" y="4451955"/>
                    <a:pt x="4452847" y="4343066"/>
                    <a:pt x="4452847" y="4235070"/>
                  </a:cubicBezTo>
                  <a:cubicBezTo>
                    <a:pt x="4452847" y="4089586"/>
                    <a:pt x="4452847" y="3944996"/>
                    <a:pt x="4452847" y="3799513"/>
                  </a:cubicBezTo>
                  <a:cubicBezTo>
                    <a:pt x="4452847" y="3770952"/>
                    <a:pt x="4453740" y="3770060"/>
                    <a:pt x="4480516" y="3769167"/>
                  </a:cubicBezTo>
                  <a:cubicBezTo>
                    <a:pt x="4506399" y="3769167"/>
                    <a:pt x="4533175" y="3768274"/>
                    <a:pt x="4559059" y="3769167"/>
                  </a:cubicBezTo>
                  <a:cubicBezTo>
                    <a:pt x="4574232" y="3769167"/>
                    <a:pt x="4582264" y="3763812"/>
                    <a:pt x="4582264" y="3745069"/>
                  </a:cubicBezTo>
                  <a:cubicBezTo>
                    <a:pt x="4581372" y="3712045"/>
                    <a:pt x="4581372" y="3679021"/>
                    <a:pt x="4582264" y="3645998"/>
                  </a:cubicBezTo>
                  <a:cubicBezTo>
                    <a:pt x="4582264" y="3631717"/>
                    <a:pt x="4576909" y="3626362"/>
                    <a:pt x="4564414" y="3626362"/>
                  </a:cubicBezTo>
                  <a:cubicBezTo>
                    <a:pt x="4449277" y="3626362"/>
                    <a:pt x="4334140" y="3626362"/>
                    <a:pt x="4218111" y="3626362"/>
                  </a:cubicBezTo>
                  <a:cubicBezTo>
                    <a:pt x="4204723" y="3626362"/>
                    <a:pt x="4200260" y="3632610"/>
                    <a:pt x="4200260" y="3645998"/>
                  </a:cubicBezTo>
                  <a:cubicBezTo>
                    <a:pt x="4200260" y="3679914"/>
                    <a:pt x="4201153" y="3713830"/>
                    <a:pt x="4200260" y="3747746"/>
                  </a:cubicBezTo>
                  <a:cubicBezTo>
                    <a:pt x="4200260" y="3762919"/>
                    <a:pt x="4205616" y="3769167"/>
                    <a:pt x="4219004" y="3769167"/>
                  </a:cubicBezTo>
                  <a:cubicBezTo>
                    <a:pt x="4246672" y="3769167"/>
                    <a:pt x="4274340" y="3770060"/>
                    <a:pt x="4301116" y="3769167"/>
                  </a:cubicBezTo>
                  <a:cubicBezTo>
                    <a:pt x="4318075" y="3768274"/>
                    <a:pt x="4325215" y="3774522"/>
                    <a:pt x="4325215" y="3794158"/>
                  </a:cubicBezTo>
                  <a:cubicBezTo>
                    <a:pt x="4324322" y="4008366"/>
                    <a:pt x="4325215" y="4222574"/>
                    <a:pt x="4325215" y="4437674"/>
                  </a:cubicBezTo>
                  <a:cubicBezTo>
                    <a:pt x="4325215" y="4456418"/>
                    <a:pt x="4318075" y="4461773"/>
                    <a:pt x="4302009" y="4461773"/>
                  </a:cubicBezTo>
                  <a:cubicBezTo>
                    <a:pt x="4152956" y="4461773"/>
                    <a:pt x="4155634" y="4460880"/>
                    <a:pt x="4007473" y="4461773"/>
                  </a:cubicBezTo>
                  <a:cubicBezTo>
                    <a:pt x="3989622" y="4461773"/>
                    <a:pt x="3984267" y="4454632"/>
                    <a:pt x="3984267" y="4435889"/>
                  </a:cubicBezTo>
                  <a:cubicBezTo>
                    <a:pt x="3984267" y="4201153"/>
                    <a:pt x="3984267" y="3965524"/>
                    <a:pt x="3984267" y="3730788"/>
                  </a:cubicBezTo>
                  <a:cubicBezTo>
                    <a:pt x="3984267" y="3712938"/>
                    <a:pt x="3987837" y="3705797"/>
                    <a:pt x="4005688" y="3706690"/>
                  </a:cubicBezTo>
                  <a:cubicBezTo>
                    <a:pt x="4040497" y="3707582"/>
                    <a:pt x="4040497" y="3706690"/>
                    <a:pt x="4040497" y="3669203"/>
                  </a:cubicBezTo>
                  <a:cubicBezTo>
                    <a:pt x="4040497" y="3662956"/>
                    <a:pt x="4040497" y="3657600"/>
                    <a:pt x="4040497" y="3651353"/>
                  </a:cubicBezTo>
                  <a:cubicBezTo>
                    <a:pt x="4042282" y="3632610"/>
                    <a:pt x="4034249" y="3625469"/>
                    <a:pt x="4016398" y="3626362"/>
                  </a:cubicBezTo>
                  <a:cubicBezTo>
                    <a:pt x="3969987" y="3627254"/>
                    <a:pt x="3923575" y="3625469"/>
                    <a:pt x="3877163" y="3627254"/>
                  </a:cubicBezTo>
                  <a:cubicBezTo>
                    <a:pt x="3858420" y="3628147"/>
                    <a:pt x="3851280" y="3621899"/>
                    <a:pt x="3851280" y="3599586"/>
                  </a:cubicBezTo>
                  <a:cubicBezTo>
                    <a:pt x="3852172" y="3391626"/>
                    <a:pt x="3852172" y="3183665"/>
                    <a:pt x="3851280" y="2976598"/>
                  </a:cubicBezTo>
                  <a:cubicBezTo>
                    <a:pt x="3851280" y="2955177"/>
                    <a:pt x="3857528" y="2948929"/>
                    <a:pt x="3877163" y="2948929"/>
                  </a:cubicBezTo>
                  <a:cubicBezTo>
                    <a:pt x="3985160" y="2949822"/>
                    <a:pt x="4093156" y="2948929"/>
                    <a:pt x="4201153" y="2948929"/>
                  </a:cubicBezTo>
                  <a:cubicBezTo>
                    <a:pt x="4228821" y="2948929"/>
                    <a:pt x="4229714" y="2948037"/>
                    <a:pt x="4229714" y="2918583"/>
                  </a:cubicBezTo>
                  <a:cubicBezTo>
                    <a:pt x="4229714" y="2866816"/>
                    <a:pt x="4229714" y="2815049"/>
                    <a:pt x="4229714" y="2764175"/>
                  </a:cubicBezTo>
                  <a:cubicBezTo>
                    <a:pt x="4229714" y="2745432"/>
                    <a:pt x="4225251" y="2738291"/>
                    <a:pt x="4207400" y="2738291"/>
                  </a:cubicBezTo>
                  <a:cubicBezTo>
                    <a:pt x="4032464" y="2739184"/>
                    <a:pt x="3857528" y="2739184"/>
                    <a:pt x="3682591" y="2738291"/>
                  </a:cubicBezTo>
                  <a:cubicBezTo>
                    <a:pt x="3660278" y="2738291"/>
                    <a:pt x="3660278" y="2750787"/>
                    <a:pt x="3660278" y="2768637"/>
                  </a:cubicBezTo>
                  <a:cubicBezTo>
                    <a:pt x="3660278" y="3043538"/>
                    <a:pt x="3660278" y="3318438"/>
                    <a:pt x="3660278" y="3593338"/>
                  </a:cubicBezTo>
                  <a:cubicBezTo>
                    <a:pt x="3660278" y="3628147"/>
                    <a:pt x="3660278" y="3628147"/>
                    <a:pt x="3629039" y="3628147"/>
                  </a:cubicBezTo>
                  <a:cubicBezTo>
                    <a:pt x="3465706" y="3628147"/>
                    <a:pt x="3303265" y="3628147"/>
                    <a:pt x="3139931" y="3628147"/>
                  </a:cubicBezTo>
                  <a:cubicBezTo>
                    <a:pt x="3111370" y="3628147"/>
                    <a:pt x="3111370" y="3628147"/>
                    <a:pt x="3111370" y="3596016"/>
                  </a:cubicBezTo>
                  <a:cubicBezTo>
                    <a:pt x="3111370" y="3526398"/>
                    <a:pt x="3112263" y="3457673"/>
                    <a:pt x="3111370" y="3388055"/>
                  </a:cubicBezTo>
                  <a:cubicBezTo>
                    <a:pt x="3109585" y="3280951"/>
                    <a:pt x="3055140" y="3203301"/>
                    <a:pt x="2964995" y="3180095"/>
                  </a:cubicBezTo>
                  <a:cubicBezTo>
                    <a:pt x="2868601" y="3155104"/>
                    <a:pt x="2773993" y="3200623"/>
                    <a:pt x="2735614" y="3290769"/>
                  </a:cubicBezTo>
                  <a:cubicBezTo>
                    <a:pt x="2724011" y="3316653"/>
                    <a:pt x="2717763" y="3345214"/>
                    <a:pt x="2717763" y="3373775"/>
                  </a:cubicBezTo>
                  <a:cubicBezTo>
                    <a:pt x="2717763" y="3448748"/>
                    <a:pt x="2717763" y="3523720"/>
                    <a:pt x="2717763" y="3599586"/>
                  </a:cubicBezTo>
                  <a:cubicBezTo>
                    <a:pt x="2717763" y="3627254"/>
                    <a:pt x="2716870" y="3628147"/>
                    <a:pt x="2691879" y="3628147"/>
                  </a:cubicBezTo>
                  <a:cubicBezTo>
                    <a:pt x="2504448" y="3628147"/>
                    <a:pt x="2398236" y="3628147"/>
                    <a:pt x="2210804" y="3628147"/>
                  </a:cubicBezTo>
                  <a:cubicBezTo>
                    <a:pt x="2191168" y="3628147"/>
                    <a:pt x="2184921" y="3621007"/>
                    <a:pt x="2185813" y="3600478"/>
                  </a:cubicBezTo>
                  <a:cubicBezTo>
                    <a:pt x="2186706" y="3479986"/>
                    <a:pt x="2185813" y="3358602"/>
                    <a:pt x="2185813" y="3238110"/>
                  </a:cubicBezTo>
                  <a:cubicBezTo>
                    <a:pt x="2185813" y="3208656"/>
                    <a:pt x="2185813" y="3208656"/>
                    <a:pt x="2159037" y="3208656"/>
                  </a:cubicBezTo>
                  <a:cubicBezTo>
                    <a:pt x="2135831" y="3208656"/>
                    <a:pt x="2113518" y="3207764"/>
                    <a:pt x="2090312" y="3208656"/>
                  </a:cubicBezTo>
                  <a:cubicBezTo>
                    <a:pt x="2073354" y="3209549"/>
                    <a:pt x="2063536" y="3203301"/>
                    <a:pt x="2055503" y="3186343"/>
                  </a:cubicBezTo>
                  <a:cubicBezTo>
                    <a:pt x="2014447" y="3104230"/>
                    <a:pt x="1951970" y="3053355"/>
                    <a:pt x="1867179" y="3035505"/>
                  </a:cubicBezTo>
                  <a:cubicBezTo>
                    <a:pt x="1750257" y="3009621"/>
                    <a:pt x="1634228" y="3066743"/>
                    <a:pt x="1574428" y="3180988"/>
                  </a:cubicBezTo>
                  <a:cubicBezTo>
                    <a:pt x="1563718" y="3201516"/>
                    <a:pt x="1552115" y="3211334"/>
                    <a:pt x="1530694" y="3208656"/>
                  </a:cubicBezTo>
                  <a:cubicBezTo>
                    <a:pt x="1509273" y="3206871"/>
                    <a:pt x="1487853" y="3209549"/>
                    <a:pt x="1466432" y="3207764"/>
                  </a:cubicBezTo>
                  <a:cubicBezTo>
                    <a:pt x="1447689" y="3206871"/>
                    <a:pt x="1442333" y="3214011"/>
                    <a:pt x="1442333" y="3234540"/>
                  </a:cubicBezTo>
                  <a:cubicBezTo>
                    <a:pt x="1443226" y="3354139"/>
                    <a:pt x="1442333" y="3472846"/>
                    <a:pt x="1442333" y="3592446"/>
                  </a:cubicBezTo>
                  <a:cubicBezTo>
                    <a:pt x="1442333" y="3628147"/>
                    <a:pt x="1442333" y="3628147"/>
                    <a:pt x="1410202" y="3628147"/>
                  </a:cubicBezTo>
                  <a:cubicBezTo>
                    <a:pt x="1209382" y="3628147"/>
                    <a:pt x="1079965" y="3628147"/>
                    <a:pt x="896996" y="3628147"/>
                  </a:cubicBezTo>
                  <a:cubicBezTo>
                    <a:pt x="867542" y="3628147"/>
                    <a:pt x="866650" y="3628147"/>
                    <a:pt x="866650" y="3594231"/>
                  </a:cubicBezTo>
                  <a:cubicBezTo>
                    <a:pt x="866650" y="3333611"/>
                    <a:pt x="866650" y="3072991"/>
                    <a:pt x="866650" y="2811479"/>
                  </a:cubicBezTo>
                  <a:cubicBezTo>
                    <a:pt x="866650" y="2790058"/>
                    <a:pt x="872897" y="2776670"/>
                    <a:pt x="888963" y="2765067"/>
                  </a:cubicBezTo>
                  <a:cubicBezTo>
                    <a:pt x="966613" y="2707945"/>
                    <a:pt x="1021058" y="2630295"/>
                    <a:pt x="1052296" y="2533009"/>
                  </a:cubicBezTo>
                  <a:cubicBezTo>
                    <a:pt x="1058544" y="2513373"/>
                    <a:pt x="1065684" y="2509803"/>
                    <a:pt x="1084428" y="2514266"/>
                  </a:cubicBezTo>
                  <a:cubicBezTo>
                    <a:pt x="1295958" y="2566925"/>
                    <a:pt x="1476250" y="2507125"/>
                    <a:pt x="1626195" y="2335759"/>
                  </a:cubicBezTo>
                  <a:cubicBezTo>
                    <a:pt x="1638691" y="2321478"/>
                    <a:pt x="1648508" y="2325049"/>
                    <a:pt x="1661896" y="2328619"/>
                  </a:cubicBezTo>
                  <a:cubicBezTo>
                    <a:pt x="1859146" y="2381278"/>
                    <a:pt x="2026942" y="2325049"/>
                    <a:pt x="2166178" y="2163500"/>
                  </a:cubicBezTo>
                  <a:cubicBezTo>
                    <a:pt x="2194739" y="2130476"/>
                    <a:pt x="2217944" y="2092098"/>
                    <a:pt x="2235795" y="2050148"/>
                  </a:cubicBezTo>
                  <a:cubicBezTo>
                    <a:pt x="2242935" y="2032298"/>
                    <a:pt x="2250968" y="2027835"/>
                    <a:pt x="2269711" y="2033190"/>
                  </a:cubicBezTo>
                  <a:cubicBezTo>
                    <a:pt x="2472316" y="2093883"/>
                    <a:pt x="2644575" y="2037653"/>
                    <a:pt x="2782918" y="1864502"/>
                  </a:cubicBezTo>
                  <a:cubicBezTo>
                    <a:pt x="2824867" y="1812735"/>
                    <a:pt x="2853428" y="1751150"/>
                    <a:pt x="2871279" y="1685102"/>
                  </a:cubicBezTo>
                  <a:cubicBezTo>
                    <a:pt x="2874849" y="1671714"/>
                    <a:pt x="2880204" y="1662789"/>
                    <a:pt x="2892699" y="1659219"/>
                  </a:cubicBezTo>
                  <a:cubicBezTo>
                    <a:pt x="2962317" y="1640476"/>
                    <a:pt x="3022117" y="1602097"/>
                    <a:pt x="3074776" y="1551222"/>
                  </a:cubicBezTo>
                  <a:cubicBezTo>
                    <a:pt x="3201516" y="1427160"/>
                    <a:pt x="3290769" y="1277215"/>
                    <a:pt x="3338966" y="1097816"/>
                  </a:cubicBezTo>
                  <a:cubicBezTo>
                    <a:pt x="3399658" y="869327"/>
                    <a:pt x="3277381" y="616740"/>
                    <a:pt x="3070313" y="545338"/>
                  </a:cubicBezTo>
                  <a:cubicBezTo>
                    <a:pt x="3053355" y="539090"/>
                    <a:pt x="3044430" y="530165"/>
                    <a:pt x="3038182" y="511421"/>
                  </a:cubicBezTo>
                  <a:cubicBezTo>
                    <a:pt x="2953392" y="234736"/>
                    <a:pt x="2778455" y="68725"/>
                    <a:pt x="2519621" y="8925"/>
                  </a:cubicBezTo>
                  <a:cubicBezTo>
                    <a:pt x="2502662" y="5355"/>
                    <a:pt x="2484812" y="3570"/>
                    <a:pt x="2467854" y="0"/>
                  </a:cubicBezTo>
                  <a:cubicBezTo>
                    <a:pt x="2427690" y="0"/>
                    <a:pt x="2387526" y="0"/>
                    <a:pt x="2347362" y="0"/>
                  </a:cubicBezTo>
                  <a:cubicBezTo>
                    <a:pt x="2304520" y="6248"/>
                    <a:pt x="2262571" y="13388"/>
                    <a:pt x="2221515" y="27669"/>
                  </a:cubicBezTo>
                  <a:cubicBezTo>
                    <a:pt x="2076032" y="79435"/>
                    <a:pt x="1964465" y="180292"/>
                    <a:pt x="1876997" y="315064"/>
                  </a:cubicBezTo>
                  <a:cubicBezTo>
                    <a:pt x="1802024" y="431986"/>
                    <a:pt x="1758290" y="562296"/>
                    <a:pt x="1747580" y="705101"/>
                  </a:cubicBezTo>
                  <a:cubicBezTo>
                    <a:pt x="1741332" y="785429"/>
                    <a:pt x="1744009" y="865757"/>
                    <a:pt x="1761860" y="944300"/>
                  </a:cubicBezTo>
                  <a:cubicBezTo>
                    <a:pt x="1766323" y="964828"/>
                    <a:pt x="1762753" y="980001"/>
                    <a:pt x="1750257" y="996067"/>
                  </a:cubicBezTo>
                  <a:cubicBezTo>
                    <a:pt x="1665467" y="1107634"/>
                    <a:pt x="1616377" y="1236158"/>
                    <a:pt x="1601204" y="1380749"/>
                  </a:cubicBezTo>
                  <a:cubicBezTo>
                    <a:pt x="1591386" y="1475357"/>
                    <a:pt x="1596742" y="1569073"/>
                    <a:pt x="1620840" y="1661004"/>
                  </a:cubicBezTo>
                  <a:cubicBezTo>
                    <a:pt x="1627088" y="1685102"/>
                    <a:pt x="1626195" y="1685995"/>
                    <a:pt x="1603882" y="1683317"/>
                  </a:cubicBezTo>
                  <a:cubicBezTo>
                    <a:pt x="1556578" y="1678855"/>
                    <a:pt x="1511951" y="1693135"/>
                    <a:pt x="1468217" y="1707416"/>
                  </a:cubicBezTo>
                  <a:cubicBezTo>
                    <a:pt x="1339692" y="1750257"/>
                    <a:pt x="1236158" y="1833263"/>
                    <a:pt x="1158508" y="1953755"/>
                  </a:cubicBezTo>
                  <a:cubicBezTo>
                    <a:pt x="1151368" y="1964465"/>
                    <a:pt x="1143335" y="1973391"/>
                    <a:pt x="1131732" y="1977853"/>
                  </a:cubicBezTo>
                  <a:cubicBezTo>
                    <a:pt x="947870" y="2052826"/>
                    <a:pt x="842551" y="2198309"/>
                    <a:pt x="815775" y="2411624"/>
                  </a:cubicBezTo>
                  <a:cubicBezTo>
                    <a:pt x="813990" y="2428582"/>
                    <a:pt x="807742" y="2437508"/>
                    <a:pt x="794354" y="2444648"/>
                  </a:cubicBezTo>
                  <a:cubicBezTo>
                    <a:pt x="660474" y="2519621"/>
                    <a:pt x="562296" y="2632080"/>
                    <a:pt x="498033" y="2781133"/>
                  </a:cubicBezTo>
                  <a:cubicBezTo>
                    <a:pt x="490893" y="2797199"/>
                    <a:pt x="488216" y="2812372"/>
                    <a:pt x="488216" y="2830222"/>
                  </a:cubicBezTo>
                  <a:cubicBezTo>
                    <a:pt x="488216" y="3084594"/>
                    <a:pt x="488216" y="3338966"/>
                    <a:pt x="488216" y="3592446"/>
                  </a:cubicBezTo>
                  <a:cubicBezTo>
                    <a:pt x="488216" y="3626362"/>
                    <a:pt x="488216" y="3626362"/>
                    <a:pt x="456977" y="3626362"/>
                  </a:cubicBezTo>
                  <a:cubicBezTo>
                    <a:pt x="398070" y="3626362"/>
                    <a:pt x="339163" y="3626362"/>
                    <a:pt x="280255" y="3626362"/>
                  </a:cubicBezTo>
                  <a:cubicBezTo>
                    <a:pt x="248124" y="3626362"/>
                    <a:pt x="248124" y="3626362"/>
                    <a:pt x="248124" y="3661171"/>
                  </a:cubicBezTo>
                  <a:cubicBezTo>
                    <a:pt x="248124" y="3954814"/>
                    <a:pt x="248124" y="4249350"/>
                    <a:pt x="248124" y="4542993"/>
                  </a:cubicBezTo>
                  <a:cubicBezTo>
                    <a:pt x="248124" y="4585835"/>
                    <a:pt x="248124" y="4585835"/>
                    <a:pt x="208853" y="4585835"/>
                  </a:cubicBezTo>
                  <a:cubicBezTo>
                    <a:pt x="172259" y="4585835"/>
                    <a:pt x="136558" y="4584943"/>
                    <a:pt x="99964" y="4585835"/>
                  </a:cubicBezTo>
                  <a:cubicBezTo>
                    <a:pt x="83898" y="4585835"/>
                    <a:pt x="76758" y="4579587"/>
                    <a:pt x="77650" y="4561736"/>
                  </a:cubicBezTo>
                  <a:cubicBezTo>
                    <a:pt x="78543" y="4534960"/>
                    <a:pt x="77650" y="4509077"/>
                    <a:pt x="77650" y="4482301"/>
                  </a:cubicBezTo>
                  <a:cubicBezTo>
                    <a:pt x="77650" y="4467128"/>
                    <a:pt x="72295" y="4461773"/>
                    <a:pt x="58907" y="4461773"/>
                  </a:cubicBezTo>
                  <a:cubicBezTo>
                    <a:pt x="37486" y="4461773"/>
                    <a:pt x="15173" y="4459095"/>
                    <a:pt x="0" y="4481408"/>
                  </a:cubicBezTo>
                  <a:cubicBezTo>
                    <a:pt x="0" y="4601900"/>
                    <a:pt x="0" y="4723285"/>
                    <a:pt x="0" y="4843777"/>
                  </a:cubicBezTo>
                  <a:cubicBezTo>
                    <a:pt x="15173" y="4865198"/>
                    <a:pt x="46412" y="4875016"/>
                    <a:pt x="68725" y="4866090"/>
                  </a:cubicBezTo>
                  <a:cubicBezTo>
                    <a:pt x="78543" y="4862520"/>
                    <a:pt x="77650" y="4854487"/>
                    <a:pt x="77650" y="4846455"/>
                  </a:cubicBezTo>
                  <a:cubicBezTo>
                    <a:pt x="77650" y="4816108"/>
                    <a:pt x="78543" y="4785762"/>
                    <a:pt x="77650" y="4755416"/>
                  </a:cubicBezTo>
                  <a:cubicBezTo>
                    <a:pt x="76758" y="4736673"/>
                    <a:pt x="82113" y="4728640"/>
                    <a:pt x="99964" y="4728640"/>
                  </a:cubicBezTo>
                  <a:cubicBezTo>
                    <a:pt x="141913" y="4729532"/>
                    <a:pt x="184754" y="4729532"/>
                    <a:pt x="226703" y="4728640"/>
                  </a:cubicBezTo>
                  <a:cubicBezTo>
                    <a:pt x="241876" y="4728640"/>
                    <a:pt x="249017" y="4734888"/>
                    <a:pt x="248124" y="4751846"/>
                  </a:cubicBezTo>
                  <a:cubicBezTo>
                    <a:pt x="247232" y="4777729"/>
                    <a:pt x="248124" y="4803613"/>
                    <a:pt x="248124" y="4829496"/>
                  </a:cubicBezTo>
                  <a:cubicBezTo>
                    <a:pt x="248124" y="4866090"/>
                    <a:pt x="248124" y="4866090"/>
                    <a:pt x="281148" y="4866090"/>
                  </a:cubicBezTo>
                  <a:cubicBezTo>
                    <a:pt x="417705" y="4866090"/>
                    <a:pt x="555156" y="4866090"/>
                    <a:pt x="691713" y="4865198"/>
                  </a:cubicBezTo>
                  <a:cubicBezTo>
                    <a:pt x="790784" y="4865198"/>
                    <a:pt x="889855" y="4865198"/>
                    <a:pt x="989819" y="4865198"/>
                  </a:cubicBezTo>
                  <a:cubicBezTo>
                    <a:pt x="997852" y="4865198"/>
                    <a:pt x="1005885" y="4865198"/>
                    <a:pt x="1014810" y="4866983"/>
                  </a:cubicBezTo>
                  <a:cubicBezTo>
                    <a:pt x="1013917" y="4866983"/>
                    <a:pt x="1013917" y="4867875"/>
                    <a:pt x="1013025" y="4867875"/>
                  </a:cubicBezTo>
                  <a:lnTo>
                    <a:pt x="1322734" y="4867875"/>
                  </a:lnTo>
                  <a:lnTo>
                    <a:pt x="1807379" y="4867875"/>
                  </a:lnTo>
                  <a:close/>
                </a:path>
              </a:pathLst>
            </a:custGeom>
            <a:grpFill/>
            <a:ln w="89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70" name="Freeform: Shape 69">
              <a:extLst>
                <a:ext uri="{FF2B5EF4-FFF2-40B4-BE49-F238E27FC236}">
                  <a16:creationId xmlns:a16="http://schemas.microsoft.com/office/drawing/2014/main" id="{0104C184-DAFD-493D-A05A-2EAFB1702B01}"/>
                </a:ext>
              </a:extLst>
            </p:cNvPr>
            <p:cNvSpPr/>
            <p:nvPr/>
          </p:nvSpPr>
          <p:spPr>
            <a:xfrm>
              <a:off x="267760" y="5438984"/>
              <a:ext cx="794354" cy="794354"/>
            </a:xfrm>
            <a:custGeom>
              <a:avLst/>
              <a:gdLst>
                <a:gd name="connsiteX0" fmla="*/ 797924 w 794354"/>
                <a:gd name="connsiteY0" fmla="*/ 398962 h 794354"/>
                <a:gd name="connsiteX1" fmla="*/ 398962 w 794354"/>
                <a:gd name="connsiteY1" fmla="*/ 797925 h 794354"/>
                <a:gd name="connsiteX2" fmla="*/ 0 w 794354"/>
                <a:gd name="connsiteY2" fmla="*/ 398962 h 794354"/>
                <a:gd name="connsiteX3" fmla="*/ 398962 w 794354"/>
                <a:gd name="connsiteY3" fmla="*/ 0 h 794354"/>
                <a:gd name="connsiteX4" fmla="*/ 797924 w 794354"/>
                <a:gd name="connsiteY4" fmla="*/ 398962 h 7943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94354" h="794354">
                  <a:moveTo>
                    <a:pt x="797924" y="398962"/>
                  </a:moveTo>
                  <a:cubicBezTo>
                    <a:pt x="797924" y="619303"/>
                    <a:pt x="619303" y="797925"/>
                    <a:pt x="398962" y="797925"/>
                  </a:cubicBezTo>
                  <a:cubicBezTo>
                    <a:pt x="178622" y="797925"/>
                    <a:pt x="0" y="619303"/>
                    <a:pt x="0" y="398962"/>
                  </a:cubicBezTo>
                  <a:cubicBezTo>
                    <a:pt x="0" y="178622"/>
                    <a:pt x="178622" y="0"/>
                    <a:pt x="398962" y="0"/>
                  </a:cubicBezTo>
                  <a:cubicBezTo>
                    <a:pt x="619303" y="0"/>
                    <a:pt x="797924" y="178622"/>
                    <a:pt x="797924" y="398962"/>
                  </a:cubicBezTo>
                  <a:close/>
                </a:path>
              </a:pathLst>
            </a:custGeom>
            <a:grpFill/>
            <a:ln w="89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71" name="Freeform: Shape 70">
              <a:extLst>
                <a:ext uri="{FF2B5EF4-FFF2-40B4-BE49-F238E27FC236}">
                  <a16:creationId xmlns:a16="http://schemas.microsoft.com/office/drawing/2014/main" id="{41BA6A49-604D-4F25-AA49-F5C81116A440}"/>
                </a:ext>
              </a:extLst>
            </p:cNvPr>
            <p:cNvSpPr/>
            <p:nvPr/>
          </p:nvSpPr>
          <p:spPr>
            <a:xfrm>
              <a:off x="1266504" y="5438984"/>
              <a:ext cx="794354" cy="794354"/>
            </a:xfrm>
            <a:custGeom>
              <a:avLst/>
              <a:gdLst>
                <a:gd name="connsiteX0" fmla="*/ 797925 w 794354"/>
                <a:gd name="connsiteY0" fmla="*/ 398962 h 794354"/>
                <a:gd name="connsiteX1" fmla="*/ 398962 w 794354"/>
                <a:gd name="connsiteY1" fmla="*/ 797925 h 794354"/>
                <a:gd name="connsiteX2" fmla="*/ 0 w 794354"/>
                <a:gd name="connsiteY2" fmla="*/ 398962 h 794354"/>
                <a:gd name="connsiteX3" fmla="*/ 398962 w 794354"/>
                <a:gd name="connsiteY3" fmla="*/ 0 h 794354"/>
                <a:gd name="connsiteX4" fmla="*/ 797925 w 794354"/>
                <a:gd name="connsiteY4" fmla="*/ 398962 h 7943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94354" h="794354">
                  <a:moveTo>
                    <a:pt x="797925" y="398962"/>
                  </a:moveTo>
                  <a:cubicBezTo>
                    <a:pt x="797925" y="619303"/>
                    <a:pt x="619303" y="797925"/>
                    <a:pt x="398962" y="797925"/>
                  </a:cubicBezTo>
                  <a:cubicBezTo>
                    <a:pt x="178621" y="797925"/>
                    <a:pt x="0" y="619303"/>
                    <a:pt x="0" y="398962"/>
                  </a:cubicBezTo>
                  <a:cubicBezTo>
                    <a:pt x="0" y="178622"/>
                    <a:pt x="178622" y="0"/>
                    <a:pt x="398962" y="0"/>
                  </a:cubicBezTo>
                  <a:cubicBezTo>
                    <a:pt x="619303" y="0"/>
                    <a:pt x="797925" y="178622"/>
                    <a:pt x="797925" y="398962"/>
                  </a:cubicBezTo>
                  <a:close/>
                </a:path>
              </a:pathLst>
            </a:custGeom>
            <a:grpFill/>
            <a:ln w="89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72" name="Freeform: Shape 71">
              <a:extLst>
                <a:ext uri="{FF2B5EF4-FFF2-40B4-BE49-F238E27FC236}">
                  <a16:creationId xmlns:a16="http://schemas.microsoft.com/office/drawing/2014/main" id="{A6EF1199-F37D-4E9B-A894-1B6559914F44}"/>
                </a:ext>
              </a:extLst>
            </p:cNvPr>
            <p:cNvSpPr/>
            <p:nvPr/>
          </p:nvSpPr>
          <p:spPr>
            <a:xfrm>
              <a:off x="2265249" y="5438984"/>
              <a:ext cx="794354" cy="794354"/>
            </a:xfrm>
            <a:custGeom>
              <a:avLst/>
              <a:gdLst>
                <a:gd name="connsiteX0" fmla="*/ 797925 w 794354"/>
                <a:gd name="connsiteY0" fmla="*/ 398962 h 794354"/>
                <a:gd name="connsiteX1" fmla="*/ 398962 w 794354"/>
                <a:gd name="connsiteY1" fmla="*/ 797925 h 794354"/>
                <a:gd name="connsiteX2" fmla="*/ 0 w 794354"/>
                <a:gd name="connsiteY2" fmla="*/ 398962 h 794354"/>
                <a:gd name="connsiteX3" fmla="*/ 398962 w 794354"/>
                <a:gd name="connsiteY3" fmla="*/ 0 h 794354"/>
                <a:gd name="connsiteX4" fmla="*/ 797925 w 794354"/>
                <a:gd name="connsiteY4" fmla="*/ 398962 h 7943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94354" h="794354">
                  <a:moveTo>
                    <a:pt x="797925" y="398962"/>
                  </a:moveTo>
                  <a:cubicBezTo>
                    <a:pt x="797925" y="619303"/>
                    <a:pt x="619303" y="797925"/>
                    <a:pt x="398962" y="797925"/>
                  </a:cubicBezTo>
                  <a:cubicBezTo>
                    <a:pt x="178621" y="797925"/>
                    <a:pt x="0" y="619303"/>
                    <a:pt x="0" y="398962"/>
                  </a:cubicBezTo>
                  <a:cubicBezTo>
                    <a:pt x="0" y="178622"/>
                    <a:pt x="178621" y="0"/>
                    <a:pt x="398962" y="0"/>
                  </a:cubicBezTo>
                  <a:cubicBezTo>
                    <a:pt x="619303" y="0"/>
                    <a:pt x="797925" y="178622"/>
                    <a:pt x="797925" y="398962"/>
                  </a:cubicBezTo>
                  <a:close/>
                </a:path>
              </a:pathLst>
            </a:custGeom>
            <a:grpFill/>
            <a:ln w="89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73" name="Freeform: Shape 72">
              <a:extLst>
                <a:ext uri="{FF2B5EF4-FFF2-40B4-BE49-F238E27FC236}">
                  <a16:creationId xmlns:a16="http://schemas.microsoft.com/office/drawing/2014/main" id="{9697226F-A21D-4438-9FB2-76235748C084}"/>
                </a:ext>
              </a:extLst>
            </p:cNvPr>
            <p:cNvSpPr/>
            <p:nvPr/>
          </p:nvSpPr>
          <p:spPr>
            <a:xfrm>
              <a:off x="3263993" y="5438984"/>
              <a:ext cx="794354" cy="794354"/>
            </a:xfrm>
            <a:custGeom>
              <a:avLst/>
              <a:gdLst>
                <a:gd name="connsiteX0" fmla="*/ 797925 w 794354"/>
                <a:gd name="connsiteY0" fmla="*/ 398962 h 794354"/>
                <a:gd name="connsiteX1" fmla="*/ 398962 w 794354"/>
                <a:gd name="connsiteY1" fmla="*/ 797925 h 794354"/>
                <a:gd name="connsiteX2" fmla="*/ 0 w 794354"/>
                <a:gd name="connsiteY2" fmla="*/ 398962 h 794354"/>
                <a:gd name="connsiteX3" fmla="*/ 398962 w 794354"/>
                <a:gd name="connsiteY3" fmla="*/ 0 h 794354"/>
                <a:gd name="connsiteX4" fmla="*/ 797925 w 794354"/>
                <a:gd name="connsiteY4" fmla="*/ 398962 h 7943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94354" h="794354">
                  <a:moveTo>
                    <a:pt x="797925" y="398962"/>
                  </a:moveTo>
                  <a:cubicBezTo>
                    <a:pt x="797925" y="619303"/>
                    <a:pt x="619303" y="797925"/>
                    <a:pt x="398962" y="797925"/>
                  </a:cubicBezTo>
                  <a:cubicBezTo>
                    <a:pt x="178621" y="797925"/>
                    <a:pt x="0" y="619303"/>
                    <a:pt x="0" y="398962"/>
                  </a:cubicBezTo>
                  <a:cubicBezTo>
                    <a:pt x="0" y="178622"/>
                    <a:pt x="178621" y="0"/>
                    <a:pt x="398962" y="0"/>
                  </a:cubicBezTo>
                  <a:cubicBezTo>
                    <a:pt x="619303" y="0"/>
                    <a:pt x="797925" y="178622"/>
                    <a:pt x="797925" y="398962"/>
                  </a:cubicBezTo>
                  <a:close/>
                </a:path>
              </a:pathLst>
            </a:custGeom>
            <a:grpFill/>
            <a:ln w="89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70755516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206381AD-4C2B-4745-99B1-0BBCE6131A7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prstGeom prst="rect">
            <a:avLst/>
          </a:prstGeom>
        </p:spPr>
        <p:txBody>
          <a:bodyPr/>
          <a:lstStyle/>
          <a:p>
            <a:pPr rtl="1"/>
            <a:r>
              <a:rPr lang="fa-IR">
                <a:cs typeface="B Nazanin" pitchFamily="2" charset="-78"/>
              </a:rPr>
              <a:t>سبک اینفوگرافیک</a:t>
            </a:r>
            <a:endParaRPr lang="en-US" dirty="0">
              <a:cs typeface="B Nazanin" pitchFamily="2" charset="-78"/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B08465D0-2F27-4DA3-9934-6806EB28CE80}"/>
              </a:ext>
            </a:extLst>
          </p:cNvPr>
          <p:cNvGrpSpPr/>
          <p:nvPr/>
        </p:nvGrpSpPr>
        <p:grpSpPr>
          <a:xfrm>
            <a:off x="4196676" y="1564259"/>
            <a:ext cx="3798650" cy="2992952"/>
            <a:chOff x="2862987" y="1731312"/>
            <a:chExt cx="3418025" cy="2693058"/>
          </a:xfrm>
        </p:grpSpPr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93FBFE8E-1A46-44EB-928A-743683B3ADE6}"/>
                </a:ext>
              </a:extLst>
            </p:cNvPr>
            <p:cNvGrpSpPr/>
            <p:nvPr/>
          </p:nvGrpSpPr>
          <p:grpSpPr>
            <a:xfrm>
              <a:off x="4863456" y="1894632"/>
              <a:ext cx="1417556" cy="2448506"/>
              <a:chOff x="4863456" y="1894632"/>
              <a:chExt cx="1417556" cy="2448506"/>
            </a:xfrm>
          </p:grpSpPr>
          <p:sp>
            <p:nvSpPr>
              <p:cNvPr id="19" name="Rounded Rectangle 21">
                <a:extLst>
                  <a:ext uri="{FF2B5EF4-FFF2-40B4-BE49-F238E27FC236}">
                    <a16:creationId xmlns:a16="http://schemas.microsoft.com/office/drawing/2014/main" id="{918334A1-6A6E-44FA-80C4-F6CD1BB9576F}"/>
                  </a:ext>
                </a:extLst>
              </p:cNvPr>
              <p:cNvSpPr/>
              <p:nvPr/>
            </p:nvSpPr>
            <p:spPr>
              <a:xfrm>
                <a:off x="4863456" y="1894632"/>
                <a:ext cx="1417556" cy="2448506"/>
              </a:xfrm>
              <a:prstGeom prst="roundRect">
                <a:avLst>
                  <a:gd name="adj" fmla="val 13580"/>
                </a:avLst>
              </a:prstGeom>
              <a:solidFill>
                <a:srgbClr val="262626"/>
              </a:solidFill>
              <a:ln w="88900">
                <a:noFill/>
              </a:ln>
              <a:effectLst/>
              <a:scene3d>
                <a:camera prst="perspectiveFront"/>
                <a:lightRig rig="threePt" dir="t"/>
              </a:scene3d>
              <a:sp3d prstMaterial="plastic">
                <a:bevelT w="127000" h="50800"/>
                <a:bevelB w="127000" h="2540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700">
                  <a:cs typeface="B Nazanin" pitchFamily="2" charset="-78"/>
                </a:endParaRPr>
              </a:p>
            </p:txBody>
          </p:sp>
          <p:sp>
            <p:nvSpPr>
              <p:cNvPr id="20" name="Rectangle 19">
                <a:extLst>
                  <a:ext uri="{FF2B5EF4-FFF2-40B4-BE49-F238E27FC236}">
                    <a16:creationId xmlns:a16="http://schemas.microsoft.com/office/drawing/2014/main" id="{659C9EF6-25C1-4F79-906F-5EED06A10C5C}"/>
                  </a:ext>
                </a:extLst>
              </p:cNvPr>
              <p:cNvSpPr/>
              <p:nvPr/>
            </p:nvSpPr>
            <p:spPr>
              <a:xfrm>
                <a:off x="5479028" y="2000031"/>
                <a:ext cx="186408" cy="36001"/>
              </a:xfrm>
              <a:prstGeom prst="rect">
                <a:avLst/>
              </a:prstGeom>
              <a:solidFill>
                <a:srgbClr val="B0B0B0"/>
              </a:solidFill>
              <a:ln w="889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700">
                  <a:cs typeface="B Nazanin" pitchFamily="2" charset="-78"/>
                </a:endParaRPr>
              </a:p>
            </p:txBody>
          </p:sp>
          <p:grpSp>
            <p:nvGrpSpPr>
              <p:cNvPr id="21" name="Group 20">
                <a:extLst>
                  <a:ext uri="{FF2B5EF4-FFF2-40B4-BE49-F238E27FC236}">
                    <a16:creationId xmlns:a16="http://schemas.microsoft.com/office/drawing/2014/main" id="{200E18B3-5BBA-401F-943D-35FA1820AE5D}"/>
                  </a:ext>
                </a:extLst>
              </p:cNvPr>
              <p:cNvGrpSpPr/>
              <p:nvPr/>
            </p:nvGrpSpPr>
            <p:grpSpPr>
              <a:xfrm>
                <a:off x="5503568" y="4128564"/>
                <a:ext cx="137331" cy="151064"/>
                <a:chOff x="2453209" y="5151638"/>
                <a:chExt cx="191820" cy="211002"/>
              </a:xfrm>
            </p:grpSpPr>
            <p:sp>
              <p:nvSpPr>
                <p:cNvPr id="23" name="Oval 22">
                  <a:extLst>
                    <a:ext uri="{FF2B5EF4-FFF2-40B4-BE49-F238E27FC236}">
                      <a16:creationId xmlns:a16="http://schemas.microsoft.com/office/drawing/2014/main" id="{E56844D9-6BA6-4061-A2F1-493B827F0FE9}"/>
                    </a:ext>
                  </a:extLst>
                </p:cNvPr>
                <p:cNvSpPr/>
                <p:nvPr/>
              </p:nvSpPr>
              <p:spPr>
                <a:xfrm>
                  <a:off x="2453209" y="5151638"/>
                  <a:ext cx="191820" cy="211002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chemeClr val="tx1">
                        <a:lumMod val="94000"/>
                        <a:lumOff val="6000"/>
                      </a:schemeClr>
                    </a:gs>
                    <a:gs pos="56000">
                      <a:schemeClr val="tx1">
                        <a:lumMod val="65000"/>
                        <a:lumOff val="35000"/>
                      </a:schemeClr>
                    </a:gs>
                    <a:gs pos="91000">
                      <a:schemeClr val="tx1">
                        <a:lumMod val="50000"/>
                        <a:lumOff val="50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10800000" scaled="1"/>
                  <a:tileRect/>
                </a:gradFill>
                <a:ln w="0">
                  <a:solidFill>
                    <a:srgbClr val="262626"/>
                  </a:solidFill>
                </a:ln>
                <a:scene3d>
                  <a:camera prst="perspectiveFront"/>
                  <a:lightRig rig="threePt" dir="t"/>
                </a:scene3d>
                <a:sp3d>
                  <a:bevelT w="63500" h="12700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ko-KR" altLang="en-US" sz="2700">
                    <a:cs typeface="B Nazanin" pitchFamily="2" charset="-78"/>
                  </a:endParaRPr>
                </a:p>
              </p:txBody>
            </p:sp>
            <p:sp>
              <p:nvSpPr>
                <p:cNvPr id="24" name="Rounded Rectangle 35">
                  <a:extLst>
                    <a:ext uri="{FF2B5EF4-FFF2-40B4-BE49-F238E27FC236}">
                      <a16:creationId xmlns:a16="http://schemas.microsoft.com/office/drawing/2014/main" id="{F21075EA-BE28-43BB-B1B0-DE259246F94A}"/>
                    </a:ext>
                  </a:extLst>
                </p:cNvPr>
                <p:cNvSpPr/>
                <p:nvPr/>
              </p:nvSpPr>
              <p:spPr>
                <a:xfrm>
                  <a:off x="2505251" y="5208531"/>
                  <a:ext cx="87734" cy="97215"/>
                </a:xfrm>
                <a:prstGeom prst="roundRect">
                  <a:avLst/>
                </a:prstGeom>
                <a:solidFill>
                  <a:srgbClr val="737373"/>
                </a:solidFill>
                <a:ln w="6350">
                  <a:solidFill>
                    <a:srgbClr val="B0B0B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ko-KR" altLang="en-US" sz="2700">
                    <a:cs typeface="B Nazanin" pitchFamily="2" charset="-78"/>
                  </a:endParaRPr>
                </a:p>
              </p:txBody>
            </p:sp>
          </p:grpSp>
          <p:sp>
            <p:nvSpPr>
              <p:cNvPr id="22" name="Rectangle 21">
                <a:extLst>
                  <a:ext uri="{FF2B5EF4-FFF2-40B4-BE49-F238E27FC236}">
                    <a16:creationId xmlns:a16="http://schemas.microsoft.com/office/drawing/2014/main" id="{D0657EB4-98A8-4C6E-9EDE-23748B881AEA}"/>
                  </a:ext>
                </a:extLst>
              </p:cNvPr>
              <p:cNvSpPr/>
              <p:nvPr/>
            </p:nvSpPr>
            <p:spPr>
              <a:xfrm>
                <a:off x="5361788" y="2104137"/>
                <a:ext cx="839496" cy="1967778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700" dirty="0">
                  <a:cs typeface="B Nazanin" pitchFamily="2" charset="-78"/>
                </a:endParaRPr>
              </a:p>
            </p:txBody>
          </p:sp>
        </p:grpSp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67E7B27C-8944-48CB-BB03-21950B9382AF}"/>
                </a:ext>
              </a:extLst>
            </p:cNvPr>
            <p:cNvGrpSpPr/>
            <p:nvPr/>
          </p:nvGrpSpPr>
          <p:grpSpPr>
            <a:xfrm>
              <a:off x="2862987" y="1894632"/>
              <a:ext cx="1417556" cy="2448506"/>
              <a:chOff x="2862987" y="1894632"/>
              <a:chExt cx="1417556" cy="2448506"/>
            </a:xfrm>
          </p:grpSpPr>
          <p:sp>
            <p:nvSpPr>
              <p:cNvPr id="13" name="Rounded Rectangle 24">
                <a:extLst>
                  <a:ext uri="{FF2B5EF4-FFF2-40B4-BE49-F238E27FC236}">
                    <a16:creationId xmlns:a16="http://schemas.microsoft.com/office/drawing/2014/main" id="{D24ED9D1-C8CB-40D8-A1B0-5849E2461F45}"/>
                  </a:ext>
                </a:extLst>
              </p:cNvPr>
              <p:cNvSpPr/>
              <p:nvPr/>
            </p:nvSpPr>
            <p:spPr>
              <a:xfrm>
                <a:off x="2862987" y="1894632"/>
                <a:ext cx="1417556" cy="2448506"/>
              </a:xfrm>
              <a:prstGeom prst="roundRect">
                <a:avLst>
                  <a:gd name="adj" fmla="val 13580"/>
                </a:avLst>
              </a:prstGeom>
              <a:solidFill>
                <a:srgbClr val="262626"/>
              </a:solidFill>
              <a:ln w="88900">
                <a:noFill/>
              </a:ln>
              <a:effectLst/>
              <a:scene3d>
                <a:camera prst="perspectiveFront"/>
                <a:lightRig rig="threePt" dir="t"/>
              </a:scene3d>
              <a:sp3d prstMaterial="plastic">
                <a:bevelT w="127000" h="50800"/>
                <a:bevelB w="127000" h="2540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700">
                  <a:cs typeface="B Nazanin" pitchFamily="2" charset="-78"/>
                </a:endParaRPr>
              </a:p>
            </p:txBody>
          </p:sp>
          <p:sp>
            <p:nvSpPr>
              <p:cNvPr id="14" name="Rectangle 13">
                <a:extLst>
                  <a:ext uri="{FF2B5EF4-FFF2-40B4-BE49-F238E27FC236}">
                    <a16:creationId xmlns:a16="http://schemas.microsoft.com/office/drawing/2014/main" id="{1BD1A8EC-6C7E-485F-A6CE-ACC114C3FF03}"/>
                  </a:ext>
                </a:extLst>
              </p:cNvPr>
              <p:cNvSpPr/>
              <p:nvPr/>
            </p:nvSpPr>
            <p:spPr>
              <a:xfrm>
                <a:off x="3478559" y="2015923"/>
                <a:ext cx="186408" cy="36001"/>
              </a:xfrm>
              <a:prstGeom prst="rect">
                <a:avLst/>
              </a:prstGeom>
              <a:solidFill>
                <a:srgbClr val="B0B0B0"/>
              </a:solidFill>
              <a:ln w="889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700">
                  <a:cs typeface="B Nazanin" pitchFamily="2" charset="-78"/>
                </a:endParaRPr>
              </a:p>
            </p:txBody>
          </p:sp>
          <p:grpSp>
            <p:nvGrpSpPr>
              <p:cNvPr id="15" name="Group 14">
                <a:extLst>
                  <a:ext uri="{FF2B5EF4-FFF2-40B4-BE49-F238E27FC236}">
                    <a16:creationId xmlns:a16="http://schemas.microsoft.com/office/drawing/2014/main" id="{D1BD826D-CCFC-4890-9924-A049FC63175C}"/>
                  </a:ext>
                </a:extLst>
              </p:cNvPr>
              <p:cNvGrpSpPr/>
              <p:nvPr/>
            </p:nvGrpSpPr>
            <p:grpSpPr>
              <a:xfrm>
                <a:off x="3503099" y="4128565"/>
                <a:ext cx="137331" cy="151064"/>
                <a:chOff x="2453209" y="5151638"/>
                <a:chExt cx="191820" cy="211002"/>
              </a:xfrm>
            </p:grpSpPr>
            <p:sp>
              <p:nvSpPr>
                <p:cNvPr id="17" name="Oval 16">
                  <a:extLst>
                    <a:ext uri="{FF2B5EF4-FFF2-40B4-BE49-F238E27FC236}">
                      <a16:creationId xmlns:a16="http://schemas.microsoft.com/office/drawing/2014/main" id="{DF602AE5-1DE9-4226-B975-D0C6BECB865B}"/>
                    </a:ext>
                  </a:extLst>
                </p:cNvPr>
                <p:cNvSpPr/>
                <p:nvPr/>
              </p:nvSpPr>
              <p:spPr>
                <a:xfrm>
                  <a:off x="2453209" y="5151638"/>
                  <a:ext cx="191820" cy="211002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chemeClr val="tx1">
                        <a:lumMod val="94000"/>
                        <a:lumOff val="6000"/>
                      </a:schemeClr>
                    </a:gs>
                    <a:gs pos="56000">
                      <a:schemeClr val="tx1">
                        <a:lumMod val="65000"/>
                        <a:lumOff val="35000"/>
                      </a:schemeClr>
                    </a:gs>
                    <a:gs pos="91000">
                      <a:schemeClr val="tx1">
                        <a:lumMod val="50000"/>
                        <a:lumOff val="50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10800000" scaled="1"/>
                  <a:tileRect/>
                </a:gradFill>
                <a:ln w="0">
                  <a:solidFill>
                    <a:srgbClr val="262626"/>
                  </a:solidFill>
                </a:ln>
                <a:scene3d>
                  <a:camera prst="perspectiveFront"/>
                  <a:lightRig rig="threePt" dir="t"/>
                </a:scene3d>
                <a:sp3d>
                  <a:bevelT w="63500" h="12700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ko-KR" altLang="en-US" sz="2700">
                    <a:cs typeface="B Nazanin" pitchFamily="2" charset="-78"/>
                  </a:endParaRPr>
                </a:p>
              </p:txBody>
            </p:sp>
            <p:sp>
              <p:nvSpPr>
                <p:cNvPr id="18" name="Rounded Rectangle 33">
                  <a:extLst>
                    <a:ext uri="{FF2B5EF4-FFF2-40B4-BE49-F238E27FC236}">
                      <a16:creationId xmlns:a16="http://schemas.microsoft.com/office/drawing/2014/main" id="{B2390545-9F90-4DFD-B53D-414F89AC7755}"/>
                    </a:ext>
                  </a:extLst>
                </p:cNvPr>
                <p:cNvSpPr/>
                <p:nvPr/>
              </p:nvSpPr>
              <p:spPr>
                <a:xfrm>
                  <a:off x="2505251" y="5208531"/>
                  <a:ext cx="87734" cy="97215"/>
                </a:xfrm>
                <a:prstGeom prst="roundRect">
                  <a:avLst/>
                </a:prstGeom>
                <a:solidFill>
                  <a:srgbClr val="737373"/>
                </a:solidFill>
                <a:ln w="6350">
                  <a:solidFill>
                    <a:srgbClr val="B0B0B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ko-KR" altLang="en-US" sz="2700">
                    <a:cs typeface="B Nazanin" pitchFamily="2" charset="-78"/>
                  </a:endParaRPr>
                </a:p>
              </p:txBody>
            </p:sp>
          </p:grpSp>
          <p:sp>
            <p:nvSpPr>
              <p:cNvPr id="16" name="Rectangle 15">
                <a:extLst>
                  <a:ext uri="{FF2B5EF4-FFF2-40B4-BE49-F238E27FC236}">
                    <a16:creationId xmlns:a16="http://schemas.microsoft.com/office/drawing/2014/main" id="{167DE2A1-01CD-481E-A5D5-4A05FAD32344}"/>
                  </a:ext>
                </a:extLst>
              </p:cNvPr>
              <p:cNvSpPr/>
              <p:nvPr/>
            </p:nvSpPr>
            <p:spPr>
              <a:xfrm>
                <a:off x="2958987" y="2104137"/>
                <a:ext cx="839496" cy="1967778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700">
                  <a:cs typeface="B Nazanin" pitchFamily="2" charset="-78"/>
                </a:endParaRPr>
              </a:p>
            </p:txBody>
          </p:sp>
        </p:grpSp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7E3BE1CD-D887-4A86-9EE4-8B0B39E32A1A}"/>
                </a:ext>
              </a:extLst>
            </p:cNvPr>
            <p:cNvGrpSpPr/>
            <p:nvPr/>
          </p:nvGrpSpPr>
          <p:grpSpPr>
            <a:xfrm>
              <a:off x="3789598" y="1731312"/>
              <a:ext cx="1559139" cy="2693058"/>
              <a:chOff x="3789598" y="1731312"/>
              <a:chExt cx="1559139" cy="2693058"/>
            </a:xfrm>
          </p:grpSpPr>
          <p:sp>
            <p:nvSpPr>
              <p:cNvPr id="7" name="Rounded Rectangle 27">
                <a:extLst>
                  <a:ext uri="{FF2B5EF4-FFF2-40B4-BE49-F238E27FC236}">
                    <a16:creationId xmlns:a16="http://schemas.microsoft.com/office/drawing/2014/main" id="{6AB7396E-AA4E-4FE8-8BBB-B3BD2070EF51}"/>
                  </a:ext>
                </a:extLst>
              </p:cNvPr>
              <p:cNvSpPr/>
              <p:nvPr/>
            </p:nvSpPr>
            <p:spPr>
              <a:xfrm>
                <a:off x="3789598" y="1731312"/>
                <a:ext cx="1559139" cy="2693058"/>
              </a:xfrm>
              <a:prstGeom prst="roundRect">
                <a:avLst>
                  <a:gd name="adj" fmla="val 13580"/>
                </a:avLst>
              </a:prstGeom>
              <a:solidFill>
                <a:srgbClr val="262626"/>
              </a:solidFill>
              <a:ln w="88900">
                <a:noFill/>
              </a:ln>
              <a:effectLst/>
              <a:scene3d>
                <a:camera prst="perspectiveFront"/>
                <a:lightRig rig="threePt" dir="t"/>
              </a:scene3d>
              <a:sp3d prstMaterial="plastic">
                <a:bevelT w="127000" h="50800"/>
                <a:bevelB w="127000" h="2540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700">
                  <a:cs typeface="B Nazanin" pitchFamily="2" charset="-78"/>
                </a:endParaRPr>
              </a:p>
            </p:txBody>
          </p:sp>
          <p:sp>
            <p:nvSpPr>
              <p:cNvPr id="8" name="Rectangle 7">
                <a:extLst>
                  <a:ext uri="{FF2B5EF4-FFF2-40B4-BE49-F238E27FC236}">
                    <a16:creationId xmlns:a16="http://schemas.microsoft.com/office/drawing/2014/main" id="{CA9CCE2E-C60A-4DC5-89FC-CD04F2966A98}"/>
                  </a:ext>
                </a:extLst>
              </p:cNvPr>
              <p:cNvSpPr/>
              <p:nvPr/>
            </p:nvSpPr>
            <p:spPr>
              <a:xfrm>
                <a:off x="4475963" y="1858631"/>
                <a:ext cx="186408" cy="36001"/>
              </a:xfrm>
              <a:prstGeom prst="rect">
                <a:avLst/>
              </a:prstGeom>
              <a:solidFill>
                <a:srgbClr val="B0B0B0"/>
              </a:solidFill>
              <a:ln w="889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700">
                  <a:cs typeface="B Nazanin" pitchFamily="2" charset="-78"/>
                </a:endParaRPr>
              </a:p>
            </p:txBody>
          </p:sp>
          <p:grpSp>
            <p:nvGrpSpPr>
              <p:cNvPr id="9" name="Group 8">
                <a:extLst>
                  <a:ext uri="{FF2B5EF4-FFF2-40B4-BE49-F238E27FC236}">
                    <a16:creationId xmlns:a16="http://schemas.microsoft.com/office/drawing/2014/main" id="{D6460668-5864-483D-90EA-2A4847ADA863}"/>
                  </a:ext>
                </a:extLst>
              </p:cNvPr>
              <p:cNvGrpSpPr/>
              <p:nvPr/>
            </p:nvGrpSpPr>
            <p:grpSpPr>
              <a:xfrm>
                <a:off x="4493644" y="4176986"/>
                <a:ext cx="151047" cy="166152"/>
                <a:chOff x="2453209" y="5151638"/>
                <a:chExt cx="191820" cy="211002"/>
              </a:xfrm>
            </p:grpSpPr>
            <p:sp>
              <p:nvSpPr>
                <p:cNvPr id="11" name="Oval 10">
                  <a:extLst>
                    <a:ext uri="{FF2B5EF4-FFF2-40B4-BE49-F238E27FC236}">
                      <a16:creationId xmlns:a16="http://schemas.microsoft.com/office/drawing/2014/main" id="{AC1C4516-9411-4B69-B303-359C26FE0152}"/>
                    </a:ext>
                  </a:extLst>
                </p:cNvPr>
                <p:cNvSpPr/>
                <p:nvPr/>
              </p:nvSpPr>
              <p:spPr>
                <a:xfrm>
                  <a:off x="2453209" y="5151638"/>
                  <a:ext cx="191820" cy="211002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chemeClr val="tx1">
                        <a:lumMod val="94000"/>
                        <a:lumOff val="6000"/>
                      </a:schemeClr>
                    </a:gs>
                    <a:gs pos="56000">
                      <a:schemeClr val="tx1">
                        <a:lumMod val="65000"/>
                        <a:lumOff val="35000"/>
                      </a:schemeClr>
                    </a:gs>
                    <a:gs pos="91000">
                      <a:schemeClr val="tx1">
                        <a:lumMod val="50000"/>
                        <a:lumOff val="50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10800000" scaled="1"/>
                  <a:tileRect/>
                </a:gradFill>
                <a:ln w="0">
                  <a:solidFill>
                    <a:srgbClr val="262626"/>
                  </a:solidFill>
                </a:ln>
                <a:scene3d>
                  <a:camera prst="perspectiveFront"/>
                  <a:lightRig rig="threePt" dir="t"/>
                </a:scene3d>
                <a:sp3d>
                  <a:bevelT w="63500" h="12700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ko-KR" altLang="en-US" sz="2700">
                    <a:cs typeface="B Nazanin" pitchFamily="2" charset="-78"/>
                  </a:endParaRPr>
                </a:p>
              </p:txBody>
            </p:sp>
            <p:sp>
              <p:nvSpPr>
                <p:cNvPr id="12" name="Rounded Rectangle 31">
                  <a:extLst>
                    <a:ext uri="{FF2B5EF4-FFF2-40B4-BE49-F238E27FC236}">
                      <a16:creationId xmlns:a16="http://schemas.microsoft.com/office/drawing/2014/main" id="{000513A4-58F3-4B78-A002-3A08DBE7DA3A}"/>
                    </a:ext>
                  </a:extLst>
                </p:cNvPr>
                <p:cNvSpPr/>
                <p:nvPr/>
              </p:nvSpPr>
              <p:spPr>
                <a:xfrm>
                  <a:off x="2505251" y="5208531"/>
                  <a:ext cx="87734" cy="97215"/>
                </a:xfrm>
                <a:prstGeom prst="roundRect">
                  <a:avLst/>
                </a:prstGeom>
                <a:solidFill>
                  <a:srgbClr val="737373"/>
                </a:solidFill>
                <a:ln w="6350">
                  <a:solidFill>
                    <a:srgbClr val="B0B0B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ko-KR" altLang="en-US" sz="2700">
                    <a:cs typeface="B Nazanin" pitchFamily="2" charset="-78"/>
                  </a:endParaRPr>
                </a:p>
              </p:txBody>
            </p:sp>
          </p:grpSp>
          <p:sp>
            <p:nvSpPr>
              <p:cNvPr id="10" name="Rectangle 9">
                <a:extLst>
                  <a:ext uri="{FF2B5EF4-FFF2-40B4-BE49-F238E27FC236}">
                    <a16:creationId xmlns:a16="http://schemas.microsoft.com/office/drawing/2014/main" id="{CF9B16CD-EF94-446A-9593-414E1A39D135}"/>
                  </a:ext>
                </a:extLst>
              </p:cNvPr>
              <p:cNvSpPr/>
              <p:nvPr/>
            </p:nvSpPr>
            <p:spPr>
              <a:xfrm>
                <a:off x="3888524" y="1953447"/>
                <a:ext cx="1370057" cy="2162541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700">
                  <a:cs typeface="B Nazanin" pitchFamily="2" charset="-78"/>
                </a:endParaRPr>
              </a:p>
            </p:txBody>
          </p:sp>
        </p:grpSp>
      </p:grpSp>
      <p:sp>
        <p:nvSpPr>
          <p:cNvPr id="25" name="TextBox 24">
            <a:extLst>
              <a:ext uri="{FF2B5EF4-FFF2-40B4-BE49-F238E27FC236}">
                <a16:creationId xmlns:a16="http://schemas.microsoft.com/office/drawing/2014/main" id="{3B81CB37-A6C6-494D-91C6-BB8B5B55770B}"/>
              </a:ext>
            </a:extLst>
          </p:cNvPr>
          <p:cNvSpPr txBox="1"/>
          <p:nvPr/>
        </p:nvSpPr>
        <p:spPr>
          <a:xfrm>
            <a:off x="1463041" y="1988842"/>
            <a:ext cx="1079218" cy="584775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ctr">
            <a:spAutoFit/>
          </a:bodyPr>
          <a:lstStyle/>
          <a:p>
            <a:pPr algn="ctr" rtl="1"/>
            <a:r>
              <a:rPr lang="en-US" altLang="ko-KR" sz="3200" b="1" dirty="0">
                <a:solidFill>
                  <a:schemeClr val="accent2"/>
                </a:solidFill>
                <a:latin typeface="Arial" pitchFamily="34" charset="0"/>
                <a:cs typeface="B Nazanin" pitchFamily="2" charset="-78"/>
              </a:rPr>
              <a:t>50</a:t>
            </a:r>
            <a:r>
              <a:rPr lang="en-US" altLang="ko-KR" sz="2700" b="1" dirty="0">
                <a:solidFill>
                  <a:schemeClr val="accent2"/>
                </a:solidFill>
                <a:latin typeface="Arial" pitchFamily="34" charset="0"/>
                <a:cs typeface="B Nazanin" pitchFamily="2" charset="-78"/>
              </a:rPr>
              <a:t>%</a:t>
            </a:r>
            <a:endParaRPr lang="ko-KR" altLang="en-US" sz="2700" b="1" dirty="0">
              <a:solidFill>
                <a:schemeClr val="accent2"/>
              </a:solidFill>
              <a:latin typeface="Arial" pitchFamily="34" charset="0"/>
              <a:cs typeface="B Nazanin" pitchFamily="2" charset="-78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DA26D557-0123-40D7-996A-62F109CB0DED}"/>
              </a:ext>
            </a:extLst>
          </p:cNvPr>
          <p:cNvSpPr txBox="1"/>
          <p:nvPr/>
        </p:nvSpPr>
        <p:spPr>
          <a:xfrm>
            <a:off x="9642689" y="1988841"/>
            <a:ext cx="1018344" cy="5847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en-US" altLang="ko-KR" sz="3200" b="1" dirty="0">
                <a:solidFill>
                  <a:schemeClr val="accent4"/>
                </a:solidFill>
                <a:latin typeface="Arial" pitchFamily="34" charset="0"/>
                <a:cs typeface="B Nazanin" pitchFamily="2" charset="-78"/>
              </a:rPr>
              <a:t>40</a:t>
            </a:r>
            <a:r>
              <a:rPr lang="en-US" altLang="ko-KR" sz="2700" b="1" dirty="0">
                <a:solidFill>
                  <a:schemeClr val="accent4"/>
                </a:solidFill>
                <a:latin typeface="Arial" pitchFamily="34" charset="0"/>
                <a:cs typeface="B Nazanin" pitchFamily="2" charset="-78"/>
              </a:rPr>
              <a:t>%</a:t>
            </a:r>
            <a:endParaRPr lang="ko-KR" altLang="en-US" sz="2700" b="1" dirty="0">
              <a:solidFill>
                <a:schemeClr val="accent4"/>
              </a:solidFill>
              <a:latin typeface="Arial" pitchFamily="34" charset="0"/>
              <a:cs typeface="B Nazanin" pitchFamily="2" charset="-78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B392B739-9AB1-4D37-815C-D09B7CD18EF2}"/>
              </a:ext>
            </a:extLst>
          </p:cNvPr>
          <p:cNvSpPr txBox="1"/>
          <p:nvPr/>
        </p:nvSpPr>
        <p:spPr>
          <a:xfrm>
            <a:off x="5586827" y="4674834"/>
            <a:ext cx="1018344" cy="5847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en-US" altLang="ko-KR" sz="3200" b="1" dirty="0">
                <a:solidFill>
                  <a:schemeClr val="accent1"/>
                </a:solidFill>
                <a:cs typeface="B Nazanin" pitchFamily="2" charset="-78"/>
              </a:rPr>
              <a:t>70</a:t>
            </a:r>
            <a:r>
              <a:rPr lang="en-US" altLang="ko-KR" sz="2700" b="1" dirty="0">
                <a:solidFill>
                  <a:schemeClr val="accent1"/>
                </a:solidFill>
                <a:cs typeface="B Nazanin" pitchFamily="2" charset="-78"/>
              </a:rPr>
              <a:t>%</a:t>
            </a:r>
            <a:endParaRPr lang="ko-KR" altLang="en-US" sz="2700" b="1" dirty="0">
              <a:solidFill>
                <a:schemeClr val="accent1"/>
              </a:solidFill>
              <a:cs typeface="B Nazanin" pitchFamily="2" charset="-78"/>
            </a:endParaRPr>
          </a:p>
        </p:txBody>
      </p:sp>
      <p:grpSp>
        <p:nvGrpSpPr>
          <p:cNvPr id="28" name="Group 27">
            <a:extLst>
              <a:ext uri="{FF2B5EF4-FFF2-40B4-BE49-F238E27FC236}">
                <a16:creationId xmlns:a16="http://schemas.microsoft.com/office/drawing/2014/main" id="{763DD21B-108E-4532-A90D-CFD8D8D242B0}"/>
              </a:ext>
            </a:extLst>
          </p:cNvPr>
          <p:cNvGrpSpPr/>
          <p:nvPr/>
        </p:nvGrpSpPr>
        <p:grpSpPr>
          <a:xfrm>
            <a:off x="669528" y="2685627"/>
            <a:ext cx="2735823" cy="1477328"/>
            <a:chOff x="3017861" y="4283314"/>
            <a:chExt cx="2409352" cy="1477328"/>
          </a:xfrm>
        </p:grpSpPr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74DDE8A8-D9AA-49B3-8545-C2D34D8230CD}"/>
                </a:ext>
              </a:extLst>
            </p:cNvPr>
            <p:cNvSpPr txBox="1"/>
            <p:nvPr/>
          </p:nvSpPr>
          <p:spPr>
            <a:xfrm>
              <a:off x="3021853" y="4560313"/>
              <a:ext cx="2405360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آسان برای تغییر رنگ، عکس و متن.  یر رنگ، عکس و متن.متن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. </a:t>
              </a: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ارائه پاورپوینت مدرنی را دریافت کنید که به زیبایی طراحی شده است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.     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2796DAAF-77F7-40FA-BA2D-11A7C4C8B099}"/>
                </a:ext>
              </a:extLst>
            </p:cNvPr>
            <p:cNvSpPr txBox="1"/>
            <p:nvPr/>
          </p:nvSpPr>
          <p:spPr>
            <a:xfrm>
              <a:off x="3017861" y="4283314"/>
              <a:ext cx="232415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grpSp>
        <p:nvGrpSpPr>
          <p:cNvPr id="31" name="Group 30">
            <a:extLst>
              <a:ext uri="{FF2B5EF4-FFF2-40B4-BE49-F238E27FC236}">
                <a16:creationId xmlns:a16="http://schemas.microsoft.com/office/drawing/2014/main" id="{038C51BD-EB26-4384-92C0-FB0B70DA88A8}"/>
              </a:ext>
            </a:extLst>
          </p:cNvPr>
          <p:cNvGrpSpPr/>
          <p:nvPr/>
        </p:nvGrpSpPr>
        <p:grpSpPr>
          <a:xfrm>
            <a:off x="8818742" y="2685627"/>
            <a:ext cx="2753147" cy="1292662"/>
            <a:chOff x="3017861" y="4283314"/>
            <a:chExt cx="2424608" cy="1292662"/>
          </a:xfrm>
        </p:grpSpPr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B3DA40D9-0BBD-4322-924B-3AE86BEEED28}"/>
                </a:ext>
              </a:extLst>
            </p:cNvPr>
            <p:cNvSpPr txBox="1"/>
            <p:nvPr/>
          </p:nvSpPr>
          <p:spPr>
            <a:xfrm>
              <a:off x="3021852" y="4560313"/>
              <a:ext cx="2420617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آسان برای تغییر رنگ، عکس و متن.  یر رنگ، عکس و متن.متن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. </a:t>
              </a: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ارائه پاورپوینت مدرنی را دریافت کنید که به زیبایی طراحی شده است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.    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D3365CF7-5BD1-464F-963E-FFEB48EDD3E8}"/>
                </a:ext>
              </a:extLst>
            </p:cNvPr>
            <p:cNvSpPr txBox="1"/>
            <p:nvPr/>
          </p:nvSpPr>
          <p:spPr>
            <a:xfrm>
              <a:off x="3017861" y="4283314"/>
              <a:ext cx="232415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grpSp>
        <p:nvGrpSpPr>
          <p:cNvPr id="34" name="Group 33">
            <a:extLst>
              <a:ext uri="{FF2B5EF4-FFF2-40B4-BE49-F238E27FC236}">
                <a16:creationId xmlns:a16="http://schemas.microsoft.com/office/drawing/2014/main" id="{30066C72-4D16-4225-9F63-61E934400C31}"/>
              </a:ext>
            </a:extLst>
          </p:cNvPr>
          <p:cNvGrpSpPr/>
          <p:nvPr/>
        </p:nvGrpSpPr>
        <p:grpSpPr>
          <a:xfrm>
            <a:off x="3930162" y="5252132"/>
            <a:ext cx="4331676" cy="1107996"/>
            <a:chOff x="3017861" y="4283314"/>
            <a:chExt cx="2348073" cy="1107996"/>
          </a:xfrm>
        </p:grpSpPr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3A37AE6A-530B-46BD-B859-8B6597C07F6A}"/>
                </a:ext>
              </a:extLst>
            </p:cNvPr>
            <p:cNvSpPr txBox="1"/>
            <p:nvPr/>
          </p:nvSpPr>
          <p:spPr>
            <a:xfrm>
              <a:off x="3021853" y="4560313"/>
              <a:ext cx="2344081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آسان برای تغییر رنگ، عکس و متن.  یر رنگ، عکس و متن.متن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. </a:t>
              </a: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ارائه پاورپوینت مدرنی را دریافت کنید که به زیبایی طراحی شده است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.     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2949B4A0-8105-4B30-B13A-70C81EF4A044}"/>
                </a:ext>
              </a:extLst>
            </p:cNvPr>
            <p:cNvSpPr txBox="1"/>
            <p:nvPr/>
          </p:nvSpPr>
          <p:spPr>
            <a:xfrm>
              <a:off x="3017861" y="4283314"/>
              <a:ext cx="232415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sp>
        <p:nvSpPr>
          <p:cNvPr id="37" name="TextBox 36">
            <a:extLst>
              <a:ext uri="{FF2B5EF4-FFF2-40B4-BE49-F238E27FC236}">
                <a16:creationId xmlns:a16="http://schemas.microsoft.com/office/drawing/2014/main" id="{1ECF504F-7AA7-4751-8F12-551BCA2507B0}"/>
              </a:ext>
            </a:extLst>
          </p:cNvPr>
          <p:cNvSpPr txBox="1"/>
          <p:nvPr/>
        </p:nvSpPr>
        <p:spPr>
          <a:xfrm>
            <a:off x="5556434" y="3399213"/>
            <a:ext cx="1044903" cy="307777"/>
          </a:xfrm>
          <a:prstGeom prst="rect">
            <a:avLst/>
          </a:prstGeom>
          <a:solidFill>
            <a:schemeClr val="bg1"/>
          </a:solidFill>
          <a:ln w="19050">
            <a:noFill/>
          </a:ln>
        </p:spPr>
        <p:txBody>
          <a:bodyPr wrap="square" rtlCol="0" anchor="ctr">
            <a:spAutoFit/>
          </a:bodyPr>
          <a:lstStyle/>
          <a:p>
            <a:pPr algn="ctr" rtl="1"/>
            <a:r>
              <a:rPr lang="fa-IR" altLang="ko-KR" sz="1400" b="1" dirty="0">
                <a:solidFill>
                  <a:schemeClr val="accent1"/>
                </a:solidFill>
                <a:cs typeface="B Nazanin" pitchFamily="2" charset="-78"/>
              </a:rPr>
              <a:t>محتوا</a:t>
            </a:r>
            <a:endParaRPr lang="ko-KR" altLang="en-US" sz="1400" b="1" dirty="0">
              <a:solidFill>
                <a:schemeClr val="accent1"/>
              </a:solidFill>
              <a:cs typeface="B Nazanin" pitchFamily="2" charset="-78"/>
            </a:endParaRPr>
          </a:p>
        </p:txBody>
      </p:sp>
      <p:sp>
        <p:nvSpPr>
          <p:cNvPr id="38" name="Oval 21">
            <a:extLst>
              <a:ext uri="{FF2B5EF4-FFF2-40B4-BE49-F238E27FC236}">
                <a16:creationId xmlns:a16="http://schemas.microsoft.com/office/drawing/2014/main" id="{DFD33112-8AC9-4706-9F0E-6F7678B02B22}"/>
              </a:ext>
            </a:extLst>
          </p:cNvPr>
          <p:cNvSpPr>
            <a:spLocks noChangeAspect="1"/>
          </p:cNvSpPr>
          <p:nvPr/>
        </p:nvSpPr>
        <p:spPr>
          <a:xfrm>
            <a:off x="5865592" y="2215697"/>
            <a:ext cx="493077" cy="497195"/>
          </a:xfrm>
          <a:custGeom>
            <a:avLst/>
            <a:gdLst/>
            <a:ahLst/>
            <a:cxnLst/>
            <a:rect l="l" t="t" r="r" b="b"/>
            <a:pathLst>
              <a:path w="1652142" h="1665940">
                <a:moveTo>
                  <a:pt x="898689" y="548008"/>
                </a:moveTo>
                <a:cubicBezTo>
                  <a:pt x="737950" y="504938"/>
                  <a:pt x="572731" y="600328"/>
                  <a:pt x="529661" y="761066"/>
                </a:cubicBezTo>
                <a:cubicBezTo>
                  <a:pt x="486591" y="921805"/>
                  <a:pt x="581980" y="1087025"/>
                  <a:pt x="742719" y="1130094"/>
                </a:cubicBezTo>
                <a:cubicBezTo>
                  <a:pt x="903458" y="1173164"/>
                  <a:pt x="1068677" y="1077775"/>
                  <a:pt x="1111747" y="917036"/>
                </a:cubicBezTo>
                <a:cubicBezTo>
                  <a:pt x="1154817" y="756297"/>
                  <a:pt x="1059428" y="591077"/>
                  <a:pt x="898689" y="548008"/>
                </a:cubicBezTo>
                <a:close/>
                <a:moveTo>
                  <a:pt x="952303" y="347916"/>
                </a:moveTo>
                <a:cubicBezTo>
                  <a:pt x="1223549" y="420596"/>
                  <a:pt x="1384519" y="699404"/>
                  <a:pt x="1311839" y="970650"/>
                </a:cubicBezTo>
                <a:cubicBezTo>
                  <a:pt x="1239159" y="1241896"/>
                  <a:pt x="960351" y="1402866"/>
                  <a:pt x="689105" y="1330186"/>
                </a:cubicBezTo>
                <a:cubicBezTo>
                  <a:pt x="417859" y="1257506"/>
                  <a:pt x="256889" y="978698"/>
                  <a:pt x="329569" y="707451"/>
                </a:cubicBezTo>
                <a:cubicBezTo>
                  <a:pt x="402249" y="436205"/>
                  <a:pt x="681057" y="275235"/>
                  <a:pt x="952303" y="347916"/>
                </a:cubicBezTo>
                <a:close/>
                <a:moveTo>
                  <a:pt x="971799" y="275155"/>
                </a:moveTo>
                <a:cubicBezTo>
                  <a:pt x="660368" y="191707"/>
                  <a:pt x="340256" y="376524"/>
                  <a:pt x="256808" y="687955"/>
                </a:cubicBezTo>
                <a:cubicBezTo>
                  <a:pt x="173361" y="999387"/>
                  <a:pt x="358178" y="1319499"/>
                  <a:pt x="669609" y="1402947"/>
                </a:cubicBezTo>
                <a:cubicBezTo>
                  <a:pt x="981040" y="1486395"/>
                  <a:pt x="1301152" y="1301577"/>
                  <a:pt x="1384600" y="990146"/>
                </a:cubicBezTo>
                <a:cubicBezTo>
                  <a:pt x="1468047" y="678715"/>
                  <a:pt x="1283230" y="358603"/>
                  <a:pt x="971799" y="275155"/>
                </a:cubicBezTo>
                <a:close/>
                <a:moveTo>
                  <a:pt x="1652142" y="394531"/>
                </a:moveTo>
                <a:lnTo>
                  <a:pt x="1649662" y="403784"/>
                </a:lnTo>
                <a:lnTo>
                  <a:pt x="1647140" y="399895"/>
                </a:lnTo>
                <a:close/>
                <a:moveTo>
                  <a:pt x="1158157" y="65026"/>
                </a:moveTo>
                <a:lnTo>
                  <a:pt x="1154679" y="271718"/>
                </a:lnTo>
                <a:lnTo>
                  <a:pt x="1148331" y="270017"/>
                </a:lnTo>
                <a:cubicBezTo>
                  <a:pt x="1200055" y="299127"/>
                  <a:pt x="1246804" y="334821"/>
                  <a:pt x="1286346" y="377149"/>
                </a:cubicBezTo>
                <a:lnTo>
                  <a:pt x="1470353" y="331395"/>
                </a:lnTo>
                <a:lnTo>
                  <a:pt x="1588305" y="553229"/>
                </a:lnTo>
                <a:lnTo>
                  <a:pt x="1457194" y="671432"/>
                </a:lnTo>
                <a:cubicBezTo>
                  <a:pt x="1473630" y="731297"/>
                  <a:pt x="1481376" y="793983"/>
                  <a:pt x="1478595" y="857704"/>
                </a:cubicBezTo>
                <a:lnTo>
                  <a:pt x="1642362" y="948616"/>
                </a:lnTo>
                <a:lnTo>
                  <a:pt x="1577335" y="1191298"/>
                </a:lnTo>
                <a:lnTo>
                  <a:pt x="1378614" y="1187955"/>
                </a:lnTo>
                <a:cubicBezTo>
                  <a:pt x="1353489" y="1229936"/>
                  <a:pt x="1323048" y="1267799"/>
                  <a:pt x="1288939" y="1301599"/>
                </a:cubicBezTo>
                <a:lnTo>
                  <a:pt x="1354201" y="1471932"/>
                </a:lnTo>
                <a:lnTo>
                  <a:pt x="1148396" y="1616039"/>
                </a:lnTo>
                <a:lnTo>
                  <a:pt x="992294" y="1480516"/>
                </a:lnTo>
                <a:lnTo>
                  <a:pt x="1011291" y="1467215"/>
                </a:lnTo>
                <a:cubicBezTo>
                  <a:pt x="951500" y="1486565"/>
                  <a:pt x="888271" y="1495869"/>
                  <a:pt x="823805" y="1495510"/>
                </a:cubicBezTo>
                <a:lnTo>
                  <a:pt x="729193" y="1665940"/>
                </a:lnTo>
                <a:lnTo>
                  <a:pt x="486511" y="1600914"/>
                </a:lnTo>
                <a:lnTo>
                  <a:pt x="489790" y="1406012"/>
                </a:lnTo>
                <a:cubicBezTo>
                  <a:pt x="438364" y="1376702"/>
                  <a:pt x="391917" y="1340859"/>
                  <a:pt x="352658" y="1298452"/>
                </a:cubicBezTo>
                <a:lnTo>
                  <a:pt x="355803" y="1305197"/>
                </a:lnTo>
                <a:lnTo>
                  <a:pt x="152856" y="1344512"/>
                </a:lnTo>
                <a:lnTo>
                  <a:pt x="46675" y="1116809"/>
                </a:lnTo>
                <a:lnTo>
                  <a:pt x="183929" y="1005520"/>
                </a:lnTo>
                <a:cubicBezTo>
                  <a:pt x="169279" y="951824"/>
                  <a:pt x="161626" y="895865"/>
                  <a:pt x="161615" y="838915"/>
                </a:cubicBezTo>
                <a:lnTo>
                  <a:pt x="0" y="749197"/>
                </a:lnTo>
                <a:lnTo>
                  <a:pt x="65026" y="506515"/>
                </a:lnTo>
                <a:lnTo>
                  <a:pt x="250227" y="509630"/>
                </a:lnTo>
                <a:cubicBezTo>
                  <a:pt x="275353" y="465291"/>
                  <a:pt x="305693" y="424864"/>
                  <a:pt x="340015" y="388679"/>
                </a:cubicBezTo>
                <a:lnTo>
                  <a:pt x="277984" y="197357"/>
                </a:lnTo>
                <a:lnTo>
                  <a:pt x="491050" y="64219"/>
                </a:lnTo>
                <a:lnTo>
                  <a:pt x="639843" y="207726"/>
                </a:lnTo>
                <a:lnTo>
                  <a:pt x="638348" y="208660"/>
                </a:lnTo>
                <a:cubicBezTo>
                  <a:pt x="696840" y="190256"/>
                  <a:pt x="758594" y="181748"/>
                  <a:pt x="821488" y="182440"/>
                </a:cubicBezTo>
                <a:lnTo>
                  <a:pt x="815140" y="180739"/>
                </a:lnTo>
                <a:lnTo>
                  <a:pt x="915476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sz="2700">
              <a:cs typeface="B Nazanin" pitchFamily="2" charset="-78"/>
            </a:endParaRPr>
          </a:p>
        </p:txBody>
      </p:sp>
      <p:sp>
        <p:nvSpPr>
          <p:cNvPr id="39" name="Rounded Rectangle 27">
            <a:extLst>
              <a:ext uri="{FF2B5EF4-FFF2-40B4-BE49-F238E27FC236}">
                <a16:creationId xmlns:a16="http://schemas.microsoft.com/office/drawing/2014/main" id="{A36B9A9F-B13F-4618-BA09-A6034746901B}"/>
              </a:ext>
            </a:extLst>
          </p:cNvPr>
          <p:cNvSpPr/>
          <p:nvPr/>
        </p:nvSpPr>
        <p:spPr>
          <a:xfrm>
            <a:off x="7202362" y="2333208"/>
            <a:ext cx="433874" cy="333274"/>
          </a:xfrm>
          <a:custGeom>
            <a:avLst/>
            <a:gdLst/>
            <a:ahLst/>
            <a:cxnLst/>
            <a:rect l="l" t="t" r="r" b="b"/>
            <a:pathLst>
              <a:path w="3186824" h="2447912">
                <a:moveTo>
                  <a:pt x="1917737" y="1021643"/>
                </a:moveTo>
                <a:cubicBezTo>
                  <a:pt x="2188548" y="1021643"/>
                  <a:pt x="2408083" y="1241178"/>
                  <a:pt x="2408083" y="1511989"/>
                </a:cubicBezTo>
                <a:cubicBezTo>
                  <a:pt x="2408083" y="1782800"/>
                  <a:pt x="2188548" y="2002335"/>
                  <a:pt x="1917737" y="2002335"/>
                </a:cubicBezTo>
                <a:cubicBezTo>
                  <a:pt x="1646926" y="2002335"/>
                  <a:pt x="1427391" y="1782800"/>
                  <a:pt x="1427391" y="1511989"/>
                </a:cubicBezTo>
                <a:cubicBezTo>
                  <a:pt x="1427391" y="1241178"/>
                  <a:pt x="1646926" y="1021643"/>
                  <a:pt x="1917737" y="1021643"/>
                </a:cubicBezTo>
                <a:close/>
                <a:moveTo>
                  <a:pt x="1917737" y="827913"/>
                </a:moveTo>
                <a:cubicBezTo>
                  <a:pt x="1539932" y="827913"/>
                  <a:pt x="1233661" y="1134184"/>
                  <a:pt x="1233661" y="1511989"/>
                </a:cubicBezTo>
                <a:cubicBezTo>
                  <a:pt x="1233661" y="1889794"/>
                  <a:pt x="1539932" y="2196065"/>
                  <a:pt x="1917737" y="2196065"/>
                </a:cubicBezTo>
                <a:cubicBezTo>
                  <a:pt x="2295542" y="2196065"/>
                  <a:pt x="2601813" y="1889794"/>
                  <a:pt x="2601813" y="1511989"/>
                </a:cubicBezTo>
                <a:cubicBezTo>
                  <a:pt x="2601813" y="1134184"/>
                  <a:pt x="2295542" y="827913"/>
                  <a:pt x="1917737" y="827913"/>
                </a:cubicBezTo>
                <a:close/>
                <a:moveTo>
                  <a:pt x="1112286" y="675885"/>
                </a:moveTo>
                <a:lnTo>
                  <a:pt x="1112286" y="830188"/>
                </a:lnTo>
                <a:lnTo>
                  <a:pt x="1328310" y="830188"/>
                </a:lnTo>
                <a:lnTo>
                  <a:pt x="1328310" y="675885"/>
                </a:lnTo>
                <a:close/>
                <a:moveTo>
                  <a:pt x="2586084" y="626422"/>
                </a:moveTo>
                <a:lnTo>
                  <a:pt x="2586084" y="830188"/>
                </a:lnTo>
                <a:lnTo>
                  <a:pt x="3001340" y="830188"/>
                </a:lnTo>
                <a:lnTo>
                  <a:pt x="3001340" y="626422"/>
                </a:lnTo>
                <a:close/>
                <a:moveTo>
                  <a:pt x="1593701" y="108218"/>
                </a:moveTo>
                <a:lnTo>
                  <a:pt x="1593701" y="432905"/>
                </a:lnTo>
                <a:lnTo>
                  <a:pt x="2241773" y="432905"/>
                </a:lnTo>
                <a:lnTo>
                  <a:pt x="2241773" y="108218"/>
                </a:lnTo>
                <a:close/>
                <a:moveTo>
                  <a:pt x="1452512" y="0"/>
                </a:moveTo>
                <a:lnTo>
                  <a:pt x="2382963" y="0"/>
                </a:lnTo>
                <a:cubicBezTo>
                  <a:pt x="2433311" y="0"/>
                  <a:pt x="2474127" y="40816"/>
                  <a:pt x="2474127" y="91164"/>
                </a:cubicBezTo>
                <a:lnTo>
                  <a:pt x="2474127" y="432905"/>
                </a:lnTo>
                <a:lnTo>
                  <a:pt x="2933014" y="432905"/>
                </a:lnTo>
                <a:cubicBezTo>
                  <a:pt x="3073189" y="432905"/>
                  <a:pt x="3186824" y="546540"/>
                  <a:pt x="3186824" y="686715"/>
                </a:cubicBezTo>
                <a:lnTo>
                  <a:pt x="3186824" y="2194102"/>
                </a:lnTo>
                <a:cubicBezTo>
                  <a:pt x="3186824" y="2334277"/>
                  <a:pt x="3073189" y="2447912"/>
                  <a:pt x="2933014" y="2447912"/>
                </a:cubicBezTo>
                <a:lnTo>
                  <a:pt x="253810" y="2447912"/>
                </a:lnTo>
                <a:cubicBezTo>
                  <a:pt x="113635" y="2447912"/>
                  <a:pt x="0" y="2334277"/>
                  <a:pt x="0" y="2194102"/>
                </a:cubicBezTo>
                <a:lnTo>
                  <a:pt x="0" y="686715"/>
                </a:lnTo>
                <a:cubicBezTo>
                  <a:pt x="0" y="546540"/>
                  <a:pt x="113635" y="432905"/>
                  <a:pt x="253810" y="432905"/>
                </a:cubicBezTo>
                <a:lnTo>
                  <a:pt x="307082" y="432905"/>
                </a:lnTo>
                <a:lnTo>
                  <a:pt x="307082" y="313169"/>
                </a:lnTo>
                <a:cubicBezTo>
                  <a:pt x="307082" y="287995"/>
                  <a:pt x="327490" y="267587"/>
                  <a:pt x="352664" y="267587"/>
                </a:cubicBezTo>
                <a:lnTo>
                  <a:pt x="817888" y="267587"/>
                </a:lnTo>
                <a:cubicBezTo>
                  <a:pt x="843062" y="267587"/>
                  <a:pt x="863470" y="287995"/>
                  <a:pt x="863470" y="313169"/>
                </a:cubicBezTo>
                <a:lnTo>
                  <a:pt x="863470" y="432905"/>
                </a:lnTo>
                <a:lnTo>
                  <a:pt x="1361348" y="432905"/>
                </a:lnTo>
                <a:lnTo>
                  <a:pt x="1361348" y="91164"/>
                </a:lnTo>
                <a:cubicBezTo>
                  <a:pt x="1361348" y="40816"/>
                  <a:pt x="1402164" y="0"/>
                  <a:pt x="145251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sz="2700">
              <a:cs typeface="B Nazanin" pitchFamily="2" charset="-78"/>
            </a:endParaRPr>
          </a:p>
        </p:txBody>
      </p:sp>
      <p:sp>
        <p:nvSpPr>
          <p:cNvPr id="40" name="Rounded Rectangle 7">
            <a:extLst>
              <a:ext uri="{FF2B5EF4-FFF2-40B4-BE49-F238E27FC236}">
                <a16:creationId xmlns:a16="http://schemas.microsoft.com/office/drawing/2014/main" id="{6CD596F9-7A02-4B2B-8010-B83BD7A17B82}"/>
              </a:ext>
            </a:extLst>
          </p:cNvPr>
          <p:cNvSpPr/>
          <p:nvPr/>
        </p:nvSpPr>
        <p:spPr>
          <a:xfrm>
            <a:off x="4578646" y="2285806"/>
            <a:ext cx="441114" cy="380677"/>
          </a:xfrm>
          <a:custGeom>
            <a:avLst/>
            <a:gdLst/>
            <a:ahLst/>
            <a:cxnLst/>
            <a:rect l="l" t="t" r="r" b="b"/>
            <a:pathLst>
              <a:path w="3240006" h="2796091">
                <a:moveTo>
                  <a:pt x="686867" y="612319"/>
                </a:moveTo>
                <a:cubicBezTo>
                  <a:pt x="611281" y="612319"/>
                  <a:pt x="550007" y="673593"/>
                  <a:pt x="550007" y="749179"/>
                </a:cubicBezTo>
                <a:cubicBezTo>
                  <a:pt x="550007" y="824765"/>
                  <a:pt x="611281" y="886039"/>
                  <a:pt x="686867" y="886039"/>
                </a:cubicBezTo>
                <a:cubicBezTo>
                  <a:pt x="762453" y="886039"/>
                  <a:pt x="823727" y="824765"/>
                  <a:pt x="823727" y="749179"/>
                </a:cubicBezTo>
                <a:cubicBezTo>
                  <a:pt x="823727" y="673593"/>
                  <a:pt x="762453" y="612319"/>
                  <a:pt x="686867" y="612319"/>
                </a:cubicBezTo>
                <a:close/>
                <a:moveTo>
                  <a:pt x="1587500" y="281447"/>
                </a:moveTo>
                <a:cubicBezTo>
                  <a:pt x="1432061" y="281447"/>
                  <a:pt x="1306053" y="407455"/>
                  <a:pt x="1306053" y="562894"/>
                </a:cubicBezTo>
                <a:cubicBezTo>
                  <a:pt x="1306053" y="718333"/>
                  <a:pt x="1432061" y="844341"/>
                  <a:pt x="1587500" y="844341"/>
                </a:cubicBezTo>
                <a:cubicBezTo>
                  <a:pt x="1742939" y="844341"/>
                  <a:pt x="1868947" y="718333"/>
                  <a:pt x="1868947" y="562894"/>
                </a:cubicBezTo>
                <a:cubicBezTo>
                  <a:pt x="1868947" y="407455"/>
                  <a:pt x="1742939" y="281447"/>
                  <a:pt x="1587500" y="281447"/>
                </a:cubicBezTo>
                <a:close/>
                <a:moveTo>
                  <a:pt x="1587500" y="0"/>
                </a:moveTo>
                <a:cubicBezTo>
                  <a:pt x="1898378" y="0"/>
                  <a:pt x="2150394" y="252016"/>
                  <a:pt x="2150394" y="562894"/>
                </a:cubicBezTo>
                <a:cubicBezTo>
                  <a:pt x="2150394" y="786167"/>
                  <a:pt x="2020401" y="979078"/>
                  <a:pt x="1831095" y="1068260"/>
                </a:cubicBezTo>
                <a:lnTo>
                  <a:pt x="2215710" y="1068260"/>
                </a:lnTo>
                <a:cubicBezTo>
                  <a:pt x="2374756" y="1068260"/>
                  <a:pt x="2503688" y="1197192"/>
                  <a:pt x="2503688" y="1356238"/>
                </a:cubicBezTo>
                <a:lnTo>
                  <a:pt x="2503688" y="1474975"/>
                </a:lnTo>
                <a:lnTo>
                  <a:pt x="2656086" y="1474975"/>
                </a:lnTo>
                <a:cubicBezTo>
                  <a:pt x="2692420" y="1474975"/>
                  <a:pt x="2722815" y="1500405"/>
                  <a:pt x="2728975" y="1534767"/>
                </a:cubicBezTo>
                <a:lnTo>
                  <a:pt x="3240006" y="1109804"/>
                </a:lnTo>
                <a:lnTo>
                  <a:pt x="3240006" y="2754548"/>
                </a:lnTo>
                <a:lnTo>
                  <a:pt x="2728975" y="2329585"/>
                </a:lnTo>
                <a:cubicBezTo>
                  <a:pt x="2722815" y="2363946"/>
                  <a:pt x="2692420" y="2389375"/>
                  <a:pt x="2656086" y="2389375"/>
                </a:cubicBezTo>
                <a:lnTo>
                  <a:pt x="2503688" y="2389375"/>
                </a:lnTo>
                <a:lnTo>
                  <a:pt x="2503688" y="2508113"/>
                </a:lnTo>
                <a:cubicBezTo>
                  <a:pt x="2503688" y="2667159"/>
                  <a:pt x="2374756" y="2796091"/>
                  <a:pt x="2215710" y="2796091"/>
                </a:cubicBezTo>
                <a:lnTo>
                  <a:pt x="287978" y="2796091"/>
                </a:lnTo>
                <a:cubicBezTo>
                  <a:pt x="128932" y="2796091"/>
                  <a:pt x="0" y="2667159"/>
                  <a:pt x="0" y="2508113"/>
                </a:cubicBezTo>
                <a:lnTo>
                  <a:pt x="0" y="1356238"/>
                </a:lnTo>
                <a:cubicBezTo>
                  <a:pt x="0" y="1197192"/>
                  <a:pt x="128932" y="1068260"/>
                  <a:pt x="287978" y="1068260"/>
                </a:cubicBezTo>
                <a:lnTo>
                  <a:pt x="544513" y="1068260"/>
                </a:lnTo>
                <a:cubicBezTo>
                  <a:pt x="422089" y="1014226"/>
                  <a:pt x="336949" y="891645"/>
                  <a:pt x="336949" y="749179"/>
                </a:cubicBezTo>
                <a:cubicBezTo>
                  <a:pt x="336949" y="555925"/>
                  <a:pt x="493613" y="399261"/>
                  <a:pt x="686867" y="399261"/>
                </a:cubicBezTo>
                <a:cubicBezTo>
                  <a:pt x="880121" y="399261"/>
                  <a:pt x="1036785" y="555925"/>
                  <a:pt x="1036785" y="749179"/>
                </a:cubicBezTo>
                <a:cubicBezTo>
                  <a:pt x="1036785" y="891645"/>
                  <a:pt x="951645" y="1014226"/>
                  <a:pt x="829222" y="1068260"/>
                </a:cubicBezTo>
                <a:lnTo>
                  <a:pt x="1343906" y="1068260"/>
                </a:lnTo>
                <a:cubicBezTo>
                  <a:pt x="1154600" y="979078"/>
                  <a:pt x="1024606" y="786167"/>
                  <a:pt x="1024606" y="562894"/>
                </a:cubicBezTo>
                <a:cubicBezTo>
                  <a:pt x="1024606" y="252016"/>
                  <a:pt x="1276622" y="0"/>
                  <a:pt x="158750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sz="2700"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876074186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206381AD-4C2B-4745-99B1-0BBCE6131A7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prstGeom prst="rect">
            <a:avLst/>
          </a:prstGeom>
        </p:spPr>
        <p:txBody>
          <a:bodyPr/>
          <a:lstStyle/>
          <a:p>
            <a:pPr rtl="1"/>
            <a:r>
              <a:rPr lang="fa-IR" dirty="0">
                <a:cs typeface="B Nazanin" pitchFamily="2" charset="-78"/>
              </a:rPr>
              <a:t>اینفوگرافیک جدول زمانی</a:t>
            </a:r>
            <a:endParaRPr lang="en-US" dirty="0">
              <a:cs typeface="B Nazanin" pitchFamily="2" charset="-78"/>
            </a:endParaRP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2F13A143-FABB-4419-8242-942D0B28963F}"/>
              </a:ext>
            </a:extLst>
          </p:cNvPr>
          <p:cNvGrpSpPr/>
          <p:nvPr/>
        </p:nvGrpSpPr>
        <p:grpSpPr>
          <a:xfrm>
            <a:off x="1297545" y="2488476"/>
            <a:ext cx="419949" cy="419949"/>
            <a:chOff x="2037500" y="3040187"/>
            <a:chExt cx="419949" cy="419949"/>
          </a:xfrm>
          <a:solidFill>
            <a:schemeClr val="accent5"/>
          </a:solidFill>
        </p:grpSpPr>
        <p:sp>
          <p:nvSpPr>
            <p:cNvPr id="3" name="Circle: Hollow 2">
              <a:extLst>
                <a:ext uri="{FF2B5EF4-FFF2-40B4-BE49-F238E27FC236}">
                  <a16:creationId xmlns:a16="http://schemas.microsoft.com/office/drawing/2014/main" id="{EEB31F12-24DE-47BD-96A4-4772956DE499}"/>
                </a:ext>
              </a:extLst>
            </p:cNvPr>
            <p:cNvSpPr/>
            <p:nvPr/>
          </p:nvSpPr>
          <p:spPr>
            <a:xfrm>
              <a:off x="2037500" y="3040187"/>
              <a:ext cx="419949" cy="419949"/>
            </a:xfrm>
            <a:prstGeom prst="donut">
              <a:avLst>
                <a:gd name="adj" fmla="val 11391"/>
              </a:avLst>
            </a:prstGeom>
            <a:grpFill/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>
                <a:solidFill>
                  <a:schemeClr val="tx1"/>
                </a:solidFill>
                <a:cs typeface="B Nazanin" pitchFamily="2" charset="-78"/>
              </a:endParaRPr>
            </a:p>
          </p:txBody>
        </p:sp>
        <p:sp>
          <p:nvSpPr>
            <p:cNvPr id="4" name="Oval 3">
              <a:extLst>
                <a:ext uri="{FF2B5EF4-FFF2-40B4-BE49-F238E27FC236}">
                  <a16:creationId xmlns:a16="http://schemas.microsoft.com/office/drawing/2014/main" id="{68E69175-0207-4400-9307-16A395CEF473}"/>
                </a:ext>
              </a:extLst>
            </p:cNvPr>
            <p:cNvSpPr/>
            <p:nvPr/>
          </p:nvSpPr>
          <p:spPr>
            <a:xfrm>
              <a:off x="2133174" y="3135861"/>
              <a:ext cx="228600" cy="2286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</p:grpSp>
      <p:sp>
        <p:nvSpPr>
          <p:cNvPr id="6" name="Rectangle 5">
            <a:extLst>
              <a:ext uri="{FF2B5EF4-FFF2-40B4-BE49-F238E27FC236}">
                <a16:creationId xmlns:a16="http://schemas.microsoft.com/office/drawing/2014/main" id="{F75BF166-7072-4AA4-8069-95FD145B99C4}"/>
              </a:ext>
            </a:extLst>
          </p:cNvPr>
          <p:cNvSpPr/>
          <p:nvPr/>
        </p:nvSpPr>
        <p:spPr>
          <a:xfrm>
            <a:off x="1518285" y="2488476"/>
            <a:ext cx="9189720" cy="47625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cs typeface="B Nazanin" pitchFamily="2" charset="-78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5C6FBDA3-ED66-49D2-BEF6-9F5587F30E48}"/>
              </a:ext>
            </a:extLst>
          </p:cNvPr>
          <p:cNvSpPr/>
          <p:nvPr/>
        </p:nvSpPr>
        <p:spPr>
          <a:xfrm>
            <a:off x="1518285" y="2860800"/>
            <a:ext cx="9189720" cy="47625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cs typeface="B Nazanin" pitchFamily="2" charset="-78"/>
            </a:endParaRP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EB5B7656-A25F-4708-B7CC-F3B88884B984}"/>
              </a:ext>
            </a:extLst>
          </p:cNvPr>
          <p:cNvGrpSpPr/>
          <p:nvPr/>
        </p:nvGrpSpPr>
        <p:grpSpPr>
          <a:xfrm>
            <a:off x="10474506" y="2497225"/>
            <a:ext cx="419949" cy="419949"/>
            <a:chOff x="2037500" y="3040187"/>
            <a:chExt cx="419949" cy="419949"/>
          </a:xfrm>
          <a:solidFill>
            <a:schemeClr val="accent5"/>
          </a:solidFill>
        </p:grpSpPr>
        <p:sp>
          <p:nvSpPr>
            <p:cNvPr id="10" name="Circle: Hollow 9">
              <a:extLst>
                <a:ext uri="{FF2B5EF4-FFF2-40B4-BE49-F238E27FC236}">
                  <a16:creationId xmlns:a16="http://schemas.microsoft.com/office/drawing/2014/main" id="{6F3EA9AC-33DD-4240-9690-1E53E7BBA878}"/>
                </a:ext>
              </a:extLst>
            </p:cNvPr>
            <p:cNvSpPr/>
            <p:nvPr/>
          </p:nvSpPr>
          <p:spPr>
            <a:xfrm>
              <a:off x="2037500" y="3040187"/>
              <a:ext cx="419949" cy="419949"/>
            </a:xfrm>
            <a:prstGeom prst="donut">
              <a:avLst>
                <a:gd name="adj" fmla="val 11391"/>
              </a:avLst>
            </a:prstGeom>
            <a:grpFill/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>
                <a:solidFill>
                  <a:schemeClr val="tx1"/>
                </a:solidFill>
                <a:cs typeface="B Nazanin" pitchFamily="2" charset="-78"/>
              </a:endParaRPr>
            </a:p>
          </p:txBody>
        </p:sp>
        <p:sp>
          <p:nvSpPr>
            <p:cNvPr id="11" name="Oval 10">
              <a:extLst>
                <a:ext uri="{FF2B5EF4-FFF2-40B4-BE49-F238E27FC236}">
                  <a16:creationId xmlns:a16="http://schemas.microsoft.com/office/drawing/2014/main" id="{DA451C7B-2039-4F27-B6CE-30082BCC35D5}"/>
                </a:ext>
              </a:extLst>
            </p:cNvPr>
            <p:cNvSpPr/>
            <p:nvPr/>
          </p:nvSpPr>
          <p:spPr>
            <a:xfrm>
              <a:off x="2133174" y="3135861"/>
              <a:ext cx="228600" cy="2286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</p:grpSp>
      <p:sp>
        <p:nvSpPr>
          <p:cNvPr id="12" name="Oval 7">
            <a:extLst>
              <a:ext uri="{FF2B5EF4-FFF2-40B4-BE49-F238E27FC236}">
                <a16:creationId xmlns:a16="http://schemas.microsoft.com/office/drawing/2014/main" id="{12070E40-9F06-44F8-A2E8-ACA21E52F4E7}"/>
              </a:ext>
            </a:extLst>
          </p:cNvPr>
          <p:cNvSpPr/>
          <p:nvPr/>
        </p:nvSpPr>
        <p:spPr>
          <a:xfrm>
            <a:off x="5946532" y="2539078"/>
            <a:ext cx="288000" cy="28803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 dirty="0">
              <a:cs typeface="B Nazanin" pitchFamily="2" charset="-78"/>
            </a:endParaRPr>
          </a:p>
        </p:txBody>
      </p:sp>
      <p:sp>
        <p:nvSpPr>
          <p:cNvPr id="13" name="Oval 8">
            <a:extLst>
              <a:ext uri="{FF2B5EF4-FFF2-40B4-BE49-F238E27FC236}">
                <a16:creationId xmlns:a16="http://schemas.microsoft.com/office/drawing/2014/main" id="{0369B48D-185D-43CE-A13D-9909D1C397DF}"/>
              </a:ext>
            </a:extLst>
          </p:cNvPr>
          <p:cNvSpPr/>
          <p:nvPr/>
        </p:nvSpPr>
        <p:spPr>
          <a:xfrm>
            <a:off x="7480851" y="2539078"/>
            <a:ext cx="288000" cy="288032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 dirty="0">
              <a:cs typeface="B Nazanin" pitchFamily="2" charset="-78"/>
            </a:endParaRPr>
          </a:p>
        </p:txBody>
      </p:sp>
      <p:sp>
        <p:nvSpPr>
          <p:cNvPr id="14" name="Oval 9">
            <a:extLst>
              <a:ext uri="{FF2B5EF4-FFF2-40B4-BE49-F238E27FC236}">
                <a16:creationId xmlns:a16="http://schemas.microsoft.com/office/drawing/2014/main" id="{C6436BBC-A00D-493C-B710-ADA6F3F520F5}"/>
              </a:ext>
            </a:extLst>
          </p:cNvPr>
          <p:cNvSpPr/>
          <p:nvPr/>
        </p:nvSpPr>
        <p:spPr>
          <a:xfrm>
            <a:off x="9015170" y="2539078"/>
            <a:ext cx="288000" cy="288032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 dirty="0">
              <a:cs typeface="B Nazanin" pitchFamily="2" charset="-78"/>
            </a:endParaRPr>
          </a:p>
        </p:txBody>
      </p:sp>
      <p:sp>
        <p:nvSpPr>
          <p:cNvPr id="16" name="Oval 12">
            <a:extLst>
              <a:ext uri="{FF2B5EF4-FFF2-40B4-BE49-F238E27FC236}">
                <a16:creationId xmlns:a16="http://schemas.microsoft.com/office/drawing/2014/main" id="{97084A4E-2D1B-4271-8572-653178BF0EF3}"/>
              </a:ext>
            </a:extLst>
          </p:cNvPr>
          <p:cNvSpPr/>
          <p:nvPr/>
        </p:nvSpPr>
        <p:spPr>
          <a:xfrm>
            <a:off x="2877894" y="2539078"/>
            <a:ext cx="288000" cy="288032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 dirty="0">
              <a:cs typeface="B Nazanin" pitchFamily="2" charset="-78"/>
            </a:endParaRPr>
          </a:p>
        </p:txBody>
      </p:sp>
      <p:sp>
        <p:nvSpPr>
          <p:cNvPr id="17" name="Oval 13">
            <a:extLst>
              <a:ext uri="{FF2B5EF4-FFF2-40B4-BE49-F238E27FC236}">
                <a16:creationId xmlns:a16="http://schemas.microsoft.com/office/drawing/2014/main" id="{A0240128-0CEF-4E48-A50F-6587512F0713}"/>
              </a:ext>
            </a:extLst>
          </p:cNvPr>
          <p:cNvSpPr/>
          <p:nvPr/>
        </p:nvSpPr>
        <p:spPr>
          <a:xfrm>
            <a:off x="4412213" y="2539078"/>
            <a:ext cx="288000" cy="28803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 dirty="0">
              <a:cs typeface="B Nazanin" pitchFamily="2" charset="-78"/>
            </a:endParaRPr>
          </a:p>
        </p:txBody>
      </p:sp>
      <p:sp>
        <p:nvSpPr>
          <p:cNvPr id="18" name="Oval 113">
            <a:extLst>
              <a:ext uri="{FF2B5EF4-FFF2-40B4-BE49-F238E27FC236}">
                <a16:creationId xmlns:a16="http://schemas.microsoft.com/office/drawing/2014/main" id="{3E890389-F6B7-4E7F-873B-DC5920EE3ACF}"/>
              </a:ext>
            </a:extLst>
          </p:cNvPr>
          <p:cNvSpPr/>
          <p:nvPr/>
        </p:nvSpPr>
        <p:spPr>
          <a:xfrm>
            <a:off x="4214213" y="3235606"/>
            <a:ext cx="684000" cy="6840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 dirty="0">
              <a:cs typeface="B Nazanin" pitchFamily="2" charset="-78"/>
            </a:endParaRPr>
          </a:p>
        </p:txBody>
      </p:sp>
      <p:grpSp>
        <p:nvGrpSpPr>
          <p:cNvPr id="19" name="Group 5">
            <a:extLst>
              <a:ext uri="{FF2B5EF4-FFF2-40B4-BE49-F238E27FC236}">
                <a16:creationId xmlns:a16="http://schemas.microsoft.com/office/drawing/2014/main" id="{68DB03E9-E73C-4931-B713-AE590DD1FEE9}"/>
              </a:ext>
            </a:extLst>
          </p:cNvPr>
          <p:cNvGrpSpPr/>
          <p:nvPr/>
        </p:nvGrpSpPr>
        <p:grpSpPr>
          <a:xfrm>
            <a:off x="3781080" y="3962463"/>
            <a:ext cx="1550267" cy="901805"/>
            <a:chOff x="2676933" y="3348115"/>
            <a:chExt cx="1550267" cy="901805"/>
          </a:xfrm>
        </p:grpSpPr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977C9AC5-BDD4-4F68-B24D-5489F038CA81}"/>
                </a:ext>
              </a:extLst>
            </p:cNvPr>
            <p:cNvSpPr txBox="1"/>
            <p:nvPr/>
          </p:nvSpPr>
          <p:spPr>
            <a:xfrm>
              <a:off x="2676933" y="3348115"/>
              <a:ext cx="1550267" cy="30777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rtl="1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محتوا در اینجا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D11778EE-ECBA-44D6-9C55-EDAECFEABB39}"/>
                </a:ext>
              </a:extLst>
            </p:cNvPr>
            <p:cNvSpPr txBox="1"/>
            <p:nvPr/>
          </p:nvSpPr>
          <p:spPr>
            <a:xfrm>
              <a:off x="2676933" y="3603589"/>
              <a:ext cx="155026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ارائه پاورپوینت مدرنی را دریافت کنید که به زیبایی طراحی شده است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cxnSp>
        <p:nvCxnSpPr>
          <p:cNvPr id="22" name="Straight Arrow Connector 115">
            <a:extLst>
              <a:ext uri="{FF2B5EF4-FFF2-40B4-BE49-F238E27FC236}">
                <a16:creationId xmlns:a16="http://schemas.microsoft.com/office/drawing/2014/main" id="{952D92D8-6A16-489C-81DB-48A1BD9AD74A}"/>
              </a:ext>
            </a:extLst>
          </p:cNvPr>
          <p:cNvCxnSpPr>
            <a:cxnSpLocks/>
          </p:cNvCxnSpPr>
          <p:nvPr/>
        </p:nvCxnSpPr>
        <p:spPr>
          <a:xfrm flipV="1">
            <a:off x="4556213" y="2941709"/>
            <a:ext cx="0" cy="293898"/>
          </a:xfrm>
          <a:prstGeom prst="straightConnector1">
            <a:avLst/>
          </a:prstGeom>
          <a:ln w="25400">
            <a:solidFill>
              <a:schemeClr val="accent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Oval 119">
            <a:extLst>
              <a:ext uri="{FF2B5EF4-FFF2-40B4-BE49-F238E27FC236}">
                <a16:creationId xmlns:a16="http://schemas.microsoft.com/office/drawing/2014/main" id="{EC428F3E-86E5-4C7E-8BB6-C19481FC476A}"/>
              </a:ext>
            </a:extLst>
          </p:cNvPr>
          <p:cNvSpPr/>
          <p:nvPr/>
        </p:nvSpPr>
        <p:spPr>
          <a:xfrm>
            <a:off x="7282851" y="3236765"/>
            <a:ext cx="684000" cy="68400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 dirty="0">
              <a:cs typeface="B Nazanin" pitchFamily="2" charset="-78"/>
            </a:endParaRPr>
          </a:p>
        </p:txBody>
      </p:sp>
      <p:grpSp>
        <p:nvGrpSpPr>
          <p:cNvPr id="24" name="Group 15">
            <a:extLst>
              <a:ext uri="{FF2B5EF4-FFF2-40B4-BE49-F238E27FC236}">
                <a16:creationId xmlns:a16="http://schemas.microsoft.com/office/drawing/2014/main" id="{2A5BB4C8-E69F-45C8-A663-C258CC19F233}"/>
              </a:ext>
            </a:extLst>
          </p:cNvPr>
          <p:cNvGrpSpPr/>
          <p:nvPr/>
        </p:nvGrpSpPr>
        <p:grpSpPr>
          <a:xfrm>
            <a:off x="6849718" y="3963622"/>
            <a:ext cx="1550267" cy="901805"/>
            <a:chOff x="4898136" y="3349274"/>
            <a:chExt cx="1550267" cy="901805"/>
          </a:xfrm>
        </p:grpSpPr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078EF781-76A1-4B0F-A911-4E1AEBF5122C}"/>
                </a:ext>
              </a:extLst>
            </p:cNvPr>
            <p:cNvSpPr txBox="1"/>
            <p:nvPr/>
          </p:nvSpPr>
          <p:spPr>
            <a:xfrm>
              <a:off x="4898136" y="3349274"/>
              <a:ext cx="1550267" cy="30777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rtl="1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محتوا در اینجا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789098CB-95E4-43CE-84B8-A26CABB013A6}"/>
                </a:ext>
              </a:extLst>
            </p:cNvPr>
            <p:cNvSpPr txBox="1"/>
            <p:nvPr/>
          </p:nvSpPr>
          <p:spPr>
            <a:xfrm>
              <a:off x="4898136" y="3604748"/>
              <a:ext cx="155026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ارائه پاورپوینت مدرنی را دریافت کنید که به زیبایی طراحی شده است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cxnSp>
        <p:nvCxnSpPr>
          <p:cNvPr id="27" name="Straight Arrow Connector 121">
            <a:extLst>
              <a:ext uri="{FF2B5EF4-FFF2-40B4-BE49-F238E27FC236}">
                <a16:creationId xmlns:a16="http://schemas.microsoft.com/office/drawing/2014/main" id="{B524CF61-D42C-433C-89AF-6FBD0B552EAF}"/>
              </a:ext>
            </a:extLst>
          </p:cNvPr>
          <p:cNvCxnSpPr>
            <a:cxnSpLocks/>
          </p:cNvCxnSpPr>
          <p:nvPr/>
        </p:nvCxnSpPr>
        <p:spPr>
          <a:xfrm flipV="1">
            <a:off x="7624851" y="2884260"/>
            <a:ext cx="0" cy="352505"/>
          </a:xfrm>
          <a:prstGeom prst="straightConnector1">
            <a:avLst/>
          </a:prstGeom>
          <a:ln w="25400">
            <a:solidFill>
              <a:schemeClr val="accent3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Oval 125">
            <a:extLst>
              <a:ext uri="{FF2B5EF4-FFF2-40B4-BE49-F238E27FC236}">
                <a16:creationId xmlns:a16="http://schemas.microsoft.com/office/drawing/2014/main" id="{7585456F-2EE4-427D-A3D5-E7B386C6EB30}"/>
              </a:ext>
            </a:extLst>
          </p:cNvPr>
          <p:cNvSpPr/>
          <p:nvPr/>
        </p:nvSpPr>
        <p:spPr>
          <a:xfrm>
            <a:off x="10351486" y="3237923"/>
            <a:ext cx="684000" cy="6840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 dirty="0">
              <a:solidFill>
                <a:schemeClr val="tx1">
                  <a:lumMod val="75000"/>
                  <a:lumOff val="25000"/>
                </a:schemeClr>
              </a:solidFill>
              <a:cs typeface="B Nazanin" pitchFamily="2" charset="-78"/>
            </a:endParaRPr>
          </a:p>
        </p:txBody>
      </p:sp>
      <p:grpSp>
        <p:nvGrpSpPr>
          <p:cNvPr id="29" name="Group 17">
            <a:extLst>
              <a:ext uri="{FF2B5EF4-FFF2-40B4-BE49-F238E27FC236}">
                <a16:creationId xmlns:a16="http://schemas.microsoft.com/office/drawing/2014/main" id="{7F621EA8-D715-4A52-AE06-08AE772E3D30}"/>
              </a:ext>
            </a:extLst>
          </p:cNvPr>
          <p:cNvGrpSpPr/>
          <p:nvPr/>
        </p:nvGrpSpPr>
        <p:grpSpPr>
          <a:xfrm>
            <a:off x="9918353" y="3964780"/>
            <a:ext cx="1550267" cy="901805"/>
            <a:chOff x="7119339" y="3350432"/>
            <a:chExt cx="1550267" cy="901805"/>
          </a:xfrm>
        </p:grpSpPr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A27560A5-EAB1-46B5-B774-8809BFA4015B}"/>
                </a:ext>
              </a:extLst>
            </p:cNvPr>
            <p:cNvSpPr txBox="1"/>
            <p:nvPr/>
          </p:nvSpPr>
          <p:spPr>
            <a:xfrm>
              <a:off x="7119339" y="3350432"/>
              <a:ext cx="1550267" cy="30777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rtl="1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محتوا در اینجا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79F278A3-5E58-41C4-AE56-2E037BD27C3B}"/>
                </a:ext>
              </a:extLst>
            </p:cNvPr>
            <p:cNvSpPr txBox="1"/>
            <p:nvPr/>
          </p:nvSpPr>
          <p:spPr>
            <a:xfrm>
              <a:off x="7119339" y="3605906"/>
              <a:ext cx="155026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ارائه پاورپوینت مدرنی را دریافت کنید که به زیبایی طراحی شده است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cxnSp>
        <p:nvCxnSpPr>
          <p:cNvPr id="32" name="Straight Arrow Connector 127">
            <a:extLst>
              <a:ext uri="{FF2B5EF4-FFF2-40B4-BE49-F238E27FC236}">
                <a16:creationId xmlns:a16="http://schemas.microsoft.com/office/drawing/2014/main" id="{869B45C0-81CA-4CEB-9E38-633FCC891DE2}"/>
              </a:ext>
            </a:extLst>
          </p:cNvPr>
          <p:cNvCxnSpPr/>
          <p:nvPr/>
        </p:nvCxnSpPr>
        <p:spPr>
          <a:xfrm flipH="1" flipV="1">
            <a:off x="10691196" y="2956813"/>
            <a:ext cx="4580" cy="281110"/>
          </a:xfrm>
          <a:prstGeom prst="straightConnector1">
            <a:avLst/>
          </a:prstGeom>
          <a:ln w="25400">
            <a:solidFill>
              <a:schemeClr val="accent5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Oval 131">
            <a:extLst>
              <a:ext uri="{FF2B5EF4-FFF2-40B4-BE49-F238E27FC236}">
                <a16:creationId xmlns:a16="http://schemas.microsoft.com/office/drawing/2014/main" id="{B5ED1EAB-01FD-47C7-AA3B-BC5755E35DC6}"/>
              </a:ext>
            </a:extLst>
          </p:cNvPr>
          <p:cNvSpPr/>
          <p:nvPr/>
        </p:nvSpPr>
        <p:spPr>
          <a:xfrm>
            <a:off x="2679894" y="4245472"/>
            <a:ext cx="684000" cy="68400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 dirty="0">
              <a:cs typeface="B Nazanin" pitchFamily="2" charset="-78"/>
            </a:endParaRPr>
          </a:p>
        </p:txBody>
      </p:sp>
      <p:grpSp>
        <p:nvGrpSpPr>
          <p:cNvPr id="34" name="Group 4">
            <a:extLst>
              <a:ext uri="{FF2B5EF4-FFF2-40B4-BE49-F238E27FC236}">
                <a16:creationId xmlns:a16="http://schemas.microsoft.com/office/drawing/2014/main" id="{DF9EDD2A-3426-4A3E-BB5A-3D266B5A5919}"/>
              </a:ext>
            </a:extLst>
          </p:cNvPr>
          <p:cNvGrpSpPr/>
          <p:nvPr/>
        </p:nvGrpSpPr>
        <p:grpSpPr>
          <a:xfrm>
            <a:off x="2246761" y="4965380"/>
            <a:ext cx="1550267" cy="901805"/>
            <a:chOff x="1570525" y="4862808"/>
            <a:chExt cx="1550267" cy="901805"/>
          </a:xfrm>
        </p:grpSpPr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444999C8-0638-49CF-B338-BEB18702EE2E}"/>
                </a:ext>
              </a:extLst>
            </p:cNvPr>
            <p:cNvSpPr txBox="1"/>
            <p:nvPr/>
          </p:nvSpPr>
          <p:spPr>
            <a:xfrm>
              <a:off x="1570525" y="4862808"/>
              <a:ext cx="1550267" cy="30777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rtl="1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محتوا در اینجا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DD9846EC-9F76-4479-BAAE-5C74EE4A5693}"/>
                </a:ext>
              </a:extLst>
            </p:cNvPr>
            <p:cNvSpPr txBox="1"/>
            <p:nvPr/>
          </p:nvSpPr>
          <p:spPr>
            <a:xfrm>
              <a:off x="1570525" y="5118282"/>
              <a:ext cx="155026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ارائه پاورپوینت مدرنی را دریافت کنید که به زیبایی طراحی شده است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cxnSp>
        <p:nvCxnSpPr>
          <p:cNvPr id="37" name="Straight Arrow Connector 133">
            <a:extLst>
              <a:ext uri="{FF2B5EF4-FFF2-40B4-BE49-F238E27FC236}">
                <a16:creationId xmlns:a16="http://schemas.microsoft.com/office/drawing/2014/main" id="{1F3FFDDA-56D9-4F78-996E-F8EB56AD64D9}"/>
              </a:ext>
            </a:extLst>
          </p:cNvPr>
          <p:cNvCxnSpPr>
            <a:cxnSpLocks/>
          </p:cNvCxnSpPr>
          <p:nvPr/>
        </p:nvCxnSpPr>
        <p:spPr>
          <a:xfrm flipV="1">
            <a:off x="3021894" y="2941709"/>
            <a:ext cx="0" cy="1371600"/>
          </a:xfrm>
          <a:prstGeom prst="straightConnector1">
            <a:avLst/>
          </a:prstGeom>
          <a:ln w="25400">
            <a:solidFill>
              <a:schemeClr val="accent4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Oval 150">
            <a:extLst>
              <a:ext uri="{FF2B5EF4-FFF2-40B4-BE49-F238E27FC236}">
                <a16:creationId xmlns:a16="http://schemas.microsoft.com/office/drawing/2014/main" id="{0124CCED-A3FA-4017-835F-69C76A39EF4E}"/>
              </a:ext>
            </a:extLst>
          </p:cNvPr>
          <p:cNvSpPr/>
          <p:nvPr/>
        </p:nvSpPr>
        <p:spPr>
          <a:xfrm>
            <a:off x="5748532" y="4241996"/>
            <a:ext cx="684000" cy="6840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 dirty="0">
              <a:cs typeface="B Nazanin" pitchFamily="2" charset="-78"/>
            </a:endParaRPr>
          </a:p>
        </p:txBody>
      </p:sp>
      <p:grpSp>
        <p:nvGrpSpPr>
          <p:cNvPr id="39" name="Group 14">
            <a:extLst>
              <a:ext uri="{FF2B5EF4-FFF2-40B4-BE49-F238E27FC236}">
                <a16:creationId xmlns:a16="http://schemas.microsoft.com/office/drawing/2014/main" id="{2A4385A5-1B53-43D8-B873-59F91B8A145F}"/>
              </a:ext>
            </a:extLst>
          </p:cNvPr>
          <p:cNvGrpSpPr/>
          <p:nvPr/>
        </p:nvGrpSpPr>
        <p:grpSpPr>
          <a:xfrm>
            <a:off x="5315399" y="4965380"/>
            <a:ext cx="1550267" cy="901805"/>
            <a:chOff x="3790962" y="4859332"/>
            <a:chExt cx="1550267" cy="901805"/>
          </a:xfrm>
        </p:grpSpPr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36FFF08B-405C-4CBB-8233-B43406C1174D}"/>
                </a:ext>
              </a:extLst>
            </p:cNvPr>
            <p:cNvSpPr txBox="1"/>
            <p:nvPr/>
          </p:nvSpPr>
          <p:spPr>
            <a:xfrm>
              <a:off x="3790962" y="4859332"/>
              <a:ext cx="1550267" cy="30777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rtl="1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محتوا در اینجا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6119C86A-1B94-4F2E-A507-60F2524EA1BD}"/>
                </a:ext>
              </a:extLst>
            </p:cNvPr>
            <p:cNvSpPr txBox="1"/>
            <p:nvPr/>
          </p:nvSpPr>
          <p:spPr>
            <a:xfrm>
              <a:off x="3790962" y="5114806"/>
              <a:ext cx="155026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ارائه پاورپوینت مدرنی را دریافت کنید که به زیبایی طراحی شده است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cxnSp>
        <p:nvCxnSpPr>
          <p:cNvPr id="42" name="Straight Arrow Connector 152">
            <a:extLst>
              <a:ext uri="{FF2B5EF4-FFF2-40B4-BE49-F238E27FC236}">
                <a16:creationId xmlns:a16="http://schemas.microsoft.com/office/drawing/2014/main" id="{3BD7EB61-FC9A-46D2-91EA-CF68F7E5CB48}"/>
              </a:ext>
            </a:extLst>
          </p:cNvPr>
          <p:cNvCxnSpPr/>
          <p:nvPr/>
        </p:nvCxnSpPr>
        <p:spPr>
          <a:xfrm flipV="1">
            <a:off x="6085281" y="2916599"/>
            <a:ext cx="10503" cy="1371600"/>
          </a:xfrm>
          <a:prstGeom prst="straightConnector1">
            <a:avLst/>
          </a:prstGeom>
          <a:ln w="25400">
            <a:solidFill>
              <a:schemeClr val="accent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Oval 156">
            <a:extLst>
              <a:ext uri="{FF2B5EF4-FFF2-40B4-BE49-F238E27FC236}">
                <a16:creationId xmlns:a16="http://schemas.microsoft.com/office/drawing/2014/main" id="{21B204EF-0F31-4D48-A1CB-38E1DC38A240}"/>
              </a:ext>
            </a:extLst>
          </p:cNvPr>
          <p:cNvSpPr/>
          <p:nvPr/>
        </p:nvSpPr>
        <p:spPr>
          <a:xfrm>
            <a:off x="8817170" y="4238520"/>
            <a:ext cx="684000" cy="68400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 dirty="0">
              <a:cs typeface="B Nazanin" pitchFamily="2" charset="-78"/>
            </a:endParaRPr>
          </a:p>
        </p:txBody>
      </p:sp>
      <p:grpSp>
        <p:nvGrpSpPr>
          <p:cNvPr id="44" name="Group 16">
            <a:extLst>
              <a:ext uri="{FF2B5EF4-FFF2-40B4-BE49-F238E27FC236}">
                <a16:creationId xmlns:a16="http://schemas.microsoft.com/office/drawing/2014/main" id="{CB32DB25-DE8B-428F-81E4-F4D42E744759}"/>
              </a:ext>
            </a:extLst>
          </p:cNvPr>
          <p:cNvGrpSpPr/>
          <p:nvPr/>
        </p:nvGrpSpPr>
        <p:grpSpPr>
          <a:xfrm>
            <a:off x="8384037" y="4965380"/>
            <a:ext cx="1550267" cy="901805"/>
            <a:chOff x="6011399" y="4855856"/>
            <a:chExt cx="1550267" cy="901805"/>
          </a:xfrm>
        </p:grpSpPr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8CA9AF05-6744-4C4B-8B06-87B3EBDE4839}"/>
                </a:ext>
              </a:extLst>
            </p:cNvPr>
            <p:cNvSpPr txBox="1"/>
            <p:nvPr/>
          </p:nvSpPr>
          <p:spPr>
            <a:xfrm>
              <a:off x="6011399" y="4855856"/>
              <a:ext cx="1550267" cy="30777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rtl="1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محتوا در اینجا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46" name="TextBox 45">
              <a:extLst>
                <a:ext uri="{FF2B5EF4-FFF2-40B4-BE49-F238E27FC236}">
                  <a16:creationId xmlns:a16="http://schemas.microsoft.com/office/drawing/2014/main" id="{C664B452-3EEA-4E30-B079-F0F1A5EC1326}"/>
                </a:ext>
              </a:extLst>
            </p:cNvPr>
            <p:cNvSpPr txBox="1"/>
            <p:nvPr/>
          </p:nvSpPr>
          <p:spPr>
            <a:xfrm>
              <a:off x="6011399" y="5111330"/>
              <a:ext cx="155026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ارائه پاورپوینت مدرنی را دریافت کنید که به زیبایی طراحی شده است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cxnSp>
        <p:nvCxnSpPr>
          <p:cNvPr id="47" name="Straight Arrow Connector 158">
            <a:extLst>
              <a:ext uri="{FF2B5EF4-FFF2-40B4-BE49-F238E27FC236}">
                <a16:creationId xmlns:a16="http://schemas.microsoft.com/office/drawing/2014/main" id="{3013CF37-13D8-4226-AC88-43D47A4D108D}"/>
              </a:ext>
            </a:extLst>
          </p:cNvPr>
          <p:cNvCxnSpPr>
            <a:cxnSpLocks/>
          </p:cNvCxnSpPr>
          <p:nvPr/>
        </p:nvCxnSpPr>
        <p:spPr>
          <a:xfrm flipH="1" flipV="1">
            <a:off x="9158026" y="2941709"/>
            <a:ext cx="2288" cy="1371600"/>
          </a:xfrm>
          <a:prstGeom prst="straightConnector1">
            <a:avLst/>
          </a:prstGeom>
          <a:ln w="25400">
            <a:solidFill>
              <a:schemeClr val="accent4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TextBox 47">
            <a:extLst>
              <a:ext uri="{FF2B5EF4-FFF2-40B4-BE49-F238E27FC236}">
                <a16:creationId xmlns:a16="http://schemas.microsoft.com/office/drawing/2014/main" id="{E5020811-3675-4699-9BEC-BF3FF46B4D6E}"/>
              </a:ext>
            </a:extLst>
          </p:cNvPr>
          <p:cNvSpPr txBox="1"/>
          <p:nvPr/>
        </p:nvSpPr>
        <p:spPr>
          <a:xfrm>
            <a:off x="10227147" y="1987233"/>
            <a:ext cx="932678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en-US" altLang="ko-KR" sz="20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2019</a:t>
            </a:r>
            <a:endParaRPr lang="ko-KR" altLang="en-US" sz="2000" b="1" dirty="0">
              <a:solidFill>
                <a:schemeClr val="tx1">
                  <a:lumMod val="75000"/>
                  <a:lumOff val="25000"/>
                </a:schemeClr>
              </a:solidFill>
              <a:cs typeface="B Nazanin" pitchFamily="2" charset="-78"/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2C63DBE5-49DB-4424-B2AE-F0EB5268B9D9}"/>
              </a:ext>
            </a:extLst>
          </p:cNvPr>
          <p:cNvSpPr txBox="1"/>
          <p:nvPr/>
        </p:nvSpPr>
        <p:spPr>
          <a:xfrm>
            <a:off x="8692831" y="1987233"/>
            <a:ext cx="932678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en-US" altLang="ko-KR" sz="2000" b="1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itchFamily="2" charset="-78"/>
              </a:rPr>
              <a:t>2018</a:t>
            </a:r>
            <a:endParaRPr lang="ko-KR" altLang="en-US" sz="2000" b="1" dirty="0">
              <a:solidFill>
                <a:schemeClr val="tx1">
                  <a:lumMod val="65000"/>
                  <a:lumOff val="35000"/>
                </a:schemeClr>
              </a:solidFill>
              <a:cs typeface="B Nazanin" pitchFamily="2" charset="-78"/>
            </a:endParaRP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EFF35ACB-0426-4778-AE2E-D206CDC17397}"/>
              </a:ext>
            </a:extLst>
          </p:cNvPr>
          <p:cNvSpPr txBox="1"/>
          <p:nvPr/>
        </p:nvSpPr>
        <p:spPr>
          <a:xfrm>
            <a:off x="7158512" y="1987233"/>
            <a:ext cx="932678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en-US" altLang="ko-KR" sz="2000" b="1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itchFamily="2" charset="-78"/>
              </a:rPr>
              <a:t>2017</a:t>
            </a:r>
            <a:endParaRPr lang="ko-KR" altLang="en-US" sz="2000" b="1" dirty="0">
              <a:solidFill>
                <a:schemeClr val="tx1">
                  <a:lumMod val="65000"/>
                  <a:lumOff val="35000"/>
                </a:schemeClr>
              </a:solidFill>
              <a:cs typeface="B Nazanin" pitchFamily="2" charset="-78"/>
            </a:endParaRP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A37C30B9-71E7-429C-87DB-DCB17808D950}"/>
              </a:ext>
            </a:extLst>
          </p:cNvPr>
          <p:cNvSpPr txBox="1"/>
          <p:nvPr/>
        </p:nvSpPr>
        <p:spPr>
          <a:xfrm>
            <a:off x="5624193" y="1987233"/>
            <a:ext cx="932678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en-US" altLang="ko-KR" sz="2000" b="1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itchFamily="2" charset="-78"/>
              </a:rPr>
              <a:t>2016</a:t>
            </a:r>
            <a:endParaRPr lang="ko-KR" altLang="en-US" sz="2000" b="1" dirty="0">
              <a:solidFill>
                <a:schemeClr val="tx1">
                  <a:lumMod val="65000"/>
                  <a:lumOff val="35000"/>
                </a:schemeClr>
              </a:solidFill>
              <a:cs typeface="B Nazanin" pitchFamily="2" charset="-78"/>
            </a:endParaRP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2C44BB62-FCF4-42C9-AB39-6764E5A9A687}"/>
              </a:ext>
            </a:extLst>
          </p:cNvPr>
          <p:cNvSpPr txBox="1"/>
          <p:nvPr/>
        </p:nvSpPr>
        <p:spPr>
          <a:xfrm>
            <a:off x="4089874" y="1987233"/>
            <a:ext cx="932678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en-US" altLang="ko-KR" sz="2000" b="1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itchFamily="2" charset="-78"/>
              </a:rPr>
              <a:t>2015</a:t>
            </a:r>
            <a:endParaRPr lang="ko-KR" altLang="en-US" sz="2000" b="1" dirty="0">
              <a:solidFill>
                <a:schemeClr val="tx1">
                  <a:lumMod val="65000"/>
                  <a:lumOff val="35000"/>
                </a:schemeClr>
              </a:solidFill>
              <a:cs typeface="B Nazanin" pitchFamily="2" charset="-78"/>
            </a:endParaRP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86928A80-3668-45FE-879A-7F828F293C9F}"/>
              </a:ext>
            </a:extLst>
          </p:cNvPr>
          <p:cNvSpPr txBox="1"/>
          <p:nvPr/>
        </p:nvSpPr>
        <p:spPr>
          <a:xfrm>
            <a:off x="2555555" y="1987233"/>
            <a:ext cx="932678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en-US" altLang="ko-KR" sz="2000" b="1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itchFamily="2" charset="-78"/>
              </a:rPr>
              <a:t>2014</a:t>
            </a:r>
            <a:endParaRPr lang="ko-KR" altLang="en-US" sz="2000" b="1" dirty="0">
              <a:solidFill>
                <a:schemeClr val="tx1">
                  <a:lumMod val="65000"/>
                  <a:lumOff val="35000"/>
                </a:schemeClr>
              </a:solidFill>
              <a:cs typeface="B Nazanin" pitchFamily="2" charset="-78"/>
            </a:endParaRPr>
          </a:p>
        </p:txBody>
      </p:sp>
      <p:sp>
        <p:nvSpPr>
          <p:cNvPr id="54" name="Rectangle 7">
            <a:extLst>
              <a:ext uri="{FF2B5EF4-FFF2-40B4-BE49-F238E27FC236}">
                <a16:creationId xmlns:a16="http://schemas.microsoft.com/office/drawing/2014/main" id="{C9E00C0B-1AD0-4DEC-8569-C1B4C4906912}"/>
              </a:ext>
            </a:extLst>
          </p:cNvPr>
          <p:cNvSpPr/>
          <p:nvPr/>
        </p:nvSpPr>
        <p:spPr>
          <a:xfrm>
            <a:off x="2860874" y="4419498"/>
            <a:ext cx="322040" cy="322040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401869" y="2055482"/>
                </a:moveTo>
                <a:lnTo>
                  <a:pt x="869869" y="2055482"/>
                </a:lnTo>
                <a:lnTo>
                  <a:pt x="869869" y="2919482"/>
                </a:lnTo>
                <a:lnTo>
                  <a:pt x="401869" y="2919482"/>
                </a:lnTo>
                <a:close/>
                <a:moveTo>
                  <a:pt x="1121949" y="1695482"/>
                </a:moveTo>
                <a:lnTo>
                  <a:pt x="1589949" y="1695482"/>
                </a:lnTo>
                <a:lnTo>
                  <a:pt x="1589949" y="2919482"/>
                </a:lnTo>
                <a:lnTo>
                  <a:pt x="1121949" y="2919482"/>
                </a:lnTo>
                <a:close/>
                <a:moveTo>
                  <a:pt x="1842029" y="1335482"/>
                </a:moveTo>
                <a:lnTo>
                  <a:pt x="2310029" y="1335482"/>
                </a:lnTo>
                <a:lnTo>
                  <a:pt x="2310029" y="2919482"/>
                </a:lnTo>
                <a:lnTo>
                  <a:pt x="1842029" y="2919482"/>
                </a:lnTo>
                <a:close/>
                <a:moveTo>
                  <a:pt x="2562109" y="975482"/>
                </a:moveTo>
                <a:lnTo>
                  <a:pt x="3030109" y="975482"/>
                </a:lnTo>
                <a:lnTo>
                  <a:pt x="3030109" y="2919482"/>
                </a:lnTo>
                <a:lnTo>
                  <a:pt x="2562109" y="2919482"/>
                </a:lnTo>
                <a:close/>
                <a:moveTo>
                  <a:pt x="2321888" y="224805"/>
                </a:moveTo>
                <a:lnTo>
                  <a:pt x="2880631" y="247420"/>
                </a:lnTo>
                <a:lnTo>
                  <a:pt x="2620844" y="742612"/>
                </a:lnTo>
                <a:lnTo>
                  <a:pt x="2546105" y="613161"/>
                </a:lnTo>
                <a:lnTo>
                  <a:pt x="541555" y="1770488"/>
                </a:lnTo>
                <a:lnTo>
                  <a:pt x="392077" y="1511585"/>
                </a:lnTo>
                <a:lnTo>
                  <a:pt x="2396627" y="354257"/>
                </a:lnTo>
                <a:close/>
                <a:moveTo>
                  <a:pt x="0" y="0"/>
                </a:moveTo>
                <a:lnTo>
                  <a:pt x="180000" y="0"/>
                </a:lnTo>
                <a:lnTo>
                  <a:pt x="180000" y="3059999"/>
                </a:lnTo>
                <a:lnTo>
                  <a:pt x="3240000" y="3059999"/>
                </a:lnTo>
                <a:lnTo>
                  <a:pt x="3240000" y="3239999"/>
                </a:lnTo>
                <a:lnTo>
                  <a:pt x="180000" y="3239999"/>
                </a:lnTo>
                <a:lnTo>
                  <a:pt x="180000" y="3240000"/>
                </a:lnTo>
                <a:lnTo>
                  <a:pt x="0" y="3240000"/>
                </a:lnTo>
                <a:lnTo>
                  <a:pt x="0" y="3239999"/>
                </a:lnTo>
                <a:lnTo>
                  <a:pt x="0" y="305999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itchFamily="2" charset="-78"/>
            </a:endParaRPr>
          </a:p>
        </p:txBody>
      </p:sp>
      <p:sp>
        <p:nvSpPr>
          <p:cNvPr id="55" name="Oval 7">
            <a:extLst>
              <a:ext uri="{FF2B5EF4-FFF2-40B4-BE49-F238E27FC236}">
                <a16:creationId xmlns:a16="http://schemas.microsoft.com/office/drawing/2014/main" id="{2F829467-DEB6-4AC9-B56D-F92A4B040F58}"/>
              </a:ext>
            </a:extLst>
          </p:cNvPr>
          <p:cNvSpPr/>
          <p:nvPr/>
        </p:nvSpPr>
        <p:spPr>
          <a:xfrm>
            <a:off x="10520926" y="3399259"/>
            <a:ext cx="345121" cy="345121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1415334" y="1947658"/>
                </a:moveTo>
                <a:lnTo>
                  <a:pt x="838053" y="2871852"/>
                </a:lnTo>
                <a:cubicBezTo>
                  <a:pt x="1312591" y="3168264"/>
                  <a:pt x="1913932" y="3170879"/>
                  <a:pt x="2391030" y="2878606"/>
                </a:cubicBezTo>
                <a:lnTo>
                  <a:pt x="1821709" y="1949263"/>
                </a:lnTo>
                <a:cubicBezTo>
                  <a:pt x="1763478" y="1986502"/>
                  <a:pt x="1694174" y="2007350"/>
                  <a:pt x="1620000" y="2007350"/>
                </a:cubicBezTo>
                <a:cubicBezTo>
                  <a:pt x="1544621" y="2007350"/>
                  <a:pt x="1474270" y="1985818"/>
                  <a:pt x="1415334" y="1947658"/>
                </a:cubicBezTo>
                <a:close/>
                <a:moveTo>
                  <a:pt x="1620001" y="1350973"/>
                </a:moveTo>
                <a:cubicBezTo>
                  <a:pt x="1471421" y="1350973"/>
                  <a:pt x="1350973" y="1471421"/>
                  <a:pt x="1350973" y="1620001"/>
                </a:cubicBezTo>
                <a:cubicBezTo>
                  <a:pt x="1350973" y="1768581"/>
                  <a:pt x="1471421" y="1889029"/>
                  <a:pt x="1620001" y="1889029"/>
                </a:cubicBezTo>
                <a:cubicBezTo>
                  <a:pt x="1768581" y="1889029"/>
                  <a:pt x="1889029" y="1768581"/>
                  <a:pt x="1889029" y="1620001"/>
                </a:cubicBezTo>
                <a:cubicBezTo>
                  <a:pt x="1889029" y="1471421"/>
                  <a:pt x="1768581" y="1350973"/>
                  <a:pt x="1620001" y="1350973"/>
                </a:cubicBezTo>
                <a:close/>
                <a:moveTo>
                  <a:pt x="2324470" y="322965"/>
                </a:moveTo>
                <a:lnTo>
                  <a:pt x="1804044" y="1281148"/>
                </a:lnTo>
                <a:cubicBezTo>
                  <a:pt x="1925507" y="1345192"/>
                  <a:pt x="2007350" y="1473038"/>
                  <a:pt x="2007350" y="1620000"/>
                </a:cubicBezTo>
                <a:lnTo>
                  <a:pt x="2005998" y="1633413"/>
                </a:lnTo>
                <a:lnTo>
                  <a:pt x="3095109" y="1671260"/>
                </a:lnTo>
                <a:cubicBezTo>
                  <a:pt x="3114541" y="1112092"/>
                  <a:pt x="2816135" y="590008"/>
                  <a:pt x="2324470" y="322965"/>
                </a:cubicBezTo>
                <a:close/>
                <a:moveTo>
                  <a:pt x="926838" y="316888"/>
                </a:moveTo>
                <a:cubicBezTo>
                  <a:pt x="432869" y="579644"/>
                  <a:pt x="129933" y="1099113"/>
                  <a:pt x="144500" y="1658429"/>
                </a:cubicBezTo>
                <a:lnTo>
                  <a:pt x="1233664" y="1630062"/>
                </a:lnTo>
                <a:cubicBezTo>
                  <a:pt x="1232693" y="1626734"/>
                  <a:pt x="1232650" y="1623372"/>
                  <a:pt x="1232650" y="1620000"/>
                </a:cubicBezTo>
                <a:cubicBezTo>
                  <a:pt x="1232650" y="1471836"/>
                  <a:pt x="1315838" y="1343102"/>
                  <a:pt x="1438904" y="1279548"/>
                </a:cubicBezTo>
                <a:close/>
                <a:moveTo>
                  <a:pt x="1620000" y="0"/>
                </a:moveTo>
                <a:cubicBezTo>
                  <a:pt x="2514701" y="0"/>
                  <a:pt x="3240000" y="725299"/>
                  <a:pt x="3240000" y="1620000"/>
                </a:cubicBezTo>
                <a:cubicBezTo>
                  <a:pt x="3240000" y="2514701"/>
                  <a:pt x="2514701" y="3240000"/>
                  <a:pt x="1620000" y="3240000"/>
                </a:cubicBezTo>
                <a:cubicBezTo>
                  <a:pt x="725299" y="3240000"/>
                  <a:pt x="0" y="2514701"/>
                  <a:pt x="0" y="1620000"/>
                </a:cubicBezTo>
                <a:cubicBezTo>
                  <a:pt x="0" y="725299"/>
                  <a:pt x="725299" y="0"/>
                  <a:pt x="162000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itchFamily="2" charset="-78"/>
            </a:endParaRPr>
          </a:p>
        </p:txBody>
      </p:sp>
      <p:sp>
        <p:nvSpPr>
          <p:cNvPr id="56" name="Rounded Rectangle 27">
            <a:extLst>
              <a:ext uri="{FF2B5EF4-FFF2-40B4-BE49-F238E27FC236}">
                <a16:creationId xmlns:a16="http://schemas.microsoft.com/office/drawing/2014/main" id="{70F4ED28-041B-4162-8304-24DC4110682B}"/>
              </a:ext>
            </a:extLst>
          </p:cNvPr>
          <p:cNvSpPr/>
          <p:nvPr/>
        </p:nvSpPr>
        <p:spPr>
          <a:xfrm>
            <a:off x="5906868" y="4441822"/>
            <a:ext cx="367329" cy="282159"/>
          </a:xfrm>
          <a:custGeom>
            <a:avLst/>
            <a:gdLst/>
            <a:ahLst/>
            <a:cxnLst/>
            <a:rect l="l" t="t" r="r" b="b"/>
            <a:pathLst>
              <a:path w="3186824" h="2447912">
                <a:moveTo>
                  <a:pt x="1917737" y="1021643"/>
                </a:moveTo>
                <a:cubicBezTo>
                  <a:pt x="2188548" y="1021643"/>
                  <a:pt x="2408083" y="1241178"/>
                  <a:pt x="2408083" y="1511989"/>
                </a:cubicBezTo>
                <a:cubicBezTo>
                  <a:pt x="2408083" y="1782800"/>
                  <a:pt x="2188548" y="2002335"/>
                  <a:pt x="1917737" y="2002335"/>
                </a:cubicBezTo>
                <a:cubicBezTo>
                  <a:pt x="1646926" y="2002335"/>
                  <a:pt x="1427391" y="1782800"/>
                  <a:pt x="1427391" y="1511989"/>
                </a:cubicBezTo>
                <a:cubicBezTo>
                  <a:pt x="1427391" y="1241178"/>
                  <a:pt x="1646926" y="1021643"/>
                  <a:pt x="1917737" y="1021643"/>
                </a:cubicBezTo>
                <a:close/>
                <a:moveTo>
                  <a:pt x="1917737" y="827913"/>
                </a:moveTo>
                <a:cubicBezTo>
                  <a:pt x="1539932" y="827913"/>
                  <a:pt x="1233661" y="1134184"/>
                  <a:pt x="1233661" y="1511989"/>
                </a:cubicBezTo>
                <a:cubicBezTo>
                  <a:pt x="1233661" y="1889794"/>
                  <a:pt x="1539932" y="2196065"/>
                  <a:pt x="1917737" y="2196065"/>
                </a:cubicBezTo>
                <a:cubicBezTo>
                  <a:pt x="2295542" y="2196065"/>
                  <a:pt x="2601813" y="1889794"/>
                  <a:pt x="2601813" y="1511989"/>
                </a:cubicBezTo>
                <a:cubicBezTo>
                  <a:pt x="2601813" y="1134184"/>
                  <a:pt x="2295542" y="827913"/>
                  <a:pt x="1917737" y="827913"/>
                </a:cubicBezTo>
                <a:close/>
                <a:moveTo>
                  <a:pt x="1112286" y="675885"/>
                </a:moveTo>
                <a:lnTo>
                  <a:pt x="1112286" y="830188"/>
                </a:lnTo>
                <a:lnTo>
                  <a:pt x="1328310" y="830188"/>
                </a:lnTo>
                <a:lnTo>
                  <a:pt x="1328310" y="675885"/>
                </a:lnTo>
                <a:close/>
                <a:moveTo>
                  <a:pt x="2586084" y="626422"/>
                </a:moveTo>
                <a:lnTo>
                  <a:pt x="2586084" y="830188"/>
                </a:lnTo>
                <a:lnTo>
                  <a:pt x="3001340" y="830188"/>
                </a:lnTo>
                <a:lnTo>
                  <a:pt x="3001340" y="626422"/>
                </a:lnTo>
                <a:close/>
                <a:moveTo>
                  <a:pt x="1593701" y="108218"/>
                </a:moveTo>
                <a:lnTo>
                  <a:pt x="1593701" y="432905"/>
                </a:lnTo>
                <a:lnTo>
                  <a:pt x="2241773" y="432905"/>
                </a:lnTo>
                <a:lnTo>
                  <a:pt x="2241773" y="108218"/>
                </a:lnTo>
                <a:close/>
                <a:moveTo>
                  <a:pt x="1452512" y="0"/>
                </a:moveTo>
                <a:lnTo>
                  <a:pt x="2382963" y="0"/>
                </a:lnTo>
                <a:cubicBezTo>
                  <a:pt x="2433311" y="0"/>
                  <a:pt x="2474127" y="40816"/>
                  <a:pt x="2474127" y="91164"/>
                </a:cubicBezTo>
                <a:lnTo>
                  <a:pt x="2474127" y="432905"/>
                </a:lnTo>
                <a:lnTo>
                  <a:pt x="2933014" y="432905"/>
                </a:lnTo>
                <a:cubicBezTo>
                  <a:pt x="3073189" y="432905"/>
                  <a:pt x="3186824" y="546540"/>
                  <a:pt x="3186824" y="686715"/>
                </a:cubicBezTo>
                <a:lnTo>
                  <a:pt x="3186824" y="2194102"/>
                </a:lnTo>
                <a:cubicBezTo>
                  <a:pt x="3186824" y="2334277"/>
                  <a:pt x="3073189" y="2447912"/>
                  <a:pt x="2933014" y="2447912"/>
                </a:cubicBezTo>
                <a:lnTo>
                  <a:pt x="253810" y="2447912"/>
                </a:lnTo>
                <a:cubicBezTo>
                  <a:pt x="113635" y="2447912"/>
                  <a:pt x="0" y="2334277"/>
                  <a:pt x="0" y="2194102"/>
                </a:cubicBezTo>
                <a:lnTo>
                  <a:pt x="0" y="686715"/>
                </a:lnTo>
                <a:cubicBezTo>
                  <a:pt x="0" y="546540"/>
                  <a:pt x="113635" y="432905"/>
                  <a:pt x="253810" y="432905"/>
                </a:cubicBezTo>
                <a:lnTo>
                  <a:pt x="307082" y="432905"/>
                </a:lnTo>
                <a:lnTo>
                  <a:pt x="307082" y="313169"/>
                </a:lnTo>
                <a:cubicBezTo>
                  <a:pt x="307082" y="287995"/>
                  <a:pt x="327490" y="267587"/>
                  <a:pt x="352664" y="267587"/>
                </a:cubicBezTo>
                <a:lnTo>
                  <a:pt x="817888" y="267587"/>
                </a:lnTo>
                <a:cubicBezTo>
                  <a:pt x="843062" y="267587"/>
                  <a:pt x="863470" y="287995"/>
                  <a:pt x="863470" y="313169"/>
                </a:cubicBezTo>
                <a:lnTo>
                  <a:pt x="863470" y="432905"/>
                </a:lnTo>
                <a:lnTo>
                  <a:pt x="1361348" y="432905"/>
                </a:lnTo>
                <a:lnTo>
                  <a:pt x="1361348" y="91164"/>
                </a:lnTo>
                <a:cubicBezTo>
                  <a:pt x="1361348" y="40816"/>
                  <a:pt x="1402164" y="0"/>
                  <a:pt x="145251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itchFamily="2" charset="-78"/>
            </a:endParaRPr>
          </a:p>
        </p:txBody>
      </p:sp>
      <p:sp>
        <p:nvSpPr>
          <p:cNvPr id="57" name="Rounded Rectangle 7">
            <a:extLst>
              <a:ext uri="{FF2B5EF4-FFF2-40B4-BE49-F238E27FC236}">
                <a16:creationId xmlns:a16="http://schemas.microsoft.com/office/drawing/2014/main" id="{D66415AA-C1E4-4C40-A935-D9B09B6255FD}"/>
              </a:ext>
            </a:extLst>
          </p:cNvPr>
          <p:cNvSpPr/>
          <p:nvPr/>
        </p:nvSpPr>
        <p:spPr>
          <a:xfrm>
            <a:off x="7438122" y="3405095"/>
            <a:ext cx="373459" cy="322291"/>
          </a:xfrm>
          <a:custGeom>
            <a:avLst/>
            <a:gdLst/>
            <a:ahLst/>
            <a:cxnLst/>
            <a:rect l="l" t="t" r="r" b="b"/>
            <a:pathLst>
              <a:path w="3240006" h="2796091">
                <a:moveTo>
                  <a:pt x="686867" y="612319"/>
                </a:moveTo>
                <a:cubicBezTo>
                  <a:pt x="611281" y="612319"/>
                  <a:pt x="550007" y="673593"/>
                  <a:pt x="550007" y="749179"/>
                </a:cubicBezTo>
                <a:cubicBezTo>
                  <a:pt x="550007" y="824765"/>
                  <a:pt x="611281" y="886039"/>
                  <a:pt x="686867" y="886039"/>
                </a:cubicBezTo>
                <a:cubicBezTo>
                  <a:pt x="762453" y="886039"/>
                  <a:pt x="823727" y="824765"/>
                  <a:pt x="823727" y="749179"/>
                </a:cubicBezTo>
                <a:cubicBezTo>
                  <a:pt x="823727" y="673593"/>
                  <a:pt x="762453" y="612319"/>
                  <a:pt x="686867" y="612319"/>
                </a:cubicBezTo>
                <a:close/>
                <a:moveTo>
                  <a:pt x="1587500" y="281447"/>
                </a:moveTo>
                <a:cubicBezTo>
                  <a:pt x="1432061" y="281447"/>
                  <a:pt x="1306053" y="407455"/>
                  <a:pt x="1306053" y="562894"/>
                </a:cubicBezTo>
                <a:cubicBezTo>
                  <a:pt x="1306053" y="718333"/>
                  <a:pt x="1432061" y="844341"/>
                  <a:pt x="1587500" y="844341"/>
                </a:cubicBezTo>
                <a:cubicBezTo>
                  <a:pt x="1742939" y="844341"/>
                  <a:pt x="1868947" y="718333"/>
                  <a:pt x="1868947" y="562894"/>
                </a:cubicBezTo>
                <a:cubicBezTo>
                  <a:pt x="1868947" y="407455"/>
                  <a:pt x="1742939" y="281447"/>
                  <a:pt x="1587500" y="281447"/>
                </a:cubicBezTo>
                <a:close/>
                <a:moveTo>
                  <a:pt x="1587500" y="0"/>
                </a:moveTo>
                <a:cubicBezTo>
                  <a:pt x="1898378" y="0"/>
                  <a:pt x="2150394" y="252016"/>
                  <a:pt x="2150394" y="562894"/>
                </a:cubicBezTo>
                <a:cubicBezTo>
                  <a:pt x="2150394" y="786167"/>
                  <a:pt x="2020401" y="979078"/>
                  <a:pt x="1831095" y="1068260"/>
                </a:cubicBezTo>
                <a:lnTo>
                  <a:pt x="2215710" y="1068260"/>
                </a:lnTo>
                <a:cubicBezTo>
                  <a:pt x="2374756" y="1068260"/>
                  <a:pt x="2503688" y="1197192"/>
                  <a:pt x="2503688" y="1356238"/>
                </a:cubicBezTo>
                <a:lnTo>
                  <a:pt x="2503688" y="1474975"/>
                </a:lnTo>
                <a:lnTo>
                  <a:pt x="2656086" y="1474975"/>
                </a:lnTo>
                <a:cubicBezTo>
                  <a:pt x="2692420" y="1474975"/>
                  <a:pt x="2722815" y="1500405"/>
                  <a:pt x="2728975" y="1534767"/>
                </a:cubicBezTo>
                <a:lnTo>
                  <a:pt x="3240006" y="1109804"/>
                </a:lnTo>
                <a:lnTo>
                  <a:pt x="3240006" y="2754548"/>
                </a:lnTo>
                <a:lnTo>
                  <a:pt x="2728975" y="2329585"/>
                </a:lnTo>
                <a:cubicBezTo>
                  <a:pt x="2722815" y="2363946"/>
                  <a:pt x="2692420" y="2389375"/>
                  <a:pt x="2656086" y="2389375"/>
                </a:cubicBezTo>
                <a:lnTo>
                  <a:pt x="2503688" y="2389375"/>
                </a:lnTo>
                <a:lnTo>
                  <a:pt x="2503688" y="2508113"/>
                </a:lnTo>
                <a:cubicBezTo>
                  <a:pt x="2503688" y="2667159"/>
                  <a:pt x="2374756" y="2796091"/>
                  <a:pt x="2215710" y="2796091"/>
                </a:cubicBezTo>
                <a:lnTo>
                  <a:pt x="287978" y="2796091"/>
                </a:lnTo>
                <a:cubicBezTo>
                  <a:pt x="128932" y="2796091"/>
                  <a:pt x="0" y="2667159"/>
                  <a:pt x="0" y="2508113"/>
                </a:cubicBezTo>
                <a:lnTo>
                  <a:pt x="0" y="1356238"/>
                </a:lnTo>
                <a:cubicBezTo>
                  <a:pt x="0" y="1197192"/>
                  <a:pt x="128932" y="1068260"/>
                  <a:pt x="287978" y="1068260"/>
                </a:cubicBezTo>
                <a:lnTo>
                  <a:pt x="544513" y="1068260"/>
                </a:lnTo>
                <a:cubicBezTo>
                  <a:pt x="422089" y="1014226"/>
                  <a:pt x="336949" y="891645"/>
                  <a:pt x="336949" y="749179"/>
                </a:cubicBezTo>
                <a:cubicBezTo>
                  <a:pt x="336949" y="555925"/>
                  <a:pt x="493613" y="399261"/>
                  <a:pt x="686867" y="399261"/>
                </a:cubicBezTo>
                <a:cubicBezTo>
                  <a:pt x="880121" y="399261"/>
                  <a:pt x="1036785" y="555925"/>
                  <a:pt x="1036785" y="749179"/>
                </a:cubicBezTo>
                <a:cubicBezTo>
                  <a:pt x="1036785" y="891645"/>
                  <a:pt x="951645" y="1014226"/>
                  <a:pt x="829222" y="1068260"/>
                </a:cubicBezTo>
                <a:lnTo>
                  <a:pt x="1343906" y="1068260"/>
                </a:lnTo>
                <a:cubicBezTo>
                  <a:pt x="1154600" y="979078"/>
                  <a:pt x="1024606" y="786167"/>
                  <a:pt x="1024606" y="562894"/>
                </a:cubicBezTo>
                <a:cubicBezTo>
                  <a:pt x="1024606" y="252016"/>
                  <a:pt x="1276622" y="0"/>
                  <a:pt x="158750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itchFamily="2" charset="-78"/>
            </a:endParaRPr>
          </a:p>
        </p:txBody>
      </p:sp>
      <p:sp>
        <p:nvSpPr>
          <p:cNvPr id="58" name="Block Arc 25">
            <a:extLst>
              <a:ext uri="{FF2B5EF4-FFF2-40B4-BE49-F238E27FC236}">
                <a16:creationId xmlns:a16="http://schemas.microsoft.com/office/drawing/2014/main" id="{20E0B708-6837-4DD8-A292-CD1B202226C0}"/>
              </a:ext>
            </a:extLst>
          </p:cNvPr>
          <p:cNvSpPr/>
          <p:nvPr/>
        </p:nvSpPr>
        <p:spPr>
          <a:xfrm>
            <a:off x="4433516" y="3389859"/>
            <a:ext cx="245394" cy="354521"/>
          </a:xfrm>
          <a:custGeom>
            <a:avLst/>
            <a:gdLst/>
            <a:ahLst/>
            <a:cxnLst/>
            <a:rect l="l" t="t" r="r" b="b"/>
            <a:pathLst>
              <a:path w="2215656" h="3200962">
                <a:moveTo>
                  <a:pt x="1107829" y="2097026"/>
                </a:moveTo>
                <a:cubicBezTo>
                  <a:pt x="1025315" y="2097026"/>
                  <a:pt x="958423" y="2163918"/>
                  <a:pt x="958423" y="2246432"/>
                </a:cubicBezTo>
                <a:cubicBezTo>
                  <a:pt x="958423" y="2302715"/>
                  <a:pt x="989546" y="2351730"/>
                  <a:pt x="1036590" y="2375275"/>
                </a:cubicBezTo>
                <a:lnTo>
                  <a:pt x="985422" y="2684898"/>
                </a:lnTo>
                <a:lnTo>
                  <a:pt x="1230236" y="2684898"/>
                </a:lnTo>
                <a:lnTo>
                  <a:pt x="1179068" y="2375275"/>
                </a:lnTo>
                <a:cubicBezTo>
                  <a:pt x="1226112" y="2351730"/>
                  <a:pt x="1257234" y="2302715"/>
                  <a:pt x="1257234" y="2246432"/>
                </a:cubicBezTo>
                <a:cubicBezTo>
                  <a:pt x="1257234" y="2163918"/>
                  <a:pt x="1190343" y="2097026"/>
                  <a:pt x="1107829" y="2097026"/>
                </a:cubicBezTo>
                <a:close/>
                <a:moveTo>
                  <a:pt x="1102513" y="266871"/>
                </a:moveTo>
                <a:cubicBezTo>
                  <a:pt x="874876" y="269781"/>
                  <a:pt x="691868" y="455143"/>
                  <a:pt x="691868" y="682798"/>
                </a:cubicBezTo>
                <a:lnTo>
                  <a:pt x="690469" y="682798"/>
                </a:lnTo>
                <a:lnTo>
                  <a:pt x="690469" y="1580962"/>
                </a:lnTo>
                <a:lnTo>
                  <a:pt x="1525188" y="1580962"/>
                </a:lnTo>
                <a:lnTo>
                  <a:pt x="1525188" y="672127"/>
                </a:lnTo>
                <a:lnTo>
                  <a:pt x="1523654" y="672166"/>
                </a:lnTo>
                <a:cubicBezTo>
                  <a:pt x="1517835" y="444585"/>
                  <a:pt x="1330149" y="263961"/>
                  <a:pt x="1102513" y="266871"/>
                </a:cubicBezTo>
                <a:close/>
                <a:moveTo>
                  <a:pt x="1099102" y="56"/>
                </a:moveTo>
                <a:cubicBezTo>
                  <a:pt x="1472767" y="-4720"/>
                  <a:pt x="1780852" y="291773"/>
                  <a:pt x="1790404" y="665346"/>
                </a:cubicBezTo>
                <a:lnTo>
                  <a:pt x="1742843" y="666562"/>
                </a:lnTo>
                <a:lnTo>
                  <a:pt x="1790627" y="666562"/>
                </a:lnTo>
                <a:lnTo>
                  <a:pt x="1790627" y="1580962"/>
                </a:lnTo>
                <a:lnTo>
                  <a:pt x="2041344" y="1580962"/>
                </a:lnTo>
                <a:cubicBezTo>
                  <a:pt x="2137614" y="1580962"/>
                  <a:pt x="2215656" y="1659004"/>
                  <a:pt x="2215656" y="1755274"/>
                </a:cubicBezTo>
                <a:lnTo>
                  <a:pt x="2215656" y="3026650"/>
                </a:lnTo>
                <a:cubicBezTo>
                  <a:pt x="2215656" y="3122920"/>
                  <a:pt x="2137614" y="3200962"/>
                  <a:pt x="2041344" y="3200962"/>
                </a:cubicBezTo>
                <a:lnTo>
                  <a:pt x="174312" y="3200962"/>
                </a:lnTo>
                <a:cubicBezTo>
                  <a:pt x="78042" y="3200962"/>
                  <a:pt x="0" y="3122920"/>
                  <a:pt x="0" y="3026650"/>
                </a:cubicBezTo>
                <a:lnTo>
                  <a:pt x="0" y="1755274"/>
                </a:lnTo>
                <a:cubicBezTo>
                  <a:pt x="0" y="1659004"/>
                  <a:pt x="78042" y="1580962"/>
                  <a:pt x="174312" y="1580962"/>
                </a:cubicBezTo>
                <a:lnTo>
                  <a:pt x="425030" y="1580962"/>
                </a:lnTo>
                <a:lnTo>
                  <a:pt x="425030" y="676764"/>
                </a:lnTo>
                <a:lnTo>
                  <a:pt x="425634" y="676764"/>
                </a:lnTo>
                <a:cubicBezTo>
                  <a:pt x="428273" y="305830"/>
                  <a:pt x="727452" y="4806"/>
                  <a:pt x="1099102" y="5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59" name="Round Same Side Corner Rectangle 36">
            <a:extLst>
              <a:ext uri="{FF2B5EF4-FFF2-40B4-BE49-F238E27FC236}">
                <a16:creationId xmlns:a16="http://schemas.microsoft.com/office/drawing/2014/main" id="{E760882E-6FCD-4508-8880-6A2ABF02867B}"/>
              </a:ext>
            </a:extLst>
          </p:cNvPr>
          <p:cNvSpPr/>
          <p:nvPr/>
        </p:nvSpPr>
        <p:spPr>
          <a:xfrm>
            <a:off x="8983397" y="4446042"/>
            <a:ext cx="351546" cy="277938"/>
          </a:xfrm>
          <a:custGeom>
            <a:avLst/>
            <a:gdLst/>
            <a:ahLst/>
            <a:cxnLst/>
            <a:rect l="l" t="t" r="r" b="b"/>
            <a:pathLst>
              <a:path w="3219104" h="2545072">
                <a:moveTo>
                  <a:pt x="2779672" y="457200"/>
                </a:moveTo>
                <a:lnTo>
                  <a:pt x="2975888" y="457200"/>
                </a:lnTo>
                <a:cubicBezTo>
                  <a:pt x="3110212" y="457200"/>
                  <a:pt x="3219104" y="566092"/>
                  <a:pt x="3219104" y="700416"/>
                </a:cubicBezTo>
                <a:lnTo>
                  <a:pt x="3219104" y="2301856"/>
                </a:lnTo>
                <a:cubicBezTo>
                  <a:pt x="3219104" y="2436180"/>
                  <a:pt x="3110212" y="2545072"/>
                  <a:pt x="2975888" y="2545072"/>
                </a:cubicBezTo>
                <a:lnTo>
                  <a:pt x="2779672" y="2545072"/>
                </a:lnTo>
                <a:close/>
                <a:moveTo>
                  <a:pt x="243216" y="457200"/>
                </a:moveTo>
                <a:lnTo>
                  <a:pt x="439432" y="457200"/>
                </a:lnTo>
                <a:lnTo>
                  <a:pt x="439432" y="2545072"/>
                </a:lnTo>
                <a:lnTo>
                  <a:pt x="243216" y="2545072"/>
                </a:lnTo>
                <a:cubicBezTo>
                  <a:pt x="108892" y="2545072"/>
                  <a:pt x="0" y="2436180"/>
                  <a:pt x="0" y="2301856"/>
                </a:cubicBezTo>
                <a:lnTo>
                  <a:pt x="0" y="700416"/>
                </a:lnTo>
                <a:cubicBezTo>
                  <a:pt x="0" y="566092"/>
                  <a:pt x="108892" y="457200"/>
                  <a:pt x="243216" y="457200"/>
                </a:cubicBezTo>
                <a:close/>
                <a:moveTo>
                  <a:pt x="1428476" y="174246"/>
                </a:moveTo>
                <a:cubicBezTo>
                  <a:pt x="1372210" y="174246"/>
                  <a:pt x="1326598" y="219858"/>
                  <a:pt x="1326598" y="276124"/>
                </a:cubicBezTo>
                <a:lnTo>
                  <a:pt x="1326598" y="457200"/>
                </a:lnTo>
                <a:lnTo>
                  <a:pt x="1892506" y="457200"/>
                </a:lnTo>
                <a:lnTo>
                  <a:pt x="1892506" y="276124"/>
                </a:lnTo>
                <a:cubicBezTo>
                  <a:pt x="1892506" y="219858"/>
                  <a:pt x="1846894" y="174246"/>
                  <a:pt x="1790628" y="174246"/>
                </a:cubicBezTo>
                <a:close/>
                <a:moveTo>
                  <a:pt x="1285704" y="0"/>
                </a:moveTo>
                <a:lnTo>
                  <a:pt x="1933400" y="0"/>
                </a:lnTo>
                <a:cubicBezTo>
                  <a:pt x="2007048" y="0"/>
                  <a:pt x="2066752" y="59704"/>
                  <a:pt x="2066752" y="133352"/>
                </a:cubicBezTo>
                <a:lnTo>
                  <a:pt x="2066752" y="457200"/>
                </a:lnTo>
                <a:lnTo>
                  <a:pt x="2599672" y="457200"/>
                </a:lnTo>
                <a:lnTo>
                  <a:pt x="2599672" y="2545072"/>
                </a:lnTo>
                <a:lnTo>
                  <a:pt x="619432" y="2545072"/>
                </a:lnTo>
                <a:lnTo>
                  <a:pt x="619432" y="457200"/>
                </a:lnTo>
                <a:lnTo>
                  <a:pt x="1152352" y="457200"/>
                </a:lnTo>
                <a:lnTo>
                  <a:pt x="1152352" y="133352"/>
                </a:lnTo>
                <a:cubicBezTo>
                  <a:pt x="1152352" y="59704"/>
                  <a:pt x="1212056" y="0"/>
                  <a:pt x="128570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itchFamily="2" charset="-78"/>
            </a:endParaRPr>
          </a:p>
        </p:txBody>
      </p:sp>
      <p:sp>
        <p:nvSpPr>
          <p:cNvPr id="62" name="Oval 113">
            <a:extLst>
              <a:ext uri="{FF2B5EF4-FFF2-40B4-BE49-F238E27FC236}">
                <a16:creationId xmlns:a16="http://schemas.microsoft.com/office/drawing/2014/main" id="{69C733C2-2FA8-4516-A1B5-C4E1702701EE}"/>
              </a:ext>
            </a:extLst>
          </p:cNvPr>
          <p:cNvSpPr/>
          <p:nvPr/>
        </p:nvSpPr>
        <p:spPr>
          <a:xfrm>
            <a:off x="1145574" y="3235606"/>
            <a:ext cx="684000" cy="6840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 dirty="0">
              <a:cs typeface="B Nazanin" pitchFamily="2" charset="-78"/>
            </a:endParaRPr>
          </a:p>
        </p:txBody>
      </p:sp>
      <p:grpSp>
        <p:nvGrpSpPr>
          <p:cNvPr id="63" name="Group 5">
            <a:extLst>
              <a:ext uri="{FF2B5EF4-FFF2-40B4-BE49-F238E27FC236}">
                <a16:creationId xmlns:a16="http://schemas.microsoft.com/office/drawing/2014/main" id="{F2B4ABED-A1BD-4C16-8B53-0818FC1DD935}"/>
              </a:ext>
            </a:extLst>
          </p:cNvPr>
          <p:cNvGrpSpPr/>
          <p:nvPr/>
        </p:nvGrpSpPr>
        <p:grpSpPr>
          <a:xfrm>
            <a:off x="712442" y="3962463"/>
            <a:ext cx="1550267" cy="901805"/>
            <a:chOff x="2676933" y="3348115"/>
            <a:chExt cx="1550267" cy="901805"/>
          </a:xfrm>
        </p:grpSpPr>
        <p:sp>
          <p:nvSpPr>
            <p:cNvPr id="64" name="TextBox 63">
              <a:extLst>
                <a:ext uri="{FF2B5EF4-FFF2-40B4-BE49-F238E27FC236}">
                  <a16:creationId xmlns:a16="http://schemas.microsoft.com/office/drawing/2014/main" id="{D6358BDD-DD7B-40E5-A7E6-B120D037861D}"/>
                </a:ext>
              </a:extLst>
            </p:cNvPr>
            <p:cNvSpPr txBox="1"/>
            <p:nvPr/>
          </p:nvSpPr>
          <p:spPr>
            <a:xfrm>
              <a:off x="2676933" y="3348115"/>
              <a:ext cx="1550267" cy="30777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rtl="1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محتوا در اینجا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65" name="TextBox 64">
              <a:extLst>
                <a:ext uri="{FF2B5EF4-FFF2-40B4-BE49-F238E27FC236}">
                  <a16:creationId xmlns:a16="http://schemas.microsoft.com/office/drawing/2014/main" id="{3111809C-4391-44F7-98BD-E061958DD2E1}"/>
                </a:ext>
              </a:extLst>
            </p:cNvPr>
            <p:cNvSpPr txBox="1"/>
            <p:nvPr/>
          </p:nvSpPr>
          <p:spPr>
            <a:xfrm>
              <a:off x="2676933" y="3603589"/>
              <a:ext cx="155026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ارائه پاورپوینت مدرنی را دریافت کنید که به زیبایی طراحی شده است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cxnSp>
        <p:nvCxnSpPr>
          <p:cNvPr id="66" name="Straight Arrow Connector 115">
            <a:extLst>
              <a:ext uri="{FF2B5EF4-FFF2-40B4-BE49-F238E27FC236}">
                <a16:creationId xmlns:a16="http://schemas.microsoft.com/office/drawing/2014/main" id="{81CFEAB3-B3DC-4E5B-8FB1-E08A7E453F47}"/>
              </a:ext>
            </a:extLst>
          </p:cNvPr>
          <p:cNvCxnSpPr>
            <a:cxnSpLocks/>
          </p:cNvCxnSpPr>
          <p:nvPr/>
        </p:nvCxnSpPr>
        <p:spPr>
          <a:xfrm flipV="1">
            <a:off x="1487574" y="2941709"/>
            <a:ext cx="0" cy="293898"/>
          </a:xfrm>
          <a:prstGeom prst="straightConnector1">
            <a:avLst/>
          </a:prstGeom>
          <a:ln w="25400">
            <a:solidFill>
              <a:schemeClr val="accent5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TextBox 67">
            <a:extLst>
              <a:ext uri="{FF2B5EF4-FFF2-40B4-BE49-F238E27FC236}">
                <a16:creationId xmlns:a16="http://schemas.microsoft.com/office/drawing/2014/main" id="{D5423D9B-8F85-492A-B36F-7886CAF47ECF}"/>
              </a:ext>
            </a:extLst>
          </p:cNvPr>
          <p:cNvSpPr txBox="1"/>
          <p:nvPr/>
        </p:nvSpPr>
        <p:spPr>
          <a:xfrm>
            <a:off x="1041180" y="1987233"/>
            <a:ext cx="932678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en-US" altLang="ko-KR" sz="2000" b="1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itchFamily="2" charset="-78"/>
              </a:rPr>
              <a:t>2013</a:t>
            </a:r>
            <a:endParaRPr lang="ko-KR" altLang="en-US" sz="2000" b="1" dirty="0">
              <a:solidFill>
                <a:schemeClr val="tx1">
                  <a:lumMod val="65000"/>
                  <a:lumOff val="35000"/>
                </a:schemeClr>
              </a:solidFill>
              <a:cs typeface="B Nazanin" pitchFamily="2" charset="-78"/>
            </a:endParaRPr>
          </a:p>
        </p:txBody>
      </p:sp>
      <p:sp>
        <p:nvSpPr>
          <p:cNvPr id="69" name="Rectangle 9">
            <a:extLst>
              <a:ext uri="{FF2B5EF4-FFF2-40B4-BE49-F238E27FC236}">
                <a16:creationId xmlns:a16="http://schemas.microsoft.com/office/drawing/2014/main" id="{438AFCCA-4CBE-468E-B03A-38DC9C25DF0B}"/>
              </a:ext>
            </a:extLst>
          </p:cNvPr>
          <p:cNvSpPr/>
          <p:nvPr/>
        </p:nvSpPr>
        <p:spPr>
          <a:xfrm>
            <a:off x="1297545" y="3398104"/>
            <a:ext cx="360125" cy="337109"/>
          </a:xfrm>
          <a:custGeom>
            <a:avLst/>
            <a:gdLst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29618 w 3239999"/>
              <a:gd name="connsiteY32" fmla="*/ 2690698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2991331 w 3239999"/>
              <a:gd name="connsiteY3" fmla="*/ 2709748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29618 w 3239999"/>
              <a:gd name="connsiteY32" fmla="*/ 2690698 h 3032924"/>
              <a:gd name="connsiteX33" fmla="*/ 1576606 w 3239999"/>
              <a:gd name="connsiteY33" fmla="*/ 2776423 h 30329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3239999" h="3032924">
                <a:moveTo>
                  <a:pt x="1576606" y="2778202"/>
                </a:moveTo>
                <a:cubicBezTo>
                  <a:pt x="1576606" y="2778795"/>
                  <a:pt x="1663394" y="2792670"/>
                  <a:pt x="1663394" y="2778202"/>
                </a:cubicBezTo>
                <a:lnTo>
                  <a:pt x="1663394" y="2776423"/>
                </a:lnTo>
                <a:cubicBezTo>
                  <a:pt x="2185083" y="2605634"/>
                  <a:pt x="2444552" y="2500589"/>
                  <a:pt x="2991331" y="2709748"/>
                </a:cubicBezTo>
                <a:lnTo>
                  <a:pt x="3000856" y="526981"/>
                </a:lnTo>
                <a:lnTo>
                  <a:pt x="2855082" y="526981"/>
                </a:lnTo>
                <a:cubicBezTo>
                  <a:pt x="2857178" y="1175360"/>
                  <a:pt x="2859273" y="1823738"/>
                  <a:pt x="2861369" y="2472117"/>
                </a:cubicBezTo>
                <a:cubicBezTo>
                  <a:pt x="2483869" y="2318121"/>
                  <a:pt x="2052449" y="2439541"/>
                  <a:pt x="1663394" y="2765302"/>
                </a:cubicBezTo>
                <a:lnTo>
                  <a:pt x="1663394" y="526981"/>
                </a:lnTo>
                <a:lnTo>
                  <a:pt x="1663394" y="430441"/>
                </a:lnTo>
                <a:lnTo>
                  <a:pt x="1663394" y="402054"/>
                </a:lnTo>
                <a:cubicBezTo>
                  <a:pt x="1896442" y="149589"/>
                  <a:pt x="2115835" y="2106"/>
                  <a:pt x="2406065" y="22"/>
                </a:cubicBezTo>
                <a:cubicBezTo>
                  <a:pt x="2537987" y="-925"/>
                  <a:pt x="2684544" y="28169"/>
                  <a:pt x="2853673" y="91100"/>
                </a:cubicBezTo>
                <a:cubicBezTo>
                  <a:pt x="2854039" y="204214"/>
                  <a:pt x="2854404" y="317327"/>
                  <a:pt x="2854770" y="430441"/>
                </a:cubicBezTo>
                <a:lnTo>
                  <a:pt x="3120669" y="428517"/>
                </a:lnTo>
                <a:lnTo>
                  <a:pt x="3120669" y="738345"/>
                </a:lnTo>
                <a:lnTo>
                  <a:pt x="3239999" y="738345"/>
                </a:lnTo>
                <a:lnTo>
                  <a:pt x="3239999" y="3032924"/>
                </a:lnTo>
                <a:lnTo>
                  <a:pt x="0" y="3032924"/>
                </a:lnTo>
                <a:lnTo>
                  <a:pt x="0" y="738345"/>
                </a:lnTo>
                <a:lnTo>
                  <a:pt x="102477" y="738345"/>
                </a:lnTo>
                <a:lnTo>
                  <a:pt x="102477" y="428517"/>
                </a:lnTo>
                <a:lnTo>
                  <a:pt x="385229" y="430441"/>
                </a:lnTo>
                <a:cubicBezTo>
                  <a:pt x="385595" y="317327"/>
                  <a:pt x="385960" y="204214"/>
                  <a:pt x="386326" y="91100"/>
                </a:cubicBezTo>
                <a:cubicBezTo>
                  <a:pt x="555455" y="28169"/>
                  <a:pt x="702013" y="-925"/>
                  <a:pt x="833935" y="22"/>
                </a:cubicBezTo>
                <a:cubicBezTo>
                  <a:pt x="1124164" y="2106"/>
                  <a:pt x="1343558" y="149589"/>
                  <a:pt x="1576606" y="402054"/>
                </a:cubicBezTo>
                <a:lnTo>
                  <a:pt x="1576606" y="430441"/>
                </a:lnTo>
                <a:lnTo>
                  <a:pt x="1576606" y="526981"/>
                </a:lnTo>
                <a:lnTo>
                  <a:pt x="1576606" y="2765302"/>
                </a:lnTo>
                <a:cubicBezTo>
                  <a:pt x="1187550" y="2439541"/>
                  <a:pt x="756130" y="2318121"/>
                  <a:pt x="378630" y="2472117"/>
                </a:cubicBezTo>
                <a:lnTo>
                  <a:pt x="384918" y="526981"/>
                </a:lnTo>
                <a:lnTo>
                  <a:pt x="239143" y="526981"/>
                </a:lnTo>
                <a:lnTo>
                  <a:pt x="229618" y="2690698"/>
                </a:lnTo>
                <a:cubicBezTo>
                  <a:pt x="773243" y="2466244"/>
                  <a:pt x="1081748" y="2626096"/>
                  <a:pt x="1576606" y="2776423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062798899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206381AD-4C2B-4745-99B1-0BBCE6131A7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prstGeom prst="rect">
            <a:avLst/>
          </a:prstGeom>
        </p:spPr>
        <p:txBody>
          <a:bodyPr/>
          <a:lstStyle/>
          <a:p>
            <a:pPr rtl="1"/>
            <a:r>
              <a:rPr lang="fa-IR">
                <a:cs typeface="B Nazanin" pitchFamily="2" charset="-78"/>
              </a:rPr>
              <a:t>سبک اینفوگرافیک</a:t>
            </a:r>
            <a:endParaRPr lang="en-US" dirty="0">
              <a:cs typeface="B Nazanin" pitchFamily="2" charset="-78"/>
            </a:endParaRPr>
          </a:p>
        </p:txBody>
      </p:sp>
      <p:grpSp>
        <p:nvGrpSpPr>
          <p:cNvPr id="3" name="그룹 52">
            <a:extLst>
              <a:ext uri="{FF2B5EF4-FFF2-40B4-BE49-F238E27FC236}">
                <a16:creationId xmlns:a16="http://schemas.microsoft.com/office/drawing/2014/main" id="{E6BDA5E4-EF0A-42D3-8B2B-89BA5E778B77}"/>
              </a:ext>
            </a:extLst>
          </p:cNvPr>
          <p:cNvGrpSpPr/>
          <p:nvPr/>
        </p:nvGrpSpPr>
        <p:grpSpPr>
          <a:xfrm>
            <a:off x="2422382" y="2753276"/>
            <a:ext cx="7342827" cy="2222804"/>
            <a:chOff x="2422381" y="2753276"/>
            <a:chExt cx="7342827" cy="2222804"/>
          </a:xfrm>
        </p:grpSpPr>
        <p:cxnSp>
          <p:nvCxnSpPr>
            <p:cNvPr id="4" name="Straight Connector 3">
              <a:extLst>
                <a:ext uri="{FF2B5EF4-FFF2-40B4-BE49-F238E27FC236}">
                  <a16:creationId xmlns:a16="http://schemas.microsoft.com/office/drawing/2014/main" id="{7980C00C-8BF7-451B-B227-EA04496E900F}"/>
                </a:ext>
              </a:extLst>
            </p:cNvPr>
            <p:cNvCxnSpPr>
              <a:cxnSpLocks/>
            </p:cNvCxnSpPr>
            <p:nvPr/>
          </p:nvCxnSpPr>
          <p:spPr>
            <a:xfrm>
              <a:off x="6060403" y="3494076"/>
              <a:ext cx="2743414" cy="228"/>
            </a:xfrm>
            <a:prstGeom prst="line">
              <a:avLst/>
            </a:prstGeom>
            <a:ln w="66675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Straight Connector 4">
              <a:extLst>
                <a:ext uri="{FF2B5EF4-FFF2-40B4-BE49-F238E27FC236}">
                  <a16:creationId xmlns:a16="http://schemas.microsoft.com/office/drawing/2014/main" id="{EBC9E44C-F64B-40E1-A2B7-1AA79D00C596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3337226" y="4251990"/>
              <a:ext cx="2758775" cy="1"/>
            </a:xfrm>
            <a:prstGeom prst="line">
              <a:avLst/>
            </a:prstGeom>
            <a:ln w="66675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Straight Connector 5">
              <a:extLst>
                <a:ext uri="{FF2B5EF4-FFF2-40B4-BE49-F238E27FC236}">
                  <a16:creationId xmlns:a16="http://schemas.microsoft.com/office/drawing/2014/main" id="{619B9D31-5AAF-4A13-8DC4-713EC6E866D1}"/>
                </a:ext>
              </a:extLst>
            </p:cNvPr>
            <p:cNvCxnSpPr>
              <a:cxnSpLocks/>
              <a:endCxn id="11" idx="6"/>
            </p:cNvCxnSpPr>
            <p:nvPr/>
          </p:nvCxnSpPr>
          <p:spPr>
            <a:xfrm flipH="1">
              <a:off x="2422381" y="4967817"/>
              <a:ext cx="988539" cy="0"/>
            </a:xfrm>
            <a:prstGeom prst="line">
              <a:avLst/>
            </a:prstGeom>
            <a:ln w="66675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6">
              <a:extLst>
                <a:ext uri="{FF2B5EF4-FFF2-40B4-BE49-F238E27FC236}">
                  <a16:creationId xmlns:a16="http://schemas.microsoft.com/office/drawing/2014/main" id="{E6E89C00-A061-4415-9E6C-CB7ED3E3A805}"/>
                </a:ext>
              </a:extLst>
            </p:cNvPr>
            <p:cNvCxnSpPr>
              <a:cxnSpLocks/>
              <a:stCxn id="14" idx="2"/>
            </p:cNvCxnSpPr>
            <p:nvPr/>
          </p:nvCxnSpPr>
          <p:spPr>
            <a:xfrm flipH="1">
              <a:off x="8770231" y="2753276"/>
              <a:ext cx="994977" cy="0"/>
            </a:xfrm>
            <a:prstGeom prst="line">
              <a:avLst/>
            </a:prstGeom>
            <a:ln w="66675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7">
              <a:extLst>
                <a:ext uri="{FF2B5EF4-FFF2-40B4-BE49-F238E27FC236}">
                  <a16:creationId xmlns:a16="http://schemas.microsoft.com/office/drawing/2014/main" id="{6ECC5BEF-4A1E-471A-AF10-1824EF5BA3CA}"/>
                </a:ext>
              </a:extLst>
            </p:cNvPr>
            <p:cNvCxnSpPr>
              <a:cxnSpLocks/>
            </p:cNvCxnSpPr>
            <p:nvPr/>
          </p:nvCxnSpPr>
          <p:spPr>
            <a:xfrm>
              <a:off x="3370599" y="4224928"/>
              <a:ext cx="10792" cy="751152"/>
            </a:xfrm>
            <a:prstGeom prst="line">
              <a:avLst/>
            </a:prstGeom>
            <a:ln w="66675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54E8EE7E-088D-4100-B278-9F0E70AB3CA7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090438" y="3461161"/>
              <a:ext cx="974" cy="827175"/>
            </a:xfrm>
            <a:prstGeom prst="line">
              <a:avLst/>
            </a:prstGeom>
            <a:ln w="66675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22B408CA-C81D-49EC-AFDA-3FFC4FAD1AAB}"/>
                </a:ext>
              </a:extLst>
            </p:cNvPr>
            <p:cNvCxnSpPr>
              <a:cxnSpLocks/>
            </p:cNvCxnSpPr>
            <p:nvPr/>
          </p:nvCxnSpPr>
          <p:spPr>
            <a:xfrm>
              <a:off x="8803817" y="2753276"/>
              <a:ext cx="0" cy="774172"/>
            </a:xfrm>
            <a:prstGeom prst="line">
              <a:avLst/>
            </a:prstGeom>
            <a:ln w="66675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" name="Oval 10">
            <a:extLst>
              <a:ext uri="{FF2B5EF4-FFF2-40B4-BE49-F238E27FC236}">
                <a16:creationId xmlns:a16="http://schemas.microsoft.com/office/drawing/2014/main" id="{C44FCEDD-5FF4-4091-8454-52E3F40E5D0A}"/>
              </a:ext>
            </a:extLst>
          </p:cNvPr>
          <p:cNvSpPr/>
          <p:nvPr/>
        </p:nvSpPr>
        <p:spPr>
          <a:xfrm>
            <a:off x="1630381" y="4571817"/>
            <a:ext cx="792000" cy="7920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itchFamily="2" charset="-78"/>
            </a:endParaRP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7459F4B0-05C0-4CAE-B50A-E89D75DE854B}"/>
              </a:ext>
            </a:extLst>
          </p:cNvPr>
          <p:cNvSpPr/>
          <p:nvPr/>
        </p:nvSpPr>
        <p:spPr>
          <a:xfrm>
            <a:off x="4340402" y="3833636"/>
            <a:ext cx="792000" cy="7920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itchFamily="2" charset="-78"/>
            </a:endParaRP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A4EBF9E0-3697-4C88-93FC-4CB6A5B72110}"/>
              </a:ext>
            </a:extLst>
          </p:cNvPr>
          <p:cNvSpPr/>
          <p:nvPr/>
        </p:nvSpPr>
        <p:spPr>
          <a:xfrm>
            <a:off x="7052806" y="3095456"/>
            <a:ext cx="792000" cy="79200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itchFamily="2" charset="-78"/>
            </a:endParaRPr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65F3B285-F67F-42A8-97C0-195986EC2822}"/>
              </a:ext>
            </a:extLst>
          </p:cNvPr>
          <p:cNvSpPr/>
          <p:nvPr/>
        </p:nvSpPr>
        <p:spPr>
          <a:xfrm>
            <a:off x="9765208" y="2357276"/>
            <a:ext cx="792000" cy="79200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itchFamily="2" charset="-78"/>
            </a:endParaRP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837FD254-9758-4B5C-9215-2B9358E0F586}"/>
              </a:ext>
            </a:extLst>
          </p:cNvPr>
          <p:cNvGrpSpPr/>
          <p:nvPr/>
        </p:nvGrpSpPr>
        <p:grpSpPr>
          <a:xfrm>
            <a:off x="886077" y="2571035"/>
            <a:ext cx="2280608" cy="1107997"/>
            <a:chOff x="6210996" y="1433695"/>
            <a:chExt cx="1712589" cy="788255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B0342A5C-BB6F-4087-A158-667D83C1D045}"/>
                </a:ext>
              </a:extLst>
            </p:cNvPr>
            <p:cNvSpPr txBox="1"/>
            <p:nvPr/>
          </p:nvSpPr>
          <p:spPr>
            <a:xfrm>
              <a:off x="6210999" y="1433695"/>
              <a:ext cx="1712586" cy="1970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1058DDFC-2101-448C-A664-FE06250D5778}"/>
                </a:ext>
              </a:extLst>
            </p:cNvPr>
            <p:cNvSpPr txBox="1"/>
            <p:nvPr/>
          </p:nvSpPr>
          <p:spPr>
            <a:xfrm>
              <a:off x="6210996" y="1630759"/>
              <a:ext cx="1712586" cy="5911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من امیدوارم و معتقدم که این الگو زمان، پول و اعتبار شما را جلب کند. ارائه پاورپوینت مدرن را دریافت کنید که به زیبایی طراحی شده است. طراحی شده است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. 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9EB9496A-FAF9-4984-A7EE-9150226433E5}"/>
              </a:ext>
            </a:extLst>
          </p:cNvPr>
          <p:cNvGrpSpPr/>
          <p:nvPr/>
        </p:nvGrpSpPr>
        <p:grpSpPr>
          <a:xfrm>
            <a:off x="3597686" y="1844826"/>
            <a:ext cx="2280608" cy="1107997"/>
            <a:chOff x="6210996" y="1433695"/>
            <a:chExt cx="1712589" cy="788255"/>
          </a:xfrm>
        </p:grpSpPr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EDA143D0-3E33-44E4-8A34-4811CCE3F0DB}"/>
                </a:ext>
              </a:extLst>
            </p:cNvPr>
            <p:cNvSpPr txBox="1"/>
            <p:nvPr/>
          </p:nvSpPr>
          <p:spPr>
            <a:xfrm>
              <a:off x="6210999" y="1433695"/>
              <a:ext cx="1712586" cy="1970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32A645DC-AE55-4EC8-9085-5C2F4A9A7958}"/>
                </a:ext>
              </a:extLst>
            </p:cNvPr>
            <p:cNvSpPr txBox="1"/>
            <p:nvPr/>
          </p:nvSpPr>
          <p:spPr>
            <a:xfrm>
              <a:off x="6210996" y="1630759"/>
              <a:ext cx="1712586" cy="5911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من امیدوارم و معتقدم که این الگو زمان، پول و اعتبار شما را جلب کند. ارائه پاورپوینت مدرن را دریافت کنید که به زیبایی طراحی شده است. طراحی شده است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. 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C1AE61B4-0728-4807-85D0-324E70C25508}"/>
              </a:ext>
            </a:extLst>
          </p:cNvPr>
          <p:cNvGrpSpPr/>
          <p:nvPr/>
        </p:nvGrpSpPr>
        <p:grpSpPr>
          <a:xfrm>
            <a:off x="6309295" y="4570309"/>
            <a:ext cx="2280608" cy="1107997"/>
            <a:chOff x="6210996" y="1433695"/>
            <a:chExt cx="1712589" cy="788255"/>
          </a:xfrm>
        </p:grpSpPr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6A5319E6-9C41-467E-AB54-462D38F89D4F}"/>
                </a:ext>
              </a:extLst>
            </p:cNvPr>
            <p:cNvSpPr txBox="1"/>
            <p:nvPr/>
          </p:nvSpPr>
          <p:spPr>
            <a:xfrm>
              <a:off x="6210999" y="1433695"/>
              <a:ext cx="1712586" cy="1970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E8A6E889-3F7A-46E5-A7D3-F7F0A9EDC09B}"/>
                </a:ext>
              </a:extLst>
            </p:cNvPr>
            <p:cNvSpPr txBox="1"/>
            <p:nvPr/>
          </p:nvSpPr>
          <p:spPr>
            <a:xfrm>
              <a:off x="6210996" y="1630759"/>
              <a:ext cx="1712586" cy="5911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من امیدوارم و معتقدم که این الگو زمان، پول و اعتبار شما را جلب کند. ارائه پاورپوینت مدرن را دریافت کنید که به زیبایی طراحی شده است. طراحی شده است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. 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88C24D6E-8DEA-4ACC-8965-405F986E4E71}"/>
              </a:ext>
            </a:extLst>
          </p:cNvPr>
          <p:cNvGrpSpPr/>
          <p:nvPr/>
        </p:nvGrpSpPr>
        <p:grpSpPr>
          <a:xfrm>
            <a:off x="9020904" y="3744709"/>
            <a:ext cx="2280608" cy="1107997"/>
            <a:chOff x="6210996" y="1433695"/>
            <a:chExt cx="1712589" cy="788255"/>
          </a:xfrm>
        </p:grpSpPr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F354C0E9-28F8-48B0-B717-ADCE9B11480F}"/>
                </a:ext>
              </a:extLst>
            </p:cNvPr>
            <p:cNvSpPr txBox="1"/>
            <p:nvPr/>
          </p:nvSpPr>
          <p:spPr>
            <a:xfrm>
              <a:off x="6210999" y="1433695"/>
              <a:ext cx="1712586" cy="1970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9296F567-4252-44DC-8E9F-586D7A5437CF}"/>
                </a:ext>
              </a:extLst>
            </p:cNvPr>
            <p:cNvSpPr txBox="1"/>
            <p:nvPr/>
          </p:nvSpPr>
          <p:spPr>
            <a:xfrm>
              <a:off x="6210996" y="1630759"/>
              <a:ext cx="1712586" cy="5911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من امیدوارم و معتقدم که این الگو زمان، پول و اعتبار شما را جلب کند. ارائه پاورپوینت مدرن را دریافت کنید که به زیبایی طراحی شده است. طراحی شده است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.       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sp>
        <p:nvSpPr>
          <p:cNvPr id="27" name="TextBox 26">
            <a:extLst>
              <a:ext uri="{FF2B5EF4-FFF2-40B4-BE49-F238E27FC236}">
                <a16:creationId xmlns:a16="http://schemas.microsoft.com/office/drawing/2014/main" id="{B3A6B644-2460-492E-B5E3-C1AFD6B053EB}"/>
              </a:ext>
            </a:extLst>
          </p:cNvPr>
          <p:cNvSpPr txBox="1"/>
          <p:nvPr/>
        </p:nvSpPr>
        <p:spPr>
          <a:xfrm>
            <a:off x="4169190" y="4683694"/>
            <a:ext cx="1137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en-US" altLang="ko-KR" sz="3200" b="1" dirty="0">
                <a:ln w="12700">
                  <a:solidFill>
                    <a:schemeClr val="bg1"/>
                  </a:solidFill>
                </a:ln>
                <a:solidFill>
                  <a:schemeClr val="accent2"/>
                </a:solidFill>
                <a:cs typeface="B Nazanin" pitchFamily="2" charset="-78"/>
              </a:rPr>
              <a:t>43%</a:t>
            </a:r>
            <a:endParaRPr lang="ko-KR" altLang="en-US" sz="3200" b="1" dirty="0">
              <a:ln w="12700">
                <a:solidFill>
                  <a:schemeClr val="bg1"/>
                </a:solidFill>
              </a:ln>
              <a:solidFill>
                <a:schemeClr val="accent2"/>
              </a:solidFill>
              <a:cs typeface="B Nazanin" pitchFamily="2" charset="-78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FD1CDC4B-6C17-4D08-8343-86C57BE82339}"/>
              </a:ext>
            </a:extLst>
          </p:cNvPr>
          <p:cNvSpPr txBox="1"/>
          <p:nvPr/>
        </p:nvSpPr>
        <p:spPr>
          <a:xfrm>
            <a:off x="1457581" y="5521426"/>
            <a:ext cx="1137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en-US" altLang="ko-KR" sz="3200" b="1" dirty="0">
                <a:ln w="12700">
                  <a:solidFill>
                    <a:schemeClr val="bg1"/>
                  </a:solidFill>
                </a:ln>
                <a:solidFill>
                  <a:schemeClr val="accent1"/>
                </a:solidFill>
                <a:cs typeface="B Nazanin" pitchFamily="2" charset="-78"/>
              </a:rPr>
              <a:t>75%</a:t>
            </a:r>
            <a:endParaRPr lang="ko-KR" altLang="en-US" sz="3200" b="1" dirty="0">
              <a:ln w="12700">
                <a:solidFill>
                  <a:schemeClr val="bg1"/>
                </a:solidFill>
              </a:ln>
              <a:solidFill>
                <a:schemeClr val="accent1"/>
              </a:solidFill>
              <a:cs typeface="B Nazanin" pitchFamily="2" charset="-78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401EC13F-BEF2-4CED-AFC9-4B69537EB7D6}"/>
              </a:ext>
            </a:extLst>
          </p:cNvPr>
          <p:cNvSpPr txBox="1"/>
          <p:nvPr/>
        </p:nvSpPr>
        <p:spPr>
          <a:xfrm>
            <a:off x="6880799" y="2409926"/>
            <a:ext cx="1137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en-US" altLang="ko-KR" sz="3200" b="1" dirty="0">
                <a:ln w="12700">
                  <a:solidFill>
                    <a:schemeClr val="bg1"/>
                  </a:solidFill>
                </a:ln>
                <a:solidFill>
                  <a:schemeClr val="accent3"/>
                </a:solidFill>
                <a:cs typeface="B Nazanin" pitchFamily="2" charset="-78"/>
              </a:rPr>
              <a:t>65%</a:t>
            </a:r>
            <a:endParaRPr lang="ko-KR" altLang="en-US" sz="3200" b="1" dirty="0">
              <a:ln w="12700">
                <a:solidFill>
                  <a:schemeClr val="bg1"/>
                </a:solidFill>
              </a:ln>
              <a:solidFill>
                <a:schemeClr val="accent3"/>
              </a:solidFill>
              <a:cs typeface="B Nazanin" pitchFamily="2" charset="-78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C0AE3248-EE33-4FD2-9D1A-1982022ECF84}"/>
              </a:ext>
            </a:extLst>
          </p:cNvPr>
          <p:cNvSpPr txBox="1"/>
          <p:nvPr/>
        </p:nvSpPr>
        <p:spPr>
          <a:xfrm>
            <a:off x="9592408" y="1685522"/>
            <a:ext cx="1137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en-US" altLang="ko-KR" sz="3200" b="1" dirty="0">
                <a:ln w="12700">
                  <a:solidFill>
                    <a:schemeClr val="bg1"/>
                  </a:solidFill>
                </a:ln>
                <a:solidFill>
                  <a:srgbClr val="FAB117"/>
                </a:solidFill>
                <a:cs typeface="B Nazanin" pitchFamily="2" charset="-78"/>
              </a:rPr>
              <a:t>83%</a:t>
            </a:r>
            <a:endParaRPr lang="ko-KR" altLang="en-US" sz="3200" b="1" dirty="0">
              <a:ln w="12700">
                <a:solidFill>
                  <a:schemeClr val="bg1"/>
                </a:solidFill>
              </a:ln>
              <a:solidFill>
                <a:srgbClr val="FAB117"/>
              </a:solidFill>
              <a:cs typeface="B Nazanin" pitchFamily="2" charset="-78"/>
            </a:endParaRPr>
          </a:p>
        </p:txBody>
      </p:sp>
      <p:grpSp>
        <p:nvGrpSpPr>
          <p:cNvPr id="35" name="Group 34">
            <a:extLst>
              <a:ext uri="{FF2B5EF4-FFF2-40B4-BE49-F238E27FC236}">
                <a16:creationId xmlns:a16="http://schemas.microsoft.com/office/drawing/2014/main" id="{33455A88-7ABA-4483-BFB5-FAF2A6BB2023}"/>
              </a:ext>
            </a:extLst>
          </p:cNvPr>
          <p:cNvGrpSpPr/>
          <p:nvPr/>
        </p:nvGrpSpPr>
        <p:grpSpPr>
          <a:xfrm>
            <a:off x="7087737" y="3315401"/>
            <a:ext cx="666282" cy="282177"/>
            <a:chOff x="113572" y="3059144"/>
            <a:chExt cx="2324346" cy="984385"/>
          </a:xfrm>
          <a:solidFill>
            <a:schemeClr val="bg1"/>
          </a:solidFill>
        </p:grpSpPr>
        <p:sp>
          <p:nvSpPr>
            <p:cNvPr id="36" name="Freeform: Shape 35">
              <a:extLst>
                <a:ext uri="{FF2B5EF4-FFF2-40B4-BE49-F238E27FC236}">
                  <a16:creationId xmlns:a16="http://schemas.microsoft.com/office/drawing/2014/main" id="{20E7CB5C-3D08-406C-98C9-67B3F22A83EA}"/>
                </a:ext>
              </a:extLst>
            </p:cNvPr>
            <p:cNvSpPr/>
            <p:nvPr/>
          </p:nvSpPr>
          <p:spPr>
            <a:xfrm>
              <a:off x="327442" y="3059144"/>
              <a:ext cx="1805774" cy="551413"/>
            </a:xfrm>
            <a:custGeom>
              <a:avLst/>
              <a:gdLst>
                <a:gd name="connsiteX0" fmla="*/ 64619 w 8543357"/>
                <a:gd name="connsiteY0" fmla="*/ 1683850 h 2608811"/>
                <a:gd name="connsiteX1" fmla="*/ 64619 w 8543357"/>
                <a:gd name="connsiteY1" fmla="*/ 1922096 h 2608811"/>
                <a:gd name="connsiteX2" fmla="*/ 148706 w 8543357"/>
                <a:gd name="connsiteY2" fmla="*/ 2006183 h 2608811"/>
                <a:gd name="connsiteX3" fmla="*/ 520093 w 8543357"/>
                <a:gd name="connsiteY3" fmla="*/ 2006183 h 2608811"/>
                <a:gd name="connsiteX4" fmla="*/ 562136 w 8543357"/>
                <a:gd name="connsiteY4" fmla="*/ 1978154 h 2608811"/>
                <a:gd name="connsiteX5" fmla="*/ 667241 w 8543357"/>
                <a:gd name="connsiteY5" fmla="*/ 1831006 h 2608811"/>
                <a:gd name="connsiteX6" fmla="*/ 625197 w 8543357"/>
                <a:gd name="connsiteY6" fmla="*/ 1683850 h 2608811"/>
                <a:gd name="connsiteX7" fmla="*/ 64619 w 8543357"/>
                <a:gd name="connsiteY7" fmla="*/ 1683850 h 2608811"/>
                <a:gd name="connsiteX8" fmla="*/ 4556251 w 8543357"/>
                <a:gd name="connsiteY8" fmla="*/ 1270428 h 2608811"/>
                <a:gd name="connsiteX9" fmla="*/ 4514208 w 8543357"/>
                <a:gd name="connsiteY9" fmla="*/ 1284443 h 2608811"/>
                <a:gd name="connsiteX10" fmla="*/ 4514208 w 8543357"/>
                <a:gd name="connsiteY10" fmla="*/ 2195382 h 2608811"/>
                <a:gd name="connsiteX11" fmla="*/ 4556251 w 8543357"/>
                <a:gd name="connsiteY11" fmla="*/ 2209396 h 2608811"/>
                <a:gd name="connsiteX12" fmla="*/ 4598295 w 8543357"/>
                <a:gd name="connsiteY12" fmla="*/ 2195382 h 2608811"/>
                <a:gd name="connsiteX13" fmla="*/ 4598295 w 8543357"/>
                <a:gd name="connsiteY13" fmla="*/ 1284443 h 2608811"/>
                <a:gd name="connsiteX14" fmla="*/ 4556251 w 8543357"/>
                <a:gd name="connsiteY14" fmla="*/ 1270428 h 2608811"/>
                <a:gd name="connsiteX15" fmla="*/ 8153579 w 8543357"/>
                <a:gd name="connsiteY15" fmla="*/ 1033056 h 2608811"/>
                <a:gd name="connsiteX16" fmla="*/ 8038838 w 8543357"/>
                <a:gd name="connsiteY16" fmla="*/ 1067215 h 2608811"/>
                <a:gd name="connsiteX17" fmla="*/ 7814607 w 8543357"/>
                <a:gd name="connsiteY17" fmla="*/ 1417576 h 2608811"/>
                <a:gd name="connsiteX18" fmla="*/ 7912708 w 8543357"/>
                <a:gd name="connsiteY18" fmla="*/ 1557721 h 2608811"/>
                <a:gd name="connsiteX19" fmla="*/ 8087884 w 8543357"/>
                <a:gd name="connsiteY19" fmla="*/ 1557721 h 2608811"/>
                <a:gd name="connsiteX20" fmla="*/ 8221025 w 8543357"/>
                <a:gd name="connsiteY20" fmla="*/ 1403562 h 2608811"/>
                <a:gd name="connsiteX21" fmla="*/ 8221025 w 8543357"/>
                <a:gd name="connsiteY21" fmla="*/ 1109258 h 2608811"/>
                <a:gd name="connsiteX22" fmla="*/ 8153579 w 8543357"/>
                <a:gd name="connsiteY22" fmla="*/ 1033056 h 2608811"/>
                <a:gd name="connsiteX23" fmla="*/ 2916554 w 8543357"/>
                <a:gd name="connsiteY23" fmla="*/ 587330 h 2608811"/>
                <a:gd name="connsiteX24" fmla="*/ 2866084 w 8543357"/>
                <a:gd name="connsiteY24" fmla="*/ 616567 h 2608811"/>
                <a:gd name="connsiteX25" fmla="*/ 2580210 w 8543357"/>
                <a:gd name="connsiteY25" fmla="*/ 807951 h 2608811"/>
                <a:gd name="connsiteX26" fmla="*/ 2545176 w 8543357"/>
                <a:gd name="connsiteY26" fmla="*/ 955106 h 2608811"/>
                <a:gd name="connsiteX27" fmla="*/ 2916554 w 8543357"/>
                <a:gd name="connsiteY27" fmla="*/ 955106 h 2608811"/>
                <a:gd name="connsiteX28" fmla="*/ 6483234 w 8543357"/>
                <a:gd name="connsiteY28" fmla="*/ 379721 h 2608811"/>
                <a:gd name="connsiteX29" fmla="*/ 6483234 w 8543357"/>
                <a:gd name="connsiteY29" fmla="*/ 955106 h 2608811"/>
                <a:gd name="connsiteX30" fmla="*/ 7169941 w 8543357"/>
                <a:gd name="connsiteY30" fmla="*/ 955106 h 2608811"/>
                <a:gd name="connsiteX31" fmla="*/ 7120887 w 8543357"/>
                <a:gd name="connsiteY31" fmla="*/ 674818 h 2608811"/>
                <a:gd name="connsiteX32" fmla="*/ 6653454 w 8543357"/>
                <a:gd name="connsiteY32" fmla="*/ 426535 h 2608811"/>
                <a:gd name="connsiteX33" fmla="*/ 4514208 w 8543357"/>
                <a:gd name="connsiteY33" fmla="*/ 213698 h 2608811"/>
                <a:gd name="connsiteX34" fmla="*/ 4374787 w 8543357"/>
                <a:gd name="connsiteY34" fmla="*/ 218539 h 2608811"/>
                <a:gd name="connsiteX35" fmla="*/ 4226908 w 8543357"/>
                <a:gd name="connsiteY35" fmla="*/ 226355 h 2608811"/>
                <a:gd name="connsiteX36" fmla="*/ 3034107 w 8543357"/>
                <a:gd name="connsiteY36" fmla="*/ 519233 h 2608811"/>
                <a:gd name="connsiteX37" fmla="*/ 3000641 w 8543357"/>
                <a:gd name="connsiteY37" fmla="*/ 538620 h 2608811"/>
                <a:gd name="connsiteX38" fmla="*/ 3000641 w 8543357"/>
                <a:gd name="connsiteY38" fmla="*/ 955106 h 2608811"/>
                <a:gd name="connsiteX39" fmla="*/ 4514208 w 8543357"/>
                <a:gd name="connsiteY39" fmla="*/ 955106 h 2608811"/>
                <a:gd name="connsiteX40" fmla="*/ 4761218 w 8543357"/>
                <a:gd name="connsiteY40" fmla="*/ 208991 h 2608811"/>
                <a:gd name="connsiteX41" fmla="*/ 4598295 w 8543357"/>
                <a:gd name="connsiteY41" fmla="*/ 211751 h 2608811"/>
                <a:gd name="connsiteX42" fmla="*/ 4598295 w 8543357"/>
                <a:gd name="connsiteY42" fmla="*/ 955106 h 2608811"/>
                <a:gd name="connsiteX43" fmla="*/ 6399147 w 8543357"/>
                <a:gd name="connsiteY43" fmla="*/ 955106 h 2608811"/>
                <a:gd name="connsiteX44" fmla="*/ 6399147 w 8543357"/>
                <a:gd name="connsiteY44" fmla="*/ 356596 h 2608811"/>
                <a:gd name="connsiteX45" fmla="*/ 6353426 w 8543357"/>
                <a:gd name="connsiteY45" fmla="*/ 344022 h 2608811"/>
                <a:gd name="connsiteX46" fmla="*/ 4761218 w 8543357"/>
                <a:gd name="connsiteY46" fmla="*/ 208991 h 2608811"/>
                <a:gd name="connsiteX47" fmla="*/ 4770242 w 8543357"/>
                <a:gd name="connsiteY47" fmla="*/ 2 h 2608811"/>
                <a:gd name="connsiteX48" fmla="*/ 7534317 w 8543357"/>
                <a:gd name="connsiteY48" fmla="*/ 681821 h 2608811"/>
                <a:gd name="connsiteX49" fmla="*/ 7688476 w 8543357"/>
                <a:gd name="connsiteY49" fmla="*/ 737879 h 2608811"/>
                <a:gd name="connsiteX50" fmla="*/ 8192996 w 8543357"/>
                <a:gd name="connsiteY50" fmla="*/ 737879 h 2608811"/>
                <a:gd name="connsiteX51" fmla="*/ 8305111 w 8543357"/>
                <a:gd name="connsiteY51" fmla="*/ 849994 h 2608811"/>
                <a:gd name="connsiteX52" fmla="*/ 8305111 w 8543357"/>
                <a:gd name="connsiteY52" fmla="*/ 1557727 h 2608811"/>
                <a:gd name="connsiteX53" fmla="*/ 8543357 w 8543357"/>
                <a:gd name="connsiteY53" fmla="*/ 1767944 h 2608811"/>
                <a:gd name="connsiteX54" fmla="*/ 8543357 w 8543357"/>
                <a:gd name="connsiteY54" fmla="*/ 2370565 h 2608811"/>
                <a:gd name="connsiteX55" fmla="*/ 7975776 w 8543357"/>
                <a:gd name="connsiteY55" fmla="*/ 2608811 h 2608811"/>
                <a:gd name="connsiteX56" fmla="*/ 7625415 w 8543357"/>
                <a:gd name="connsiteY56" fmla="*/ 2608811 h 2608811"/>
                <a:gd name="connsiteX57" fmla="*/ 6917682 w 8543357"/>
                <a:gd name="connsiteY57" fmla="*/ 1901078 h 2608811"/>
                <a:gd name="connsiteX58" fmla="*/ 6209949 w 8543357"/>
                <a:gd name="connsiteY58" fmla="*/ 2608811 h 2608811"/>
                <a:gd name="connsiteX59" fmla="*/ 2299928 w 8543357"/>
                <a:gd name="connsiteY59" fmla="*/ 2608811 h 2608811"/>
                <a:gd name="connsiteX60" fmla="*/ 2299928 w 8543357"/>
                <a:gd name="connsiteY60" fmla="*/ 2594796 h 2608811"/>
                <a:gd name="connsiteX61" fmla="*/ 1592193 w 8543357"/>
                <a:gd name="connsiteY61" fmla="*/ 1887063 h 2608811"/>
                <a:gd name="connsiteX62" fmla="*/ 884460 w 8543357"/>
                <a:gd name="connsiteY62" fmla="*/ 2594796 h 2608811"/>
                <a:gd name="connsiteX63" fmla="*/ 884460 w 8543357"/>
                <a:gd name="connsiteY63" fmla="*/ 2608811 h 2608811"/>
                <a:gd name="connsiteX64" fmla="*/ 225789 w 8543357"/>
                <a:gd name="connsiteY64" fmla="*/ 2608811 h 2608811"/>
                <a:gd name="connsiteX65" fmla="*/ 1558 w 8543357"/>
                <a:gd name="connsiteY65" fmla="*/ 2391583 h 2608811"/>
                <a:gd name="connsiteX66" fmla="*/ 1558 w 8543357"/>
                <a:gd name="connsiteY66" fmla="*/ 1774948 h 2608811"/>
                <a:gd name="connsiteX67" fmla="*/ 506078 w 8543357"/>
                <a:gd name="connsiteY67" fmla="*/ 1333496 h 2608811"/>
                <a:gd name="connsiteX68" fmla="*/ 1991609 w 8543357"/>
                <a:gd name="connsiteY68" fmla="*/ 990139 h 2608811"/>
                <a:gd name="connsiteX69" fmla="*/ 2306931 w 8543357"/>
                <a:gd name="connsiteY69" fmla="*/ 786933 h 2608811"/>
                <a:gd name="connsiteX70" fmla="*/ 4268952 w 8543357"/>
                <a:gd name="connsiteY70" fmla="*/ 2124 h 2608811"/>
                <a:gd name="connsiteX71" fmla="*/ 4770242 w 8543357"/>
                <a:gd name="connsiteY71" fmla="*/ 2 h 26088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</a:cxnLst>
              <a:rect l="l" t="t" r="r" b="b"/>
              <a:pathLst>
                <a:path w="8543357" h="2608811">
                  <a:moveTo>
                    <a:pt x="64619" y="1683850"/>
                  </a:moveTo>
                  <a:cubicBezTo>
                    <a:pt x="64619" y="1732905"/>
                    <a:pt x="64619" y="1831006"/>
                    <a:pt x="64619" y="1922096"/>
                  </a:cubicBezTo>
                  <a:cubicBezTo>
                    <a:pt x="64619" y="1971150"/>
                    <a:pt x="99659" y="2006183"/>
                    <a:pt x="148706" y="2006183"/>
                  </a:cubicBezTo>
                  <a:lnTo>
                    <a:pt x="520093" y="2006183"/>
                  </a:lnTo>
                  <a:cubicBezTo>
                    <a:pt x="534100" y="2006183"/>
                    <a:pt x="548114" y="1999179"/>
                    <a:pt x="562136" y="1978154"/>
                  </a:cubicBezTo>
                  <a:lnTo>
                    <a:pt x="667241" y="1831006"/>
                  </a:lnTo>
                  <a:cubicBezTo>
                    <a:pt x="702281" y="1774948"/>
                    <a:pt x="681255" y="1683850"/>
                    <a:pt x="625197" y="1683850"/>
                  </a:cubicBezTo>
                  <a:cubicBezTo>
                    <a:pt x="625197" y="1683850"/>
                    <a:pt x="78634" y="1683850"/>
                    <a:pt x="64619" y="1683850"/>
                  </a:cubicBezTo>
                  <a:close/>
                  <a:moveTo>
                    <a:pt x="4556251" y="1270428"/>
                  </a:moveTo>
                  <a:cubicBezTo>
                    <a:pt x="4535226" y="1270428"/>
                    <a:pt x="4514208" y="1277439"/>
                    <a:pt x="4514208" y="1284443"/>
                  </a:cubicBezTo>
                  <a:lnTo>
                    <a:pt x="4514208" y="2195382"/>
                  </a:lnTo>
                  <a:cubicBezTo>
                    <a:pt x="4514208" y="2202385"/>
                    <a:pt x="4535226" y="2209396"/>
                    <a:pt x="4556251" y="2209396"/>
                  </a:cubicBezTo>
                  <a:cubicBezTo>
                    <a:pt x="4577269" y="2209396"/>
                    <a:pt x="4591291" y="2202385"/>
                    <a:pt x="4598295" y="2195382"/>
                  </a:cubicBezTo>
                  <a:lnTo>
                    <a:pt x="4598295" y="1284443"/>
                  </a:lnTo>
                  <a:cubicBezTo>
                    <a:pt x="4598295" y="1277439"/>
                    <a:pt x="4577269" y="1270428"/>
                    <a:pt x="4556251" y="1270428"/>
                  </a:cubicBezTo>
                  <a:close/>
                  <a:moveTo>
                    <a:pt x="8153579" y="1033056"/>
                  </a:moveTo>
                  <a:cubicBezTo>
                    <a:pt x="8115915" y="1025173"/>
                    <a:pt x="8070368" y="1035684"/>
                    <a:pt x="8038838" y="1067215"/>
                  </a:cubicBezTo>
                  <a:cubicBezTo>
                    <a:pt x="7912708" y="1179330"/>
                    <a:pt x="7863661" y="1291446"/>
                    <a:pt x="7814607" y="1417576"/>
                  </a:cubicBezTo>
                  <a:cubicBezTo>
                    <a:pt x="7786578" y="1487649"/>
                    <a:pt x="7835632" y="1557721"/>
                    <a:pt x="7912708" y="1557721"/>
                  </a:cubicBezTo>
                  <a:lnTo>
                    <a:pt x="8087884" y="1557721"/>
                  </a:lnTo>
                  <a:cubicBezTo>
                    <a:pt x="8178982" y="1564732"/>
                    <a:pt x="8221025" y="1487649"/>
                    <a:pt x="8221025" y="1403562"/>
                  </a:cubicBezTo>
                  <a:lnTo>
                    <a:pt x="8221025" y="1109258"/>
                  </a:lnTo>
                  <a:cubicBezTo>
                    <a:pt x="8221025" y="1067215"/>
                    <a:pt x="8191243" y="1040939"/>
                    <a:pt x="8153579" y="1033056"/>
                  </a:cubicBezTo>
                  <a:close/>
                  <a:moveTo>
                    <a:pt x="2916554" y="587330"/>
                  </a:moveTo>
                  <a:lnTo>
                    <a:pt x="2866084" y="616567"/>
                  </a:lnTo>
                  <a:cubicBezTo>
                    <a:pt x="2760209" y="682260"/>
                    <a:pt x="2666049" y="748390"/>
                    <a:pt x="2580210" y="807951"/>
                  </a:cubicBezTo>
                  <a:cubicBezTo>
                    <a:pt x="2545176" y="835980"/>
                    <a:pt x="2482107" y="955106"/>
                    <a:pt x="2545176" y="955106"/>
                  </a:cubicBezTo>
                  <a:lnTo>
                    <a:pt x="2916554" y="955106"/>
                  </a:lnTo>
                  <a:close/>
                  <a:moveTo>
                    <a:pt x="6483234" y="379721"/>
                  </a:moveTo>
                  <a:lnTo>
                    <a:pt x="6483234" y="955106"/>
                  </a:lnTo>
                  <a:lnTo>
                    <a:pt x="7169941" y="955106"/>
                  </a:lnTo>
                  <a:cubicBezTo>
                    <a:pt x="7254028" y="955106"/>
                    <a:pt x="7261031" y="800948"/>
                    <a:pt x="7120887" y="674818"/>
                  </a:cubicBezTo>
                  <a:cubicBezTo>
                    <a:pt x="7004065" y="571243"/>
                    <a:pt x="6841909" y="490023"/>
                    <a:pt x="6653454" y="426535"/>
                  </a:cubicBezTo>
                  <a:close/>
                  <a:moveTo>
                    <a:pt x="4514208" y="213698"/>
                  </a:moveTo>
                  <a:lnTo>
                    <a:pt x="4374787" y="218539"/>
                  </a:lnTo>
                  <a:cubicBezTo>
                    <a:pt x="4280968" y="222592"/>
                    <a:pt x="4226908" y="226355"/>
                    <a:pt x="4226908" y="226355"/>
                  </a:cubicBezTo>
                  <a:cubicBezTo>
                    <a:pt x="3710128" y="226355"/>
                    <a:pt x="3330204" y="360477"/>
                    <a:pt x="3034107" y="519233"/>
                  </a:cubicBezTo>
                  <a:lnTo>
                    <a:pt x="3000641" y="538620"/>
                  </a:lnTo>
                  <a:lnTo>
                    <a:pt x="3000641" y="955106"/>
                  </a:lnTo>
                  <a:lnTo>
                    <a:pt x="4514208" y="955106"/>
                  </a:lnTo>
                  <a:close/>
                  <a:moveTo>
                    <a:pt x="4761218" y="208991"/>
                  </a:moveTo>
                  <a:lnTo>
                    <a:pt x="4598295" y="211751"/>
                  </a:lnTo>
                  <a:lnTo>
                    <a:pt x="4598295" y="955106"/>
                  </a:lnTo>
                  <a:lnTo>
                    <a:pt x="6399147" y="955106"/>
                  </a:lnTo>
                  <a:lnTo>
                    <a:pt x="6399147" y="356596"/>
                  </a:lnTo>
                  <a:lnTo>
                    <a:pt x="6353426" y="344022"/>
                  </a:lnTo>
                  <a:cubicBezTo>
                    <a:pt x="5828439" y="226736"/>
                    <a:pt x="5198565" y="205816"/>
                    <a:pt x="4761218" y="208991"/>
                  </a:cubicBezTo>
                  <a:close/>
                  <a:moveTo>
                    <a:pt x="4770242" y="2"/>
                  </a:moveTo>
                  <a:cubicBezTo>
                    <a:pt x="5907985" y="-288"/>
                    <a:pt x="6823084" y="56427"/>
                    <a:pt x="7534317" y="681821"/>
                  </a:cubicBezTo>
                  <a:cubicBezTo>
                    <a:pt x="7576361" y="716861"/>
                    <a:pt x="7632418" y="737879"/>
                    <a:pt x="7688476" y="737879"/>
                  </a:cubicBezTo>
                  <a:lnTo>
                    <a:pt x="8192996" y="737879"/>
                  </a:lnTo>
                  <a:cubicBezTo>
                    <a:pt x="8256065" y="737879"/>
                    <a:pt x="8305111" y="786933"/>
                    <a:pt x="8305111" y="849994"/>
                  </a:cubicBezTo>
                  <a:lnTo>
                    <a:pt x="8305111" y="1557727"/>
                  </a:lnTo>
                  <a:cubicBezTo>
                    <a:pt x="8431241" y="1557727"/>
                    <a:pt x="8536353" y="1655829"/>
                    <a:pt x="8543357" y="1767944"/>
                  </a:cubicBezTo>
                  <a:lnTo>
                    <a:pt x="8543357" y="2370565"/>
                  </a:lnTo>
                  <a:lnTo>
                    <a:pt x="7975776" y="2608811"/>
                  </a:lnTo>
                  <a:lnTo>
                    <a:pt x="7625415" y="2608811"/>
                  </a:lnTo>
                  <a:cubicBezTo>
                    <a:pt x="7625415" y="2216406"/>
                    <a:pt x="7310086" y="1901078"/>
                    <a:pt x="6917682" y="1901078"/>
                  </a:cubicBezTo>
                  <a:cubicBezTo>
                    <a:pt x="6525277" y="1901078"/>
                    <a:pt x="6209949" y="2216406"/>
                    <a:pt x="6209949" y="2608811"/>
                  </a:cubicBezTo>
                  <a:lnTo>
                    <a:pt x="2299928" y="2608811"/>
                  </a:lnTo>
                  <a:cubicBezTo>
                    <a:pt x="2299928" y="2608811"/>
                    <a:pt x="2299928" y="2601800"/>
                    <a:pt x="2299928" y="2594796"/>
                  </a:cubicBezTo>
                  <a:cubicBezTo>
                    <a:pt x="2299928" y="2202392"/>
                    <a:pt x="1984598" y="1887063"/>
                    <a:pt x="1592193" y="1887063"/>
                  </a:cubicBezTo>
                  <a:cubicBezTo>
                    <a:pt x="1199789" y="1887063"/>
                    <a:pt x="884460" y="2202392"/>
                    <a:pt x="884460" y="2594796"/>
                  </a:cubicBezTo>
                  <a:cubicBezTo>
                    <a:pt x="884460" y="2594796"/>
                    <a:pt x="884460" y="2601800"/>
                    <a:pt x="884460" y="2608811"/>
                  </a:cubicBezTo>
                  <a:lnTo>
                    <a:pt x="225789" y="2608811"/>
                  </a:lnTo>
                  <a:cubicBezTo>
                    <a:pt x="106662" y="2608811"/>
                    <a:pt x="1558" y="2510710"/>
                    <a:pt x="1558" y="2391583"/>
                  </a:cubicBezTo>
                  <a:lnTo>
                    <a:pt x="1558" y="1774948"/>
                  </a:lnTo>
                  <a:cubicBezTo>
                    <a:pt x="1558" y="1774948"/>
                    <a:pt x="-54500" y="1480644"/>
                    <a:pt x="506078" y="1333496"/>
                  </a:cubicBezTo>
                  <a:cubicBezTo>
                    <a:pt x="912497" y="1228384"/>
                    <a:pt x="1592193" y="1095251"/>
                    <a:pt x="1991609" y="990139"/>
                  </a:cubicBezTo>
                  <a:cubicBezTo>
                    <a:pt x="2159782" y="948095"/>
                    <a:pt x="2215835" y="864009"/>
                    <a:pt x="2306931" y="786933"/>
                  </a:cubicBezTo>
                  <a:cubicBezTo>
                    <a:pt x="2573206" y="555691"/>
                    <a:pt x="3365024" y="9128"/>
                    <a:pt x="4268952" y="2124"/>
                  </a:cubicBezTo>
                  <a:cubicBezTo>
                    <a:pt x="4440629" y="1248"/>
                    <a:pt x="4607708" y="43"/>
                    <a:pt x="4770242" y="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37" name="Freeform: Shape 36">
              <a:extLst>
                <a:ext uri="{FF2B5EF4-FFF2-40B4-BE49-F238E27FC236}">
                  <a16:creationId xmlns:a16="http://schemas.microsoft.com/office/drawing/2014/main" id="{0FAC0020-D0A1-424D-8D18-5E632B540762}"/>
                </a:ext>
              </a:extLst>
            </p:cNvPr>
            <p:cNvSpPr/>
            <p:nvPr/>
          </p:nvSpPr>
          <p:spPr>
            <a:xfrm>
              <a:off x="113572" y="3679475"/>
              <a:ext cx="2324346" cy="364054"/>
            </a:xfrm>
            <a:custGeom>
              <a:avLst/>
              <a:gdLst>
                <a:gd name="connsiteX0" fmla="*/ 2123188 w 2324346"/>
                <a:gd name="connsiteY0" fmla="*/ 127749 h 364054"/>
                <a:gd name="connsiteX1" fmla="*/ 2067056 w 2324346"/>
                <a:gd name="connsiteY1" fmla="*/ 183881 h 364054"/>
                <a:gd name="connsiteX2" fmla="*/ 2123188 w 2324346"/>
                <a:gd name="connsiteY2" fmla="*/ 240013 h 364054"/>
                <a:gd name="connsiteX3" fmla="*/ 2179320 w 2324346"/>
                <a:gd name="connsiteY3" fmla="*/ 183881 h 364054"/>
                <a:gd name="connsiteX4" fmla="*/ 2123188 w 2324346"/>
                <a:gd name="connsiteY4" fmla="*/ 127749 h 364054"/>
                <a:gd name="connsiteX5" fmla="*/ 1803836 w 2324346"/>
                <a:gd name="connsiteY5" fmla="*/ 127749 h 364054"/>
                <a:gd name="connsiteX6" fmla="*/ 1747704 w 2324346"/>
                <a:gd name="connsiteY6" fmla="*/ 183881 h 364054"/>
                <a:gd name="connsiteX7" fmla="*/ 1803836 w 2324346"/>
                <a:gd name="connsiteY7" fmla="*/ 240013 h 364054"/>
                <a:gd name="connsiteX8" fmla="*/ 1859968 w 2324346"/>
                <a:gd name="connsiteY8" fmla="*/ 183881 h 364054"/>
                <a:gd name="connsiteX9" fmla="*/ 1803836 w 2324346"/>
                <a:gd name="connsiteY9" fmla="*/ 127749 h 364054"/>
                <a:gd name="connsiteX10" fmla="*/ 1484484 w 2324346"/>
                <a:gd name="connsiteY10" fmla="*/ 127749 h 364054"/>
                <a:gd name="connsiteX11" fmla="*/ 1428352 w 2324346"/>
                <a:gd name="connsiteY11" fmla="*/ 183881 h 364054"/>
                <a:gd name="connsiteX12" fmla="*/ 1484484 w 2324346"/>
                <a:gd name="connsiteY12" fmla="*/ 240013 h 364054"/>
                <a:gd name="connsiteX13" fmla="*/ 1540616 w 2324346"/>
                <a:gd name="connsiteY13" fmla="*/ 183881 h 364054"/>
                <a:gd name="connsiteX14" fmla="*/ 1484484 w 2324346"/>
                <a:gd name="connsiteY14" fmla="*/ 127749 h 364054"/>
                <a:gd name="connsiteX15" fmla="*/ 1165131 w 2324346"/>
                <a:gd name="connsiteY15" fmla="*/ 127749 h 364054"/>
                <a:gd name="connsiteX16" fmla="*/ 1108999 w 2324346"/>
                <a:gd name="connsiteY16" fmla="*/ 183881 h 364054"/>
                <a:gd name="connsiteX17" fmla="*/ 1165131 w 2324346"/>
                <a:gd name="connsiteY17" fmla="*/ 240013 h 364054"/>
                <a:gd name="connsiteX18" fmla="*/ 1221263 w 2324346"/>
                <a:gd name="connsiteY18" fmla="*/ 183881 h 364054"/>
                <a:gd name="connsiteX19" fmla="*/ 1165131 w 2324346"/>
                <a:gd name="connsiteY19" fmla="*/ 127749 h 364054"/>
                <a:gd name="connsiteX20" fmla="*/ 845779 w 2324346"/>
                <a:gd name="connsiteY20" fmla="*/ 127749 h 364054"/>
                <a:gd name="connsiteX21" fmla="*/ 789647 w 2324346"/>
                <a:gd name="connsiteY21" fmla="*/ 183881 h 364054"/>
                <a:gd name="connsiteX22" fmla="*/ 845779 w 2324346"/>
                <a:gd name="connsiteY22" fmla="*/ 240013 h 364054"/>
                <a:gd name="connsiteX23" fmla="*/ 901911 w 2324346"/>
                <a:gd name="connsiteY23" fmla="*/ 183881 h 364054"/>
                <a:gd name="connsiteX24" fmla="*/ 845779 w 2324346"/>
                <a:gd name="connsiteY24" fmla="*/ 127749 h 364054"/>
                <a:gd name="connsiteX25" fmla="*/ 526427 w 2324346"/>
                <a:gd name="connsiteY25" fmla="*/ 127749 h 364054"/>
                <a:gd name="connsiteX26" fmla="*/ 470295 w 2324346"/>
                <a:gd name="connsiteY26" fmla="*/ 183881 h 364054"/>
                <a:gd name="connsiteX27" fmla="*/ 526427 w 2324346"/>
                <a:gd name="connsiteY27" fmla="*/ 240013 h 364054"/>
                <a:gd name="connsiteX28" fmla="*/ 582559 w 2324346"/>
                <a:gd name="connsiteY28" fmla="*/ 183881 h 364054"/>
                <a:gd name="connsiteX29" fmla="*/ 526427 w 2324346"/>
                <a:gd name="connsiteY29" fmla="*/ 127749 h 364054"/>
                <a:gd name="connsiteX30" fmla="*/ 207075 w 2324346"/>
                <a:gd name="connsiteY30" fmla="*/ 127749 h 364054"/>
                <a:gd name="connsiteX31" fmla="*/ 150943 w 2324346"/>
                <a:gd name="connsiteY31" fmla="*/ 183881 h 364054"/>
                <a:gd name="connsiteX32" fmla="*/ 207075 w 2324346"/>
                <a:gd name="connsiteY32" fmla="*/ 240013 h 364054"/>
                <a:gd name="connsiteX33" fmla="*/ 263207 w 2324346"/>
                <a:gd name="connsiteY33" fmla="*/ 183881 h 364054"/>
                <a:gd name="connsiteX34" fmla="*/ 207075 w 2324346"/>
                <a:gd name="connsiteY34" fmla="*/ 127749 h 364054"/>
                <a:gd name="connsiteX35" fmla="*/ 2123188 w 2324346"/>
                <a:gd name="connsiteY35" fmla="*/ 71617 h 364054"/>
                <a:gd name="connsiteX36" fmla="*/ 2235452 w 2324346"/>
                <a:gd name="connsiteY36" fmla="*/ 183881 h 364054"/>
                <a:gd name="connsiteX37" fmla="*/ 2123188 w 2324346"/>
                <a:gd name="connsiteY37" fmla="*/ 296145 h 364054"/>
                <a:gd name="connsiteX38" fmla="*/ 2010924 w 2324346"/>
                <a:gd name="connsiteY38" fmla="*/ 183881 h 364054"/>
                <a:gd name="connsiteX39" fmla="*/ 2123188 w 2324346"/>
                <a:gd name="connsiteY39" fmla="*/ 71617 h 364054"/>
                <a:gd name="connsiteX40" fmla="*/ 1803836 w 2324346"/>
                <a:gd name="connsiteY40" fmla="*/ 71617 h 364054"/>
                <a:gd name="connsiteX41" fmla="*/ 1916100 w 2324346"/>
                <a:gd name="connsiteY41" fmla="*/ 183881 h 364054"/>
                <a:gd name="connsiteX42" fmla="*/ 1803836 w 2324346"/>
                <a:gd name="connsiteY42" fmla="*/ 296145 h 364054"/>
                <a:gd name="connsiteX43" fmla="*/ 1691572 w 2324346"/>
                <a:gd name="connsiteY43" fmla="*/ 183881 h 364054"/>
                <a:gd name="connsiteX44" fmla="*/ 1803836 w 2324346"/>
                <a:gd name="connsiteY44" fmla="*/ 71617 h 364054"/>
                <a:gd name="connsiteX45" fmla="*/ 1484484 w 2324346"/>
                <a:gd name="connsiteY45" fmla="*/ 71617 h 364054"/>
                <a:gd name="connsiteX46" fmla="*/ 1596748 w 2324346"/>
                <a:gd name="connsiteY46" fmla="*/ 183881 h 364054"/>
                <a:gd name="connsiteX47" fmla="*/ 1484484 w 2324346"/>
                <a:gd name="connsiteY47" fmla="*/ 296145 h 364054"/>
                <a:gd name="connsiteX48" fmla="*/ 1372220 w 2324346"/>
                <a:gd name="connsiteY48" fmla="*/ 183881 h 364054"/>
                <a:gd name="connsiteX49" fmla="*/ 1484484 w 2324346"/>
                <a:gd name="connsiteY49" fmla="*/ 71617 h 364054"/>
                <a:gd name="connsiteX50" fmla="*/ 1165131 w 2324346"/>
                <a:gd name="connsiteY50" fmla="*/ 71617 h 364054"/>
                <a:gd name="connsiteX51" fmla="*/ 1277395 w 2324346"/>
                <a:gd name="connsiteY51" fmla="*/ 183881 h 364054"/>
                <a:gd name="connsiteX52" fmla="*/ 1165131 w 2324346"/>
                <a:gd name="connsiteY52" fmla="*/ 296145 h 364054"/>
                <a:gd name="connsiteX53" fmla="*/ 1052867 w 2324346"/>
                <a:gd name="connsiteY53" fmla="*/ 183881 h 364054"/>
                <a:gd name="connsiteX54" fmla="*/ 1165131 w 2324346"/>
                <a:gd name="connsiteY54" fmla="*/ 71617 h 364054"/>
                <a:gd name="connsiteX55" fmla="*/ 845779 w 2324346"/>
                <a:gd name="connsiteY55" fmla="*/ 71617 h 364054"/>
                <a:gd name="connsiteX56" fmla="*/ 958043 w 2324346"/>
                <a:gd name="connsiteY56" fmla="*/ 183881 h 364054"/>
                <a:gd name="connsiteX57" fmla="*/ 845779 w 2324346"/>
                <a:gd name="connsiteY57" fmla="*/ 296145 h 364054"/>
                <a:gd name="connsiteX58" fmla="*/ 733515 w 2324346"/>
                <a:gd name="connsiteY58" fmla="*/ 183881 h 364054"/>
                <a:gd name="connsiteX59" fmla="*/ 845779 w 2324346"/>
                <a:gd name="connsiteY59" fmla="*/ 71617 h 364054"/>
                <a:gd name="connsiteX60" fmla="*/ 526427 w 2324346"/>
                <a:gd name="connsiteY60" fmla="*/ 71617 h 364054"/>
                <a:gd name="connsiteX61" fmla="*/ 638691 w 2324346"/>
                <a:gd name="connsiteY61" fmla="*/ 183881 h 364054"/>
                <a:gd name="connsiteX62" fmla="*/ 526427 w 2324346"/>
                <a:gd name="connsiteY62" fmla="*/ 296145 h 364054"/>
                <a:gd name="connsiteX63" fmla="*/ 414163 w 2324346"/>
                <a:gd name="connsiteY63" fmla="*/ 183881 h 364054"/>
                <a:gd name="connsiteX64" fmla="*/ 526427 w 2324346"/>
                <a:gd name="connsiteY64" fmla="*/ 71617 h 364054"/>
                <a:gd name="connsiteX65" fmla="*/ 207075 w 2324346"/>
                <a:gd name="connsiteY65" fmla="*/ 71617 h 364054"/>
                <a:gd name="connsiteX66" fmla="*/ 319339 w 2324346"/>
                <a:gd name="connsiteY66" fmla="*/ 183881 h 364054"/>
                <a:gd name="connsiteX67" fmla="*/ 207075 w 2324346"/>
                <a:gd name="connsiteY67" fmla="*/ 296145 h 364054"/>
                <a:gd name="connsiteX68" fmla="*/ 94811 w 2324346"/>
                <a:gd name="connsiteY68" fmla="*/ 183881 h 364054"/>
                <a:gd name="connsiteX69" fmla="*/ 207075 w 2324346"/>
                <a:gd name="connsiteY69" fmla="*/ 71617 h 364054"/>
                <a:gd name="connsiteX70" fmla="*/ 182844 w 2324346"/>
                <a:gd name="connsiteY70" fmla="*/ 45713 h 364054"/>
                <a:gd name="connsiteX71" fmla="*/ 46530 w 2324346"/>
                <a:gd name="connsiteY71" fmla="*/ 182027 h 364054"/>
                <a:gd name="connsiteX72" fmla="*/ 182844 w 2324346"/>
                <a:gd name="connsiteY72" fmla="*/ 318341 h 364054"/>
                <a:gd name="connsiteX73" fmla="*/ 2141502 w 2324346"/>
                <a:gd name="connsiteY73" fmla="*/ 318341 h 364054"/>
                <a:gd name="connsiteX74" fmla="*/ 2277816 w 2324346"/>
                <a:gd name="connsiteY74" fmla="*/ 182027 h 364054"/>
                <a:gd name="connsiteX75" fmla="*/ 2141502 w 2324346"/>
                <a:gd name="connsiteY75" fmla="*/ 45713 h 364054"/>
                <a:gd name="connsiteX76" fmla="*/ 182027 w 2324346"/>
                <a:gd name="connsiteY76" fmla="*/ 0 h 364054"/>
                <a:gd name="connsiteX77" fmla="*/ 2142319 w 2324346"/>
                <a:gd name="connsiteY77" fmla="*/ 0 h 364054"/>
                <a:gd name="connsiteX78" fmla="*/ 2324346 w 2324346"/>
                <a:gd name="connsiteY78" fmla="*/ 182027 h 364054"/>
                <a:gd name="connsiteX79" fmla="*/ 2142319 w 2324346"/>
                <a:gd name="connsiteY79" fmla="*/ 364054 h 364054"/>
                <a:gd name="connsiteX80" fmla="*/ 182027 w 2324346"/>
                <a:gd name="connsiteY80" fmla="*/ 364054 h 364054"/>
                <a:gd name="connsiteX81" fmla="*/ 0 w 2324346"/>
                <a:gd name="connsiteY81" fmla="*/ 182027 h 364054"/>
                <a:gd name="connsiteX82" fmla="*/ 182027 w 2324346"/>
                <a:gd name="connsiteY82" fmla="*/ 0 h 3640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</a:cxnLst>
              <a:rect l="l" t="t" r="r" b="b"/>
              <a:pathLst>
                <a:path w="2324346" h="364054">
                  <a:moveTo>
                    <a:pt x="2123188" y="127749"/>
                  </a:moveTo>
                  <a:cubicBezTo>
                    <a:pt x="2092187" y="127749"/>
                    <a:pt x="2067056" y="152880"/>
                    <a:pt x="2067056" y="183881"/>
                  </a:cubicBezTo>
                  <a:cubicBezTo>
                    <a:pt x="2067056" y="214882"/>
                    <a:pt x="2092187" y="240013"/>
                    <a:pt x="2123188" y="240013"/>
                  </a:cubicBezTo>
                  <a:cubicBezTo>
                    <a:pt x="2154189" y="240013"/>
                    <a:pt x="2179320" y="214882"/>
                    <a:pt x="2179320" y="183881"/>
                  </a:cubicBezTo>
                  <a:cubicBezTo>
                    <a:pt x="2179320" y="152880"/>
                    <a:pt x="2154189" y="127749"/>
                    <a:pt x="2123188" y="127749"/>
                  </a:cubicBezTo>
                  <a:close/>
                  <a:moveTo>
                    <a:pt x="1803836" y="127749"/>
                  </a:moveTo>
                  <a:cubicBezTo>
                    <a:pt x="1772835" y="127749"/>
                    <a:pt x="1747704" y="152880"/>
                    <a:pt x="1747704" y="183881"/>
                  </a:cubicBezTo>
                  <a:cubicBezTo>
                    <a:pt x="1747704" y="214882"/>
                    <a:pt x="1772835" y="240013"/>
                    <a:pt x="1803836" y="240013"/>
                  </a:cubicBezTo>
                  <a:cubicBezTo>
                    <a:pt x="1834837" y="240013"/>
                    <a:pt x="1859968" y="214882"/>
                    <a:pt x="1859968" y="183881"/>
                  </a:cubicBezTo>
                  <a:cubicBezTo>
                    <a:pt x="1859968" y="152880"/>
                    <a:pt x="1834837" y="127749"/>
                    <a:pt x="1803836" y="127749"/>
                  </a:cubicBezTo>
                  <a:close/>
                  <a:moveTo>
                    <a:pt x="1484484" y="127749"/>
                  </a:moveTo>
                  <a:cubicBezTo>
                    <a:pt x="1453483" y="127749"/>
                    <a:pt x="1428352" y="152880"/>
                    <a:pt x="1428352" y="183881"/>
                  </a:cubicBezTo>
                  <a:cubicBezTo>
                    <a:pt x="1428352" y="214882"/>
                    <a:pt x="1453483" y="240013"/>
                    <a:pt x="1484484" y="240013"/>
                  </a:cubicBezTo>
                  <a:cubicBezTo>
                    <a:pt x="1515485" y="240013"/>
                    <a:pt x="1540616" y="214882"/>
                    <a:pt x="1540616" y="183881"/>
                  </a:cubicBezTo>
                  <a:cubicBezTo>
                    <a:pt x="1540616" y="152880"/>
                    <a:pt x="1515485" y="127749"/>
                    <a:pt x="1484484" y="127749"/>
                  </a:cubicBezTo>
                  <a:close/>
                  <a:moveTo>
                    <a:pt x="1165131" y="127749"/>
                  </a:moveTo>
                  <a:cubicBezTo>
                    <a:pt x="1134130" y="127749"/>
                    <a:pt x="1108999" y="152880"/>
                    <a:pt x="1108999" y="183881"/>
                  </a:cubicBezTo>
                  <a:cubicBezTo>
                    <a:pt x="1108999" y="214882"/>
                    <a:pt x="1134130" y="240013"/>
                    <a:pt x="1165131" y="240013"/>
                  </a:cubicBezTo>
                  <a:cubicBezTo>
                    <a:pt x="1196132" y="240013"/>
                    <a:pt x="1221263" y="214882"/>
                    <a:pt x="1221263" y="183881"/>
                  </a:cubicBezTo>
                  <a:cubicBezTo>
                    <a:pt x="1221263" y="152880"/>
                    <a:pt x="1196132" y="127749"/>
                    <a:pt x="1165131" y="127749"/>
                  </a:cubicBezTo>
                  <a:close/>
                  <a:moveTo>
                    <a:pt x="845779" y="127749"/>
                  </a:moveTo>
                  <a:cubicBezTo>
                    <a:pt x="814778" y="127749"/>
                    <a:pt x="789647" y="152880"/>
                    <a:pt x="789647" y="183881"/>
                  </a:cubicBezTo>
                  <a:cubicBezTo>
                    <a:pt x="789647" y="214882"/>
                    <a:pt x="814778" y="240013"/>
                    <a:pt x="845779" y="240013"/>
                  </a:cubicBezTo>
                  <a:cubicBezTo>
                    <a:pt x="876780" y="240013"/>
                    <a:pt x="901911" y="214882"/>
                    <a:pt x="901911" y="183881"/>
                  </a:cubicBezTo>
                  <a:cubicBezTo>
                    <a:pt x="901911" y="152880"/>
                    <a:pt x="876780" y="127749"/>
                    <a:pt x="845779" y="127749"/>
                  </a:cubicBezTo>
                  <a:close/>
                  <a:moveTo>
                    <a:pt x="526427" y="127749"/>
                  </a:moveTo>
                  <a:cubicBezTo>
                    <a:pt x="495426" y="127749"/>
                    <a:pt x="470295" y="152880"/>
                    <a:pt x="470295" y="183881"/>
                  </a:cubicBezTo>
                  <a:cubicBezTo>
                    <a:pt x="470295" y="214882"/>
                    <a:pt x="495426" y="240013"/>
                    <a:pt x="526427" y="240013"/>
                  </a:cubicBezTo>
                  <a:cubicBezTo>
                    <a:pt x="557428" y="240013"/>
                    <a:pt x="582559" y="214882"/>
                    <a:pt x="582559" y="183881"/>
                  </a:cubicBezTo>
                  <a:cubicBezTo>
                    <a:pt x="582559" y="152880"/>
                    <a:pt x="557428" y="127749"/>
                    <a:pt x="526427" y="127749"/>
                  </a:cubicBezTo>
                  <a:close/>
                  <a:moveTo>
                    <a:pt x="207075" y="127749"/>
                  </a:moveTo>
                  <a:cubicBezTo>
                    <a:pt x="176074" y="127749"/>
                    <a:pt x="150943" y="152880"/>
                    <a:pt x="150943" y="183881"/>
                  </a:cubicBezTo>
                  <a:cubicBezTo>
                    <a:pt x="150943" y="214882"/>
                    <a:pt x="176074" y="240013"/>
                    <a:pt x="207075" y="240013"/>
                  </a:cubicBezTo>
                  <a:cubicBezTo>
                    <a:pt x="238076" y="240013"/>
                    <a:pt x="263207" y="214882"/>
                    <a:pt x="263207" y="183881"/>
                  </a:cubicBezTo>
                  <a:cubicBezTo>
                    <a:pt x="263207" y="152880"/>
                    <a:pt x="238076" y="127749"/>
                    <a:pt x="207075" y="127749"/>
                  </a:cubicBezTo>
                  <a:close/>
                  <a:moveTo>
                    <a:pt x="2123188" y="71617"/>
                  </a:moveTo>
                  <a:cubicBezTo>
                    <a:pt x="2185190" y="71617"/>
                    <a:pt x="2235452" y="121879"/>
                    <a:pt x="2235452" y="183881"/>
                  </a:cubicBezTo>
                  <a:cubicBezTo>
                    <a:pt x="2235452" y="245883"/>
                    <a:pt x="2185190" y="296145"/>
                    <a:pt x="2123188" y="296145"/>
                  </a:cubicBezTo>
                  <a:cubicBezTo>
                    <a:pt x="2061186" y="296145"/>
                    <a:pt x="2010924" y="245883"/>
                    <a:pt x="2010924" y="183881"/>
                  </a:cubicBezTo>
                  <a:cubicBezTo>
                    <a:pt x="2010924" y="121879"/>
                    <a:pt x="2061186" y="71617"/>
                    <a:pt x="2123188" y="71617"/>
                  </a:cubicBezTo>
                  <a:close/>
                  <a:moveTo>
                    <a:pt x="1803836" y="71617"/>
                  </a:moveTo>
                  <a:cubicBezTo>
                    <a:pt x="1865838" y="71617"/>
                    <a:pt x="1916100" y="121879"/>
                    <a:pt x="1916100" y="183881"/>
                  </a:cubicBezTo>
                  <a:cubicBezTo>
                    <a:pt x="1916100" y="245883"/>
                    <a:pt x="1865838" y="296145"/>
                    <a:pt x="1803836" y="296145"/>
                  </a:cubicBezTo>
                  <a:cubicBezTo>
                    <a:pt x="1741834" y="296145"/>
                    <a:pt x="1691572" y="245883"/>
                    <a:pt x="1691572" y="183881"/>
                  </a:cubicBezTo>
                  <a:cubicBezTo>
                    <a:pt x="1691572" y="121879"/>
                    <a:pt x="1741834" y="71617"/>
                    <a:pt x="1803836" y="71617"/>
                  </a:cubicBezTo>
                  <a:close/>
                  <a:moveTo>
                    <a:pt x="1484484" y="71617"/>
                  </a:moveTo>
                  <a:cubicBezTo>
                    <a:pt x="1546486" y="71617"/>
                    <a:pt x="1596748" y="121879"/>
                    <a:pt x="1596748" y="183881"/>
                  </a:cubicBezTo>
                  <a:cubicBezTo>
                    <a:pt x="1596748" y="245883"/>
                    <a:pt x="1546486" y="296145"/>
                    <a:pt x="1484484" y="296145"/>
                  </a:cubicBezTo>
                  <a:cubicBezTo>
                    <a:pt x="1422482" y="296145"/>
                    <a:pt x="1372220" y="245883"/>
                    <a:pt x="1372220" y="183881"/>
                  </a:cubicBezTo>
                  <a:cubicBezTo>
                    <a:pt x="1372220" y="121879"/>
                    <a:pt x="1422482" y="71617"/>
                    <a:pt x="1484484" y="71617"/>
                  </a:cubicBezTo>
                  <a:close/>
                  <a:moveTo>
                    <a:pt x="1165131" y="71617"/>
                  </a:moveTo>
                  <a:cubicBezTo>
                    <a:pt x="1227133" y="71617"/>
                    <a:pt x="1277395" y="121879"/>
                    <a:pt x="1277395" y="183881"/>
                  </a:cubicBezTo>
                  <a:cubicBezTo>
                    <a:pt x="1277395" y="245883"/>
                    <a:pt x="1227133" y="296145"/>
                    <a:pt x="1165131" y="296145"/>
                  </a:cubicBezTo>
                  <a:cubicBezTo>
                    <a:pt x="1103129" y="296145"/>
                    <a:pt x="1052867" y="245883"/>
                    <a:pt x="1052867" y="183881"/>
                  </a:cubicBezTo>
                  <a:cubicBezTo>
                    <a:pt x="1052867" y="121879"/>
                    <a:pt x="1103129" y="71617"/>
                    <a:pt x="1165131" y="71617"/>
                  </a:cubicBezTo>
                  <a:close/>
                  <a:moveTo>
                    <a:pt x="845779" y="71617"/>
                  </a:moveTo>
                  <a:cubicBezTo>
                    <a:pt x="907781" y="71617"/>
                    <a:pt x="958043" y="121879"/>
                    <a:pt x="958043" y="183881"/>
                  </a:cubicBezTo>
                  <a:cubicBezTo>
                    <a:pt x="958043" y="245883"/>
                    <a:pt x="907781" y="296145"/>
                    <a:pt x="845779" y="296145"/>
                  </a:cubicBezTo>
                  <a:cubicBezTo>
                    <a:pt x="783777" y="296145"/>
                    <a:pt x="733515" y="245883"/>
                    <a:pt x="733515" y="183881"/>
                  </a:cubicBezTo>
                  <a:cubicBezTo>
                    <a:pt x="733515" y="121879"/>
                    <a:pt x="783777" y="71617"/>
                    <a:pt x="845779" y="71617"/>
                  </a:cubicBezTo>
                  <a:close/>
                  <a:moveTo>
                    <a:pt x="526427" y="71617"/>
                  </a:moveTo>
                  <a:cubicBezTo>
                    <a:pt x="588429" y="71617"/>
                    <a:pt x="638691" y="121879"/>
                    <a:pt x="638691" y="183881"/>
                  </a:cubicBezTo>
                  <a:cubicBezTo>
                    <a:pt x="638691" y="245883"/>
                    <a:pt x="588429" y="296145"/>
                    <a:pt x="526427" y="296145"/>
                  </a:cubicBezTo>
                  <a:cubicBezTo>
                    <a:pt x="464425" y="296145"/>
                    <a:pt x="414163" y="245883"/>
                    <a:pt x="414163" y="183881"/>
                  </a:cubicBezTo>
                  <a:cubicBezTo>
                    <a:pt x="414163" y="121879"/>
                    <a:pt x="464425" y="71617"/>
                    <a:pt x="526427" y="71617"/>
                  </a:cubicBezTo>
                  <a:close/>
                  <a:moveTo>
                    <a:pt x="207075" y="71617"/>
                  </a:moveTo>
                  <a:cubicBezTo>
                    <a:pt x="269077" y="71617"/>
                    <a:pt x="319339" y="121879"/>
                    <a:pt x="319339" y="183881"/>
                  </a:cubicBezTo>
                  <a:cubicBezTo>
                    <a:pt x="319339" y="245883"/>
                    <a:pt x="269077" y="296145"/>
                    <a:pt x="207075" y="296145"/>
                  </a:cubicBezTo>
                  <a:cubicBezTo>
                    <a:pt x="145073" y="296145"/>
                    <a:pt x="94811" y="245883"/>
                    <a:pt x="94811" y="183881"/>
                  </a:cubicBezTo>
                  <a:cubicBezTo>
                    <a:pt x="94811" y="121879"/>
                    <a:pt x="145073" y="71617"/>
                    <a:pt x="207075" y="71617"/>
                  </a:cubicBezTo>
                  <a:close/>
                  <a:moveTo>
                    <a:pt x="182844" y="45713"/>
                  </a:moveTo>
                  <a:cubicBezTo>
                    <a:pt x="107560" y="45713"/>
                    <a:pt x="46530" y="106743"/>
                    <a:pt x="46530" y="182027"/>
                  </a:cubicBezTo>
                  <a:cubicBezTo>
                    <a:pt x="46530" y="257311"/>
                    <a:pt x="107560" y="318341"/>
                    <a:pt x="182844" y="318341"/>
                  </a:cubicBezTo>
                  <a:lnTo>
                    <a:pt x="2141502" y="318341"/>
                  </a:lnTo>
                  <a:cubicBezTo>
                    <a:pt x="2216786" y="318341"/>
                    <a:pt x="2277816" y="257311"/>
                    <a:pt x="2277816" y="182027"/>
                  </a:cubicBezTo>
                  <a:cubicBezTo>
                    <a:pt x="2277816" y="106743"/>
                    <a:pt x="2216786" y="45713"/>
                    <a:pt x="2141502" y="45713"/>
                  </a:cubicBezTo>
                  <a:close/>
                  <a:moveTo>
                    <a:pt x="182027" y="0"/>
                  </a:moveTo>
                  <a:lnTo>
                    <a:pt x="2142319" y="0"/>
                  </a:lnTo>
                  <a:cubicBezTo>
                    <a:pt x="2242850" y="0"/>
                    <a:pt x="2324346" y="81496"/>
                    <a:pt x="2324346" y="182027"/>
                  </a:cubicBezTo>
                  <a:cubicBezTo>
                    <a:pt x="2324346" y="282558"/>
                    <a:pt x="2242850" y="364054"/>
                    <a:pt x="2142319" y="364054"/>
                  </a:cubicBezTo>
                  <a:lnTo>
                    <a:pt x="182027" y="364054"/>
                  </a:lnTo>
                  <a:cubicBezTo>
                    <a:pt x="81496" y="364054"/>
                    <a:pt x="0" y="282558"/>
                    <a:pt x="0" y="182027"/>
                  </a:cubicBezTo>
                  <a:cubicBezTo>
                    <a:pt x="0" y="81496"/>
                    <a:pt x="81496" y="0"/>
                    <a:pt x="182027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 rtl="1"/>
              <a:endParaRPr lang="en-US">
                <a:solidFill>
                  <a:schemeClr val="tx1"/>
                </a:solidFill>
                <a:cs typeface="B Nazanin" pitchFamily="2" charset="-78"/>
              </a:endParaRPr>
            </a:p>
          </p:txBody>
        </p:sp>
      </p:grpSp>
      <p:grpSp>
        <p:nvGrpSpPr>
          <p:cNvPr id="38" name="Group 37">
            <a:extLst>
              <a:ext uri="{FF2B5EF4-FFF2-40B4-BE49-F238E27FC236}">
                <a16:creationId xmlns:a16="http://schemas.microsoft.com/office/drawing/2014/main" id="{3A27A028-A5A7-48BC-860F-68B626FBF2F5}"/>
              </a:ext>
            </a:extLst>
          </p:cNvPr>
          <p:cNvGrpSpPr/>
          <p:nvPr/>
        </p:nvGrpSpPr>
        <p:grpSpPr>
          <a:xfrm>
            <a:off x="9828550" y="2540828"/>
            <a:ext cx="633274" cy="412626"/>
            <a:chOff x="9418332" y="2951963"/>
            <a:chExt cx="1418527" cy="924278"/>
          </a:xfrm>
          <a:solidFill>
            <a:schemeClr val="bg1"/>
          </a:solidFill>
        </p:grpSpPr>
        <p:grpSp>
          <p:nvGrpSpPr>
            <p:cNvPr id="39" name="Group 38">
              <a:extLst>
                <a:ext uri="{FF2B5EF4-FFF2-40B4-BE49-F238E27FC236}">
                  <a16:creationId xmlns:a16="http://schemas.microsoft.com/office/drawing/2014/main" id="{FFBAE044-8F15-44DF-864D-D6DC821D75C8}"/>
                </a:ext>
              </a:extLst>
            </p:cNvPr>
            <p:cNvGrpSpPr/>
            <p:nvPr/>
          </p:nvGrpSpPr>
          <p:grpSpPr>
            <a:xfrm>
              <a:off x="9418332" y="2965177"/>
              <a:ext cx="1377929" cy="911064"/>
              <a:chOff x="9418332" y="2965177"/>
              <a:chExt cx="1377929" cy="911064"/>
            </a:xfrm>
            <a:grpFill/>
          </p:grpSpPr>
          <p:grpSp>
            <p:nvGrpSpPr>
              <p:cNvPr id="41" name="Group 40">
                <a:extLst>
                  <a:ext uri="{FF2B5EF4-FFF2-40B4-BE49-F238E27FC236}">
                    <a16:creationId xmlns:a16="http://schemas.microsoft.com/office/drawing/2014/main" id="{75054FE3-39D8-4D05-AFF1-B8647323BF55}"/>
                  </a:ext>
                </a:extLst>
              </p:cNvPr>
              <p:cNvGrpSpPr/>
              <p:nvPr/>
            </p:nvGrpSpPr>
            <p:grpSpPr>
              <a:xfrm>
                <a:off x="9418332" y="2965177"/>
                <a:ext cx="1377929" cy="911064"/>
                <a:chOff x="330241" y="1526834"/>
                <a:chExt cx="2145289" cy="1418430"/>
              </a:xfrm>
              <a:grpFill/>
            </p:grpSpPr>
            <p:sp>
              <p:nvSpPr>
                <p:cNvPr id="45" name="Freeform: Shape 44">
                  <a:extLst>
                    <a:ext uri="{FF2B5EF4-FFF2-40B4-BE49-F238E27FC236}">
                      <a16:creationId xmlns:a16="http://schemas.microsoft.com/office/drawing/2014/main" id="{2A5E10D9-2EE3-4B8E-88CF-467BE3722F07}"/>
                    </a:ext>
                  </a:extLst>
                </p:cNvPr>
                <p:cNvSpPr/>
                <p:nvPr/>
              </p:nvSpPr>
              <p:spPr>
                <a:xfrm rot="5400000">
                  <a:off x="607683" y="1387173"/>
                  <a:ext cx="1061847" cy="1341169"/>
                </a:xfrm>
                <a:custGeom>
                  <a:avLst/>
                  <a:gdLst>
                    <a:gd name="connsiteX0" fmla="*/ 855467 w 1318389"/>
                    <a:gd name="connsiteY0" fmla="*/ 1312844 h 1665195"/>
                    <a:gd name="connsiteX1" fmla="*/ 898407 w 1318389"/>
                    <a:gd name="connsiteY1" fmla="*/ 1355784 h 1665195"/>
                    <a:gd name="connsiteX2" fmla="*/ 941347 w 1318389"/>
                    <a:gd name="connsiteY2" fmla="*/ 1312844 h 1665195"/>
                    <a:gd name="connsiteX3" fmla="*/ 898407 w 1318389"/>
                    <a:gd name="connsiteY3" fmla="*/ 1269904 h 1665195"/>
                    <a:gd name="connsiteX4" fmla="*/ 855467 w 1318389"/>
                    <a:gd name="connsiteY4" fmla="*/ 1312844 h 1665195"/>
                    <a:gd name="connsiteX5" fmla="*/ 362769 w 1318389"/>
                    <a:gd name="connsiteY5" fmla="*/ 236590 h 1665195"/>
                    <a:gd name="connsiteX6" fmla="*/ 405229 w 1318389"/>
                    <a:gd name="connsiteY6" fmla="*/ 279050 h 1665195"/>
                    <a:gd name="connsiteX7" fmla="*/ 447689 w 1318389"/>
                    <a:gd name="connsiteY7" fmla="*/ 236590 h 1665195"/>
                    <a:gd name="connsiteX8" fmla="*/ 405229 w 1318389"/>
                    <a:gd name="connsiteY8" fmla="*/ 194130 h 1665195"/>
                    <a:gd name="connsiteX9" fmla="*/ 362769 w 1318389"/>
                    <a:gd name="connsiteY9" fmla="*/ 236590 h 1665195"/>
                    <a:gd name="connsiteX10" fmla="*/ 348187 w 1318389"/>
                    <a:gd name="connsiteY10" fmla="*/ 1312844 h 1665195"/>
                    <a:gd name="connsiteX11" fmla="*/ 391127 w 1318389"/>
                    <a:gd name="connsiteY11" fmla="*/ 1355784 h 1665195"/>
                    <a:gd name="connsiteX12" fmla="*/ 434066 w 1318389"/>
                    <a:gd name="connsiteY12" fmla="*/ 1312844 h 1665195"/>
                    <a:gd name="connsiteX13" fmla="*/ 391127 w 1318389"/>
                    <a:gd name="connsiteY13" fmla="*/ 1269904 h 1665195"/>
                    <a:gd name="connsiteX14" fmla="*/ 348187 w 1318389"/>
                    <a:gd name="connsiteY14" fmla="*/ 1312844 h 1665195"/>
                    <a:gd name="connsiteX15" fmla="*/ 81655 w 1318389"/>
                    <a:gd name="connsiteY15" fmla="*/ 873373 h 1665195"/>
                    <a:gd name="connsiteX16" fmla="*/ 124595 w 1318389"/>
                    <a:gd name="connsiteY16" fmla="*/ 916313 h 1665195"/>
                    <a:gd name="connsiteX17" fmla="*/ 167534 w 1318389"/>
                    <a:gd name="connsiteY17" fmla="*/ 873373 h 1665195"/>
                    <a:gd name="connsiteX18" fmla="*/ 124595 w 1318389"/>
                    <a:gd name="connsiteY18" fmla="*/ 830433 h 1665195"/>
                    <a:gd name="connsiteX19" fmla="*/ 81655 w 1318389"/>
                    <a:gd name="connsiteY19" fmla="*/ 873373 h 1665195"/>
                    <a:gd name="connsiteX20" fmla="*/ 898 w 1318389"/>
                    <a:gd name="connsiteY20" fmla="*/ 878256 h 1665195"/>
                    <a:gd name="connsiteX21" fmla="*/ 59313 w 1318389"/>
                    <a:gd name="connsiteY21" fmla="*/ 760898 h 1665195"/>
                    <a:gd name="connsiteX22" fmla="*/ 60023 w 1318389"/>
                    <a:gd name="connsiteY22" fmla="*/ 760660 h 1665195"/>
                    <a:gd name="connsiteX23" fmla="*/ 301509 w 1318389"/>
                    <a:gd name="connsiteY23" fmla="*/ 256655 h 1665195"/>
                    <a:gd name="connsiteX24" fmla="*/ 300401 w 1318389"/>
                    <a:gd name="connsiteY24" fmla="*/ 253678 h 1665195"/>
                    <a:gd name="connsiteX25" fmla="*/ 392815 w 1318389"/>
                    <a:gd name="connsiteY25" fmla="*/ 125792 h 1665195"/>
                    <a:gd name="connsiteX26" fmla="*/ 426561 w 1318389"/>
                    <a:gd name="connsiteY26" fmla="*/ 127298 h 1665195"/>
                    <a:gd name="connsiteX27" fmla="*/ 501833 w 1318389"/>
                    <a:gd name="connsiteY27" fmla="*/ 25203 h 1665195"/>
                    <a:gd name="connsiteX28" fmla="*/ 659591 w 1318389"/>
                    <a:gd name="connsiteY28" fmla="*/ 0 h 1665195"/>
                    <a:gd name="connsiteX29" fmla="*/ 767873 w 1318389"/>
                    <a:gd name="connsiteY29" fmla="*/ 94280 h 1665195"/>
                    <a:gd name="connsiteX30" fmla="*/ 773474 w 1318389"/>
                    <a:gd name="connsiteY30" fmla="*/ 129752 h 1665195"/>
                    <a:gd name="connsiteX31" fmla="*/ 750137 w 1318389"/>
                    <a:gd name="connsiteY31" fmla="*/ 133486 h 1665195"/>
                    <a:gd name="connsiteX32" fmla="*/ 643721 w 1318389"/>
                    <a:gd name="connsiteY32" fmla="*/ 50407 h 1665195"/>
                    <a:gd name="connsiteX33" fmla="*/ 528905 w 1318389"/>
                    <a:gd name="connsiteY33" fmla="*/ 68143 h 1665195"/>
                    <a:gd name="connsiteX34" fmla="*/ 477195 w 1318389"/>
                    <a:gd name="connsiteY34" fmla="*/ 147376 h 1665195"/>
                    <a:gd name="connsiteX35" fmla="*/ 504919 w 1318389"/>
                    <a:gd name="connsiteY35" fmla="*/ 176856 h 1665195"/>
                    <a:gd name="connsiteX36" fmla="*/ 520701 w 1318389"/>
                    <a:gd name="connsiteY36" fmla="*/ 218206 h 1665195"/>
                    <a:gd name="connsiteX37" fmla="*/ 520838 w 1318389"/>
                    <a:gd name="connsiteY37" fmla="*/ 251739 h 1665195"/>
                    <a:gd name="connsiteX38" fmla="*/ 512601 w 1318389"/>
                    <a:gd name="connsiteY38" fmla="*/ 279384 h 1665195"/>
                    <a:gd name="connsiteX39" fmla="*/ 572778 w 1318389"/>
                    <a:gd name="connsiteY39" fmla="*/ 326714 h 1665195"/>
                    <a:gd name="connsiteX40" fmla="*/ 687595 w 1318389"/>
                    <a:gd name="connsiteY40" fmla="*/ 308045 h 1665195"/>
                    <a:gd name="connsiteX41" fmla="*/ 763207 w 1318389"/>
                    <a:gd name="connsiteY41" fmla="*/ 196028 h 1665195"/>
                    <a:gd name="connsiteX42" fmla="*/ 785610 w 1318389"/>
                    <a:gd name="connsiteY42" fmla="*/ 192294 h 1665195"/>
                    <a:gd name="connsiteX43" fmla="*/ 791211 w 1318389"/>
                    <a:gd name="connsiteY43" fmla="*/ 227766 h 1665195"/>
                    <a:gd name="connsiteX44" fmla="*/ 718400 w 1318389"/>
                    <a:gd name="connsiteY44" fmla="*/ 350984 h 1665195"/>
                    <a:gd name="connsiteX45" fmla="*/ 560643 w 1318389"/>
                    <a:gd name="connsiteY45" fmla="*/ 376188 h 1665195"/>
                    <a:gd name="connsiteX46" fmla="*/ 481653 w 1318389"/>
                    <a:gd name="connsiteY46" fmla="*/ 320430 h 1665195"/>
                    <a:gd name="connsiteX47" fmla="*/ 469637 w 1318389"/>
                    <a:gd name="connsiteY47" fmla="*/ 330704 h 1665195"/>
                    <a:gd name="connsiteX48" fmla="*/ 462283 w 1318389"/>
                    <a:gd name="connsiteY48" fmla="*/ 333441 h 1665195"/>
                    <a:gd name="connsiteX49" fmla="*/ 252808 w 1318389"/>
                    <a:gd name="connsiteY49" fmla="*/ 858867 h 1665195"/>
                    <a:gd name="connsiteX50" fmla="*/ 444434 w 1318389"/>
                    <a:gd name="connsiteY50" fmla="*/ 1190772 h 1665195"/>
                    <a:gd name="connsiteX51" fmla="*/ 801245 w 1318389"/>
                    <a:gd name="connsiteY51" fmla="*/ 1187463 h 1665195"/>
                    <a:gd name="connsiteX52" fmla="*/ 801245 w 1318389"/>
                    <a:gd name="connsiteY52" fmla="*/ 1116815 h 1665195"/>
                    <a:gd name="connsiteX53" fmla="*/ 890858 w 1318389"/>
                    <a:gd name="connsiteY53" fmla="*/ 1027202 h 1665195"/>
                    <a:gd name="connsiteX54" fmla="*/ 1200123 w 1318389"/>
                    <a:gd name="connsiteY54" fmla="*/ 1027202 h 1665195"/>
                    <a:gd name="connsiteX55" fmla="*/ 1205949 w 1318389"/>
                    <a:gd name="connsiteY55" fmla="*/ 998361 h 1665195"/>
                    <a:gd name="connsiteX56" fmla="*/ 1288518 w 1318389"/>
                    <a:gd name="connsiteY56" fmla="*/ 943622 h 1665195"/>
                    <a:gd name="connsiteX57" fmla="*/ 1318389 w 1318389"/>
                    <a:gd name="connsiteY57" fmla="*/ 974426 h 1665195"/>
                    <a:gd name="connsiteX58" fmla="*/ 1318389 w 1318389"/>
                    <a:gd name="connsiteY58" fmla="*/ 1635324 h 1665195"/>
                    <a:gd name="connsiteX59" fmla="*/ 1288518 w 1318389"/>
                    <a:gd name="connsiteY59" fmla="*/ 1665195 h 1665195"/>
                    <a:gd name="connsiteX60" fmla="*/ 1205949 w 1318389"/>
                    <a:gd name="connsiteY60" fmla="*/ 1610455 h 1665195"/>
                    <a:gd name="connsiteX61" fmla="*/ 1203531 w 1318389"/>
                    <a:gd name="connsiteY61" fmla="*/ 1598487 h 1665195"/>
                    <a:gd name="connsiteX62" fmla="*/ 890858 w 1318389"/>
                    <a:gd name="connsiteY62" fmla="*/ 1598487 h 1665195"/>
                    <a:gd name="connsiteX63" fmla="*/ 801245 w 1318389"/>
                    <a:gd name="connsiteY63" fmla="*/ 1508873 h 1665195"/>
                    <a:gd name="connsiteX64" fmla="*/ 801245 w 1318389"/>
                    <a:gd name="connsiteY64" fmla="*/ 1426032 h 1665195"/>
                    <a:gd name="connsiteX65" fmla="*/ 379661 w 1318389"/>
                    <a:gd name="connsiteY65" fmla="*/ 1429942 h 1665195"/>
                    <a:gd name="connsiteX66" fmla="*/ 294951 w 1318389"/>
                    <a:gd name="connsiteY66" fmla="*/ 1395390 h 1665195"/>
                    <a:gd name="connsiteX67" fmla="*/ 270560 w 1318389"/>
                    <a:gd name="connsiteY67" fmla="*/ 1359849 h 1665195"/>
                    <a:gd name="connsiteX68" fmla="*/ 263688 w 1318389"/>
                    <a:gd name="connsiteY68" fmla="*/ 1352058 h 1665195"/>
                    <a:gd name="connsiteX69" fmla="*/ 15908 w 1318389"/>
                    <a:gd name="connsiteY69" fmla="*/ 922891 h 1665195"/>
                    <a:gd name="connsiteX70" fmla="*/ 898 w 1318389"/>
                    <a:gd name="connsiteY70" fmla="*/ 878256 h 16651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</a:cxnLst>
                  <a:rect l="l" t="t" r="r" b="b"/>
                  <a:pathLst>
                    <a:path w="1318389" h="1665195">
                      <a:moveTo>
                        <a:pt x="855467" y="1312844"/>
                      </a:moveTo>
                      <a:cubicBezTo>
                        <a:pt x="855467" y="1336181"/>
                        <a:pt x="875070" y="1355784"/>
                        <a:pt x="898407" y="1355784"/>
                      </a:cubicBezTo>
                      <a:cubicBezTo>
                        <a:pt x="921743" y="1355784"/>
                        <a:pt x="941347" y="1336181"/>
                        <a:pt x="941347" y="1312844"/>
                      </a:cubicBezTo>
                      <a:cubicBezTo>
                        <a:pt x="941347" y="1289508"/>
                        <a:pt x="921743" y="1269904"/>
                        <a:pt x="898407" y="1269904"/>
                      </a:cubicBezTo>
                      <a:cubicBezTo>
                        <a:pt x="875070" y="1269904"/>
                        <a:pt x="855467" y="1289508"/>
                        <a:pt x="855467" y="1312844"/>
                      </a:cubicBezTo>
                      <a:close/>
                      <a:moveTo>
                        <a:pt x="362769" y="236590"/>
                      </a:moveTo>
                      <a:cubicBezTo>
                        <a:pt x="362769" y="260040"/>
                        <a:pt x="381779" y="279050"/>
                        <a:pt x="405229" y="279050"/>
                      </a:cubicBezTo>
                      <a:cubicBezTo>
                        <a:pt x="428679" y="279050"/>
                        <a:pt x="447689" y="260040"/>
                        <a:pt x="447689" y="236590"/>
                      </a:cubicBezTo>
                      <a:cubicBezTo>
                        <a:pt x="447689" y="213140"/>
                        <a:pt x="428679" y="194130"/>
                        <a:pt x="405229" y="194130"/>
                      </a:cubicBezTo>
                      <a:cubicBezTo>
                        <a:pt x="381779" y="194130"/>
                        <a:pt x="362769" y="213140"/>
                        <a:pt x="362769" y="236590"/>
                      </a:cubicBezTo>
                      <a:close/>
                      <a:moveTo>
                        <a:pt x="348187" y="1312844"/>
                      </a:moveTo>
                      <a:cubicBezTo>
                        <a:pt x="348187" y="1336181"/>
                        <a:pt x="367790" y="1355784"/>
                        <a:pt x="391127" y="1355784"/>
                      </a:cubicBezTo>
                      <a:cubicBezTo>
                        <a:pt x="414463" y="1355784"/>
                        <a:pt x="434066" y="1336181"/>
                        <a:pt x="434066" y="1312844"/>
                      </a:cubicBezTo>
                      <a:cubicBezTo>
                        <a:pt x="434066" y="1289508"/>
                        <a:pt x="414463" y="1269904"/>
                        <a:pt x="391127" y="1269904"/>
                      </a:cubicBezTo>
                      <a:cubicBezTo>
                        <a:pt x="367790" y="1269904"/>
                        <a:pt x="348187" y="1289508"/>
                        <a:pt x="348187" y="1312844"/>
                      </a:cubicBezTo>
                      <a:close/>
                      <a:moveTo>
                        <a:pt x="81655" y="873373"/>
                      </a:moveTo>
                      <a:cubicBezTo>
                        <a:pt x="81655" y="896710"/>
                        <a:pt x="101258" y="916313"/>
                        <a:pt x="124595" y="916313"/>
                      </a:cubicBezTo>
                      <a:cubicBezTo>
                        <a:pt x="147931" y="916313"/>
                        <a:pt x="167534" y="896710"/>
                        <a:pt x="167534" y="873373"/>
                      </a:cubicBezTo>
                      <a:cubicBezTo>
                        <a:pt x="167534" y="850037"/>
                        <a:pt x="147931" y="830433"/>
                        <a:pt x="124595" y="830433"/>
                      </a:cubicBezTo>
                      <a:cubicBezTo>
                        <a:pt x="101258" y="830433"/>
                        <a:pt x="81655" y="850037"/>
                        <a:pt x="81655" y="873373"/>
                      </a:cubicBezTo>
                      <a:close/>
                      <a:moveTo>
                        <a:pt x="898" y="878256"/>
                      </a:moveTo>
                      <a:cubicBezTo>
                        <a:pt x="-4792" y="832394"/>
                        <a:pt x="16774" y="785458"/>
                        <a:pt x="59313" y="760898"/>
                      </a:cubicBezTo>
                      <a:lnTo>
                        <a:pt x="60023" y="760660"/>
                      </a:lnTo>
                      <a:lnTo>
                        <a:pt x="301509" y="256655"/>
                      </a:lnTo>
                      <a:lnTo>
                        <a:pt x="300401" y="253678"/>
                      </a:lnTo>
                      <a:cubicBezTo>
                        <a:pt x="291067" y="193002"/>
                        <a:pt x="332139" y="135127"/>
                        <a:pt x="392815" y="125792"/>
                      </a:cubicBezTo>
                      <a:lnTo>
                        <a:pt x="426561" y="127298"/>
                      </a:lnTo>
                      <a:lnTo>
                        <a:pt x="501833" y="25203"/>
                      </a:lnTo>
                      <a:lnTo>
                        <a:pt x="659591" y="0"/>
                      </a:lnTo>
                      <a:lnTo>
                        <a:pt x="767873" y="94280"/>
                      </a:lnTo>
                      <a:lnTo>
                        <a:pt x="773474" y="129752"/>
                      </a:lnTo>
                      <a:lnTo>
                        <a:pt x="750137" y="133486"/>
                      </a:lnTo>
                      <a:lnTo>
                        <a:pt x="643721" y="50407"/>
                      </a:lnTo>
                      <a:lnTo>
                        <a:pt x="528905" y="68143"/>
                      </a:lnTo>
                      <a:lnTo>
                        <a:pt x="477195" y="147376"/>
                      </a:lnTo>
                      <a:lnTo>
                        <a:pt x="504919" y="176856"/>
                      </a:lnTo>
                      <a:cubicBezTo>
                        <a:pt x="512650" y="189093"/>
                        <a:pt x="518134" y="203037"/>
                        <a:pt x="520701" y="218206"/>
                      </a:cubicBezTo>
                      <a:cubicBezTo>
                        <a:pt x="522451" y="229583"/>
                        <a:pt x="522429" y="240861"/>
                        <a:pt x="520838" y="251739"/>
                      </a:cubicBezTo>
                      <a:lnTo>
                        <a:pt x="512601" y="279384"/>
                      </a:lnTo>
                      <a:lnTo>
                        <a:pt x="572778" y="326714"/>
                      </a:lnTo>
                      <a:lnTo>
                        <a:pt x="687595" y="308045"/>
                      </a:lnTo>
                      <a:lnTo>
                        <a:pt x="763207" y="196028"/>
                      </a:lnTo>
                      <a:lnTo>
                        <a:pt x="785610" y="192294"/>
                      </a:lnTo>
                      <a:lnTo>
                        <a:pt x="791211" y="227766"/>
                      </a:lnTo>
                      <a:lnTo>
                        <a:pt x="718400" y="350984"/>
                      </a:lnTo>
                      <a:lnTo>
                        <a:pt x="560643" y="376188"/>
                      </a:lnTo>
                      <a:lnTo>
                        <a:pt x="481653" y="320430"/>
                      </a:lnTo>
                      <a:lnTo>
                        <a:pt x="469637" y="330704"/>
                      </a:lnTo>
                      <a:lnTo>
                        <a:pt x="462283" y="333441"/>
                      </a:lnTo>
                      <a:lnTo>
                        <a:pt x="252808" y="858867"/>
                      </a:lnTo>
                      <a:lnTo>
                        <a:pt x="444434" y="1190772"/>
                      </a:lnTo>
                      <a:lnTo>
                        <a:pt x="801245" y="1187463"/>
                      </a:lnTo>
                      <a:lnTo>
                        <a:pt x="801245" y="1116815"/>
                      </a:lnTo>
                      <a:cubicBezTo>
                        <a:pt x="801245" y="1067341"/>
                        <a:pt x="841384" y="1027202"/>
                        <a:pt x="890858" y="1027202"/>
                      </a:cubicBezTo>
                      <a:lnTo>
                        <a:pt x="1200123" y="1027202"/>
                      </a:lnTo>
                      <a:lnTo>
                        <a:pt x="1205949" y="998361"/>
                      </a:lnTo>
                      <a:cubicBezTo>
                        <a:pt x="1219557" y="966200"/>
                        <a:pt x="1251412" y="943622"/>
                        <a:pt x="1288518" y="943622"/>
                      </a:cubicBezTo>
                      <a:cubicBezTo>
                        <a:pt x="1305320" y="944554"/>
                        <a:pt x="1318389" y="957623"/>
                        <a:pt x="1318389" y="974426"/>
                      </a:cubicBezTo>
                      <a:lnTo>
                        <a:pt x="1318389" y="1635324"/>
                      </a:lnTo>
                      <a:cubicBezTo>
                        <a:pt x="1318389" y="1652126"/>
                        <a:pt x="1305320" y="1665195"/>
                        <a:pt x="1288518" y="1665195"/>
                      </a:cubicBezTo>
                      <a:cubicBezTo>
                        <a:pt x="1251412" y="1665195"/>
                        <a:pt x="1219557" y="1642617"/>
                        <a:pt x="1205949" y="1610455"/>
                      </a:cubicBezTo>
                      <a:lnTo>
                        <a:pt x="1203531" y="1598487"/>
                      </a:lnTo>
                      <a:lnTo>
                        <a:pt x="890858" y="1598487"/>
                      </a:lnTo>
                      <a:cubicBezTo>
                        <a:pt x="841384" y="1598487"/>
                        <a:pt x="801245" y="1558348"/>
                        <a:pt x="801245" y="1508873"/>
                      </a:cubicBezTo>
                      <a:lnTo>
                        <a:pt x="801245" y="1426032"/>
                      </a:lnTo>
                      <a:lnTo>
                        <a:pt x="379661" y="1429942"/>
                      </a:lnTo>
                      <a:cubicBezTo>
                        <a:pt x="346553" y="1429924"/>
                        <a:pt x="316655" y="1416756"/>
                        <a:pt x="294951" y="1395390"/>
                      </a:cubicBezTo>
                      <a:lnTo>
                        <a:pt x="270560" y="1359849"/>
                      </a:lnTo>
                      <a:lnTo>
                        <a:pt x="263688" y="1352058"/>
                      </a:lnTo>
                      <a:lnTo>
                        <a:pt x="15908" y="922891"/>
                      </a:lnTo>
                      <a:cubicBezTo>
                        <a:pt x="7721" y="908711"/>
                        <a:pt x="2795" y="893543"/>
                        <a:pt x="898" y="878256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wrap="square" rtlCol="0" anchor="ctr">
                  <a:noAutofit/>
                </a:bodyPr>
                <a:lstStyle/>
                <a:p>
                  <a:pPr algn="r" rtl="1"/>
                  <a:endParaRPr lang="en-US" dirty="0">
                    <a:cs typeface="B Nazanin" pitchFamily="2" charset="-78"/>
                  </a:endParaRPr>
                </a:p>
              </p:txBody>
            </p:sp>
            <p:sp>
              <p:nvSpPr>
                <p:cNvPr id="46" name="Freeform: Shape 45">
                  <a:extLst>
                    <a:ext uri="{FF2B5EF4-FFF2-40B4-BE49-F238E27FC236}">
                      <a16:creationId xmlns:a16="http://schemas.microsoft.com/office/drawing/2014/main" id="{DC253B9F-0583-4FF7-BF59-77142D0A1251}"/>
                    </a:ext>
                  </a:extLst>
                </p:cNvPr>
                <p:cNvSpPr/>
                <p:nvPr/>
              </p:nvSpPr>
              <p:spPr>
                <a:xfrm>
                  <a:off x="330241" y="2609254"/>
                  <a:ext cx="2145289" cy="336010"/>
                </a:xfrm>
                <a:custGeom>
                  <a:avLst/>
                  <a:gdLst>
                    <a:gd name="connsiteX0" fmla="*/ 2123188 w 2324346"/>
                    <a:gd name="connsiteY0" fmla="*/ 127749 h 364054"/>
                    <a:gd name="connsiteX1" fmla="*/ 2067056 w 2324346"/>
                    <a:gd name="connsiteY1" fmla="*/ 183881 h 364054"/>
                    <a:gd name="connsiteX2" fmla="*/ 2123188 w 2324346"/>
                    <a:gd name="connsiteY2" fmla="*/ 240013 h 364054"/>
                    <a:gd name="connsiteX3" fmla="*/ 2179320 w 2324346"/>
                    <a:gd name="connsiteY3" fmla="*/ 183881 h 364054"/>
                    <a:gd name="connsiteX4" fmla="*/ 2123188 w 2324346"/>
                    <a:gd name="connsiteY4" fmla="*/ 127749 h 364054"/>
                    <a:gd name="connsiteX5" fmla="*/ 1803836 w 2324346"/>
                    <a:gd name="connsiteY5" fmla="*/ 127749 h 364054"/>
                    <a:gd name="connsiteX6" fmla="*/ 1747704 w 2324346"/>
                    <a:gd name="connsiteY6" fmla="*/ 183881 h 364054"/>
                    <a:gd name="connsiteX7" fmla="*/ 1803836 w 2324346"/>
                    <a:gd name="connsiteY7" fmla="*/ 240013 h 364054"/>
                    <a:gd name="connsiteX8" fmla="*/ 1859968 w 2324346"/>
                    <a:gd name="connsiteY8" fmla="*/ 183881 h 364054"/>
                    <a:gd name="connsiteX9" fmla="*/ 1803836 w 2324346"/>
                    <a:gd name="connsiteY9" fmla="*/ 127749 h 364054"/>
                    <a:gd name="connsiteX10" fmla="*/ 1484484 w 2324346"/>
                    <a:gd name="connsiteY10" fmla="*/ 127749 h 364054"/>
                    <a:gd name="connsiteX11" fmla="*/ 1428352 w 2324346"/>
                    <a:gd name="connsiteY11" fmla="*/ 183881 h 364054"/>
                    <a:gd name="connsiteX12" fmla="*/ 1484484 w 2324346"/>
                    <a:gd name="connsiteY12" fmla="*/ 240013 h 364054"/>
                    <a:gd name="connsiteX13" fmla="*/ 1540616 w 2324346"/>
                    <a:gd name="connsiteY13" fmla="*/ 183881 h 364054"/>
                    <a:gd name="connsiteX14" fmla="*/ 1484484 w 2324346"/>
                    <a:gd name="connsiteY14" fmla="*/ 127749 h 364054"/>
                    <a:gd name="connsiteX15" fmla="*/ 1165131 w 2324346"/>
                    <a:gd name="connsiteY15" fmla="*/ 127749 h 364054"/>
                    <a:gd name="connsiteX16" fmla="*/ 1108999 w 2324346"/>
                    <a:gd name="connsiteY16" fmla="*/ 183881 h 364054"/>
                    <a:gd name="connsiteX17" fmla="*/ 1165131 w 2324346"/>
                    <a:gd name="connsiteY17" fmla="*/ 240013 h 364054"/>
                    <a:gd name="connsiteX18" fmla="*/ 1221263 w 2324346"/>
                    <a:gd name="connsiteY18" fmla="*/ 183881 h 364054"/>
                    <a:gd name="connsiteX19" fmla="*/ 1165131 w 2324346"/>
                    <a:gd name="connsiteY19" fmla="*/ 127749 h 364054"/>
                    <a:gd name="connsiteX20" fmla="*/ 845779 w 2324346"/>
                    <a:gd name="connsiteY20" fmla="*/ 127749 h 364054"/>
                    <a:gd name="connsiteX21" fmla="*/ 789647 w 2324346"/>
                    <a:gd name="connsiteY21" fmla="*/ 183881 h 364054"/>
                    <a:gd name="connsiteX22" fmla="*/ 845779 w 2324346"/>
                    <a:gd name="connsiteY22" fmla="*/ 240013 h 364054"/>
                    <a:gd name="connsiteX23" fmla="*/ 901911 w 2324346"/>
                    <a:gd name="connsiteY23" fmla="*/ 183881 h 364054"/>
                    <a:gd name="connsiteX24" fmla="*/ 845779 w 2324346"/>
                    <a:gd name="connsiteY24" fmla="*/ 127749 h 364054"/>
                    <a:gd name="connsiteX25" fmla="*/ 526427 w 2324346"/>
                    <a:gd name="connsiteY25" fmla="*/ 127749 h 364054"/>
                    <a:gd name="connsiteX26" fmla="*/ 470295 w 2324346"/>
                    <a:gd name="connsiteY26" fmla="*/ 183881 h 364054"/>
                    <a:gd name="connsiteX27" fmla="*/ 526427 w 2324346"/>
                    <a:gd name="connsiteY27" fmla="*/ 240013 h 364054"/>
                    <a:gd name="connsiteX28" fmla="*/ 582559 w 2324346"/>
                    <a:gd name="connsiteY28" fmla="*/ 183881 h 364054"/>
                    <a:gd name="connsiteX29" fmla="*/ 526427 w 2324346"/>
                    <a:gd name="connsiteY29" fmla="*/ 127749 h 364054"/>
                    <a:gd name="connsiteX30" fmla="*/ 207075 w 2324346"/>
                    <a:gd name="connsiteY30" fmla="*/ 127749 h 364054"/>
                    <a:gd name="connsiteX31" fmla="*/ 150943 w 2324346"/>
                    <a:gd name="connsiteY31" fmla="*/ 183881 h 364054"/>
                    <a:gd name="connsiteX32" fmla="*/ 207075 w 2324346"/>
                    <a:gd name="connsiteY32" fmla="*/ 240013 h 364054"/>
                    <a:gd name="connsiteX33" fmla="*/ 263207 w 2324346"/>
                    <a:gd name="connsiteY33" fmla="*/ 183881 h 364054"/>
                    <a:gd name="connsiteX34" fmla="*/ 207075 w 2324346"/>
                    <a:gd name="connsiteY34" fmla="*/ 127749 h 364054"/>
                    <a:gd name="connsiteX35" fmla="*/ 2123188 w 2324346"/>
                    <a:gd name="connsiteY35" fmla="*/ 71617 h 364054"/>
                    <a:gd name="connsiteX36" fmla="*/ 2235452 w 2324346"/>
                    <a:gd name="connsiteY36" fmla="*/ 183881 h 364054"/>
                    <a:gd name="connsiteX37" fmla="*/ 2123188 w 2324346"/>
                    <a:gd name="connsiteY37" fmla="*/ 296145 h 364054"/>
                    <a:gd name="connsiteX38" fmla="*/ 2010924 w 2324346"/>
                    <a:gd name="connsiteY38" fmla="*/ 183881 h 364054"/>
                    <a:gd name="connsiteX39" fmla="*/ 2123188 w 2324346"/>
                    <a:gd name="connsiteY39" fmla="*/ 71617 h 364054"/>
                    <a:gd name="connsiteX40" fmla="*/ 1803836 w 2324346"/>
                    <a:gd name="connsiteY40" fmla="*/ 71617 h 364054"/>
                    <a:gd name="connsiteX41" fmla="*/ 1916100 w 2324346"/>
                    <a:gd name="connsiteY41" fmla="*/ 183881 h 364054"/>
                    <a:gd name="connsiteX42" fmla="*/ 1803836 w 2324346"/>
                    <a:gd name="connsiteY42" fmla="*/ 296145 h 364054"/>
                    <a:gd name="connsiteX43" fmla="*/ 1691572 w 2324346"/>
                    <a:gd name="connsiteY43" fmla="*/ 183881 h 364054"/>
                    <a:gd name="connsiteX44" fmla="*/ 1803836 w 2324346"/>
                    <a:gd name="connsiteY44" fmla="*/ 71617 h 364054"/>
                    <a:gd name="connsiteX45" fmla="*/ 1484484 w 2324346"/>
                    <a:gd name="connsiteY45" fmla="*/ 71617 h 364054"/>
                    <a:gd name="connsiteX46" fmla="*/ 1596748 w 2324346"/>
                    <a:gd name="connsiteY46" fmla="*/ 183881 h 364054"/>
                    <a:gd name="connsiteX47" fmla="*/ 1484484 w 2324346"/>
                    <a:gd name="connsiteY47" fmla="*/ 296145 h 364054"/>
                    <a:gd name="connsiteX48" fmla="*/ 1372220 w 2324346"/>
                    <a:gd name="connsiteY48" fmla="*/ 183881 h 364054"/>
                    <a:gd name="connsiteX49" fmla="*/ 1484484 w 2324346"/>
                    <a:gd name="connsiteY49" fmla="*/ 71617 h 364054"/>
                    <a:gd name="connsiteX50" fmla="*/ 1165131 w 2324346"/>
                    <a:gd name="connsiteY50" fmla="*/ 71617 h 364054"/>
                    <a:gd name="connsiteX51" fmla="*/ 1277395 w 2324346"/>
                    <a:gd name="connsiteY51" fmla="*/ 183881 h 364054"/>
                    <a:gd name="connsiteX52" fmla="*/ 1165131 w 2324346"/>
                    <a:gd name="connsiteY52" fmla="*/ 296145 h 364054"/>
                    <a:gd name="connsiteX53" fmla="*/ 1052867 w 2324346"/>
                    <a:gd name="connsiteY53" fmla="*/ 183881 h 364054"/>
                    <a:gd name="connsiteX54" fmla="*/ 1165131 w 2324346"/>
                    <a:gd name="connsiteY54" fmla="*/ 71617 h 364054"/>
                    <a:gd name="connsiteX55" fmla="*/ 845779 w 2324346"/>
                    <a:gd name="connsiteY55" fmla="*/ 71617 h 364054"/>
                    <a:gd name="connsiteX56" fmla="*/ 958043 w 2324346"/>
                    <a:gd name="connsiteY56" fmla="*/ 183881 h 364054"/>
                    <a:gd name="connsiteX57" fmla="*/ 845779 w 2324346"/>
                    <a:gd name="connsiteY57" fmla="*/ 296145 h 364054"/>
                    <a:gd name="connsiteX58" fmla="*/ 733515 w 2324346"/>
                    <a:gd name="connsiteY58" fmla="*/ 183881 h 364054"/>
                    <a:gd name="connsiteX59" fmla="*/ 845779 w 2324346"/>
                    <a:gd name="connsiteY59" fmla="*/ 71617 h 364054"/>
                    <a:gd name="connsiteX60" fmla="*/ 526427 w 2324346"/>
                    <a:gd name="connsiteY60" fmla="*/ 71617 h 364054"/>
                    <a:gd name="connsiteX61" fmla="*/ 638691 w 2324346"/>
                    <a:gd name="connsiteY61" fmla="*/ 183881 h 364054"/>
                    <a:gd name="connsiteX62" fmla="*/ 526427 w 2324346"/>
                    <a:gd name="connsiteY62" fmla="*/ 296145 h 364054"/>
                    <a:gd name="connsiteX63" fmla="*/ 414163 w 2324346"/>
                    <a:gd name="connsiteY63" fmla="*/ 183881 h 364054"/>
                    <a:gd name="connsiteX64" fmla="*/ 526427 w 2324346"/>
                    <a:gd name="connsiteY64" fmla="*/ 71617 h 364054"/>
                    <a:gd name="connsiteX65" fmla="*/ 207075 w 2324346"/>
                    <a:gd name="connsiteY65" fmla="*/ 71617 h 364054"/>
                    <a:gd name="connsiteX66" fmla="*/ 319339 w 2324346"/>
                    <a:gd name="connsiteY66" fmla="*/ 183881 h 364054"/>
                    <a:gd name="connsiteX67" fmla="*/ 207075 w 2324346"/>
                    <a:gd name="connsiteY67" fmla="*/ 296145 h 364054"/>
                    <a:gd name="connsiteX68" fmla="*/ 94811 w 2324346"/>
                    <a:gd name="connsiteY68" fmla="*/ 183881 h 364054"/>
                    <a:gd name="connsiteX69" fmla="*/ 207075 w 2324346"/>
                    <a:gd name="connsiteY69" fmla="*/ 71617 h 364054"/>
                    <a:gd name="connsiteX70" fmla="*/ 182844 w 2324346"/>
                    <a:gd name="connsiteY70" fmla="*/ 45713 h 364054"/>
                    <a:gd name="connsiteX71" fmla="*/ 46530 w 2324346"/>
                    <a:gd name="connsiteY71" fmla="*/ 182027 h 364054"/>
                    <a:gd name="connsiteX72" fmla="*/ 182844 w 2324346"/>
                    <a:gd name="connsiteY72" fmla="*/ 318341 h 364054"/>
                    <a:gd name="connsiteX73" fmla="*/ 2141502 w 2324346"/>
                    <a:gd name="connsiteY73" fmla="*/ 318341 h 364054"/>
                    <a:gd name="connsiteX74" fmla="*/ 2277816 w 2324346"/>
                    <a:gd name="connsiteY74" fmla="*/ 182027 h 364054"/>
                    <a:gd name="connsiteX75" fmla="*/ 2141502 w 2324346"/>
                    <a:gd name="connsiteY75" fmla="*/ 45713 h 364054"/>
                    <a:gd name="connsiteX76" fmla="*/ 182027 w 2324346"/>
                    <a:gd name="connsiteY76" fmla="*/ 0 h 364054"/>
                    <a:gd name="connsiteX77" fmla="*/ 2142319 w 2324346"/>
                    <a:gd name="connsiteY77" fmla="*/ 0 h 364054"/>
                    <a:gd name="connsiteX78" fmla="*/ 2324346 w 2324346"/>
                    <a:gd name="connsiteY78" fmla="*/ 182027 h 364054"/>
                    <a:gd name="connsiteX79" fmla="*/ 2142319 w 2324346"/>
                    <a:gd name="connsiteY79" fmla="*/ 364054 h 364054"/>
                    <a:gd name="connsiteX80" fmla="*/ 182027 w 2324346"/>
                    <a:gd name="connsiteY80" fmla="*/ 364054 h 364054"/>
                    <a:gd name="connsiteX81" fmla="*/ 0 w 2324346"/>
                    <a:gd name="connsiteY81" fmla="*/ 182027 h 364054"/>
                    <a:gd name="connsiteX82" fmla="*/ 182027 w 2324346"/>
                    <a:gd name="connsiteY82" fmla="*/ 0 h 3640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</a:cxnLst>
                  <a:rect l="l" t="t" r="r" b="b"/>
                  <a:pathLst>
                    <a:path w="2324346" h="364054">
                      <a:moveTo>
                        <a:pt x="2123188" y="127749"/>
                      </a:moveTo>
                      <a:cubicBezTo>
                        <a:pt x="2092187" y="127749"/>
                        <a:pt x="2067056" y="152880"/>
                        <a:pt x="2067056" y="183881"/>
                      </a:cubicBezTo>
                      <a:cubicBezTo>
                        <a:pt x="2067056" y="214882"/>
                        <a:pt x="2092187" y="240013"/>
                        <a:pt x="2123188" y="240013"/>
                      </a:cubicBezTo>
                      <a:cubicBezTo>
                        <a:pt x="2154189" y="240013"/>
                        <a:pt x="2179320" y="214882"/>
                        <a:pt x="2179320" y="183881"/>
                      </a:cubicBezTo>
                      <a:cubicBezTo>
                        <a:pt x="2179320" y="152880"/>
                        <a:pt x="2154189" y="127749"/>
                        <a:pt x="2123188" y="127749"/>
                      </a:cubicBezTo>
                      <a:close/>
                      <a:moveTo>
                        <a:pt x="1803836" y="127749"/>
                      </a:moveTo>
                      <a:cubicBezTo>
                        <a:pt x="1772835" y="127749"/>
                        <a:pt x="1747704" y="152880"/>
                        <a:pt x="1747704" y="183881"/>
                      </a:cubicBezTo>
                      <a:cubicBezTo>
                        <a:pt x="1747704" y="214882"/>
                        <a:pt x="1772835" y="240013"/>
                        <a:pt x="1803836" y="240013"/>
                      </a:cubicBezTo>
                      <a:cubicBezTo>
                        <a:pt x="1834837" y="240013"/>
                        <a:pt x="1859968" y="214882"/>
                        <a:pt x="1859968" y="183881"/>
                      </a:cubicBezTo>
                      <a:cubicBezTo>
                        <a:pt x="1859968" y="152880"/>
                        <a:pt x="1834837" y="127749"/>
                        <a:pt x="1803836" y="127749"/>
                      </a:cubicBezTo>
                      <a:close/>
                      <a:moveTo>
                        <a:pt x="1484484" y="127749"/>
                      </a:moveTo>
                      <a:cubicBezTo>
                        <a:pt x="1453483" y="127749"/>
                        <a:pt x="1428352" y="152880"/>
                        <a:pt x="1428352" y="183881"/>
                      </a:cubicBezTo>
                      <a:cubicBezTo>
                        <a:pt x="1428352" y="214882"/>
                        <a:pt x="1453483" y="240013"/>
                        <a:pt x="1484484" y="240013"/>
                      </a:cubicBezTo>
                      <a:cubicBezTo>
                        <a:pt x="1515485" y="240013"/>
                        <a:pt x="1540616" y="214882"/>
                        <a:pt x="1540616" y="183881"/>
                      </a:cubicBezTo>
                      <a:cubicBezTo>
                        <a:pt x="1540616" y="152880"/>
                        <a:pt x="1515485" y="127749"/>
                        <a:pt x="1484484" y="127749"/>
                      </a:cubicBezTo>
                      <a:close/>
                      <a:moveTo>
                        <a:pt x="1165131" y="127749"/>
                      </a:moveTo>
                      <a:cubicBezTo>
                        <a:pt x="1134130" y="127749"/>
                        <a:pt x="1108999" y="152880"/>
                        <a:pt x="1108999" y="183881"/>
                      </a:cubicBezTo>
                      <a:cubicBezTo>
                        <a:pt x="1108999" y="214882"/>
                        <a:pt x="1134130" y="240013"/>
                        <a:pt x="1165131" y="240013"/>
                      </a:cubicBezTo>
                      <a:cubicBezTo>
                        <a:pt x="1196132" y="240013"/>
                        <a:pt x="1221263" y="214882"/>
                        <a:pt x="1221263" y="183881"/>
                      </a:cubicBezTo>
                      <a:cubicBezTo>
                        <a:pt x="1221263" y="152880"/>
                        <a:pt x="1196132" y="127749"/>
                        <a:pt x="1165131" y="127749"/>
                      </a:cubicBezTo>
                      <a:close/>
                      <a:moveTo>
                        <a:pt x="845779" y="127749"/>
                      </a:moveTo>
                      <a:cubicBezTo>
                        <a:pt x="814778" y="127749"/>
                        <a:pt x="789647" y="152880"/>
                        <a:pt x="789647" y="183881"/>
                      </a:cubicBezTo>
                      <a:cubicBezTo>
                        <a:pt x="789647" y="214882"/>
                        <a:pt x="814778" y="240013"/>
                        <a:pt x="845779" y="240013"/>
                      </a:cubicBezTo>
                      <a:cubicBezTo>
                        <a:pt x="876780" y="240013"/>
                        <a:pt x="901911" y="214882"/>
                        <a:pt x="901911" y="183881"/>
                      </a:cubicBezTo>
                      <a:cubicBezTo>
                        <a:pt x="901911" y="152880"/>
                        <a:pt x="876780" y="127749"/>
                        <a:pt x="845779" y="127749"/>
                      </a:cubicBezTo>
                      <a:close/>
                      <a:moveTo>
                        <a:pt x="526427" y="127749"/>
                      </a:moveTo>
                      <a:cubicBezTo>
                        <a:pt x="495426" y="127749"/>
                        <a:pt x="470295" y="152880"/>
                        <a:pt x="470295" y="183881"/>
                      </a:cubicBezTo>
                      <a:cubicBezTo>
                        <a:pt x="470295" y="214882"/>
                        <a:pt x="495426" y="240013"/>
                        <a:pt x="526427" y="240013"/>
                      </a:cubicBezTo>
                      <a:cubicBezTo>
                        <a:pt x="557428" y="240013"/>
                        <a:pt x="582559" y="214882"/>
                        <a:pt x="582559" y="183881"/>
                      </a:cubicBezTo>
                      <a:cubicBezTo>
                        <a:pt x="582559" y="152880"/>
                        <a:pt x="557428" y="127749"/>
                        <a:pt x="526427" y="127749"/>
                      </a:cubicBezTo>
                      <a:close/>
                      <a:moveTo>
                        <a:pt x="207075" y="127749"/>
                      </a:moveTo>
                      <a:cubicBezTo>
                        <a:pt x="176074" y="127749"/>
                        <a:pt x="150943" y="152880"/>
                        <a:pt x="150943" y="183881"/>
                      </a:cubicBezTo>
                      <a:cubicBezTo>
                        <a:pt x="150943" y="214882"/>
                        <a:pt x="176074" y="240013"/>
                        <a:pt x="207075" y="240013"/>
                      </a:cubicBezTo>
                      <a:cubicBezTo>
                        <a:pt x="238076" y="240013"/>
                        <a:pt x="263207" y="214882"/>
                        <a:pt x="263207" y="183881"/>
                      </a:cubicBezTo>
                      <a:cubicBezTo>
                        <a:pt x="263207" y="152880"/>
                        <a:pt x="238076" y="127749"/>
                        <a:pt x="207075" y="127749"/>
                      </a:cubicBezTo>
                      <a:close/>
                      <a:moveTo>
                        <a:pt x="2123188" y="71617"/>
                      </a:moveTo>
                      <a:cubicBezTo>
                        <a:pt x="2185190" y="71617"/>
                        <a:pt x="2235452" y="121879"/>
                        <a:pt x="2235452" y="183881"/>
                      </a:cubicBezTo>
                      <a:cubicBezTo>
                        <a:pt x="2235452" y="245883"/>
                        <a:pt x="2185190" y="296145"/>
                        <a:pt x="2123188" y="296145"/>
                      </a:cubicBezTo>
                      <a:cubicBezTo>
                        <a:pt x="2061186" y="296145"/>
                        <a:pt x="2010924" y="245883"/>
                        <a:pt x="2010924" y="183881"/>
                      </a:cubicBezTo>
                      <a:cubicBezTo>
                        <a:pt x="2010924" y="121879"/>
                        <a:pt x="2061186" y="71617"/>
                        <a:pt x="2123188" y="71617"/>
                      </a:cubicBezTo>
                      <a:close/>
                      <a:moveTo>
                        <a:pt x="1803836" y="71617"/>
                      </a:moveTo>
                      <a:cubicBezTo>
                        <a:pt x="1865838" y="71617"/>
                        <a:pt x="1916100" y="121879"/>
                        <a:pt x="1916100" y="183881"/>
                      </a:cubicBezTo>
                      <a:cubicBezTo>
                        <a:pt x="1916100" y="245883"/>
                        <a:pt x="1865838" y="296145"/>
                        <a:pt x="1803836" y="296145"/>
                      </a:cubicBezTo>
                      <a:cubicBezTo>
                        <a:pt x="1741834" y="296145"/>
                        <a:pt x="1691572" y="245883"/>
                        <a:pt x="1691572" y="183881"/>
                      </a:cubicBezTo>
                      <a:cubicBezTo>
                        <a:pt x="1691572" y="121879"/>
                        <a:pt x="1741834" y="71617"/>
                        <a:pt x="1803836" y="71617"/>
                      </a:cubicBezTo>
                      <a:close/>
                      <a:moveTo>
                        <a:pt x="1484484" y="71617"/>
                      </a:moveTo>
                      <a:cubicBezTo>
                        <a:pt x="1546486" y="71617"/>
                        <a:pt x="1596748" y="121879"/>
                        <a:pt x="1596748" y="183881"/>
                      </a:cubicBezTo>
                      <a:cubicBezTo>
                        <a:pt x="1596748" y="245883"/>
                        <a:pt x="1546486" y="296145"/>
                        <a:pt x="1484484" y="296145"/>
                      </a:cubicBezTo>
                      <a:cubicBezTo>
                        <a:pt x="1422482" y="296145"/>
                        <a:pt x="1372220" y="245883"/>
                        <a:pt x="1372220" y="183881"/>
                      </a:cubicBezTo>
                      <a:cubicBezTo>
                        <a:pt x="1372220" y="121879"/>
                        <a:pt x="1422482" y="71617"/>
                        <a:pt x="1484484" y="71617"/>
                      </a:cubicBezTo>
                      <a:close/>
                      <a:moveTo>
                        <a:pt x="1165131" y="71617"/>
                      </a:moveTo>
                      <a:cubicBezTo>
                        <a:pt x="1227133" y="71617"/>
                        <a:pt x="1277395" y="121879"/>
                        <a:pt x="1277395" y="183881"/>
                      </a:cubicBezTo>
                      <a:cubicBezTo>
                        <a:pt x="1277395" y="245883"/>
                        <a:pt x="1227133" y="296145"/>
                        <a:pt x="1165131" y="296145"/>
                      </a:cubicBezTo>
                      <a:cubicBezTo>
                        <a:pt x="1103129" y="296145"/>
                        <a:pt x="1052867" y="245883"/>
                        <a:pt x="1052867" y="183881"/>
                      </a:cubicBezTo>
                      <a:cubicBezTo>
                        <a:pt x="1052867" y="121879"/>
                        <a:pt x="1103129" y="71617"/>
                        <a:pt x="1165131" y="71617"/>
                      </a:cubicBezTo>
                      <a:close/>
                      <a:moveTo>
                        <a:pt x="845779" y="71617"/>
                      </a:moveTo>
                      <a:cubicBezTo>
                        <a:pt x="907781" y="71617"/>
                        <a:pt x="958043" y="121879"/>
                        <a:pt x="958043" y="183881"/>
                      </a:cubicBezTo>
                      <a:cubicBezTo>
                        <a:pt x="958043" y="245883"/>
                        <a:pt x="907781" y="296145"/>
                        <a:pt x="845779" y="296145"/>
                      </a:cubicBezTo>
                      <a:cubicBezTo>
                        <a:pt x="783777" y="296145"/>
                        <a:pt x="733515" y="245883"/>
                        <a:pt x="733515" y="183881"/>
                      </a:cubicBezTo>
                      <a:cubicBezTo>
                        <a:pt x="733515" y="121879"/>
                        <a:pt x="783777" y="71617"/>
                        <a:pt x="845779" y="71617"/>
                      </a:cubicBezTo>
                      <a:close/>
                      <a:moveTo>
                        <a:pt x="526427" y="71617"/>
                      </a:moveTo>
                      <a:cubicBezTo>
                        <a:pt x="588429" y="71617"/>
                        <a:pt x="638691" y="121879"/>
                        <a:pt x="638691" y="183881"/>
                      </a:cubicBezTo>
                      <a:cubicBezTo>
                        <a:pt x="638691" y="245883"/>
                        <a:pt x="588429" y="296145"/>
                        <a:pt x="526427" y="296145"/>
                      </a:cubicBezTo>
                      <a:cubicBezTo>
                        <a:pt x="464425" y="296145"/>
                        <a:pt x="414163" y="245883"/>
                        <a:pt x="414163" y="183881"/>
                      </a:cubicBezTo>
                      <a:cubicBezTo>
                        <a:pt x="414163" y="121879"/>
                        <a:pt x="464425" y="71617"/>
                        <a:pt x="526427" y="71617"/>
                      </a:cubicBezTo>
                      <a:close/>
                      <a:moveTo>
                        <a:pt x="207075" y="71617"/>
                      </a:moveTo>
                      <a:cubicBezTo>
                        <a:pt x="269077" y="71617"/>
                        <a:pt x="319339" y="121879"/>
                        <a:pt x="319339" y="183881"/>
                      </a:cubicBezTo>
                      <a:cubicBezTo>
                        <a:pt x="319339" y="245883"/>
                        <a:pt x="269077" y="296145"/>
                        <a:pt x="207075" y="296145"/>
                      </a:cubicBezTo>
                      <a:cubicBezTo>
                        <a:pt x="145073" y="296145"/>
                        <a:pt x="94811" y="245883"/>
                        <a:pt x="94811" y="183881"/>
                      </a:cubicBezTo>
                      <a:cubicBezTo>
                        <a:pt x="94811" y="121879"/>
                        <a:pt x="145073" y="71617"/>
                        <a:pt x="207075" y="71617"/>
                      </a:cubicBezTo>
                      <a:close/>
                      <a:moveTo>
                        <a:pt x="182844" y="45713"/>
                      </a:moveTo>
                      <a:cubicBezTo>
                        <a:pt x="107560" y="45713"/>
                        <a:pt x="46530" y="106743"/>
                        <a:pt x="46530" y="182027"/>
                      </a:cubicBezTo>
                      <a:cubicBezTo>
                        <a:pt x="46530" y="257311"/>
                        <a:pt x="107560" y="318341"/>
                        <a:pt x="182844" y="318341"/>
                      </a:cubicBezTo>
                      <a:lnTo>
                        <a:pt x="2141502" y="318341"/>
                      </a:lnTo>
                      <a:cubicBezTo>
                        <a:pt x="2216786" y="318341"/>
                        <a:pt x="2277816" y="257311"/>
                        <a:pt x="2277816" y="182027"/>
                      </a:cubicBezTo>
                      <a:cubicBezTo>
                        <a:pt x="2277816" y="106743"/>
                        <a:pt x="2216786" y="45713"/>
                        <a:pt x="2141502" y="45713"/>
                      </a:cubicBezTo>
                      <a:close/>
                      <a:moveTo>
                        <a:pt x="182027" y="0"/>
                      </a:moveTo>
                      <a:lnTo>
                        <a:pt x="2142319" y="0"/>
                      </a:lnTo>
                      <a:cubicBezTo>
                        <a:pt x="2242850" y="0"/>
                        <a:pt x="2324346" y="81496"/>
                        <a:pt x="2324346" y="182027"/>
                      </a:cubicBezTo>
                      <a:cubicBezTo>
                        <a:pt x="2324346" y="282558"/>
                        <a:pt x="2242850" y="364054"/>
                        <a:pt x="2142319" y="364054"/>
                      </a:cubicBezTo>
                      <a:lnTo>
                        <a:pt x="182027" y="364054"/>
                      </a:lnTo>
                      <a:cubicBezTo>
                        <a:pt x="81496" y="364054"/>
                        <a:pt x="0" y="282558"/>
                        <a:pt x="0" y="182027"/>
                      </a:cubicBezTo>
                      <a:cubicBezTo>
                        <a:pt x="0" y="81496"/>
                        <a:pt x="81496" y="0"/>
                        <a:pt x="182027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 rtl="1"/>
                  <a:endParaRPr lang="en-US">
                    <a:solidFill>
                      <a:schemeClr val="tx1"/>
                    </a:solidFill>
                    <a:cs typeface="B Nazanin" pitchFamily="2" charset="-78"/>
                  </a:endParaRPr>
                </a:p>
              </p:txBody>
            </p:sp>
          </p:grpSp>
          <p:sp>
            <p:nvSpPr>
              <p:cNvPr id="42" name="Freeform: Shape 41">
                <a:extLst>
                  <a:ext uri="{FF2B5EF4-FFF2-40B4-BE49-F238E27FC236}">
                    <a16:creationId xmlns:a16="http://schemas.microsoft.com/office/drawing/2014/main" id="{CE3BD2B1-46D9-420B-AA0B-445BF475938A}"/>
                  </a:ext>
                </a:extLst>
              </p:cNvPr>
              <p:cNvSpPr/>
              <p:nvPr/>
            </p:nvSpPr>
            <p:spPr>
              <a:xfrm>
                <a:off x="9962318" y="3429000"/>
                <a:ext cx="204563" cy="204563"/>
              </a:xfrm>
              <a:custGeom>
                <a:avLst/>
                <a:gdLst>
                  <a:gd name="connsiteX0" fmla="*/ 1208165 w 3598783"/>
                  <a:gd name="connsiteY0" fmla="*/ 120597 h 3598783"/>
                  <a:gd name="connsiteX1" fmla="*/ 1208165 w 3598783"/>
                  <a:gd name="connsiteY1" fmla="*/ 1303057 h 3598783"/>
                  <a:gd name="connsiteX2" fmla="*/ 2390625 w 3598783"/>
                  <a:gd name="connsiteY2" fmla="*/ 1303057 h 3598783"/>
                  <a:gd name="connsiteX3" fmla="*/ 2390625 w 3598783"/>
                  <a:gd name="connsiteY3" fmla="*/ 120597 h 3598783"/>
                  <a:gd name="connsiteX4" fmla="*/ 0 w 3598783"/>
                  <a:gd name="connsiteY4" fmla="*/ 0 h 3598783"/>
                  <a:gd name="connsiteX5" fmla="*/ 3598783 w 3598783"/>
                  <a:gd name="connsiteY5" fmla="*/ 0 h 3598783"/>
                  <a:gd name="connsiteX6" fmla="*/ 3598783 w 3598783"/>
                  <a:gd name="connsiteY6" fmla="*/ 3598783 h 3598783"/>
                  <a:gd name="connsiteX7" fmla="*/ 0 w 3598783"/>
                  <a:gd name="connsiteY7" fmla="*/ 3598783 h 35987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598783" h="3598783">
                    <a:moveTo>
                      <a:pt x="1208165" y="120597"/>
                    </a:moveTo>
                    <a:lnTo>
                      <a:pt x="1208165" y="1303057"/>
                    </a:lnTo>
                    <a:lnTo>
                      <a:pt x="2390625" y="1303057"/>
                    </a:lnTo>
                    <a:lnTo>
                      <a:pt x="2390625" y="120597"/>
                    </a:lnTo>
                    <a:close/>
                    <a:moveTo>
                      <a:pt x="0" y="0"/>
                    </a:moveTo>
                    <a:lnTo>
                      <a:pt x="3598783" y="0"/>
                    </a:lnTo>
                    <a:lnTo>
                      <a:pt x="3598783" y="3598783"/>
                    </a:lnTo>
                    <a:lnTo>
                      <a:pt x="0" y="3598783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43" name="Freeform: Shape 42">
                <a:extLst>
                  <a:ext uri="{FF2B5EF4-FFF2-40B4-BE49-F238E27FC236}">
                    <a16:creationId xmlns:a16="http://schemas.microsoft.com/office/drawing/2014/main" id="{9B3BD19E-323C-4D29-A325-CFF0D735907E}"/>
                  </a:ext>
                </a:extLst>
              </p:cNvPr>
              <p:cNvSpPr/>
              <p:nvPr/>
            </p:nvSpPr>
            <p:spPr>
              <a:xfrm>
                <a:off x="10221429" y="3429000"/>
                <a:ext cx="204563" cy="204563"/>
              </a:xfrm>
              <a:custGeom>
                <a:avLst/>
                <a:gdLst>
                  <a:gd name="connsiteX0" fmla="*/ 1208165 w 3598783"/>
                  <a:gd name="connsiteY0" fmla="*/ 120597 h 3598783"/>
                  <a:gd name="connsiteX1" fmla="*/ 1208165 w 3598783"/>
                  <a:gd name="connsiteY1" fmla="*/ 1303057 h 3598783"/>
                  <a:gd name="connsiteX2" fmla="*/ 2390625 w 3598783"/>
                  <a:gd name="connsiteY2" fmla="*/ 1303057 h 3598783"/>
                  <a:gd name="connsiteX3" fmla="*/ 2390625 w 3598783"/>
                  <a:gd name="connsiteY3" fmla="*/ 120597 h 3598783"/>
                  <a:gd name="connsiteX4" fmla="*/ 0 w 3598783"/>
                  <a:gd name="connsiteY4" fmla="*/ 0 h 3598783"/>
                  <a:gd name="connsiteX5" fmla="*/ 3598783 w 3598783"/>
                  <a:gd name="connsiteY5" fmla="*/ 0 h 3598783"/>
                  <a:gd name="connsiteX6" fmla="*/ 3598783 w 3598783"/>
                  <a:gd name="connsiteY6" fmla="*/ 3598783 h 3598783"/>
                  <a:gd name="connsiteX7" fmla="*/ 0 w 3598783"/>
                  <a:gd name="connsiteY7" fmla="*/ 3598783 h 35987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598783" h="3598783">
                    <a:moveTo>
                      <a:pt x="1208165" y="120597"/>
                    </a:moveTo>
                    <a:lnTo>
                      <a:pt x="1208165" y="1303057"/>
                    </a:lnTo>
                    <a:lnTo>
                      <a:pt x="2390625" y="1303057"/>
                    </a:lnTo>
                    <a:lnTo>
                      <a:pt x="2390625" y="120597"/>
                    </a:lnTo>
                    <a:close/>
                    <a:moveTo>
                      <a:pt x="0" y="0"/>
                    </a:moveTo>
                    <a:lnTo>
                      <a:pt x="3598783" y="0"/>
                    </a:lnTo>
                    <a:lnTo>
                      <a:pt x="3598783" y="3598783"/>
                    </a:lnTo>
                    <a:lnTo>
                      <a:pt x="0" y="3598783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44" name="Freeform: Shape 43">
                <a:extLst>
                  <a:ext uri="{FF2B5EF4-FFF2-40B4-BE49-F238E27FC236}">
                    <a16:creationId xmlns:a16="http://schemas.microsoft.com/office/drawing/2014/main" id="{B3CDC5E6-83DE-4091-A3E2-15C39C74B9BA}"/>
                  </a:ext>
                </a:extLst>
              </p:cNvPr>
              <p:cNvSpPr/>
              <p:nvPr/>
            </p:nvSpPr>
            <p:spPr>
              <a:xfrm>
                <a:off x="10480540" y="3429000"/>
                <a:ext cx="204563" cy="204563"/>
              </a:xfrm>
              <a:custGeom>
                <a:avLst/>
                <a:gdLst>
                  <a:gd name="connsiteX0" fmla="*/ 1208165 w 3598783"/>
                  <a:gd name="connsiteY0" fmla="*/ 120597 h 3598783"/>
                  <a:gd name="connsiteX1" fmla="*/ 1208165 w 3598783"/>
                  <a:gd name="connsiteY1" fmla="*/ 1303057 h 3598783"/>
                  <a:gd name="connsiteX2" fmla="*/ 2390625 w 3598783"/>
                  <a:gd name="connsiteY2" fmla="*/ 1303057 h 3598783"/>
                  <a:gd name="connsiteX3" fmla="*/ 2390625 w 3598783"/>
                  <a:gd name="connsiteY3" fmla="*/ 120597 h 3598783"/>
                  <a:gd name="connsiteX4" fmla="*/ 0 w 3598783"/>
                  <a:gd name="connsiteY4" fmla="*/ 0 h 3598783"/>
                  <a:gd name="connsiteX5" fmla="*/ 3598783 w 3598783"/>
                  <a:gd name="connsiteY5" fmla="*/ 0 h 3598783"/>
                  <a:gd name="connsiteX6" fmla="*/ 3598783 w 3598783"/>
                  <a:gd name="connsiteY6" fmla="*/ 3598783 h 3598783"/>
                  <a:gd name="connsiteX7" fmla="*/ 0 w 3598783"/>
                  <a:gd name="connsiteY7" fmla="*/ 3598783 h 35987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598783" h="3598783">
                    <a:moveTo>
                      <a:pt x="1208165" y="120597"/>
                    </a:moveTo>
                    <a:lnTo>
                      <a:pt x="1208165" y="1303057"/>
                    </a:lnTo>
                    <a:lnTo>
                      <a:pt x="2390625" y="1303057"/>
                    </a:lnTo>
                    <a:lnTo>
                      <a:pt x="2390625" y="120597"/>
                    </a:lnTo>
                    <a:close/>
                    <a:moveTo>
                      <a:pt x="0" y="0"/>
                    </a:moveTo>
                    <a:lnTo>
                      <a:pt x="3598783" y="0"/>
                    </a:lnTo>
                    <a:lnTo>
                      <a:pt x="3598783" y="3598783"/>
                    </a:lnTo>
                    <a:lnTo>
                      <a:pt x="0" y="3598783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cs typeface="B Nazanin" pitchFamily="2" charset="-78"/>
                </a:endParaRPr>
              </a:p>
            </p:txBody>
          </p:sp>
        </p:grpSp>
        <p:sp>
          <p:nvSpPr>
            <p:cNvPr id="40" name="Freeform: Shape 39">
              <a:extLst>
                <a:ext uri="{FF2B5EF4-FFF2-40B4-BE49-F238E27FC236}">
                  <a16:creationId xmlns:a16="http://schemas.microsoft.com/office/drawing/2014/main" id="{DE348773-1D07-4BB7-8A51-C0D97D2E3E19}"/>
                </a:ext>
              </a:extLst>
            </p:cNvPr>
            <p:cNvSpPr/>
            <p:nvPr/>
          </p:nvSpPr>
          <p:spPr>
            <a:xfrm>
              <a:off x="10331070" y="2951963"/>
              <a:ext cx="505789" cy="372334"/>
            </a:xfrm>
            <a:custGeom>
              <a:avLst/>
              <a:gdLst>
                <a:gd name="connsiteX0" fmla="*/ 1869041 w 3738080"/>
                <a:gd name="connsiteY0" fmla="*/ 1997576 h 2751770"/>
                <a:gd name="connsiteX1" fmla="*/ 2246138 w 3738080"/>
                <a:gd name="connsiteY1" fmla="*/ 2374673 h 2751770"/>
                <a:gd name="connsiteX2" fmla="*/ 1869041 w 3738080"/>
                <a:gd name="connsiteY2" fmla="*/ 2751770 h 2751770"/>
                <a:gd name="connsiteX3" fmla="*/ 1491944 w 3738080"/>
                <a:gd name="connsiteY3" fmla="*/ 2374673 h 2751770"/>
                <a:gd name="connsiteX4" fmla="*/ 1869041 w 3738080"/>
                <a:gd name="connsiteY4" fmla="*/ 1997576 h 2751770"/>
                <a:gd name="connsiteX5" fmla="*/ 2788485 w 3738080"/>
                <a:gd name="connsiteY5" fmla="*/ 1841061 h 2751770"/>
                <a:gd name="connsiteX6" fmla="*/ 2632248 w 3738080"/>
                <a:gd name="connsiteY6" fmla="*/ 1992174 h 2751770"/>
                <a:gd name="connsiteX7" fmla="*/ 2624294 w 3738080"/>
                <a:gd name="connsiteY7" fmla="*/ 1992174 h 2751770"/>
                <a:gd name="connsiteX8" fmla="*/ 1858846 w 3738080"/>
                <a:gd name="connsiteY8" fmla="*/ 1306247 h 2751770"/>
                <a:gd name="connsiteX9" fmla="*/ 2645621 w 3738080"/>
                <a:gd name="connsiteY9" fmla="*/ 1504218 h 2751770"/>
                <a:gd name="connsiteX10" fmla="*/ 2795575 w 3738080"/>
                <a:gd name="connsiteY10" fmla="*/ 1757331 h 2751770"/>
                <a:gd name="connsiteX11" fmla="*/ 2539052 w 3738080"/>
                <a:gd name="connsiteY11" fmla="*/ 1841672 h 2751770"/>
                <a:gd name="connsiteX12" fmla="*/ 1353947 w 3738080"/>
                <a:gd name="connsiteY12" fmla="*/ 1778974 h 2751770"/>
                <a:gd name="connsiteX13" fmla="*/ 982333 w 3738080"/>
                <a:gd name="connsiteY13" fmla="*/ 1780833 h 2751770"/>
                <a:gd name="connsiteX14" fmla="*/ 966756 w 3738080"/>
                <a:gd name="connsiteY14" fmla="*/ 1667407 h 2751770"/>
                <a:gd name="connsiteX15" fmla="*/ 1217540 w 3738080"/>
                <a:gd name="connsiteY15" fmla="*/ 1445700 h 2751770"/>
                <a:gd name="connsiteX16" fmla="*/ 1858846 w 3738080"/>
                <a:gd name="connsiteY16" fmla="*/ 1306247 h 2751770"/>
                <a:gd name="connsiteX17" fmla="*/ 1828129 w 3738080"/>
                <a:gd name="connsiteY17" fmla="*/ 650059 h 2751770"/>
                <a:gd name="connsiteX18" fmla="*/ 3108200 w 3738080"/>
                <a:gd name="connsiteY18" fmla="*/ 1008980 h 2751770"/>
                <a:gd name="connsiteX19" fmla="*/ 3258155 w 3738080"/>
                <a:gd name="connsiteY19" fmla="*/ 1319033 h 2751770"/>
                <a:gd name="connsiteX20" fmla="*/ 2937692 w 3738080"/>
                <a:gd name="connsiteY20" fmla="*/ 1304637 h 2751770"/>
                <a:gd name="connsiteX21" fmla="*/ 763561 w 3738080"/>
                <a:gd name="connsiteY21" fmla="*/ 1325535 h 2751770"/>
                <a:gd name="connsiteX22" fmla="*/ 464412 w 3738080"/>
                <a:gd name="connsiteY22" fmla="*/ 1278813 h 2751770"/>
                <a:gd name="connsiteX23" fmla="*/ 450482 w 3738080"/>
                <a:gd name="connsiteY23" fmla="*/ 1202928 h 2751770"/>
                <a:gd name="connsiteX24" fmla="*/ 622892 w 3738080"/>
                <a:gd name="connsiteY24" fmla="*/ 1008979 h 2751770"/>
                <a:gd name="connsiteX25" fmla="*/ 1828129 w 3738080"/>
                <a:gd name="connsiteY25" fmla="*/ 650059 h 2751770"/>
                <a:gd name="connsiteX26" fmla="*/ 1764313 w 3738080"/>
                <a:gd name="connsiteY26" fmla="*/ 591 h 2751770"/>
                <a:gd name="connsiteX27" fmla="*/ 3559697 w 3738080"/>
                <a:gd name="connsiteY27" fmla="*/ 547180 h 2751770"/>
                <a:gd name="connsiteX28" fmla="*/ 3709650 w 3738080"/>
                <a:gd name="connsiteY28" fmla="*/ 882310 h 2751770"/>
                <a:gd name="connsiteX29" fmla="*/ 3367875 w 3738080"/>
                <a:gd name="connsiteY29" fmla="*/ 834477 h 2751770"/>
                <a:gd name="connsiteX30" fmla="*/ 318417 w 3738080"/>
                <a:gd name="connsiteY30" fmla="*/ 884635 h 2751770"/>
                <a:gd name="connsiteX31" fmla="*/ 19267 w 3738080"/>
                <a:gd name="connsiteY31" fmla="*/ 846272 h 2751770"/>
                <a:gd name="connsiteX32" fmla="*/ 275 w 3738080"/>
                <a:gd name="connsiteY32" fmla="*/ 760137 h 2751770"/>
                <a:gd name="connsiteX33" fmla="*/ 173484 w 3738080"/>
                <a:gd name="connsiteY33" fmla="*/ 547180 h 2751770"/>
                <a:gd name="connsiteX34" fmla="*/ 1764313 w 3738080"/>
                <a:gd name="connsiteY34" fmla="*/ 591 h 2751770"/>
                <a:gd name="connsiteX0" fmla="*/ 1869041 w 3738080"/>
                <a:gd name="connsiteY0" fmla="*/ 1997576 h 2751770"/>
                <a:gd name="connsiteX1" fmla="*/ 2246138 w 3738080"/>
                <a:gd name="connsiteY1" fmla="*/ 2374673 h 2751770"/>
                <a:gd name="connsiteX2" fmla="*/ 1869041 w 3738080"/>
                <a:gd name="connsiteY2" fmla="*/ 2751770 h 2751770"/>
                <a:gd name="connsiteX3" fmla="*/ 1491944 w 3738080"/>
                <a:gd name="connsiteY3" fmla="*/ 2374673 h 2751770"/>
                <a:gd name="connsiteX4" fmla="*/ 1869041 w 3738080"/>
                <a:gd name="connsiteY4" fmla="*/ 1997576 h 2751770"/>
                <a:gd name="connsiteX5" fmla="*/ 2624294 w 3738080"/>
                <a:gd name="connsiteY5" fmla="*/ 1992174 h 2751770"/>
                <a:gd name="connsiteX6" fmla="*/ 2632248 w 3738080"/>
                <a:gd name="connsiteY6" fmla="*/ 1992174 h 2751770"/>
                <a:gd name="connsiteX7" fmla="*/ 2624294 w 3738080"/>
                <a:gd name="connsiteY7" fmla="*/ 1992174 h 2751770"/>
                <a:gd name="connsiteX8" fmla="*/ 1858846 w 3738080"/>
                <a:gd name="connsiteY8" fmla="*/ 1306247 h 2751770"/>
                <a:gd name="connsiteX9" fmla="*/ 2645621 w 3738080"/>
                <a:gd name="connsiteY9" fmla="*/ 1504218 h 2751770"/>
                <a:gd name="connsiteX10" fmla="*/ 2795575 w 3738080"/>
                <a:gd name="connsiteY10" fmla="*/ 1757331 h 2751770"/>
                <a:gd name="connsiteX11" fmla="*/ 2539052 w 3738080"/>
                <a:gd name="connsiteY11" fmla="*/ 1841672 h 2751770"/>
                <a:gd name="connsiteX12" fmla="*/ 1353947 w 3738080"/>
                <a:gd name="connsiteY12" fmla="*/ 1778974 h 2751770"/>
                <a:gd name="connsiteX13" fmla="*/ 982333 w 3738080"/>
                <a:gd name="connsiteY13" fmla="*/ 1780833 h 2751770"/>
                <a:gd name="connsiteX14" fmla="*/ 966756 w 3738080"/>
                <a:gd name="connsiteY14" fmla="*/ 1667407 h 2751770"/>
                <a:gd name="connsiteX15" fmla="*/ 1217540 w 3738080"/>
                <a:gd name="connsiteY15" fmla="*/ 1445700 h 2751770"/>
                <a:gd name="connsiteX16" fmla="*/ 1858846 w 3738080"/>
                <a:gd name="connsiteY16" fmla="*/ 1306247 h 2751770"/>
                <a:gd name="connsiteX17" fmla="*/ 1828129 w 3738080"/>
                <a:gd name="connsiteY17" fmla="*/ 650059 h 2751770"/>
                <a:gd name="connsiteX18" fmla="*/ 3108200 w 3738080"/>
                <a:gd name="connsiteY18" fmla="*/ 1008980 h 2751770"/>
                <a:gd name="connsiteX19" fmla="*/ 3258155 w 3738080"/>
                <a:gd name="connsiteY19" fmla="*/ 1319033 h 2751770"/>
                <a:gd name="connsiteX20" fmla="*/ 2937692 w 3738080"/>
                <a:gd name="connsiteY20" fmla="*/ 1304637 h 2751770"/>
                <a:gd name="connsiteX21" fmla="*/ 763561 w 3738080"/>
                <a:gd name="connsiteY21" fmla="*/ 1325535 h 2751770"/>
                <a:gd name="connsiteX22" fmla="*/ 464412 w 3738080"/>
                <a:gd name="connsiteY22" fmla="*/ 1278813 h 2751770"/>
                <a:gd name="connsiteX23" fmla="*/ 450482 w 3738080"/>
                <a:gd name="connsiteY23" fmla="*/ 1202928 h 2751770"/>
                <a:gd name="connsiteX24" fmla="*/ 622892 w 3738080"/>
                <a:gd name="connsiteY24" fmla="*/ 1008979 h 2751770"/>
                <a:gd name="connsiteX25" fmla="*/ 1828129 w 3738080"/>
                <a:gd name="connsiteY25" fmla="*/ 650059 h 2751770"/>
                <a:gd name="connsiteX26" fmla="*/ 1764313 w 3738080"/>
                <a:gd name="connsiteY26" fmla="*/ 591 h 2751770"/>
                <a:gd name="connsiteX27" fmla="*/ 3559697 w 3738080"/>
                <a:gd name="connsiteY27" fmla="*/ 547180 h 2751770"/>
                <a:gd name="connsiteX28" fmla="*/ 3709650 w 3738080"/>
                <a:gd name="connsiteY28" fmla="*/ 882310 h 2751770"/>
                <a:gd name="connsiteX29" fmla="*/ 3367875 w 3738080"/>
                <a:gd name="connsiteY29" fmla="*/ 834477 h 2751770"/>
                <a:gd name="connsiteX30" fmla="*/ 318417 w 3738080"/>
                <a:gd name="connsiteY30" fmla="*/ 884635 h 2751770"/>
                <a:gd name="connsiteX31" fmla="*/ 19267 w 3738080"/>
                <a:gd name="connsiteY31" fmla="*/ 846272 h 2751770"/>
                <a:gd name="connsiteX32" fmla="*/ 275 w 3738080"/>
                <a:gd name="connsiteY32" fmla="*/ 760137 h 2751770"/>
                <a:gd name="connsiteX33" fmla="*/ 173484 w 3738080"/>
                <a:gd name="connsiteY33" fmla="*/ 547180 h 2751770"/>
                <a:gd name="connsiteX34" fmla="*/ 1764313 w 3738080"/>
                <a:gd name="connsiteY34" fmla="*/ 591 h 2751770"/>
                <a:gd name="connsiteX0" fmla="*/ 1869041 w 3738080"/>
                <a:gd name="connsiteY0" fmla="*/ 1997576 h 2751770"/>
                <a:gd name="connsiteX1" fmla="*/ 2246138 w 3738080"/>
                <a:gd name="connsiteY1" fmla="*/ 2374673 h 2751770"/>
                <a:gd name="connsiteX2" fmla="*/ 1869041 w 3738080"/>
                <a:gd name="connsiteY2" fmla="*/ 2751770 h 2751770"/>
                <a:gd name="connsiteX3" fmla="*/ 1491944 w 3738080"/>
                <a:gd name="connsiteY3" fmla="*/ 2374673 h 2751770"/>
                <a:gd name="connsiteX4" fmla="*/ 1869041 w 3738080"/>
                <a:gd name="connsiteY4" fmla="*/ 1997576 h 2751770"/>
                <a:gd name="connsiteX5" fmla="*/ 1858846 w 3738080"/>
                <a:gd name="connsiteY5" fmla="*/ 1306247 h 2751770"/>
                <a:gd name="connsiteX6" fmla="*/ 2645621 w 3738080"/>
                <a:gd name="connsiteY6" fmla="*/ 1504218 h 2751770"/>
                <a:gd name="connsiteX7" fmla="*/ 2795575 w 3738080"/>
                <a:gd name="connsiteY7" fmla="*/ 1757331 h 2751770"/>
                <a:gd name="connsiteX8" fmla="*/ 2539052 w 3738080"/>
                <a:gd name="connsiteY8" fmla="*/ 1841672 h 2751770"/>
                <a:gd name="connsiteX9" fmla="*/ 1353947 w 3738080"/>
                <a:gd name="connsiteY9" fmla="*/ 1778974 h 2751770"/>
                <a:gd name="connsiteX10" fmla="*/ 982333 w 3738080"/>
                <a:gd name="connsiteY10" fmla="*/ 1780833 h 2751770"/>
                <a:gd name="connsiteX11" fmla="*/ 966756 w 3738080"/>
                <a:gd name="connsiteY11" fmla="*/ 1667407 h 2751770"/>
                <a:gd name="connsiteX12" fmla="*/ 1217540 w 3738080"/>
                <a:gd name="connsiteY12" fmla="*/ 1445700 h 2751770"/>
                <a:gd name="connsiteX13" fmla="*/ 1858846 w 3738080"/>
                <a:gd name="connsiteY13" fmla="*/ 1306247 h 2751770"/>
                <a:gd name="connsiteX14" fmla="*/ 1828129 w 3738080"/>
                <a:gd name="connsiteY14" fmla="*/ 650059 h 2751770"/>
                <a:gd name="connsiteX15" fmla="*/ 3108200 w 3738080"/>
                <a:gd name="connsiteY15" fmla="*/ 1008980 h 2751770"/>
                <a:gd name="connsiteX16" fmla="*/ 3258155 w 3738080"/>
                <a:gd name="connsiteY16" fmla="*/ 1319033 h 2751770"/>
                <a:gd name="connsiteX17" fmla="*/ 2937692 w 3738080"/>
                <a:gd name="connsiteY17" fmla="*/ 1304637 h 2751770"/>
                <a:gd name="connsiteX18" fmla="*/ 763561 w 3738080"/>
                <a:gd name="connsiteY18" fmla="*/ 1325535 h 2751770"/>
                <a:gd name="connsiteX19" fmla="*/ 464412 w 3738080"/>
                <a:gd name="connsiteY19" fmla="*/ 1278813 h 2751770"/>
                <a:gd name="connsiteX20" fmla="*/ 450482 w 3738080"/>
                <a:gd name="connsiteY20" fmla="*/ 1202928 h 2751770"/>
                <a:gd name="connsiteX21" fmla="*/ 622892 w 3738080"/>
                <a:gd name="connsiteY21" fmla="*/ 1008979 h 2751770"/>
                <a:gd name="connsiteX22" fmla="*/ 1828129 w 3738080"/>
                <a:gd name="connsiteY22" fmla="*/ 650059 h 2751770"/>
                <a:gd name="connsiteX23" fmla="*/ 1764313 w 3738080"/>
                <a:gd name="connsiteY23" fmla="*/ 591 h 2751770"/>
                <a:gd name="connsiteX24" fmla="*/ 3559697 w 3738080"/>
                <a:gd name="connsiteY24" fmla="*/ 547180 h 2751770"/>
                <a:gd name="connsiteX25" fmla="*/ 3709650 w 3738080"/>
                <a:gd name="connsiteY25" fmla="*/ 882310 h 2751770"/>
                <a:gd name="connsiteX26" fmla="*/ 3367875 w 3738080"/>
                <a:gd name="connsiteY26" fmla="*/ 834477 h 2751770"/>
                <a:gd name="connsiteX27" fmla="*/ 318417 w 3738080"/>
                <a:gd name="connsiteY27" fmla="*/ 884635 h 2751770"/>
                <a:gd name="connsiteX28" fmla="*/ 19267 w 3738080"/>
                <a:gd name="connsiteY28" fmla="*/ 846272 h 2751770"/>
                <a:gd name="connsiteX29" fmla="*/ 275 w 3738080"/>
                <a:gd name="connsiteY29" fmla="*/ 760137 h 2751770"/>
                <a:gd name="connsiteX30" fmla="*/ 173484 w 3738080"/>
                <a:gd name="connsiteY30" fmla="*/ 547180 h 2751770"/>
                <a:gd name="connsiteX31" fmla="*/ 1764313 w 3738080"/>
                <a:gd name="connsiteY31" fmla="*/ 591 h 27517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3738080" h="2751770">
                  <a:moveTo>
                    <a:pt x="1869041" y="1997576"/>
                  </a:moveTo>
                  <a:cubicBezTo>
                    <a:pt x="2077306" y="1997576"/>
                    <a:pt x="2246138" y="2166408"/>
                    <a:pt x="2246138" y="2374673"/>
                  </a:cubicBezTo>
                  <a:cubicBezTo>
                    <a:pt x="2246138" y="2582938"/>
                    <a:pt x="2077306" y="2751770"/>
                    <a:pt x="1869041" y="2751770"/>
                  </a:cubicBezTo>
                  <a:cubicBezTo>
                    <a:pt x="1660776" y="2751770"/>
                    <a:pt x="1491944" y="2582938"/>
                    <a:pt x="1491944" y="2374673"/>
                  </a:cubicBezTo>
                  <a:cubicBezTo>
                    <a:pt x="1491944" y="2166408"/>
                    <a:pt x="1660776" y="1997576"/>
                    <a:pt x="1869041" y="1997576"/>
                  </a:cubicBezTo>
                  <a:close/>
                  <a:moveTo>
                    <a:pt x="1858846" y="1306247"/>
                  </a:moveTo>
                  <a:cubicBezTo>
                    <a:pt x="2165924" y="1301758"/>
                    <a:pt x="2404940" y="1399722"/>
                    <a:pt x="2645621" y="1504218"/>
                  </a:cubicBezTo>
                  <a:cubicBezTo>
                    <a:pt x="2813424" y="1597955"/>
                    <a:pt x="2823993" y="1678797"/>
                    <a:pt x="2795575" y="1757331"/>
                  </a:cubicBezTo>
                  <a:cubicBezTo>
                    <a:pt x="2761471" y="1842158"/>
                    <a:pt x="2685239" y="1908552"/>
                    <a:pt x="2539052" y="1841672"/>
                  </a:cubicBezTo>
                  <a:cubicBezTo>
                    <a:pt x="2347207" y="1684231"/>
                    <a:pt x="1733351" y="1556050"/>
                    <a:pt x="1353947" y="1778974"/>
                  </a:cubicBezTo>
                  <a:cubicBezTo>
                    <a:pt x="1250080" y="1855218"/>
                    <a:pt x="1037749" y="1915097"/>
                    <a:pt x="982333" y="1780833"/>
                  </a:cubicBezTo>
                  <a:cubicBezTo>
                    <a:pt x="968480" y="1736637"/>
                    <a:pt x="963386" y="1699601"/>
                    <a:pt x="966756" y="1667407"/>
                  </a:cubicBezTo>
                  <a:cubicBezTo>
                    <a:pt x="976866" y="1570822"/>
                    <a:pt x="1063141" y="1517802"/>
                    <a:pt x="1217540" y="1445700"/>
                  </a:cubicBezTo>
                  <a:cubicBezTo>
                    <a:pt x="1465851" y="1348519"/>
                    <a:pt x="1674601" y="1308942"/>
                    <a:pt x="1858846" y="1306247"/>
                  </a:cubicBezTo>
                  <a:close/>
                  <a:moveTo>
                    <a:pt x="1828129" y="650059"/>
                  </a:moveTo>
                  <a:cubicBezTo>
                    <a:pt x="2445754" y="646836"/>
                    <a:pt x="2937662" y="894034"/>
                    <a:pt x="3108200" y="1008980"/>
                  </a:cubicBezTo>
                  <a:cubicBezTo>
                    <a:pt x="3228810" y="1075858"/>
                    <a:pt x="3343409" y="1171509"/>
                    <a:pt x="3258155" y="1319033"/>
                  </a:cubicBezTo>
                  <a:cubicBezTo>
                    <a:pt x="3134282" y="1435449"/>
                    <a:pt x="3057301" y="1393031"/>
                    <a:pt x="2937692" y="1304637"/>
                  </a:cubicBezTo>
                  <a:cubicBezTo>
                    <a:pt x="2647778" y="1191783"/>
                    <a:pt x="2008321" y="619142"/>
                    <a:pt x="763561" y="1325535"/>
                  </a:cubicBezTo>
                  <a:cubicBezTo>
                    <a:pt x="621636" y="1425852"/>
                    <a:pt x="511304" y="1376178"/>
                    <a:pt x="464412" y="1278813"/>
                  </a:cubicBezTo>
                  <a:cubicBezTo>
                    <a:pt x="452398" y="1252494"/>
                    <a:pt x="448110" y="1227223"/>
                    <a:pt x="450482" y="1202928"/>
                  </a:cubicBezTo>
                  <a:cubicBezTo>
                    <a:pt x="457599" y="1130049"/>
                    <a:pt x="524660" y="1065987"/>
                    <a:pt x="622892" y="1008979"/>
                  </a:cubicBezTo>
                  <a:cubicBezTo>
                    <a:pt x="1041721" y="744082"/>
                    <a:pt x="1457554" y="651995"/>
                    <a:pt x="1828129" y="650059"/>
                  </a:cubicBezTo>
                  <a:close/>
                  <a:moveTo>
                    <a:pt x="1764313" y="591"/>
                  </a:moveTo>
                  <a:cubicBezTo>
                    <a:pt x="2430887" y="-13278"/>
                    <a:pt x="3056659" y="218017"/>
                    <a:pt x="3559697" y="547180"/>
                  </a:cubicBezTo>
                  <a:cubicBezTo>
                    <a:pt x="3671781" y="597338"/>
                    <a:pt x="3794905" y="759863"/>
                    <a:pt x="3709650" y="882310"/>
                  </a:cubicBezTo>
                  <a:cubicBezTo>
                    <a:pt x="3594303" y="984791"/>
                    <a:pt x="3449118" y="907547"/>
                    <a:pt x="3367875" y="834477"/>
                  </a:cubicBezTo>
                  <a:cubicBezTo>
                    <a:pt x="3193985" y="725799"/>
                    <a:pt x="1920315" y="-235561"/>
                    <a:pt x="318417" y="884635"/>
                  </a:cubicBezTo>
                  <a:cubicBezTo>
                    <a:pt x="189280" y="993311"/>
                    <a:pt x="70419" y="922739"/>
                    <a:pt x="19267" y="846272"/>
                  </a:cubicBezTo>
                  <a:cubicBezTo>
                    <a:pt x="4410" y="817516"/>
                    <a:pt x="-1388" y="788500"/>
                    <a:pt x="275" y="760137"/>
                  </a:cubicBezTo>
                  <a:cubicBezTo>
                    <a:pt x="5260" y="675044"/>
                    <a:pt x="77384" y="595829"/>
                    <a:pt x="173484" y="547180"/>
                  </a:cubicBezTo>
                  <a:cubicBezTo>
                    <a:pt x="702741" y="170471"/>
                    <a:pt x="1245868" y="11376"/>
                    <a:pt x="1764313" y="591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</p:grpSp>
      <p:sp>
        <p:nvSpPr>
          <p:cNvPr id="47" name="Freeform: Shape 46">
            <a:extLst>
              <a:ext uri="{FF2B5EF4-FFF2-40B4-BE49-F238E27FC236}">
                <a16:creationId xmlns:a16="http://schemas.microsoft.com/office/drawing/2014/main" id="{C724B8E1-69A3-498D-931C-ECA3E32110A0}"/>
              </a:ext>
            </a:extLst>
          </p:cNvPr>
          <p:cNvSpPr/>
          <p:nvPr/>
        </p:nvSpPr>
        <p:spPr>
          <a:xfrm>
            <a:off x="4382362" y="4097482"/>
            <a:ext cx="669577" cy="257830"/>
          </a:xfrm>
          <a:custGeom>
            <a:avLst/>
            <a:gdLst>
              <a:gd name="connsiteX0" fmla="*/ 6928458 w 8543357"/>
              <a:gd name="connsiteY0" fmla="*/ 2439007 h 3289735"/>
              <a:gd name="connsiteX1" fmla="*/ 7109999 w 8543357"/>
              <a:gd name="connsiteY1" fmla="*/ 2620548 h 3289735"/>
              <a:gd name="connsiteX2" fmla="*/ 6928458 w 8543357"/>
              <a:gd name="connsiteY2" fmla="*/ 2802089 h 3289735"/>
              <a:gd name="connsiteX3" fmla="*/ 6746917 w 8543357"/>
              <a:gd name="connsiteY3" fmla="*/ 2620548 h 3289735"/>
              <a:gd name="connsiteX4" fmla="*/ 6928458 w 8543357"/>
              <a:gd name="connsiteY4" fmla="*/ 2439007 h 3289735"/>
              <a:gd name="connsiteX5" fmla="*/ 1585190 w 8543357"/>
              <a:gd name="connsiteY5" fmla="*/ 2416754 h 3289735"/>
              <a:gd name="connsiteX6" fmla="*/ 1766731 w 8543357"/>
              <a:gd name="connsiteY6" fmla="*/ 2598295 h 3289735"/>
              <a:gd name="connsiteX7" fmla="*/ 1585190 w 8543357"/>
              <a:gd name="connsiteY7" fmla="*/ 2779836 h 3289735"/>
              <a:gd name="connsiteX8" fmla="*/ 1403649 w 8543357"/>
              <a:gd name="connsiteY8" fmla="*/ 2598295 h 3289735"/>
              <a:gd name="connsiteX9" fmla="*/ 1585190 w 8543357"/>
              <a:gd name="connsiteY9" fmla="*/ 2416754 h 3289735"/>
              <a:gd name="connsiteX10" fmla="*/ 6925340 w 8543357"/>
              <a:gd name="connsiteY10" fmla="*/ 2293671 h 3289735"/>
              <a:gd name="connsiteX11" fmla="*/ 6697422 w 8543357"/>
              <a:gd name="connsiteY11" fmla="*/ 2388080 h 3289735"/>
              <a:gd name="connsiteX12" fmla="*/ 6697415 w 8543357"/>
              <a:gd name="connsiteY12" fmla="*/ 2843921 h 3289735"/>
              <a:gd name="connsiteX13" fmla="*/ 7153263 w 8543357"/>
              <a:gd name="connsiteY13" fmla="*/ 2843921 h 3289735"/>
              <a:gd name="connsiteX14" fmla="*/ 7153263 w 8543357"/>
              <a:gd name="connsiteY14" fmla="*/ 2388080 h 3289735"/>
              <a:gd name="connsiteX15" fmla="*/ 6925340 w 8543357"/>
              <a:gd name="connsiteY15" fmla="*/ 2293671 h 3289735"/>
              <a:gd name="connsiteX16" fmla="*/ 1582072 w 8543357"/>
              <a:gd name="connsiteY16" fmla="*/ 2271418 h 3289735"/>
              <a:gd name="connsiteX17" fmla="*/ 1354154 w 8543357"/>
              <a:gd name="connsiteY17" fmla="*/ 2365827 h 3289735"/>
              <a:gd name="connsiteX18" fmla="*/ 1354147 w 8543357"/>
              <a:gd name="connsiteY18" fmla="*/ 2821668 h 3289735"/>
              <a:gd name="connsiteX19" fmla="*/ 1809995 w 8543357"/>
              <a:gd name="connsiteY19" fmla="*/ 2821668 h 3289735"/>
              <a:gd name="connsiteX20" fmla="*/ 1809995 w 8543357"/>
              <a:gd name="connsiteY20" fmla="*/ 2365827 h 3289735"/>
              <a:gd name="connsiteX21" fmla="*/ 1582072 w 8543357"/>
              <a:gd name="connsiteY21" fmla="*/ 2271418 h 3289735"/>
              <a:gd name="connsiteX22" fmla="*/ 6928457 w 8543357"/>
              <a:gd name="connsiteY22" fmla="*/ 1951359 h 3289735"/>
              <a:gd name="connsiteX23" fmla="*/ 7601151 w 8543357"/>
              <a:gd name="connsiteY23" fmla="*/ 2624052 h 3289735"/>
              <a:gd name="connsiteX24" fmla="*/ 7601151 w 8543357"/>
              <a:gd name="connsiteY24" fmla="*/ 2638067 h 3289735"/>
              <a:gd name="connsiteX25" fmla="*/ 6928457 w 8543357"/>
              <a:gd name="connsiteY25" fmla="*/ 3289735 h 3289735"/>
              <a:gd name="connsiteX26" fmla="*/ 6255764 w 8543357"/>
              <a:gd name="connsiteY26" fmla="*/ 2638067 h 3289735"/>
              <a:gd name="connsiteX27" fmla="*/ 6255764 w 8543357"/>
              <a:gd name="connsiteY27" fmla="*/ 2624052 h 3289735"/>
              <a:gd name="connsiteX28" fmla="*/ 6928457 w 8543357"/>
              <a:gd name="connsiteY28" fmla="*/ 1951359 h 3289735"/>
              <a:gd name="connsiteX29" fmla="*/ 1585189 w 8543357"/>
              <a:gd name="connsiteY29" fmla="*/ 1929106 h 3289735"/>
              <a:gd name="connsiteX30" fmla="*/ 2257883 w 8543357"/>
              <a:gd name="connsiteY30" fmla="*/ 2601799 h 3289735"/>
              <a:gd name="connsiteX31" fmla="*/ 2257883 w 8543357"/>
              <a:gd name="connsiteY31" fmla="*/ 2615814 h 3289735"/>
              <a:gd name="connsiteX32" fmla="*/ 1585189 w 8543357"/>
              <a:gd name="connsiteY32" fmla="*/ 3267482 h 3289735"/>
              <a:gd name="connsiteX33" fmla="*/ 912496 w 8543357"/>
              <a:gd name="connsiteY33" fmla="*/ 2615814 h 3289735"/>
              <a:gd name="connsiteX34" fmla="*/ 912496 w 8543357"/>
              <a:gd name="connsiteY34" fmla="*/ 2601799 h 3289735"/>
              <a:gd name="connsiteX35" fmla="*/ 1585189 w 8543357"/>
              <a:gd name="connsiteY35" fmla="*/ 1929106 h 3289735"/>
              <a:gd name="connsiteX36" fmla="*/ 64619 w 8543357"/>
              <a:gd name="connsiteY36" fmla="*/ 1683850 h 3289735"/>
              <a:gd name="connsiteX37" fmla="*/ 64619 w 8543357"/>
              <a:gd name="connsiteY37" fmla="*/ 1922096 h 3289735"/>
              <a:gd name="connsiteX38" fmla="*/ 148706 w 8543357"/>
              <a:gd name="connsiteY38" fmla="*/ 2006183 h 3289735"/>
              <a:gd name="connsiteX39" fmla="*/ 520093 w 8543357"/>
              <a:gd name="connsiteY39" fmla="*/ 2006183 h 3289735"/>
              <a:gd name="connsiteX40" fmla="*/ 562136 w 8543357"/>
              <a:gd name="connsiteY40" fmla="*/ 1978154 h 3289735"/>
              <a:gd name="connsiteX41" fmla="*/ 667241 w 8543357"/>
              <a:gd name="connsiteY41" fmla="*/ 1831006 h 3289735"/>
              <a:gd name="connsiteX42" fmla="*/ 625197 w 8543357"/>
              <a:gd name="connsiteY42" fmla="*/ 1683850 h 3289735"/>
              <a:gd name="connsiteX43" fmla="*/ 64619 w 8543357"/>
              <a:gd name="connsiteY43" fmla="*/ 1683850 h 3289735"/>
              <a:gd name="connsiteX44" fmla="*/ 4556251 w 8543357"/>
              <a:gd name="connsiteY44" fmla="*/ 1270428 h 3289735"/>
              <a:gd name="connsiteX45" fmla="*/ 4514208 w 8543357"/>
              <a:gd name="connsiteY45" fmla="*/ 1284443 h 3289735"/>
              <a:gd name="connsiteX46" fmla="*/ 4514208 w 8543357"/>
              <a:gd name="connsiteY46" fmla="*/ 2195382 h 3289735"/>
              <a:gd name="connsiteX47" fmla="*/ 4556251 w 8543357"/>
              <a:gd name="connsiteY47" fmla="*/ 2209396 h 3289735"/>
              <a:gd name="connsiteX48" fmla="*/ 4598295 w 8543357"/>
              <a:gd name="connsiteY48" fmla="*/ 2195382 h 3289735"/>
              <a:gd name="connsiteX49" fmla="*/ 4598295 w 8543357"/>
              <a:gd name="connsiteY49" fmla="*/ 1284443 h 3289735"/>
              <a:gd name="connsiteX50" fmla="*/ 4556251 w 8543357"/>
              <a:gd name="connsiteY50" fmla="*/ 1270428 h 3289735"/>
              <a:gd name="connsiteX51" fmla="*/ 8153579 w 8543357"/>
              <a:gd name="connsiteY51" fmla="*/ 1033056 h 3289735"/>
              <a:gd name="connsiteX52" fmla="*/ 8038838 w 8543357"/>
              <a:gd name="connsiteY52" fmla="*/ 1067215 h 3289735"/>
              <a:gd name="connsiteX53" fmla="*/ 7814607 w 8543357"/>
              <a:gd name="connsiteY53" fmla="*/ 1417576 h 3289735"/>
              <a:gd name="connsiteX54" fmla="*/ 7912708 w 8543357"/>
              <a:gd name="connsiteY54" fmla="*/ 1557721 h 3289735"/>
              <a:gd name="connsiteX55" fmla="*/ 8087884 w 8543357"/>
              <a:gd name="connsiteY55" fmla="*/ 1557721 h 3289735"/>
              <a:gd name="connsiteX56" fmla="*/ 8221025 w 8543357"/>
              <a:gd name="connsiteY56" fmla="*/ 1403562 h 3289735"/>
              <a:gd name="connsiteX57" fmla="*/ 8221025 w 8543357"/>
              <a:gd name="connsiteY57" fmla="*/ 1109258 h 3289735"/>
              <a:gd name="connsiteX58" fmla="*/ 8153579 w 8543357"/>
              <a:gd name="connsiteY58" fmla="*/ 1033056 h 3289735"/>
              <a:gd name="connsiteX59" fmla="*/ 2916554 w 8543357"/>
              <a:gd name="connsiteY59" fmla="*/ 587330 h 3289735"/>
              <a:gd name="connsiteX60" fmla="*/ 2866084 w 8543357"/>
              <a:gd name="connsiteY60" fmla="*/ 616567 h 3289735"/>
              <a:gd name="connsiteX61" fmla="*/ 2580210 w 8543357"/>
              <a:gd name="connsiteY61" fmla="*/ 807951 h 3289735"/>
              <a:gd name="connsiteX62" fmla="*/ 2545176 w 8543357"/>
              <a:gd name="connsiteY62" fmla="*/ 955106 h 3289735"/>
              <a:gd name="connsiteX63" fmla="*/ 2916554 w 8543357"/>
              <a:gd name="connsiteY63" fmla="*/ 955106 h 3289735"/>
              <a:gd name="connsiteX64" fmla="*/ 6483234 w 8543357"/>
              <a:gd name="connsiteY64" fmla="*/ 379721 h 3289735"/>
              <a:gd name="connsiteX65" fmla="*/ 6483234 w 8543357"/>
              <a:gd name="connsiteY65" fmla="*/ 955106 h 3289735"/>
              <a:gd name="connsiteX66" fmla="*/ 7169941 w 8543357"/>
              <a:gd name="connsiteY66" fmla="*/ 955106 h 3289735"/>
              <a:gd name="connsiteX67" fmla="*/ 7120887 w 8543357"/>
              <a:gd name="connsiteY67" fmla="*/ 674818 h 3289735"/>
              <a:gd name="connsiteX68" fmla="*/ 6653454 w 8543357"/>
              <a:gd name="connsiteY68" fmla="*/ 426535 h 3289735"/>
              <a:gd name="connsiteX69" fmla="*/ 4514208 w 8543357"/>
              <a:gd name="connsiteY69" fmla="*/ 213698 h 3289735"/>
              <a:gd name="connsiteX70" fmla="*/ 4374787 w 8543357"/>
              <a:gd name="connsiteY70" fmla="*/ 218539 h 3289735"/>
              <a:gd name="connsiteX71" fmla="*/ 4226908 w 8543357"/>
              <a:gd name="connsiteY71" fmla="*/ 226355 h 3289735"/>
              <a:gd name="connsiteX72" fmla="*/ 3034107 w 8543357"/>
              <a:gd name="connsiteY72" fmla="*/ 519233 h 3289735"/>
              <a:gd name="connsiteX73" fmla="*/ 3000641 w 8543357"/>
              <a:gd name="connsiteY73" fmla="*/ 538620 h 3289735"/>
              <a:gd name="connsiteX74" fmla="*/ 3000641 w 8543357"/>
              <a:gd name="connsiteY74" fmla="*/ 955106 h 3289735"/>
              <a:gd name="connsiteX75" fmla="*/ 4514208 w 8543357"/>
              <a:gd name="connsiteY75" fmla="*/ 955106 h 3289735"/>
              <a:gd name="connsiteX76" fmla="*/ 4761218 w 8543357"/>
              <a:gd name="connsiteY76" fmla="*/ 208991 h 3289735"/>
              <a:gd name="connsiteX77" fmla="*/ 4598295 w 8543357"/>
              <a:gd name="connsiteY77" fmla="*/ 211751 h 3289735"/>
              <a:gd name="connsiteX78" fmla="*/ 4598295 w 8543357"/>
              <a:gd name="connsiteY78" fmla="*/ 955106 h 3289735"/>
              <a:gd name="connsiteX79" fmla="*/ 6399147 w 8543357"/>
              <a:gd name="connsiteY79" fmla="*/ 955106 h 3289735"/>
              <a:gd name="connsiteX80" fmla="*/ 6399147 w 8543357"/>
              <a:gd name="connsiteY80" fmla="*/ 356596 h 3289735"/>
              <a:gd name="connsiteX81" fmla="*/ 6353426 w 8543357"/>
              <a:gd name="connsiteY81" fmla="*/ 344022 h 3289735"/>
              <a:gd name="connsiteX82" fmla="*/ 4761218 w 8543357"/>
              <a:gd name="connsiteY82" fmla="*/ 208991 h 3289735"/>
              <a:gd name="connsiteX83" fmla="*/ 4770242 w 8543357"/>
              <a:gd name="connsiteY83" fmla="*/ 2 h 3289735"/>
              <a:gd name="connsiteX84" fmla="*/ 7534317 w 8543357"/>
              <a:gd name="connsiteY84" fmla="*/ 681821 h 3289735"/>
              <a:gd name="connsiteX85" fmla="*/ 7688476 w 8543357"/>
              <a:gd name="connsiteY85" fmla="*/ 737879 h 3289735"/>
              <a:gd name="connsiteX86" fmla="*/ 8192996 w 8543357"/>
              <a:gd name="connsiteY86" fmla="*/ 737879 h 3289735"/>
              <a:gd name="connsiteX87" fmla="*/ 8305111 w 8543357"/>
              <a:gd name="connsiteY87" fmla="*/ 849994 h 3289735"/>
              <a:gd name="connsiteX88" fmla="*/ 8305111 w 8543357"/>
              <a:gd name="connsiteY88" fmla="*/ 1557727 h 3289735"/>
              <a:gd name="connsiteX89" fmla="*/ 8543357 w 8543357"/>
              <a:gd name="connsiteY89" fmla="*/ 1767944 h 3289735"/>
              <a:gd name="connsiteX90" fmla="*/ 8543357 w 8543357"/>
              <a:gd name="connsiteY90" fmla="*/ 2370565 h 3289735"/>
              <a:gd name="connsiteX91" fmla="*/ 7975776 w 8543357"/>
              <a:gd name="connsiteY91" fmla="*/ 2608811 h 3289735"/>
              <a:gd name="connsiteX92" fmla="*/ 7625415 w 8543357"/>
              <a:gd name="connsiteY92" fmla="*/ 2608811 h 3289735"/>
              <a:gd name="connsiteX93" fmla="*/ 6917682 w 8543357"/>
              <a:gd name="connsiteY93" fmla="*/ 1901078 h 3289735"/>
              <a:gd name="connsiteX94" fmla="*/ 6209949 w 8543357"/>
              <a:gd name="connsiteY94" fmla="*/ 2608811 h 3289735"/>
              <a:gd name="connsiteX95" fmla="*/ 2299928 w 8543357"/>
              <a:gd name="connsiteY95" fmla="*/ 2608811 h 3289735"/>
              <a:gd name="connsiteX96" fmla="*/ 2299928 w 8543357"/>
              <a:gd name="connsiteY96" fmla="*/ 2594796 h 3289735"/>
              <a:gd name="connsiteX97" fmla="*/ 1592193 w 8543357"/>
              <a:gd name="connsiteY97" fmla="*/ 1887063 h 3289735"/>
              <a:gd name="connsiteX98" fmla="*/ 884460 w 8543357"/>
              <a:gd name="connsiteY98" fmla="*/ 2594796 h 3289735"/>
              <a:gd name="connsiteX99" fmla="*/ 884460 w 8543357"/>
              <a:gd name="connsiteY99" fmla="*/ 2608811 h 3289735"/>
              <a:gd name="connsiteX100" fmla="*/ 225789 w 8543357"/>
              <a:gd name="connsiteY100" fmla="*/ 2608811 h 3289735"/>
              <a:gd name="connsiteX101" fmla="*/ 1558 w 8543357"/>
              <a:gd name="connsiteY101" fmla="*/ 2391583 h 3289735"/>
              <a:gd name="connsiteX102" fmla="*/ 1558 w 8543357"/>
              <a:gd name="connsiteY102" fmla="*/ 1774948 h 3289735"/>
              <a:gd name="connsiteX103" fmla="*/ 506078 w 8543357"/>
              <a:gd name="connsiteY103" fmla="*/ 1333496 h 3289735"/>
              <a:gd name="connsiteX104" fmla="*/ 1991609 w 8543357"/>
              <a:gd name="connsiteY104" fmla="*/ 990139 h 3289735"/>
              <a:gd name="connsiteX105" fmla="*/ 2306931 w 8543357"/>
              <a:gd name="connsiteY105" fmla="*/ 786933 h 3289735"/>
              <a:gd name="connsiteX106" fmla="*/ 4268952 w 8543357"/>
              <a:gd name="connsiteY106" fmla="*/ 2124 h 3289735"/>
              <a:gd name="connsiteX107" fmla="*/ 4770242 w 8543357"/>
              <a:gd name="connsiteY107" fmla="*/ 2 h 32897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</a:cxnLst>
            <a:rect l="l" t="t" r="r" b="b"/>
            <a:pathLst>
              <a:path w="8543357" h="3289735">
                <a:moveTo>
                  <a:pt x="6928458" y="2439007"/>
                </a:moveTo>
                <a:cubicBezTo>
                  <a:pt x="7028720" y="2439007"/>
                  <a:pt x="7109999" y="2520286"/>
                  <a:pt x="7109999" y="2620548"/>
                </a:cubicBezTo>
                <a:cubicBezTo>
                  <a:pt x="7109999" y="2720810"/>
                  <a:pt x="7028720" y="2802089"/>
                  <a:pt x="6928458" y="2802089"/>
                </a:cubicBezTo>
                <a:cubicBezTo>
                  <a:pt x="6828196" y="2802089"/>
                  <a:pt x="6746917" y="2720810"/>
                  <a:pt x="6746917" y="2620548"/>
                </a:cubicBezTo>
                <a:cubicBezTo>
                  <a:pt x="6746917" y="2520286"/>
                  <a:pt x="6828196" y="2439007"/>
                  <a:pt x="6928458" y="2439007"/>
                </a:cubicBezTo>
                <a:close/>
                <a:moveTo>
                  <a:pt x="1585190" y="2416754"/>
                </a:moveTo>
                <a:cubicBezTo>
                  <a:pt x="1685452" y="2416754"/>
                  <a:pt x="1766731" y="2498033"/>
                  <a:pt x="1766731" y="2598295"/>
                </a:cubicBezTo>
                <a:cubicBezTo>
                  <a:pt x="1766731" y="2698557"/>
                  <a:pt x="1685452" y="2779836"/>
                  <a:pt x="1585190" y="2779836"/>
                </a:cubicBezTo>
                <a:cubicBezTo>
                  <a:pt x="1484928" y="2779836"/>
                  <a:pt x="1403649" y="2698557"/>
                  <a:pt x="1403649" y="2598295"/>
                </a:cubicBezTo>
                <a:cubicBezTo>
                  <a:pt x="1403649" y="2498033"/>
                  <a:pt x="1484928" y="2416754"/>
                  <a:pt x="1585190" y="2416754"/>
                </a:cubicBezTo>
                <a:close/>
                <a:moveTo>
                  <a:pt x="6925340" y="2293671"/>
                </a:moveTo>
                <a:cubicBezTo>
                  <a:pt x="6842849" y="2293671"/>
                  <a:pt x="6760359" y="2325141"/>
                  <a:pt x="6697422" y="2388080"/>
                </a:cubicBezTo>
                <a:cubicBezTo>
                  <a:pt x="6571542" y="2513953"/>
                  <a:pt x="6571542" y="2718042"/>
                  <a:pt x="6697415" y="2843921"/>
                </a:cubicBezTo>
                <a:cubicBezTo>
                  <a:pt x="6823295" y="2969801"/>
                  <a:pt x="7027383" y="2969794"/>
                  <a:pt x="7153263" y="2843921"/>
                </a:cubicBezTo>
                <a:cubicBezTo>
                  <a:pt x="7279136" y="2718042"/>
                  <a:pt x="7279136" y="2513953"/>
                  <a:pt x="7153263" y="2388080"/>
                </a:cubicBezTo>
                <a:cubicBezTo>
                  <a:pt x="7090323" y="2325141"/>
                  <a:pt x="7007831" y="2293671"/>
                  <a:pt x="6925340" y="2293671"/>
                </a:cubicBezTo>
                <a:close/>
                <a:moveTo>
                  <a:pt x="1582072" y="2271418"/>
                </a:moveTo>
                <a:cubicBezTo>
                  <a:pt x="1499581" y="2271418"/>
                  <a:pt x="1417091" y="2302888"/>
                  <a:pt x="1354154" y="2365827"/>
                </a:cubicBezTo>
                <a:cubicBezTo>
                  <a:pt x="1228274" y="2491700"/>
                  <a:pt x="1228274" y="2695789"/>
                  <a:pt x="1354147" y="2821668"/>
                </a:cubicBezTo>
                <a:cubicBezTo>
                  <a:pt x="1480027" y="2947548"/>
                  <a:pt x="1684115" y="2947541"/>
                  <a:pt x="1809995" y="2821668"/>
                </a:cubicBezTo>
                <a:cubicBezTo>
                  <a:pt x="1935868" y="2695789"/>
                  <a:pt x="1935868" y="2491700"/>
                  <a:pt x="1809995" y="2365827"/>
                </a:cubicBezTo>
                <a:cubicBezTo>
                  <a:pt x="1747055" y="2302888"/>
                  <a:pt x="1664563" y="2271418"/>
                  <a:pt x="1582072" y="2271418"/>
                </a:cubicBezTo>
                <a:close/>
                <a:moveTo>
                  <a:pt x="6928457" y="1951359"/>
                </a:moveTo>
                <a:cubicBezTo>
                  <a:pt x="7292833" y="1951359"/>
                  <a:pt x="7594140" y="2252666"/>
                  <a:pt x="7601151" y="2624052"/>
                </a:cubicBezTo>
                <a:cubicBezTo>
                  <a:pt x="7601151" y="2624052"/>
                  <a:pt x="7601151" y="2631056"/>
                  <a:pt x="7601151" y="2638067"/>
                </a:cubicBezTo>
                <a:cubicBezTo>
                  <a:pt x="7587136" y="2995431"/>
                  <a:pt x="7292833" y="3289735"/>
                  <a:pt x="6928457" y="3289735"/>
                </a:cubicBezTo>
                <a:cubicBezTo>
                  <a:pt x="6564082" y="3289735"/>
                  <a:pt x="6262768" y="3002442"/>
                  <a:pt x="6255764" y="2638067"/>
                </a:cubicBezTo>
                <a:cubicBezTo>
                  <a:pt x="6255764" y="2638067"/>
                  <a:pt x="6255764" y="2631056"/>
                  <a:pt x="6255764" y="2624052"/>
                </a:cubicBezTo>
                <a:cubicBezTo>
                  <a:pt x="6255764" y="2252666"/>
                  <a:pt x="6557071" y="1951359"/>
                  <a:pt x="6928457" y="1951359"/>
                </a:cubicBezTo>
                <a:close/>
                <a:moveTo>
                  <a:pt x="1585189" y="1929106"/>
                </a:moveTo>
                <a:cubicBezTo>
                  <a:pt x="1949565" y="1929106"/>
                  <a:pt x="2250872" y="2230413"/>
                  <a:pt x="2257883" y="2601799"/>
                </a:cubicBezTo>
                <a:cubicBezTo>
                  <a:pt x="2257883" y="2601799"/>
                  <a:pt x="2257883" y="2608803"/>
                  <a:pt x="2257883" y="2615814"/>
                </a:cubicBezTo>
                <a:cubicBezTo>
                  <a:pt x="2243868" y="2973178"/>
                  <a:pt x="1949565" y="3267482"/>
                  <a:pt x="1585189" y="3267482"/>
                </a:cubicBezTo>
                <a:cubicBezTo>
                  <a:pt x="1220814" y="3267482"/>
                  <a:pt x="919500" y="2980189"/>
                  <a:pt x="912496" y="2615814"/>
                </a:cubicBezTo>
                <a:cubicBezTo>
                  <a:pt x="912496" y="2615814"/>
                  <a:pt x="912496" y="2608803"/>
                  <a:pt x="912496" y="2601799"/>
                </a:cubicBezTo>
                <a:cubicBezTo>
                  <a:pt x="912496" y="2230413"/>
                  <a:pt x="1213803" y="1929106"/>
                  <a:pt x="1585189" y="1929106"/>
                </a:cubicBezTo>
                <a:close/>
                <a:moveTo>
                  <a:pt x="64619" y="1683850"/>
                </a:moveTo>
                <a:cubicBezTo>
                  <a:pt x="64619" y="1732905"/>
                  <a:pt x="64619" y="1831006"/>
                  <a:pt x="64619" y="1922096"/>
                </a:cubicBezTo>
                <a:cubicBezTo>
                  <a:pt x="64619" y="1971150"/>
                  <a:pt x="99659" y="2006183"/>
                  <a:pt x="148706" y="2006183"/>
                </a:cubicBezTo>
                <a:lnTo>
                  <a:pt x="520093" y="2006183"/>
                </a:lnTo>
                <a:cubicBezTo>
                  <a:pt x="534100" y="2006183"/>
                  <a:pt x="548114" y="1999179"/>
                  <a:pt x="562136" y="1978154"/>
                </a:cubicBezTo>
                <a:lnTo>
                  <a:pt x="667241" y="1831006"/>
                </a:lnTo>
                <a:cubicBezTo>
                  <a:pt x="702281" y="1774948"/>
                  <a:pt x="681255" y="1683850"/>
                  <a:pt x="625197" y="1683850"/>
                </a:cubicBezTo>
                <a:cubicBezTo>
                  <a:pt x="625197" y="1683850"/>
                  <a:pt x="78634" y="1683850"/>
                  <a:pt x="64619" y="1683850"/>
                </a:cubicBezTo>
                <a:close/>
                <a:moveTo>
                  <a:pt x="4556251" y="1270428"/>
                </a:moveTo>
                <a:cubicBezTo>
                  <a:pt x="4535226" y="1270428"/>
                  <a:pt x="4514208" y="1277439"/>
                  <a:pt x="4514208" y="1284443"/>
                </a:cubicBezTo>
                <a:lnTo>
                  <a:pt x="4514208" y="2195382"/>
                </a:lnTo>
                <a:cubicBezTo>
                  <a:pt x="4514208" y="2202385"/>
                  <a:pt x="4535226" y="2209396"/>
                  <a:pt x="4556251" y="2209396"/>
                </a:cubicBezTo>
                <a:cubicBezTo>
                  <a:pt x="4577269" y="2209396"/>
                  <a:pt x="4591291" y="2202385"/>
                  <a:pt x="4598295" y="2195382"/>
                </a:cubicBezTo>
                <a:lnTo>
                  <a:pt x="4598295" y="1284443"/>
                </a:lnTo>
                <a:cubicBezTo>
                  <a:pt x="4598295" y="1277439"/>
                  <a:pt x="4577269" y="1270428"/>
                  <a:pt x="4556251" y="1270428"/>
                </a:cubicBezTo>
                <a:close/>
                <a:moveTo>
                  <a:pt x="8153579" y="1033056"/>
                </a:moveTo>
                <a:cubicBezTo>
                  <a:pt x="8115915" y="1025173"/>
                  <a:pt x="8070368" y="1035684"/>
                  <a:pt x="8038838" y="1067215"/>
                </a:cubicBezTo>
                <a:cubicBezTo>
                  <a:pt x="7912708" y="1179330"/>
                  <a:pt x="7863661" y="1291446"/>
                  <a:pt x="7814607" y="1417576"/>
                </a:cubicBezTo>
                <a:cubicBezTo>
                  <a:pt x="7786578" y="1487649"/>
                  <a:pt x="7835632" y="1557721"/>
                  <a:pt x="7912708" y="1557721"/>
                </a:cubicBezTo>
                <a:lnTo>
                  <a:pt x="8087884" y="1557721"/>
                </a:lnTo>
                <a:cubicBezTo>
                  <a:pt x="8178982" y="1564732"/>
                  <a:pt x="8221025" y="1487649"/>
                  <a:pt x="8221025" y="1403562"/>
                </a:cubicBezTo>
                <a:lnTo>
                  <a:pt x="8221025" y="1109258"/>
                </a:lnTo>
                <a:cubicBezTo>
                  <a:pt x="8221025" y="1067215"/>
                  <a:pt x="8191243" y="1040939"/>
                  <a:pt x="8153579" y="1033056"/>
                </a:cubicBezTo>
                <a:close/>
                <a:moveTo>
                  <a:pt x="2916554" y="587330"/>
                </a:moveTo>
                <a:lnTo>
                  <a:pt x="2866084" y="616567"/>
                </a:lnTo>
                <a:cubicBezTo>
                  <a:pt x="2760209" y="682260"/>
                  <a:pt x="2666049" y="748390"/>
                  <a:pt x="2580210" y="807951"/>
                </a:cubicBezTo>
                <a:cubicBezTo>
                  <a:pt x="2545176" y="835980"/>
                  <a:pt x="2482107" y="955106"/>
                  <a:pt x="2545176" y="955106"/>
                </a:cubicBezTo>
                <a:lnTo>
                  <a:pt x="2916554" y="955106"/>
                </a:lnTo>
                <a:close/>
                <a:moveTo>
                  <a:pt x="6483234" y="379721"/>
                </a:moveTo>
                <a:lnTo>
                  <a:pt x="6483234" y="955106"/>
                </a:lnTo>
                <a:lnTo>
                  <a:pt x="7169941" y="955106"/>
                </a:lnTo>
                <a:cubicBezTo>
                  <a:pt x="7254028" y="955106"/>
                  <a:pt x="7261031" y="800948"/>
                  <a:pt x="7120887" y="674818"/>
                </a:cubicBezTo>
                <a:cubicBezTo>
                  <a:pt x="7004065" y="571243"/>
                  <a:pt x="6841909" y="490023"/>
                  <a:pt x="6653454" y="426535"/>
                </a:cubicBezTo>
                <a:close/>
                <a:moveTo>
                  <a:pt x="4514208" y="213698"/>
                </a:moveTo>
                <a:lnTo>
                  <a:pt x="4374787" y="218539"/>
                </a:lnTo>
                <a:cubicBezTo>
                  <a:pt x="4280968" y="222592"/>
                  <a:pt x="4226908" y="226355"/>
                  <a:pt x="4226908" y="226355"/>
                </a:cubicBezTo>
                <a:cubicBezTo>
                  <a:pt x="3710128" y="226355"/>
                  <a:pt x="3330204" y="360477"/>
                  <a:pt x="3034107" y="519233"/>
                </a:cubicBezTo>
                <a:lnTo>
                  <a:pt x="3000641" y="538620"/>
                </a:lnTo>
                <a:lnTo>
                  <a:pt x="3000641" y="955106"/>
                </a:lnTo>
                <a:lnTo>
                  <a:pt x="4514208" y="955106"/>
                </a:lnTo>
                <a:close/>
                <a:moveTo>
                  <a:pt x="4761218" y="208991"/>
                </a:moveTo>
                <a:lnTo>
                  <a:pt x="4598295" y="211751"/>
                </a:lnTo>
                <a:lnTo>
                  <a:pt x="4598295" y="955106"/>
                </a:lnTo>
                <a:lnTo>
                  <a:pt x="6399147" y="955106"/>
                </a:lnTo>
                <a:lnTo>
                  <a:pt x="6399147" y="356596"/>
                </a:lnTo>
                <a:lnTo>
                  <a:pt x="6353426" y="344022"/>
                </a:lnTo>
                <a:cubicBezTo>
                  <a:pt x="5828439" y="226736"/>
                  <a:pt x="5198565" y="205816"/>
                  <a:pt x="4761218" y="208991"/>
                </a:cubicBezTo>
                <a:close/>
                <a:moveTo>
                  <a:pt x="4770242" y="2"/>
                </a:moveTo>
                <a:cubicBezTo>
                  <a:pt x="5907985" y="-288"/>
                  <a:pt x="6823084" y="56427"/>
                  <a:pt x="7534317" y="681821"/>
                </a:cubicBezTo>
                <a:cubicBezTo>
                  <a:pt x="7576361" y="716861"/>
                  <a:pt x="7632418" y="737879"/>
                  <a:pt x="7688476" y="737879"/>
                </a:cubicBezTo>
                <a:lnTo>
                  <a:pt x="8192996" y="737879"/>
                </a:lnTo>
                <a:cubicBezTo>
                  <a:pt x="8256065" y="737879"/>
                  <a:pt x="8305111" y="786933"/>
                  <a:pt x="8305111" y="849994"/>
                </a:cubicBezTo>
                <a:lnTo>
                  <a:pt x="8305111" y="1557727"/>
                </a:lnTo>
                <a:cubicBezTo>
                  <a:pt x="8431241" y="1557727"/>
                  <a:pt x="8536353" y="1655829"/>
                  <a:pt x="8543357" y="1767944"/>
                </a:cubicBezTo>
                <a:lnTo>
                  <a:pt x="8543357" y="2370565"/>
                </a:lnTo>
                <a:lnTo>
                  <a:pt x="7975776" y="2608811"/>
                </a:lnTo>
                <a:lnTo>
                  <a:pt x="7625415" y="2608811"/>
                </a:lnTo>
                <a:cubicBezTo>
                  <a:pt x="7625415" y="2216406"/>
                  <a:pt x="7310086" y="1901078"/>
                  <a:pt x="6917682" y="1901078"/>
                </a:cubicBezTo>
                <a:cubicBezTo>
                  <a:pt x="6525277" y="1901078"/>
                  <a:pt x="6209949" y="2216406"/>
                  <a:pt x="6209949" y="2608811"/>
                </a:cubicBezTo>
                <a:lnTo>
                  <a:pt x="2299928" y="2608811"/>
                </a:lnTo>
                <a:cubicBezTo>
                  <a:pt x="2299928" y="2608811"/>
                  <a:pt x="2299928" y="2601800"/>
                  <a:pt x="2299928" y="2594796"/>
                </a:cubicBezTo>
                <a:cubicBezTo>
                  <a:pt x="2299928" y="2202392"/>
                  <a:pt x="1984598" y="1887063"/>
                  <a:pt x="1592193" y="1887063"/>
                </a:cubicBezTo>
                <a:cubicBezTo>
                  <a:pt x="1199789" y="1887063"/>
                  <a:pt x="884460" y="2202392"/>
                  <a:pt x="884460" y="2594796"/>
                </a:cubicBezTo>
                <a:cubicBezTo>
                  <a:pt x="884460" y="2594796"/>
                  <a:pt x="884460" y="2601800"/>
                  <a:pt x="884460" y="2608811"/>
                </a:cubicBezTo>
                <a:lnTo>
                  <a:pt x="225789" y="2608811"/>
                </a:lnTo>
                <a:cubicBezTo>
                  <a:pt x="106662" y="2608811"/>
                  <a:pt x="1558" y="2510710"/>
                  <a:pt x="1558" y="2391583"/>
                </a:cubicBezTo>
                <a:lnTo>
                  <a:pt x="1558" y="1774948"/>
                </a:lnTo>
                <a:cubicBezTo>
                  <a:pt x="1558" y="1774948"/>
                  <a:pt x="-54500" y="1480644"/>
                  <a:pt x="506078" y="1333496"/>
                </a:cubicBezTo>
                <a:cubicBezTo>
                  <a:pt x="912497" y="1228384"/>
                  <a:pt x="1592193" y="1095251"/>
                  <a:pt x="1991609" y="990139"/>
                </a:cubicBezTo>
                <a:cubicBezTo>
                  <a:pt x="2159782" y="948095"/>
                  <a:pt x="2215835" y="864009"/>
                  <a:pt x="2306931" y="786933"/>
                </a:cubicBezTo>
                <a:cubicBezTo>
                  <a:pt x="2573206" y="555691"/>
                  <a:pt x="3365024" y="9128"/>
                  <a:pt x="4268952" y="2124"/>
                </a:cubicBezTo>
                <a:cubicBezTo>
                  <a:pt x="4440629" y="1248"/>
                  <a:pt x="4607708" y="43"/>
                  <a:pt x="4770242" y="2"/>
                </a:cubicBez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algn="r" rtl="1"/>
            <a:endParaRPr lang="en-US">
              <a:cs typeface="B Nazanin" pitchFamily="2" charset="-78"/>
            </a:endParaRPr>
          </a:p>
        </p:txBody>
      </p:sp>
      <p:grpSp>
        <p:nvGrpSpPr>
          <p:cNvPr id="48" name="Group 47">
            <a:extLst>
              <a:ext uri="{FF2B5EF4-FFF2-40B4-BE49-F238E27FC236}">
                <a16:creationId xmlns:a16="http://schemas.microsoft.com/office/drawing/2014/main" id="{8614C4C0-D6CC-4AE0-8E66-3370D127C93C}"/>
              </a:ext>
            </a:extLst>
          </p:cNvPr>
          <p:cNvGrpSpPr/>
          <p:nvPr/>
        </p:nvGrpSpPr>
        <p:grpSpPr>
          <a:xfrm>
            <a:off x="1838485" y="4671795"/>
            <a:ext cx="409525" cy="488788"/>
            <a:chOff x="3570" y="619306"/>
            <a:chExt cx="4703649" cy="5614032"/>
          </a:xfrm>
          <a:solidFill>
            <a:schemeClr val="bg1"/>
          </a:solidFill>
        </p:grpSpPr>
        <p:sp>
          <p:nvSpPr>
            <p:cNvPr id="49" name="Freeform: Shape 48">
              <a:extLst>
                <a:ext uri="{FF2B5EF4-FFF2-40B4-BE49-F238E27FC236}">
                  <a16:creationId xmlns:a16="http://schemas.microsoft.com/office/drawing/2014/main" id="{FA94AB85-0B14-4124-9E13-5EBCE1CCDD33}"/>
                </a:ext>
              </a:extLst>
            </p:cNvPr>
            <p:cNvSpPr/>
            <p:nvPr/>
          </p:nvSpPr>
          <p:spPr>
            <a:xfrm>
              <a:off x="3570" y="619306"/>
              <a:ext cx="4703649" cy="4864305"/>
            </a:xfrm>
            <a:custGeom>
              <a:avLst/>
              <a:gdLst>
                <a:gd name="connsiteX0" fmla="*/ 1807379 w 4703648"/>
                <a:gd name="connsiteY0" fmla="*/ 4869660 h 4864304"/>
                <a:gd name="connsiteX1" fmla="*/ 2182243 w 4703648"/>
                <a:gd name="connsiteY1" fmla="*/ 4869660 h 4864304"/>
                <a:gd name="connsiteX2" fmla="*/ 2181351 w 4703648"/>
                <a:gd name="connsiteY2" fmla="*/ 4868768 h 4864304"/>
                <a:gd name="connsiteX3" fmla="*/ 2580313 w 4703648"/>
                <a:gd name="connsiteY3" fmla="*/ 4868768 h 4864304"/>
                <a:gd name="connsiteX4" fmla="*/ 2579420 w 4703648"/>
                <a:gd name="connsiteY4" fmla="*/ 4869660 h 4864304"/>
                <a:gd name="connsiteX5" fmla="*/ 2957854 w 4703648"/>
                <a:gd name="connsiteY5" fmla="*/ 4869660 h 4864304"/>
                <a:gd name="connsiteX6" fmla="*/ 3435359 w 4703648"/>
                <a:gd name="connsiteY6" fmla="*/ 4869660 h 4864304"/>
                <a:gd name="connsiteX7" fmla="*/ 3435359 w 4703648"/>
                <a:gd name="connsiteY7" fmla="*/ 4869660 h 4864304"/>
                <a:gd name="connsiteX8" fmla="*/ 3812901 w 4703648"/>
                <a:gd name="connsiteY8" fmla="*/ 4869660 h 4864304"/>
                <a:gd name="connsiteX9" fmla="*/ 3810223 w 4703648"/>
                <a:gd name="connsiteY9" fmla="*/ 4867875 h 4864304"/>
                <a:gd name="connsiteX10" fmla="*/ 3835214 w 4703648"/>
                <a:gd name="connsiteY10" fmla="*/ 4867875 h 4864304"/>
                <a:gd name="connsiteX11" fmla="*/ 4419823 w 4703648"/>
                <a:gd name="connsiteY11" fmla="*/ 4867875 h 4864304"/>
                <a:gd name="connsiteX12" fmla="*/ 4451955 w 4703648"/>
                <a:gd name="connsiteY12" fmla="*/ 4833067 h 4864304"/>
                <a:gd name="connsiteX13" fmla="*/ 4451955 w 4703648"/>
                <a:gd name="connsiteY13" fmla="*/ 4750953 h 4864304"/>
                <a:gd name="connsiteX14" fmla="*/ 4471590 w 4703648"/>
                <a:gd name="connsiteY14" fmla="*/ 4729532 h 4864304"/>
                <a:gd name="connsiteX15" fmla="*/ 4606363 w 4703648"/>
                <a:gd name="connsiteY15" fmla="*/ 4729532 h 4864304"/>
                <a:gd name="connsiteX16" fmla="*/ 4625999 w 4703648"/>
                <a:gd name="connsiteY16" fmla="*/ 4752739 h 4864304"/>
                <a:gd name="connsiteX17" fmla="*/ 4625999 w 4703648"/>
                <a:gd name="connsiteY17" fmla="*/ 4845562 h 4864304"/>
                <a:gd name="connsiteX18" fmla="*/ 4645634 w 4703648"/>
                <a:gd name="connsiteY18" fmla="*/ 4867875 h 4864304"/>
                <a:gd name="connsiteX19" fmla="*/ 4677765 w 4703648"/>
                <a:gd name="connsiteY19" fmla="*/ 4865198 h 4864304"/>
                <a:gd name="connsiteX20" fmla="*/ 4705434 w 4703648"/>
                <a:gd name="connsiteY20" fmla="*/ 4829496 h 4864304"/>
                <a:gd name="connsiteX21" fmla="*/ 4705434 w 4703648"/>
                <a:gd name="connsiteY21" fmla="*/ 4498367 h 4864304"/>
                <a:gd name="connsiteX22" fmla="*/ 4673303 w 4703648"/>
                <a:gd name="connsiteY22" fmla="*/ 4462665 h 4864304"/>
                <a:gd name="connsiteX23" fmla="*/ 4625999 w 4703648"/>
                <a:gd name="connsiteY23" fmla="*/ 4509077 h 4864304"/>
                <a:gd name="connsiteX24" fmla="*/ 4625999 w 4703648"/>
                <a:gd name="connsiteY24" fmla="*/ 4566199 h 4864304"/>
                <a:gd name="connsiteX25" fmla="*/ 4608148 w 4703648"/>
                <a:gd name="connsiteY25" fmla="*/ 4585835 h 4864304"/>
                <a:gd name="connsiteX26" fmla="*/ 4471590 w 4703648"/>
                <a:gd name="connsiteY26" fmla="*/ 4585835 h 4864304"/>
                <a:gd name="connsiteX27" fmla="*/ 4452847 w 4703648"/>
                <a:gd name="connsiteY27" fmla="*/ 4559951 h 4864304"/>
                <a:gd name="connsiteX28" fmla="*/ 4452847 w 4703648"/>
                <a:gd name="connsiteY28" fmla="*/ 4235070 h 4864304"/>
                <a:gd name="connsiteX29" fmla="*/ 4452847 w 4703648"/>
                <a:gd name="connsiteY29" fmla="*/ 3799513 h 4864304"/>
                <a:gd name="connsiteX30" fmla="*/ 4480516 w 4703648"/>
                <a:gd name="connsiteY30" fmla="*/ 3769167 h 4864304"/>
                <a:gd name="connsiteX31" fmla="*/ 4559059 w 4703648"/>
                <a:gd name="connsiteY31" fmla="*/ 3769167 h 4864304"/>
                <a:gd name="connsiteX32" fmla="*/ 4582264 w 4703648"/>
                <a:gd name="connsiteY32" fmla="*/ 3745069 h 4864304"/>
                <a:gd name="connsiteX33" fmla="*/ 4582264 w 4703648"/>
                <a:gd name="connsiteY33" fmla="*/ 3645998 h 4864304"/>
                <a:gd name="connsiteX34" fmla="*/ 4564414 w 4703648"/>
                <a:gd name="connsiteY34" fmla="*/ 3626362 h 4864304"/>
                <a:gd name="connsiteX35" fmla="*/ 4218111 w 4703648"/>
                <a:gd name="connsiteY35" fmla="*/ 3626362 h 4864304"/>
                <a:gd name="connsiteX36" fmla="*/ 4200260 w 4703648"/>
                <a:gd name="connsiteY36" fmla="*/ 3645998 h 4864304"/>
                <a:gd name="connsiteX37" fmla="*/ 4200260 w 4703648"/>
                <a:gd name="connsiteY37" fmla="*/ 3747746 h 4864304"/>
                <a:gd name="connsiteX38" fmla="*/ 4219004 w 4703648"/>
                <a:gd name="connsiteY38" fmla="*/ 3769167 h 4864304"/>
                <a:gd name="connsiteX39" fmla="*/ 4301116 w 4703648"/>
                <a:gd name="connsiteY39" fmla="*/ 3769167 h 4864304"/>
                <a:gd name="connsiteX40" fmla="*/ 4325215 w 4703648"/>
                <a:gd name="connsiteY40" fmla="*/ 3794158 h 4864304"/>
                <a:gd name="connsiteX41" fmla="*/ 4325215 w 4703648"/>
                <a:gd name="connsiteY41" fmla="*/ 4437674 h 4864304"/>
                <a:gd name="connsiteX42" fmla="*/ 4302009 w 4703648"/>
                <a:gd name="connsiteY42" fmla="*/ 4461773 h 4864304"/>
                <a:gd name="connsiteX43" fmla="*/ 4007473 w 4703648"/>
                <a:gd name="connsiteY43" fmla="*/ 4461773 h 4864304"/>
                <a:gd name="connsiteX44" fmla="*/ 3984267 w 4703648"/>
                <a:gd name="connsiteY44" fmla="*/ 4435889 h 4864304"/>
                <a:gd name="connsiteX45" fmla="*/ 3984267 w 4703648"/>
                <a:gd name="connsiteY45" fmla="*/ 3730788 h 4864304"/>
                <a:gd name="connsiteX46" fmla="*/ 4005688 w 4703648"/>
                <a:gd name="connsiteY46" fmla="*/ 3706690 h 4864304"/>
                <a:gd name="connsiteX47" fmla="*/ 4040497 w 4703648"/>
                <a:gd name="connsiteY47" fmla="*/ 3669203 h 4864304"/>
                <a:gd name="connsiteX48" fmla="*/ 4040497 w 4703648"/>
                <a:gd name="connsiteY48" fmla="*/ 3651353 h 4864304"/>
                <a:gd name="connsiteX49" fmla="*/ 4016398 w 4703648"/>
                <a:gd name="connsiteY49" fmla="*/ 3626362 h 4864304"/>
                <a:gd name="connsiteX50" fmla="*/ 3877163 w 4703648"/>
                <a:gd name="connsiteY50" fmla="*/ 3627254 h 4864304"/>
                <a:gd name="connsiteX51" fmla="*/ 3851280 w 4703648"/>
                <a:gd name="connsiteY51" fmla="*/ 3599586 h 4864304"/>
                <a:gd name="connsiteX52" fmla="*/ 3851280 w 4703648"/>
                <a:gd name="connsiteY52" fmla="*/ 2976598 h 4864304"/>
                <a:gd name="connsiteX53" fmla="*/ 3877163 w 4703648"/>
                <a:gd name="connsiteY53" fmla="*/ 2948929 h 4864304"/>
                <a:gd name="connsiteX54" fmla="*/ 4201153 w 4703648"/>
                <a:gd name="connsiteY54" fmla="*/ 2948929 h 4864304"/>
                <a:gd name="connsiteX55" fmla="*/ 4229714 w 4703648"/>
                <a:gd name="connsiteY55" fmla="*/ 2918583 h 4864304"/>
                <a:gd name="connsiteX56" fmla="*/ 4229714 w 4703648"/>
                <a:gd name="connsiteY56" fmla="*/ 2764175 h 4864304"/>
                <a:gd name="connsiteX57" fmla="*/ 4207400 w 4703648"/>
                <a:gd name="connsiteY57" fmla="*/ 2738291 h 4864304"/>
                <a:gd name="connsiteX58" fmla="*/ 3682591 w 4703648"/>
                <a:gd name="connsiteY58" fmla="*/ 2738291 h 4864304"/>
                <a:gd name="connsiteX59" fmla="*/ 3660278 w 4703648"/>
                <a:gd name="connsiteY59" fmla="*/ 2768637 h 4864304"/>
                <a:gd name="connsiteX60" fmla="*/ 3660278 w 4703648"/>
                <a:gd name="connsiteY60" fmla="*/ 3593338 h 4864304"/>
                <a:gd name="connsiteX61" fmla="*/ 3629039 w 4703648"/>
                <a:gd name="connsiteY61" fmla="*/ 3628147 h 4864304"/>
                <a:gd name="connsiteX62" fmla="*/ 3139931 w 4703648"/>
                <a:gd name="connsiteY62" fmla="*/ 3628147 h 4864304"/>
                <a:gd name="connsiteX63" fmla="*/ 3111370 w 4703648"/>
                <a:gd name="connsiteY63" fmla="*/ 3596016 h 4864304"/>
                <a:gd name="connsiteX64" fmla="*/ 3111370 w 4703648"/>
                <a:gd name="connsiteY64" fmla="*/ 3388055 h 4864304"/>
                <a:gd name="connsiteX65" fmla="*/ 2964995 w 4703648"/>
                <a:gd name="connsiteY65" fmla="*/ 3180095 h 4864304"/>
                <a:gd name="connsiteX66" fmla="*/ 2735614 w 4703648"/>
                <a:gd name="connsiteY66" fmla="*/ 3290769 h 4864304"/>
                <a:gd name="connsiteX67" fmla="*/ 2717763 w 4703648"/>
                <a:gd name="connsiteY67" fmla="*/ 3373775 h 4864304"/>
                <a:gd name="connsiteX68" fmla="*/ 2717763 w 4703648"/>
                <a:gd name="connsiteY68" fmla="*/ 3599586 h 4864304"/>
                <a:gd name="connsiteX69" fmla="*/ 2691879 w 4703648"/>
                <a:gd name="connsiteY69" fmla="*/ 3628147 h 4864304"/>
                <a:gd name="connsiteX70" fmla="*/ 2210804 w 4703648"/>
                <a:gd name="connsiteY70" fmla="*/ 3628147 h 4864304"/>
                <a:gd name="connsiteX71" fmla="*/ 2185813 w 4703648"/>
                <a:gd name="connsiteY71" fmla="*/ 3600478 h 4864304"/>
                <a:gd name="connsiteX72" fmla="*/ 2185813 w 4703648"/>
                <a:gd name="connsiteY72" fmla="*/ 3238110 h 4864304"/>
                <a:gd name="connsiteX73" fmla="*/ 2159037 w 4703648"/>
                <a:gd name="connsiteY73" fmla="*/ 3208656 h 4864304"/>
                <a:gd name="connsiteX74" fmla="*/ 2090312 w 4703648"/>
                <a:gd name="connsiteY74" fmla="*/ 3208656 h 4864304"/>
                <a:gd name="connsiteX75" fmla="*/ 2055503 w 4703648"/>
                <a:gd name="connsiteY75" fmla="*/ 3186343 h 4864304"/>
                <a:gd name="connsiteX76" fmla="*/ 1867179 w 4703648"/>
                <a:gd name="connsiteY76" fmla="*/ 3035505 h 4864304"/>
                <a:gd name="connsiteX77" fmla="*/ 1574428 w 4703648"/>
                <a:gd name="connsiteY77" fmla="*/ 3180988 h 4864304"/>
                <a:gd name="connsiteX78" fmla="*/ 1530694 w 4703648"/>
                <a:gd name="connsiteY78" fmla="*/ 3208656 h 4864304"/>
                <a:gd name="connsiteX79" fmla="*/ 1466432 w 4703648"/>
                <a:gd name="connsiteY79" fmla="*/ 3207764 h 4864304"/>
                <a:gd name="connsiteX80" fmla="*/ 1442333 w 4703648"/>
                <a:gd name="connsiteY80" fmla="*/ 3234540 h 4864304"/>
                <a:gd name="connsiteX81" fmla="*/ 1442333 w 4703648"/>
                <a:gd name="connsiteY81" fmla="*/ 3592446 h 4864304"/>
                <a:gd name="connsiteX82" fmla="*/ 1410202 w 4703648"/>
                <a:gd name="connsiteY82" fmla="*/ 3628147 h 4864304"/>
                <a:gd name="connsiteX83" fmla="*/ 896996 w 4703648"/>
                <a:gd name="connsiteY83" fmla="*/ 3628147 h 4864304"/>
                <a:gd name="connsiteX84" fmla="*/ 866650 w 4703648"/>
                <a:gd name="connsiteY84" fmla="*/ 3594231 h 4864304"/>
                <a:gd name="connsiteX85" fmla="*/ 866650 w 4703648"/>
                <a:gd name="connsiteY85" fmla="*/ 2811479 h 4864304"/>
                <a:gd name="connsiteX86" fmla="*/ 888963 w 4703648"/>
                <a:gd name="connsiteY86" fmla="*/ 2765067 h 4864304"/>
                <a:gd name="connsiteX87" fmla="*/ 1052296 w 4703648"/>
                <a:gd name="connsiteY87" fmla="*/ 2533009 h 4864304"/>
                <a:gd name="connsiteX88" fmla="*/ 1084428 w 4703648"/>
                <a:gd name="connsiteY88" fmla="*/ 2514266 h 4864304"/>
                <a:gd name="connsiteX89" fmla="*/ 1626195 w 4703648"/>
                <a:gd name="connsiteY89" fmla="*/ 2335759 h 4864304"/>
                <a:gd name="connsiteX90" fmla="*/ 1661896 w 4703648"/>
                <a:gd name="connsiteY90" fmla="*/ 2328619 h 4864304"/>
                <a:gd name="connsiteX91" fmla="*/ 2166178 w 4703648"/>
                <a:gd name="connsiteY91" fmla="*/ 2163500 h 4864304"/>
                <a:gd name="connsiteX92" fmla="*/ 2235795 w 4703648"/>
                <a:gd name="connsiteY92" fmla="*/ 2050148 h 4864304"/>
                <a:gd name="connsiteX93" fmla="*/ 2269711 w 4703648"/>
                <a:gd name="connsiteY93" fmla="*/ 2033190 h 4864304"/>
                <a:gd name="connsiteX94" fmla="*/ 2782918 w 4703648"/>
                <a:gd name="connsiteY94" fmla="*/ 1864502 h 4864304"/>
                <a:gd name="connsiteX95" fmla="*/ 2871279 w 4703648"/>
                <a:gd name="connsiteY95" fmla="*/ 1685102 h 4864304"/>
                <a:gd name="connsiteX96" fmla="*/ 2892699 w 4703648"/>
                <a:gd name="connsiteY96" fmla="*/ 1659219 h 4864304"/>
                <a:gd name="connsiteX97" fmla="*/ 3074776 w 4703648"/>
                <a:gd name="connsiteY97" fmla="*/ 1551222 h 4864304"/>
                <a:gd name="connsiteX98" fmla="*/ 3338966 w 4703648"/>
                <a:gd name="connsiteY98" fmla="*/ 1097816 h 4864304"/>
                <a:gd name="connsiteX99" fmla="*/ 3070313 w 4703648"/>
                <a:gd name="connsiteY99" fmla="*/ 545338 h 4864304"/>
                <a:gd name="connsiteX100" fmla="*/ 3038182 w 4703648"/>
                <a:gd name="connsiteY100" fmla="*/ 511421 h 4864304"/>
                <a:gd name="connsiteX101" fmla="*/ 2519621 w 4703648"/>
                <a:gd name="connsiteY101" fmla="*/ 8925 h 4864304"/>
                <a:gd name="connsiteX102" fmla="*/ 2467854 w 4703648"/>
                <a:gd name="connsiteY102" fmla="*/ 0 h 4864304"/>
                <a:gd name="connsiteX103" fmla="*/ 2347362 w 4703648"/>
                <a:gd name="connsiteY103" fmla="*/ 0 h 4864304"/>
                <a:gd name="connsiteX104" fmla="*/ 2221515 w 4703648"/>
                <a:gd name="connsiteY104" fmla="*/ 27669 h 4864304"/>
                <a:gd name="connsiteX105" fmla="*/ 1876997 w 4703648"/>
                <a:gd name="connsiteY105" fmla="*/ 315064 h 4864304"/>
                <a:gd name="connsiteX106" fmla="*/ 1747580 w 4703648"/>
                <a:gd name="connsiteY106" fmla="*/ 705101 h 4864304"/>
                <a:gd name="connsiteX107" fmla="*/ 1761860 w 4703648"/>
                <a:gd name="connsiteY107" fmla="*/ 944300 h 4864304"/>
                <a:gd name="connsiteX108" fmla="*/ 1750257 w 4703648"/>
                <a:gd name="connsiteY108" fmla="*/ 996067 h 4864304"/>
                <a:gd name="connsiteX109" fmla="*/ 1601204 w 4703648"/>
                <a:gd name="connsiteY109" fmla="*/ 1380749 h 4864304"/>
                <a:gd name="connsiteX110" fmla="*/ 1620840 w 4703648"/>
                <a:gd name="connsiteY110" fmla="*/ 1661004 h 4864304"/>
                <a:gd name="connsiteX111" fmla="*/ 1603882 w 4703648"/>
                <a:gd name="connsiteY111" fmla="*/ 1683317 h 4864304"/>
                <a:gd name="connsiteX112" fmla="*/ 1468217 w 4703648"/>
                <a:gd name="connsiteY112" fmla="*/ 1707416 h 4864304"/>
                <a:gd name="connsiteX113" fmla="*/ 1158508 w 4703648"/>
                <a:gd name="connsiteY113" fmla="*/ 1953755 h 4864304"/>
                <a:gd name="connsiteX114" fmla="*/ 1131732 w 4703648"/>
                <a:gd name="connsiteY114" fmla="*/ 1977853 h 4864304"/>
                <a:gd name="connsiteX115" fmla="*/ 815775 w 4703648"/>
                <a:gd name="connsiteY115" fmla="*/ 2411624 h 4864304"/>
                <a:gd name="connsiteX116" fmla="*/ 794354 w 4703648"/>
                <a:gd name="connsiteY116" fmla="*/ 2444648 h 4864304"/>
                <a:gd name="connsiteX117" fmla="*/ 498033 w 4703648"/>
                <a:gd name="connsiteY117" fmla="*/ 2781133 h 4864304"/>
                <a:gd name="connsiteX118" fmla="*/ 488216 w 4703648"/>
                <a:gd name="connsiteY118" fmla="*/ 2830222 h 4864304"/>
                <a:gd name="connsiteX119" fmla="*/ 488216 w 4703648"/>
                <a:gd name="connsiteY119" fmla="*/ 3592446 h 4864304"/>
                <a:gd name="connsiteX120" fmla="*/ 456977 w 4703648"/>
                <a:gd name="connsiteY120" fmla="*/ 3626362 h 4864304"/>
                <a:gd name="connsiteX121" fmla="*/ 280255 w 4703648"/>
                <a:gd name="connsiteY121" fmla="*/ 3626362 h 4864304"/>
                <a:gd name="connsiteX122" fmla="*/ 248124 w 4703648"/>
                <a:gd name="connsiteY122" fmla="*/ 3661171 h 4864304"/>
                <a:gd name="connsiteX123" fmla="*/ 248124 w 4703648"/>
                <a:gd name="connsiteY123" fmla="*/ 4542993 h 4864304"/>
                <a:gd name="connsiteX124" fmla="*/ 208853 w 4703648"/>
                <a:gd name="connsiteY124" fmla="*/ 4585835 h 4864304"/>
                <a:gd name="connsiteX125" fmla="*/ 99964 w 4703648"/>
                <a:gd name="connsiteY125" fmla="*/ 4585835 h 4864304"/>
                <a:gd name="connsiteX126" fmla="*/ 77650 w 4703648"/>
                <a:gd name="connsiteY126" fmla="*/ 4561736 h 4864304"/>
                <a:gd name="connsiteX127" fmla="*/ 77650 w 4703648"/>
                <a:gd name="connsiteY127" fmla="*/ 4482301 h 4864304"/>
                <a:gd name="connsiteX128" fmla="*/ 58907 w 4703648"/>
                <a:gd name="connsiteY128" fmla="*/ 4461773 h 4864304"/>
                <a:gd name="connsiteX129" fmla="*/ 0 w 4703648"/>
                <a:gd name="connsiteY129" fmla="*/ 4481408 h 4864304"/>
                <a:gd name="connsiteX130" fmla="*/ 0 w 4703648"/>
                <a:gd name="connsiteY130" fmla="*/ 4843777 h 4864304"/>
                <a:gd name="connsiteX131" fmla="*/ 68725 w 4703648"/>
                <a:gd name="connsiteY131" fmla="*/ 4866090 h 4864304"/>
                <a:gd name="connsiteX132" fmla="*/ 77650 w 4703648"/>
                <a:gd name="connsiteY132" fmla="*/ 4846455 h 4864304"/>
                <a:gd name="connsiteX133" fmla="*/ 77650 w 4703648"/>
                <a:gd name="connsiteY133" fmla="*/ 4755416 h 4864304"/>
                <a:gd name="connsiteX134" fmla="*/ 99964 w 4703648"/>
                <a:gd name="connsiteY134" fmla="*/ 4728640 h 4864304"/>
                <a:gd name="connsiteX135" fmla="*/ 226703 w 4703648"/>
                <a:gd name="connsiteY135" fmla="*/ 4728640 h 4864304"/>
                <a:gd name="connsiteX136" fmla="*/ 248124 w 4703648"/>
                <a:gd name="connsiteY136" fmla="*/ 4751846 h 4864304"/>
                <a:gd name="connsiteX137" fmla="*/ 248124 w 4703648"/>
                <a:gd name="connsiteY137" fmla="*/ 4829496 h 4864304"/>
                <a:gd name="connsiteX138" fmla="*/ 281148 w 4703648"/>
                <a:gd name="connsiteY138" fmla="*/ 4866090 h 4864304"/>
                <a:gd name="connsiteX139" fmla="*/ 691713 w 4703648"/>
                <a:gd name="connsiteY139" fmla="*/ 4865198 h 4864304"/>
                <a:gd name="connsiteX140" fmla="*/ 989819 w 4703648"/>
                <a:gd name="connsiteY140" fmla="*/ 4865198 h 4864304"/>
                <a:gd name="connsiteX141" fmla="*/ 1014810 w 4703648"/>
                <a:gd name="connsiteY141" fmla="*/ 4866983 h 4864304"/>
                <a:gd name="connsiteX142" fmla="*/ 1013025 w 4703648"/>
                <a:gd name="connsiteY142" fmla="*/ 4867875 h 4864304"/>
                <a:gd name="connsiteX143" fmla="*/ 1322734 w 4703648"/>
                <a:gd name="connsiteY143" fmla="*/ 4867875 h 4864304"/>
                <a:gd name="connsiteX144" fmla="*/ 1807379 w 4703648"/>
                <a:gd name="connsiteY144" fmla="*/ 4867875 h 4864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4703648" h="4864304">
                  <a:moveTo>
                    <a:pt x="1807379" y="4869660"/>
                  </a:moveTo>
                  <a:lnTo>
                    <a:pt x="2182243" y="4869660"/>
                  </a:lnTo>
                  <a:cubicBezTo>
                    <a:pt x="2182243" y="4869660"/>
                    <a:pt x="2181351" y="4868768"/>
                    <a:pt x="2181351" y="4868768"/>
                  </a:cubicBezTo>
                  <a:cubicBezTo>
                    <a:pt x="2341114" y="4868768"/>
                    <a:pt x="2418764" y="4868768"/>
                    <a:pt x="2580313" y="4868768"/>
                  </a:cubicBezTo>
                  <a:cubicBezTo>
                    <a:pt x="2580313" y="4868768"/>
                    <a:pt x="2579420" y="4869660"/>
                    <a:pt x="2579420" y="4869660"/>
                  </a:cubicBezTo>
                  <a:lnTo>
                    <a:pt x="2957854" y="4869660"/>
                  </a:lnTo>
                  <a:cubicBezTo>
                    <a:pt x="2997126" y="4866983"/>
                    <a:pt x="3413939" y="4866983"/>
                    <a:pt x="3435359" y="4869660"/>
                  </a:cubicBezTo>
                  <a:cubicBezTo>
                    <a:pt x="3435359" y="4869660"/>
                    <a:pt x="3435359" y="4869660"/>
                    <a:pt x="3435359" y="4869660"/>
                  </a:cubicBezTo>
                  <a:lnTo>
                    <a:pt x="3812901" y="4869660"/>
                  </a:lnTo>
                  <a:cubicBezTo>
                    <a:pt x="3812008" y="4868768"/>
                    <a:pt x="3811116" y="4867875"/>
                    <a:pt x="3810223" y="4867875"/>
                  </a:cubicBezTo>
                  <a:cubicBezTo>
                    <a:pt x="3821826" y="4867875"/>
                    <a:pt x="3828966" y="4867875"/>
                    <a:pt x="3835214" y="4867875"/>
                  </a:cubicBezTo>
                  <a:cubicBezTo>
                    <a:pt x="4080661" y="4867875"/>
                    <a:pt x="4174377" y="4867875"/>
                    <a:pt x="4419823" y="4867875"/>
                  </a:cubicBezTo>
                  <a:cubicBezTo>
                    <a:pt x="4451955" y="4867875"/>
                    <a:pt x="4451955" y="4867875"/>
                    <a:pt x="4451955" y="4833067"/>
                  </a:cubicBezTo>
                  <a:cubicBezTo>
                    <a:pt x="4451955" y="4805398"/>
                    <a:pt x="4451955" y="4778622"/>
                    <a:pt x="4451955" y="4750953"/>
                  </a:cubicBezTo>
                  <a:cubicBezTo>
                    <a:pt x="4451955" y="4735780"/>
                    <a:pt x="4457310" y="4729532"/>
                    <a:pt x="4471590" y="4729532"/>
                  </a:cubicBezTo>
                  <a:cubicBezTo>
                    <a:pt x="4516217" y="4729532"/>
                    <a:pt x="4561736" y="4730425"/>
                    <a:pt x="4606363" y="4729532"/>
                  </a:cubicBezTo>
                  <a:cubicBezTo>
                    <a:pt x="4621536" y="4729532"/>
                    <a:pt x="4625999" y="4736673"/>
                    <a:pt x="4625999" y="4752739"/>
                  </a:cubicBezTo>
                  <a:cubicBezTo>
                    <a:pt x="4625106" y="4783977"/>
                    <a:pt x="4625999" y="4814323"/>
                    <a:pt x="4625999" y="4845562"/>
                  </a:cubicBezTo>
                  <a:cubicBezTo>
                    <a:pt x="4625999" y="4861628"/>
                    <a:pt x="4631354" y="4868768"/>
                    <a:pt x="4645634" y="4867875"/>
                  </a:cubicBezTo>
                  <a:cubicBezTo>
                    <a:pt x="4656344" y="4866983"/>
                    <a:pt x="4667055" y="4867875"/>
                    <a:pt x="4677765" y="4865198"/>
                  </a:cubicBezTo>
                  <a:cubicBezTo>
                    <a:pt x="4694724" y="4861628"/>
                    <a:pt x="4705434" y="4849132"/>
                    <a:pt x="4705434" y="4829496"/>
                  </a:cubicBezTo>
                  <a:cubicBezTo>
                    <a:pt x="4705434" y="4718823"/>
                    <a:pt x="4705434" y="4608148"/>
                    <a:pt x="4705434" y="4498367"/>
                  </a:cubicBezTo>
                  <a:cubicBezTo>
                    <a:pt x="4705434" y="4477838"/>
                    <a:pt x="4692939" y="4465343"/>
                    <a:pt x="4673303" y="4462665"/>
                  </a:cubicBezTo>
                  <a:cubicBezTo>
                    <a:pt x="4627784" y="4457310"/>
                    <a:pt x="4625999" y="4458203"/>
                    <a:pt x="4625999" y="4509077"/>
                  </a:cubicBezTo>
                  <a:cubicBezTo>
                    <a:pt x="4625999" y="4527820"/>
                    <a:pt x="4625999" y="4547456"/>
                    <a:pt x="4625999" y="4566199"/>
                  </a:cubicBezTo>
                  <a:cubicBezTo>
                    <a:pt x="4625999" y="4580480"/>
                    <a:pt x="4620643" y="4586727"/>
                    <a:pt x="4608148" y="4585835"/>
                  </a:cubicBezTo>
                  <a:cubicBezTo>
                    <a:pt x="4562629" y="4585835"/>
                    <a:pt x="4517109" y="4584943"/>
                    <a:pt x="4471590" y="4585835"/>
                  </a:cubicBezTo>
                  <a:cubicBezTo>
                    <a:pt x="4453740" y="4585835"/>
                    <a:pt x="4452847" y="4574232"/>
                    <a:pt x="4452847" y="4559951"/>
                  </a:cubicBezTo>
                  <a:cubicBezTo>
                    <a:pt x="4452847" y="4451955"/>
                    <a:pt x="4452847" y="4343066"/>
                    <a:pt x="4452847" y="4235070"/>
                  </a:cubicBezTo>
                  <a:cubicBezTo>
                    <a:pt x="4452847" y="4089586"/>
                    <a:pt x="4452847" y="3944996"/>
                    <a:pt x="4452847" y="3799513"/>
                  </a:cubicBezTo>
                  <a:cubicBezTo>
                    <a:pt x="4452847" y="3770952"/>
                    <a:pt x="4453740" y="3770060"/>
                    <a:pt x="4480516" y="3769167"/>
                  </a:cubicBezTo>
                  <a:cubicBezTo>
                    <a:pt x="4506399" y="3769167"/>
                    <a:pt x="4533175" y="3768274"/>
                    <a:pt x="4559059" y="3769167"/>
                  </a:cubicBezTo>
                  <a:cubicBezTo>
                    <a:pt x="4574232" y="3769167"/>
                    <a:pt x="4582264" y="3763812"/>
                    <a:pt x="4582264" y="3745069"/>
                  </a:cubicBezTo>
                  <a:cubicBezTo>
                    <a:pt x="4581372" y="3712045"/>
                    <a:pt x="4581372" y="3679021"/>
                    <a:pt x="4582264" y="3645998"/>
                  </a:cubicBezTo>
                  <a:cubicBezTo>
                    <a:pt x="4582264" y="3631717"/>
                    <a:pt x="4576909" y="3626362"/>
                    <a:pt x="4564414" y="3626362"/>
                  </a:cubicBezTo>
                  <a:cubicBezTo>
                    <a:pt x="4449277" y="3626362"/>
                    <a:pt x="4334140" y="3626362"/>
                    <a:pt x="4218111" y="3626362"/>
                  </a:cubicBezTo>
                  <a:cubicBezTo>
                    <a:pt x="4204723" y="3626362"/>
                    <a:pt x="4200260" y="3632610"/>
                    <a:pt x="4200260" y="3645998"/>
                  </a:cubicBezTo>
                  <a:cubicBezTo>
                    <a:pt x="4200260" y="3679914"/>
                    <a:pt x="4201153" y="3713830"/>
                    <a:pt x="4200260" y="3747746"/>
                  </a:cubicBezTo>
                  <a:cubicBezTo>
                    <a:pt x="4200260" y="3762919"/>
                    <a:pt x="4205616" y="3769167"/>
                    <a:pt x="4219004" y="3769167"/>
                  </a:cubicBezTo>
                  <a:cubicBezTo>
                    <a:pt x="4246672" y="3769167"/>
                    <a:pt x="4274340" y="3770060"/>
                    <a:pt x="4301116" y="3769167"/>
                  </a:cubicBezTo>
                  <a:cubicBezTo>
                    <a:pt x="4318075" y="3768274"/>
                    <a:pt x="4325215" y="3774522"/>
                    <a:pt x="4325215" y="3794158"/>
                  </a:cubicBezTo>
                  <a:cubicBezTo>
                    <a:pt x="4324322" y="4008366"/>
                    <a:pt x="4325215" y="4222574"/>
                    <a:pt x="4325215" y="4437674"/>
                  </a:cubicBezTo>
                  <a:cubicBezTo>
                    <a:pt x="4325215" y="4456418"/>
                    <a:pt x="4318075" y="4461773"/>
                    <a:pt x="4302009" y="4461773"/>
                  </a:cubicBezTo>
                  <a:cubicBezTo>
                    <a:pt x="4152956" y="4461773"/>
                    <a:pt x="4155634" y="4460880"/>
                    <a:pt x="4007473" y="4461773"/>
                  </a:cubicBezTo>
                  <a:cubicBezTo>
                    <a:pt x="3989622" y="4461773"/>
                    <a:pt x="3984267" y="4454632"/>
                    <a:pt x="3984267" y="4435889"/>
                  </a:cubicBezTo>
                  <a:cubicBezTo>
                    <a:pt x="3984267" y="4201153"/>
                    <a:pt x="3984267" y="3965524"/>
                    <a:pt x="3984267" y="3730788"/>
                  </a:cubicBezTo>
                  <a:cubicBezTo>
                    <a:pt x="3984267" y="3712938"/>
                    <a:pt x="3987837" y="3705797"/>
                    <a:pt x="4005688" y="3706690"/>
                  </a:cubicBezTo>
                  <a:cubicBezTo>
                    <a:pt x="4040497" y="3707582"/>
                    <a:pt x="4040497" y="3706690"/>
                    <a:pt x="4040497" y="3669203"/>
                  </a:cubicBezTo>
                  <a:cubicBezTo>
                    <a:pt x="4040497" y="3662956"/>
                    <a:pt x="4040497" y="3657600"/>
                    <a:pt x="4040497" y="3651353"/>
                  </a:cubicBezTo>
                  <a:cubicBezTo>
                    <a:pt x="4042282" y="3632610"/>
                    <a:pt x="4034249" y="3625469"/>
                    <a:pt x="4016398" y="3626362"/>
                  </a:cubicBezTo>
                  <a:cubicBezTo>
                    <a:pt x="3969987" y="3627254"/>
                    <a:pt x="3923575" y="3625469"/>
                    <a:pt x="3877163" y="3627254"/>
                  </a:cubicBezTo>
                  <a:cubicBezTo>
                    <a:pt x="3858420" y="3628147"/>
                    <a:pt x="3851280" y="3621899"/>
                    <a:pt x="3851280" y="3599586"/>
                  </a:cubicBezTo>
                  <a:cubicBezTo>
                    <a:pt x="3852172" y="3391626"/>
                    <a:pt x="3852172" y="3183665"/>
                    <a:pt x="3851280" y="2976598"/>
                  </a:cubicBezTo>
                  <a:cubicBezTo>
                    <a:pt x="3851280" y="2955177"/>
                    <a:pt x="3857528" y="2948929"/>
                    <a:pt x="3877163" y="2948929"/>
                  </a:cubicBezTo>
                  <a:cubicBezTo>
                    <a:pt x="3985160" y="2949822"/>
                    <a:pt x="4093156" y="2948929"/>
                    <a:pt x="4201153" y="2948929"/>
                  </a:cubicBezTo>
                  <a:cubicBezTo>
                    <a:pt x="4228821" y="2948929"/>
                    <a:pt x="4229714" y="2948037"/>
                    <a:pt x="4229714" y="2918583"/>
                  </a:cubicBezTo>
                  <a:cubicBezTo>
                    <a:pt x="4229714" y="2866816"/>
                    <a:pt x="4229714" y="2815049"/>
                    <a:pt x="4229714" y="2764175"/>
                  </a:cubicBezTo>
                  <a:cubicBezTo>
                    <a:pt x="4229714" y="2745432"/>
                    <a:pt x="4225251" y="2738291"/>
                    <a:pt x="4207400" y="2738291"/>
                  </a:cubicBezTo>
                  <a:cubicBezTo>
                    <a:pt x="4032464" y="2739184"/>
                    <a:pt x="3857528" y="2739184"/>
                    <a:pt x="3682591" y="2738291"/>
                  </a:cubicBezTo>
                  <a:cubicBezTo>
                    <a:pt x="3660278" y="2738291"/>
                    <a:pt x="3660278" y="2750787"/>
                    <a:pt x="3660278" y="2768637"/>
                  </a:cubicBezTo>
                  <a:cubicBezTo>
                    <a:pt x="3660278" y="3043538"/>
                    <a:pt x="3660278" y="3318438"/>
                    <a:pt x="3660278" y="3593338"/>
                  </a:cubicBezTo>
                  <a:cubicBezTo>
                    <a:pt x="3660278" y="3628147"/>
                    <a:pt x="3660278" y="3628147"/>
                    <a:pt x="3629039" y="3628147"/>
                  </a:cubicBezTo>
                  <a:cubicBezTo>
                    <a:pt x="3465706" y="3628147"/>
                    <a:pt x="3303265" y="3628147"/>
                    <a:pt x="3139931" y="3628147"/>
                  </a:cubicBezTo>
                  <a:cubicBezTo>
                    <a:pt x="3111370" y="3628147"/>
                    <a:pt x="3111370" y="3628147"/>
                    <a:pt x="3111370" y="3596016"/>
                  </a:cubicBezTo>
                  <a:cubicBezTo>
                    <a:pt x="3111370" y="3526398"/>
                    <a:pt x="3112263" y="3457673"/>
                    <a:pt x="3111370" y="3388055"/>
                  </a:cubicBezTo>
                  <a:cubicBezTo>
                    <a:pt x="3109585" y="3280951"/>
                    <a:pt x="3055140" y="3203301"/>
                    <a:pt x="2964995" y="3180095"/>
                  </a:cubicBezTo>
                  <a:cubicBezTo>
                    <a:pt x="2868601" y="3155104"/>
                    <a:pt x="2773993" y="3200623"/>
                    <a:pt x="2735614" y="3290769"/>
                  </a:cubicBezTo>
                  <a:cubicBezTo>
                    <a:pt x="2724011" y="3316653"/>
                    <a:pt x="2717763" y="3345214"/>
                    <a:pt x="2717763" y="3373775"/>
                  </a:cubicBezTo>
                  <a:cubicBezTo>
                    <a:pt x="2717763" y="3448748"/>
                    <a:pt x="2717763" y="3523720"/>
                    <a:pt x="2717763" y="3599586"/>
                  </a:cubicBezTo>
                  <a:cubicBezTo>
                    <a:pt x="2717763" y="3627254"/>
                    <a:pt x="2716870" y="3628147"/>
                    <a:pt x="2691879" y="3628147"/>
                  </a:cubicBezTo>
                  <a:cubicBezTo>
                    <a:pt x="2504448" y="3628147"/>
                    <a:pt x="2398236" y="3628147"/>
                    <a:pt x="2210804" y="3628147"/>
                  </a:cubicBezTo>
                  <a:cubicBezTo>
                    <a:pt x="2191168" y="3628147"/>
                    <a:pt x="2184921" y="3621007"/>
                    <a:pt x="2185813" y="3600478"/>
                  </a:cubicBezTo>
                  <a:cubicBezTo>
                    <a:pt x="2186706" y="3479986"/>
                    <a:pt x="2185813" y="3358602"/>
                    <a:pt x="2185813" y="3238110"/>
                  </a:cubicBezTo>
                  <a:cubicBezTo>
                    <a:pt x="2185813" y="3208656"/>
                    <a:pt x="2185813" y="3208656"/>
                    <a:pt x="2159037" y="3208656"/>
                  </a:cubicBezTo>
                  <a:cubicBezTo>
                    <a:pt x="2135831" y="3208656"/>
                    <a:pt x="2113518" y="3207764"/>
                    <a:pt x="2090312" y="3208656"/>
                  </a:cubicBezTo>
                  <a:cubicBezTo>
                    <a:pt x="2073354" y="3209549"/>
                    <a:pt x="2063536" y="3203301"/>
                    <a:pt x="2055503" y="3186343"/>
                  </a:cubicBezTo>
                  <a:cubicBezTo>
                    <a:pt x="2014447" y="3104230"/>
                    <a:pt x="1951970" y="3053355"/>
                    <a:pt x="1867179" y="3035505"/>
                  </a:cubicBezTo>
                  <a:cubicBezTo>
                    <a:pt x="1750257" y="3009621"/>
                    <a:pt x="1634228" y="3066743"/>
                    <a:pt x="1574428" y="3180988"/>
                  </a:cubicBezTo>
                  <a:cubicBezTo>
                    <a:pt x="1563718" y="3201516"/>
                    <a:pt x="1552115" y="3211334"/>
                    <a:pt x="1530694" y="3208656"/>
                  </a:cubicBezTo>
                  <a:cubicBezTo>
                    <a:pt x="1509273" y="3206871"/>
                    <a:pt x="1487853" y="3209549"/>
                    <a:pt x="1466432" y="3207764"/>
                  </a:cubicBezTo>
                  <a:cubicBezTo>
                    <a:pt x="1447689" y="3206871"/>
                    <a:pt x="1442333" y="3214011"/>
                    <a:pt x="1442333" y="3234540"/>
                  </a:cubicBezTo>
                  <a:cubicBezTo>
                    <a:pt x="1443226" y="3354139"/>
                    <a:pt x="1442333" y="3472846"/>
                    <a:pt x="1442333" y="3592446"/>
                  </a:cubicBezTo>
                  <a:cubicBezTo>
                    <a:pt x="1442333" y="3628147"/>
                    <a:pt x="1442333" y="3628147"/>
                    <a:pt x="1410202" y="3628147"/>
                  </a:cubicBezTo>
                  <a:cubicBezTo>
                    <a:pt x="1209382" y="3628147"/>
                    <a:pt x="1079965" y="3628147"/>
                    <a:pt x="896996" y="3628147"/>
                  </a:cubicBezTo>
                  <a:cubicBezTo>
                    <a:pt x="867542" y="3628147"/>
                    <a:pt x="866650" y="3628147"/>
                    <a:pt x="866650" y="3594231"/>
                  </a:cubicBezTo>
                  <a:cubicBezTo>
                    <a:pt x="866650" y="3333611"/>
                    <a:pt x="866650" y="3072991"/>
                    <a:pt x="866650" y="2811479"/>
                  </a:cubicBezTo>
                  <a:cubicBezTo>
                    <a:pt x="866650" y="2790058"/>
                    <a:pt x="872897" y="2776670"/>
                    <a:pt x="888963" y="2765067"/>
                  </a:cubicBezTo>
                  <a:cubicBezTo>
                    <a:pt x="966613" y="2707945"/>
                    <a:pt x="1021058" y="2630295"/>
                    <a:pt x="1052296" y="2533009"/>
                  </a:cubicBezTo>
                  <a:cubicBezTo>
                    <a:pt x="1058544" y="2513373"/>
                    <a:pt x="1065684" y="2509803"/>
                    <a:pt x="1084428" y="2514266"/>
                  </a:cubicBezTo>
                  <a:cubicBezTo>
                    <a:pt x="1295958" y="2566925"/>
                    <a:pt x="1476250" y="2507125"/>
                    <a:pt x="1626195" y="2335759"/>
                  </a:cubicBezTo>
                  <a:cubicBezTo>
                    <a:pt x="1638691" y="2321478"/>
                    <a:pt x="1648508" y="2325049"/>
                    <a:pt x="1661896" y="2328619"/>
                  </a:cubicBezTo>
                  <a:cubicBezTo>
                    <a:pt x="1859146" y="2381278"/>
                    <a:pt x="2026942" y="2325049"/>
                    <a:pt x="2166178" y="2163500"/>
                  </a:cubicBezTo>
                  <a:cubicBezTo>
                    <a:pt x="2194739" y="2130476"/>
                    <a:pt x="2217944" y="2092098"/>
                    <a:pt x="2235795" y="2050148"/>
                  </a:cubicBezTo>
                  <a:cubicBezTo>
                    <a:pt x="2242935" y="2032298"/>
                    <a:pt x="2250968" y="2027835"/>
                    <a:pt x="2269711" y="2033190"/>
                  </a:cubicBezTo>
                  <a:cubicBezTo>
                    <a:pt x="2472316" y="2093883"/>
                    <a:pt x="2644575" y="2037653"/>
                    <a:pt x="2782918" y="1864502"/>
                  </a:cubicBezTo>
                  <a:cubicBezTo>
                    <a:pt x="2824867" y="1812735"/>
                    <a:pt x="2853428" y="1751150"/>
                    <a:pt x="2871279" y="1685102"/>
                  </a:cubicBezTo>
                  <a:cubicBezTo>
                    <a:pt x="2874849" y="1671714"/>
                    <a:pt x="2880204" y="1662789"/>
                    <a:pt x="2892699" y="1659219"/>
                  </a:cubicBezTo>
                  <a:cubicBezTo>
                    <a:pt x="2962317" y="1640476"/>
                    <a:pt x="3022117" y="1602097"/>
                    <a:pt x="3074776" y="1551222"/>
                  </a:cubicBezTo>
                  <a:cubicBezTo>
                    <a:pt x="3201516" y="1427160"/>
                    <a:pt x="3290769" y="1277215"/>
                    <a:pt x="3338966" y="1097816"/>
                  </a:cubicBezTo>
                  <a:cubicBezTo>
                    <a:pt x="3399658" y="869327"/>
                    <a:pt x="3277381" y="616740"/>
                    <a:pt x="3070313" y="545338"/>
                  </a:cubicBezTo>
                  <a:cubicBezTo>
                    <a:pt x="3053355" y="539090"/>
                    <a:pt x="3044430" y="530165"/>
                    <a:pt x="3038182" y="511421"/>
                  </a:cubicBezTo>
                  <a:cubicBezTo>
                    <a:pt x="2953392" y="234736"/>
                    <a:pt x="2778455" y="68725"/>
                    <a:pt x="2519621" y="8925"/>
                  </a:cubicBezTo>
                  <a:cubicBezTo>
                    <a:pt x="2502662" y="5355"/>
                    <a:pt x="2484812" y="3570"/>
                    <a:pt x="2467854" y="0"/>
                  </a:cubicBezTo>
                  <a:cubicBezTo>
                    <a:pt x="2427690" y="0"/>
                    <a:pt x="2387526" y="0"/>
                    <a:pt x="2347362" y="0"/>
                  </a:cubicBezTo>
                  <a:cubicBezTo>
                    <a:pt x="2304520" y="6248"/>
                    <a:pt x="2262571" y="13388"/>
                    <a:pt x="2221515" y="27669"/>
                  </a:cubicBezTo>
                  <a:cubicBezTo>
                    <a:pt x="2076032" y="79435"/>
                    <a:pt x="1964465" y="180292"/>
                    <a:pt x="1876997" y="315064"/>
                  </a:cubicBezTo>
                  <a:cubicBezTo>
                    <a:pt x="1802024" y="431986"/>
                    <a:pt x="1758290" y="562296"/>
                    <a:pt x="1747580" y="705101"/>
                  </a:cubicBezTo>
                  <a:cubicBezTo>
                    <a:pt x="1741332" y="785429"/>
                    <a:pt x="1744009" y="865757"/>
                    <a:pt x="1761860" y="944300"/>
                  </a:cubicBezTo>
                  <a:cubicBezTo>
                    <a:pt x="1766323" y="964828"/>
                    <a:pt x="1762753" y="980001"/>
                    <a:pt x="1750257" y="996067"/>
                  </a:cubicBezTo>
                  <a:cubicBezTo>
                    <a:pt x="1665467" y="1107634"/>
                    <a:pt x="1616377" y="1236158"/>
                    <a:pt x="1601204" y="1380749"/>
                  </a:cubicBezTo>
                  <a:cubicBezTo>
                    <a:pt x="1591386" y="1475357"/>
                    <a:pt x="1596742" y="1569073"/>
                    <a:pt x="1620840" y="1661004"/>
                  </a:cubicBezTo>
                  <a:cubicBezTo>
                    <a:pt x="1627088" y="1685102"/>
                    <a:pt x="1626195" y="1685995"/>
                    <a:pt x="1603882" y="1683317"/>
                  </a:cubicBezTo>
                  <a:cubicBezTo>
                    <a:pt x="1556578" y="1678855"/>
                    <a:pt x="1511951" y="1693135"/>
                    <a:pt x="1468217" y="1707416"/>
                  </a:cubicBezTo>
                  <a:cubicBezTo>
                    <a:pt x="1339692" y="1750257"/>
                    <a:pt x="1236158" y="1833263"/>
                    <a:pt x="1158508" y="1953755"/>
                  </a:cubicBezTo>
                  <a:cubicBezTo>
                    <a:pt x="1151368" y="1964465"/>
                    <a:pt x="1143335" y="1973391"/>
                    <a:pt x="1131732" y="1977853"/>
                  </a:cubicBezTo>
                  <a:cubicBezTo>
                    <a:pt x="947870" y="2052826"/>
                    <a:pt x="842551" y="2198309"/>
                    <a:pt x="815775" y="2411624"/>
                  </a:cubicBezTo>
                  <a:cubicBezTo>
                    <a:pt x="813990" y="2428582"/>
                    <a:pt x="807742" y="2437508"/>
                    <a:pt x="794354" y="2444648"/>
                  </a:cubicBezTo>
                  <a:cubicBezTo>
                    <a:pt x="660474" y="2519621"/>
                    <a:pt x="562296" y="2632080"/>
                    <a:pt x="498033" y="2781133"/>
                  </a:cubicBezTo>
                  <a:cubicBezTo>
                    <a:pt x="490893" y="2797199"/>
                    <a:pt x="488216" y="2812372"/>
                    <a:pt x="488216" y="2830222"/>
                  </a:cubicBezTo>
                  <a:cubicBezTo>
                    <a:pt x="488216" y="3084594"/>
                    <a:pt x="488216" y="3338966"/>
                    <a:pt x="488216" y="3592446"/>
                  </a:cubicBezTo>
                  <a:cubicBezTo>
                    <a:pt x="488216" y="3626362"/>
                    <a:pt x="488216" y="3626362"/>
                    <a:pt x="456977" y="3626362"/>
                  </a:cubicBezTo>
                  <a:cubicBezTo>
                    <a:pt x="398070" y="3626362"/>
                    <a:pt x="339163" y="3626362"/>
                    <a:pt x="280255" y="3626362"/>
                  </a:cubicBezTo>
                  <a:cubicBezTo>
                    <a:pt x="248124" y="3626362"/>
                    <a:pt x="248124" y="3626362"/>
                    <a:pt x="248124" y="3661171"/>
                  </a:cubicBezTo>
                  <a:cubicBezTo>
                    <a:pt x="248124" y="3954814"/>
                    <a:pt x="248124" y="4249350"/>
                    <a:pt x="248124" y="4542993"/>
                  </a:cubicBezTo>
                  <a:cubicBezTo>
                    <a:pt x="248124" y="4585835"/>
                    <a:pt x="248124" y="4585835"/>
                    <a:pt x="208853" y="4585835"/>
                  </a:cubicBezTo>
                  <a:cubicBezTo>
                    <a:pt x="172259" y="4585835"/>
                    <a:pt x="136558" y="4584943"/>
                    <a:pt x="99964" y="4585835"/>
                  </a:cubicBezTo>
                  <a:cubicBezTo>
                    <a:pt x="83898" y="4585835"/>
                    <a:pt x="76758" y="4579587"/>
                    <a:pt x="77650" y="4561736"/>
                  </a:cubicBezTo>
                  <a:cubicBezTo>
                    <a:pt x="78543" y="4534960"/>
                    <a:pt x="77650" y="4509077"/>
                    <a:pt x="77650" y="4482301"/>
                  </a:cubicBezTo>
                  <a:cubicBezTo>
                    <a:pt x="77650" y="4467128"/>
                    <a:pt x="72295" y="4461773"/>
                    <a:pt x="58907" y="4461773"/>
                  </a:cubicBezTo>
                  <a:cubicBezTo>
                    <a:pt x="37486" y="4461773"/>
                    <a:pt x="15173" y="4459095"/>
                    <a:pt x="0" y="4481408"/>
                  </a:cubicBezTo>
                  <a:cubicBezTo>
                    <a:pt x="0" y="4601900"/>
                    <a:pt x="0" y="4723285"/>
                    <a:pt x="0" y="4843777"/>
                  </a:cubicBezTo>
                  <a:cubicBezTo>
                    <a:pt x="15173" y="4865198"/>
                    <a:pt x="46412" y="4875016"/>
                    <a:pt x="68725" y="4866090"/>
                  </a:cubicBezTo>
                  <a:cubicBezTo>
                    <a:pt x="78543" y="4862520"/>
                    <a:pt x="77650" y="4854487"/>
                    <a:pt x="77650" y="4846455"/>
                  </a:cubicBezTo>
                  <a:cubicBezTo>
                    <a:pt x="77650" y="4816108"/>
                    <a:pt x="78543" y="4785762"/>
                    <a:pt x="77650" y="4755416"/>
                  </a:cubicBezTo>
                  <a:cubicBezTo>
                    <a:pt x="76758" y="4736673"/>
                    <a:pt x="82113" y="4728640"/>
                    <a:pt x="99964" y="4728640"/>
                  </a:cubicBezTo>
                  <a:cubicBezTo>
                    <a:pt x="141913" y="4729532"/>
                    <a:pt x="184754" y="4729532"/>
                    <a:pt x="226703" y="4728640"/>
                  </a:cubicBezTo>
                  <a:cubicBezTo>
                    <a:pt x="241876" y="4728640"/>
                    <a:pt x="249017" y="4734888"/>
                    <a:pt x="248124" y="4751846"/>
                  </a:cubicBezTo>
                  <a:cubicBezTo>
                    <a:pt x="247232" y="4777729"/>
                    <a:pt x="248124" y="4803613"/>
                    <a:pt x="248124" y="4829496"/>
                  </a:cubicBezTo>
                  <a:cubicBezTo>
                    <a:pt x="248124" y="4866090"/>
                    <a:pt x="248124" y="4866090"/>
                    <a:pt x="281148" y="4866090"/>
                  </a:cubicBezTo>
                  <a:cubicBezTo>
                    <a:pt x="417705" y="4866090"/>
                    <a:pt x="555156" y="4866090"/>
                    <a:pt x="691713" y="4865198"/>
                  </a:cubicBezTo>
                  <a:cubicBezTo>
                    <a:pt x="790784" y="4865198"/>
                    <a:pt x="889855" y="4865198"/>
                    <a:pt x="989819" y="4865198"/>
                  </a:cubicBezTo>
                  <a:cubicBezTo>
                    <a:pt x="997852" y="4865198"/>
                    <a:pt x="1005885" y="4865198"/>
                    <a:pt x="1014810" y="4866983"/>
                  </a:cubicBezTo>
                  <a:cubicBezTo>
                    <a:pt x="1013917" y="4866983"/>
                    <a:pt x="1013917" y="4867875"/>
                    <a:pt x="1013025" y="4867875"/>
                  </a:cubicBezTo>
                  <a:lnTo>
                    <a:pt x="1322734" y="4867875"/>
                  </a:lnTo>
                  <a:lnTo>
                    <a:pt x="1807379" y="4867875"/>
                  </a:lnTo>
                  <a:close/>
                </a:path>
              </a:pathLst>
            </a:custGeom>
            <a:grpFill/>
            <a:ln w="89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50" name="Freeform: Shape 49">
              <a:extLst>
                <a:ext uri="{FF2B5EF4-FFF2-40B4-BE49-F238E27FC236}">
                  <a16:creationId xmlns:a16="http://schemas.microsoft.com/office/drawing/2014/main" id="{0EFED411-A228-4435-9CDF-898203BEBDCB}"/>
                </a:ext>
              </a:extLst>
            </p:cNvPr>
            <p:cNvSpPr/>
            <p:nvPr/>
          </p:nvSpPr>
          <p:spPr>
            <a:xfrm>
              <a:off x="267760" y="5438984"/>
              <a:ext cx="794354" cy="794354"/>
            </a:xfrm>
            <a:custGeom>
              <a:avLst/>
              <a:gdLst>
                <a:gd name="connsiteX0" fmla="*/ 797924 w 794354"/>
                <a:gd name="connsiteY0" fmla="*/ 398962 h 794354"/>
                <a:gd name="connsiteX1" fmla="*/ 398962 w 794354"/>
                <a:gd name="connsiteY1" fmla="*/ 797925 h 794354"/>
                <a:gd name="connsiteX2" fmla="*/ 0 w 794354"/>
                <a:gd name="connsiteY2" fmla="*/ 398962 h 794354"/>
                <a:gd name="connsiteX3" fmla="*/ 398962 w 794354"/>
                <a:gd name="connsiteY3" fmla="*/ 0 h 794354"/>
                <a:gd name="connsiteX4" fmla="*/ 797924 w 794354"/>
                <a:gd name="connsiteY4" fmla="*/ 398962 h 7943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94354" h="794354">
                  <a:moveTo>
                    <a:pt x="797924" y="398962"/>
                  </a:moveTo>
                  <a:cubicBezTo>
                    <a:pt x="797924" y="619303"/>
                    <a:pt x="619303" y="797925"/>
                    <a:pt x="398962" y="797925"/>
                  </a:cubicBezTo>
                  <a:cubicBezTo>
                    <a:pt x="178622" y="797925"/>
                    <a:pt x="0" y="619303"/>
                    <a:pt x="0" y="398962"/>
                  </a:cubicBezTo>
                  <a:cubicBezTo>
                    <a:pt x="0" y="178622"/>
                    <a:pt x="178622" y="0"/>
                    <a:pt x="398962" y="0"/>
                  </a:cubicBezTo>
                  <a:cubicBezTo>
                    <a:pt x="619303" y="0"/>
                    <a:pt x="797924" y="178622"/>
                    <a:pt x="797924" y="398962"/>
                  </a:cubicBezTo>
                  <a:close/>
                </a:path>
              </a:pathLst>
            </a:custGeom>
            <a:grpFill/>
            <a:ln w="89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51" name="Freeform: Shape 50">
              <a:extLst>
                <a:ext uri="{FF2B5EF4-FFF2-40B4-BE49-F238E27FC236}">
                  <a16:creationId xmlns:a16="http://schemas.microsoft.com/office/drawing/2014/main" id="{69A148E2-CBF6-4D84-A122-6EF52320827C}"/>
                </a:ext>
              </a:extLst>
            </p:cNvPr>
            <p:cNvSpPr/>
            <p:nvPr/>
          </p:nvSpPr>
          <p:spPr>
            <a:xfrm>
              <a:off x="1266504" y="5438984"/>
              <a:ext cx="794354" cy="794354"/>
            </a:xfrm>
            <a:custGeom>
              <a:avLst/>
              <a:gdLst>
                <a:gd name="connsiteX0" fmla="*/ 797925 w 794354"/>
                <a:gd name="connsiteY0" fmla="*/ 398962 h 794354"/>
                <a:gd name="connsiteX1" fmla="*/ 398962 w 794354"/>
                <a:gd name="connsiteY1" fmla="*/ 797925 h 794354"/>
                <a:gd name="connsiteX2" fmla="*/ 0 w 794354"/>
                <a:gd name="connsiteY2" fmla="*/ 398962 h 794354"/>
                <a:gd name="connsiteX3" fmla="*/ 398962 w 794354"/>
                <a:gd name="connsiteY3" fmla="*/ 0 h 794354"/>
                <a:gd name="connsiteX4" fmla="*/ 797925 w 794354"/>
                <a:gd name="connsiteY4" fmla="*/ 398962 h 7943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94354" h="794354">
                  <a:moveTo>
                    <a:pt x="797925" y="398962"/>
                  </a:moveTo>
                  <a:cubicBezTo>
                    <a:pt x="797925" y="619303"/>
                    <a:pt x="619303" y="797925"/>
                    <a:pt x="398962" y="797925"/>
                  </a:cubicBezTo>
                  <a:cubicBezTo>
                    <a:pt x="178621" y="797925"/>
                    <a:pt x="0" y="619303"/>
                    <a:pt x="0" y="398962"/>
                  </a:cubicBezTo>
                  <a:cubicBezTo>
                    <a:pt x="0" y="178622"/>
                    <a:pt x="178622" y="0"/>
                    <a:pt x="398962" y="0"/>
                  </a:cubicBezTo>
                  <a:cubicBezTo>
                    <a:pt x="619303" y="0"/>
                    <a:pt x="797925" y="178622"/>
                    <a:pt x="797925" y="398962"/>
                  </a:cubicBezTo>
                  <a:close/>
                </a:path>
              </a:pathLst>
            </a:custGeom>
            <a:grpFill/>
            <a:ln w="89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52" name="Freeform: Shape 51">
              <a:extLst>
                <a:ext uri="{FF2B5EF4-FFF2-40B4-BE49-F238E27FC236}">
                  <a16:creationId xmlns:a16="http://schemas.microsoft.com/office/drawing/2014/main" id="{82BA2E2A-62C9-498E-8135-F29F3807181C}"/>
                </a:ext>
              </a:extLst>
            </p:cNvPr>
            <p:cNvSpPr/>
            <p:nvPr/>
          </p:nvSpPr>
          <p:spPr>
            <a:xfrm>
              <a:off x="2265249" y="5438984"/>
              <a:ext cx="794354" cy="794354"/>
            </a:xfrm>
            <a:custGeom>
              <a:avLst/>
              <a:gdLst>
                <a:gd name="connsiteX0" fmla="*/ 797925 w 794354"/>
                <a:gd name="connsiteY0" fmla="*/ 398962 h 794354"/>
                <a:gd name="connsiteX1" fmla="*/ 398962 w 794354"/>
                <a:gd name="connsiteY1" fmla="*/ 797925 h 794354"/>
                <a:gd name="connsiteX2" fmla="*/ 0 w 794354"/>
                <a:gd name="connsiteY2" fmla="*/ 398962 h 794354"/>
                <a:gd name="connsiteX3" fmla="*/ 398962 w 794354"/>
                <a:gd name="connsiteY3" fmla="*/ 0 h 794354"/>
                <a:gd name="connsiteX4" fmla="*/ 797925 w 794354"/>
                <a:gd name="connsiteY4" fmla="*/ 398962 h 7943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94354" h="794354">
                  <a:moveTo>
                    <a:pt x="797925" y="398962"/>
                  </a:moveTo>
                  <a:cubicBezTo>
                    <a:pt x="797925" y="619303"/>
                    <a:pt x="619303" y="797925"/>
                    <a:pt x="398962" y="797925"/>
                  </a:cubicBezTo>
                  <a:cubicBezTo>
                    <a:pt x="178621" y="797925"/>
                    <a:pt x="0" y="619303"/>
                    <a:pt x="0" y="398962"/>
                  </a:cubicBezTo>
                  <a:cubicBezTo>
                    <a:pt x="0" y="178622"/>
                    <a:pt x="178621" y="0"/>
                    <a:pt x="398962" y="0"/>
                  </a:cubicBezTo>
                  <a:cubicBezTo>
                    <a:pt x="619303" y="0"/>
                    <a:pt x="797925" y="178622"/>
                    <a:pt x="797925" y="398962"/>
                  </a:cubicBezTo>
                  <a:close/>
                </a:path>
              </a:pathLst>
            </a:custGeom>
            <a:grpFill/>
            <a:ln w="89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53" name="Freeform: Shape 52">
              <a:extLst>
                <a:ext uri="{FF2B5EF4-FFF2-40B4-BE49-F238E27FC236}">
                  <a16:creationId xmlns:a16="http://schemas.microsoft.com/office/drawing/2014/main" id="{151C571A-79F7-46EB-88A1-77B4C0E4BE74}"/>
                </a:ext>
              </a:extLst>
            </p:cNvPr>
            <p:cNvSpPr/>
            <p:nvPr/>
          </p:nvSpPr>
          <p:spPr>
            <a:xfrm>
              <a:off x="3263993" y="5438984"/>
              <a:ext cx="794354" cy="794354"/>
            </a:xfrm>
            <a:custGeom>
              <a:avLst/>
              <a:gdLst>
                <a:gd name="connsiteX0" fmla="*/ 797925 w 794354"/>
                <a:gd name="connsiteY0" fmla="*/ 398962 h 794354"/>
                <a:gd name="connsiteX1" fmla="*/ 398962 w 794354"/>
                <a:gd name="connsiteY1" fmla="*/ 797925 h 794354"/>
                <a:gd name="connsiteX2" fmla="*/ 0 w 794354"/>
                <a:gd name="connsiteY2" fmla="*/ 398962 h 794354"/>
                <a:gd name="connsiteX3" fmla="*/ 398962 w 794354"/>
                <a:gd name="connsiteY3" fmla="*/ 0 h 794354"/>
                <a:gd name="connsiteX4" fmla="*/ 797925 w 794354"/>
                <a:gd name="connsiteY4" fmla="*/ 398962 h 7943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94354" h="794354">
                  <a:moveTo>
                    <a:pt x="797925" y="398962"/>
                  </a:moveTo>
                  <a:cubicBezTo>
                    <a:pt x="797925" y="619303"/>
                    <a:pt x="619303" y="797925"/>
                    <a:pt x="398962" y="797925"/>
                  </a:cubicBezTo>
                  <a:cubicBezTo>
                    <a:pt x="178621" y="797925"/>
                    <a:pt x="0" y="619303"/>
                    <a:pt x="0" y="398962"/>
                  </a:cubicBezTo>
                  <a:cubicBezTo>
                    <a:pt x="0" y="178622"/>
                    <a:pt x="178621" y="0"/>
                    <a:pt x="398962" y="0"/>
                  </a:cubicBezTo>
                  <a:cubicBezTo>
                    <a:pt x="619303" y="0"/>
                    <a:pt x="797925" y="178622"/>
                    <a:pt x="797925" y="398962"/>
                  </a:cubicBezTo>
                  <a:close/>
                </a:path>
              </a:pathLst>
            </a:custGeom>
            <a:grpFill/>
            <a:ln w="89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10241628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Group 24">
            <a:extLst>
              <a:ext uri="{FF2B5EF4-FFF2-40B4-BE49-F238E27FC236}">
                <a16:creationId xmlns:a16="http://schemas.microsoft.com/office/drawing/2014/main" id="{E4F6199B-2971-40BB-8935-905F573F8B7C}"/>
              </a:ext>
            </a:extLst>
          </p:cNvPr>
          <p:cNvGrpSpPr/>
          <p:nvPr/>
        </p:nvGrpSpPr>
        <p:grpSpPr>
          <a:xfrm>
            <a:off x="588057" y="1808151"/>
            <a:ext cx="3856005" cy="3241698"/>
            <a:chOff x="588057" y="489291"/>
            <a:chExt cx="7012893" cy="5895657"/>
          </a:xfrm>
        </p:grpSpPr>
        <p:grpSp>
          <p:nvGrpSpPr>
            <p:cNvPr id="18" name="Group 17">
              <a:extLst>
                <a:ext uri="{FF2B5EF4-FFF2-40B4-BE49-F238E27FC236}">
                  <a16:creationId xmlns:a16="http://schemas.microsoft.com/office/drawing/2014/main" id="{BC29380C-D701-430A-82D5-D18760DC350D}"/>
                </a:ext>
              </a:extLst>
            </p:cNvPr>
            <p:cNvGrpSpPr/>
            <p:nvPr/>
          </p:nvGrpSpPr>
          <p:grpSpPr>
            <a:xfrm>
              <a:off x="588057" y="489291"/>
              <a:ext cx="7012893" cy="5895657"/>
              <a:chOff x="588057" y="489291"/>
              <a:chExt cx="7012893" cy="5895657"/>
            </a:xfrm>
          </p:grpSpPr>
          <p:sp>
            <p:nvSpPr>
              <p:cNvPr id="15" name="Freeform: Shape 14">
                <a:extLst>
                  <a:ext uri="{FF2B5EF4-FFF2-40B4-BE49-F238E27FC236}">
                    <a16:creationId xmlns:a16="http://schemas.microsoft.com/office/drawing/2014/main" id="{A95B59AA-DF2A-432B-AE13-FAE5C0512D64}"/>
                  </a:ext>
                </a:extLst>
              </p:cNvPr>
              <p:cNvSpPr/>
              <p:nvPr/>
            </p:nvSpPr>
            <p:spPr>
              <a:xfrm>
                <a:off x="588057" y="489291"/>
                <a:ext cx="5731815" cy="5895657"/>
              </a:xfrm>
              <a:custGeom>
                <a:avLst/>
                <a:gdLst>
                  <a:gd name="connsiteX0" fmla="*/ 2900635 w 5731815"/>
                  <a:gd name="connsiteY0" fmla="*/ 0 h 5895657"/>
                  <a:gd name="connsiteX1" fmla="*/ 2939708 w 5731815"/>
                  <a:gd name="connsiteY1" fmla="*/ 611 h 5895657"/>
                  <a:gd name="connsiteX2" fmla="*/ 2939708 w 5731815"/>
                  <a:gd name="connsiteY2" fmla="*/ 1068227 h 5895657"/>
                  <a:gd name="connsiteX3" fmla="*/ 2919437 w 5731815"/>
                  <a:gd name="connsiteY3" fmla="*/ 1067354 h 5895657"/>
                  <a:gd name="connsiteX4" fmla="*/ 1061610 w 5731815"/>
                  <a:gd name="connsiteY4" fmla="*/ 2959366 h 5895657"/>
                  <a:gd name="connsiteX5" fmla="*/ 2950199 w 5731815"/>
                  <a:gd name="connsiteY5" fmla="*/ 4818902 h 5895657"/>
                  <a:gd name="connsiteX6" fmla="*/ 4729170 w 5731815"/>
                  <a:gd name="connsiteY6" fmla="*/ 3499518 h 5895657"/>
                  <a:gd name="connsiteX7" fmla="*/ 4747685 w 5731815"/>
                  <a:gd name="connsiteY7" fmla="*/ 3425483 h 5895657"/>
                  <a:gd name="connsiteX8" fmla="*/ 5338746 w 5731815"/>
                  <a:gd name="connsiteY8" fmla="*/ 3425483 h 5895657"/>
                  <a:gd name="connsiteX9" fmla="*/ 5303677 w 5731815"/>
                  <a:gd name="connsiteY9" fmla="*/ 3583197 h 5895657"/>
                  <a:gd name="connsiteX10" fmla="*/ 5334442 w 5731815"/>
                  <a:gd name="connsiteY10" fmla="*/ 3636182 h 5895657"/>
                  <a:gd name="connsiteX11" fmla="*/ 5717289 w 5731815"/>
                  <a:gd name="connsiteY11" fmla="*/ 3848114 h 5895657"/>
                  <a:gd name="connsiteX12" fmla="*/ 5727544 w 5731815"/>
                  <a:gd name="connsiteY12" fmla="*/ 3889135 h 5895657"/>
                  <a:gd name="connsiteX13" fmla="*/ 5609612 w 5731815"/>
                  <a:gd name="connsiteY13" fmla="*/ 4186524 h 5895657"/>
                  <a:gd name="connsiteX14" fmla="*/ 5568594 w 5731815"/>
                  <a:gd name="connsiteY14" fmla="*/ 4207032 h 5895657"/>
                  <a:gd name="connsiteX15" fmla="*/ 5238730 w 5731815"/>
                  <a:gd name="connsiteY15" fmla="*/ 4140376 h 5895657"/>
                  <a:gd name="connsiteX16" fmla="*/ 5143018 w 5731815"/>
                  <a:gd name="connsiteY16" fmla="*/ 4094230 h 5895657"/>
                  <a:gd name="connsiteX17" fmla="*/ 5095163 w 5731815"/>
                  <a:gd name="connsiteY17" fmla="*/ 4107904 h 5895657"/>
                  <a:gd name="connsiteX18" fmla="*/ 4879813 w 5731815"/>
                  <a:gd name="connsiteY18" fmla="*/ 4441183 h 5895657"/>
                  <a:gd name="connsiteX19" fmla="*/ 4886650 w 5731815"/>
                  <a:gd name="connsiteY19" fmla="*/ 4499293 h 5895657"/>
                  <a:gd name="connsiteX20" fmla="*/ 5084908 w 5731815"/>
                  <a:gd name="connsiteY20" fmla="*/ 4736863 h 5895657"/>
                  <a:gd name="connsiteX21" fmla="*/ 5119092 w 5731815"/>
                  <a:gd name="connsiteY21" fmla="*/ 4786430 h 5895657"/>
                  <a:gd name="connsiteX22" fmla="*/ 5110546 w 5731815"/>
                  <a:gd name="connsiteY22" fmla="*/ 4935125 h 5895657"/>
                  <a:gd name="connsiteX23" fmla="*/ 4939632 w 5731815"/>
                  <a:gd name="connsiteY23" fmla="*/ 5109454 h 5895657"/>
                  <a:gd name="connsiteX24" fmla="*/ 4876394 w 5731815"/>
                  <a:gd name="connsiteY24" fmla="*/ 5114582 h 5895657"/>
                  <a:gd name="connsiteX25" fmla="*/ 4616605 w 5731815"/>
                  <a:gd name="connsiteY25" fmla="*/ 4941958 h 5895657"/>
                  <a:gd name="connsiteX26" fmla="*/ 4537988 w 5731815"/>
                  <a:gd name="connsiteY26" fmla="*/ 4858214 h 5895657"/>
                  <a:gd name="connsiteX27" fmla="*/ 4481584 w 5731815"/>
                  <a:gd name="connsiteY27" fmla="*/ 4851377 h 5895657"/>
                  <a:gd name="connsiteX28" fmla="*/ 4155141 w 5731815"/>
                  <a:gd name="connsiteY28" fmla="*/ 5076982 h 5895657"/>
                  <a:gd name="connsiteX29" fmla="*/ 4136340 w 5731815"/>
                  <a:gd name="connsiteY29" fmla="*/ 5116291 h 5895657"/>
                  <a:gd name="connsiteX30" fmla="*/ 4254269 w 5731815"/>
                  <a:gd name="connsiteY30" fmla="*/ 5505974 h 5895657"/>
                  <a:gd name="connsiteX31" fmla="*/ 4202996 w 5731815"/>
                  <a:gd name="connsiteY31" fmla="*/ 5608523 h 5895657"/>
                  <a:gd name="connsiteX32" fmla="*/ 3960298 w 5731815"/>
                  <a:gd name="connsiteY32" fmla="*/ 5712778 h 5895657"/>
                  <a:gd name="connsiteX33" fmla="*/ 3903898 w 5731815"/>
                  <a:gd name="connsiteY33" fmla="*/ 5695689 h 5895657"/>
                  <a:gd name="connsiteX34" fmla="*/ 3727856 w 5731815"/>
                  <a:gd name="connsiteY34" fmla="*/ 5432481 h 5895657"/>
                  <a:gd name="connsiteX35" fmla="*/ 3686838 w 5731815"/>
                  <a:gd name="connsiteY35" fmla="*/ 5321389 h 5895657"/>
                  <a:gd name="connsiteX36" fmla="*/ 3642399 w 5731815"/>
                  <a:gd name="connsiteY36" fmla="*/ 5297460 h 5895657"/>
                  <a:gd name="connsiteX37" fmla="*/ 3245882 w 5731815"/>
                  <a:gd name="connsiteY37" fmla="*/ 5381208 h 5895657"/>
                  <a:gd name="connsiteX38" fmla="*/ 3220244 w 5731815"/>
                  <a:gd name="connsiteY38" fmla="*/ 5415389 h 5895657"/>
                  <a:gd name="connsiteX39" fmla="*/ 3172390 w 5731815"/>
                  <a:gd name="connsiteY39" fmla="*/ 5854639 h 5895657"/>
                  <a:gd name="connsiteX40" fmla="*/ 3133078 w 5731815"/>
                  <a:gd name="connsiteY40" fmla="*/ 5888820 h 5895657"/>
                  <a:gd name="connsiteX41" fmla="*/ 2967291 w 5731815"/>
                  <a:gd name="connsiteY41" fmla="*/ 5895657 h 5895657"/>
                  <a:gd name="connsiteX42" fmla="*/ 2963873 w 5731815"/>
                  <a:gd name="connsiteY42" fmla="*/ 5881983 h 5895657"/>
                  <a:gd name="connsiteX43" fmla="*/ 2823724 w 5731815"/>
                  <a:gd name="connsiteY43" fmla="*/ 5881983 h 5895657"/>
                  <a:gd name="connsiteX44" fmla="*/ 2780997 w 5731815"/>
                  <a:gd name="connsiteY44" fmla="*/ 5846093 h 5895657"/>
                  <a:gd name="connsiteX45" fmla="*/ 2716051 w 5731815"/>
                  <a:gd name="connsiteY45" fmla="*/ 5519647 h 5895657"/>
                  <a:gd name="connsiteX46" fmla="*/ 2722888 w 5731815"/>
                  <a:gd name="connsiteY46" fmla="*/ 5422226 h 5895657"/>
                  <a:gd name="connsiteX47" fmla="*/ 2688703 w 5731815"/>
                  <a:gd name="connsiteY47" fmla="*/ 5377790 h 5895657"/>
                  <a:gd name="connsiteX48" fmla="*/ 2302439 w 5731815"/>
                  <a:gd name="connsiteY48" fmla="*/ 5306006 h 5895657"/>
                  <a:gd name="connsiteX49" fmla="*/ 2252875 w 5731815"/>
                  <a:gd name="connsiteY49" fmla="*/ 5335060 h 5895657"/>
                  <a:gd name="connsiteX50" fmla="*/ 2037522 w 5731815"/>
                  <a:gd name="connsiteY50" fmla="*/ 5721324 h 5895657"/>
                  <a:gd name="connsiteX51" fmla="*/ 1999922 w 5731815"/>
                  <a:gd name="connsiteY51" fmla="*/ 5731579 h 5895657"/>
                  <a:gd name="connsiteX52" fmla="*/ 1699115 w 5731815"/>
                  <a:gd name="connsiteY52" fmla="*/ 5611941 h 5895657"/>
                  <a:gd name="connsiteX53" fmla="*/ 1680314 w 5731815"/>
                  <a:gd name="connsiteY53" fmla="*/ 5570920 h 5895657"/>
                  <a:gd name="connsiteX54" fmla="*/ 1746969 w 5731815"/>
                  <a:gd name="connsiteY54" fmla="*/ 5244478 h 5895657"/>
                  <a:gd name="connsiteX55" fmla="*/ 1794827 w 5731815"/>
                  <a:gd name="connsiteY55" fmla="*/ 5143638 h 5895657"/>
                  <a:gd name="connsiteX56" fmla="*/ 1781153 w 5731815"/>
                  <a:gd name="connsiteY56" fmla="*/ 5099199 h 5895657"/>
                  <a:gd name="connsiteX57" fmla="*/ 1441038 w 5731815"/>
                  <a:gd name="connsiteY57" fmla="*/ 4878721 h 5895657"/>
                  <a:gd name="connsiteX58" fmla="*/ 1393180 w 5731815"/>
                  <a:gd name="connsiteY58" fmla="*/ 4885558 h 5895657"/>
                  <a:gd name="connsiteX59" fmla="*/ 1044518 w 5731815"/>
                  <a:gd name="connsiteY59" fmla="*/ 5164149 h 5895657"/>
                  <a:gd name="connsiteX60" fmla="*/ 1003497 w 5731815"/>
                  <a:gd name="connsiteY60" fmla="*/ 5159021 h 5895657"/>
                  <a:gd name="connsiteX61" fmla="*/ 774473 w 5731815"/>
                  <a:gd name="connsiteY61" fmla="*/ 4936834 h 5895657"/>
                  <a:gd name="connsiteX62" fmla="*/ 771054 w 5731815"/>
                  <a:gd name="connsiteY62" fmla="*/ 4892394 h 5895657"/>
                  <a:gd name="connsiteX63" fmla="*/ 957351 w 5731815"/>
                  <a:gd name="connsiteY63" fmla="*/ 4615516 h 5895657"/>
                  <a:gd name="connsiteX64" fmla="*/ 1035972 w 5731815"/>
                  <a:gd name="connsiteY64" fmla="*/ 4543732 h 5895657"/>
                  <a:gd name="connsiteX65" fmla="*/ 1042808 w 5731815"/>
                  <a:gd name="connsiteY65" fmla="*/ 4490750 h 5895657"/>
                  <a:gd name="connsiteX66" fmla="*/ 815494 w 5731815"/>
                  <a:gd name="connsiteY66" fmla="*/ 4159177 h 5895657"/>
                  <a:gd name="connsiteX67" fmla="*/ 764217 w 5731815"/>
                  <a:gd name="connsiteY67" fmla="*/ 4150631 h 5895657"/>
                  <a:gd name="connsiteX68" fmla="*/ 340354 w 5731815"/>
                  <a:gd name="connsiteY68" fmla="*/ 4271978 h 5895657"/>
                  <a:gd name="connsiteX69" fmla="*/ 304464 w 5731815"/>
                  <a:gd name="connsiteY69" fmla="*/ 4249762 h 5895657"/>
                  <a:gd name="connsiteX70" fmla="*/ 177985 w 5731815"/>
                  <a:gd name="connsiteY70" fmla="*/ 3955791 h 5895657"/>
                  <a:gd name="connsiteX71" fmla="*/ 193368 w 5731815"/>
                  <a:gd name="connsiteY71" fmla="*/ 3913061 h 5895657"/>
                  <a:gd name="connsiteX72" fmla="*/ 471956 w 5731815"/>
                  <a:gd name="connsiteY72" fmla="*/ 3728476 h 5895657"/>
                  <a:gd name="connsiteX73" fmla="*/ 576214 w 5731815"/>
                  <a:gd name="connsiteY73" fmla="*/ 3690874 h 5895657"/>
                  <a:gd name="connsiteX74" fmla="*/ 598434 w 5731815"/>
                  <a:gd name="connsiteY74" fmla="*/ 3649856 h 5895657"/>
                  <a:gd name="connsiteX75" fmla="*/ 512977 w 5731815"/>
                  <a:gd name="connsiteY75" fmla="*/ 3249918 h 5895657"/>
                  <a:gd name="connsiteX76" fmla="*/ 477084 w 5731815"/>
                  <a:gd name="connsiteY76" fmla="*/ 3224280 h 5895657"/>
                  <a:gd name="connsiteX77" fmla="*/ 34418 w 5731815"/>
                  <a:gd name="connsiteY77" fmla="*/ 3174716 h 5895657"/>
                  <a:gd name="connsiteX78" fmla="*/ 7071 w 5731815"/>
                  <a:gd name="connsiteY78" fmla="*/ 3142241 h 5895657"/>
                  <a:gd name="connsiteX79" fmla="*/ 1947 w 5731815"/>
                  <a:gd name="connsiteY79" fmla="*/ 2817508 h 5895657"/>
                  <a:gd name="connsiteX80" fmla="*/ 34418 w 5731815"/>
                  <a:gd name="connsiteY80" fmla="*/ 2785033 h 5895657"/>
                  <a:gd name="connsiteX81" fmla="*/ 365992 w 5731815"/>
                  <a:gd name="connsiteY81" fmla="*/ 2718377 h 5895657"/>
                  <a:gd name="connsiteX82" fmla="*/ 463410 w 5731815"/>
                  <a:gd name="connsiteY82" fmla="*/ 2725214 h 5895657"/>
                  <a:gd name="connsiteX83" fmla="*/ 507849 w 5731815"/>
                  <a:gd name="connsiteY83" fmla="*/ 2689321 h 5895657"/>
                  <a:gd name="connsiteX84" fmla="*/ 577924 w 5731815"/>
                  <a:gd name="connsiteY84" fmla="*/ 2308184 h 5895657"/>
                  <a:gd name="connsiteX85" fmla="*/ 543739 w 5731815"/>
                  <a:gd name="connsiteY85" fmla="*/ 2253492 h 5895657"/>
                  <a:gd name="connsiteX86" fmla="*/ 162606 w 5731815"/>
                  <a:gd name="connsiteY86" fmla="*/ 2039851 h 5895657"/>
                  <a:gd name="connsiteX87" fmla="*/ 152347 w 5731815"/>
                  <a:gd name="connsiteY87" fmla="*/ 2007376 h 5895657"/>
                  <a:gd name="connsiteX88" fmla="*/ 273698 w 5731815"/>
                  <a:gd name="connsiteY88" fmla="*/ 1701441 h 5895657"/>
                  <a:gd name="connsiteX89" fmla="*/ 311297 w 5731815"/>
                  <a:gd name="connsiteY89" fmla="*/ 1684352 h 5895657"/>
                  <a:gd name="connsiteX90" fmla="*/ 742001 w 5731815"/>
                  <a:gd name="connsiteY90" fmla="*/ 1798863 h 5895657"/>
                  <a:gd name="connsiteX91" fmla="*/ 784728 w 5731815"/>
                  <a:gd name="connsiteY91" fmla="*/ 1785189 h 5895657"/>
                  <a:gd name="connsiteX92" fmla="*/ 1001787 w 5731815"/>
                  <a:gd name="connsiteY92" fmla="*/ 1448491 h 5895657"/>
                  <a:gd name="connsiteX93" fmla="*/ 1003497 w 5731815"/>
                  <a:gd name="connsiteY93" fmla="*/ 1402343 h 5895657"/>
                  <a:gd name="connsiteX94" fmla="*/ 789856 w 5731815"/>
                  <a:gd name="connsiteY94" fmla="*/ 1149393 h 5895657"/>
                  <a:gd name="connsiteX95" fmla="*/ 757384 w 5731815"/>
                  <a:gd name="connsiteY95" fmla="*/ 1103245 h 5895657"/>
                  <a:gd name="connsiteX96" fmla="*/ 764217 w 5731815"/>
                  <a:gd name="connsiteY96" fmla="*/ 961387 h 5895657"/>
                  <a:gd name="connsiteX97" fmla="*/ 940259 w 5731815"/>
                  <a:gd name="connsiteY97" fmla="*/ 781930 h 5895657"/>
                  <a:gd name="connsiteX98" fmla="*/ 994951 w 5731815"/>
                  <a:gd name="connsiteY98" fmla="*/ 776802 h 5895657"/>
                  <a:gd name="connsiteX99" fmla="*/ 1261577 w 5731815"/>
                  <a:gd name="connsiteY99" fmla="*/ 954550 h 5895657"/>
                  <a:gd name="connsiteX100" fmla="*/ 1335070 w 5731815"/>
                  <a:gd name="connsiteY100" fmla="*/ 1031461 h 5895657"/>
                  <a:gd name="connsiteX101" fmla="*/ 1398307 w 5731815"/>
                  <a:gd name="connsiteY101" fmla="*/ 1040007 h 5895657"/>
                  <a:gd name="connsiteX102" fmla="*/ 1721335 w 5731815"/>
                  <a:gd name="connsiteY102" fmla="*/ 817820 h 5895657"/>
                  <a:gd name="connsiteX103" fmla="*/ 1738423 w 5731815"/>
                  <a:gd name="connsiteY103" fmla="*/ 775093 h 5895657"/>
                  <a:gd name="connsiteX104" fmla="*/ 1630750 w 5731815"/>
                  <a:gd name="connsiteY104" fmla="*/ 423009 h 5895657"/>
                  <a:gd name="connsiteX105" fmla="*/ 1704242 w 5731815"/>
                  <a:gd name="connsiteY105" fmla="*/ 272606 h 5895657"/>
                  <a:gd name="connsiteX106" fmla="*/ 1916174 w 5731815"/>
                  <a:gd name="connsiteY106" fmla="*/ 183733 h 5895657"/>
                  <a:gd name="connsiteX107" fmla="*/ 1972575 w 5731815"/>
                  <a:gd name="connsiteY107" fmla="*/ 199113 h 5895657"/>
                  <a:gd name="connsiteX108" fmla="*/ 2148617 w 5731815"/>
                  <a:gd name="connsiteY108" fmla="*/ 462321 h 5895657"/>
                  <a:gd name="connsiteX109" fmla="*/ 2189638 w 5731815"/>
                  <a:gd name="connsiteY109" fmla="*/ 569995 h 5895657"/>
                  <a:gd name="connsiteX110" fmla="*/ 2237492 w 5731815"/>
                  <a:gd name="connsiteY110" fmla="*/ 597342 h 5895657"/>
                  <a:gd name="connsiteX111" fmla="*/ 2625466 w 5731815"/>
                  <a:gd name="connsiteY111" fmla="*/ 515303 h 5895657"/>
                  <a:gd name="connsiteX112" fmla="*/ 2656228 w 5731815"/>
                  <a:gd name="connsiteY112" fmla="*/ 475995 h 5895657"/>
                  <a:gd name="connsiteX113" fmla="*/ 2705795 w 5731815"/>
                  <a:gd name="connsiteY113" fmla="*/ 36748 h 5895657"/>
                  <a:gd name="connsiteX114" fmla="*/ 2736558 w 5731815"/>
                  <a:gd name="connsiteY114" fmla="*/ 7692 h 5895657"/>
                  <a:gd name="connsiteX115" fmla="*/ 2900635 w 5731815"/>
                  <a:gd name="connsiteY115" fmla="*/ 0 h 58956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</a:cxnLst>
                <a:rect l="l" t="t" r="r" b="b"/>
                <a:pathLst>
                  <a:path w="5731815" h="5895657">
                    <a:moveTo>
                      <a:pt x="2900635" y="0"/>
                    </a:moveTo>
                    <a:lnTo>
                      <a:pt x="2939708" y="611"/>
                    </a:lnTo>
                    <a:lnTo>
                      <a:pt x="2939708" y="1068227"/>
                    </a:lnTo>
                    <a:lnTo>
                      <a:pt x="2919437" y="1067354"/>
                    </a:lnTo>
                    <a:cubicBezTo>
                      <a:pt x="1893958" y="1074191"/>
                      <a:pt x="1054770" y="1891157"/>
                      <a:pt x="1061610" y="2959366"/>
                    </a:cubicBezTo>
                    <a:cubicBezTo>
                      <a:pt x="1070152" y="3983135"/>
                      <a:pt x="1885412" y="4810356"/>
                      <a:pt x="2950199" y="4818902"/>
                    </a:cubicBezTo>
                    <a:cubicBezTo>
                      <a:pt x="3780626" y="4805015"/>
                      <a:pt x="4493709" y="4273241"/>
                      <a:pt x="4729170" y="3499518"/>
                    </a:cubicBezTo>
                    <a:lnTo>
                      <a:pt x="4747685" y="3425483"/>
                    </a:lnTo>
                    <a:lnTo>
                      <a:pt x="5338746" y="3425483"/>
                    </a:lnTo>
                    <a:lnTo>
                      <a:pt x="5303677" y="3583197"/>
                    </a:lnTo>
                    <a:cubicBezTo>
                      <a:pt x="5295131" y="3613963"/>
                      <a:pt x="5305386" y="3629345"/>
                      <a:pt x="5334442" y="3636182"/>
                    </a:cubicBezTo>
                    <a:cubicBezTo>
                      <a:pt x="5481428" y="3672072"/>
                      <a:pt x="5589105" y="3778040"/>
                      <a:pt x="5717289" y="3848114"/>
                    </a:cubicBezTo>
                    <a:cubicBezTo>
                      <a:pt x="5734381" y="3858369"/>
                      <a:pt x="5734381" y="3872043"/>
                      <a:pt x="5727544" y="3889135"/>
                    </a:cubicBezTo>
                    <a:cubicBezTo>
                      <a:pt x="5693360" y="3989972"/>
                      <a:pt x="5652342" y="4089103"/>
                      <a:pt x="5609612" y="4186524"/>
                    </a:cubicBezTo>
                    <a:cubicBezTo>
                      <a:pt x="5601066" y="4205322"/>
                      <a:pt x="5589105" y="4212159"/>
                      <a:pt x="5568594" y="4207032"/>
                    </a:cubicBezTo>
                    <a:cubicBezTo>
                      <a:pt x="5459208" y="4184815"/>
                      <a:pt x="5348116" y="4164305"/>
                      <a:pt x="5238730" y="4140376"/>
                    </a:cubicBezTo>
                    <a:cubicBezTo>
                      <a:pt x="5204549" y="4131830"/>
                      <a:pt x="5173783" y="4111322"/>
                      <a:pt x="5143018" y="4094230"/>
                    </a:cubicBezTo>
                    <a:cubicBezTo>
                      <a:pt x="5120801" y="4082266"/>
                      <a:pt x="5108837" y="4083975"/>
                      <a:pt x="5095163" y="4107904"/>
                    </a:cubicBezTo>
                    <a:cubicBezTo>
                      <a:pt x="5031926" y="4224124"/>
                      <a:pt x="4961852" y="4336928"/>
                      <a:pt x="4879813" y="4441183"/>
                    </a:cubicBezTo>
                    <a:cubicBezTo>
                      <a:pt x="4861012" y="4465112"/>
                      <a:pt x="4857593" y="4480495"/>
                      <a:pt x="4886650" y="4499293"/>
                    </a:cubicBezTo>
                    <a:cubicBezTo>
                      <a:pt x="4977234" y="4557406"/>
                      <a:pt x="5021670" y="4654824"/>
                      <a:pt x="5084908" y="4736863"/>
                    </a:cubicBezTo>
                    <a:cubicBezTo>
                      <a:pt x="5096872" y="4752246"/>
                      <a:pt x="5107128" y="4769338"/>
                      <a:pt x="5119092" y="4786430"/>
                    </a:cubicBezTo>
                    <a:cubicBezTo>
                      <a:pt x="5187457" y="4885558"/>
                      <a:pt x="5184039" y="4851377"/>
                      <a:pt x="5110546" y="4935125"/>
                    </a:cubicBezTo>
                    <a:cubicBezTo>
                      <a:pt x="5057564" y="4996653"/>
                      <a:pt x="4996032" y="5051344"/>
                      <a:pt x="4939632" y="5109454"/>
                    </a:cubicBezTo>
                    <a:cubicBezTo>
                      <a:pt x="4919121" y="5131674"/>
                      <a:pt x="4902033" y="5131674"/>
                      <a:pt x="4876394" y="5114582"/>
                    </a:cubicBezTo>
                    <a:cubicBezTo>
                      <a:pt x="4790937" y="5056472"/>
                      <a:pt x="4703771" y="4998362"/>
                      <a:pt x="4616605" y="4941958"/>
                    </a:cubicBezTo>
                    <a:cubicBezTo>
                      <a:pt x="4584133" y="4919742"/>
                      <a:pt x="4561913" y="4887267"/>
                      <a:pt x="4537988" y="4858214"/>
                    </a:cubicBezTo>
                    <a:cubicBezTo>
                      <a:pt x="4519186" y="4835994"/>
                      <a:pt x="4503803" y="4832575"/>
                      <a:pt x="4481584" y="4851377"/>
                    </a:cubicBezTo>
                    <a:cubicBezTo>
                      <a:pt x="4379035" y="4935125"/>
                      <a:pt x="4269652" y="5010326"/>
                      <a:pt x="4155141" y="5076982"/>
                    </a:cubicBezTo>
                    <a:cubicBezTo>
                      <a:pt x="4139759" y="5085528"/>
                      <a:pt x="4122666" y="5094074"/>
                      <a:pt x="4136340" y="5116291"/>
                    </a:cubicBezTo>
                    <a:cubicBezTo>
                      <a:pt x="4214961" y="5234223"/>
                      <a:pt x="4220088" y="5374371"/>
                      <a:pt x="4254269" y="5505974"/>
                    </a:cubicBezTo>
                    <a:cubicBezTo>
                      <a:pt x="4274779" y="5582885"/>
                      <a:pt x="4279907" y="5572630"/>
                      <a:pt x="4202996" y="5608523"/>
                    </a:cubicBezTo>
                    <a:cubicBezTo>
                      <a:pt x="4122666" y="5646122"/>
                      <a:pt x="4040628" y="5678597"/>
                      <a:pt x="3960298" y="5712778"/>
                    </a:cubicBezTo>
                    <a:cubicBezTo>
                      <a:pt x="3934660" y="5723033"/>
                      <a:pt x="3919281" y="5719615"/>
                      <a:pt x="3903898" y="5695689"/>
                    </a:cubicBezTo>
                    <a:cubicBezTo>
                      <a:pt x="3845788" y="5606814"/>
                      <a:pt x="3785969" y="5521357"/>
                      <a:pt x="3727856" y="5432481"/>
                    </a:cubicBezTo>
                    <a:cubicBezTo>
                      <a:pt x="3705639" y="5398300"/>
                      <a:pt x="3697093" y="5358988"/>
                      <a:pt x="3686838" y="5321389"/>
                    </a:cubicBezTo>
                    <a:cubicBezTo>
                      <a:pt x="3680001" y="5297460"/>
                      <a:pt x="3668037" y="5290623"/>
                      <a:pt x="3642399" y="5297460"/>
                    </a:cubicBezTo>
                    <a:cubicBezTo>
                      <a:pt x="3512505" y="5336769"/>
                      <a:pt x="3380903" y="5364116"/>
                      <a:pt x="3245882" y="5381208"/>
                    </a:cubicBezTo>
                    <a:cubicBezTo>
                      <a:pt x="3223662" y="5384627"/>
                      <a:pt x="3216826" y="5394879"/>
                      <a:pt x="3220244" y="5415389"/>
                    </a:cubicBezTo>
                    <a:cubicBezTo>
                      <a:pt x="3244173" y="5565793"/>
                      <a:pt x="3189479" y="5707650"/>
                      <a:pt x="3172390" y="5854639"/>
                    </a:cubicBezTo>
                    <a:cubicBezTo>
                      <a:pt x="3168971" y="5880274"/>
                      <a:pt x="3155297" y="5888820"/>
                      <a:pt x="3133078" y="5888820"/>
                    </a:cubicBezTo>
                    <a:cubicBezTo>
                      <a:pt x="3078387" y="5890529"/>
                      <a:pt x="3021986" y="5893948"/>
                      <a:pt x="2967291" y="5895657"/>
                    </a:cubicBezTo>
                    <a:cubicBezTo>
                      <a:pt x="2963873" y="5883692"/>
                      <a:pt x="2963873" y="5883692"/>
                      <a:pt x="2963873" y="5881983"/>
                    </a:cubicBezTo>
                    <a:cubicBezTo>
                      <a:pt x="2917728" y="5881983"/>
                      <a:pt x="2869870" y="5881983"/>
                      <a:pt x="2823724" y="5881983"/>
                    </a:cubicBezTo>
                    <a:cubicBezTo>
                      <a:pt x="2798086" y="5881983"/>
                      <a:pt x="2784416" y="5871728"/>
                      <a:pt x="2780997" y="5846093"/>
                    </a:cubicBezTo>
                    <a:cubicBezTo>
                      <a:pt x="2760487" y="5736707"/>
                      <a:pt x="2736558" y="5629030"/>
                      <a:pt x="2716051" y="5519647"/>
                    </a:cubicBezTo>
                    <a:cubicBezTo>
                      <a:pt x="2709214" y="5487172"/>
                      <a:pt x="2719469" y="5454701"/>
                      <a:pt x="2722888" y="5422226"/>
                    </a:cubicBezTo>
                    <a:cubicBezTo>
                      <a:pt x="2726306" y="5394879"/>
                      <a:pt x="2719469" y="5381208"/>
                      <a:pt x="2688703" y="5377790"/>
                    </a:cubicBezTo>
                    <a:cubicBezTo>
                      <a:pt x="2558810" y="5364116"/>
                      <a:pt x="2428914" y="5340187"/>
                      <a:pt x="2302439" y="5306006"/>
                    </a:cubicBezTo>
                    <a:cubicBezTo>
                      <a:pt x="2275091" y="5299169"/>
                      <a:pt x="2259712" y="5307715"/>
                      <a:pt x="2252875" y="5335060"/>
                    </a:cubicBezTo>
                    <a:cubicBezTo>
                      <a:pt x="2216982" y="5483754"/>
                      <a:pt x="2109308" y="5591431"/>
                      <a:pt x="2037522" y="5721324"/>
                    </a:cubicBezTo>
                    <a:cubicBezTo>
                      <a:pt x="2028979" y="5736707"/>
                      <a:pt x="2015305" y="5736707"/>
                      <a:pt x="1999922" y="5731579"/>
                    </a:cubicBezTo>
                    <a:cubicBezTo>
                      <a:pt x="1897376" y="5697398"/>
                      <a:pt x="1796536" y="5656377"/>
                      <a:pt x="1699115" y="5611941"/>
                    </a:cubicBezTo>
                    <a:cubicBezTo>
                      <a:pt x="1678604" y="5603395"/>
                      <a:pt x="1676895" y="5588012"/>
                      <a:pt x="1680314" y="5570920"/>
                    </a:cubicBezTo>
                    <a:cubicBezTo>
                      <a:pt x="1702533" y="5461538"/>
                      <a:pt x="1721335" y="5352152"/>
                      <a:pt x="1746969" y="5244478"/>
                    </a:cubicBezTo>
                    <a:cubicBezTo>
                      <a:pt x="1755515" y="5208585"/>
                      <a:pt x="1776026" y="5176110"/>
                      <a:pt x="1794827" y="5143638"/>
                    </a:cubicBezTo>
                    <a:cubicBezTo>
                      <a:pt x="1806792" y="5123128"/>
                      <a:pt x="1803373" y="5111163"/>
                      <a:pt x="1781153" y="5099199"/>
                    </a:cubicBezTo>
                    <a:cubicBezTo>
                      <a:pt x="1661512" y="5035961"/>
                      <a:pt x="1548711" y="4960759"/>
                      <a:pt x="1441038" y="4878721"/>
                    </a:cubicBezTo>
                    <a:cubicBezTo>
                      <a:pt x="1422236" y="4863341"/>
                      <a:pt x="1408563" y="4863341"/>
                      <a:pt x="1393180" y="4885558"/>
                    </a:cubicBezTo>
                    <a:cubicBezTo>
                      <a:pt x="1304304" y="5010326"/>
                      <a:pt x="1162446" y="5071855"/>
                      <a:pt x="1044518" y="5164149"/>
                    </a:cubicBezTo>
                    <a:cubicBezTo>
                      <a:pt x="1029135" y="5176110"/>
                      <a:pt x="1017170" y="5170985"/>
                      <a:pt x="1003497" y="5159021"/>
                    </a:cubicBezTo>
                    <a:cubicBezTo>
                      <a:pt x="923167" y="5088947"/>
                      <a:pt x="847965" y="5012036"/>
                      <a:pt x="774473" y="4936834"/>
                    </a:cubicBezTo>
                    <a:cubicBezTo>
                      <a:pt x="760802" y="4921451"/>
                      <a:pt x="759090" y="4909486"/>
                      <a:pt x="771054" y="4892394"/>
                    </a:cubicBezTo>
                    <a:cubicBezTo>
                      <a:pt x="832582" y="4800100"/>
                      <a:pt x="894114" y="4707810"/>
                      <a:pt x="957351" y="4615516"/>
                    </a:cubicBezTo>
                    <a:cubicBezTo>
                      <a:pt x="977859" y="4586459"/>
                      <a:pt x="1008624" y="4567658"/>
                      <a:pt x="1035972" y="4543732"/>
                    </a:cubicBezTo>
                    <a:cubicBezTo>
                      <a:pt x="1056482" y="4526640"/>
                      <a:pt x="1059901" y="4511257"/>
                      <a:pt x="1042808" y="4490750"/>
                    </a:cubicBezTo>
                    <a:cubicBezTo>
                      <a:pt x="959061" y="4386492"/>
                      <a:pt x="882150" y="4277106"/>
                      <a:pt x="815494" y="4159177"/>
                    </a:cubicBezTo>
                    <a:cubicBezTo>
                      <a:pt x="800111" y="4131830"/>
                      <a:pt x="784728" y="4136957"/>
                      <a:pt x="764217" y="4150631"/>
                    </a:cubicBezTo>
                    <a:cubicBezTo>
                      <a:pt x="634324" y="4230960"/>
                      <a:pt x="482211" y="4232670"/>
                      <a:pt x="340354" y="4271978"/>
                    </a:cubicBezTo>
                    <a:cubicBezTo>
                      <a:pt x="321552" y="4277106"/>
                      <a:pt x="311297" y="4266851"/>
                      <a:pt x="304464" y="4249762"/>
                    </a:cubicBezTo>
                    <a:cubicBezTo>
                      <a:pt x="258315" y="4154049"/>
                      <a:pt x="215588" y="4054919"/>
                      <a:pt x="177985" y="3955791"/>
                    </a:cubicBezTo>
                    <a:cubicBezTo>
                      <a:pt x="171148" y="3935281"/>
                      <a:pt x="176276" y="3923316"/>
                      <a:pt x="193368" y="3913061"/>
                    </a:cubicBezTo>
                    <a:cubicBezTo>
                      <a:pt x="285662" y="3851533"/>
                      <a:pt x="376247" y="3788295"/>
                      <a:pt x="471956" y="3728476"/>
                    </a:cubicBezTo>
                    <a:cubicBezTo>
                      <a:pt x="502722" y="3709675"/>
                      <a:pt x="540321" y="3701129"/>
                      <a:pt x="576214" y="3690874"/>
                    </a:cubicBezTo>
                    <a:cubicBezTo>
                      <a:pt x="598434" y="3684037"/>
                      <a:pt x="605268" y="3673782"/>
                      <a:pt x="598434" y="3649856"/>
                    </a:cubicBezTo>
                    <a:cubicBezTo>
                      <a:pt x="559122" y="3518250"/>
                      <a:pt x="531778" y="3384939"/>
                      <a:pt x="512977" y="3249918"/>
                    </a:cubicBezTo>
                    <a:cubicBezTo>
                      <a:pt x="509559" y="3227698"/>
                      <a:pt x="499303" y="3220861"/>
                      <a:pt x="477084" y="3224280"/>
                    </a:cubicBezTo>
                    <a:cubicBezTo>
                      <a:pt x="324971" y="3249918"/>
                      <a:pt x="181404" y="3191808"/>
                      <a:pt x="34418" y="3174716"/>
                    </a:cubicBezTo>
                    <a:cubicBezTo>
                      <a:pt x="15617" y="3173007"/>
                      <a:pt x="8784" y="3161042"/>
                      <a:pt x="7071" y="3142241"/>
                    </a:cubicBezTo>
                    <a:cubicBezTo>
                      <a:pt x="-3181" y="3034567"/>
                      <a:pt x="238" y="2926891"/>
                      <a:pt x="1947" y="2817508"/>
                    </a:cubicBezTo>
                    <a:cubicBezTo>
                      <a:pt x="1947" y="2796997"/>
                      <a:pt x="15617" y="2788451"/>
                      <a:pt x="34418" y="2785033"/>
                    </a:cubicBezTo>
                    <a:cubicBezTo>
                      <a:pt x="145514" y="2762813"/>
                      <a:pt x="254896" y="2740597"/>
                      <a:pt x="365992" y="2718377"/>
                    </a:cubicBezTo>
                    <a:cubicBezTo>
                      <a:pt x="398463" y="2711540"/>
                      <a:pt x="430938" y="2721795"/>
                      <a:pt x="463410" y="2725214"/>
                    </a:cubicBezTo>
                    <a:cubicBezTo>
                      <a:pt x="490757" y="2728633"/>
                      <a:pt x="504431" y="2718377"/>
                      <a:pt x="507849" y="2689321"/>
                    </a:cubicBezTo>
                    <a:cubicBezTo>
                      <a:pt x="521523" y="2561136"/>
                      <a:pt x="545449" y="2432952"/>
                      <a:pt x="577924" y="2308184"/>
                    </a:cubicBezTo>
                    <a:cubicBezTo>
                      <a:pt x="586470" y="2275712"/>
                      <a:pt x="574505" y="2260329"/>
                      <a:pt x="543739" y="2253492"/>
                    </a:cubicBezTo>
                    <a:cubicBezTo>
                      <a:pt x="398463" y="2215893"/>
                      <a:pt x="289081" y="2109925"/>
                      <a:pt x="162606" y="2039851"/>
                    </a:cubicBezTo>
                    <a:cubicBezTo>
                      <a:pt x="148929" y="2033014"/>
                      <a:pt x="148929" y="2021050"/>
                      <a:pt x="152347" y="2007376"/>
                    </a:cubicBezTo>
                    <a:cubicBezTo>
                      <a:pt x="186531" y="1903121"/>
                      <a:pt x="229258" y="1802281"/>
                      <a:pt x="273698" y="1701441"/>
                    </a:cubicBezTo>
                    <a:cubicBezTo>
                      <a:pt x="282244" y="1682643"/>
                      <a:pt x="295917" y="1679225"/>
                      <a:pt x="311297" y="1684352"/>
                    </a:cubicBezTo>
                    <a:cubicBezTo>
                      <a:pt x="454867" y="1721952"/>
                      <a:pt x="608689" y="1718533"/>
                      <a:pt x="742001" y="1798863"/>
                    </a:cubicBezTo>
                    <a:cubicBezTo>
                      <a:pt x="764217" y="1812536"/>
                      <a:pt x="774473" y="1803990"/>
                      <a:pt x="784728" y="1785189"/>
                    </a:cubicBezTo>
                    <a:cubicBezTo>
                      <a:pt x="847965" y="1667260"/>
                      <a:pt x="921458" y="1554456"/>
                      <a:pt x="1001787" y="1448491"/>
                    </a:cubicBezTo>
                    <a:cubicBezTo>
                      <a:pt x="1012043" y="1434818"/>
                      <a:pt x="1029135" y="1419435"/>
                      <a:pt x="1003497" y="1402343"/>
                    </a:cubicBezTo>
                    <a:cubicBezTo>
                      <a:pt x="906078" y="1339105"/>
                      <a:pt x="856511" y="1238269"/>
                      <a:pt x="789856" y="1149393"/>
                    </a:cubicBezTo>
                    <a:cubicBezTo>
                      <a:pt x="777891" y="1134010"/>
                      <a:pt x="769348" y="1118627"/>
                      <a:pt x="757384" y="1103245"/>
                    </a:cubicBezTo>
                    <a:cubicBezTo>
                      <a:pt x="704398" y="1028043"/>
                      <a:pt x="702689" y="1026333"/>
                      <a:pt x="764217" y="961387"/>
                    </a:cubicBezTo>
                    <a:cubicBezTo>
                      <a:pt x="822331" y="899859"/>
                      <a:pt x="882150" y="841749"/>
                      <a:pt x="940259" y="781930"/>
                    </a:cubicBezTo>
                    <a:cubicBezTo>
                      <a:pt x="959061" y="763129"/>
                      <a:pt x="974443" y="761419"/>
                      <a:pt x="994951" y="776802"/>
                    </a:cubicBezTo>
                    <a:cubicBezTo>
                      <a:pt x="1083826" y="836621"/>
                      <a:pt x="1172702" y="894731"/>
                      <a:pt x="1261577" y="954550"/>
                    </a:cubicBezTo>
                    <a:cubicBezTo>
                      <a:pt x="1292340" y="975061"/>
                      <a:pt x="1312850" y="1004117"/>
                      <a:pt x="1335070" y="1031461"/>
                    </a:cubicBezTo>
                    <a:cubicBezTo>
                      <a:pt x="1353871" y="1057099"/>
                      <a:pt x="1370960" y="1062227"/>
                      <a:pt x="1398307" y="1040007"/>
                    </a:cubicBezTo>
                    <a:cubicBezTo>
                      <a:pt x="1499147" y="956259"/>
                      <a:pt x="1608530" y="882767"/>
                      <a:pt x="1721335" y="817820"/>
                    </a:cubicBezTo>
                    <a:cubicBezTo>
                      <a:pt x="1738423" y="807565"/>
                      <a:pt x="1753806" y="797310"/>
                      <a:pt x="1738423" y="775093"/>
                    </a:cubicBezTo>
                    <a:cubicBezTo>
                      <a:pt x="1664931" y="669125"/>
                      <a:pt x="1659806" y="542651"/>
                      <a:pt x="1630750" y="423009"/>
                    </a:cubicBezTo>
                    <a:cubicBezTo>
                      <a:pt x="1605112" y="318754"/>
                      <a:pt x="1608530" y="320464"/>
                      <a:pt x="1704242" y="272606"/>
                    </a:cubicBezTo>
                    <a:cubicBezTo>
                      <a:pt x="1772607" y="238425"/>
                      <a:pt x="1846100" y="212787"/>
                      <a:pt x="1916174" y="183733"/>
                    </a:cubicBezTo>
                    <a:cubicBezTo>
                      <a:pt x="1941812" y="173478"/>
                      <a:pt x="1957195" y="175187"/>
                      <a:pt x="1972575" y="199113"/>
                    </a:cubicBezTo>
                    <a:cubicBezTo>
                      <a:pt x="2030688" y="287989"/>
                      <a:pt x="2088798" y="375155"/>
                      <a:pt x="2148617" y="462321"/>
                    </a:cubicBezTo>
                    <a:cubicBezTo>
                      <a:pt x="2170836" y="494793"/>
                      <a:pt x="2177673" y="532395"/>
                      <a:pt x="2189638" y="569995"/>
                    </a:cubicBezTo>
                    <a:cubicBezTo>
                      <a:pt x="2198180" y="597342"/>
                      <a:pt x="2210145" y="605888"/>
                      <a:pt x="2237492" y="597342"/>
                    </a:cubicBezTo>
                    <a:cubicBezTo>
                      <a:pt x="2363967" y="559743"/>
                      <a:pt x="2493861" y="532395"/>
                      <a:pt x="2625466" y="515303"/>
                    </a:cubicBezTo>
                    <a:cubicBezTo>
                      <a:pt x="2651101" y="511885"/>
                      <a:pt x="2659647" y="501630"/>
                      <a:pt x="2656228" y="475995"/>
                    </a:cubicBezTo>
                    <a:cubicBezTo>
                      <a:pt x="2634012" y="325591"/>
                      <a:pt x="2688703" y="183733"/>
                      <a:pt x="2705795" y="36748"/>
                    </a:cubicBezTo>
                    <a:cubicBezTo>
                      <a:pt x="2707505" y="19656"/>
                      <a:pt x="2717760" y="9401"/>
                      <a:pt x="2736558" y="7692"/>
                    </a:cubicBezTo>
                    <a:cubicBezTo>
                      <a:pt x="2791251" y="1709"/>
                      <a:pt x="2845943" y="0"/>
                      <a:pt x="2900635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515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17" name="Freeform: Shape 16">
                <a:extLst>
                  <a:ext uri="{FF2B5EF4-FFF2-40B4-BE49-F238E27FC236}">
                    <a16:creationId xmlns:a16="http://schemas.microsoft.com/office/drawing/2014/main" id="{0D7D1009-0F39-4A7A-95B2-2B67C9CB6E10}"/>
                  </a:ext>
                </a:extLst>
              </p:cNvPr>
              <p:cNvSpPr/>
              <p:nvPr/>
            </p:nvSpPr>
            <p:spPr>
              <a:xfrm flipH="1">
                <a:off x="1635010" y="971550"/>
                <a:ext cx="5965940" cy="2951634"/>
              </a:xfrm>
              <a:custGeom>
                <a:avLst/>
                <a:gdLst>
                  <a:gd name="connsiteX0" fmla="*/ 5965877 w 5965940"/>
                  <a:gd name="connsiteY0" fmla="*/ 2951052 h 2951634"/>
                  <a:gd name="connsiteX1" fmla="*/ 5965874 w 5965940"/>
                  <a:gd name="connsiteY1" fmla="*/ 2951052 h 2951634"/>
                  <a:gd name="connsiteX2" fmla="*/ 5965877 w 5965940"/>
                  <a:gd name="connsiteY2" fmla="*/ 2951634 h 2951634"/>
                  <a:gd name="connsiteX3" fmla="*/ 2224803 w 5965940"/>
                  <a:gd name="connsiteY3" fmla="*/ 1672633 h 2951634"/>
                  <a:gd name="connsiteX4" fmla="*/ 2252320 w 5965940"/>
                  <a:gd name="connsiteY4" fmla="*/ 1702545 h 2951634"/>
                  <a:gd name="connsiteX5" fmla="*/ 2252320 w 5965940"/>
                  <a:gd name="connsiteY5" fmla="*/ 1866318 h 2951634"/>
                  <a:gd name="connsiteX6" fmla="*/ 2193129 w 5965940"/>
                  <a:gd name="connsiteY6" fmla="*/ 1866318 h 2951634"/>
                  <a:gd name="connsiteX7" fmla="*/ 2193695 w 5965940"/>
                  <a:gd name="connsiteY7" fmla="*/ 1701348 h 2951634"/>
                  <a:gd name="connsiteX8" fmla="*/ 2224803 w 5965940"/>
                  <a:gd name="connsiteY8" fmla="*/ 1672633 h 2951634"/>
                  <a:gd name="connsiteX9" fmla="*/ 2547842 w 5965940"/>
                  <a:gd name="connsiteY9" fmla="*/ 1574524 h 2951634"/>
                  <a:gd name="connsiteX10" fmla="*/ 2572969 w 5965940"/>
                  <a:gd name="connsiteY10" fmla="*/ 1600847 h 2951634"/>
                  <a:gd name="connsiteX11" fmla="*/ 2572969 w 5965940"/>
                  <a:gd name="connsiteY11" fmla="*/ 1671436 h 2951634"/>
                  <a:gd name="connsiteX12" fmla="*/ 2574165 w 5965940"/>
                  <a:gd name="connsiteY12" fmla="*/ 1671436 h 2951634"/>
                  <a:gd name="connsiteX13" fmla="*/ 2574165 w 5965940"/>
                  <a:gd name="connsiteY13" fmla="*/ 1738437 h 2951634"/>
                  <a:gd name="connsiteX14" fmla="*/ 2614844 w 5965940"/>
                  <a:gd name="connsiteY14" fmla="*/ 1777919 h 2951634"/>
                  <a:gd name="connsiteX15" fmla="*/ 2700989 w 5965940"/>
                  <a:gd name="connsiteY15" fmla="*/ 1777919 h 2951634"/>
                  <a:gd name="connsiteX16" fmla="*/ 2727310 w 5965940"/>
                  <a:gd name="connsiteY16" fmla="*/ 1801849 h 2951634"/>
                  <a:gd name="connsiteX17" fmla="*/ 2691417 w 5965940"/>
                  <a:gd name="connsiteY17" fmla="*/ 1856885 h 2951634"/>
                  <a:gd name="connsiteX18" fmla="*/ 2680232 w 5965940"/>
                  <a:gd name="connsiteY18" fmla="*/ 1866318 h 2951634"/>
                  <a:gd name="connsiteX19" fmla="*/ 2525808 w 5965940"/>
                  <a:gd name="connsiteY19" fmla="*/ 1866318 h 2951634"/>
                  <a:gd name="connsiteX20" fmla="*/ 2525112 w 5965940"/>
                  <a:gd name="connsiteY20" fmla="*/ 1599648 h 2951634"/>
                  <a:gd name="connsiteX21" fmla="*/ 2547842 w 5965940"/>
                  <a:gd name="connsiteY21" fmla="*/ 1574524 h 2951634"/>
                  <a:gd name="connsiteX22" fmla="*/ 2607665 w 5965940"/>
                  <a:gd name="connsiteY22" fmla="*/ 1231144 h 2951634"/>
                  <a:gd name="connsiteX23" fmla="*/ 2639969 w 5965940"/>
                  <a:gd name="connsiteY23" fmla="*/ 1264645 h 2951634"/>
                  <a:gd name="connsiteX24" fmla="*/ 2639969 w 5965940"/>
                  <a:gd name="connsiteY24" fmla="*/ 1429754 h 2951634"/>
                  <a:gd name="connsiteX25" fmla="*/ 2641166 w 5965940"/>
                  <a:gd name="connsiteY25" fmla="*/ 1429754 h 2951634"/>
                  <a:gd name="connsiteX26" fmla="*/ 2641166 w 5965940"/>
                  <a:gd name="connsiteY26" fmla="*/ 1592472 h 2951634"/>
                  <a:gd name="connsiteX27" fmla="*/ 2690220 w 5965940"/>
                  <a:gd name="connsiteY27" fmla="*/ 1642722 h 2951634"/>
                  <a:gd name="connsiteX28" fmla="*/ 2727310 w 5965940"/>
                  <a:gd name="connsiteY28" fmla="*/ 1706132 h 2951634"/>
                  <a:gd name="connsiteX29" fmla="*/ 2684237 w 5965940"/>
                  <a:gd name="connsiteY29" fmla="*/ 1731258 h 2951634"/>
                  <a:gd name="connsiteX30" fmla="*/ 2674666 w 5965940"/>
                  <a:gd name="connsiteY30" fmla="*/ 1730063 h 2951634"/>
                  <a:gd name="connsiteX31" fmla="*/ 2619628 w 5965940"/>
                  <a:gd name="connsiteY31" fmla="*/ 1670240 h 2951634"/>
                  <a:gd name="connsiteX32" fmla="*/ 2620827 w 5965940"/>
                  <a:gd name="connsiteY32" fmla="*/ 1556577 h 2951634"/>
                  <a:gd name="connsiteX33" fmla="*/ 2599290 w 5965940"/>
                  <a:gd name="connsiteY33" fmla="*/ 1531453 h 2951634"/>
                  <a:gd name="connsiteX34" fmla="*/ 2583736 w 5965940"/>
                  <a:gd name="connsiteY34" fmla="*/ 1530255 h 2951634"/>
                  <a:gd name="connsiteX35" fmla="*/ 2526306 w 5965940"/>
                  <a:gd name="connsiteY35" fmla="*/ 1468040 h 2951634"/>
                  <a:gd name="connsiteX36" fmla="*/ 2432984 w 5965940"/>
                  <a:gd name="connsiteY36" fmla="*/ 1308912 h 2951634"/>
                  <a:gd name="connsiteX37" fmla="*/ 2417431 w 5965940"/>
                  <a:gd name="connsiteY37" fmla="*/ 1246697 h 2951634"/>
                  <a:gd name="connsiteX38" fmla="*/ 2448538 w 5965940"/>
                  <a:gd name="connsiteY38" fmla="*/ 1231144 h 2951634"/>
                  <a:gd name="connsiteX39" fmla="*/ 2607665 w 5965940"/>
                  <a:gd name="connsiteY39" fmla="*/ 1231144 h 2951634"/>
                  <a:gd name="connsiteX40" fmla="*/ 1542988 w 5965940"/>
                  <a:gd name="connsiteY40" fmla="*/ 1125838 h 2951634"/>
                  <a:gd name="connsiteX41" fmla="*/ 1542988 w 5965940"/>
                  <a:gd name="connsiteY41" fmla="*/ 1264073 h 2951634"/>
                  <a:gd name="connsiteX42" fmla="*/ 1489378 w 5965940"/>
                  <a:gd name="connsiteY42" fmla="*/ 1274897 h 2951634"/>
                  <a:gd name="connsiteX43" fmla="*/ 1383569 w 5965940"/>
                  <a:gd name="connsiteY43" fmla="*/ 1434522 h 2951634"/>
                  <a:gd name="connsiteX44" fmla="*/ 1383569 w 5965940"/>
                  <a:gd name="connsiteY44" fmla="*/ 1866318 h 2951634"/>
                  <a:gd name="connsiteX45" fmla="*/ 1323073 w 5965940"/>
                  <a:gd name="connsiteY45" fmla="*/ 1866318 h 2951634"/>
                  <a:gd name="connsiteX46" fmla="*/ 1323073 w 5965940"/>
                  <a:gd name="connsiteY46" fmla="*/ 1125838 h 2951634"/>
                  <a:gd name="connsiteX47" fmla="*/ 2002911 w 5965940"/>
                  <a:gd name="connsiteY47" fmla="*/ 1125838 h 2951634"/>
                  <a:gd name="connsiteX48" fmla="*/ 2002911 w 5965940"/>
                  <a:gd name="connsiteY48" fmla="*/ 1263591 h 2951634"/>
                  <a:gd name="connsiteX49" fmla="*/ 1947459 w 5965940"/>
                  <a:gd name="connsiteY49" fmla="*/ 1274786 h 2951634"/>
                  <a:gd name="connsiteX50" fmla="*/ 1841653 w 5965940"/>
                  <a:gd name="connsiteY50" fmla="*/ 1434414 h 2951634"/>
                  <a:gd name="connsiteX51" fmla="*/ 1841653 w 5965940"/>
                  <a:gd name="connsiteY51" fmla="*/ 1866318 h 2951634"/>
                  <a:gd name="connsiteX52" fmla="*/ 1730051 w 5965940"/>
                  <a:gd name="connsiteY52" fmla="*/ 1866318 h 2951634"/>
                  <a:gd name="connsiteX53" fmla="*/ 1730052 w 5965940"/>
                  <a:gd name="connsiteY53" fmla="*/ 1434522 h 2951634"/>
                  <a:gd name="connsiteX54" fmla="*/ 1730051 w 5965940"/>
                  <a:gd name="connsiteY54" fmla="*/ 1434519 h 2951634"/>
                  <a:gd name="connsiteX55" fmla="*/ 1730051 w 5965940"/>
                  <a:gd name="connsiteY55" fmla="*/ 1420568 h 2951634"/>
                  <a:gd name="connsiteX56" fmla="*/ 1727234 w 5965940"/>
                  <a:gd name="connsiteY56" fmla="*/ 1420568 h 2951634"/>
                  <a:gd name="connsiteX57" fmla="*/ 1716437 w 5965940"/>
                  <a:gd name="connsiteY57" fmla="*/ 1367090 h 2951634"/>
                  <a:gd name="connsiteX58" fmla="*/ 1608327 w 5965940"/>
                  <a:gd name="connsiteY58" fmla="*/ 1269071 h 2951634"/>
                  <a:gd name="connsiteX59" fmla="*/ 1586325 w 5965940"/>
                  <a:gd name="connsiteY59" fmla="*/ 1265744 h 2951634"/>
                  <a:gd name="connsiteX60" fmla="*/ 1586325 w 5965940"/>
                  <a:gd name="connsiteY60" fmla="*/ 1125838 h 2951634"/>
                  <a:gd name="connsiteX61" fmla="*/ 3907006 w 5965940"/>
                  <a:gd name="connsiteY61" fmla="*/ 0 h 2951634"/>
                  <a:gd name="connsiteX62" fmla="*/ 3732325 w 5965940"/>
                  <a:gd name="connsiteY62" fmla="*/ 0 h 2951634"/>
                  <a:gd name="connsiteX63" fmla="*/ 3654557 w 5965940"/>
                  <a:gd name="connsiteY63" fmla="*/ 1648703 h 2951634"/>
                  <a:gd name="connsiteX64" fmla="*/ 3552858 w 5965940"/>
                  <a:gd name="connsiteY64" fmla="*/ 1652295 h 2951634"/>
                  <a:gd name="connsiteX65" fmla="*/ 3472697 w 5965940"/>
                  <a:gd name="connsiteY65" fmla="*/ 338595 h 2951634"/>
                  <a:gd name="connsiteX66" fmla="*/ 3294425 w 5965940"/>
                  <a:gd name="connsiteY66" fmla="*/ 338595 h 2951634"/>
                  <a:gd name="connsiteX67" fmla="*/ 3217853 w 5965940"/>
                  <a:gd name="connsiteY67" fmla="*/ 1658274 h 2951634"/>
                  <a:gd name="connsiteX68" fmla="*/ 3071887 w 5965940"/>
                  <a:gd name="connsiteY68" fmla="*/ 1665454 h 2951634"/>
                  <a:gd name="connsiteX69" fmla="*/ 3071887 w 5965940"/>
                  <a:gd name="connsiteY69" fmla="*/ 1448897 h 2951634"/>
                  <a:gd name="connsiteX70" fmla="*/ 2998904 w 5965940"/>
                  <a:gd name="connsiteY70" fmla="*/ 1319681 h 2951634"/>
                  <a:gd name="connsiteX71" fmla="*/ 2979760 w 5965940"/>
                  <a:gd name="connsiteY71" fmla="*/ 1301735 h 2951634"/>
                  <a:gd name="connsiteX72" fmla="*/ 2896009 w 5965940"/>
                  <a:gd name="connsiteY72" fmla="*/ 1293360 h 2951634"/>
                  <a:gd name="connsiteX73" fmla="*/ 2854133 w 5965940"/>
                  <a:gd name="connsiteY73" fmla="*/ 1331645 h 2951634"/>
                  <a:gd name="connsiteX74" fmla="*/ 2800293 w 5965940"/>
                  <a:gd name="connsiteY74" fmla="*/ 1433343 h 2951634"/>
                  <a:gd name="connsiteX75" fmla="*/ 2762007 w 5965940"/>
                  <a:gd name="connsiteY75" fmla="*/ 1468040 h 2951634"/>
                  <a:gd name="connsiteX76" fmla="*/ 2726114 w 5965940"/>
                  <a:gd name="connsiteY76" fmla="*/ 1503935 h 2951634"/>
                  <a:gd name="connsiteX77" fmla="*/ 2726114 w 5965940"/>
                  <a:gd name="connsiteY77" fmla="*/ 1562559 h 2951634"/>
                  <a:gd name="connsiteX78" fmla="*/ 2715346 w 5965940"/>
                  <a:gd name="connsiteY78" fmla="*/ 1581703 h 2951634"/>
                  <a:gd name="connsiteX79" fmla="*/ 2702184 w 5965940"/>
                  <a:gd name="connsiteY79" fmla="*/ 1561362 h 2951634"/>
                  <a:gd name="connsiteX80" fmla="*/ 2698595 w 5965940"/>
                  <a:gd name="connsiteY80" fmla="*/ 1466843 h 2951634"/>
                  <a:gd name="connsiteX81" fmla="*/ 2698595 w 5965940"/>
                  <a:gd name="connsiteY81" fmla="*/ 1215590 h 2951634"/>
                  <a:gd name="connsiteX82" fmla="*/ 2661505 w 5965940"/>
                  <a:gd name="connsiteY82" fmla="*/ 1173716 h 2951634"/>
                  <a:gd name="connsiteX83" fmla="*/ 2388716 w 5965940"/>
                  <a:gd name="connsiteY83" fmla="*/ 1173716 h 2951634"/>
                  <a:gd name="connsiteX84" fmla="*/ 2356411 w 5965940"/>
                  <a:gd name="connsiteY84" fmla="*/ 1208411 h 2951634"/>
                  <a:gd name="connsiteX85" fmla="*/ 2357608 w 5965940"/>
                  <a:gd name="connsiteY85" fmla="*/ 1273020 h 2951634"/>
                  <a:gd name="connsiteX86" fmla="*/ 2328893 w 5965940"/>
                  <a:gd name="connsiteY86" fmla="*/ 1319681 h 2951634"/>
                  <a:gd name="connsiteX87" fmla="*/ 2253518 w 5965940"/>
                  <a:gd name="connsiteY87" fmla="*/ 1439325 h 2951634"/>
                  <a:gd name="connsiteX88" fmla="*/ 2253518 w 5965940"/>
                  <a:gd name="connsiteY88" fmla="*/ 1555380 h 2951634"/>
                  <a:gd name="connsiteX89" fmla="*/ 2192497 w 5965940"/>
                  <a:gd name="connsiteY89" fmla="*/ 1615203 h 2951634"/>
                  <a:gd name="connsiteX90" fmla="*/ 2188133 w 5965940"/>
                  <a:gd name="connsiteY90" fmla="*/ 1615952 h 2951634"/>
                  <a:gd name="connsiteX91" fmla="*/ 2188133 w 5965940"/>
                  <a:gd name="connsiteY91" fmla="*/ 1434414 h 2951634"/>
                  <a:gd name="connsiteX92" fmla="*/ 2188133 w 5965940"/>
                  <a:gd name="connsiteY92" fmla="*/ 1434408 h 2951634"/>
                  <a:gd name="connsiteX93" fmla="*/ 2188133 w 5965940"/>
                  <a:gd name="connsiteY93" fmla="*/ 1420459 h 2951634"/>
                  <a:gd name="connsiteX94" fmla="*/ 2186024 w 5965940"/>
                  <a:gd name="connsiteY94" fmla="*/ 1420459 h 2951634"/>
                  <a:gd name="connsiteX95" fmla="*/ 2180346 w 5965940"/>
                  <a:gd name="connsiteY95" fmla="*/ 1382898 h 2951634"/>
                  <a:gd name="connsiteX96" fmla="*/ 2082327 w 5965940"/>
                  <a:gd name="connsiteY96" fmla="*/ 1274786 h 2951634"/>
                  <a:gd name="connsiteX97" fmla="*/ 2046247 w 5965940"/>
                  <a:gd name="connsiteY97" fmla="*/ 1267503 h 2951634"/>
                  <a:gd name="connsiteX98" fmla="*/ 2046247 w 5965940"/>
                  <a:gd name="connsiteY98" fmla="*/ 1060383 h 2951634"/>
                  <a:gd name="connsiteX99" fmla="*/ 2002911 w 5965940"/>
                  <a:gd name="connsiteY99" fmla="*/ 1060383 h 2951634"/>
                  <a:gd name="connsiteX100" fmla="*/ 2002911 w 5965940"/>
                  <a:gd name="connsiteY100" fmla="*/ 1060832 h 2951634"/>
                  <a:gd name="connsiteX101" fmla="*/ 1323073 w 5965940"/>
                  <a:gd name="connsiteY101" fmla="*/ 1060832 h 2951634"/>
                  <a:gd name="connsiteX102" fmla="*/ 1323073 w 5965940"/>
                  <a:gd name="connsiteY102" fmla="*/ 974326 h 2951634"/>
                  <a:gd name="connsiteX103" fmla="*/ 1323073 w 5965940"/>
                  <a:gd name="connsiteY103" fmla="*/ 938000 h 2951634"/>
                  <a:gd name="connsiteX104" fmla="*/ 1323073 w 5965940"/>
                  <a:gd name="connsiteY104" fmla="*/ 937995 h 2951634"/>
                  <a:gd name="connsiteX105" fmla="*/ 1323073 w 5965940"/>
                  <a:gd name="connsiteY105" fmla="*/ 781004 h 2951634"/>
                  <a:gd name="connsiteX106" fmla="*/ 1323073 w 5965940"/>
                  <a:gd name="connsiteY106" fmla="*/ 781003 h 2951634"/>
                  <a:gd name="connsiteX107" fmla="*/ 1217309 w 5965940"/>
                  <a:gd name="connsiteY107" fmla="*/ 781003 h 2951634"/>
                  <a:gd name="connsiteX108" fmla="*/ 1217309 w 5965940"/>
                  <a:gd name="connsiteY108" fmla="*/ 781004 h 2951634"/>
                  <a:gd name="connsiteX109" fmla="*/ 1121686 w 5965940"/>
                  <a:gd name="connsiteY109" fmla="*/ 781004 h 2951634"/>
                  <a:gd name="connsiteX110" fmla="*/ 1121686 w 5965940"/>
                  <a:gd name="connsiteY110" fmla="*/ 938000 h 2951634"/>
                  <a:gd name="connsiteX111" fmla="*/ 1121686 w 5965940"/>
                  <a:gd name="connsiteY111" fmla="*/ 974326 h 2951634"/>
                  <a:gd name="connsiteX112" fmla="*/ 1121686 w 5965940"/>
                  <a:gd name="connsiteY112" fmla="*/ 1866318 h 2951634"/>
                  <a:gd name="connsiteX113" fmla="*/ 1025040 w 5965940"/>
                  <a:gd name="connsiteY113" fmla="*/ 1866318 h 2951634"/>
                  <a:gd name="connsiteX114" fmla="*/ 1025040 w 5965940"/>
                  <a:gd name="connsiteY114" fmla="*/ 1777911 h 2951634"/>
                  <a:gd name="connsiteX115" fmla="*/ 1025040 w 5965940"/>
                  <a:gd name="connsiteY115" fmla="*/ 1776407 h 2951634"/>
                  <a:gd name="connsiteX116" fmla="*/ 904032 w 5965940"/>
                  <a:gd name="connsiteY116" fmla="*/ 1776407 h 2951634"/>
                  <a:gd name="connsiteX117" fmla="*/ 904032 w 5965940"/>
                  <a:gd name="connsiteY117" fmla="*/ 1132629 h 2951634"/>
                  <a:gd name="connsiteX118" fmla="*/ 904032 w 5965940"/>
                  <a:gd name="connsiteY118" fmla="*/ 1132626 h 2951634"/>
                  <a:gd name="connsiteX119" fmla="*/ 904031 w 5965940"/>
                  <a:gd name="connsiteY119" fmla="*/ 1132626 h 2951634"/>
                  <a:gd name="connsiteX120" fmla="*/ 904031 w 5965940"/>
                  <a:gd name="connsiteY120" fmla="*/ 974323 h 2951634"/>
                  <a:gd name="connsiteX121" fmla="*/ 904030 w 5965940"/>
                  <a:gd name="connsiteY121" fmla="*/ 974323 h 2951634"/>
                  <a:gd name="connsiteX122" fmla="*/ 752351 w 5965940"/>
                  <a:gd name="connsiteY122" fmla="*/ 974323 h 2951634"/>
                  <a:gd name="connsiteX123" fmla="*/ 600673 w 5965940"/>
                  <a:gd name="connsiteY123" fmla="*/ 974323 h 2951634"/>
                  <a:gd name="connsiteX124" fmla="*/ 600673 w 5965940"/>
                  <a:gd name="connsiteY124" fmla="*/ 1147341 h 2951634"/>
                  <a:gd name="connsiteX125" fmla="*/ 600674 w 5965940"/>
                  <a:gd name="connsiteY125" fmla="*/ 1147341 h 2951634"/>
                  <a:gd name="connsiteX126" fmla="*/ 600674 w 5965940"/>
                  <a:gd name="connsiteY126" fmla="*/ 1778187 h 2951634"/>
                  <a:gd name="connsiteX127" fmla="*/ 505978 w 5965940"/>
                  <a:gd name="connsiteY127" fmla="*/ 1778187 h 2951634"/>
                  <a:gd name="connsiteX128" fmla="*/ 505978 w 5965940"/>
                  <a:gd name="connsiteY128" fmla="*/ 1775522 h 2951634"/>
                  <a:gd name="connsiteX129" fmla="*/ 505978 w 5965940"/>
                  <a:gd name="connsiteY129" fmla="*/ 1450932 h 2951634"/>
                  <a:gd name="connsiteX130" fmla="*/ 0 w 5965940"/>
                  <a:gd name="connsiteY130" fmla="*/ 1750841 h 2951634"/>
                  <a:gd name="connsiteX131" fmla="*/ 0 w 5965940"/>
                  <a:gd name="connsiteY131" fmla="*/ 2951634 h 2951634"/>
                  <a:gd name="connsiteX132" fmla="*/ 505978 w 5965940"/>
                  <a:gd name="connsiteY132" fmla="*/ 2951634 h 2951634"/>
                  <a:gd name="connsiteX133" fmla="*/ 1339431 w 5965940"/>
                  <a:gd name="connsiteY133" fmla="*/ 2951634 h 2951634"/>
                  <a:gd name="connsiteX134" fmla="*/ 3384619 w 5965940"/>
                  <a:gd name="connsiteY134" fmla="*/ 2951634 h 2951634"/>
                  <a:gd name="connsiteX135" fmla="*/ 4172617 w 5965940"/>
                  <a:gd name="connsiteY135" fmla="*/ 2951634 h 2951634"/>
                  <a:gd name="connsiteX136" fmla="*/ 4172620 w 5965940"/>
                  <a:gd name="connsiteY136" fmla="*/ 2951052 h 2951634"/>
                  <a:gd name="connsiteX137" fmla="*/ 5965874 w 5965940"/>
                  <a:gd name="connsiteY137" fmla="*/ 2951052 h 2951634"/>
                  <a:gd name="connsiteX138" fmla="*/ 5965208 w 5965940"/>
                  <a:gd name="connsiteY138" fmla="*/ 2865948 h 2951634"/>
                  <a:gd name="connsiteX139" fmla="*/ 5965877 w 5965940"/>
                  <a:gd name="connsiteY139" fmla="*/ 2857204 h 2951634"/>
                  <a:gd name="connsiteX140" fmla="*/ 5965877 w 5965940"/>
                  <a:gd name="connsiteY140" fmla="*/ 2309858 h 2951634"/>
                  <a:gd name="connsiteX141" fmla="*/ 5965877 w 5965940"/>
                  <a:gd name="connsiteY141" fmla="*/ 2302863 h 2951634"/>
                  <a:gd name="connsiteX142" fmla="*/ 5953806 w 5965940"/>
                  <a:gd name="connsiteY142" fmla="*/ 2292370 h 2951634"/>
                  <a:gd name="connsiteX143" fmla="*/ 5924966 w 5965940"/>
                  <a:gd name="connsiteY143" fmla="*/ 2291786 h 2951634"/>
                  <a:gd name="connsiteX144" fmla="*/ 5924295 w 5965940"/>
                  <a:gd name="connsiteY144" fmla="*/ 2167629 h 2951634"/>
                  <a:gd name="connsiteX145" fmla="*/ 5890762 w 5965940"/>
                  <a:gd name="connsiteY145" fmla="*/ 2132072 h 2951634"/>
                  <a:gd name="connsiteX146" fmla="*/ 5879361 w 5965940"/>
                  <a:gd name="connsiteY146" fmla="*/ 2127993 h 2951634"/>
                  <a:gd name="connsiteX147" fmla="*/ 5849180 w 5965940"/>
                  <a:gd name="connsiteY147" fmla="*/ 2055714 h 2951634"/>
                  <a:gd name="connsiteX148" fmla="*/ 5363604 w 5965940"/>
                  <a:gd name="connsiteY148" fmla="*/ 1753185 h 2951634"/>
                  <a:gd name="connsiteX149" fmla="*/ 5137584 w 5965940"/>
                  <a:gd name="connsiteY149" fmla="*/ 1770090 h 2951634"/>
                  <a:gd name="connsiteX150" fmla="*/ 5126181 w 5965940"/>
                  <a:gd name="connsiteY150" fmla="*/ 1763096 h 2951634"/>
                  <a:gd name="connsiteX151" fmla="*/ 5126181 w 5965940"/>
                  <a:gd name="connsiteY151" fmla="*/ 1746774 h 2951634"/>
                  <a:gd name="connsiteX152" fmla="*/ 5126181 w 5965940"/>
                  <a:gd name="connsiteY152" fmla="*/ 1209917 h 2951634"/>
                  <a:gd name="connsiteX153" fmla="*/ 4964547 w 5965940"/>
                  <a:gd name="connsiteY153" fmla="*/ 1075267 h 2951634"/>
                  <a:gd name="connsiteX154" fmla="*/ 4935706 w 5965940"/>
                  <a:gd name="connsiteY154" fmla="*/ 1075848 h 2951634"/>
                  <a:gd name="connsiteX155" fmla="*/ 4798887 w 5965940"/>
                  <a:gd name="connsiteY155" fmla="*/ 1216330 h 2951634"/>
                  <a:gd name="connsiteX156" fmla="*/ 4798887 w 5965940"/>
                  <a:gd name="connsiteY156" fmla="*/ 1364968 h 2951634"/>
                  <a:gd name="connsiteX157" fmla="*/ 4798887 w 5965940"/>
                  <a:gd name="connsiteY157" fmla="*/ 1968276 h 2951634"/>
                  <a:gd name="connsiteX158" fmla="*/ 4788156 w 5965940"/>
                  <a:gd name="connsiteY158" fmla="*/ 2002086 h 2951634"/>
                  <a:gd name="connsiteX159" fmla="*/ 4745232 w 5965940"/>
                  <a:gd name="connsiteY159" fmla="*/ 2077280 h 2951634"/>
                  <a:gd name="connsiteX160" fmla="*/ 4738526 w 5965940"/>
                  <a:gd name="connsiteY160" fmla="*/ 2056877 h 2951634"/>
                  <a:gd name="connsiteX161" fmla="*/ 4738526 w 5965940"/>
                  <a:gd name="connsiteY161" fmla="*/ 1648846 h 2951634"/>
                  <a:gd name="connsiteX162" fmla="*/ 4738526 w 5965940"/>
                  <a:gd name="connsiteY162" fmla="*/ 1210501 h 2951634"/>
                  <a:gd name="connsiteX163" fmla="*/ 4576891 w 5965940"/>
                  <a:gd name="connsiteY163" fmla="*/ 1075848 h 2951634"/>
                  <a:gd name="connsiteX164" fmla="*/ 4411904 w 5965940"/>
                  <a:gd name="connsiteY164" fmla="*/ 1200591 h 2951634"/>
                  <a:gd name="connsiteX165" fmla="*/ 4410563 w 5965940"/>
                  <a:gd name="connsiteY165" fmla="*/ 1211083 h 2951634"/>
                  <a:gd name="connsiteX166" fmla="*/ 4410563 w 5965940"/>
                  <a:gd name="connsiteY166" fmla="*/ 1786995 h 2951634"/>
                  <a:gd name="connsiteX167" fmla="*/ 4411231 w 5965940"/>
                  <a:gd name="connsiteY167" fmla="*/ 1787577 h 2951634"/>
                  <a:gd name="connsiteX168" fmla="*/ 4408550 w 5965940"/>
                  <a:gd name="connsiteY168" fmla="*/ 1787577 h 2951634"/>
                  <a:gd name="connsiteX169" fmla="*/ 4409220 w 5965940"/>
                  <a:gd name="connsiteY169" fmla="*/ 1762513 h 2951634"/>
                  <a:gd name="connsiteX170" fmla="*/ 4409220 w 5965940"/>
                  <a:gd name="connsiteY170" fmla="*/ 1225656 h 2951634"/>
                  <a:gd name="connsiteX171" fmla="*/ 4408550 w 5965940"/>
                  <a:gd name="connsiteY171" fmla="*/ 1200591 h 2951634"/>
                  <a:gd name="connsiteX172" fmla="*/ 4405197 w 5965940"/>
                  <a:gd name="connsiteY172" fmla="*/ 1221575 h 2951634"/>
                  <a:gd name="connsiteX173" fmla="*/ 4405197 w 5965940"/>
                  <a:gd name="connsiteY173" fmla="*/ 1423843 h 2951634"/>
                  <a:gd name="connsiteX174" fmla="*/ 4405197 w 5965940"/>
                  <a:gd name="connsiteY174" fmla="*/ 1767758 h 2951634"/>
                  <a:gd name="connsiteX175" fmla="*/ 4387758 w 5965940"/>
                  <a:gd name="connsiteY175" fmla="*/ 1785246 h 2951634"/>
                  <a:gd name="connsiteX176" fmla="*/ 4176908 w 5965940"/>
                  <a:gd name="connsiteY176" fmla="*/ 1785246 h 2951634"/>
                  <a:gd name="connsiteX177" fmla="*/ 4177402 w 5965940"/>
                  <a:gd name="connsiteY177" fmla="*/ 1651098 h 2951634"/>
                  <a:gd name="connsiteX178" fmla="*/ 3987168 w 5965940"/>
                  <a:gd name="connsiteY178" fmla="*/ 1647507 h 29516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</a:cxnLst>
                <a:rect l="l" t="t" r="r" b="b"/>
                <a:pathLst>
                  <a:path w="5965940" h="2951634">
                    <a:moveTo>
                      <a:pt x="5965877" y="2951052"/>
                    </a:moveTo>
                    <a:lnTo>
                      <a:pt x="5965874" y="2951052"/>
                    </a:lnTo>
                    <a:lnTo>
                      <a:pt x="5965877" y="2951634"/>
                    </a:lnTo>
                    <a:close/>
                    <a:moveTo>
                      <a:pt x="2224803" y="1672633"/>
                    </a:moveTo>
                    <a:cubicBezTo>
                      <a:pt x="2247536" y="1672633"/>
                      <a:pt x="2252320" y="1682204"/>
                      <a:pt x="2252320" y="1702545"/>
                    </a:cubicBezTo>
                    <a:lnTo>
                      <a:pt x="2252320" y="1866318"/>
                    </a:lnTo>
                    <a:lnTo>
                      <a:pt x="2193129" y="1866318"/>
                    </a:lnTo>
                    <a:lnTo>
                      <a:pt x="2193695" y="1701348"/>
                    </a:lnTo>
                    <a:cubicBezTo>
                      <a:pt x="2193695" y="1677417"/>
                      <a:pt x="2204464" y="1672633"/>
                      <a:pt x="2224803" y="1672633"/>
                    </a:cubicBezTo>
                    <a:close/>
                    <a:moveTo>
                      <a:pt x="2547842" y="1574524"/>
                    </a:moveTo>
                    <a:cubicBezTo>
                      <a:pt x="2566986" y="1574524"/>
                      <a:pt x="2572969" y="1582900"/>
                      <a:pt x="2572969" y="1600847"/>
                    </a:cubicBezTo>
                    <a:cubicBezTo>
                      <a:pt x="2572969" y="1624774"/>
                      <a:pt x="2572969" y="1647507"/>
                      <a:pt x="2572969" y="1671436"/>
                    </a:cubicBezTo>
                    <a:cubicBezTo>
                      <a:pt x="2572969" y="1671436"/>
                      <a:pt x="2572969" y="1671436"/>
                      <a:pt x="2574165" y="1671436"/>
                    </a:cubicBezTo>
                    <a:cubicBezTo>
                      <a:pt x="2574165" y="1694169"/>
                      <a:pt x="2574165" y="1716902"/>
                      <a:pt x="2574165" y="1738437"/>
                    </a:cubicBezTo>
                    <a:cubicBezTo>
                      <a:pt x="2574165" y="1765955"/>
                      <a:pt x="2586129" y="1779116"/>
                      <a:pt x="2614844" y="1777919"/>
                    </a:cubicBezTo>
                    <a:cubicBezTo>
                      <a:pt x="2643559" y="1776723"/>
                      <a:pt x="2672274" y="1777919"/>
                      <a:pt x="2700989" y="1777919"/>
                    </a:cubicBezTo>
                    <a:cubicBezTo>
                      <a:pt x="2718935" y="1777919"/>
                      <a:pt x="2727310" y="1782706"/>
                      <a:pt x="2727310" y="1801849"/>
                    </a:cubicBezTo>
                    <a:cubicBezTo>
                      <a:pt x="2726114" y="1826974"/>
                      <a:pt x="2734488" y="1856885"/>
                      <a:pt x="2691417" y="1856885"/>
                    </a:cubicBezTo>
                    <a:lnTo>
                      <a:pt x="2680232" y="1866318"/>
                    </a:lnTo>
                    <a:lnTo>
                      <a:pt x="2525808" y="1866318"/>
                    </a:lnTo>
                    <a:lnTo>
                      <a:pt x="2525112" y="1599648"/>
                    </a:lnTo>
                    <a:cubicBezTo>
                      <a:pt x="2525112" y="1584095"/>
                      <a:pt x="2529896" y="1574524"/>
                      <a:pt x="2547842" y="1574524"/>
                    </a:cubicBezTo>
                    <a:close/>
                    <a:moveTo>
                      <a:pt x="2607665" y="1231144"/>
                    </a:moveTo>
                    <a:cubicBezTo>
                      <a:pt x="2633987" y="1229947"/>
                      <a:pt x="2641166" y="1240715"/>
                      <a:pt x="2639969" y="1264645"/>
                    </a:cubicBezTo>
                    <a:cubicBezTo>
                      <a:pt x="2638772" y="1319681"/>
                      <a:pt x="2639969" y="1374719"/>
                      <a:pt x="2639969" y="1429754"/>
                    </a:cubicBezTo>
                    <a:cubicBezTo>
                      <a:pt x="2639969" y="1429754"/>
                      <a:pt x="2639969" y="1429754"/>
                      <a:pt x="2641166" y="1429754"/>
                    </a:cubicBezTo>
                    <a:cubicBezTo>
                      <a:pt x="2641166" y="1483594"/>
                      <a:pt x="2641166" y="1537435"/>
                      <a:pt x="2641166" y="1592472"/>
                    </a:cubicBezTo>
                    <a:cubicBezTo>
                      <a:pt x="2641166" y="1631954"/>
                      <a:pt x="2650739" y="1640328"/>
                      <a:pt x="2690220" y="1642722"/>
                    </a:cubicBezTo>
                    <a:cubicBezTo>
                      <a:pt x="2729702" y="1643918"/>
                      <a:pt x="2729702" y="1647507"/>
                      <a:pt x="2727310" y="1706132"/>
                    </a:cubicBezTo>
                    <a:cubicBezTo>
                      <a:pt x="2726114" y="1739634"/>
                      <a:pt x="2704578" y="1732455"/>
                      <a:pt x="2684237" y="1731258"/>
                    </a:cubicBezTo>
                    <a:cubicBezTo>
                      <a:pt x="2680648" y="1731258"/>
                      <a:pt x="2678257" y="1730063"/>
                      <a:pt x="2674666" y="1730063"/>
                    </a:cubicBezTo>
                    <a:cubicBezTo>
                      <a:pt x="2619628" y="1727669"/>
                      <a:pt x="2619628" y="1727669"/>
                      <a:pt x="2619628" y="1670240"/>
                    </a:cubicBezTo>
                    <a:cubicBezTo>
                      <a:pt x="2619628" y="1631954"/>
                      <a:pt x="2617236" y="1594865"/>
                      <a:pt x="2620827" y="1556577"/>
                    </a:cubicBezTo>
                    <a:cubicBezTo>
                      <a:pt x="2622024" y="1537435"/>
                      <a:pt x="2612451" y="1533844"/>
                      <a:pt x="2599290" y="1531453"/>
                    </a:cubicBezTo>
                    <a:cubicBezTo>
                      <a:pt x="2594506" y="1530255"/>
                      <a:pt x="2589718" y="1530255"/>
                      <a:pt x="2583736" y="1530255"/>
                    </a:cubicBezTo>
                    <a:cubicBezTo>
                      <a:pt x="2521521" y="1530255"/>
                      <a:pt x="2525112" y="1536238"/>
                      <a:pt x="2526306" y="1468040"/>
                    </a:cubicBezTo>
                    <a:cubicBezTo>
                      <a:pt x="2528699" y="1395057"/>
                      <a:pt x="2503576" y="1338824"/>
                      <a:pt x="2432984" y="1308912"/>
                    </a:cubicBezTo>
                    <a:cubicBezTo>
                      <a:pt x="2401878" y="1295753"/>
                      <a:pt x="2417431" y="1268233"/>
                      <a:pt x="2417431" y="1246697"/>
                    </a:cubicBezTo>
                    <a:cubicBezTo>
                      <a:pt x="2417431" y="1227553"/>
                      <a:pt x="2435376" y="1231144"/>
                      <a:pt x="2448538" y="1231144"/>
                    </a:cubicBezTo>
                    <a:cubicBezTo>
                      <a:pt x="2501182" y="1231144"/>
                      <a:pt x="2555021" y="1232341"/>
                      <a:pt x="2607665" y="1231144"/>
                    </a:cubicBezTo>
                    <a:close/>
                    <a:moveTo>
                      <a:pt x="1542988" y="1125838"/>
                    </a:moveTo>
                    <a:lnTo>
                      <a:pt x="1542988" y="1264073"/>
                    </a:lnTo>
                    <a:lnTo>
                      <a:pt x="1489378" y="1274897"/>
                    </a:lnTo>
                    <a:cubicBezTo>
                      <a:pt x="1427198" y="1301196"/>
                      <a:pt x="1383569" y="1362765"/>
                      <a:pt x="1383569" y="1434522"/>
                    </a:cubicBezTo>
                    <a:lnTo>
                      <a:pt x="1383569" y="1866318"/>
                    </a:lnTo>
                    <a:lnTo>
                      <a:pt x="1323073" y="1866318"/>
                    </a:lnTo>
                    <a:lnTo>
                      <a:pt x="1323073" y="1125838"/>
                    </a:lnTo>
                    <a:close/>
                    <a:moveTo>
                      <a:pt x="2002911" y="1125838"/>
                    </a:moveTo>
                    <a:lnTo>
                      <a:pt x="2002911" y="1263591"/>
                    </a:lnTo>
                    <a:lnTo>
                      <a:pt x="1947459" y="1274786"/>
                    </a:lnTo>
                    <a:cubicBezTo>
                      <a:pt x="1885280" y="1301086"/>
                      <a:pt x="1841653" y="1362655"/>
                      <a:pt x="1841653" y="1434414"/>
                    </a:cubicBezTo>
                    <a:lnTo>
                      <a:pt x="1841653" y="1866318"/>
                    </a:lnTo>
                    <a:lnTo>
                      <a:pt x="1730051" y="1866318"/>
                    </a:lnTo>
                    <a:lnTo>
                      <a:pt x="1730052" y="1434522"/>
                    </a:lnTo>
                    <a:lnTo>
                      <a:pt x="1730051" y="1434519"/>
                    </a:lnTo>
                    <a:lnTo>
                      <a:pt x="1730051" y="1420568"/>
                    </a:lnTo>
                    <a:lnTo>
                      <a:pt x="1727234" y="1420568"/>
                    </a:lnTo>
                    <a:lnTo>
                      <a:pt x="1716437" y="1367090"/>
                    </a:lnTo>
                    <a:cubicBezTo>
                      <a:pt x="1696714" y="1320455"/>
                      <a:pt x="1657149" y="1284256"/>
                      <a:pt x="1608327" y="1269071"/>
                    </a:cubicBezTo>
                    <a:lnTo>
                      <a:pt x="1586325" y="1265744"/>
                    </a:lnTo>
                    <a:lnTo>
                      <a:pt x="1586325" y="1125838"/>
                    </a:lnTo>
                    <a:close/>
                    <a:moveTo>
                      <a:pt x="3907006" y="0"/>
                    </a:moveTo>
                    <a:lnTo>
                      <a:pt x="3732325" y="0"/>
                    </a:lnTo>
                    <a:lnTo>
                      <a:pt x="3654557" y="1648703"/>
                    </a:lnTo>
                    <a:lnTo>
                      <a:pt x="3552858" y="1652295"/>
                    </a:lnTo>
                    <a:lnTo>
                      <a:pt x="3472697" y="338595"/>
                    </a:lnTo>
                    <a:lnTo>
                      <a:pt x="3294425" y="338595"/>
                    </a:lnTo>
                    <a:lnTo>
                      <a:pt x="3217853" y="1658274"/>
                    </a:lnTo>
                    <a:lnTo>
                      <a:pt x="3071887" y="1665454"/>
                    </a:lnTo>
                    <a:cubicBezTo>
                      <a:pt x="3071887" y="1593668"/>
                      <a:pt x="3071887" y="1520683"/>
                      <a:pt x="3071887" y="1448897"/>
                    </a:cubicBezTo>
                    <a:cubicBezTo>
                      <a:pt x="3071887" y="1392664"/>
                      <a:pt x="3049154" y="1348396"/>
                      <a:pt x="2998904" y="1319681"/>
                    </a:cubicBezTo>
                    <a:cubicBezTo>
                      <a:pt x="2990528" y="1314896"/>
                      <a:pt x="2984548" y="1310109"/>
                      <a:pt x="2979760" y="1301735"/>
                    </a:cubicBezTo>
                    <a:cubicBezTo>
                      <a:pt x="2968992" y="1281394"/>
                      <a:pt x="2906777" y="1274218"/>
                      <a:pt x="2896009" y="1293360"/>
                    </a:cubicBezTo>
                    <a:cubicBezTo>
                      <a:pt x="2885241" y="1312501"/>
                      <a:pt x="2868490" y="1319681"/>
                      <a:pt x="2854133" y="1331645"/>
                    </a:cubicBezTo>
                    <a:cubicBezTo>
                      <a:pt x="2820633" y="1357968"/>
                      <a:pt x="2800293" y="1391467"/>
                      <a:pt x="2800293" y="1433343"/>
                    </a:cubicBezTo>
                    <a:cubicBezTo>
                      <a:pt x="2800293" y="1463256"/>
                      <a:pt x="2788329" y="1471630"/>
                      <a:pt x="2762007" y="1468040"/>
                    </a:cubicBezTo>
                    <a:cubicBezTo>
                      <a:pt x="2735686" y="1464451"/>
                      <a:pt x="2724917" y="1478808"/>
                      <a:pt x="2726114" y="1503935"/>
                    </a:cubicBezTo>
                    <a:cubicBezTo>
                      <a:pt x="2727310" y="1523079"/>
                      <a:pt x="2726114" y="1542221"/>
                      <a:pt x="2726114" y="1562559"/>
                    </a:cubicBezTo>
                    <a:cubicBezTo>
                      <a:pt x="2726114" y="1570933"/>
                      <a:pt x="2727310" y="1580506"/>
                      <a:pt x="2715346" y="1581703"/>
                    </a:cubicBezTo>
                    <a:cubicBezTo>
                      <a:pt x="2702184" y="1582900"/>
                      <a:pt x="2702184" y="1570933"/>
                      <a:pt x="2702184" y="1561362"/>
                    </a:cubicBezTo>
                    <a:cubicBezTo>
                      <a:pt x="2700989" y="1530255"/>
                      <a:pt x="2698595" y="1497950"/>
                      <a:pt x="2698595" y="1466843"/>
                    </a:cubicBezTo>
                    <a:cubicBezTo>
                      <a:pt x="2697399" y="1383093"/>
                      <a:pt x="2697399" y="1299341"/>
                      <a:pt x="2698595" y="1215590"/>
                    </a:cubicBezTo>
                    <a:cubicBezTo>
                      <a:pt x="2698595" y="1190464"/>
                      <a:pt x="2690220" y="1173716"/>
                      <a:pt x="2661505" y="1173716"/>
                    </a:cubicBezTo>
                    <a:cubicBezTo>
                      <a:pt x="2570575" y="1173716"/>
                      <a:pt x="2479646" y="1173716"/>
                      <a:pt x="2388716" y="1173716"/>
                    </a:cubicBezTo>
                    <a:cubicBezTo>
                      <a:pt x="2365983" y="1173716"/>
                      <a:pt x="2355216" y="1185679"/>
                      <a:pt x="2356411" y="1208411"/>
                    </a:cubicBezTo>
                    <a:cubicBezTo>
                      <a:pt x="2356411" y="1229947"/>
                      <a:pt x="2355216" y="1251485"/>
                      <a:pt x="2357608" y="1273020"/>
                    </a:cubicBezTo>
                    <a:cubicBezTo>
                      <a:pt x="2360001" y="1296948"/>
                      <a:pt x="2351626" y="1310109"/>
                      <a:pt x="2328893" y="1319681"/>
                    </a:cubicBezTo>
                    <a:cubicBezTo>
                      <a:pt x="2278642" y="1342413"/>
                      <a:pt x="2254715" y="1384290"/>
                      <a:pt x="2253518" y="1439325"/>
                    </a:cubicBezTo>
                    <a:cubicBezTo>
                      <a:pt x="2253518" y="1477612"/>
                      <a:pt x="2253518" y="1517094"/>
                      <a:pt x="2253518" y="1555380"/>
                    </a:cubicBezTo>
                    <a:cubicBezTo>
                      <a:pt x="2253518" y="1623580"/>
                      <a:pt x="2260697" y="1615203"/>
                      <a:pt x="2192497" y="1615203"/>
                    </a:cubicBezTo>
                    <a:lnTo>
                      <a:pt x="2188133" y="1615952"/>
                    </a:lnTo>
                    <a:lnTo>
                      <a:pt x="2188133" y="1434414"/>
                    </a:lnTo>
                    <a:lnTo>
                      <a:pt x="2188133" y="1434408"/>
                    </a:lnTo>
                    <a:lnTo>
                      <a:pt x="2188133" y="1420459"/>
                    </a:lnTo>
                    <a:lnTo>
                      <a:pt x="2186024" y="1420459"/>
                    </a:lnTo>
                    <a:lnTo>
                      <a:pt x="2180346" y="1382898"/>
                    </a:lnTo>
                    <a:cubicBezTo>
                      <a:pt x="2165160" y="1334076"/>
                      <a:pt x="2128961" y="1294511"/>
                      <a:pt x="2082327" y="1274786"/>
                    </a:cubicBezTo>
                    <a:lnTo>
                      <a:pt x="2046247" y="1267503"/>
                    </a:lnTo>
                    <a:lnTo>
                      <a:pt x="2046247" y="1060383"/>
                    </a:lnTo>
                    <a:lnTo>
                      <a:pt x="2002911" y="1060383"/>
                    </a:lnTo>
                    <a:lnTo>
                      <a:pt x="2002911" y="1060832"/>
                    </a:lnTo>
                    <a:lnTo>
                      <a:pt x="1323073" y="1060832"/>
                    </a:lnTo>
                    <a:lnTo>
                      <a:pt x="1323073" y="974326"/>
                    </a:lnTo>
                    <a:lnTo>
                      <a:pt x="1323073" y="938000"/>
                    </a:lnTo>
                    <a:lnTo>
                      <a:pt x="1323073" y="937995"/>
                    </a:lnTo>
                    <a:lnTo>
                      <a:pt x="1323073" y="781004"/>
                    </a:lnTo>
                    <a:lnTo>
                      <a:pt x="1323073" y="781003"/>
                    </a:lnTo>
                    <a:lnTo>
                      <a:pt x="1217309" y="781003"/>
                    </a:lnTo>
                    <a:lnTo>
                      <a:pt x="1217309" y="781004"/>
                    </a:lnTo>
                    <a:lnTo>
                      <a:pt x="1121686" y="781004"/>
                    </a:lnTo>
                    <a:lnTo>
                      <a:pt x="1121686" y="938000"/>
                    </a:lnTo>
                    <a:lnTo>
                      <a:pt x="1121686" y="974326"/>
                    </a:lnTo>
                    <a:lnTo>
                      <a:pt x="1121686" y="1866318"/>
                    </a:lnTo>
                    <a:lnTo>
                      <a:pt x="1025040" y="1866318"/>
                    </a:lnTo>
                    <a:lnTo>
                      <a:pt x="1025040" y="1777911"/>
                    </a:lnTo>
                    <a:lnTo>
                      <a:pt x="1025040" y="1776407"/>
                    </a:lnTo>
                    <a:lnTo>
                      <a:pt x="904032" y="1776407"/>
                    </a:lnTo>
                    <a:lnTo>
                      <a:pt x="904032" y="1132629"/>
                    </a:lnTo>
                    <a:lnTo>
                      <a:pt x="904032" y="1132626"/>
                    </a:lnTo>
                    <a:lnTo>
                      <a:pt x="904031" y="1132626"/>
                    </a:lnTo>
                    <a:lnTo>
                      <a:pt x="904031" y="974323"/>
                    </a:lnTo>
                    <a:lnTo>
                      <a:pt x="904030" y="974323"/>
                    </a:lnTo>
                    <a:lnTo>
                      <a:pt x="752351" y="974323"/>
                    </a:lnTo>
                    <a:lnTo>
                      <a:pt x="600673" y="974323"/>
                    </a:lnTo>
                    <a:lnTo>
                      <a:pt x="600673" y="1147341"/>
                    </a:lnTo>
                    <a:lnTo>
                      <a:pt x="600674" y="1147341"/>
                    </a:lnTo>
                    <a:lnTo>
                      <a:pt x="600674" y="1778187"/>
                    </a:lnTo>
                    <a:lnTo>
                      <a:pt x="505978" y="1778187"/>
                    </a:lnTo>
                    <a:lnTo>
                      <a:pt x="505978" y="1775522"/>
                    </a:lnTo>
                    <a:lnTo>
                      <a:pt x="505978" y="1450932"/>
                    </a:lnTo>
                    <a:lnTo>
                      <a:pt x="0" y="1750841"/>
                    </a:lnTo>
                    <a:lnTo>
                      <a:pt x="0" y="2951634"/>
                    </a:lnTo>
                    <a:lnTo>
                      <a:pt x="505978" y="2951634"/>
                    </a:lnTo>
                    <a:lnTo>
                      <a:pt x="1339431" y="2951634"/>
                    </a:lnTo>
                    <a:lnTo>
                      <a:pt x="3384619" y="2951634"/>
                    </a:lnTo>
                    <a:lnTo>
                      <a:pt x="4172617" y="2951634"/>
                    </a:lnTo>
                    <a:lnTo>
                      <a:pt x="4172620" y="2951052"/>
                    </a:lnTo>
                    <a:lnTo>
                      <a:pt x="5965874" y="2951052"/>
                    </a:lnTo>
                    <a:lnTo>
                      <a:pt x="5965208" y="2865948"/>
                    </a:lnTo>
                    <a:cubicBezTo>
                      <a:pt x="5965208" y="2863033"/>
                      <a:pt x="5965877" y="2860118"/>
                      <a:pt x="5965877" y="2857204"/>
                    </a:cubicBezTo>
                    <a:cubicBezTo>
                      <a:pt x="5965877" y="2674754"/>
                      <a:pt x="5965877" y="2492307"/>
                      <a:pt x="5965877" y="2309858"/>
                    </a:cubicBezTo>
                    <a:cubicBezTo>
                      <a:pt x="5965877" y="2307526"/>
                      <a:pt x="5965877" y="2305193"/>
                      <a:pt x="5965877" y="2302863"/>
                    </a:cubicBezTo>
                    <a:cubicBezTo>
                      <a:pt x="5966548" y="2295285"/>
                      <a:pt x="5961854" y="2292370"/>
                      <a:pt x="5953806" y="2292370"/>
                    </a:cubicBezTo>
                    <a:cubicBezTo>
                      <a:pt x="5944417" y="2292370"/>
                      <a:pt x="5934356" y="2292370"/>
                      <a:pt x="5924966" y="2291786"/>
                    </a:cubicBezTo>
                    <a:cubicBezTo>
                      <a:pt x="5924966" y="2250402"/>
                      <a:pt x="5924966" y="2209015"/>
                      <a:pt x="5924295" y="2167629"/>
                    </a:cubicBezTo>
                    <a:cubicBezTo>
                      <a:pt x="5924295" y="2146062"/>
                      <a:pt x="5914908" y="2136735"/>
                      <a:pt x="5890762" y="2132072"/>
                    </a:cubicBezTo>
                    <a:cubicBezTo>
                      <a:pt x="5886739" y="2131489"/>
                      <a:pt x="5883385" y="2129742"/>
                      <a:pt x="5879361" y="2127993"/>
                    </a:cubicBezTo>
                    <a:cubicBezTo>
                      <a:pt x="5873324" y="2102928"/>
                      <a:pt x="5861923" y="2079028"/>
                      <a:pt x="5849180" y="2055714"/>
                    </a:cubicBezTo>
                    <a:cubicBezTo>
                      <a:pt x="5749920" y="1879092"/>
                      <a:pt x="5587613" y="1777669"/>
                      <a:pt x="5363604" y="1753185"/>
                    </a:cubicBezTo>
                    <a:cubicBezTo>
                      <a:pt x="5287817" y="1745025"/>
                      <a:pt x="5211359" y="1750270"/>
                      <a:pt x="5137584" y="1770090"/>
                    </a:cubicBezTo>
                    <a:cubicBezTo>
                      <a:pt x="5132217" y="1770090"/>
                      <a:pt x="5126181" y="1769506"/>
                      <a:pt x="5126181" y="1763096"/>
                    </a:cubicBezTo>
                    <a:cubicBezTo>
                      <a:pt x="5126181" y="1757848"/>
                      <a:pt x="5126181" y="1752602"/>
                      <a:pt x="5126181" y="1746774"/>
                    </a:cubicBezTo>
                    <a:cubicBezTo>
                      <a:pt x="5126181" y="1567822"/>
                      <a:pt x="5125511" y="1388867"/>
                      <a:pt x="5126181" y="1209917"/>
                    </a:cubicBezTo>
                    <a:cubicBezTo>
                      <a:pt x="5126181" y="1141136"/>
                      <a:pt x="5052407" y="1071769"/>
                      <a:pt x="4964547" y="1075267"/>
                    </a:cubicBezTo>
                    <a:cubicBezTo>
                      <a:pt x="4955158" y="1074101"/>
                      <a:pt x="4945097" y="1074101"/>
                      <a:pt x="4935706" y="1075848"/>
                    </a:cubicBezTo>
                    <a:cubicBezTo>
                      <a:pt x="4847177" y="1090422"/>
                      <a:pt x="4796875" y="1155707"/>
                      <a:pt x="4798887" y="1216330"/>
                    </a:cubicBezTo>
                    <a:cubicBezTo>
                      <a:pt x="4800230" y="1265875"/>
                      <a:pt x="4798887" y="1315421"/>
                      <a:pt x="4798887" y="1364968"/>
                    </a:cubicBezTo>
                    <a:cubicBezTo>
                      <a:pt x="4798887" y="1566074"/>
                      <a:pt x="4798887" y="1767175"/>
                      <a:pt x="4798887" y="1968276"/>
                    </a:cubicBezTo>
                    <a:cubicBezTo>
                      <a:pt x="4798887" y="1980517"/>
                      <a:pt x="4796205" y="1991009"/>
                      <a:pt x="4788156" y="2002086"/>
                    </a:cubicBezTo>
                    <a:cubicBezTo>
                      <a:pt x="4771389" y="2025985"/>
                      <a:pt x="4755963" y="2050466"/>
                      <a:pt x="4745232" y="2077280"/>
                    </a:cubicBezTo>
                    <a:cubicBezTo>
                      <a:pt x="4733832" y="2072617"/>
                      <a:pt x="4738526" y="2063873"/>
                      <a:pt x="4738526" y="2056877"/>
                    </a:cubicBezTo>
                    <a:cubicBezTo>
                      <a:pt x="4738526" y="1921062"/>
                      <a:pt x="4738526" y="1784662"/>
                      <a:pt x="4738526" y="1648846"/>
                    </a:cubicBezTo>
                    <a:cubicBezTo>
                      <a:pt x="4738526" y="1502537"/>
                      <a:pt x="4737856" y="1356226"/>
                      <a:pt x="4738526" y="1210501"/>
                    </a:cubicBezTo>
                    <a:cubicBezTo>
                      <a:pt x="4739197" y="1139970"/>
                      <a:pt x="4661398" y="1071186"/>
                      <a:pt x="4576891" y="1075848"/>
                    </a:cubicBezTo>
                    <a:cubicBezTo>
                      <a:pt x="4511835" y="1070020"/>
                      <a:pt x="4422634" y="1116652"/>
                      <a:pt x="4411904" y="1200591"/>
                    </a:cubicBezTo>
                    <a:cubicBezTo>
                      <a:pt x="4409890" y="1204087"/>
                      <a:pt x="4410563" y="1207586"/>
                      <a:pt x="4410563" y="1211083"/>
                    </a:cubicBezTo>
                    <a:cubicBezTo>
                      <a:pt x="4410563" y="1402859"/>
                      <a:pt x="4410563" y="1595219"/>
                      <a:pt x="4410563" y="1786995"/>
                    </a:cubicBezTo>
                    <a:cubicBezTo>
                      <a:pt x="4410563" y="1786995"/>
                      <a:pt x="4411231" y="1787577"/>
                      <a:pt x="4411231" y="1787577"/>
                    </a:cubicBezTo>
                    <a:cubicBezTo>
                      <a:pt x="4410563" y="1787577"/>
                      <a:pt x="4409220" y="1787577"/>
                      <a:pt x="4408550" y="1787577"/>
                    </a:cubicBezTo>
                    <a:cubicBezTo>
                      <a:pt x="4408550" y="1779416"/>
                      <a:pt x="4409220" y="1770673"/>
                      <a:pt x="4409220" y="1762513"/>
                    </a:cubicBezTo>
                    <a:cubicBezTo>
                      <a:pt x="4409220" y="1583562"/>
                      <a:pt x="4409220" y="1404606"/>
                      <a:pt x="4409220" y="1225656"/>
                    </a:cubicBezTo>
                    <a:cubicBezTo>
                      <a:pt x="4409220" y="1217494"/>
                      <a:pt x="4409220" y="1208751"/>
                      <a:pt x="4408550" y="1200591"/>
                    </a:cubicBezTo>
                    <a:cubicBezTo>
                      <a:pt x="4402512" y="1207002"/>
                      <a:pt x="4405197" y="1214579"/>
                      <a:pt x="4405197" y="1221575"/>
                    </a:cubicBezTo>
                    <a:cubicBezTo>
                      <a:pt x="4405197" y="1289192"/>
                      <a:pt x="4405197" y="1356226"/>
                      <a:pt x="4405197" y="1423843"/>
                    </a:cubicBezTo>
                    <a:cubicBezTo>
                      <a:pt x="4405197" y="1538679"/>
                      <a:pt x="4405197" y="1652926"/>
                      <a:pt x="4405197" y="1767758"/>
                    </a:cubicBezTo>
                    <a:cubicBezTo>
                      <a:pt x="4405197" y="1784662"/>
                      <a:pt x="4405197" y="1785246"/>
                      <a:pt x="4387758" y="1785246"/>
                    </a:cubicBezTo>
                    <a:lnTo>
                      <a:pt x="4176908" y="1785246"/>
                    </a:lnTo>
                    <a:lnTo>
                      <a:pt x="4177402" y="1651098"/>
                    </a:lnTo>
                    <a:lnTo>
                      <a:pt x="3987168" y="1647507"/>
                    </a:lnTo>
                    <a:close/>
                  </a:path>
                </a:pathLst>
              </a:custGeom>
              <a:solidFill>
                <a:schemeClr val="bg1"/>
              </a:solidFill>
              <a:ln w="3651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</p:grp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E8B4D8DC-FA44-45FB-8BFB-D992B9DB3DEC}"/>
                </a:ext>
              </a:extLst>
            </p:cNvPr>
            <p:cNvSpPr txBox="1"/>
            <p:nvPr/>
          </p:nvSpPr>
          <p:spPr>
            <a:xfrm>
              <a:off x="2611792" y="3143965"/>
              <a:ext cx="4438231" cy="646270"/>
            </a:xfrm>
            <a:custGeom>
              <a:avLst/>
              <a:gdLst>
                <a:gd name="connsiteX0" fmla="*/ 1217399 w 4438231"/>
                <a:gd name="connsiteY0" fmla="*/ 148169 h 646270"/>
                <a:gd name="connsiteX1" fmla="*/ 1217399 w 4438231"/>
                <a:gd name="connsiteY1" fmla="*/ 496301 h 646270"/>
                <a:gd name="connsiteX2" fmla="*/ 1253957 w 4438231"/>
                <a:gd name="connsiteY2" fmla="*/ 496301 h 646270"/>
                <a:gd name="connsiteX3" fmla="*/ 1395216 w 4438231"/>
                <a:gd name="connsiteY3" fmla="*/ 433537 h 646270"/>
                <a:gd name="connsiteX4" fmla="*/ 1430872 w 4438231"/>
                <a:gd name="connsiteY4" fmla="*/ 322009 h 646270"/>
                <a:gd name="connsiteX5" fmla="*/ 1395216 w 4438231"/>
                <a:gd name="connsiteY5" fmla="*/ 210933 h 646270"/>
                <a:gd name="connsiteX6" fmla="*/ 1253957 w 4438231"/>
                <a:gd name="connsiteY6" fmla="*/ 148169 h 646270"/>
                <a:gd name="connsiteX7" fmla="*/ 3484816 w 4438231"/>
                <a:gd name="connsiteY7" fmla="*/ 136461 h 646270"/>
                <a:gd name="connsiteX8" fmla="*/ 3484816 w 4438231"/>
                <a:gd name="connsiteY8" fmla="*/ 289583 h 646270"/>
                <a:gd name="connsiteX9" fmla="*/ 3514647 w 4438231"/>
                <a:gd name="connsiteY9" fmla="*/ 289583 h 646270"/>
                <a:gd name="connsiteX10" fmla="*/ 3587415 w 4438231"/>
                <a:gd name="connsiteY10" fmla="*/ 268481 h 646270"/>
                <a:gd name="connsiteX11" fmla="*/ 3611369 w 4438231"/>
                <a:gd name="connsiteY11" fmla="*/ 212797 h 646270"/>
                <a:gd name="connsiteX12" fmla="*/ 3587415 w 4438231"/>
                <a:gd name="connsiteY12" fmla="*/ 157564 h 646270"/>
                <a:gd name="connsiteX13" fmla="*/ 3514647 w 4438231"/>
                <a:gd name="connsiteY13" fmla="*/ 136461 h 646270"/>
                <a:gd name="connsiteX14" fmla="*/ 3825741 w 4438231"/>
                <a:gd name="connsiteY14" fmla="*/ 14864 h 646270"/>
                <a:gd name="connsiteX15" fmla="*/ 4016693 w 4438231"/>
                <a:gd name="connsiteY15" fmla="*/ 14864 h 646270"/>
                <a:gd name="connsiteX16" fmla="*/ 4132887 w 4438231"/>
                <a:gd name="connsiteY16" fmla="*/ 182398 h 646270"/>
                <a:gd name="connsiteX17" fmla="*/ 4244577 w 4438231"/>
                <a:gd name="connsiteY17" fmla="*/ 14864 h 646270"/>
                <a:gd name="connsiteX18" fmla="*/ 4438231 w 4438231"/>
                <a:gd name="connsiteY18" fmla="*/ 14864 h 646270"/>
                <a:gd name="connsiteX19" fmla="*/ 4208098 w 4438231"/>
                <a:gd name="connsiteY19" fmla="*/ 334171 h 646270"/>
                <a:gd name="connsiteX20" fmla="*/ 4208098 w 4438231"/>
                <a:gd name="connsiteY20" fmla="*/ 629607 h 646270"/>
                <a:gd name="connsiteX21" fmla="*/ 4048218 w 4438231"/>
                <a:gd name="connsiteY21" fmla="*/ 629607 h 646270"/>
                <a:gd name="connsiteX22" fmla="*/ 4048218 w 4438231"/>
                <a:gd name="connsiteY22" fmla="*/ 334171 h 646270"/>
                <a:gd name="connsiteX23" fmla="*/ 3324939 w 4438231"/>
                <a:gd name="connsiteY23" fmla="*/ 14864 h 646270"/>
                <a:gd name="connsiteX24" fmla="*/ 3573538 w 4438231"/>
                <a:gd name="connsiteY24" fmla="*/ 14864 h 646270"/>
                <a:gd name="connsiteX25" fmla="*/ 3734768 w 4438231"/>
                <a:gd name="connsiteY25" fmla="*/ 80165 h 646270"/>
                <a:gd name="connsiteX26" fmla="*/ 3777103 w 4438231"/>
                <a:gd name="connsiteY26" fmla="*/ 204014 h 646270"/>
                <a:gd name="connsiteX27" fmla="*/ 3728463 w 4438231"/>
                <a:gd name="connsiteY27" fmla="*/ 334171 h 646270"/>
                <a:gd name="connsiteX28" fmla="*/ 3642893 w 4438231"/>
                <a:gd name="connsiteY28" fmla="*/ 377405 h 646270"/>
                <a:gd name="connsiteX29" fmla="*/ 3836099 w 4438231"/>
                <a:gd name="connsiteY29" fmla="*/ 629607 h 646270"/>
                <a:gd name="connsiteX30" fmla="*/ 3637490 w 4438231"/>
                <a:gd name="connsiteY30" fmla="*/ 629607 h 646270"/>
                <a:gd name="connsiteX31" fmla="*/ 3484816 w 4438231"/>
                <a:gd name="connsiteY31" fmla="*/ 393618 h 646270"/>
                <a:gd name="connsiteX32" fmla="*/ 3484816 w 4438231"/>
                <a:gd name="connsiteY32" fmla="*/ 629607 h 646270"/>
                <a:gd name="connsiteX33" fmla="*/ 3324939 w 4438231"/>
                <a:gd name="connsiteY33" fmla="*/ 629607 h 646270"/>
                <a:gd name="connsiteX34" fmla="*/ 2831294 w 4438231"/>
                <a:gd name="connsiteY34" fmla="*/ 14864 h 646270"/>
                <a:gd name="connsiteX35" fmla="*/ 3253732 w 4438231"/>
                <a:gd name="connsiteY35" fmla="*/ 14864 h 646270"/>
                <a:gd name="connsiteX36" fmla="*/ 3253732 w 4438231"/>
                <a:gd name="connsiteY36" fmla="*/ 148169 h 646270"/>
                <a:gd name="connsiteX37" fmla="*/ 3121325 w 4438231"/>
                <a:gd name="connsiteY37" fmla="*/ 148169 h 646270"/>
                <a:gd name="connsiteX38" fmla="*/ 3121325 w 4438231"/>
                <a:gd name="connsiteY38" fmla="*/ 629607 h 646270"/>
                <a:gd name="connsiteX39" fmla="*/ 2961448 w 4438231"/>
                <a:gd name="connsiteY39" fmla="*/ 629607 h 646270"/>
                <a:gd name="connsiteX40" fmla="*/ 2961448 w 4438231"/>
                <a:gd name="connsiteY40" fmla="*/ 148169 h 646270"/>
                <a:gd name="connsiteX41" fmla="*/ 2831294 w 4438231"/>
                <a:gd name="connsiteY41" fmla="*/ 148169 h 646270"/>
                <a:gd name="connsiteX42" fmla="*/ 1698036 w 4438231"/>
                <a:gd name="connsiteY42" fmla="*/ 14864 h 646270"/>
                <a:gd name="connsiteX43" fmla="*/ 1857913 w 4438231"/>
                <a:gd name="connsiteY43" fmla="*/ 14864 h 646270"/>
                <a:gd name="connsiteX44" fmla="*/ 1857913 w 4438231"/>
                <a:gd name="connsiteY44" fmla="*/ 347379 h 646270"/>
                <a:gd name="connsiteX45" fmla="*/ 1859265 w 4438231"/>
                <a:gd name="connsiteY45" fmla="*/ 407220 h 646270"/>
                <a:gd name="connsiteX46" fmla="*/ 1916460 w 4438231"/>
                <a:gd name="connsiteY46" fmla="*/ 494505 h 646270"/>
                <a:gd name="connsiteX47" fmla="*/ 1964197 w 4438231"/>
                <a:gd name="connsiteY47" fmla="*/ 504857 h 646270"/>
                <a:gd name="connsiteX48" fmla="*/ 2052468 w 4438231"/>
                <a:gd name="connsiteY48" fmla="*/ 463910 h 646270"/>
                <a:gd name="connsiteX49" fmla="*/ 2074537 w 4438231"/>
                <a:gd name="connsiteY49" fmla="*/ 347379 h 646270"/>
                <a:gd name="connsiteX50" fmla="*/ 2074537 w 4438231"/>
                <a:gd name="connsiteY50" fmla="*/ 14864 h 646270"/>
                <a:gd name="connsiteX51" fmla="*/ 2234415 w 4438231"/>
                <a:gd name="connsiteY51" fmla="*/ 14864 h 646270"/>
                <a:gd name="connsiteX52" fmla="*/ 2234415 w 4438231"/>
                <a:gd name="connsiteY52" fmla="*/ 369298 h 646270"/>
                <a:gd name="connsiteX53" fmla="*/ 2225409 w 4438231"/>
                <a:gd name="connsiteY53" fmla="*/ 463874 h 646270"/>
                <a:gd name="connsiteX54" fmla="*/ 2158754 w 4438231"/>
                <a:gd name="connsiteY54" fmla="*/ 574664 h 646270"/>
                <a:gd name="connsiteX55" fmla="*/ 1958795 w 4438231"/>
                <a:gd name="connsiteY55" fmla="*/ 645369 h 646270"/>
                <a:gd name="connsiteX56" fmla="*/ 1759734 w 4438231"/>
                <a:gd name="connsiteY56" fmla="*/ 573312 h 646270"/>
                <a:gd name="connsiteX57" fmla="*/ 1707944 w 4438231"/>
                <a:gd name="connsiteY57" fmla="*/ 478286 h 646270"/>
                <a:gd name="connsiteX58" fmla="*/ 1698036 w 4438231"/>
                <a:gd name="connsiteY58" fmla="*/ 369298 h 646270"/>
                <a:gd name="connsiteX59" fmla="*/ 1057522 w 4438231"/>
                <a:gd name="connsiteY59" fmla="*/ 14864 h 646270"/>
                <a:gd name="connsiteX60" fmla="*/ 1293511 w 4438231"/>
                <a:gd name="connsiteY60" fmla="*/ 14864 h 646270"/>
                <a:gd name="connsiteX61" fmla="*/ 1453840 w 4438231"/>
                <a:gd name="connsiteY61" fmla="*/ 63050 h 646270"/>
                <a:gd name="connsiteX62" fmla="*/ 1565079 w 4438231"/>
                <a:gd name="connsiteY62" fmla="*/ 188252 h 646270"/>
                <a:gd name="connsiteX63" fmla="*/ 1596604 w 4438231"/>
                <a:gd name="connsiteY63" fmla="*/ 322009 h 646270"/>
                <a:gd name="connsiteX64" fmla="*/ 1538732 w 4438231"/>
                <a:gd name="connsiteY64" fmla="*/ 499678 h 646270"/>
                <a:gd name="connsiteX65" fmla="*/ 1390789 w 4438231"/>
                <a:gd name="connsiteY65" fmla="*/ 612944 h 646270"/>
                <a:gd name="connsiteX66" fmla="*/ 1293511 w 4438231"/>
                <a:gd name="connsiteY66" fmla="*/ 629607 h 646270"/>
                <a:gd name="connsiteX67" fmla="*/ 1057522 w 4438231"/>
                <a:gd name="connsiteY67" fmla="*/ 629607 h 646270"/>
                <a:gd name="connsiteX68" fmla="*/ 294637 w 4438231"/>
                <a:gd name="connsiteY68" fmla="*/ 13238 h 646270"/>
                <a:gd name="connsiteX69" fmla="*/ 454515 w 4438231"/>
                <a:gd name="connsiteY69" fmla="*/ 13238 h 646270"/>
                <a:gd name="connsiteX70" fmla="*/ 748600 w 4438231"/>
                <a:gd name="connsiteY70" fmla="*/ 389290 h 646270"/>
                <a:gd name="connsiteX71" fmla="*/ 748600 w 4438231"/>
                <a:gd name="connsiteY71" fmla="*/ 13238 h 646270"/>
                <a:gd name="connsiteX72" fmla="*/ 908479 w 4438231"/>
                <a:gd name="connsiteY72" fmla="*/ 13238 h 646270"/>
                <a:gd name="connsiteX73" fmla="*/ 908479 w 4438231"/>
                <a:gd name="connsiteY73" fmla="*/ 627982 h 646270"/>
                <a:gd name="connsiteX74" fmla="*/ 748600 w 4438231"/>
                <a:gd name="connsiteY74" fmla="*/ 627982 h 646270"/>
                <a:gd name="connsiteX75" fmla="*/ 454515 w 4438231"/>
                <a:gd name="connsiteY75" fmla="*/ 251478 h 646270"/>
                <a:gd name="connsiteX76" fmla="*/ 454515 w 4438231"/>
                <a:gd name="connsiteY76" fmla="*/ 627982 h 646270"/>
                <a:gd name="connsiteX77" fmla="*/ 294637 w 4438231"/>
                <a:gd name="connsiteY77" fmla="*/ 627982 h 646270"/>
                <a:gd name="connsiteX78" fmla="*/ 0 w 4438231"/>
                <a:gd name="connsiteY78" fmla="*/ 13238 h 646270"/>
                <a:gd name="connsiteX79" fmla="*/ 159879 w 4438231"/>
                <a:gd name="connsiteY79" fmla="*/ 13238 h 646270"/>
                <a:gd name="connsiteX80" fmla="*/ 159879 w 4438231"/>
                <a:gd name="connsiteY80" fmla="*/ 627982 h 646270"/>
                <a:gd name="connsiteX81" fmla="*/ 0 w 4438231"/>
                <a:gd name="connsiteY81" fmla="*/ 627982 h 646270"/>
                <a:gd name="connsiteX82" fmla="*/ 2570434 w 4438231"/>
                <a:gd name="connsiteY82" fmla="*/ 0 h 646270"/>
                <a:gd name="connsiteX83" fmla="*/ 2765440 w 4438231"/>
                <a:gd name="connsiteY83" fmla="*/ 49991 h 646270"/>
                <a:gd name="connsiteX84" fmla="*/ 2701489 w 4438231"/>
                <a:gd name="connsiteY84" fmla="*/ 174291 h 646270"/>
                <a:gd name="connsiteX85" fmla="*/ 2595830 w 4438231"/>
                <a:gd name="connsiteY85" fmla="*/ 133309 h 646270"/>
                <a:gd name="connsiteX86" fmla="*/ 2549773 w 4438231"/>
                <a:gd name="connsiteY86" fmla="*/ 146417 h 646270"/>
                <a:gd name="connsiteX87" fmla="*/ 2526751 w 4438231"/>
                <a:gd name="connsiteY87" fmla="*/ 186197 h 646270"/>
                <a:gd name="connsiteX88" fmla="*/ 2556973 w 4438231"/>
                <a:gd name="connsiteY88" fmla="*/ 228228 h 646270"/>
                <a:gd name="connsiteX89" fmla="*/ 2638178 w 4438231"/>
                <a:gd name="connsiteY89" fmla="*/ 256255 h 646270"/>
                <a:gd name="connsiteX90" fmla="*/ 2759080 w 4438231"/>
                <a:gd name="connsiteY90" fmla="*/ 326598 h 646270"/>
                <a:gd name="connsiteX91" fmla="*/ 2790212 w 4438231"/>
                <a:gd name="connsiteY91" fmla="*/ 426239 h 646270"/>
                <a:gd name="connsiteX92" fmla="*/ 2653300 w 4438231"/>
                <a:gd name="connsiteY92" fmla="*/ 629586 h 646270"/>
                <a:gd name="connsiteX93" fmla="*/ 2550619 w 4438231"/>
                <a:gd name="connsiteY93" fmla="*/ 646270 h 646270"/>
                <a:gd name="connsiteX94" fmla="*/ 2336697 w 4438231"/>
                <a:gd name="connsiteY94" fmla="*/ 576465 h 646270"/>
                <a:gd name="connsiteX95" fmla="*/ 2405151 w 4438231"/>
                <a:gd name="connsiteY95" fmla="*/ 447660 h 646270"/>
                <a:gd name="connsiteX96" fmla="*/ 2546403 w 4438231"/>
                <a:gd name="connsiteY96" fmla="*/ 512964 h 646270"/>
                <a:gd name="connsiteX97" fmla="*/ 2599209 w 4438231"/>
                <a:gd name="connsiteY97" fmla="*/ 498404 h 646270"/>
                <a:gd name="connsiteX98" fmla="*/ 2624478 w 4438231"/>
                <a:gd name="connsiteY98" fmla="*/ 452004 h 646270"/>
                <a:gd name="connsiteX99" fmla="*/ 2596506 w 4438231"/>
                <a:gd name="connsiteY99" fmla="*/ 406508 h 646270"/>
                <a:gd name="connsiteX100" fmla="*/ 2526580 w 4438231"/>
                <a:gd name="connsiteY100" fmla="*/ 378754 h 646270"/>
                <a:gd name="connsiteX101" fmla="*/ 2451694 w 4438231"/>
                <a:gd name="connsiteY101" fmla="*/ 354465 h 646270"/>
                <a:gd name="connsiteX102" fmla="*/ 2410191 w 4438231"/>
                <a:gd name="connsiteY102" fmla="*/ 330171 h 646270"/>
                <a:gd name="connsiteX103" fmla="*/ 2361016 w 4438231"/>
                <a:gd name="connsiteY103" fmla="*/ 207821 h 646270"/>
                <a:gd name="connsiteX104" fmla="*/ 2411907 w 4438231"/>
                <a:gd name="connsiteY104" fmla="*/ 66127 h 646270"/>
                <a:gd name="connsiteX105" fmla="*/ 2570434 w 4438231"/>
                <a:gd name="connsiteY105" fmla="*/ 0 h 6462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</a:cxnLst>
              <a:rect l="l" t="t" r="r" b="b"/>
              <a:pathLst>
                <a:path w="4438231" h="646270">
                  <a:moveTo>
                    <a:pt x="1217399" y="148169"/>
                  </a:moveTo>
                  <a:lnTo>
                    <a:pt x="1217399" y="496301"/>
                  </a:lnTo>
                  <a:lnTo>
                    <a:pt x="1253957" y="496301"/>
                  </a:lnTo>
                  <a:cubicBezTo>
                    <a:pt x="1316838" y="496301"/>
                    <a:pt x="1363925" y="475380"/>
                    <a:pt x="1395216" y="433537"/>
                  </a:cubicBezTo>
                  <a:cubicBezTo>
                    <a:pt x="1418986" y="401628"/>
                    <a:pt x="1430872" y="364452"/>
                    <a:pt x="1430872" y="322009"/>
                  </a:cubicBezTo>
                  <a:cubicBezTo>
                    <a:pt x="1430872" y="279568"/>
                    <a:pt x="1418986" y="242542"/>
                    <a:pt x="1395216" y="210933"/>
                  </a:cubicBezTo>
                  <a:cubicBezTo>
                    <a:pt x="1363625" y="169091"/>
                    <a:pt x="1316538" y="148169"/>
                    <a:pt x="1253957" y="148169"/>
                  </a:cubicBezTo>
                  <a:close/>
                  <a:moveTo>
                    <a:pt x="3484816" y="136461"/>
                  </a:moveTo>
                  <a:lnTo>
                    <a:pt x="3484816" y="289583"/>
                  </a:lnTo>
                  <a:lnTo>
                    <a:pt x="3514647" y="289583"/>
                  </a:lnTo>
                  <a:cubicBezTo>
                    <a:pt x="3548395" y="289583"/>
                    <a:pt x="3572651" y="282550"/>
                    <a:pt x="3587415" y="268481"/>
                  </a:cubicBezTo>
                  <a:cubicBezTo>
                    <a:pt x="3603385" y="253209"/>
                    <a:pt x="3611369" y="234650"/>
                    <a:pt x="3611369" y="212797"/>
                  </a:cubicBezTo>
                  <a:cubicBezTo>
                    <a:pt x="3611369" y="190945"/>
                    <a:pt x="3603385" y="172534"/>
                    <a:pt x="3587415" y="157564"/>
                  </a:cubicBezTo>
                  <a:cubicBezTo>
                    <a:pt x="3572347" y="143495"/>
                    <a:pt x="3548091" y="136461"/>
                    <a:pt x="3514647" y="136461"/>
                  </a:cubicBezTo>
                  <a:close/>
                  <a:moveTo>
                    <a:pt x="3825741" y="14864"/>
                  </a:moveTo>
                  <a:lnTo>
                    <a:pt x="4016693" y="14864"/>
                  </a:lnTo>
                  <a:lnTo>
                    <a:pt x="4132887" y="182398"/>
                  </a:lnTo>
                  <a:lnTo>
                    <a:pt x="4244577" y="14864"/>
                  </a:lnTo>
                  <a:lnTo>
                    <a:pt x="4438231" y="14864"/>
                  </a:lnTo>
                  <a:lnTo>
                    <a:pt x="4208098" y="334171"/>
                  </a:lnTo>
                  <a:lnTo>
                    <a:pt x="4208098" y="629607"/>
                  </a:lnTo>
                  <a:lnTo>
                    <a:pt x="4048218" y="629607"/>
                  </a:lnTo>
                  <a:lnTo>
                    <a:pt x="4048218" y="334171"/>
                  </a:lnTo>
                  <a:close/>
                  <a:moveTo>
                    <a:pt x="3324939" y="14864"/>
                  </a:moveTo>
                  <a:lnTo>
                    <a:pt x="3573538" y="14864"/>
                  </a:lnTo>
                  <a:cubicBezTo>
                    <a:pt x="3646198" y="14864"/>
                    <a:pt x="3699939" y="36630"/>
                    <a:pt x="3734768" y="80165"/>
                  </a:cubicBezTo>
                  <a:cubicBezTo>
                    <a:pt x="3762990" y="115293"/>
                    <a:pt x="3777103" y="156577"/>
                    <a:pt x="3777103" y="204014"/>
                  </a:cubicBezTo>
                  <a:cubicBezTo>
                    <a:pt x="3777103" y="258358"/>
                    <a:pt x="3760890" y="301744"/>
                    <a:pt x="3728463" y="334171"/>
                  </a:cubicBezTo>
                  <a:cubicBezTo>
                    <a:pt x="3707747" y="354886"/>
                    <a:pt x="3679224" y="369298"/>
                    <a:pt x="3642893" y="377405"/>
                  </a:cubicBezTo>
                  <a:lnTo>
                    <a:pt x="3836099" y="629607"/>
                  </a:lnTo>
                  <a:lnTo>
                    <a:pt x="3637490" y="629607"/>
                  </a:lnTo>
                  <a:lnTo>
                    <a:pt x="3484816" y="393618"/>
                  </a:lnTo>
                  <a:lnTo>
                    <a:pt x="3484816" y="629607"/>
                  </a:lnTo>
                  <a:lnTo>
                    <a:pt x="3324939" y="629607"/>
                  </a:lnTo>
                  <a:close/>
                  <a:moveTo>
                    <a:pt x="2831294" y="14864"/>
                  </a:moveTo>
                  <a:lnTo>
                    <a:pt x="3253732" y="14864"/>
                  </a:lnTo>
                  <a:lnTo>
                    <a:pt x="3253732" y="148169"/>
                  </a:lnTo>
                  <a:lnTo>
                    <a:pt x="3121325" y="148169"/>
                  </a:lnTo>
                  <a:lnTo>
                    <a:pt x="3121325" y="629607"/>
                  </a:lnTo>
                  <a:lnTo>
                    <a:pt x="2961448" y="629607"/>
                  </a:lnTo>
                  <a:lnTo>
                    <a:pt x="2961448" y="148169"/>
                  </a:lnTo>
                  <a:lnTo>
                    <a:pt x="2831294" y="148169"/>
                  </a:lnTo>
                  <a:close/>
                  <a:moveTo>
                    <a:pt x="1698036" y="14864"/>
                  </a:moveTo>
                  <a:lnTo>
                    <a:pt x="1857913" y="14864"/>
                  </a:lnTo>
                  <a:lnTo>
                    <a:pt x="1857913" y="347379"/>
                  </a:lnTo>
                  <a:cubicBezTo>
                    <a:pt x="1857913" y="374071"/>
                    <a:pt x="1858364" y="394018"/>
                    <a:pt x="1859265" y="407220"/>
                  </a:cubicBezTo>
                  <a:cubicBezTo>
                    <a:pt x="1862267" y="448915"/>
                    <a:pt x="1881332" y="478011"/>
                    <a:pt x="1916460" y="494505"/>
                  </a:cubicBezTo>
                  <a:cubicBezTo>
                    <a:pt x="1930871" y="501406"/>
                    <a:pt x="1946784" y="504857"/>
                    <a:pt x="1964197" y="504857"/>
                  </a:cubicBezTo>
                  <a:cubicBezTo>
                    <a:pt x="2003230" y="504857"/>
                    <a:pt x="2032653" y="491207"/>
                    <a:pt x="2052468" y="463910"/>
                  </a:cubicBezTo>
                  <a:cubicBezTo>
                    <a:pt x="2067181" y="443812"/>
                    <a:pt x="2074537" y="404967"/>
                    <a:pt x="2074537" y="347379"/>
                  </a:cubicBezTo>
                  <a:lnTo>
                    <a:pt x="2074537" y="14864"/>
                  </a:lnTo>
                  <a:lnTo>
                    <a:pt x="2234415" y="14864"/>
                  </a:lnTo>
                  <a:lnTo>
                    <a:pt x="2234415" y="369298"/>
                  </a:lnTo>
                  <a:cubicBezTo>
                    <a:pt x="2234415" y="406228"/>
                    <a:pt x="2231413" y="437752"/>
                    <a:pt x="2225409" y="463874"/>
                  </a:cubicBezTo>
                  <a:cubicBezTo>
                    <a:pt x="2216101" y="504406"/>
                    <a:pt x="2193883" y="541337"/>
                    <a:pt x="2158754" y="574664"/>
                  </a:cubicBezTo>
                  <a:cubicBezTo>
                    <a:pt x="2108914" y="621801"/>
                    <a:pt x="2042261" y="645369"/>
                    <a:pt x="1958795" y="645369"/>
                  </a:cubicBezTo>
                  <a:cubicBezTo>
                    <a:pt x="1873826" y="645369"/>
                    <a:pt x="1807473" y="621350"/>
                    <a:pt x="1759734" y="573312"/>
                  </a:cubicBezTo>
                  <a:cubicBezTo>
                    <a:pt x="1734515" y="548091"/>
                    <a:pt x="1717250" y="516416"/>
                    <a:pt x="1707944" y="478286"/>
                  </a:cubicBezTo>
                  <a:cubicBezTo>
                    <a:pt x="1701338" y="451264"/>
                    <a:pt x="1698036" y="414934"/>
                    <a:pt x="1698036" y="369298"/>
                  </a:cubicBezTo>
                  <a:close/>
                  <a:moveTo>
                    <a:pt x="1057522" y="14864"/>
                  </a:moveTo>
                  <a:lnTo>
                    <a:pt x="1293511" y="14864"/>
                  </a:lnTo>
                  <a:cubicBezTo>
                    <a:pt x="1351157" y="14864"/>
                    <a:pt x="1404601" y="30924"/>
                    <a:pt x="1453840" y="63050"/>
                  </a:cubicBezTo>
                  <a:cubicBezTo>
                    <a:pt x="1502179" y="94276"/>
                    <a:pt x="1539258" y="136011"/>
                    <a:pt x="1565079" y="188252"/>
                  </a:cubicBezTo>
                  <a:cubicBezTo>
                    <a:pt x="1586097" y="231486"/>
                    <a:pt x="1596604" y="276072"/>
                    <a:pt x="1596604" y="322009"/>
                  </a:cubicBezTo>
                  <a:cubicBezTo>
                    <a:pt x="1596604" y="385961"/>
                    <a:pt x="1577313" y="445185"/>
                    <a:pt x="1538732" y="499678"/>
                  </a:cubicBezTo>
                  <a:cubicBezTo>
                    <a:pt x="1500153" y="554171"/>
                    <a:pt x="1450836" y="591926"/>
                    <a:pt x="1390789" y="612944"/>
                  </a:cubicBezTo>
                  <a:cubicBezTo>
                    <a:pt x="1358964" y="624052"/>
                    <a:pt x="1326538" y="629607"/>
                    <a:pt x="1293511" y="629607"/>
                  </a:cubicBezTo>
                  <a:lnTo>
                    <a:pt x="1057522" y="629607"/>
                  </a:lnTo>
                  <a:close/>
                  <a:moveTo>
                    <a:pt x="294637" y="13238"/>
                  </a:moveTo>
                  <a:lnTo>
                    <a:pt x="454515" y="13238"/>
                  </a:lnTo>
                  <a:lnTo>
                    <a:pt x="748600" y="389290"/>
                  </a:lnTo>
                  <a:lnTo>
                    <a:pt x="748600" y="13238"/>
                  </a:lnTo>
                  <a:lnTo>
                    <a:pt x="908479" y="13238"/>
                  </a:lnTo>
                  <a:lnTo>
                    <a:pt x="908479" y="627982"/>
                  </a:lnTo>
                  <a:lnTo>
                    <a:pt x="748600" y="627982"/>
                  </a:lnTo>
                  <a:lnTo>
                    <a:pt x="454515" y="251478"/>
                  </a:lnTo>
                  <a:lnTo>
                    <a:pt x="454515" y="627982"/>
                  </a:lnTo>
                  <a:lnTo>
                    <a:pt x="294637" y="627982"/>
                  </a:lnTo>
                  <a:close/>
                  <a:moveTo>
                    <a:pt x="0" y="13238"/>
                  </a:moveTo>
                  <a:lnTo>
                    <a:pt x="159879" y="13238"/>
                  </a:lnTo>
                  <a:lnTo>
                    <a:pt x="159879" y="627982"/>
                  </a:lnTo>
                  <a:lnTo>
                    <a:pt x="0" y="627982"/>
                  </a:lnTo>
                  <a:close/>
                  <a:moveTo>
                    <a:pt x="2570434" y="0"/>
                  </a:moveTo>
                  <a:cubicBezTo>
                    <a:pt x="2636788" y="0"/>
                    <a:pt x="2701790" y="16663"/>
                    <a:pt x="2765440" y="49991"/>
                  </a:cubicBezTo>
                  <a:lnTo>
                    <a:pt x="2701489" y="174291"/>
                  </a:lnTo>
                  <a:cubicBezTo>
                    <a:pt x="2666572" y="146968"/>
                    <a:pt x="2631352" y="133309"/>
                    <a:pt x="2595830" y="133309"/>
                  </a:cubicBezTo>
                  <a:cubicBezTo>
                    <a:pt x="2578675" y="133309"/>
                    <a:pt x="2563322" y="137678"/>
                    <a:pt x="2549773" y="146417"/>
                  </a:cubicBezTo>
                  <a:cubicBezTo>
                    <a:pt x="2534424" y="156363"/>
                    <a:pt x="2526751" y="169624"/>
                    <a:pt x="2526751" y="186197"/>
                  </a:cubicBezTo>
                  <a:cubicBezTo>
                    <a:pt x="2526751" y="202467"/>
                    <a:pt x="2536823" y="216477"/>
                    <a:pt x="2556973" y="228228"/>
                  </a:cubicBezTo>
                  <a:cubicBezTo>
                    <a:pt x="2565998" y="233657"/>
                    <a:pt x="2593069" y="242999"/>
                    <a:pt x="2638178" y="256255"/>
                  </a:cubicBezTo>
                  <a:cubicBezTo>
                    <a:pt x="2694723" y="272790"/>
                    <a:pt x="2735022" y="296237"/>
                    <a:pt x="2759080" y="326598"/>
                  </a:cubicBezTo>
                  <a:cubicBezTo>
                    <a:pt x="2779834" y="352448"/>
                    <a:pt x="2790212" y="385661"/>
                    <a:pt x="2790212" y="426239"/>
                  </a:cubicBezTo>
                  <a:cubicBezTo>
                    <a:pt x="2790212" y="530241"/>
                    <a:pt x="2744575" y="598023"/>
                    <a:pt x="2653300" y="629586"/>
                  </a:cubicBezTo>
                  <a:cubicBezTo>
                    <a:pt x="2621475" y="640709"/>
                    <a:pt x="2587247" y="646270"/>
                    <a:pt x="2550619" y="646270"/>
                  </a:cubicBezTo>
                  <a:cubicBezTo>
                    <a:pt x="2473756" y="646270"/>
                    <a:pt x="2402450" y="623003"/>
                    <a:pt x="2336697" y="576465"/>
                  </a:cubicBezTo>
                  <a:lnTo>
                    <a:pt x="2405151" y="447660"/>
                  </a:lnTo>
                  <a:cubicBezTo>
                    <a:pt x="2453288" y="491195"/>
                    <a:pt x="2500372" y="512964"/>
                    <a:pt x="2546403" y="512964"/>
                  </a:cubicBezTo>
                  <a:cubicBezTo>
                    <a:pt x="2567163" y="512964"/>
                    <a:pt x="2584764" y="508110"/>
                    <a:pt x="2599209" y="498404"/>
                  </a:cubicBezTo>
                  <a:cubicBezTo>
                    <a:pt x="2616055" y="487487"/>
                    <a:pt x="2624478" y="472021"/>
                    <a:pt x="2624478" y="452004"/>
                  </a:cubicBezTo>
                  <a:cubicBezTo>
                    <a:pt x="2624478" y="433804"/>
                    <a:pt x="2615154" y="418641"/>
                    <a:pt x="2596506" y="406508"/>
                  </a:cubicBezTo>
                  <a:cubicBezTo>
                    <a:pt x="2582672" y="397408"/>
                    <a:pt x="2559363" y="388157"/>
                    <a:pt x="2526580" y="378754"/>
                  </a:cubicBezTo>
                  <a:cubicBezTo>
                    <a:pt x="2486883" y="367060"/>
                    <a:pt x="2461921" y="358963"/>
                    <a:pt x="2451694" y="354465"/>
                  </a:cubicBezTo>
                  <a:cubicBezTo>
                    <a:pt x="2435452" y="347569"/>
                    <a:pt x="2421619" y="339470"/>
                    <a:pt x="2410191" y="330171"/>
                  </a:cubicBezTo>
                  <a:cubicBezTo>
                    <a:pt x="2377407" y="303183"/>
                    <a:pt x="2361016" y="262400"/>
                    <a:pt x="2361016" y="207821"/>
                  </a:cubicBezTo>
                  <a:cubicBezTo>
                    <a:pt x="2361016" y="150842"/>
                    <a:pt x="2377981" y="103609"/>
                    <a:pt x="2411907" y="66127"/>
                  </a:cubicBezTo>
                  <a:cubicBezTo>
                    <a:pt x="2451539" y="22042"/>
                    <a:pt x="2504382" y="0"/>
                    <a:pt x="257043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5400" dirty="0">
                <a:latin typeface="Aharoni" panose="02010803020104030203" pitchFamily="2" charset="-79"/>
                <a:cs typeface="B Nazanin" pitchFamily="2" charset="-78"/>
              </a:endParaRPr>
            </a:p>
          </p:txBody>
        </p:sp>
        <p:grpSp>
          <p:nvGrpSpPr>
            <p:cNvPr id="24" name="Group 23">
              <a:extLst>
                <a:ext uri="{FF2B5EF4-FFF2-40B4-BE49-F238E27FC236}">
                  <a16:creationId xmlns:a16="http://schemas.microsoft.com/office/drawing/2014/main" id="{7EFE6713-0ED8-4071-A1CA-B921C19A8C7C}"/>
                </a:ext>
              </a:extLst>
            </p:cNvPr>
            <p:cNvGrpSpPr/>
            <p:nvPr/>
          </p:nvGrpSpPr>
          <p:grpSpPr>
            <a:xfrm>
              <a:off x="2611792" y="4093022"/>
              <a:ext cx="1936189" cy="843861"/>
              <a:chOff x="5715609" y="2581248"/>
              <a:chExt cx="1274355" cy="555410"/>
            </a:xfrm>
            <a:solidFill>
              <a:schemeClr val="bg1"/>
            </a:solidFill>
          </p:grpSpPr>
          <p:sp>
            <p:nvSpPr>
              <p:cNvPr id="20" name="TextBox 19">
                <a:extLst>
                  <a:ext uri="{FF2B5EF4-FFF2-40B4-BE49-F238E27FC236}">
                    <a16:creationId xmlns:a16="http://schemas.microsoft.com/office/drawing/2014/main" id="{6264DBA4-2895-4C0D-8E94-C39FD8CF76BB}"/>
                  </a:ext>
                </a:extLst>
              </p:cNvPr>
              <p:cNvSpPr txBox="1"/>
              <p:nvPr/>
            </p:nvSpPr>
            <p:spPr>
              <a:xfrm>
                <a:off x="5715609" y="2581248"/>
                <a:ext cx="653823" cy="555410"/>
              </a:xfrm>
              <a:custGeom>
                <a:avLst/>
                <a:gdLst>
                  <a:gd name="connsiteX0" fmla="*/ 717483 w 844822"/>
                  <a:gd name="connsiteY0" fmla="*/ 542899 h 717660"/>
                  <a:gd name="connsiteX1" fmla="*/ 753792 w 844822"/>
                  <a:gd name="connsiteY1" fmla="*/ 536357 h 717660"/>
                  <a:gd name="connsiteX2" fmla="*/ 818277 w 844822"/>
                  <a:gd name="connsiteY2" fmla="*/ 562525 h 717660"/>
                  <a:gd name="connsiteX3" fmla="*/ 844822 w 844822"/>
                  <a:gd name="connsiteY3" fmla="*/ 626631 h 717660"/>
                  <a:gd name="connsiteX4" fmla="*/ 818276 w 844822"/>
                  <a:gd name="connsiteY4" fmla="*/ 691109 h 717660"/>
                  <a:gd name="connsiteX5" fmla="*/ 753792 w 844822"/>
                  <a:gd name="connsiteY5" fmla="*/ 717660 h 717660"/>
                  <a:gd name="connsiteX6" fmla="*/ 687428 w 844822"/>
                  <a:gd name="connsiteY6" fmla="*/ 691108 h 717660"/>
                  <a:gd name="connsiteX7" fmla="*/ 660499 w 844822"/>
                  <a:gd name="connsiteY7" fmla="*/ 626631 h 717660"/>
                  <a:gd name="connsiteX8" fmla="*/ 687428 w 844822"/>
                  <a:gd name="connsiteY8" fmla="*/ 562525 h 717660"/>
                  <a:gd name="connsiteX9" fmla="*/ 717483 w 844822"/>
                  <a:gd name="connsiteY9" fmla="*/ 542899 h 717660"/>
                  <a:gd name="connsiteX10" fmla="*/ 291596 w 844822"/>
                  <a:gd name="connsiteY10" fmla="*/ 251558 h 717660"/>
                  <a:gd name="connsiteX11" fmla="*/ 153352 w 844822"/>
                  <a:gd name="connsiteY11" fmla="*/ 466855 h 717660"/>
                  <a:gd name="connsiteX12" fmla="*/ 291596 w 844822"/>
                  <a:gd name="connsiteY12" fmla="*/ 466855 h 717660"/>
                  <a:gd name="connsiteX13" fmla="*/ 291596 w 844822"/>
                  <a:gd name="connsiteY13" fmla="*/ 0 h 717660"/>
                  <a:gd name="connsiteX14" fmla="*/ 444192 w 844822"/>
                  <a:gd name="connsiteY14" fmla="*/ 0 h 717660"/>
                  <a:gd name="connsiteX15" fmla="*/ 444192 w 844822"/>
                  <a:gd name="connsiteY15" fmla="*/ 466856 h 717660"/>
                  <a:gd name="connsiteX16" fmla="*/ 524269 w 844822"/>
                  <a:gd name="connsiteY16" fmla="*/ 466855 h 717660"/>
                  <a:gd name="connsiteX17" fmla="*/ 469123 w 844822"/>
                  <a:gd name="connsiteY17" fmla="*/ 602080 h 717660"/>
                  <a:gd name="connsiteX18" fmla="*/ 444192 w 844822"/>
                  <a:gd name="connsiteY18" fmla="*/ 602080 h 717660"/>
                  <a:gd name="connsiteX19" fmla="*/ 444192 w 844822"/>
                  <a:gd name="connsiteY19" fmla="*/ 705574 h 717660"/>
                  <a:gd name="connsiteX20" fmla="*/ 291596 w 844822"/>
                  <a:gd name="connsiteY20" fmla="*/ 705574 h 717660"/>
                  <a:gd name="connsiteX21" fmla="*/ 291596 w 844822"/>
                  <a:gd name="connsiteY21" fmla="*/ 602080 h 717660"/>
                  <a:gd name="connsiteX22" fmla="*/ 0 w 844822"/>
                  <a:gd name="connsiteY22" fmla="*/ 602080 h 717660"/>
                  <a:gd name="connsiteX23" fmla="*/ 0 w 844822"/>
                  <a:gd name="connsiteY23" fmla="*/ 478944 h 7176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844822" h="717660">
                    <a:moveTo>
                      <a:pt x="717483" y="542899"/>
                    </a:moveTo>
                    <a:cubicBezTo>
                      <a:pt x="728544" y="538538"/>
                      <a:pt x="740647" y="536358"/>
                      <a:pt x="753792" y="536357"/>
                    </a:cubicBezTo>
                    <a:cubicBezTo>
                      <a:pt x="779084" y="536357"/>
                      <a:pt x="800579" y="545079"/>
                      <a:pt x="818277" y="562525"/>
                    </a:cubicBezTo>
                    <a:cubicBezTo>
                      <a:pt x="835975" y="579971"/>
                      <a:pt x="844822" y="601339"/>
                      <a:pt x="844822" y="626631"/>
                    </a:cubicBezTo>
                    <a:cubicBezTo>
                      <a:pt x="844822" y="651914"/>
                      <a:pt x="835975" y="673405"/>
                      <a:pt x="818276" y="691109"/>
                    </a:cubicBezTo>
                    <a:cubicBezTo>
                      <a:pt x="800579" y="708810"/>
                      <a:pt x="779084" y="717660"/>
                      <a:pt x="753792" y="717660"/>
                    </a:cubicBezTo>
                    <a:cubicBezTo>
                      <a:pt x="727501" y="717660"/>
                      <a:pt x="705381" y="708810"/>
                      <a:pt x="687428" y="691108"/>
                    </a:cubicBezTo>
                    <a:cubicBezTo>
                      <a:pt x="669474" y="673405"/>
                      <a:pt x="660499" y="651914"/>
                      <a:pt x="660499" y="626631"/>
                    </a:cubicBezTo>
                    <a:cubicBezTo>
                      <a:pt x="660499" y="601339"/>
                      <a:pt x="669474" y="579971"/>
                      <a:pt x="687428" y="562525"/>
                    </a:cubicBezTo>
                    <a:cubicBezTo>
                      <a:pt x="696405" y="553802"/>
                      <a:pt x="706423" y="547260"/>
                      <a:pt x="717483" y="542899"/>
                    </a:cubicBezTo>
                    <a:close/>
                    <a:moveTo>
                      <a:pt x="291596" y="251558"/>
                    </a:moveTo>
                    <a:lnTo>
                      <a:pt x="153352" y="466855"/>
                    </a:lnTo>
                    <a:lnTo>
                      <a:pt x="291596" y="466855"/>
                    </a:lnTo>
                    <a:close/>
                    <a:moveTo>
                      <a:pt x="291596" y="0"/>
                    </a:moveTo>
                    <a:lnTo>
                      <a:pt x="444192" y="0"/>
                    </a:lnTo>
                    <a:lnTo>
                      <a:pt x="444192" y="466856"/>
                    </a:lnTo>
                    <a:lnTo>
                      <a:pt x="524269" y="466855"/>
                    </a:lnTo>
                    <a:lnTo>
                      <a:pt x="469123" y="602080"/>
                    </a:lnTo>
                    <a:lnTo>
                      <a:pt x="444192" y="602080"/>
                    </a:lnTo>
                    <a:lnTo>
                      <a:pt x="444192" y="705574"/>
                    </a:lnTo>
                    <a:lnTo>
                      <a:pt x="291596" y="705574"/>
                    </a:lnTo>
                    <a:lnTo>
                      <a:pt x="291596" y="602080"/>
                    </a:lnTo>
                    <a:lnTo>
                      <a:pt x="0" y="602080"/>
                    </a:lnTo>
                    <a:lnTo>
                      <a:pt x="0" y="478944"/>
                    </a:lnTo>
                    <a:close/>
                  </a:path>
                </a:pathLst>
              </a:custGeom>
              <a:grpFill/>
              <a:ln w="12700"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rtl="1"/>
                <a:endParaRPr lang="ko-KR" altLang="en-US" sz="5400" dirty="0">
                  <a:latin typeface="Aharoni" panose="02010803020104030203" pitchFamily="2" charset="-79"/>
                  <a:cs typeface="B Nazanin" pitchFamily="2" charset="-78"/>
                </a:endParaRPr>
              </a:p>
            </p:txBody>
          </p:sp>
          <p:grpSp>
            <p:nvGrpSpPr>
              <p:cNvPr id="21" name="Group 20">
                <a:extLst>
                  <a:ext uri="{FF2B5EF4-FFF2-40B4-BE49-F238E27FC236}">
                    <a16:creationId xmlns:a16="http://schemas.microsoft.com/office/drawing/2014/main" id="{90F2F5C7-8ECC-4ECC-B610-75D1A1BB1324}"/>
                  </a:ext>
                </a:extLst>
              </p:cNvPr>
              <p:cNvGrpSpPr/>
              <p:nvPr/>
            </p:nvGrpSpPr>
            <p:grpSpPr>
              <a:xfrm>
                <a:off x="6433482" y="2581248"/>
                <a:ext cx="556482" cy="555410"/>
                <a:chOff x="7167947" y="1624190"/>
                <a:chExt cx="2677920" cy="2672764"/>
              </a:xfrm>
              <a:grpFill/>
            </p:grpSpPr>
            <p:sp>
              <p:nvSpPr>
                <p:cNvPr id="22" name="Freeform: Shape 21">
                  <a:extLst>
                    <a:ext uri="{FF2B5EF4-FFF2-40B4-BE49-F238E27FC236}">
                      <a16:creationId xmlns:a16="http://schemas.microsoft.com/office/drawing/2014/main" id="{B58C613A-08EF-4669-BD65-FDD56CEFBE29}"/>
                    </a:ext>
                  </a:extLst>
                </p:cNvPr>
                <p:cNvSpPr/>
                <p:nvPr/>
              </p:nvSpPr>
              <p:spPr>
                <a:xfrm>
                  <a:off x="7167947" y="1624190"/>
                  <a:ext cx="2677920" cy="2672764"/>
                </a:xfrm>
                <a:custGeom>
                  <a:avLst/>
                  <a:gdLst>
                    <a:gd name="connsiteX0" fmla="*/ 2538684 w 2677922"/>
                    <a:gd name="connsiteY0" fmla="*/ 1897505 h 2672762"/>
                    <a:gd name="connsiteX1" fmla="*/ 2456643 w 2677922"/>
                    <a:gd name="connsiteY1" fmla="*/ 1879446 h 2672762"/>
                    <a:gd name="connsiteX2" fmla="*/ 2389566 w 2677922"/>
                    <a:gd name="connsiteY2" fmla="*/ 1863966 h 2672762"/>
                    <a:gd name="connsiteX3" fmla="*/ 2354479 w 2677922"/>
                    <a:gd name="connsiteY3" fmla="*/ 1874802 h 2672762"/>
                    <a:gd name="connsiteX4" fmla="*/ 2312170 w 2677922"/>
                    <a:gd name="connsiteY4" fmla="*/ 1950651 h 2672762"/>
                    <a:gd name="connsiteX5" fmla="*/ 2322489 w 2677922"/>
                    <a:gd name="connsiteY5" fmla="*/ 1983157 h 2672762"/>
                    <a:gd name="connsiteX6" fmla="*/ 2412785 w 2677922"/>
                    <a:gd name="connsiteY6" fmla="*/ 2080161 h 2672762"/>
                    <a:gd name="connsiteX7" fmla="*/ 2418461 w 2677922"/>
                    <a:gd name="connsiteY7" fmla="*/ 2146722 h 2672762"/>
                    <a:gd name="connsiteX8" fmla="*/ 2414849 w 2677922"/>
                    <a:gd name="connsiteY8" fmla="*/ 2151882 h 2672762"/>
                    <a:gd name="connsiteX9" fmla="*/ 2324037 w 2677922"/>
                    <a:gd name="connsiteY9" fmla="*/ 2174585 h 2672762"/>
                    <a:gd name="connsiteX10" fmla="*/ 2219294 w 2677922"/>
                    <a:gd name="connsiteY10" fmla="*/ 2118859 h 2672762"/>
                    <a:gd name="connsiteX11" fmla="*/ 2178531 w 2677922"/>
                    <a:gd name="connsiteY11" fmla="*/ 2120407 h 2672762"/>
                    <a:gd name="connsiteX12" fmla="*/ 2125386 w 2677922"/>
                    <a:gd name="connsiteY12" fmla="*/ 2172521 h 2672762"/>
                    <a:gd name="connsiteX13" fmla="*/ 2122806 w 2677922"/>
                    <a:gd name="connsiteY13" fmla="*/ 2217411 h 2672762"/>
                    <a:gd name="connsiteX14" fmla="*/ 2184723 w 2677922"/>
                    <a:gd name="connsiteY14" fmla="*/ 2334538 h 2672762"/>
                    <a:gd name="connsiteX15" fmla="*/ 2174404 w 2677922"/>
                    <a:gd name="connsiteY15" fmla="*/ 2395423 h 2672762"/>
                    <a:gd name="connsiteX16" fmla="*/ 2164084 w 2677922"/>
                    <a:gd name="connsiteY16" fmla="*/ 2404711 h 2672762"/>
                    <a:gd name="connsiteX17" fmla="*/ 2075336 w 2677922"/>
                    <a:gd name="connsiteY17" fmla="*/ 2401615 h 2672762"/>
                    <a:gd name="connsiteX18" fmla="*/ 1988652 w 2677922"/>
                    <a:gd name="connsiteY18" fmla="*/ 2320606 h 2672762"/>
                    <a:gd name="connsiteX19" fmla="*/ 1944277 w 2677922"/>
                    <a:gd name="connsiteY19" fmla="*/ 2311835 h 2672762"/>
                    <a:gd name="connsiteX20" fmla="*/ 1883392 w 2677922"/>
                    <a:gd name="connsiteY20" fmla="*/ 2346405 h 2672762"/>
                    <a:gd name="connsiteX21" fmla="*/ 1868429 w 2677922"/>
                    <a:gd name="connsiteY21" fmla="*/ 2391811 h 2672762"/>
                    <a:gd name="connsiteX22" fmla="*/ 1899388 w 2677922"/>
                    <a:gd name="connsiteY22" fmla="*/ 2526997 h 2672762"/>
                    <a:gd name="connsiteX23" fmla="*/ 1879264 w 2677922"/>
                    <a:gd name="connsiteY23" fmla="*/ 2571887 h 2672762"/>
                    <a:gd name="connsiteX24" fmla="*/ 1841082 w 2677922"/>
                    <a:gd name="connsiteY24" fmla="*/ 2588915 h 2672762"/>
                    <a:gd name="connsiteX25" fmla="*/ 1782777 w 2677922"/>
                    <a:gd name="connsiteY25" fmla="*/ 2568276 h 2672762"/>
                    <a:gd name="connsiteX26" fmla="*/ 1715184 w 2677922"/>
                    <a:gd name="connsiteY26" fmla="*/ 2459404 h 2672762"/>
                    <a:gd name="connsiteX27" fmla="*/ 1664618 w 2677922"/>
                    <a:gd name="connsiteY27" fmla="*/ 2435669 h 2672762"/>
                    <a:gd name="connsiteX28" fmla="*/ 1610440 w 2677922"/>
                    <a:gd name="connsiteY28" fmla="*/ 2450117 h 2672762"/>
                    <a:gd name="connsiteX29" fmla="*/ 1577418 w 2677922"/>
                    <a:gd name="connsiteY29" fmla="*/ 2495007 h 2672762"/>
                    <a:gd name="connsiteX30" fmla="*/ 1573806 w 2677922"/>
                    <a:gd name="connsiteY30" fmla="*/ 2616777 h 2672762"/>
                    <a:gd name="connsiteX31" fmla="*/ 1526852 w 2677922"/>
                    <a:gd name="connsiteY31" fmla="*/ 2672503 h 2672762"/>
                    <a:gd name="connsiteX32" fmla="*/ 1497441 w 2677922"/>
                    <a:gd name="connsiteY32" fmla="*/ 2676115 h 2672762"/>
                    <a:gd name="connsiteX33" fmla="*/ 1449972 w 2677922"/>
                    <a:gd name="connsiteY33" fmla="*/ 2644124 h 2672762"/>
                    <a:gd name="connsiteX34" fmla="*/ 1410241 w 2677922"/>
                    <a:gd name="connsiteY34" fmla="*/ 2514614 h 2672762"/>
                    <a:gd name="connsiteX35" fmla="*/ 1373091 w 2677922"/>
                    <a:gd name="connsiteY35" fmla="*/ 2482623 h 2672762"/>
                    <a:gd name="connsiteX36" fmla="*/ 1304982 w 2677922"/>
                    <a:gd name="connsiteY36" fmla="*/ 2483139 h 2672762"/>
                    <a:gd name="connsiteX37" fmla="*/ 1271959 w 2677922"/>
                    <a:gd name="connsiteY37" fmla="*/ 2511518 h 2672762"/>
                    <a:gd name="connsiteX38" fmla="*/ 1234293 w 2677922"/>
                    <a:gd name="connsiteY38" fmla="*/ 2633805 h 2672762"/>
                    <a:gd name="connsiteX39" fmla="*/ 1170828 w 2677922"/>
                    <a:gd name="connsiteY39" fmla="*/ 2674567 h 2672762"/>
                    <a:gd name="connsiteX40" fmla="*/ 1106847 w 2677922"/>
                    <a:gd name="connsiteY40" fmla="*/ 2602330 h 2672762"/>
                    <a:gd name="connsiteX41" fmla="*/ 1103751 w 2677922"/>
                    <a:gd name="connsiteY41" fmla="*/ 2491395 h 2672762"/>
                    <a:gd name="connsiteX42" fmla="*/ 1080532 w 2677922"/>
                    <a:gd name="connsiteY42" fmla="*/ 2454244 h 2672762"/>
                    <a:gd name="connsiteX43" fmla="*/ 1005199 w 2677922"/>
                    <a:gd name="connsiteY43" fmla="*/ 2435153 h 2672762"/>
                    <a:gd name="connsiteX44" fmla="*/ 969080 w 2677922"/>
                    <a:gd name="connsiteY44" fmla="*/ 2454244 h 2672762"/>
                    <a:gd name="connsiteX45" fmla="*/ 900456 w 2677922"/>
                    <a:gd name="connsiteY45" fmla="*/ 2564148 h 2672762"/>
                    <a:gd name="connsiteX46" fmla="*/ 836474 w 2677922"/>
                    <a:gd name="connsiteY46" fmla="*/ 2587367 h 2672762"/>
                    <a:gd name="connsiteX47" fmla="*/ 831830 w 2677922"/>
                    <a:gd name="connsiteY47" fmla="*/ 2585819 h 2672762"/>
                    <a:gd name="connsiteX48" fmla="*/ 785392 w 2677922"/>
                    <a:gd name="connsiteY48" fmla="*/ 2504810 h 2672762"/>
                    <a:gd name="connsiteX49" fmla="*/ 811707 w 2677922"/>
                    <a:gd name="connsiteY49" fmla="*/ 2390779 h 2672762"/>
                    <a:gd name="connsiteX50" fmla="*/ 794680 w 2677922"/>
                    <a:gd name="connsiteY50" fmla="*/ 2344341 h 2672762"/>
                    <a:gd name="connsiteX51" fmla="*/ 739470 w 2677922"/>
                    <a:gd name="connsiteY51" fmla="*/ 2312351 h 2672762"/>
                    <a:gd name="connsiteX52" fmla="*/ 689421 w 2677922"/>
                    <a:gd name="connsiteY52" fmla="*/ 2321638 h 2672762"/>
                    <a:gd name="connsiteX53" fmla="*/ 596029 w 2677922"/>
                    <a:gd name="connsiteY53" fmla="*/ 2408838 h 2672762"/>
                    <a:gd name="connsiteX54" fmla="*/ 530500 w 2677922"/>
                    <a:gd name="connsiteY54" fmla="*/ 2415030 h 2672762"/>
                    <a:gd name="connsiteX55" fmla="*/ 521212 w 2677922"/>
                    <a:gd name="connsiteY55" fmla="*/ 2408838 h 2672762"/>
                    <a:gd name="connsiteX56" fmla="*/ 500573 w 2677922"/>
                    <a:gd name="connsiteY56" fmla="*/ 2322670 h 2672762"/>
                    <a:gd name="connsiteX57" fmla="*/ 556298 w 2677922"/>
                    <a:gd name="connsiteY57" fmla="*/ 2217927 h 2672762"/>
                    <a:gd name="connsiteX58" fmla="*/ 552171 w 2677922"/>
                    <a:gd name="connsiteY58" fmla="*/ 2168909 h 2672762"/>
                    <a:gd name="connsiteX59" fmla="*/ 505733 w 2677922"/>
                    <a:gd name="connsiteY59" fmla="*/ 2122987 h 2672762"/>
                    <a:gd name="connsiteX60" fmla="*/ 457747 w 2677922"/>
                    <a:gd name="connsiteY60" fmla="*/ 2119375 h 2672762"/>
                    <a:gd name="connsiteX61" fmla="*/ 341652 w 2677922"/>
                    <a:gd name="connsiteY61" fmla="*/ 2180777 h 2672762"/>
                    <a:gd name="connsiteX62" fmla="*/ 278187 w 2677922"/>
                    <a:gd name="connsiteY62" fmla="*/ 2168909 h 2672762"/>
                    <a:gd name="connsiteX63" fmla="*/ 274059 w 2677922"/>
                    <a:gd name="connsiteY63" fmla="*/ 2164265 h 2672762"/>
                    <a:gd name="connsiteX64" fmla="*/ 276639 w 2677922"/>
                    <a:gd name="connsiteY64" fmla="*/ 2069325 h 2672762"/>
                    <a:gd name="connsiteX65" fmla="*/ 354551 w 2677922"/>
                    <a:gd name="connsiteY65" fmla="*/ 1986253 h 2672762"/>
                    <a:gd name="connsiteX66" fmla="*/ 363839 w 2677922"/>
                    <a:gd name="connsiteY66" fmla="*/ 1940847 h 2672762"/>
                    <a:gd name="connsiteX67" fmla="*/ 328237 w 2677922"/>
                    <a:gd name="connsiteY67" fmla="*/ 1878930 h 2672762"/>
                    <a:gd name="connsiteX68" fmla="*/ 283347 w 2677922"/>
                    <a:gd name="connsiteY68" fmla="*/ 1866030 h 2672762"/>
                    <a:gd name="connsiteX69" fmla="*/ 170864 w 2677922"/>
                    <a:gd name="connsiteY69" fmla="*/ 1891829 h 2672762"/>
                    <a:gd name="connsiteX70" fmla="*/ 155900 w 2677922"/>
                    <a:gd name="connsiteY70" fmla="*/ 1895441 h 2672762"/>
                    <a:gd name="connsiteX71" fmla="*/ 100175 w 2677922"/>
                    <a:gd name="connsiteY71" fmla="*/ 1868094 h 2672762"/>
                    <a:gd name="connsiteX72" fmla="*/ 87275 w 2677922"/>
                    <a:gd name="connsiteY72" fmla="*/ 1838168 h 2672762"/>
                    <a:gd name="connsiteX73" fmla="*/ 107915 w 2677922"/>
                    <a:gd name="connsiteY73" fmla="*/ 1779862 h 2672762"/>
                    <a:gd name="connsiteX74" fmla="*/ 213690 w 2677922"/>
                    <a:gd name="connsiteY74" fmla="*/ 1713817 h 2672762"/>
                    <a:gd name="connsiteX75" fmla="*/ 238972 w 2677922"/>
                    <a:gd name="connsiteY75" fmla="*/ 1654480 h 2672762"/>
                    <a:gd name="connsiteX76" fmla="*/ 222977 w 2677922"/>
                    <a:gd name="connsiteY76" fmla="*/ 1600818 h 2672762"/>
                    <a:gd name="connsiteX77" fmla="*/ 184279 w 2677922"/>
                    <a:gd name="connsiteY77" fmla="*/ 1575019 h 2672762"/>
                    <a:gd name="connsiteX78" fmla="*/ 59413 w 2677922"/>
                    <a:gd name="connsiteY78" fmla="*/ 1571407 h 2672762"/>
                    <a:gd name="connsiteX79" fmla="*/ 3687 w 2677922"/>
                    <a:gd name="connsiteY79" fmla="*/ 1524453 h 2672762"/>
                    <a:gd name="connsiteX80" fmla="*/ 1623 w 2677922"/>
                    <a:gd name="connsiteY80" fmla="*/ 1513618 h 2672762"/>
                    <a:gd name="connsiteX81" fmla="*/ 48577 w 2677922"/>
                    <a:gd name="connsiteY81" fmla="*/ 1442413 h 2672762"/>
                    <a:gd name="connsiteX82" fmla="*/ 160544 w 2677922"/>
                    <a:gd name="connsiteY82" fmla="*/ 1408358 h 2672762"/>
                    <a:gd name="connsiteX83" fmla="*/ 194083 w 2677922"/>
                    <a:gd name="connsiteY83" fmla="*/ 1370692 h 2672762"/>
                    <a:gd name="connsiteX84" fmla="*/ 192534 w 2677922"/>
                    <a:gd name="connsiteY84" fmla="*/ 1298971 h 2672762"/>
                    <a:gd name="connsiteX85" fmla="*/ 166220 w 2677922"/>
                    <a:gd name="connsiteY85" fmla="*/ 1269560 h 2672762"/>
                    <a:gd name="connsiteX86" fmla="*/ 47029 w 2677922"/>
                    <a:gd name="connsiteY86" fmla="*/ 1232926 h 2672762"/>
                    <a:gd name="connsiteX87" fmla="*/ 1623 w 2677922"/>
                    <a:gd name="connsiteY87" fmla="*/ 1166881 h 2672762"/>
                    <a:gd name="connsiteX88" fmla="*/ 6267 w 2677922"/>
                    <a:gd name="connsiteY88" fmla="*/ 1139534 h 2672762"/>
                    <a:gd name="connsiteX89" fmla="*/ 49093 w 2677922"/>
                    <a:gd name="connsiteY89" fmla="*/ 1105480 h 2672762"/>
                    <a:gd name="connsiteX90" fmla="*/ 164672 w 2677922"/>
                    <a:gd name="connsiteY90" fmla="*/ 1101868 h 2672762"/>
                    <a:gd name="connsiteX91" fmla="*/ 181699 w 2677922"/>
                    <a:gd name="connsiteY91" fmla="*/ 1101352 h 2672762"/>
                    <a:gd name="connsiteX92" fmla="*/ 227621 w 2677922"/>
                    <a:gd name="connsiteY92" fmla="*/ 1065233 h 2672762"/>
                    <a:gd name="connsiteX93" fmla="*/ 241036 w 2677922"/>
                    <a:gd name="connsiteY93" fmla="*/ 1014152 h 2672762"/>
                    <a:gd name="connsiteX94" fmla="*/ 219366 w 2677922"/>
                    <a:gd name="connsiteY94" fmla="*/ 965650 h 2672762"/>
                    <a:gd name="connsiteX95" fmla="*/ 113590 w 2677922"/>
                    <a:gd name="connsiteY95" fmla="*/ 899605 h 2672762"/>
                    <a:gd name="connsiteX96" fmla="*/ 89855 w 2677922"/>
                    <a:gd name="connsiteY96" fmla="*/ 832012 h 2672762"/>
                    <a:gd name="connsiteX97" fmla="*/ 104818 w 2677922"/>
                    <a:gd name="connsiteY97" fmla="*/ 799505 h 2672762"/>
                    <a:gd name="connsiteX98" fmla="*/ 151256 w 2677922"/>
                    <a:gd name="connsiteY98" fmla="*/ 779898 h 2672762"/>
                    <a:gd name="connsiteX99" fmla="*/ 283347 w 2677922"/>
                    <a:gd name="connsiteY99" fmla="*/ 810341 h 2672762"/>
                    <a:gd name="connsiteX100" fmla="*/ 331332 w 2677922"/>
                    <a:gd name="connsiteY100" fmla="*/ 794345 h 2672762"/>
                    <a:gd name="connsiteX101" fmla="*/ 363839 w 2677922"/>
                    <a:gd name="connsiteY101" fmla="*/ 737588 h 2672762"/>
                    <a:gd name="connsiteX102" fmla="*/ 354551 w 2677922"/>
                    <a:gd name="connsiteY102" fmla="*/ 689086 h 2672762"/>
                    <a:gd name="connsiteX103" fmla="*/ 266835 w 2677922"/>
                    <a:gd name="connsiteY103" fmla="*/ 595694 h 2672762"/>
                    <a:gd name="connsiteX104" fmla="*/ 261675 w 2677922"/>
                    <a:gd name="connsiteY104" fmla="*/ 529133 h 2672762"/>
                    <a:gd name="connsiteX105" fmla="*/ 270447 w 2677922"/>
                    <a:gd name="connsiteY105" fmla="*/ 516233 h 2672762"/>
                    <a:gd name="connsiteX106" fmla="*/ 349907 w 2677922"/>
                    <a:gd name="connsiteY106" fmla="*/ 498690 h 2672762"/>
                    <a:gd name="connsiteX107" fmla="*/ 457231 w 2677922"/>
                    <a:gd name="connsiteY107" fmla="*/ 555964 h 2672762"/>
                    <a:gd name="connsiteX108" fmla="*/ 507797 w 2677922"/>
                    <a:gd name="connsiteY108" fmla="*/ 551320 h 2672762"/>
                    <a:gd name="connsiteX109" fmla="*/ 551139 w 2677922"/>
                    <a:gd name="connsiteY109" fmla="*/ 508494 h 2672762"/>
                    <a:gd name="connsiteX110" fmla="*/ 556815 w 2677922"/>
                    <a:gd name="connsiteY110" fmla="*/ 456896 h 2672762"/>
                    <a:gd name="connsiteX111" fmla="*/ 494381 w 2677922"/>
                    <a:gd name="connsiteY111" fmla="*/ 339769 h 2672762"/>
                    <a:gd name="connsiteX112" fmla="*/ 505217 w 2677922"/>
                    <a:gd name="connsiteY112" fmla="*/ 280432 h 2672762"/>
                    <a:gd name="connsiteX113" fmla="*/ 537723 w 2677922"/>
                    <a:gd name="connsiteY113" fmla="*/ 256181 h 2672762"/>
                    <a:gd name="connsiteX114" fmla="*/ 590353 w 2677922"/>
                    <a:gd name="connsiteY114" fmla="*/ 261857 h 2672762"/>
                    <a:gd name="connsiteX115" fmla="*/ 679617 w 2677922"/>
                    <a:gd name="connsiteY115" fmla="*/ 344929 h 2672762"/>
                    <a:gd name="connsiteX116" fmla="*/ 754950 w 2677922"/>
                    <a:gd name="connsiteY116" fmla="*/ 355765 h 2672762"/>
                    <a:gd name="connsiteX117" fmla="*/ 797260 w 2677922"/>
                    <a:gd name="connsiteY117" fmla="*/ 329450 h 2672762"/>
                    <a:gd name="connsiteX118" fmla="*/ 811707 w 2677922"/>
                    <a:gd name="connsiteY118" fmla="*/ 285076 h 2672762"/>
                    <a:gd name="connsiteX119" fmla="*/ 781781 w 2677922"/>
                    <a:gd name="connsiteY119" fmla="*/ 156081 h 2672762"/>
                    <a:gd name="connsiteX120" fmla="*/ 807064 w 2677922"/>
                    <a:gd name="connsiteY120" fmla="*/ 100872 h 2672762"/>
                    <a:gd name="connsiteX121" fmla="*/ 841634 w 2677922"/>
                    <a:gd name="connsiteY121" fmla="*/ 86424 h 2672762"/>
                    <a:gd name="connsiteX122" fmla="*/ 896328 w 2677922"/>
                    <a:gd name="connsiteY122" fmla="*/ 106031 h 2672762"/>
                    <a:gd name="connsiteX123" fmla="*/ 965469 w 2677922"/>
                    <a:gd name="connsiteY123" fmla="*/ 217483 h 2672762"/>
                    <a:gd name="connsiteX124" fmla="*/ 1013455 w 2677922"/>
                    <a:gd name="connsiteY124" fmla="*/ 240702 h 2672762"/>
                    <a:gd name="connsiteX125" fmla="*/ 1077952 w 2677922"/>
                    <a:gd name="connsiteY125" fmla="*/ 222642 h 2672762"/>
                    <a:gd name="connsiteX126" fmla="*/ 1101687 w 2677922"/>
                    <a:gd name="connsiteY126" fmla="*/ 188072 h 2672762"/>
                    <a:gd name="connsiteX127" fmla="*/ 1106847 w 2677922"/>
                    <a:gd name="connsiteY127" fmla="*/ 53918 h 2672762"/>
                    <a:gd name="connsiteX128" fmla="*/ 1145029 w 2677922"/>
                    <a:gd name="connsiteY128" fmla="*/ 4900 h 2672762"/>
                    <a:gd name="connsiteX129" fmla="*/ 1158960 w 2677922"/>
                    <a:gd name="connsiteY129" fmla="*/ 1804 h 2672762"/>
                    <a:gd name="connsiteX130" fmla="*/ 1235841 w 2677922"/>
                    <a:gd name="connsiteY130" fmla="*/ 48758 h 2672762"/>
                    <a:gd name="connsiteX131" fmla="*/ 1269895 w 2677922"/>
                    <a:gd name="connsiteY131" fmla="*/ 162273 h 2672762"/>
                    <a:gd name="connsiteX132" fmla="*/ 1303434 w 2677922"/>
                    <a:gd name="connsiteY132" fmla="*/ 192716 h 2672762"/>
                    <a:gd name="connsiteX133" fmla="*/ 1376702 w 2677922"/>
                    <a:gd name="connsiteY133" fmla="*/ 192716 h 2672762"/>
                    <a:gd name="connsiteX134" fmla="*/ 1409209 w 2677922"/>
                    <a:gd name="connsiteY134" fmla="*/ 163305 h 2672762"/>
                    <a:gd name="connsiteX135" fmla="*/ 1447392 w 2677922"/>
                    <a:gd name="connsiteY135" fmla="*/ 37922 h 2672762"/>
                    <a:gd name="connsiteX136" fmla="*/ 1499505 w 2677922"/>
                    <a:gd name="connsiteY136" fmla="*/ 256 h 2672762"/>
                    <a:gd name="connsiteX137" fmla="*/ 1513436 w 2677922"/>
                    <a:gd name="connsiteY137" fmla="*/ 772 h 2672762"/>
                    <a:gd name="connsiteX138" fmla="*/ 1573290 w 2677922"/>
                    <a:gd name="connsiteY138" fmla="*/ 65269 h 2672762"/>
                    <a:gd name="connsiteX139" fmla="*/ 1576902 w 2677922"/>
                    <a:gd name="connsiteY139" fmla="*/ 185492 h 2672762"/>
                    <a:gd name="connsiteX140" fmla="*/ 1598057 w 2677922"/>
                    <a:gd name="connsiteY140" fmla="*/ 220578 h 2672762"/>
                    <a:gd name="connsiteX141" fmla="*/ 1674422 w 2677922"/>
                    <a:gd name="connsiteY141" fmla="*/ 240702 h 2672762"/>
                    <a:gd name="connsiteX142" fmla="*/ 1710540 w 2677922"/>
                    <a:gd name="connsiteY142" fmla="*/ 221610 h 2672762"/>
                    <a:gd name="connsiteX143" fmla="*/ 1779165 w 2677922"/>
                    <a:gd name="connsiteY143" fmla="*/ 111707 h 2672762"/>
                    <a:gd name="connsiteX144" fmla="*/ 1845726 w 2677922"/>
                    <a:gd name="connsiteY144" fmla="*/ 88488 h 2672762"/>
                    <a:gd name="connsiteX145" fmla="*/ 1857594 w 2677922"/>
                    <a:gd name="connsiteY145" fmla="*/ 92616 h 2672762"/>
                    <a:gd name="connsiteX146" fmla="*/ 1895260 w 2677922"/>
                    <a:gd name="connsiteY146" fmla="*/ 166401 h 2672762"/>
                    <a:gd name="connsiteX147" fmla="*/ 1868429 w 2677922"/>
                    <a:gd name="connsiteY147" fmla="*/ 281980 h 2672762"/>
                    <a:gd name="connsiteX148" fmla="*/ 1887004 w 2677922"/>
                    <a:gd name="connsiteY148" fmla="*/ 332030 h 2672762"/>
                    <a:gd name="connsiteX149" fmla="*/ 1946857 w 2677922"/>
                    <a:gd name="connsiteY149" fmla="*/ 365052 h 2672762"/>
                    <a:gd name="connsiteX150" fmla="*/ 1986588 w 2677922"/>
                    <a:gd name="connsiteY150" fmla="*/ 355765 h 2672762"/>
                    <a:gd name="connsiteX151" fmla="*/ 2081528 w 2677922"/>
                    <a:gd name="connsiteY151" fmla="*/ 267532 h 2672762"/>
                    <a:gd name="connsiteX152" fmla="*/ 2151701 w 2677922"/>
                    <a:gd name="connsiteY152" fmla="*/ 261857 h 2672762"/>
                    <a:gd name="connsiteX153" fmla="*/ 2155312 w 2677922"/>
                    <a:gd name="connsiteY153" fmla="*/ 264437 h 2672762"/>
                    <a:gd name="connsiteX154" fmla="*/ 2177500 w 2677922"/>
                    <a:gd name="connsiteY154" fmla="*/ 353701 h 2672762"/>
                    <a:gd name="connsiteX155" fmla="*/ 2122290 w 2677922"/>
                    <a:gd name="connsiteY155" fmla="*/ 456896 h 2672762"/>
                    <a:gd name="connsiteX156" fmla="*/ 2126934 w 2677922"/>
                    <a:gd name="connsiteY156" fmla="*/ 505914 h 2672762"/>
                    <a:gd name="connsiteX157" fmla="*/ 2173372 w 2677922"/>
                    <a:gd name="connsiteY157" fmla="*/ 551836 h 2672762"/>
                    <a:gd name="connsiteX158" fmla="*/ 2219810 w 2677922"/>
                    <a:gd name="connsiteY158" fmla="*/ 555964 h 2672762"/>
                    <a:gd name="connsiteX159" fmla="*/ 2336937 w 2677922"/>
                    <a:gd name="connsiteY159" fmla="*/ 494046 h 2672762"/>
                    <a:gd name="connsiteX160" fmla="*/ 2400917 w 2677922"/>
                    <a:gd name="connsiteY160" fmla="*/ 507462 h 2672762"/>
                    <a:gd name="connsiteX161" fmla="*/ 2420525 w 2677922"/>
                    <a:gd name="connsiteY161" fmla="*/ 533777 h 2672762"/>
                    <a:gd name="connsiteX162" fmla="*/ 2415365 w 2677922"/>
                    <a:gd name="connsiteY162" fmla="*/ 591566 h 2672762"/>
                    <a:gd name="connsiteX163" fmla="*/ 2321973 w 2677922"/>
                    <a:gd name="connsiteY163" fmla="*/ 692182 h 2672762"/>
                    <a:gd name="connsiteX164" fmla="*/ 2313718 w 2677922"/>
                    <a:gd name="connsiteY164" fmla="*/ 733460 h 2672762"/>
                    <a:gd name="connsiteX165" fmla="*/ 2349320 w 2677922"/>
                    <a:gd name="connsiteY165" fmla="*/ 795377 h 2672762"/>
                    <a:gd name="connsiteX166" fmla="*/ 2394726 w 2677922"/>
                    <a:gd name="connsiteY166" fmla="*/ 810341 h 2672762"/>
                    <a:gd name="connsiteX167" fmla="*/ 2526816 w 2677922"/>
                    <a:gd name="connsiteY167" fmla="*/ 780414 h 2672762"/>
                    <a:gd name="connsiteX168" fmla="*/ 2575834 w 2677922"/>
                    <a:gd name="connsiteY168" fmla="*/ 803117 h 2672762"/>
                    <a:gd name="connsiteX169" fmla="*/ 2591313 w 2677922"/>
                    <a:gd name="connsiteY169" fmla="*/ 838719 h 2672762"/>
                    <a:gd name="connsiteX170" fmla="*/ 2570158 w 2677922"/>
                    <a:gd name="connsiteY170" fmla="*/ 896509 h 2672762"/>
                    <a:gd name="connsiteX171" fmla="*/ 2461287 w 2677922"/>
                    <a:gd name="connsiteY171" fmla="*/ 964102 h 2672762"/>
                    <a:gd name="connsiteX172" fmla="*/ 2438068 w 2677922"/>
                    <a:gd name="connsiteY172" fmla="*/ 1014668 h 2672762"/>
                    <a:gd name="connsiteX173" fmla="*/ 2454063 w 2677922"/>
                    <a:gd name="connsiteY173" fmla="*/ 1073489 h 2672762"/>
                    <a:gd name="connsiteX174" fmla="*/ 2492762 w 2677922"/>
                    <a:gd name="connsiteY174" fmla="*/ 1100836 h 2672762"/>
                    <a:gd name="connsiteX175" fmla="*/ 2628464 w 2677922"/>
                    <a:gd name="connsiteY175" fmla="*/ 1105996 h 2672762"/>
                    <a:gd name="connsiteX176" fmla="*/ 2672322 w 2677922"/>
                    <a:gd name="connsiteY176" fmla="*/ 1140566 h 2672762"/>
                    <a:gd name="connsiteX177" fmla="*/ 2677998 w 2677922"/>
                    <a:gd name="connsiteY177" fmla="*/ 1182360 h 2672762"/>
                    <a:gd name="connsiteX178" fmla="*/ 2644459 w 2677922"/>
                    <a:gd name="connsiteY178" fmla="*/ 1229830 h 2672762"/>
                    <a:gd name="connsiteX179" fmla="*/ 2522172 w 2677922"/>
                    <a:gd name="connsiteY179" fmla="*/ 1267497 h 2672762"/>
                    <a:gd name="connsiteX180" fmla="*/ 2483990 w 2677922"/>
                    <a:gd name="connsiteY180" fmla="*/ 1315998 h 2672762"/>
                    <a:gd name="connsiteX181" fmla="*/ 2486570 w 2677922"/>
                    <a:gd name="connsiteY181" fmla="*/ 1379980 h 2672762"/>
                    <a:gd name="connsiteX182" fmla="*/ 2512885 w 2677922"/>
                    <a:gd name="connsiteY182" fmla="*/ 1407842 h 2672762"/>
                    <a:gd name="connsiteX183" fmla="*/ 2641363 w 2677922"/>
                    <a:gd name="connsiteY183" fmla="*/ 1447057 h 2672762"/>
                    <a:gd name="connsiteX184" fmla="*/ 2677998 w 2677922"/>
                    <a:gd name="connsiteY184" fmla="*/ 1498138 h 2672762"/>
                    <a:gd name="connsiteX185" fmla="*/ 2677998 w 2677922"/>
                    <a:gd name="connsiteY185" fmla="*/ 1507426 h 2672762"/>
                    <a:gd name="connsiteX186" fmla="*/ 2611952 w 2677922"/>
                    <a:gd name="connsiteY186" fmla="*/ 1572955 h 2672762"/>
                    <a:gd name="connsiteX187" fmla="*/ 2490182 w 2677922"/>
                    <a:gd name="connsiteY187" fmla="*/ 1576567 h 2672762"/>
                    <a:gd name="connsiteX188" fmla="*/ 2457675 w 2677922"/>
                    <a:gd name="connsiteY188" fmla="*/ 1596690 h 2672762"/>
                    <a:gd name="connsiteX189" fmla="*/ 2437036 w 2677922"/>
                    <a:gd name="connsiteY189" fmla="*/ 1673055 h 2672762"/>
                    <a:gd name="connsiteX190" fmla="*/ 2457159 w 2677922"/>
                    <a:gd name="connsiteY190" fmla="*/ 1710205 h 2672762"/>
                    <a:gd name="connsiteX191" fmla="*/ 2564483 w 2677922"/>
                    <a:gd name="connsiteY191" fmla="*/ 1777282 h 2672762"/>
                    <a:gd name="connsiteX192" fmla="*/ 2588733 w 2677922"/>
                    <a:gd name="connsiteY192" fmla="*/ 1845907 h 2672762"/>
                    <a:gd name="connsiteX193" fmla="*/ 2571706 w 2677922"/>
                    <a:gd name="connsiteY193" fmla="*/ 1880994 h 2672762"/>
                    <a:gd name="connsiteX194" fmla="*/ 2538684 w 2677922"/>
                    <a:gd name="connsiteY194" fmla="*/ 1897505 h 2672762"/>
                    <a:gd name="connsiteX195" fmla="*/ 1338521 w 2677922"/>
                    <a:gd name="connsiteY195" fmla="*/ 2312867 h 2672762"/>
                    <a:gd name="connsiteX196" fmla="*/ 2316814 w 2677922"/>
                    <a:gd name="connsiteY196" fmla="*/ 1335605 h 2672762"/>
                    <a:gd name="connsiteX197" fmla="*/ 1340068 w 2677922"/>
                    <a:gd name="connsiteY197" fmla="*/ 359376 h 2672762"/>
                    <a:gd name="connsiteX198" fmla="*/ 361775 w 2677922"/>
                    <a:gd name="connsiteY198" fmla="*/ 1331994 h 2672762"/>
                    <a:gd name="connsiteX199" fmla="*/ 1338521 w 2677922"/>
                    <a:gd name="connsiteY199" fmla="*/ 2312867 h 26727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  <a:cxn ang="0">
                      <a:pos x="connsiteX151" y="connsiteY151"/>
                    </a:cxn>
                    <a:cxn ang="0">
                      <a:pos x="connsiteX152" y="connsiteY152"/>
                    </a:cxn>
                    <a:cxn ang="0">
                      <a:pos x="connsiteX153" y="connsiteY153"/>
                    </a:cxn>
                    <a:cxn ang="0">
                      <a:pos x="connsiteX154" y="connsiteY154"/>
                    </a:cxn>
                    <a:cxn ang="0">
                      <a:pos x="connsiteX155" y="connsiteY155"/>
                    </a:cxn>
                    <a:cxn ang="0">
                      <a:pos x="connsiteX156" y="connsiteY156"/>
                    </a:cxn>
                    <a:cxn ang="0">
                      <a:pos x="connsiteX157" y="connsiteY157"/>
                    </a:cxn>
                    <a:cxn ang="0">
                      <a:pos x="connsiteX158" y="connsiteY158"/>
                    </a:cxn>
                    <a:cxn ang="0">
                      <a:pos x="connsiteX159" y="connsiteY159"/>
                    </a:cxn>
                    <a:cxn ang="0">
                      <a:pos x="connsiteX160" y="connsiteY160"/>
                    </a:cxn>
                    <a:cxn ang="0">
                      <a:pos x="connsiteX161" y="connsiteY161"/>
                    </a:cxn>
                    <a:cxn ang="0">
                      <a:pos x="connsiteX162" y="connsiteY162"/>
                    </a:cxn>
                    <a:cxn ang="0">
                      <a:pos x="connsiteX163" y="connsiteY163"/>
                    </a:cxn>
                    <a:cxn ang="0">
                      <a:pos x="connsiteX164" y="connsiteY164"/>
                    </a:cxn>
                    <a:cxn ang="0">
                      <a:pos x="connsiteX165" y="connsiteY165"/>
                    </a:cxn>
                    <a:cxn ang="0">
                      <a:pos x="connsiteX166" y="connsiteY166"/>
                    </a:cxn>
                    <a:cxn ang="0">
                      <a:pos x="connsiteX167" y="connsiteY167"/>
                    </a:cxn>
                    <a:cxn ang="0">
                      <a:pos x="connsiteX168" y="connsiteY168"/>
                    </a:cxn>
                    <a:cxn ang="0">
                      <a:pos x="connsiteX169" y="connsiteY169"/>
                    </a:cxn>
                    <a:cxn ang="0">
                      <a:pos x="connsiteX170" y="connsiteY170"/>
                    </a:cxn>
                    <a:cxn ang="0">
                      <a:pos x="connsiteX171" y="connsiteY171"/>
                    </a:cxn>
                    <a:cxn ang="0">
                      <a:pos x="connsiteX172" y="connsiteY172"/>
                    </a:cxn>
                    <a:cxn ang="0">
                      <a:pos x="connsiteX173" y="connsiteY173"/>
                    </a:cxn>
                    <a:cxn ang="0">
                      <a:pos x="connsiteX174" y="connsiteY174"/>
                    </a:cxn>
                    <a:cxn ang="0">
                      <a:pos x="connsiteX175" y="connsiteY175"/>
                    </a:cxn>
                    <a:cxn ang="0">
                      <a:pos x="connsiteX176" y="connsiteY176"/>
                    </a:cxn>
                    <a:cxn ang="0">
                      <a:pos x="connsiteX177" y="connsiteY177"/>
                    </a:cxn>
                    <a:cxn ang="0">
                      <a:pos x="connsiteX178" y="connsiteY178"/>
                    </a:cxn>
                    <a:cxn ang="0">
                      <a:pos x="connsiteX179" y="connsiteY179"/>
                    </a:cxn>
                    <a:cxn ang="0">
                      <a:pos x="connsiteX180" y="connsiteY180"/>
                    </a:cxn>
                    <a:cxn ang="0">
                      <a:pos x="connsiteX181" y="connsiteY181"/>
                    </a:cxn>
                    <a:cxn ang="0">
                      <a:pos x="connsiteX182" y="connsiteY182"/>
                    </a:cxn>
                    <a:cxn ang="0">
                      <a:pos x="connsiteX183" y="connsiteY183"/>
                    </a:cxn>
                    <a:cxn ang="0">
                      <a:pos x="connsiteX184" y="connsiteY184"/>
                    </a:cxn>
                    <a:cxn ang="0">
                      <a:pos x="connsiteX185" y="connsiteY185"/>
                    </a:cxn>
                    <a:cxn ang="0">
                      <a:pos x="connsiteX186" y="connsiteY186"/>
                    </a:cxn>
                    <a:cxn ang="0">
                      <a:pos x="connsiteX187" y="connsiteY187"/>
                    </a:cxn>
                    <a:cxn ang="0">
                      <a:pos x="connsiteX188" y="connsiteY188"/>
                    </a:cxn>
                    <a:cxn ang="0">
                      <a:pos x="connsiteX189" y="connsiteY189"/>
                    </a:cxn>
                    <a:cxn ang="0">
                      <a:pos x="connsiteX190" y="connsiteY190"/>
                    </a:cxn>
                    <a:cxn ang="0">
                      <a:pos x="connsiteX191" y="connsiteY191"/>
                    </a:cxn>
                    <a:cxn ang="0">
                      <a:pos x="connsiteX192" y="connsiteY192"/>
                    </a:cxn>
                    <a:cxn ang="0">
                      <a:pos x="connsiteX193" y="connsiteY193"/>
                    </a:cxn>
                    <a:cxn ang="0">
                      <a:pos x="connsiteX194" y="connsiteY194"/>
                    </a:cxn>
                    <a:cxn ang="0">
                      <a:pos x="connsiteX195" y="connsiteY195"/>
                    </a:cxn>
                    <a:cxn ang="0">
                      <a:pos x="connsiteX196" y="connsiteY196"/>
                    </a:cxn>
                    <a:cxn ang="0">
                      <a:pos x="connsiteX197" y="connsiteY197"/>
                    </a:cxn>
                    <a:cxn ang="0">
                      <a:pos x="connsiteX198" y="connsiteY198"/>
                    </a:cxn>
                    <a:cxn ang="0">
                      <a:pos x="connsiteX199" y="connsiteY199"/>
                    </a:cxn>
                  </a:cxnLst>
                  <a:rect l="l" t="t" r="r" b="b"/>
                  <a:pathLst>
                    <a:path w="2677922" h="2672762">
                      <a:moveTo>
                        <a:pt x="2538684" y="1897505"/>
                      </a:moveTo>
                      <a:cubicBezTo>
                        <a:pt x="2511337" y="1891313"/>
                        <a:pt x="2483990" y="1885121"/>
                        <a:pt x="2456643" y="1879446"/>
                      </a:cubicBezTo>
                      <a:cubicBezTo>
                        <a:pt x="2434456" y="1874286"/>
                        <a:pt x="2411753" y="1869642"/>
                        <a:pt x="2389566" y="1863966"/>
                      </a:cubicBezTo>
                      <a:cubicBezTo>
                        <a:pt x="2375119" y="1860354"/>
                        <a:pt x="2363767" y="1864482"/>
                        <a:pt x="2354479" y="1874802"/>
                      </a:cubicBezTo>
                      <a:cubicBezTo>
                        <a:pt x="2335389" y="1896989"/>
                        <a:pt x="2320425" y="1922272"/>
                        <a:pt x="2312170" y="1950651"/>
                      </a:cubicBezTo>
                      <a:cubicBezTo>
                        <a:pt x="2308042" y="1964066"/>
                        <a:pt x="2314234" y="1973869"/>
                        <a:pt x="2322489" y="1983157"/>
                      </a:cubicBezTo>
                      <a:cubicBezTo>
                        <a:pt x="2352416" y="2015664"/>
                        <a:pt x="2382858" y="2048170"/>
                        <a:pt x="2412785" y="2080161"/>
                      </a:cubicBezTo>
                      <a:cubicBezTo>
                        <a:pt x="2435488" y="2104412"/>
                        <a:pt x="2436520" y="2118859"/>
                        <a:pt x="2418461" y="2146722"/>
                      </a:cubicBezTo>
                      <a:cubicBezTo>
                        <a:pt x="2417429" y="2148270"/>
                        <a:pt x="2416397" y="2150334"/>
                        <a:pt x="2414849" y="2151882"/>
                      </a:cubicBezTo>
                      <a:cubicBezTo>
                        <a:pt x="2380795" y="2197804"/>
                        <a:pt x="2365831" y="2198320"/>
                        <a:pt x="2324037" y="2174585"/>
                      </a:cubicBezTo>
                      <a:cubicBezTo>
                        <a:pt x="2289982" y="2154978"/>
                        <a:pt x="2253864" y="2137434"/>
                        <a:pt x="2219294" y="2118859"/>
                      </a:cubicBezTo>
                      <a:cubicBezTo>
                        <a:pt x="2204846" y="2111120"/>
                        <a:pt x="2191431" y="2111120"/>
                        <a:pt x="2178531" y="2120407"/>
                      </a:cubicBezTo>
                      <a:cubicBezTo>
                        <a:pt x="2157892" y="2134855"/>
                        <a:pt x="2140349" y="2152398"/>
                        <a:pt x="2125386" y="2172521"/>
                      </a:cubicBezTo>
                      <a:cubicBezTo>
                        <a:pt x="2114550" y="2186968"/>
                        <a:pt x="2114034" y="2201416"/>
                        <a:pt x="2122806" y="2217411"/>
                      </a:cubicBezTo>
                      <a:cubicBezTo>
                        <a:pt x="2143961" y="2256109"/>
                        <a:pt x="2164600" y="2295323"/>
                        <a:pt x="2184723" y="2334538"/>
                      </a:cubicBezTo>
                      <a:cubicBezTo>
                        <a:pt x="2198655" y="2361885"/>
                        <a:pt x="2196591" y="2374268"/>
                        <a:pt x="2174404" y="2395423"/>
                      </a:cubicBezTo>
                      <a:cubicBezTo>
                        <a:pt x="2170792" y="2398519"/>
                        <a:pt x="2167696" y="2402131"/>
                        <a:pt x="2164084" y="2404711"/>
                      </a:cubicBezTo>
                      <a:cubicBezTo>
                        <a:pt x="2131062" y="2428962"/>
                        <a:pt x="2114034" y="2440829"/>
                        <a:pt x="2075336" y="2401615"/>
                      </a:cubicBezTo>
                      <a:cubicBezTo>
                        <a:pt x="2047473" y="2373236"/>
                        <a:pt x="2017547" y="2347953"/>
                        <a:pt x="1988652" y="2320606"/>
                      </a:cubicBezTo>
                      <a:cubicBezTo>
                        <a:pt x="1975236" y="2307707"/>
                        <a:pt x="1960789" y="2305127"/>
                        <a:pt x="1944277" y="2311835"/>
                      </a:cubicBezTo>
                      <a:cubicBezTo>
                        <a:pt x="1922607" y="2320606"/>
                        <a:pt x="1901968" y="2331958"/>
                        <a:pt x="1883392" y="2346405"/>
                      </a:cubicBezTo>
                      <a:cubicBezTo>
                        <a:pt x="1867913" y="2358273"/>
                        <a:pt x="1863785" y="2373236"/>
                        <a:pt x="1868429" y="2391811"/>
                      </a:cubicBezTo>
                      <a:cubicBezTo>
                        <a:pt x="1879264" y="2436701"/>
                        <a:pt x="1889584" y="2482107"/>
                        <a:pt x="1899388" y="2526997"/>
                      </a:cubicBezTo>
                      <a:cubicBezTo>
                        <a:pt x="1903516" y="2546604"/>
                        <a:pt x="1896808" y="2561568"/>
                        <a:pt x="1879264" y="2571887"/>
                      </a:cubicBezTo>
                      <a:cubicBezTo>
                        <a:pt x="1867397" y="2579111"/>
                        <a:pt x="1854498" y="2584787"/>
                        <a:pt x="1841082" y="2588915"/>
                      </a:cubicBezTo>
                      <a:cubicBezTo>
                        <a:pt x="1813736" y="2597686"/>
                        <a:pt x="1798256" y="2592526"/>
                        <a:pt x="1782777" y="2568276"/>
                      </a:cubicBezTo>
                      <a:cubicBezTo>
                        <a:pt x="1760074" y="2532157"/>
                        <a:pt x="1736855" y="2496555"/>
                        <a:pt x="1715184" y="2459404"/>
                      </a:cubicBezTo>
                      <a:cubicBezTo>
                        <a:pt x="1703316" y="2439281"/>
                        <a:pt x="1687837" y="2431542"/>
                        <a:pt x="1664618" y="2435669"/>
                      </a:cubicBezTo>
                      <a:cubicBezTo>
                        <a:pt x="1646043" y="2439281"/>
                        <a:pt x="1627984" y="2443925"/>
                        <a:pt x="1610440" y="2450117"/>
                      </a:cubicBezTo>
                      <a:cubicBezTo>
                        <a:pt x="1586190" y="2458888"/>
                        <a:pt x="1578450" y="2469208"/>
                        <a:pt x="1577418" y="2495007"/>
                      </a:cubicBezTo>
                      <a:cubicBezTo>
                        <a:pt x="1575870" y="2535769"/>
                        <a:pt x="1574838" y="2576015"/>
                        <a:pt x="1573806" y="2616777"/>
                      </a:cubicBezTo>
                      <a:cubicBezTo>
                        <a:pt x="1572774" y="2653928"/>
                        <a:pt x="1563487" y="2665795"/>
                        <a:pt x="1526852" y="2672503"/>
                      </a:cubicBezTo>
                      <a:cubicBezTo>
                        <a:pt x="1517049" y="2674567"/>
                        <a:pt x="1507245" y="2675599"/>
                        <a:pt x="1497441" y="2676115"/>
                      </a:cubicBezTo>
                      <a:cubicBezTo>
                        <a:pt x="1473191" y="2677663"/>
                        <a:pt x="1457711" y="2667859"/>
                        <a:pt x="1449972" y="2644124"/>
                      </a:cubicBezTo>
                      <a:cubicBezTo>
                        <a:pt x="1436040" y="2600782"/>
                        <a:pt x="1422624" y="2557956"/>
                        <a:pt x="1410241" y="2514614"/>
                      </a:cubicBezTo>
                      <a:cubicBezTo>
                        <a:pt x="1404565" y="2495007"/>
                        <a:pt x="1392698" y="2485719"/>
                        <a:pt x="1373091" y="2482623"/>
                      </a:cubicBezTo>
                      <a:cubicBezTo>
                        <a:pt x="1350388" y="2479527"/>
                        <a:pt x="1327685" y="2479527"/>
                        <a:pt x="1304982" y="2483139"/>
                      </a:cubicBezTo>
                      <a:cubicBezTo>
                        <a:pt x="1287955" y="2485719"/>
                        <a:pt x="1277119" y="2494491"/>
                        <a:pt x="1271959" y="2511518"/>
                      </a:cubicBezTo>
                      <a:cubicBezTo>
                        <a:pt x="1260092" y="2552280"/>
                        <a:pt x="1247192" y="2593042"/>
                        <a:pt x="1234293" y="2633805"/>
                      </a:cubicBezTo>
                      <a:cubicBezTo>
                        <a:pt x="1222941" y="2670439"/>
                        <a:pt x="1208494" y="2679727"/>
                        <a:pt x="1170828" y="2674567"/>
                      </a:cubicBezTo>
                      <a:cubicBezTo>
                        <a:pt x="1114070" y="2666827"/>
                        <a:pt x="1107362" y="2659087"/>
                        <a:pt x="1106847" y="2602330"/>
                      </a:cubicBezTo>
                      <a:cubicBezTo>
                        <a:pt x="1106331" y="2565180"/>
                        <a:pt x="1104783" y="2528545"/>
                        <a:pt x="1103751" y="2491395"/>
                      </a:cubicBezTo>
                      <a:cubicBezTo>
                        <a:pt x="1103234" y="2474368"/>
                        <a:pt x="1096527" y="2460952"/>
                        <a:pt x="1080532" y="2454244"/>
                      </a:cubicBezTo>
                      <a:cubicBezTo>
                        <a:pt x="1056281" y="2443925"/>
                        <a:pt x="1031514" y="2436701"/>
                        <a:pt x="1005199" y="2435153"/>
                      </a:cubicBezTo>
                      <a:cubicBezTo>
                        <a:pt x="989203" y="2434121"/>
                        <a:pt x="977852" y="2440313"/>
                        <a:pt x="969080" y="2454244"/>
                      </a:cubicBezTo>
                      <a:cubicBezTo>
                        <a:pt x="946894" y="2491395"/>
                        <a:pt x="923159" y="2527513"/>
                        <a:pt x="900456" y="2564148"/>
                      </a:cubicBezTo>
                      <a:cubicBezTo>
                        <a:pt x="882396" y="2593042"/>
                        <a:pt x="868465" y="2598202"/>
                        <a:pt x="836474" y="2587367"/>
                      </a:cubicBezTo>
                      <a:cubicBezTo>
                        <a:pt x="834926" y="2586851"/>
                        <a:pt x="833379" y="2586335"/>
                        <a:pt x="831830" y="2585819"/>
                      </a:cubicBezTo>
                      <a:cubicBezTo>
                        <a:pt x="782297" y="2565696"/>
                        <a:pt x="772493" y="2554344"/>
                        <a:pt x="785392" y="2504810"/>
                      </a:cubicBezTo>
                      <a:cubicBezTo>
                        <a:pt x="795196" y="2467144"/>
                        <a:pt x="802420" y="2428962"/>
                        <a:pt x="811707" y="2390779"/>
                      </a:cubicBezTo>
                      <a:cubicBezTo>
                        <a:pt x="816351" y="2371172"/>
                        <a:pt x="811191" y="2356209"/>
                        <a:pt x="794680" y="2344341"/>
                      </a:cubicBezTo>
                      <a:cubicBezTo>
                        <a:pt x="777137" y="2331958"/>
                        <a:pt x="759078" y="2321122"/>
                        <a:pt x="739470" y="2312351"/>
                      </a:cubicBezTo>
                      <a:cubicBezTo>
                        <a:pt x="720895" y="2304095"/>
                        <a:pt x="704900" y="2307191"/>
                        <a:pt x="689421" y="2321638"/>
                      </a:cubicBezTo>
                      <a:cubicBezTo>
                        <a:pt x="658462" y="2351049"/>
                        <a:pt x="626988" y="2379944"/>
                        <a:pt x="596029" y="2408838"/>
                      </a:cubicBezTo>
                      <a:cubicBezTo>
                        <a:pt x="572810" y="2431026"/>
                        <a:pt x="557847" y="2432057"/>
                        <a:pt x="530500" y="2415030"/>
                      </a:cubicBezTo>
                      <a:cubicBezTo>
                        <a:pt x="527404" y="2412966"/>
                        <a:pt x="524308" y="2410902"/>
                        <a:pt x="521212" y="2408838"/>
                      </a:cubicBezTo>
                      <a:cubicBezTo>
                        <a:pt x="481482" y="2380460"/>
                        <a:pt x="477870" y="2365496"/>
                        <a:pt x="500573" y="2322670"/>
                      </a:cubicBezTo>
                      <a:cubicBezTo>
                        <a:pt x="519148" y="2287584"/>
                        <a:pt x="537207" y="2252497"/>
                        <a:pt x="556298" y="2217927"/>
                      </a:cubicBezTo>
                      <a:cubicBezTo>
                        <a:pt x="566102" y="2199868"/>
                        <a:pt x="564555" y="2184388"/>
                        <a:pt x="552171" y="2168909"/>
                      </a:cubicBezTo>
                      <a:cubicBezTo>
                        <a:pt x="538756" y="2151882"/>
                        <a:pt x="523276" y="2136402"/>
                        <a:pt x="505733" y="2122987"/>
                      </a:cubicBezTo>
                      <a:cubicBezTo>
                        <a:pt x="490254" y="2111120"/>
                        <a:pt x="474774" y="2110088"/>
                        <a:pt x="457747" y="2119375"/>
                      </a:cubicBezTo>
                      <a:cubicBezTo>
                        <a:pt x="419564" y="2140014"/>
                        <a:pt x="380866" y="2160653"/>
                        <a:pt x="341652" y="2180777"/>
                      </a:cubicBezTo>
                      <a:cubicBezTo>
                        <a:pt x="314305" y="2195224"/>
                        <a:pt x="298310" y="2191612"/>
                        <a:pt x="278187" y="2168909"/>
                      </a:cubicBezTo>
                      <a:cubicBezTo>
                        <a:pt x="276639" y="2167361"/>
                        <a:pt x="275607" y="2165813"/>
                        <a:pt x="274059" y="2164265"/>
                      </a:cubicBezTo>
                      <a:cubicBezTo>
                        <a:pt x="238456" y="2122987"/>
                        <a:pt x="238972" y="2108540"/>
                        <a:pt x="276639" y="2069325"/>
                      </a:cubicBezTo>
                      <a:cubicBezTo>
                        <a:pt x="302954" y="2041463"/>
                        <a:pt x="327721" y="2013084"/>
                        <a:pt x="354551" y="1986253"/>
                      </a:cubicBezTo>
                      <a:cubicBezTo>
                        <a:pt x="367967" y="1972322"/>
                        <a:pt x="370547" y="1957874"/>
                        <a:pt x="363839" y="1940847"/>
                      </a:cubicBezTo>
                      <a:cubicBezTo>
                        <a:pt x="355067" y="1918660"/>
                        <a:pt x="342684" y="1898021"/>
                        <a:pt x="328237" y="1878930"/>
                      </a:cubicBezTo>
                      <a:cubicBezTo>
                        <a:pt x="316369" y="1863450"/>
                        <a:pt x="300374" y="1861902"/>
                        <a:pt x="283347" y="1866030"/>
                      </a:cubicBezTo>
                      <a:cubicBezTo>
                        <a:pt x="245680" y="1874802"/>
                        <a:pt x="208530" y="1883573"/>
                        <a:pt x="170864" y="1891829"/>
                      </a:cubicBezTo>
                      <a:cubicBezTo>
                        <a:pt x="165704" y="1892861"/>
                        <a:pt x="160544" y="1894409"/>
                        <a:pt x="155900" y="1895441"/>
                      </a:cubicBezTo>
                      <a:cubicBezTo>
                        <a:pt x="127521" y="1900601"/>
                        <a:pt x="113074" y="1893893"/>
                        <a:pt x="100175" y="1868094"/>
                      </a:cubicBezTo>
                      <a:cubicBezTo>
                        <a:pt x="95531" y="1858291"/>
                        <a:pt x="90887" y="1848487"/>
                        <a:pt x="87275" y="1838168"/>
                      </a:cubicBezTo>
                      <a:cubicBezTo>
                        <a:pt x="77988" y="1810821"/>
                        <a:pt x="83147" y="1795341"/>
                        <a:pt x="107915" y="1779862"/>
                      </a:cubicBezTo>
                      <a:cubicBezTo>
                        <a:pt x="143001" y="1757675"/>
                        <a:pt x="178603" y="1735488"/>
                        <a:pt x="213690" y="1713817"/>
                      </a:cubicBezTo>
                      <a:cubicBezTo>
                        <a:pt x="241552" y="1696274"/>
                        <a:pt x="245680" y="1686470"/>
                        <a:pt x="238972" y="1654480"/>
                      </a:cubicBezTo>
                      <a:cubicBezTo>
                        <a:pt x="234845" y="1636420"/>
                        <a:pt x="230201" y="1617845"/>
                        <a:pt x="222977" y="1600818"/>
                      </a:cubicBezTo>
                      <a:cubicBezTo>
                        <a:pt x="215753" y="1583791"/>
                        <a:pt x="203370" y="1575535"/>
                        <a:pt x="184279" y="1575019"/>
                      </a:cubicBezTo>
                      <a:cubicBezTo>
                        <a:pt x="142485" y="1574503"/>
                        <a:pt x="101207" y="1572955"/>
                        <a:pt x="59413" y="1571407"/>
                      </a:cubicBezTo>
                      <a:cubicBezTo>
                        <a:pt x="21746" y="1570375"/>
                        <a:pt x="10395" y="1560572"/>
                        <a:pt x="3687" y="1524453"/>
                      </a:cubicBezTo>
                      <a:cubicBezTo>
                        <a:pt x="3171" y="1520841"/>
                        <a:pt x="2139" y="1517230"/>
                        <a:pt x="1623" y="1513618"/>
                      </a:cubicBezTo>
                      <a:cubicBezTo>
                        <a:pt x="-4053" y="1467696"/>
                        <a:pt x="3687" y="1455828"/>
                        <a:pt x="48577" y="1442413"/>
                      </a:cubicBezTo>
                      <a:cubicBezTo>
                        <a:pt x="85727" y="1431061"/>
                        <a:pt x="122877" y="1418678"/>
                        <a:pt x="160544" y="1408358"/>
                      </a:cubicBezTo>
                      <a:cubicBezTo>
                        <a:pt x="181183" y="1402683"/>
                        <a:pt x="192018" y="1390815"/>
                        <a:pt x="194083" y="1370692"/>
                      </a:cubicBezTo>
                      <a:cubicBezTo>
                        <a:pt x="196147" y="1346957"/>
                        <a:pt x="197178" y="1322706"/>
                        <a:pt x="192534" y="1298971"/>
                      </a:cubicBezTo>
                      <a:cubicBezTo>
                        <a:pt x="189954" y="1283492"/>
                        <a:pt x="181183" y="1274204"/>
                        <a:pt x="166220" y="1269560"/>
                      </a:cubicBezTo>
                      <a:cubicBezTo>
                        <a:pt x="126490" y="1257693"/>
                        <a:pt x="86759" y="1245310"/>
                        <a:pt x="47029" y="1232926"/>
                      </a:cubicBezTo>
                      <a:cubicBezTo>
                        <a:pt x="3687" y="1219511"/>
                        <a:pt x="-957" y="1212287"/>
                        <a:pt x="1623" y="1166881"/>
                      </a:cubicBezTo>
                      <a:cubicBezTo>
                        <a:pt x="2139" y="1157593"/>
                        <a:pt x="4203" y="1148306"/>
                        <a:pt x="6267" y="1139534"/>
                      </a:cubicBezTo>
                      <a:cubicBezTo>
                        <a:pt x="12459" y="1116831"/>
                        <a:pt x="25358" y="1106512"/>
                        <a:pt x="49093" y="1105480"/>
                      </a:cubicBezTo>
                      <a:cubicBezTo>
                        <a:pt x="87791" y="1103932"/>
                        <a:pt x="125974" y="1102900"/>
                        <a:pt x="164672" y="1101868"/>
                      </a:cubicBezTo>
                      <a:cubicBezTo>
                        <a:pt x="170348" y="1101868"/>
                        <a:pt x="176023" y="1101352"/>
                        <a:pt x="181699" y="1101352"/>
                      </a:cubicBezTo>
                      <a:cubicBezTo>
                        <a:pt x="207498" y="1102384"/>
                        <a:pt x="220913" y="1087936"/>
                        <a:pt x="227621" y="1065233"/>
                      </a:cubicBezTo>
                      <a:cubicBezTo>
                        <a:pt x="232781" y="1048206"/>
                        <a:pt x="237425" y="1031179"/>
                        <a:pt x="241036" y="1014152"/>
                      </a:cubicBezTo>
                      <a:cubicBezTo>
                        <a:pt x="245680" y="990417"/>
                        <a:pt x="240005" y="979065"/>
                        <a:pt x="219366" y="965650"/>
                      </a:cubicBezTo>
                      <a:cubicBezTo>
                        <a:pt x="184279" y="943463"/>
                        <a:pt x="148676" y="921276"/>
                        <a:pt x="113590" y="899605"/>
                      </a:cubicBezTo>
                      <a:cubicBezTo>
                        <a:pt x="82116" y="879997"/>
                        <a:pt x="77472" y="867614"/>
                        <a:pt x="89855" y="832012"/>
                      </a:cubicBezTo>
                      <a:cubicBezTo>
                        <a:pt x="93467" y="820660"/>
                        <a:pt x="98111" y="809309"/>
                        <a:pt x="104818" y="799505"/>
                      </a:cubicBezTo>
                      <a:cubicBezTo>
                        <a:pt x="115654" y="782994"/>
                        <a:pt x="130617" y="774738"/>
                        <a:pt x="151256" y="779898"/>
                      </a:cubicBezTo>
                      <a:cubicBezTo>
                        <a:pt x="195114" y="790217"/>
                        <a:pt x="239489" y="799505"/>
                        <a:pt x="283347" y="810341"/>
                      </a:cubicBezTo>
                      <a:cubicBezTo>
                        <a:pt x="303469" y="815500"/>
                        <a:pt x="318949" y="810857"/>
                        <a:pt x="331332" y="794345"/>
                      </a:cubicBezTo>
                      <a:cubicBezTo>
                        <a:pt x="344232" y="776802"/>
                        <a:pt x="355584" y="757711"/>
                        <a:pt x="363839" y="737588"/>
                      </a:cubicBezTo>
                      <a:cubicBezTo>
                        <a:pt x="371063" y="719529"/>
                        <a:pt x="368999" y="704049"/>
                        <a:pt x="354551" y="689086"/>
                      </a:cubicBezTo>
                      <a:cubicBezTo>
                        <a:pt x="324625" y="658643"/>
                        <a:pt x="296246" y="627169"/>
                        <a:pt x="266835" y="595694"/>
                      </a:cubicBezTo>
                      <a:cubicBezTo>
                        <a:pt x="244132" y="570927"/>
                        <a:pt x="243100" y="556996"/>
                        <a:pt x="261675" y="529133"/>
                      </a:cubicBezTo>
                      <a:cubicBezTo>
                        <a:pt x="264771" y="525005"/>
                        <a:pt x="267351" y="520361"/>
                        <a:pt x="270447" y="516233"/>
                      </a:cubicBezTo>
                      <a:cubicBezTo>
                        <a:pt x="296762" y="481663"/>
                        <a:pt x="311209" y="478567"/>
                        <a:pt x="349907" y="498690"/>
                      </a:cubicBezTo>
                      <a:cubicBezTo>
                        <a:pt x="386026" y="517781"/>
                        <a:pt x="422144" y="536357"/>
                        <a:pt x="457231" y="555964"/>
                      </a:cubicBezTo>
                      <a:cubicBezTo>
                        <a:pt x="475806" y="566283"/>
                        <a:pt x="492318" y="564219"/>
                        <a:pt x="507797" y="551320"/>
                      </a:cubicBezTo>
                      <a:cubicBezTo>
                        <a:pt x="523276" y="538421"/>
                        <a:pt x="537723" y="523973"/>
                        <a:pt x="551139" y="508494"/>
                      </a:cubicBezTo>
                      <a:cubicBezTo>
                        <a:pt x="564555" y="492499"/>
                        <a:pt x="567650" y="476503"/>
                        <a:pt x="556815" y="456896"/>
                      </a:cubicBezTo>
                      <a:cubicBezTo>
                        <a:pt x="535143" y="418198"/>
                        <a:pt x="515020" y="378983"/>
                        <a:pt x="494381" y="339769"/>
                      </a:cubicBezTo>
                      <a:cubicBezTo>
                        <a:pt x="480966" y="313970"/>
                        <a:pt x="484062" y="300039"/>
                        <a:pt x="505217" y="280432"/>
                      </a:cubicBezTo>
                      <a:cubicBezTo>
                        <a:pt x="515020" y="271144"/>
                        <a:pt x="525856" y="263405"/>
                        <a:pt x="537723" y="256181"/>
                      </a:cubicBezTo>
                      <a:cubicBezTo>
                        <a:pt x="558362" y="244313"/>
                        <a:pt x="572810" y="245861"/>
                        <a:pt x="590353" y="261857"/>
                      </a:cubicBezTo>
                      <a:cubicBezTo>
                        <a:pt x="620280" y="289203"/>
                        <a:pt x="650207" y="317066"/>
                        <a:pt x="679617" y="344929"/>
                      </a:cubicBezTo>
                      <a:cubicBezTo>
                        <a:pt x="710576" y="374340"/>
                        <a:pt x="717284" y="375372"/>
                        <a:pt x="754950" y="355765"/>
                      </a:cubicBezTo>
                      <a:cubicBezTo>
                        <a:pt x="769913" y="348025"/>
                        <a:pt x="783845" y="339769"/>
                        <a:pt x="797260" y="329450"/>
                      </a:cubicBezTo>
                      <a:cubicBezTo>
                        <a:pt x="811707" y="317582"/>
                        <a:pt x="816351" y="303651"/>
                        <a:pt x="811707" y="285076"/>
                      </a:cubicBezTo>
                      <a:cubicBezTo>
                        <a:pt x="800872" y="242249"/>
                        <a:pt x="791585" y="198907"/>
                        <a:pt x="781781" y="156081"/>
                      </a:cubicBezTo>
                      <a:cubicBezTo>
                        <a:pt x="775589" y="128218"/>
                        <a:pt x="782297" y="114287"/>
                        <a:pt x="807064" y="100872"/>
                      </a:cubicBezTo>
                      <a:cubicBezTo>
                        <a:pt x="818415" y="95196"/>
                        <a:pt x="829766" y="90552"/>
                        <a:pt x="841634" y="86424"/>
                      </a:cubicBezTo>
                      <a:cubicBezTo>
                        <a:pt x="866917" y="78685"/>
                        <a:pt x="881364" y="83328"/>
                        <a:pt x="896328" y="106031"/>
                      </a:cubicBezTo>
                      <a:cubicBezTo>
                        <a:pt x="920062" y="142666"/>
                        <a:pt x="943798" y="179300"/>
                        <a:pt x="965469" y="217483"/>
                      </a:cubicBezTo>
                      <a:cubicBezTo>
                        <a:pt x="976820" y="237090"/>
                        <a:pt x="992299" y="243797"/>
                        <a:pt x="1013455" y="240702"/>
                      </a:cubicBezTo>
                      <a:cubicBezTo>
                        <a:pt x="1035641" y="237090"/>
                        <a:pt x="1057313" y="231414"/>
                        <a:pt x="1077952" y="222642"/>
                      </a:cubicBezTo>
                      <a:cubicBezTo>
                        <a:pt x="1092915" y="215935"/>
                        <a:pt x="1101171" y="205615"/>
                        <a:pt x="1101687" y="188072"/>
                      </a:cubicBezTo>
                      <a:cubicBezTo>
                        <a:pt x="1102719" y="143182"/>
                        <a:pt x="1105298" y="98808"/>
                        <a:pt x="1106847" y="53918"/>
                      </a:cubicBezTo>
                      <a:cubicBezTo>
                        <a:pt x="1107878" y="25023"/>
                        <a:pt x="1117166" y="12640"/>
                        <a:pt x="1145029" y="4900"/>
                      </a:cubicBezTo>
                      <a:cubicBezTo>
                        <a:pt x="1149672" y="3868"/>
                        <a:pt x="1154316" y="2320"/>
                        <a:pt x="1158960" y="1804"/>
                      </a:cubicBezTo>
                      <a:cubicBezTo>
                        <a:pt x="1210042" y="-3872"/>
                        <a:pt x="1222426" y="1804"/>
                        <a:pt x="1235841" y="48758"/>
                      </a:cubicBezTo>
                      <a:cubicBezTo>
                        <a:pt x="1246676" y="86940"/>
                        <a:pt x="1259576" y="124091"/>
                        <a:pt x="1269895" y="162273"/>
                      </a:cubicBezTo>
                      <a:cubicBezTo>
                        <a:pt x="1275055" y="180332"/>
                        <a:pt x="1285890" y="190136"/>
                        <a:pt x="1303434" y="192716"/>
                      </a:cubicBezTo>
                      <a:cubicBezTo>
                        <a:pt x="1327685" y="195812"/>
                        <a:pt x="1352452" y="195812"/>
                        <a:pt x="1376702" y="192716"/>
                      </a:cubicBezTo>
                      <a:cubicBezTo>
                        <a:pt x="1393730" y="190652"/>
                        <a:pt x="1404049" y="180332"/>
                        <a:pt x="1409209" y="163305"/>
                      </a:cubicBezTo>
                      <a:cubicBezTo>
                        <a:pt x="1421593" y="121511"/>
                        <a:pt x="1434492" y="79717"/>
                        <a:pt x="1447392" y="37922"/>
                      </a:cubicBezTo>
                      <a:cubicBezTo>
                        <a:pt x="1457195" y="6964"/>
                        <a:pt x="1466998" y="-260"/>
                        <a:pt x="1499505" y="256"/>
                      </a:cubicBezTo>
                      <a:cubicBezTo>
                        <a:pt x="1504149" y="256"/>
                        <a:pt x="1508793" y="256"/>
                        <a:pt x="1513436" y="772"/>
                      </a:cubicBezTo>
                      <a:cubicBezTo>
                        <a:pt x="1559358" y="5416"/>
                        <a:pt x="1572258" y="19347"/>
                        <a:pt x="1573290" y="65269"/>
                      </a:cubicBezTo>
                      <a:cubicBezTo>
                        <a:pt x="1574322" y="105515"/>
                        <a:pt x="1575870" y="145246"/>
                        <a:pt x="1576902" y="185492"/>
                      </a:cubicBezTo>
                      <a:cubicBezTo>
                        <a:pt x="1577418" y="201487"/>
                        <a:pt x="1583093" y="213871"/>
                        <a:pt x="1598057" y="220578"/>
                      </a:cubicBezTo>
                      <a:cubicBezTo>
                        <a:pt x="1622308" y="231414"/>
                        <a:pt x="1647590" y="238638"/>
                        <a:pt x="1674422" y="240702"/>
                      </a:cubicBezTo>
                      <a:cubicBezTo>
                        <a:pt x="1690933" y="241733"/>
                        <a:pt x="1702285" y="235026"/>
                        <a:pt x="1710540" y="221610"/>
                      </a:cubicBezTo>
                      <a:cubicBezTo>
                        <a:pt x="1733243" y="184976"/>
                        <a:pt x="1756462" y="148342"/>
                        <a:pt x="1779165" y="111707"/>
                      </a:cubicBezTo>
                      <a:cubicBezTo>
                        <a:pt x="1798772" y="80749"/>
                        <a:pt x="1810640" y="76621"/>
                        <a:pt x="1845726" y="88488"/>
                      </a:cubicBezTo>
                      <a:cubicBezTo>
                        <a:pt x="1849854" y="90036"/>
                        <a:pt x="1853466" y="91068"/>
                        <a:pt x="1857594" y="92616"/>
                      </a:cubicBezTo>
                      <a:cubicBezTo>
                        <a:pt x="1898356" y="110159"/>
                        <a:pt x="1905063" y="123059"/>
                        <a:pt x="1895260" y="166401"/>
                      </a:cubicBezTo>
                      <a:cubicBezTo>
                        <a:pt x="1886488" y="205099"/>
                        <a:pt x="1877717" y="243281"/>
                        <a:pt x="1868429" y="281980"/>
                      </a:cubicBezTo>
                      <a:cubicBezTo>
                        <a:pt x="1863269" y="303135"/>
                        <a:pt x="1868429" y="319646"/>
                        <a:pt x="1887004" y="332030"/>
                      </a:cubicBezTo>
                      <a:cubicBezTo>
                        <a:pt x="1906096" y="344929"/>
                        <a:pt x="1925187" y="356796"/>
                        <a:pt x="1946857" y="365052"/>
                      </a:cubicBezTo>
                      <a:cubicBezTo>
                        <a:pt x="1962337" y="370728"/>
                        <a:pt x="1974720" y="367116"/>
                        <a:pt x="1986588" y="355765"/>
                      </a:cubicBezTo>
                      <a:cubicBezTo>
                        <a:pt x="2018062" y="325838"/>
                        <a:pt x="2049537" y="296943"/>
                        <a:pt x="2081528" y="267532"/>
                      </a:cubicBezTo>
                      <a:cubicBezTo>
                        <a:pt x="2107843" y="242765"/>
                        <a:pt x="2122290" y="241733"/>
                        <a:pt x="2151701" y="261857"/>
                      </a:cubicBezTo>
                      <a:cubicBezTo>
                        <a:pt x="2153248" y="262889"/>
                        <a:pt x="2154281" y="263405"/>
                        <a:pt x="2155312" y="264437"/>
                      </a:cubicBezTo>
                      <a:cubicBezTo>
                        <a:pt x="2205363" y="300555"/>
                        <a:pt x="2198139" y="316034"/>
                        <a:pt x="2177500" y="353701"/>
                      </a:cubicBezTo>
                      <a:cubicBezTo>
                        <a:pt x="2158925" y="387755"/>
                        <a:pt x="2141381" y="422842"/>
                        <a:pt x="2122290" y="456896"/>
                      </a:cubicBezTo>
                      <a:cubicBezTo>
                        <a:pt x="2112487" y="474955"/>
                        <a:pt x="2114550" y="490435"/>
                        <a:pt x="2126934" y="505914"/>
                      </a:cubicBezTo>
                      <a:cubicBezTo>
                        <a:pt x="2140865" y="522941"/>
                        <a:pt x="2156345" y="538421"/>
                        <a:pt x="2173372" y="551836"/>
                      </a:cubicBezTo>
                      <a:cubicBezTo>
                        <a:pt x="2187819" y="563187"/>
                        <a:pt x="2202783" y="564735"/>
                        <a:pt x="2219810" y="555964"/>
                      </a:cubicBezTo>
                      <a:cubicBezTo>
                        <a:pt x="2258508" y="534809"/>
                        <a:pt x="2297722" y="514170"/>
                        <a:pt x="2336937" y="494046"/>
                      </a:cubicBezTo>
                      <a:cubicBezTo>
                        <a:pt x="2364799" y="479599"/>
                        <a:pt x="2380795" y="482695"/>
                        <a:pt x="2400917" y="507462"/>
                      </a:cubicBezTo>
                      <a:cubicBezTo>
                        <a:pt x="2408141" y="515717"/>
                        <a:pt x="2414849" y="524489"/>
                        <a:pt x="2420525" y="533777"/>
                      </a:cubicBezTo>
                      <a:cubicBezTo>
                        <a:pt x="2434972" y="556480"/>
                        <a:pt x="2433424" y="571443"/>
                        <a:pt x="2415365" y="591566"/>
                      </a:cubicBezTo>
                      <a:cubicBezTo>
                        <a:pt x="2384406" y="625105"/>
                        <a:pt x="2353448" y="659159"/>
                        <a:pt x="2321973" y="692182"/>
                      </a:cubicBezTo>
                      <a:cubicBezTo>
                        <a:pt x="2310106" y="704565"/>
                        <a:pt x="2307526" y="717981"/>
                        <a:pt x="2313718" y="733460"/>
                      </a:cubicBezTo>
                      <a:cubicBezTo>
                        <a:pt x="2323005" y="755647"/>
                        <a:pt x="2334357" y="776286"/>
                        <a:pt x="2349320" y="795377"/>
                      </a:cubicBezTo>
                      <a:cubicBezTo>
                        <a:pt x="2361187" y="810857"/>
                        <a:pt x="2375635" y="814984"/>
                        <a:pt x="2394726" y="810341"/>
                      </a:cubicBezTo>
                      <a:cubicBezTo>
                        <a:pt x="2438584" y="799505"/>
                        <a:pt x="2482958" y="789701"/>
                        <a:pt x="2526816" y="780414"/>
                      </a:cubicBezTo>
                      <a:cubicBezTo>
                        <a:pt x="2550035" y="775254"/>
                        <a:pt x="2563967" y="781962"/>
                        <a:pt x="2575834" y="803117"/>
                      </a:cubicBezTo>
                      <a:cubicBezTo>
                        <a:pt x="2582026" y="814468"/>
                        <a:pt x="2587186" y="826336"/>
                        <a:pt x="2591313" y="838719"/>
                      </a:cubicBezTo>
                      <a:cubicBezTo>
                        <a:pt x="2600085" y="867098"/>
                        <a:pt x="2595441" y="880514"/>
                        <a:pt x="2570158" y="896509"/>
                      </a:cubicBezTo>
                      <a:cubicBezTo>
                        <a:pt x="2534040" y="919212"/>
                        <a:pt x="2498437" y="942947"/>
                        <a:pt x="2461287" y="964102"/>
                      </a:cubicBezTo>
                      <a:cubicBezTo>
                        <a:pt x="2440132" y="976485"/>
                        <a:pt x="2434456" y="992997"/>
                        <a:pt x="2438068" y="1014668"/>
                      </a:cubicBezTo>
                      <a:cubicBezTo>
                        <a:pt x="2441164" y="1034791"/>
                        <a:pt x="2446840" y="1054398"/>
                        <a:pt x="2454063" y="1073489"/>
                      </a:cubicBezTo>
                      <a:cubicBezTo>
                        <a:pt x="2460771" y="1091032"/>
                        <a:pt x="2472638" y="1100320"/>
                        <a:pt x="2492762" y="1100836"/>
                      </a:cubicBezTo>
                      <a:cubicBezTo>
                        <a:pt x="2538168" y="1101352"/>
                        <a:pt x="2583058" y="1104448"/>
                        <a:pt x="2628464" y="1105996"/>
                      </a:cubicBezTo>
                      <a:cubicBezTo>
                        <a:pt x="2653230" y="1107028"/>
                        <a:pt x="2665614" y="1116831"/>
                        <a:pt x="2672322" y="1140566"/>
                      </a:cubicBezTo>
                      <a:cubicBezTo>
                        <a:pt x="2676449" y="1153982"/>
                        <a:pt x="2677998" y="1167913"/>
                        <a:pt x="2677998" y="1182360"/>
                      </a:cubicBezTo>
                      <a:cubicBezTo>
                        <a:pt x="2677998" y="1210223"/>
                        <a:pt x="2670258" y="1221575"/>
                        <a:pt x="2644459" y="1229830"/>
                      </a:cubicBezTo>
                      <a:cubicBezTo>
                        <a:pt x="2603697" y="1242730"/>
                        <a:pt x="2562934" y="1255113"/>
                        <a:pt x="2522172" y="1267497"/>
                      </a:cubicBezTo>
                      <a:cubicBezTo>
                        <a:pt x="2492762" y="1276268"/>
                        <a:pt x="2485022" y="1285556"/>
                        <a:pt x="2483990" y="1315998"/>
                      </a:cubicBezTo>
                      <a:cubicBezTo>
                        <a:pt x="2483474" y="1337153"/>
                        <a:pt x="2481926" y="1358824"/>
                        <a:pt x="2486570" y="1379980"/>
                      </a:cubicBezTo>
                      <a:cubicBezTo>
                        <a:pt x="2489666" y="1394427"/>
                        <a:pt x="2498437" y="1403199"/>
                        <a:pt x="2512885" y="1407842"/>
                      </a:cubicBezTo>
                      <a:cubicBezTo>
                        <a:pt x="2555711" y="1420742"/>
                        <a:pt x="2598537" y="1433641"/>
                        <a:pt x="2641363" y="1447057"/>
                      </a:cubicBezTo>
                      <a:cubicBezTo>
                        <a:pt x="2671290" y="1456344"/>
                        <a:pt x="2678514" y="1466664"/>
                        <a:pt x="2677998" y="1498138"/>
                      </a:cubicBezTo>
                      <a:cubicBezTo>
                        <a:pt x="2677998" y="1501234"/>
                        <a:pt x="2677998" y="1504330"/>
                        <a:pt x="2677998" y="1507426"/>
                      </a:cubicBezTo>
                      <a:cubicBezTo>
                        <a:pt x="2675934" y="1555928"/>
                        <a:pt x="2660454" y="1571407"/>
                        <a:pt x="2611952" y="1572955"/>
                      </a:cubicBezTo>
                      <a:cubicBezTo>
                        <a:pt x="2571190" y="1573987"/>
                        <a:pt x="2530944" y="1576051"/>
                        <a:pt x="2490182" y="1576567"/>
                      </a:cubicBezTo>
                      <a:cubicBezTo>
                        <a:pt x="2474702" y="1577083"/>
                        <a:pt x="2463867" y="1583791"/>
                        <a:pt x="2457675" y="1596690"/>
                      </a:cubicBezTo>
                      <a:cubicBezTo>
                        <a:pt x="2446324" y="1620941"/>
                        <a:pt x="2439100" y="1646224"/>
                        <a:pt x="2437036" y="1673055"/>
                      </a:cubicBezTo>
                      <a:cubicBezTo>
                        <a:pt x="2435488" y="1690082"/>
                        <a:pt x="2442712" y="1701434"/>
                        <a:pt x="2457159" y="1710205"/>
                      </a:cubicBezTo>
                      <a:cubicBezTo>
                        <a:pt x="2493278" y="1732392"/>
                        <a:pt x="2528880" y="1754579"/>
                        <a:pt x="2564483" y="1777282"/>
                      </a:cubicBezTo>
                      <a:cubicBezTo>
                        <a:pt x="2596989" y="1797405"/>
                        <a:pt x="2601117" y="1809789"/>
                        <a:pt x="2588733" y="1845907"/>
                      </a:cubicBezTo>
                      <a:cubicBezTo>
                        <a:pt x="2584606" y="1858291"/>
                        <a:pt x="2578930" y="1870158"/>
                        <a:pt x="2571706" y="1880994"/>
                      </a:cubicBezTo>
                      <a:cubicBezTo>
                        <a:pt x="2564998" y="1890797"/>
                        <a:pt x="2554163" y="1897505"/>
                        <a:pt x="2538684" y="1897505"/>
                      </a:cubicBezTo>
                      <a:close/>
                      <a:moveTo>
                        <a:pt x="1338521" y="2312867"/>
                      </a:moveTo>
                      <a:cubicBezTo>
                        <a:pt x="1869461" y="2314931"/>
                        <a:pt x="2317329" y="1887701"/>
                        <a:pt x="2316814" y="1335605"/>
                      </a:cubicBezTo>
                      <a:cubicBezTo>
                        <a:pt x="2316298" y="792797"/>
                        <a:pt x="1880813" y="359892"/>
                        <a:pt x="1340068" y="359376"/>
                      </a:cubicBezTo>
                      <a:cubicBezTo>
                        <a:pt x="796228" y="358860"/>
                        <a:pt x="363839" y="794861"/>
                        <a:pt x="361775" y="1331994"/>
                      </a:cubicBezTo>
                      <a:cubicBezTo>
                        <a:pt x="359711" y="1882026"/>
                        <a:pt x="806032" y="2314415"/>
                        <a:pt x="1338521" y="2312867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r" rtl="1"/>
                  <a:endParaRPr lang="en-US">
                    <a:cs typeface="B Nazanin" pitchFamily="2" charset="-78"/>
                  </a:endParaRPr>
                </a:p>
              </p:txBody>
            </p:sp>
            <p:sp>
              <p:nvSpPr>
                <p:cNvPr id="23" name="Freeform: Shape 22">
                  <a:extLst>
                    <a:ext uri="{FF2B5EF4-FFF2-40B4-BE49-F238E27FC236}">
                      <a16:creationId xmlns:a16="http://schemas.microsoft.com/office/drawing/2014/main" id="{95981185-B17A-411A-817A-411B329380BA}"/>
                    </a:ext>
                  </a:extLst>
                </p:cNvPr>
                <p:cNvSpPr/>
                <p:nvPr/>
              </p:nvSpPr>
              <p:spPr>
                <a:xfrm>
                  <a:off x="7628244" y="2084297"/>
                  <a:ext cx="1757326" cy="1752551"/>
                </a:xfrm>
                <a:custGeom>
                  <a:avLst/>
                  <a:gdLst>
                    <a:gd name="connsiteX0" fmla="*/ 30 w 1898796"/>
                    <a:gd name="connsiteY0" fmla="*/ 947852 h 1893636"/>
                    <a:gd name="connsiteX1" fmla="*/ 950461 w 1898796"/>
                    <a:gd name="connsiteY1" fmla="*/ 2 h 1893636"/>
                    <a:gd name="connsiteX2" fmla="*/ 1898827 w 1898796"/>
                    <a:gd name="connsiteY2" fmla="*/ 950948 h 1893636"/>
                    <a:gd name="connsiteX3" fmla="*/ 946849 w 1898796"/>
                    <a:gd name="connsiteY3" fmla="*/ 1898283 h 1893636"/>
                    <a:gd name="connsiteX4" fmla="*/ 30 w 1898796"/>
                    <a:gd name="connsiteY4" fmla="*/ 947852 h 1893636"/>
                    <a:gd name="connsiteX5" fmla="*/ 1187811 w 1898796"/>
                    <a:gd name="connsiteY5" fmla="*/ 949916 h 1893636"/>
                    <a:gd name="connsiteX6" fmla="*/ 949429 w 1898796"/>
                    <a:gd name="connsiteY6" fmla="*/ 710503 h 1893636"/>
                    <a:gd name="connsiteX7" fmla="*/ 710532 w 1898796"/>
                    <a:gd name="connsiteY7" fmla="*/ 948368 h 1893636"/>
                    <a:gd name="connsiteX8" fmla="*/ 948397 w 1898796"/>
                    <a:gd name="connsiteY8" fmla="*/ 1188298 h 1893636"/>
                    <a:gd name="connsiteX9" fmla="*/ 1187811 w 1898796"/>
                    <a:gd name="connsiteY9" fmla="*/ 949916 h 18936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898796" h="1893636">
                      <a:moveTo>
                        <a:pt x="30" y="947852"/>
                      </a:moveTo>
                      <a:cubicBezTo>
                        <a:pt x="-3065" y="428263"/>
                        <a:pt x="426228" y="-1030"/>
                        <a:pt x="950461" y="2"/>
                      </a:cubicBezTo>
                      <a:cubicBezTo>
                        <a:pt x="1472114" y="1034"/>
                        <a:pt x="1899859" y="427747"/>
                        <a:pt x="1898827" y="950948"/>
                      </a:cubicBezTo>
                      <a:cubicBezTo>
                        <a:pt x="1897795" y="1468473"/>
                        <a:pt x="1477790" y="1899315"/>
                        <a:pt x="946849" y="1898283"/>
                      </a:cubicBezTo>
                      <a:cubicBezTo>
                        <a:pt x="411781" y="1896735"/>
                        <a:pt x="-4097" y="1460218"/>
                        <a:pt x="30" y="947852"/>
                      </a:cubicBezTo>
                      <a:close/>
                      <a:moveTo>
                        <a:pt x="1187811" y="949916"/>
                      </a:moveTo>
                      <a:cubicBezTo>
                        <a:pt x="1188327" y="817310"/>
                        <a:pt x="1084099" y="710503"/>
                        <a:pt x="949429" y="710503"/>
                      </a:cubicBezTo>
                      <a:cubicBezTo>
                        <a:pt x="805987" y="710503"/>
                        <a:pt x="710015" y="828146"/>
                        <a:pt x="710532" y="948368"/>
                      </a:cubicBezTo>
                      <a:cubicBezTo>
                        <a:pt x="711048" y="1081490"/>
                        <a:pt x="815791" y="1188298"/>
                        <a:pt x="948397" y="1188298"/>
                      </a:cubicBezTo>
                      <a:cubicBezTo>
                        <a:pt x="1081003" y="1188298"/>
                        <a:pt x="1187294" y="1083038"/>
                        <a:pt x="1187811" y="949916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r" rtl="1"/>
                  <a:endParaRPr lang="en-US" dirty="0">
                    <a:cs typeface="B Nazanin" pitchFamily="2" charset="-78"/>
                  </a:endParaRPr>
                </a:p>
              </p:txBody>
            </p:sp>
          </p:grpSp>
        </p:grpSp>
      </p:grpSp>
      <p:sp>
        <p:nvSpPr>
          <p:cNvPr id="28" name="Rectangle 27">
            <a:extLst>
              <a:ext uri="{FF2B5EF4-FFF2-40B4-BE49-F238E27FC236}">
                <a16:creationId xmlns:a16="http://schemas.microsoft.com/office/drawing/2014/main" id="{E0EFFB30-A160-4211-8E55-E91CF2EEC5C1}"/>
              </a:ext>
            </a:extLst>
          </p:cNvPr>
          <p:cNvSpPr/>
          <p:nvPr/>
        </p:nvSpPr>
        <p:spPr>
          <a:xfrm>
            <a:off x="889399" y="-6081"/>
            <a:ext cx="274320" cy="5966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cs typeface="B Nazanin" pitchFamily="2" charset="-78"/>
            </a:endParaRPr>
          </a:p>
        </p:txBody>
      </p:sp>
      <p:sp>
        <p:nvSpPr>
          <p:cNvPr id="31" name="Rectangle: Rounded Corners 30">
            <a:extLst>
              <a:ext uri="{FF2B5EF4-FFF2-40B4-BE49-F238E27FC236}">
                <a16:creationId xmlns:a16="http://schemas.microsoft.com/office/drawing/2014/main" id="{3453259C-53AF-4B92-A063-551B86BBFEAA}"/>
              </a:ext>
            </a:extLst>
          </p:cNvPr>
          <p:cNvSpPr/>
          <p:nvPr/>
        </p:nvSpPr>
        <p:spPr>
          <a:xfrm>
            <a:off x="804864" y="183646"/>
            <a:ext cx="457200" cy="182880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cs typeface="B Nazanin" pitchFamily="2" charset="-78"/>
            </a:endParaRPr>
          </a:p>
        </p:txBody>
      </p:sp>
      <p:grpSp>
        <p:nvGrpSpPr>
          <p:cNvPr id="54" name="Group 53">
            <a:extLst>
              <a:ext uri="{FF2B5EF4-FFF2-40B4-BE49-F238E27FC236}">
                <a16:creationId xmlns:a16="http://schemas.microsoft.com/office/drawing/2014/main" id="{DE24DE2F-EF95-4D1B-982B-694A7101623F}"/>
              </a:ext>
            </a:extLst>
          </p:cNvPr>
          <p:cNvGrpSpPr/>
          <p:nvPr/>
        </p:nvGrpSpPr>
        <p:grpSpPr>
          <a:xfrm>
            <a:off x="2" y="491130"/>
            <a:ext cx="2300512" cy="1658160"/>
            <a:chOff x="2" y="491130"/>
            <a:chExt cx="2300512" cy="1658160"/>
          </a:xfrm>
        </p:grpSpPr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FCF1ACE8-C541-4C9F-BF36-E4A177C88D7C}"/>
                </a:ext>
              </a:extLst>
            </p:cNvPr>
            <p:cNvSpPr/>
            <p:nvPr/>
          </p:nvSpPr>
          <p:spPr>
            <a:xfrm>
              <a:off x="2" y="590550"/>
              <a:ext cx="1609724" cy="27432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648AA0CE-12BB-4474-9226-04D727757709}"/>
                </a:ext>
              </a:extLst>
            </p:cNvPr>
            <p:cNvSpPr/>
            <p:nvPr/>
          </p:nvSpPr>
          <p:spPr>
            <a:xfrm>
              <a:off x="1935253" y="1162049"/>
              <a:ext cx="274320" cy="98724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30" name="Block Arc 29">
              <a:extLst>
                <a:ext uri="{FF2B5EF4-FFF2-40B4-BE49-F238E27FC236}">
                  <a16:creationId xmlns:a16="http://schemas.microsoft.com/office/drawing/2014/main" id="{36D23E0E-ACBE-41A0-8BBC-638DF0620A05}"/>
                </a:ext>
              </a:extLst>
            </p:cNvPr>
            <p:cNvSpPr/>
            <p:nvPr/>
          </p:nvSpPr>
          <p:spPr>
            <a:xfrm>
              <a:off x="989126" y="590550"/>
              <a:ext cx="1220447" cy="1220447"/>
            </a:xfrm>
            <a:prstGeom prst="blockArc">
              <a:avLst>
                <a:gd name="adj1" fmla="val 16189038"/>
                <a:gd name="adj2" fmla="val 21501902"/>
                <a:gd name="adj3" fmla="val 22648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>
                <a:solidFill>
                  <a:schemeClr val="tx1"/>
                </a:solidFill>
                <a:cs typeface="B Nazanin" pitchFamily="2" charset="-78"/>
              </a:endParaRPr>
            </a:p>
          </p:txBody>
        </p:sp>
        <p:sp>
          <p:nvSpPr>
            <p:cNvPr id="32" name="Rectangle: Rounded Corners 31">
              <a:extLst>
                <a:ext uri="{FF2B5EF4-FFF2-40B4-BE49-F238E27FC236}">
                  <a16:creationId xmlns:a16="http://schemas.microsoft.com/office/drawing/2014/main" id="{6060AD60-4AA0-4914-8719-383BECD61096}"/>
                </a:ext>
              </a:extLst>
            </p:cNvPr>
            <p:cNvSpPr/>
            <p:nvPr/>
          </p:nvSpPr>
          <p:spPr>
            <a:xfrm>
              <a:off x="1843314" y="1248082"/>
              <a:ext cx="457200" cy="182880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33" name="Rectangle: Rounded Corners 32">
              <a:extLst>
                <a:ext uri="{FF2B5EF4-FFF2-40B4-BE49-F238E27FC236}">
                  <a16:creationId xmlns:a16="http://schemas.microsoft.com/office/drawing/2014/main" id="{09FD6AEC-A2F3-4D68-912B-FA75682DB3CC}"/>
                </a:ext>
              </a:extLst>
            </p:cNvPr>
            <p:cNvSpPr/>
            <p:nvPr/>
          </p:nvSpPr>
          <p:spPr>
            <a:xfrm>
              <a:off x="1392909" y="491130"/>
              <a:ext cx="182880" cy="457200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47" name="Group 46">
            <a:extLst>
              <a:ext uri="{FF2B5EF4-FFF2-40B4-BE49-F238E27FC236}">
                <a16:creationId xmlns:a16="http://schemas.microsoft.com/office/drawing/2014/main" id="{810EF282-A0CC-490B-BCB6-E2ABE06A53EA}"/>
              </a:ext>
            </a:extLst>
          </p:cNvPr>
          <p:cNvGrpSpPr/>
          <p:nvPr/>
        </p:nvGrpSpPr>
        <p:grpSpPr>
          <a:xfrm flipH="1">
            <a:off x="9655505" y="4921717"/>
            <a:ext cx="2536495" cy="1319868"/>
            <a:chOff x="-83581" y="643530"/>
            <a:chExt cx="2536495" cy="1319868"/>
          </a:xfrm>
        </p:grpSpPr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id="{BD4E2454-C9E2-4303-8EE3-2E1498D516F4}"/>
                </a:ext>
              </a:extLst>
            </p:cNvPr>
            <p:cNvSpPr/>
            <p:nvPr/>
          </p:nvSpPr>
          <p:spPr>
            <a:xfrm>
              <a:off x="-83581" y="742950"/>
              <a:ext cx="1845707" cy="27432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Rectangle 42">
              <a:extLst>
                <a:ext uri="{FF2B5EF4-FFF2-40B4-BE49-F238E27FC236}">
                  <a16:creationId xmlns:a16="http://schemas.microsoft.com/office/drawing/2014/main" id="{8EAA979D-898D-4CBD-93ED-73B82D9F5021}"/>
                </a:ext>
              </a:extLst>
            </p:cNvPr>
            <p:cNvSpPr/>
            <p:nvPr/>
          </p:nvSpPr>
          <p:spPr>
            <a:xfrm>
              <a:off x="2087653" y="1314450"/>
              <a:ext cx="274320" cy="64894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Block Arc 43">
              <a:extLst>
                <a:ext uri="{FF2B5EF4-FFF2-40B4-BE49-F238E27FC236}">
                  <a16:creationId xmlns:a16="http://schemas.microsoft.com/office/drawing/2014/main" id="{E679347E-6EB2-42D0-B802-471174ED5743}"/>
                </a:ext>
              </a:extLst>
            </p:cNvPr>
            <p:cNvSpPr/>
            <p:nvPr/>
          </p:nvSpPr>
          <p:spPr>
            <a:xfrm>
              <a:off x="1141526" y="742950"/>
              <a:ext cx="1220447" cy="1220447"/>
            </a:xfrm>
            <a:prstGeom prst="blockArc">
              <a:avLst>
                <a:gd name="adj1" fmla="val 16189038"/>
                <a:gd name="adj2" fmla="val 21501902"/>
                <a:gd name="adj3" fmla="val 22648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45" name="Rectangle: Rounded Corners 44">
              <a:extLst>
                <a:ext uri="{FF2B5EF4-FFF2-40B4-BE49-F238E27FC236}">
                  <a16:creationId xmlns:a16="http://schemas.microsoft.com/office/drawing/2014/main" id="{721DE897-9941-498E-8DD9-D52E1A90A696}"/>
                </a:ext>
              </a:extLst>
            </p:cNvPr>
            <p:cNvSpPr/>
            <p:nvPr/>
          </p:nvSpPr>
          <p:spPr>
            <a:xfrm>
              <a:off x="1995714" y="1400482"/>
              <a:ext cx="457200" cy="182880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Rectangle: Rounded Corners 45">
              <a:extLst>
                <a:ext uri="{FF2B5EF4-FFF2-40B4-BE49-F238E27FC236}">
                  <a16:creationId xmlns:a16="http://schemas.microsoft.com/office/drawing/2014/main" id="{2E8D6255-5F0E-4E26-82BD-AAAA2252A0CD}"/>
                </a:ext>
              </a:extLst>
            </p:cNvPr>
            <p:cNvSpPr/>
            <p:nvPr/>
          </p:nvSpPr>
          <p:spPr>
            <a:xfrm>
              <a:off x="1545309" y="643530"/>
              <a:ext cx="182880" cy="457200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8" name="Group 47">
            <a:extLst>
              <a:ext uri="{FF2B5EF4-FFF2-40B4-BE49-F238E27FC236}">
                <a16:creationId xmlns:a16="http://schemas.microsoft.com/office/drawing/2014/main" id="{526564DD-3722-4C3B-B731-DB294D88A036}"/>
              </a:ext>
            </a:extLst>
          </p:cNvPr>
          <p:cNvGrpSpPr/>
          <p:nvPr/>
        </p:nvGrpSpPr>
        <p:grpSpPr>
          <a:xfrm rot="10800000">
            <a:off x="1992952" y="4741678"/>
            <a:ext cx="8494072" cy="1827926"/>
            <a:chOff x="-6041158" y="643530"/>
            <a:chExt cx="8494072" cy="1827926"/>
          </a:xfrm>
        </p:grpSpPr>
        <p:sp>
          <p:nvSpPr>
            <p:cNvPr id="49" name="Rectangle 48">
              <a:extLst>
                <a:ext uri="{FF2B5EF4-FFF2-40B4-BE49-F238E27FC236}">
                  <a16:creationId xmlns:a16="http://schemas.microsoft.com/office/drawing/2014/main" id="{0101C9E7-1211-404D-91CC-7E0FC2EEBA4A}"/>
                </a:ext>
              </a:extLst>
            </p:cNvPr>
            <p:cNvSpPr/>
            <p:nvPr/>
          </p:nvSpPr>
          <p:spPr>
            <a:xfrm>
              <a:off x="-6041158" y="742950"/>
              <a:ext cx="7803285" cy="27432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50" name="Rectangle 49">
              <a:extLst>
                <a:ext uri="{FF2B5EF4-FFF2-40B4-BE49-F238E27FC236}">
                  <a16:creationId xmlns:a16="http://schemas.microsoft.com/office/drawing/2014/main" id="{702B4BCE-D6D4-4F8C-B9D0-94DAA3C14F8F}"/>
                </a:ext>
              </a:extLst>
            </p:cNvPr>
            <p:cNvSpPr/>
            <p:nvPr/>
          </p:nvSpPr>
          <p:spPr>
            <a:xfrm>
              <a:off x="2087653" y="1314450"/>
              <a:ext cx="274320" cy="115700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51" name="Block Arc 50">
              <a:extLst>
                <a:ext uri="{FF2B5EF4-FFF2-40B4-BE49-F238E27FC236}">
                  <a16:creationId xmlns:a16="http://schemas.microsoft.com/office/drawing/2014/main" id="{B6388E78-95F8-4872-BBCF-22E5CA9974B8}"/>
                </a:ext>
              </a:extLst>
            </p:cNvPr>
            <p:cNvSpPr/>
            <p:nvPr/>
          </p:nvSpPr>
          <p:spPr>
            <a:xfrm>
              <a:off x="1141526" y="742950"/>
              <a:ext cx="1220447" cy="1220447"/>
            </a:xfrm>
            <a:prstGeom prst="blockArc">
              <a:avLst>
                <a:gd name="adj1" fmla="val 16189038"/>
                <a:gd name="adj2" fmla="val 21501902"/>
                <a:gd name="adj3" fmla="val 22648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>
                <a:solidFill>
                  <a:schemeClr val="tx1"/>
                </a:solidFill>
                <a:cs typeface="B Nazanin" pitchFamily="2" charset="-78"/>
              </a:endParaRPr>
            </a:p>
          </p:txBody>
        </p:sp>
        <p:sp>
          <p:nvSpPr>
            <p:cNvPr id="52" name="Rectangle: Rounded Corners 51">
              <a:extLst>
                <a:ext uri="{FF2B5EF4-FFF2-40B4-BE49-F238E27FC236}">
                  <a16:creationId xmlns:a16="http://schemas.microsoft.com/office/drawing/2014/main" id="{D17FFF0A-7C9D-4506-92CF-C2D742FD0FBE}"/>
                </a:ext>
              </a:extLst>
            </p:cNvPr>
            <p:cNvSpPr/>
            <p:nvPr/>
          </p:nvSpPr>
          <p:spPr>
            <a:xfrm>
              <a:off x="1995714" y="1400482"/>
              <a:ext cx="457200" cy="182880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53" name="Rectangle: Rounded Corners 52">
              <a:extLst>
                <a:ext uri="{FF2B5EF4-FFF2-40B4-BE49-F238E27FC236}">
                  <a16:creationId xmlns:a16="http://schemas.microsoft.com/office/drawing/2014/main" id="{26B5C83F-F678-4889-8CC0-2EA7FDA50FC8}"/>
                </a:ext>
              </a:extLst>
            </p:cNvPr>
            <p:cNvSpPr/>
            <p:nvPr/>
          </p:nvSpPr>
          <p:spPr>
            <a:xfrm>
              <a:off x="1545309" y="643530"/>
              <a:ext cx="182880" cy="457200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55" name="Group 54">
            <a:extLst>
              <a:ext uri="{FF2B5EF4-FFF2-40B4-BE49-F238E27FC236}">
                <a16:creationId xmlns:a16="http://schemas.microsoft.com/office/drawing/2014/main" id="{8F53585F-6CF0-41A7-B203-E1433ACA49E4}"/>
              </a:ext>
            </a:extLst>
          </p:cNvPr>
          <p:cNvGrpSpPr/>
          <p:nvPr/>
        </p:nvGrpSpPr>
        <p:grpSpPr>
          <a:xfrm>
            <a:off x="9974895" y="6108175"/>
            <a:ext cx="1311887" cy="1319867"/>
            <a:chOff x="989126" y="491130"/>
            <a:chExt cx="1311887" cy="1319867"/>
          </a:xfrm>
        </p:grpSpPr>
        <p:sp>
          <p:nvSpPr>
            <p:cNvPr id="58" name="Block Arc 57">
              <a:extLst>
                <a:ext uri="{FF2B5EF4-FFF2-40B4-BE49-F238E27FC236}">
                  <a16:creationId xmlns:a16="http://schemas.microsoft.com/office/drawing/2014/main" id="{DC8F628B-D206-46BC-BC86-2A8CF00BB5F7}"/>
                </a:ext>
              </a:extLst>
            </p:cNvPr>
            <p:cNvSpPr/>
            <p:nvPr/>
          </p:nvSpPr>
          <p:spPr>
            <a:xfrm>
              <a:off x="989126" y="590550"/>
              <a:ext cx="1220447" cy="1220447"/>
            </a:xfrm>
            <a:prstGeom prst="blockArc">
              <a:avLst>
                <a:gd name="adj1" fmla="val 16189038"/>
                <a:gd name="adj2" fmla="val 21501902"/>
                <a:gd name="adj3" fmla="val 22648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>
                <a:solidFill>
                  <a:schemeClr val="tx1"/>
                </a:solidFill>
                <a:cs typeface="B Nazanin" pitchFamily="2" charset="-78"/>
              </a:endParaRPr>
            </a:p>
          </p:txBody>
        </p:sp>
        <p:sp>
          <p:nvSpPr>
            <p:cNvPr id="59" name="Rectangle: Rounded Corners 58">
              <a:extLst>
                <a:ext uri="{FF2B5EF4-FFF2-40B4-BE49-F238E27FC236}">
                  <a16:creationId xmlns:a16="http://schemas.microsoft.com/office/drawing/2014/main" id="{C3F4A65E-289E-4484-97CB-7E1D72FE8232}"/>
                </a:ext>
              </a:extLst>
            </p:cNvPr>
            <p:cNvSpPr/>
            <p:nvPr/>
          </p:nvSpPr>
          <p:spPr>
            <a:xfrm>
              <a:off x="1843813" y="1070609"/>
              <a:ext cx="457200" cy="182880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60" name="Rectangle: Rounded Corners 59">
              <a:extLst>
                <a:ext uri="{FF2B5EF4-FFF2-40B4-BE49-F238E27FC236}">
                  <a16:creationId xmlns:a16="http://schemas.microsoft.com/office/drawing/2014/main" id="{AF7F8F0D-719F-4E8A-993A-7FADB3407717}"/>
                </a:ext>
              </a:extLst>
            </p:cNvPr>
            <p:cNvSpPr/>
            <p:nvPr/>
          </p:nvSpPr>
          <p:spPr>
            <a:xfrm>
              <a:off x="1411959" y="491130"/>
              <a:ext cx="182880" cy="457200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id="{650A04D2-3B19-40F2-8C3D-A4860753F897}"/>
              </a:ext>
            </a:extLst>
          </p:cNvPr>
          <p:cNvGrpSpPr/>
          <p:nvPr/>
        </p:nvGrpSpPr>
        <p:grpSpPr>
          <a:xfrm>
            <a:off x="5827554" y="767795"/>
            <a:ext cx="3861193" cy="3872458"/>
            <a:chOff x="4406505" y="1014865"/>
            <a:chExt cx="3861193" cy="3872458"/>
          </a:xfrm>
        </p:grpSpPr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EE89CEC1-DC81-41AF-A969-ED5E962DA9E8}"/>
                </a:ext>
              </a:extLst>
            </p:cNvPr>
            <p:cNvSpPr txBox="1"/>
            <p:nvPr/>
          </p:nvSpPr>
          <p:spPr>
            <a:xfrm>
              <a:off x="4406506" y="1471003"/>
              <a:ext cx="3861192" cy="34163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bg1"/>
                  </a:solidFill>
                  <a:cs typeface="B Nazanin" pitchFamily="2" charset="-78"/>
                </a:rPr>
                <a:t>ارائه پاورپوینت مدرنی را دریافت کنید که به زیبایی طراحی شده است</a:t>
              </a:r>
              <a:r>
                <a:rPr lang="en-US" altLang="ko-KR" sz="1200" dirty="0">
                  <a:solidFill>
                    <a:schemeClr val="bg1"/>
                  </a:solidFill>
                  <a:cs typeface="B Nazanin" pitchFamily="2" charset="-78"/>
                </a:rPr>
                <a:t>.  </a:t>
              </a:r>
              <a:r>
                <a:rPr lang="fa-IR" altLang="ko-KR" sz="1200" dirty="0">
                  <a:solidFill>
                    <a:schemeClr val="bg1"/>
                  </a:solidFill>
                  <a:cs typeface="B Nazanin" pitchFamily="2" charset="-78"/>
                </a:rPr>
                <a:t>آسان برای تغییر رنگ، عکس و متن.</a:t>
              </a:r>
              <a:r>
                <a:rPr lang="en-US" altLang="ko-KR" sz="1200" dirty="0">
                  <a:solidFill>
                    <a:schemeClr val="bg1"/>
                  </a:solidFill>
                  <a:cs typeface="B Nazanin" pitchFamily="2" charset="-78"/>
                </a:rPr>
                <a:t> </a:t>
              </a:r>
              <a:r>
                <a:rPr lang="fa-IR" altLang="ko-KR" sz="1200" dirty="0">
                  <a:solidFill>
                    <a:schemeClr val="bg1"/>
                  </a:solidFill>
                  <a:cs typeface="B Nazanin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r>
                <a:rPr lang="en-US" altLang="ko-KR" sz="1200" dirty="0">
                  <a:solidFill>
                    <a:schemeClr val="bg1"/>
                  </a:solidFill>
                  <a:cs typeface="B Nazanin" pitchFamily="2" charset="-78"/>
                </a:rPr>
                <a:t> </a:t>
              </a:r>
              <a:r>
                <a:rPr lang="fa-IR" altLang="ko-KR" sz="1200" dirty="0">
                  <a:solidFill>
                    <a:schemeClr val="bg1"/>
                  </a:solidFill>
                  <a:cs typeface="B Nazanin" pitchFamily="2" charset="-78"/>
                </a:rPr>
                <a:t>ارائه پاورپوینت مدرنی را دریافت کنید که به زیبایی طراحی شده است</a:t>
              </a:r>
              <a:r>
                <a:rPr lang="en-US" altLang="ko-KR" sz="1200" dirty="0">
                  <a:solidFill>
                    <a:schemeClr val="bg1"/>
                  </a:solidFill>
                  <a:cs typeface="B Nazanin" pitchFamily="2" charset="-78"/>
                </a:rPr>
                <a:t>. </a:t>
              </a:r>
              <a:r>
                <a:rPr lang="fa-IR" altLang="ko-KR" sz="1200" dirty="0">
                  <a:solidFill>
                    <a:schemeClr val="bg1"/>
                  </a:solidFill>
                  <a:cs typeface="B Nazanin" pitchFamily="2" charset="-78"/>
                </a:rPr>
                <a:t>آسان برای تغییر رنگ، عکس و متن.</a:t>
              </a:r>
              <a:r>
                <a:rPr lang="en-US" altLang="ko-KR" sz="1200" dirty="0">
                  <a:solidFill>
                    <a:schemeClr val="bg1"/>
                  </a:solidFill>
                  <a:cs typeface="B Nazanin" pitchFamily="2" charset="-78"/>
                </a:rPr>
                <a:t> </a:t>
              </a:r>
            </a:p>
            <a:p>
              <a:pPr algn="r" rtl="1"/>
              <a:endParaRPr lang="en-US" altLang="ko-KR" sz="1200" dirty="0">
                <a:solidFill>
                  <a:schemeClr val="bg1"/>
                </a:solidFill>
                <a:cs typeface="B Nazanin" pitchFamily="2" charset="-78"/>
              </a:endParaRPr>
            </a:p>
            <a:p>
              <a:pPr algn="r" rtl="1"/>
              <a:r>
                <a:rPr lang="fa-IR" altLang="ko-KR" sz="1200" dirty="0">
                  <a:solidFill>
                    <a:schemeClr val="bg1"/>
                  </a:solidFill>
                  <a:cs typeface="B Nazanin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r>
                <a:rPr lang="en-US" altLang="ko-KR" sz="1200" dirty="0">
                  <a:solidFill>
                    <a:schemeClr val="bg1"/>
                  </a:solidFill>
                  <a:cs typeface="B Nazanin" pitchFamily="2" charset="-78"/>
                </a:rPr>
                <a:t> </a:t>
              </a:r>
              <a:r>
                <a:rPr lang="fa-IR" altLang="ko-KR" sz="1200" dirty="0">
                  <a:solidFill>
                    <a:schemeClr val="bg1"/>
                  </a:solidFill>
                  <a:cs typeface="B Nazanin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r>
                <a:rPr lang="en-US" altLang="ko-KR" sz="1200" dirty="0">
                  <a:solidFill>
                    <a:schemeClr val="bg1"/>
                  </a:solidFill>
                  <a:cs typeface="B Nazanin" pitchFamily="2" charset="-78"/>
                </a:rPr>
                <a:t> </a:t>
              </a:r>
              <a:r>
                <a:rPr lang="fa-IR" altLang="ko-KR" sz="1200" dirty="0">
                  <a:solidFill>
                    <a:schemeClr val="bg1"/>
                  </a:solidFill>
                  <a:cs typeface="B Nazanin" pitchFamily="2" charset="-78"/>
                </a:rPr>
                <a:t>ارائه پاورپوینت مدرنی را دریافت کنید که به زیبایی طراحی شده است</a:t>
              </a:r>
              <a:r>
                <a:rPr lang="en-US" altLang="ko-KR" sz="1200" dirty="0">
                  <a:solidFill>
                    <a:schemeClr val="bg1"/>
                  </a:solidFill>
                  <a:cs typeface="B Nazanin" pitchFamily="2" charset="-78"/>
                </a:rPr>
                <a:t>. </a:t>
              </a:r>
              <a:r>
                <a:rPr lang="fa-IR" altLang="ko-KR" sz="1200" dirty="0">
                  <a:solidFill>
                    <a:schemeClr val="bg1"/>
                  </a:solidFill>
                  <a:cs typeface="B Nazanin" pitchFamily="2" charset="-78"/>
                </a:rPr>
                <a:t>آسان برای تغییر رنگ، عکس و متن.</a:t>
              </a:r>
              <a:r>
                <a:rPr lang="en-US" altLang="ko-KR" sz="1200" dirty="0">
                  <a:solidFill>
                    <a:schemeClr val="bg1"/>
                  </a:solidFill>
                  <a:cs typeface="B Nazanin" pitchFamily="2" charset="-78"/>
                </a:rPr>
                <a:t> </a:t>
              </a:r>
              <a:r>
                <a:rPr lang="fa-IR" altLang="ko-KR" sz="1200" dirty="0">
                  <a:solidFill>
                    <a:schemeClr val="bg1"/>
                  </a:solidFill>
                  <a:cs typeface="B Nazanin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r>
                <a:rPr lang="en-US" altLang="ko-KR" sz="1200" dirty="0">
                  <a:solidFill>
                    <a:schemeClr val="bg1"/>
                  </a:solidFill>
                  <a:cs typeface="B Nazanin" pitchFamily="2" charset="-78"/>
                </a:rPr>
                <a:t> </a:t>
              </a:r>
              <a:r>
                <a:rPr lang="fa-IR" altLang="ko-KR" sz="1200" dirty="0">
                  <a:solidFill>
                    <a:schemeClr val="bg1"/>
                  </a:solidFill>
                  <a:cs typeface="B Nazanin" pitchFamily="2" charset="-78"/>
                </a:rPr>
                <a:t>ارائه پاورپوینت مدرنی را دریافت کنید که به زیبایی طراحی شده است</a:t>
              </a:r>
              <a:r>
                <a:rPr lang="en-US" altLang="ko-KR" sz="1200" dirty="0">
                  <a:solidFill>
                    <a:schemeClr val="bg1"/>
                  </a:solidFill>
                  <a:cs typeface="B Nazanin" pitchFamily="2" charset="-78"/>
                </a:rPr>
                <a:t>. </a:t>
              </a:r>
              <a:r>
                <a:rPr lang="fa-IR" altLang="ko-KR" sz="1200" dirty="0">
                  <a:solidFill>
                    <a:schemeClr val="bg1"/>
                  </a:solidFill>
                  <a:cs typeface="B Nazanin" pitchFamily="2" charset="-78"/>
                </a:rPr>
                <a:t>آسان برای تغییر رنگ، عکس و متن.</a:t>
              </a:r>
              <a:r>
                <a:rPr lang="en-US" altLang="ko-KR" sz="1200" dirty="0">
                  <a:solidFill>
                    <a:schemeClr val="bg1"/>
                  </a:solidFill>
                  <a:cs typeface="B Nazanin" pitchFamily="2" charset="-78"/>
                </a:rPr>
                <a:t> </a:t>
              </a:r>
            </a:p>
            <a:p>
              <a:pPr algn="r" rtl="1"/>
              <a:endParaRPr lang="en-US" altLang="ko-KR" sz="1200" dirty="0">
                <a:solidFill>
                  <a:schemeClr val="bg1"/>
                </a:solidFill>
                <a:cs typeface="B Nazanin" pitchFamily="2" charset="-78"/>
              </a:endParaRPr>
            </a:p>
            <a:p>
              <a:pPr algn="r" rtl="1"/>
              <a:endParaRPr lang="en-US" altLang="ko-KR" sz="1200" dirty="0">
                <a:solidFill>
                  <a:schemeClr val="bg1"/>
                </a:solidFill>
                <a:cs typeface="B Nazanin" pitchFamily="2" charset="-78"/>
              </a:endParaRPr>
            </a:p>
            <a:p>
              <a:pPr algn="r" rtl="1"/>
              <a:r>
                <a:rPr lang="fa-IR" altLang="ko-KR" sz="1200" dirty="0">
                  <a:solidFill>
                    <a:schemeClr val="bg1"/>
                  </a:solidFill>
                  <a:cs typeface="B Nazanin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r>
                <a:rPr lang="en-US" altLang="ko-KR" sz="1200" dirty="0">
                  <a:solidFill>
                    <a:schemeClr val="bg1"/>
                  </a:solidFill>
                  <a:cs typeface="B Nazanin" pitchFamily="2" charset="-78"/>
                </a:rPr>
                <a:t> </a:t>
              </a:r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1FC220B3-0098-4205-A625-3CCC838CD0D1}"/>
                </a:ext>
              </a:extLst>
            </p:cNvPr>
            <p:cNvSpPr txBox="1"/>
            <p:nvPr/>
          </p:nvSpPr>
          <p:spPr>
            <a:xfrm>
              <a:off x="4406505" y="1014865"/>
              <a:ext cx="386118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2400" dirty="0">
                  <a:solidFill>
                    <a:schemeClr val="bg1"/>
                  </a:solidFill>
                  <a:cs typeface="B Nazanin" pitchFamily="2" charset="-78"/>
                </a:rPr>
                <a:t>آسان برای تغییر رنگ.</a:t>
              </a:r>
              <a:endParaRPr lang="ko-KR" altLang="en-US" sz="2400" b="1" dirty="0">
                <a:solidFill>
                  <a:schemeClr val="bg1"/>
                </a:solidFill>
                <a:cs typeface="B Nazanin" pitchFamily="2" charset="-78"/>
              </a:endParaRPr>
            </a:p>
          </p:txBody>
        </p:sp>
      </p:grpSp>
      <p:sp>
        <p:nvSpPr>
          <p:cNvPr id="39" name="TextBox 38">
            <a:extLst>
              <a:ext uri="{FF2B5EF4-FFF2-40B4-BE49-F238E27FC236}">
                <a16:creationId xmlns:a16="http://schemas.microsoft.com/office/drawing/2014/main" id="{2B3F2DEB-2A68-4124-9779-9F76084F904D}"/>
              </a:ext>
            </a:extLst>
          </p:cNvPr>
          <p:cNvSpPr txBox="1"/>
          <p:nvPr/>
        </p:nvSpPr>
        <p:spPr>
          <a:xfrm>
            <a:off x="2071914" y="645312"/>
            <a:ext cx="306895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3600" b="1" dirty="0">
                <a:solidFill>
                  <a:schemeClr val="bg1"/>
                </a:solidFill>
                <a:latin typeface="+mj-lt"/>
                <a:cs typeface="B Nazanin" pitchFamily="2" charset="-78"/>
              </a:rPr>
              <a:t>سبک</a:t>
            </a:r>
            <a:r>
              <a:rPr lang="en-US" altLang="ko-KR" sz="3600" b="1" dirty="0">
                <a:solidFill>
                  <a:schemeClr val="bg1"/>
                </a:solidFill>
                <a:latin typeface="+mj-lt"/>
                <a:cs typeface="B Nazanin" pitchFamily="2" charset="-78"/>
              </a:rPr>
              <a:t> </a:t>
            </a:r>
            <a:r>
              <a:rPr lang="fa-IR" altLang="ko-KR" sz="3600" b="1" dirty="0">
                <a:solidFill>
                  <a:schemeClr val="bg1"/>
                </a:solidFill>
                <a:latin typeface="+mj-lt"/>
                <a:cs typeface="B Nazanin" pitchFamily="2" charset="-78"/>
              </a:rPr>
              <a:t>ستون</a:t>
            </a:r>
          </a:p>
          <a:p>
            <a:pPr algn="l" rtl="1"/>
            <a:r>
              <a:rPr lang="fa-IR" altLang="ko-KR" sz="3600" b="1" dirty="0">
                <a:solidFill>
                  <a:schemeClr val="bg1"/>
                </a:solidFill>
                <a:latin typeface="+mj-lt"/>
                <a:cs typeface="B Nazanin" pitchFamily="2" charset="-78"/>
              </a:rPr>
              <a:t>اینفوگرافیک</a:t>
            </a:r>
          </a:p>
          <a:p>
            <a:pPr algn="l" rtl="1"/>
            <a:endParaRPr lang="ko-KR" altLang="en-US" sz="3600" b="1" dirty="0">
              <a:solidFill>
                <a:schemeClr val="bg1"/>
              </a:solidFill>
              <a:latin typeface="+mj-lt"/>
              <a:cs typeface="B Nazanin" pitchFamily="2" charset="-78"/>
            </a:endParaRPr>
          </a:p>
        </p:txBody>
      </p:sp>
      <p:grpSp>
        <p:nvGrpSpPr>
          <p:cNvPr id="40" name="Group 39">
            <a:extLst>
              <a:ext uri="{FF2B5EF4-FFF2-40B4-BE49-F238E27FC236}">
                <a16:creationId xmlns:a16="http://schemas.microsoft.com/office/drawing/2014/main" id="{D740BA5B-2F93-4AB5-9411-959D009F0329}"/>
              </a:ext>
            </a:extLst>
          </p:cNvPr>
          <p:cNvGrpSpPr/>
          <p:nvPr/>
        </p:nvGrpSpPr>
        <p:grpSpPr>
          <a:xfrm rot="16200000" flipH="1">
            <a:off x="9646767" y="722578"/>
            <a:ext cx="3273891" cy="1816575"/>
            <a:chOff x="-820977" y="643530"/>
            <a:chExt cx="3273891" cy="1816575"/>
          </a:xfrm>
        </p:grpSpPr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AD5C7899-A839-4A96-B212-4CDF34DE411E}"/>
                </a:ext>
              </a:extLst>
            </p:cNvPr>
            <p:cNvSpPr/>
            <p:nvPr/>
          </p:nvSpPr>
          <p:spPr>
            <a:xfrm>
              <a:off x="-820977" y="742951"/>
              <a:ext cx="2583104" cy="27432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Rectangle 55">
              <a:extLst>
                <a:ext uri="{FF2B5EF4-FFF2-40B4-BE49-F238E27FC236}">
                  <a16:creationId xmlns:a16="http://schemas.microsoft.com/office/drawing/2014/main" id="{FA5E65A1-B9A9-4E9C-8A5D-7AC8C158EEBE}"/>
                </a:ext>
              </a:extLst>
            </p:cNvPr>
            <p:cNvSpPr/>
            <p:nvPr/>
          </p:nvSpPr>
          <p:spPr>
            <a:xfrm>
              <a:off x="2087653" y="1314450"/>
              <a:ext cx="274320" cy="114565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Block Arc 56">
              <a:extLst>
                <a:ext uri="{FF2B5EF4-FFF2-40B4-BE49-F238E27FC236}">
                  <a16:creationId xmlns:a16="http://schemas.microsoft.com/office/drawing/2014/main" id="{37A21BCC-CB69-4EC7-ADD9-352EB018ABEA}"/>
                </a:ext>
              </a:extLst>
            </p:cNvPr>
            <p:cNvSpPr/>
            <p:nvPr/>
          </p:nvSpPr>
          <p:spPr>
            <a:xfrm>
              <a:off x="1141526" y="742950"/>
              <a:ext cx="1220447" cy="1220447"/>
            </a:xfrm>
            <a:prstGeom prst="blockArc">
              <a:avLst>
                <a:gd name="adj1" fmla="val 16189038"/>
                <a:gd name="adj2" fmla="val 21501902"/>
                <a:gd name="adj3" fmla="val 22648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61" name="Rectangle: Rounded Corners 60">
              <a:extLst>
                <a:ext uri="{FF2B5EF4-FFF2-40B4-BE49-F238E27FC236}">
                  <a16:creationId xmlns:a16="http://schemas.microsoft.com/office/drawing/2014/main" id="{FFBE240E-1F3A-4600-BA16-C5A37AA8AD70}"/>
                </a:ext>
              </a:extLst>
            </p:cNvPr>
            <p:cNvSpPr/>
            <p:nvPr/>
          </p:nvSpPr>
          <p:spPr>
            <a:xfrm>
              <a:off x="1995714" y="1400482"/>
              <a:ext cx="457200" cy="182880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Rectangle: Rounded Corners 61">
              <a:extLst>
                <a:ext uri="{FF2B5EF4-FFF2-40B4-BE49-F238E27FC236}">
                  <a16:creationId xmlns:a16="http://schemas.microsoft.com/office/drawing/2014/main" id="{B787523B-703C-44BD-87D0-846766EBFA8A}"/>
                </a:ext>
              </a:extLst>
            </p:cNvPr>
            <p:cNvSpPr/>
            <p:nvPr/>
          </p:nvSpPr>
          <p:spPr>
            <a:xfrm>
              <a:off x="1545309" y="643530"/>
              <a:ext cx="182880" cy="457200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653865196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206381AD-4C2B-4745-99B1-0BBCE6131A7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prstGeom prst="rect">
            <a:avLst/>
          </a:prstGeom>
        </p:spPr>
        <p:txBody>
          <a:bodyPr/>
          <a:lstStyle/>
          <a:p>
            <a:pPr marL="0" indent="0" rtl="1">
              <a:buNone/>
            </a:pPr>
            <a:r>
              <a:rPr lang="en-US" sz="5400" dirty="0">
                <a:solidFill>
                  <a:schemeClr val="tx1"/>
                </a:solidFill>
                <a:cs typeface="B Nazanin" pitchFamily="2" charset="-78"/>
              </a:rPr>
              <a:t>  </a:t>
            </a:r>
            <a:r>
              <a:rPr lang="fa-IR" sz="5400" dirty="0">
                <a:solidFill>
                  <a:schemeClr val="tx1"/>
                </a:solidFill>
                <a:cs typeface="B Nazanin" pitchFamily="2" charset="-78"/>
              </a:rPr>
              <a:t>سبک اینفوگرافیک</a:t>
            </a:r>
            <a:endParaRPr lang="en-US" sz="5400" dirty="0">
              <a:solidFill>
                <a:schemeClr val="tx1"/>
              </a:solidFill>
              <a:cs typeface="B Nazanin" pitchFamily="2" charset="-78"/>
            </a:endParaRPr>
          </a:p>
        </p:txBody>
      </p:sp>
      <p:grpSp>
        <p:nvGrpSpPr>
          <p:cNvPr id="86" name="Group 85">
            <a:extLst>
              <a:ext uri="{FF2B5EF4-FFF2-40B4-BE49-F238E27FC236}">
                <a16:creationId xmlns:a16="http://schemas.microsoft.com/office/drawing/2014/main" id="{54240321-72EE-4B29-8D75-FBC767D195E9}"/>
              </a:ext>
            </a:extLst>
          </p:cNvPr>
          <p:cNvGrpSpPr/>
          <p:nvPr/>
        </p:nvGrpSpPr>
        <p:grpSpPr>
          <a:xfrm>
            <a:off x="9552943" y="4185375"/>
            <a:ext cx="1507423" cy="1037867"/>
            <a:chOff x="9838117" y="3034601"/>
            <a:chExt cx="2324346" cy="1600321"/>
          </a:xfrm>
        </p:grpSpPr>
        <p:grpSp>
          <p:nvGrpSpPr>
            <p:cNvPr id="87" name="Group 86">
              <a:extLst>
                <a:ext uri="{FF2B5EF4-FFF2-40B4-BE49-F238E27FC236}">
                  <a16:creationId xmlns:a16="http://schemas.microsoft.com/office/drawing/2014/main" id="{6DA530DC-1F1F-4C5D-9C51-EC50E2F97BEB}"/>
                </a:ext>
              </a:extLst>
            </p:cNvPr>
            <p:cNvGrpSpPr/>
            <p:nvPr/>
          </p:nvGrpSpPr>
          <p:grpSpPr>
            <a:xfrm>
              <a:off x="9838117" y="3034601"/>
              <a:ext cx="2324346" cy="1600321"/>
              <a:chOff x="9839517" y="2895698"/>
              <a:chExt cx="4551811" cy="3133938"/>
            </a:xfrm>
          </p:grpSpPr>
          <p:grpSp>
            <p:nvGrpSpPr>
              <p:cNvPr id="92" name="Group 91">
                <a:extLst>
                  <a:ext uri="{FF2B5EF4-FFF2-40B4-BE49-F238E27FC236}">
                    <a16:creationId xmlns:a16="http://schemas.microsoft.com/office/drawing/2014/main" id="{284538B9-52A3-4EF6-9509-1AAF37247700}"/>
                  </a:ext>
                </a:extLst>
              </p:cNvPr>
              <p:cNvGrpSpPr/>
              <p:nvPr/>
            </p:nvGrpSpPr>
            <p:grpSpPr>
              <a:xfrm>
                <a:off x="10095620" y="2895698"/>
                <a:ext cx="3288407" cy="2443852"/>
                <a:chOff x="10095620" y="2895698"/>
                <a:chExt cx="3288407" cy="2443852"/>
              </a:xfrm>
            </p:grpSpPr>
            <p:sp>
              <p:nvSpPr>
                <p:cNvPr id="105" name="Trapezoid 104">
                  <a:extLst>
                    <a:ext uri="{FF2B5EF4-FFF2-40B4-BE49-F238E27FC236}">
                      <a16:creationId xmlns:a16="http://schemas.microsoft.com/office/drawing/2014/main" id="{3F275B83-4A12-402D-8CD8-B49C661BE4BD}"/>
                    </a:ext>
                  </a:extLst>
                </p:cNvPr>
                <p:cNvSpPr/>
                <p:nvPr/>
              </p:nvSpPr>
              <p:spPr>
                <a:xfrm rot="6820098">
                  <a:off x="12103251" y="2553136"/>
                  <a:ext cx="433277" cy="1473747"/>
                </a:xfrm>
                <a:prstGeom prst="trapezoid">
                  <a:avLst>
                    <a:gd name="adj" fmla="val 11476"/>
                  </a:avLst>
                </a:prstGeom>
                <a:solidFill>
                  <a:schemeClr val="accent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r" rtl="1"/>
                  <a:endParaRPr lang="en-US">
                    <a:cs typeface="B Nazanin" pitchFamily="2" charset="-78"/>
                  </a:endParaRPr>
                </a:p>
              </p:txBody>
            </p:sp>
            <p:grpSp>
              <p:nvGrpSpPr>
                <p:cNvPr id="106" name="Group 105">
                  <a:extLst>
                    <a:ext uri="{FF2B5EF4-FFF2-40B4-BE49-F238E27FC236}">
                      <a16:creationId xmlns:a16="http://schemas.microsoft.com/office/drawing/2014/main" id="{7990F33A-A21E-405E-953A-0A96A8F80C65}"/>
                    </a:ext>
                  </a:extLst>
                </p:cNvPr>
                <p:cNvGrpSpPr/>
                <p:nvPr/>
              </p:nvGrpSpPr>
              <p:grpSpPr>
                <a:xfrm>
                  <a:off x="10541428" y="2895698"/>
                  <a:ext cx="1434926" cy="560920"/>
                  <a:chOff x="10541428" y="2895698"/>
                  <a:chExt cx="1434926" cy="560920"/>
                </a:xfrm>
              </p:grpSpPr>
              <p:sp>
                <p:nvSpPr>
                  <p:cNvPr id="118" name="Rectangle: Rounded Corners 117">
                    <a:extLst>
                      <a:ext uri="{FF2B5EF4-FFF2-40B4-BE49-F238E27FC236}">
                        <a16:creationId xmlns:a16="http://schemas.microsoft.com/office/drawing/2014/main" id="{8F790217-9DB7-46C7-BA05-057C1997ED1D}"/>
                      </a:ext>
                    </a:extLst>
                  </p:cNvPr>
                  <p:cNvSpPr/>
                  <p:nvPr/>
                </p:nvSpPr>
                <p:spPr>
                  <a:xfrm rot="19800000">
                    <a:off x="10541428" y="2992155"/>
                    <a:ext cx="1434926" cy="464463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chemeClr val="accent4">
                      <a:lumMod val="75000"/>
                    </a:schemeClr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algn="r" rtl="1"/>
                    <a:endParaRPr lang="en-US">
                      <a:cs typeface="B Nazanin" pitchFamily="2" charset="-78"/>
                    </a:endParaRPr>
                  </a:p>
                </p:txBody>
              </p:sp>
              <p:sp>
                <p:nvSpPr>
                  <p:cNvPr id="119" name="Freeform: Shape 118">
                    <a:extLst>
                      <a:ext uri="{FF2B5EF4-FFF2-40B4-BE49-F238E27FC236}">
                        <a16:creationId xmlns:a16="http://schemas.microsoft.com/office/drawing/2014/main" id="{E3882FD3-7510-475C-B9A8-9125512C9234}"/>
                      </a:ext>
                    </a:extLst>
                  </p:cNvPr>
                  <p:cNvSpPr/>
                  <p:nvPr/>
                </p:nvSpPr>
                <p:spPr>
                  <a:xfrm>
                    <a:off x="11562170" y="2895698"/>
                    <a:ext cx="182803" cy="182803"/>
                  </a:xfrm>
                  <a:custGeom>
                    <a:avLst/>
                    <a:gdLst>
                      <a:gd name="connsiteX0" fmla="*/ 94774 w 95250"/>
                      <a:gd name="connsiteY0" fmla="*/ 50959 h 95250"/>
                      <a:gd name="connsiteX1" fmla="*/ 50959 w 95250"/>
                      <a:gd name="connsiteY1" fmla="*/ 94774 h 95250"/>
                      <a:gd name="connsiteX2" fmla="*/ 7144 w 95250"/>
                      <a:gd name="connsiteY2" fmla="*/ 50959 h 95250"/>
                      <a:gd name="connsiteX3" fmla="*/ 50959 w 95250"/>
                      <a:gd name="connsiteY3" fmla="*/ 7144 h 95250"/>
                      <a:gd name="connsiteX4" fmla="*/ 94774 w 95250"/>
                      <a:gd name="connsiteY4" fmla="*/ 50959 h 952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95250" h="95250">
                        <a:moveTo>
                          <a:pt x="94774" y="50959"/>
                        </a:moveTo>
                        <a:cubicBezTo>
                          <a:pt x="94774" y="74771"/>
                          <a:pt x="74771" y="94774"/>
                          <a:pt x="50959" y="94774"/>
                        </a:cubicBezTo>
                        <a:cubicBezTo>
                          <a:pt x="27146" y="94774"/>
                          <a:pt x="7144" y="74771"/>
                          <a:pt x="7144" y="50959"/>
                        </a:cubicBezTo>
                        <a:cubicBezTo>
                          <a:pt x="7144" y="27146"/>
                          <a:pt x="27146" y="7144"/>
                          <a:pt x="50959" y="7144"/>
                        </a:cubicBezTo>
                        <a:cubicBezTo>
                          <a:pt x="74771" y="7144"/>
                          <a:pt x="94774" y="27146"/>
                          <a:pt x="94774" y="50959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algn="r" rtl="1"/>
                    <a:endParaRPr lang="en-US">
                      <a:cs typeface="B Nazanin" pitchFamily="2" charset="-78"/>
                    </a:endParaRPr>
                  </a:p>
                </p:txBody>
              </p:sp>
            </p:grpSp>
            <p:grpSp>
              <p:nvGrpSpPr>
                <p:cNvPr id="107" name="Group 106">
                  <a:extLst>
                    <a:ext uri="{FF2B5EF4-FFF2-40B4-BE49-F238E27FC236}">
                      <a16:creationId xmlns:a16="http://schemas.microsoft.com/office/drawing/2014/main" id="{41D76F9D-B234-4116-8085-C966425EE934}"/>
                    </a:ext>
                  </a:extLst>
                </p:cNvPr>
                <p:cNvGrpSpPr/>
                <p:nvPr/>
              </p:nvGrpSpPr>
              <p:grpSpPr>
                <a:xfrm>
                  <a:off x="10226072" y="3384119"/>
                  <a:ext cx="1153558" cy="1269798"/>
                  <a:chOff x="10226072" y="3384119"/>
                  <a:chExt cx="1153558" cy="1269798"/>
                </a:xfrm>
              </p:grpSpPr>
              <p:sp>
                <p:nvSpPr>
                  <p:cNvPr id="116" name="Freeform: Shape 115">
                    <a:extLst>
                      <a:ext uri="{FF2B5EF4-FFF2-40B4-BE49-F238E27FC236}">
                        <a16:creationId xmlns:a16="http://schemas.microsoft.com/office/drawing/2014/main" id="{E3960502-252D-4BE7-91B5-455D38216DA6}"/>
                      </a:ext>
                    </a:extLst>
                  </p:cNvPr>
                  <p:cNvSpPr/>
                  <p:nvPr/>
                </p:nvSpPr>
                <p:spPr>
                  <a:xfrm rot="19176301">
                    <a:off x="10226072" y="3384119"/>
                    <a:ext cx="1153558" cy="1269798"/>
                  </a:xfrm>
                  <a:custGeom>
                    <a:avLst/>
                    <a:gdLst>
                      <a:gd name="connsiteX0" fmla="*/ 1069399 w 1153558"/>
                      <a:gd name="connsiteY0" fmla="*/ 54157 h 1269798"/>
                      <a:gd name="connsiteX1" fmla="*/ 1098647 w 1153558"/>
                      <a:gd name="connsiteY1" fmla="*/ 383203 h 1269798"/>
                      <a:gd name="connsiteX2" fmla="*/ 358294 w 1153558"/>
                      <a:gd name="connsiteY2" fmla="*/ 1269798 h 1269798"/>
                      <a:gd name="connsiteX3" fmla="*/ 0 w 1153558"/>
                      <a:gd name="connsiteY3" fmla="*/ 970001 h 1269798"/>
                      <a:gd name="connsiteX4" fmla="*/ 740353 w 1153558"/>
                      <a:gd name="connsiteY4" fmla="*/ 83405 h 1269798"/>
                      <a:gd name="connsiteX5" fmla="*/ 1069399 w 1153558"/>
                      <a:gd name="connsiteY5" fmla="*/ 54157 h 126979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153558" h="1269798">
                        <a:moveTo>
                          <a:pt x="1069399" y="54157"/>
                        </a:moveTo>
                        <a:cubicBezTo>
                          <a:pt x="1168112" y="136417"/>
                          <a:pt x="1182737" y="284489"/>
                          <a:pt x="1098647" y="383203"/>
                        </a:cubicBezTo>
                        <a:lnTo>
                          <a:pt x="358294" y="1269798"/>
                        </a:lnTo>
                        <a:lnTo>
                          <a:pt x="0" y="970001"/>
                        </a:lnTo>
                        <a:lnTo>
                          <a:pt x="740353" y="83405"/>
                        </a:lnTo>
                        <a:cubicBezTo>
                          <a:pt x="824442" y="-15309"/>
                          <a:pt x="970685" y="-28106"/>
                          <a:pt x="1069399" y="54157"/>
                        </a:cubicBezTo>
                        <a:close/>
                      </a:path>
                    </a:pathLst>
                  </a:custGeom>
                  <a:solidFill>
                    <a:schemeClr val="accent4">
                      <a:lumMod val="50000"/>
                    </a:schemeClr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wrap="square" rtlCol="0" anchor="ctr">
                    <a:noAutofit/>
                  </a:bodyPr>
                  <a:lstStyle/>
                  <a:p>
                    <a:pPr algn="r" rtl="1"/>
                    <a:endParaRPr lang="en-US" dirty="0">
                      <a:cs typeface="B Nazanin" pitchFamily="2" charset="-78"/>
                    </a:endParaRPr>
                  </a:p>
                </p:txBody>
              </p:sp>
              <p:sp>
                <p:nvSpPr>
                  <p:cNvPr id="117" name="Freeform: Shape 116">
                    <a:extLst>
                      <a:ext uri="{FF2B5EF4-FFF2-40B4-BE49-F238E27FC236}">
                        <a16:creationId xmlns:a16="http://schemas.microsoft.com/office/drawing/2014/main" id="{BBA84AE1-1E3A-4B4E-BF45-554724CB1F5A}"/>
                      </a:ext>
                    </a:extLst>
                  </p:cNvPr>
                  <p:cNvSpPr/>
                  <p:nvPr/>
                </p:nvSpPr>
                <p:spPr>
                  <a:xfrm>
                    <a:off x="10701546" y="3417653"/>
                    <a:ext cx="182803" cy="182803"/>
                  </a:xfrm>
                  <a:custGeom>
                    <a:avLst/>
                    <a:gdLst>
                      <a:gd name="connsiteX0" fmla="*/ 94774 w 95250"/>
                      <a:gd name="connsiteY0" fmla="*/ 50959 h 95250"/>
                      <a:gd name="connsiteX1" fmla="*/ 50959 w 95250"/>
                      <a:gd name="connsiteY1" fmla="*/ 94774 h 95250"/>
                      <a:gd name="connsiteX2" fmla="*/ 7144 w 95250"/>
                      <a:gd name="connsiteY2" fmla="*/ 50959 h 95250"/>
                      <a:gd name="connsiteX3" fmla="*/ 50959 w 95250"/>
                      <a:gd name="connsiteY3" fmla="*/ 7144 h 95250"/>
                      <a:gd name="connsiteX4" fmla="*/ 94774 w 95250"/>
                      <a:gd name="connsiteY4" fmla="*/ 50959 h 952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95250" h="95250">
                        <a:moveTo>
                          <a:pt x="94774" y="50959"/>
                        </a:moveTo>
                        <a:cubicBezTo>
                          <a:pt x="94774" y="74771"/>
                          <a:pt x="74771" y="94774"/>
                          <a:pt x="50959" y="94774"/>
                        </a:cubicBezTo>
                        <a:cubicBezTo>
                          <a:pt x="27146" y="94774"/>
                          <a:pt x="7144" y="74771"/>
                          <a:pt x="7144" y="50959"/>
                        </a:cubicBezTo>
                        <a:cubicBezTo>
                          <a:pt x="7144" y="27146"/>
                          <a:pt x="27146" y="7144"/>
                          <a:pt x="50959" y="7144"/>
                        </a:cubicBezTo>
                        <a:cubicBezTo>
                          <a:pt x="74771" y="7144"/>
                          <a:pt x="94774" y="27146"/>
                          <a:pt x="94774" y="50959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algn="r" rtl="1"/>
                    <a:endParaRPr lang="en-US">
                      <a:cs typeface="B Nazanin" pitchFamily="2" charset="-78"/>
                    </a:endParaRPr>
                  </a:p>
                </p:txBody>
              </p:sp>
            </p:grpSp>
            <p:grpSp>
              <p:nvGrpSpPr>
                <p:cNvPr id="108" name="Group 107">
                  <a:extLst>
                    <a:ext uri="{FF2B5EF4-FFF2-40B4-BE49-F238E27FC236}">
                      <a16:creationId xmlns:a16="http://schemas.microsoft.com/office/drawing/2014/main" id="{EB4EB9C8-16F0-4864-BA04-6FD3D4BD3999}"/>
                    </a:ext>
                  </a:extLst>
                </p:cNvPr>
                <p:cNvGrpSpPr/>
                <p:nvPr/>
              </p:nvGrpSpPr>
              <p:grpSpPr>
                <a:xfrm rot="5400000">
                  <a:off x="12509125" y="3435921"/>
                  <a:ext cx="989342" cy="760462"/>
                  <a:chOff x="10999279" y="2698471"/>
                  <a:chExt cx="989342" cy="760462"/>
                </a:xfrm>
              </p:grpSpPr>
              <p:sp>
                <p:nvSpPr>
                  <p:cNvPr id="113" name="Freeform: Shape 112">
                    <a:extLst>
                      <a:ext uri="{FF2B5EF4-FFF2-40B4-BE49-F238E27FC236}">
                        <a16:creationId xmlns:a16="http://schemas.microsoft.com/office/drawing/2014/main" id="{5F3E321F-67B1-488F-941A-C838DB3E0F73}"/>
                      </a:ext>
                    </a:extLst>
                  </p:cNvPr>
                  <p:cNvSpPr/>
                  <p:nvPr/>
                </p:nvSpPr>
                <p:spPr>
                  <a:xfrm>
                    <a:off x="11237298" y="2698471"/>
                    <a:ext cx="712934" cy="329046"/>
                  </a:xfrm>
                  <a:custGeom>
                    <a:avLst/>
                    <a:gdLst>
                      <a:gd name="connsiteX0" fmla="*/ 7144 w 371475"/>
                      <a:gd name="connsiteY0" fmla="*/ 145256 h 171450"/>
                      <a:gd name="connsiteX1" fmla="*/ 90011 w 371475"/>
                      <a:gd name="connsiteY1" fmla="*/ 32861 h 171450"/>
                      <a:gd name="connsiteX2" fmla="*/ 250984 w 371475"/>
                      <a:gd name="connsiteY2" fmla="*/ 7144 h 171450"/>
                      <a:gd name="connsiteX3" fmla="*/ 361474 w 371475"/>
                      <a:gd name="connsiteY3" fmla="*/ 103346 h 171450"/>
                      <a:gd name="connsiteX4" fmla="*/ 367189 w 371475"/>
                      <a:gd name="connsiteY4" fmla="*/ 139541 h 171450"/>
                      <a:gd name="connsiteX5" fmla="*/ 343376 w 371475"/>
                      <a:gd name="connsiteY5" fmla="*/ 143351 h 171450"/>
                      <a:gd name="connsiteX6" fmla="*/ 234791 w 371475"/>
                      <a:gd name="connsiteY6" fmla="*/ 58579 h 171450"/>
                      <a:gd name="connsiteX7" fmla="*/ 117634 w 371475"/>
                      <a:gd name="connsiteY7" fmla="*/ 76676 h 171450"/>
                      <a:gd name="connsiteX8" fmla="*/ 58579 w 371475"/>
                      <a:gd name="connsiteY8" fmla="*/ 167164 h 1714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371475" h="171450">
                        <a:moveTo>
                          <a:pt x="7144" y="145256"/>
                        </a:moveTo>
                        <a:lnTo>
                          <a:pt x="90011" y="32861"/>
                        </a:lnTo>
                        <a:lnTo>
                          <a:pt x="250984" y="7144"/>
                        </a:lnTo>
                        <a:lnTo>
                          <a:pt x="361474" y="103346"/>
                        </a:lnTo>
                        <a:lnTo>
                          <a:pt x="367189" y="139541"/>
                        </a:lnTo>
                        <a:lnTo>
                          <a:pt x="343376" y="143351"/>
                        </a:lnTo>
                        <a:lnTo>
                          <a:pt x="234791" y="58579"/>
                        </a:lnTo>
                        <a:lnTo>
                          <a:pt x="117634" y="76676"/>
                        </a:lnTo>
                        <a:lnTo>
                          <a:pt x="58579" y="167164"/>
                        </a:lnTo>
                        <a:close/>
                      </a:path>
                    </a:pathLst>
                  </a:custGeom>
                  <a:solidFill>
                    <a:schemeClr val="accent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algn="r" rtl="1"/>
                    <a:endParaRPr lang="en-US">
                      <a:cs typeface="B Nazanin" pitchFamily="2" charset="-78"/>
                    </a:endParaRPr>
                  </a:p>
                </p:txBody>
              </p:sp>
              <p:sp>
                <p:nvSpPr>
                  <p:cNvPr id="114" name="Freeform: Shape 113">
                    <a:extLst>
                      <a:ext uri="{FF2B5EF4-FFF2-40B4-BE49-F238E27FC236}">
                        <a16:creationId xmlns:a16="http://schemas.microsoft.com/office/drawing/2014/main" id="{F73EC110-B69A-4031-BA57-59798346C8AC}"/>
                      </a:ext>
                    </a:extLst>
                  </p:cNvPr>
                  <p:cNvSpPr/>
                  <p:nvPr/>
                </p:nvSpPr>
                <p:spPr>
                  <a:xfrm>
                    <a:off x="11293968" y="3075046"/>
                    <a:ext cx="694653" cy="383887"/>
                  </a:xfrm>
                  <a:custGeom>
                    <a:avLst/>
                    <a:gdLst>
                      <a:gd name="connsiteX0" fmla="*/ 7144 w 361950"/>
                      <a:gd name="connsiteY0" fmla="*/ 114776 h 200025"/>
                      <a:gd name="connsiteX1" fmla="*/ 120491 w 361950"/>
                      <a:gd name="connsiteY1" fmla="*/ 194786 h 200025"/>
                      <a:gd name="connsiteX2" fmla="*/ 281464 w 361950"/>
                      <a:gd name="connsiteY2" fmla="*/ 169069 h 200025"/>
                      <a:gd name="connsiteX3" fmla="*/ 355759 w 361950"/>
                      <a:gd name="connsiteY3" fmla="*/ 43339 h 200025"/>
                      <a:gd name="connsiteX4" fmla="*/ 350044 w 361950"/>
                      <a:gd name="connsiteY4" fmla="*/ 7144 h 200025"/>
                      <a:gd name="connsiteX5" fmla="*/ 327184 w 361950"/>
                      <a:gd name="connsiteY5" fmla="*/ 10954 h 200025"/>
                      <a:gd name="connsiteX6" fmla="*/ 250031 w 361950"/>
                      <a:gd name="connsiteY6" fmla="*/ 125254 h 200025"/>
                      <a:gd name="connsiteX7" fmla="*/ 132874 w 361950"/>
                      <a:gd name="connsiteY7" fmla="*/ 144304 h 200025"/>
                      <a:gd name="connsiteX8" fmla="*/ 48101 w 361950"/>
                      <a:gd name="connsiteY8" fmla="*/ 77629 h 2000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361950" h="200025">
                        <a:moveTo>
                          <a:pt x="7144" y="114776"/>
                        </a:moveTo>
                        <a:lnTo>
                          <a:pt x="120491" y="194786"/>
                        </a:lnTo>
                        <a:lnTo>
                          <a:pt x="281464" y="169069"/>
                        </a:lnTo>
                        <a:lnTo>
                          <a:pt x="355759" y="43339"/>
                        </a:lnTo>
                        <a:lnTo>
                          <a:pt x="350044" y="7144"/>
                        </a:lnTo>
                        <a:lnTo>
                          <a:pt x="327184" y="10954"/>
                        </a:lnTo>
                        <a:lnTo>
                          <a:pt x="250031" y="125254"/>
                        </a:lnTo>
                        <a:lnTo>
                          <a:pt x="132874" y="144304"/>
                        </a:lnTo>
                        <a:lnTo>
                          <a:pt x="48101" y="77629"/>
                        </a:lnTo>
                        <a:close/>
                      </a:path>
                    </a:pathLst>
                  </a:custGeom>
                  <a:solidFill>
                    <a:schemeClr val="accent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algn="r" rtl="1"/>
                    <a:endParaRPr lang="en-US">
                      <a:cs typeface="B Nazanin" pitchFamily="2" charset="-78"/>
                    </a:endParaRPr>
                  </a:p>
                </p:txBody>
              </p:sp>
              <p:sp>
                <p:nvSpPr>
                  <p:cNvPr id="115" name="Freeform: Shape 114">
                    <a:extLst>
                      <a:ext uri="{FF2B5EF4-FFF2-40B4-BE49-F238E27FC236}">
                        <a16:creationId xmlns:a16="http://schemas.microsoft.com/office/drawing/2014/main" id="{B6BBBACB-14C4-41AD-A537-CCAE04180E9E}"/>
                      </a:ext>
                    </a:extLst>
                  </p:cNvPr>
                  <p:cNvSpPr/>
                  <p:nvPr/>
                </p:nvSpPr>
                <p:spPr>
                  <a:xfrm>
                    <a:off x="10999279" y="2942227"/>
                    <a:ext cx="457009" cy="457009"/>
                  </a:xfrm>
                  <a:custGeom>
                    <a:avLst/>
                    <a:gdLst>
                      <a:gd name="connsiteX0" fmla="*/ 102790 w 238125"/>
                      <a:gd name="connsiteY0" fmla="*/ 8493 h 238125"/>
                      <a:gd name="connsiteX1" fmla="*/ 8493 w 238125"/>
                      <a:gd name="connsiteY1" fmla="*/ 138985 h 238125"/>
                      <a:gd name="connsiteX2" fmla="*/ 138985 w 238125"/>
                      <a:gd name="connsiteY2" fmla="*/ 233283 h 238125"/>
                      <a:gd name="connsiteX3" fmla="*/ 233283 w 238125"/>
                      <a:gd name="connsiteY3" fmla="*/ 102790 h 238125"/>
                      <a:gd name="connsiteX4" fmla="*/ 102790 w 238125"/>
                      <a:gd name="connsiteY4" fmla="*/ 8493 h 238125"/>
                      <a:gd name="connsiteX5" fmla="*/ 128508 w 238125"/>
                      <a:gd name="connsiteY5" fmla="*/ 164703 h 238125"/>
                      <a:gd name="connsiteX6" fmla="*/ 78025 w 238125"/>
                      <a:gd name="connsiteY6" fmla="*/ 128508 h 238125"/>
                      <a:gd name="connsiteX7" fmla="*/ 114220 w 238125"/>
                      <a:gd name="connsiteY7" fmla="*/ 78025 h 238125"/>
                      <a:gd name="connsiteX8" fmla="*/ 164703 w 238125"/>
                      <a:gd name="connsiteY8" fmla="*/ 114220 h 238125"/>
                      <a:gd name="connsiteX9" fmla="*/ 128508 w 238125"/>
                      <a:gd name="connsiteY9" fmla="*/ 164703 h 2381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238125" h="238125">
                        <a:moveTo>
                          <a:pt x="102790" y="8493"/>
                        </a:moveTo>
                        <a:cubicBezTo>
                          <a:pt x="40878" y="18018"/>
                          <a:pt x="-1032" y="77073"/>
                          <a:pt x="8493" y="138985"/>
                        </a:cubicBezTo>
                        <a:cubicBezTo>
                          <a:pt x="18018" y="200898"/>
                          <a:pt x="77073" y="242808"/>
                          <a:pt x="138985" y="233283"/>
                        </a:cubicBezTo>
                        <a:cubicBezTo>
                          <a:pt x="200898" y="223758"/>
                          <a:pt x="242808" y="164703"/>
                          <a:pt x="233283" y="102790"/>
                        </a:cubicBezTo>
                        <a:cubicBezTo>
                          <a:pt x="222805" y="40878"/>
                          <a:pt x="164703" y="-1032"/>
                          <a:pt x="102790" y="8493"/>
                        </a:cubicBezTo>
                        <a:close/>
                        <a:moveTo>
                          <a:pt x="128508" y="164703"/>
                        </a:moveTo>
                        <a:cubicBezTo>
                          <a:pt x="104695" y="168513"/>
                          <a:pt x="81835" y="152320"/>
                          <a:pt x="78025" y="128508"/>
                        </a:cubicBezTo>
                        <a:cubicBezTo>
                          <a:pt x="74215" y="104695"/>
                          <a:pt x="90408" y="81835"/>
                          <a:pt x="114220" y="78025"/>
                        </a:cubicBezTo>
                        <a:cubicBezTo>
                          <a:pt x="138033" y="74215"/>
                          <a:pt x="160893" y="90408"/>
                          <a:pt x="164703" y="114220"/>
                        </a:cubicBezTo>
                        <a:cubicBezTo>
                          <a:pt x="169465" y="138033"/>
                          <a:pt x="152320" y="160893"/>
                          <a:pt x="128508" y="164703"/>
                        </a:cubicBezTo>
                        <a:close/>
                      </a:path>
                    </a:pathLst>
                  </a:custGeom>
                  <a:solidFill>
                    <a:schemeClr val="accent4">
                      <a:lumMod val="75000"/>
                    </a:schemeClr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algn="r" rtl="1"/>
                    <a:endParaRPr lang="en-US">
                      <a:cs typeface="B Nazanin" pitchFamily="2" charset="-78"/>
                    </a:endParaRPr>
                  </a:p>
                </p:txBody>
              </p:sp>
            </p:grpSp>
            <p:grpSp>
              <p:nvGrpSpPr>
                <p:cNvPr id="109" name="Group 108">
                  <a:extLst>
                    <a:ext uri="{FF2B5EF4-FFF2-40B4-BE49-F238E27FC236}">
                      <a16:creationId xmlns:a16="http://schemas.microsoft.com/office/drawing/2014/main" id="{84674DF3-CECD-41D7-A1F7-598ED7DDF308}"/>
                    </a:ext>
                  </a:extLst>
                </p:cNvPr>
                <p:cNvGrpSpPr/>
                <p:nvPr/>
              </p:nvGrpSpPr>
              <p:grpSpPr>
                <a:xfrm>
                  <a:off x="10095620" y="4304882"/>
                  <a:ext cx="1425867" cy="1034668"/>
                  <a:chOff x="10095620" y="4304882"/>
                  <a:chExt cx="1425867" cy="1034668"/>
                </a:xfrm>
              </p:grpSpPr>
              <p:sp>
                <p:nvSpPr>
                  <p:cNvPr id="110" name="Freeform: Shape 109">
                    <a:extLst>
                      <a:ext uri="{FF2B5EF4-FFF2-40B4-BE49-F238E27FC236}">
                        <a16:creationId xmlns:a16="http://schemas.microsoft.com/office/drawing/2014/main" id="{72E5E24E-473A-4232-A190-CADD1A3B737E}"/>
                      </a:ext>
                    </a:extLst>
                  </p:cNvPr>
                  <p:cNvSpPr/>
                  <p:nvPr/>
                </p:nvSpPr>
                <p:spPr>
                  <a:xfrm>
                    <a:off x="10226256" y="4304882"/>
                    <a:ext cx="1133382" cy="914017"/>
                  </a:xfrm>
                  <a:custGeom>
                    <a:avLst/>
                    <a:gdLst>
                      <a:gd name="connsiteX0" fmla="*/ 558641 w 590550"/>
                      <a:gd name="connsiteY0" fmla="*/ 470059 h 476250"/>
                      <a:gd name="connsiteX1" fmla="*/ 37624 w 590550"/>
                      <a:gd name="connsiteY1" fmla="*/ 470059 h 476250"/>
                      <a:gd name="connsiteX2" fmla="*/ 7144 w 590550"/>
                      <a:gd name="connsiteY2" fmla="*/ 439579 h 476250"/>
                      <a:gd name="connsiteX3" fmla="*/ 7144 w 590550"/>
                      <a:gd name="connsiteY3" fmla="*/ 98584 h 476250"/>
                      <a:gd name="connsiteX4" fmla="*/ 98584 w 590550"/>
                      <a:gd name="connsiteY4" fmla="*/ 7144 h 476250"/>
                      <a:gd name="connsiteX5" fmla="*/ 498634 w 590550"/>
                      <a:gd name="connsiteY5" fmla="*/ 7144 h 476250"/>
                      <a:gd name="connsiteX6" fmla="*/ 590074 w 590550"/>
                      <a:gd name="connsiteY6" fmla="*/ 98584 h 476250"/>
                      <a:gd name="connsiteX7" fmla="*/ 590074 w 590550"/>
                      <a:gd name="connsiteY7" fmla="*/ 440531 h 476250"/>
                      <a:gd name="connsiteX8" fmla="*/ 558641 w 590550"/>
                      <a:gd name="connsiteY8" fmla="*/ 470059 h 4762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590550" h="476250">
                        <a:moveTo>
                          <a:pt x="558641" y="470059"/>
                        </a:moveTo>
                        <a:lnTo>
                          <a:pt x="37624" y="470059"/>
                        </a:lnTo>
                        <a:cubicBezTo>
                          <a:pt x="20479" y="470059"/>
                          <a:pt x="7144" y="456724"/>
                          <a:pt x="7144" y="439579"/>
                        </a:cubicBezTo>
                        <a:lnTo>
                          <a:pt x="7144" y="98584"/>
                        </a:lnTo>
                        <a:cubicBezTo>
                          <a:pt x="7144" y="48101"/>
                          <a:pt x="48101" y="7144"/>
                          <a:pt x="98584" y="7144"/>
                        </a:cubicBezTo>
                        <a:lnTo>
                          <a:pt x="498634" y="7144"/>
                        </a:lnTo>
                        <a:cubicBezTo>
                          <a:pt x="549116" y="7144"/>
                          <a:pt x="590074" y="48101"/>
                          <a:pt x="590074" y="98584"/>
                        </a:cubicBezTo>
                        <a:lnTo>
                          <a:pt x="590074" y="440531"/>
                        </a:lnTo>
                        <a:cubicBezTo>
                          <a:pt x="589121" y="456724"/>
                          <a:pt x="574834" y="470059"/>
                          <a:pt x="558641" y="470059"/>
                        </a:cubicBezTo>
                        <a:close/>
                      </a:path>
                    </a:pathLst>
                  </a:custGeom>
                  <a:solidFill>
                    <a:schemeClr val="accent4">
                      <a:lumMod val="75000"/>
                    </a:schemeClr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algn="r" rtl="1"/>
                    <a:endParaRPr lang="en-US">
                      <a:cs typeface="B Nazanin" pitchFamily="2" charset="-78"/>
                    </a:endParaRPr>
                  </a:p>
                </p:txBody>
              </p:sp>
              <p:sp>
                <p:nvSpPr>
                  <p:cNvPr id="111" name="Freeform: Shape 110">
                    <a:extLst>
                      <a:ext uri="{FF2B5EF4-FFF2-40B4-BE49-F238E27FC236}">
                        <a16:creationId xmlns:a16="http://schemas.microsoft.com/office/drawing/2014/main" id="{C3734D73-244C-4138-A132-54DA23FC1C08}"/>
                      </a:ext>
                    </a:extLst>
                  </p:cNvPr>
                  <p:cNvSpPr/>
                  <p:nvPr/>
                </p:nvSpPr>
                <p:spPr>
                  <a:xfrm>
                    <a:off x="10095620" y="5083625"/>
                    <a:ext cx="1425867" cy="255925"/>
                  </a:xfrm>
                  <a:custGeom>
                    <a:avLst/>
                    <a:gdLst>
                      <a:gd name="connsiteX0" fmla="*/ 711994 w 742950"/>
                      <a:gd name="connsiteY0" fmla="*/ 129064 h 133350"/>
                      <a:gd name="connsiteX1" fmla="*/ 37624 w 742950"/>
                      <a:gd name="connsiteY1" fmla="*/ 129064 h 133350"/>
                      <a:gd name="connsiteX2" fmla="*/ 7144 w 742950"/>
                      <a:gd name="connsiteY2" fmla="*/ 98584 h 133350"/>
                      <a:gd name="connsiteX3" fmla="*/ 7144 w 742950"/>
                      <a:gd name="connsiteY3" fmla="*/ 98584 h 133350"/>
                      <a:gd name="connsiteX4" fmla="*/ 98584 w 742950"/>
                      <a:gd name="connsiteY4" fmla="*/ 7144 h 133350"/>
                      <a:gd name="connsiteX5" fmla="*/ 651986 w 742950"/>
                      <a:gd name="connsiteY5" fmla="*/ 7144 h 133350"/>
                      <a:gd name="connsiteX6" fmla="*/ 743426 w 742950"/>
                      <a:gd name="connsiteY6" fmla="*/ 98584 h 133350"/>
                      <a:gd name="connsiteX7" fmla="*/ 743426 w 742950"/>
                      <a:gd name="connsiteY7" fmla="*/ 98584 h 133350"/>
                      <a:gd name="connsiteX8" fmla="*/ 711994 w 742950"/>
                      <a:gd name="connsiteY8" fmla="*/ 129064 h 1333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742950" h="133350">
                        <a:moveTo>
                          <a:pt x="711994" y="129064"/>
                        </a:moveTo>
                        <a:lnTo>
                          <a:pt x="37624" y="129064"/>
                        </a:lnTo>
                        <a:cubicBezTo>
                          <a:pt x="20479" y="129064"/>
                          <a:pt x="7144" y="115729"/>
                          <a:pt x="7144" y="98584"/>
                        </a:cubicBezTo>
                        <a:lnTo>
                          <a:pt x="7144" y="98584"/>
                        </a:lnTo>
                        <a:cubicBezTo>
                          <a:pt x="7144" y="48101"/>
                          <a:pt x="48101" y="7144"/>
                          <a:pt x="98584" y="7144"/>
                        </a:cubicBezTo>
                        <a:lnTo>
                          <a:pt x="651986" y="7144"/>
                        </a:lnTo>
                        <a:cubicBezTo>
                          <a:pt x="702469" y="7144"/>
                          <a:pt x="743426" y="48101"/>
                          <a:pt x="743426" y="98584"/>
                        </a:cubicBezTo>
                        <a:lnTo>
                          <a:pt x="743426" y="98584"/>
                        </a:lnTo>
                        <a:cubicBezTo>
                          <a:pt x="742474" y="115729"/>
                          <a:pt x="729139" y="129064"/>
                          <a:pt x="711994" y="129064"/>
                        </a:cubicBezTo>
                        <a:close/>
                      </a:path>
                    </a:pathLst>
                  </a:custGeom>
                  <a:solidFill>
                    <a:schemeClr val="accent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algn="r" rtl="1"/>
                    <a:endParaRPr lang="en-US">
                      <a:cs typeface="B Nazanin" pitchFamily="2" charset="-78"/>
                    </a:endParaRPr>
                  </a:p>
                </p:txBody>
              </p:sp>
              <p:sp>
                <p:nvSpPr>
                  <p:cNvPr id="112" name="Freeform: Shape 111">
                    <a:extLst>
                      <a:ext uri="{FF2B5EF4-FFF2-40B4-BE49-F238E27FC236}">
                        <a16:creationId xmlns:a16="http://schemas.microsoft.com/office/drawing/2014/main" id="{A735A421-A47F-4A5B-B4DC-ED92FF4B42A4}"/>
                      </a:ext>
                    </a:extLst>
                  </p:cNvPr>
                  <p:cNvSpPr/>
                  <p:nvPr/>
                </p:nvSpPr>
                <p:spPr>
                  <a:xfrm>
                    <a:off x="10701546" y="4411068"/>
                    <a:ext cx="182803" cy="182803"/>
                  </a:xfrm>
                  <a:custGeom>
                    <a:avLst/>
                    <a:gdLst>
                      <a:gd name="connsiteX0" fmla="*/ 94774 w 95250"/>
                      <a:gd name="connsiteY0" fmla="*/ 50959 h 95250"/>
                      <a:gd name="connsiteX1" fmla="*/ 50959 w 95250"/>
                      <a:gd name="connsiteY1" fmla="*/ 94774 h 95250"/>
                      <a:gd name="connsiteX2" fmla="*/ 7144 w 95250"/>
                      <a:gd name="connsiteY2" fmla="*/ 50959 h 95250"/>
                      <a:gd name="connsiteX3" fmla="*/ 50959 w 95250"/>
                      <a:gd name="connsiteY3" fmla="*/ 7144 h 95250"/>
                      <a:gd name="connsiteX4" fmla="*/ 94774 w 95250"/>
                      <a:gd name="connsiteY4" fmla="*/ 50959 h 952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95250" h="95250">
                        <a:moveTo>
                          <a:pt x="94774" y="50959"/>
                        </a:moveTo>
                        <a:cubicBezTo>
                          <a:pt x="94774" y="74771"/>
                          <a:pt x="74771" y="94774"/>
                          <a:pt x="50959" y="94774"/>
                        </a:cubicBezTo>
                        <a:cubicBezTo>
                          <a:pt x="27146" y="94774"/>
                          <a:pt x="7144" y="74771"/>
                          <a:pt x="7144" y="50959"/>
                        </a:cubicBezTo>
                        <a:cubicBezTo>
                          <a:pt x="7144" y="27146"/>
                          <a:pt x="27146" y="7144"/>
                          <a:pt x="50959" y="7144"/>
                        </a:cubicBezTo>
                        <a:cubicBezTo>
                          <a:pt x="74771" y="7144"/>
                          <a:pt x="94774" y="27146"/>
                          <a:pt x="94774" y="50959"/>
                        </a:cubicBezTo>
                        <a:close/>
                      </a:path>
                    </a:pathLst>
                  </a:custGeom>
                  <a:solidFill>
                    <a:schemeClr val="accent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algn="r" rtl="1"/>
                    <a:endParaRPr lang="en-US">
                      <a:cs typeface="B Nazanin" pitchFamily="2" charset="-78"/>
                    </a:endParaRPr>
                  </a:p>
                </p:txBody>
              </p:sp>
            </p:grpSp>
          </p:grpSp>
          <p:grpSp>
            <p:nvGrpSpPr>
              <p:cNvPr id="93" name="Group 92">
                <a:extLst>
                  <a:ext uri="{FF2B5EF4-FFF2-40B4-BE49-F238E27FC236}">
                    <a16:creationId xmlns:a16="http://schemas.microsoft.com/office/drawing/2014/main" id="{C3265C22-CE13-4C9B-9725-0A484F068E50}"/>
                  </a:ext>
                </a:extLst>
              </p:cNvPr>
              <p:cNvGrpSpPr/>
              <p:nvPr/>
            </p:nvGrpSpPr>
            <p:grpSpPr>
              <a:xfrm>
                <a:off x="9839517" y="5316702"/>
                <a:ext cx="4551811" cy="712934"/>
                <a:chOff x="2716823" y="4480799"/>
                <a:chExt cx="5838092" cy="914400"/>
              </a:xfrm>
            </p:grpSpPr>
            <p:grpSp>
              <p:nvGrpSpPr>
                <p:cNvPr id="94" name="Group 93">
                  <a:extLst>
                    <a:ext uri="{FF2B5EF4-FFF2-40B4-BE49-F238E27FC236}">
                      <a16:creationId xmlns:a16="http://schemas.microsoft.com/office/drawing/2014/main" id="{7982EAF7-959F-48A1-85A2-D963C81EA3EF}"/>
                    </a:ext>
                  </a:extLst>
                </p:cNvPr>
                <p:cNvGrpSpPr/>
                <p:nvPr/>
              </p:nvGrpSpPr>
              <p:grpSpPr>
                <a:xfrm>
                  <a:off x="2716823" y="4480799"/>
                  <a:ext cx="5838092" cy="914400"/>
                  <a:chOff x="175847" y="4480799"/>
                  <a:chExt cx="8801100" cy="914400"/>
                </a:xfrm>
              </p:grpSpPr>
              <p:sp>
                <p:nvSpPr>
                  <p:cNvPr id="103" name="Rectangle: Rounded Corners 102">
                    <a:extLst>
                      <a:ext uri="{FF2B5EF4-FFF2-40B4-BE49-F238E27FC236}">
                        <a16:creationId xmlns:a16="http://schemas.microsoft.com/office/drawing/2014/main" id="{1C0108F6-A2E9-4C9F-A9B9-D01F391FDE3F}"/>
                      </a:ext>
                    </a:extLst>
                  </p:cNvPr>
                  <p:cNvSpPr/>
                  <p:nvPr/>
                </p:nvSpPr>
                <p:spPr>
                  <a:xfrm>
                    <a:off x="175847" y="4480799"/>
                    <a:ext cx="8801100" cy="914400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chemeClr val="accent4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r" rtl="1"/>
                    <a:endParaRPr lang="en-US">
                      <a:solidFill>
                        <a:schemeClr val="tx1"/>
                      </a:solidFill>
                      <a:cs typeface="B Nazanin" pitchFamily="2" charset="-78"/>
                    </a:endParaRPr>
                  </a:p>
                </p:txBody>
              </p:sp>
              <p:sp>
                <p:nvSpPr>
                  <p:cNvPr id="104" name="Rectangle: Rounded Corners 103">
                    <a:extLst>
                      <a:ext uri="{FF2B5EF4-FFF2-40B4-BE49-F238E27FC236}">
                        <a16:creationId xmlns:a16="http://schemas.microsoft.com/office/drawing/2014/main" id="{6E03CDF2-CA7B-419A-9464-D066F515E684}"/>
                      </a:ext>
                    </a:extLst>
                  </p:cNvPr>
                  <p:cNvSpPr/>
                  <p:nvPr/>
                </p:nvSpPr>
                <p:spPr>
                  <a:xfrm>
                    <a:off x="352032" y="4595617"/>
                    <a:ext cx="8448730" cy="684764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r" rtl="1"/>
                    <a:endParaRPr lang="en-US">
                      <a:solidFill>
                        <a:schemeClr val="tx1"/>
                      </a:solidFill>
                      <a:cs typeface="B Nazanin" pitchFamily="2" charset="-78"/>
                    </a:endParaRPr>
                  </a:p>
                </p:txBody>
              </p:sp>
            </p:grpSp>
            <p:grpSp>
              <p:nvGrpSpPr>
                <p:cNvPr id="95" name="Group 94">
                  <a:extLst>
                    <a:ext uri="{FF2B5EF4-FFF2-40B4-BE49-F238E27FC236}">
                      <a16:creationId xmlns:a16="http://schemas.microsoft.com/office/drawing/2014/main" id="{89346CAD-EED6-42DF-AB0E-9E676985D109}"/>
                    </a:ext>
                  </a:extLst>
                </p:cNvPr>
                <p:cNvGrpSpPr/>
                <p:nvPr/>
              </p:nvGrpSpPr>
              <p:grpSpPr>
                <a:xfrm>
                  <a:off x="2954961" y="4660680"/>
                  <a:ext cx="5376674" cy="563948"/>
                  <a:chOff x="3193903" y="4660680"/>
                  <a:chExt cx="5376674" cy="563948"/>
                </a:xfrm>
              </p:grpSpPr>
              <p:sp>
                <p:nvSpPr>
                  <p:cNvPr id="96" name="Circle: Hollow 95">
                    <a:extLst>
                      <a:ext uri="{FF2B5EF4-FFF2-40B4-BE49-F238E27FC236}">
                        <a16:creationId xmlns:a16="http://schemas.microsoft.com/office/drawing/2014/main" id="{A1E550A0-2BAE-47DA-A2F7-95B7F2A43207}"/>
                      </a:ext>
                    </a:extLst>
                  </p:cNvPr>
                  <p:cNvSpPr/>
                  <p:nvPr/>
                </p:nvSpPr>
                <p:spPr>
                  <a:xfrm>
                    <a:off x="3193903" y="4660680"/>
                    <a:ext cx="563948" cy="563948"/>
                  </a:xfrm>
                  <a:prstGeom prst="donut">
                    <a:avLst/>
                  </a:prstGeom>
                  <a:solidFill>
                    <a:schemeClr val="accent4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r" rtl="1"/>
                    <a:endParaRPr lang="en-US">
                      <a:solidFill>
                        <a:schemeClr val="tx1"/>
                      </a:solidFill>
                      <a:cs typeface="B Nazanin" pitchFamily="2" charset="-78"/>
                    </a:endParaRPr>
                  </a:p>
                </p:txBody>
              </p:sp>
              <p:sp>
                <p:nvSpPr>
                  <p:cNvPr id="97" name="Circle: Hollow 96">
                    <a:extLst>
                      <a:ext uri="{FF2B5EF4-FFF2-40B4-BE49-F238E27FC236}">
                        <a16:creationId xmlns:a16="http://schemas.microsoft.com/office/drawing/2014/main" id="{5F565616-D5D7-4A7C-B3B8-93DB3FACA52E}"/>
                      </a:ext>
                    </a:extLst>
                  </p:cNvPr>
                  <p:cNvSpPr/>
                  <p:nvPr/>
                </p:nvSpPr>
                <p:spPr>
                  <a:xfrm>
                    <a:off x="3996024" y="4660680"/>
                    <a:ext cx="563948" cy="563948"/>
                  </a:xfrm>
                  <a:prstGeom prst="donut">
                    <a:avLst/>
                  </a:prstGeom>
                  <a:solidFill>
                    <a:schemeClr val="accent4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r" rtl="1"/>
                    <a:endParaRPr lang="en-US">
                      <a:solidFill>
                        <a:schemeClr val="tx1"/>
                      </a:solidFill>
                      <a:cs typeface="B Nazanin" pitchFamily="2" charset="-78"/>
                    </a:endParaRPr>
                  </a:p>
                </p:txBody>
              </p:sp>
              <p:sp>
                <p:nvSpPr>
                  <p:cNvPr id="98" name="Circle: Hollow 97">
                    <a:extLst>
                      <a:ext uri="{FF2B5EF4-FFF2-40B4-BE49-F238E27FC236}">
                        <a16:creationId xmlns:a16="http://schemas.microsoft.com/office/drawing/2014/main" id="{8854CFF6-BDC2-4D80-8F67-7059CE7DFB94}"/>
                      </a:ext>
                    </a:extLst>
                  </p:cNvPr>
                  <p:cNvSpPr/>
                  <p:nvPr/>
                </p:nvSpPr>
                <p:spPr>
                  <a:xfrm>
                    <a:off x="4798145" y="4660680"/>
                    <a:ext cx="563948" cy="563948"/>
                  </a:xfrm>
                  <a:prstGeom prst="donut">
                    <a:avLst/>
                  </a:prstGeom>
                  <a:solidFill>
                    <a:schemeClr val="accent4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r" rtl="1"/>
                    <a:endParaRPr lang="en-US">
                      <a:solidFill>
                        <a:schemeClr val="tx1"/>
                      </a:solidFill>
                      <a:cs typeface="B Nazanin" pitchFamily="2" charset="-78"/>
                    </a:endParaRPr>
                  </a:p>
                </p:txBody>
              </p:sp>
              <p:sp>
                <p:nvSpPr>
                  <p:cNvPr id="99" name="Circle: Hollow 98">
                    <a:extLst>
                      <a:ext uri="{FF2B5EF4-FFF2-40B4-BE49-F238E27FC236}">
                        <a16:creationId xmlns:a16="http://schemas.microsoft.com/office/drawing/2014/main" id="{F2E8D01C-544D-4DDA-B24C-87AD72FA5FBE}"/>
                      </a:ext>
                    </a:extLst>
                  </p:cNvPr>
                  <p:cNvSpPr/>
                  <p:nvPr/>
                </p:nvSpPr>
                <p:spPr>
                  <a:xfrm>
                    <a:off x="5600266" y="4660680"/>
                    <a:ext cx="563948" cy="563948"/>
                  </a:xfrm>
                  <a:prstGeom prst="donut">
                    <a:avLst/>
                  </a:prstGeom>
                  <a:solidFill>
                    <a:schemeClr val="accent4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r" rtl="1"/>
                    <a:endParaRPr lang="en-US">
                      <a:solidFill>
                        <a:schemeClr val="tx1"/>
                      </a:solidFill>
                      <a:cs typeface="B Nazanin" pitchFamily="2" charset="-78"/>
                    </a:endParaRPr>
                  </a:p>
                </p:txBody>
              </p:sp>
              <p:sp>
                <p:nvSpPr>
                  <p:cNvPr id="100" name="Circle: Hollow 99">
                    <a:extLst>
                      <a:ext uri="{FF2B5EF4-FFF2-40B4-BE49-F238E27FC236}">
                        <a16:creationId xmlns:a16="http://schemas.microsoft.com/office/drawing/2014/main" id="{BEDABA12-E8C1-4021-B083-A2867A7C67BD}"/>
                      </a:ext>
                    </a:extLst>
                  </p:cNvPr>
                  <p:cNvSpPr/>
                  <p:nvPr/>
                </p:nvSpPr>
                <p:spPr>
                  <a:xfrm>
                    <a:off x="6402387" y="4660680"/>
                    <a:ext cx="563948" cy="563948"/>
                  </a:xfrm>
                  <a:prstGeom prst="donut">
                    <a:avLst/>
                  </a:prstGeom>
                  <a:solidFill>
                    <a:schemeClr val="accent4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r" rtl="1"/>
                    <a:endParaRPr lang="en-US">
                      <a:solidFill>
                        <a:schemeClr val="tx1"/>
                      </a:solidFill>
                      <a:cs typeface="B Nazanin" pitchFamily="2" charset="-78"/>
                    </a:endParaRPr>
                  </a:p>
                </p:txBody>
              </p:sp>
              <p:sp>
                <p:nvSpPr>
                  <p:cNvPr id="101" name="Circle: Hollow 100">
                    <a:extLst>
                      <a:ext uri="{FF2B5EF4-FFF2-40B4-BE49-F238E27FC236}">
                        <a16:creationId xmlns:a16="http://schemas.microsoft.com/office/drawing/2014/main" id="{C8072A28-EF18-4FC6-A408-9CCAE252C929}"/>
                      </a:ext>
                    </a:extLst>
                  </p:cNvPr>
                  <p:cNvSpPr/>
                  <p:nvPr/>
                </p:nvSpPr>
                <p:spPr>
                  <a:xfrm>
                    <a:off x="7204508" y="4660680"/>
                    <a:ext cx="563948" cy="563948"/>
                  </a:xfrm>
                  <a:prstGeom prst="donut">
                    <a:avLst/>
                  </a:prstGeom>
                  <a:solidFill>
                    <a:schemeClr val="accent4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r" rtl="1"/>
                    <a:endParaRPr lang="en-US">
                      <a:solidFill>
                        <a:schemeClr val="tx1"/>
                      </a:solidFill>
                      <a:cs typeface="B Nazanin" pitchFamily="2" charset="-78"/>
                    </a:endParaRPr>
                  </a:p>
                </p:txBody>
              </p:sp>
              <p:sp>
                <p:nvSpPr>
                  <p:cNvPr id="102" name="Circle: Hollow 101">
                    <a:extLst>
                      <a:ext uri="{FF2B5EF4-FFF2-40B4-BE49-F238E27FC236}">
                        <a16:creationId xmlns:a16="http://schemas.microsoft.com/office/drawing/2014/main" id="{7CD29AEA-573A-4628-9D0D-E9C2C5062041}"/>
                      </a:ext>
                    </a:extLst>
                  </p:cNvPr>
                  <p:cNvSpPr/>
                  <p:nvPr/>
                </p:nvSpPr>
                <p:spPr>
                  <a:xfrm>
                    <a:off x="8006629" y="4660680"/>
                    <a:ext cx="563948" cy="563948"/>
                  </a:xfrm>
                  <a:prstGeom prst="donut">
                    <a:avLst/>
                  </a:prstGeom>
                  <a:solidFill>
                    <a:schemeClr val="accent4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r" rtl="1"/>
                    <a:endParaRPr lang="en-US">
                      <a:solidFill>
                        <a:schemeClr val="tx1"/>
                      </a:solidFill>
                      <a:cs typeface="B Nazanin" pitchFamily="2" charset="-78"/>
                    </a:endParaRPr>
                  </a:p>
                </p:txBody>
              </p:sp>
            </p:grpSp>
          </p:grpSp>
        </p:grpSp>
        <p:sp>
          <p:nvSpPr>
            <p:cNvPr id="88" name="Freeform: Shape 87">
              <a:extLst>
                <a:ext uri="{FF2B5EF4-FFF2-40B4-BE49-F238E27FC236}">
                  <a16:creationId xmlns:a16="http://schemas.microsoft.com/office/drawing/2014/main" id="{6F0E092C-9167-4393-9955-C1509865A125}"/>
                </a:ext>
              </a:extLst>
            </p:cNvPr>
            <p:cNvSpPr/>
            <p:nvPr/>
          </p:nvSpPr>
          <p:spPr>
            <a:xfrm>
              <a:off x="10927440" y="3803715"/>
              <a:ext cx="141292" cy="467153"/>
            </a:xfrm>
            <a:custGeom>
              <a:avLst/>
              <a:gdLst>
                <a:gd name="connsiteX0" fmla="*/ 142121 w 152400"/>
                <a:gd name="connsiteY0" fmla="*/ 516255 h 647700"/>
                <a:gd name="connsiteX1" fmla="*/ 154504 w 152400"/>
                <a:gd name="connsiteY1" fmla="*/ 254318 h 647700"/>
                <a:gd name="connsiteX2" fmla="*/ 119261 w 152400"/>
                <a:gd name="connsiteY2" fmla="*/ 180023 h 647700"/>
                <a:gd name="connsiteX3" fmla="*/ 101164 w 152400"/>
                <a:gd name="connsiteY3" fmla="*/ 54293 h 647700"/>
                <a:gd name="connsiteX4" fmla="*/ 78304 w 152400"/>
                <a:gd name="connsiteY4" fmla="*/ 0 h 647700"/>
                <a:gd name="connsiteX5" fmla="*/ 78304 w 152400"/>
                <a:gd name="connsiteY5" fmla="*/ 0 h 647700"/>
                <a:gd name="connsiteX6" fmla="*/ 77351 w 152400"/>
                <a:gd name="connsiteY6" fmla="*/ 0 h 647700"/>
                <a:gd name="connsiteX7" fmla="*/ 76399 w 152400"/>
                <a:gd name="connsiteY7" fmla="*/ 0 h 647700"/>
                <a:gd name="connsiteX8" fmla="*/ 76399 w 152400"/>
                <a:gd name="connsiteY8" fmla="*/ 0 h 647700"/>
                <a:gd name="connsiteX9" fmla="*/ 53539 w 152400"/>
                <a:gd name="connsiteY9" fmla="*/ 54293 h 647700"/>
                <a:gd name="connsiteX10" fmla="*/ 35441 w 152400"/>
                <a:gd name="connsiteY10" fmla="*/ 180023 h 647700"/>
                <a:gd name="connsiteX11" fmla="*/ 199 w 152400"/>
                <a:gd name="connsiteY11" fmla="*/ 254318 h 647700"/>
                <a:gd name="connsiteX12" fmla="*/ 12581 w 152400"/>
                <a:gd name="connsiteY12" fmla="*/ 516255 h 647700"/>
                <a:gd name="connsiteX13" fmla="*/ 12581 w 152400"/>
                <a:gd name="connsiteY13" fmla="*/ 575310 h 647700"/>
                <a:gd name="connsiteX14" fmla="*/ 2104 w 152400"/>
                <a:gd name="connsiteY14" fmla="*/ 638175 h 647700"/>
                <a:gd name="connsiteX15" fmla="*/ 150694 w 152400"/>
                <a:gd name="connsiteY15" fmla="*/ 638175 h 647700"/>
                <a:gd name="connsiteX16" fmla="*/ 140216 w 152400"/>
                <a:gd name="connsiteY16" fmla="*/ 575310 h 647700"/>
                <a:gd name="connsiteX17" fmla="*/ 142121 w 152400"/>
                <a:gd name="connsiteY17" fmla="*/ 516255 h 64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52400" h="647700">
                  <a:moveTo>
                    <a:pt x="142121" y="516255"/>
                  </a:moveTo>
                  <a:cubicBezTo>
                    <a:pt x="144026" y="476250"/>
                    <a:pt x="156409" y="300038"/>
                    <a:pt x="154504" y="254318"/>
                  </a:cubicBezTo>
                  <a:cubicBezTo>
                    <a:pt x="153551" y="218123"/>
                    <a:pt x="137359" y="208598"/>
                    <a:pt x="119261" y="180023"/>
                  </a:cubicBezTo>
                  <a:cubicBezTo>
                    <a:pt x="97354" y="145733"/>
                    <a:pt x="101164" y="93345"/>
                    <a:pt x="101164" y="54293"/>
                  </a:cubicBezTo>
                  <a:cubicBezTo>
                    <a:pt x="101164" y="27623"/>
                    <a:pt x="114499" y="952"/>
                    <a:pt x="78304" y="0"/>
                  </a:cubicBezTo>
                  <a:cubicBezTo>
                    <a:pt x="78304" y="0"/>
                    <a:pt x="78304" y="0"/>
                    <a:pt x="78304" y="0"/>
                  </a:cubicBezTo>
                  <a:cubicBezTo>
                    <a:pt x="78304" y="0"/>
                    <a:pt x="78304" y="0"/>
                    <a:pt x="77351" y="0"/>
                  </a:cubicBezTo>
                  <a:cubicBezTo>
                    <a:pt x="77351" y="0"/>
                    <a:pt x="77351" y="0"/>
                    <a:pt x="76399" y="0"/>
                  </a:cubicBezTo>
                  <a:cubicBezTo>
                    <a:pt x="76399" y="0"/>
                    <a:pt x="76399" y="0"/>
                    <a:pt x="76399" y="0"/>
                  </a:cubicBezTo>
                  <a:cubicBezTo>
                    <a:pt x="39251" y="952"/>
                    <a:pt x="52586" y="26670"/>
                    <a:pt x="53539" y="54293"/>
                  </a:cubicBezTo>
                  <a:cubicBezTo>
                    <a:pt x="53539" y="93345"/>
                    <a:pt x="57349" y="145733"/>
                    <a:pt x="35441" y="180023"/>
                  </a:cubicBezTo>
                  <a:cubicBezTo>
                    <a:pt x="17344" y="208598"/>
                    <a:pt x="1151" y="218123"/>
                    <a:pt x="199" y="254318"/>
                  </a:cubicBezTo>
                  <a:cubicBezTo>
                    <a:pt x="-1706" y="300038"/>
                    <a:pt x="10676" y="476250"/>
                    <a:pt x="12581" y="516255"/>
                  </a:cubicBezTo>
                  <a:cubicBezTo>
                    <a:pt x="13534" y="536258"/>
                    <a:pt x="14486" y="555308"/>
                    <a:pt x="12581" y="575310"/>
                  </a:cubicBezTo>
                  <a:cubicBezTo>
                    <a:pt x="11629" y="591503"/>
                    <a:pt x="-3611" y="623888"/>
                    <a:pt x="2104" y="638175"/>
                  </a:cubicBezTo>
                  <a:cubicBezTo>
                    <a:pt x="8771" y="655320"/>
                    <a:pt x="144026" y="655320"/>
                    <a:pt x="150694" y="638175"/>
                  </a:cubicBezTo>
                  <a:cubicBezTo>
                    <a:pt x="156409" y="623888"/>
                    <a:pt x="141169" y="590550"/>
                    <a:pt x="140216" y="575310"/>
                  </a:cubicBezTo>
                  <a:cubicBezTo>
                    <a:pt x="140216" y="555308"/>
                    <a:pt x="141169" y="535305"/>
                    <a:pt x="142121" y="516255"/>
                  </a:cubicBez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89" name="Freeform: Shape 88">
              <a:extLst>
                <a:ext uri="{FF2B5EF4-FFF2-40B4-BE49-F238E27FC236}">
                  <a16:creationId xmlns:a16="http://schemas.microsoft.com/office/drawing/2014/main" id="{60F6E054-BCDB-4923-8D9A-7782BCE77E62}"/>
                </a:ext>
              </a:extLst>
            </p:cNvPr>
            <p:cNvSpPr/>
            <p:nvPr/>
          </p:nvSpPr>
          <p:spPr>
            <a:xfrm>
              <a:off x="11174275" y="3803715"/>
              <a:ext cx="141292" cy="467153"/>
            </a:xfrm>
            <a:custGeom>
              <a:avLst/>
              <a:gdLst>
                <a:gd name="connsiteX0" fmla="*/ 142121 w 152400"/>
                <a:gd name="connsiteY0" fmla="*/ 516255 h 647700"/>
                <a:gd name="connsiteX1" fmla="*/ 154504 w 152400"/>
                <a:gd name="connsiteY1" fmla="*/ 254318 h 647700"/>
                <a:gd name="connsiteX2" fmla="*/ 119261 w 152400"/>
                <a:gd name="connsiteY2" fmla="*/ 180023 h 647700"/>
                <a:gd name="connsiteX3" fmla="*/ 101164 w 152400"/>
                <a:gd name="connsiteY3" fmla="*/ 54293 h 647700"/>
                <a:gd name="connsiteX4" fmla="*/ 78304 w 152400"/>
                <a:gd name="connsiteY4" fmla="*/ 0 h 647700"/>
                <a:gd name="connsiteX5" fmla="*/ 78304 w 152400"/>
                <a:gd name="connsiteY5" fmla="*/ 0 h 647700"/>
                <a:gd name="connsiteX6" fmla="*/ 77351 w 152400"/>
                <a:gd name="connsiteY6" fmla="*/ 0 h 647700"/>
                <a:gd name="connsiteX7" fmla="*/ 76399 w 152400"/>
                <a:gd name="connsiteY7" fmla="*/ 0 h 647700"/>
                <a:gd name="connsiteX8" fmla="*/ 76399 w 152400"/>
                <a:gd name="connsiteY8" fmla="*/ 0 h 647700"/>
                <a:gd name="connsiteX9" fmla="*/ 53539 w 152400"/>
                <a:gd name="connsiteY9" fmla="*/ 54293 h 647700"/>
                <a:gd name="connsiteX10" fmla="*/ 35441 w 152400"/>
                <a:gd name="connsiteY10" fmla="*/ 180023 h 647700"/>
                <a:gd name="connsiteX11" fmla="*/ 199 w 152400"/>
                <a:gd name="connsiteY11" fmla="*/ 254318 h 647700"/>
                <a:gd name="connsiteX12" fmla="*/ 12581 w 152400"/>
                <a:gd name="connsiteY12" fmla="*/ 516255 h 647700"/>
                <a:gd name="connsiteX13" fmla="*/ 12581 w 152400"/>
                <a:gd name="connsiteY13" fmla="*/ 575310 h 647700"/>
                <a:gd name="connsiteX14" fmla="*/ 2104 w 152400"/>
                <a:gd name="connsiteY14" fmla="*/ 638175 h 647700"/>
                <a:gd name="connsiteX15" fmla="*/ 150694 w 152400"/>
                <a:gd name="connsiteY15" fmla="*/ 638175 h 647700"/>
                <a:gd name="connsiteX16" fmla="*/ 140216 w 152400"/>
                <a:gd name="connsiteY16" fmla="*/ 575310 h 647700"/>
                <a:gd name="connsiteX17" fmla="*/ 142121 w 152400"/>
                <a:gd name="connsiteY17" fmla="*/ 516255 h 64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52400" h="647700">
                  <a:moveTo>
                    <a:pt x="142121" y="516255"/>
                  </a:moveTo>
                  <a:cubicBezTo>
                    <a:pt x="144026" y="476250"/>
                    <a:pt x="156409" y="300038"/>
                    <a:pt x="154504" y="254318"/>
                  </a:cubicBezTo>
                  <a:cubicBezTo>
                    <a:pt x="153551" y="218123"/>
                    <a:pt x="137359" y="208598"/>
                    <a:pt x="119261" y="180023"/>
                  </a:cubicBezTo>
                  <a:cubicBezTo>
                    <a:pt x="97354" y="145733"/>
                    <a:pt x="101164" y="93345"/>
                    <a:pt x="101164" y="54293"/>
                  </a:cubicBezTo>
                  <a:cubicBezTo>
                    <a:pt x="101164" y="27623"/>
                    <a:pt x="114499" y="952"/>
                    <a:pt x="78304" y="0"/>
                  </a:cubicBezTo>
                  <a:cubicBezTo>
                    <a:pt x="78304" y="0"/>
                    <a:pt x="78304" y="0"/>
                    <a:pt x="78304" y="0"/>
                  </a:cubicBezTo>
                  <a:cubicBezTo>
                    <a:pt x="78304" y="0"/>
                    <a:pt x="78304" y="0"/>
                    <a:pt x="77351" y="0"/>
                  </a:cubicBezTo>
                  <a:cubicBezTo>
                    <a:pt x="77351" y="0"/>
                    <a:pt x="77351" y="0"/>
                    <a:pt x="76399" y="0"/>
                  </a:cubicBezTo>
                  <a:cubicBezTo>
                    <a:pt x="76399" y="0"/>
                    <a:pt x="76399" y="0"/>
                    <a:pt x="76399" y="0"/>
                  </a:cubicBezTo>
                  <a:cubicBezTo>
                    <a:pt x="39251" y="952"/>
                    <a:pt x="52586" y="26670"/>
                    <a:pt x="53539" y="54293"/>
                  </a:cubicBezTo>
                  <a:cubicBezTo>
                    <a:pt x="53539" y="93345"/>
                    <a:pt x="57349" y="145733"/>
                    <a:pt x="35441" y="180023"/>
                  </a:cubicBezTo>
                  <a:cubicBezTo>
                    <a:pt x="17344" y="208598"/>
                    <a:pt x="1151" y="218123"/>
                    <a:pt x="199" y="254318"/>
                  </a:cubicBezTo>
                  <a:cubicBezTo>
                    <a:pt x="-1706" y="300038"/>
                    <a:pt x="10676" y="476250"/>
                    <a:pt x="12581" y="516255"/>
                  </a:cubicBezTo>
                  <a:cubicBezTo>
                    <a:pt x="13534" y="536258"/>
                    <a:pt x="14486" y="555308"/>
                    <a:pt x="12581" y="575310"/>
                  </a:cubicBezTo>
                  <a:cubicBezTo>
                    <a:pt x="11629" y="591503"/>
                    <a:pt x="-3611" y="623888"/>
                    <a:pt x="2104" y="638175"/>
                  </a:cubicBezTo>
                  <a:cubicBezTo>
                    <a:pt x="8771" y="655320"/>
                    <a:pt x="144026" y="655320"/>
                    <a:pt x="150694" y="638175"/>
                  </a:cubicBezTo>
                  <a:cubicBezTo>
                    <a:pt x="156409" y="623888"/>
                    <a:pt x="141169" y="590550"/>
                    <a:pt x="140216" y="575310"/>
                  </a:cubicBezTo>
                  <a:cubicBezTo>
                    <a:pt x="140216" y="555308"/>
                    <a:pt x="141169" y="535305"/>
                    <a:pt x="142121" y="516255"/>
                  </a:cubicBez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90" name="Freeform: Shape 89">
              <a:extLst>
                <a:ext uri="{FF2B5EF4-FFF2-40B4-BE49-F238E27FC236}">
                  <a16:creationId xmlns:a16="http://schemas.microsoft.com/office/drawing/2014/main" id="{C237F91C-DF50-4175-9182-B5A2B056CDDB}"/>
                </a:ext>
              </a:extLst>
            </p:cNvPr>
            <p:cNvSpPr/>
            <p:nvPr/>
          </p:nvSpPr>
          <p:spPr>
            <a:xfrm>
              <a:off x="11421110" y="3803715"/>
              <a:ext cx="141292" cy="467153"/>
            </a:xfrm>
            <a:custGeom>
              <a:avLst/>
              <a:gdLst>
                <a:gd name="connsiteX0" fmla="*/ 142121 w 152400"/>
                <a:gd name="connsiteY0" fmla="*/ 516255 h 647700"/>
                <a:gd name="connsiteX1" fmla="*/ 154504 w 152400"/>
                <a:gd name="connsiteY1" fmla="*/ 254318 h 647700"/>
                <a:gd name="connsiteX2" fmla="*/ 119261 w 152400"/>
                <a:gd name="connsiteY2" fmla="*/ 180023 h 647700"/>
                <a:gd name="connsiteX3" fmla="*/ 101164 w 152400"/>
                <a:gd name="connsiteY3" fmla="*/ 54293 h 647700"/>
                <a:gd name="connsiteX4" fmla="*/ 78304 w 152400"/>
                <a:gd name="connsiteY4" fmla="*/ 0 h 647700"/>
                <a:gd name="connsiteX5" fmla="*/ 78304 w 152400"/>
                <a:gd name="connsiteY5" fmla="*/ 0 h 647700"/>
                <a:gd name="connsiteX6" fmla="*/ 77351 w 152400"/>
                <a:gd name="connsiteY6" fmla="*/ 0 h 647700"/>
                <a:gd name="connsiteX7" fmla="*/ 76399 w 152400"/>
                <a:gd name="connsiteY7" fmla="*/ 0 h 647700"/>
                <a:gd name="connsiteX8" fmla="*/ 76399 w 152400"/>
                <a:gd name="connsiteY8" fmla="*/ 0 h 647700"/>
                <a:gd name="connsiteX9" fmla="*/ 53539 w 152400"/>
                <a:gd name="connsiteY9" fmla="*/ 54293 h 647700"/>
                <a:gd name="connsiteX10" fmla="*/ 35441 w 152400"/>
                <a:gd name="connsiteY10" fmla="*/ 180023 h 647700"/>
                <a:gd name="connsiteX11" fmla="*/ 199 w 152400"/>
                <a:gd name="connsiteY11" fmla="*/ 254318 h 647700"/>
                <a:gd name="connsiteX12" fmla="*/ 12581 w 152400"/>
                <a:gd name="connsiteY12" fmla="*/ 516255 h 647700"/>
                <a:gd name="connsiteX13" fmla="*/ 12581 w 152400"/>
                <a:gd name="connsiteY13" fmla="*/ 575310 h 647700"/>
                <a:gd name="connsiteX14" fmla="*/ 2104 w 152400"/>
                <a:gd name="connsiteY14" fmla="*/ 638175 h 647700"/>
                <a:gd name="connsiteX15" fmla="*/ 150694 w 152400"/>
                <a:gd name="connsiteY15" fmla="*/ 638175 h 647700"/>
                <a:gd name="connsiteX16" fmla="*/ 140216 w 152400"/>
                <a:gd name="connsiteY16" fmla="*/ 575310 h 647700"/>
                <a:gd name="connsiteX17" fmla="*/ 142121 w 152400"/>
                <a:gd name="connsiteY17" fmla="*/ 516255 h 64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52400" h="647700">
                  <a:moveTo>
                    <a:pt x="142121" y="516255"/>
                  </a:moveTo>
                  <a:cubicBezTo>
                    <a:pt x="144026" y="476250"/>
                    <a:pt x="156409" y="300038"/>
                    <a:pt x="154504" y="254318"/>
                  </a:cubicBezTo>
                  <a:cubicBezTo>
                    <a:pt x="153551" y="218123"/>
                    <a:pt x="137359" y="208598"/>
                    <a:pt x="119261" y="180023"/>
                  </a:cubicBezTo>
                  <a:cubicBezTo>
                    <a:pt x="97354" y="145733"/>
                    <a:pt x="101164" y="93345"/>
                    <a:pt x="101164" y="54293"/>
                  </a:cubicBezTo>
                  <a:cubicBezTo>
                    <a:pt x="101164" y="27623"/>
                    <a:pt x="114499" y="952"/>
                    <a:pt x="78304" y="0"/>
                  </a:cubicBezTo>
                  <a:cubicBezTo>
                    <a:pt x="78304" y="0"/>
                    <a:pt x="78304" y="0"/>
                    <a:pt x="78304" y="0"/>
                  </a:cubicBezTo>
                  <a:cubicBezTo>
                    <a:pt x="78304" y="0"/>
                    <a:pt x="78304" y="0"/>
                    <a:pt x="77351" y="0"/>
                  </a:cubicBezTo>
                  <a:cubicBezTo>
                    <a:pt x="77351" y="0"/>
                    <a:pt x="77351" y="0"/>
                    <a:pt x="76399" y="0"/>
                  </a:cubicBezTo>
                  <a:cubicBezTo>
                    <a:pt x="76399" y="0"/>
                    <a:pt x="76399" y="0"/>
                    <a:pt x="76399" y="0"/>
                  </a:cubicBezTo>
                  <a:cubicBezTo>
                    <a:pt x="39251" y="952"/>
                    <a:pt x="52586" y="26670"/>
                    <a:pt x="53539" y="54293"/>
                  </a:cubicBezTo>
                  <a:cubicBezTo>
                    <a:pt x="53539" y="93345"/>
                    <a:pt x="57349" y="145733"/>
                    <a:pt x="35441" y="180023"/>
                  </a:cubicBezTo>
                  <a:cubicBezTo>
                    <a:pt x="17344" y="208598"/>
                    <a:pt x="1151" y="218123"/>
                    <a:pt x="199" y="254318"/>
                  </a:cubicBezTo>
                  <a:cubicBezTo>
                    <a:pt x="-1706" y="300038"/>
                    <a:pt x="10676" y="476250"/>
                    <a:pt x="12581" y="516255"/>
                  </a:cubicBezTo>
                  <a:cubicBezTo>
                    <a:pt x="13534" y="536258"/>
                    <a:pt x="14486" y="555308"/>
                    <a:pt x="12581" y="575310"/>
                  </a:cubicBezTo>
                  <a:cubicBezTo>
                    <a:pt x="11629" y="591503"/>
                    <a:pt x="-3611" y="623888"/>
                    <a:pt x="2104" y="638175"/>
                  </a:cubicBezTo>
                  <a:cubicBezTo>
                    <a:pt x="8771" y="655320"/>
                    <a:pt x="144026" y="655320"/>
                    <a:pt x="150694" y="638175"/>
                  </a:cubicBezTo>
                  <a:cubicBezTo>
                    <a:pt x="156409" y="623888"/>
                    <a:pt x="141169" y="590550"/>
                    <a:pt x="140216" y="575310"/>
                  </a:cubicBezTo>
                  <a:cubicBezTo>
                    <a:pt x="140216" y="555308"/>
                    <a:pt x="141169" y="535305"/>
                    <a:pt x="142121" y="516255"/>
                  </a:cubicBez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91" name="Freeform: Shape 90">
              <a:extLst>
                <a:ext uri="{FF2B5EF4-FFF2-40B4-BE49-F238E27FC236}">
                  <a16:creationId xmlns:a16="http://schemas.microsoft.com/office/drawing/2014/main" id="{0B760A8B-6953-40E9-8A6B-339304D724A3}"/>
                </a:ext>
              </a:extLst>
            </p:cNvPr>
            <p:cNvSpPr/>
            <p:nvPr/>
          </p:nvSpPr>
          <p:spPr>
            <a:xfrm>
              <a:off x="11667945" y="3803715"/>
              <a:ext cx="141292" cy="467153"/>
            </a:xfrm>
            <a:custGeom>
              <a:avLst/>
              <a:gdLst>
                <a:gd name="connsiteX0" fmla="*/ 142121 w 152400"/>
                <a:gd name="connsiteY0" fmla="*/ 516255 h 647700"/>
                <a:gd name="connsiteX1" fmla="*/ 154504 w 152400"/>
                <a:gd name="connsiteY1" fmla="*/ 254318 h 647700"/>
                <a:gd name="connsiteX2" fmla="*/ 119261 w 152400"/>
                <a:gd name="connsiteY2" fmla="*/ 180023 h 647700"/>
                <a:gd name="connsiteX3" fmla="*/ 101164 w 152400"/>
                <a:gd name="connsiteY3" fmla="*/ 54293 h 647700"/>
                <a:gd name="connsiteX4" fmla="*/ 78304 w 152400"/>
                <a:gd name="connsiteY4" fmla="*/ 0 h 647700"/>
                <a:gd name="connsiteX5" fmla="*/ 78304 w 152400"/>
                <a:gd name="connsiteY5" fmla="*/ 0 h 647700"/>
                <a:gd name="connsiteX6" fmla="*/ 77351 w 152400"/>
                <a:gd name="connsiteY6" fmla="*/ 0 h 647700"/>
                <a:gd name="connsiteX7" fmla="*/ 76399 w 152400"/>
                <a:gd name="connsiteY7" fmla="*/ 0 h 647700"/>
                <a:gd name="connsiteX8" fmla="*/ 76399 w 152400"/>
                <a:gd name="connsiteY8" fmla="*/ 0 h 647700"/>
                <a:gd name="connsiteX9" fmla="*/ 53539 w 152400"/>
                <a:gd name="connsiteY9" fmla="*/ 54293 h 647700"/>
                <a:gd name="connsiteX10" fmla="*/ 35441 w 152400"/>
                <a:gd name="connsiteY10" fmla="*/ 180023 h 647700"/>
                <a:gd name="connsiteX11" fmla="*/ 199 w 152400"/>
                <a:gd name="connsiteY11" fmla="*/ 254318 h 647700"/>
                <a:gd name="connsiteX12" fmla="*/ 12581 w 152400"/>
                <a:gd name="connsiteY12" fmla="*/ 516255 h 647700"/>
                <a:gd name="connsiteX13" fmla="*/ 12581 w 152400"/>
                <a:gd name="connsiteY13" fmla="*/ 575310 h 647700"/>
                <a:gd name="connsiteX14" fmla="*/ 2104 w 152400"/>
                <a:gd name="connsiteY14" fmla="*/ 638175 h 647700"/>
                <a:gd name="connsiteX15" fmla="*/ 150694 w 152400"/>
                <a:gd name="connsiteY15" fmla="*/ 638175 h 647700"/>
                <a:gd name="connsiteX16" fmla="*/ 140216 w 152400"/>
                <a:gd name="connsiteY16" fmla="*/ 575310 h 647700"/>
                <a:gd name="connsiteX17" fmla="*/ 142121 w 152400"/>
                <a:gd name="connsiteY17" fmla="*/ 516255 h 64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52400" h="647700">
                  <a:moveTo>
                    <a:pt x="142121" y="516255"/>
                  </a:moveTo>
                  <a:cubicBezTo>
                    <a:pt x="144026" y="476250"/>
                    <a:pt x="156409" y="300038"/>
                    <a:pt x="154504" y="254318"/>
                  </a:cubicBezTo>
                  <a:cubicBezTo>
                    <a:pt x="153551" y="218123"/>
                    <a:pt x="137359" y="208598"/>
                    <a:pt x="119261" y="180023"/>
                  </a:cubicBezTo>
                  <a:cubicBezTo>
                    <a:pt x="97354" y="145733"/>
                    <a:pt x="101164" y="93345"/>
                    <a:pt x="101164" y="54293"/>
                  </a:cubicBezTo>
                  <a:cubicBezTo>
                    <a:pt x="101164" y="27623"/>
                    <a:pt x="114499" y="952"/>
                    <a:pt x="78304" y="0"/>
                  </a:cubicBezTo>
                  <a:cubicBezTo>
                    <a:pt x="78304" y="0"/>
                    <a:pt x="78304" y="0"/>
                    <a:pt x="78304" y="0"/>
                  </a:cubicBezTo>
                  <a:cubicBezTo>
                    <a:pt x="78304" y="0"/>
                    <a:pt x="78304" y="0"/>
                    <a:pt x="77351" y="0"/>
                  </a:cubicBezTo>
                  <a:cubicBezTo>
                    <a:pt x="77351" y="0"/>
                    <a:pt x="77351" y="0"/>
                    <a:pt x="76399" y="0"/>
                  </a:cubicBezTo>
                  <a:cubicBezTo>
                    <a:pt x="76399" y="0"/>
                    <a:pt x="76399" y="0"/>
                    <a:pt x="76399" y="0"/>
                  </a:cubicBezTo>
                  <a:cubicBezTo>
                    <a:pt x="39251" y="952"/>
                    <a:pt x="52586" y="26670"/>
                    <a:pt x="53539" y="54293"/>
                  </a:cubicBezTo>
                  <a:cubicBezTo>
                    <a:pt x="53539" y="93345"/>
                    <a:pt x="57349" y="145733"/>
                    <a:pt x="35441" y="180023"/>
                  </a:cubicBezTo>
                  <a:cubicBezTo>
                    <a:pt x="17344" y="208598"/>
                    <a:pt x="1151" y="218123"/>
                    <a:pt x="199" y="254318"/>
                  </a:cubicBezTo>
                  <a:cubicBezTo>
                    <a:pt x="-1706" y="300038"/>
                    <a:pt x="10676" y="476250"/>
                    <a:pt x="12581" y="516255"/>
                  </a:cubicBezTo>
                  <a:cubicBezTo>
                    <a:pt x="13534" y="536258"/>
                    <a:pt x="14486" y="555308"/>
                    <a:pt x="12581" y="575310"/>
                  </a:cubicBezTo>
                  <a:cubicBezTo>
                    <a:pt x="11629" y="591503"/>
                    <a:pt x="-3611" y="623888"/>
                    <a:pt x="2104" y="638175"/>
                  </a:cubicBezTo>
                  <a:cubicBezTo>
                    <a:pt x="8771" y="655320"/>
                    <a:pt x="144026" y="655320"/>
                    <a:pt x="150694" y="638175"/>
                  </a:cubicBezTo>
                  <a:cubicBezTo>
                    <a:pt x="156409" y="623888"/>
                    <a:pt x="141169" y="590550"/>
                    <a:pt x="140216" y="575310"/>
                  </a:cubicBezTo>
                  <a:cubicBezTo>
                    <a:pt x="140216" y="555308"/>
                    <a:pt x="141169" y="535305"/>
                    <a:pt x="142121" y="516255"/>
                  </a:cubicBez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120" name="Group 119">
            <a:extLst>
              <a:ext uri="{FF2B5EF4-FFF2-40B4-BE49-F238E27FC236}">
                <a16:creationId xmlns:a16="http://schemas.microsoft.com/office/drawing/2014/main" id="{136D0907-09FD-4ECA-AD30-F6C3ADFC130E}"/>
              </a:ext>
            </a:extLst>
          </p:cNvPr>
          <p:cNvGrpSpPr/>
          <p:nvPr/>
        </p:nvGrpSpPr>
        <p:grpSpPr>
          <a:xfrm>
            <a:off x="4130422" y="4159932"/>
            <a:ext cx="1507423" cy="1088752"/>
            <a:chOff x="2716823" y="1178574"/>
            <a:chExt cx="5838092" cy="4216625"/>
          </a:xfrm>
        </p:grpSpPr>
        <p:grpSp>
          <p:nvGrpSpPr>
            <p:cNvPr id="121" name="Group 120">
              <a:extLst>
                <a:ext uri="{FF2B5EF4-FFF2-40B4-BE49-F238E27FC236}">
                  <a16:creationId xmlns:a16="http://schemas.microsoft.com/office/drawing/2014/main" id="{88576224-6F22-4A00-AC46-68E47E614369}"/>
                </a:ext>
              </a:extLst>
            </p:cNvPr>
            <p:cNvGrpSpPr/>
            <p:nvPr/>
          </p:nvGrpSpPr>
          <p:grpSpPr>
            <a:xfrm>
              <a:off x="2716823" y="4480799"/>
              <a:ext cx="5838092" cy="914400"/>
              <a:chOff x="175847" y="4480799"/>
              <a:chExt cx="8801100" cy="914400"/>
            </a:xfrm>
          </p:grpSpPr>
          <p:sp>
            <p:nvSpPr>
              <p:cNvPr id="164" name="Rectangle: Rounded Corners 163">
                <a:extLst>
                  <a:ext uri="{FF2B5EF4-FFF2-40B4-BE49-F238E27FC236}">
                    <a16:creationId xmlns:a16="http://schemas.microsoft.com/office/drawing/2014/main" id="{D59DAD4E-4879-4057-B51E-E11FF9D342C1}"/>
                  </a:ext>
                </a:extLst>
              </p:cNvPr>
              <p:cNvSpPr/>
              <p:nvPr/>
            </p:nvSpPr>
            <p:spPr>
              <a:xfrm>
                <a:off x="175847" y="4480799"/>
                <a:ext cx="8801100" cy="914400"/>
              </a:xfrm>
              <a:prstGeom prst="roundRect">
                <a:avLst>
                  <a:gd name="adj" fmla="val 50000"/>
                </a:avLst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en-US" dirty="0"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  <p:sp>
            <p:nvSpPr>
              <p:cNvPr id="165" name="Rectangle: Rounded Corners 164">
                <a:extLst>
                  <a:ext uri="{FF2B5EF4-FFF2-40B4-BE49-F238E27FC236}">
                    <a16:creationId xmlns:a16="http://schemas.microsoft.com/office/drawing/2014/main" id="{76F102DE-08D7-4682-BFA0-C2F031EE0A31}"/>
                  </a:ext>
                </a:extLst>
              </p:cNvPr>
              <p:cNvSpPr/>
              <p:nvPr/>
            </p:nvSpPr>
            <p:spPr>
              <a:xfrm>
                <a:off x="352032" y="4595616"/>
                <a:ext cx="8448729" cy="684763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en-US" dirty="0"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</p:grpSp>
        <p:grpSp>
          <p:nvGrpSpPr>
            <p:cNvPr id="122" name="Group 121">
              <a:extLst>
                <a:ext uri="{FF2B5EF4-FFF2-40B4-BE49-F238E27FC236}">
                  <a16:creationId xmlns:a16="http://schemas.microsoft.com/office/drawing/2014/main" id="{516E18B6-73EE-4EB9-886E-EB386E2B0C9C}"/>
                </a:ext>
              </a:extLst>
            </p:cNvPr>
            <p:cNvGrpSpPr/>
            <p:nvPr/>
          </p:nvGrpSpPr>
          <p:grpSpPr>
            <a:xfrm>
              <a:off x="2954961" y="4660680"/>
              <a:ext cx="5376674" cy="563948"/>
              <a:chOff x="3193903" y="4660680"/>
              <a:chExt cx="5376674" cy="563948"/>
            </a:xfrm>
          </p:grpSpPr>
          <p:sp>
            <p:nvSpPr>
              <p:cNvPr id="157" name="Circle: Hollow 156">
                <a:extLst>
                  <a:ext uri="{FF2B5EF4-FFF2-40B4-BE49-F238E27FC236}">
                    <a16:creationId xmlns:a16="http://schemas.microsoft.com/office/drawing/2014/main" id="{04B7EEFE-EFA1-4C70-A1E1-0CDBE94B3D32}"/>
                  </a:ext>
                </a:extLst>
              </p:cNvPr>
              <p:cNvSpPr/>
              <p:nvPr/>
            </p:nvSpPr>
            <p:spPr>
              <a:xfrm>
                <a:off x="3193903" y="4660680"/>
                <a:ext cx="563948" cy="563948"/>
              </a:xfrm>
              <a:prstGeom prst="donu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en-US"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  <p:sp>
            <p:nvSpPr>
              <p:cNvPr id="158" name="Circle: Hollow 157">
                <a:extLst>
                  <a:ext uri="{FF2B5EF4-FFF2-40B4-BE49-F238E27FC236}">
                    <a16:creationId xmlns:a16="http://schemas.microsoft.com/office/drawing/2014/main" id="{E52D8C4A-75A5-41E4-BC8A-CDD979544089}"/>
                  </a:ext>
                </a:extLst>
              </p:cNvPr>
              <p:cNvSpPr/>
              <p:nvPr/>
            </p:nvSpPr>
            <p:spPr>
              <a:xfrm>
                <a:off x="3996024" y="4660680"/>
                <a:ext cx="563948" cy="563948"/>
              </a:xfrm>
              <a:prstGeom prst="donu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en-US"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  <p:sp>
            <p:nvSpPr>
              <p:cNvPr id="159" name="Circle: Hollow 158">
                <a:extLst>
                  <a:ext uri="{FF2B5EF4-FFF2-40B4-BE49-F238E27FC236}">
                    <a16:creationId xmlns:a16="http://schemas.microsoft.com/office/drawing/2014/main" id="{3350841E-063B-4D5E-AFA6-8C8E83A1E5AB}"/>
                  </a:ext>
                </a:extLst>
              </p:cNvPr>
              <p:cNvSpPr/>
              <p:nvPr/>
            </p:nvSpPr>
            <p:spPr>
              <a:xfrm>
                <a:off x="4798145" y="4660680"/>
                <a:ext cx="563948" cy="563948"/>
              </a:xfrm>
              <a:prstGeom prst="donu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en-US"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  <p:sp>
            <p:nvSpPr>
              <p:cNvPr id="160" name="Circle: Hollow 159">
                <a:extLst>
                  <a:ext uri="{FF2B5EF4-FFF2-40B4-BE49-F238E27FC236}">
                    <a16:creationId xmlns:a16="http://schemas.microsoft.com/office/drawing/2014/main" id="{2026889C-D8A2-4851-9D35-2FC2BCE00087}"/>
                  </a:ext>
                </a:extLst>
              </p:cNvPr>
              <p:cNvSpPr/>
              <p:nvPr/>
            </p:nvSpPr>
            <p:spPr>
              <a:xfrm>
                <a:off x="5600266" y="4660680"/>
                <a:ext cx="563948" cy="563948"/>
              </a:xfrm>
              <a:prstGeom prst="donu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en-US"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  <p:sp>
            <p:nvSpPr>
              <p:cNvPr id="161" name="Circle: Hollow 160">
                <a:extLst>
                  <a:ext uri="{FF2B5EF4-FFF2-40B4-BE49-F238E27FC236}">
                    <a16:creationId xmlns:a16="http://schemas.microsoft.com/office/drawing/2014/main" id="{D1EB2B18-2091-4690-B015-AA7BE2A1FF27}"/>
                  </a:ext>
                </a:extLst>
              </p:cNvPr>
              <p:cNvSpPr/>
              <p:nvPr/>
            </p:nvSpPr>
            <p:spPr>
              <a:xfrm>
                <a:off x="6402387" y="4660680"/>
                <a:ext cx="563948" cy="563948"/>
              </a:xfrm>
              <a:prstGeom prst="donu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en-US"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  <p:sp>
            <p:nvSpPr>
              <p:cNvPr id="162" name="Circle: Hollow 161">
                <a:extLst>
                  <a:ext uri="{FF2B5EF4-FFF2-40B4-BE49-F238E27FC236}">
                    <a16:creationId xmlns:a16="http://schemas.microsoft.com/office/drawing/2014/main" id="{791DD1DA-0E48-4A70-9DCA-3A9A467684BC}"/>
                  </a:ext>
                </a:extLst>
              </p:cNvPr>
              <p:cNvSpPr/>
              <p:nvPr/>
            </p:nvSpPr>
            <p:spPr>
              <a:xfrm>
                <a:off x="7204508" y="4660680"/>
                <a:ext cx="563948" cy="563948"/>
              </a:xfrm>
              <a:prstGeom prst="donu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en-US"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  <p:sp>
            <p:nvSpPr>
              <p:cNvPr id="163" name="Circle: Hollow 162">
                <a:extLst>
                  <a:ext uri="{FF2B5EF4-FFF2-40B4-BE49-F238E27FC236}">
                    <a16:creationId xmlns:a16="http://schemas.microsoft.com/office/drawing/2014/main" id="{5D869C52-24F8-4AFA-83AB-CC7F1F0D06CD}"/>
                  </a:ext>
                </a:extLst>
              </p:cNvPr>
              <p:cNvSpPr/>
              <p:nvPr/>
            </p:nvSpPr>
            <p:spPr>
              <a:xfrm>
                <a:off x="8006629" y="4660680"/>
                <a:ext cx="563948" cy="563948"/>
              </a:xfrm>
              <a:prstGeom prst="donu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en-US"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</p:grpSp>
        <p:grpSp>
          <p:nvGrpSpPr>
            <p:cNvPr id="123" name="Group 122">
              <a:extLst>
                <a:ext uri="{FF2B5EF4-FFF2-40B4-BE49-F238E27FC236}">
                  <a16:creationId xmlns:a16="http://schemas.microsoft.com/office/drawing/2014/main" id="{4CA85898-E402-4E71-ACBE-5ECBF5FB5559}"/>
                </a:ext>
              </a:extLst>
            </p:cNvPr>
            <p:cNvGrpSpPr/>
            <p:nvPr/>
          </p:nvGrpSpPr>
          <p:grpSpPr>
            <a:xfrm>
              <a:off x="3352363" y="1178574"/>
              <a:ext cx="4567012" cy="3338578"/>
              <a:chOff x="3244476" y="1178574"/>
              <a:chExt cx="4567012" cy="3338578"/>
            </a:xfrm>
          </p:grpSpPr>
          <p:grpSp>
            <p:nvGrpSpPr>
              <p:cNvPr id="124" name="Group 123">
                <a:extLst>
                  <a:ext uri="{FF2B5EF4-FFF2-40B4-BE49-F238E27FC236}">
                    <a16:creationId xmlns:a16="http://schemas.microsoft.com/office/drawing/2014/main" id="{2BDCBC0D-4876-473C-AD36-7CF14581A879}"/>
                  </a:ext>
                </a:extLst>
              </p:cNvPr>
              <p:cNvGrpSpPr/>
              <p:nvPr/>
            </p:nvGrpSpPr>
            <p:grpSpPr>
              <a:xfrm>
                <a:off x="6625802" y="1178574"/>
                <a:ext cx="1185686" cy="3323087"/>
                <a:chOff x="759811" y="527538"/>
                <a:chExt cx="1603131" cy="3974123"/>
              </a:xfrm>
            </p:grpSpPr>
            <p:grpSp>
              <p:nvGrpSpPr>
                <p:cNvPr id="148" name="Group 147">
                  <a:extLst>
                    <a:ext uri="{FF2B5EF4-FFF2-40B4-BE49-F238E27FC236}">
                      <a16:creationId xmlns:a16="http://schemas.microsoft.com/office/drawing/2014/main" id="{8F925BEE-7731-483A-8D2A-36A7DD656C5A}"/>
                    </a:ext>
                  </a:extLst>
                </p:cNvPr>
                <p:cNvGrpSpPr/>
                <p:nvPr/>
              </p:nvGrpSpPr>
              <p:grpSpPr>
                <a:xfrm>
                  <a:off x="1055818" y="527538"/>
                  <a:ext cx="1011116" cy="3974123"/>
                  <a:chOff x="3745523" y="738554"/>
                  <a:chExt cx="870439" cy="3974123"/>
                </a:xfrm>
              </p:grpSpPr>
              <p:sp>
                <p:nvSpPr>
                  <p:cNvPr id="155" name="Rectangle 154">
                    <a:extLst>
                      <a:ext uri="{FF2B5EF4-FFF2-40B4-BE49-F238E27FC236}">
                        <a16:creationId xmlns:a16="http://schemas.microsoft.com/office/drawing/2014/main" id="{131FE6F8-F3CF-4978-BFB3-FDF353B399B9}"/>
                      </a:ext>
                    </a:extLst>
                  </p:cNvPr>
                  <p:cNvSpPr/>
                  <p:nvPr/>
                </p:nvSpPr>
                <p:spPr>
                  <a:xfrm>
                    <a:off x="3745523" y="738554"/>
                    <a:ext cx="870439" cy="3974123"/>
                  </a:xfrm>
                  <a:prstGeom prst="rect">
                    <a:avLst/>
                  </a:prstGeom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r" rtl="1"/>
                    <a:endParaRPr lang="en-US">
                      <a:solidFill>
                        <a:schemeClr val="tx1"/>
                      </a:solidFill>
                      <a:cs typeface="B Nazanin" pitchFamily="2" charset="-78"/>
                    </a:endParaRPr>
                  </a:p>
                </p:txBody>
              </p:sp>
              <p:sp>
                <p:nvSpPr>
                  <p:cNvPr id="156" name="Rectangle 155">
                    <a:extLst>
                      <a:ext uri="{FF2B5EF4-FFF2-40B4-BE49-F238E27FC236}">
                        <a16:creationId xmlns:a16="http://schemas.microsoft.com/office/drawing/2014/main" id="{19DAA082-50F3-4802-A64A-5CFB46E31FA0}"/>
                      </a:ext>
                    </a:extLst>
                  </p:cNvPr>
                  <p:cNvSpPr/>
                  <p:nvPr/>
                </p:nvSpPr>
                <p:spPr>
                  <a:xfrm>
                    <a:off x="4176346" y="738554"/>
                    <a:ext cx="439616" cy="3974123"/>
                  </a:xfrm>
                  <a:prstGeom prst="rect">
                    <a:avLst/>
                  </a:prstGeom>
                  <a:solidFill>
                    <a:schemeClr val="accent1">
                      <a:lumMod val="7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r" rtl="1"/>
                    <a:endParaRPr lang="en-US">
                      <a:solidFill>
                        <a:schemeClr val="tx1"/>
                      </a:solidFill>
                      <a:cs typeface="B Nazanin" pitchFamily="2" charset="-78"/>
                    </a:endParaRPr>
                  </a:p>
                </p:txBody>
              </p:sp>
            </p:grpSp>
            <p:grpSp>
              <p:nvGrpSpPr>
                <p:cNvPr id="149" name="Group 148">
                  <a:extLst>
                    <a:ext uri="{FF2B5EF4-FFF2-40B4-BE49-F238E27FC236}">
                      <a16:creationId xmlns:a16="http://schemas.microsoft.com/office/drawing/2014/main" id="{5832C939-CE55-4046-A65E-F7EA32D71421}"/>
                    </a:ext>
                  </a:extLst>
                </p:cNvPr>
                <p:cNvGrpSpPr/>
                <p:nvPr/>
              </p:nvGrpSpPr>
              <p:grpSpPr>
                <a:xfrm>
                  <a:off x="759811" y="1591407"/>
                  <a:ext cx="1603131" cy="724247"/>
                  <a:chOff x="3897923" y="890954"/>
                  <a:chExt cx="870439" cy="3974123"/>
                </a:xfrm>
              </p:grpSpPr>
              <p:sp>
                <p:nvSpPr>
                  <p:cNvPr id="153" name="Rectangle 152">
                    <a:extLst>
                      <a:ext uri="{FF2B5EF4-FFF2-40B4-BE49-F238E27FC236}">
                        <a16:creationId xmlns:a16="http://schemas.microsoft.com/office/drawing/2014/main" id="{2E873CC4-BB26-43E9-8807-353B47120183}"/>
                      </a:ext>
                    </a:extLst>
                  </p:cNvPr>
                  <p:cNvSpPr/>
                  <p:nvPr/>
                </p:nvSpPr>
                <p:spPr>
                  <a:xfrm>
                    <a:off x="3897923" y="890954"/>
                    <a:ext cx="870439" cy="3974123"/>
                  </a:xfrm>
                  <a:prstGeom prst="rect">
                    <a:avLst/>
                  </a:prstGeom>
                  <a:solidFill>
                    <a:schemeClr val="accent1">
                      <a:lumMod val="60000"/>
                      <a:lumOff val="4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r" rtl="1"/>
                    <a:endParaRPr lang="en-US">
                      <a:solidFill>
                        <a:schemeClr val="tx1"/>
                      </a:solidFill>
                      <a:cs typeface="B Nazanin" pitchFamily="2" charset="-78"/>
                    </a:endParaRPr>
                  </a:p>
                </p:txBody>
              </p:sp>
              <p:sp>
                <p:nvSpPr>
                  <p:cNvPr id="154" name="Rectangle 153">
                    <a:extLst>
                      <a:ext uri="{FF2B5EF4-FFF2-40B4-BE49-F238E27FC236}">
                        <a16:creationId xmlns:a16="http://schemas.microsoft.com/office/drawing/2014/main" id="{6583619E-67FA-443C-8B5E-2810C267E3F9}"/>
                      </a:ext>
                    </a:extLst>
                  </p:cNvPr>
                  <p:cNvSpPr/>
                  <p:nvPr/>
                </p:nvSpPr>
                <p:spPr>
                  <a:xfrm>
                    <a:off x="4328746" y="890954"/>
                    <a:ext cx="439616" cy="3974123"/>
                  </a:xfrm>
                  <a:prstGeom prst="rect">
                    <a:avLst/>
                  </a:prstGeom>
                  <a:solidFill>
                    <a:schemeClr val="accent1">
                      <a:lumMod val="7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r" rtl="1"/>
                    <a:endParaRPr lang="en-US">
                      <a:solidFill>
                        <a:schemeClr val="tx1"/>
                      </a:solidFill>
                      <a:cs typeface="B Nazanin" pitchFamily="2" charset="-78"/>
                    </a:endParaRPr>
                  </a:p>
                </p:txBody>
              </p:sp>
            </p:grpSp>
            <p:sp>
              <p:nvSpPr>
                <p:cNvPr id="150" name="Rectangle 149">
                  <a:extLst>
                    <a:ext uri="{FF2B5EF4-FFF2-40B4-BE49-F238E27FC236}">
                      <a16:creationId xmlns:a16="http://schemas.microsoft.com/office/drawing/2014/main" id="{CD06B6FB-F940-4041-A54A-048C04513CCC}"/>
                    </a:ext>
                  </a:extLst>
                </p:cNvPr>
                <p:cNvSpPr/>
                <p:nvPr/>
              </p:nvSpPr>
              <p:spPr>
                <a:xfrm>
                  <a:off x="1055818" y="2330074"/>
                  <a:ext cx="1011116" cy="375071"/>
                </a:xfrm>
                <a:prstGeom prst="rect">
                  <a:avLst/>
                </a:prstGeom>
                <a:solidFill>
                  <a:schemeClr val="accent1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r" rtl="1"/>
                  <a:endParaRPr lang="en-US">
                    <a:solidFill>
                      <a:schemeClr val="tx1"/>
                    </a:solidFill>
                    <a:cs typeface="B Nazanin" pitchFamily="2" charset="-78"/>
                  </a:endParaRPr>
                </a:p>
              </p:txBody>
            </p:sp>
            <p:sp>
              <p:nvSpPr>
                <p:cNvPr id="151" name="Rectangle 150">
                  <a:extLst>
                    <a:ext uri="{FF2B5EF4-FFF2-40B4-BE49-F238E27FC236}">
                      <a16:creationId xmlns:a16="http://schemas.microsoft.com/office/drawing/2014/main" id="{669EE2D7-224E-4A92-8FF3-CFFFE776B821}"/>
                    </a:ext>
                  </a:extLst>
                </p:cNvPr>
                <p:cNvSpPr/>
                <p:nvPr/>
              </p:nvSpPr>
              <p:spPr>
                <a:xfrm>
                  <a:off x="1429777" y="2705145"/>
                  <a:ext cx="274246" cy="419001"/>
                </a:xfrm>
                <a:prstGeom prst="rect">
                  <a:avLst/>
                </a:prstGeom>
                <a:solidFill>
                  <a:schemeClr val="accent1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r" rtl="1"/>
                  <a:endParaRPr lang="en-US">
                    <a:solidFill>
                      <a:schemeClr val="tx1"/>
                    </a:solidFill>
                    <a:cs typeface="B Nazanin" pitchFamily="2" charset="-78"/>
                  </a:endParaRPr>
                </a:p>
              </p:txBody>
            </p:sp>
            <p:sp>
              <p:nvSpPr>
                <p:cNvPr id="152" name="Rectangle 151">
                  <a:extLst>
                    <a:ext uri="{FF2B5EF4-FFF2-40B4-BE49-F238E27FC236}">
                      <a16:creationId xmlns:a16="http://schemas.microsoft.com/office/drawing/2014/main" id="{EC1CAC4A-C377-4BAD-9CC5-A1E19C25928B}"/>
                    </a:ext>
                  </a:extLst>
                </p:cNvPr>
                <p:cNvSpPr/>
                <p:nvPr/>
              </p:nvSpPr>
              <p:spPr>
                <a:xfrm>
                  <a:off x="1506693" y="3133868"/>
                  <a:ext cx="123633" cy="298939"/>
                </a:xfrm>
                <a:prstGeom prst="rect">
                  <a:avLst/>
                </a:prstGeom>
                <a:solidFill>
                  <a:schemeClr val="accent1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r" rtl="1"/>
                  <a:endParaRPr lang="en-US">
                    <a:solidFill>
                      <a:schemeClr val="tx1"/>
                    </a:solidFill>
                    <a:cs typeface="B Nazanin" pitchFamily="2" charset="-78"/>
                  </a:endParaRPr>
                </a:p>
              </p:txBody>
            </p:sp>
          </p:grpSp>
          <p:sp>
            <p:nvSpPr>
              <p:cNvPr id="125" name="Freeform: Shape 124">
                <a:extLst>
                  <a:ext uri="{FF2B5EF4-FFF2-40B4-BE49-F238E27FC236}">
                    <a16:creationId xmlns:a16="http://schemas.microsoft.com/office/drawing/2014/main" id="{F0701C62-0429-47FC-8024-D62260A57BE1}"/>
                  </a:ext>
                </a:extLst>
              </p:cNvPr>
              <p:cNvSpPr/>
              <p:nvPr/>
            </p:nvSpPr>
            <p:spPr>
              <a:xfrm>
                <a:off x="7065352" y="3543092"/>
                <a:ext cx="294608" cy="974060"/>
              </a:xfrm>
              <a:custGeom>
                <a:avLst/>
                <a:gdLst>
                  <a:gd name="connsiteX0" fmla="*/ 142121 w 152400"/>
                  <a:gd name="connsiteY0" fmla="*/ 516255 h 647700"/>
                  <a:gd name="connsiteX1" fmla="*/ 154504 w 152400"/>
                  <a:gd name="connsiteY1" fmla="*/ 254318 h 647700"/>
                  <a:gd name="connsiteX2" fmla="*/ 119261 w 152400"/>
                  <a:gd name="connsiteY2" fmla="*/ 180023 h 647700"/>
                  <a:gd name="connsiteX3" fmla="*/ 101164 w 152400"/>
                  <a:gd name="connsiteY3" fmla="*/ 54293 h 647700"/>
                  <a:gd name="connsiteX4" fmla="*/ 78304 w 152400"/>
                  <a:gd name="connsiteY4" fmla="*/ 0 h 647700"/>
                  <a:gd name="connsiteX5" fmla="*/ 78304 w 152400"/>
                  <a:gd name="connsiteY5" fmla="*/ 0 h 647700"/>
                  <a:gd name="connsiteX6" fmla="*/ 77351 w 152400"/>
                  <a:gd name="connsiteY6" fmla="*/ 0 h 647700"/>
                  <a:gd name="connsiteX7" fmla="*/ 76399 w 152400"/>
                  <a:gd name="connsiteY7" fmla="*/ 0 h 647700"/>
                  <a:gd name="connsiteX8" fmla="*/ 76399 w 152400"/>
                  <a:gd name="connsiteY8" fmla="*/ 0 h 647700"/>
                  <a:gd name="connsiteX9" fmla="*/ 53539 w 152400"/>
                  <a:gd name="connsiteY9" fmla="*/ 54293 h 647700"/>
                  <a:gd name="connsiteX10" fmla="*/ 35441 w 152400"/>
                  <a:gd name="connsiteY10" fmla="*/ 180023 h 647700"/>
                  <a:gd name="connsiteX11" fmla="*/ 199 w 152400"/>
                  <a:gd name="connsiteY11" fmla="*/ 254318 h 647700"/>
                  <a:gd name="connsiteX12" fmla="*/ 12581 w 152400"/>
                  <a:gd name="connsiteY12" fmla="*/ 516255 h 647700"/>
                  <a:gd name="connsiteX13" fmla="*/ 12581 w 152400"/>
                  <a:gd name="connsiteY13" fmla="*/ 575310 h 647700"/>
                  <a:gd name="connsiteX14" fmla="*/ 2104 w 152400"/>
                  <a:gd name="connsiteY14" fmla="*/ 638175 h 647700"/>
                  <a:gd name="connsiteX15" fmla="*/ 150694 w 152400"/>
                  <a:gd name="connsiteY15" fmla="*/ 638175 h 647700"/>
                  <a:gd name="connsiteX16" fmla="*/ 140216 w 152400"/>
                  <a:gd name="connsiteY16" fmla="*/ 575310 h 647700"/>
                  <a:gd name="connsiteX17" fmla="*/ 142121 w 152400"/>
                  <a:gd name="connsiteY17" fmla="*/ 516255 h 647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52400" h="647700">
                    <a:moveTo>
                      <a:pt x="142121" y="516255"/>
                    </a:moveTo>
                    <a:cubicBezTo>
                      <a:pt x="144026" y="476250"/>
                      <a:pt x="156409" y="300038"/>
                      <a:pt x="154504" y="254318"/>
                    </a:cubicBezTo>
                    <a:cubicBezTo>
                      <a:pt x="153551" y="218123"/>
                      <a:pt x="137359" y="208598"/>
                      <a:pt x="119261" y="180023"/>
                    </a:cubicBezTo>
                    <a:cubicBezTo>
                      <a:pt x="97354" y="145733"/>
                      <a:pt x="101164" y="93345"/>
                      <a:pt x="101164" y="54293"/>
                    </a:cubicBezTo>
                    <a:cubicBezTo>
                      <a:pt x="101164" y="27623"/>
                      <a:pt x="114499" y="952"/>
                      <a:pt x="78304" y="0"/>
                    </a:cubicBezTo>
                    <a:cubicBezTo>
                      <a:pt x="78304" y="0"/>
                      <a:pt x="78304" y="0"/>
                      <a:pt x="78304" y="0"/>
                    </a:cubicBezTo>
                    <a:cubicBezTo>
                      <a:pt x="78304" y="0"/>
                      <a:pt x="78304" y="0"/>
                      <a:pt x="77351" y="0"/>
                    </a:cubicBezTo>
                    <a:cubicBezTo>
                      <a:pt x="77351" y="0"/>
                      <a:pt x="77351" y="0"/>
                      <a:pt x="76399" y="0"/>
                    </a:cubicBezTo>
                    <a:cubicBezTo>
                      <a:pt x="76399" y="0"/>
                      <a:pt x="76399" y="0"/>
                      <a:pt x="76399" y="0"/>
                    </a:cubicBezTo>
                    <a:cubicBezTo>
                      <a:pt x="39251" y="952"/>
                      <a:pt x="52586" y="26670"/>
                      <a:pt x="53539" y="54293"/>
                    </a:cubicBezTo>
                    <a:cubicBezTo>
                      <a:pt x="53539" y="93345"/>
                      <a:pt x="57349" y="145733"/>
                      <a:pt x="35441" y="180023"/>
                    </a:cubicBezTo>
                    <a:cubicBezTo>
                      <a:pt x="17344" y="208598"/>
                      <a:pt x="1151" y="218123"/>
                      <a:pt x="199" y="254318"/>
                    </a:cubicBezTo>
                    <a:cubicBezTo>
                      <a:pt x="-1706" y="300038"/>
                      <a:pt x="10676" y="476250"/>
                      <a:pt x="12581" y="516255"/>
                    </a:cubicBezTo>
                    <a:cubicBezTo>
                      <a:pt x="13534" y="536258"/>
                      <a:pt x="14486" y="555308"/>
                      <a:pt x="12581" y="575310"/>
                    </a:cubicBezTo>
                    <a:cubicBezTo>
                      <a:pt x="11629" y="591503"/>
                      <a:pt x="-3611" y="623888"/>
                      <a:pt x="2104" y="638175"/>
                    </a:cubicBezTo>
                    <a:cubicBezTo>
                      <a:pt x="8771" y="655320"/>
                      <a:pt x="144026" y="655320"/>
                      <a:pt x="150694" y="638175"/>
                    </a:cubicBezTo>
                    <a:cubicBezTo>
                      <a:pt x="156409" y="623888"/>
                      <a:pt x="141169" y="590550"/>
                      <a:pt x="140216" y="575310"/>
                    </a:cubicBezTo>
                    <a:cubicBezTo>
                      <a:pt x="140216" y="555308"/>
                      <a:pt x="141169" y="535305"/>
                      <a:pt x="142121" y="516255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  <p:grpSp>
            <p:nvGrpSpPr>
              <p:cNvPr id="126" name="Group 125">
                <a:extLst>
                  <a:ext uri="{FF2B5EF4-FFF2-40B4-BE49-F238E27FC236}">
                    <a16:creationId xmlns:a16="http://schemas.microsoft.com/office/drawing/2014/main" id="{7C05D78B-D5A4-4D89-A334-61C4961B06C2}"/>
                  </a:ext>
                </a:extLst>
              </p:cNvPr>
              <p:cNvGrpSpPr/>
              <p:nvPr/>
            </p:nvGrpSpPr>
            <p:grpSpPr>
              <a:xfrm>
                <a:off x="4935139" y="1178574"/>
                <a:ext cx="1185686" cy="3323087"/>
                <a:chOff x="759811" y="527538"/>
                <a:chExt cx="1603131" cy="3974123"/>
              </a:xfrm>
            </p:grpSpPr>
            <p:grpSp>
              <p:nvGrpSpPr>
                <p:cNvPr id="139" name="Group 138">
                  <a:extLst>
                    <a:ext uri="{FF2B5EF4-FFF2-40B4-BE49-F238E27FC236}">
                      <a16:creationId xmlns:a16="http://schemas.microsoft.com/office/drawing/2014/main" id="{86D9E8D7-732B-436B-BCC6-BC25E449B370}"/>
                    </a:ext>
                  </a:extLst>
                </p:cNvPr>
                <p:cNvGrpSpPr/>
                <p:nvPr/>
              </p:nvGrpSpPr>
              <p:grpSpPr>
                <a:xfrm>
                  <a:off x="1055818" y="527538"/>
                  <a:ext cx="1011116" cy="3974123"/>
                  <a:chOff x="3745523" y="738554"/>
                  <a:chExt cx="870439" cy="3974123"/>
                </a:xfrm>
              </p:grpSpPr>
              <p:sp>
                <p:nvSpPr>
                  <p:cNvPr id="146" name="Rectangle 145">
                    <a:extLst>
                      <a:ext uri="{FF2B5EF4-FFF2-40B4-BE49-F238E27FC236}">
                        <a16:creationId xmlns:a16="http://schemas.microsoft.com/office/drawing/2014/main" id="{27DDCD07-B2EB-4021-B133-626910A940B5}"/>
                      </a:ext>
                    </a:extLst>
                  </p:cNvPr>
                  <p:cNvSpPr/>
                  <p:nvPr/>
                </p:nvSpPr>
                <p:spPr>
                  <a:xfrm>
                    <a:off x="3745523" y="738554"/>
                    <a:ext cx="870439" cy="3974123"/>
                  </a:xfrm>
                  <a:prstGeom prst="rect">
                    <a:avLst/>
                  </a:prstGeom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r" rtl="1"/>
                    <a:endParaRPr lang="en-US">
                      <a:solidFill>
                        <a:schemeClr val="tx1"/>
                      </a:solidFill>
                      <a:cs typeface="B Nazanin" pitchFamily="2" charset="-78"/>
                    </a:endParaRPr>
                  </a:p>
                </p:txBody>
              </p:sp>
              <p:sp>
                <p:nvSpPr>
                  <p:cNvPr id="147" name="Rectangle 146">
                    <a:extLst>
                      <a:ext uri="{FF2B5EF4-FFF2-40B4-BE49-F238E27FC236}">
                        <a16:creationId xmlns:a16="http://schemas.microsoft.com/office/drawing/2014/main" id="{395D090A-8317-410C-92D1-9809A0280B39}"/>
                      </a:ext>
                    </a:extLst>
                  </p:cNvPr>
                  <p:cNvSpPr/>
                  <p:nvPr/>
                </p:nvSpPr>
                <p:spPr>
                  <a:xfrm>
                    <a:off x="4176346" y="738554"/>
                    <a:ext cx="439616" cy="3974123"/>
                  </a:xfrm>
                  <a:prstGeom prst="rect">
                    <a:avLst/>
                  </a:prstGeom>
                  <a:solidFill>
                    <a:schemeClr val="accent1">
                      <a:lumMod val="7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r" rtl="1"/>
                    <a:endParaRPr lang="en-US">
                      <a:solidFill>
                        <a:schemeClr val="tx1"/>
                      </a:solidFill>
                      <a:cs typeface="B Nazanin" pitchFamily="2" charset="-78"/>
                    </a:endParaRPr>
                  </a:p>
                </p:txBody>
              </p:sp>
            </p:grpSp>
            <p:grpSp>
              <p:nvGrpSpPr>
                <p:cNvPr id="140" name="Group 139">
                  <a:extLst>
                    <a:ext uri="{FF2B5EF4-FFF2-40B4-BE49-F238E27FC236}">
                      <a16:creationId xmlns:a16="http://schemas.microsoft.com/office/drawing/2014/main" id="{2BE5F27A-FAE8-4BB8-ABF2-E82D87253519}"/>
                    </a:ext>
                  </a:extLst>
                </p:cNvPr>
                <p:cNvGrpSpPr/>
                <p:nvPr/>
              </p:nvGrpSpPr>
              <p:grpSpPr>
                <a:xfrm>
                  <a:off x="759811" y="1591407"/>
                  <a:ext cx="1603131" cy="724247"/>
                  <a:chOff x="3897923" y="890954"/>
                  <a:chExt cx="870439" cy="3974123"/>
                </a:xfrm>
              </p:grpSpPr>
              <p:sp>
                <p:nvSpPr>
                  <p:cNvPr id="144" name="Rectangle 143">
                    <a:extLst>
                      <a:ext uri="{FF2B5EF4-FFF2-40B4-BE49-F238E27FC236}">
                        <a16:creationId xmlns:a16="http://schemas.microsoft.com/office/drawing/2014/main" id="{500026DD-EF8C-4525-B105-0AA5064B804D}"/>
                      </a:ext>
                    </a:extLst>
                  </p:cNvPr>
                  <p:cNvSpPr/>
                  <p:nvPr/>
                </p:nvSpPr>
                <p:spPr>
                  <a:xfrm>
                    <a:off x="3897923" y="890954"/>
                    <a:ext cx="870439" cy="3974123"/>
                  </a:xfrm>
                  <a:prstGeom prst="rect">
                    <a:avLst/>
                  </a:prstGeom>
                  <a:solidFill>
                    <a:schemeClr val="accent1">
                      <a:lumMod val="60000"/>
                      <a:lumOff val="4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r" rtl="1"/>
                    <a:endParaRPr lang="en-US">
                      <a:solidFill>
                        <a:schemeClr val="tx1"/>
                      </a:solidFill>
                      <a:cs typeface="B Nazanin" pitchFamily="2" charset="-78"/>
                    </a:endParaRPr>
                  </a:p>
                </p:txBody>
              </p:sp>
              <p:sp>
                <p:nvSpPr>
                  <p:cNvPr id="145" name="Rectangle 144">
                    <a:extLst>
                      <a:ext uri="{FF2B5EF4-FFF2-40B4-BE49-F238E27FC236}">
                        <a16:creationId xmlns:a16="http://schemas.microsoft.com/office/drawing/2014/main" id="{4A2690A2-FCFD-4B2D-81ED-49337A1DD1A8}"/>
                      </a:ext>
                    </a:extLst>
                  </p:cNvPr>
                  <p:cNvSpPr/>
                  <p:nvPr/>
                </p:nvSpPr>
                <p:spPr>
                  <a:xfrm>
                    <a:off x="4328746" y="890954"/>
                    <a:ext cx="439616" cy="3974123"/>
                  </a:xfrm>
                  <a:prstGeom prst="rect">
                    <a:avLst/>
                  </a:prstGeom>
                  <a:solidFill>
                    <a:schemeClr val="accent1">
                      <a:lumMod val="7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r" rtl="1"/>
                    <a:endParaRPr lang="en-US">
                      <a:solidFill>
                        <a:schemeClr val="tx1"/>
                      </a:solidFill>
                      <a:cs typeface="B Nazanin" pitchFamily="2" charset="-78"/>
                    </a:endParaRPr>
                  </a:p>
                </p:txBody>
              </p:sp>
            </p:grpSp>
            <p:sp>
              <p:nvSpPr>
                <p:cNvPr id="141" name="Rectangle 140">
                  <a:extLst>
                    <a:ext uri="{FF2B5EF4-FFF2-40B4-BE49-F238E27FC236}">
                      <a16:creationId xmlns:a16="http://schemas.microsoft.com/office/drawing/2014/main" id="{F6FD4BB7-6352-4159-ADCC-D0FD70D39C83}"/>
                    </a:ext>
                  </a:extLst>
                </p:cNvPr>
                <p:cNvSpPr/>
                <p:nvPr/>
              </p:nvSpPr>
              <p:spPr>
                <a:xfrm>
                  <a:off x="1055818" y="2330074"/>
                  <a:ext cx="1011116" cy="375071"/>
                </a:xfrm>
                <a:prstGeom prst="rect">
                  <a:avLst/>
                </a:prstGeom>
                <a:solidFill>
                  <a:schemeClr val="accent1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r" rtl="1"/>
                  <a:endParaRPr lang="en-US">
                    <a:solidFill>
                      <a:schemeClr val="tx1"/>
                    </a:solidFill>
                    <a:cs typeface="B Nazanin" pitchFamily="2" charset="-78"/>
                  </a:endParaRPr>
                </a:p>
              </p:txBody>
            </p:sp>
            <p:sp>
              <p:nvSpPr>
                <p:cNvPr id="142" name="Rectangle 141">
                  <a:extLst>
                    <a:ext uri="{FF2B5EF4-FFF2-40B4-BE49-F238E27FC236}">
                      <a16:creationId xmlns:a16="http://schemas.microsoft.com/office/drawing/2014/main" id="{15626357-D32D-4F21-AFC7-CE7D158CA19A}"/>
                    </a:ext>
                  </a:extLst>
                </p:cNvPr>
                <p:cNvSpPr/>
                <p:nvPr/>
              </p:nvSpPr>
              <p:spPr>
                <a:xfrm>
                  <a:off x="1429777" y="2705145"/>
                  <a:ext cx="274246" cy="419001"/>
                </a:xfrm>
                <a:prstGeom prst="rect">
                  <a:avLst/>
                </a:prstGeom>
                <a:solidFill>
                  <a:schemeClr val="accent1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r" rtl="1"/>
                  <a:endParaRPr lang="en-US">
                    <a:solidFill>
                      <a:schemeClr val="tx1"/>
                    </a:solidFill>
                    <a:cs typeface="B Nazanin" pitchFamily="2" charset="-78"/>
                  </a:endParaRPr>
                </a:p>
              </p:txBody>
            </p:sp>
            <p:sp>
              <p:nvSpPr>
                <p:cNvPr id="143" name="Rectangle 142">
                  <a:extLst>
                    <a:ext uri="{FF2B5EF4-FFF2-40B4-BE49-F238E27FC236}">
                      <a16:creationId xmlns:a16="http://schemas.microsoft.com/office/drawing/2014/main" id="{8266CF01-C438-402E-8B3E-00FD95DCA651}"/>
                    </a:ext>
                  </a:extLst>
                </p:cNvPr>
                <p:cNvSpPr/>
                <p:nvPr/>
              </p:nvSpPr>
              <p:spPr>
                <a:xfrm>
                  <a:off x="1506693" y="3133868"/>
                  <a:ext cx="123633" cy="298939"/>
                </a:xfrm>
                <a:prstGeom prst="rect">
                  <a:avLst/>
                </a:prstGeom>
                <a:solidFill>
                  <a:schemeClr val="accent1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r" rtl="1"/>
                  <a:endParaRPr lang="en-US">
                    <a:solidFill>
                      <a:schemeClr val="tx1"/>
                    </a:solidFill>
                    <a:cs typeface="B Nazanin" pitchFamily="2" charset="-78"/>
                  </a:endParaRPr>
                </a:p>
              </p:txBody>
            </p:sp>
          </p:grpSp>
          <p:sp>
            <p:nvSpPr>
              <p:cNvPr id="127" name="Freeform: Shape 126">
                <a:extLst>
                  <a:ext uri="{FF2B5EF4-FFF2-40B4-BE49-F238E27FC236}">
                    <a16:creationId xmlns:a16="http://schemas.microsoft.com/office/drawing/2014/main" id="{67F1F9E6-E57E-49F4-8715-195670FC0F29}"/>
                  </a:ext>
                </a:extLst>
              </p:cNvPr>
              <p:cNvSpPr/>
              <p:nvPr/>
            </p:nvSpPr>
            <p:spPr>
              <a:xfrm>
                <a:off x="5374689" y="3543092"/>
                <a:ext cx="294608" cy="974060"/>
              </a:xfrm>
              <a:custGeom>
                <a:avLst/>
                <a:gdLst>
                  <a:gd name="connsiteX0" fmla="*/ 142121 w 152400"/>
                  <a:gd name="connsiteY0" fmla="*/ 516255 h 647700"/>
                  <a:gd name="connsiteX1" fmla="*/ 154504 w 152400"/>
                  <a:gd name="connsiteY1" fmla="*/ 254318 h 647700"/>
                  <a:gd name="connsiteX2" fmla="*/ 119261 w 152400"/>
                  <a:gd name="connsiteY2" fmla="*/ 180023 h 647700"/>
                  <a:gd name="connsiteX3" fmla="*/ 101164 w 152400"/>
                  <a:gd name="connsiteY3" fmla="*/ 54293 h 647700"/>
                  <a:gd name="connsiteX4" fmla="*/ 78304 w 152400"/>
                  <a:gd name="connsiteY4" fmla="*/ 0 h 647700"/>
                  <a:gd name="connsiteX5" fmla="*/ 78304 w 152400"/>
                  <a:gd name="connsiteY5" fmla="*/ 0 h 647700"/>
                  <a:gd name="connsiteX6" fmla="*/ 77351 w 152400"/>
                  <a:gd name="connsiteY6" fmla="*/ 0 h 647700"/>
                  <a:gd name="connsiteX7" fmla="*/ 76399 w 152400"/>
                  <a:gd name="connsiteY7" fmla="*/ 0 h 647700"/>
                  <a:gd name="connsiteX8" fmla="*/ 76399 w 152400"/>
                  <a:gd name="connsiteY8" fmla="*/ 0 h 647700"/>
                  <a:gd name="connsiteX9" fmla="*/ 53539 w 152400"/>
                  <a:gd name="connsiteY9" fmla="*/ 54293 h 647700"/>
                  <a:gd name="connsiteX10" fmla="*/ 35441 w 152400"/>
                  <a:gd name="connsiteY10" fmla="*/ 180023 h 647700"/>
                  <a:gd name="connsiteX11" fmla="*/ 199 w 152400"/>
                  <a:gd name="connsiteY11" fmla="*/ 254318 h 647700"/>
                  <a:gd name="connsiteX12" fmla="*/ 12581 w 152400"/>
                  <a:gd name="connsiteY12" fmla="*/ 516255 h 647700"/>
                  <a:gd name="connsiteX13" fmla="*/ 12581 w 152400"/>
                  <a:gd name="connsiteY13" fmla="*/ 575310 h 647700"/>
                  <a:gd name="connsiteX14" fmla="*/ 2104 w 152400"/>
                  <a:gd name="connsiteY14" fmla="*/ 638175 h 647700"/>
                  <a:gd name="connsiteX15" fmla="*/ 150694 w 152400"/>
                  <a:gd name="connsiteY15" fmla="*/ 638175 h 647700"/>
                  <a:gd name="connsiteX16" fmla="*/ 140216 w 152400"/>
                  <a:gd name="connsiteY16" fmla="*/ 575310 h 647700"/>
                  <a:gd name="connsiteX17" fmla="*/ 142121 w 152400"/>
                  <a:gd name="connsiteY17" fmla="*/ 516255 h 647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52400" h="647700">
                    <a:moveTo>
                      <a:pt x="142121" y="516255"/>
                    </a:moveTo>
                    <a:cubicBezTo>
                      <a:pt x="144026" y="476250"/>
                      <a:pt x="156409" y="300038"/>
                      <a:pt x="154504" y="254318"/>
                    </a:cubicBezTo>
                    <a:cubicBezTo>
                      <a:pt x="153551" y="218123"/>
                      <a:pt x="137359" y="208598"/>
                      <a:pt x="119261" y="180023"/>
                    </a:cubicBezTo>
                    <a:cubicBezTo>
                      <a:pt x="97354" y="145733"/>
                      <a:pt x="101164" y="93345"/>
                      <a:pt x="101164" y="54293"/>
                    </a:cubicBezTo>
                    <a:cubicBezTo>
                      <a:pt x="101164" y="27623"/>
                      <a:pt x="114499" y="952"/>
                      <a:pt x="78304" y="0"/>
                    </a:cubicBezTo>
                    <a:cubicBezTo>
                      <a:pt x="78304" y="0"/>
                      <a:pt x="78304" y="0"/>
                      <a:pt x="78304" y="0"/>
                    </a:cubicBezTo>
                    <a:cubicBezTo>
                      <a:pt x="78304" y="0"/>
                      <a:pt x="78304" y="0"/>
                      <a:pt x="77351" y="0"/>
                    </a:cubicBezTo>
                    <a:cubicBezTo>
                      <a:pt x="77351" y="0"/>
                      <a:pt x="77351" y="0"/>
                      <a:pt x="76399" y="0"/>
                    </a:cubicBezTo>
                    <a:cubicBezTo>
                      <a:pt x="76399" y="0"/>
                      <a:pt x="76399" y="0"/>
                      <a:pt x="76399" y="0"/>
                    </a:cubicBezTo>
                    <a:cubicBezTo>
                      <a:pt x="39251" y="952"/>
                      <a:pt x="52586" y="26670"/>
                      <a:pt x="53539" y="54293"/>
                    </a:cubicBezTo>
                    <a:cubicBezTo>
                      <a:pt x="53539" y="93345"/>
                      <a:pt x="57349" y="145733"/>
                      <a:pt x="35441" y="180023"/>
                    </a:cubicBezTo>
                    <a:cubicBezTo>
                      <a:pt x="17344" y="208598"/>
                      <a:pt x="1151" y="218123"/>
                      <a:pt x="199" y="254318"/>
                    </a:cubicBezTo>
                    <a:cubicBezTo>
                      <a:pt x="-1706" y="300038"/>
                      <a:pt x="10676" y="476250"/>
                      <a:pt x="12581" y="516255"/>
                    </a:cubicBezTo>
                    <a:cubicBezTo>
                      <a:pt x="13534" y="536258"/>
                      <a:pt x="14486" y="555308"/>
                      <a:pt x="12581" y="575310"/>
                    </a:cubicBezTo>
                    <a:cubicBezTo>
                      <a:pt x="11629" y="591503"/>
                      <a:pt x="-3611" y="623888"/>
                      <a:pt x="2104" y="638175"/>
                    </a:cubicBezTo>
                    <a:cubicBezTo>
                      <a:pt x="8771" y="655320"/>
                      <a:pt x="144026" y="655320"/>
                      <a:pt x="150694" y="638175"/>
                    </a:cubicBezTo>
                    <a:cubicBezTo>
                      <a:pt x="156409" y="623888"/>
                      <a:pt x="141169" y="590550"/>
                      <a:pt x="140216" y="575310"/>
                    </a:cubicBezTo>
                    <a:cubicBezTo>
                      <a:pt x="140216" y="555308"/>
                      <a:pt x="141169" y="535305"/>
                      <a:pt x="142121" y="516255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  <p:grpSp>
            <p:nvGrpSpPr>
              <p:cNvPr id="128" name="Group 127">
                <a:extLst>
                  <a:ext uri="{FF2B5EF4-FFF2-40B4-BE49-F238E27FC236}">
                    <a16:creationId xmlns:a16="http://schemas.microsoft.com/office/drawing/2014/main" id="{5710CE0A-300C-426E-8511-6C3E0AD83397}"/>
                  </a:ext>
                </a:extLst>
              </p:cNvPr>
              <p:cNvGrpSpPr/>
              <p:nvPr/>
            </p:nvGrpSpPr>
            <p:grpSpPr>
              <a:xfrm>
                <a:off x="3244476" y="1178574"/>
                <a:ext cx="1185686" cy="3323087"/>
                <a:chOff x="759811" y="527538"/>
                <a:chExt cx="1603131" cy="3974123"/>
              </a:xfrm>
            </p:grpSpPr>
            <p:grpSp>
              <p:nvGrpSpPr>
                <p:cNvPr id="130" name="Group 129">
                  <a:extLst>
                    <a:ext uri="{FF2B5EF4-FFF2-40B4-BE49-F238E27FC236}">
                      <a16:creationId xmlns:a16="http://schemas.microsoft.com/office/drawing/2014/main" id="{44286606-D58F-409D-8E53-7104A88C05E1}"/>
                    </a:ext>
                  </a:extLst>
                </p:cNvPr>
                <p:cNvGrpSpPr/>
                <p:nvPr/>
              </p:nvGrpSpPr>
              <p:grpSpPr>
                <a:xfrm>
                  <a:off x="1055818" y="527538"/>
                  <a:ext cx="1011116" cy="3974123"/>
                  <a:chOff x="3745523" y="738554"/>
                  <a:chExt cx="870439" cy="3974123"/>
                </a:xfrm>
              </p:grpSpPr>
              <p:sp>
                <p:nvSpPr>
                  <p:cNvPr id="137" name="Rectangle 136">
                    <a:extLst>
                      <a:ext uri="{FF2B5EF4-FFF2-40B4-BE49-F238E27FC236}">
                        <a16:creationId xmlns:a16="http://schemas.microsoft.com/office/drawing/2014/main" id="{CD47DBED-4133-4B69-BD8E-5BF8D6642A2B}"/>
                      </a:ext>
                    </a:extLst>
                  </p:cNvPr>
                  <p:cNvSpPr/>
                  <p:nvPr/>
                </p:nvSpPr>
                <p:spPr>
                  <a:xfrm>
                    <a:off x="3745523" y="738554"/>
                    <a:ext cx="870439" cy="3974123"/>
                  </a:xfrm>
                  <a:prstGeom prst="rect">
                    <a:avLst/>
                  </a:prstGeom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r" rtl="1"/>
                    <a:endParaRPr lang="en-US">
                      <a:solidFill>
                        <a:schemeClr val="tx1"/>
                      </a:solidFill>
                      <a:cs typeface="B Nazanin" pitchFamily="2" charset="-78"/>
                    </a:endParaRPr>
                  </a:p>
                </p:txBody>
              </p:sp>
              <p:sp>
                <p:nvSpPr>
                  <p:cNvPr id="138" name="Rectangle 137">
                    <a:extLst>
                      <a:ext uri="{FF2B5EF4-FFF2-40B4-BE49-F238E27FC236}">
                        <a16:creationId xmlns:a16="http://schemas.microsoft.com/office/drawing/2014/main" id="{93AAADBD-2040-4068-9C48-61B5D5FE3229}"/>
                      </a:ext>
                    </a:extLst>
                  </p:cNvPr>
                  <p:cNvSpPr/>
                  <p:nvPr/>
                </p:nvSpPr>
                <p:spPr>
                  <a:xfrm>
                    <a:off x="4176346" y="738554"/>
                    <a:ext cx="439616" cy="3974123"/>
                  </a:xfrm>
                  <a:prstGeom prst="rect">
                    <a:avLst/>
                  </a:prstGeom>
                  <a:solidFill>
                    <a:schemeClr val="accent1">
                      <a:lumMod val="7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r" rtl="1"/>
                    <a:endParaRPr lang="en-US">
                      <a:solidFill>
                        <a:schemeClr val="tx1"/>
                      </a:solidFill>
                      <a:cs typeface="B Nazanin" pitchFamily="2" charset="-78"/>
                    </a:endParaRPr>
                  </a:p>
                </p:txBody>
              </p:sp>
            </p:grpSp>
            <p:grpSp>
              <p:nvGrpSpPr>
                <p:cNvPr id="131" name="Group 130">
                  <a:extLst>
                    <a:ext uri="{FF2B5EF4-FFF2-40B4-BE49-F238E27FC236}">
                      <a16:creationId xmlns:a16="http://schemas.microsoft.com/office/drawing/2014/main" id="{E23008DA-5A5D-4E80-B36C-D604D2F2E9F4}"/>
                    </a:ext>
                  </a:extLst>
                </p:cNvPr>
                <p:cNvGrpSpPr/>
                <p:nvPr/>
              </p:nvGrpSpPr>
              <p:grpSpPr>
                <a:xfrm>
                  <a:off x="759811" y="1591407"/>
                  <a:ext cx="1603131" cy="724247"/>
                  <a:chOff x="3897923" y="890954"/>
                  <a:chExt cx="870439" cy="3974123"/>
                </a:xfrm>
              </p:grpSpPr>
              <p:sp>
                <p:nvSpPr>
                  <p:cNvPr id="135" name="Rectangle 134">
                    <a:extLst>
                      <a:ext uri="{FF2B5EF4-FFF2-40B4-BE49-F238E27FC236}">
                        <a16:creationId xmlns:a16="http://schemas.microsoft.com/office/drawing/2014/main" id="{5A566742-4BFD-4293-AE3C-C2E631732C6E}"/>
                      </a:ext>
                    </a:extLst>
                  </p:cNvPr>
                  <p:cNvSpPr/>
                  <p:nvPr/>
                </p:nvSpPr>
                <p:spPr>
                  <a:xfrm>
                    <a:off x="3897923" y="890954"/>
                    <a:ext cx="870439" cy="3974123"/>
                  </a:xfrm>
                  <a:prstGeom prst="rect">
                    <a:avLst/>
                  </a:prstGeom>
                  <a:solidFill>
                    <a:schemeClr val="accent1">
                      <a:lumMod val="60000"/>
                      <a:lumOff val="4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r" rtl="1"/>
                    <a:endParaRPr lang="en-US">
                      <a:solidFill>
                        <a:schemeClr val="tx1"/>
                      </a:solidFill>
                      <a:cs typeface="B Nazanin" pitchFamily="2" charset="-78"/>
                    </a:endParaRPr>
                  </a:p>
                </p:txBody>
              </p:sp>
              <p:sp>
                <p:nvSpPr>
                  <p:cNvPr id="136" name="Rectangle 135">
                    <a:extLst>
                      <a:ext uri="{FF2B5EF4-FFF2-40B4-BE49-F238E27FC236}">
                        <a16:creationId xmlns:a16="http://schemas.microsoft.com/office/drawing/2014/main" id="{9DD85431-CAFC-425F-8117-0EED662943FF}"/>
                      </a:ext>
                    </a:extLst>
                  </p:cNvPr>
                  <p:cNvSpPr/>
                  <p:nvPr/>
                </p:nvSpPr>
                <p:spPr>
                  <a:xfrm>
                    <a:off x="4328746" y="890954"/>
                    <a:ext cx="439616" cy="3974123"/>
                  </a:xfrm>
                  <a:prstGeom prst="rect">
                    <a:avLst/>
                  </a:prstGeom>
                  <a:solidFill>
                    <a:schemeClr val="accent1">
                      <a:lumMod val="7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r" rtl="1"/>
                    <a:endParaRPr lang="en-US">
                      <a:solidFill>
                        <a:schemeClr val="tx1"/>
                      </a:solidFill>
                      <a:cs typeface="B Nazanin" pitchFamily="2" charset="-78"/>
                    </a:endParaRPr>
                  </a:p>
                </p:txBody>
              </p:sp>
            </p:grpSp>
            <p:sp>
              <p:nvSpPr>
                <p:cNvPr id="132" name="Rectangle 131">
                  <a:extLst>
                    <a:ext uri="{FF2B5EF4-FFF2-40B4-BE49-F238E27FC236}">
                      <a16:creationId xmlns:a16="http://schemas.microsoft.com/office/drawing/2014/main" id="{8E8BCEEB-0D96-47FD-88A1-4F5214C8A9E6}"/>
                    </a:ext>
                  </a:extLst>
                </p:cNvPr>
                <p:cNvSpPr/>
                <p:nvPr/>
              </p:nvSpPr>
              <p:spPr>
                <a:xfrm>
                  <a:off x="1055818" y="2330074"/>
                  <a:ext cx="1011116" cy="375071"/>
                </a:xfrm>
                <a:prstGeom prst="rect">
                  <a:avLst/>
                </a:prstGeom>
                <a:solidFill>
                  <a:schemeClr val="accent1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r" rtl="1"/>
                  <a:endParaRPr lang="en-US">
                    <a:solidFill>
                      <a:schemeClr val="tx1"/>
                    </a:solidFill>
                    <a:cs typeface="B Nazanin" pitchFamily="2" charset="-78"/>
                  </a:endParaRPr>
                </a:p>
              </p:txBody>
            </p:sp>
            <p:sp>
              <p:nvSpPr>
                <p:cNvPr id="133" name="Rectangle 132">
                  <a:extLst>
                    <a:ext uri="{FF2B5EF4-FFF2-40B4-BE49-F238E27FC236}">
                      <a16:creationId xmlns:a16="http://schemas.microsoft.com/office/drawing/2014/main" id="{1A692642-ADA9-44A8-82B5-07D2A98BA169}"/>
                    </a:ext>
                  </a:extLst>
                </p:cNvPr>
                <p:cNvSpPr/>
                <p:nvPr/>
              </p:nvSpPr>
              <p:spPr>
                <a:xfrm>
                  <a:off x="1429777" y="2705145"/>
                  <a:ext cx="274246" cy="419001"/>
                </a:xfrm>
                <a:prstGeom prst="rect">
                  <a:avLst/>
                </a:prstGeom>
                <a:solidFill>
                  <a:schemeClr val="accent1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r" rtl="1"/>
                  <a:endParaRPr lang="en-US">
                    <a:solidFill>
                      <a:schemeClr val="tx1"/>
                    </a:solidFill>
                    <a:cs typeface="B Nazanin" pitchFamily="2" charset="-78"/>
                  </a:endParaRPr>
                </a:p>
              </p:txBody>
            </p:sp>
            <p:sp>
              <p:nvSpPr>
                <p:cNvPr id="134" name="Rectangle 133">
                  <a:extLst>
                    <a:ext uri="{FF2B5EF4-FFF2-40B4-BE49-F238E27FC236}">
                      <a16:creationId xmlns:a16="http://schemas.microsoft.com/office/drawing/2014/main" id="{F78523B5-8DAC-439B-9F83-183858A07921}"/>
                    </a:ext>
                  </a:extLst>
                </p:cNvPr>
                <p:cNvSpPr/>
                <p:nvPr/>
              </p:nvSpPr>
              <p:spPr>
                <a:xfrm>
                  <a:off x="1506693" y="3133868"/>
                  <a:ext cx="123633" cy="298939"/>
                </a:xfrm>
                <a:prstGeom prst="rect">
                  <a:avLst/>
                </a:prstGeom>
                <a:solidFill>
                  <a:schemeClr val="accent1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r" rtl="1"/>
                  <a:endParaRPr lang="en-US">
                    <a:solidFill>
                      <a:schemeClr val="tx1"/>
                    </a:solidFill>
                    <a:cs typeface="B Nazanin" pitchFamily="2" charset="-78"/>
                  </a:endParaRPr>
                </a:p>
              </p:txBody>
            </p:sp>
          </p:grpSp>
          <p:sp>
            <p:nvSpPr>
              <p:cNvPr id="129" name="Freeform: Shape 128">
                <a:extLst>
                  <a:ext uri="{FF2B5EF4-FFF2-40B4-BE49-F238E27FC236}">
                    <a16:creationId xmlns:a16="http://schemas.microsoft.com/office/drawing/2014/main" id="{5843EB60-76A9-47F2-B9CF-24AECC6CF063}"/>
                  </a:ext>
                </a:extLst>
              </p:cNvPr>
              <p:cNvSpPr/>
              <p:nvPr/>
            </p:nvSpPr>
            <p:spPr>
              <a:xfrm>
                <a:off x="3684026" y="3543092"/>
                <a:ext cx="294608" cy="974060"/>
              </a:xfrm>
              <a:custGeom>
                <a:avLst/>
                <a:gdLst>
                  <a:gd name="connsiteX0" fmla="*/ 142121 w 152400"/>
                  <a:gd name="connsiteY0" fmla="*/ 516255 h 647700"/>
                  <a:gd name="connsiteX1" fmla="*/ 154504 w 152400"/>
                  <a:gd name="connsiteY1" fmla="*/ 254318 h 647700"/>
                  <a:gd name="connsiteX2" fmla="*/ 119261 w 152400"/>
                  <a:gd name="connsiteY2" fmla="*/ 180023 h 647700"/>
                  <a:gd name="connsiteX3" fmla="*/ 101164 w 152400"/>
                  <a:gd name="connsiteY3" fmla="*/ 54293 h 647700"/>
                  <a:gd name="connsiteX4" fmla="*/ 78304 w 152400"/>
                  <a:gd name="connsiteY4" fmla="*/ 0 h 647700"/>
                  <a:gd name="connsiteX5" fmla="*/ 78304 w 152400"/>
                  <a:gd name="connsiteY5" fmla="*/ 0 h 647700"/>
                  <a:gd name="connsiteX6" fmla="*/ 77351 w 152400"/>
                  <a:gd name="connsiteY6" fmla="*/ 0 h 647700"/>
                  <a:gd name="connsiteX7" fmla="*/ 76399 w 152400"/>
                  <a:gd name="connsiteY7" fmla="*/ 0 h 647700"/>
                  <a:gd name="connsiteX8" fmla="*/ 76399 w 152400"/>
                  <a:gd name="connsiteY8" fmla="*/ 0 h 647700"/>
                  <a:gd name="connsiteX9" fmla="*/ 53539 w 152400"/>
                  <a:gd name="connsiteY9" fmla="*/ 54293 h 647700"/>
                  <a:gd name="connsiteX10" fmla="*/ 35441 w 152400"/>
                  <a:gd name="connsiteY10" fmla="*/ 180023 h 647700"/>
                  <a:gd name="connsiteX11" fmla="*/ 199 w 152400"/>
                  <a:gd name="connsiteY11" fmla="*/ 254318 h 647700"/>
                  <a:gd name="connsiteX12" fmla="*/ 12581 w 152400"/>
                  <a:gd name="connsiteY12" fmla="*/ 516255 h 647700"/>
                  <a:gd name="connsiteX13" fmla="*/ 12581 w 152400"/>
                  <a:gd name="connsiteY13" fmla="*/ 575310 h 647700"/>
                  <a:gd name="connsiteX14" fmla="*/ 2104 w 152400"/>
                  <a:gd name="connsiteY14" fmla="*/ 638175 h 647700"/>
                  <a:gd name="connsiteX15" fmla="*/ 150694 w 152400"/>
                  <a:gd name="connsiteY15" fmla="*/ 638175 h 647700"/>
                  <a:gd name="connsiteX16" fmla="*/ 140216 w 152400"/>
                  <a:gd name="connsiteY16" fmla="*/ 575310 h 647700"/>
                  <a:gd name="connsiteX17" fmla="*/ 142121 w 152400"/>
                  <a:gd name="connsiteY17" fmla="*/ 516255 h 647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52400" h="647700">
                    <a:moveTo>
                      <a:pt x="142121" y="516255"/>
                    </a:moveTo>
                    <a:cubicBezTo>
                      <a:pt x="144026" y="476250"/>
                      <a:pt x="156409" y="300038"/>
                      <a:pt x="154504" y="254318"/>
                    </a:cubicBezTo>
                    <a:cubicBezTo>
                      <a:pt x="153551" y="218123"/>
                      <a:pt x="137359" y="208598"/>
                      <a:pt x="119261" y="180023"/>
                    </a:cubicBezTo>
                    <a:cubicBezTo>
                      <a:pt x="97354" y="145733"/>
                      <a:pt x="101164" y="93345"/>
                      <a:pt x="101164" y="54293"/>
                    </a:cubicBezTo>
                    <a:cubicBezTo>
                      <a:pt x="101164" y="27623"/>
                      <a:pt x="114499" y="952"/>
                      <a:pt x="78304" y="0"/>
                    </a:cubicBezTo>
                    <a:cubicBezTo>
                      <a:pt x="78304" y="0"/>
                      <a:pt x="78304" y="0"/>
                      <a:pt x="78304" y="0"/>
                    </a:cubicBezTo>
                    <a:cubicBezTo>
                      <a:pt x="78304" y="0"/>
                      <a:pt x="78304" y="0"/>
                      <a:pt x="77351" y="0"/>
                    </a:cubicBezTo>
                    <a:cubicBezTo>
                      <a:pt x="77351" y="0"/>
                      <a:pt x="77351" y="0"/>
                      <a:pt x="76399" y="0"/>
                    </a:cubicBezTo>
                    <a:cubicBezTo>
                      <a:pt x="76399" y="0"/>
                      <a:pt x="76399" y="0"/>
                      <a:pt x="76399" y="0"/>
                    </a:cubicBezTo>
                    <a:cubicBezTo>
                      <a:pt x="39251" y="952"/>
                      <a:pt x="52586" y="26670"/>
                      <a:pt x="53539" y="54293"/>
                    </a:cubicBezTo>
                    <a:cubicBezTo>
                      <a:pt x="53539" y="93345"/>
                      <a:pt x="57349" y="145733"/>
                      <a:pt x="35441" y="180023"/>
                    </a:cubicBezTo>
                    <a:cubicBezTo>
                      <a:pt x="17344" y="208598"/>
                      <a:pt x="1151" y="218123"/>
                      <a:pt x="199" y="254318"/>
                    </a:cubicBezTo>
                    <a:cubicBezTo>
                      <a:pt x="-1706" y="300038"/>
                      <a:pt x="10676" y="476250"/>
                      <a:pt x="12581" y="516255"/>
                    </a:cubicBezTo>
                    <a:cubicBezTo>
                      <a:pt x="13534" y="536258"/>
                      <a:pt x="14486" y="555308"/>
                      <a:pt x="12581" y="575310"/>
                    </a:cubicBezTo>
                    <a:cubicBezTo>
                      <a:pt x="11629" y="591503"/>
                      <a:pt x="-3611" y="623888"/>
                      <a:pt x="2104" y="638175"/>
                    </a:cubicBezTo>
                    <a:cubicBezTo>
                      <a:pt x="8771" y="655320"/>
                      <a:pt x="144026" y="655320"/>
                      <a:pt x="150694" y="638175"/>
                    </a:cubicBezTo>
                    <a:cubicBezTo>
                      <a:pt x="156409" y="623888"/>
                      <a:pt x="141169" y="590550"/>
                      <a:pt x="140216" y="575310"/>
                    </a:cubicBezTo>
                    <a:cubicBezTo>
                      <a:pt x="140216" y="555308"/>
                      <a:pt x="141169" y="535305"/>
                      <a:pt x="142121" y="516255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</p:grpSp>
      </p:grpSp>
      <p:grpSp>
        <p:nvGrpSpPr>
          <p:cNvPr id="166" name="Group 165">
            <a:extLst>
              <a:ext uri="{FF2B5EF4-FFF2-40B4-BE49-F238E27FC236}">
                <a16:creationId xmlns:a16="http://schemas.microsoft.com/office/drawing/2014/main" id="{1CCD08D2-F32F-4AFF-A5C3-2F073F3B3FF6}"/>
              </a:ext>
            </a:extLst>
          </p:cNvPr>
          <p:cNvGrpSpPr/>
          <p:nvPr/>
        </p:nvGrpSpPr>
        <p:grpSpPr>
          <a:xfrm>
            <a:off x="1092936" y="1203634"/>
            <a:ext cx="1149481" cy="1371962"/>
            <a:chOff x="3570" y="619306"/>
            <a:chExt cx="4703649" cy="5614032"/>
          </a:xfrm>
          <a:solidFill>
            <a:schemeClr val="accent3"/>
          </a:solidFill>
        </p:grpSpPr>
        <p:sp>
          <p:nvSpPr>
            <p:cNvPr id="167" name="Freeform: Shape 166">
              <a:extLst>
                <a:ext uri="{FF2B5EF4-FFF2-40B4-BE49-F238E27FC236}">
                  <a16:creationId xmlns:a16="http://schemas.microsoft.com/office/drawing/2014/main" id="{EFC83E5F-F5E9-434E-881A-24B02283DC2F}"/>
                </a:ext>
              </a:extLst>
            </p:cNvPr>
            <p:cNvSpPr/>
            <p:nvPr/>
          </p:nvSpPr>
          <p:spPr>
            <a:xfrm>
              <a:off x="3570" y="619306"/>
              <a:ext cx="4703649" cy="4864305"/>
            </a:xfrm>
            <a:custGeom>
              <a:avLst/>
              <a:gdLst>
                <a:gd name="connsiteX0" fmla="*/ 1807379 w 4703648"/>
                <a:gd name="connsiteY0" fmla="*/ 4869660 h 4864304"/>
                <a:gd name="connsiteX1" fmla="*/ 2182243 w 4703648"/>
                <a:gd name="connsiteY1" fmla="*/ 4869660 h 4864304"/>
                <a:gd name="connsiteX2" fmla="*/ 2181351 w 4703648"/>
                <a:gd name="connsiteY2" fmla="*/ 4868768 h 4864304"/>
                <a:gd name="connsiteX3" fmla="*/ 2580313 w 4703648"/>
                <a:gd name="connsiteY3" fmla="*/ 4868768 h 4864304"/>
                <a:gd name="connsiteX4" fmla="*/ 2579420 w 4703648"/>
                <a:gd name="connsiteY4" fmla="*/ 4869660 h 4864304"/>
                <a:gd name="connsiteX5" fmla="*/ 2957854 w 4703648"/>
                <a:gd name="connsiteY5" fmla="*/ 4869660 h 4864304"/>
                <a:gd name="connsiteX6" fmla="*/ 3435359 w 4703648"/>
                <a:gd name="connsiteY6" fmla="*/ 4869660 h 4864304"/>
                <a:gd name="connsiteX7" fmla="*/ 3435359 w 4703648"/>
                <a:gd name="connsiteY7" fmla="*/ 4869660 h 4864304"/>
                <a:gd name="connsiteX8" fmla="*/ 3812901 w 4703648"/>
                <a:gd name="connsiteY8" fmla="*/ 4869660 h 4864304"/>
                <a:gd name="connsiteX9" fmla="*/ 3810223 w 4703648"/>
                <a:gd name="connsiteY9" fmla="*/ 4867875 h 4864304"/>
                <a:gd name="connsiteX10" fmla="*/ 3835214 w 4703648"/>
                <a:gd name="connsiteY10" fmla="*/ 4867875 h 4864304"/>
                <a:gd name="connsiteX11" fmla="*/ 4419823 w 4703648"/>
                <a:gd name="connsiteY11" fmla="*/ 4867875 h 4864304"/>
                <a:gd name="connsiteX12" fmla="*/ 4451955 w 4703648"/>
                <a:gd name="connsiteY12" fmla="*/ 4833067 h 4864304"/>
                <a:gd name="connsiteX13" fmla="*/ 4451955 w 4703648"/>
                <a:gd name="connsiteY13" fmla="*/ 4750953 h 4864304"/>
                <a:gd name="connsiteX14" fmla="*/ 4471590 w 4703648"/>
                <a:gd name="connsiteY14" fmla="*/ 4729532 h 4864304"/>
                <a:gd name="connsiteX15" fmla="*/ 4606363 w 4703648"/>
                <a:gd name="connsiteY15" fmla="*/ 4729532 h 4864304"/>
                <a:gd name="connsiteX16" fmla="*/ 4625999 w 4703648"/>
                <a:gd name="connsiteY16" fmla="*/ 4752739 h 4864304"/>
                <a:gd name="connsiteX17" fmla="*/ 4625999 w 4703648"/>
                <a:gd name="connsiteY17" fmla="*/ 4845562 h 4864304"/>
                <a:gd name="connsiteX18" fmla="*/ 4645634 w 4703648"/>
                <a:gd name="connsiteY18" fmla="*/ 4867875 h 4864304"/>
                <a:gd name="connsiteX19" fmla="*/ 4677765 w 4703648"/>
                <a:gd name="connsiteY19" fmla="*/ 4865198 h 4864304"/>
                <a:gd name="connsiteX20" fmla="*/ 4705434 w 4703648"/>
                <a:gd name="connsiteY20" fmla="*/ 4829496 h 4864304"/>
                <a:gd name="connsiteX21" fmla="*/ 4705434 w 4703648"/>
                <a:gd name="connsiteY21" fmla="*/ 4498367 h 4864304"/>
                <a:gd name="connsiteX22" fmla="*/ 4673303 w 4703648"/>
                <a:gd name="connsiteY22" fmla="*/ 4462665 h 4864304"/>
                <a:gd name="connsiteX23" fmla="*/ 4625999 w 4703648"/>
                <a:gd name="connsiteY23" fmla="*/ 4509077 h 4864304"/>
                <a:gd name="connsiteX24" fmla="*/ 4625999 w 4703648"/>
                <a:gd name="connsiteY24" fmla="*/ 4566199 h 4864304"/>
                <a:gd name="connsiteX25" fmla="*/ 4608148 w 4703648"/>
                <a:gd name="connsiteY25" fmla="*/ 4585835 h 4864304"/>
                <a:gd name="connsiteX26" fmla="*/ 4471590 w 4703648"/>
                <a:gd name="connsiteY26" fmla="*/ 4585835 h 4864304"/>
                <a:gd name="connsiteX27" fmla="*/ 4452847 w 4703648"/>
                <a:gd name="connsiteY27" fmla="*/ 4559951 h 4864304"/>
                <a:gd name="connsiteX28" fmla="*/ 4452847 w 4703648"/>
                <a:gd name="connsiteY28" fmla="*/ 4235070 h 4864304"/>
                <a:gd name="connsiteX29" fmla="*/ 4452847 w 4703648"/>
                <a:gd name="connsiteY29" fmla="*/ 3799513 h 4864304"/>
                <a:gd name="connsiteX30" fmla="*/ 4480516 w 4703648"/>
                <a:gd name="connsiteY30" fmla="*/ 3769167 h 4864304"/>
                <a:gd name="connsiteX31" fmla="*/ 4559059 w 4703648"/>
                <a:gd name="connsiteY31" fmla="*/ 3769167 h 4864304"/>
                <a:gd name="connsiteX32" fmla="*/ 4582264 w 4703648"/>
                <a:gd name="connsiteY32" fmla="*/ 3745069 h 4864304"/>
                <a:gd name="connsiteX33" fmla="*/ 4582264 w 4703648"/>
                <a:gd name="connsiteY33" fmla="*/ 3645998 h 4864304"/>
                <a:gd name="connsiteX34" fmla="*/ 4564414 w 4703648"/>
                <a:gd name="connsiteY34" fmla="*/ 3626362 h 4864304"/>
                <a:gd name="connsiteX35" fmla="*/ 4218111 w 4703648"/>
                <a:gd name="connsiteY35" fmla="*/ 3626362 h 4864304"/>
                <a:gd name="connsiteX36" fmla="*/ 4200260 w 4703648"/>
                <a:gd name="connsiteY36" fmla="*/ 3645998 h 4864304"/>
                <a:gd name="connsiteX37" fmla="*/ 4200260 w 4703648"/>
                <a:gd name="connsiteY37" fmla="*/ 3747746 h 4864304"/>
                <a:gd name="connsiteX38" fmla="*/ 4219004 w 4703648"/>
                <a:gd name="connsiteY38" fmla="*/ 3769167 h 4864304"/>
                <a:gd name="connsiteX39" fmla="*/ 4301116 w 4703648"/>
                <a:gd name="connsiteY39" fmla="*/ 3769167 h 4864304"/>
                <a:gd name="connsiteX40" fmla="*/ 4325215 w 4703648"/>
                <a:gd name="connsiteY40" fmla="*/ 3794158 h 4864304"/>
                <a:gd name="connsiteX41" fmla="*/ 4325215 w 4703648"/>
                <a:gd name="connsiteY41" fmla="*/ 4437674 h 4864304"/>
                <a:gd name="connsiteX42" fmla="*/ 4302009 w 4703648"/>
                <a:gd name="connsiteY42" fmla="*/ 4461773 h 4864304"/>
                <a:gd name="connsiteX43" fmla="*/ 4007473 w 4703648"/>
                <a:gd name="connsiteY43" fmla="*/ 4461773 h 4864304"/>
                <a:gd name="connsiteX44" fmla="*/ 3984267 w 4703648"/>
                <a:gd name="connsiteY44" fmla="*/ 4435889 h 4864304"/>
                <a:gd name="connsiteX45" fmla="*/ 3984267 w 4703648"/>
                <a:gd name="connsiteY45" fmla="*/ 3730788 h 4864304"/>
                <a:gd name="connsiteX46" fmla="*/ 4005688 w 4703648"/>
                <a:gd name="connsiteY46" fmla="*/ 3706690 h 4864304"/>
                <a:gd name="connsiteX47" fmla="*/ 4040497 w 4703648"/>
                <a:gd name="connsiteY47" fmla="*/ 3669203 h 4864304"/>
                <a:gd name="connsiteX48" fmla="*/ 4040497 w 4703648"/>
                <a:gd name="connsiteY48" fmla="*/ 3651353 h 4864304"/>
                <a:gd name="connsiteX49" fmla="*/ 4016398 w 4703648"/>
                <a:gd name="connsiteY49" fmla="*/ 3626362 h 4864304"/>
                <a:gd name="connsiteX50" fmla="*/ 3877163 w 4703648"/>
                <a:gd name="connsiteY50" fmla="*/ 3627254 h 4864304"/>
                <a:gd name="connsiteX51" fmla="*/ 3851280 w 4703648"/>
                <a:gd name="connsiteY51" fmla="*/ 3599586 h 4864304"/>
                <a:gd name="connsiteX52" fmla="*/ 3851280 w 4703648"/>
                <a:gd name="connsiteY52" fmla="*/ 2976598 h 4864304"/>
                <a:gd name="connsiteX53" fmla="*/ 3877163 w 4703648"/>
                <a:gd name="connsiteY53" fmla="*/ 2948929 h 4864304"/>
                <a:gd name="connsiteX54" fmla="*/ 4201153 w 4703648"/>
                <a:gd name="connsiteY54" fmla="*/ 2948929 h 4864304"/>
                <a:gd name="connsiteX55" fmla="*/ 4229714 w 4703648"/>
                <a:gd name="connsiteY55" fmla="*/ 2918583 h 4864304"/>
                <a:gd name="connsiteX56" fmla="*/ 4229714 w 4703648"/>
                <a:gd name="connsiteY56" fmla="*/ 2764175 h 4864304"/>
                <a:gd name="connsiteX57" fmla="*/ 4207400 w 4703648"/>
                <a:gd name="connsiteY57" fmla="*/ 2738291 h 4864304"/>
                <a:gd name="connsiteX58" fmla="*/ 3682591 w 4703648"/>
                <a:gd name="connsiteY58" fmla="*/ 2738291 h 4864304"/>
                <a:gd name="connsiteX59" fmla="*/ 3660278 w 4703648"/>
                <a:gd name="connsiteY59" fmla="*/ 2768637 h 4864304"/>
                <a:gd name="connsiteX60" fmla="*/ 3660278 w 4703648"/>
                <a:gd name="connsiteY60" fmla="*/ 3593338 h 4864304"/>
                <a:gd name="connsiteX61" fmla="*/ 3629039 w 4703648"/>
                <a:gd name="connsiteY61" fmla="*/ 3628147 h 4864304"/>
                <a:gd name="connsiteX62" fmla="*/ 3139931 w 4703648"/>
                <a:gd name="connsiteY62" fmla="*/ 3628147 h 4864304"/>
                <a:gd name="connsiteX63" fmla="*/ 3111370 w 4703648"/>
                <a:gd name="connsiteY63" fmla="*/ 3596016 h 4864304"/>
                <a:gd name="connsiteX64" fmla="*/ 3111370 w 4703648"/>
                <a:gd name="connsiteY64" fmla="*/ 3388055 h 4864304"/>
                <a:gd name="connsiteX65" fmla="*/ 2964995 w 4703648"/>
                <a:gd name="connsiteY65" fmla="*/ 3180095 h 4864304"/>
                <a:gd name="connsiteX66" fmla="*/ 2735614 w 4703648"/>
                <a:gd name="connsiteY66" fmla="*/ 3290769 h 4864304"/>
                <a:gd name="connsiteX67" fmla="*/ 2717763 w 4703648"/>
                <a:gd name="connsiteY67" fmla="*/ 3373775 h 4864304"/>
                <a:gd name="connsiteX68" fmla="*/ 2717763 w 4703648"/>
                <a:gd name="connsiteY68" fmla="*/ 3599586 h 4864304"/>
                <a:gd name="connsiteX69" fmla="*/ 2691879 w 4703648"/>
                <a:gd name="connsiteY69" fmla="*/ 3628147 h 4864304"/>
                <a:gd name="connsiteX70" fmla="*/ 2210804 w 4703648"/>
                <a:gd name="connsiteY70" fmla="*/ 3628147 h 4864304"/>
                <a:gd name="connsiteX71" fmla="*/ 2185813 w 4703648"/>
                <a:gd name="connsiteY71" fmla="*/ 3600478 h 4864304"/>
                <a:gd name="connsiteX72" fmla="*/ 2185813 w 4703648"/>
                <a:gd name="connsiteY72" fmla="*/ 3238110 h 4864304"/>
                <a:gd name="connsiteX73" fmla="*/ 2159037 w 4703648"/>
                <a:gd name="connsiteY73" fmla="*/ 3208656 h 4864304"/>
                <a:gd name="connsiteX74" fmla="*/ 2090312 w 4703648"/>
                <a:gd name="connsiteY74" fmla="*/ 3208656 h 4864304"/>
                <a:gd name="connsiteX75" fmla="*/ 2055503 w 4703648"/>
                <a:gd name="connsiteY75" fmla="*/ 3186343 h 4864304"/>
                <a:gd name="connsiteX76" fmla="*/ 1867179 w 4703648"/>
                <a:gd name="connsiteY76" fmla="*/ 3035505 h 4864304"/>
                <a:gd name="connsiteX77" fmla="*/ 1574428 w 4703648"/>
                <a:gd name="connsiteY77" fmla="*/ 3180988 h 4864304"/>
                <a:gd name="connsiteX78" fmla="*/ 1530694 w 4703648"/>
                <a:gd name="connsiteY78" fmla="*/ 3208656 h 4864304"/>
                <a:gd name="connsiteX79" fmla="*/ 1466432 w 4703648"/>
                <a:gd name="connsiteY79" fmla="*/ 3207764 h 4864304"/>
                <a:gd name="connsiteX80" fmla="*/ 1442333 w 4703648"/>
                <a:gd name="connsiteY80" fmla="*/ 3234540 h 4864304"/>
                <a:gd name="connsiteX81" fmla="*/ 1442333 w 4703648"/>
                <a:gd name="connsiteY81" fmla="*/ 3592446 h 4864304"/>
                <a:gd name="connsiteX82" fmla="*/ 1410202 w 4703648"/>
                <a:gd name="connsiteY82" fmla="*/ 3628147 h 4864304"/>
                <a:gd name="connsiteX83" fmla="*/ 896996 w 4703648"/>
                <a:gd name="connsiteY83" fmla="*/ 3628147 h 4864304"/>
                <a:gd name="connsiteX84" fmla="*/ 866650 w 4703648"/>
                <a:gd name="connsiteY84" fmla="*/ 3594231 h 4864304"/>
                <a:gd name="connsiteX85" fmla="*/ 866650 w 4703648"/>
                <a:gd name="connsiteY85" fmla="*/ 2811479 h 4864304"/>
                <a:gd name="connsiteX86" fmla="*/ 888963 w 4703648"/>
                <a:gd name="connsiteY86" fmla="*/ 2765067 h 4864304"/>
                <a:gd name="connsiteX87" fmla="*/ 1052296 w 4703648"/>
                <a:gd name="connsiteY87" fmla="*/ 2533009 h 4864304"/>
                <a:gd name="connsiteX88" fmla="*/ 1084428 w 4703648"/>
                <a:gd name="connsiteY88" fmla="*/ 2514266 h 4864304"/>
                <a:gd name="connsiteX89" fmla="*/ 1626195 w 4703648"/>
                <a:gd name="connsiteY89" fmla="*/ 2335759 h 4864304"/>
                <a:gd name="connsiteX90" fmla="*/ 1661896 w 4703648"/>
                <a:gd name="connsiteY90" fmla="*/ 2328619 h 4864304"/>
                <a:gd name="connsiteX91" fmla="*/ 2166178 w 4703648"/>
                <a:gd name="connsiteY91" fmla="*/ 2163500 h 4864304"/>
                <a:gd name="connsiteX92" fmla="*/ 2235795 w 4703648"/>
                <a:gd name="connsiteY92" fmla="*/ 2050148 h 4864304"/>
                <a:gd name="connsiteX93" fmla="*/ 2269711 w 4703648"/>
                <a:gd name="connsiteY93" fmla="*/ 2033190 h 4864304"/>
                <a:gd name="connsiteX94" fmla="*/ 2782918 w 4703648"/>
                <a:gd name="connsiteY94" fmla="*/ 1864502 h 4864304"/>
                <a:gd name="connsiteX95" fmla="*/ 2871279 w 4703648"/>
                <a:gd name="connsiteY95" fmla="*/ 1685102 h 4864304"/>
                <a:gd name="connsiteX96" fmla="*/ 2892699 w 4703648"/>
                <a:gd name="connsiteY96" fmla="*/ 1659219 h 4864304"/>
                <a:gd name="connsiteX97" fmla="*/ 3074776 w 4703648"/>
                <a:gd name="connsiteY97" fmla="*/ 1551222 h 4864304"/>
                <a:gd name="connsiteX98" fmla="*/ 3338966 w 4703648"/>
                <a:gd name="connsiteY98" fmla="*/ 1097816 h 4864304"/>
                <a:gd name="connsiteX99" fmla="*/ 3070313 w 4703648"/>
                <a:gd name="connsiteY99" fmla="*/ 545338 h 4864304"/>
                <a:gd name="connsiteX100" fmla="*/ 3038182 w 4703648"/>
                <a:gd name="connsiteY100" fmla="*/ 511421 h 4864304"/>
                <a:gd name="connsiteX101" fmla="*/ 2519621 w 4703648"/>
                <a:gd name="connsiteY101" fmla="*/ 8925 h 4864304"/>
                <a:gd name="connsiteX102" fmla="*/ 2467854 w 4703648"/>
                <a:gd name="connsiteY102" fmla="*/ 0 h 4864304"/>
                <a:gd name="connsiteX103" fmla="*/ 2347362 w 4703648"/>
                <a:gd name="connsiteY103" fmla="*/ 0 h 4864304"/>
                <a:gd name="connsiteX104" fmla="*/ 2221515 w 4703648"/>
                <a:gd name="connsiteY104" fmla="*/ 27669 h 4864304"/>
                <a:gd name="connsiteX105" fmla="*/ 1876997 w 4703648"/>
                <a:gd name="connsiteY105" fmla="*/ 315064 h 4864304"/>
                <a:gd name="connsiteX106" fmla="*/ 1747580 w 4703648"/>
                <a:gd name="connsiteY106" fmla="*/ 705101 h 4864304"/>
                <a:gd name="connsiteX107" fmla="*/ 1761860 w 4703648"/>
                <a:gd name="connsiteY107" fmla="*/ 944300 h 4864304"/>
                <a:gd name="connsiteX108" fmla="*/ 1750257 w 4703648"/>
                <a:gd name="connsiteY108" fmla="*/ 996067 h 4864304"/>
                <a:gd name="connsiteX109" fmla="*/ 1601204 w 4703648"/>
                <a:gd name="connsiteY109" fmla="*/ 1380749 h 4864304"/>
                <a:gd name="connsiteX110" fmla="*/ 1620840 w 4703648"/>
                <a:gd name="connsiteY110" fmla="*/ 1661004 h 4864304"/>
                <a:gd name="connsiteX111" fmla="*/ 1603882 w 4703648"/>
                <a:gd name="connsiteY111" fmla="*/ 1683317 h 4864304"/>
                <a:gd name="connsiteX112" fmla="*/ 1468217 w 4703648"/>
                <a:gd name="connsiteY112" fmla="*/ 1707416 h 4864304"/>
                <a:gd name="connsiteX113" fmla="*/ 1158508 w 4703648"/>
                <a:gd name="connsiteY113" fmla="*/ 1953755 h 4864304"/>
                <a:gd name="connsiteX114" fmla="*/ 1131732 w 4703648"/>
                <a:gd name="connsiteY114" fmla="*/ 1977853 h 4864304"/>
                <a:gd name="connsiteX115" fmla="*/ 815775 w 4703648"/>
                <a:gd name="connsiteY115" fmla="*/ 2411624 h 4864304"/>
                <a:gd name="connsiteX116" fmla="*/ 794354 w 4703648"/>
                <a:gd name="connsiteY116" fmla="*/ 2444648 h 4864304"/>
                <a:gd name="connsiteX117" fmla="*/ 498033 w 4703648"/>
                <a:gd name="connsiteY117" fmla="*/ 2781133 h 4864304"/>
                <a:gd name="connsiteX118" fmla="*/ 488216 w 4703648"/>
                <a:gd name="connsiteY118" fmla="*/ 2830222 h 4864304"/>
                <a:gd name="connsiteX119" fmla="*/ 488216 w 4703648"/>
                <a:gd name="connsiteY119" fmla="*/ 3592446 h 4864304"/>
                <a:gd name="connsiteX120" fmla="*/ 456977 w 4703648"/>
                <a:gd name="connsiteY120" fmla="*/ 3626362 h 4864304"/>
                <a:gd name="connsiteX121" fmla="*/ 280255 w 4703648"/>
                <a:gd name="connsiteY121" fmla="*/ 3626362 h 4864304"/>
                <a:gd name="connsiteX122" fmla="*/ 248124 w 4703648"/>
                <a:gd name="connsiteY122" fmla="*/ 3661171 h 4864304"/>
                <a:gd name="connsiteX123" fmla="*/ 248124 w 4703648"/>
                <a:gd name="connsiteY123" fmla="*/ 4542993 h 4864304"/>
                <a:gd name="connsiteX124" fmla="*/ 208853 w 4703648"/>
                <a:gd name="connsiteY124" fmla="*/ 4585835 h 4864304"/>
                <a:gd name="connsiteX125" fmla="*/ 99964 w 4703648"/>
                <a:gd name="connsiteY125" fmla="*/ 4585835 h 4864304"/>
                <a:gd name="connsiteX126" fmla="*/ 77650 w 4703648"/>
                <a:gd name="connsiteY126" fmla="*/ 4561736 h 4864304"/>
                <a:gd name="connsiteX127" fmla="*/ 77650 w 4703648"/>
                <a:gd name="connsiteY127" fmla="*/ 4482301 h 4864304"/>
                <a:gd name="connsiteX128" fmla="*/ 58907 w 4703648"/>
                <a:gd name="connsiteY128" fmla="*/ 4461773 h 4864304"/>
                <a:gd name="connsiteX129" fmla="*/ 0 w 4703648"/>
                <a:gd name="connsiteY129" fmla="*/ 4481408 h 4864304"/>
                <a:gd name="connsiteX130" fmla="*/ 0 w 4703648"/>
                <a:gd name="connsiteY130" fmla="*/ 4843777 h 4864304"/>
                <a:gd name="connsiteX131" fmla="*/ 68725 w 4703648"/>
                <a:gd name="connsiteY131" fmla="*/ 4866090 h 4864304"/>
                <a:gd name="connsiteX132" fmla="*/ 77650 w 4703648"/>
                <a:gd name="connsiteY132" fmla="*/ 4846455 h 4864304"/>
                <a:gd name="connsiteX133" fmla="*/ 77650 w 4703648"/>
                <a:gd name="connsiteY133" fmla="*/ 4755416 h 4864304"/>
                <a:gd name="connsiteX134" fmla="*/ 99964 w 4703648"/>
                <a:gd name="connsiteY134" fmla="*/ 4728640 h 4864304"/>
                <a:gd name="connsiteX135" fmla="*/ 226703 w 4703648"/>
                <a:gd name="connsiteY135" fmla="*/ 4728640 h 4864304"/>
                <a:gd name="connsiteX136" fmla="*/ 248124 w 4703648"/>
                <a:gd name="connsiteY136" fmla="*/ 4751846 h 4864304"/>
                <a:gd name="connsiteX137" fmla="*/ 248124 w 4703648"/>
                <a:gd name="connsiteY137" fmla="*/ 4829496 h 4864304"/>
                <a:gd name="connsiteX138" fmla="*/ 281148 w 4703648"/>
                <a:gd name="connsiteY138" fmla="*/ 4866090 h 4864304"/>
                <a:gd name="connsiteX139" fmla="*/ 691713 w 4703648"/>
                <a:gd name="connsiteY139" fmla="*/ 4865198 h 4864304"/>
                <a:gd name="connsiteX140" fmla="*/ 989819 w 4703648"/>
                <a:gd name="connsiteY140" fmla="*/ 4865198 h 4864304"/>
                <a:gd name="connsiteX141" fmla="*/ 1014810 w 4703648"/>
                <a:gd name="connsiteY141" fmla="*/ 4866983 h 4864304"/>
                <a:gd name="connsiteX142" fmla="*/ 1013025 w 4703648"/>
                <a:gd name="connsiteY142" fmla="*/ 4867875 h 4864304"/>
                <a:gd name="connsiteX143" fmla="*/ 1322734 w 4703648"/>
                <a:gd name="connsiteY143" fmla="*/ 4867875 h 4864304"/>
                <a:gd name="connsiteX144" fmla="*/ 1807379 w 4703648"/>
                <a:gd name="connsiteY144" fmla="*/ 4867875 h 4864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4703648" h="4864304">
                  <a:moveTo>
                    <a:pt x="1807379" y="4869660"/>
                  </a:moveTo>
                  <a:lnTo>
                    <a:pt x="2182243" y="4869660"/>
                  </a:lnTo>
                  <a:cubicBezTo>
                    <a:pt x="2182243" y="4869660"/>
                    <a:pt x="2181351" y="4868768"/>
                    <a:pt x="2181351" y="4868768"/>
                  </a:cubicBezTo>
                  <a:cubicBezTo>
                    <a:pt x="2341114" y="4868768"/>
                    <a:pt x="2418764" y="4868768"/>
                    <a:pt x="2580313" y="4868768"/>
                  </a:cubicBezTo>
                  <a:cubicBezTo>
                    <a:pt x="2580313" y="4868768"/>
                    <a:pt x="2579420" y="4869660"/>
                    <a:pt x="2579420" y="4869660"/>
                  </a:cubicBezTo>
                  <a:lnTo>
                    <a:pt x="2957854" y="4869660"/>
                  </a:lnTo>
                  <a:cubicBezTo>
                    <a:pt x="2997126" y="4866983"/>
                    <a:pt x="3413939" y="4866983"/>
                    <a:pt x="3435359" y="4869660"/>
                  </a:cubicBezTo>
                  <a:cubicBezTo>
                    <a:pt x="3435359" y="4869660"/>
                    <a:pt x="3435359" y="4869660"/>
                    <a:pt x="3435359" y="4869660"/>
                  </a:cubicBezTo>
                  <a:lnTo>
                    <a:pt x="3812901" y="4869660"/>
                  </a:lnTo>
                  <a:cubicBezTo>
                    <a:pt x="3812008" y="4868768"/>
                    <a:pt x="3811116" y="4867875"/>
                    <a:pt x="3810223" y="4867875"/>
                  </a:cubicBezTo>
                  <a:cubicBezTo>
                    <a:pt x="3821826" y="4867875"/>
                    <a:pt x="3828966" y="4867875"/>
                    <a:pt x="3835214" y="4867875"/>
                  </a:cubicBezTo>
                  <a:cubicBezTo>
                    <a:pt x="4080661" y="4867875"/>
                    <a:pt x="4174377" y="4867875"/>
                    <a:pt x="4419823" y="4867875"/>
                  </a:cubicBezTo>
                  <a:cubicBezTo>
                    <a:pt x="4451955" y="4867875"/>
                    <a:pt x="4451955" y="4867875"/>
                    <a:pt x="4451955" y="4833067"/>
                  </a:cubicBezTo>
                  <a:cubicBezTo>
                    <a:pt x="4451955" y="4805398"/>
                    <a:pt x="4451955" y="4778622"/>
                    <a:pt x="4451955" y="4750953"/>
                  </a:cubicBezTo>
                  <a:cubicBezTo>
                    <a:pt x="4451955" y="4735780"/>
                    <a:pt x="4457310" y="4729532"/>
                    <a:pt x="4471590" y="4729532"/>
                  </a:cubicBezTo>
                  <a:cubicBezTo>
                    <a:pt x="4516217" y="4729532"/>
                    <a:pt x="4561736" y="4730425"/>
                    <a:pt x="4606363" y="4729532"/>
                  </a:cubicBezTo>
                  <a:cubicBezTo>
                    <a:pt x="4621536" y="4729532"/>
                    <a:pt x="4625999" y="4736673"/>
                    <a:pt x="4625999" y="4752739"/>
                  </a:cubicBezTo>
                  <a:cubicBezTo>
                    <a:pt x="4625106" y="4783977"/>
                    <a:pt x="4625999" y="4814323"/>
                    <a:pt x="4625999" y="4845562"/>
                  </a:cubicBezTo>
                  <a:cubicBezTo>
                    <a:pt x="4625999" y="4861628"/>
                    <a:pt x="4631354" y="4868768"/>
                    <a:pt x="4645634" y="4867875"/>
                  </a:cubicBezTo>
                  <a:cubicBezTo>
                    <a:pt x="4656344" y="4866983"/>
                    <a:pt x="4667055" y="4867875"/>
                    <a:pt x="4677765" y="4865198"/>
                  </a:cubicBezTo>
                  <a:cubicBezTo>
                    <a:pt x="4694724" y="4861628"/>
                    <a:pt x="4705434" y="4849132"/>
                    <a:pt x="4705434" y="4829496"/>
                  </a:cubicBezTo>
                  <a:cubicBezTo>
                    <a:pt x="4705434" y="4718823"/>
                    <a:pt x="4705434" y="4608148"/>
                    <a:pt x="4705434" y="4498367"/>
                  </a:cubicBezTo>
                  <a:cubicBezTo>
                    <a:pt x="4705434" y="4477838"/>
                    <a:pt x="4692939" y="4465343"/>
                    <a:pt x="4673303" y="4462665"/>
                  </a:cubicBezTo>
                  <a:cubicBezTo>
                    <a:pt x="4627784" y="4457310"/>
                    <a:pt x="4625999" y="4458203"/>
                    <a:pt x="4625999" y="4509077"/>
                  </a:cubicBezTo>
                  <a:cubicBezTo>
                    <a:pt x="4625999" y="4527820"/>
                    <a:pt x="4625999" y="4547456"/>
                    <a:pt x="4625999" y="4566199"/>
                  </a:cubicBezTo>
                  <a:cubicBezTo>
                    <a:pt x="4625999" y="4580480"/>
                    <a:pt x="4620643" y="4586727"/>
                    <a:pt x="4608148" y="4585835"/>
                  </a:cubicBezTo>
                  <a:cubicBezTo>
                    <a:pt x="4562629" y="4585835"/>
                    <a:pt x="4517109" y="4584943"/>
                    <a:pt x="4471590" y="4585835"/>
                  </a:cubicBezTo>
                  <a:cubicBezTo>
                    <a:pt x="4453740" y="4585835"/>
                    <a:pt x="4452847" y="4574232"/>
                    <a:pt x="4452847" y="4559951"/>
                  </a:cubicBezTo>
                  <a:cubicBezTo>
                    <a:pt x="4452847" y="4451955"/>
                    <a:pt x="4452847" y="4343066"/>
                    <a:pt x="4452847" y="4235070"/>
                  </a:cubicBezTo>
                  <a:cubicBezTo>
                    <a:pt x="4452847" y="4089586"/>
                    <a:pt x="4452847" y="3944996"/>
                    <a:pt x="4452847" y="3799513"/>
                  </a:cubicBezTo>
                  <a:cubicBezTo>
                    <a:pt x="4452847" y="3770952"/>
                    <a:pt x="4453740" y="3770060"/>
                    <a:pt x="4480516" y="3769167"/>
                  </a:cubicBezTo>
                  <a:cubicBezTo>
                    <a:pt x="4506399" y="3769167"/>
                    <a:pt x="4533175" y="3768274"/>
                    <a:pt x="4559059" y="3769167"/>
                  </a:cubicBezTo>
                  <a:cubicBezTo>
                    <a:pt x="4574232" y="3769167"/>
                    <a:pt x="4582264" y="3763812"/>
                    <a:pt x="4582264" y="3745069"/>
                  </a:cubicBezTo>
                  <a:cubicBezTo>
                    <a:pt x="4581372" y="3712045"/>
                    <a:pt x="4581372" y="3679021"/>
                    <a:pt x="4582264" y="3645998"/>
                  </a:cubicBezTo>
                  <a:cubicBezTo>
                    <a:pt x="4582264" y="3631717"/>
                    <a:pt x="4576909" y="3626362"/>
                    <a:pt x="4564414" y="3626362"/>
                  </a:cubicBezTo>
                  <a:cubicBezTo>
                    <a:pt x="4449277" y="3626362"/>
                    <a:pt x="4334140" y="3626362"/>
                    <a:pt x="4218111" y="3626362"/>
                  </a:cubicBezTo>
                  <a:cubicBezTo>
                    <a:pt x="4204723" y="3626362"/>
                    <a:pt x="4200260" y="3632610"/>
                    <a:pt x="4200260" y="3645998"/>
                  </a:cubicBezTo>
                  <a:cubicBezTo>
                    <a:pt x="4200260" y="3679914"/>
                    <a:pt x="4201153" y="3713830"/>
                    <a:pt x="4200260" y="3747746"/>
                  </a:cubicBezTo>
                  <a:cubicBezTo>
                    <a:pt x="4200260" y="3762919"/>
                    <a:pt x="4205616" y="3769167"/>
                    <a:pt x="4219004" y="3769167"/>
                  </a:cubicBezTo>
                  <a:cubicBezTo>
                    <a:pt x="4246672" y="3769167"/>
                    <a:pt x="4274340" y="3770060"/>
                    <a:pt x="4301116" y="3769167"/>
                  </a:cubicBezTo>
                  <a:cubicBezTo>
                    <a:pt x="4318075" y="3768274"/>
                    <a:pt x="4325215" y="3774522"/>
                    <a:pt x="4325215" y="3794158"/>
                  </a:cubicBezTo>
                  <a:cubicBezTo>
                    <a:pt x="4324322" y="4008366"/>
                    <a:pt x="4325215" y="4222574"/>
                    <a:pt x="4325215" y="4437674"/>
                  </a:cubicBezTo>
                  <a:cubicBezTo>
                    <a:pt x="4325215" y="4456418"/>
                    <a:pt x="4318075" y="4461773"/>
                    <a:pt x="4302009" y="4461773"/>
                  </a:cubicBezTo>
                  <a:cubicBezTo>
                    <a:pt x="4152956" y="4461773"/>
                    <a:pt x="4155634" y="4460880"/>
                    <a:pt x="4007473" y="4461773"/>
                  </a:cubicBezTo>
                  <a:cubicBezTo>
                    <a:pt x="3989622" y="4461773"/>
                    <a:pt x="3984267" y="4454632"/>
                    <a:pt x="3984267" y="4435889"/>
                  </a:cubicBezTo>
                  <a:cubicBezTo>
                    <a:pt x="3984267" y="4201153"/>
                    <a:pt x="3984267" y="3965524"/>
                    <a:pt x="3984267" y="3730788"/>
                  </a:cubicBezTo>
                  <a:cubicBezTo>
                    <a:pt x="3984267" y="3712938"/>
                    <a:pt x="3987837" y="3705797"/>
                    <a:pt x="4005688" y="3706690"/>
                  </a:cubicBezTo>
                  <a:cubicBezTo>
                    <a:pt x="4040497" y="3707582"/>
                    <a:pt x="4040497" y="3706690"/>
                    <a:pt x="4040497" y="3669203"/>
                  </a:cubicBezTo>
                  <a:cubicBezTo>
                    <a:pt x="4040497" y="3662956"/>
                    <a:pt x="4040497" y="3657600"/>
                    <a:pt x="4040497" y="3651353"/>
                  </a:cubicBezTo>
                  <a:cubicBezTo>
                    <a:pt x="4042282" y="3632610"/>
                    <a:pt x="4034249" y="3625469"/>
                    <a:pt x="4016398" y="3626362"/>
                  </a:cubicBezTo>
                  <a:cubicBezTo>
                    <a:pt x="3969987" y="3627254"/>
                    <a:pt x="3923575" y="3625469"/>
                    <a:pt x="3877163" y="3627254"/>
                  </a:cubicBezTo>
                  <a:cubicBezTo>
                    <a:pt x="3858420" y="3628147"/>
                    <a:pt x="3851280" y="3621899"/>
                    <a:pt x="3851280" y="3599586"/>
                  </a:cubicBezTo>
                  <a:cubicBezTo>
                    <a:pt x="3852172" y="3391626"/>
                    <a:pt x="3852172" y="3183665"/>
                    <a:pt x="3851280" y="2976598"/>
                  </a:cubicBezTo>
                  <a:cubicBezTo>
                    <a:pt x="3851280" y="2955177"/>
                    <a:pt x="3857528" y="2948929"/>
                    <a:pt x="3877163" y="2948929"/>
                  </a:cubicBezTo>
                  <a:cubicBezTo>
                    <a:pt x="3985160" y="2949822"/>
                    <a:pt x="4093156" y="2948929"/>
                    <a:pt x="4201153" y="2948929"/>
                  </a:cubicBezTo>
                  <a:cubicBezTo>
                    <a:pt x="4228821" y="2948929"/>
                    <a:pt x="4229714" y="2948037"/>
                    <a:pt x="4229714" y="2918583"/>
                  </a:cubicBezTo>
                  <a:cubicBezTo>
                    <a:pt x="4229714" y="2866816"/>
                    <a:pt x="4229714" y="2815049"/>
                    <a:pt x="4229714" y="2764175"/>
                  </a:cubicBezTo>
                  <a:cubicBezTo>
                    <a:pt x="4229714" y="2745432"/>
                    <a:pt x="4225251" y="2738291"/>
                    <a:pt x="4207400" y="2738291"/>
                  </a:cubicBezTo>
                  <a:cubicBezTo>
                    <a:pt x="4032464" y="2739184"/>
                    <a:pt x="3857528" y="2739184"/>
                    <a:pt x="3682591" y="2738291"/>
                  </a:cubicBezTo>
                  <a:cubicBezTo>
                    <a:pt x="3660278" y="2738291"/>
                    <a:pt x="3660278" y="2750787"/>
                    <a:pt x="3660278" y="2768637"/>
                  </a:cubicBezTo>
                  <a:cubicBezTo>
                    <a:pt x="3660278" y="3043538"/>
                    <a:pt x="3660278" y="3318438"/>
                    <a:pt x="3660278" y="3593338"/>
                  </a:cubicBezTo>
                  <a:cubicBezTo>
                    <a:pt x="3660278" y="3628147"/>
                    <a:pt x="3660278" y="3628147"/>
                    <a:pt x="3629039" y="3628147"/>
                  </a:cubicBezTo>
                  <a:cubicBezTo>
                    <a:pt x="3465706" y="3628147"/>
                    <a:pt x="3303265" y="3628147"/>
                    <a:pt x="3139931" y="3628147"/>
                  </a:cubicBezTo>
                  <a:cubicBezTo>
                    <a:pt x="3111370" y="3628147"/>
                    <a:pt x="3111370" y="3628147"/>
                    <a:pt x="3111370" y="3596016"/>
                  </a:cubicBezTo>
                  <a:cubicBezTo>
                    <a:pt x="3111370" y="3526398"/>
                    <a:pt x="3112263" y="3457673"/>
                    <a:pt x="3111370" y="3388055"/>
                  </a:cubicBezTo>
                  <a:cubicBezTo>
                    <a:pt x="3109585" y="3280951"/>
                    <a:pt x="3055140" y="3203301"/>
                    <a:pt x="2964995" y="3180095"/>
                  </a:cubicBezTo>
                  <a:cubicBezTo>
                    <a:pt x="2868601" y="3155104"/>
                    <a:pt x="2773993" y="3200623"/>
                    <a:pt x="2735614" y="3290769"/>
                  </a:cubicBezTo>
                  <a:cubicBezTo>
                    <a:pt x="2724011" y="3316653"/>
                    <a:pt x="2717763" y="3345214"/>
                    <a:pt x="2717763" y="3373775"/>
                  </a:cubicBezTo>
                  <a:cubicBezTo>
                    <a:pt x="2717763" y="3448748"/>
                    <a:pt x="2717763" y="3523720"/>
                    <a:pt x="2717763" y="3599586"/>
                  </a:cubicBezTo>
                  <a:cubicBezTo>
                    <a:pt x="2717763" y="3627254"/>
                    <a:pt x="2716870" y="3628147"/>
                    <a:pt x="2691879" y="3628147"/>
                  </a:cubicBezTo>
                  <a:cubicBezTo>
                    <a:pt x="2504448" y="3628147"/>
                    <a:pt x="2398236" y="3628147"/>
                    <a:pt x="2210804" y="3628147"/>
                  </a:cubicBezTo>
                  <a:cubicBezTo>
                    <a:pt x="2191168" y="3628147"/>
                    <a:pt x="2184921" y="3621007"/>
                    <a:pt x="2185813" y="3600478"/>
                  </a:cubicBezTo>
                  <a:cubicBezTo>
                    <a:pt x="2186706" y="3479986"/>
                    <a:pt x="2185813" y="3358602"/>
                    <a:pt x="2185813" y="3238110"/>
                  </a:cubicBezTo>
                  <a:cubicBezTo>
                    <a:pt x="2185813" y="3208656"/>
                    <a:pt x="2185813" y="3208656"/>
                    <a:pt x="2159037" y="3208656"/>
                  </a:cubicBezTo>
                  <a:cubicBezTo>
                    <a:pt x="2135831" y="3208656"/>
                    <a:pt x="2113518" y="3207764"/>
                    <a:pt x="2090312" y="3208656"/>
                  </a:cubicBezTo>
                  <a:cubicBezTo>
                    <a:pt x="2073354" y="3209549"/>
                    <a:pt x="2063536" y="3203301"/>
                    <a:pt x="2055503" y="3186343"/>
                  </a:cubicBezTo>
                  <a:cubicBezTo>
                    <a:pt x="2014447" y="3104230"/>
                    <a:pt x="1951970" y="3053355"/>
                    <a:pt x="1867179" y="3035505"/>
                  </a:cubicBezTo>
                  <a:cubicBezTo>
                    <a:pt x="1750257" y="3009621"/>
                    <a:pt x="1634228" y="3066743"/>
                    <a:pt x="1574428" y="3180988"/>
                  </a:cubicBezTo>
                  <a:cubicBezTo>
                    <a:pt x="1563718" y="3201516"/>
                    <a:pt x="1552115" y="3211334"/>
                    <a:pt x="1530694" y="3208656"/>
                  </a:cubicBezTo>
                  <a:cubicBezTo>
                    <a:pt x="1509273" y="3206871"/>
                    <a:pt x="1487853" y="3209549"/>
                    <a:pt x="1466432" y="3207764"/>
                  </a:cubicBezTo>
                  <a:cubicBezTo>
                    <a:pt x="1447689" y="3206871"/>
                    <a:pt x="1442333" y="3214011"/>
                    <a:pt x="1442333" y="3234540"/>
                  </a:cubicBezTo>
                  <a:cubicBezTo>
                    <a:pt x="1443226" y="3354139"/>
                    <a:pt x="1442333" y="3472846"/>
                    <a:pt x="1442333" y="3592446"/>
                  </a:cubicBezTo>
                  <a:cubicBezTo>
                    <a:pt x="1442333" y="3628147"/>
                    <a:pt x="1442333" y="3628147"/>
                    <a:pt x="1410202" y="3628147"/>
                  </a:cubicBezTo>
                  <a:cubicBezTo>
                    <a:pt x="1209382" y="3628147"/>
                    <a:pt x="1079965" y="3628147"/>
                    <a:pt x="896996" y="3628147"/>
                  </a:cubicBezTo>
                  <a:cubicBezTo>
                    <a:pt x="867542" y="3628147"/>
                    <a:pt x="866650" y="3628147"/>
                    <a:pt x="866650" y="3594231"/>
                  </a:cubicBezTo>
                  <a:cubicBezTo>
                    <a:pt x="866650" y="3333611"/>
                    <a:pt x="866650" y="3072991"/>
                    <a:pt x="866650" y="2811479"/>
                  </a:cubicBezTo>
                  <a:cubicBezTo>
                    <a:pt x="866650" y="2790058"/>
                    <a:pt x="872897" y="2776670"/>
                    <a:pt x="888963" y="2765067"/>
                  </a:cubicBezTo>
                  <a:cubicBezTo>
                    <a:pt x="966613" y="2707945"/>
                    <a:pt x="1021058" y="2630295"/>
                    <a:pt x="1052296" y="2533009"/>
                  </a:cubicBezTo>
                  <a:cubicBezTo>
                    <a:pt x="1058544" y="2513373"/>
                    <a:pt x="1065684" y="2509803"/>
                    <a:pt x="1084428" y="2514266"/>
                  </a:cubicBezTo>
                  <a:cubicBezTo>
                    <a:pt x="1295958" y="2566925"/>
                    <a:pt x="1476250" y="2507125"/>
                    <a:pt x="1626195" y="2335759"/>
                  </a:cubicBezTo>
                  <a:cubicBezTo>
                    <a:pt x="1638691" y="2321478"/>
                    <a:pt x="1648508" y="2325049"/>
                    <a:pt x="1661896" y="2328619"/>
                  </a:cubicBezTo>
                  <a:cubicBezTo>
                    <a:pt x="1859146" y="2381278"/>
                    <a:pt x="2026942" y="2325049"/>
                    <a:pt x="2166178" y="2163500"/>
                  </a:cubicBezTo>
                  <a:cubicBezTo>
                    <a:pt x="2194739" y="2130476"/>
                    <a:pt x="2217944" y="2092098"/>
                    <a:pt x="2235795" y="2050148"/>
                  </a:cubicBezTo>
                  <a:cubicBezTo>
                    <a:pt x="2242935" y="2032298"/>
                    <a:pt x="2250968" y="2027835"/>
                    <a:pt x="2269711" y="2033190"/>
                  </a:cubicBezTo>
                  <a:cubicBezTo>
                    <a:pt x="2472316" y="2093883"/>
                    <a:pt x="2644575" y="2037653"/>
                    <a:pt x="2782918" y="1864502"/>
                  </a:cubicBezTo>
                  <a:cubicBezTo>
                    <a:pt x="2824867" y="1812735"/>
                    <a:pt x="2853428" y="1751150"/>
                    <a:pt x="2871279" y="1685102"/>
                  </a:cubicBezTo>
                  <a:cubicBezTo>
                    <a:pt x="2874849" y="1671714"/>
                    <a:pt x="2880204" y="1662789"/>
                    <a:pt x="2892699" y="1659219"/>
                  </a:cubicBezTo>
                  <a:cubicBezTo>
                    <a:pt x="2962317" y="1640476"/>
                    <a:pt x="3022117" y="1602097"/>
                    <a:pt x="3074776" y="1551222"/>
                  </a:cubicBezTo>
                  <a:cubicBezTo>
                    <a:pt x="3201516" y="1427160"/>
                    <a:pt x="3290769" y="1277215"/>
                    <a:pt x="3338966" y="1097816"/>
                  </a:cubicBezTo>
                  <a:cubicBezTo>
                    <a:pt x="3399658" y="869327"/>
                    <a:pt x="3277381" y="616740"/>
                    <a:pt x="3070313" y="545338"/>
                  </a:cubicBezTo>
                  <a:cubicBezTo>
                    <a:pt x="3053355" y="539090"/>
                    <a:pt x="3044430" y="530165"/>
                    <a:pt x="3038182" y="511421"/>
                  </a:cubicBezTo>
                  <a:cubicBezTo>
                    <a:pt x="2953392" y="234736"/>
                    <a:pt x="2778455" y="68725"/>
                    <a:pt x="2519621" y="8925"/>
                  </a:cubicBezTo>
                  <a:cubicBezTo>
                    <a:pt x="2502662" y="5355"/>
                    <a:pt x="2484812" y="3570"/>
                    <a:pt x="2467854" y="0"/>
                  </a:cubicBezTo>
                  <a:cubicBezTo>
                    <a:pt x="2427690" y="0"/>
                    <a:pt x="2387526" y="0"/>
                    <a:pt x="2347362" y="0"/>
                  </a:cubicBezTo>
                  <a:cubicBezTo>
                    <a:pt x="2304520" y="6248"/>
                    <a:pt x="2262571" y="13388"/>
                    <a:pt x="2221515" y="27669"/>
                  </a:cubicBezTo>
                  <a:cubicBezTo>
                    <a:pt x="2076032" y="79435"/>
                    <a:pt x="1964465" y="180292"/>
                    <a:pt x="1876997" y="315064"/>
                  </a:cubicBezTo>
                  <a:cubicBezTo>
                    <a:pt x="1802024" y="431986"/>
                    <a:pt x="1758290" y="562296"/>
                    <a:pt x="1747580" y="705101"/>
                  </a:cubicBezTo>
                  <a:cubicBezTo>
                    <a:pt x="1741332" y="785429"/>
                    <a:pt x="1744009" y="865757"/>
                    <a:pt x="1761860" y="944300"/>
                  </a:cubicBezTo>
                  <a:cubicBezTo>
                    <a:pt x="1766323" y="964828"/>
                    <a:pt x="1762753" y="980001"/>
                    <a:pt x="1750257" y="996067"/>
                  </a:cubicBezTo>
                  <a:cubicBezTo>
                    <a:pt x="1665467" y="1107634"/>
                    <a:pt x="1616377" y="1236158"/>
                    <a:pt x="1601204" y="1380749"/>
                  </a:cubicBezTo>
                  <a:cubicBezTo>
                    <a:pt x="1591386" y="1475357"/>
                    <a:pt x="1596742" y="1569073"/>
                    <a:pt x="1620840" y="1661004"/>
                  </a:cubicBezTo>
                  <a:cubicBezTo>
                    <a:pt x="1627088" y="1685102"/>
                    <a:pt x="1626195" y="1685995"/>
                    <a:pt x="1603882" y="1683317"/>
                  </a:cubicBezTo>
                  <a:cubicBezTo>
                    <a:pt x="1556578" y="1678855"/>
                    <a:pt x="1511951" y="1693135"/>
                    <a:pt x="1468217" y="1707416"/>
                  </a:cubicBezTo>
                  <a:cubicBezTo>
                    <a:pt x="1339692" y="1750257"/>
                    <a:pt x="1236158" y="1833263"/>
                    <a:pt x="1158508" y="1953755"/>
                  </a:cubicBezTo>
                  <a:cubicBezTo>
                    <a:pt x="1151368" y="1964465"/>
                    <a:pt x="1143335" y="1973391"/>
                    <a:pt x="1131732" y="1977853"/>
                  </a:cubicBezTo>
                  <a:cubicBezTo>
                    <a:pt x="947870" y="2052826"/>
                    <a:pt x="842551" y="2198309"/>
                    <a:pt x="815775" y="2411624"/>
                  </a:cubicBezTo>
                  <a:cubicBezTo>
                    <a:pt x="813990" y="2428582"/>
                    <a:pt x="807742" y="2437508"/>
                    <a:pt x="794354" y="2444648"/>
                  </a:cubicBezTo>
                  <a:cubicBezTo>
                    <a:pt x="660474" y="2519621"/>
                    <a:pt x="562296" y="2632080"/>
                    <a:pt x="498033" y="2781133"/>
                  </a:cubicBezTo>
                  <a:cubicBezTo>
                    <a:pt x="490893" y="2797199"/>
                    <a:pt x="488216" y="2812372"/>
                    <a:pt x="488216" y="2830222"/>
                  </a:cubicBezTo>
                  <a:cubicBezTo>
                    <a:pt x="488216" y="3084594"/>
                    <a:pt x="488216" y="3338966"/>
                    <a:pt x="488216" y="3592446"/>
                  </a:cubicBezTo>
                  <a:cubicBezTo>
                    <a:pt x="488216" y="3626362"/>
                    <a:pt x="488216" y="3626362"/>
                    <a:pt x="456977" y="3626362"/>
                  </a:cubicBezTo>
                  <a:cubicBezTo>
                    <a:pt x="398070" y="3626362"/>
                    <a:pt x="339163" y="3626362"/>
                    <a:pt x="280255" y="3626362"/>
                  </a:cubicBezTo>
                  <a:cubicBezTo>
                    <a:pt x="248124" y="3626362"/>
                    <a:pt x="248124" y="3626362"/>
                    <a:pt x="248124" y="3661171"/>
                  </a:cubicBezTo>
                  <a:cubicBezTo>
                    <a:pt x="248124" y="3954814"/>
                    <a:pt x="248124" y="4249350"/>
                    <a:pt x="248124" y="4542993"/>
                  </a:cubicBezTo>
                  <a:cubicBezTo>
                    <a:pt x="248124" y="4585835"/>
                    <a:pt x="248124" y="4585835"/>
                    <a:pt x="208853" y="4585835"/>
                  </a:cubicBezTo>
                  <a:cubicBezTo>
                    <a:pt x="172259" y="4585835"/>
                    <a:pt x="136558" y="4584943"/>
                    <a:pt x="99964" y="4585835"/>
                  </a:cubicBezTo>
                  <a:cubicBezTo>
                    <a:pt x="83898" y="4585835"/>
                    <a:pt x="76758" y="4579587"/>
                    <a:pt x="77650" y="4561736"/>
                  </a:cubicBezTo>
                  <a:cubicBezTo>
                    <a:pt x="78543" y="4534960"/>
                    <a:pt x="77650" y="4509077"/>
                    <a:pt x="77650" y="4482301"/>
                  </a:cubicBezTo>
                  <a:cubicBezTo>
                    <a:pt x="77650" y="4467128"/>
                    <a:pt x="72295" y="4461773"/>
                    <a:pt x="58907" y="4461773"/>
                  </a:cubicBezTo>
                  <a:cubicBezTo>
                    <a:pt x="37486" y="4461773"/>
                    <a:pt x="15173" y="4459095"/>
                    <a:pt x="0" y="4481408"/>
                  </a:cubicBezTo>
                  <a:cubicBezTo>
                    <a:pt x="0" y="4601900"/>
                    <a:pt x="0" y="4723285"/>
                    <a:pt x="0" y="4843777"/>
                  </a:cubicBezTo>
                  <a:cubicBezTo>
                    <a:pt x="15173" y="4865198"/>
                    <a:pt x="46412" y="4875016"/>
                    <a:pt x="68725" y="4866090"/>
                  </a:cubicBezTo>
                  <a:cubicBezTo>
                    <a:pt x="78543" y="4862520"/>
                    <a:pt x="77650" y="4854487"/>
                    <a:pt x="77650" y="4846455"/>
                  </a:cubicBezTo>
                  <a:cubicBezTo>
                    <a:pt x="77650" y="4816108"/>
                    <a:pt x="78543" y="4785762"/>
                    <a:pt x="77650" y="4755416"/>
                  </a:cubicBezTo>
                  <a:cubicBezTo>
                    <a:pt x="76758" y="4736673"/>
                    <a:pt x="82113" y="4728640"/>
                    <a:pt x="99964" y="4728640"/>
                  </a:cubicBezTo>
                  <a:cubicBezTo>
                    <a:pt x="141913" y="4729532"/>
                    <a:pt x="184754" y="4729532"/>
                    <a:pt x="226703" y="4728640"/>
                  </a:cubicBezTo>
                  <a:cubicBezTo>
                    <a:pt x="241876" y="4728640"/>
                    <a:pt x="249017" y="4734888"/>
                    <a:pt x="248124" y="4751846"/>
                  </a:cubicBezTo>
                  <a:cubicBezTo>
                    <a:pt x="247232" y="4777729"/>
                    <a:pt x="248124" y="4803613"/>
                    <a:pt x="248124" y="4829496"/>
                  </a:cubicBezTo>
                  <a:cubicBezTo>
                    <a:pt x="248124" y="4866090"/>
                    <a:pt x="248124" y="4866090"/>
                    <a:pt x="281148" y="4866090"/>
                  </a:cubicBezTo>
                  <a:cubicBezTo>
                    <a:pt x="417705" y="4866090"/>
                    <a:pt x="555156" y="4866090"/>
                    <a:pt x="691713" y="4865198"/>
                  </a:cubicBezTo>
                  <a:cubicBezTo>
                    <a:pt x="790784" y="4865198"/>
                    <a:pt x="889855" y="4865198"/>
                    <a:pt x="989819" y="4865198"/>
                  </a:cubicBezTo>
                  <a:cubicBezTo>
                    <a:pt x="997852" y="4865198"/>
                    <a:pt x="1005885" y="4865198"/>
                    <a:pt x="1014810" y="4866983"/>
                  </a:cubicBezTo>
                  <a:cubicBezTo>
                    <a:pt x="1013917" y="4866983"/>
                    <a:pt x="1013917" y="4867875"/>
                    <a:pt x="1013025" y="4867875"/>
                  </a:cubicBezTo>
                  <a:lnTo>
                    <a:pt x="1322734" y="4867875"/>
                  </a:lnTo>
                  <a:lnTo>
                    <a:pt x="1807379" y="4867875"/>
                  </a:lnTo>
                  <a:close/>
                </a:path>
              </a:pathLst>
            </a:custGeom>
            <a:grpFill/>
            <a:ln w="89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 dirty="0">
                <a:cs typeface="B Nazanin" pitchFamily="2" charset="-78"/>
              </a:endParaRPr>
            </a:p>
          </p:txBody>
        </p:sp>
        <p:sp>
          <p:nvSpPr>
            <p:cNvPr id="168" name="Freeform: Shape 167">
              <a:extLst>
                <a:ext uri="{FF2B5EF4-FFF2-40B4-BE49-F238E27FC236}">
                  <a16:creationId xmlns:a16="http://schemas.microsoft.com/office/drawing/2014/main" id="{0ADF028D-C418-4FE6-B3F5-33DF9B18A04D}"/>
                </a:ext>
              </a:extLst>
            </p:cNvPr>
            <p:cNvSpPr/>
            <p:nvPr/>
          </p:nvSpPr>
          <p:spPr>
            <a:xfrm>
              <a:off x="267760" y="5438984"/>
              <a:ext cx="794354" cy="794354"/>
            </a:xfrm>
            <a:custGeom>
              <a:avLst/>
              <a:gdLst>
                <a:gd name="connsiteX0" fmla="*/ 797924 w 794354"/>
                <a:gd name="connsiteY0" fmla="*/ 398962 h 794354"/>
                <a:gd name="connsiteX1" fmla="*/ 398962 w 794354"/>
                <a:gd name="connsiteY1" fmla="*/ 797925 h 794354"/>
                <a:gd name="connsiteX2" fmla="*/ 0 w 794354"/>
                <a:gd name="connsiteY2" fmla="*/ 398962 h 794354"/>
                <a:gd name="connsiteX3" fmla="*/ 398962 w 794354"/>
                <a:gd name="connsiteY3" fmla="*/ 0 h 794354"/>
                <a:gd name="connsiteX4" fmla="*/ 797924 w 794354"/>
                <a:gd name="connsiteY4" fmla="*/ 398962 h 7943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94354" h="794354">
                  <a:moveTo>
                    <a:pt x="797924" y="398962"/>
                  </a:moveTo>
                  <a:cubicBezTo>
                    <a:pt x="797924" y="619303"/>
                    <a:pt x="619303" y="797925"/>
                    <a:pt x="398962" y="797925"/>
                  </a:cubicBezTo>
                  <a:cubicBezTo>
                    <a:pt x="178622" y="797925"/>
                    <a:pt x="0" y="619303"/>
                    <a:pt x="0" y="398962"/>
                  </a:cubicBezTo>
                  <a:cubicBezTo>
                    <a:pt x="0" y="178622"/>
                    <a:pt x="178622" y="0"/>
                    <a:pt x="398962" y="0"/>
                  </a:cubicBezTo>
                  <a:cubicBezTo>
                    <a:pt x="619303" y="0"/>
                    <a:pt x="797924" y="178622"/>
                    <a:pt x="797924" y="398962"/>
                  </a:cubicBezTo>
                  <a:close/>
                </a:path>
              </a:pathLst>
            </a:custGeom>
            <a:grpFill/>
            <a:ln w="89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169" name="Freeform: Shape 168">
              <a:extLst>
                <a:ext uri="{FF2B5EF4-FFF2-40B4-BE49-F238E27FC236}">
                  <a16:creationId xmlns:a16="http://schemas.microsoft.com/office/drawing/2014/main" id="{FC717630-4C10-47CD-8F63-332C3BCFD291}"/>
                </a:ext>
              </a:extLst>
            </p:cNvPr>
            <p:cNvSpPr/>
            <p:nvPr/>
          </p:nvSpPr>
          <p:spPr>
            <a:xfrm>
              <a:off x="1266504" y="5438984"/>
              <a:ext cx="794354" cy="794354"/>
            </a:xfrm>
            <a:custGeom>
              <a:avLst/>
              <a:gdLst>
                <a:gd name="connsiteX0" fmla="*/ 797925 w 794354"/>
                <a:gd name="connsiteY0" fmla="*/ 398962 h 794354"/>
                <a:gd name="connsiteX1" fmla="*/ 398962 w 794354"/>
                <a:gd name="connsiteY1" fmla="*/ 797925 h 794354"/>
                <a:gd name="connsiteX2" fmla="*/ 0 w 794354"/>
                <a:gd name="connsiteY2" fmla="*/ 398962 h 794354"/>
                <a:gd name="connsiteX3" fmla="*/ 398962 w 794354"/>
                <a:gd name="connsiteY3" fmla="*/ 0 h 794354"/>
                <a:gd name="connsiteX4" fmla="*/ 797925 w 794354"/>
                <a:gd name="connsiteY4" fmla="*/ 398962 h 7943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94354" h="794354">
                  <a:moveTo>
                    <a:pt x="797925" y="398962"/>
                  </a:moveTo>
                  <a:cubicBezTo>
                    <a:pt x="797925" y="619303"/>
                    <a:pt x="619303" y="797925"/>
                    <a:pt x="398962" y="797925"/>
                  </a:cubicBezTo>
                  <a:cubicBezTo>
                    <a:pt x="178621" y="797925"/>
                    <a:pt x="0" y="619303"/>
                    <a:pt x="0" y="398962"/>
                  </a:cubicBezTo>
                  <a:cubicBezTo>
                    <a:pt x="0" y="178622"/>
                    <a:pt x="178622" y="0"/>
                    <a:pt x="398962" y="0"/>
                  </a:cubicBezTo>
                  <a:cubicBezTo>
                    <a:pt x="619303" y="0"/>
                    <a:pt x="797925" y="178622"/>
                    <a:pt x="797925" y="398962"/>
                  </a:cubicBezTo>
                  <a:close/>
                </a:path>
              </a:pathLst>
            </a:custGeom>
            <a:grpFill/>
            <a:ln w="89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170" name="Freeform: Shape 169">
              <a:extLst>
                <a:ext uri="{FF2B5EF4-FFF2-40B4-BE49-F238E27FC236}">
                  <a16:creationId xmlns:a16="http://schemas.microsoft.com/office/drawing/2014/main" id="{4804D2B9-9416-4CE4-A1D7-7997C4DF27F7}"/>
                </a:ext>
              </a:extLst>
            </p:cNvPr>
            <p:cNvSpPr/>
            <p:nvPr/>
          </p:nvSpPr>
          <p:spPr>
            <a:xfrm>
              <a:off x="2265249" y="5438984"/>
              <a:ext cx="794354" cy="794354"/>
            </a:xfrm>
            <a:custGeom>
              <a:avLst/>
              <a:gdLst>
                <a:gd name="connsiteX0" fmla="*/ 797925 w 794354"/>
                <a:gd name="connsiteY0" fmla="*/ 398962 h 794354"/>
                <a:gd name="connsiteX1" fmla="*/ 398962 w 794354"/>
                <a:gd name="connsiteY1" fmla="*/ 797925 h 794354"/>
                <a:gd name="connsiteX2" fmla="*/ 0 w 794354"/>
                <a:gd name="connsiteY2" fmla="*/ 398962 h 794354"/>
                <a:gd name="connsiteX3" fmla="*/ 398962 w 794354"/>
                <a:gd name="connsiteY3" fmla="*/ 0 h 794354"/>
                <a:gd name="connsiteX4" fmla="*/ 797925 w 794354"/>
                <a:gd name="connsiteY4" fmla="*/ 398962 h 7943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94354" h="794354">
                  <a:moveTo>
                    <a:pt x="797925" y="398962"/>
                  </a:moveTo>
                  <a:cubicBezTo>
                    <a:pt x="797925" y="619303"/>
                    <a:pt x="619303" y="797925"/>
                    <a:pt x="398962" y="797925"/>
                  </a:cubicBezTo>
                  <a:cubicBezTo>
                    <a:pt x="178621" y="797925"/>
                    <a:pt x="0" y="619303"/>
                    <a:pt x="0" y="398962"/>
                  </a:cubicBezTo>
                  <a:cubicBezTo>
                    <a:pt x="0" y="178622"/>
                    <a:pt x="178621" y="0"/>
                    <a:pt x="398962" y="0"/>
                  </a:cubicBezTo>
                  <a:cubicBezTo>
                    <a:pt x="619303" y="0"/>
                    <a:pt x="797925" y="178622"/>
                    <a:pt x="797925" y="398962"/>
                  </a:cubicBezTo>
                  <a:close/>
                </a:path>
              </a:pathLst>
            </a:custGeom>
            <a:grpFill/>
            <a:ln w="89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171" name="Freeform: Shape 170">
              <a:extLst>
                <a:ext uri="{FF2B5EF4-FFF2-40B4-BE49-F238E27FC236}">
                  <a16:creationId xmlns:a16="http://schemas.microsoft.com/office/drawing/2014/main" id="{A70EC867-3C23-4F8D-9DE7-4768998DB85D}"/>
                </a:ext>
              </a:extLst>
            </p:cNvPr>
            <p:cNvSpPr/>
            <p:nvPr/>
          </p:nvSpPr>
          <p:spPr>
            <a:xfrm>
              <a:off x="3263993" y="5438984"/>
              <a:ext cx="794354" cy="794354"/>
            </a:xfrm>
            <a:custGeom>
              <a:avLst/>
              <a:gdLst>
                <a:gd name="connsiteX0" fmla="*/ 797925 w 794354"/>
                <a:gd name="connsiteY0" fmla="*/ 398962 h 794354"/>
                <a:gd name="connsiteX1" fmla="*/ 398962 w 794354"/>
                <a:gd name="connsiteY1" fmla="*/ 797925 h 794354"/>
                <a:gd name="connsiteX2" fmla="*/ 0 w 794354"/>
                <a:gd name="connsiteY2" fmla="*/ 398962 h 794354"/>
                <a:gd name="connsiteX3" fmla="*/ 398962 w 794354"/>
                <a:gd name="connsiteY3" fmla="*/ 0 h 794354"/>
                <a:gd name="connsiteX4" fmla="*/ 797925 w 794354"/>
                <a:gd name="connsiteY4" fmla="*/ 398962 h 7943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94354" h="794354">
                  <a:moveTo>
                    <a:pt x="797925" y="398962"/>
                  </a:moveTo>
                  <a:cubicBezTo>
                    <a:pt x="797925" y="619303"/>
                    <a:pt x="619303" y="797925"/>
                    <a:pt x="398962" y="797925"/>
                  </a:cubicBezTo>
                  <a:cubicBezTo>
                    <a:pt x="178621" y="797925"/>
                    <a:pt x="0" y="619303"/>
                    <a:pt x="0" y="398962"/>
                  </a:cubicBezTo>
                  <a:cubicBezTo>
                    <a:pt x="0" y="178622"/>
                    <a:pt x="178621" y="0"/>
                    <a:pt x="398962" y="0"/>
                  </a:cubicBezTo>
                  <a:cubicBezTo>
                    <a:pt x="619303" y="0"/>
                    <a:pt x="797925" y="178622"/>
                    <a:pt x="797925" y="398962"/>
                  </a:cubicBezTo>
                  <a:close/>
                </a:path>
              </a:pathLst>
            </a:custGeom>
            <a:grpFill/>
            <a:ln w="89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  <p:sp>
        <p:nvSpPr>
          <p:cNvPr id="172" name="Rounded Rectangle 25">
            <a:extLst>
              <a:ext uri="{FF2B5EF4-FFF2-40B4-BE49-F238E27FC236}">
                <a16:creationId xmlns:a16="http://schemas.microsoft.com/office/drawing/2014/main" id="{23E6B018-4B09-40A0-A60A-0EF75841E294}"/>
              </a:ext>
            </a:extLst>
          </p:cNvPr>
          <p:cNvSpPr/>
          <p:nvPr/>
        </p:nvSpPr>
        <p:spPr>
          <a:xfrm>
            <a:off x="6671477" y="1757316"/>
            <a:ext cx="941735" cy="690143"/>
          </a:xfrm>
          <a:custGeom>
            <a:avLst/>
            <a:gdLst/>
            <a:ahLst/>
            <a:cxnLst/>
            <a:rect l="l" t="t" r="r" b="b"/>
            <a:pathLst>
              <a:path w="3248842" h="2380886">
                <a:moveTo>
                  <a:pt x="1194785" y="1472263"/>
                </a:moveTo>
                <a:cubicBezTo>
                  <a:pt x="1150014" y="1472263"/>
                  <a:pt x="1113720" y="1508557"/>
                  <a:pt x="1113720" y="1553328"/>
                </a:cubicBezTo>
                <a:lnTo>
                  <a:pt x="1113720" y="1600880"/>
                </a:lnTo>
                <a:cubicBezTo>
                  <a:pt x="1113720" y="1645651"/>
                  <a:pt x="1150014" y="1681945"/>
                  <a:pt x="1194785" y="1681945"/>
                </a:cubicBezTo>
                <a:lnTo>
                  <a:pt x="2067186" y="1681945"/>
                </a:lnTo>
                <a:cubicBezTo>
                  <a:pt x="2111957" y="1681945"/>
                  <a:pt x="2148251" y="1645651"/>
                  <a:pt x="2148251" y="1600880"/>
                </a:cubicBezTo>
                <a:lnTo>
                  <a:pt x="2148251" y="1553328"/>
                </a:lnTo>
                <a:cubicBezTo>
                  <a:pt x="2148251" y="1508557"/>
                  <a:pt x="2111957" y="1472263"/>
                  <a:pt x="2067186" y="1472263"/>
                </a:cubicBezTo>
                <a:close/>
                <a:moveTo>
                  <a:pt x="2582402" y="986449"/>
                </a:moveTo>
                <a:cubicBezTo>
                  <a:pt x="2477247" y="986449"/>
                  <a:pt x="2392002" y="1071694"/>
                  <a:pt x="2392002" y="1176848"/>
                </a:cubicBezTo>
                <a:cubicBezTo>
                  <a:pt x="2392002" y="1282003"/>
                  <a:pt x="2477247" y="1367248"/>
                  <a:pt x="2582402" y="1367248"/>
                </a:cubicBezTo>
                <a:cubicBezTo>
                  <a:pt x="2687557" y="1367248"/>
                  <a:pt x="2772801" y="1282003"/>
                  <a:pt x="2772801" y="1176848"/>
                </a:cubicBezTo>
                <a:cubicBezTo>
                  <a:pt x="2772801" y="1071694"/>
                  <a:pt x="2687557" y="986449"/>
                  <a:pt x="2582402" y="986449"/>
                </a:cubicBezTo>
                <a:close/>
                <a:moveTo>
                  <a:pt x="679570" y="986449"/>
                </a:moveTo>
                <a:cubicBezTo>
                  <a:pt x="574415" y="986449"/>
                  <a:pt x="489171" y="1071694"/>
                  <a:pt x="489171" y="1176848"/>
                </a:cubicBezTo>
                <a:cubicBezTo>
                  <a:pt x="489171" y="1282003"/>
                  <a:pt x="574415" y="1367248"/>
                  <a:pt x="679570" y="1367248"/>
                </a:cubicBezTo>
                <a:cubicBezTo>
                  <a:pt x="784725" y="1367248"/>
                  <a:pt x="869970" y="1282003"/>
                  <a:pt x="869970" y="1176848"/>
                </a:cubicBezTo>
                <a:cubicBezTo>
                  <a:pt x="869970" y="1071694"/>
                  <a:pt x="784725" y="986449"/>
                  <a:pt x="679570" y="986449"/>
                </a:cubicBezTo>
                <a:close/>
                <a:moveTo>
                  <a:pt x="867954" y="155801"/>
                </a:moveTo>
                <a:lnTo>
                  <a:pt x="726849" y="858549"/>
                </a:lnTo>
                <a:lnTo>
                  <a:pt x="2535122" y="858549"/>
                </a:lnTo>
                <a:lnTo>
                  <a:pt x="2394017" y="155801"/>
                </a:lnTo>
                <a:close/>
                <a:moveTo>
                  <a:pt x="677268" y="0"/>
                </a:moveTo>
                <a:lnTo>
                  <a:pt x="2584703" y="0"/>
                </a:lnTo>
                <a:lnTo>
                  <a:pt x="2736658" y="607820"/>
                </a:lnTo>
                <a:cubicBezTo>
                  <a:pt x="2766265" y="579906"/>
                  <a:pt x="2806392" y="564164"/>
                  <a:pt x="2850195" y="564164"/>
                </a:cubicBezTo>
                <a:lnTo>
                  <a:pt x="3069929" y="564164"/>
                </a:lnTo>
                <a:cubicBezTo>
                  <a:pt x="3168740" y="564164"/>
                  <a:pt x="3248842" y="644266"/>
                  <a:pt x="3248842" y="743077"/>
                </a:cubicBezTo>
                <a:lnTo>
                  <a:pt x="3248842" y="792706"/>
                </a:lnTo>
                <a:cubicBezTo>
                  <a:pt x="3248842" y="891517"/>
                  <a:pt x="3168740" y="971619"/>
                  <a:pt x="3069929" y="971619"/>
                </a:cubicBezTo>
                <a:lnTo>
                  <a:pt x="3054536" y="971619"/>
                </a:lnTo>
                <a:cubicBezTo>
                  <a:pt x="3060628" y="989042"/>
                  <a:pt x="3063411" y="1007758"/>
                  <a:pt x="3063411" y="1027125"/>
                </a:cubicBezTo>
                <a:lnTo>
                  <a:pt x="3063411" y="2015961"/>
                </a:lnTo>
                <a:lnTo>
                  <a:pt x="2889080" y="2015961"/>
                </a:lnTo>
                <a:lnTo>
                  <a:pt x="2889080" y="2260325"/>
                </a:lnTo>
                <a:cubicBezTo>
                  <a:pt x="2889080" y="2326909"/>
                  <a:pt x="2835102" y="2380886"/>
                  <a:pt x="2768518" y="2380886"/>
                </a:cubicBezTo>
                <a:lnTo>
                  <a:pt x="2286284" y="2380886"/>
                </a:lnTo>
                <a:cubicBezTo>
                  <a:pt x="2219700" y="2380886"/>
                  <a:pt x="2165723" y="2326909"/>
                  <a:pt x="2165723" y="2260325"/>
                </a:cubicBezTo>
                <a:lnTo>
                  <a:pt x="2165723" y="2015961"/>
                </a:lnTo>
                <a:lnTo>
                  <a:pt x="1096248" y="2015961"/>
                </a:lnTo>
                <a:lnTo>
                  <a:pt x="1096248" y="2260325"/>
                </a:lnTo>
                <a:cubicBezTo>
                  <a:pt x="1096248" y="2326909"/>
                  <a:pt x="1042270" y="2380886"/>
                  <a:pt x="975686" y="2380886"/>
                </a:cubicBezTo>
                <a:lnTo>
                  <a:pt x="493453" y="2380886"/>
                </a:lnTo>
                <a:cubicBezTo>
                  <a:pt x="426869" y="2380886"/>
                  <a:pt x="372891" y="2326909"/>
                  <a:pt x="372891" y="2260325"/>
                </a:cubicBezTo>
                <a:lnTo>
                  <a:pt x="372891" y="2015961"/>
                </a:lnTo>
                <a:lnTo>
                  <a:pt x="198560" y="2015961"/>
                </a:lnTo>
                <a:lnTo>
                  <a:pt x="198560" y="1027125"/>
                </a:lnTo>
                <a:cubicBezTo>
                  <a:pt x="198560" y="1007758"/>
                  <a:pt x="201343" y="989042"/>
                  <a:pt x="207435" y="971619"/>
                </a:cubicBezTo>
                <a:lnTo>
                  <a:pt x="178913" y="971619"/>
                </a:lnTo>
                <a:cubicBezTo>
                  <a:pt x="80102" y="971619"/>
                  <a:pt x="0" y="891517"/>
                  <a:pt x="0" y="792706"/>
                </a:cubicBezTo>
                <a:lnTo>
                  <a:pt x="0" y="743077"/>
                </a:lnTo>
                <a:cubicBezTo>
                  <a:pt x="0" y="644266"/>
                  <a:pt x="80102" y="564164"/>
                  <a:pt x="178913" y="564164"/>
                </a:cubicBezTo>
                <a:lnTo>
                  <a:pt x="398647" y="564164"/>
                </a:lnTo>
                <a:cubicBezTo>
                  <a:pt x="447310" y="564164"/>
                  <a:pt x="491436" y="583593"/>
                  <a:pt x="523419" y="615395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1"/>
            <a:endParaRPr lang="ko-KR" altLang="en-US" dirty="0">
              <a:cs typeface="B Nazanin" pitchFamily="2" charset="-78"/>
            </a:endParaRPr>
          </a:p>
        </p:txBody>
      </p:sp>
      <p:sp>
        <p:nvSpPr>
          <p:cNvPr id="173" name="TextBox 172">
            <a:extLst>
              <a:ext uri="{FF2B5EF4-FFF2-40B4-BE49-F238E27FC236}">
                <a16:creationId xmlns:a16="http://schemas.microsoft.com/office/drawing/2014/main" id="{F605E8E0-5B40-48D1-97F8-D754DC4C9D54}"/>
              </a:ext>
            </a:extLst>
          </p:cNvPr>
          <p:cNvSpPr txBox="1"/>
          <p:nvPr/>
        </p:nvSpPr>
        <p:spPr>
          <a:xfrm>
            <a:off x="2385311" y="1364563"/>
            <a:ext cx="343086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ارائه پاورپوینت مدرنی را دریافت کنید که به زیبایی طراحی شده است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.  </a:t>
            </a:r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آسان برای تغییر رنگ، عکس و متن.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 </a:t>
            </a:r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 </a:t>
            </a:r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ارائه پاورپوینت مدرنی را دریافت کنید که به زیبایی طراحی شده است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. </a:t>
            </a:r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آسان برای تغییر رنگ، عکس و متن.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 </a:t>
            </a:r>
          </a:p>
        </p:txBody>
      </p:sp>
      <p:sp>
        <p:nvSpPr>
          <p:cNvPr id="174" name="TextBox 173">
            <a:extLst>
              <a:ext uri="{FF2B5EF4-FFF2-40B4-BE49-F238E27FC236}">
                <a16:creationId xmlns:a16="http://schemas.microsoft.com/office/drawing/2014/main" id="{D52342A0-95E5-4412-80F8-F22DA08FE5C8}"/>
              </a:ext>
            </a:extLst>
          </p:cNvPr>
          <p:cNvSpPr txBox="1"/>
          <p:nvPr/>
        </p:nvSpPr>
        <p:spPr>
          <a:xfrm>
            <a:off x="724533" y="2686899"/>
            <a:ext cx="509164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ارائه پاورپوینت مدرنی را دریافت کنید که به زیبایی طراحی شده است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.  </a:t>
            </a:r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آسان برای تغییر رنگ، عکس و متن.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 </a:t>
            </a:r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 </a:t>
            </a:r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ارائه پاورپوینت مدرنی را دریافت کنید که به زیبایی طراحی شده است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. </a:t>
            </a:r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آسان برای تغییر رنگ، عکس و متن.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 </a:t>
            </a:r>
          </a:p>
        </p:txBody>
      </p:sp>
      <p:sp>
        <p:nvSpPr>
          <p:cNvPr id="175" name="TextBox 174">
            <a:extLst>
              <a:ext uri="{FF2B5EF4-FFF2-40B4-BE49-F238E27FC236}">
                <a16:creationId xmlns:a16="http://schemas.microsoft.com/office/drawing/2014/main" id="{BCD92F65-3098-4A3E-82F1-9AB41B812390}"/>
              </a:ext>
            </a:extLst>
          </p:cNvPr>
          <p:cNvSpPr txBox="1"/>
          <p:nvPr/>
        </p:nvSpPr>
        <p:spPr>
          <a:xfrm>
            <a:off x="7898999" y="1355634"/>
            <a:ext cx="343086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ارائه پاورپوینت مدرنی را دریافت کنید که به زیبایی طراحی شده است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.  </a:t>
            </a:r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آسان برای تغییر رنگ، عکس و متن.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 </a:t>
            </a:r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 </a:t>
            </a:r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ارائه پاورپوینت مدرنی را دریافت کنید که به زیبایی طراحی شده است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. </a:t>
            </a:r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آسان برای تغییر رنگ، عکس و متن.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 </a:t>
            </a:r>
          </a:p>
        </p:txBody>
      </p:sp>
      <p:sp>
        <p:nvSpPr>
          <p:cNvPr id="176" name="TextBox 175">
            <a:extLst>
              <a:ext uri="{FF2B5EF4-FFF2-40B4-BE49-F238E27FC236}">
                <a16:creationId xmlns:a16="http://schemas.microsoft.com/office/drawing/2014/main" id="{06386D1C-0E4D-4DB1-B086-C190E07B92F8}"/>
              </a:ext>
            </a:extLst>
          </p:cNvPr>
          <p:cNvSpPr txBox="1"/>
          <p:nvPr/>
        </p:nvSpPr>
        <p:spPr>
          <a:xfrm>
            <a:off x="6238221" y="2677970"/>
            <a:ext cx="509164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ارائه پاورپوینت مدرنی را دریافت کنید که به زیبایی طراحی شده است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.  </a:t>
            </a:r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آسان برای تغییر رنگ، عکس و متن.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 </a:t>
            </a:r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 </a:t>
            </a:r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ارائه پاورپوینت مدرنی را دریافت کنید که به زیبایی طراحی شده است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. </a:t>
            </a:r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آسان برای تغییر رنگ، عکس و متن.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 </a:t>
            </a:r>
          </a:p>
        </p:txBody>
      </p:sp>
      <p:sp>
        <p:nvSpPr>
          <p:cNvPr id="177" name="TextBox 176">
            <a:extLst>
              <a:ext uri="{FF2B5EF4-FFF2-40B4-BE49-F238E27FC236}">
                <a16:creationId xmlns:a16="http://schemas.microsoft.com/office/drawing/2014/main" id="{729878B7-81F0-44F6-ACD5-3FCCA57C1F96}"/>
              </a:ext>
            </a:extLst>
          </p:cNvPr>
          <p:cNvSpPr txBox="1"/>
          <p:nvPr/>
        </p:nvSpPr>
        <p:spPr>
          <a:xfrm>
            <a:off x="6238221" y="4019884"/>
            <a:ext cx="343086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ارائه پاورپوینت مدرنی را دریافت کنید که به زیبایی طراحی شده است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.  </a:t>
            </a:r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آسان برای تغییر رنگ، عکس و متن.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 </a:t>
            </a:r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 </a:t>
            </a:r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ارائه پاورپوینت مدرنی را دریافت کنید که به زیبایی طراحی شده است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. </a:t>
            </a:r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آسان برای تغییر رنگ، عکس و متن.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 </a:t>
            </a:r>
          </a:p>
        </p:txBody>
      </p:sp>
      <p:sp>
        <p:nvSpPr>
          <p:cNvPr id="178" name="TextBox 177">
            <a:extLst>
              <a:ext uri="{FF2B5EF4-FFF2-40B4-BE49-F238E27FC236}">
                <a16:creationId xmlns:a16="http://schemas.microsoft.com/office/drawing/2014/main" id="{D68C9E16-6D85-4D65-9427-A4ABD2769582}"/>
              </a:ext>
            </a:extLst>
          </p:cNvPr>
          <p:cNvSpPr txBox="1"/>
          <p:nvPr/>
        </p:nvSpPr>
        <p:spPr>
          <a:xfrm>
            <a:off x="6238221" y="5342220"/>
            <a:ext cx="509164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ارائه پاورپوینت مدرنی را دریافت کنید که به زیبایی طراحی شده است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.  </a:t>
            </a:r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آسان برای تغییر رنگ، عکس و متن.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 </a:t>
            </a:r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 </a:t>
            </a:r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ارائه پاورپوینت مدرنی را دریافت کنید که به زیبایی طراحی شده است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. </a:t>
            </a:r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آسان برای تغییر رنگ، عکس و متن.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 </a:t>
            </a:r>
          </a:p>
        </p:txBody>
      </p:sp>
      <p:sp>
        <p:nvSpPr>
          <p:cNvPr id="179" name="TextBox 178">
            <a:extLst>
              <a:ext uri="{FF2B5EF4-FFF2-40B4-BE49-F238E27FC236}">
                <a16:creationId xmlns:a16="http://schemas.microsoft.com/office/drawing/2014/main" id="{F9FA5281-B1C9-4EBC-8D73-0CEC13FE4DD0}"/>
              </a:ext>
            </a:extLst>
          </p:cNvPr>
          <p:cNvSpPr txBox="1"/>
          <p:nvPr/>
        </p:nvSpPr>
        <p:spPr>
          <a:xfrm>
            <a:off x="720713" y="4014808"/>
            <a:ext cx="343086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ارائه پاورپوینت مدرنی را دریافت کنید که به زیبایی طراحی شده است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.  </a:t>
            </a:r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آسان برای تغییر رنگ، عکس و متن.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 </a:t>
            </a:r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 </a:t>
            </a:r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ارائه پاورپوینت مدرنی را دریافت کنید که به زیبایی طراحی شده است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. </a:t>
            </a:r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آسان برای تغییر رنگ، عکس و متن.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 </a:t>
            </a:r>
          </a:p>
        </p:txBody>
      </p:sp>
      <p:sp>
        <p:nvSpPr>
          <p:cNvPr id="180" name="TextBox 179">
            <a:extLst>
              <a:ext uri="{FF2B5EF4-FFF2-40B4-BE49-F238E27FC236}">
                <a16:creationId xmlns:a16="http://schemas.microsoft.com/office/drawing/2014/main" id="{8FA4289A-332E-4890-86CF-741871D7B089}"/>
              </a:ext>
            </a:extLst>
          </p:cNvPr>
          <p:cNvSpPr txBox="1"/>
          <p:nvPr/>
        </p:nvSpPr>
        <p:spPr>
          <a:xfrm>
            <a:off x="720713" y="5337144"/>
            <a:ext cx="509164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ارائه پاورپوینت مدرنی را دریافت کنید که به زیبایی طراحی شده است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.  </a:t>
            </a:r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آسان برای تغییر رنگ، عکس و متن.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 </a:t>
            </a:r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 </a:t>
            </a:r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ارائه پاورپوینت مدرنی را دریافت کنید که به زیبایی طراحی شده است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. </a:t>
            </a:r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آسان برای تغییر رنگ، عکس و متن.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25106989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: Shape 2">
            <a:extLst>
              <a:ext uri="{FF2B5EF4-FFF2-40B4-BE49-F238E27FC236}">
                <a16:creationId xmlns:a16="http://schemas.microsoft.com/office/drawing/2014/main" id="{556670DA-F705-49FA-AACB-12B9DDF177E4}"/>
              </a:ext>
            </a:extLst>
          </p:cNvPr>
          <p:cNvSpPr/>
          <p:nvPr/>
        </p:nvSpPr>
        <p:spPr>
          <a:xfrm rot="21189387">
            <a:off x="3536398" y="3070297"/>
            <a:ext cx="5301251" cy="2964644"/>
          </a:xfrm>
          <a:custGeom>
            <a:avLst/>
            <a:gdLst>
              <a:gd name="connsiteX0" fmla="*/ 608249 w 5301251"/>
              <a:gd name="connsiteY0" fmla="*/ 0 h 2964644"/>
              <a:gd name="connsiteX1" fmla="*/ 4801690 w 5301251"/>
              <a:gd name="connsiteY1" fmla="*/ 503270 h 2964644"/>
              <a:gd name="connsiteX2" fmla="*/ 4793938 w 5301251"/>
              <a:gd name="connsiteY2" fmla="*/ 525860 h 2964644"/>
              <a:gd name="connsiteX3" fmla="*/ 4797713 w 5301251"/>
              <a:gd name="connsiteY3" fmla="*/ 613080 h 2964644"/>
              <a:gd name="connsiteX4" fmla="*/ 4874835 w 5301251"/>
              <a:gd name="connsiteY4" fmla="*/ 714944 h 2964644"/>
              <a:gd name="connsiteX5" fmla="*/ 5216802 w 5301251"/>
              <a:gd name="connsiteY5" fmla="*/ 915756 h 2964644"/>
              <a:gd name="connsiteX6" fmla="*/ 5291017 w 5301251"/>
              <a:gd name="connsiteY6" fmla="*/ 1088923 h 2964644"/>
              <a:gd name="connsiteX7" fmla="*/ 5288106 w 5301251"/>
              <a:gd name="connsiteY7" fmla="*/ 1106384 h 2964644"/>
              <a:gd name="connsiteX8" fmla="*/ 5082926 w 5301251"/>
              <a:gd name="connsiteY8" fmla="*/ 1253357 h 2964644"/>
              <a:gd name="connsiteX9" fmla="*/ 4724954 w 5301251"/>
              <a:gd name="connsiteY9" fmla="*/ 1208248 h 2964644"/>
              <a:gd name="connsiteX10" fmla="*/ 4544513 w 5301251"/>
              <a:gd name="connsiteY10" fmla="*/ 1301377 h 2964644"/>
              <a:gd name="connsiteX11" fmla="*/ 4541600 w 5301251"/>
              <a:gd name="connsiteY11" fmla="*/ 1516744 h 2964644"/>
              <a:gd name="connsiteX12" fmla="*/ 4772974 w 5301251"/>
              <a:gd name="connsiteY12" fmla="*/ 1822329 h 2964644"/>
              <a:gd name="connsiteX13" fmla="*/ 4772974 w 5301251"/>
              <a:gd name="connsiteY13" fmla="*/ 2021689 h 2964644"/>
              <a:gd name="connsiteX14" fmla="*/ 4764243 w 5301251"/>
              <a:gd name="connsiteY14" fmla="*/ 2031876 h 2964644"/>
              <a:gd name="connsiteX15" fmla="*/ 4513953 w 5301251"/>
              <a:gd name="connsiteY15" fmla="*/ 2081351 h 2964644"/>
              <a:gd name="connsiteX16" fmla="*/ 4204001 w 5301251"/>
              <a:gd name="connsiteY16" fmla="*/ 1906731 h 2964644"/>
              <a:gd name="connsiteX17" fmla="*/ 3991545 w 5301251"/>
              <a:gd name="connsiteY17" fmla="*/ 1937290 h 2964644"/>
              <a:gd name="connsiteX18" fmla="*/ 3923151 w 5301251"/>
              <a:gd name="connsiteY18" fmla="*/ 2129371 h 2964644"/>
              <a:gd name="connsiteX19" fmla="*/ 4023557 w 5301251"/>
              <a:gd name="connsiteY19" fmla="*/ 2516450 h 2964644"/>
              <a:gd name="connsiteX20" fmla="*/ 3966806 w 5301251"/>
              <a:gd name="connsiteY20" fmla="*/ 2661966 h 2964644"/>
              <a:gd name="connsiteX21" fmla="*/ 3864944 w 5301251"/>
              <a:gd name="connsiteY21" fmla="*/ 2714351 h 2964644"/>
              <a:gd name="connsiteX22" fmla="*/ 3712150 w 5301251"/>
              <a:gd name="connsiteY22" fmla="*/ 2672152 h 2964644"/>
              <a:gd name="connsiteX23" fmla="*/ 3472047 w 5301251"/>
              <a:gd name="connsiteY23" fmla="*/ 2368022 h 2964644"/>
              <a:gd name="connsiteX24" fmla="*/ 3162095 w 5301251"/>
              <a:gd name="connsiteY24" fmla="*/ 2341827 h 2964644"/>
              <a:gd name="connsiteX25" fmla="*/ 3121349 w 5301251"/>
              <a:gd name="connsiteY25" fmla="*/ 2423317 h 2964644"/>
              <a:gd name="connsiteX26" fmla="*/ 3066055 w 5301251"/>
              <a:gd name="connsiteY26" fmla="*/ 2823491 h 2964644"/>
              <a:gd name="connsiteX27" fmla="*/ 2961281 w 5301251"/>
              <a:gd name="connsiteY27" fmla="*/ 2964644 h 2964644"/>
              <a:gd name="connsiteX28" fmla="*/ 2785205 w 5301251"/>
              <a:gd name="connsiteY28" fmla="*/ 2964644 h 2964644"/>
              <a:gd name="connsiteX29" fmla="*/ 2708081 w 5301251"/>
              <a:gd name="connsiteY29" fmla="*/ 2856959 h 2964644"/>
              <a:gd name="connsiteX30" fmla="*/ 2598940 w 5301251"/>
              <a:gd name="connsiteY30" fmla="*/ 2471338 h 2964644"/>
              <a:gd name="connsiteX31" fmla="*/ 2469433 w 5301251"/>
              <a:gd name="connsiteY31" fmla="*/ 2357835 h 2964644"/>
              <a:gd name="connsiteX32" fmla="*/ 2390853 w 5301251"/>
              <a:gd name="connsiteY32" fmla="*/ 2349104 h 2964644"/>
              <a:gd name="connsiteX33" fmla="*/ 2256977 w 5301251"/>
              <a:gd name="connsiteY33" fmla="*/ 2423317 h 2964644"/>
              <a:gd name="connsiteX34" fmla="*/ 2223509 w 5301251"/>
              <a:gd name="connsiteY34" fmla="*/ 2480069 h 2964644"/>
              <a:gd name="connsiteX35" fmla="*/ 2040157 w 5301251"/>
              <a:gd name="connsiteY35" fmla="*/ 2790021 h 2964644"/>
              <a:gd name="connsiteX36" fmla="*/ 1901915 w 5301251"/>
              <a:gd name="connsiteY36" fmla="*/ 2846772 h 2964644"/>
              <a:gd name="connsiteX37" fmla="*/ 1789864 w 5301251"/>
              <a:gd name="connsiteY37" fmla="*/ 2808939 h 2964644"/>
              <a:gd name="connsiteX38" fmla="*/ 1714198 w 5301251"/>
              <a:gd name="connsiteY38" fmla="*/ 2667786 h 2964644"/>
              <a:gd name="connsiteX39" fmla="*/ 1762215 w 5301251"/>
              <a:gd name="connsiteY39" fmla="*/ 2270524 h 2964644"/>
              <a:gd name="connsiteX40" fmla="*/ 1653078 w 5301251"/>
              <a:gd name="connsiteY40" fmla="*/ 2085716 h 2964644"/>
              <a:gd name="connsiteX41" fmla="*/ 1450811 w 5301251"/>
              <a:gd name="connsiteY41" fmla="*/ 2095903 h 2964644"/>
              <a:gd name="connsiteX42" fmla="*/ 1167051 w 5301251"/>
              <a:gd name="connsiteY42" fmla="*/ 2311270 h 2964644"/>
              <a:gd name="connsiteX43" fmla="*/ 915305 w 5301251"/>
              <a:gd name="connsiteY43" fmla="*/ 2296718 h 2964644"/>
              <a:gd name="connsiteX44" fmla="*/ 893477 w 5301251"/>
              <a:gd name="connsiteY44" fmla="*/ 2274889 h 2964644"/>
              <a:gd name="connsiteX45" fmla="*/ 871651 w 5301251"/>
              <a:gd name="connsiteY45" fmla="*/ 2100269 h 2964644"/>
              <a:gd name="connsiteX46" fmla="*/ 1060824 w 5301251"/>
              <a:gd name="connsiteY46" fmla="*/ 1762668 h 2964644"/>
              <a:gd name="connsiteX47" fmla="*/ 1092836 w 5301251"/>
              <a:gd name="connsiteY47" fmla="*/ 1659351 h 2964644"/>
              <a:gd name="connsiteX48" fmla="*/ 838181 w 5301251"/>
              <a:gd name="connsiteY48" fmla="*/ 1477455 h 2964644"/>
              <a:gd name="connsiteX49" fmla="*/ 446738 w 5301251"/>
              <a:gd name="connsiteY49" fmla="*/ 1579316 h 2964644"/>
              <a:gd name="connsiteX50" fmla="*/ 321594 w 5301251"/>
              <a:gd name="connsiteY50" fmla="*/ 1537117 h 2964644"/>
              <a:gd name="connsiteX51" fmla="*/ 259021 w 5301251"/>
              <a:gd name="connsiteY51" fmla="*/ 1426522 h 2964644"/>
              <a:gd name="connsiteX52" fmla="*/ 301223 w 5301251"/>
              <a:gd name="connsiteY52" fmla="*/ 1263544 h 2964644"/>
              <a:gd name="connsiteX53" fmla="*/ 590801 w 5301251"/>
              <a:gd name="connsiteY53" fmla="*/ 1033627 h 2964644"/>
              <a:gd name="connsiteX54" fmla="*/ 667926 w 5301251"/>
              <a:gd name="connsiteY54" fmla="*/ 799342 h 2964644"/>
              <a:gd name="connsiteX55" fmla="*/ 512221 w 5301251"/>
              <a:gd name="connsiteY55" fmla="*/ 668376 h 2964644"/>
              <a:gd name="connsiteX56" fmla="*/ 146973 w 5301251"/>
              <a:gd name="connsiteY56" fmla="*/ 618901 h 2964644"/>
              <a:gd name="connsiteX57" fmla="*/ 2910 w 5301251"/>
              <a:gd name="connsiteY57" fmla="*/ 517040 h 2964644"/>
              <a:gd name="connsiteX58" fmla="*/ 0 w 5301251"/>
              <a:gd name="connsiteY58" fmla="*/ 336599 h 2964644"/>
              <a:gd name="connsiteX59" fmla="*/ 106230 w 5301251"/>
              <a:gd name="connsiteY59" fmla="*/ 259472 h 2964644"/>
              <a:gd name="connsiteX60" fmla="*/ 478754 w 5301251"/>
              <a:gd name="connsiteY60" fmla="*/ 154700 h 2964644"/>
              <a:gd name="connsiteX61" fmla="*/ 606809 w 5301251"/>
              <a:gd name="connsiteY61" fmla="*/ 12092 h 29646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</a:cxnLst>
            <a:rect l="l" t="t" r="r" b="b"/>
            <a:pathLst>
              <a:path w="5301251" h="2964644">
                <a:moveTo>
                  <a:pt x="608249" y="0"/>
                </a:moveTo>
                <a:lnTo>
                  <a:pt x="4801690" y="503270"/>
                </a:lnTo>
                <a:lnTo>
                  <a:pt x="4793938" y="525860"/>
                </a:lnTo>
                <a:cubicBezTo>
                  <a:pt x="4790346" y="552599"/>
                  <a:pt x="4791528" y="581794"/>
                  <a:pt x="4797713" y="613080"/>
                </a:cubicBezTo>
                <a:cubicBezTo>
                  <a:pt x="4806441" y="661100"/>
                  <a:pt x="4834091" y="691661"/>
                  <a:pt x="4874835" y="714944"/>
                </a:cubicBezTo>
                <a:cubicBezTo>
                  <a:pt x="4988341" y="781882"/>
                  <a:pt x="5101841" y="848818"/>
                  <a:pt x="5216802" y="915756"/>
                </a:cubicBezTo>
                <a:cubicBezTo>
                  <a:pt x="5301203" y="965234"/>
                  <a:pt x="5314300" y="994336"/>
                  <a:pt x="5291017" y="1088923"/>
                </a:cubicBezTo>
                <a:cubicBezTo>
                  <a:pt x="5289561" y="1094744"/>
                  <a:pt x="5289561" y="1100565"/>
                  <a:pt x="5288106" y="1106384"/>
                </a:cubicBezTo>
                <a:cubicBezTo>
                  <a:pt x="5253180" y="1221345"/>
                  <a:pt x="5213892" y="1278096"/>
                  <a:pt x="5082926" y="1253357"/>
                </a:cubicBezTo>
                <a:cubicBezTo>
                  <a:pt x="4965057" y="1230073"/>
                  <a:pt x="4844278" y="1225710"/>
                  <a:pt x="4724954" y="1208248"/>
                </a:cubicBezTo>
                <a:cubicBezTo>
                  <a:pt x="4640553" y="1196605"/>
                  <a:pt x="4585257" y="1230073"/>
                  <a:pt x="4544513" y="1301377"/>
                </a:cubicBezTo>
                <a:cubicBezTo>
                  <a:pt x="4502311" y="1374136"/>
                  <a:pt x="4483393" y="1442529"/>
                  <a:pt x="4541600" y="1516744"/>
                </a:cubicBezTo>
                <a:cubicBezTo>
                  <a:pt x="4620180" y="1617152"/>
                  <a:pt x="4695849" y="1720469"/>
                  <a:pt x="4772974" y="1822329"/>
                </a:cubicBezTo>
                <a:cubicBezTo>
                  <a:pt x="4837001" y="1905275"/>
                  <a:pt x="4837001" y="1938746"/>
                  <a:pt x="4772974" y="2021689"/>
                </a:cubicBezTo>
                <a:cubicBezTo>
                  <a:pt x="4770064" y="2024599"/>
                  <a:pt x="4767153" y="2028965"/>
                  <a:pt x="4764243" y="2031876"/>
                </a:cubicBezTo>
                <a:cubicBezTo>
                  <a:pt x="4679841" y="2122098"/>
                  <a:pt x="4646374" y="2161386"/>
                  <a:pt x="4513953" y="2081351"/>
                </a:cubicBezTo>
                <a:cubicBezTo>
                  <a:pt x="4412092" y="2020233"/>
                  <a:pt x="4304407" y="1967848"/>
                  <a:pt x="4204001" y="1906731"/>
                </a:cubicBezTo>
                <a:cubicBezTo>
                  <a:pt x="4121055" y="1857256"/>
                  <a:pt x="4057028" y="1886357"/>
                  <a:pt x="3991545" y="1937290"/>
                </a:cubicBezTo>
                <a:cubicBezTo>
                  <a:pt x="3926062" y="1986766"/>
                  <a:pt x="3899868" y="2046428"/>
                  <a:pt x="3923151" y="2129371"/>
                </a:cubicBezTo>
                <a:cubicBezTo>
                  <a:pt x="3959530" y="2257429"/>
                  <a:pt x="3991545" y="2386937"/>
                  <a:pt x="4023557" y="2516450"/>
                </a:cubicBezTo>
                <a:cubicBezTo>
                  <a:pt x="4041023" y="2586296"/>
                  <a:pt x="4026471" y="2624132"/>
                  <a:pt x="3966806" y="2661966"/>
                </a:cubicBezTo>
                <a:cubicBezTo>
                  <a:pt x="3934793" y="2682339"/>
                  <a:pt x="3901323" y="2701257"/>
                  <a:pt x="3864944" y="2714351"/>
                </a:cubicBezTo>
                <a:cubicBezTo>
                  <a:pt x="3800917" y="2737635"/>
                  <a:pt x="3754352" y="2725993"/>
                  <a:pt x="3712150" y="2672152"/>
                </a:cubicBezTo>
                <a:cubicBezTo>
                  <a:pt x="3632115" y="2571747"/>
                  <a:pt x="3552082" y="2469882"/>
                  <a:pt x="3472047" y="2368022"/>
                </a:cubicBezTo>
                <a:cubicBezTo>
                  <a:pt x="3394922" y="2271978"/>
                  <a:pt x="3255228" y="2258885"/>
                  <a:pt x="3162095" y="2341827"/>
                </a:cubicBezTo>
                <a:cubicBezTo>
                  <a:pt x="3137356" y="2363656"/>
                  <a:pt x="3125717" y="2391302"/>
                  <a:pt x="3121349" y="2423317"/>
                </a:cubicBezTo>
                <a:cubicBezTo>
                  <a:pt x="3102433" y="2557194"/>
                  <a:pt x="3080605" y="2689615"/>
                  <a:pt x="3066055" y="2823491"/>
                </a:cubicBezTo>
                <a:cubicBezTo>
                  <a:pt x="3057321" y="2893340"/>
                  <a:pt x="3029674" y="2942815"/>
                  <a:pt x="2961281" y="2964644"/>
                </a:cubicBezTo>
                <a:cubicBezTo>
                  <a:pt x="2903074" y="2964644"/>
                  <a:pt x="2843412" y="2964644"/>
                  <a:pt x="2785205" y="2964644"/>
                </a:cubicBezTo>
                <a:cubicBezTo>
                  <a:pt x="2744458" y="2939905"/>
                  <a:pt x="2721178" y="2903524"/>
                  <a:pt x="2708081" y="2856959"/>
                </a:cubicBezTo>
                <a:cubicBezTo>
                  <a:pt x="2673158" y="2728903"/>
                  <a:pt x="2633866" y="2600848"/>
                  <a:pt x="2598940" y="2471338"/>
                </a:cubicBezTo>
                <a:cubicBezTo>
                  <a:pt x="2580025" y="2402944"/>
                  <a:pt x="2537826" y="2366566"/>
                  <a:pt x="2469433" y="2357835"/>
                </a:cubicBezTo>
                <a:cubicBezTo>
                  <a:pt x="2443238" y="2354924"/>
                  <a:pt x="2417044" y="2350559"/>
                  <a:pt x="2390853" y="2349104"/>
                </a:cubicBezTo>
                <a:cubicBezTo>
                  <a:pt x="2329736" y="2344737"/>
                  <a:pt x="2287537" y="2372387"/>
                  <a:pt x="2256977" y="2423317"/>
                </a:cubicBezTo>
                <a:cubicBezTo>
                  <a:pt x="2245334" y="2442236"/>
                  <a:pt x="2235148" y="2461151"/>
                  <a:pt x="2223509" y="2480069"/>
                </a:cubicBezTo>
                <a:cubicBezTo>
                  <a:pt x="2162389" y="2583385"/>
                  <a:pt x="2102727" y="2688160"/>
                  <a:pt x="2040157" y="2790021"/>
                </a:cubicBezTo>
                <a:cubicBezTo>
                  <a:pt x="2006687" y="2846772"/>
                  <a:pt x="1965940" y="2861325"/>
                  <a:pt x="1901915" y="2846772"/>
                </a:cubicBezTo>
                <a:cubicBezTo>
                  <a:pt x="1862624" y="2838041"/>
                  <a:pt x="1826246" y="2824947"/>
                  <a:pt x="1789864" y="2808939"/>
                </a:cubicBezTo>
                <a:cubicBezTo>
                  <a:pt x="1725837" y="2778379"/>
                  <a:pt x="1705466" y="2739091"/>
                  <a:pt x="1714198" y="2667786"/>
                </a:cubicBezTo>
                <a:cubicBezTo>
                  <a:pt x="1730202" y="2535366"/>
                  <a:pt x="1743300" y="2402945"/>
                  <a:pt x="1762215" y="2270524"/>
                </a:cubicBezTo>
                <a:cubicBezTo>
                  <a:pt x="1775312" y="2177394"/>
                  <a:pt x="1725837" y="2126463"/>
                  <a:pt x="1653078" y="2085716"/>
                </a:cubicBezTo>
                <a:cubicBezTo>
                  <a:pt x="1581777" y="2046428"/>
                  <a:pt x="1517749" y="2040607"/>
                  <a:pt x="1450811" y="2095903"/>
                </a:cubicBezTo>
                <a:cubicBezTo>
                  <a:pt x="1357678" y="2170117"/>
                  <a:pt x="1260181" y="2238511"/>
                  <a:pt x="1167051" y="2311270"/>
                </a:cubicBezTo>
                <a:cubicBezTo>
                  <a:pt x="1072466" y="2385485"/>
                  <a:pt x="1031719" y="2401489"/>
                  <a:pt x="915305" y="2296718"/>
                </a:cubicBezTo>
                <a:cubicBezTo>
                  <a:pt x="908030" y="2289441"/>
                  <a:pt x="900753" y="2282166"/>
                  <a:pt x="893477" y="2274889"/>
                </a:cubicBezTo>
                <a:cubicBezTo>
                  <a:pt x="836726" y="2216682"/>
                  <a:pt x="830905" y="2171573"/>
                  <a:pt x="871651" y="2100269"/>
                </a:cubicBezTo>
                <a:cubicBezTo>
                  <a:pt x="934224" y="1988221"/>
                  <a:pt x="998249" y="1874715"/>
                  <a:pt x="1060824" y="1762668"/>
                </a:cubicBezTo>
                <a:cubicBezTo>
                  <a:pt x="1078284" y="1730655"/>
                  <a:pt x="1097202" y="1698640"/>
                  <a:pt x="1092836" y="1659351"/>
                </a:cubicBezTo>
                <a:cubicBezTo>
                  <a:pt x="1082650" y="1541483"/>
                  <a:pt x="951684" y="1448351"/>
                  <a:pt x="838181" y="1477455"/>
                </a:cubicBezTo>
                <a:cubicBezTo>
                  <a:pt x="707215" y="1510923"/>
                  <a:pt x="576249" y="1544393"/>
                  <a:pt x="446738" y="1579316"/>
                </a:cubicBezTo>
                <a:cubicBezTo>
                  <a:pt x="394353" y="1593869"/>
                  <a:pt x="355064" y="1577861"/>
                  <a:pt x="321594" y="1537117"/>
                </a:cubicBezTo>
                <a:cubicBezTo>
                  <a:pt x="293947" y="1503647"/>
                  <a:pt x="276484" y="1465813"/>
                  <a:pt x="259021" y="1426522"/>
                </a:cubicBezTo>
                <a:cubicBezTo>
                  <a:pt x="229919" y="1358129"/>
                  <a:pt x="243016" y="1308653"/>
                  <a:pt x="301223" y="1263544"/>
                </a:cubicBezTo>
                <a:cubicBezTo>
                  <a:pt x="397263" y="1186419"/>
                  <a:pt x="494759" y="1110749"/>
                  <a:pt x="590801" y="1033627"/>
                </a:cubicBezTo>
                <a:cubicBezTo>
                  <a:pt x="692663" y="955047"/>
                  <a:pt x="701394" y="921577"/>
                  <a:pt x="667926" y="799342"/>
                </a:cubicBezTo>
                <a:cubicBezTo>
                  <a:pt x="644642" y="719310"/>
                  <a:pt x="596623" y="677108"/>
                  <a:pt x="512221" y="668376"/>
                </a:cubicBezTo>
                <a:cubicBezTo>
                  <a:pt x="389987" y="655280"/>
                  <a:pt x="269208" y="631999"/>
                  <a:pt x="146973" y="618901"/>
                </a:cubicBezTo>
                <a:cubicBezTo>
                  <a:pt x="77125" y="611625"/>
                  <a:pt x="27650" y="583978"/>
                  <a:pt x="2910" y="517040"/>
                </a:cubicBezTo>
                <a:cubicBezTo>
                  <a:pt x="0" y="454468"/>
                  <a:pt x="0" y="396258"/>
                  <a:pt x="0" y="336599"/>
                </a:cubicBezTo>
                <a:cubicBezTo>
                  <a:pt x="23284" y="292942"/>
                  <a:pt x="59662" y="271116"/>
                  <a:pt x="106230" y="259472"/>
                </a:cubicBezTo>
                <a:cubicBezTo>
                  <a:pt x="231374" y="226004"/>
                  <a:pt x="353609" y="188171"/>
                  <a:pt x="478754" y="154700"/>
                </a:cubicBezTo>
                <a:cubicBezTo>
                  <a:pt x="554421" y="134330"/>
                  <a:pt x="599533" y="92128"/>
                  <a:pt x="606809" y="12092"/>
                </a:cubicBezTo>
                <a:close/>
              </a:path>
            </a:pathLst>
          </a:custGeom>
          <a:solidFill>
            <a:schemeClr val="accent2"/>
          </a:solidFill>
          <a:ln w="515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pPr algn="r" rtl="1"/>
            <a:endParaRPr lang="en-US" dirty="0">
              <a:cs typeface="B Nazanin" pitchFamily="2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441FF71-3F1B-4CB4-8242-FBB7B35AFA66}"/>
              </a:ext>
            </a:extLst>
          </p:cNvPr>
          <p:cNvSpPr txBox="1"/>
          <p:nvPr/>
        </p:nvSpPr>
        <p:spPr>
          <a:xfrm>
            <a:off x="3983392" y="2661067"/>
            <a:ext cx="4438231" cy="646270"/>
          </a:xfrm>
          <a:custGeom>
            <a:avLst/>
            <a:gdLst>
              <a:gd name="connsiteX0" fmla="*/ 1217399 w 4438231"/>
              <a:gd name="connsiteY0" fmla="*/ 148169 h 646270"/>
              <a:gd name="connsiteX1" fmla="*/ 1217399 w 4438231"/>
              <a:gd name="connsiteY1" fmla="*/ 496301 h 646270"/>
              <a:gd name="connsiteX2" fmla="*/ 1253957 w 4438231"/>
              <a:gd name="connsiteY2" fmla="*/ 496301 h 646270"/>
              <a:gd name="connsiteX3" fmla="*/ 1395216 w 4438231"/>
              <a:gd name="connsiteY3" fmla="*/ 433537 h 646270"/>
              <a:gd name="connsiteX4" fmla="*/ 1430872 w 4438231"/>
              <a:gd name="connsiteY4" fmla="*/ 322009 h 646270"/>
              <a:gd name="connsiteX5" fmla="*/ 1395216 w 4438231"/>
              <a:gd name="connsiteY5" fmla="*/ 210933 h 646270"/>
              <a:gd name="connsiteX6" fmla="*/ 1253957 w 4438231"/>
              <a:gd name="connsiteY6" fmla="*/ 148169 h 646270"/>
              <a:gd name="connsiteX7" fmla="*/ 3484816 w 4438231"/>
              <a:gd name="connsiteY7" fmla="*/ 136461 h 646270"/>
              <a:gd name="connsiteX8" fmla="*/ 3484816 w 4438231"/>
              <a:gd name="connsiteY8" fmla="*/ 289583 h 646270"/>
              <a:gd name="connsiteX9" fmla="*/ 3514647 w 4438231"/>
              <a:gd name="connsiteY9" fmla="*/ 289583 h 646270"/>
              <a:gd name="connsiteX10" fmla="*/ 3587415 w 4438231"/>
              <a:gd name="connsiteY10" fmla="*/ 268481 h 646270"/>
              <a:gd name="connsiteX11" fmla="*/ 3611369 w 4438231"/>
              <a:gd name="connsiteY11" fmla="*/ 212797 h 646270"/>
              <a:gd name="connsiteX12" fmla="*/ 3587415 w 4438231"/>
              <a:gd name="connsiteY12" fmla="*/ 157564 h 646270"/>
              <a:gd name="connsiteX13" fmla="*/ 3514647 w 4438231"/>
              <a:gd name="connsiteY13" fmla="*/ 136461 h 646270"/>
              <a:gd name="connsiteX14" fmla="*/ 3825741 w 4438231"/>
              <a:gd name="connsiteY14" fmla="*/ 14864 h 646270"/>
              <a:gd name="connsiteX15" fmla="*/ 4016693 w 4438231"/>
              <a:gd name="connsiteY15" fmla="*/ 14864 h 646270"/>
              <a:gd name="connsiteX16" fmla="*/ 4132887 w 4438231"/>
              <a:gd name="connsiteY16" fmla="*/ 182398 h 646270"/>
              <a:gd name="connsiteX17" fmla="*/ 4244577 w 4438231"/>
              <a:gd name="connsiteY17" fmla="*/ 14864 h 646270"/>
              <a:gd name="connsiteX18" fmla="*/ 4438231 w 4438231"/>
              <a:gd name="connsiteY18" fmla="*/ 14864 h 646270"/>
              <a:gd name="connsiteX19" fmla="*/ 4208098 w 4438231"/>
              <a:gd name="connsiteY19" fmla="*/ 334171 h 646270"/>
              <a:gd name="connsiteX20" fmla="*/ 4208098 w 4438231"/>
              <a:gd name="connsiteY20" fmla="*/ 629607 h 646270"/>
              <a:gd name="connsiteX21" fmla="*/ 4048218 w 4438231"/>
              <a:gd name="connsiteY21" fmla="*/ 629607 h 646270"/>
              <a:gd name="connsiteX22" fmla="*/ 4048218 w 4438231"/>
              <a:gd name="connsiteY22" fmla="*/ 334171 h 646270"/>
              <a:gd name="connsiteX23" fmla="*/ 3324939 w 4438231"/>
              <a:gd name="connsiteY23" fmla="*/ 14864 h 646270"/>
              <a:gd name="connsiteX24" fmla="*/ 3573538 w 4438231"/>
              <a:gd name="connsiteY24" fmla="*/ 14864 h 646270"/>
              <a:gd name="connsiteX25" fmla="*/ 3734768 w 4438231"/>
              <a:gd name="connsiteY25" fmla="*/ 80165 h 646270"/>
              <a:gd name="connsiteX26" fmla="*/ 3777103 w 4438231"/>
              <a:gd name="connsiteY26" fmla="*/ 204014 h 646270"/>
              <a:gd name="connsiteX27" fmla="*/ 3728463 w 4438231"/>
              <a:gd name="connsiteY27" fmla="*/ 334171 h 646270"/>
              <a:gd name="connsiteX28" fmla="*/ 3642893 w 4438231"/>
              <a:gd name="connsiteY28" fmla="*/ 377405 h 646270"/>
              <a:gd name="connsiteX29" fmla="*/ 3836099 w 4438231"/>
              <a:gd name="connsiteY29" fmla="*/ 629607 h 646270"/>
              <a:gd name="connsiteX30" fmla="*/ 3637490 w 4438231"/>
              <a:gd name="connsiteY30" fmla="*/ 629607 h 646270"/>
              <a:gd name="connsiteX31" fmla="*/ 3484816 w 4438231"/>
              <a:gd name="connsiteY31" fmla="*/ 393618 h 646270"/>
              <a:gd name="connsiteX32" fmla="*/ 3484816 w 4438231"/>
              <a:gd name="connsiteY32" fmla="*/ 629607 h 646270"/>
              <a:gd name="connsiteX33" fmla="*/ 3324939 w 4438231"/>
              <a:gd name="connsiteY33" fmla="*/ 629607 h 646270"/>
              <a:gd name="connsiteX34" fmla="*/ 2831294 w 4438231"/>
              <a:gd name="connsiteY34" fmla="*/ 14864 h 646270"/>
              <a:gd name="connsiteX35" fmla="*/ 3253732 w 4438231"/>
              <a:gd name="connsiteY35" fmla="*/ 14864 h 646270"/>
              <a:gd name="connsiteX36" fmla="*/ 3253732 w 4438231"/>
              <a:gd name="connsiteY36" fmla="*/ 148169 h 646270"/>
              <a:gd name="connsiteX37" fmla="*/ 3121325 w 4438231"/>
              <a:gd name="connsiteY37" fmla="*/ 148169 h 646270"/>
              <a:gd name="connsiteX38" fmla="*/ 3121325 w 4438231"/>
              <a:gd name="connsiteY38" fmla="*/ 629607 h 646270"/>
              <a:gd name="connsiteX39" fmla="*/ 2961448 w 4438231"/>
              <a:gd name="connsiteY39" fmla="*/ 629607 h 646270"/>
              <a:gd name="connsiteX40" fmla="*/ 2961448 w 4438231"/>
              <a:gd name="connsiteY40" fmla="*/ 148169 h 646270"/>
              <a:gd name="connsiteX41" fmla="*/ 2831294 w 4438231"/>
              <a:gd name="connsiteY41" fmla="*/ 148169 h 646270"/>
              <a:gd name="connsiteX42" fmla="*/ 1698036 w 4438231"/>
              <a:gd name="connsiteY42" fmla="*/ 14864 h 646270"/>
              <a:gd name="connsiteX43" fmla="*/ 1857913 w 4438231"/>
              <a:gd name="connsiteY43" fmla="*/ 14864 h 646270"/>
              <a:gd name="connsiteX44" fmla="*/ 1857913 w 4438231"/>
              <a:gd name="connsiteY44" fmla="*/ 347379 h 646270"/>
              <a:gd name="connsiteX45" fmla="*/ 1859265 w 4438231"/>
              <a:gd name="connsiteY45" fmla="*/ 407220 h 646270"/>
              <a:gd name="connsiteX46" fmla="*/ 1916460 w 4438231"/>
              <a:gd name="connsiteY46" fmla="*/ 494505 h 646270"/>
              <a:gd name="connsiteX47" fmla="*/ 1964197 w 4438231"/>
              <a:gd name="connsiteY47" fmla="*/ 504857 h 646270"/>
              <a:gd name="connsiteX48" fmla="*/ 2052468 w 4438231"/>
              <a:gd name="connsiteY48" fmla="*/ 463910 h 646270"/>
              <a:gd name="connsiteX49" fmla="*/ 2074537 w 4438231"/>
              <a:gd name="connsiteY49" fmla="*/ 347379 h 646270"/>
              <a:gd name="connsiteX50" fmla="*/ 2074537 w 4438231"/>
              <a:gd name="connsiteY50" fmla="*/ 14864 h 646270"/>
              <a:gd name="connsiteX51" fmla="*/ 2234415 w 4438231"/>
              <a:gd name="connsiteY51" fmla="*/ 14864 h 646270"/>
              <a:gd name="connsiteX52" fmla="*/ 2234415 w 4438231"/>
              <a:gd name="connsiteY52" fmla="*/ 369298 h 646270"/>
              <a:gd name="connsiteX53" fmla="*/ 2225409 w 4438231"/>
              <a:gd name="connsiteY53" fmla="*/ 463874 h 646270"/>
              <a:gd name="connsiteX54" fmla="*/ 2158754 w 4438231"/>
              <a:gd name="connsiteY54" fmla="*/ 574664 h 646270"/>
              <a:gd name="connsiteX55" fmla="*/ 1958795 w 4438231"/>
              <a:gd name="connsiteY55" fmla="*/ 645369 h 646270"/>
              <a:gd name="connsiteX56" fmla="*/ 1759734 w 4438231"/>
              <a:gd name="connsiteY56" fmla="*/ 573312 h 646270"/>
              <a:gd name="connsiteX57" fmla="*/ 1707944 w 4438231"/>
              <a:gd name="connsiteY57" fmla="*/ 478286 h 646270"/>
              <a:gd name="connsiteX58" fmla="*/ 1698036 w 4438231"/>
              <a:gd name="connsiteY58" fmla="*/ 369298 h 646270"/>
              <a:gd name="connsiteX59" fmla="*/ 1057522 w 4438231"/>
              <a:gd name="connsiteY59" fmla="*/ 14864 h 646270"/>
              <a:gd name="connsiteX60" fmla="*/ 1293511 w 4438231"/>
              <a:gd name="connsiteY60" fmla="*/ 14864 h 646270"/>
              <a:gd name="connsiteX61" fmla="*/ 1453840 w 4438231"/>
              <a:gd name="connsiteY61" fmla="*/ 63050 h 646270"/>
              <a:gd name="connsiteX62" fmla="*/ 1565079 w 4438231"/>
              <a:gd name="connsiteY62" fmla="*/ 188252 h 646270"/>
              <a:gd name="connsiteX63" fmla="*/ 1596604 w 4438231"/>
              <a:gd name="connsiteY63" fmla="*/ 322009 h 646270"/>
              <a:gd name="connsiteX64" fmla="*/ 1538732 w 4438231"/>
              <a:gd name="connsiteY64" fmla="*/ 499678 h 646270"/>
              <a:gd name="connsiteX65" fmla="*/ 1390789 w 4438231"/>
              <a:gd name="connsiteY65" fmla="*/ 612944 h 646270"/>
              <a:gd name="connsiteX66" fmla="*/ 1293511 w 4438231"/>
              <a:gd name="connsiteY66" fmla="*/ 629607 h 646270"/>
              <a:gd name="connsiteX67" fmla="*/ 1057522 w 4438231"/>
              <a:gd name="connsiteY67" fmla="*/ 629607 h 646270"/>
              <a:gd name="connsiteX68" fmla="*/ 294637 w 4438231"/>
              <a:gd name="connsiteY68" fmla="*/ 13238 h 646270"/>
              <a:gd name="connsiteX69" fmla="*/ 454515 w 4438231"/>
              <a:gd name="connsiteY69" fmla="*/ 13238 h 646270"/>
              <a:gd name="connsiteX70" fmla="*/ 748600 w 4438231"/>
              <a:gd name="connsiteY70" fmla="*/ 389290 h 646270"/>
              <a:gd name="connsiteX71" fmla="*/ 748600 w 4438231"/>
              <a:gd name="connsiteY71" fmla="*/ 13238 h 646270"/>
              <a:gd name="connsiteX72" fmla="*/ 908479 w 4438231"/>
              <a:gd name="connsiteY72" fmla="*/ 13238 h 646270"/>
              <a:gd name="connsiteX73" fmla="*/ 908479 w 4438231"/>
              <a:gd name="connsiteY73" fmla="*/ 627982 h 646270"/>
              <a:gd name="connsiteX74" fmla="*/ 748600 w 4438231"/>
              <a:gd name="connsiteY74" fmla="*/ 627982 h 646270"/>
              <a:gd name="connsiteX75" fmla="*/ 454515 w 4438231"/>
              <a:gd name="connsiteY75" fmla="*/ 251478 h 646270"/>
              <a:gd name="connsiteX76" fmla="*/ 454515 w 4438231"/>
              <a:gd name="connsiteY76" fmla="*/ 627982 h 646270"/>
              <a:gd name="connsiteX77" fmla="*/ 294637 w 4438231"/>
              <a:gd name="connsiteY77" fmla="*/ 627982 h 646270"/>
              <a:gd name="connsiteX78" fmla="*/ 0 w 4438231"/>
              <a:gd name="connsiteY78" fmla="*/ 13238 h 646270"/>
              <a:gd name="connsiteX79" fmla="*/ 159879 w 4438231"/>
              <a:gd name="connsiteY79" fmla="*/ 13238 h 646270"/>
              <a:gd name="connsiteX80" fmla="*/ 159879 w 4438231"/>
              <a:gd name="connsiteY80" fmla="*/ 627982 h 646270"/>
              <a:gd name="connsiteX81" fmla="*/ 0 w 4438231"/>
              <a:gd name="connsiteY81" fmla="*/ 627982 h 646270"/>
              <a:gd name="connsiteX82" fmla="*/ 2570434 w 4438231"/>
              <a:gd name="connsiteY82" fmla="*/ 0 h 646270"/>
              <a:gd name="connsiteX83" fmla="*/ 2765440 w 4438231"/>
              <a:gd name="connsiteY83" fmla="*/ 49991 h 646270"/>
              <a:gd name="connsiteX84" fmla="*/ 2701489 w 4438231"/>
              <a:gd name="connsiteY84" fmla="*/ 174291 h 646270"/>
              <a:gd name="connsiteX85" fmla="*/ 2595830 w 4438231"/>
              <a:gd name="connsiteY85" fmla="*/ 133309 h 646270"/>
              <a:gd name="connsiteX86" fmla="*/ 2549773 w 4438231"/>
              <a:gd name="connsiteY86" fmla="*/ 146417 h 646270"/>
              <a:gd name="connsiteX87" fmla="*/ 2526751 w 4438231"/>
              <a:gd name="connsiteY87" fmla="*/ 186197 h 646270"/>
              <a:gd name="connsiteX88" fmla="*/ 2556973 w 4438231"/>
              <a:gd name="connsiteY88" fmla="*/ 228228 h 646270"/>
              <a:gd name="connsiteX89" fmla="*/ 2638178 w 4438231"/>
              <a:gd name="connsiteY89" fmla="*/ 256255 h 646270"/>
              <a:gd name="connsiteX90" fmla="*/ 2759080 w 4438231"/>
              <a:gd name="connsiteY90" fmla="*/ 326598 h 646270"/>
              <a:gd name="connsiteX91" fmla="*/ 2790212 w 4438231"/>
              <a:gd name="connsiteY91" fmla="*/ 426239 h 646270"/>
              <a:gd name="connsiteX92" fmla="*/ 2653300 w 4438231"/>
              <a:gd name="connsiteY92" fmla="*/ 629586 h 646270"/>
              <a:gd name="connsiteX93" fmla="*/ 2550619 w 4438231"/>
              <a:gd name="connsiteY93" fmla="*/ 646270 h 646270"/>
              <a:gd name="connsiteX94" fmla="*/ 2336697 w 4438231"/>
              <a:gd name="connsiteY94" fmla="*/ 576465 h 646270"/>
              <a:gd name="connsiteX95" fmla="*/ 2405151 w 4438231"/>
              <a:gd name="connsiteY95" fmla="*/ 447660 h 646270"/>
              <a:gd name="connsiteX96" fmla="*/ 2546403 w 4438231"/>
              <a:gd name="connsiteY96" fmla="*/ 512964 h 646270"/>
              <a:gd name="connsiteX97" fmla="*/ 2599209 w 4438231"/>
              <a:gd name="connsiteY97" fmla="*/ 498404 h 646270"/>
              <a:gd name="connsiteX98" fmla="*/ 2624478 w 4438231"/>
              <a:gd name="connsiteY98" fmla="*/ 452004 h 646270"/>
              <a:gd name="connsiteX99" fmla="*/ 2596506 w 4438231"/>
              <a:gd name="connsiteY99" fmla="*/ 406508 h 646270"/>
              <a:gd name="connsiteX100" fmla="*/ 2526580 w 4438231"/>
              <a:gd name="connsiteY100" fmla="*/ 378754 h 646270"/>
              <a:gd name="connsiteX101" fmla="*/ 2451694 w 4438231"/>
              <a:gd name="connsiteY101" fmla="*/ 354465 h 646270"/>
              <a:gd name="connsiteX102" fmla="*/ 2410191 w 4438231"/>
              <a:gd name="connsiteY102" fmla="*/ 330171 h 646270"/>
              <a:gd name="connsiteX103" fmla="*/ 2361016 w 4438231"/>
              <a:gd name="connsiteY103" fmla="*/ 207821 h 646270"/>
              <a:gd name="connsiteX104" fmla="*/ 2411907 w 4438231"/>
              <a:gd name="connsiteY104" fmla="*/ 66127 h 646270"/>
              <a:gd name="connsiteX105" fmla="*/ 2570434 w 4438231"/>
              <a:gd name="connsiteY105" fmla="*/ 0 h 6462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</a:cxnLst>
            <a:rect l="l" t="t" r="r" b="b"/>
            <a:pathLst>
              <a:path w="4438231" h="646270">
                <a:moveTo>
                  <a:pt x="1217399" y="148169"/>
                </a:moveTo>
                <a:lnTo>
                  <a:pt x="1217399" y="496301"/>
                </a:lnTo>
                <a:lnTo>
                  <a:pt x="1253957" y="496301"/>
                </a:lnTo>
                <a:cubicBezTo>
                  <a:pt x="1316838" y="496301"/>
                  <a:pt x="1363925" y="475380"/>
                  <a:pt x="1395216" y="433537"/>
                </a:cubicBezTo>
                <a:cubicBezTo>
                  <a:pt x="1418986" y="401628"/>
                  <a:pt x="1430872" y="364452"/>
                  <a:pt x="1430872" y="322009"/>
                </a:cubicBezTo>
                <a:cubicBezTo>
                  <a:pt x="1430872" y="279568"/>
                  <a:pt x="1418986" y="242542"/>
                  <a:pt x="1395216" y="210933"/>
                </a:cubicBezTo>
                <a:cubicBezTo>
                  <a:pt x="1363625" y="169091"/>
                  <a:pt x="1316538" y="148169"/>
                  <a:pt x="1253957" y="148169"/>
                </a:cubicBezTo>
                <a:close/>
                <a:moveTo>
                  <a:pt x="3484816" y="136461"/>
                </a:moveTo>
                <a:lnTo>
                  <a:pt x="3484816" y="289583"/>
                </a:lnTo>
                <a:lnTo>
                  <a:pt x="3514647" y="289583"/>
                </a:lnTo>
                <a:cubicBezTo>
                  <a:pt x="3548395" y="289583"/>
                  <a:pt x="3572651" y="282550"/>
                  <a:pt x="3587415" y="268481"/>
                </a:cubicBezTo>
                <a:cubicBezTo>
                  <a:pt x="3603385" y="253209"/>
                  <a:pt x="3611369" y="234650"/>
                  <a:pt x="3611369" y="212797"/>
                </a:cubicBezTo>
                <a:cubicBezTo>
                  <a:pt x="3611369" y="190945"/>
                  <a:pt x="3603385" y="172534"/>
                  <a:pt x="3587415" y="157564"/>
                </a:cubicBezTo>
                <a:cubicBezTo>
                  <a:pt x="3572347" y="143495"/>
                  <a:pt x="3548091" y="136461"/>
                  <a:pt x="3514647" y="136461"/>
                </a:cubicBezTo>
                <a:close/>
                <a:moveTo>
                  <a:pt x="3825741" y="14864"/>
                </a:moveTo>
                <a:lnTo>
                  <a:pt x="4016693" y="14864"/>
                </a:lnTo>
                <a:lnTo>
                  <a:pt x="4132887" y="182398"/>
                </a:lnTo>
                <a:lnTo>
                  <a:pt x="4244577" y="14864"/>
                </a:lnTo>
                <a:lnTo>
                  <a:pt x="4438231" y="14864"/>
                </a:lnTo>
                <a:lnTo>
                  <a:pt x="4208098" y="334171"/>
                </a:lnTo>
                <a:lnTo>
                  <a:pt x="4208098" y="629607"/>
                </a:lnTo>
                <a:lnTo>
                  <a:pt x="4048218" y="629607"/>
                </a:lnTo>
                <a:lnTo>
                  <a:pt x="4048218" y="334171"/>
                </a:lnTo>
                <a:close/>
                <a:moveTo>
                  <a:pt x="3324939" y="14864"/>
                </a:moveTo>
                <a:lnTo>
                  <a:pt x="3573538" y="14864"/>
                </a:lnTo>
                <a:cubicBezTo>
                  <a:pt x="3646198" y="14864"/>
                  <a:pt x="3699939" y="36630"/>
                  <a:pt x="3734768" y="80165"/>
                </a:cubicBezTo>
                <a:cubicBezTo>
                  <a:pt x="3762990" y="115293"/>
                  <a:pt x="3777103" y="156577"/>
                  <a:pt x="3777103" y="204014"/>
                </a:cubicBezTo>
                <a:cubicBezTo>
                  <a:pt x="3777103" y="258358"/>
                  <a:pt x="3760890" y="301744"/>
                  <a:pt x="3728463" y="334171"/>
                </a:cubicBezTo>
                <a:cubicBezTo>
                  <a:pt x="3707747" y="354886"/>
                  <a:pt x="3679224" y="369298"/>
                  <a:pt x="3642893" y="377405"/>
                </a:cubicBezTo>
                <a:lnTo>
                  <a:pt x="3836099" y="629607"/>
                </a:lnTo>
                <a:lnTo>
                  <a:pt x="3637490" y="629607"/>
                </a:lnTo>
                <a:lnTo>
                  <a:pt x="3484816" y="393618"/>
                </a:lnTo>
                <a:lnTo>
                  <a:pt x="3484816" y="629607"/>
                </a:lnTo>
                <a:lnTo>
                  <a:pt x="3324939" y="629607"/>
                </a:lnTo>
                <a:close/>
                <a:moveTo>
                  <a:pt x="2831294" y="14864"/>
                </a:moveTo>
                <a:lnTo>
                  <a:pt x="3253732" y="14864"/>
                </a:lnTo>
                <a:lnTo>
                  <a:pt x="3253732" y="148169"/>
                </a:lnTo>
                <a:lnTo>
                  <a:pt x="3121325" y="148169"/>
                </a:lnTo>
                <a:lnTo>
                  <a:pt x="3121325" y="629607"/>
                </a:lnTo>
                <a:lnTo>
                  <a:pt x="2961448" y="629607"/>
                </a:lnTo>
                <a:lnTo>
                  <a:pt x="2961448" y="148169"/>
                </a:lnTo>
                <a:lnTo>
                  <a:pt x="2831294" y="148169"/>
                </a:lnTo>
                <a:close/>
                <a:moveTo>
                  <a:pt x="1698036" y="14864"/>
                </a:moveTo>
                <a:lnTo>
                  <a:pt x="1857913" y="14864"/>
                </a:lnTo>
                <a:lnTo>
                  <a:pt x="1857913" y="347379"/>
                </a:lnTo>
                <a:cubicBezTo>
                  <a:pt x="1857913" y="374071"/>
                  <a:pt x="1858364" y="394018"/>
                  <a:pt x="1859265" y="407220"/>
                </a:cubicBezTo>
                <a:cubicBezTo>
                  <a:pt x="1862267" y="448915"/>
                  <a:pt x="1881332" y="478011"/>
                  <a:pt x="1916460" y="494505"/>
                </a:cubicBezTo>
                <a:cubicBezTo>
                  <a:pt x="1930871" y="501406"/>
                  <a:pt x="1946784" y="504857"/>
                  <a:pt x="1964197" y="504857"/>
                </a:cubicBezTo>
                <a:cubicBezTo>
                  <a:pt x="2003230" y="504857"/>
                  <a:pt x="2032653" y="491207"/>
                  <a:pt x="2052468" y="463910"/>
                </a:cubicBezTo>
                <a:cubicBezTo>
                  <a:pt x="2067181" y="443812"/>
                  <a:pt x="2074537" y="404967"/>
                  <a:pt x="2074537" y="347379"/>
                </a:cubicBezTo>
                <a:lnTo>
                  <a:pt x="2074537" y="14864"/>
                </a:lnTo>
                <a:lnTo>
                  <a:pt x="2234415" y="14864"/>
                </a:lnTo>
                <a:lnTo>
                  <a:pt x="2234415" y="369298"/>
                </a:lnTo>
                <a:cubicBezTo>
                  <a:pt x="2234415" y="406228"/>
                  <a:pt x="2231413" y="437752"/>
                  <a:pt x="2225409" y="463874"/>
                </a:cubicBezTo>
                <a:cubicBezTo>
                  <a:pt x="2216101" y="504406"/>
                  <a:pt x="2193883" y="541337"/>
                  <a:pt x="2158754" y="574664"/>
                </a:cubicBezTo>
                <a:cubicBezTo>
                  <a:pt x="2108914" y="621801"/>
                  <a:pt x="2042261" y="645369"/>
                  <a:pt x="1958795" y="645369"/>
                </a:cubicBezTo>
                <a:cubicBezTo>
                  <a:pt x="1873826" y="645369"/>
                  <a:pt x="1807473" y="621350"/>
                  <a:pt x="1759734" y="573312"/>
                </a:cubicBezTo>
                <a:cubicBezTo>
                  <a:pt x="1734515" y="548091"/>
                  <a:pt x="1717250" y="516416"/>
                  <a:pt x="1707944" y="478286"/>
                </a:cubicBezTo>
                <a:cubicBezTo>
                  <a:pt x="1701338" y="451264"/>
                  <a:pt x="1698036" y="414934"/>
                  <a:pt x="1698036" y="369298"/>
                </a:cubicBezTo>
                <a:close/>
                <a:moveTo>
                  <a:pt x="1057522" y="14864"/>
                </a:moveTo>
                <a:lnTo>
                  <a:pt x="1293511" y="14864"/>
                </a:lnTo>
                <a:cubicBezTo>
                  <a:pt x="1351157" y="14864"/>
                  <a:pt x="1404601" y="30924"/>
                  <a:pt x="1453840" y="63050"/>
                </a:cubicBezTo>
                <a:cubicBezTo>
                  <a:pt x="1502179" y="94276"/>
                  <a:pt x="1539258" y="136011"/>
                  <a:pt x="1565079" y="188252"/>
                </a:cubicBezTo>
                <a:cubicBezTo>
                  <a:pt x="1586097" y="231486"/>
                  <a:pt x="1596604" y="276072"/>
                  <a:pt x="1596604" y="322009"/>
                </a:cubicBezTo>
                <a:cubicBezTo>
                  <a:pt x="1596604" y="385961"/>
                  <a:pt x="1577313" y="445185"/>
                  <a:pt x="1538732" y="499678"/>
                </a:cubicBezTo>
                <a:cubicBezTo>
                  <a:pt x="1500153" y="554171"/>
                  <a:pt x="1450836" y="591926"/>
                  <a:pt x="1390789" y="612944"/>
                </a:cubicBezTo>
                <a:cubicBezTo>
                  <a:pt x="1358964" y="624052"/>
                  <a:pt x="1326538" y="629607"/>
                  <a:pt x="1293511" y="629607"/>
                </a:cubicBezTo>
                <a:lnTo>
                  <a:pt x="1057522" y="629607"/>
                </a:lnTo>
                <a:close/>
                <a:moveTo>
                  <a:pt x="294637" y="13238"/>
                </a:moveTo>
                <a:lnTo>
                  <a:pt x="454515" y="13238"/>
                </a:lnTo>
                <a:lnTo>
                  <a:pt x="748600" y="389290"/>
                </a:lnTo>
                <a:lnTo>
                  <a:pt x="748600" y="13238"/>
                </a:lnTo>
                <a:lnTo>
                  <a:pt x="908479" y="13238"/>
                </a:lnTo>
                <a:lnTo>
                  <a:pt x="908479" y="627982"/>
                </a:lnTo>
                <a:lnTo>
                  <a:pt x="748600" y="627982"/>
                </a:lnTo>
                <a:lnTo>
                  <a:pt x="454515" y="251478"/>
                </a:lnTo>
                <a:lnTo>
                  <a:pt x="454515" y="627982"/>
                </a:lnTo>
                <a:lnTo>
                  <a:pt x="294637" y="627982"/>
                </a:lnTo>
                <a:close/>
                <a:moveTo>
                  <a:pt x="0" y="13238"/>
                </a:moveTo>
                <a:lnTo>
                  <a:pt x="159879" y="13238"/>
                </a:lnTo>
                <a:lnTo>
                  <a:pt x="159879" y="627982"/>
                </a:lnTo>
                <a:lnTo>
                  <a:pt x="0" y="627982"/>
                </a:lnTo>
                <a:close/>
                <a:moveTo>
                  <a:pt x="2570434" y="0"/>
                </a:moveTo>
                <a:cubicBezTo>
                  <a:pt x="2636788" y="0"/>
                  <a:pt x="2701790" y="16663"/>
                  <a:pt x="2765440" y="49991"/>
                </a:cubicBezTo>
                <a:lnTo>
                  <a:pt x="2701489" y="174291"/>
                </a:lnTo>
                <a:cubicBezTo>
                  <a:pt x="2666572" y="146968"/>
                  <a:pt x="2631352" y="133309"/>
                  <a:pt x="2595830" y="133309"/>
                </a:cubicBezTo>
                <a:cubicBezTo>
                  <a:pt x="2578675" y="133309"/>
                  <a:pt x="2563322" y="137678"/>
                  <a:pt x="2549773" y="146417"/>
                </a:cubicBezTo>
                <a:cubicBezTo>
                  <a:pt x="2534424" y="156363"/>
                  <a:pt x="2526751" y="169624"/>
                  <a:pt x="2526751" y="186197"/>
                </a:cubicBezTo>
                <a:cubicBezTo>
                  <a:pt x="2526751" y="202467"/>
                  <a:pt x="2536823" y="216477"/>
                  <a:pt x="2556973" y="228228"/>
                </a:cubicBezTo>
                <a:cubicBezTo>
                  <a:pt x="2565998" y="233657"/>
                  <a:pt x="2593069" y="242999"/>
                  <a:pt x="2638178" y="256255"/>
                </a:cubicBezTo>
                <a:cubicBezTo>
                  <a:pt x="2694723" y="272790"/>
                  <a:pt x="2735022" y="296237"/>
                  <a:pt x="2759080" y="326598"/>
                </a:cubicBezTo>
                <a:cubicBezTo>
                  <a:pt x="2779834" y="352448"/>
                  <a:pt x="2790212" y="385661"/>
                  <a:pt x="2790212" y="426239"/>
                </a:cubicBezTo>
                <a:cubicBezTo>
                  <a:pt x="2790212" y="530241"/>
                  <a:pt x="2744575" y="598023"/>
                  <a:pt x="2653300" y="629586"/>
                </a:cubicBezTo>
                <a:cubicBezTo>
                  <a:pt x="2621475" y="640709"/>
                  <a:pt x="2587247" y="646270"/>
                  <a:pt x="2550619" y="646270"/>
                </a:cubicBezTo>
                <a:cubicBezTo>
                  <a:pt x="2473756" y="646270"/>
                  <a:pt x="2402450" y="623003"/>
                  <a:pt x="2336697" y="576465"/>
                </a:cubicBezTo>
                <a:lnTo>
                  <a:pt x="2405151" y="447660"/>
                </a:lnTo>
                <a:cubicBezTo>
                  <a:pt x="2453288" y="491195"/>
                  <a:pt x="2500372" y="512964"/>
                  <a:pt x="2546403" y="512964"/>
                </a:cubicBezTo>
                <a:cubicBezTo>
                  <a:pt x="2567163" y="512964"/>
                  <a:pt x="2584764" y="508110"/>
                  <a:pt x="2599209" y="498404"/>
                </a:cubicBezTo>
                <a:cubicBezTo>
                  <a:pt x="2616055" y="487487"/>
                  <a:pt x="2624478" y="472021"/>
                  <a:pt x="2624478" y="452004"/>
                </a:cubicBezTo>
                <a:cubicBezTo>
                  <a:pt x="2624478" y="433804"/>
                  <a:pt x="2615154" y="418641"/>
                  <a:pt x="2596506" y="406508"/>
                </a:cubicBezTo>
                <a:cubicBezTo>
                  <a:pt x="2582672" y="397408"/>
                  <a:pt x="2559363" y="388157"/>
                  <a:pt x="2526580" y="378754"/>
                </a:cubicBezTo>
                <a:cubicBezTo>
                  <a:pt x="2486883" y="367060"/>
                  <a:pt x="2461921" y="358963"/>
                  <a:pt x="2451694" y="354465"/>
                </a:cubicBezTo>
                <a:cubicBezTo>
                  <a:pt x="2435452" y="347569"/>
                  <a:pt x="2421619" y="339470"/>
                  <a:pt x="2410191" y="330171"/>
                </a:cubicBezTo>
                <a:cubicBezTo>
                  <a:pt x="2377407" y="303183"/>
                  <a:pt x="2361016" y="262400"/>
                  <a:pt x="2361016" y="207821"/>
                </a:cubicBezTo>
                <a:cubicBezTo>
                  <a:pt x="2361016" y="150842"/>
                  <a:pt x="2377981" y="103609"/>
                  <a:pt x="2411907" y="66127"/>
                </a:cubicBezTo>
                <a:cubicBezTo>
                  <a:pt x="2451539" y="22042"/>
                  <a:pt x="2504382" y="0"/>
                  <a:pt x="2570434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sz="5400" dirty="0">
              <a:latin typeface="Aharoni" panose="02010803020104030203" pitchFamily="2" charset="-79"/>
              <a:cs typeface="B Nazanin" pitchFamily="2" charset="-78"/>
            </a:endParaRP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E8ADFDEE-9EAC-466F-AF6B-857D4A4D3FF0}"/>
              </a:ext>
            </a:extLst>
          </p:cNvPr>
          <p:cNvGrpSpPr/>
          <p:nvPr/>
        </p:nvGrpSpPr>
        <p:grpSpPr>
          <a:xfrm>
            <a:off x="3983392" y="1281303"/>
            <a:ext cx="4425067" cy="1355914"/>
            <a:chOff x="3983392" y="1386078"/>
            <a:chExt cx="4425067" cy="1355914"/>
          </a:xfrm>
        </p:grpSpPr>
        <p:sp>
          <p:nvSpPr>
            <p:cNvPr id="6" name="Freeform: Shape 5">
              <a:extLst>
                <a:ext uri="{FF2B5EF4-FFF2-40B4-BE49-F238E27FC236}">
                  <a16:creationId xmlns:a16="http://schemas.microsoft.com/office/drawing/2014/main" id="{69FD2A6C-6237-4CD6-B2A3-C05CF0D9A10C}"/>
                </a:ext>
              </a:extLst>
            </p:cNvPr>
            <p:cNvSpPr/>
            <p:nvPr/>
          </p:nvSpPr>
          <p:spPr>
            <a:xfrm>
              <a:off x="7429500" y="1781175"/>
              <a:ext cx="978959" cy="960817"/>
            </a:xfrm>
            <a:custGeom>
              <a:avLst/>
              <a:gdLst>
                <a:gd name="connsiteX0" fmla="*/ 885118 w 885149"/>
                <a:gd name="connsiteY0" fmla="*/ 999263 h 999573"/>
                <a:gd name="connsiteX1" fmla="*/ 885120 w 885149"/>
                <a:gd name="connsiteY1" fmla="*/ 999263 h 999573"/>
                <a:gd name="connsiteX2" fmla="*/ 885120 w 885149"/>
                <a:gd name="connsiteY2" fmla="*/ 999573 h 999573"/>
                <a:gd name="connsiteX3" fmla="*/ 421711 w 885149"/>
                <a:gd name="connsiteY3" fmla="*/ 433 h 999573"/>
                <a:gd name="connsiteX4" fmla="*/ 496514 w 885149"/>
                <a:gd name="connsiteY4" fmla="*/ 72132 h 999573"/>
                <a:gd name="connsiteX5" fmla="*/ 496514 w 885149"/>
                <a:gd name="connsiteY5" fmla="*/ 358001 h 999573"/>
                <a:gd name="connsiteX6" fmla="*/ 496514 w 885149"/>
                <a:gd name="connsiteY6" fmla="*/ 366692 h 999573"/>
                <a:gd name="connsiteX7" fmla="*/ 501791 w 885149"/>
                <a:gd name="connsiteY7" fmla="*/ 370417 h 999573"/>
                <a:gd name="connsiteX8" fmla="*/ 606392 w 885149"/>
                <a:gd name="connsiteY8" fmla="*/ 361415 h 999573"/>
                <a:gd name="connsiteX9" fmla="*/ 831113 w 885149"/>
                <a:gd name="connsiteY9" fmla="*/ 522507 h 999573"/>
                <a:gd name="connsiteX10" fmla="*/ 845080 w 885149"/>
                <a:gd name="connsiteY10" fmla="*/ 560995 h 999573"/>
                <a:gd name="connsiteX11" fmla="*/ 850357 w 885149"/>
                <a:gd name="connsiteY11" fmla="*/ 563167 h 999573"/>
                <a:gd name="connsiteX12" fmla="*/ 865876 w 885149"/>
                <a:gd name="connsiteY12" fmla="*/ 582101 h 999573"/>
                <a:gd name="connsiteX13" fmla="*/ 866186 w 885149"/>
                <a:gd name="connsiteY13" fmla="*/ 648213 h 999573"/>
                <a:gd name="connsiteX14" fmla="*/ 879533 w 885149"/>
                <a:gd name="connsiteY14" fmla="*/ 648524 h 999573"/>
                <a:gd name="connsiteX15" fmla="*/ 885120 w 885149"/>
                <a:gd name="connsiteY15" fmla="*/ 654111 h 999573"/>
                <a:gd name="connsiteX16" fmla="*/ 885120 w 885149"/>
                <a:gd name="connsiteY16" fmla="*/ 657836 h 999573"/>
                <a:gd name="connsiteX17" fmla="*/ 885120 w 885149"/>
                <a:gd name="connsiteY17" fmla="*/ 949290 h 999573"/>
                <a:gd name="connsiteX18" fmla="*/ 884810 w 885149"/>
                <a:gd name="connsiteY18" fmla="*/ 953946 h 999573"/>
                <a:gd name="connsiteX19" fmla="*/ 885118 w 885149"/>
                <a:gd name="connsiteY19" fmla="*/ 999263 h 999573"/>
                <a:gd name="connsiteX20" fmla="*/ 0 w 885149"/>
                <a:gd name="connsiteY20" fmla="*/ 999263 h 999573"/>
                <a:gd name="connsiteX21" fmla="*/ 0 w 885149"/>
                <a:gd name="connsiteY21" fmla="*/ 378487 h 999573"/>
                <a:gd name="connsiteX22" fmla="*/ 154778 w 885149"/>
                <a:gd name="connsiteY22" fmla="*/ 378487 h 999573"/>
                <a:gd name="connsiteX23" fmla="*/ 162848 w 885149"/>
                <a:gd name="connsiteY23" fmla="*/ 369175 h 999573"/>
                <a:gd name="connsiteX24" fmla="*/ 162848 w 885149"/>
                <a:gd name="connsiteY24" fmla="*/ 186045 h 999573"/>
                <a:gd name="connsiteX25" fmla="*/ 162848 w 885149"/>
                <a:gd name="connsiteY25" fmla="*/ 78340 h 999573"/>
                <a:gd name="connsiteX26" fmla="*/ 164400 w 885149"/>
                <a:gd name="connsiteY26" fmla="*/ 67166 h 999573"/>
                <a:gd name="connsiteX27" fmla="*/ 164710 w 885149"/>
                <a:gd name="connsiteY27" fmla="*/ 80513 h 999573"/>
                <a:gd name="connsiteX28" fmla="*/ 164710 w 885149"/>
                <a:gd name="connsiteY28" fmla="*/ 366382 h 999573"/>
                <a:gd name="connsiteX29" fmla="*/ 164400 w 885149"/>
                <a:gd name="connsiteY29" fmla="*/ 379728 h 999573"/>
                <a:gd name="connsiteX30" fmla="*/ 165641 w 885149"/>
                <a:gd name="connsiteY30" fmla="*/ 379728 h 999573"/>
                <a:gd name="connsiteX31" fmla="*/ 165331 w 885149"/>
                <a:gd name="connsiteY31" fmla="*/ 379418 h 999573"/>
                <a:gd name="connsiteX32" fmla="*/ 165331 w 885149"/>
                <a:gd name="connsiteY32" fmla="*/ 72753 h 999573"/>
                <a:gd name="connsiteX33" fmla="*/ 165952 w 885149"/>
                <a:gd name="connsiteY33" fmla="*/ 67166 h 999573"/>
                <a:gd name="connsiteX34" fmla="*/ 242307 w 885149"/>
                <a:gd name="connsiteY34" fmla="*/ 743 h 999573"/>
                <a:gd name="connsiteX35" fmla="*/ 317110 w 885149"/>
                <a:gd name="connsiteY35" fmla="*/ 72443 h 999573"/>
                <a:gd name="connsiteX36" fmla="*/ 317110 w 885149"/>
                <a:gd name="connsiteY36" fmla="*/ 305856 h 999573"/>
                <a:gd name="connsiteX37" fmla="*/ 317110 w 885149"/>
                <a:gd name="connsiteY37" fmla="*/ 523127 h 999573"/>
                <a:gd name="connsiteX38" fmla="*/ 320214 w 885149"/>
                <a:gd name="connsiteY38" fmla="*/ 533991 h 999573"/>
                <a:gd name="connsiteX39" fmla="*/ 340079 w 885149"/>
                <a:gd name="connsiteY39" fmla="*/ 493951 h 999573"/>
                <a:gd name="connsiteX40" fmla="*/ 345045 w 885149"/>
                <a:gd name="connsiteY40" fmla="*/ 475948 h 999573"/>
                <a:gd name="connsiteX41" fmla="*/ 345045 w 885149"/>
                <a:gd name="connsiteY41" fmla="*/ 154695 h 999573"/>
                <a:gd name="connsiteX42" fmla="*/ 345045 w 885149"/>
                <a:gd name="connsiteY42" fmla="*/ 75547 h 999573"/>
                <a:gd name="connsiteX43" fmla="*/ 408364 w 885149"/>
                <a:gd name="connsiteY43" fmla="*/ 743 h 999573"/>
                <a:gd name="connsiteX44" fmla="*/ 421711 w 885149"/>
                <a:gd name="connsiteY44" fmla="*/ 433 h 9995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885149" h="999573">
                  <a:moveTo>
                    <a:pt x="885118" y="999263"/>
                  </a:moveTo>
                  <a:lnTo>
                    <a:pt x="885120" y="999263"/>
                  </a:lnTo>
                  <a:lnTo>
                    <a:pt x="885120" y="999573"/>
                  </a:lnTo>
                  <a:close/>
                  <a:moveTo>
                    <a:pt x="421711" y="433"/>
                  </a:moveTo>
                  <a:cubicBezTo>
                    <a:pt x="462372" y="-1430"/>
                    <a:pt x="496514" y="35507"/>
                    <a:pt x="496514" y="72132"/>
                  </a:cubicBezTo>
                  <a:cubicBezTo>
                    <a:pt x="496204" y="167421"/>
                    <a:pt x="496514" y="262712"/>
                    <a:pt x="496514" y="358001"/>
                  </a:cubicBezTo>
                  <a:cubicBezTo>
                    <a:pt x="496514" y="361105"/>
                    <a:pt x="496514" y="363898"/>
                    <a:pt x="496514" y="366692"/>
                  </a:cubicBezTo>
                  <a:cubicBezTo>
                    <a:pt x="496514" y="370106"/>
                    <a:pt x="499308" y="370417"/>
                    <a:pt x="501791" y="370417"/>
                  </a:cubicBezTo>
                  <a:cubicBezTo>
                    <a:pt x="535934" y="359863"/>
                    <a:pt x="571318" y="357070"/>
                    <a:pt x="606392" y="361415"/>
                  </a:cubicBezTo>
                  <a:cubicBezTo>
                    <a:pt x="710062" y="374452"/>
                    <a:pt x="785176" y="428459"/>
                    <a:pt x="831113" y="522507"/>
                  </a:cubicBezTo>
                  <a:cubicBezTo>
                    <a:pt x="837010" y="534922"/>
                    <a:pt x="842287" y="547648"/>
                    <a:pt x="845080" y="560995"/>
                  </a:cubicBezTo>
                  <a:cubicBezTo>
                    <a:pt x="846943" y="561926"/>
                    <a:pt x="848495" y="562857"/>
                    <a:pt x="850357" y="563167"/>
                  </a:cubicBezTo>
                  <a:cubicBezTo>
                    <a:pt x="861531" y="565650"/>
                    <a:pt x="865876" y="570617"/>
                    <a:pt x="865876" y="582101"/>
                  </a:cubicBezTo>
                  <a:cubicBezTo>
                    <a:pt x="866186" y="604138"/>
                    <a:pt x="866186" y="626176"/>
                    <a:pt x="866186" y="648213"/>
                  </a:cubicBezTo>
                  <a:cubicBezTo>
                    <a:pt x="870532" y="648524"/>
                    <a:pt x="875188" y="648524"/>
                    <a:pt x="879533" y="648524"/>
                  </a:cubicBezTo>
                  <a:cubicBezTo>
                    <a:pt x="883258" y="648524"/>
                    <a:pt x="885430" y="650076"/>
                    <a:pt x="885120" y="654111"/>
                  </a:cubicBezTo>
                  <a:cubicBezTo>
                    <a:pt x="885120" y="655352"/>
                    <a:pt x="885120" y="656594"/>
                    <a:pt x="885120" y="657836"/>
                  </a:cubicBezTo>
                  <a:cubicBezTo>
                    <a:pt x="885120" y="754987"/>
                    <a:pt x="885120" y="852138"/>
                    <a:pt x="885120" y="949290"/>
                  </a:cubicBezTo>
                  <a:cubicBezTo>
                    <a:pt x="885120" y="950842"/>
                    <a:pt x="884810" y="952394"/>
                    <a:pt x="884810" y="953946"/>
                  </a:cubicBezTo>
                  <a:lnTo>
                    <a:pt x="885118" y="999263"/>
                  </a:lnTo>
                  <a:lnTo>
                    <a:pt x="0" y="999263"/>
                  </a:lnTo>
                  <a:lnTo>
                    <a:pt x="0" y="378487"/>
                  </a:lnTo>
                  <a:lnTo>
                    <a:pt x="154778" y="378487"/>
                  </a:lnTo>
                  <a:cubicBezTo>
                    <a:pt x="162848" y="378487"/>
                    <a:pt x="162848" y="378176"/>
                    <a:pt x="162848" y="369175"/>
                  </a:cubicBezTo>
                  <a:cubicBezTo>
                    <a:pt x="162848" y="308029"/>
                    <a:pt x="162848" y="247193"/>
                    <a:pt x="162848" y="186045"/>
                  </a:cubicBezTo>
                  <a:cubicBezTo>
                    <a:pt x="162848" y="150040"/>
                    <a:pt x="162848" y="114345"/>
                    <a:pt x="162848" y="78340"/>
                  </a:cubicBezTo>
                  <a:cubicBezTo>
                    <a:pt x="162848" y="74615"/>
                    <a:pt x="161606" y="70580"/>
                    <a:pt x="164400" y="67166"/>
                  </a:cubicBezTo>
                  <a:cubicBezTo>
                    <a:pt x="164710" y="71511"/>
                    <a:pt x="164710" y="76167"/>
                    <a:pt x="164710" y="80513"/>
                  </a:cubicBezTo>
                  <a:cubicBezTo>
                    <a:pt x="164710" y="175802"/>
                    <a:pt x="164710" y="271093"/>
                    <a:pt x="164710" y="366382"/>
                  </a:cubicBezTo>
                  <a:cubicBezTo>
                    <a:pt x="164710" y="370727"/>
                    <a:pt x="164400" y="375383"/>
                    <a:pt x="164400" y="379728"/>
                  </a:cubicBezTo>
                  <a:cubicBezTo>
                    <a:pt x="164710" y="379728"/>
                    <a:pt x="165331" y="379728"/>
                    <a:pt x="165641" y="379728"/>
                  </a:cubicBezTo>
                  <a:cubicBezTo>
                    <a:pt x="165641" y="379728"/>
                    <a:pt x="165331" y="379418"/>
                    <a:pt x="165331" y="379418"/>
                  </a:cubicBezTo>
                  <a:cubicBezTo>
                    <a:pt x="165331" y="277300"/>
                    <a:pt x="165331" y="174871"/>
                    <a:pt x="165331" y="72753"/>
                  </a:cubicBezTo>
                  <a:cubicBezTo>
                    <a:pt x="165331" y="70891"/>
                    <a:pt x="165020" y="69028"/>
                    <a:pt x="165952" y="67166"/>
                  </a:cubicBezTo>
                  <a:cubicBezTo>
                    <a:pt x="170918" y="22470"/>
                    <a:pt x="212199" y="-2361"/>
                    <a:pt x="242307" y="743"/>
                  </a:cubicBezTo>
                  <a:cubicBezTo>
                    <a:pt x="281416" y="-1740"/>
                    <a:pt x="317421" y="34886"/>
                    <a:pt x="317110" y="72443"/>
                  </a:cubicBezTo>
                  <a:cubicBezTo>
                    <a:pt x="316800" y="150040"/>
                    <a:pt x="317110" y="227949"/>
                    <a:pt x="317110" y="305856"/>
                  </a:cubicBezTo>
                  <a:cubicBezTo>
                    <a:pt x="317110" y="378176"/>
                    <a:pt x="317110" y="450807"/>
                    <a:pt x="317110" y="523127"/>
                  </a:cubicBezTo>
                  <a:cubicBezTo>
                    <a:pt x="317110" y="526852"/>
                    <a:pt x="314938" y="531508"/>
                    <a:pt x="320214" y="533991"/>
                  </a:cubicBezTo>
                  <a:cubicBezTo>
                    <a:pt x="325180" y="519713"/>
                    <a:pt x="332319" y="506677"/>
                    <a:pt x="340079" y="493951"/>
                  </a:cubicBezTo>
                  <a:cubicBezTo>
                    <a:pt x="343804" y="488053"/>
                    <a:pt x="345045" y="482466"/>
                    <a:pt x="345045" y="475948"/>
                  </a:cubicBezTo>
                  <a:cubicBezTo>
                    <a:pt x="345045" y="368865"/>
                    <a:pt x="345045" y="261781"/>
                    <a:pt x="345045" y="154695"/>
                  </a:cubicBezTo>
                  <a:cubicBezTo>
                    <a:pt x="345045" y="128312"/>
                    <a:pt x="345666" y="101929"/>
                    <a:pt x="345045" y="75547"/>
                  </a:cubicBezTo>
                  <a:cubicBezTo>
                    <a:pt x="344114" y="43266"/>
                    <a:pt x="367393" y="8503"/>
                    <a:pt x="408364" y="743"/>
                  </a:cubicBezTo>
                  <a:cubicBezTo>
                    <a:pt x="412710" y="-188"/>
                    <a:pt x="417366" y="-188"/>
                    <a:pt x="421711" y="433"/>
                  </a:cubicBezTo>
                  <a:close/>
                </a:path>
              </a:pathLst>
            </a:custGeom>
            <a:solidFill>
              <a:schemeClr val="accent2"/>
            </a:solidFill>
            <a:ln w="3651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3480209A-D825-4309-9B43-0CBEB828984A}"/>
                </a:ext>
              </a:extLst>
            </p:cNvPr>
            <p:cNvSpPr/>
            <p:nvPr/>
          </p:nvSpPr>
          <p:spPr>
            <a:xfrm>
              <a:off x="3983392" y="1627126"/>
              <a:ext cx="2234528" cy="1111017"/>
            </a:xfrm>
            <a:custGeom>
              <a:avLst/>
              <a:gdLst>
                <a:gd name="connsiteX0" fmla="*/ 1359605 w 4190656"/>
                <a:gd name="connsiteY0" fmla="*/ 2009520 h 2083613"/>
                <a:gd name="connsiteX1" fmla="*/ 1359605 w 4190656"/>
                <a:gd name="connsiteY1" fmla="*/ 2049344 h 2083613"/>
                <a:gd name="connsiteX2" fmla="*/ 1942246 w 4190656"/>
                <a:gd name="connsiteY2" fmla="*/ 2049344 h 2083613"/>
                <a:gd name="connsiteX3" fmla="*/ 1942246 w 4190656"/>
                <a:gd name="connsiteY3" fmla="*/ 2009520 h 2083613"/>
                <a:gd name="connsiteX4" fmla="*/ 3736514 w 4190656"/>
                <a:gd name="connsiteY4" fmla="*/ 2004560 h 2083613"/>
                <a:gd name="connsiteX5" fmla="*/ 3736514 w 4190656"/>
                <a:gd name="connsiteY5" fmla="*/ 2044384 h 2083613"/>
                <a:gd name="connsiteX6" fmla="*/ 4087017 w 4190656"/>
                <a:gd name="connsiteY6" fmla="*/ 2044384 h 2083613"/>
                <a:gd name="connsiteX7" fmla="*/ 4087017 w 4190656"/>
                <a:gd name="connsiteY7" fmla="*/ 2004560 h 2083613"/>
                <a:gd name="connsiteX8" fmla="*/ 3320982 w 4190656"/>
                <a:gd name="connsiteY8" fmla="*/ 2004560 h 2083613"/>
                <a:gd name="connsiteX9" fmla="*/ 3320982 w 4190656"/>
                <a:gd name="connsiteY9" fmla="*/ 2044384 h 2083613"/>
                <a:gd name="connsiteX10" fmla="*/ 3671485 w 4190656"/>
                <a:gd name="connsiteY10" fmla="*/ 2044384 h 2083613"/>
                <a:gd name="connsiteX11" fmla="*/ 3671485 w 4190656"/>
                <a:gd name="connsiteY11" fmla="*/ 2004560 h 2083613"/>
                <a:gd name="connsiteX12" fmla="*/ 1359605 w 4190656"/>
                <a:gd name="connsiteY12" fmla="*/ 1948423 h 2083613"/>
                <a:gd name="connsiteX13" fmla="*/ 1359605 w 4190656"/>
                <a:gd name="connsiteY13" fmla="*/ 1988247 h 2083613"/>
                <a:gd name="connsiteX14" fmla="*/ 1942246 w 4190656"/>
                <a:gd name="connsiteY14" fmla="*/ 1988247 h 2083613"/>
                <a:gd name="connsiteX15" fmla="*/ 1942246 w 4190656"/>
                <a:gd name="connsiteY15" fmla="*/ 1948423 h 2083613"/>
                <a:gd name="connsiteX16" fmla="*/ 3736514 w 4190656"/>
                <a:gd name="connsiteY16" fmla="*/ 1943463 h 2083613"/>
                <a:gd name="connsiteX17" fmla="*/ 3736514 w 4190656"/>
                <a:gd name="connsiteY17" fmla="*/ 1983287 h 2083613"/>
                <a:gd name="connsiteX18" fmla="*/ 4087017 w 4190656"/>
                <a:gd name="connsiteY18" fmla="*/ 1983287 h 2083613"/>
                <a:gd name="connsiteX19" fmla="*/ 4087017 w 4190656"/>
                <a:gd name="connsiteY19" fmla="*/ 1943463 h 2083613"/>
                <a:gd name="connsiteX20" fmla="*/ 3320982 w 4190656"/>
                <a:gd name="connsiteY20" fmla="*/ 1943463 h 2083613"/>
                <a:gd name="connsiteX21" fmla="*/ 3320982 w 4190656"/>
                <a:gd name="connsiteY21" fmla="*/ 1983287 h 2083613"/>
                <a:gd name="connsiteX22" fmla="*/ 3671485 w 4190656"/>
                <a:gd name="connsiteY22" fmla="*/ 1983287 h 2083613"/>
                <a:gd name="connsiteX23" fmla="*/ 3671485 w 4190656"/>
                <a:gd name="connsiteY23" fmla="*/ 1943463 h 2083613"/>
                <a:gd name="connsiteX24" fmla="*/ 1359605 w 4190656"/>
                <a:gd name="connsiteY24" fmla="*/ 1887327 h 2083613"/>
                <a:gd name="connsiteX25" fmla="*/ 1359605 w 4190656"/>
                <a:gd name="connsiteY25" fmla="*/ 1927151 h 2083613"/>
                <a:gd name="connsiteX26" fmla="*/ 1942246 w 4190656"/>
                <a:gd name="connsiteY26" fmla="*/ 1927151 h 2083613"/>
                <a:gd name="connsiteX27" fmla="*/ 1942246 w 4190656"/>
                <a:gd name="connsiteY27" fmla="*/ 1887327 h 2083613"/>
                <a:gd name="connsiteX28" fmla="*/ 3736514 w 4190656"/>
                <a:gd name="connsiteY28" fmla="*/ 1882367 h 2083613"/>
                <a:gd name="connsiteX29" fmla="*/ 3736514 w 4190656"/>
                <a:gd name="connsiteY29" fmla="*/ 1922191 h 2083613"/>
                <a:gd name="connsiteX30" fmla="*/ 4087017 w 4190656"/>
                <a:gd name="connsiteY30" fmla="*/ 1922191 h 2083613"/>
                <a:gd name="connsiteX31" fmla="*/ 4087017 w 4190656"/>
                <a:gd name="connsiteY31" fmla="*/ 1882367 h 2083613"/>
                <a:gd name="connsiteX32" fmla="*/ 3320982 w 4190656"/>
                <a:gd name="connsiteY32" fmla="*/ 1882367 h 2083613"/>
                <a:gd name="connsiteX33" fmla="*/ 3320982 w 4190656"/>
                <a:gd name="connsiteY33" fmla="*/ 1922191 h 2083613"/>
                <a:gd name="connsiteX34" fmla="*/ 3671485 w 4190656"/>
                <a:gd name="connsiteY34" fmla="*/ 1922191 h 2083613"/>
                <a:gd name="connsiteX35" fmla="*/ 3671485 w 4190656"/>
                <a:gd name="connsiteY35" fmla="*/ 1882367 h 2083613"/>
                <a:gd name="connsiteX36" fmla="*/ 3051754 w 4190656"/>
                <a:gd name="connsiteY36" fmla="*/ 1873675 h 2083613"/>
                <a:gd name="connsiteX37" fmla="*/ 3051754 w 4190656"/>
                <a:gd name="connsiteY37" fmla="*/ 1939321 h 2083613"/>
                <a:gd name="connsiteX38" fmla="*/ 3149850 w 4190656"/>
                <a:gd name="connsiteY38" fmla="*/ 1939321 h 2083613"/>
                <a:gd name="connsiteX39" fmla="*/ 3149850 w 4190656"/>
                <a:gd name="connsiteY39" fmla="*/ 1873675 h 2083613"/>
                <a:gd name="connsiteX40" fmla="*/ 2868153 w 4190656"/>
                <a:gd name="connsiteY40" fmla="*/ 1873675 h 2083613"/>
                <a:gd name="connsiteX41" fmla="*/ 2868153 w 4190656"/>
                <a:gd name="connsiteY41" fmla="*/ 1939321 h 2083613"/>
                <a:gd name="connsiteX42" fmla="*/ 2966249 w 4190656"/>
                <a:gd name="connsiteY42" fmla="*/ 1939321 h 2083613"/>
                <a:gd name="connsiteX43" fmla="*/ 2966249 w 4190656"/>
                <a:gd name="connsiteY43" fmla="*/ 1873675 h 2083613"/>
                <a:gd name="connsiteX44" fmla="*/ 2684553 w 4190656"/>
                <a:gd name="connsiteY44" fmla="*/ 1873675 h 2083613"/>
                <a:gd name="connsiteX45" fmla="*/ 2684553 w 4190656"/>
                <a:gd name="connsiteY45" fmla="*/ 1939321 h 2083613"/>
                <a:gd name="connsiteX46" fmla="*/ 2782649 w 4190656"/>
                <a:gd name="connsiteY46" fmla="*/ 1939321 h 2083613"/>
                <a:gd name="connsiteX47" fmla="*/ 2782649 w 4190656"/>
                <a:gd name="connsiteY47" fmla="*/ 1873675 h 2083613"/>
                <a:gd name="connsiteX48" fmla="*/ 1359605 w 4190656"/>
                <a:gd name="connsiteY48" fmla="*/ 1826230 h 2083613"/>
                <a:gd name="connsiteX49" fmla="*/ 1359605 w 4190656"/>
                <a:gd name="connsiteY49" fmla="*/ 1866054 h 2083613"/>
                <a:gd name="connsiteX50" fmla="*/ 1942246 w 4190656"/>
                <a:gd name="connsiteY50" fmla="*/ 1866054 h 2083613"/>
                <a:gd name="connsiteX51" fmla="*/ 1942246 w 4190656"/>
                <a:gd name="connsiteY51" fmla="*/ 1826230 h 2083613"/>
                <a:gd name="connsiteX52" fmla="*/ 3736514 w 4190656"/>
                <a:gd name="connsiteY52" fmla="*/ 1821270 h 2083613"/>
                <a:gd name="connsiteX53" fmla="*/ 3736514 w 4190656"/>
                <a:gd name="connsiteY53" fmla="*/ 1861094 h 2083613"/>
                <a:gd name="connsiteX54" fmla="*/ 4087017 w 4190656"/>
                <a:gd name="connsiteY54" fmla="*/ 1861094 h 2083613"/>
                <a:gd name="connsiteX55" fmla="*/ 4087017 w 4190656"/>
                <a:gd name="connsiteY55" fmla="*/ 1821270 h 2083613"/>
                <a:gd name="connsiteX56" fmla="*/ 3320982 w 4190656"/>
                <a:gd name="connsiteY56" fmla="*/ 1821270 h 2083613"/>
                <a:gd name="connsiteX57" fmla="*/ 3320982 w 4190656"/>
                <a:gd name="connsiteY57" fmla="*/ 1861094 h 2083613"/>
                <a:gd name="connsiteX58" fmla="*/ 3671485 w 4190656"/>
                <a:gd name="connsiteY58" fmla="*/ 1861094 h 2083613"/>
                <a:gd name="connsiteX59" fmla="*/ 3671485 w 4190656"/>
                <a:gd name="connsiteY59" fmla="*/ 1821270 h 2083613"/>
                <a:gd name="connsiteX60" fmla="*/ 3051754 w 4190656"/>
                <a:gd name="connsiteY60" fmla="*/ 1737466 h 2083613"/>
                <a:gd name="connsiteX61" fmla="*/ 3051754 w 4190656"/>
                <a:gd name="connsiteY61" fmla="*/ 1803112 h 2083613"/>
                <a:gd name="connsiteX62" fmla="*/ 3149850 w 4190656"/>
                <a:gd name="connsiteY62" fmla="*/ 1803112 h 2083613"/>
                <a:gd name="connsiteX63" fmla="*/ 3149850 w 4190656"/>
                <a:gd name="connsiteY63" fmla="*/ 1737466 h 2083613"/>
                <a:gd name="connsiteX64" fmla="*/ 2868153 w 4190656"/>
                <a:gd name="connsiteY64" fmla="*/ 1737466 h 2083613"/>
                <a:gd name="connsiteX65" fmla="*/ 2868153 w 4190656"/>
                <a:gd name="connsiteY65" fmla="*/ 1803112 h 2083613"/>
                <a:gd name="connsiteX66" fmla="*/ 2966249 w 4190656"/>
                <a:gd name="connsiteY66" fmla="*/ 1803112 h 2083613"/>
                <a:gd name="connsiteX67" fmla="*/ 2966249 w 4190656"/>
                <a:gd name="connsiteY67" fmla="*/ 1737466 h 2083613"/>
                <a:gd name="connsiteX68" fmla="*/ 2684553 w 4190656"/>
                <a:gd name="connsiteY68" fmla="*/ 1737466 h 2083613"/>
                <a:gd name="connsiteX69" fmla="*/ 2684553 w 4190656"/>
                <a:gd name="connsiteY69" fmla="*/ 1803112 h 2083613"/>
                <a:gd name="connsiteX70" fmla="*/ 2782649 w 4190656"/>
                <a:gd name="connsiteY70" fmla="*/ 1803112 h 2083613"/>
                <a:gd name="connsiteX71" fmla="*/ 2782649 w 4190656"/>
                <a:gd name="connsiteY71" fmla="*/ 1737466 h 2083613"/>
                <a:gd name="connsiteX72" fmla="*/ 3051754 w 4190656"/>
                <a:gd name="connsiteY72" fmla="*/ 1601257 h 2083613"/>
                <a:gd name="connsiteX73" fmla="*/ 3051754 w 4190656"/>
                <a:gd name="connsiteY73" fmla="*/ 1666903 h 2083613"/>
                <a:gd name="connsiteX74" fmla="*/ 3149850 w 4190656"/>
                <a:gd name="connsiteY74" fmla="*/ 1666903 h 2083613"/>
                <a:gd name="connsiteX75" fmla="*/ 3149850 w 4190656"/>
                <a:gd name="connsiteY75" fmla="*/ 1601257 h 2083613"/>
                <a:gd name="connsiteX76" fmla="*/ 2868153 w 4190656"/>
                <a:gd name="connsiteY76" fmla="*/ 1601257 h 2083613"/>
                <a:gd name="connsiteX77" fmla="*/ 2868153 w 4190656"/>
                <a:gd name="connsiteY77" fmla="*/ 1666903 h 2083613"/>
                <a:gd name="connsiteX78" fmla="*/ 2966249 w 4190656"/>
                <a:gd name="connsiteY78" fmla="*/ 1666903 h 2083613"/>
                <a:gd name="connsiteX79" fmla="*/ 2966249 w 4190656"/>
                <a:gd name="connsiteY79" fmla="*/ 1601257 h 2083613"/>
                <a:gd name="connsiteX80" fmla="*/ 2684553 w 4190656"/>
                <a:gd name="connsiteY80" fmla="*/ 1601257 h 2083613"/>
                <a:gd name="connsiteX81" fmla="*/ 2684553 w 4190656"/>
                <a:gd name="connsiteY81" fmla="*/ 1666903 h 2083613"/>
                <a:gd name="connsiteX82" fmla="*/ 2782649 w 4190656"/>
                <a:gd name="connsiteY82" fmla="*/ 1666903 h 2083613"/>
                <a:gd name="connsiteX83" fmla="*/ 2782649 w 4190656"/>
                <a:gd name="connsiteY83" fmla="*/ 1601257 h 2083613"/>
                <a:gd name="connsiteX84" fmla="*/ 1003047 w 4190656"/>
                <a:gd name="connsiteY84" fmla="*/ 1464531 h 2083613"/>
                <a:gd name="connsiteX85" fmla="*/ 1003047 w 4190656"/>
                <a:gd name="connsiteY85" fmla="*/ 2082216 h 2083613"/>
                <a:gd name="connsiteX86" fmla="*/ 1259865 w 4190656"/>
                <a:gd name="connsiteY86" fmla="*/ 2082216 h 2083613"/>
                <a:gd name="connsiteX87" fmla="*/ 1259865 w 4190656"/>
                <a:gd name="connsiteY87" fmla="*/ 1464531 h 2083613"/>
                <a:gd name="connsiteX88" fmla="*/ 640721 w 4190656"/>
                <a:gd name="connsiteY88" fmla="*/ 1461809 h 2083613"/>
                <a:gd name="connsiteX89" fmla="*/ 640721 w 4190656"/>
                <a:gd name="connsiteY89" fmla="*/ 2079494 h 2083613"/>
                <a:gd name="connsiteX90" fmla="*/ 860983 w 4190656"/>
                <a:gd name="connsiteY90" fmla="*/ 2079494 h 2083613"/>
                <a:gd name="connsiteX91" fmla="*/ 860983 w 4190656"/>
                <a:gd name="connsiteY91" fmla="*/ 1461809 h 2083613"/>
                <a:gd name="connsiteX92" fmla="*/ 3977387 w 4190656"/>
                <a:gd name="connsiteY92" fmla="*/ 1437108 h 2083613"/>
                <a:gd name="connsiteX93" fmla="*/ 3977387 w 4190656"/>
                <a:gd name="connsiteY93" fmla="*/ 1502754 h 2083613"/>
                <a:gd name="connsiteX94" fmla="*/ 4075483 w 4190656"/>
                <a:gd name="connsiteY94" fmla="*/ 1502754 h 2083613"/>
                <a:gd name="connsiteX95" fmla="*/ 4075483 w 4190656"/>
                <a:gd name="connsiteY95" fmla="*/ 1437108 h 2083613"/>
                <a:gd name="connsiteX96" fmla="*/ 3793786 w 4190656"/>
                <a:gd name="connsiteY96" fmla="*/ 1437108 h 2083613"/>
                <a:gd name="connsiteX97" fmla="*/ 3793786 w 4190656"/>
                <a:gd name="connsiteY97" fmla="*/ 1502754 h 2083613"/>
                <a:gd name="connsiteX98" fmla="*/ 3891882 w 4190656"/>
                <a:gd name="connsiteY98" fmla="*/ 1502754 h 2083613"/>
                <a:gd name="connsiteX99" fmla="*/ 3891882 w 4190656"/>
                <a:gd name="connsiteY99" fmla="*/ 1437108 h 2083613"/>
                <a:gd name="connsiteX100" fmla="*/ 3610186 w 4190656"/>
                <a:gd name="connsiteY100" fmla="*/ 1437108 h 2083613"/>
                <a:gd name="connsiteX101" fmla="*/ 3610186 w 4190656"/>
                <a:gd name="connsiteY101" fmla="*/ 1502754 h 2083613"/>
                <a:gd name="connsiteX102" fmla="*/ 3708282 w 4190656"/>
                <a:gd name="connsiteY102" fmla="*/ 1502754 h 2083613"/>
                <a:gd name="connsiteX103" fmla="*/ 3708282 w 4190656"/>
                <a:gd name="connsiteY103" fmla="*/ 1437108 h 2083613"/>
                <a:gd name="connsiteX104" fmla="*/ 3413613 w 4190656"/>
                <a:gd name="connsiteY104" fmla="*/ 1437108 h 2083613"/>
                <a:gd name="connsiteX105" fmla="*/ 3413613 w 4190656"/>
                <a:gd name="connsiteY105" fmla="*/ 1502754 h 2083613"/>
                <a:gd name="connsiteX106" fmla="*/ 3511709 w 4190656"/>
                <a:gd name="connsiteY106" fmla="*/ 1502754 h 2083613"/>
                <a:gd name="connsiteX107" fmla="*/ 3511709 w 4190656"/>
                <a:gd name="connsiteY107" fmla="*/ 1437108 h 2083613"/>
                <a:gd name="connsiteX108" fmla="*/ 3230013 w 4190656"/>
                <a:gd name="connsiteY108" fmla="*/ 1437108 h 2083613"/>
                <a:gd name="connsiteX109" fmla="*/ 3230013 w 4190656"/>
                <a:gd name="connsiteY109" fmla="*/ 1502754 h 2083613"/>
                <a:gd name="connsiteX110" fmla="*/ 3328109 w 4190656"/>
                <a:gd name="connsiteY110" fmla="*/ 1502754 h 2083613"/>
                <a:gd name="connsiteX111" fmla="*/ 3328109 w 4190656"/>
                <a:gd name="connsiteY111" fmla="*/ 1437108 h 2083613"/>
                <a:gd name="connsiteX112" fmla="*/ 3051754 w 4190656"/>
                <a:gd name="connsiteY112" fmla="*/ 1437108 h 2083613"/>
                <a:gd name="connsiteX113" fmla="*/ 3051754 w 4190656"/>
                <a:gd name="connsiteY113" fmla="*/ 1502754 h 2083613"/>
                <a:gd name="connsiteX114" fmla="*/ 3149850 w 4190656"/>
                <a:gd name="connsiteY114" fmla="*/ 1502754 h 2083613"/>
                <a:gd name="connsiteX115" fmla="*/ 3149850 w 4190656"/>
                <a:gd name="connsiteY115" fmla="*/ 1437108 h 2083613"/>
                <a:gd name="connsiteX116" fmla="*/ 2868153 w 4190656"/>
                <a:gd name="connsiteY116" fmla="*/ 1437108 h 2083613"/>
                <a:gd name="connsiteX117" fmla="*/ 2868153 w 4190656"/>
                <a:gd name="connsiteY117" fmla="*/ 1502754 h 2083613"/>
                <a:gd name="connsiteX118" fmla="*/ 2966249 w 4190656"/>
                <a:gd name="connsiteY118" fmla="*/ 1502754 h 2083613"/>
                <a:gd name="connsiteX119" fmla="*/ 2966249 w 4190656"/>
                <a:gd name="connsiteY119" fmla="*/ 1437108 h 2083613"/>
                <a:gd name="connsiteX120" fmla="*/ 2684553 w 4190656"/>
                <a:gd name="connsiteY120" fmla="*/ 1437108 h 2083613"/>
                <a:gd name="connsiteX121" fmla="*/ 2684553 w 4190656"/>
                <a:gd name="connsiteY121" fmla="*/ 1502754 h 2083613"/>
                <a:gd name="connsiteX122" fmla="*/ 2782649 w 4190656"/>
                <a:gd name="connsiteY122" fmla="*/ 1502754 h 2083613"/>
                <a:gd name="connsiteX123" fmla="*/ 2782649 w 4190656"/>
                <a:gd name="connsiteY123" fmla="*/ 1437108 h 2083613"/>
                <a:gd name="connsiteX124" fmla="*/ 1818380 w 4190656"/>
                <a:gd name="connsiteY124" fmla="*/ 1377680 h 2083613"/>
                <a:gd name="connsiteX125" fmla="*/ 1818380 w 4190656"/>
                <a:gd name="connsiteY125" fmla="*/ 1450750 h 2083613"/>
                <a:gd name="connsiteX126" fmla="*/ 1916476 w 4190656"/>
                <a:gd name="connsiteY126" fmla="*/ 1450750 h 2083613"/>
                <a:gd name="connsiteX127" fmla="*/ 1916476 w 4190656"/>
                <a:gd name="connsiteY127" fmla="*/ 1377680 h 2083613"/>
                <a:gd name="connsiteX128" fmla="*/ 1634779 w 4190656"/>
                <a:gd name="connsiteY128" fmla="*/ 1377680 h 2083613"/>
                <a:gd name="connsiteX129" fmla="*/ 1634779 w 4190656"/>
                <a:gd name="connsiteY129" fmla="*/ 1450750 h 2083613"/>
                <a:gd name="connsiteX130" fmla="*/ 1732875 w 4190656"/>
                <a:gd name="connsiteY130" fmla="*/ 1450750 h 2083613"/>
                <a:gd name="connsiteX131" fmla="*/ 1732875 w 4190656"/>
                <a:gd name="connsiteY131" fmla="*/ 1377680 h 2083613"/>
                <a:gd name="connsiteX132" fmla="*/ 1451179 w 4190656"/>
                <a:gd name="connsiteY132" fmla="*/ 1377680 h 2083613"/>
                <a:gd name="connsiteX133" fmla="*/ 1451179 w 4190656"/>
                <a:gd name="connsiteY133" fmla="*/ 1450750 h 2083613"/>
                <a:gd name="connsiteX134" fmla="*/ 1549275 w 4190656"/>
                <a:gd name="connsiteY134" fmla="*/ 1450750 h 2083613"/>
                <a:gd name="connsiteX135" fmla="*/ 1549275 w 4190656"/>
                <a:gd name="connsiteY135" fmla="*/ 1377680 h 2083613"/>
                <a:gd name="connsiteX136" fmla="*/ 1818380 w 4190656"/>
                <a:gd name="connsiteY136" fmla="*/ 1226067 h 2083613"/>
                <a:gd name="connsiteX137" fmla="*/ 1818380 w 4190656"/>
                <a:gd name="connsiteY137" fmla="*/ 1299137 h 2083613"/>
                <a:gd name="connsiteX138" fmla="*/ 1916476 w 4190656"/>
                <a:gd name="connsiteY138" fmla="*/ 1299137 h 2083613"/>
                <a:gd name="connsiteX139" fmla="*/ 1916476 w 4190656"/>
                <a:gd name="connsiteY139" fmla="*/ 1226067 h 2083613"/>
                <a:gd name="connsiteX140" fmla="*/ 1634779 w 4190656"/>
                <a:gd name="connsiteY140" fmla="*/ 1226067 h 2083613"/>
                <a:gd name="connsiteX141" fmla="*/ 1634779 w 4190656"/>
                <a:gd name="connsiteY141" fmla="*/ 1299137 h 2083613"/>
                <a:gd name="connsiteX142" fmla="*/ 1732875 w 4190656"/>
                <a:gd name="connsiteY142" fmla="*/ 1299137 h 2083613"/>
                <a:gd name="connsiteX143" fmla="*/ 1732875 w 4190656"/>
                <a:gd name="connsiteY143" fmla="*/ 1226067 h 2083613"/>
                <a:gd name="connsiteX144" fmla="*/ 1451179 w 4190656"/>
                <a:gd name="connsiteY144" fmla="*/ 1226067 h 2083613"/>
                <a:gd name="connsiteX145" fmla="*/ 1451179 w 4190656"/>
                <a:gd name="connsiteY145" fmla="*/ 1299137 h 2083613"/>
                <a:gd name="connsiteX146" fmla="*/ 1549275 w 4190656"/>
                <a:gd name="connsiteY146" fmla="*/ 1299137 h 2083613"/>
                <a:gd name="connsiteX147" fmla="*/ 1549275 w 4190656"/>
                <a:gd name="connsiteY147" fmla="*/ 1226067 h 2083613"/>
                <a:gd name="connsiteX148" fmla="*/ 403424 w 4190656"/>
                <a:gd name="connsiteY148" fmla="*/ 1142989 h 2083613"/>
                <a:gd name="connsiteX149" fmla="*/ 348620 w 4190656"/>
                <a:gd name="connsiteY149" fmla="*/ 1197793 h 2083613"/>
                <a:gd name="connsiteX150" fmla="*/ 348620 w 4190656"/>
                <a:gd name="connsiteY150" fmla="*/ 2081959 h 2083613"/>
                <a:gd name="connsiteX151" fmla="*/ 458227 w 4190656"/>
                <a:gd name="connsiteY151" fmla="*/ 2081959 h 2083613"/>
                <a:gd name="connsiteX152" fmla="*/ 458228 w 4190656"/>
                <a:gd name="connsiteY152" fmla="*/ 1197793 h 2083613"/>
                <a:gd name="connsiteX153" fmla="*/ 403424 w 4190656"/>
                <a:gd name="connsiteY153" fmla="*/ 1142989 h 2083613"/>
                <a:gd name="connsiteX154" fmla="*/ 169200 w 4190656"/>
                <a:gd name="connsiteY154" fmla="*/ 1139285 h 2083613"/>
                <a:gd name="connsiteX155" fmla="*/ 114396 w 4190656"/>
                <a:gd name="connsiteY155" fmla="*/ 1194089 h 2083613"/>
                <a:gd name="connsiteX156" fmla="*/ 114396 w 4190656"/>
                <a:gd name="connsiteY156" fmla="*/ 2078255 h 2083613"/>
                <a:gd name="connsiteX157" fmla="*/ 224003 w 4190656"/>
                <a:gd name="connsiteY157" fmla="*/ 2078255 h 2083613"/>
                <a:gd name="connsiteX158" fmla="*/ 224004 w 4190656"/>
                <a:gd name="connsiteY158" fmla="*/ 1194089 h 2083613"/>
                <a:gd name="connsiteX159" fmla="*/ 169200 w 4190656"/>
                <a:gd name="connsiteY159" fmla="*/ 1139285 h 2083613"/>
                <a:gd name="connsiteX160" fmla="*/ 1818380 w 4190656"/>
                <a:gd name="connsiteY160" fmla="*/ 1074453 h 2083613"/>
                <a:gd name="connsiteX161" fmla="*/ 1818380 w 4190656"/>
                <a:gd name="connsiteY161" fmla="*/ 1147523 h 2083613"/>
                <a:gd name="connsiteX162" fmla="*/ 1916476 w 4190656"/>
                <a:gd name="connsiteY162" fmla="*/ 1147523 h 2083613"/>
                <a:gd name="connsiteX163" fmla="*/ 1916476 w 4190656"/>
                <a:gd name="connsiteY163" fmla="*/ 1074453 h 2083613"/>
                <a:gd name="connsiteX164" fmla="*/ 1634779 w 4190656"/>
                <a:gd name="connsiteY164" fmla="*/ 1074453 h 2083613"/>
                <a:gd name="connsiteX165" fmla="*/ 1634779 w 4190656"/>
                <a:gd name="connsiteY165" fmla="*/ 1147523 h 2083613"/>
                <a:gd name="connsiteX166" fmla="*/ 1732875 w 4190656"/>
                <a:gd name="connsiteY166" fmla="*/ 1147523 h 2083613"/>
                <a:gd name="connsiteX167" fmla="*/ 1732875 w 4190656"/>
                <a:gd name="connsiteY167" fmla="*/ 1074453 h 2083613"/>
                <a:gd name="connsiteX168" fmla="*/ 1451179 w 4190656"/>
                <a:gd name="connsiteY168" fmla="*/ 1074453 h 2083613"/>
                <a:gd name="connsiteX169" fmla="*/ 1451179 w 4190656"/>
                <a:gd name="connsiteY169" fmla="*/ 1147523 h 2083613"/>
                <a:gd name="connsiteX170" fmla="*/ 1549275 w 4190656"/>
                <a:gd name="connsiteY170" fmla="*/ 1147523 h 2083613"/>
                <a:gd name="connsiteX171" fmla="*/ 1549275 w 4190656"/>
                <a:gd name="connsiteY171" fmla="*/ 1074453 h 2083613"/>
                <a:gd name="connsiteX172" fmla="*/ 1254606 w 4190656"/>
                <a:gd name="connsiteY172" fmla="*/ 1074453 h 2083613"/>
                <a:gd name="connsiteX173" fmla="*/ 1254606 w 4190656"/>
                <a:gd name="connsiteY173" fmla="*/ 1147523 h 2083613"/>
                <a:gd name="connsiteX174" fmla="*/ 1352702 w 4190656"/>
                <a:gd name="connsiteY174" fmla="*/ 1147523 h 2083613"/>
                <a:gd name="connsiteX175" fmla="*/ 1352702 w 4190656"/>
                <a:gd name="connsiteY175" fmla="*/ 1074453 h 2083613"/>
                <a:gd name="connsiteX176" fmla="*/ 1071005 w 4190656"/>
                <a:gd name="connsiteY176" fmla="*/ 1074453 h 2083613"/>
                <a:gd name="connsiteX177" fmla="*/ 1071005 w 4190656"/>
                <a:gd name="connsiteY177" fmla="*/ 1147523 h 2083613"/>
                <a:gd name="connsiteX178" fmla="*/ 1169101 w 4190656"/>
                <a:gd name="connsiteY178" fmla="*/ 1147523 h 2083613"/>
                <a:gd name="connsiteX179" fmla="*/ 1169101 w 4190656"/>
                <a:gd name="connsiteY179" fmla="*/ 1074453 h 2083613"/>
                <a:gd name="connsiteX180" fmla="*/ 887405 w 4190656"/>
                <a:gd name="connsiteY180" fmla="*/ 1074453 h 2083613"/>
                <a:gd name="connsiteX181" fmla="*/ 887405 w 4190656"/>
                <a:gd name="connsiteY181" fmla="*/ 1147523 h 2083613"/>
                <a:gd name="connsiteX182" fmla="*/ 985501 w 4190656"/>
                <a:gd name="connsiteY182" fmla="*/ 1147523 h 2083613"/>
                <a:gd name="connsiteX183" fmla="*/ 985501 w 4190656"/>
                <a:gd name="connsiteY183" fmla="*/ 1074453 h 2083613"/>
                <a:gd name="connsiteX184" fmla="*/ 726849 w 4190656"/>
                <a:gd name="connsiteY184" fmla="*/ 1074453 h 2083613"/>
                <a:gd name="connsiteX185" fmla="*/ 726849 w 4190656"/>
                <a:gd name="connsiteY185" fmla="*/ 1147523 h 2083613"/>
                <a:gd name="connsiteX186" fmla="*/ 824945 w 4190656"/>
                <a:gd name="connsiteY186" fmla="*/ 1147523 h 2083613"/>
                <a:gd name="connsiteX187" fmla="*/ 824945 w 4190656"/>
                <a:gd name="connsiteY187" fmla="*/ 1074453 h 2083613"/>
                <a:gd name="connsiteX188" fmla="*/ 543248 w 4190656"/>
                <a:gd name="connsiteY188" fmla="*/ 1074453 h 2083613"/>
                <a:gd name="connsiteX189" fmla="*/ 543248 w 4190656"/>
                <a:gd name="connsiteY189" fmla="*/ 1147523 h 2083613"/>
                <a:gd name="connsiteX190" fmla="*/ 641344 w 4190656"/>
                <a:gd name="connsiteY190" fmla="*/ 1147523 h 2083613"/>
                <a:gd name="connsiteX191" fmla="*/ 641344 w 4190656"/>
                <a:gd name="connsiteY191" fmla="*/ 1074453 h 2083613"/>
                <a:gd name="connsiteX192" fmla="*/ 3065554 w 4190656"/>
                <a:gd name="connsiteY192" fmla="*/ 331011 h 2083613"/>
                <a:gd name="connsiteX193" fmla="*/ 3065554 w 4190656"/>
                <a:gd name="connsiteY193" fmla="*/ 465308 h 2083613"/>
                <a:gd name="connsiteX194" fmla="*/ 3086674 w 4190656"/>
                <a:gd name="connsiteY194" fmla="*/ 468502 h 2083613"/>
                <a:gd name="connsiteX195" fmla="*/ 3190451 w 4190656"/>
                <a:gd name="connsiteY195" fmla="*/ 562591 h 2083613"/>
                <a:gd name="connsiteX196" fmla="*/ 3200815 w 4190656"/>
                <a:gd name="connsiteY196" fmla="*/ 613926 h 2083613"/>
                <a:gd name="connsiteX197" fmla="*/ 3203518 w 4190656"/>
                <a:gd name="connsiteY197" fmla="*/ 613926 h 2083613"/>
                <a:gd name="connsiteX198" fmla="*/ 3203518 w 4190656"/>
                <a:gd name="connsiteY198" fmla="*/ 627317 h 2083613"/>
                <a:gd name="connsiteX199" fmla="*/ 3203519 w 4190656"/>
                <a:gd name="connsiteY199" fmla="*/ 627321 h 2083613"/>
                <a:gd name="connsiteX200" fmla="*/ 3203518 w 4190656"/>
                <a:gd name="connsiteY200" fmla="*/ 1063497 h 2083613"/>
                <a:gd name="connsiteX201" fmla="*/ 3310645 w 4190656"/>
                <a:gd name="connsiteY201" fmla="*/ 1063497 h 2083613"/>
                <a:gd name="connsiteX202" fmla="*/ 3310645 w 4190656"/>
                <a:gd name="connsiteY202" fmla="*/ 627216 h 2083613"/>
                <a:gd name="connsiteX203" fmla="*/ 3412211 w 4190656"/>
                <a:gd name="connsiteY203" fmla="*/ 473988 h 2083613"/>
                <a:gd name="connsiteX204" fmla="*/ 3465439 w 4190656"/>
                <a:gd name="connsiteY204" fmla="*/ 463242 h 2083613"/>
                <a:gd name="connsiteX205" fmla="*/ 3465439 w 4190656"/>
                <a:gd name="connsiteY205" fmla="*/ 331011 h 2083613"/>
                <a:gd name="connsiteX206" fmla="*/ 2812855 w 4190656"/>
                <a:gd name="connsiteY206" fmla="*/ 331011 h 2083613"/>
                <a:gd name="connsiteX207" fmla="*/ 2812855 w 4190656"/>
                <a:gd name="connsiteY207" fmla="*/ 1063497 h 2083613"/>
                <a:gd name="connsiteX208" fmla="*/ 2870927 w 4190656"/>
                <a:gd name="connsiteY208" fmla="*/ 1063497 h 2083613"/>
                <a:gd name="connsiteX209" fmla="*/ 2870927 w 4190656"/>
                <a:gd name="connsiteY209" fmla="*/ 627321 h 2083613"/>
                <a:gd name="connsiteX210" fmla="*/ 2972493 w 4190656"/>
                <a:gd name="connsiteY210" fmla="*/ 474094 h 2083613"/>
                <a:gd name="connsiteX211" fmla="*/ 3023955 w 4190656"/>
                <a:gd name="connsiteY211" fmla="*/ 463704 h 2083613"/>
                <a:gd name="connsiteX212" fmla="*/ 3023955 w 4190656"/>
                <a:gd name="connsiteY212" fmla="*/ 331011 h 2083613"/>
                <a:gd name="connsiteX213" fmla="*/ 2711332 w 4190656"/>
                <a:gd name="connsiteY213" fmla="*/ 0 h 2083613"/>
                <a:gd name="connsiteX214" fmla="*/ 2812855 w 4190656"/>
                <a:gd name="connsiteY214" fmla="*/ 0 h 2083613"/>
                <a:gd name="connsiteX215" fmla="*/ 2812855 w 4190656"/>
                <a:gd name="connsiteY215" fmla="*/ 1 h 2083613"/>
                <a:gd name="connsiteX216" fmla="*/ 2812855 w 4190656"/>
                <a:gd name="connsiteY216" fmla="*/ 150699 h 2083613"/>
                <a:gd name="connsiteX217" fmla="*/ 2812855 w 4190656"/>
                <a:gd name="connsiteY217" fmla="*/ 150703 h 2083613"/>
                <a:gd name="connsiteX218" fmla="*/ 2812855 w 4190656"/>
                <a:gd name="connsiteY218" fmla="*/ 185573 h 2083613"/>
                <a:gd name="connsiteX219" fmla="*/ 2812855 w 4190656"/>
                <a:gd name="connsiteY219" fmla="*/ 268612 h 2083613"/>
                <a:gd name="connsiteX220" fmla="*/ 3465439 w 4190656"/>
                <a:gd name="connsiteY220" fmla="*/ 268612 h 2083613"/>
                <a:gd name="connsiteX221" fmla="*/ 3465439 w 4190656"/>
                <a:gd name="connsiteY221" fmla="*/ 268180 h 2083613"/>
                <a:gd name="connsiteX222" fmla="*/ 3507038 w 4190656"/>
                <a:gd name="connsiteY222" fmla="*/ 268180 h 2083613"/>
                <a:gd name="connsiteX223" fmla="*/ 3507038 w 4190656"/>
                <a:gd name="connsiteY223" fmla="*/ 466997 h 2083613"/>
                <a:gd name="connsiteX224" fmla="*/ 3541671 w 4190656"/>
                <a:gd name="connsiteY224" fmla="*/ 473988 h 2083613"/>
                <a:gd name="connsiteX225" fmla="*/ 3635761 w 4190656"/>
                <a:gd name="connsiteY225" fmla="*/ 577765 h 2083613"/>
                <a:gd name="connsiteX226" fmla="*/ 3641212 w 4190656"/>
                <a:gd name="connsiteY226" fmla="*/ 613821 h 2083613"/>
                <a:gd name="connsiteX227" fmla="*/ 3643236 w 4190656"/>
                <a:gd name="connsiteY227" fmla="*/ 613821 h 2083613"/>
                <a:gd name="connsiteX228" fmla="*/ 3643236 w 4190656"/>
                <a:gd name="connsiteY228" fmla="*/ 627210 h 2083613"/>
                <a:gd name="connsiteX229" fmla="*/ 3643237 w 4190656"/>
                <a:gd name="connsiteY229" fmla="*/ 627216 h 2083613"/>
                <a:gd name="connsiteX230" fmla="*/ 3643236 w 4190656"/>
                <a:gd name="connsiteY230" fmla="*/ 1063497 h 2083613"/>
                <a:gd name="connsiteX231" fmla="*/ 4190656 w 4190656"/>
                <a:gd name="connsiteY231" fmla="*/ 1063497 h 2083613"/>
                <a:gd name="connsiteX232" fmla="*/ 4190656 w 4190656"/>
                <a:gd name="connsiteY232" fmla="*/ 1184656 h 2083613"/>
                <a:gd name="connsiteX233" fmla="*/ 4190656 w 4190656"/>
                <a:gd name="connsiteY233" fmla="*/ 1530190 h 2083613"/>
                <a:gd name="connsiteX234" fmla="*/ 4190656 w 4190656"/>
                <a:gd name="connsiteY234" fmla="*/ 2078653 h 2083613"/>
                <a:gd name="connsiteX235" fmla="*/ 4190656 w 4190656"/>
                <a:gd name="connsiteY235" fmla="*/ 2082019 h 2083613"/>
                <a:gd name="connsiteX236" fmla="*/ 2526770 w 4190656"/>
                <a:gd name="connsiteY236" fmla="*/ 2082019 h 2083613"/>
                <a:gd name="connsiteX237" fmla="*/ 2526681 w 4190656"/>
                <a:gd name="connsiteY237" fmla="*/ 2082019 h 2083613"/>
                <a:gd name="connsiteX238" fmla="*/ 2449297 w 4190656"/>
                <a:gd name="connsiteY238" fmla="*/ 2082019 h 2083613"/>
                <a:gd name="connsiteX239" fmla="*/ 2449297 w 4190656"/>
                <a:gd name="connsiteY239" fmla="*/ 1864776 h 2083613"/>
                <a:gd name="connsiteX240" fmla="*/ 2354647 w 4190656"/>
                <a:gd name="connsiteY240" fmla="*/ 1864776 h 2083613"/>
                <a:gd name="connsiteX241" fmla="*/ 2354647 w 4190656"/>
                <a:gd name="connsiteY241" fmla="*/ 2082019 h 2083613"/>
                <a:gd name="connsiteX242" fmla="*/ 2277173 w 4190656"/>
                <a:gd name="connsiteY242" fmla="*/ 2082019 h 2083613"/>
                <a:gd name="connsiteX243" fmla="*/ 2277173 w 4190656"/>
                <a:gd name="connsiteY243" fmla="*/ 2082018 h 2083613"/>
                <a:gd name="connsiteX244" fmla="*/ 2190902 w 4190656"/>
                <a:gd name="connsiteY244" fmla="*/ 2082018 h 2083613"/>
                <a:gd name="connsiteX245" fmla="*/ 2190902 w 4190656"/>
                <a:gd name="connsiteY245" fmla="*/ 1864776 h 2083613"/>
                <a:gd name="connsiteX246" fmla="*/ 2096252 w 4190656"/>
                <a:gd name="connsiteY246" fmla="*/ 1864776 h 2083613"/>
                <a:gd name="connsiteX247" fmla="*/ 2096252 w 4190656"/>
                <a:gd name="connsiteY247" fmla="*/ 2082018 h 2083613"/>
                <a:gd name="connsiteX248" fmla="*/ 2028518 w 4190656"/>
                <a:gd name="connsiteY248" fmla="*/ 2082018 h 2083613"/>
                <a:gd name="connsiteX249" fmla="*/ 2028518 w 4190656"/>
                <a:gd name="connsiteY249" fmla="*/ 2083613 h 2083613"/>
                <a:gd name="connsiteX250" fmla="*/ 0 w 4190656"/>
                <a:gd name="connsiteY250" fmla="*/ 2083613 h 2083613"/>
                <a:gd name="connsiteX251" fmla="*/ 0 w 4190656"/>
                <a:gd name="connsiteY251" fmla="*/ 954650 h 2083613"/>
                <a:gd name="connsiteX252" fmla="*/ 525663 w 4190656"/>
                <a:gd name="connsiteY252" fmla="*/ 643073 h 2083613"/>
                <a:gd name="connsiteX253" fmla="*/ 525663 w 4190656"/>
                <a:gd name="connsiteY253" fmla="*/ 940002 h 2083613"/>
                <a:gd name="connsiteX254" fmla="*/ 1026614 w 4190656"/>
                <a:gd name="connsiteY254" fmla="*/ 643073 h 2083613"/>
                <a:gd name="connsiteX255" fmla="*/ 1026614 w 4190656"/>
                <a:gd name="connsiteY255" fmla="*/ 940003 h 2083613"/>
                <a:gd name="connsiteX256" fmla="*/ 1527566 w 4190656"/>
                <a:gd name="connsiteY256" fmla="*/ 643073 h 2083613"/>
                <a:gd name="connsiteX257" fmla="*/ 1527566 w 4190656"/>
                <a:gd name="connsiteY257" fmla="*/ 940003 h 2083613"/>
                <a:gd name="connsiteX258" fmla="*/ 2028518 w 4190656"/>
                <a:gd name="connsiteY258" fmla="*/ 643073 h 2083613"/>
                <a:gd name="connsiteX259" fmla="*/ 2028518 w 4190656"/>
                <a:gd name="connsiteY259" fmla="*/ 954650 h 2083613"/>
                <a:gd name="connsiteX260" fmla="*/ 2028518 w 4190656"/>
                <a:gd name="connsiteY260" fmla="*/ 957207 h 2083613"/>
                <a:gd name="connsiteX261" fmla="*/ 2119418 w 4190656"/>
                <a:gd name="connsiteY261" fmla="*/ 957207 h 2083613"/>
                <a:gd name="connsiteX262" fmla="*/ 2119418 w 4190656"/>
                <a:gd name="connsiteY262" fmla="*/ 351653 h 2083613"/>
                <a:gd name="connsiteX263" fmla="*/ 2119417 w 4190656"/>
                <a:gd name="connsiteY263" fmla="*/ 351653 h 2083613"/>
                <a:gd name="connsiteX264" fmla="*/ 2119417 w 4190656"/>
                <a:gd name="connsiteY264" fmla="*/ 185571 h 2083613"/>
                <a:gd name="connsiteX265" fmla="*/ 2265014 w 4190656"/>
                <a:gd name="connsiteY265" fmla="*/ 185571 h 2083613"/>
                <a:gd name="connsiteX266" fmla="*/ 2410612 w 4190656"/>
                <a:gd name="connsiteY266" fmla="*/ 185571 h 2083613"/>
                <a:gd name="connsiteX267" fmla="*/ 2410613 w 4190656"/>
                <a:gd name="connsiteY267" fmla="*/ 185571 h 2083613"/>
                <a:gd name="connsiteX268" fmla="*/ 2410613 w 4190656"/>
                <a:gd name="connsiteY268" fmla="*/ 337527 h 2083613"/>
                <a:gd name="connsiteX269" fmla="*/ 2410614 w 4190656"/>
                <a:gd name="connsiteY269" fmla="*/ 337527 h 2083613"/>
                <a:gd name="connsiteX270" fmla="*/ 2410614 w 4190656"/>
                <a:gd name="connsiteY270" fmla="*/ 337530 h 2083613"/>
                <a:gd name="connsiteX271" fmla="*/ 2410614 w 4190656"/>
                <a:gd name="connsiteY271" fmla="*/ 955499 h 2083613"/>
                <a:gd name="connsiteX272" fmla="*/ 2526770 w 4190656"/>
                <a:gd name="connsiteY272" fmla="*/ 955499 h 2083613"/>
                <a:gd name="connsiteX273" fmla="*/ 2526770 w 4190656"/>
                <a:gd name="connsiteY273" fmla="*/ 956944 h 2083613"/>
                <a:gd name="connsiteX274" fmla="*/ 2526770 w 4190656"/>
                <a:gd name="connsiteY274" fmla="*/ 1063497 h 2083613"/>
                <a:gd name="connsiteX275" fmla="*/ 2619542 w 4190656"/>
                <a:gd name="connsiteY275" fmla="*/ 1063497 h 2083613"/>
                <a:gd name="connsiteX276" fmla="*/ 2619542 w 4190656"/>
                <a:gd name="connsiteY276" fmla="*/ 185573 h 2083613"/>
                <a:gd name="connsiteX277" fmla="*/ 2619542 w 4190656"/>
                <a:gd name="connsiteY277" fmla="*/ 150703 h 2083613"/>
                <a:gd name="connsiteX278" fmla="*/ 2619542 w 4190656"/>
                <a:gd name="connsiteY278" fmla="*/ 1 h 2083613"/>
                <a:gd name="connsiteX279" fmla="*/ 2711332 w 4190656"/>
                <a:gd name="connsiteY279" fmla="*/ 1 h 20836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</a:cxnLst>
              <a:rect l="l" t="t" r="r" b="b"/>
              <a:pathLst>
                <a:path w="4190656" h="2083613">
                  <a:moveTo>
                    <a:pt x="1359605" y="2009520"/>
                  </a:moveTo>
                  <a:lnTo>
                    <a:pt x="1359605" y="2049344"/>
                  </a:lnTo>
                  <a:lnTo>
                    <a:pt x="1942246" y="2049344"/>
                  </a:lnTo>
                  <a:lnTo>
                    <a:pt x="1942246" y="2009520"/>
                  </a:lnTo>
                  <a:close/>
                  <a:moveTo>
                    <a:pt x="3736514" y="2004560"/>
                  </a:moveTo>
                  <a:lnTo>
                    <a:pt x="3736514" y="2044384"/>
                  </a:lnTo>
                  <a:lnTo>
                    <a:pt x="4087017" y="2044384"/>
                  </a:lnTo>
                  <a:lnTo>
                    <a:pt x="4087017" y="2004560"/>
                  </a:lnTo>
                  <a:close/>
                  <a:moveTo>
                    <a:pt x="3320982" y="2004560"/>
                  </a:moveTo>
                  <a:lnTo>
                    <a:pt x="3320982" y="2044384"/>
                  </a:lnTo>
                  <a:lnTo>
                    <a:pt x="3671485" y="2044384"/>
                  </a:lnTo>
                  <a:lnTo>
                    <a:pt x="3671485" y="2004560"/>
                  </a:lnTo>
                  <a:close/>
                  <a:moveTo>
                    <a:pt x="1359605" y="1948423"/>
                  </a:moveTo>
                  <a:lnTo>
                    <a:pt x="1359605" y="1988247"/>
                  </a:lnTo>
                  <a:lnTo>
                    <a:pt x="1942246" y="1988247"/>
                  </a:lnTo>
                  <a:lnTo>
                    <a:pt x="1942246" y="1948423"/>
                  </a:lnTo>
                  <a:close/>
                  <a:moveTo>
                    <a:pt x="3736514" y="1943463"/>
                  </a:moveTo>
                  <a:lnTo>
                    <a:pt x="3736514" y="1983287"/>
                  </a:lnTo>
                  <a:lnTo>
                    <a:pt x="4087017" y="1983287"/>
                  </a:lnTo>
                  <a:lnTo>
                    <a:pt x="4087017" y="1943463"/>
                  </a:lnTo>
                  <a:close/>
                  <a:moveTo>
                    <a:pt x="3320982" y="1943463"/>
                  </a:moveTo>
                  <a:lnTo>
                    <a:pt x="3320982" y="1983287"/>
                  </a:lnTo>
                  <a:lnTo>
                    <a:pt x="3671485" y="1983287"/>
                  </a:lnTo>
                  <a:lnTo>
                    <a:pt x="3671485" y="1943463"/>
                  </a:lnTo>
                  <a:close/>
                  <a:moveTo>
                    <a:pt x="1359605" y="1887327"/>
                  </a:moveTo>
                  <a:lnTo>
                    <a:pt x="1359605" y="1927151"/>
                  </a:lnTo>
                  <a:lnTo>
                    <a:pt x="1942246" y="1927151"/>
                  </a:lnTo>
                  <a:lnTo>
                    <a:pt x="1942246" y="1887327"/>
                  </a:lnTo>
                  <a:close/>
                  <a:moveTo>
                    <a:pt x="3736514" y="1882367"/>
                  </a:moveTo>
                  <a:lnTo>
                    <a:pt x="3736514" y="1922191"/>
                  </a:lnTo>
                  <a:lnTo>
                    <a:pt x="4087017" y="1922191"/>
                  </a:lnTo>
                  <a:lnTo>
                    <a:pt x="4087017" y="1882367"/>
                  </a:lnTo>
                  <a:close/>
                  <a:moveTo>
                    <a:pt x="3320982" y="1882367"/>
                  </a:moveTo>
                  <a:lnTo>
                    <a:pt x="3320982" y="1922191"/>
                  </a:lnTo>
                  <a:lnTo>
                    <a:pt x="3671485" y="1922191"/>
                  </a:lnTo>
                  <a:lnTo>
                    <a:pt x="3671485" y="1882367"/>
                  </a:lnTo>
                  <a:close/>
                  <a:moveTo>
                    <a:pt x="3051754" y="1873675"/>
                  </a:moveTo>
                  <a:lnTo>
                    <a:pt x="3051754" y="1939321"/>
                  </a:lnTo>
                  <a:lnTo>
                    <a:pt x="3149850" y="1939321"/>
                  </a:lnTo>
                  <a:lnTo>
                    <a:pt x="3149850" y="1873675"/>
                  </a:lnTo>
                  <a:close/>
                  <a:moveTo>
                    <a:pt x="2868153" y="1873675"/>
                  </a:moveTo>
                  <a:lnTo>
                    <a:pt x="2868153" y="1939321"/>
                  </a:lnTo>
                  <a:lnTo>
                    <a:pt x="2966249" y="1939321"/>
                  </a:lnTo>
                  <a:lnTo>
                    <a:pt x="2966249" y="1873675"/>
                  </a:lnTo>
                  <a:close/>
                  <a:moveTo>
                    <a:pt x="2684553" y="1873675"/>
                  </a:moveTo>
                  <a:lnTo>
                    <a:pt x="2684553" y="1939321"/>
                  </a:lnTo>
                  <a:lnTo>
                    <a:pt x="2782649" y="1939321"/>
                  </a:lnTo>
                  <a:lnTo>
                    <a:pt x="2782649" y="1873675"/>
                  </a:lnTo>
                  <a:close/>
                  <a:moveTo>
                    <a:pt x="1359605" y="1826230"/>
                  </a:moveTo>
                  <a:lnTo>
                    <a:pt x="1359605" y="1866054"/>
                  </a:lnTo>
                  <a:lnTo>
                    <a:pt x="1942246" y="1866054"/>
                  </a:lnTo>
                  <a:lnTo>
                    <a:pt x="1942246" y="1826230"/>
                  </a:lnTo>
                  <a:close/>
                  <a:moveTo>
                    <a:pt x="3736514" y="1821270"/>
                  </a:moveTo>
                  <a:lnTo>
                    <a:pt x="3736514" y="1861094"/>
                  </a:lnTo>
                  <a:lnTo>
                    <a:pt x="4087017" y="1861094"/>
                  </a:lnTo>
                  <a:lnTo>
                    <a:pt x="4087017" y="1821270"/>
                  </a:lnTo>
                  <a:close/>
                  <a:moveTo>
                    <a:pt x="3320982" y="1821270"/>
                  </a:moveTo>
                  <a:lnTo>
                    <a:pt x="3320982" y="1861094"/>
                  </a:lnTo>
                  <a:lnTo>
                    <a:pt x="3671485" y="1861094"/>
                  </a:lnTo>
                  <a:lnTo>
                    <a:pt x="3671485" y="1821270"/>
                  </a:lnTo>
                  <a:close/>
                  <a:moveTo>
                    <a:pt x="3051754" y="1737466"/>
                  </a:moveTo>
                  <a:lnTo>
                    <a:pt x="3051754" y="1803112"/>
                  </a:lnTo>
                  <a:lnTo>
                    <a:pt x="3149850" y="1803112"/>
                  </a:lnTo>
                  <a:lnTo>
                    <a:pt x="3149850" y="1737466"/>
                  </a:lnTo>
                  <a:close/>
                  <a:moveTo>
                    <a:pt x="2868153" y="1737466"/>
                  </a:moveTo>
                  <a:lnTo>
                    <a:pt x="2868153" y="1803112"/>
                  </a:lnTo>
                  <a:lnTo>
                    <a:pt x="2966249" y="1803112"/>
                  </a:lnTo>
                  <a:lnTo>
                    <a:pt x="2966249" y="1737466"/>
                  </a:lnTo>
                  <a:close/>
                  <a:moveTo>
                    <a:pt x="2684553" y="1737466"/>
                  </a:moveTo>
                  <a:lnTo>
                    <a:pt x="2684553" y="1803112"/>
                  </a:lnTo>
                  <a:lnTo>
                    <a:pt x="2782649" y="1803112"/>
                  </a:lnTo>
                  <a:lnTo>
                    <a:pt x="2782649" y="1737466"/>
                  </a:lnTo>
                  <a:close/>
                  <a:moveTo>
                    <a:pt x="3051754" y="1601257"/>
                  </a:moveTo>
                  <a:lnTo>
                    <a:pt x="3051754" y="1666903"/>
                  </a:lnTo>
                  <a:lnTo>
                    <a:pt x="3149850" y="1666903"/>
                  </a:lnTo>
                  <a:lnTo>
                    <a:pt x="3149850" y="1601257"/>
                  </a:lnTo>
                  <a:close/>
                  <a:moveTo>
                    <a:pt x="2868153" y="1601257"/>
                  </a:moveTo>
                  <a:lnTo>
                    <a:pt x="2868153" y="1666903"/>
                  </a:lnTo>
                  <a:lnTo>
                    <a:pt x="2966249" y="1666903"/>
                  </a:lnTo>
                  <a:lnTo>
                    <a:pt x="2966249" y="1601257"/>
                  </a:lnTo>
                  <a:close/>
                  <a:moveTo>
                    <a:pt x="2684553" y="1601257"/>
                  </a:moveTo>
                  <a:lnTo>
                    <a:pt x="2684553" y="1666903"/>
                  </a:lnTo>
                  <a:lnTo>
                    <a:pt x="2782649" y="1666903"/>
                  </a:lnTo>
                  <a:lnTo>
                    <a:pt x="2782649" y="1601257"/>
                  </a:lnTo>
                  <a:close/>
                  <a:moveTo>
                    <a:pt x="1003047" y="1464531"/>
                  </a:moveTo>
                  <a:lnTo>
                    <a:pt x="1003047" y="2082216"/>
                  </a:lnTo>
                  <a:lnTo>
                    <a:pt x="1259865" y="2082216"/>
                  </a:lnTo>
                  <a:lnTo>
                    <a:pt x="1259865" y="1464531"/>
                  </a:lnTo>
                  <a:close/>
                  <a:moveTo>
                    <a:pt x="640721" y="1461809"/>
                  </a:moveTo>
                  <a:lnTo>
                    <a:pt x="640721" y="2079494"/>
                  </a:lnTo>
                  <a:lnTo>
                    <a:pt x="860983" y="2079494"/>
                  </a:lnTo>
                  <a:lnTo>
                    <a:pt x="860983" y="1461809"/>
                  </a:lnTo>
                  <a:close/>
                  <a:moveTo>
                    <a:pt x="3977387" y="1437108"/>
                  </a:moveTo>
                  <a:lnTo>
                    <a:pt x="3977387" y="1502754"/>
                  </a:lnTo>
                  <a:lnTo>
                    <a:pt x="4075483" y="1502754"/>
                  </a:lnTo>
                  <a:lnTo>
                    <a:pt x="4075483" y="1437108"/>
                  </a:lnTo>
                  <a:close/>
                  <a:moveTo>
                    <a:pt x="3793786" y="1437108"/>
                  </a:moveTo>
                  <a:lnTo>
                    <a:pt x="3793786" y="1502754"/>
                  </a:lnTo>
                  <a:lnTo>
                    <a:pt x="3891882" y="1502754"/>
                  </a:lnTo>
                  <a:lnTo>
                    <a:pt x="3891882" y="1437108"/>
                  </a:lnTo>
                  <a:close/>
                  <a:moveTo>
                    <a:pt x="3610186" y="1437108"/>
                  </a:moveTo>
                  <a:lnTo>
                    <a:pt x="3610186" y="1502754"/>
                  </a:lnTo>
                  <a:lnTo>
                    <a:pt x="3708282" y="1502754"/>
                  </a:lnTo>
                  <a:lnTo>
                    <a:pt x="3708282" y="1437108"/>
                  </a:lnTo>
                  <a:close/>
                  <a:moveTo>
                    <a:pt x="3413613" y="1437108"/>
                  </a:moveTo>
                  <a:lnTo>
                    <a:pt x="3413613" y="1502754"/>
                  </a:lnTo>
                  <a:lnTo>
                    <a:pt x="3511709" y="1502754"/>
                  </a:lnTo>
                  <a:lnTo>
                    <a:pt x="3511709" y="1437108"/>
                  </a:lnTo>
                  <a:close/>
                  <a:moveTo>
                    <a:pt x="3230013" y="1437108"/>
                  </a:moveTo>
                  <a:lnTo>
                    <a:pt x="3230013" y="1502754"/>
                  </a:lnTo>
                  <a:lnTo>
                    <a:pt x="3328109" y="1502754"/>
                  </a:lnTo>
                  <a:lnTo>
                    <a:pt x="3328109" y="1437108"/>
                  </a:lnTo>
                  <a:close/>
                  <a:moveTo>
                    <a:pt x="3051754" y="1437108"/>
                  </a:moveTo>
                  <a:lnTo>
                    <a:pt x="3051754" y="1502754"/>
                  </a:lnTo>
                  <a:lnTo>
                    <a:pt x="3149850" y="1502754"/>
                  </a:lnTo>
                  <a:lnTo>
                    <a:pt x="3149850" y="1437108"/>
                  </a:lnTo>
                  <a:close/>
                  <a:moveTo>
                    <a:pt x="2868153" y="1437108"/>
                  </a:moveTo>
                  <a:lnTo>
                    <a:pt x="2868153" y="1502754"/>
                  </a:lnTo>
                  <a:lnTo>
                    <a:pt x="2966249" y="1502754"/>
                  </a:lnTo>
                  <a:lnTo>
                    <a:pt x="2966249" y="1437108"/>
                  </a:lnTo>
                  <a:close/>
                  <a:moveTo>
                    <a:pt x="2684553" y="1437108"/>
                  </a:moveTo>
                  <a:lnTo>
                    <a:pt x="2684553" y="1502754"/>
                  </a:lnTo>
                  <a:lnTo>
                    <a:pt x="2782649" y="1502754"/>
                  </a:lnTo>
                  <a:lnTo>
                    <a:pt x="2782649" y="1437108"/>
                  </a:lnTo>
                  <a:close/>
                  <a:moveTo>
                    <a:pt x="1818380" y="1377680"/>
                  </a:moveTo>
                  <a:lnTo>
                    <a:pt x="1818380" y="1450750"/>
                  </a:lnTo>
                  <a:lnTo>
                    <a:pt x="1916476" y="1450750"/>
                  </a:lnTo>
                  <a:lnTo>
                    <a:pt x="1916476" y="1377680"/>
                  </a:lnTo>
                  <a:close/>
                  <a:moveTo>
                    <a:pt x="1634779" y="1377680"/>
                  </a:moveTo>
                  <a:lnTo>
                    <a:pt x="1634779" y="1450750"/>
                  </a:lnTo>
                  <a:lnTo>
                    <a:pt x="1732875" y="1450750"/>
                  </a:lnTo>
                  <a:lnTo>
                    <a:pt x="1732875" y="1377680"/>
                  </a:lnTo>
                  <a:close/>
                  <a:moveTo>
                    <a:pt x="1451179" y="1377680"/>
                  </a:moveTo>
                  <a:lnTo>
                    <a:pt x="1451179" y="1450750"/>
                  </a:lnTo>
                  <a:lnTo>
                    <a:pt x="1549275" y="1450750"/>
                  </a:lnTo>
                  <a:lnTo>
                    <a:pt x="1549275" y="1377680"/>
                  </a:lnTo>
                  <a:close/>
                  <a:moveTo>
                    <a:pt x="1818380" y="1226067"/>
                  </a:moveTo>
                  <a:lnTo>
                    <a:pt x="1818380" y="1299137"/>
                  </a:lnTo>
                  <a:lnTo>
                    <a:pt x="1916476" y="1299137"/>
                  </a:lnTo>
                  <a:lnTo>
                    <a:pt x="1916476" y="1226067"/>
                  </a:lnTo>
                  <a:close/>
                  <a:moveTo>
                    <a:pt x="1634779" y="1226067"/>
                  </a:moveTo>
                  <a:lnTo>
                    <a:pt x="1634779" y="1299137"/>
                  </a:lnTo>
                  <a:lnTo>
                    <a:pt x="1732875" y="1299137"/>
                  </a:lnTo>
                  <a:lnTo>
                    <a:pt x="1732875" y="1226067"/>
                  </a:lnTo>
                  <a:close/>
                  <a:moveTo>
                    <a:pt x="1451179" y="1226067"/>
                  </a:moveTo>
                  <a:lnTo>
                    <a:pt x="1451179" y="1299137"/>
                  </a:lnTo>
                  <a:lnTo>
                    <a:pt x="1549275" y="1299137"/>
                  </a:lnTo>
                  <a:lnTo>
                    <a:pt x="1549275" y="1226067"/>
                  </a:lnTo>
                  <a:close/>
                  <a:moveTo>
                    <a:pt x="403424" y="1142989"/>
                  </a:moveTo>
                  <a:cubicBezTo>
                    <a:pt x="373157" y="1142989"/>
                    <a:pt x="348620" y="1167526"/>
                    <a:pt x="348620" y="1197793"/>
                  </a:cubicBezTo>
                  <a:lnTo>
                    <a:pt x="348620" y="2081959"/>
                  </a:lnTo>
                  <a:lnTo>
                    <a:pt x="458227" y="2081959"/>
                  </a:lnTo>
                  <a:cubicBezTo>
                    <a:pt x="458227" y="1787237"/>
                    <a:pt x="458228" y="1492515"/>
                    <a:pt x="458228" y="1197793"/>
                  </a:cubicBezTo>
                  <a:cubicBezTo>
                    <a:pt x="458228" y="1167526"/>
                    <a:pt x="433691" y="1142989"/>
                    <a:pt x="403424" y="1142989"/>
                  </a:cubicBezTo>
                  <a:close/>
                  <a:moveTo>
                    <a:pt x="169200" y="1139285"/>
                  </a:moveTo>
                  <a:cubicBezTo>
                    <a:pt x="138933" y="1139285"/>
                    <a:pt x="114396" y="1163822"/>
                    <a:pt x="114396" y="1194089"/>
                  </a:cubicBezTo>
                  <a:lnTo>
                    <a:pt x="114396" y="2078255"/>
                  </a:lnTo>
                  <a:lnTo>
                    <a:pt x="224003" y="2078255"/>
                  </a:lnTo>
                  <a:cubicBezTo>
                    <a:pt x="224003" y="1783533"/>
                    <a:pt x="224004" y="1488811"/>
                    <a:pt x="224004" y="1194089"/>
                  </a:cubicBezTo>
                  <a:cubicBezTo>
                    <a:pt x="224004" y="1163822"/>
                    <a:pt x="199467" y="1139285"/>
                    <a:pt x="169200" y="1139285"/>
                  </a:cubicBezTo>
                  <a:close/>
                  <a:moveTo>
                    <a:pt x="1818380" y="1074453"/>
                  </a:moveTo>
                  <a:lnTo>
                    <a:pt x="1818380" y="1147523"/>
                  </a:lnTo>
                  <a:lnTo>
                    <a:pt x="1916476" y="1147523"/>
                  </a:lnTo>
                  <a:lnTo>
                    <a:pt x="1916476" y="1074453"/>
                  </a:lnTo>
                  <a:close/>
                  <a:moveTo>
                    <a:pt x="1634779" y="1074453"/>
                  </a:moveTo>
                  <a:lnTo>
                    <a:pt x="1634779" y="1147523"/>
                  </a:lnTo>
                  <a:lnTo>
                    <a:pt x="1732875" y="1147523"/>
                  </a:lnTo>
                  <a:lnTo>
                    <a:pt x="1732875" y="1074453"/>
                  </a:lnTo>
                  <a:close/>
                  <a:moveTo>
                    <a:pt x="1451179" y="1074453"/>
                  </a:moveTo>
                  <a:lnTo>
                    <a:pt x="1451179" y="1147523"/>
                  </a:lnTo>
                  <a:lnTo>
                    <a:pt x="1549275" y="1147523"/>
                  </a:lnTo>
                  <a:lnTo>
                    <a:pt x="1549275" y="1074453"/>
                  </a:lnTo>
                  <a:close/>
                  <a:moveTo>
                    <a:pt x="1254606" y="1074453"/>
                  </a:moveTo>
                  <a:lnTo>
                    <a:pt x="1254606" y="1147523"/>
                  </a:lnTo>
                  <a:lnTo>
                    <a:pt x="1352702" y="1147523"/>
                  </a:lnTo>
                  <a:lnTo>
                    <a:pt x="1352702" y="1074453"/>
                  </a:lnTo>
                  <a:close/>
                  <a:moveTo>
                    <a:pt x="1071005" y="1074453"/>
                  </a:moveTo>
                  <a:lnTo>
                    <a:pt x="1071005" y="1147523"/>
                  </a:lnTo>
                  <a:lnTo>
                    <a:pt x="1169101" y="1147523"/>
                  </a:lnTo>
                  <a:lnTo>
                    <a:pt x="1169101" y="1074453"/>
                  </a:lnTo>
                  <a:close/>
                  <a:moveTo>
                    <a:pt x="887405" y="1074453"/>
                  </a:moveTo>
                  <a:lnTo>
                    <a:pt x="887405" y="1147523"/>
                  </a:lnTo>
                  <a:lnTo>
                    <a:pt x="985501" y="1147523"/>
                  </a:lnTo>
                  <a:lnTo>
                    <a:pt x="985501" y="1074453"/>
                  </a:lnTo>
                  <a:close/>
                  <a:moveTo>
                    <a:pt x="726849" y="1074453"/>
                  </a:moveTo>
                  <a:lnTo>
                    <a:pt x="726849" y="1147523"/>
                  </a:lnTo>
                  <a:lnTo>
                    <a:pt x="824945" y="1147523"/>
                  </a:lnTo>
                  <a:lnTo>
                    <a:pt x="824945" y="1074453"/>
                  </a:lnTo>
                  <a:close/>
                  <a:moveTo>
                    <a:pt x="543248" y="1074453"/>
                  </a:moveTo>
                  <a:lnTo>
                    <a:pt x="543248" y="1147523"/>
                  </a:lnTo>
                  <a:lnTo>
                    <a:pt x="641344" y="1147523"/>
                  </a:lnTo>
                  <a:lnTo>
                    <a:pt x="641344" y="1074453"/>
                  </a:lnTo>
                  <a:close/>
                  <a:moveTo>
                    <a:pt x="3065554" y="331011"/>
                  </a:moveTo>
                  <a:lnTo>
                    <a:pt x="3065554" y="465308"/>
                  </a:lnTo>
                  <a:lnTo>
                    <a:pt x="3086674" y="468502"/>
                  </a:lnTo>
                  <a:cubicBezTo>
                    <a:pt x="3133539" y="483078"/>
                    <a:pt x="3171517" y="517827"/>
                    <a:pt x="3190451" y="562591"/>
                  </a:cubicBezTo>
                  <a:lnTo>
                    <a:pt x="3200815" y="613926"/>
                  </a:lnTo>
                  <a:lnTo>
                    <a:pt x="3203518" y="613926"/>
                  </a:lnTo>
                  <a:lnTo>
                    <a:pt x="3203518" y="627317"/>
                  </a:lnTo>
                  <a:lnTo>
                    <a:pt x="3203519" y="627321"/>
                  </a:lnTo>
                  <a:lnTo>
                    <a:pt x="3203518" y="1063497"/>
                  </a:lnTo>
                  <a:lnTo>
                    <a:pt x="3310645" y="1063497"/>
                  </a:lnTo>
                  <a:lnTo>
                    <a:pt x="3310645" y="627216"/>
                  </a:lnTo>
                  <a:cubicBezTo>
                    <a:pt x="3310645" y="558334"/>
                    <a:pt x="3352525" y="499233"/>
                    <a:pt x="3412211" y="473988"/>
                  </a:cubicBezTo>
                  <a:lnTo>
                    <a:pt x="3465439" y="463242"/>
                  </a:lnTo>
                  <a:lnTo>
                    <a:pt x="3465439" y="331011"/>
                  </a:lnTo>
                  <a:close/>
                  <a:moveTo>
                    <a:pt x="2812855" y="331011"/>
                  </a:moveTo>
                  <a:lnTo>
                    <a:pt x="2812855" y="1063497"/>
                  </a:lnTo>
                  <a:lnTo>
                    <a:pt x="2870927" y="1063497"/>
                  </a:lnTo>
                  <a:lnTo>
                    <a:pt x="2870927" y="627321"/>
                  </a:lnTo>
                  <a:cubicBezTo>
                    <a:pt x="2870927" y="558439"/>
                    <a:pt x="2912807" y="499339"/>
                    <a:pt x="2972493" y="474094"/>
                  </a:cubicBezTo>
                  <a:lnTo>
                    <a:pt x="3023955" y="463704"/>
                  </a:lnTo>
                  <a:lnTo>
                    <a:pt x="3023955" y="331011"/>
                  </a:lnTo>
                  <a:close/>
                  <a:moveTo>
                    <a:pt x="2711332" y="0"/>
                  </a:moveTo>
                  <a:lnTo>
                    <a:pt x="2812855" y="0"/>
                  </a:lnTo>
                  <a:lnTo>
                    <a:pt x="2812855" y="1"/>
                  </a:lnTo>
                  <a:lnTo>
                    <a:pt x="2812855" y="150699"/>
                  </a:lnTo>
                  <a:lnTo>
                    <a:pt x="2812855" y="150703"/>
                  </a:lnTo>
                  <a:lnTo>
                    <a:pt x="2812855" y="185573"/>
                  </a:lnTo>
                  <a:lnTo>
                    <a:pt x="2812855" y="268612"/>
                  </a:lnTo>
                  <a:lnTo>
                    <a:pt x="3465439" y="268612"/>
                  </a:lnTo>
                  <a:lnTo>
                    <a:pt x="3465439" y="268180"/>
                  </a:lnTo>
                  <a:lnTo>
                    <a:pt x="3507038" y="268180"/>
                  </a:lnTo>
                  <a:lnTo>
                    <a:pt x="3507038" y="466997"/>
                  </a:lnTo>
                  <a:lnTo>
                    <a:pt x="3541671" y="473988"/>
                  </a:lnTo>
                  <a:cubicBezTo>
                    <a:pt x="3586436" y="492922"/>
                    <a:pt x="3621184" y="530900"/>
                    <a:pt x="3635761" y="577765"/>
                  </a:cubicBezTo>
                  <a:lnTo>
                    <a:pt x="3641212" y="613821"/>
                  </a:lnTo>
                  <a:lnTo>
                    <a:pt x="3643236" y="613821"/>
                  </a:lnTo>
                  <a:lnTo>
                    <a:pt x="3643236" y="627210"/>
                  </a:lnTo>
                  <a:lnTo>
                    <a:pt x="3643237" y="627216"/>
                  </a:lnTo>
                  <a:lnTo>
                    <a:pt x="3643236" y="1063497"/>
                  </a:lnTo>
                  <a:lnTo>
                    <a:pt x="4190656" y="1063497"/>
                  </a:lnTo>
                  <a:lnTo>
                    <a:pt x="4190656" y="1184656"/>
                  </a:lnTo>
                  <a:lnTo>
                    <a:pt x="4190656" y="1530190"/>
                  </a:lnTo>
                  <a:lnTo>
                    <a:pt x="4190656" y="2078653"/>
                  </a:lnTo>
                  <a:lnTo>
                    <a:pt x="4190656" y="2082019"/>
                  </a:lnTo>
                  <a:lnTo>
                    <a:pt x="2526770" y="2082019"/>
                  </a:lnTo>
                  <a:lnTo>
                    <a:pt x="2526681" y="2082019"/>
                  </a:lnTo>
                  <a:lnTo>
                    <a:pt x="2449297" y="2082019"/>
                  </a:lnTo>
                  <a:lnTo>
                    <a:pt x="2449297" y="1864776"/>
                  </a:lnTo>
                  <a:lnTo>
                    <a:pt x="2354647" y="1864776"/>
                  </a:lnTo>
                  <a:lnTo>
                    <a:pt x="2354647" y="2082019"/>
                  </a:lnTo>
                  <a:lnTo>
                    <a:pt x="2277173" y="2082019"/>
                  </a:lnTo>
                  <a:lnTo>
                    <a:pt x="2277173" y="2082018"/>
                  </a:lnTo>
                  <a:lnTo>
                    <a:pt x="2190902" y="2082018"/>
                  </a:lnTo>
                  <a:lnTo>
                    <a:pt x="2190902" y="1864776"/>
                  </a:lnTo>
                  <a:lnTo>
                    <a:pt x="2096252" y="1864776"/>
                  </a:lnTo>
                  <a:lnTo>
                    <a:pt x="2096252" y="2082018"/>
                  </a:lnTo>
                  <a:lnTo>
                    <a:pt x="2028518" y="2082018"/>
                  </a:lnTo>
                  <a:lnTo>
                    <a:pt x="2028518" y="2083613"/>
                  </a:lnTo>
                  <a:lnTo>
                    <a:pt x="0" y="2083613"/>
                  </a:lnTo>
                  <a:lnTo>
                    <a:pt x="0" y="954650"/>
                  </a:lnTo>
                  <a:lnTo>
                    <a:pt x="525663" y="643073"/>
                  </a:lnTo>
                  <a:lnTo>
                    <a:pt x="525663" y="940002"/>
                  </a:lnTo>
                  <a:lnTo>
                    <a:pt x="1026614" y="643073"/>
                  </a:lnTo>
                  <a:lnTo>
                    <a:pt x="1026614" y="940003"/>
                  </a:lnTo>
                  <a:lnTo>
                    <a:pt x="1527566" y="643073"/>
                  </a:lnTo>
                  <a:lnTo>
                    <a:pt x="1527566" y="940003"/>
                  </a:lnTo>
                  <a:lnTo>
                    <a:pt x="2028518" y="643073"/>
                  </a:lnTo>
                  <a:lnTo>
                    <a:pt x="2028518" y="954650"/>
                  </a:lnTo>
                  <a:lnTo>
                    <a:pt x="2028518" y="957207"/>
                  </a:lnTo>
                  <a:lnTo>
                    <a:pt x="2119418" y="957207"/>
                  </a:lnTo>
                  <a:lnTo>
                    <a:pt x="2119418" y="351653"/>
                  </a:lnTo>
                  <a:lnTo>
                    <a:pt x="2119417" y="351653"/>
                  </a:lnTo>
                  <a:lnTo>
                    <a:pt x="2119417" y="185571"/>
                  </a:lnTo>
                  <a:lnTo>
                    <a:pt x="2265014" y="185571"/>
                  </a:lnTo>
                  <a:lnTo>
                    <a:pt x="2410612" y="185571"/>
                  </a:lnTo>
                  <a:lnTo>
                    <a:pt x="2410613" y="185571"/>
                  </a:lnTo>
                  <a:lnTo>
                    <a:pt x="2410613" y="337527"/>
                  </a:lnTo>
                  <a:lnTo>
                    <a:pt x="2410614" y="337527"/>
                  </a:lnTo>
                  <a:lnTo>
                    <a:pt x="2410614" y="337530"/>
                  </a:lnTo>
                  <a:lnTo>
                    <a:pt x="2410614" y="955499"/>
                  </a:lnTo>
                  <a:lnTo>
                    <a:pt x="2526770" y="955499"/>
                  </a:lnTo>
                  <a:lnTo>
                    <a:pt x="2526770" y="956944"/>
                  </a:lnTo>
                  <a:lnTo>
                    <a:pt x="2526770" y="1063497"/>
                  </a:lnTo>
                  <a:lnTo>
                    <a:pt x="2619542" y="1063497"/>
                  </a:lnTo>
                  <a:lnTo>
                    <a:pt x="2619542" y="185573"/>
                  </a:lnTo>
                  <a:lnTo>
                    <a:pt x="2619542" y="150703"/>
                  </a:lnTo>
                  <a:lnTo>
                    <a:pt x="2619542" y="1"/>
                  </a:lnTo>
                  <a:lnTo>
                    <a:pt x="2711332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67508B9D-F0E5-4EB4-B724-0EC8E0BE671A}"/>
                </a:ext>
              </a:extLst>
            </p:cNvPr>
            <p:cNvSpPr/>
            <p:nvPr/>
          </p:nvSpPr>
          <p:spPr>
            <a:xfrm>
              <a:off x="6202506" y="1386078"/>
              <a:ext cx="1303698" cy="1355913"/>
            </a:xfrm>
            <a:custGeom>
              <a:avLst/>
              <a:gdLst>
                <a:gd name="connsiteX0" fmla="*/ 91855 w 1303698"/>
                <a:gd name="connsiteY0" fmla="*/ 1312553 h 1355913"/>
                <a:gd name="connsiteX1" fmla="*/ 91855 w 1303698"/>
                <a:gd name="connsiteY1" fmla="*/ 1330841 h 1355913"/>
                <a:gd name="connsiteX2" fmla="*/ 274735 w 1303698"/>
                <a:gd name="connsiteY2" fmla="*/ 1330841 h 1355913"/>
                <a:gd name="connsiteX3" fmla="*/ 274735 w 1303698"/>
                <a:gd name="connsiteY3" fmla="*/ 1312553 h 1355913"/>
                <a:gd name="connsiteX4" fmla="*/ 91855 w 1303698"/>
                <a:gd name="connsiteY4" fmla="*/ 1284733 h 1355913"/>
                <a:gd name="connsiteX5" fmla="*/ 91855 w 1303698"/>
                <a:gd name="connsiteY5" fmla="*/ 1303021 h 1355913"/>
                <a:gd name="connsiteX6" fmla="*/ 274735 w 1303698"/>
                <a:gd name="connsiteY6" fmla="*/ 1303021 h 1355913"/>
                <a:gd name="connsiteX7" fmla="*/ 274735 w 1303698"/>
                <a:gd name="connsiteY7" fmla="*/ 1284733 h 1355913"/>
                <a:gd name="connsiteX8" fmla="*/ 91855 w 1303698"/>
                <a:gd name="connsiteY8" fmla="*/ 1256914 h 1355913"/>
                <a:gd name="connsiteX9" fmla="*/ 91855 w 1303698"/>
                <a:gd name="connsiteY9" fmla="*/ 1275202 h 1355913"/>
                <a:gd name="connsiteX10" fmla="*/ 274735 w 1303698"/>
                <a:gd name="connsiteY10" fmla="*/ 1275202 h 1355913"/>
                <a:gd name="connsiteX11" fmla="*/ 274735 w 1303698"/>
                <a:gd name="connsiteY11" fmla="*/ 1256914 h 1355913"/>
                <a:gd name="connsiteX12" fmla="*/ 91855 w 1303698"/>
                <a:gd name="connsiteY12" fmla="*/ 1229095 h 1355913"/>
                <a:gd name="connsiteX13" fmla="*/ 91855 w 1303698"/>
                <a:gd name="connsiteY13" fmla="*/ 1247383 h 1355913"/>
                <a:gd name="connsiteX14" fmla="*/ 274735 w 1303698"/>
                <a:gd name="connsiteY14" fmla="*/ 1247383 h 1355913"/>
                <a:gd name="connsiteX15" fmla="*/ 274735 w 1303698"/>
                <a:gd name="connsiteY15" fmla="*/ 1229095 h 1355913"/>
                <a:gd name="connsiteX16" fmla="*/ 550507 w 1303698"/>
                <a:gd name="connsiteY16" fmla="*/ 1139433 h 1355913"/>
                <a:gd name="connsiteX17" fmla="*/ 550507 w 1303698"/>
                <a:gd name="connsiteY17" fmla="*/ 1176009 h 1355913"/>
                <a:gd name="connsiteX18" fmla="*/ 596469 w 1303698"/>
                <a:gd name="connsiteY18" fmla="*/ 1176009 h 1355913"/>
                <a:gd name="connsiteX19" fmla="*/ 596469 w 1303698"/>
                <a:gd name="connsiteY19" fmla="*/ 1139433 h 1355913"/>
                <a:gd name="connsiteX20" fmla="*/ 474065 w 1303698"/>
                <a:gd name="connsiteY20" fmla="*/ 1139433 h 1355913"/>
                <a:gd name="connsiteX21" fmla="*/ 474065 w 1303698"/>
                <a:gd name="connsiteY21" fmla="*/ 1176009 h 1355913"/>
                <a:gd name="connsiteX22" fmla="*/ 520027 w 1303698"/>
                <a:gd name="connsiteY22" fmla="*/ 1176009 h 1355913"/>
                <a:gd name="connsiteX23" fmla="*/ 520027 w 1303698"/>
                <a:gd name="connsiteY23" fmla="*/ 1139433 h 1355913"/>
                <a:gd name="connsiteX24" fmla="*/ 397623 w 1303698"/>
                <a:gd name="connsiteY24" fmla="*/ 1139433 h 1355913"/>
                <a:gd name="connsiteX25" fmla="*/ 397623 w 1303698"/>
                <a:gd name="connsiteY25" fmla="*/ 1176009 h 1355913"/>
                <a:gd name="connsiteX26" fmla="*/ 443585 w 1303698"/>
                <a:gd name="connsiteY26" fmla="*/ 1176009 h 1355913"/>
                <a:gd name="connsiteX27" fmla="*/ 443585 w 1303698"/>
                <a:gd name="connsiteY27" fmla="*/ 1139433 h 1355913"/>
                <a:gd name="connsiteX28" fmla="*/ 321181 w 1303698"/>
                <a:gd name="connsiteY28" fmla="*/ 1139433 h 1355913"/>
                <a:gd name="connsiteX29" fmla="*/ 321181 w 1303698"/>
                <a:gd name="connsiteY29" fmla="*/ 1176009 h 1355913"/>
                <a:gd name="connsiteX30" fmla="*/ 367143 w 1303698"/>
                <a:gd name="connsiteY30" fmla="*/ 1176009 h 1355913"/>
                <a:gd name="connsiteX31" fmla="*/ 367143 w 1303698"/>
                <a:gd name="connsiteY31" fmla="*/ 1139433 h 1355913"/>
                <a:gd name="connsiteX32" fmla="*/ 244739 w 1303698"/>
                <a:gd name="connsiteY32" fmla="*/ 1139433 h 1355913"/>
                <a:gd name="connsiteX33" fmla="*/ 244739 w 1303698"/>
                <a:gd name="connsiteY33" fmla="*/ 1176009 h 1355913"/>
                <a:gd name="connsiteX34" fmla="*/ 290701 w 1303698"/>
                <a:gd name="connsiteY34" fmla="*/ 1176009 h 1355913"/>
                <a:gd name="connsiteX35" fmla="*/ 290701 w 1303698"/>
                <a:gd name="connsiteY35" fmla="*/ 1139433 h 1355913"/>
                <a:gd name="connsiteX36" fmla="*/ 168297 w 1303698"/>
                <a:gd name="connsiteY36" fmla="*/ 1139433 h 1355913"/>
                <a:gd name="connsiteX37" fmla="*/ 168297 w 1303698"/>
                <a:gd name="connsiteY37" fmla="*/ 1176009 h 1355913"/>
                <a:gd name="connsiteX38" fmla="*/ 214259 w 1303698"/>
                <a:gd name="connsiteY38" fmla="*/ 1176009 h 1355913"/>
                <a:gd name="connsiteX39" fmla="*/ 214259 w 1303698"/>
                <a:gd name="connsiteY39" fmla="*/ 1139433 h 1355913"/>
                <a:gd name="connsiteX40" fmla="*/ 91855 w 1303698"/>
                <a:gd name="connsiteY40" fmla="*/ 1139433 h 1355913"/>
                <a:gd name="connsiteX41" fmla="*/ 91855 w 1303698"/>
                <a:gd name="connsiteY41" fmla="*/ 1176009 h 1355913"/>
                <a:gd name="connsiteX42" fmla="*/ 137817 w 1303698"/>
                <a:gd name="connsiteY42" fmla="*/ 1176009 h 1355913"/>
                <a:gd name="connsiteX43" fmla="*/ 137817 w 1303698"/>
                <a:gd name="connsiteY43" fmla="*/ 1139433 h 1355913"/>
                <a:gd name="connsiteX44" fmla="*/ 550507 w 1303698"/>
                <a:gd name="connsiteY44" fmla="*/ 1066462 h 1355913"/>
                <a:gd name="connsiteX45" fmla="*/ 550507 w 1303698"/>
                <a:gd name="connsiteY45" fmla="*/ 1103038 h 1355913"/>
                <a:gd name="connsiteX46" fmla="*/ 596469 w 1303698"/>
                <a:gd name="connsiteY46" fmla="*/ 1103038 h 1355913"/>
                <a:gd name="connsiteX47" fmla="*/ 596469 w 1303698"/>
                <a:gd name="connsiteY47" fmla="*/ 1066462 h 1355913"/>
                <a:gd name="connsiteX48" fmla="*/ 474065 w 1303698"/>
                <a:gd name="connsiteY48" fmla="*/ 1066462 h 1355913"/>
                <a:gd name="connsiteX49" fmla="*/ 474065 w 1303698"/>
                <a:gd name="connsiteY49" fmla="*/ 1103038 h 1355913"/>
                <a:gd name="connsiteX50" fmla="*/ 520027 w 1303698"/>
                <a:gd name="connsiteY50" fmla="*/ 1103038 h 1355913"/>
                <a:gd name="connsiteX51" fmla="*/ 520027 w 1303698"/>
                <a:gd name="connsiteY51" fmla="*/ 1066462 h 1355913"/>
                <a:gd name="connsiteX52" fmla="*/ 397623 w 1303698"/>
                <a:gd name="connsiteY52" fmla="*/ 1066462 h 1355913"/>
                <a:gd name="connsiteX53" fmla="*/ 397623 w 1303698"/>
                <a:gd name="connsiteY53" fmla="*/ 1103038 h 1355913"/>
                <a:gd name="connsiteX54" fmla="*/ 443585 w 1303698"/>
                <a:gd name="connsiteY54" fmla="*/ 1103038 h 1355913"/>
                <a:gd name="connsiteX55" fmla="*/ 443585 w 1303698"/>
                <a:gd name="connsiteY55" fmla="*/ 1066462 h 1355913"/>
                <a:gd name="connsiteX56" fmla="*/ 321181 w 1303698"/>
                <a:gd name="connsiteY56" fmla="*/ 1066462 h 1355913"/>
                <a:gd name="connsiteX57" fmla="*/ 321181 w 1303698"/>
                <a:gd name="connsiteY57" fmla="*/ 1103038 h 1355913"/>
                <a:gd name="connsiteX58" fmla="*/ 367143 w 1303698"/>
                <a:gd name="connsiteY58" fmla="*/ 1103038 h 1355913"/>
                <a:gd name="connsiteX59" fmla="*/ 367143 w 1303698"/>
                <a:gd name="connsiteY59" fmla="*/ 1066462 h 1355913"/>
                <a:gd name="connsiteX60" fmla="*/ 244739 w 1303698"/>
                <a:gd name="connsiteY60" fmla="*/ 1066462 h 1355913"/>
                <a:gd name="connsiteX61" fmla="*/ 244739 w 1303698"/>
                <a:gd name="connsiteY61" fmla="*/ 1103038 h 1355913"/>
                <a:gd name="connsiteX62" fmla="*/ 290701 w 1303698"/>
                <a:gd name="connsiteY62" fmla="*/ 1103038 h 1355913"/>
                <a:gd name="connsiteX63" fmla="*/ 290701 w 1303698"/>
                <a:gd name="connsiteY63" fmla="*/ 1066462 h 1355913"/>
                <a:gd name="connsiteX64" fmla="*/ 168297 w 1303698"/>
                <a:gd name="connsiteY64" fmla="*/ 1066462 h 1355913"/>
                <a:gd name="connsiteX65" fmla="*/ 168297 w 1303698"/>
                <a:gd name="connsiteY65" fmla="*/ 1103038 h 1355913"/>
                <a:gd name="connsiteX66" fmla="*/ 214259 w 1303698"/>
                <a:gd name="connsiteY66" fmla="*/ 1103038 h 1355913"/>
                <a:gd name="connsiteX67" fmla="*/ 214259 w 1303698"/>
                <a:gd name="connsiteY67" fmla="*/ 1066462 h 1355913"/>
                <a:gd name="connsiteX68" fmla="*/ 91855 w 1303698"/>
                <a:gd name="connsiteY68" fmla="*/ 1066462 h 1355913"/>
                <a:gd name="connsiteX69" fmla="*/ 91855 w 1303698"/>
                <a:gd name="connsiteY69" fmla="*/ 1103038 h 1355913"/>
                <a:gd name="connsiteX70" fmla="*/ 137817 w 1303698"/>
                <a:gd name="connsiteY70" fmla="*/ 1103038 h 1355913"/>
                <a:gd name="connsiteX71" fmla="*/ 137817 w 1303698"/>
                <a:gd name="connsiteY71" fmla="*/ 1066462 h 1355913"/>
                <a:gd name="connsiteX72" fmla="*/ 406719 w 1303698"/>
                <a:gd name="connsiteY72" fmla="*/ 768369 h 1355913"/>
                <a:gd name="connsiteX73" fmla="*/ 392429 w 1303698"/>
                <a:gd name="connsiteY73" fmla="*/ 781560 h 1355913"/>
                <a:gd name="connsiteX74" fmla="*/ 391879 w 1303698"/>
                <a:gd name="connsiteY74" fmla="*/ 942049 h 1355913"/>
                <a:gd name="connsiteX75" fmla="*/ 405620 w 1303698"/>
                <a:gd name="connsiteY75" fmla="*/ 956339 h 1355913"/>
                <a:gd name="connsiteX76" fmla="*/ 419360 w 1303698"/>
                <a:gd name="connsiteY76" fmla="*/ 942049 h 1355913"/>
                <a:gd name="connsiteX77" fmla="*/ 419360 w 1303698"/>
                <a:gd name="connsiteY77" fmla="*/ 863453 h 1355913"/>
                <a:gd name="connsiteX78" fmla="*/ 419360 w 1303698"/>
                <a:gd name="connsiteY78" fmla="*/ 782110 h 1355913"/>
                <a:gd name="connsiteX79" fmla="*/ 406719 w 1303698"/>
                <a:gd name="connsiteY79" fmla="*/ 768369 h 1355913"/>
                <a:gd name="connsiteX80" fmla="*/ 555116 w 1303698"/>
                <a:gd name="connsiteY80" fmla="*/ 723300 h 1355913"/>
                <a:gd name="connsiteX81" fmla="*/ 544674 w 1303698"/>
                <a:gd name="connsiteY81" fmla="*/ 734842 h 1355913"/>
                <a:gd name="connsiteX82" fmla="*/ 545223 w 1303698"/>
                <a:gd name="connsiteY82" fmla="*/ 944797 h 1355913"/>
                <a:gd name="connsiteX83" fmla="*/ 556765 w 1303698"/>
                <a:gd name="connsiteY83" fmla="*/ 956339 h 1355913"/>
                <a:gd name="connsiteX84" fmla="*/ 600185 w 1303698"/>
                <a:gd name="connsiteY84" fmla="*/ 956339 h 1355913"/>
                <a:gd name="connsiteX85" fmla="*/ 615025 w 1303698"/>
                <a:gd name="connsiteY85" fmla="*/ 941499 h 1355913"/>
                <a:gd name="connsiteX86" fmla="*/ 615025 w 1303698"/>
                <a:gd name="connsiteY86" fmla="*/ 866751 h 1355913"/>
                <a:gd name="connsiteX87" fmla="*/ 621071 w 1303698"/>
                <a:gd name="connsiteY87" fmla="*/ 853010 h 1355913"/>
                <a:gd name="connsiteX88" fmla="*/ 637559 w 1303698"/>
                <a:gd name="connsiteY88" fmla="*/ 827728 h 1355913"/>
                <a:gd name="connsiteX89" fmla="*/ 625468 w 1303698"/>
                <a:gd name="connsiteY89" fmla="*/ 816735 h 1355913"/>
                <a:gd name="connsiteX90" fmla="*/ 585895 w 1303698"/>
                <a:gd name="connsiteY90" fmla="*/ 816735 h 1355913"/>
                <a:gd name="connsiteX91" fmla="*/ 567208 w 1303698"/>
                <a:gd name="connsiteY91" fmla="*/ 798598 h 1355913"/>
                <a:gd name="connsiteX92" fmla="*/ 567208 w 1303698"/>
                <a:gd name="connsiteY92" fmla="*/ 767819 h 1355913"/>
                <a:gd name="connsiteX93" fmla="*/ 566659 w 1303698"/>
                <a:gd name="connsiteY93" fmla="*/ 767819 h 1355913"/>
                <a:gd name="connsiteX94" fmla="*/ 566659 w 1303698"/>
                <a:gd name="connsiteY94" fmla="*/ 735392 h 1355913"/>
                <a:gd name="connsiteX95" fmla="*/ 555116 w 1303698"/>
                <a:gd name="connsiteY95" fmla="*/ 723300 h 1355913"/>
                <a:gd name="connsiteX96" fmla="*/ 509498 w 1303698"/>
                <a:gd name="connsiteY96" fmla="*/ 565559 h 1355913"/>
                <a:gd name="connsiteX97" fmla="*/ 495208 w 1303698"/>
                <a:gd name="connsiteY97" fmla="*/ 572704 h 1355913"/>
                <a:gd name="connsiteX98" fmla="*/ 502353 w 1303698"/>
                <a:gd name="connsiteY98" fmla="*/ 601284 h 1355913"/>
                <a:gd name="connsiteX99" fmla="*/ 545223 w 1303698"/>
                <a:gd name="connsiteY99" fmla="*/ 674384 h 1355913"/>
                <a:gd name="connsiteX100" fmla="*/ 571605 w 1303698"/>
                <a:gd name="connsiteY100" fmla="*/ 702964 h 1355913"/>
                <a:gd name="connsiteX101" fmla="*/ 578750 w 1303698"/>
                <a:gd name="connsiteY101" fmla="*/ 703514 h 1355913"/>
                <a:gd name="connsiteX102" fmla="*/ 588643 w 1303698"/>
                <a:gd name="connsiteY102" fmla="*/ 715056 h 1355913"/>
                <a:gd name="connsiteX103" fmla="*/ 588093 w 1303698"/>
                <a:gd name="connsiteY103" fmla="*/ 767270 h 1355913"/>
                <a:gd name="connsiteX104" fmla="*/ 613376 w 1303698"/>
                <a:gd name="connsiteY104" fmla="*/ 794751 h 1355913"/>
                <a:gd name="connsiteX105" fmla="*/ 617773 w 1303698"/>
                <a:gd name="connsiteY105" fmla="*/ 795300 h 1355913"/>
                <a:gd name="connsiteX106" fmla="*/ 637559 w 1303698"/>
                <a:gd name="connsiteY106" fmla="*/ 783758 h 1355913"/>
                <a:gd name="connsiteX107" fmla="*/ 620521 w 1303698"/>
                <a:gd name="connsiteY107" fmla="*/ 754629 h 1355913"/>
                <a:gd name="connsiteX108" fmla="*/ 597987 w 1303698"/>
                <a:gd name="connsiteY108" fmla="*/ 731545 h 1355913"/>
                <a:gd name="connsiteX109" fmla="*/ 597987 w 1303698"/>
                <a:gd name="connsiteY109" fmla="*/ 656796 h 1355913"/>
                <a:gd name="connsiteX110" fmla="*/ 597437 w 1303698"/>
                <a:gd name="connsiteY110" fmla="*/ 656796 h 1355913"/>
                <a:gd name="connsiteX111" fmla="*/ 597437 w 1303698"/>
                <a:gd name="connsiteY111" fmla="*/ 580949 h 1355913"/>
                <a:gd name="connsiteX112" fmla="*/ 582597 w 1303698"/>
                <a:gd name="connsiteY112" fmla="*/ 565559 h 1355913"/>
                <a:gd name="connsiteX113" fmla="*/ 509498 w 1303698"/>
                <a:gd name="connsiteY113" fmla="*/ 565559 h 1355913"/>
                <a:gd name="connsiteX114" fmla="*/ 1099240 w 1303698"/>
                <a:gd name="connsiteY114" fmla="*/ 0 h 1355913"/>
                <a:gd name="connsiteX115" fmla="*/ 1179484 w 1303698"/>
                <a:gd name="connsiteY115" fmla="*/ 0 h 1355913"/>
                <a:gd name="connsiteX116" fmla="*/ 1216309 w 1303698"/>
                <a:gd name="connsiteY116" fmla="*/ 756827 h 1355913"/>
                <a:gd name="connsiteX117" fmla="*/ 1303698 w 1303698"/>
                <a:gd name="connsiteY117" fmla="*/ 758476 h 1355913"/>
                <a:gd name="connsiteX118" fmla="*/ 1301500 w 1303698"/>
                <a:gd name="connsiteY118" fmla="*/ 1355913 h 1355913"/>
                <a:gd name="connsiteX119" fmla="*/ 0 w 1303698"/>
                <a:gd name="connsiteY119" fmla="*/ 1355913 h 1355913"/>
                <a:gd name="connsiteX120" fmla="*/ 2199 w 1303698"/>
                <a:gd name="connsiteY120" fmla="*/ 951942 h 1355913"/>
                <a:gd name="connsiteX121" fmla="*/ 149497 w 1303698"/>
                <a:gd name="connsiteY121" fmla="*/ 867850 h 1355913"/>
                <a:gd name="connsiteX122" fmla="*/ 190719 w 1303698"/>
                <a:gd name="connsiteY122" fmla="*/ 943698 h 1355913"/>
                <a:gd name="connsiteX123" fmla="*/ 325925 w 1303698"/>
                <a:gd name="connsiteY123" fmla="*/ 867300 h 1355913"/>
                <a:gd name="connsiteX124" fmla="*/ 364398 w 1303698"/>
                <a:gd name="connsiteY124" fmla="*/ 938751 h 1355913"/>
                <a:gd name="connsiteX125" fmla="*/ 366047 w 1303698"/>
                <a:gd name="connsiteY125" fmla="*/ 767270 h 1355913"/>
                <a:gd name="connsiteX126" fmla="*/ 391879 w 1303698"/>
                <a:gd name="connsiteY126" fmla="*/ 741987 h 1355913"/>
                <a:gd name="connsiteX127" fmla="*/ 419910 w 1303698"/>
                <a:gd name="connsiteY127" fmla="*/ 714506 h 1355913"/>
                <a:gd name="connsiteX128" fmla="*/ 419910 w 1303698"/>
                <a:gd name="connsiteY128" fmla="*/ 661193 h 1355913"/>
                <a:gd name="connsiteX129" fmla="*/ 454536 w 1303698"/>
                <a:gd name="connsiteY129" fmla="*/ 606231 h 1355913"/>
                <a:gd name="connsiteX130" fmla="*/ 467727 w 1303698"/>
                <a:gd name="connsiteY130" fmla="*/ 584796 h 1355913"/>
                <a:gd name="connsiteX131" fmla="*/ 467177 w 1303698"/>
                <a:gd name="connsiteY131" fmla="*/ 555116 h 1355913"/>
                <a:gd name="connsiteX132" fmla="*/ 482017 w 1303698"/>
                <a:gd name="connsiteY132" fmla="*/ 539178 h 1355913"/>
                <a:gd name="connsiteX133" fmla="*/ 607330 w 1303698"/>
                <a:gd name="connsiteY133" fmla="*/ 539178 h 1355913"/>
                <a:gd name="connsiteX134" fmla="*/ 624368 w 1303698"/>
                <a:gd name="connsiteY134" fmla="*/ 558414 h 1355913"/>
                <a:gd name="connsiteX135" fmla="*/ 624368 w 1303698"/>
                <a:gd name="connsiteY135" fmla="*/ 673834 h 1355913"/>
                <a:gd name="connsiteX136" fmla="*/ 626017 w 1303698"/>
                <a:gd name="connsiteY136" fmla="*/ 717254 h 1355913"/>
                <a:gd name="connsiteX137" fmla="*/ 632063 w 1303698"/>
                <a:gd name="connsiteY137" fmla="*/ 726598 h 1355913"/>
                <a:gd name="connsiteX138" fmla="*/ 637010 w 1303698"/>
                <a:gd name="connsiteY138" fmla="*/ 717804 h 1355913"/>
                <a:gd name="connsiteX139" fmla="*/ 637010 w 1303698"/>
                <a:gd name="connsiteY139" fmla="*/ 690873 h 1355913"/>
                <a:gd name="connsiteX140" fmla="*/ 653498 w 1303698"/>
                <a:gd name="connsiteY140" fmla="*/ 674384 h 1355913"/>
                <a:gd name="connsiteX141" fmla="*/ 671086 w 1303698"/>
                <a:gd name="connsiteY141" fmla="*/ 658445 h 1355913"/>
                <a:gd name="connsiteX142" fmla="*/ 695819 w 1303698"/>
                <a:gd name="connsiteY142" fmla="*/ 611727 h 1355913"/>
                <a:gd name="connsiteX143" fmla="*/ 715056 w 1303698"/>
                <a:gd name="connsiteY143" fmla="*/ 594140 h 1355913"/>
                <a:gd name="connsiteX144" fmla="*/ 753529 w 1303698"/>
                <a:gd name="connsiteY144" fmla="*/ 597987 h 1355913"/>
                <a:gd name="connsiteX145" fmla="*/ 762323 w 1303698"/>
                <a:gd name="connsiteY145" fmla="*/ 606231 h 1355913"/>
                <a:gd name="connsiteX146" fmla="*/ 795850 w 1303698"/>
                <a:gd name="connsiteY146" fmla="*/ 665590 h 1355913"/>
                <a:gd name="connsiteX147" fmla="*/ 795850 w 1303698"/>
                <a:gd name="connsiteY147" fmla="*/ 765071 h 1355913"/>
                <a:gd name="connsiteX148" fmla="*/ 862903 w 1303698"/>
                <a:gd name="connsiteY148" fmla="*/ 761773 h 1355913"/>
                <a:gd name="connsiteX149" fmla="*/ 898079 w 1303698"/>
                <a:gd name="connsiteY149" fmla="*/ 155543 h 1355913"/>
                <a:gd name="connsiteX150" fmla="*/ 979973 w 1303698"/>
                <a:gd name="connsiteY150" fmla="*/ 155543 h 1355913"/>
                <a:gd name="connsiteX151" fmla="*/ 1016797 w 1303698"/>
                <a:gd name="connsiteY151" fmla="*/ 759026 h 1355913"/>
                <a:gd name="connsiteX152" fmla="*/ 1063515 w 1303698"/>
                <a:gd name="connsiteY152" fmla="*/ 757376 h 1355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</a:cxnLst>
              <a:rect l="l" t="t" r="r" b="b"/>
              <a:pathLst>
                <a:path w="1303698" h="1355913">
                  <a:moveTo>
                    <a:pt x="91855" y="1312553"/>
                  </a:moveTo>
                  <a:lnTo>
                    <a:pt x="91855" y="1330841"/>
                  </a:lnTo>
                  <a:lnTo>
                    <a:pt x="274735" y="1330841"/>
                  </a:lnTo>
                  <a:lnTo>
                    <a:pt x="274735" y="1312553"/>
                  </a:lnTo>
                  <a:close/>
                  <a:moveTo>
                    <a:pt x="91855" y="1284733"/>
                  </a:moveTo>
                  <a:lnTo>
                    <a:pt x="91855" y="1303021"/>
                  </a:lnTo>
                  <a:lnTo>
                    <a:pt x="274735" y="1303021"/>
                  </a:lnTo>
                  <a:lnTo>
                    <a:pt x="274735" y="1284733"/>
                  </a:lnTo>
                  <a:close/>
                  <a:moveTo>
                    <a:pt x="91855" y="1256914"/>
                  </a:moveTo>
                  <a:lnTo>
                    <a:pt x="91855" y="1275202"/>
                  </a:lnTo>
                  <a:lnTo>
                    <a:pt x="274735" y="1275202"/>
                  </a:lnTo>
                  <a:lnTo>
                    <a:pt x="274735" y="1256914"/>
                  </a:lnTo>
                  <a:close/>
                  <a:moveTo>
                    <a:pt x="91855" y="1229095"/>
                  </a:moveTo>
                  <a:lnTo>
                    <a:pt x="91855" y="1247383"/>
                  </a:lnTo>
                  <a:lnTo>
                    <a:pt x="274735" y="1247383"/>
                  </a:lnTo>
                  <a:lnTo>
                    <a:pt x="274735" y="1229095"/>
                  </a:lnTo>
                  <a:close/>
                  <a:moveTo>
                    <a:pt x="550507" y="1139433"/>
                  </a:moveTo>
                  <a:lnTo>
                    <a:pt x="550507" y="1176009"/>
                  </a:lnTo>
                  <a:lnTo>
                    <a:pt x="596469" y="1176009"/>
                  </a:lnTo>
                  <a:lnTo>
                    <a:pt x="596469" y="1139433"/>
                  </a:lnTo>
                  <a:close/>
                  <a:moveTo>
                    <a:pt x="474065" y="1139433"/>
                  </a:moveTo>
                  <a:lnTo>
                    <a:pt x="474065" y="1176009"/>
                  </a:lnTo>
                  <a:lnTo>
                    <a:pt x="520027" y="1176009"/>
                  </a:lnTo>
                  <a:lnTo>
                    <a:pt x="520027" y="1139433"/>
                  </a:lnTo>
                  <a:close/>
                  <a:moveTo>
                    <a:pt x="397623" y="1139433"/>
                  </a:moveTo>
                  <a:lnTo>
                    <a:pt x="397623" y="1176009"/>
                  </a:lnTo>
                  <a:lnTo>
                    <a:pt x="443585" y="1176009"/>
                  </a:lnTo>
                  <a:lnTo>
                    <a:pt x="443585" y="1139433"/>
                  </a:lnTo>
                  <a:close/>
                  <a:moveTo>
                    <a:pt x="321181" y="1139433"/>
                  </a:moveTo>
                  <a:lnTo>
                    <a:pt x="321181" y="1176009"/>
                  </a:lnTo>
                  <a:lnTo>
                    <a:pt x="367143" y="1176009"/>
                  </a:lnTo>
                  <a:lnTo>
                    <a:pt x="367143" y="1139433"/>
                  </a:lnTo>
                  <a:close/>
                  <a:moveTo>
                    <a:pt x="244739" y="1139433"/>
                  </a:moveTo>
                  <a:lnTo>
                    <a:pt x="244739" y="1176009"/>
                  </a:lnTo>
                  <a:lnTo>
                    <a:pt x="290701" y="1176009"/>
                  </a:lnTo>
                  <a:lnTo>
                    <a:pt x="290701" y="1139433"/>
                  </a:lnTo>
                  <a:close/>
                  <a:moveTo>
                    <a:pt x="168297" y="1139433"/>
                  </a:moveTo>
                  <a:lnTo>
                    <a:pt x="168297" y="1176009"/>
                  </a:lnTo>
                  <a:lnTo>
                    <a:pt x="214259" y="1176009"/>
                  </a:lnTo>
                  <a:lnTo>
                    <a:pt x="214259" y="1139433"/>
                  </a:lnTo>
                  <a:close/>
                  <a:moveTo>
                    <a:pt x="91855" y="1139433"/>
                  </a:moveTo>
                  <a:lnTo>
                    <a:pt x="91855" y="1176009"/>
                  </a:lnTo>
                  <a:lnTo>
                    <a:pt x="137817" y="1176009"/>
                  </a:lnTo>
                  <a:lnTo>
                    <a:pt x="137817" y="1139433"/>
                  </a:lnTo>
                  <a:close/>
                  <a:moveTo>
                    <a:pt x="550507" y="1066462"/>
                  </a:moveTo>
                  <a:lnTo>
                    <a:pt x="550507" y="1103038"/>
                  </a:lnTo>
                  <a:lnTo>
                    <a:pt x="596469" y="1103038"/>
                  </a:lnTo>
                  <a:lnTo>
                    <a:pt x="596469" y="1066462"/>
                  </a:lnTo>
                  <a:close/>
                  <a:moveTo>
                    <a:pt x="474065" y="1066462"/>
                  </a:moveTo>
                  <a:lnTo>
                    <a:pt x="474065" y="1103038"/>
                  </a:lnTo>
                  <a:lnTo>
                    <a:pt x="520027" y="1103038"/>
                  </a:lnTo>
                  <a:lnTo>
                    <a:pt x="520027" y="1066462"/>
                  </a:lnTo>
                  <a:close/>
                  <a:moveTo>
                    <a:pt x="397623" y="1066462"/>
                  </a:moveTo>
                  <a:lnTo>
                    <a:pt x="397623" y="1103038"/>
                  </a:lnTo>
                  <a:lnTo>
                    <a:pt x="443585" y="1103038"/>
                  </a:lnTo>
                  <a:lnTo>
                    <a:pt x="443585" y="1066462"/>
                  </a:lnTo>
                  <a:close/>
                  <a:moveTo>
                    <a:pt x="321181" y="1066462"/>
                  </a:moveTo>
                  <a:lnTo>
                    <a:pt x="321181" y="1103038"/>
                  </a:lnTo>
                  <a:lnTo>
                    <a:pt x="367143" y="1103038"/>
                  </a:lnTo>
                  <a:lnTo>
                    <a:pt x="367143" y="1066462"/>
                  </a:lnTo>
                  <a:close/>
                  <a:moveTo>
                    <a:pt x="244739" y="1066462"/>
                  </a:moveTo>
                  <a:lnTo>
                    <a:pt x="244739" y="1103038"/>
                  </a:lnTo>
                  <a:lnTo>
                    <a:pt x="290701" y="1103038"/>
                  </a:lnTo>
                  <a:lnTo>
                    <a:pt x="290701" y="1066462"/>
                  </a:lnTo>
                  <a:close/>
                  <a:moveTo>
                    <a:pt x="168297" y="1066462"/>
                  </a:moveTo>
                  <a:lnTo>
                    <a:pt x="168297" y="1103038"/>
                  </a:lnTo>
                  <a:lnTo>
                    <a:pt x="214259" y="1103038"/>
                  </a:lnTo>
                  <a:lnTo>
                    <a:pt x="214259" y="1066462"/>
                  </a:lnTo>
                  <a:close/>
                  <a:moveTo>
                    <a:pt x="91855" y="1066462"/>
                  </a:moveTo>
                  <a:lnTo>
                    <a:pt x="91855" y="1103038"/>
                  </a:lnTo>
                  <a:lnTo>
                    <a:pt x="137817" y="1103038"/>
                  </a:lnTo>
                  <a:lnTo>
                    <a:pt x="137817" y="1066462"/>
                  </a:lnTo>
                  <a:close/>
                  <a:moveTo>
                    <a:pt x="406719" y="768369"/>
                  </a:moveTo>
                  <a:cubicBezTo>
                    <a:pt x="397376" y="768369"/>
                    <a:pt x="392429" y="770567"/>
                    <a:pt x="392429" y="781560"/>
                  </a:cubicBezTo>
                  <a:cubicBezTo>
                    <a:pt x="392979" y="834873"/>
                    <a:pt x="392979" y="888736"/>
                    <a:pt x="391879" y="942049"/>
                  </a:cubicBezTo>
                  <a:cubicBezTo>
                    <a:pt x="391879" y="951942"/>
                    <a:pt x="395177" y="956339"/>
                    <a:pt x="405620" y="956339"/>
                  </a:cubicBezTo>
                  <a:cubicBezTo>
                    <a:pt x="416063" y="956339"/>
                    <a:pt x="419360" y="952492"/>
                    <a:pt x="419360" y="942049"/>
                  </a:cubicBezTo>
                  <a:cubicBezTo>
                    <a:pt x="418811" y="915667"/>
                    <a:pt x="419360" y="889835"/>
                    <a:pt x="419360" y="863453"/>
                  </a:cubicBezTo>
                  <a:cubicBezTo>
                    <a:pt x="419360" y="836522"/>
                    <a:pt x="418811" y="809041"/>
                    <a:pt x="419360" y="782110"/>
                  </a:cubicBezTo>
                  <a:cubicBezTo>
                    <a:pt x="419360" y="772766"/>
                    <a:pt x="417162" y="768369"/>
                    <a:pt x="406719" y="768369"/>
                  </a:cubicBezTo>
                  <a:close/>
                  <a:moveTo>
                    <a:pt x="555116" y="723300"/>
                  </a:moveTo>
                  <a:cubicBezTo>
                    <a:pt x="546872" y="723300"/>
                    <a:pt x="544674" y="727697"/>
                    <a:pt x="544674" y="734842"/>
                  </a:cubicBezTo>
                  <a:cubicBezTo>
                    <a:pt x="544674" y="804644"/>
                    <a:pt x="544674" y="874446"/>
                    <a:pt x="545223" y="944797"/>
                  </a:cubicBezTo>
                  <a:cubicBezTo>
                    <a:pt x="544674" y="953041"/>
                    <a:pt x="548521" y="956339"/>
                    <a:pt x="556765" y="956339"/>
                  </a:cubicBezTo>
                  <a:cubicBezTo>
                    <a:pt x="571056" y="955789"/>
                    <a:pt x="585895" y="955789"/>
                    <a:pt x="600185" y="956339"/>
                  </a:cubicBezTo>
                  <a:cubicBezTo>
                    <a:pt x="611177" y="956889"/>
                    <a:pt x="615025" y="952492"/>
                    <a:pt x="615025" y="941499"/>
                  </a:cubicBezTo>
                  <a:cubicBezTo>
                    <a:pt x="614475" y="916217"/>
                    <a:pt x="615025" y="891484"/>
                    <a:pt x="615025" y="866751"/>
                  </a:cubicBezTo>
                  <a:cubicBezTo>
                    <a:pt x="615025" y="861255"/>
                    <a:pt x="613926" y="853010"/>
                    <a:pt x="621071" y="853010"/>
                  </a:cubicBezTo>
                  <a:cubicBezTo>
                    <a:pt x="640857" y="853010"/>
                    <a:pt x="637010" y="839270"/>
                    <a:pt x="637559" y="827728"/>
                  </a:cubicBezTo>
                  <a:cubicBezTo>
                    <a:pt x="637559" y="818934"/>
                    <a:pt x="633712" y="816735"/>
                    <a:pt x="625468" y="816735"/>
                  </a:cubicBezTo>
                  <a:cubicBezTo>
                    <a:pt x="612277" y="816735"/>
                    <a:pt x="599086" y="816186"/>
                    <a:pt x="585895" y="816735"/>
                  </a:cubicBezTo>
                  <a:cubicBezTo>
                    <a:pt x="572704" y="817285"/>
                    <a:pt x="567208" y="811239"/>
                    <a:pt x="567208" y="798598"/>
                  </a:cubicBezTo>
                  <a:cubicBezTo>
                    <a:pt x="567208" y="788705"/>
                    <a:pt x="567208" y="778262"/>
                    <a:pt x="567208" y="767819"/>
                  </a:cubicBezTo>
                  <a:cubicBezTo>
                    <a:pt x="566659" y="767819"/>
                    <a:pt x="566659" y="767819"/>
                    <a:pt x="566659" y="767819"/>
                  </a:cubicBezTo>
                  <a:cubicBezTo>
                    <a:pt x="566659" y="756827"/>
                    <a:pt x="566659" y="746384"/>
                    <a:pt x="566659" y="735392"/>
                  </a:cubicBezTo>
                  <a:cubicBezTo>
                    <a:pt x="566659" y="727148"/>
                    <a:pt x="563910" y="723300"/>
                    <a:pt x="555116" y="723300"/>
                  </a:cubicBezTo>
                  <a:close/>
                  <a:moveTo>
                    <a:pt x="509498" y="565559"/>
                  </a:moveTo>
                  <a:cubicBezTo>
                    <a:pt x="503452" y="565559"/>
                    <a:pt x="495208" y="563910"/>
                    <a:pt x="495208" y="572704"/>
                  </a:cubicBezTo>
                  <a:cubicBezTo>
                    <a:pt x="495208" y="582597"/>
                    <a:pt x="488063" y="595239"/>
                    <a:pt x="502353" y="601284"/>
                  </a:cubicBezTo>
                  <a:cubicBezTo>
                    <a:pt x="534781" y="615025"/>
                    <a:pt x="546322" y="640857"/>
                    <a:pt x="545223" y="674384"/>
                  </a:cubicBezTo>
                  <a:cubicBezTo>
                    <a:pt x="544674" y="705712"/>
                    <a:pt x="543025" y="702964"/>
                    <a:pt x="571605" y="702964"/>
                  </a:cubicBezTo>
                  <a:cubicBezTo>
                    <a:pt x="574353" y="702964"/>
                    <a:pt x="576552" y="702964"/>
                    <a:pt x="578750" y="703514"/>
                  </a:cubicBezTo>
                  <a:cubicBezTo>
                    <a:pt x="584796" y="704613"/>
                    <a:pt x="589193" y="706262"/>
                    <a:pt x="588643" y="715056"/>
                  </a:cubicBezTo>
                  <a:cubicBezTo>
                    <a:pt x="586994" y="732644"/>
                    <a:pt x="588093" y="749682"/>
                    <a:pt x="588093" y="767270"/>
                  </a:cubicBezTo>
                  <a:cubicBezTo>
                    <a:pt x="588093" y="793651"/>
                    <a:pt x="588093" y="793651"/>
                    <a:pt x="613376" y="794751"/>
                  </a:cubicBezTo>
                  <a:cubicBezTo>
                    <a:pt x="615025" y="794751"/>
                    <a:pt x="616124" y="795300"/>
                    <a:pt x="617773" y="795300"/>
                  </a:cubicBezTo>
                  <a:cubicBezTo>
                    <a:pt x="627117" y="795850"/>
                    <a:pt x="637010" y="799148"/>
                    <a:pt x="637559" y="783758"/>
                  </a:cubicBezTo>
                  <a:cubicBezTo>
                    <a:pt x="638658" y="756827"/>
                    <a:pt x="638658" y="755178"/>
                    <a:pt x="620521" y="754629"/>
                  </a:cubicBezTo>
                  <a:cubicBezTo>
                    <a:pt x="602384" y="753529"/>
                    <a:pt x="597987" y="749682"/>
                    <a:pt x="597987" y="731545"/>
                  </a:cubicBezTo>
                  <a:cubicBezTo>
                    <a:pt x="597987" y="706262"/>
                    <a:pt x="597987" y="681529"/>
                    <a:pt x="597987" y="656796"/>
                  </a:cubicBezTo>
                  <a:cubicBezTo>
                    <a:pt x="597437" y="656796"/>
                    <a:pt x="597437" y="656796"/>
                    <a:pt x="597437" y="656796"/>
                  </a:cubicBezTo>
                  <a:cubicBezTo>
                    <a:pt x="597437" y="631514"/>
                    <a:pt x="596887" y="606231"/>
                    <a:pt x="597437" y="580949"/>
                  </a:cubicBezTo>
                  <a:cubicBezTo>
                    <a:pt x="597987" y="569956"/>
                    <a:pt x="594689" y="565009"/>
                    <a:pt x="582597" y="565559"/>
                  </a:cubicBezTo>
                  <a:cubicBezTo>
                    <a:pt x="558414" y="566109"/>
                    <a:pt x="533681" y="565559"/>
                    <a:pt x="509498" y="565559"/>
                  </a:cubicBezTo>
                  <a:close/>
                  <a:moveTo>
                    <a:pt x="1099240" y="0"/>
                  </a:moveTo>
                  <a:lnTo>
                    <a:pt x="1179484" y="0"/>
                  </a:lnTo>
                  <a:lnTo>
                    <a:pt x="1216309" y="756827"/>
                  </a:lnTo>
                  <a:lnTo>
                    <a:pt x="1303698" y="758476"/>
                  </a:lnTo>
                  <a:lnTo>
                    <a:pt x="1301500" y="1355913"/>
                  </a:lnTo>
                  <a:lnTo>
                    <a:pt x="0" y="1355913"/>
                  </a:lnTo>
                  <a:lnTo>
                    <a:pt x="2199" y="951942"/>
                  </a:lnTo>
                  <a:lnTo>
                    <a:pt x="149497" y="867850"/>
                  </a:lnTo>
                  <a:lnTo>
                    <a:pt x="190719" y="943698"/>
                  </a:lnTo>
                  <a:lnTo>
                    <a:pt x="325925" y="867300"/>
                  </a:lnTo>
                  <a:lnTo>
                    <a:pt x="364398" y="938751"/>
                  </a:lnTo>
                  <a:cubicBezTo>
                    <a:pt x="364398" y="881591"/>
                    <a:pt x="365498" y="824430"/>
                    <a:pt x="366047" y="767270"/>
                  </a:cubicBezTo>
                  <a:cubicBezTo>
                    <a:pt x="366047" y="743636"/>
                    <a:pt x="367696" y="741987"/>
                    <a:pt x="391879" y="741987"/>
                  </a:cubicBezTo>
                  <a:cubicBezTo>
                    <a:pt x="423208" y="741987"/>
                    <a:pt x="419910" y="745835"/>
                    <a:pt x="419910" y="714506"/>
                  </a:cubicBezTo>
                  <a:cubicBezTo>
                    <a:pt x="419910" y="696918"/>
                    <a:pt x="419910" y="678781"/>
                    <a:pt x="419910" y="661193"/>
                  </a:cubicBezTo>
                  <a:cubicBezTo>
                    <a:pt x="420460" y="635911"/>
                    <a:pt x="431452" y="616674"/>
                    <a:pt x="454536" y="606231"/>
                  </a:cubicBezTo>
                  <a:cubicBezTo>
                    <a:pt x="464979" y="601834"/>
                    <a:pt x="468826" y="595788"/>
                    <a:pt x="467727" y="584796"/>
                  </a:cubicBezTo>
                  <a:cubicBezTo>
                    <a:pt x="466628" y="574903"/>
                    <a:pt x="467177" y="565009"/>
                    <a:pt x="467177" y="555116"/>
                  </a:cubicBezTo>
                  <a:cubicBezTo>
                    <a:pt x="466628" y="544674"/>
                    <a:pt x="471574" y="539178"/>
                    <a:pt x="482017" y="539178"/>
                  </a:cubicBezTo>
                  <a:cubicBezTo>
                    <a:pt x="523788" y="539178"/>
                    <a:pt x="565559" y="539178"/>
                    <a:pt x="607330" y="539178"/>
                  </a:cubicBezTo>
                  <a:cubicBezTo>
                    <a:pt x="620521" y="539178"/>
                    <a:pt x="624368" y="546872"/>
                    <a:pt x="624368" y="558414"/>
                  </a:cubicBezTo>
                  <a:cubicBezTo>
                    <a:pt x="623819" y="596887"/>
                    <a:pt x="623819" y="635361"/>
                    <a:pt x="624368" y="673834"/>
                  </a:cubicBezTo>
                  <a:cubicBezTo>
                    <a:pt x="624368" y="688124"/>
                    <a:pt x="625468" y="702964"/>
                    <a:pt x="626017" y="717254"/>
                  </a:cubicBezTo>
                  <a:cubicBezTo>
                    <a:pt x="626017" y="721651"/>
                    <a:pt x="626017" y="727148"/>
                    <a:pt x="632063" y="726598"/>
                  </a:cubicBezTo>
                  <a:cubicBezTo>
                    <a:pt x="637559" y="726048"/>
                    <a:pt x="637010" y="721651"/>
                    <a:pt x="637010" y="717804"/>
                  </a:cubicBezTo>
                  <a:cubicBezTo>
                    <a:pt x="637010" y="708461"/>
                    <a:pt x="637559" y="699667"/>
                    <a:pt x="637010" y="690873"/>
                  </a:cubicBezTo>
                  <a:cubicBezTo>
                    <a:pt x="636460" y="679330"/>
                    <a:pt x="641407" y="672735"/>
                    <a:pt x="653498" y="674384"/>
                  </a:cubicBezTo>
                  <a:cubicBezTo>
                    <a:pt x="665590" y="676033"/>
                    <a:pt x="671086" y="672186"/>
                    <a:pt x="671086" y="658445"/>
                  </a:cubicBezTo>
                  <a:cubicBezTo>
                    <a:pt x="671086" y="639208"/>
                    <a:pt x="680430" y="623819"/>
                    <a:pt x="695819" y="611727"/>
                  </a:cubicBezTo>
                  <a:cubicBezTo>
                    <a:pt x="702414" y="606231"/>
                    <a:pt x="710109" y="602933"/>
                    <a:pt x="715056" y="594140"/>
                  </a:cubicBezTo>
                  <a:cubicBezTo>
                    <a:pt x="720002" y="585346"/>
                    <a:pt x="748582" y="588643"/>
                    <a:pt x="753529" y="597987"/>
                  </a:cubicBezTo>
                  <a:cubicBezTo>
                    <a:pt x="755728" y="601834"/>
                    <a:pt x="758476" y="604033"/>
                    <a:pt x="762323" y="606231"/>
                  </a:cubicBezTo>
                  <a:cubicBezTo>
                    <a:pt x="785407" y="619422"/>
                    <a:pt x="795850" y="639758"/>
                    <a:pt x="795850" y="665590"/>
                  </a:cubicBezTo>
                  <a:cubicBezTo>
                    <a:pt x="795850" y="698567"/>
                    <a:pt x="795850" y="732094"/>
                    <a:pt x="795850" y="765071"/>
                  </a:cubicBezTo>
                  <a:lnTo>
                    <a:pt x="862903" y="761773"/>
                  </a:lnTo>
                  <a:lnTo>
                    <a:pt x="898079" y="155543"/>
                  </a:lnTo>
                  <a:lnTo>
                    <a:pt x="979973" y="155543"/>
                  </a:lnTo>
                  <a:lnTo>
                    <a:pt x="1016797" y="759026"/>
                  </a:lnTo>
                  <a:lnTo>
                    <a:pt x="1063515" y="757376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id="{C32397BB-0566-4855-B214-A90EDA930881}"/>
              </a:ext>
            </a:extLst>
          </p:cNvPr>
          <p:cNvSpPr txBox="1"/>
          <p:nvPr/>
        </p:nvSpPr>
        <p:spPr>
          <a:xfrm>
            <a:off x="7087209" y="2098350"/>
            <a:ext cx="653823" cy="555410"/>
          </a:xfrm>
          <a:custGeom>
            <a:avLst/>
            <a:gdLst>
              <a:gd name="connsiteX0" fmla="*/ 717483 w 844822"/>
              <a:gd name="connsiteY0" fmla="*/ 542899 h 717660"/>
              <a:gd name="connsiteX1" fmla="*/ 753792 w 844822"/>
              <a:gd name="connsiteY1" fmla="*/ 536357 h 717660"/>
              <a:gd name="connsiteX2" fmla="*/ 818277 w 844822"/>
              <a:gd name="connsiteY2" fmla="*/ 562525 h 717660"/>
              <a:gd name="connsiteX3" fmla="*/ 844822 w 844822"/>
              <a:gd name="connsiteY3" fmla="*/ 626631 h 717660"/>
              <a:gd name="connsiteX4" fmla="*/ 818276 w 844822"/>
              <a:gd name="connsiteY4" fmla="*/ 691109 h 717660"/>
              <a:gd name="connsiteX5" fmla="*/ 753792 w 844822"/>
              <a:gd name="connsiteY5" fmla="*/ 717660 h 717660"/>
              <a:gd name="connsiteX6" fmla="*/ 687428 w 844822"/>
              <a:gd name="connsiteY6" fmla="*/ 691108 h 717660"/>
              <a:gd name="connsiteX7" fmla="*/ 660499 w 844822"/>
              <a:gd name="connsiteY7" fmla="*/ 626631 h 717660"/>
              <a:gd name="connsiteX8" fmla="*/ 687428 w 844822"/>
              <a:gd name="connsiteY8" fmla="*/ 562525 h 717660"/>
              <a:gd name="connsiteX9" fmla="*/ 717483 w 844822"/>
              <a:gd name="connsiteY9" fmla="*/ 542899 h 717660"/>
              <a:gd name="connsiteX10" fmla="*/ 291596 w 844822"/>
              <a:gd name="connsiteY10" fmla="*/ 251558 h 717660"/>
              <a:gd name="connsiteX11" fmla="*/ 153352 w 844822"/>
              <a:gd name="connsiteY11" fmla="*/ 466855 h 717660"/>
              <a:gd name="connsiteX12" fmla="*/ 291596 w 844822"/>
              <a:gd name="connsiteY12" fmla="*/ 466855 h 717660"/>
              <a:gd name="connsiteX13" fmla="*/ 291596 w 844822"/>
              <a:gd name="connsiteY13" fmla="*/ 0 h 717660"/>
              <a:gd name="connsiteX14" fmla="*/ 444192 w 844822"/>
              <a:gd name="connsiteY14" fmla="*/ 0 h 717660"/>
              <a:gd name="connsiteX15" fmla="*/ 444192 w 844822"/>
              <a:gd name="connsiteY15" fmla="*/ 466856 h 717660"/>
              <a:gd name="connsiteX16" fmla="*/ 524269 w 844822"/>
              <a:gd name="connsiteY16" fmla="*/ 466855 h 717660"/>
              <a:gd name="connsiteX17" fmla="*/ 469123 w 844822"/>
              <a:gd name="connsiteY17" fmla="*/ 602080 h 717660"/>
              <a:gd name="connsiteX18" fmla="*/ 444192 w 844822"/>
              <a:gd name="connsiteY18" fmla="*/ 602080 h 717660"/>
              <a:gd name="connsiteX19" fmla="*/ 444192 w 844822"/>
              <a:gd name="connsiteY19" fmla="*/ 705574 h 717660"/>
              <a:gd name="connsiteX20" fmla="*/ 291596 w 844822"/>
              <a:gd name="connsiteY20" fmla="*/ 705574 h 717660"/>
              <a:gd name="connsiteX21" fmla="*/ 291596 w 844822"/>
              <a:gd name="connsiteY21" fmla="*/ 602080 h 717660"/>
              <a:gd name="connsiteX22" fmla="*/ 0 w 844822"/>
              <a:gd name="connsiteY22" fmla="*/ 602080 h 717660"/>
              <a:gd name="connsiteX23" fmla="*/ 0 w 844822"/>
              <a:gd name="connsiteY23" fmla="*/ 478944 h 7176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844822" h="717660">
                <a:moveTo>
                  <a:pt x="717483" y="542899"/>
                </a:moveTo>
                <a:cubicBezTo>
                  <a:pt x="728544" y="538538"/>
                  <a:pt x="740647" y="536358"/>
                  <a:pt x="753792" y="536357"/>
                </a:cubicBezTo>
                <a:cubicBezTo>
                  <a:pt x="779084" y="536357"/>
                  <a:pt x="800579" y="545079"/>
                  <a:pt x="818277" y="562525"/>
                </a:cubicBezTo>
                <a:cubicBezTo>
                  <a:pt x="835975" y="579971"/>
                  <a:pt x="844822" y="601339"/>
                  <a:pt x="844822" y="626631"/>
                </a:cubicBezTo>
                <a:cubicBezTo>
                  <a:pt x="844822" y="651914"/>
                  <a:pt x="835975" y="673405"/>
                  <a:pt x="818276" y="691109"/>
                </a:cubicBezTo>
                <a:cubicBezTo>
                  <a:pt x="800579" y="708810"/>
                  <a:pt x="779084" y="717660"/>
                  <a:pt x="753792" y="717660"/>
                </a:cubicBezTo>
                <a:cubicBezTo>
                  <a:pt x="727501" y="717660"/>
                  <a:pt x="705381" y="708810"/>
                  <a:pt x="687428" y="691108"/>
                </a:cubicBezTo>
                <a:cubicBezTo>
                  <a:pt x="669474" y="673405"/>
                  <a:pt x="660499" y="651914"/>
                  <a:pt x="660499" y="626631"/>
                </a:cubicBezTo>
                <a:cubicBezTo>
                  <a:pt x="660499" y="601339"/>
                  <a:pt x="669474" y="579971"/>
                  <a:pt x="687428" y="562525"/>
                </a:cubicBezTo>
                <a:cubicBezTo>
                  <a:pt x="696405" y="553802"/>
                  <a:pt x="706423" y="547260"/>
                  <a:pt x="717483" y="542899"/>
                </a:cubicBezTo>
                <a:close/>
                <a:moveTo>
                  <a:pt x="291596" y="251558"/>
                </a:moveTo>
                <a:lnTo>
                  <a:pt x="153352" y="466855"/>
                </a:lnTo>
                <a:lnTo>
                  <a:pt x="291596" y="466855"/>
                </a:lnTo>
                <a:close/>
                <a:moveTo>
                  <a:pt x="291596" y="0"/>
                </a:moveTo>
                <a:lnTo>
                  <a:pt x="444192" y="0"/>
                </a:lnTo>
                <a:lnTo>
                  <a:pt x="444192" y="466856"/>
                </a:lnTo>
                <a:lnTo>
                  <a:pt x="524269" y="466855"/>
                </a:lnTo>
                <a:lnTo>
                  <a:pt x="469123" y="602080"/>
                </a:lnTo>
                <a:lnTo>
                  <a:pt x="444192" y="602080"/>
                </a:lnTo>
                <a:lnTo>
                  <a:pt x="444192" y="705574"/>
                </a:lnTo>
                <a:lnTo>
                  <a:pt x="291596" y="705574"/>
                </a:lnTo>
                <a:lnTo>
                  <a:pt x="291596" y="602080"/>
                </a:lnTo>
                <a:lnTo>
                  <a:pt x="0" y="602080"/>
                </a:lnTo>
                <a:lnTo>
                  <a:pt x="0" y="478944"/>
                </a:lnTo>
                <a:close/>
              </a:path>
            </a:pathLst>
          </a:custGeom>
          <a:solidFill>
            <a:schemeClr val="accent6"/>
          </a:solidFill>
          <a:ln w="12700"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sz="5400" dirty="0">
              <a:latin typeface="Aharoni" panose="02010803020104030203" pitchFamily="2" charset="-79"/>
              <a:cs typeface="B Nazanin" pitchFamily="2" charset="-78"/>
            </a:endParaRP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16E19D0E-9B4A-4456-A49F-EF8E2ACEAD93}"/>
              </a:ext>
            </a:extLst>
          </p:cNvPr>
          <p:cNvGrpSpPr/>
          <p:nvPr/>
        </p:nvGrpSpPr>
        <p:grpSpPr>
          <a:xfrm>
            <a:off x="7805082" y="2098350"/>
            <a:ext cx="556482" cy="555410"/>
            <a:chOff x="7167947" y="1624190"/>
            <a:chExt cx="2677920" cy="2672764"/>
          </a:xfrm>
          <a:solidFill>
            <a:schemeClr val="accent6"/>
          </a:solidFill>
        </p:grpSpPr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D964DF17-7F86-4938-94AE-186FD60E7104}"/>
                </a:ext>
              </a:extLst>
            </p:cNvPr>
            <p:cNvSpPr/>
            <p:nvPr/>
          </p:nvSpPr>
          <p:spPr>
            <a:xfrm>
              <a:off x="7167947" y="1624190"/>
              <a:ext cx="2677920" cy="2672764"/>
            </a:xfrm>
            <a:custGeom>
              <a:avLst/>
              <a:gdLst>
                <a:gd name="connsiteX0" fmla="*/ 2538684 w 2677922"/>
                <a:gd name="connsiteY0" fmla="*/ 1897505 h 2672762"/>
                <a:gd name="connsiteX1" fmla="*/ 2456643 w 2677922"/>
                <a:gd name="connsiteY1" fmla="*/ 1879446 h 2672762"/>
                <a:gd name="connsiteX2" fmla="*/ 2389566 w 2677922"/>
                <a:gd name="connsiteY2" fmla="*/ 1863966 h 2672762"/>
                <a:gd name="connsiteX3" fmla="*/ 2354479 w 2677922"/>
                <a:gd name="connsiteY3" fmla="*/ 1874802 h 2672762"/>
                <a:gd name="connsiteX4" fmla="*/ 2312170 w 2677922"/>
                <a:gd name="connsiteY4" fmla="*/ 1950651 h 2672762"/>
                <a:gd name="connsiteX5" fmla="*/ 2322489 w 2677922"/>
                <a:gd name="connsiteY5" fmla="*/ 1983157 h 2672762"/>
                <a:gd name="connsiteX6" fmla="*/ 2412785 w 2677922"/>
                <a:gd name="connsiteY6" fmla="*/ 2080161 h 2672762"/>
                <a:gd name="connsiteX7" fmla="*/ 2418461 w 2677922"/>
                <a:gd name="connsiteY7" fmla="*/ 2146722 h 2672762"/>
                <a:gd name="connsiteX8" fmla="*/ 2414849 w 2677922"/>
                <a:gd name="connsiteY8" fmla="*/ 2151882 h 2672762"/>
                <a:gd name="connsiteX9" fmla="*/ 2324037 w 2677922"/>
                <a:gd name="connsiteY9" fmla="*/ 2174585 h 2672762"/>
                <a:gd name="connsiteX10" fmla="*/ 2219294 w 2677922"/>
                <a:gd name="connsiteY10" fmla="*/ 2118859 h 2672762"/>
                <a:gd name="connsiteX11" fmla="*/ 2178531 w 2677922"/>
                <a:gd name="connsiteY11" fmla="*/ 2120407 h 2672762"/>
                <a:gd name="connsiteX12" fmla="*/ 2125386 w 2677922"/>
                <a:gd name="connsiteY12" fmla="*/ 2172521 h 2672762"/>
                <a:gd name="connsiteX13" fmla="*/ 2122806 w 2677922"/>
                <a:gd name="connsiteY13" fmla="*/ 2217411 h 2672762"/>
                <a:gd name="connsiteX14" fmla="*/ 2184723 w 2677922"/>
                <a:gd name="connsiteY14" fmla="*/ 2334538 h 2672762"/>
                <a:gd name="connsiteX15" fmla="*/ 2174404 w 2677922"/>
                <a:gd name="connsiteY15" fmla="*/ 2395423 h 2672762"/>
                <a:gd name="connsiteX16" fmla="*/ 2164084 w 2677922"/>
                <a:gd name="connsiteY16" fmla="*/ 2404711 h 2672762"/>
                <a:gd name="connsiteX17" fmla="*/ 2075336 w 2677922"/>
                <a:gd name="connsiteY17" fmla="*/ 2401615 h 2672762"/>
                <a:gd name="connsiteX18" fmla="*/ 1988652 w 2677922"/>
                <a:gd name="connsiteY18" fmla="*/ 2320606 h 2672762"/>
                <a:gd name="connsiteX19" fmla="*/ 1944277 w 2677922"/>
                <a:gd name="connsiteY19" fmla="*/ 2311835 h 2672762"/>
                <a:gd name="connsiteX20" fmla="*/ 1883392 w 2677922"/>
                <a:gd name="connsiteY20" fmla="*/ 2346405 h 2672762"/>
                <a:gd name="connsiteX21" fmla="*/ 1868429 w 2677922"/>
                <a:gd name="connsiteY21" fmla="*/ 2391811 h 2672762"/>
                <a:gd name="connsiteX22" fmla="*/ 1899388 w 2677922"/>
                <a:gd name="connsiteY22" fmla="*/ 2526997 h 2672762"/>
                <a:gd name="connsiteX23" fmla="*/ 1879264 w 2677922"/>
                <a:gd name="connsiteY23" fmla="*/ 2571887 h 2672762"/>
                <a:gd name="connsiteX24" fmla="*/ 1841082 w 2677922"/>
                <a:gd name="connsiteY24" fmla="*/ 2588915 h 2672762"/>
                <a:gd name="connsiteX25" fmla="*/ 1782777 w 2677922"/>
                <a:gd name="connsiteY25" fmla="*/ 2568276 h 2672762"/>
                <a:gd name="connsiteX26" fmla="*/ 1715184 w 2677922"/>
                <a:gd name="connsiteY26" fmla="*/ 2459404 h 2672762"/>
                <a:gd name="connsiteX27" fmla="*/ 1664618 w 2677922"/>
                <a:gd name="connsiteY27" fmla="*/ 2435669 h 2672762"/>
                <a:gd name="connsiteX28" fmla="*/ 1610440 w 2677922"/>
                <a:gd name="connsiteY28" fmla="*/ 2450117 h 2672762"/>
                <a:gd name="connsiteX29" fmla="*/ 1577418 w 2677922"/>
                <a:gd name="connsiteY29" fmla="*/ 2495007 h 2672762"/>
                <a:gd name="connsiteX30" fmla="*/ 1573806 w 2677922"/>
                <a:gd name="connsiteY30" fmla="*/ 2616777 h 2672762"/>
                <a:gd name="connsiteX31" fmla="*/ 1526852 w 2677922"/>
                <a:gd name="connsiteY31" fmla="*/ 2672503 h 2672762"/>
                <a:gd name="connsiteX32" fmla="*/ 1497441 w 2677922"/>
                <a:gd name="connsiteY32" fmla="*/ 2676115 h 2672762"/>
                <a:gd name="connsiteX33" fmla="*/ 1449972 w 2677922"/>
                <a:gd name="connsiteY33" fmla="*/ 2644124 h 2672762"/>
                <a:gd name="connsiteX34" fmla="*/ 1410241 w 2677922"/>
                <a:gd name="connsiteY34" fmla="*/ 2514614 h 2672762"/>
                <a:gd name="connsiteX35" fmla="*/ 1373091 w 2677922"/>
                <a:gd name="connsiteY35" fmla="*/ 2482623 h 2672762"/>
                <a:gd name="connsiteX36" fmla="*/ 1304982 w 2677922"/>
                <a:gd name="connsiteY36" fmla="*/ 2483139 h 2672762"/>
                <a:gd name="connsiteX37" fmla="*/ 1271959 w 2677922"/>
                <a:gd name="connsiteY37" fmla="*/ 2511518 h 2672762"/>
                <a:gd name="connsiteX38" fmla="*/ 1234293 w 2677922"/>
                <a:gd name="connsiteY38" fmla="*/ 2633805 h 2672762"/>
                <a:gd name="connsiteX39" fmla="*/ 1170828 w 2677922"/>
                <a:gd name="connsiteY39" fmla="*/ 2674567 h 2672762"/>
                <a:gd name="connsiteX40" fmla="*/ 1106847 w 2677922"/>
                <a:gd name="connsiteY40" fmla="*/ 2602330 h 2672762"/>
                <a:gd name="connsiteX41" fmla="*/ 1103751 w 2677922"/>
                <a:gd name="connsiteY41" fmla="*/ 2491395 h 2672762"/>
                <a:gd name="connsiteX42" fmla="*/ 1080532 w 2677922"/>
                <a:gd name="connsiteY42" fmla="*/ 2454244 h 2672762"/>
                <a:gd name="connsiteX43" fmla="*/ 1005199 w 2677922"/>
                <a:gd name="connsiteY43" fmla="*/ 2435153 h 2672762"/>
                <a:gd name="connsiteX44" fmla="*/ 969080 w 2677922"/>
                <a:gd name="connsiteY44" fmla="*/ 2454244 h 2672762"/>
                <a:gd name="connsiteX45" fmla="*/ 900456 w 2677922"/>
                <a:gd name="connsiteY45" fmla="*/ 2564148 h 2672762"/>
                <a:gd name="connsiteX46" fmla="*/ 836474 w 2677922"/>
                <a:gd name="connsiteY46" fmla="*/ 2587367 h 2672762"/>
                <a:gd name="connsiteX47" fmla="*/ 831830 w 2677922"/>
                <a:gd name="connsiteY47" fmla="*/ 2585819 h 2672762"/>
                <a:gd name="connsiteX48" fmla="*/ 785392 w 2677922"/>
                <a:gd name="connsiteY48" fmla="*/ 2504810 h 2672762"/>
                <a:gd name="connsiteX49" fmla="*/ 811707 w 2677922"/>
                <a:gd name="connsiteY49" fmla="*/ 2390779 h 2672762"/>
                <a:gd name="connsiteX50" fmla="*/ 794680 w 2677922"/>
                <a:gd name="connsiteY50" fmla="*/ 2344341 h 2672762"/>
                <a:gd name="connsiteX51" fmla="*/ 739470 w 2677922"/>
                <a:gd name="connsiteY51" fmla="*/ 2312351 h 2672762"/>
                <a:gd name="connsiteX52" fmla="*/ 689421 w 2677922"/>
                <a:gd name="connsiteY52" fmla="*/ 2321638 h 2672762"/>
                <a:gd name="connsiteX53" fmla="*/ 596029 w 2677922"/>
                <a:gd name="connsiteY53" fmla="*/ 2408838 h 2672762"/>
                <a:gd name="connsiteX54" fmla="*/ 530500 w 2677922"/>
                <a:gd name="connsiteY54" fmla="*/ 2415030 h 2672762"/>
                <a:gd name="connsiteX55" fmla="*/ 521212 w 2677922"/>
                <a:gd name="connsiteY55" fmla="*/ 2408838 h 2672762"/>
                <a:gd name="connsiteX56" fmla="*/ 500573 w 2677922"/>
                <a:gd name="connsiteY56" fmla="*/ 2322670 h 2672762"/>
                <a:gd name="connsiteX57" fmla="*/ 556298 w 2677922"/>
                <a:gd name="connsiteY57" fmla="*/ 2217927 h 2672762"/>
                <a:gd name="connsiteX58" fmla="*/ 552171 w 2677922"/>
                <a:gd name="connsiteY58" fmla="*/ 2168909 h 2672762"/>
                <a:gd name="connsiteX59" fmla="*/ 505733 w 2677922"/>
                <a:gd name="connsiteY59" fmla="*/ 2122987 h 2672762"/>
                <a:gd name="connsiteX60" fmla="*/ 457747 w 2677922"/>
                <a:gd name="connsiteY60" fmla="*/ 2119375 h 2672762"/>
                <a:gd name="connsiteX61" fmla="*/ 341652 w 2677922"/>
                <a:gd name="connsiteY61" fmla="*/ 2180777 h 2672762"/>
                <a:gd name="connsiteX62" fmla="*/ 278187 w 2677922"/>
                <a:gd name="connsiteY62" fmla="*/ 2168909 h 2672762"/>
                <a:gd name="connsiteX63" fmla="*/ 274059 w 2677922"/>
                <a:gd name="connsiteY63" fmla="*/ 2164265 h 2672762"/>
                <a:gd name="connsiteX64" fmla="*/ 276639 w 2677922"/>
                <a:gd name="connsiteY64" fmla="*/ 2069325 h 2672762"/>
                <a:gd name="connsiteX65" fmla="*/ 354551 w 2677922"/>
                <a:gd name="connsiteY65" fmla="*/ 1986253 h 2672762"/>
                <a:gd name="connsiteX66" fmla="*/ 363839 w 2677922"/>
                <a:gd name="connsiteY66" fmla="*/ 1940847 h 2672762"/>
                <a:gd name="connsiteX67" fmla="*/ 328237 w 2677922"/>
                <a:gd name="connsiteY67" fmla="*/ 1878930 h 2672762"/>
                <a:gd name="connsiteX68" fmla="*/ 283347 w 2677922"/>
                <a:gd name="connsiteY68" fmla="*/ 1866030 h 2672762"/>
                <a:gd name="connsiteX69" fmla="*/ 170864 w 2677922"/>
                <a:gd name="connsiteY69" fmla="*/ 1891829 h 2672762"/>
                <a:gd name="connsiteX70" fmla="*/ 155900 w 2677922"/>
                <a:gd name="connsiteY70" fmla="*/ 1895441 h 2672762"/>
                <a:gd name="connsiteX71" fmla="*/ 100175 w 2677922"/>
                <a:gd name="connsiteY71" fmla="*/ 1868094 h 2672762"/>
                <a:gd name="connsiteX72" fmla="*/ 87275 w 2677922"/>
                <a:gd name="connsiteY72" fmla="*/ 1838168 h 2672762"/>
                <a:gd name="connsiteX73" fmla="*/ 107915 w 2677922"/>
                <a:gd name="connsiteY73" fmla="*/ 1779862 h 2672762"/>
                <a:gd name="connsiteX74" fmla="*/ 213690 w 2677922"/>
                <a:gd name="connsiteY74" fmla="*/ 1713817 h 2672762"/>
                <a:gd name="connsiteX75" fmla="*/ 238972 w 2677922"/>
                <a:gd name="connsiteY75" fmla="*/ 1654480 h 2672762"/>
                <a:gd name="connsiteX76" fmla="*/ 222977 w 2677922"/>
                <a:gd name="connsiteY76" fmla="*/ 1600818 h 2672762"/>
                <a:gd name="connsiteX77" fmla="*/ 184279 w 2677922"/>
                <a:gd name="connsiteY77" fmla="*/ 1575019 h 2672762"/>
                <a:gd name="connsiteX78" fmla="*/ 59413 w 2677922"/>
                <a:gd name="connsiteY78" fmla="*/ 1571407 h 2672762"/>
                <a:gd name="connsiteX79" fmla="*/ 3687 w 2677922"/>
                <a:gd name="connsiteY79" fmla="*/ 1524453 h 2672762"/>
                <a:gd name="connsiteX80" fmla="*/ 1623 w 2677922"/>
                <a:gd name="connsiteY80" fmla="*/ 1513618 h 2672762"/>
                <a:gd name="connsiteX81" fmla="*/ 48577 w 2677922"/>
                <a:gd name="connsiteY81" fmla="*/ 1442413 h 2672762"/>
                <a:gd name="connsiteX82" fmla="*/ 160544 w 2677922"/>
                <a:gd name="connsiteY82" fmla="*/ 1408358 h 2672762"/>
                <a:gd name="connsiteX83" fmla="*/ 194083 w 2677922"/>
                <a:gd name="connsiteY83" fmla="*/ 1370692 h 2672762"/>
                <a:gd name="connsiteX84" fmla="*/ 192534 w 2677922"/>
                <a:gd name="connsiteY84" fmla="*/ 1298971 h 2672762"/>
                <a:gd name="connsiteX85" fmla="*/ 166220 w 2677922"/>
                <a:gd name="connsiteY85" fmla="*/ 1269560 h 2672762"/>
                <a:gd name="connsiteX86" fmla="*/ 47029 w 2677922"/>
                <a:gd name="connsiteY86" fmla="*/ 1232926 h 2672762"/>
                <a:gd name="connsiteX87" fmla="*/ 1623 w 2677922"/>
                <a:gd name="connsiteY87" fmla="*/ 1166881 h 2672762"/>
                <a:gd name="connsiteX88" fmla="*/ 6267 w 2677922"/>
                <a:gd name="connsiteY88" fmla="*/ 1139534 h 2672762"/>
                <a:gd name="connsiteX89" fmla="*/ 49093 w 2677922"/>
                <a:gd name="connsiteY89" fmla="*/ 1105480 h 2672762"/>
                <a:gd name="connsiteX90" fmla="*/ 164672 w 2677922"/>
                <a:gd name="connsiteY90" fmla="*/ 1101868 h 2672762"/>
                <a:gd name="connsiteX91" fmla="*/ 181699 w 2677922"/>
                <a:gd name="connsiteY91" fmla="*/ 1101352 h 2672762"/>
                <a:gd name="connsiteX92" fmla="*/ 227621 w 2677922"/>
                <a:gd name="connsiteY92" fmla="*/ 1065233 h 2672762"/>
                <a:gd name="connsiteX93" fmla="*/ 241036 w 2677922"/>
                <a:gd name="connsiteY93" fmla="*/ 1014152 h 2672762"/>
                <a:gd name="connsiteX94" fmla="*/ 219366 w 2677922"/>
                <a:gd name="connsiteY94" fmla="*/ 965650 h 2672762"/>
                <a:gd name="connsiteX95" fmla="*/ 113590 w 2677922"/>
                <a:gd name="connsiteY95" fmla="*/ 899605 h 2672762"/>
                <a:gd name="connsiteX96" fmla="*/ 89855 w 2677922"/>
                <a:gd name="connsiteY96" fmla="*/ 832012 h 2672762"/>
                <a:gd name="connsiteX97" fmla="*/ 104818 w 2677922"/>
                <a:gd name="connsiteY97" fmla="*/ 799505 h 2672762"/>
                <a:gd name="connsiteX98" fmla="*/ 151256 w 2677922"/>
                <a:gd name="connsiteY98" fmla="*/ 779898 h 2672762"/>
                <a:gd name="connsiteX99" fmla="*/ 283347 w 2677922"/>
                <a:gd name="connsiteY99" fmla="*/ 810341 h 2672762"/>
                <a:gd name="connsiteX100" fmla="*/ 331332 w 2677922"/>
                <a:gd name="connsiteY100" fmla="*/ 794345 h 2672762"/>
                <a:gd name="connsiteX101" fmla="*/ 363839 w 2677922"/>
                <a:gd name="connsiteY101" fmla="*/ 737588 h 2672762"/>
                <a:gd name="connsiteX102" fmla="*/ 354551 w 2677922"/>
                <a:gd name="connsiteY102" fmla="*/ 689086 h 2672762"/>
                <a:gd name="connsiteX103" fmla="*/ 266835 w 2677922"/>
                <a:gd name="connsiteY103" fmla="*/ 595694 h 2672762"/>
                <a:gd name="connsiteX104" fmla="*/ 261675 w 2677922"/>
                <a:gd name="connsiteY104" fmla="*/ 529133 h 2672762"/>
                <a:gd name="connsiteX105" fmla="*/ 270447 w 2677922"/>
                <a:gd name="connsiteY105" fmla="*/ 516233 h 2672762"/>
                <a:gd name="connsiteX106" fmla="*/ 349907 w 2677922"/>
                <a:gd name="connsiteY106" fmla="*/ 498690 h 2672762"/>
                <a:gd name="connsiteX107" fmla="*/ 457231 w 2677922"/>
                <a:gd name="connsiteY107" fmla="*/ 555964 h 2672762"/>
                <a:gd name="connsiteX108" fmla="*/ 507797 w 2677922"/>
                <a:gd name="connsiteY108" fmla="*/ 551320 h 2672762"/>
                <a:gd name="connsiteX109" fmla="*/ 551139 w 2677922"/>
                <a:gd name="connsiteY109" fmla="*/ 508494 h 2672762"/>
                <a:gd name="connsiteX110" fmla="*/ 556815 w 2677922"/>
                <a:gd name="connsiteY110" fmla="*/ 456896 h 2672762"/>
                <a:gd name="connsiteX111" fmla="*/ 494381 w 2677922"/>
                <a:gd name="connsiteY111" fmla="*/ 339769 h 2672762"/>
                <a:gd name="connsiteX112" fmla="*/ 505217 w 2677922"/>
                <a:gd name="connsiteY112" fmla="*/ 280432 h 2672762"/>
                <a:gd name="connsiteX113" fmla="*/ 537723 w 2677922"/>
                <a:gd name="connsiteY113" fmla="*/ 256181 h 2672762"/>
                <a:gd name="connsiteX114" fmla="*/ 590353 w 2677922"/>
                <a:gd name="connsiteY114" fmla="*/ 261857 h 2672762"/>
                <a:gd name="connsiteX115" fmla="*/ 679617 w 2677922"/>
                <a:gd name="connsiteY115" fmla="*/ 344929 h 2672762"/>
                <a:gd name="connsiteX116" fmla="*/ 754950 w 2677922"/>
                <a:gd name="connsiteY116" fmla="*/ 355765 h 2672762"/>
                <a:gd name="connsiteX117" fmla="*/ 797260 w 2677922"/>
                <a:gd name="connsiteY117" fmla="*/ 329450 h 2672762"/>
                <a:gd name="connsiteX118" fmla="*/ 811707 w 2677922"/>
                <a:gd name="connsiteY118" fmla="*/ 285076 h 2672762"/>
                <a:gd name="connsiteX119" fmla="*/ 781781 w 2677922"/>
                <a:gd name="connsiteY119" fmla="*/ 156081 h 2672762"/>
                <a:gd name="connsiteX120" fmla="*/ 807064 w 2677922"/>
                <a:gd name="connsiteY120" fmla="*/ 100872 h 2672762"/>
                <a:gd name="connsiteX121" fmla="*/ 841634 w 2677922"/>
                <a:gd name="connsiteY121" fmla="*/ 86424 h 2672762"/>
                <a:gd name="connsiteX122" fmla="*/ 896328 w 2677922"/>
                <a:gd name="connsiteY122" fmla="*/ 106031 h 2672762"/>
                <a:gd name="connsiteX123" fmla="*/ 965469 w 2677922"/>
                <a:gd name="connsiteY123" fmla="*/ 217483 h 2672762"/>
                <a:gd name="connsiteX124" fmla="*/ 1013455 w 2677922"/>
                <a:gd name="connsiteY124" fmla="*/ 240702 h 2672762"/>
                <a:gd name="connsiteX125" fmla="*/ 1077952 w 2677922"/>
                <a:gd name="connsiteY125" fmla="*/ 222642 h 2672762"/>
                <a:gd name="connsiteX126" fmla="*/ 1101687 w 2677922"/>
                <a:gd name="connsiteY126" fmla="*/ 188072 h 2672762"/>
                <a:gd name="connsiteX127" fmla="*/ 1106847 w 2677922"/>
                <a:gd name="connsiteY127" fmla="*/ 53918 h 2672762"/>
                <a:gd name="connsiteX128" fmla="*/ 1145029 w 2677922"/>
                <a:gd name="connsiteY128" fmla="*/ 4900 h 2672762"/>
                <a:gd name="connsiteX129" fmla="*/ 1158960 w 2677922"/>
                <a:gd name="connsiteY129" fmla="*/ 1804 h 2672762"/>
                <a:gd name="connsiteX130" fmla="*/ 1235841 w 2677922"/>
                <a:gd name="connsiteY130" fmla="*/ 48758 h 2672762"/>
                <a:gd name="connsiteX131" fmla="*/ 1269895 w 2677922"/>
                <a:gd name="connsiteY131" fmla="*/ 162273 h 2672762"/>
                <a:gd name="connsiteX132" fmla="*/ 1303434 w 2677922"/>
                <a:gd name="connsiteY132" fmla="*/ 192716 h 2672762"/>
                <a:gd name="connsiteX133" fmla="*/ 1376702 w 2677922"/>
                <a:gd name="connsiteY133" fmla="*/ 192716 h 2672762"/>
                <a:gd name="connsiteX134" fmla="*/ 1409209 w 2677922"/>
                <a:gd name="connsiteY134" fmla="*/ 163305 h 2672762"/>
                <a:gd name="connsiteX135" fmla="*/ 1447392 w 2677922"/>
                <a:gd name="connsiteY135" fmla="*/ 37922 h 2672762"/>
                <a:gd name="connsiteX136" fmla="*/ 1499505 w 2677922"/>
                <a:gd name="connsiteY136" fmla="*/ 256 h 2672762"/>
                <a:gd name="connsiteX137" fmla="*/ 1513436 w 2677922"/>
                <a:gd name="connsiteY137" fmla="*/ 772 h 2672762"/>
                <a:gd name="connsiteX138" fmla="*/ 1573290 w 2677922"/>
                <a:gd name="connsiteY138" fmla="*/ 65269 h 2672762"/>
                <a:gd name="connsiteX139" fmla="*/ 1576902 w 2677922"/>
                <a:gd name="connsiteY139" fmla="*/ 185492 h 2672762"/>
                <a:gd name="connsiteX140" fmla="*/ 1598057 w 2677922"/>
                <a:gd name="connsiteY140" fmla="*/ 220578 h 2672762"/>
                <a:gd name="connsiteX141" fmla="*/ 1674422 w 2677922"/>
                <a:gd name="connsiteY141" fmla="*/ 240702 h 2672762"/>
                <a:gd name="connsiteX142" fmla="*/ 1710540 w 2677922"/>
                <a:gd name="connsiteY142" fmla="*/ 221610 h 2672762"/>
                <a:gd name="connsiteX143" fmla="*/ 1779165 w 2677922"/>
                <a:gd name="connsiteY143" fmla="*/ 111707 h 2672762"/>
                <a:gd name="connsiteX144" fmla="*/ 1845726 w 2677922"/>
                <a:gd name="connsiteY144" fmla="*/ 88488 h 2672762"/>
                <a:gd name="connsiteX145" fmla="*/ 1857594 w 2677922"/>
                <a:gd name="connsiteY145" fmla="*/ 92616 h 2672762"/>
                <a:gd name="connsiteX146" fmla="*/ 1895260 w 2677922"/>
                <a:gd name="connsiteY146" fmla="*/ 166401 h 2672762"/>
                <a:gd name="connsiteX147" fmla="*/ 1868429 w 2677922"/>
                <a:gd name="connsiteY147" fmla="*/ 281980 h 2672762"/>
                <a:gd name="connsiteX148" fmla="*/ 1887004 w 2677922"/>
                <a:gd name="connsiteY148" fmla="*/ 332030 h 2672762"/>
                <a:gd name="connsiteX149" fmla="*/ 1946857 w 2677922"/>
                <a:gd name="connsiteY149" fmla="*/ 365052 h 2672762"/>
                <a:gd name="connsiteX150" fmla="*/ 1986588 w 2677922"/>
                <a:gd name="connsiteY150" fmla="*/ 355765 h 2672762"/>
                <a:gd name="connsiteX151" fmla="*/ 2081528 w 2677922"/>
                <a:gd name="connsiteY151" fmla="*/ 267532 h 2672762"/>
                <a:gd name="connsiteX152" fmla="*/ 2151701 w 2677922"/>
                <a:gd name="connsiteY152" fmla="*/ 261857 h 2672762"/>
                <a:gd name="connsiteX153" fmla="*/ 2155312 w 2677922"/>
                <a:gd name="connsiteY153" fmla="*/ 264437 h 2672762"/>
                <a:gd name="connsiteX154" fmla="*/ 2177500 w 2677922"/>
                <a:gd name="connsiteY154" fmla="*/ 353701 h 2672762"/>
                <a:gd name="connsiteX155" fmla="*/ 2122290 w 2677922"/>
                <a:gd name="connsiteY155" fmla="*/ 456896 h 2672762"/>
                <a:gd name="connsiteX156" fmla="*/ 2126934 w 2677922"/>
                <a:gd name="connsiteY156" fmla="*/ 505914 h 2672762"/>
                <a:gd name="connsiteX157" fmla="*/ 2173372 w 2677922"/>
                <a:gd name="connsiteY157" fmla="*/ 551836 h 2672762"/>
                <a:gd name="connsiteX158" fmla="*/ 2219810 w 2677922"/>
                <a:gd name="connsiteY158" fmla="*/ 555964 h 2672762"/>
                <a:gd name="connsiteX159" fmla="*/ 2336937 w 2677922"/>
                <a:gd name="connsiteY159" fmla="*/ 494046 h 2672762"/>
                <a:gd name="connsiteX160" fmla="*/ 2400917 w 2677922"/>
                <a:gd name="connsiteY160" fmla="*/ 507462 h 2672762"/>
                <a:gd name="connsiteX161" fmla="*/ 2420525 w 2677922"/>
                <a:gd name="connsiteY161" fmla="*/ 533777 h 2672762"/>
                <a:gd name="connsiteX162" fmla="*/ 2415365 w 2677922"/>
                <a:gd name="connsiteY162" fmla="*/ 591566 h 2672762"/>
                <a:gd name="connsiteX163" fmla="*/ 2321973 w 2677922"/>
                <a:gd name="connsiteY163" fmla="*/ 692182 h 2672762"/>
                <a:gd name="connsiteX164" fmla="*/ 2313718 w 2677922"/>
                <a:gd name="connsiteY164" fmla="*/ 733460 h 2672762"/>
                <a:gd name="connsiteX165" fmla="*/ 2349320 w 2677922"/>
                <a:gd name="connsiteY165" fmla="*/ 795377 h 2672762"/>
                <a:gd name="connsiteX166" fmla="*/ 2394726 w 2677922"/>
                <a:gd name="connsiteY166" fmla="*/ 810341 h 2672762"/>
                <a:gd name="connsiteX167" fmla="*/ 2526816 w 2677922"/>
                <a:gd name="connsiteY167" fmla="*/ 780414 h 2672762"/>
                <a:gd name="connsiteX168" fmla="*/ 2575834 w 2677922"/>
                <a:gd name="connsiteY168" fmla="*/ 803117 h 2672762"/>
                <a:gd name="connsiteX169" fmla="*/ 2591313 w 2677922"/>
                <a:gd name="connsiteY169" fmla="*/ 838719 h 2672762"/>
                <a:gd name="connsiteX170" fmla="*/ 2570158 w 2677922"/>
                <a:gd name="connsiteY170" fmla="*/ 896509 h 2672762"/>
                <a:gd name="connsiteX171" fmla="*/ 2461287 w 2677922"/>
                <a:gd name="connsiteY171" fmla="*/ 964102 h 2672762"/>
                <a:gd name="connsiteX172" fmla="*/ 2438068 w 2677922"/>
                <a:gd name="connsiteY172" fmla="*/ 1014668 h 2672762"/>
                <a:gd name="connsiteX173" fmla="*/ 2454063 w 2677922"/>
                <a:gd name="connsiteY173" fmla="*/ 1073489 h 2672762"/>
                <a:gd name="connsiteX174" fmla="*/ 2492762 w 2677922"/>
                <a:gd name="connsiteY174" fmla="*/ 1100836 h 2672762"/>
                <a:gd name="connsiteX175" fmla="*/ 2628464 w 2677922"/>
                <a:gd name="connsiteY175" fmla="*/ 1105996 h 2672762"/>
                <a:gd name="connsiteX176" fmla="*/ 2672322 w 2677922"/>
                <a:gd name="connsiteY176" fmla="*/ 1140566 h 2672762"/>
                <a:gd name="connsiteX177" fmla="*/ 2677998 w 2677922"/>
                <a:gd name="connsiteY177" fmla="*/ 1182360 h 2672762"/>
                <a:gd name="connsiteX178" fmla="*/ 2644459 w 2677922"/>
                <a:gd name="connsiteY178" fmla="*/ 1229830 h 2672762"/>
                <a:gd name="connsiteX179" fmla="*/ 2522172 w 2677922"/>
                <a:gd name="connsiteY179" fmla="*/ 1267497 h 2672762"/>
                <a:gd name="connsiteX180" fmla="*/ 2483990 w 2677922"/>
                <a:gd name="connsiteY180" fmla="*/ 1315998 h 2672762"/>
                <a:gd name="connsiteX181" fmla="*/ 2486570 w 2677922"/>
                <a:gd name="connsiteY181" fmla="*/ 1379980 h 2672762"/>
                <a:gd name="connsiteX182" fmla="*/ 2512885 w 2677922"/>
                <a:gd name="connsiteY182" fmla="*/ 1407842 h 2672762"/>
                <a:gd name="connsiteX183" fmla="*/ 2641363 w 2677922"/>
                <a:gd name="connsiteY183" fmla="*/ 1447057 h 2672762"/>
                <a:gd name="connsiteX184" fmla="*/ 2677998 w 2677922"/>
                <a:gd name="connsiteY184" fmla="*/ 1498138 h 2672762"/>
                <a:gd name="connsiteX185" fmla="*/ 2677998 w 2677922"/>
                <a:gd name="connsiteY185" fmla="*/ 1507426 h 2672762"/>
                <a:gd name="connsiteX186" fmla="*/ 2611952 w 2677922"/>
                <a:gd name="connsiteY186" fmla="*/ 1572955 h 2672762"/>
                <a:gd name="connsiteX187" fmla="*/ 2490182 w 2677922"/>
                <a:gd name="connsiteY187" fmla="*/ 1576567 h 2672762"/>
                <a:gd name="connsiteX188" fmla="*/ 2457675 w 2677922"/>
                <a:gd name="connsiteY188" fmla="*/ 1596690 h 2672762"/>
                <a:gd name="connsiteX189" fmla="*/ 2437036 w 2677922"/>
                <a:gd name="connsiteY189" fmla="*/ 1673055 h 2672762"/>
                <a:gd name="connsiteX190" fmla="*/ 2457159 w 2677922"/>
                <a:gd name="connsiteY190" fmla="*/ 1710205 h 2672762"/>
                <a:gd name="connsiteX191" fmla="*/ 2564483 w 2677922"/>
                <a:gd name="connsiteY191" fmla="*/ 1777282 h 2672762"/>
                <a:gd name="connsiteX192" fmla="*/ 2588733 w 2677922"/>
                <a:gd name="connsiteY192" fmla="*/ 1845907 h 2672762"/>
                <a:gd name="connsiteX193" fmla="*/ 2571706 w 2677922"/>
                <a:gd name="connsiteY193" fmla="*/ 1880994 h 2672762"/>
                <a:gd name="connsiteX194" fmla="*/ 2538684 w 2677922"/>
                <a:gd name="connsiteY194" fmla="*/ 1897505 h 2672762"/>
                <a:gd name="connsiteX195" fmla="*/ 1338521 w 2677922"/>
                <a:gd name="connsiteY195" fmla="*/ 2312867 h 2672762"/>
                <a:gd name="connsiteX196" fmla="*/ 2316814 w 2677922"/>
                <a:gd name="connsiteY196" fmla="*/ 1335605 h 2672762"/>
                <a:gd name="connsiteX197" fmla="*/ 1340068 w 2677922"/>
                <a:gd name="connsiteY197" fmla="*/ 359376 h 2672762"/>
                <a:gd name="connsiteX198" fmla="*/ 361775 w 2677922"/>
                <a:gd name="connsiteY198" fmla="*/ 1331994 h 2672762"/>
                <a:gd name="connsiteX199" fmla="*/ 1338521 w 2677922"/>
                <a:gd name="connsiteY199" fmla="*/ 2312867 h 26727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</a:cxnLst>
              <a:rect l="l" t="t" r="r" b="b"/>
              <a:pathLst>
                <a:path w="2677922" h="2672762">
                  <a:moveTo>
                    <a:pt x="2538684" y="1897505"/>
                  </a:moveTo>
                  <a:cubicBezTo>
                    <a:pt x="2511337" y="1891313"/>
                    <a:pt x="2483990" y="1885121"/>
                    <a:pt x="2456643" y="1879446"/>
                  </a:cubicBezTo>
                  <a:cubicBezTo>
                    <a:pt x="2434456" y="1874286"/>
                    <a:pt x="2411753" y="1869642"/>
                    <a:pt x="2389566" y="1863966"/>
                  </a:cubicBezTo>
                  <a:cubicBezTo>
                    <a:pt x="2375119" y="1860354"/>
                    <a:pt x="2363767" y="1864482"/>
                    <a:pt x="2354479" y="1874802"/>
                  </a:cubicBezTo>
                  <a:cubicBezTo>
                    <a:pt x="2335389" y="1896989"/>
                    <a:pt x="2320425" y="1922272"/>
                    <a:pt x="2312170" y="1950651"/>
                  </a:cubicBezTo>
                  <a:cubicBezTo>
                    <a:pt x="2308042" y="1964066"/>
                    <a:pt x="2314234" y="1973869"/>
                    <a:pt x="2322489" y="1983157"/>
                  </a:cubicBezTo>
                  <a:cubicBezTo>
                    <a:pt x="2352416" y="2015664"/>
                    <a:pt x="2382858" y="2048170"/>
                    <a:pt x="2412785" y="2080161"/>
                  </a:cubicBezTo>
                  <a:cubicBezTo>
                    <a:pt x="2435488" y="2104412"/>
                    <a:pt x="2436520" y="2118859"/>
                    <a:pt x="2418461" y="2146722"/>
                  </a:cubicBezTo>
                  <a:cubicBezTo>
                    <a:pt x="2417429" y="2148270"/>
                    <a:pt x="2416397" y="2150334"/>
                    <a:pt x="2414849" y="2151882"/>
                  </a:cubicBezTo>
                  <a:cubicBezTo>
                    <a:pt x="2380795" y="2197804"/>
                    <a:pt x="2365831" y="2198320"/>
                    <a:pt x="2324037" y="2174585"/>
                  </a:cubicBezTo>
                  <a:cubicBezTo>
                    <a:pt x="2289982" y="2154978"/>
                    <a:pt x="2253864" y="2137434"/>
                    <a:pt x="2219294" y="2118859"/>
                  </a:cubicBezTo>
                  <a:cubicBezTo>
                    <a:pt x="2204846" y="2111120"/>
                    <a:pt x="2191431" y="2111120"/>
                    <a:pt x="2178531" y="2120407"/>
                  </a:cubicBezTo>
                  <a:cubicBezTo>
                    <a:pt x="2157892" y="2134855"/>
                    <a:pt x="2140349" y="2152398"/>
                    <a:pt x="2125386" y="2172521"/>
                  </a:cubicBezTo>
                  <a:cubicBezTo>
                    <a:pt x="2114550" y="2186968"/>
                    <a:pt x="2114034" y="2201416"/>
                    <a:pt x="2122806" y="2217411"/>
                  </a:cubicBezTo>
                  <a:cubicBezTo>
                    <a:pt x="2143961" y="2256109"/>
                    <a:pt x="2164600" y="2295323"/>
                    <a:pt x="2184723" y="2334538"/>
                  </a:cubicBezTo>
                  <a:cubicBezTo>
                    <a:pt x="2198655" y="2361885"/>
                    <a:pt x="2196591" y="2374268"/>
                    <a:pt x="2174404" y="2395423"/>
                  </a:cubicBezTo>
                  <a:cubicBezTo>
                    <a:pt x="2170792" y="2398519"/>
                    <a:pt x="2167696" y="2402131"/>
                    <a:pt x="2164084" y="2404711"/>
                  </a:cubicBezTo>
                  <a:cubicBezTo>
                    <a:pt x="2131062" y="2428962"/>
                    <a:pt x="2114034" y="2440829"/>
                    <a:pt x="2075336" y="2401615"/>
                  </a:cubicBezTo>
                  <a:cubicBezTo>
                    <a:pt x="2047473" y="2373236"/>
                    <a:pt x="2017547" y="2347953"/>
                    <a:pt x="1988652" y="2320606"/>
                  </a:cubicBezTo>
                  <a:cubicBezTo>
                    <a:pt x="1975236" y="2307707"/>
                    <a:pt x="1960789" y="2305127"/>
                    <a:pt x="1944277" y="2311835"/>
                  </a:cubicBezTo>
                  <a:cubicBezTo>
                    <a:pt x="1922607" y="2320606"/>
                    <a:pt x="1901968" y="2331958"/>
                    <a:pt x="1883392" y="2346405"/>
                  </a:cubicBezTo>
                  <a:cubicBezTo>
                    <a:pt x="1867913" y="2358273"/>
                    <a:pt x="1863785" y="2373236"/>
                    <a:pt x="1868429" y="2391811"/>
                  </a:cubicBezTo>
                  <a:cubicBezTo>
                    <a:pt x="1879264" y="2436701"/>
                    <a:pt x="1889584" y="2482107"/>
                    <a:pt x="1899388" y="2526997"/>
                  </a:cubicBezTo>
                  <a:cubicBezTo>
                    <a:pt x="1903516" y="2546604"/>
                    <a:pt x="1896808" y="2561568"/>
                    <a:pt x="1879264" y="2571887"/>
                  </a:cubicBezTo>
                  <a:cubicBezTo>
                    <a:pt x="1867397" y="2579111"/>
                    <a:pt x="1854498" y="2584787"/>
                    <a:pt x="1841082" y="2588915"/>
                  </a:cubicBezTo>
                  <a:cubicBezTo>
                    <a:pt x="1813736" y="2597686"/>
                    <a:pt x="1798256" y="2592526"/>
                    <a:pt x="1782777" y="2568276"/>
                  </a:cubicBezTo>
                  <a:cubicBezTo>
                    <a:pt x="1760074" y="2532157"/>
                    <a:pt x="1736855" y="2496555"/>
                    <a:pt x="1715184" y="2459404"/>
                  </a:cubicBezTo>
                  <a:cubicBezTo>
                    <a:pt x="1703316" y="2439281"/>
                    <a:pt x="1687837" y="2431542"/>
                    <a:pt x="1664618" y="2435669"/>
                  </a:cubicBezTo>
                  <a:cubicBezTo>
                    <a:pt x="1646043" y="2439281"/>
                    <a:pt x="1627984" y="2443925"/>
                    <a:pt x="1610440" y="2450117"/>
                  </a:cubicBezTo>
                  <a:cubicBezTo>
                    <a:pt x="1586190" y="2458888"/>
                    <a:pt x="1578450" y="2469208"/>
                    <a:pt x="1577418" y="2495007"/>
                  </a:cubicBezTo>
                  <a:cubicBezTo>
                    <a:pt x="1575870" y="2535769"/>
                    <a:pt x="1574838" y="2576015"/>
                    <a:pt x="1573806" y="2616777"/>
                  </a:cubicBezTo>
                  <a:cubicBezTo>
                    <a:pt x="1572774" y="2653928"/>
                    <a:pt x="1563487" y="2665795"/>
                    <a:pt x="1526852" y="2672503"/>
                  </a:cubicBezTo>
                  <a:cubicBezTo>
                    <a:pt x="1517049" y="2674567"/>
                    <a:pt x="1507245" y="2675599"/>
                    <a:pt x="1497441" y="2676115"/>
                  </a:cubicBezTo>
                  <a:cubicBezTo>
                    <a:pt x="1473191" y="2677663"/>
                    <a:pt x="1457711" y="2667859"/>
                    <a:pt x="1449972" y="2644124"/>
                  </a:cubicBezTo>
                  <a:cubicBezTo>
                    <a:pt x="1436040" y="2600782"/>
                    <a:pt x="1422624" y="2557956"/>
                    <a:pt x="1410241" y="2514614"/>
                  </a:cubicBezTo>
                  <a:cubicBezTo>
                    <a:pt x="1404565" y="2495007"/>
                    <a:pt x="1392698" y="2485719"/>
                    <a:pt x="1373091" y="2482623"/>
                  </a:cubicBezTo>
                  <a:cubicBezTo>
                    <a:pt x="1350388" y="2479527"/>
                    <a:pt x="1327685" y="2479527"/>
                    <a:pt x="1304982" y="2483139"/>
                  </a:cubicBezTo>
                  <a:cubicBezTo>
                    <a:pt x="1287955" y="2485719"/>
                    <a:pt x="1277119" y="2494491"/>
                    <a:pt x="1271959" y="2511518"/>
                  </a:cubicBezTo>
                  <a:cubicBezTo>
                    <a:pt x="1260092" y="2552280"/>
                    <a:pt x="1247192" y="2593042"/>
                    <a:pt x="1234293" y="2633805"/>
                  </a:cubicBezTo>
                  <a:cubicBezTo>
                    <a:pt x="1222941" y="2670439"/>
                    <a:pt x="1208494" y="2679727"/>
                    <a:pt x="1170828" y="2674567"/>
                  </a:cubicBezTo>
                  <a:cubicBezTo>
                    <a:pt x="1114070" y="2666827"/>
                    <a:pt x="1107362" y="2659087"/>
                    <a:pt x="1106847" y="2602330"/>
                  </a:cubicBezTo>
                  <a:cubicBezTo>
                    <a:pt x="1106331" y="2565180"/>
                    <a:pt x="1104783" y="2528545"/>
                    <a:pt x="1103751" y="2491395"/>
                  </a:cubicBezTo>
                  <a:cubicBezTo>
                    <a:pt x="1103234" y="2474368"/>
                    <a:pt x="1096527" y="2460952"/>
                    <a:pt x="1080532" y="2454244"/>
                  </a:cubicBezTo>
                  <a:cubicBezTo>
                    <a:pt x="1056281" y="2443925"/>
                    <a:pt x="1031514" y="2436701"/>
                    <a:pt x="1005199" y="2435153"/>
                  </a:cubicBezTo>
                  <a:cubicBezTo>
                    <a:pt x="989203" y="2434121"/>
                    <a:pt x="977852" y="2440313"/>
                    <a:pt x="969080" y="2454244"/>
                  </a:cubicBezTo>
                  <a:cubicBezTo>
                    <a:pt x="946894" y="2491395"/>
                    <a:pt x="923159" y="2527513"/>
                    <a:pt x="900456" y="2564148"/>
                  </a:cubicBezTo>
                  <a:cubicBezTo>
                    <a:pt x="882396" y="2593042"/>
                    <a:pt x="868465" y="2598202"/>
                    <a:pt x="836474" y="2587367"/>
                  </a:cubicBezTo>
                  <a:cubicBezTo>
                    <a:pt x="834926" y="2586851"/>
                    <a:pt x="833379" y="2586335"/>
                    <a:pt x="831830" y="2585819"/>
                  </a:cubicBezTo>
                  <a:cubicBezTo>
                    <a:pt x="782297" y="2565696"/>
                    <a:pt x="772493" y="2554344"/>
                    <a:pt x="785392" y="2504810"/>
                  </a:cubicBezTo>
                  <a:cubicBezTo>
                    <a:pt x="795196" y="2467144"/>
                    <a:pt x="802420" y="2428962"/>
                    <a:pt x="811707" y="2390779"/>
                  </a:cubicBezTo>
                  <a:cubicBezTo>
                    <a:pt x="816351" y="2371172"/>
                    <a:pt x="811191" y="2356209"/>
                    <a:pt x="794680" y="2344341"/>
                  </a:cubicBezTo>
                  <a:cubicBezTo>
                    <a:pt x="777137" y="2331958"/>
                    <a:pt x="759078" y="2321122"/>
                    <a:pt x="739470" y="2312351"/>
                  </a:cubicBezTo>
                  <a:cubicBezTo>
                    <a:pt x="720895" y="2304095"/>
                    <a:pt x="704900" y="2307191"/>
                    <a:pt x="689421" y="2321638"/>
                  </a:cubicBezTo>
                  <a:cubicBezTo>
                    <a:pt x="658462" y="2351049"/>
                    <a:pt x="626988" y="2379944"/>
                    <a:pt x="596029" y="2408838"/>
                  </a:cubicBezTo>
                  <a:cubicBezTo>
                    <a:pt x="572810" y="2431026"/>
                    <a:pt x="557847" y="2432057"/>
                    <a:pt x="530500" y="2415030"/>
                  </a:cubicBezTo>
                  <a:cubicBezTo>
                    <a:pt x="527404" y="2412966"/>
                    <a:pt x="524308" y="2410902"/>
                    <a:pt x="521212" y="2408838"/>
                  </a:cubicBezTo>
                  <a:cubicBezTo>
                    <a:pt x="481482" y="2380460"/>
                    <a:pt x="477870" y="2365496"/>
                    <a:pt x="500573" y="2322670"/>
                  </a:cubicBezTo>
                  <a:cubicBezTo>
                    <a:pt x="519148" y="2287584"/>
                    <a:pt x="537207" y="2252497"/>
                    <a:pt x="556298" y="2217927"/>
                  </a:cubicBezTo>
                  <a:cubicBezTo>
                    <a:pt x="566102" y="2199868"/>
                    <a:pt x="564555" y="2184388"/>
                    <a:pt x="552171" y="2168909"/>
                  </a:cubicBezTo>
                  <a:cubicBezTo>
                    <a:pt x="538756" y="2151882"/>
                    <a:pt x="523276" y="2136402"/>
                    <a:pt x="505733" y="2122987"/>
                  </a:cubicBezTo>
                  <a:cubicBezTo>
                    <a:pt x="490254" y="2111120"/>
                    <a:pt x="474774" y="2110088"/>
                    <a:pt x="457747" y="2119375"/>
                  </a:cubicBezTo>
                  <a:cubicBezTo>
                    <a:pt x="419564" y="2140014"/>
                    <a:pt x="380866" y="2160653"/>
                    <a:pt x="341652" y="2180777"/>
                  </a:cubicBezTo>
                  <a:cubicBezTo>
                    <a:pt x="314305" y="2195224"/>
                    <a:pt x="298310" y="2191612"/>
                    <a:pt x="278187" y="2168909"/>
                  </a:cubicBezTo>
                  <a:cubicBezTo>
                    <a:pt x="276639" y="2167361"/>
                    <a:pt x="275607" y="2165813"/>
                    <a:pt x="274059" y="2164265"/>
                  </a:cubicBezTo>
                  <a:cubicBezTo>
                    <a:pt x="238456" y="2122987"/>
                    <a:pt x="238972" y="2108540"/>
                    <a:pt x="276639" y="2069325"/>
                  </a:cubicBezTo>
                  <a:cubicBezTo>
                    <a:pt x="302954" y="2041463"/>
                    <a:pt x="327721" y="2013084"/>
                    <a:pt x="354551" y="1986253"/>
                  </a:cubicBezTo>
                  <a:cubicBezTo>
                    <a:pt x="367967" y="1972322"/>
                    <a:pt x="370547" y="1957874"/>
                    <a:pt x="363839" y="1940847"/>
                  </a:cubicBezTo>
                  <a:cubicBezTo>
                    <a:pt x="355067" y="1918660"/>
                    <a:pt x="342684" y="1898021"/>
                    <a:pt x="328237" y="1878930"/>
                  </a:cubicBezTo>
                  <a:cubicBezTo>
                    <a:pt x="316369" y="1863450"/>
                    <a:pt x="300374" y="1861902"/>
                    <a:pt x="283347" y="1866030"/>
                  </a:cubicBezTo>
                  <a:cubicBezTo>
                    <a:pt x="245680" y="1874802"/>
                    <a:pt x="208530" y="1883573"/>
                    <a:pt x="170864" y="1891829"/>
                  </a:cubicBezTo>
                  <a:cubicBezTo>
                    <a:pt x="165704" y="1892861"/>
                    <a:pt x="160544" y="1894409"/>
                    <a:pt x="155900" y="1895441"/>
                  </a:cubicBezTo>
                  <a:cubicBezTo>
                    <a:pt x="127521" y="1900601"/>
                    <a:pt x="113074" y="1893893"/>
                    <a:pt x="100175" y="1868094"/>
                  </a:cubicBezTo>
                  <a:cubicBezTo>
                    <a:pt x="95531" y="1858291"/>
                    <a:pt x="90887" y="1848487"/>
                    <a:pt x="87275" y="1838168"/>
                  </a:cubicBezTo>
                  <a:cubicBezTo>
                    <a:pt x="77988" y="1810821"/>
                    <a:pt x="83147" y="1795341"/>
                    <a:pt x="107915" y="1779862"/>
                  </a:cubicBezTo>
                  <a:cubicBezTo>
                    <a:pt x="143001" y="1757675"/>
                    <a:pt x="178603" y="1735488"/>
                    <a:pt x="213690" y="1713817"/>
                  </a:cubicBezTo>
                  <a:cubicBezTo>
                    <a:pt x="241552" y="1696274"/>
                    <a:pt x="245680" y="1686470"/>
                    <a:pt x="238972" y="1654480"/>
                  </a:cubicBezTo>
                  <a:cubicBezTo>
                    <a:pt x="234845" y="1636420"/>
                    <a:pt x="230201" y="1617845"/>
                    <a:pt x="222977" y="1600818"/>
                  </a:cubicBezTo>
                  <a:cubicBezTo>
                    <a:pt x="215753" y="1583791"/>
                    <a:pt x="203370" y="1575535"/>
                    <a:pt x="184279" y="1575019"/>
                  </a:cubicBezTo>
                  <a:cubicBezTo>
                    <a:pt x="142485" y="1574503"/>
                    <a:pt x="101207" y="1572955"/>
                    <a:pt x="59413" y="1571407"/>
                  </a:cubicBezTo>
                  <a:cubicBezTo>
                    <a:pt x="21746" y="1570375"/>
                    <a:pt x="10395" y="1560572"/>
                    <a:pt x="3687" y="1524453"/>
                  </a:cubicBezTo>
                  <a:cubicBezTo>
                    <a:pt x="3171" y="1520841"/>
                    <a:pt x="2139" y="1517230"/>
                    <a:pt x="1623" y="1513618"/>
                  </a:cubicBezTo>
                  <a:cubicBezTo>
                    <a:pt x="-4053" y="1467696"/>
                    <a:pt x="3687" y="1455828"/>
                    <a:pt x="48577" y="1442413"/>
                  </a:cubicBezTo>
                  <a:cubicBezTo>
                    <a:pt x="85727" y="1431061"/>
                    <a:pt x="122877" y="1418678"/>
                    <a:pt x="160544" y="1408358"/>
                  </a:cubicBezTo>
                  <a:cubicBezTo>
                    <a:pt x="181183" y="1402683"/>
                    <a:pt x="192018" y="1390815"/>
                    <a:pt x="194083" y="1370692"/>
                  </a:cubicBezTo>
                  <a:cubicBezTo>
                    <a:pt x="196147" y="1346957"/>
                    <a:pt x="197178" y="1322706"/>
                    <a:pt x="192534" y="1298971"/>
                  </a:cubicBezTo>
                  <a:cubicBezTo>
                    <a:pt x="189954" y="1283492"/>
                    <a:pt x="181183" y="1274204"/>
                    <a:pt x="166220" y="1269560"/>
                  </a:cubicBezTo>
                  <a:cubicBezTo>
                    <a:pt x="126490" y="1257693"/>
                    <a:pt x="86759" y="1245310"/>
                    <a:pt x="47029" y="1232926"/>
                  </a:cubicBezTo>
                  <a:cubicBezTo>
                    <a:pt x="3687" y="1219511"/>
                    <a:pt x="-957" y="1212287"/>
                    <a:pt x="1623" y="1166881"/>
                  </a:cubicBezTo>
                  <a:cubicBezTo>
                    <a:pt x="2139" y="1157593"/>
                    <a:pt x="4203" y="1148306"/>
                    <a:pt x="6267" y="1139534"/>
                  </a:cubicBezTo>
                  <a:cubicBezTo>
                    <a:pt x="12459" y="1116831"/>
                    <a:pt x="25358" y="1106512"/>
                    <a:pt x="49093" y="1105480"/>
                  </a:cubicBezTo>
                  <a:cubicBezTo>
                    <a:pt x="87791" y="1103932"/>
                    <a:pt x="125974" y="1102900"/>
                    <a:pt x="164672" y="1101868"/>
                  </a:cubicBezTo>
                  <a:cubicBezTo>
                    <a:pt x="170348" y="1101868"/>
                    <a:pt x="176023" y="1101352"/>
                    <a:pt x="181699" y="1101352"/>
                  </a:cubicBezTo>
                  <a:cubicBezTo>
                    <a:pt x="207498" y="1102384"/>
                    <a:pt x="220913" y="1087936"/>
                    <a:pt x="227621" y="1065233"/>
                  </a:cubicBezTo>
                  <a:cubicBezTo>
                    <a:pt x="232781" y="1048206"/>
                    <a:pt x="237425" y="1031179"/>
                    <a:pt x="241036" y="1014152"/>
                  </a:cubicBezTo>
                  <a:cubicBezTo>
                    <a:pt x="245680" y="990417"/>
                    <a:pt x="240005" y="979065"/>
                    <a:pt x="219366" y="965650"/>
                  </a:cubicBezTo>
                  <a:cubicBezTo>
                    <a:pt x="184279" y="943463"/>
                    <a:pt x="148676" y="921276"/>
                    <a:pt x="113590" y="899605"/>
                  </a:cubicBezTo>
                  <a:cubicBezTo>
                    <a:pt x="82116" y="879997"/>
                    <a:pt x="77472" y="867614"/>
                    <a:pt x="89855" y="832012"/>
                  </a:cubicBezTo>
                  <a:cubicBezTo>
                    <a:pt x="93467" y="820660"/>
                    <a:pt x="98111" y="809309"/>
                    <a:pt x="104818" y="799505"/>
                  </a:cubicBezTo>
                  <a:cubicBezTo>
                    <a:pt x="115654" y="782994"/>
                    <a:pt x="130617" y="774738"/>
                    <a:pt x="151256" y="779898"/>
                  </a:cubicBezTo>
                  <a:cubicBezTo>
                    <a:pt x="195114" y="790217"/>
                    <a:pt x="239489" y="799505"/>
                    <a:pt x="283347" y="810341"/>
                  </a:cubicBezTo>
                  <a:cubicBezTo>
                    <a:pt x="303469" y="815500"/>
                    <a:pt x="318949" y="810857"/>
                    <a:pt x="331332" y="794345"/>
                  </a:cubicBezTo>
                  <a:cubicBezTo>
                    <a:pt x="344232" y="776802"/>
                    <a:pt x="355584" y="757711"/>
                    <a:pt x="363839" y="737588"/>
                  </a:cubicBezTo>
                  <a:cubicBezTo>
                    <a:pt x="371063" y="719529"/>
                    <a:pt x="368999" y="704049"/>
                    <a:pt x="354551" y="689086"/>
                  </a:cubicBezTo>
                  <a:cubicBezTo>
                    <a:pt x="324625" y="658643"/>
                    <a:pt x="296246" y="627169"/>
                    <a:pt x="266835" y="595694"/>
                  </a:cubicBezTo>
                  <a:cubicBezTo>
                    <a:pt x="244132" y="570927"/>
                    <a:pt x="243100" y="556996"/>
                    <a:pt x="261675" y="529133"/>
                  </a:cubicBezTo>
                  <a:cubicBezTo>
                    <a:pt x="264771" y="525005"/>
                    <a:pt x="267351" y="520361"/>
                    <a:pt x="270447" y="516233"/>
                  </a:cubicBezTo>
                  <a:cubicBezTo>
                    <a:pt x="296762" y="481663"/>
                    <a:pt x="311209" y="478567"/>
                    <a:pt x="349907" y="498690"/>
                  </a:cubicBezTo>
                  <a:cubicBezTo>
                    <a:pt x="386026" y="517781"/>
                    <a:pt x="422144" y="536357"/>
                    <a:pt x="457231" y="555964"/>
                  </a:cubicBezTo>
                  <a:cubicBezTo>
                    <a:pt x="475806" y="566283"/>
                    <a:pt x="492318" y="564219"/>
                    <a:pt x="507797" y="551320"/>
                  </a:cubicBezTo>
                  <a:cubicBezTo>
                    <a:pt x="523276" y="538421"/>
                    <a:pt x="537723" y="523973"/>
                    <a:pt x="551139" y="508494"/>
                  </a:cubicBezTo>
                  <a:cubicBezTo>
                    <a:pt x="564555" y="492499"/>
                    <a:pt x="567650" y="476503"/>
                    <a:pt x="556815" y="456896"/>
                  </a:cubicBezTo>
                  <a:cubicBezTo>
                    <a:pt x="535143" y="418198"/>
                    <a:pt x="515020" y="378983"/>
                    <a:pt x="494381" y="339769"/>
                  </a:cubicBezTo>
                  <a:cubicBezTo>
                    <a:pt x="480966" y="313970"/>
                    <a:pt x="484062" y="300039"/>
                    <a:pt x="505217" y="280432"/>
                  </a:cubicBezTo>
                  <a:cubicBezTo>
                    <a:pt x="515020" y="271144"/>
                    <a:pt x="525856" y="263405"/>
                    <a:pt x="537723" y="256181"/>
                  </a:cubicBezTo>
                  <a:cubicBezTo>
                    <a:pt x="558362" y="244313"/>
                    <a:pt x="572810" y="245861"/>
                    <a:pt x="590353" y="261857"/>
                  </a:cubicBezTo>
                  <a:cubicBezTo>
                    <a:pt x="620280" y="289203"/>
                    <a:pt x="650207" y="317066"/>
                    <a:pt x="679617" y="344929"/>
                  </a:cubicBezTo>
                  <a:cubicBezTo>
                    <a:pt x="710576" y="374340"/>
                    <a:pt x="717284" y="375372"/>
                    <a:pt x="754950" y="355765"/>
                  </a:cubicBezTo>
                  <a:cubicBezTo>
                    <a:pt x="769913" y="348025"/>
                    <a:pt x="783845" y="339769"/>
                    <a:pt x="797260" y="329450"/>
                  </a:cubicBezTo>
                  <a:cubicBezTo>
                    <a:pt x="811707" y="317582"/>
                    <a:pt x="816351" y="303651"/>
                    <a:pt x="811707" y="285076"/>
                  </a:cubicBezTo>
                  <a:cubicBezTo>
                    <a:pt x="800872" y="242249"/>
                    <a:pt x="791585" y="198907"/>
                    <a:pt x="781781" y="156081"/>
                  </a:cubicBezTo>
                  <a:cubicBezTo>
                    <a:pt x="775589" y="128218"/>
                    <a:pt x="782297" y="114287"/>
                    <a:pt x="807064" y="100872"/>
                  </a:cubicBezTo>
                  <a:cubicBezTo>
                    <a:pt x="818415" y="95196"/>
                    <a:pt x="829766" y="90552"/>
                    <a:pt x="841634" y="86424"/>
                  </a:cubicBezTo>
                  <a:cubicBezTo>
                    <a:pt x="866917" y="78685"/>
                    <a:pt x="881364" y="83328"/>
                    <a:pt x="896328" y="106031"/>
                  </a:cubicBezTo>
                  <a:cubicBezTo>
                    <a:pt x="920062" y="142666"/>
                    <a:pt x="943798" y="179300"/>
                    <a:pt x="965469" y="217483"/>
                  </a:cubicBezTo>
                  <a:cubicBezTo>
                    <a:pt x="976820" y="237090"/>
                    <a:pt x="992299" y="243797"/>
                    <a:pt x="1013455" y="240702"/>
                  </a:cubicBezTo>
                  <a:cubicBezTo>
                    <a:pt x="1035641" y="237090"/>
                    <a:pt x="1057313" y="231414"/>
                    <a:pt x="1077952" y="222642"/>
                  </a:cubicBezTo>
                  <a:cubicBezTo>
                    <a:pt x="1092915" y="215935"/>
                    <a:pt x="1101171" y="205615"/>
                    <a:pt x="1101687" y="188072"/>
                  </a:cubicBezTo>
                  <a:cubicBezTo>
                    <a:pt x="1102719" y="143182"/>
                    <a:pt x="1105298" y="98808"/>
                    <a:pt x="1106847" y="53918"/>
                  </a:cubicBezTo>
                  <a:cubicBezTo>
                    <a:pt x="1107878" y="25023"/>
                    <a:pt x="1117166" y="12640"/>
                    <a:pt x="1145029" y="4900"/>
                  </a:cubicBezTo>
                  <a:cubicBezTo>
                    <a:pt x="1149672" y="3868"/>
                    <a:pt x="1154316" y="2320"/>
                    <a:pt x="1158960" y="1804"/>
                  </a:cubicBezTo>
                  <a:cubicBezTo>
                    <a:pt x="1210042" y="-3872"/>
                    <a:pt x="1222426" y="1804"/>
                    <a:pt x="1235841" y="48758"/>
                  </a:cubicBezTo>
                  <a:cubicBezTo>
                    <a:pt x="1246676" y="86940"/>
                    <a:pt x="1259576" y="124091"/>
                    <a:pt x="1269895" y="162273"/>
                  </a:cubicBezTo>
                  <a:cubicBezTo>
                    <a:pt x="1275055" y="180332"/>
                    <a:pt x="1285890" y="190136"/>
                    <a:pt x="1303434" y="192716"/>
                  </a:cubicBezTo>
                  <a:cubicBezTo>
                    <a:pt x="1327685" y="195812"/>
                    <a:pt x="1352452" y="195812"/>
                    <a:pt x="1376702" y="192716"/>
                  </a:cubicBezTo>
                  <a:cubicBezTo>
                    <a:pt x="1393730" y="190652"/>
                    <a:pt x="1404049" y="180332"/>
                    <a:pt x="1409209" y="163305"/>
                  </a:cubicBezTo>
                  <a:cubicBezTo>
                    <a:pt x="1421593" y="121511"/>
                    <a:pt x="1434492" y="79717"/>
                    <a:pt x="1447392" y="37922"/>
                  </a:cubicBezTo>
                  <a:cubicBezTo>
                    <a:pt x="1457195" y="6964"/>
                    <a:pt x="1466998" y="-260"/>
                    <a:pt x="1499505" y="256"/>
                  </a:cubicBezTo>
                  <a:cubicBezTo>
                    <a:pt x="1504149" y="256"/>
                    <a:pt x="1508793" y="256"/>
                    <a:pt x="1513436" y="772"/>
                  </a:cubicBezTo>
                  <a:cubicBezTo>
                    <a:pt x="1559358" y="5416"/>
                    <a:pt x="1572258" y="19347"/>
                    <a:pt x="1573290" y="65269"/>
                  </a:cubicBezTo>
                  <a:cubicBezTo>
                    <a:pt x="1574322" y="105515"/>
                    <a:pt x="1575870" y="145246"/>
                    <a:pt x="1576902" y="185492"/>
                  </a:cubicBezTo>
                  <a:cubicBezTo>
                    <a:pt x="1577418" y="201487"/>
                    <a:pt x="1583093" y="213871"/>
                    <a:pt x="1598057" y="220578"/>
                  </a:cubicBezTo>
                  <a:cubicBezTo>
                    <a:pt x="1622308" y="231414"/>
                    <a:pt x="1647590" y="238638"/>
                    <a:pt x="1674422" y="240702"/>
                  </a:cubicBezTo>
                  <a:cubicBezTo>
                    <a:pt x="1690933" y="241733"/>
                    <a:pt x="1702285" y="235026"/>
                    <a:pt x="1710540" y="221610"/>
                  </a:cubicBezTo>
                  <a:cubicBezTo>
                    <a:pt x="1733243" y="184976"/>
                    <a:pt x="1756462" y="148342"/>
                    <a:pt x="1779165" y="111707"/>
                  </a:cubicBezTo>
                  <a:cubicBezTo>
                    <a:pt x="1798772" y="80749"/>
                    <a:pt x="1810640" y="76621"/>
                    <a:pt x="1845726" y="88488"/>
                  </a:cubicBezTo>
                  <a:cubicBezTo>
                    <a:pt x="1849854" y="90036"/>
                    <a:pt x="1853466" y="91068"/>
                    <a:pt x="1857594" y="92616"/>
                  </a:cubicBezTo>
                  <a:cubicBezTo>
                    <a:pt x="1898356" y="110159"/>
                    <a:pt x="1905063" y="123059"/>
                    <a:pt x="1895260" y="166401"/>
                  </a:cubicBezTo>
                  <a:cubicBezTo>
                    <a:pt x="1886488" y="205099"/>
                    <a:pt x="1877717" y="243281"/>
                    <a:pt x="1868429" y="281980"/>
                  </a:cubicBezTo>
                  <a:cubicBezTo>
                    <a:pt x="1863269" y="303135"/>
                    <a:pt x="1868429" y="319646"/>
                    <a:pt x="1887004" y="332030"/>
                  </a:cubicBezTo>
                  <a:cubicBezTo>
                    <a:pt x="1906096" y="344929"/>
                    <a:pt x="1925187" y="356796"/>
                    <a:pt x="1946857" y="365052"/>
                  </a:cubicBezTo>
                  <a:cubicBezTo>
                    <a:pt x="1962337" y="370728"/>
                    <a:pt x="1974720" y="367116"/>
                    <a:pt x="1986588" y="355765"/>
                  </a:cubicBezTo>
                  <a:cubicBezTo>
                    <a:pt x="2018062" y="325838"/>
                    <a:pt x="2049537" y="296943"/>
                    <a:pt x="2081528" y="267532"/>
                  </a:cubicBezTo>
                  <a:cubicBezTo>
                    <a:pt x="2107843" y="242765"/>
                    <a:pt x="2122290" y="241733"/>
                    <a:pt x="2151701" y="261857"/>
                  </a:cubicBezTo>
                  <a:cubicBezTo>
                    <a:pt x="2153248" y="262889"/>
                    <a:pt x="2154281" y="263405"/>
                    <a:pt x="2155312" y="264437"/>
                  </a:cubicBezTo>
                  <a:cubicBezTo>
                    <a:pt x="2205363" y="300555"/>
                    <a:pt x="2198139" y="316034"/>
                    <a:pt x="2177500" y="353701"/>
                  </a:cubicBezTo>
                  <a:cubicBezTo>
                    <a:pt x="2158925" y="387755"/>
                    <a:pt x="2141381" y="422842"/>
                    <a:pt x="2122290" y="456896"/>
                  </a:cubicBezTo>
                  <a:cubicBezTo>
                    <a:pt x="2112487" y="474955"/>
                    <a:pt x="2114550" y="490435"/>
                    <a:pt x="2126934" y="505914"/>
                  </a:cubicBezTo>
                  <a:cubicBezTo>
                    <a:pt x="2140865" y="522941"/>
                    <a:pt x="2156345" y="538421"/>
                    <a:pt x="2173372" y="551836"/>
                  </a:cubicBezTo>
                  <a:cubicBezTo>
                    <a:pt x="2187819" y="563187"/>
                    <a:pt x="2202783" y="564735"/>
                    <a:pt x="2219810" y="555964"/>
                  </a:cubicBezTo>
                  <a:cubicBezTo>
                    <a:pt x="2258508" y="534809"/>
                    <a:pt x="2297722" y="514170"/>
                    <a:pt x="2336937" y="494046"/>
                  </a:cubicBezTo>
                  <a:cubicBezTo>
                    <a:pt x="2364799" y="479599"/>
                    <a:pt x="2380795" y="482695"/>
                    <a:pt x="2400917" y="507462"/>
                  </a:cubicBezTo>
                  <a:cubicBezTo>
                    <a:pt x="2408141" y="515717"/>
                    <a:pt x="2414849" y="524489"/>
                    <a:pt x="2420525" y="533777"/>
                  </a:cubicBezTo>
                  <a:cubicBezTo>
                    <a:pt x="2434972" y="556480"/>
                    <a:pt x="2433424" y="571443"/>
                    <a:pt x="2415365" y="591566"/>
                  </a:cubicBezTo>
                  <a:cubicBezTo>
                    <a:pt x="2384406" y="625105"/>
                    <a:pt x="2353448" y="659159"/>
                    <a:pt x="2321973" y="692182"/>
                  </a:cubicBezTo>
                  <a:cubicBezTo>
                    <a:pt x="2310106" y="704565"/>
                    <a:pt x="2307526" y="717981"/>
                    <a:pt x="2313718" y="733460"/>
                  </a:cubicBezTo>
                  <a:cubicBezTo>
                    <a:pt x="2323005" y="755647"/>
                    <a:pt x="2334357" y="776286"/>
                    <a:pt x="2349320" y="795377"/>
                  </a:cubicBezTo>
                  <a:cubicBezTo>
                    <a:pt x="2361187" y="810857"/>
                    <a:pt x="2375635" y="814984"/>
                    <a:pt x="2394726" y="810341"/>
                  </a:cubicBezTo>
                  <a:cubicBezTo>
                    <a:pt x="2438584" y="799505"/>
                    <a:pt x="2482958" y="789701"/>
                    <a:pt x="2526816" y="780414"/>
                  </a:cubicBezTo>
                  <a:cubicBezTo>
                    <a:pt x="2550035" y="775254"/>
                    <a:pt x="2563967" y="781962"/>
                    <a:pt x="2575834" y="803117"/>
                  </a:cubicBezTo>
                  <a:cubicBezTo>
                    <a:pt x="2582026" y="814468"/>
                    <a:pt x="2587186" y="826336"/>
                    <a:pt x="2591313" y="838719"/>
                  </a:cubicBezTo>
                  <a:cubicBezTo>
                    <a:pt x="2600085" y="867098"/>
                    <a:pt x="2595441" y="880514"/>
                    <a:pt x="2570158" y="896509"/>
                  </a:cubicBezTo>
                  <a:cubicBezTo>
                    <a:pt x="2534040" y="919212"/>
                    <a:pt x="2498437" y="942947"/>
                    <a:pt x="2461287" y="964102"/>
                  </a:cubicBezTo>
                  <a:cubicBezTo>
                    <a:pt x="2440132" y="976485"/>
                    <a:pt x="2434456" y="992997"/>
                    <a:pt x="2438068" y="1014668"/>
                  </a:cubicBezTo>
                  <a:cubicBezTo>
                    <a:pt x="2441164" y="1034791"/>
                    <a:pt x="2446840" y="1054398"/>
                    <a:pt x="2454063" y="1073489"/>
                  </a:cubicBezTo>
                  <a:cubicBezTo>
                    <a:pt x="2460771" y="1091032"/>
                    <a:pt x="2472638" y="1100320"/>
                    <a:pt x="2492762" y="1100836"/>
                  </a:cubicBezTo>
                  <a:cubicBezTo>
                    <a:pt x="2538168" y="1101352"/>
                    <a:pt x="2583058" y="1104448"/>
                    <a:pt x="2628464" y="1105996"/>
                  </a:cubicBezTo>
                  <a:cubicBezTo>
                    <a:pt x="2653230" y="1107028"/>
                    <a:pt x="2665614" y="1116831"/>
                    <a:pt x="2672322" y="1140566"/>
                  </a:cubicBezTo>
                  <a:cubicBezTo>
                    <a:pt x="2676449" y="1153982"/>
                    <a:pt x="2677998" y="1167913"/>
                    <a:pt x="2677998" y="1182360"/>
                  </a:cubicBezTo>
                  <a:cubicBezTo>
                    <a:pt x="2677998" y="1210223"/>
                    <a:pt x="2670258" y="1221575"/>
                    <a:pt x="2644459" y="1229830"/>
                  </a:cubicBezTo>
                  <a:cubicBezTo>
                    <a:pt x="2603697" y="1242730"/>
                    <a:pt x="2562934" y="1255113"/>
                    <a:pt x="2522172" y="1267497"/>
                  </a:cubicBezTo>
                  <a:cubicBezTo>
                    <a:pt x="2492762" y="1276268"/>
                    <a:pt x="2485022" y="1285556"/>
                    <a:pt x="2483990" y="1315998"/>
                  </a:cubicBezTo>
                  <a:cubicBezTo>
                    <a:pt x="2483474" y="1337153"/>
                    <a:pt x="2481926" y="1358824"/>
                    <a:pt x="2486570" y="1379980"/>
                  </a:cubicBezTo>
                  <a:cubicBezTo>
                    <a:pt x="2489666" y="1394427"/>
                    <a:pt x="2498437" y="1403199"/>
                    <a:pt x="2512885" y="1407842"/>
                  </a:cubicBezTo>
                  <a:cubicBezTo>
                    <a:pt x="2555711" y="1420742"/>
                    <a:pt x="2598537" y="1433641"/>
                    <a:pt x="2641363" y="1447057"/>
                  </a:cubicBezTo>
                  <a:cubicBezTo>
                    <a:pt x="2671290" y="1456344"/>
                    <a:pt x="2678514" y="1466664"/>
                    <a:pt x="2677998" y="1498138"/>
                  </a:cubicBezTo>
                  <a:cubicBezTo>
                    <a:pt x="2677998" y="1501234"/>
                    <a:pt x="2677998" y="1504330"/>
                    <a:pt x="2677998" y="1507426"/>
                  </a:cubicBezTo>
                  <a:cubicBezTo>
                    <a:pt x="2675934" y="1555928"/>
                    <a:pt x="2660454" y="1571407"/>
                    <a:pt x="2611952" y="1572955"/>
                  </a:cubicBezTo>
                  <a:cubicBezTo>
                    <a:pt x="2571190" y="1573987"/>
                    <a:pt x="2530944" y="1576051"/>
                    <a:pt x="2490182" y="1576567"/>
                  </a:cubicBezTo>
                  <a:cubicBezTo>
                    <a:pt x="2474702" y="1577083"/>
                    <a:pt x="2463867" y="1583791"/>
                    <a:pt x="2457675" y="1596690"/>
                  </a:cubicBezTo>
                  <a:cubicBezTo>
                    <a:pt x="2446324" y="1620941"/>
                    <a:pt x="2439100" y="1646224"/>
                    <a:pt x="2437036" y="1673055"/>
                  </a:cubicBezTo>
                  <a:cubicBezTo>
                    <a:pt x="2435488" y="1690082"/>
                    <a:pt x="2442712" y="1701434"/>
                    <a:pt x="2457159" y="1710205"/>
                  </a:cubicBezTo>
                  <a:cubicBezTo>
                    <a:pt x="2493278" y="1732392"/>
                    <a:pt x="2528880" y="1754579"/>
                    <a:pt x="2564483" y="1777282"/>
                  </a:cubicBezTo>
                  <a:cubicBezTo>
                    <a:pt x="2596989" y="1797405"/>
                    <a:pt x="2601117" y="1809789"/>
                    <a:pt x="2588733" y="1845907"/>
                  </a:cubicBezTo>
                  <a:cubicBezTo>
                    <a:pt x="2584606" y="1858291"/>
                    <a:pt x="2578930" y="1870158"/>
                    <a:pt x="2571706" y="1880994"/>
                  </a:cubicBezTo>
                  <a:cubicBezTo>
                    <a:pt x="2564998" y="1890797"/>
                    <a:pt x="2554163" y="1897505"/>
                    <a:pt x="2538684" y="1897505"/>
                  </a:cubicBezTo>
                  <a:close/>
                  <a:moveTo>
                    <a:pt x="1338521" y="2312867"/>
                  </a:moveTo>
                  <a:cubicBezTo>
                    <a:pt x="1869461" y="2314931"/>
                    <a:pt x="2317329" y="1887701"/>
                    <a:pt x="2316814" y="1335605"/>
                  </a:cubicBezTo>
                  <a:cubicBezTo>
                    <a:pt x="2316298" y="792797"/>
                    <a:pt x="1880813" y="359892"/>
                    <a:pt x="1340068" y="359376"/>
                  </a:cubicBezTo>
                  <a:cubicBezTo>
                    <a:pt x="796228" y="358860"/>
                    <a:pt x="363839" y="794861"/>
                    <a:pt x="361775" y="1331994"/>
                  </a:cubicBezTo>
                  <a:cubicBezTo>
                    <a:pt x="359711" y="1882026"/>
                    <a:pt x="806032" y="2314415"/>
                    <a:pt x="1338521" y="2312867"/>
                  </a:cubicBezTo>
                  <a:close/>
                </a:path>
              </a:pathLst>
            </a:custGeom>
            <a:grpFill/>
            <a:ln w="1270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6DBA38F7-B2A4-43C1-9197-40C391E9BBF2}"/>
                </a:ext>
              </a:extLst>
            </p:cNvPr>
            <p:cNvSpPr/>
            <p:nvPr/>
          </p:nvSpPr>
          <p:spPr>
            <a:xfrm>
              <a:off x="7628244" y="2084297"/>
              <a:ext cx="1757326" cy="1752551"/>
            </a:xfrm>
            <a:custGeom>
              <a:avLst/>
              <a:gdLst>
                <a:gd name="connsiteX0" fmla="*/ 30 w 1898796"/>
                <a:gd name="connsiteY0" fmla="*/ 947852 h 1893636"/>
                <a:gd name="connsiteX1" fmla="*/ 950461 w 1898796"/>
                <a:gd name="connsiteY1" fmla="*/ 2 h 1893636"/>
                <a:gd name="connsiteX2" fmla="*/ 1898827 w 1898796"/>
                <a:gd name="connsiteY2" fmla="*/ 950948 h 1893636"/>
                <a:gd name="connsiteX3" fmla="*/ 946849 w 1898796"/>
                <a:gd name="connsiteY3" fmla="*/ 1898283 h 1893636"/>
                <a:gd name="connsiteX4" fmla="*/ 30 w 1898796"/>
                <a:gd name="connsiteY4" fmla="*/ 947852 h 1893636"/>
                <a:gd name="connsiteX5" fmla="*/ 1187811 w 1898796"/>
                <a:gd name="connsiteY5" fmla="*/ 949916 h 1893636"/>
                <a:gd name="connsiteX6" fmla="*/ 949429 w 1898796"/>
                <a:gd name="connsiteY6" fmla="*/ 710503 h 1893636"/>
                <a:gd name="connsiteX7" fmla="*/ 710532 w 1898796"/>
                <a:gd name="connsiteY7" fmla="*/ 948368 h 1893636"/>
                <a:gd name="connsiteX8" fmla="*/ 948397 w 1898796"/>
                <a:gd name="connsiteY8" fmla="*/ 1188298 h 1893636"/>
                <a:gd name="connsiteX9" fmla="*/ 1187811 w 1898796"/>
                <a:gd name="connsiteY9" fmla="*/ 949916 h 18936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898796" h="1893636">
                  <a:moveTo>
                    <a:pt x="30" y="947852"/>
                  </a:moveTo>
                  <a:cubicBezTo>
                    <a:pt x="-3065" y="428263"/>
                    <a:pt x="426228" y="-1030"/>
                    <a:pt x="950461" y="2"/>
                  </a:cubicBezTo>
                  <a:cubicBezTo>
                    <a:pt x="1472114" y="1034"/>
                    <a:pt x="1899859" y="427747"/>
                    <a:pt x="1898827" y="950948"/>
                  </a:cubicBezTo>
                  <a:cubicBezTo>
                    <a:pt x="1897795" y="1468473"/>
                    <a:pt x="1477790" y="1899315"/>
                    <a:pt x="946849" y="1898283"/>
                  </a:cubicBezTo>
                  <a:cubicBezTo>
                    <a:pt x="411781" y="1896735"/>
                    <a:pt x="-4097" y="1460218"/>
                    <a:pt x="30" y="947852"/>
                  </a:cubicBezTo>
                  <a:close/>
                  <a:moveTo>
                    <a:pt x="1187811" y="949916"/>
                  </a:moveTo>
                  <a:cubicBezTo>
                    <a:pt x="1188327" y="817310"/>
                    <a:pt x="1084099" y="710503"/>
                    <a:pt x="949429" y="710503"/>
                  </a:cubicBezTo>
                  <a:cubicBezTo>
                    <a:pt x="805987" y="710503"/>
                    <a:pt x="710015" y="828146"/>
                    <a:pt x="710532" y="948368"/>
                  </a:cubicBezTo>
                  <a:cubicBezTo>
                    <a:pt x="711048" y="1081490"/>
                    <a:pt x="815791" y="1188298"/>
                    <a:pt x="948397" y="1188298"/>
                  </a:cubicBezTo>
                  <a:cubicBezTo>
                    <a:pt x="1081003" y="1188298"/>
                    <a:pt x="1187294" y="1083038"/>
                    <a:pt x="1187811" y="949916"/>
                  </a:cubicBezTo>
                  <a:close/>
                </a:path>
              </a:pathLst>
            </a:custGeom>
            <a:grpFill/>
            <a:ln w="1270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 dirty="0">
                <a:cs typeface="B Nazanin" pitchFamily="2" charset="-78"/>
              </a:endParaRPr>
            </a:p>
          </p:txBody>
        </p:sp>
      </p:grpSp>
      <p:sp>
        <p:nvSpPr>
          <p:cNvPr id="13" name="TextBox 12">
            <a:extLst>
              <a:ext uri="{FF2B5EF4-FFF2-40B4-BE49-F238E27FC236}">
                <a16:creationId xmlns:a16="http://schemas.microsoft.com/office/drawing/2014/main" id="{47E9F9A3-41FF-4E8D-BC50-55362F20C346}"/>
              </a:ext>
            </a:extLst>
          </p:cNvPr>
          <p:cNvSpPr txBox="1"/>
          <p:nvPr/>
        </p:nvSpPr>
        <p:spPr>
          <a:xfrm>
            <a:off x="3934530" y="3377289"/>
            <a:ext cx="4331369" cy="99520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fa-IR" altLang="ko-KR" sz="5867" dirty="0">
                <a:solidFill>
                  <a:schemeClr val="bg1"/>
                </a:solidFill>
                <a:cs typeface="B Nazanin" pitchFamily="2" charset="-78"/>
              </a:rPr>
              <a:t>متشکرم</a:t>
            </a:r>
            <a:endParaRPr lang="ko-KR" altLang="en-US" sz="5867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17A7DDD5-7A69-4408-A169-D3BEB20173D5}"/>
              </a:ext>
            </a:extLst>
          </p:cNvPr>
          <p:cNvSpPr txBox="1"/>
          <p:nvPr/>
        </p:nvSpPr>
        <p:spPr>
          <a:xfrm>
            <a:off x="3934482" y="4264092"/>
            <a:ext cx="4768084" cy="37965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fa-IR" altLang="ko-KR" sz="1867" dirty="0">
                <a:solidFill>
                  <a:schemeClr val="bg1"/>
                </a:solidFill>
                <a:cs typeface="B Nazanin" pitchFamily="2" charset="-78"/>
              </a:rPr>
              <a:t>عنوان فرعی ارائه را درج کنید</a:t>
            </a:r>
          </a:p>
        </p:txBody>
      </p:sp>
    </p:spTree>
    <p:extLst>
      <p:ext uri="{BB962C8B-B14F-4D97-AF65-F5344CB8AC3E}">
        <p14:creationId xmlns:p14="http://schemas.microsoft.com/office/powerpoint/2010/main" val="748142063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fontScale="92500" lnSpcReduction="20000"/>
          </a:bodyPr>
          <a:lstStyle/>
          <a:p>
            <a:r>
              <a:rPr lang="fa-IR" dirty="0">
                <a:cs typeface="B Nazanin" pitchFamily="2" charset="-78"/>
              </a:rPr>
              <a:t>اشکال کاملا قابل ویرایش</a:t>
            </a:r>
            <a:endParaRPr lang="en-US" dirty="0">
              <a:cs typeface="B Nazanin" pitchFamily="2" charset="-78"/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A5432F2A-1D4A-4A13-ADBF-F66A01ACD6B4}"/>
              </a:ext>
            </a:extLst>
          </p:cNvPr>
          <p:cNvGrpSpPr/>
          <p:nvPr/>
        </p:nvGrpSpPr>
        <p:grpSpPr>
          <a:xfrm>
            <a:off x="2978955" y="5043758"/>
            <a:ext cx="4425067" cy="1355914"/>
            <a:chOff x="3983392" y="1386078"/>
            <a:chExt cx="4425067" cy="1355914"/>
          </a:xfrm>
        </p:grpSpPr>
        <p:sp>
          <p:nvSpPr>
            <p:cNvPr id="4" name="Freeform: Shape 3">
              <a:extLst>
                <a:ext uri="{FF2B5EF4-FFF2-40B4-BE49-F238E27FC236}">
                  <a16:creationId xmlns:a16="http://schemas.microsoft.com/office/drawing/2014/main" id="{2BD44B44-0E26-4B00-83CE-707DFA3616ED}"/>
                </a:ext>
              </a:extLst>
            </p:cNvPr>
            <p:cNvSpPr/>
            <p:nvPr/>
          </p:nvSpPr>
          <p:spPr>
            <a:xfrm>
              <a:off x="7429500" y="1781175"/>
              <a:ext cx="978959" cy="960817"/>
            </a:xfrm>
            <a:custGeom>
              <a:avLst/>
              <a:gdLst>
                <a:gd name="connsiteX0" fmla="*/ 885118 w 885149"/>
                <a:gd name="connsiteY0" fmla="*/ 999263 h 999573"/>
                <a:gd name="connsiteX1" fmla="*/ 885120 w 885149"/>
                <a:gd name="connsiteY1" fmla="*/ 999263 h 999573"/>
                <a:gd name="connsiteX2" fmla="*/ 885120 w 885149"/>
                <a:gd name="connsiteY2" fmla="*/ 999573 h 999573"/>
                <a:gd name="connsiteX3" fmla="*/ 421711 w 885149"/>
                <a:gd name="connsiteY3" fmla="*/ 433 h 999573"/>
                <a:gd name="connsiteX4" fmla="*/ 496514 w 885149"/>
                <a:gd name="connsiteY4" fmla="*/ 72132 h 999573"/>
                <a:gd name="connsiteX5" fmla="*/ 496514 w 885149"/>
                <a:gd name="connsiteY5" fmla="*/ 358001 h 999573"/>
                <a:gd name="connsiteX6" fmla="*/ 496514 w 885149"/>
                <a:gd name="connsiteY6" fmla="*/ 366692 h 999573"/>
                <a:gd name="connsiteX7" fmla="*/ 501791 w 885149"/>
                <a:gd name="connsiteY7" fmla="*/ 370417 h 999573"/>
                <a:gd name="connsiteX8" fmla="*/ 606392 w 885149"/>
                <a:gd name="connsiteY8" fmla="*/ 361415 h 999573"/>
                <a:gd name="connsiteX9" fmla="*/ 831113 w 885149"/>
                <a:gd name="connsiteY9" fmla="*/ 522507 h 999573"/>
                <a:gd name="connsiteX10" fmla="*/ 845080 w 885149"/>
                <a:gd name="connsiteY10" fmla="*/ 560995 h 999573"/>
                <a:gd name="connsiteX11" fmla="*/ 850357 w 885149"/>
                <a:gd name="connsiteY11" fmla="*/ 563167 h 999573"/>
                <a:gd name="connsiteX12" fmla="*/ 865876 w 885149"/>
                <a:gd name="connsiteY12" fmla="*/ 582101 h 999573"/>
                <a:gd name="connsiteX13" fmla="*/ 866186 w 885149"/>
                <a:gd name="connsiteY13" fmla="*/ 648213 h 999573"/>
                <a:gd name="connsiteX14" fmla="*/ 879533 w 885149"/>
                <a:gd name="connsiteY14" fmla="*/ 648524 h 999573"/>
                <a:gd name="connsiteX15" fmla="*/ 885120 w 885149"/>
                <a:gd name="connsiteY15" fmla="*/ 654111 h 999573"/>
                <a:gd name="connsiteX16" fmla="*/ 885120 w 885149"/>
                <a:gd name="connsiteY16" fmla="*/ 657836 h 999573"/>
                <a:gd name="connsiteX17" fmla="*/ 885120 w 885149"/>
                <a:gd name="connsiteY17" fmla="*/ 949290 h 999573"/>
                <a:gd name="connsiteX18" fmla="*/ 884810 w 885149"/>
                <a:gd name="connsiteY18" fmla="*/ 953946 h 999573"/>
                <a:gd name="connsiteX19" fmla="*/ 885118 w 885149"/>
                <a:gd name="connsiteY19" fmla="*/ 999263 h 999573"/>
                <a:gd name="connsiteX20" fmla="*/ 0 w 885149"/>
                <a:gd name="connsiteY20" fmla="*/ 999263 h 999573"/>
                <a:gd name="connsiteX21" fmla="*/ 0 w 885149"/>
                <a:gd name="connsiteY21" fmla="*/ 378487 h 999573"/>
                <a:gd name="connsiteX22" fmla="*/ 154778 w 885149"/>
                <a:gd name="connsiteY22" fmla="*/ 378487 h 999573"/>
                <a:gd name="connsiteX23" fmla="*/ 162848 w 885149"/>
                <a:gd name="connsiteY23" fmla="*/ 369175 h 999573"/>
                <a:gd name="connsiteX24" fmla="*/ 162848 w 885149"/>
                <a:gd name="connsiteY24" fmla="*/ 186045 h 999573"/>
                <a:gd name="connsiteX25" fmla="*/ 162848 w 885149"/>
                <a:gd name="connsiteY25" fmla="*/ 78340 h 999573"/>
                <a:gd name="connsiteX26" fmla="*/ 164400 w 885149"/>
                <a:gd name="connsiteY26" fmla="*/ 67166 h 999573"/>
                <a:gd name="connsiteX27" fmla="*/ 164710 w 885149"/>
                <a:gd name="connsiteY27" fmla="*/ 80513 h 999573"/>
                <a:gd name="connsiteX28" fmla="*/ 164710 w 885149"/>
                <a:gd name="connsiteY28" fmla="*/ 366382 h 999573"/>
                <a:gd name="connsiteX29" fmla="*/ 164400 w 885149"/>
                <a:gd name="connsiteY29" fmla="*/ 379728 h 999573"/>
                <a:gd name="connsiteX30" fmla="*/ 165641 w 885149"/>
                <a:gd name="connsiteY30" fmla="*/ 379728 h 999573"/>
                <a:gd name="connsiteX31" fmla="*/ 165331 w 885149"/>
                <a:gd name="connsiteY31" fmla="*/ 379418 h 999573"/>
                <a:gd name="connsiteX32" fmla="*/ 165331 w 885149"/>
                <a:gd name="connsiteY32" fmla="*/ 72753 h 999573"/>
                <a:gd name="connsiteX33" fmla="*/ 165952 w 885149"/>
                <a:gd name="connsiteY33" fmla="*/ 67166 h 999573"/>
                <a:gd name="connsiteX34" fmla="*/ 242307 w 885149"/>
                <a:gd name="connsiteY34" fmla="*/ 743 h 999573"/>
                <a:gd name="connsiteX35" fmla="*/ 317110 w 885149"/>
                <a:gd name="connsiteY35" fmla="*/ 72443 h 999573"/>
                <a:gd name="connsiteX36" fmla="*/ 317110 w 885149"/>
                <a:gd name="connsiteY36" fmla="*/ 305856 h 999573"/>
                <a:gd name="connsiteX37" fmla="*/ 317110 w 885149"/>
                <a:gd name="connsiteY37" fmla="*/ 523127 h 999573"/>
                <a:gd name="connsiteX38" fmla="*/ 320214 w 885149"/>
                <a:gd name="connsiteY38" fmla="*/ 533991 h 999573"/>
                <a:gd name="connsiteX39" fmla="*/ 340079 w 885149"/>
                <a:gd name="connsiteY39" fmla="*/ 493951 h 999573"/>
                <a:gd name="connsiteX40" fmla="*/ 345045 w 885149"/>
                <a:gd name="connsiteY40" fmla="*/ 475948 h 999573"/>
                <a:gd name="connsiteX41" fmla="*/ 345045 w 885149"/>
                <a:gd name="connsiteY41" fmla="*/ 154695 h 999573"/>
                <a:gd name="connsiteX42" fmla="*/ 345045 w 885149"/>
                <a:gd name="connsiteY42" fmla="*/ 75547 h 999573"/>
                <a:gd name="connsiteX43" fmla="*/ 408364 w 885149"/>
                <a:gd name="connsiteY43" fmla="*/ 743 h 999573"/>
                <a:gd name="connsiteX44" fmla="*/ 421711 w 885149"/>
                <a:gd name="connsiteY44" fmla="*/ 433 h 9995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885149" h="999573">
                  <a:moveTo>
                    <a:pt x="885118" y="999263"/>
                  </a:moveTo>
                  <a:lnTo>
                    <a:pt x="885120" y="999263"/>
                  </a:lnTo>
                  <a:lnTo>
                    <a:pt x="885120" y="999573"/>
                  </a:lnTo>
                  <a:close/>
                  <a:moveTo>
                    <a:pt x="421711" y="433"/>
                  </a:moveTo>
                  <a:cubicBezTo>
                    <a:pt x="462372" y="-1430"/>
                    <a:pt x="496514" y="35507"/>
                    <a:pt x="496514" y="72132"/>
                  </a:cubicBezTo>
                  <a:cubicBezTo>
                    <a:pt x="496204" y="167421"/>
                    <a:pt x="496514" y="262712"/>
                    <a:pt x="496514" y="358001"/>
                  </a:cubicBezTo>
                  <a:cubicBezTo>
                    <a:pt x="496514" y="361105"/>
                    <a:pt x="496514" y="363898"/>
                    <a:pt x="496514" y="366692"/>
                  </a:cubicBezTo>
                  <a:cubicBezTo>
                    <a:pt x="496514" y="370106"/>
                    <a:pt x="499308" y="370417"/>
                    <a:pt x="501791" y="370417"/>
                  </a:cubicBezTo>
                  <a:cubicBezTo>
                    <a:pt x="535934" y="359863"/>
                    <a:pt x="571318" y="357070"/>
                    <a:pt x="606392" y="361415"/>
                  </a:cubicBezTo>
                  <a:cubicBezTo>
                    <a:pt x="710062" y="374452"/>
                    <a:pt x="785176" y="428459"/>
                    <a:pt x="831113" y="522507"/>
                  </a:cubicBezTo>
                  <a:cubicBezTo>
                    <a:pt x="837010" y="534922"/>
                    <a:pt x="842287" y="547648"/>
                    <a:pt x="845080" y="560995"/>
                  </a:cubicBezTo>
                  <a:cubicBezTo>
                    <a:pt x="846943" y="561926"/>
                    <a:pt x="848495" y="562857"/>
                    <a:pt x="850357" y="563167"/>
                  </a:cubicBezTo>
                  <a:cubicBezTo>
                    <a:pt x="861531" y="565650"/>
                    <a:pt x="865876" y="570617"/>
                    <a:pt x="865876" y="582101"/>
                  </a:cubicBezTo>
                  <a:cubicBezTo>
                    <a:pt x="866186" y="604138"/>
                    <a:pt x="866186" y="626176"/>
                    <a:pt x="866186" y="648213"/>
                  </a:cubicBezTo>
                  <a:cubicBezTo>
                    <a:pt x="870532" y="648524"/>
                    <a:pt x="875188" y="648524"/>
                    <a:pt x="879533" y="648524"/>
                  </a:cubicBezTo>
                  <a:cubicBezTo>
                    <a:pt x="883258" y="648524"/>
                    <a:pt x="885430" y="650076"/>
                    <a:pt x="885120" y="654111"/>
                  </a:cubicBezTo>
                  <a:cubicBezTo>
                    <a:pt x="885120" y="655352"/>
                    <a:pt x="885120" y="656594"/>
                    <a:pt x="885120" y="657836"/>
                  </a:cubicBezTo>
                  <a:cubicBezTo>
                    <a:pt x="885120" y="754987"/>
                    <a:pt x="885120" y="852138"/>
                    <a:pt x="885120" y="949290"/>
                  </a:cubicBezTo>
                  <a:cubicBezTo>
                    <a:pt x="885120" y="950842"/>
                    <a:pt x="884810" y="952394"/>
                    <a:pt x="884810" y="953946"/>
                  </a:cubicBezTo>
                  <a:lnTo>
                    <a:pt x="885118" y="999263"/>
                  </a:lnTo>
                  <a:lnTo>
                    <a:pt x="0" y="999263"/>
                  </a:lnTo>
                  <a:lnTo>
                    <a:pt x="0" y="378487"/>
                  </a:lnTo>
                  <a:lnTo>
                    <a:pt x="154778" y="378487"/>
                  </a:lnTo>
                  <a:cubicBezTo>
                    <a:pt x="162848" y="378487"/>
                    <a:pt x="162848" y="378176"/>
                    <a:pt x="162848" y="369175"/>
                  </a:cubicBezTo>
                  <a:cubicBezTo>
                    <a:pt x="162848" y="308029"/>
                    <a:pt x="162848" y="247193"/>
                    <a:pt x="162848" y="186045"/>
                  </a:cubicBezTo>
                  <a:cubicBezTo>
                    <a:pt x="162848" y="150040"/>
                    <a:pt x="162848" y="114345"/>
                    <a:pt x="162848" y="78340"/>
                  </a:cubicBezTo>
                  <a:cubicBezTo>
                    <a:pt x="162848" y="74615"/>
                    <a:pt x="161606" y="70580"/>
                    <a:pt x="164400" y="67166"/>
                  </a:cubicBezTo>
                  <a:cubicBezTo>
                    <a:pt x="164710" y="71511"/>
                    <a:pt x="164710" y="76167"/>
                    <a:pt x="164710" y="80513"/>
                  </a:cubicBezTo>
                  <a:cubicBezTo>
                    <a:pt x="164710" y="175802"/>
                    <a:pt x="164710" y="271093"/>
                    <a:pt x="164710" y="366382"/>
                  </a:cubicBezTo>
                  <a:cubicBezTo>
                    <a:pt x="164710" y="370727"/>
                    <a:pt x="164400" y="375383"/>
                    <a:pt x="164400" y="379728"/>
                  </a:cubicBezTo>
                  <a:cubicBezTo>
                    <a:pt x="164710" y="379728"/>
                    <a:pt x="165331" y="379728"/>
                    <a:pt x="165641" y="379728"/>
                  </a:cubicBezTo>
                  <a:cubicBezTo>
                    <a:pt x="165641" y="379728"/>
                    <a:pt x="165331" y="379418"/>
                    <a:pt x="165331" y="379418"/>
                  </a:cubicBezTo>
                  <a:cubicBezTo>
                    <a:pt x="165331" y="277300"/>
                    <a:pt x="165331" y="174871"/>
                    <a:pt x="165331" y="72753"/>
                  </a:cubicBezTo>
                  <a:cubicBezTo>
                    <a:pt x="165331" y="70891"/>
                    <a:pt x="165020" y="69028"/>
                    <a:pt x="165952" y="67166"/>
                  </a:cubicBezTo>
                  <a:cubicBezTo>
                    <a:pt x="170918" y="22470"/>
                    <a:pt x="212199" y="-2361"/>
                    <a:pt x="242307" y="743"/>
                  </a:cubicBezTo>
                  <a:cubicBezTo>
                    <a:pt x="281416" y="-1740"/>
                    <a:pt x="317421" y="34886"/>
                    <a:pt x="317110" y="72443"/>
                  </a:cubicBezTo>
                  <a:cubicBezTo>
                    <a:pt x="316800" y="150040"/>
                    <a:pt x="317110" y="227949"/>
                    <a:pt x="317110" y="305856"/>
                  </a:cubicBezTo>
                  <a:cubicBezTo>
                    <a:pt x="317110" y="378176"/>
                    <a:pt x="317110" y="450807"/>
                    <a:pt x="317110" y="523127"/>
                  </a:cubicBezTo>
                  <a:cubicBezTo>
                    <a:pt x="317110" y="526852"/>
                    <a:pt x="314938" y="531508"/>
                    <a:pt x="320214" y="533991"/>
                  </a:cubicBezTo>
                  <a:cubicBezTo>
                    <a:pt x="325180" y="519713"/>
                    <a:pt x="332319" y="506677"/>
                    <a:pt x="340079" y="493951"/>
                  </a:cubicBezTo>
                  <a:cubicBezTo>
                    <a:pt x="343804" y="488053"/>
                    <a:pt x="345045" y="482466"/>
                    <a:pt x="345045" y="475948"/>
                  </a:cubicBezTo>
                  <a:cubicBezTo>
                    <a:pt x="345045" y="368865"/>
                    <a:pt x="345045" y="261781"/>
                    <a:pt x="345045" y="154695"/>
                  </a:cubicBezTo>
                  <a:cubicBezTo>
                    <a:pt x="345045" y="128312"/>
                    <a:pt x="345666" y="101929"/>
                    <a:pt x="345045" y="75547"/>
                  </a:cubicBezTo>
                  <a:cubicBezTo>
                    <a:pt x="344114" y="43266"/>
                    <a:pt x="367393" y="8503"/>
                    <a:pt x="408364" y="743"/>
                  </a:cubicBezTo>
                  <a:cubicBezTo>
                    <a:pt x="412710" y="-188"/>
                    <a:pt x="417366" y="-188"/>
                    <a:pt x="421711" y="433"/>
                  </a:cubicBezTo>
                  <a:close/>
                </a:path>
              </a:pathLst>
            </a:custGeom>
            <a:solidFill>
              <a:schemeClr val="accent2"/>
            </a:solidFill>
            <a:ln w="3651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/>
            </a:p>
          </p:txBody>
        </p:sp>
        <p:sp>
          <p:nvSpPr>
            <p:cNvPr id="5" name="Freeform: Shape 4">
              <a:extLst>
                <a:ext uri="{FF2B5EF4-FFF2-40B4-BE49-F238E27FC236}">
                  <a16:creationId xmlns:a16="http://schemas.microsoft.com/office/drawing/2014/main" id="{87A3D21E-6EE3-4B59-A6EA-73A3386B026A}"/>
                </a:ext>
              </a:extLst>
            </p:cNvPr>
            <p:cNvSpPr/>
            <p:nvPr/>
          </p:nvSpPr>
          <p:spPr>
            <a:xfrm>
              <a:off x="3983392" y="1627126"/>
              <a:ext cx="2234528" cy="1111017"/>
            </a:xfrm>
            <a:custGeom>
              <a:avLst/>
              <a:gdLst>
                <a:gd name="connsiteX0" fmla="*/ 1359605 w 4190656"/>
                <a:gd name="connsiteY0" fmla="*/ 2009520 h 2083613"/>
                <a:gd name="connsiteX1" fmla="*/ 1359605 w 4190656"/>
                <a:gd name="connsiteY1" fmla="*/ 2049344 h 2083613"/>
                <a:gd name="connsiteX2" fmla="*/ 1942246 w 4190656"/>
                <a:gd name="connsiteY2" fmla="*/ 2049344 h 2083613"/>
                <a:gd name="connsiteX3" fmla="*/ 1942246 w 4190656"/>
                <a:gd name="connsiteY3" fmla="*/ 2009520 h 2083613"/>
                <a:gd name="connsiteX4" fmla="*/ 3736514 w 4190656"/>
                <a:gd name="connsiteY4" fmla="*/ 2004560 h 2083613"/>
                <a:gd name="connsiteX5" fmla="*/ 3736514 w 4190656"/>
                <a:gd name="connsiteY5" fmla="*/ 2044384 h 2083613"/>
                <a:gd name="connsiteX6" fmla="*/ 4087017 w 4190656"/>
                <a:gd name="connsiteY6" fmla="*/ 2044384 h 2083613"/>
                <a:gd name="connsiteX7" fmla="*/ 4087017 w 4190656"/>
                <a:gd name="connsiteY7" fmla="*/ 2004560 h 2083613"/>
                <a:gd name="connsiteX8" fmla="*/ 3320982 w 4190656"/>
                <a:gd name="connsiteY8" fmla="*/ 2004560 h 2083613"/>
                <a:gd name="connsiteX9" fmla="*/ 3320982 w 4190656"/>
                <a:gd name="connsiteY9" fmla="*/ 2044384 h 2083613"/>
                <a:gd name="connsiteX10" fmla="*/ 3671485 w 4190656"/>
                <a:gd name="connsiteY10" fmla="*/ 2044384 h 2083613"/>
                <a:gd name="connsiteX11" fmla="*/ 3671485 w 4190656"/>
                <a:gd name="connsiteY11" fmla="*/ 2004560 h 2083613"/>
                <a:gd name="connsiteX12" fmla="*/ 1359605 w 4190656"/>
                <a:gd name="connsiteY12" fmla="*/ 1948423 h 2083613"/>
                <a:gd name="connsiteX13" fmla="*/ 1359605 w 4190656"/>
                <a:gd name="connsiteY13" fmla="*/ 1988247 h 2083613"/>
                <a:gd name="connsiteX14" fmla="*/ 1942246 w 4190656"/>
                <a:gd name="connsiteY14" fmla="*/ 1988247 h 2083613"/>
                <a:gd name="connsiteX15" fmla="*/ 1942246 w 4190656"/>
                <a:gd name="connsiteY15" fmla="*/ 1948423 h 2083613"/>
                <a:gd name="connsiteX16" fmla="*/ 3736514 w 4190656"/>
                <a:gd name="connsiteY16" fmla="*/ 1943463 h 2083613"/>
                <a:gd name="connsiteX17" fmla="*/ 3736514 w 4190656"/>
                <a:gd name="connsiteY17" fmla="*/ 1983287 h 2083613"/>
                <a:gd name="connsiteX18" fmla="*/ 4087017 w 4190656"/>
                <a:gd name="connsiteY18" fmla="*/ 1983287 h 2083613"/>
                <a:gd name="connsiteX19" fmla="*/ 4087017 w 4190656"/>
                <a:gd name="connsiteY19" fmla="*/ 1943463 h 2083613"/>
                <a:gd name="connsiteX20" fmla="*/ 3320982 w 4190656"/>
                <a:gd name="connsiteY20" fmla="*/ 1943463 h 2083613"/>
                <a:gd name="connsiteX21" fmla="*/ 3320982 w 4190656"/>
                <a:gd name="connsiteY21" fmla="*/ 1983287 h 2083613"/>
                <a:gd name="connsiteX22" fmla="*/ 3671485 w 4190656"/>
                <a:gd name="connsiteY22" fmla="*/ 1983287 h 2083613"/>
                <a:gd name="connsiteX23" fmla="*/ 3671485 w 4190656"/>
                <a:gd name="connsiteY23" fmla="*/ 1943463 h 2083613"/>
                <a:gd name="connsiteX24" fmla="*/ 1359605 w 4190656"/>
                <a:gd name="connsiteY24" fmla="*/ 1887327 h 2083613"/>
                <a:gd name="connsiteX25" fmla="*/ 1359605 w 4190656"/>
                <a:gd name="connsiteY25" fmla="*/ 1927151 h 2083613"/>
                <a:gd name="connsiteX26" fmla="*/ 1942246 w 4190656"/>
                <a:gd name="connsiteY26" fmla="*/ 1927151 h 2083613"/>
                <a:gd name="connsiteX27" fmla="*/ 1942246 w 4190656"/>
                <a:gd name="connsiteY27" fmla="*/ 1887327 h 2083613"/>
                <a:gd name="connsiteX28" fmla="*/ 3736514 w 4190656"/>
                <a:gd name="connsiteY28" fmla="*/ 1882367 h 2083613"/>
                <a:gd name="connsiteX29" fmla="*/ 3736514 w 4190656"/>
                <a:gd name="connsiteY29" fmla="*/ 1922191 h 2083613"/>
                <a:gd name="connsiteX30" fmla="*/ 4087017 w 4190656"/>
                <a:gd name="connsiteY30" fmla="*/ 1922191 h 2083613"/>
                <a:gd name="connsiteX31" fmla="*/ 4087017 w 4190656"/>
                <a:gd name="connsiteY31" fmla="*/ 1882367 h 2083613"/>
                <a:gd name="connsiteX32" fmla="*/ 3320982 w 4190656"/>
                <a:gd name="connsiteY32" fmla="*/ 1882367 h 2083613"/>
                <a:gd name="connsiteX33" fmla="*/ 3320982 w 4190656"/>
                <a:gd name="connsiteY33" fmla="*/ 1922191 h 2083613"/>
                <a:gd name="connsiteX34" fmla="*/ 3671485 w 4190656"/>
                <a:gd name="connsiteY34" fmla="*/ 1922191 h 2083613"/>
                <a:gd name="connsiteX35" fmla="*/ 3671485 w 4190656"/>
                <a:gd name="connsiteY35" fmla="*/ 1882367 h 2083613"/>
                <a:gd name="connsiteX36" fmla="*/ 3051754 w 4190656"/>
                <a:gd name="connsiteY36" fmla="*/ 1873675 h 2083613"/>
                <a:gd name="connsiteX37" fmla="*/ 3051754 w 4190656"/>
                <a:gd name="connsiteY37" fmla="*/ 1939321 h 2083613"/>
                <a:gd name="connsiteX38" fmla="*/ 3149850 w 4190656"/>
                <a:gd name="connsiteY38" fmla="*/ 1939321 h 2083613"/>
                <a:gd name="connsiteX39" fmla="*/ 3149850 w 4190656"/>
                <a:gd name="connsiteY39" fmla="*/ 1873675 h 2083613"/>
                <a:gd name="connsiteX40" fmla="*/ 2868153 w 4190656"/>
                <a:gd name="connsiteY40" fmla="*/ 1873675 h 2083613"/>
                <a:gd name="connsiteX41" fmla="*/ 2868153 w 4190656"/>
                <a:gd name="connsiteY41" fmla="*/ 1939321 h 2083613"/>
                <a:gd name="connsiteX42" fmla="*/ 2966249 w 4190656"/>
                <a:gd name="connsiteY42" fmla="*/ 1939321 h 2083613"/>
                <a:gd name="connsiteX43" fmla="*/ 2966249 w 4190656"/>
                <a:gd name="connsiteY43" fmla="*/ 1873675 h 2083613"/>
                <a:gd name="connsiteX44" fmla="*/ 2684553 w 4190656"/>
                <a:gd name="connsiteY44" fmla="*/ 1873675 h 2083613"/>
                <a:gd name="connsiteX45" fmla="*/ 2684553 w 4190656"/>
                <a:gd name="connsiteY45" fmla="*/ 1939321 h 2083613"/>
                <a:gd name="connsiteX46" fmla="*/ 2782649 w 4190656"/>
                <a:gd name="connsiteY46" fmla="*/ 1939321 h 2083613"/>
                <a:gd name="connsiteX47" fmla="*/ 2782649 w 4190656"/>
                <a:gd name="connsiteY47" fmla="*/ 1873675 h 2083613"/>
                <a:gd name="connsiteX48" fmla="*/ 1359605 w 4190656"/>
                <a:gd name="connsiteY48" fmla="*/ 1826230 h 2083613"/>
                <a:gd name="connsiteX49" fmla="*/ 1359605 w 4190656"/>
                <a:gd name="connsiteY49" fmla="*/ 1866054 h 2083613"/>
                <a:gd name="connsiteX50" fmla="*/ 1942246 w 4190656"/>
                <a:gd name="connsiteY50" fmla="*/ 1866054 h 2083613"/>
                <a:gd name="connsiteX51" fmla="*/ 1942246 w 4190656"/>
                <a:gd name="connsiteY51" fmla="*/ 1826230 h 2083613"/>
                <a:gd name="connsiteX52" fmla="*/ 3736514 w 4190656"/>
                <a:gd name="connsiteY52" fmla="*/ 1821270 h 2083613"/>
                <a:gd name="connsiteX53" fmla="*/ 3736514 w 4190656"/>
                <a:gd name="connsiteY53" fmla="*/ 1861094 h 2083613"/>
                <a:gd name="connsiteX54" fmla="*/ 4087017 w 4190656"/>
                <a:gd name="connsiteY54" fmla="*/ 1861094 h 2083613"/>
                <a:gd name="connsiteX55" fmla="*/ 4087017 w 4190656"/>
                <a:gd name="connsiteY55" fmla="*/ 1821270 h 2083613"/>
                <a:gd name="connsiteX56" fmla="*/ 3320982 w 4190656"/>
                <a:gd name="connsiteY56" fmla="*/ 1821270 h 2083613"/>
                <a:gd name="connsiteX57" fmla="*/ 3320982 w 4190656"/>
                <a:gd name="connsiteY57" fmla="*/ 1861094 h 2083613"/>
                <a:gd name="connsiteX58" fmla="*/ 3671485 w 4190656"/>
                <a:gd name="connsiteY58" fmla="*/ 1861094 h 2083613"/>
                <a:gd name="connsiteX59" fmla="*/ 3671485 w 4190656"/>
                <a:gd name="connsiteY59" fmla="*/ 1821270 h 2083613"/>
                <a:gd name="connsiteX60" fmla="*/ 3051754 w 4190656"/>
                <a:gd name="connsiteY60" fmla="*/ 1737466 h 2083613"/>
                <a:gd name="connsiteX61" fmla="*/ 3051754 w 4190656"/>
                <a:gd name="connsiteY61" fmla="*/ 1803112 h 2083613"/>
                <a:gd name="connsiteX62" fmla="*/ 3149850 w 4190656"/>
                <a:gd name="connsiteY62" fmla="*/ 1803112 h 2083613"/>
                <a:gd name="connsiteX63" fmla="*/ 3149850 w 4190656"/>
                <a:gd name="connsiteY63" fmla="*/ 1737466 h 2083613"/>
                <a:gd name="connsiteX64" fmla="*/ 2868153 w 4190656"/>
                <a:gd name="connsiteY64" fmla="*/ 1737466 h 2083613"/>
                <a:gd name="connsiteX65" fmla="*/ 2868153 w 4190656"/>
                <a:gd name="connsiteY65" fmla="*/ 1803112 h 2083613"/>
                <a:gd name="connsiteX66" fmla="*/ 2966249 w 4190656"/>
                <a:gd name="connsiteY66" fmla="*/ 1803112 h 2083613"/>
                <a:gd name="connsiteX67" fmla="*/ 2966249 w 4190656"/>
                <a:gd name="connsiteY67" fmla="*/ 1737466 h 2083613"/>
                <a:gd name="connsiteX68" fmla="*/ 2684553 w 4190656"/>
                <a:gd name="connsiteY68" fmla="*/ 1737466 h 2083613"/>
                <a:gd name="connsiteX69" fmla="*/ 2684553 w 4190656"/>
                <a:gd name="connsiteY69" fmla="*/ 1803112 h 2083613"/>
                <a:gd name="connsiteX70" fmla="*/ 2782649 w 4190656"/>
                <a:gd name="connsiteY70" fmla="*/ 1803112 h 2083613"/>
                <a:gd name="connsiteX71" fmla="*/ 2782649 w 4190656"/>
                <a:gd name="connsiteY71" fmla="*/ 1737466 h 2083613"/>
                <a:gd name="connsiteX72" fmla="*/ 3051754 w 4190656"/>
                <a:gd name="connsiteY72" fmla="*/ 1601257 h 2083613"/>
                <a:gd name="connsiteX73" fmla="*/ 3051754 w 4190656"/>
                <a:gd name="connsiteY73" fmla="*/ 1666903 h 2083613"/>
                <a:gd name="connsiteX74" fmla="*/ 3149850 w 4190656"/>
                <a:gd name="connsiteY74" fmla="*/ 1666903 h 2083613"/>
                <a:gd name="connsiteX75" fmla="*/ 3149850 w 4190656"/>
                <a:gd name="connsiteY75" fmla="*/ 1601257 h 2083613"/>
                <a:gd name="connsiteX76" fmla="*/ 2868153 w 4190656"/>
                <a:gd name="connsiteY76" fmla="*/ 1601257 h 2083613"/>
                <a:gd name="connsiteX77" fmla="*/ 2868153 w 4190656"/>
                <a:gd name="connsiteY77" fmla="*/ 1666903 h 2083613"/>
                <a:gd name="connsiteX78" fmla="*/ 2966249 w 4190656"/>
                <a:gd name="connsiteY78" fmla="*/ 1666903 h 2083613"/>
                <a:gd name="connsiteX79" fmla="*/ 2966249 w 4190656"/>
                <a:gd name="connsiteY79" fmla="*/ 1601257 h 2083613"/>
                <a:gd name="connsiteX80" fmla="*/ 2684553 w 4190656"/>
                <a:gd name="connsiteY80" fmla="*/ 1601257 h 2083613"/>
                <a:gd name="connsiteX81" fmla="*/ 2684553 w 4190656"/>
                <a:gd name="connsiteY81" fmla="*/ 1666903 h 2083613"/>
                <a:gd name="connsiteX82" fmla="*/ 2782649 w 4190656"/>
                <a:gd name="connsiteY82" fmla="*/ 1666903 h 2083613"/>
                <a:gd name="connsiteX83" fmla="*/ 2782649 w 4190656"/>
                <a:gd name="connsiteY83" fmla="*/ 1601257 h 2083613"/>
                <a:gd name="connsiteX84" fmla="*/ 1003047 w 4190656"/>
                <a:gd name="connsiteY84" fmla="*/ 1464531 h 2083613"/>
                <a:gd name="connsiteX85" fmla="*/ 1003047 w 4190656"/>
                <a:gd name="connsiteY85" fmla="*/ 2082216 h 2083613"/>
                <a:gd name="connsiteX86" fmla="*/ 1259865 w 4190656"/>
                <a:gd name="connsiteY86" fmla="*/ 2082216 h 2083613"/>
                <a:gd name="connsiteX87" fmla="*/ 1259865 w 4190656"/>
                <a:gd name="connsiteY87" fmla="*/ 1464531 h 2083613"/>
                <a:gd name="connsiteX88" fmla="*/ 640721 w 4190656"/>
                <a:gd name="connsiteY88" fmla="*/ 1461809 h 2083613"/>
                <a:gd name="connsiteX89" fmla="*/ 640721 w 4190656"/>
                <a:gd name="connsiteY89" fmla="*/ 2079494 h 2083613"/>
                <a:gd name="connsiteX90" fmla="*/ 860983 w 4190656"/>
                <a:gd name="connsiteY90" fmla="*/ 2079494 h 2083613"/>
                <a:gd name="connsiteX91" fmla="*/ 860983 w 4190656"/>
                <a:gd name="connsiteY91" fmla="*/ 1461809 h 2083613"/>
                <a:gd name="connsiteX92" fmla="*/ 3977387 w 4190656"/>
                <a:gd name="connsiteY92" fmla="*/ 1437108 h 2083613"/>
                <a:gd name="connsiteX93" fmla="*/ 3977387 w 4190656"/>
                <a:gd name="connsiteY93" fmla="*/ 1502754 h 2083613"/>
                <a:gd name="connsiteX94" fmla="*/ 4075483 w 4190656"/>
                <a:gd name="connsiteY94" fmla="*/ 1502754 h 2083613"/>
                <a:gd name="connsiteX95" fmla="*/ 4075483 w 4190656"/>
                <a:gd name="connsiteY95" fmla="*/ 1437108 h 2083613"/>
                <a:gd name="connsiteX96" fmla="*/ 3793786 w 4190656"/>
                <a:gd name="connsiteY96" fmla="*/ 1437108 h 2083613"/>
                <a:gd name="connsiteX97" fmla="*/ 3793786 w 4190656"/>
                <a:gd name="connsiteY97" fmla="*/ 1502754 h 2083613"/>
                <a:gd name="connsiteX98" fmla="*/ 3891882 w 4190656"/>
                <a:gd name="connsiteY98" fmla="*/ 1502754 h 2083613"/>
                <a:gd name="connsiteX99" fmla="*/ 3891882 w 4190656"/>
                <a:gd name="connsiteY99" fmla="*/ 1437108 h 2083613"/>
                <a:gd name="connsiteX100" fmla="*/ 3610186 w 4190656"/>
                <a:gd name="connsiteY100" fmla="*/ 1437108 h 2083613"/>
                <a:gd name="connsiteX101" fmla="*/ 3610186 w 4190656"/>
                <a:gd name="connsiteY101" fmla="*/ 1502754 h 2083613"/>
                <a:gd name="connsiteX102" fmla="*/ 3708282 w 4190656"/>
                <a:gd name="connsiteY102" fmla="*/ 1502754 h 2083613"/>
                <a:gd name="connsiteX103" fmla="*/ 3708282 w 4190656"/>
                <a:gd name="connsiteY103" fmla="*/ 1437108 h 2083613"/>
                <a:gd name="connsiteX104" fmla="*/ 3413613 w 4190656"/>
                <a:gd name="connsiteY104" fmla="*/ 1437108 h 2083613"/>
                <a:gd name="connsiteX105" fmla="*/ 3413613 w 4190656"/>
                <a:gd name="connsiteY105" fmla="*/ 1502754 h 2083613"/>
                <a:gd name="connsiteX106" fmla="*/ 3511709 w 4190656"/>
                <a:gd name="connsiteY106" fmla="*/ 1502754 h 2083613"/>
                <a:gd name="connsiteX107" fmla="*/ 3511709 w 4190656"/>
                <a:gd name="connsiteY107" fmla="*/ 1437108 h 2083613"/>
                <a:gd name="connsiteX108" fmla="*/ 3230013 w 4190656"/>
                <a:gd name="connsiteY108" fmla="*/ 1437108 h 2083613"/>
                <a:gd name="connsiteX109" fmla="*/ 3230013 w 4190656"/>
                <a:gd name="connsiteY109" fmla="*/ 1502754 h 2083613"/>
                <a:gd name="connsiteX110" fmla="*/ 3328109 w 4190656"/>
                <a:gd name="connsiteY110" fmla="*/ 1502754 h 2083613"/>
                <a:gd name="connsiteX111" fmla="*/ 3328109 w 4190656"/>
                <a:gd name="connsiteY111" fmla="*/ 1437108 h 2083613"/>
                <a:gd name="connsiteX112" fmla="*/ 3051754 w 4190656"/>
                <a:gd name="connsiteY112" fmla="*/ 1437108 h 2083613"/>
                <a:gd name="connsiteX113" fmla="*/ 3051754 w 4190656"/>
                <a:gd name="connsiteY113" fmla="*/ 1502754 h 2083613"/>
                <a:gd name="connsiteX114" fmla="*/ 3149850 w 4190656"/>
                <a:gd name="connsiteY114" fmla="*/ 1502754 h 2083613"/>
                <a:gd name="connsiteX115" fmla="*/ 3149850 w 4190656"/>
                <a:gd name="connsiteY115" fmla="*/ 1437108 h 2083613"/>
                <a:gd name="connsiteX116" fmla="*/ 2868153 w 4190656"/>
                <a:gd name="connsiteY116" fmla="*/ 1437108 h 2083613"/>
                <a:gd name="connsiteX117" fmla="*/ 2868153 w 4190656"/>
                <a:gd name="connsiteY117" fmla="*/ 1502754 h 2083613"/>
                <a:gd name="connsiteX118" fmla="*/ 2966249 w 4190656"/>
                <a:gd name="connsiteY118" fmla="*/ 1502754 h 2083613"/>
                <a:gd name="connsiteX119" fmla="*/ 2966249 w 4190656"/>
                <a:gd name="connsiteY119" fmla="*/ 1437108 h 2083613"/>
                <a:gd name="connsiteX120" fmla="*/ 2684553 w 4190656"/>
                <a:gd name="connsiteY120" fmla="*/ 1437108 h 2083613"/>
                <a:gd name="connsiteX121" fmla="*/ 2684553 w 4190656"/>
                <a:gd name="connsiteY121" fmla="*/ 1502754 h 2083613"/>
                <a:gd name="connsiteX122" fmla="*/ 2782649 w 4190656"/>
                <a:gd name="connsiteY122" fmla="*/ 1502754 h 2083613"/>
                <a:gd name="connsiteX123" fmla="*/ 2782649 w 4190656"/>
                <a:gd name="connsiteY123" fmla="*/ 1437108 h 2083613"/>
                <a:gd name="connsiteX124" fmla="*/ 1818380 w 4190656"/>
                <a:gd name="connsiteY124" fmla="*/ 1377680 h 2083613"/>
                <a:gd name="connsiteX125" fmla="*/ 1818380 w 4190656"/>
                <a:gd name="connsiteY125" fmla="*/ 1450750 h 2083613"/>
                <a:gd name="connsiteX126" fmla="*/ 1916476 w 4190656"/>
                <a:gd name="connsiteY126" fmla="*/ 1450750 h 2083613"/>
                <a:gd name="connsiteX127" fmla="*/ 1916476 w 4190656"/>
                <a:gd name="connsiteY127" fmla="*/ 1377680 h 2083613"/>
                <a:gd name="connsiteX128" fmla="*/ 1634779 w 4190656"/>
                <a:gd name="connsiteY128" fmla="*/ 1377680 h 2083613"/>
                <a:gd name="connsiteX129" fmla="*/ 1634779 w 4190656"/>
                <a:gd name="connsiteY129" fmla="*/ 1450750 h 2083613"/>
                <a:gd name="connsiteX130" fmla="*/ 1732875 w 4190656"/>
                <a:gd name="connsiteY130" fmla="*/ 1450750 h 2083613"/>
                <a:gd name="connsiteX131" fmla="*/ 1732875 w 4190656"/>
                <a:gd name="connsiteY131" fmla="*/ 1377680 h 2083613"/>
                <a:gd name="connsiteX132" fmla="*/ 1451179 w 4190656"/>
                <a:gd name="connsiteY132" fmla="*/ 1377680 h 2083613"/>
                <a:gd name="connsiteX133" fmla="*/ 1451179 w 4190656"/>
                <a:gd name="connsiteY133" fmla="*/ 1450750 h 2083613"/>
                <a:gd name="connsiteX134" fmla="*/ 1549275 w 4190656"/>
                <a:gd name="connsiteY134" fmla="*/ 1450750 h 2083613"/>
                <a:gd name="connsiteX135" fmla="*/ 1549275 w 4190656"/>
                <a:gd name="connsiteY135" fmla="*/ 1377680 h 2083613"/>
                <a:gd name="connsiteX136" fmla="*/ 1818380 w 4190656"/>
                <a:gd name="connsiteY136" fmla="*/ 1226067 h 2083613"/>
                <a:gd name="connsiteX137" fmla="*/ 1818380 w 4190656"/>
                <a:gd name="connsiteY137" fmla="*/ 1299137 h 2083613"/>
                <a:gd name="connsiteX138" fmla="*/ 1916476 w 4190656"/>
                <a:gd name="connsiteY138" fmla="*/ 1299137 h 2083613"/>
                <a:gd name="connsiteX139" fmla="*/ 1916476 w 4190656"/>
                <a:gd name="connsiteY139" fmla="*/ 1226067 h 2083613"/>
                <a:gd name="connsiteX140" fmla="*/ 1634779 w 4190656"/>
                <a:gd name="connsiteY140" fmla="*/ 1226067 h 2083613"/>
                <a:gd name="connsiteX141" fmla="*/ 1634779 w 4190656"/>
                <a:gd name="connsiteY141" fmla="*/ 1299137 h 2083613"/>
                <a:gd name="connsiteX142" fmla="*/ 1732875 w 4190656"/>
                <a:gd name="connsiteY142" fmla="*/ 1299137 h 2083613"/>
                <a:gd name="connsiteX143" fmla="*/ 1732875 w 4190656"/>
                <a:gd name="connsiteY143" fmla="*/ 1226067 h 2083613"/>
                <a:gd name="connsiteX144" fmla="*/ 1451179 w 4190656"/>
                <a:gd name="connsiteY144" fmla="*/ 1226067 h 2083613"/>
                <a:gd name="connsiteX145" fmla="*/ 1451179 w 4190656"/>
                <a:gd name="connsiteY145" fmla="*/ 1299137 h 2083613"/>
                <a:gd name="connsiteX146" fmla="*/ 1549275 w 4190656"/>
                <a:gd name="connsiteY146" fmla="*/ 1299137 h 2083613"/>
                <a:gd name="connsiteX147" fmla="*/ 1549275 w 4190656"/>
                <a:gd name="connsiteY147" fmla="*/ 1226067 h 2083613"/>
                <a:gd name="connsiteX148" fmla="*/ 403424 w 4190656"/>
                <a:gd name="connsiteY148" fmla="*/ 1142989 h 2083613"/>
                <a:gd name="connsiteX149" fmla="*/ 348620 w 4190656"/>
                <a:gd name="connsiteY149" fmla="*/ 1197793 h 2083613"/>
                <a:gd name="connsiteX150" fmla="*/ 348620 w 4190656"/>
                <a:gd name="connsiteY150" fmla="*/ 2081959 h 2083613"/>
                <a:gd name="connsiteX151" fmla="*/ 458227 w 4190656"/>
                <a:gd name="connsiteY151" fmla="*/ 2081959 h 2083613"/>
                <a:gd name="connsiteX152" fmla="*/ 458228 w 4190656"/>
                <a:gd name="connsiteY152" fmla="*/ 1197793 h 2083613"/>
                <a:gd name="connsiteX153" fmla="*/ 403424 w 4190656"/>
                <a:gd name="connsiteY153" fmla="*/ 1142989 h 2083613"/>
                <a:gd name="connsiteX154" fmla="*/ 169200 w 4190656"/>
                <a:gd name="connsiteY154" fmla="*/ 1139285 h 2083613"/>
                <a:gd name="connsiteX155" fmla="*/ 114396 w 4190656"/>
                <a:gd name="connsiteY155" fmla="*/ 1194089 h 2083613"/>
                <a:gd name="connsiteX156" fmla="*/ 114396 w 4190656"/>
                <a:gd name="connsiteY156" fmla="*/ 2078255 h 2083613"/>
                <a:gd name="connsiteX157" fmla="*/ 224003 w 4190656"/>
                <a:gd name="connsiteY157" fmla="*/ 2078255 h 2083613"/>
                <a:gd name="connsiteX158" fmla="*/ 224004 w 4190656"/>
                <a:gd name="connsiteY158" fmla="*/ 1194089 h 2083613"/>
                <a:gd name="connsiteX159" fmla="*/ 169200 w 4190656"/>
                <a:gd name="connsiteY159" fmla="*/ 1139285 h 2083613"/>
                <a:gd name="connsiteX160" fmla="*/ 1818380 w 4190656"/>
                <a:gd name="connsiteY160" fmla="*/ 1074453 h 2083613"/>
                <a:gd name="connsiteX161" fmla="*/ 1818380 w 4190656"/>
                <a:gd name="connsiteY161" fmla="*/ 1147523 h 2083613"/>
                <a:gd name="connsiteX162" fmla="*/ 1916476 w 4190656"/>
                <a:gd name="connsiteY162" fmla="*/ 1147523 h 2083613"/>
                <a:gd name="connsiteX163" fmla="*/ 1916476 w 4190656"/>
                <a:gd name="connsiteY163" fmla="*/ 1074453 h 2083613"/>
                <a:gd name="connsiteX164" fmla="*/ 1634779 w 4190656"/>
                <a:gd name="connsiteY164" fmla="*/ 1074453 h 2083613"/>
                <a:gd name="connsiteX165" fmla="*/ 1634779 w 4190656"/>
                <a:gd name="connsiteY165" fmla="*/ 1147523 h 2083613"/>
                <a:gd name="connsiteX166" fmla="*/ 1732875 w 4190656"/>
                <a:gd name="connsiteY166" fmla="*/ 1147523 h 2083613"/>
                <a:gd name="connsiteX167" fmla="*/ 1732875 w 4190656"/>
                <a:gd name="connsiteY167" fmla="*/ 1074453 h 2083613"/>
                <a:gd name="connsiteX168" fmla="*/ 1451179 w 4190656"/>
                <a:gd name="connsiteY168" fmla="*/ 1074453 h 2083613"/>
                <a:gd name="connsiteX169" fmla="*/ 1451179 w 4190656"/>
                <a:gd name="connsiteY169" fmla="*/ 1147523 h 2083613"/>
                <a:gd name="connsiteX170" fmla="*/ 1549275 w 4190656"/>
                <a:gd name="connsiteY170" fmla="*/ 1147523 h 2083613"/>
                <a:gd name="connsiteX171" fmla="*/ 1549275 w 4190656"/>
                <a:gd name="connsiteY171" fmla="*/ 1074453 h 2083613"/>
                <a:gd name="connsiteX172" fmla="*/ 1254606 w 4190656"/>
                <a:gd name="connsiteY172" fmla="*/ 1074453 h 2083613"/>
                <a:gd name="connsiteX173" fmla="*/ 1254606 w 4190656"/>
                <a:gd name="connsiteY173" fmla="*/ 1147523 h 2083613"/>
                <a:gd name="connsiteX174" fmla="*/ 1352702 w 4190656"/>
                <a:gd name="connsiteY174" fmla="*/ 1147523 h 2083613"/>
                <a:gd name="connsiteX175" fmla="*/ 1352702 w 4190656"/>
                <a:gd name="connsiteY175" fmla="*/ 1074453 h 2083613"/>
                <a:gd name="connsiteX176" fmla="*/ 1071005 w 4190656"/>
                <a:gd name="connsiteY176" fmla="*/ 1074453 h 2083613"/>
                <a:gd name="connsiteX177" fmla="*/ 1071005 w 4190656"/>
                <a:gd name="connsiteY177" fmla="*/ 1147523 h 2083613"/>
                <a:gd name="connsiteX178" fmla="*/ 1169101 w 4190656"/>
                <a:gd name="connsiteY178" fmla="*/ 1147523 h 2083613"/>
                <a:gd name="connsiteX179" fmla="*/ 1169101 w 4190656"/>
                <a:gd name="connsiteY179" fmla="*/ 1074453 h 2083613"/>
                <a:gd name="connsiteX180" fmla="*/ 887405 w 4190656"/>
                <a:gd name="connsiteY180" fmla="*/ 1074453 h 2083613"/>
                <a:gd name="connsiteX181" fmla="*/ 887405 w 4190656"/>
                <a:gd name="connsiteY181" fmla="*/ 1147523 h 2083613"/>
                <a:gd name="connsiteX182" fmla="*/ 985501 w 4190656"/>
                <a:gd name="connsiteY182" fmla="*/ 1147523 h 2083613"/>
                <a:gd name="connsiteX183" fmla="*/ 985501 w 4190656"/>
                <a:gd name="connsiteY183" fmla="*/ 1074453 h 2083613"/>
                <a:gd name="connsiteX184" fmla="*/ 726849 w 4190656"/>
                <a:gd name="connsiteY184" fmla="*/ 1074453 h 2083613"/>
                <a:gd name="connsiteX185" fmla="*/ 726849 w 4190656"/>
                <a:gd name="connsiteY185" fmla="*/ 1147523 h 2083613"/>
                <a:gd name="connsiteX186" fmla="*/ 824945 w 4190656"/>
                <a:gd name="connsiteY186" fmla="*/ 1147523 h 2083613"/>
                <a:gd name="connsiteX187" fmla="*/ 824945 w 4190656"/>
                <a:gd name="connsiteY187" fmla="*/ 1074453 h 2083613"/>
                <a:gd name="connsiteX188" fmla="*/ 543248 w 4190656"/>
                <a:gd name="connsiteY188" fmla="*/ 1074453 h 2083613"/>
                <a:gd name="connsiteX189" fmla="*/ 543248 w 4190656"/>
                <a:gd name="connsiteY189" fmla="*/ 1147523 h 2083613"/>
                <a:gd name="connsiteX190" fmla="*/ 641344 w 4190656"/>
                <a:gd name="connsiteY190" fmla="*/ 1147523 h 2083613"/>
                <a:gd name="connsiteX191" fmla="*/ 641344 w 4190656"/>
                <a:gd name="connsiteY191" fmla="*/ 1074453 h 2083613"/>
                <a:gd name="connsiteX192" fmla="*/ 3065554 w 4190656"/>
                <a:gd name="connsiteY192" fmla="*/ 331011 h 2083613"/>
                <a:gd name="connsiteX193" fmla="*/ 3065554 w 4190656"/>
                <a:gd name="connsiteY193" fmla="*/ 465308 h 2083613"/>
                <a:gd name="connsiteX194" fmla="*/ 3086674 w 4190656"/>
                <a:gd name="connsiteY194" fmla="*/ 468502 h 2083613"/>
                <a:gd name="connsiteX195" fmla="*/ 3190451 w 4190656"/>
                <a:gd name="connsiteY195" fmla="*/ 562591 h 2083613"/>
                <a:gd name="connsiteX196" fmla="*/ 3200815 w 4190656"/>
                <a:gd name="connsiteY196" fmla="*/ 613926 h 2083613"/>
                <a:gd name="connsiteX197" fmla="*/ 3203518 w 4190656"/>
                <a:gd name="connsiteY197" fmla="*/ 613926 h 2083613"/>
                <a:gd name="connsiteX198" fmla="*/ 3203518 w 4190656"/>
                <a:gd name="connsiteY198" fmla="*/ 627317 h 2083613"/>
                <a:gd name="connsiteX199" fmla="*/ 3203519 w 4190656"/>
                <a:gd name="connsiteY199" fmla="*/ 627321 h 2083613"/>
                <a:gd name="connsiteX200" fmla="*/ 3203518 w 4190656"/>
                <a:gd name="connsiteY200" fmla="*/ 1063497 h 2083613"/>
                <a:gd name="connsiteX201" fmla="*/ 3310645 w 4190656"/>
                <a:gd name="connsiteY201" fmla="*/ 1063497 h 2083613"/>
                <a:gd name="connsiteX202" fmla="*/ 3310645 w 4190656"/>
                <a:gd name="connsiteY202" fmla="*/ 627216 h 2083613"/>
                <a:gd name="connsiteX203" fmla="*/ 3412211 w 4190656"/>
                <a:gd name="connsiteY203" fmla="*/ 473988 h 2083613"/>
                <a:gd name="connsiteX204" fmla="*/ 3465439 w 4190656"/>
                <a:gd name="connsiteY204" fmla="*/ 463242 h 2083613"/>
                <a:gd name="connsiteX205" fmla="*/ 3465439 w 4190656"/>
                <a:gd name="connsiteY205" fmla="*/ 331011 h 2083613"/>
                <a:gd name="connsiteX206" fmla="*/ 2812855 w 4190656"/>
                <a:gd name="connsiteY206" fmla="*/ 331011 h 2083613"/>
                <a:gd name="connsiteX207" fmla="*/ 2812855 w 4190656"/>
                <a:gd name="connsiteY207" fmla="*/ 1063497 h 2083613"/>
                <a:gd name="connsiteX208" fmla="*/ 2870927 w 4190656"/>
                <a:gd name="connsiteY208" fmla="*/ 1063497 h 2083613"/>
                <a:gd name="connsiteX209" fmla="*/ 2870927 w 4190656"/>
                <a:gd name="connsiteY209" fmla="*/ 627321 h 2083613"/>
                <a:gd name="connsiteX210" fmla="*/ 2972493 w 4190656"/>
                <a:gd name="connsiteY210" fmla="*/ 474094 h 2083613"/>
                <a:gd name="connsiteX211" fmla="*/ 3023955 w 4190656"/>
                <a:gd name="connsiteY211" fmla="*/ 463704 h 2083613"/>
                <a:gd name="connsiteX212" fmla="*/ 3023955 w 4190656"/>
                <a:gd name="connsiteY212" fmla="*/ 331011 h 2083613"/>
                <a:gd name="connsiteX213" fmla="*/ 2711332 w 4190656"/>
                <a:gd name="connsiteY213" fmla="*/ 0 h 2083613"/>
                <a:gd name="connsiteX214" fmla="*/ 2812855 w 4190656"/>
                <a:gd name="connsiteY214" fmla="*/ 0 h 2083613"/>
                <a:gd name="connsiteX215" fmla="*/ 2812855 w 4190656"/>
                <a:gd name="connsiteY215" fmla="*/ 1 h 2083613"/>
                <a:gd name="connsiteX216" fmla="*/ 2812855 w 4190656"/>
                <a:gd name="connsiteY216" fmla="*/ 150699 h 2083613"/>
                <a:gd name="connsiteX217" fmla="*/ 2812855 w 4190656"/>
                <a:gd name="connsiteY217" fmla="*/ 150703 h 2083613"/>
                <a:gd name="connsiteX218" fmla="*/ 2812855 w 4190656"/>
                <a:gd name="connsiteY218" fmla="*/ 185573 h 2083613"/>
                <a:gd name="connsiteX219" fmla="*/ 2812855 w 4190656"/>
                <a:gd name="connsiteY219" fmla="*/ 268612 h 2083613"/>
                <a:gd name="connsiteX220" fmla="*/ 3465439 w 4190656"/>
                <a:gd name="connsiteY220" fmla="*/ 268612 h 2083613"/>
                <a:gd name="connsiteX221" fmla="*/ 3465439 w 4190656"/>
                <a:gd name="connsiteY221" fmla="*/ 268180 h 2083613"/>
                <a:gd name="connsiteX222" fmla="*/ 3507038 w 4190656"/>
                <a:gd name="connsiteY222" fmla="*/ 268180 h 2083613"/>
                <a:gd name="connsiteX223" fmla="*/ 3507038 w 4190656"/>
                <a:gd name="connsiteY223" fmla="*/ 466997 h 2083613"/>
                <a:gd name="connsiteX224" fmla="*/ 3541671 w 4190656"/>
                <a:gd name="connsiteY224" fmla="*/ 473988 h 2083613"/>
                <a:gd name="connsiteX225" fmla="*/ 3635761 w 4190656"/>
                <a:gd name="connsiteY225" fmla="*/ 577765 h 2083613"/>
                <a:gd name="connsiteX226" fmla="*/ 3641212 w 4190656"/>
                <a:gd name="connsiteY226" fmla="*/ 613821 h 2083613"/>
                <a:gd name="connsiteX227" fmla="*/ 3643236 w 4190656"/>
                <a:gd name="connsiteY227" fmla="*/ 613821 h 2083613"/>
                <a:gd name="connsiteX228" fmla="*/ 3643236 w 4190656"/>
                <a:gd name="connsiteY228" fmla="*/ 627210 h 2083613"/>
                <a:gd name="connsiteX229" fmla="*/ 3643237 w 4190656"/>
                <a:gd name="connsiteY229" fmla="*/ 627216 h 2083613"/>
                <a:gd name="connsiteX230" fmla="*/ 3643236 w 4190656"/>
                <a:gd name="connsiteY230" fmla="*/ 1063497 h 2083613"/>
                <a:gd name="connsiteX231" fmla="*/ 4190656 w 4190656"/>
                <a:gd name="connsiteY231" fmla="*/ 1063497 h 2083613"/>
                <a:gd name="connsiteX232" fmla="*/ 4190656 w 4190656"/>
                <a:gd name="connsiteY232" fmla="*/ 1184656 h 2083613"/>
                <a:gd name="connsiteX233" fmla="*/ 4190656 w 4190656"/>
                <a:gd name="connsiteY233" fmla="*/ 1530190 h 2083613"/>
                <a:gd name="connsiteX234" fmla="*/ 4190656 w 4190656"/>
                <a:gd name="connsiteY234" fmla="*/ 2078653 h 2083613"/>
                <a:gd name="connsiteX235" fmla="*/ 4190656 w 4190656"/>
                <a:gd name="connsiteY235" fmla="*/ 2082019 h 2083613"/>
                <a:gd name="connsiteX236" fmla="*/ 2526770 w 4190656"/>
                <a:gd name="connsiteY236" fmla="*/ 2082019 h 2083613"/>
                <a:gd name="connsiteX237" fmla="*/ 2526681 w 4190656"/>
                <a:gd name="connsiteY237" fmla="*/ 2082019 h 2083613"/>
                <a:gd name="connsiteX238" fmla="*/ 2449297 w 4190656"/>
                <a:gd name="connsiteY238" fmla="*/ 2082019 h 2083613"/>
                <a:gd name="connsiteX239" fmla="*/ 2449297 w 4190656"/>
                <a:gd name="connsiteY239" fmla="*/ 1864776 h 2083613"/>
                <a:gd name="connsiteX240" fmla="*/ 2354647 w 4190656"/>
                <a:gd name="connsiteY240" fmla="*/ 1864776 h 2083613"/>
                <a:gd name="connsiteX241" fmla="*/ 2354647 w 4190656"/>
                <a:gd name="connsiteY241" fmla="*/ 2082019 h 2083613"/>
                <a:gd name="connsiteX242" fmla="*/ 2277173 w 4190656"/>
                <a:gd name="connsiteY242" fmla="*/ 2082019 h 2083613"/>
                <a:gd name="connsiteX243" fmla="*/ 2277173 w 4190656"/>
                <a:gd name="connsiteY243" fmla="*/ 2082018 h 2083613"/>
                <a:gd name="connsiteX244" fmla="*/ 2190902 w 4190656"/>
                <a:gd name="connsiteY244" fmla="*/ 2082018 h 2083613"/>
                <a:gd name="connsiteX245" fmla="*/ 2190902 w 4190656"/>
                <a:gd name="connsiteY245" fmla="*/ 1864776 h 2083613"/>
                <a:gd name="connsiteX246" fmla="*/ 2096252 w 4190656"/>
                <a:gd name="connsiteY246" fmla="*/ 1864776 h 2083613"/>
                <a:gd name="connsiteX247" fmla="*/ 2096252 w 4190656"/>
                <a:gd name="connsiteY247" fmla="*/ 2082018 h 2083613"/>
                <a:gd name="connsiteX248" fmla="*/ 2028518 w 4190656"/>
                <a:gd name="connsiteY248" fmla="*/ 2082018 h 2083613"/>
                <a:gd name="connsiteX249" fmla="*/ 2028518 w 4190656"/>
                <a:gd name="connsiteY249" fmla="*/ 2083613 h 2083613"/>
                <a:gd name="connsiteX250" fmla="*/ 0 w 4190656"/>
                <a:gd name="connsiteY250" fmla="*/ 2083613 h 2083613"/>
                <a:gd name="connsiteX251" fmla="*/ 0 w 4190656"/>
                <a:gd name="connsiteY251" fmla="*/ 954650 h 2083613"/>
                <a:gd name="connsiteX252" fmla="*/ 525663 w 4190656"/>
                <a:gd name="connsiteY252" fmla="*/ 643073 h 2083613"/>
                <a:gd name="connsiteX253" fmla="*/ 525663 w 4190656"/>
                <a:gd name="connsiteY253" fmla="*/ 940002 h 2083613"/>
                <a:gd name="connsiteX254" fmla="*/ 1026614 w 4190656"/>
                <a:gd name="connsiteY254" fmla="*/ 643073 h 2083613"/>
                <a:gd name="connsiteX255" fmla="*/ 1026614 w 4190656"/>
                <a:gd name="connsiteY255" fmla="*/ 940003 h 2083613"/>
                <a:gd name="connsiteX256" fmla="*/ 1527566 w 4190656"/>
                <a:gd name="connsiteY256" fmla="*/ 643073 h 2083613"/>
                <a:gd name="connsiteX257" fmla="*/ 1527566 w 4190656"/>
                <a:gd name="connsiteY257" fmla="*/ 940003 h 2083613"/>
                <a:gd name="connsiteX258" fmla="*/ 2028518 w 4190656"/>
                <a:gd name="connsiteY258" fmla="*/ 643073 h 2083613"/>
                <a:gd name="connsiteX259" fmla="*/ 2028518 w 4190656"/>
                <a:gd name="connsiteY259" fmla="*/ 954650 h 2083613"/>
                <a:gd name="connsiteX260" fmla="*/ 2028518 w 4190656"/>
                <a:gd name="connsiteY260" fmla="*/ 957207 h 2083613"/>
                <a:gd name="connsiteX261" fmla="*/ 2119418 w 4190656"/>
                <a:gd name="connsiteY261" fmla="*/ 957207 h 2083613"/>
                <a:gd name="connsiteX262" fmla="*/ 2119418 w 4190656"/>
                <a:gd name="connsiteY262" fmla="*/ 351653 h 2083613"/>
                <a:gd name="connsiteX263" fmla="*/ 2119417 w 4190656"/>
                <a:gd name="connsiteY263" fmla="*/ 351653 h 2083613"/>
                <a:gd name="connsiteX264" fmla="*/ 2119417 w 4190656"/>
                <a:gd name="connsiteY264" fmla="*/ 185571 h 2083613"/>
                <a:gd name="connsiteX265" fmla="*/ 2265014 w 4190656"/>
                <a:gd name="connsiteY265" fmla="*/ 185571 h 2083613"/>
                <a:gd name="connsiteX266" fmla="*/ 2410612 w 4190656"/>
                <a:gd name="connsiteY266" fmla="*/ 185571 h 2083613"/>
                <a:gd name="connsiteX267" fmla="*/ 2410613 w 4190656"/>
                <a:gd name="connsiteY267" fmla="*/ 185571 h 2083613"/>
                <a:gd name="connsiteX268" fmla="*/ 2410613 w 4190656"/>
                <a:gd name="connsiteY268" fmla="*/ 337527 h 2083613"/>
                <a:gd name="connsiteX269" fmla="*/ 2410614 w 4190656"/>
                <a:gd name="connsiteY269" fmla="*/ 337527 h 2083613"/>
                <a:gd name="connsiteX270" fmla="*/ 2410614 w 4190656"/>
                <a:gd name="connsiteY270" fmla="*/ 337530 h 2083613"/>
                <a:gd name="connsiteX271" fmla="*/ 2410614 w 4190656"/>
                <a:gd name="connsiteY271" fmla="*/ 955499 h 2083613"/>
                <a:gd name="connsiteX272" fmla="*/ 2526770 w 4190656"/>
                <a:gd name="connsiteY272" fmla="*/ 955499 h 2083613"/>
                <a:gd name="connsiteX273" fmla="*/ 2526770 w 4190656"/>
                <a:gd name="connsiteY273" fmla="*/ 956944 h 2083613"/>
                <a:gd name="connsiteX274" fmla="*/ 2526770 w 4190656"/>
                <a:gd name="connsiteY274" fmla="*/ 1063497 h 2083613"/>
                <a:gd name="connsiteX275" fmla="*/ 2619542 w 4190656"/>
                <a:gd name="connsiteY275" fmla="*/ 1063497 h 2083613"/>
                <a:gd name="connsiteX276" fmla="*/ 2619542 w 4190656"/>
                <a:gd name="connsiteY276" fmla="*/ 185573 h 2083613"/>
                <a:gd name="connsiteX277" fmla="*/ 2619542 w 4190656"/>
                <a:gd name="connsiteY277" fmla="*/ 150703 h 2083613"/>
                <a:gd name="connsiteX278" fmla="*/ 2619542 w 4190656"/>
                <a:gd name="connsiteY278" fmla="*/ 1 h 2083613"/>
                <a:gd name="connsiteX279" fmla="*/ 2711332 w 4190656"/>
                <a:gd name="connsiteY279" fmla="*/ 1 h 20836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</a:cxnLst>
              <a:rect l="l" t="t" r="r" b="b"/>
              <a:pathLst>
                <a:path w="4190656" h="2083613">
                  <a:moveTo>
                    <a:pt x="1359605" y="2009520"/>
                  </a:moveTo>
                  <a:lnTo>
                    <a:pt x="1359605" y="2049344"/>
                  </a:lnTo>
                  <a:lnTo>
                    <a:pt x="1942246" y="2049344"/>
                  </a:lnTo>
                  <a:lnTo>
                    <a:pt x="1942246" y="2009520"/>
                  </a:lnTo>
                  <a:close/>
                  <a:moveTo>
                    <a:pt x="3736514" y="2004560"/>
                  </a:moveTo>
                  <a:lnTo>
                    <a:pt x="3736514" y="2044384"/>
                  </a:lnTo>
                  <a:lnTo>
                    <a:pt x="4087017" y="2044384"/>
                  </a:lnTo>
                  <a:lnTo>
                    <a:pt x="4087017" y="2004560"/>
                  </a:lnTo>
                  <a:close/>
                  <a:moveTo>
                    <a:pt x="3320982" y="2004560"/>
                  </a:moveTo>
                  <a:lnTo>
                    <a:pt x="3320982" y="2044384"/>
                  </a:lnTo>
                  <a:lnTo>
                    <a:pt x="3671485" y="2044384"/>
                  </a:lnTo>
                  <a:lnTo>
                    <a:pt x="3671485" y="2004560"/>
                  </a:lnTo>
                  <a:close/>
                  <a:moveTo>
                    <a:pt x="1359605" y="1948423"/>
                  </a:moveTo>
                  <a:lnTo>
                    <a:pt x="1359605" y="1988247"/>
                  </a:lnTo>
                  <a:lnTo>
                    <a:pt x="1942246" y="1988247"/>
                  </a:lnTo>
                  <a:lnTo>
                    <a:pt x="1942246" y="1948423"/>
                  </a:lnTo>
                  <a:close/>
                  <a:moveTo>
                    <a:pt x="3736514" y="1943463"/>
                  </a:moveTo>
                  <a:lnTo>
                    <a:pt x="3736514" y="1983287"/>
                  </a:lnTo>
                  <a:lnTo>
                    <a:pt x="4087017" y="1983287"/>
                  </a:lnTo>
                  <a:lnTo>
                    <a:pt x="4087017" y="1943463"/>
                  </a:lnTo>
                  <a:close/>
                  <a:moveTo>
                    <a:pt x="3320982" y="1943463"/>
                  </a:moveTo>
                  <a:lnTo>
                    <a:pt x="3320982" y="1983287"/>
                  </a:lnTo>
                  <a:lnTo>
                    <a:pt x="3671485" y="1983287"/>
                  </a:lnTo>
                  <a:lnTo>
                    <a:pt x="3671485" y="1943463"/>
                  </a:lnTo>
                  <a:close/>
                  <a:moveTo>
                    <a:pt x="1359605" y="1887327"/>
                  </a:moveTo>
                  <a:lnTo>
                    <a:pt x="1359605" y="1927151"/>
                  </a:lnTo>
                  <a:lnTo>
                    <a:pt x="1942246" y="1927151"/>
                  </a:lnTo>
                  <a:lnTo>
                    <a:pt x="1942246" y="1887327"/>
                  </a:lnTo>
                  <a:close/>
                  <a:moveTo>
                    <a:pt x="3736514" y="1882367"/>
                  </a:moveTo>
                  <a:lnTo>
                    <a:pt x="3736514" y="1922191"/>
                  </a:lnTo>
                  <a:lnTo>
                    <a:pt x="4087017" y="1922191"/>
                  </a:lnTo>
                  <a:lnTo>
                    <a:pt x="4087017" y="1882367"/>
                  </a:lnTo>
                  <a:close/>
                  <a:moveTo>
                    <a:pt x="3320982" y="1882367"/>
                  </a:moveTo>
                  <a:lnTo>
                    <a:pt x="3320982" y="1922191"/>
                  </a:lnTo>
                  <a:lnTo>
                    <a:pt x="3671485" y="1922191"/>
                  </a:lnTo>
                  <a:lnTo>
                    <a:pt x="3671485" y="1882367"/>
                  </a:lnTo>
                  <a:close/>
                  <a:moveTo>
                    <a:pt x="3051754" y="1873675"/>
                  </a:moveTo>
                  <a:lnTo>
                    <a:pt x="3051754" y="1939321"/>
                  </a:lnTo>
                  <a:lnTo>
                    <a:pt x="3149850" y="1939321"/>
                  </a:lnTo>
                  <a:lnTo>
                    <a:pt x="3149850" y="1873675"/>
                  </a:lnTo>
                  <a:close/>
                  <a:moveTo>
                    <a:pt x="2868153" y="1873675"/>
                  </a:moveTo>
                  <a:lnTo>
                    <a:pt x="2868153" y="1939321"/>
                  </a:lnTo>
                  <a:lnTo>
                    <a:pt x="2966249" y="1939321"/>
                  </a:lnTo>
                  <a:lnTo>
                    <a:pt x="2966249" y="1873675"/>
                  </a:lnTo>
                  <a:close/>
                  <a:moveTo>
                    <a:pt x="2684553" y="1873675"/>
                  </a:moveTo>
                  <a:lnTo>
                    <a:pt x="2684553" y="1939321"/>
                  </a:lnTo>
                  <a:lnTo>
                    <a:pt x="2782649" y="1939321"/>
                  </a:lnTo>
                  <a:lnTo>
                    <a:pt x="2782649" y="1873675"/>
                  </a:lnTo>
                  <a:close/>
                  <a:moveTo>
                    <a:pt x="1359605" y="1826230"/>
                  </a:moveTo>
                  <a:lnTo>
                    <a:pt x="1359605" y="1866054"/>
                  </a:lnTo>
                  <a:lnTo>
                    <a:pt x="1942246" y="1866054"/>
                  </a:lnTo>
                  <a:lnTo>
                    <a:pt x="1942246" y="1826230"/>
                  </a:lnTo>
                  <a:close/>
                  <a:moveTo>
                    <a:pt x="3736514" y="1821270"/>
                  </a:moveTo>
                  <a:lnTo>
                    <a:pt x="3736514" y="1861094"/>
                  </a:lnTo>
                  <a:lnTo>
                    <a:pt x="4087017" y="1861094"/>
                  </a:lnTo>
                  <a:lnTo>
                    <a:pt x="4087017" y="1821270"/>
                  </a:lnTo>
                  <a:close/>
                  <a:moveTo>
                    <a:pt x="3320982" y="1821270"/>
                  </a:moveTo>
                  <a:lnTo>
                    <a:pt x="3320982" y="1861094"/>
                  </a:lnTo>
                  <a:lnTo>
                    <a:pt x="3671485" y="1861094"/>
                  </a:lnTo>
                  <a:lnTo>
                    <a:pt x="3671485" y="1821270"/>
                  </a:lnTo>
                  <a:close/>
                  <a:moveTo>
                    <a:pt x="3051754" y="1737466"/>
                  </a:moveTo>
                  <a:lnTo>
                    <a:pt x="3051754" y="1803112"/>
                  </a:lnTo>
                  <a:lnTo>
                    <a:pt x="3149850" y="1803112"/>
                  </a:lnTo>
                  <a:lnTo>
                    <a:pt x="3149850" y="1737466"/>
                  </a:lnTo>
                  <a:close/>
                  <a:moveTo>
                    <a:pt x="2868153" y="1737466"/>
                  </a:moveTo>
                  <a:lnTo>
                    <a:pt x="2868153" y="1803112"/>
                  </a:lnTo>
                  <a:lnTo>
                    <a:pt x="2966249" y="1803112"/>
                  </a:lnTo>
                  <a:lnTo>
                    <a:pt x="2966249" y="1737466"/>
                  </a:lnTo>
                  <a:close/>
                  <a:moveTo>
                    <a:pt x="2684553" y="1737466"/>
                  </a:moveTo>
                  <a:lnTo>
                    <a:pt x="2684553" y="1803112"/>
                  </a:lnTo>
                  <a:lnTo>
                    <a:pt x="2782649" y="1803112"/>
                  </a:lnTo>
                  <a:lnTo>
                    <a:pt x="2782649" y="1737466"/>
                  </a:lnTo>
                  <a:close/>
                  <a:moveTo>
                    <a:pt x="3051754" y="1601257"/>
                  </a:moveTo>
                  <a:lnTo>
                    <a:pt x="3051754" y="1666903"/>
                  </a:lnTo>
                  <a:lnTo>
                    <a:pt x="3149850" y="1666903"/>
                  </a:lnTo>
                  <a:lnTo>
                    <a:pt x="3149850" y="1601257"/>
                  </a:lnTo>
                  <a:close/>
                  <a:moveTo>
                    <a:pt x="2868153" y="1601257"/>
                  </a:moveTo>
                  <a:lnTo>
                    <a:pt x="2868153" y="1666903"/>
                  </a:lnTo>
                  <a:lnTo>
                    <a:pt x="2966249" y="1666903"/>
                  </a:lnTo>
                  <a:lnTo>
                    <a:pt x="2966249" y="1601257"/>
                  </a:lnTo>
                  <a:close/>
                  <a:moveTo>
                    <a:pt x="2684553" y="1601257"/>
                  </a:moveTo>
                  <a:lnTo>
                    <a:pt x="2684553" y="1666903"/>
                  </a:lnTo>
                  <a:lnTo>
                    <a:pt x="2782649" y="1666903"/>
                  </a:lnTo>
                  <a:lnTo>
                    <a:pt x="2782649" y="1601257"/>
                  </a:lnTo>
                  <a:close/>
                  <a:moveTo>
                    <a:pt x="1003047" y="1464531"/>
                  </a:moveTo>
                  <a:lnTo>
                    <a:pt x="1003047" y="2082216"/>
                  </a:lnTo>
                  <a:lnTo>
                    <a:pt x="1259865" y="2082216"/>
                  </a:lnTo>
                  <a:lnTo>
                    <a:pt x="1259865" y="1464531"/>
                  </a:lnTo>
                  <a:close/>
                  <a:moveTo>
                    <a:pt x="640721" y="1461809"/>
                  </a:moveTo>
                  <a:lnTo>
                    <a:pt x="640721" y="2079494"/>
                  </a:lnTo>
                  <a:lnTo>
                    <a:pt x="860983" y="2079494"/>
                  </a:lnTo>
                  <a:lnTo>
                    <a:pt x="860983" y="1461809"/>
                  </a:lnTo>
                  <a:close/>
                  <a:moveTo>
                    <a:pt x="3977387" y="1437108"/>
                  </a:moveTo>
                  <a:lnTo>
                    <a:pt x="3977387" y="1502754"/>
                  </a:lnTo>
                  <a:lnTo>
                    <a:pt x="4075483" y="1502754"/>
                  </a:lnTo>
                  <a:lnTo>
                    <a:pt x="4075483" y="1437108"/>
                  </a:lnTo>
                  <a:close/>
                  <a:moveTo>
                    <a:pt x="3793786" y="1437108"/>
                  </a:moveTo>
                  <a:lnTo>
                    <a:pt x="3793786" y="1502754"/>
                  </a:lnTo>
                  <a:lnTo>
                    <a:pt x="3891882" y="1502754"/>
                  </a:lnTo>
                  <a:lnTo>
                    <a:pt x="3891882" y="1437108"/>
                  </a:lnTo>
                  <a:close/>
                  <a:moveTo>
                    <a:pt x="3610186" y="1437108"/>
                  </a:moveTo>
                  <a:lnTo>
                    <a:pt x="3610186" y="1502754"/>
                  </a:lnTo>
                  <a:lnTo>
                    <a:pt x="3708282" y="1502754"/>
                  </a:lnTo>
                  <a:lnTo>
                    <a:pt x="3708282" y="1437108"/>
                  </a:lnTo>
                  <a:close/>
                  <a:moveTo>
                    <a:pt x="3413613" y="1437108"/>
                  </a:moveTo>
                  <a:lnTo>
                    <a:pt x="3413613" y="1502754"/>
                  </a:lnTo>
                  <a:lnTo>
                    <a:pt x="3511709" y="1502754"/>
                  </a:lnTo>
                  <a:lnTo>
                    <a:pt x="3511709" y="1437108"/>
                  </a:lnTo>
                  <a:close/>
                  <a:moveTo>
                    <a:pt x="3230013" y="1437108"/>
                  </a:moveTo>
                  <a:lnTo>
                    <a:pt x="3230013" y="1502754"/>
                  </a:lnTo>
                  <a:lnTo>
                    <a:pt x="3328109" y="1502754"/>
                  </a:lnTo>
                  <a:lnTo>
                    <a:pt x="3328109" y="1437108"/>
                  </a:lnTo>
                  <a:close/>
                  <a:moveTo>
                    <a:pt x="3051754" y="1437108"/>
                  </a:moveTo>
                  <a:lnTo>
                    <a:pt x="3051754" y="1502754"/>
                  </a:lnTo>
                  <a:lnTo>
                    <a:pt x="3149850" y="1502754"/>
                  </a:lnTo>
                  <a:lnTo>
                    <a:pt x="3149850" y="1437108"/>
                  </a:lnTo>
                  <a:close/>
                  <a:moveTo>
                    <a:pt x="2868153" y="1437108"/>
                  </a:moveTo>
                  <a:lnTo>
                    <a:pt x="2868153" y="1502754"/>
                  </a:lnTo>
                  <a:lnTo>
                    <a:pt x="2966249" y="1502754"/>
                  </a:lnTo>
                  <a:lnTo>
                    <a:pt x="2966249" y="1437108"/>
                  </a:lnTo>
                  <a:close/>
                  <a:moveTo>
                    <a:pt x="2684553" y="1437108"/>
                  </a:moveTo>
                  <a:lnTo>
                    <a:pt x="2684553" y="1502754"/>
                  </a:lnTo>
                  <a:lnTo>
                    <a:pt x="2782649" y="1502754"/>
                  </a:lnTo>
                  <a:lnTo>
                    <a:pt x="2782649" y="1437108"/>
                  </a:lnTo>
                  <a:close/>
                  <a:moveTo>
                    <a:pt x="1818380" y="1377680"/>
                  </a:moveTo>
                  <a:lnTo>
                    <a:pt x="1818380" y="1450750"/>
                  </a:lnTo>
                  <a:lnTo>
                    <a:pt x="1916476" y="1450750"/>
                  </a:lnTo>
                  <a:lnTo>
                    <a:pt x="1916476" y="1377680"/>
                  </a:lnTo>
                  <a:close/>
                  <a:moveTo>
                    <a:pt x="1634779" y="1377680"/>
                  </a:moveTo>
                  <a:lnTo>
                    <a:pt x="1634779" y="1450750"/>
                  </a:lnTo>
                  <a:lnTo>
                    <a:pt x="1732875" y="1450750"/>
                  </a:lnTo>
                  <a:lnTo>
                    <a:pt x="1732875" y="1377680"/>
                  </a:lnTo>
                  <a:close/>
                  <a:moveTo>
                    <a:pt x="1451179" y="1377680"/>
                  </a:moveTo>
                  <a:lnTo>
                    <a:pt x="1451179" y="1450750"/>
                  </a:lnTo>
                  <a:lnTo>
                    <a:pt x="1549275" y="1450750"/>
                  </a:lnTo>
                  <a:lnTo>
                    <a:pt x="1549275" y="1377680"/>
                  </a:lnTo>
                  <a:close/>
                  <a:moveTo>
                    <a:pt x="1818380" y="1226067"/>
                  </a:moveTo>
                  <a:lnTo>
                    <a:pt x="1818380" y="1299137"/>
                  </a:lnTo>
                  <a:lnTo>
                    <a:pt x="1916476" y="1299137"/>
                  </a:lnTo>
                  <a:lnTo>
                    <a:pt x="1916476" y="1226067"/>
                  </a:lnTo>
                  <a:close/>
                  <a:moveTo>
                    <a:pt x="1634779" y="1226067"/>
                  </a:moveTo>
                  <a:lnTo>
                    <a:pt x="1634779" y="1299137"/>
                  </a:lnTo>
                  <a:lnTo>
                    <a:pt x="1732875" y="1299137"/>
                  </a:lnTo>
                  <a:lnTo>
                    <a:pt x="1732875" y="1226067"/>
                  </a:lnTo>
                  <a:close/>
                  <a:moveTo>
                    <a:pt x="1451179" y="1226067"/>
                  </a:moveTo>
                  <a:lnTo>
                    <a:pt x="1451179" y="1299137"/>
                  </a:lnTo>
                  <a:lnTo>
                    <a:pt x="1549275" y="1299137"/>
                  </a:lnTo>
                  <a:lnTo>
                    <a:pt x="1549275" y="1226067"/>
                  </a:lnTo>
                  <a:close/>
                  <a:moveTo>
                    <a:pt x="403424" y="1142989"/>
                  </a:moveTo>
                  <a:cubicBezTo>
                    <a:pt x="373157" y="1142989"/>
                    <a:pt x="348620" y="1167526"/>
                    <a:pt x="348620" y="1197793"/>
                  </a:cubicBezTo>
                  <a:lnTo>
                    <a:pt x="348620" y="2081959"/>
                  </a:lnTo>
                  <a:lnTo>
                    <a:pt x="458227" y="2081959"/>
                  </a:lnTo>
                  <a:cubicBezTo>
                    <a:pt x="458227" y="1787237"/>
                    <a:pt x="458228" y="1492515"/>
                    <a:pt x="458228" y="1197793"/>
                  </a:cubicBezTo>
                  <a:cubicBezTo>
                    <a:pt x="458228" y="1167526"/>
                    <a:pt x="433691" y="1142989"/>
                    <a:pt x="403424" y="1142989"/>
                  </a:cubicBezTo>
                  <a:close/>
                  <a:moveTo>
                    <a:pt x="169200" y="1139285"/>
                  </a:moveTo>
                  <a:cubicBezTo>
                    <a:pt x="138933" y="1139285"/>
                    <a:pt x="114396" y="1163822"/>
                    <a:pt x="114396" y="1194089"/>
                  </a:cubicBezTo>
                  <a:lnTo>
                    <a:pt x="114396" y="2078255"/>
                  </a:lnTo>
                  <a:lnTo>
                    <a:pt x="224003" y="2078255"/>
                  </a:lnTo>
                  <a:cubicBezTo>
                    <a:pt x="224003" y="1783533"/>
                    <a:pt x="224004" y="1488811"/>
                    <a:pt x="224004" y="1194089"/>
                  </a:cubicBezTo>
                  <a:cubicBezTo>
                    <a:pt x="224004" y="1163822"/>
                    <a:pt x="199467" y="1139285"/>
                    <a:pt x="169200" y="1139285"/>
                  </a:cubicBezTo>
                  <a:close/>
                  <a:moveTo>
                    <a:pt x="1818380" y="1074453"/>
                  </a:moveTo>
                  <a:lnTo>
                    <a:pt x="1818380" y="1147523"/>
                  </a:lnTo>
                  <a:lnTo>
                    <a:pt x="1916476" y="1147523"/>
                  </a:lnTo>
                  <a:lnTo>
                    <a:pt x="1916476" y="1074453"/>
                  </a:lnTo>
                  <a:close/>
                  <a:moveTo>
                    <a:pt x="1634779" y="1074453"/>
                  </a:moveTo>
                  <a:lnTo>
                    <a:pt x="1634779" y="1147523"/>
                  </a:lnTo>
                  <a:lnTo>
                    <a:pt x="1732875" y="1147523"/>
                  </a:lnTo>
                  <a:lnTo>
                    <a:pt x="1732875" y="1074453"/>
                  </a:lnTo>
                  <a:close/>
                  <a:moveTo>
                    <a:pt x="1451179" y="1074453"/>
                  </a:moveTo>
                  <a:lnTo>
                    <a:pt x="1451179" y="1147523"/>
                  </a:lnTo>
                  <a:lnTo>
                    <a:pt x="1549275" y="1147523"/>
                  </a:lnTo>
                  <a:lnTo>
                    <a:pt x="1549275" y="1074453"/>
                  </a:lnTo>
                  <a:close/>
                  <a:moveTo>
                    <a:pt x="1254606" y="1074453"/>
                  </a:moveTo>
                  <a:lnTo>
                    <a:pt x="1254606" y="1147523"/>
                  </a:lnTo>
                  <a:lnTo>
                    <a:pt x="1352702" y="1147523"/>
                  </a:lnTo>
                  <a:lnTo>
                    <a:pt x="1352702" y="1074453"/>
                  </a:lnTo>
                  <a:close/>
                  <a:moveTo>
                    <a:pt x="1071005" y="1074453"/>
                  </a:moveTo>
                  <a:lnTo>
                    <a:pt x="1071005" y="1147523"/>
                  </a:lnTo>
                  <a:lnTo>
                    <a:pt x="1169101" y="1147523"/>
                  </a:lnTo>
                  <a:lnTo>
                    <a:pt x="1169101" y="1074453"/>
                  </a:lnTo>
                  <a:close/>
                  <a:moveTo>
                    <a:pt x="887405" y="1074453"/>
                  </a:moveTo>
                  <a:lnTo>
                    <a:pt x="887405" y="1147523"/>
                  </a:lnTo>
                  <a:lnTo>
                    <a:pt x="985501" y="1147523"/>
                  </a:lnTo>
                  <a:lnTo>
                    <a:pt x="985501" y="1074453"/>
                  </a:lnTo>
                  <a:close/>
                  <a:moveTo>
                    <a:pt x="726849" y="1074453"/>
                  </a:moveTo>
                  <a:lnTo>
                    <a:pt x="726849" y="1147523"/>
                  </a:lnTo>
                  <a:lnTo>
                    <a:pt x="824945" y="1147523"/>
                  </a:lnTo>
                  <a:lnTo>
                    <a:pt x="824945" y="1074453"/>
                  </a:lnTo>
                  <a:close/>
                  <a:moveTo>
                    <a:pt x="543248" y="1074453"/>
                  </a:moveTo>
                  <a:lnTo>
                    <a:pt x="543248" y="1147523"/>
                  </a:lnTo>
                  <a:lnTo>
                    <a:pt x="641344" y="1147523"/>
                  </a:lnTo>
                  <a:lnTo>
                    <a:pt x="641344" y="1074453"/>
                  </a:lnTo>
                  <a:close/>
                  <a:moveTo>
                    <a:pt x="3065554" y="331011"/>
                  </a:moveTo>
                  <a:lnTo>
                    <a:pt x="3065554" y="465308"/>
                  </a:lnTo>
                  <a:lnTo>
                    <a:pt x="3086674" y="468502"/>
                  </a:lnTo>
                  <a:cubicBezTo>
                    <a:pt x="3133539" y="483078"/>
                    <a:pt x="3171517" y="517827"/>
                    <a:pt x="3190451" y="562591"/>
                  </a:cubicBezTo>
                  <a:lnTo>
                    <a:pt x="3200815" y="613926"/>
                  </a:lnTo>
                  <a:lnTo>
                    <a:pt x="3203518" y="613926"/>
                  </a:lnTo>
                  <a:lnTo>
                    <a:pt x="3203518" y="627317"/>
                  </a:lnTo>
                  <a:lnTo>
                    <a:pt x="3203519" y="627321"/>
                  </a:lnTo>
                  <a:lnTo>
                    <a:pt x="3203518" y="1063497"/>
                  </a:lnTo>
                  <a:lnTo>
                    <a:pt x="3310645" y="1063497"/>
                  </a:lnTo>
                  <a:lnTo>
                    <a:pt x="3310645" y="627216"/>
                  </a:lnTo>
                  <a:cubicBezTo>
                    <a:pt x="3310645" y="558334"/>
                    <a:pt x="3352525" y="499233"/>
                    <a:pt x="3412211" y="473988"/>
                  </a:cubicBezTo>
                  <a:lnTo>
                    <a:pt x="3465439" y="463242"/>
                  </a:lnTo>
                  <a:lnTo>
                    <a:pt x="3465439" y="331011"/>
                  </a:lnTo>
                  <a:close/>
                  <a:moveTo>
                    <a:pt x="2812855" y="331011"/>
                  </a:moveTo>
                  <a:lnTo>
                    <a:pt x="2812855" y="1063497"/>
                  </a:lnTo>
                  <a:lnTo>
                    <a:pt x="2870927" y="1063497"/>
                  </a:lnTo>
                  <a:lnTo>
                    <a:pt x="2870927" y="627321"/>
                  </a:lnTo>
                  <a:cubicBezTo>
                    <a:pt x="2870927" y="558439"/>
                    <a:pt x="2912807" y="499339"/>
                    <a:pt x="2972493" y="474094"/>
                  </a:cubicBezTo>
                  <a:lnTo>
                    <a:pt x="3023955" y="463704"/>
                  </a:lnTo>
                  <a:lnTo>
                    <a:pt x="3023955" y="331011"/>
                  </a:lnTo>
                  <a:close/>
                  <a:moveTo>
                    <a:pt x="2711332" y="0"/>
                  </a:moveTo>
                  <a:lnTo>
                    <a:pt x="2812855" y="0"/>
                  </a:lnTo>
                  <a:lnTo>
                    <a:pt x="2812855" y="1"/>
                  </a:lnTo>
                  <a:lnTo>
                    <a:pt x="2812855" y="150699"/>
                  </a:lnTo>
                  <a:lnTo>
                    <a:pt x="2812855" y="150703"/>
                  </a:lnTo>
                  <a:lnTo>
                    <a:pt x="2812855" y="185573"/>
                  </a:lnTo>
                  <a:lnTo>
                    <a:pt x="2812855" y="268612"/>
                  </a:lnTo>
                  <a:lnTo>
                    <a:pt x="3465439" y="268612"/>
                  </a:lnTo>
                  <a:lnTo>
                    <a:pt x="3465439" y="268180"/>
                  </a:lnTo>
                  <a:lnTo>
                    <a:pt x="3507038" y="268180"/>
                  </a:lnTo>
                  <a:lnTo>
                    <a:pt x="3507038" y="466997"/>
                  </a:lnTo>
                  <a:lnTo>
                    <a:pt x="3541671" y="473988"/>
                  </a:lnTo>
                  <a:cubicBezTo>
                    <a:pt x="3586436" y="492922"/>
                    <a:pt x="3621184" y="530900"/>
                    <a:pt x="3635761" y="577765"/>
                  </a:cubicBezTo>
                  <a:lnTo>
                    <a:pt x="3641212" y="613821"/>
                  </a:lnTo>
                  <a:lnTo>
                    <a:pt x="3643236" y="613821"/>
                  </a:lnTo>
                  <a:lnTo>
                    <a:pt x="3643236" y="627210"/>
                  </a:lnTo>
                  <a:lnTo>
                    <a:pt x="3643237" y="627216"/>
                  </a:lnTo>
                  <a:lnTo>
                    <a:pt x="3643236" y="1063497"/>
                  </a:lnTo>
                  <a:lnTo>
                    <a:pt x="4190656" y="1063497"/>
                  </a:lnTo>
                  <a:lnTo>
                    <a:pt x="4190656" y="1184656"/>
                  </a:lnTo>
                  <a:lnTo>
                    <a:pt x="4190656" y="1530190"/>
                  </a:lnTo>
                  <a:lnTo>
                    <a:pt x="4190656" y="2078653"/>
                  </a:lnTo>
                  <a:lnTo>
                    <a:pt x="4190656" y="2082019"/>
                  </a:lnTo>
                  <a:lnTo>
                    <a:pt x="2526770" y="2082019"/>
                  </a:lnTo>
                  <a:lnTo>
                    <a:pt x="2526681" y="2082019"/>
                  </a:lnTo>
                  <a:lnTo>
                    <a:pt x="2449297" y="2082019"/>
                  </a:lnTo>
                  <a:lnTo>
                    <a:pt x="2449297" y="1864776"/>
                  </a:lnTo>
                  <a:lnTo>
                    <a:pt x="2354647" y="1864776"/>
                  </a:lnTo>
                  <a:lnTo>
                    <a:pt x="2354647" y="2082019"/>
                  </a:lnTo>
                  <a:lnTo>
                    <a:pt x="2277173" y="2082019"/>
                  </a:lnTo>
                  <a:lnTo>
                    <a:pt x="2277173" y="2082018"/>
                  </a:lnTo>
                  <a:lnTo>
                    <a:pt x="2190902" y="2082018"/>
                  </a:lnTo>
                  <a:lnTo>
                    <a:pt x="2190902" y="1864776"/>
                  </a:lnTo>
                  <a:lnTo>
                    <a:pt x="2096252" y="1864776"/>
                  </a:lnTo>
                  <a:lnTo>
                    <a:pt x="2096252" y="2082018"/>
                  </a:lnTo>
                  <a:lnTo>
                    <a:pt x="2028518" y="2082018"/>
                  </a:lnTo>
                  <a:lnTo>
                    <a:pt x="2028518" y="2083613"/>
                  </a:lnTo>
                  <a:lnTo>
                    <a:pt x="0" y="2083613"/>
                  </a:lnTo>
                  <a:lnTo>
                    <a:pt x="0" y="954650"/>
                  </a:lnTo>
                  <a:lnTo>
                    <a:pt x="525663" y="643073"/>
                  </a:lnTo>
                  <a:lnTo>
                    <a:pt x="525663" y="940002"/>
                  </a:lnTo>
                  <a:lnTo>
                    <a:pt x="1026614" y="643073"/>
                  </a:lnTo>
                  <a:lnTo>
                    <a:pt x="1026614" y="940003"/>
                  </a:lnTo>
                  <a:lnTo>
                    <a:pt x="1527566" y="643073"/>
                  </a:lnTo>
                  <a:lnTo>
                    <a:pt x="1527566" y="940003"/>
                  </a:lnTo>
                  <a:lnTo>
                    <a:pt x="2028518" y="643073"/>
                  </a:lnTo>
                  <a:lnTo>
                    <a:pt x="2028518" y="954650"/>
                  </a:lnTo>
                  <a:lnTo>
                    <a:pt x="2028518" y="957207"/>
                  </a:lnTo>
                  <a:lnTo>
                    <a:pt x="2119418" y="957207"/>
                  </a:lnTo>
                  <a:lnTo>
                    <a:pt x="2119418" y="351653"/>
                  </a:lnTo>
                  <a:lnTo>
                    <a:pt x="2119417" y="351653"/>
                  </a:lnTo>
                  <a:lnTo>
                    <a:pt x="2119417" y="185571"/>
                  </a:lnTo>
                  <a:lnTo>
                    <a:pt x="2265014" y="185571"/>
                  </a:lnTo>
                  <a:lnTo>
                    <a:pt x="2410612" y="185571"/>
                  </a:lnTo>
                  <a:lnTo>
                    <a:pt x="2410613" y="185571"/>
                  </a:lnTo>
                  <a:lnTo>
                    <a:pt x="2410613" y="337527"/>
                  </a:lnTo>
                  <a:lnTo>
                    <a:pt x="2410614" y="337527"/>
                  </a:lnTo>
                  <a:lnTo>
                    <a:pt x="2410614" y="337530"/>
                  </a:lnTo>
                  <a:lnTo>
                    <a:pt x="2410614" y="955499"/>
                  </a:lnTo>
                  <a:lnTo>
                    <a:pt x="2526770" y="955499"/>
                  </a:lnTo>
                  <a:lnTo>
                    <a:pt x="2526770" y="956944"/>
                  </a:lnTo>
                  <a:lnTo>
                    <a:pt x="2526770" y="1063497"/>
                  </a:lnTo>
                  <a:lnTo>
                    <a:pt x="2619542" y="1063497"/>
                  </a:lnTo>
                  <a:lnTo>
                    <a:pt x="2619542" y="185573"/>
                  </a:lnTo>
                  <a:lnTo>
                    <a:pt x="2619542" y="150703"/>
                  </a:lnTo>
                  <a:lnTo>
                    <a:pt x="2619542" y="1"/>
                  </a:lnTo>
                  <a:lnTo>
                    <a:pt x="2711332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6" name="Freeform: Shape 5">
              <a:extLst>
                <a:ext uri="{FF2B5EF4-FFF2-40B4-BE49-F238E27FC236}">
                  <a16:creationId xmlns:a16="http://schemas.microsoft.com/office/drawing/2014/main" id="{168AC211-FDBC-4CB8-A9ED-380FC07B279E}"/>
                </a:ext>
              </a:extLst>
            </p:cNvPr>
            <p:cNvSpPr/>
            <p:nvPr/>
          </p:nvSpPr>
          <p:spPr>
            <a:xfrm>
              <a:off x="6202506" y="1386078"/>
              <a:ext cx="1303698" cy="1355913"/>
            </a:xfrm>
            <a:custGeom>
              <a:avLst/>
              <a:gdLst>
                <a:gd name="connsiteX0" fmla="*/ 91855 w 1303698"/>
                <a:gd name="connsiteY0" fmla="*/ 1312553 h 1355913"/>
                <a:gd name="connsiteX1" fmla="*/ 91855 w 1303698"/>
                <a:gd name="connsiteY1" fmla="*/ 1330841 h 1355913"/>
                <a:gd name="connsiteX2" fmla="*/ 274735 w 1303698"/>
                <a:gd name="connsiteY2" fmla="*/ 1330841 h 1355913"/>
                <a:gd name="connsiteX3" fmla="*/ 274735 w 1303698"/>
                <a:gd name="connsiteY3" fmla="*/ 1312553 h 1355913"/>
                <a:gd name="connsiteX4" fmla="*/ 91855 w 1303698"/>
                <a:gd name="connsiteY4" fmla="*/ 1284733 h 1355913"/>
                <a:gd name="connsiteX5" fmla="*/ 91855 w 1303698"/>
                <a:gd name="connsiteY5" fmla="*/ 1303021 h 1355913"/>
                <a:gd name="connsiteX6" fmla="*/ 274735 w 1303698"/>
                <a:gd name="connsiteY6" fmla="*/ 1303021 h 1355913"/>
                <a:gd name="connsiteX7" fmla="*/ 274735 w 1303698"/>
                <a:gd name="connsiteY7" fmla="*/ 1284733 h 1355913"/>
                <a:gd name="connsiteX8" fmla="*/ 91855 w 1303698"/>
                <a:gd name="connsiteY8" fmla="*/ 1256914 h 1355913"/>
                <a:gd name="connsiteX9" fmla="*/ 91855 w 1303698"/>
                <a:gd name="connsiteY9" fmla="*/ 1275202 h 1355913"/>
                <a:gd name="connsiteX10" fmla="*/ 274735 w 1303698"/>
                <a:gd name="connsiteY10" fmla="*/ 1275202 h 1355913"/>
                <a:gd name="connsiteX11" fmla="*/ 274735 w 1303698"/>
                <a:gd name="connsiteY11" fmla="*/ 1256914 h 1355913"/>
                <a:gd name="connsiteX12" fmla="*/ 91855 w 1303698"/>
                <a:gd name="connsiteY12" fmla="*/ 1229095 h 1355913"/>
                <a:gd name="connsiteX13" fmla="*/ 91855 w 1303698"/>
                <a:gd name="connsiteY13" fmla="*/ 1247383 h 1355913"/>
                <a:gd name="connsiteX14" fmla="*/ 274735 w 1303698"/>
                <a:gd name="connsiteY14" fmla="*/ 1247383 h 1355913"/>
                <a:gd name="connsiteX15" fmla="*/ 274735 w 1303698"/>
                <a:gd name="connsiteY15" fmla="*/ 1229095 h 1355913"/>
                <a:gd name="connsiteX16" fmla="*/ 550507 w 1303698"/>
                <a:gd name="connsiteY16" fmla="*/ 1139433 h 1355913"/>
                <a:gd name="connsiteX17" fmla="*/ 550507 w 1303698"/>
                <a:gd name="connsiteY17" fmla="*/ 1176009 h 1355913"/>
                <a:gd name="connsiteX18" fmla="*/ 596469 w 1303698"/>
                <a:gd name="connsiteY18" fmla="*/ 1176009 h 1355913"/>
                <a:gd name="connsiteX19" fmla="*/ 596469 w 1303698"/>
                <a:gd name="connsiteY19" fmla="*/ 1139433 h 1355913"/>
                <a:gd name="connsiteX20" fmla="*/ 474065 w 1303698"/>
                <a:gd name="connsiteY20" fmla="*/ 1139433 h 1355913"/>
                <a:gd name="connsiteX21" fmla="*/ 474065 w 1303698"/>
                <a:gd name="connsiteY21" fmla="*/ 1176009 h 1355913"/>
                <a:gd name="connsiteX22" fmla="*/ 520027 w 1303698"/>
                <a:gd name="connsiteY22" fmla="*/ 1176009 h 1355913"/>
                <a:gd name="connsiteX23" fmla="*/ 520027 w 1303698"/>
                <a:gd name="connsiteY23" fmla="*/ 1139433 h 1355913"/>
                <a:gd name="connsiteX24" fmla="*/ 397623 w 1303698"/>
                <a:gd name="connsiteY24" fmla="*/ 1139433 h 1355913"/>
                <a:gd name="connsiteX25" fmla="*/ 397623 w 1303698"/>
                <a:gd name="connsiteY25" fmla="*/ 1176009 h 1355913"/>
                <a:gd name="connsiteX26" fmla="*/ 443585 w 1303698"/>
                <a:gd name="connsiteY26" fmla="*/ 1176009 h 1355913"/>
                <a:gd name="connsiteX27" fmla="*/ 443585 w 1303698"/>
                <a:gd name="connsiteY27" fmla="*/ 1139433 h 1355913"/>
                <a:gd name="connsiteX28" fmla="*/ 321181 w 1303698"/>
                <a:gd name="connsiteY28" fmla="*/ 1139433 h 1355913"/>
                <a:gd name="connsiteX29" fmla="*/ 321181 w 1303698"/>
                <a:gd name="connsiteY29" fmla="*/ 1176009 h 1355913"/>
                <a:gd name="connsiteX30" fmla="*/ 367143 w 1303698"/>
                <a:gd name="connsiteY30" fmla="*/ 1176009 h 1355913"/>
                <a:gd name="connsiteX31" fmla="*/ 367143 w 1303698"/>
                <a:gd name="connsiteY31" fmla="*/ 1139433 h 1355913"/>
                <a:gd name="connsiteX32" fmla="*/ 244739 w 1303698"/>
                <a:gd name="connsiteY32" fmla="*/ 1139433 h 1355913"/>
                <a:gd name="connsiteX33" fmla="*/ 244739 w 1303698"/>
                <a:gd name="connsiteY33" fmla="*/ 1176009 h 1355913"/>
                <a:gd name="connsiteX34" fmla="*/ 290701 w 1303698"/>
                <a:gd name="connsiteY34" fmla="*/ 1176009 h 1355913"/>
                <a:gd name="connsiteX35" fmla="*/ 290701 w 1303698"/>
                <a:gd name="connsiteY35" fmla="*/ 1139433 h 1355913"/>
                <a:gd name="connsiteX36" fmla="*/ 168297 w 1303698"/>
                <a:gd name="connsiteY36" fmla="*/ 1139433 h 1355913"/>
                <a:gd name="connsiteX37" fmla="*/ 168297 w 1303698"/>
                <a:gd name="connsiteY37" fmla="*/ 1176009 h 1355913"/>
                <a:gd name="connsiteX38" fmla="*/ 214259 w 1303698"/>
                <a:gd name="connsiteY38" fmla="*/ 1176009 h 1355913"/>
                <a:gd name="connsiteX39" fmla="*/ 214259 w 1303698"/>
                <a:gd name="connsiteY39" fmla="*/ 1139433 h 1355913"/>
                <a:gd name="connsiteX40" fmla="*/ 91855 w 1303698"/>
                <a:gd name="connsiteY40" fmla="*/ 1139433 h 1355913"/>
                <a:gd name="connsiteX41" fmla="*/ 91855 w 1303698"/>
                <a:gd name="connsiteY41" fmla="*/ 1176009 h 1355913"/>
                <a:gd name="connsiteX42" fmla="*/ 137817 w 1303698"/>
                <a:gd name="connsiteY42" fmla="*/ 1176009 h 1355913"/>
                <a:gd name="connsiteX43" fmla="*/ 137817 w 1303698"/>
                <a:gd name="connsiteY43" fmla="*/ 1139433 h 1355913"/>
                <a:gd name="connsiteX44" fmla="*/ 550507 w 1303698"/>
                <a:gd name="connsiteY44" fmla="*/ 1066462 h 1355913"/>
                <a:gd name="connsiteX45" fmla="*/ 550507 w 1303698"/>
                <a:gd name="connsiteY45" fmla="*/ 1103038 h 1355913"/>
                <a:gd name="connsiteX46" fmla="*/ 596469 w 1303698"/>
                <a:gd name="connsiteY46" fmla="*/ 1103038 h 1355913"/>
                <a:gd name="connsiteX47" fmla="*/ 596469 w 1303698"/>
                <a:gd name="connsiteY47" fmla="*/ 1066462 h 1355913"/>
                <a:gd name="connsiteX48" fmla="*/ 474065 w 1303698"/>
                <a:gd name="connsiteY48" fmla="*/ 1066462 h 1355913"/>
                <a:gd name="connsiteX49" fmla="*/ 474065 w 1303698"/>
                <a:gd name="connsiteY49" fmla="*/ 1103038 h 1355913"/>
                <a:gd name="connsiteX50" fmla="*/ 520027 w 1303698"/>
                <a:gd name="connsiteY50" fmla="*/ 1103038 h 1355913"/>
                <a:gd name="connsiteX51" fmla="*/ 520027 w 1303698"/>
                <a:gd name="connsiteY51" fmla="*/ 1066462 h 1355913"/>
                <a:gd name="connsiteX52" fmla="*/ 397623 w 1303698"/>
                <a:gd name="connsiteY52" fmla="*/ 1066462 h 1355913"/>
                <a:gd name="connsiteX53" fmla="*/ 397623 w 1303698"/>
                <a:gd name="connsiteY53" fmla="*/ 1103038 h 1355913"/>
                <a:gd name="connsiteX54" fmla="*/ 443585 w 1303698"/>
                <a:gd name="connsiteY54" fmla="*/ 1103038 h 1355913"/>
                <a:gd name="connsiteX55" fmla="*/ 443585 w 1303698"/>
                <a:gd name="connsiteY55" fmla="*/ 1066462 h 1355913"/>
                <a:gd name="connsiteX56" fmla="*/ 321181 w 1303698"/>
                <a:gd name="connsiteY56" fmla="*/ 1066462 h 1355913"/>
                <a:gd name="connsiteX57" fmla="*/ 321181 w 1303698"/>
                <a:gd name="connsiteY57" fmla="*/ 1103038 h 1355913"/>
                <a:gd name="connsiteX58" fmla="*/ 367143 w 1303698"/>
                <a:gd name="connsiteY58" fmla="*/ 1103038 h 1355913"/>
                <a:gd name="connsiteX59" fmla="*/ 367143 w 1303698"/>
                <a:gd name="connsiteY59" fmla="*/ 1066462 h 1355913"/>
                <a:gd name="connsiteX60" fmla="*/ 244739 w 1303698"/>
                <a:gd name="connsiteY60" fmla="*/ 1066462 h 1355913"/>
                <a:gd name="connsiteX61" fmla="*/ 244739 w 1303698"/>
                <a:gd name="connsiteY61" fmla="*/ 1103038 h 1355913"/>
                <a:gd name="connsiteX62" fmla="*/ 290701 w 1303698"/>
                <a:gd name="connsiteY62" fmla="*/ 1103038 h 1355913"/>
                <a:gd name="connsiteX63" fmla="*/ 290701 w 1303698"/>
                <a:gd name="connsiteY63" fmla="*/ 1066462 h 1355913"/>
                <a:gd name="connsiteX64" fmla="*/ 168297 w 1303698"/>
                <a:gd name="connsiteY64" fmla="*/ 1066462 h 1355913"/>
                <a:gd name="connsiteX65" fmla="*/ 168297 w 1303698"/>
                <a:gd name="connsiteY65" fmla="*/ 1103038 h 1355913"/>
                <a:gd name="connsiteX66" fmla="*/ 214259 w 1303698"/>
                <a:gd name="connsiteY66" fmla="*/ 1103038 h 1355913"/>
                <a:gd name="connsiteX67" fmla="*/ 214259 w 1303698"/>
                <a:gd name="connsiteY67" fmla="*/ 1066462 h 1355913"/>
                <a:gd name="connsiteX68" fmla="*/ 91855 w 1303698"/>
                <a:gd name="connsiteY68" fmla="*/ 1066462 h 1355913"/>
                <a:gd name="connsiteX69" fmla="*/ 91855 w 1303698"/>
                <a:gd name="connsiteY69" fmla="*/ 1103038 h 1355913"/>
                <a:gd name="connsiteX70" fmla="*/ 137817 w 1303698"/>
                <a:gd name="connsiteY70" fmla="*/ 1103038 h 1355913"/>
                <a:gd name="connsiteX71" fmla="*/ 137817 w 1303698"/>
                <a:gd name="connsiteY71" fmla="*/ 1066462 h 1355913"/>
                <a:gd name="connsiteX72" fmla="*/ 406719 w 1303698"/>
                <a:gd name="connsiteY72" fmla="*/ 768369 h 1355913"/>
                <a:gd name="connsiteX73" fmla="*/ 392429 w 1303698"/>
                <a:gd name="connsiteY73" fmla="*/ 781560 h 1355913"/>
                <a:gd name="connsiteX74" fmla="*/ 391879 w 1303698"/>
                <a:gd name="connsiteY74" fmla="*/ 942049 h 1355913"/>
                <a:gd name="connsiteX75" fmla="*/ 405620 w 1303698"/>
                <a:gd name="connsiteY75" fmla="*/ 956339 h 1355913"/>
                <a:gd name="connsiteX76" fmla="*/ 419360 w 1303698"/>
                <a:gd name="connsiteY76" fmla="*/ 942049 h 1355913"/>
                <a:gd name="connsiteX77" fmla="*/ 419360 w 1303698"/>
                <a:gd name="connsiteY77" fmla="*/ 863453 h 1355913"/>
                <a:gd name="connsiteX78" fmla="*/ 419360 w 1303698"/>
                <a:gd name="connsiteY78" fmla="*/ 782110 h 1355913"/>
                <a:gd name="connsiteX79" fmla="*/ 406719 w 1303698"/>
                <a:gd name="connsiteY79" fmla="*/ 768369 h 1355913"/>
                <a:gd name="connsiteX80" fmla="*/ 555116 w 1303698"/>
                <a:gd name="connsiteY80" fmla="*/ 723300 h 1355913"/>
                <a:gd name="connsiteX81" fmla="*/ 544674 w 1303698"/>
                <a:gd name="connsiteY81" fmla="*/ 734842 h 1355913"/>
                <a:gd name="connsiteX82" fmla="*/ 545223 w 1303698"/>
                <a:gd name="connsiteY82" fmla="*/ 944797 h 1355913"/>
                <a:gd name="connsiteX83" fmla="*/ 556765 w 1303698"/>
                <a:gd name="connsiteY83" fmla="*/ 956339 h 1355913"/>
                <a:gd name="connsiteX84" fmla="*/ 600185 w 1303698"/>
                <a:gd name="connsiteY84" fmla="*/ 956339 h 1355913"/>
                <a:gd name="connsiteX85" fmla="*/ 615025 w 1303698"/>
                <a:gd name="connsiteY85" fmla="*/ 941499 h 1355913"/>
                <a:gd name="connsiteX86" fmla="*/ 615025 w 1303698"/>
                <a:gd name="connsiteY86" fmla="*/ 866751 h 1355913"/>
                <a:gd name="connsiteX87" fmla="*/ 621071 w 1303698"/>
                <a:gd name="connsiteY87" fmla="*/ 853010 h 1355913"/>
                <a:gd name="connsiteX88" fmla="*/ 637559 w 1303698"/>
                <a:gd name="connsiteY88" fmla="*/ 827728 h 1355913"/>
                <a:gd name="connsiteX89" fmla="*/ 625468 w 1303698"/>
                <a:gd name="connsiteY89" fmla="*/ 816735 h 1355913"/>
                <a:gd name="connsiteX90" fmla="*/ 585895 w 1303698"/>
                <a:gd name="connsiteY90" fmla="*/ 816735 h 1355913"/>
                <a:gd name="connsiteX91" fmla="*/ 567208 w 1303698"/>
                <a:gd name="connsiteY91" fmla="*/ 798598 h 1355913"/>
                <a:gd name="connsiteX92" fmla="*/ 567208 w 1303698"/>
                <a:gd name="connsiteY92" fmla="*/ 767819 h 1355913"/>
                <a:gd name="connsiteX93" fmla="*/ 566659 w 1303698"/>
                <a:gd name="connsiteY93" fmla="*/ 767819 h 1355913"/>
                <a:gd name="connsiteX94" fmla="*/ 566659 w 1303698"/>
                <a:gd name="connsiteY94" fmla="*/ 735392 h 1355913"/>
                <a:gd name="connsiteX95" fmla="*/ 555116 w 1303698"/>
                <a:gd name="connsiteY95" fmla="*/ 723300 h 1355913"/>
                <a:gd name="connsiteX96" fmla="*/ 509498 w 1303698"/>
                <a:gd name="connsiteY96" fmla="*/ 565559 h 1355913"/>
                <a:gd name="connsiteX97" fmla="*/ 495208 w 1303698"/>
                <a:gd name="connsiteY97" fmla="*/ 572704 h 1355913"/>
                <a:gd name="connsiteX98" fmla="*/ 502353 w 1303698"/>
                <a:gd name="connsiteY98" fmla="*/ 601284 h 1355913"/>
                <a:gd name="connsiteX99" fmla="*/ 545223 w 1303698"/>
                <a:gd name="connsiteY99" fmla="*/ 674384 h 1355913"/>
                <a:gd name="connsiteX100" fmla="*/ 571605 w 1303698"/>
                <a:gd name="connsiteY100" fmla="*/ 702964 h 1355913"/>
                <a:gd name="connsiteX101" fmla="*/ 578750 w 1303698"/>
                <a:gd name="connsiteY101" fmla="*/ 703514 h 1355913"/>
                <a:gd name="connsiteX102" fmla="*/ 588643 w 1303698"/>
                <a:gd name="connsiteY102" fmla="*/ 715056 h 1355913"/>
                <a:gd name="connsiteX103" fmla="*/ 588093 w 1303698"/>
                <a:gd name="connsiteY103" fmla="*/ 767270 h 1355913"/>
                <a:gd name="connsiteX104" fmla="*/ 613376 w 1303698"/>
                <a:gd name="connsiteY104" fmla="*/ 794751 h 1355913"/>
                <a:gd name="connsiteX105" fmla="*/ 617773 w 1303698"/>
                <a:gd name="connsiteY105" fmla="*/ 795300 h 1355913"/>
                <a:gd name="connsiteX106" fmla="*/ 637559 w 1303698"/>
                <a:gd name="connsiteY106" fmla="*/ 783758 h 1355913"/>
                <a:gd name="connsiteX107" fmla="*/ 620521 w 1303698"/>
                <a:gd name="connsiteY107" fmla="*/ 754629 h 1355913"/>
                <a:gd name="connsiteX108" fmla="*/ 597987 w 1303698"/>
                <a:gd name="connsiteY108" fmla="*/ 731545 h 1355913"/>
                <a:gd name="connsiteX109" fmla="*/ 597987 w 1303698"/>
                <a:gd name="connsiteY109" fmla="*/ 656796 h 1355913"/>
                <a:gd name="connsiteX110" fmla="*/ 597437 w 1303698"/>
                <a:gd name="connsiteY110" fmla="*/ 656796 h 1355913"/>
                <a:gd name="connsiteX111" fmla="*/ 597437 w 1303698"/>
                <a:gd name="connsiteY111" fmla="*/ 580949 h 1355913"/>
                <a:gd name="connsiteX112" fmla="*/ 582597 w 1303698"/>
                <a:gd name="connsiteY112" fmla="*/ 565559 h 1355913"/>
                <a:gd name="connsiteX113" fmla="*/ 509498 w 1303698"/>
                <a:gd name="connsiteY113" fmla="*/ 565559 h 1355913"/>
                <a:gd name="connsiteX114" fmla="*/ 1099240 w 1303698"/>
                <a:gd name="connsiteY114" fmla="*/ 0 h 1355913"/>
                <a:gd name="connsiteX115" fmla="*/ 1179484 w 1303698"/>
                <a:gd name="connsiteY115" fmla="*/ 0 h 1355913"/>
                <a:gd name="connsiteX116" fmla="*/ 1216309 w 1303698"/>
                <a:gd name="connsiteY116" fmla="*/ 756827 h 1355913"/>
                <a:gd name="connsiteX117" fmla="*/ 1303698 w 1303698"/>
                <a:gd name="connsiteY117" fmla="*/ 758476 h 1355913"/>
                <a:gd name="connsiteX118" fmla="*/ 1301500 w 1303698"/>
                <a:gd name="connsiteY118" fmla="*/ 1355913 h 1355913"/>
                <a:gd name="connsiteX119" fmla="*/ 0 w 1303698"/>
                <a:gd name="connsiteY119" fmla="*/ 1355913 h 1355913"/>
                <a:gd name="connsiteX120" fmla="*/ 2199 w 1303698"/>
                <a:gd name="connsiteY120" fmla="*/ 951942 h 1355913"/>
                <a:gd name="connsiteX121" fmla="*/ 149497 w 1303698"/>
                <a:gd name="connsiteY121" fmla="*/ 867850 h 1355913"/>
                <a:gd name="connsiteX122" fmla="*/ 190719 w 1303698"/>
                <a:gd name="connsiteY122" fmla="*/ 943698 h 1355913"/>
                <a:gd name="connsiteX123" fmla="*/ 325925 w 1303698"/>
                <a:gd name="connsiteY123" fmla="*/ 867300 h 1355913"/>
                <a:gd name="connsiteX124" fmla="*/ 364398 w 1303698"/>
                <a:gd name="connsiteY124" fmla="*/ 938751 h 1355913"/>
                <a:gd name="connsiteX125" fmla="*/ 366047 w 1303698"/>
                <a:gd name="connsiteY125" fmla="*/ 767270 h 1355913"/>
                <a:gd name="connsiteX126" fmla="*/ 391879 w 1303698"/>
                <a:gd name="connsiteY126" fmla="*/ 741987 h 1355913"/>
                <a:gd name="connsiteX127" fmla="*/ 419910 w 1303698"/>
                <a:gd name="connsiteY127" fmla="*/ 714506 h 1355913"/>
                <a:gd name="connsiteX128" fmla="*/ 419910 w 1303698"/>
                <a:gd name="connsiteY128" fmla="*/ 661193 h 1355913"/>
                <a:gd name="connsiteX129" fmla="*/ 454536 w 1303698"/>
                <a:gd name="connsiteY129" fmla="*/ 606231 h 1355913"/>
                <a:gd name="connsiteX130" fmla="*/ 467727 w 1303698"/>
                <a:gd name="connsiteY130" fmla="*/ 584796 h 1355913"/>
                <a:gd name="connsiteX131" fmla="*/ 467177 w 1303698"/>
                <a:gd name="connsiteY131" fmla="*/ 555116 h 1355913"/>
                <a:gd name="connsiteX132" fmla="*/ 482017 w 1303698"/>
                <a:gd name="connsiteY132" fmla="*/ 539178 h 1355913"/>
                <a:gd name="connsiteX133" fmla="*/ 607330 w 1303698"/>
                <a:gd name="connsiteY133" fmla="*/ 539178 h 1355913"/>
                <a:gd name="connsiteX134" fmla="*/ 624368 w 1303698"/>
                <a:gd name="connsiteY134" fmla="*/ 558414 h 1355913"/>
                <a:gd name="connsiteX135" fmla="*/ 624368 w 1303698"/>
                <a:gd name="connsiteY135" fmla="*/ 673834 h 1355913"/>
                <a:gd name="connsiteX136" fmla="*/ 626017 w 1303698"/>
                <a:gd name="connsiteY136" fmla="*/ 717254 h 1355913"/>
                <a:gd name="connsiteX137" fmla="*/ 632063 w 1303698"/>
                <a:gd name="connsiteY137" fmla="*/ 726598 h 1355913"/>
                <a:gd name="connsiteX138" fmla="*/ 637010 w 1303698"/>
                <a:gd name="connsiteY138" fmla="*/ 717804 h 1355913"/>
                <a:gd name="connsiteX139" fmla="*/ 637010 w 1303698"/>
                <a:gd name="connsiteY139" fmla="*/ 690873 h 1355913"/>
                <a:gd name="connsiteX140" fmla="*/ 653498 w 1303698"/>
                <a:gd name="connsiteY140" fmla="*/ 674384 h 1355913"/>
                <a:gd name="connsiteX141" fmla="*/ 671086 w 1303698"/>
                <a:gd name="connsiteY141" fmla="*/ 658445 h 1355913"/>
                <a:gd name="connsiteX142" fmla="*/ 695819 w 1303698"/>
                <a:gd name="connsiteY142" fmla="*/ 611727 h 1355913"/>
                <a:gd name="connsiteX143" fmla="*/ 715056 w 1303698"/>
                <a:gd name="connsiteY143" fmla="*/ 594140 h 1355913"/>
                <a:gd name="connsiteX144" fmla="*/ 753529 w 1303698"/>
                <a:gd name="connsiteY144" fmla="*/ 597987 h 1355913"/>
                <a:gd name="connsiteX145" fmla="*/ 762323 w 1303698"/>
                <a:gd name="connsiteY145" fmla="*/ 606231 h 1355913"/>
                <a:gd name="connsiteX146" fmla="*/ 795850 w 1303698"/>
                <a:gd name="connsiteY146" fmla="*/ 665590 h 1355913"/>
                <a:gd name="connsiteX147" fmla="*/ 795850 w 1303698"/>
                <a:gd name="connsiteY147" fmla="*/ 765071 h 1355913"/>
                <a:gd name="connsiteX148" fmla="*/ 862903 w 1303698"/>
                <a:gd name="connsiteY148" fmla="*/ 761773 h 1355913"/>
                <a:gd name="connsiteX149" fmla="*/ 898079 w 1303698"/>
                <a:gd name="connsiteY149" fmla="*/ 155543 h 1355913"/>
                <a:gd name="connsiteX150" fmla="*/ 979973 w 1303698"/>
                <a:gd name="connsiteY150" fmla="*/ 155543 h 1355913"/>
                <a:gd name="connsiteX151" fmla="*/ 1016797 w 1303698"/>
                <a:gd name="connsiteY151" fmla="*/ 759026 h 1355913"/>
                <a:gd name="connsiteX152" fmla="*/ 1063515 w 1303698"/>
                <a:gd name="connsiteY152" fmla="*/ 757376 h 1355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</a:cxnLst>
              <a:rect l="l" t="t" r="r" b="b"/>
              <a:pathLst>
                <a:path w="1303698" h="1355913">
                  <a:moveTo>
                    <a:pt x="91855" y="1312553"/>
                  </a:moveTo>
                  <a:lnTo>
                    <a:pt x="91855" y="1330841"/>
                  </a:lnTo>
                  <a:lnTo>
                    <a:pt x="274735" y="1330841"/>
                  </a:lnTo>
                  <a:lnTo>
                    <a:pt x="274735" y="1312553"/>
                  </a:lnTo>
                  <a:close/>
                  <a:moveTo>
                    <a:pt x="91855" y="1284733"/>
                  </a:moveTo>
                  <a:lnTo>
                    <a:pt x="91855" y="1303021"/>
                  </a:lnTo>
                  <a:lnTo>
                    <a:pt x="274735" y="1303021"/>
                  </a:lnTo>
                  <a:lnTo>
                    <a:pt x="274735" y="1284733"/>
                  </a:lnTo>
                  <a:close/>
                  <a:moveTo>
                    <a:pt x="91855" y="1256914"/>
                  </a:moveTo>
                  <a:lnTo>
                    <a:pt x="91855" y="1275202"/>
                  </a:lnTo>
                  <a:lnTo>
                    <a:pt x="274735" y="1275202"/>
                  </a:lnTo>
                  <a:lnTo>
                    <a:pt x="274735" y="1256914"/>
                  </a:lnTo>
                  <a:close/>
                  <a:moveTo>
                    <a:pt x="91855" y="1229095"/>
                  </a:moveTo>
                  <a:lnTo>
                    <a:pt x="91855" y="1247383"/>
                  </a:lnTo>
                  <a:lnTo>
                    <a:pt x="274735" y="1247383"/>
                  </a:lnTo>
                  <a:lnTo>
                    <a:pt x="274735" y="1229095"/>
                  </a:lnTo>
                  <a:close/>
                  <a:moveTo>
                    <a:pt x="550507" y="1139433"/>
                  </a:moveTo>
                  <a:lnTo>
                    <a:pt x="550507" y="1176009"/>
                  </a:lnTo>
                  <a:lnTo>
                    <a:pt x="596469" y="1176009"/>
                  </a:lnTo>
                  <a:lnTo>
                    <a:pt x="596469" y="1139433"/>
                  </a:lnTo>
                  <a:close/>
                  <a:moveTo>
                    <a:pt x="474065" y="1139433"/>
                  </a:moveTo>
                  <a:lnTo>
                    <a:pt x="474065" y="1176009"/>
                  </a:lnTo>
                  <a:lnTo>
                    <a:pt x="520027" y="1176009"/>
                  </a:lnTo>
                  <a:lnTo>
                    <a:pt x="520027" y="1139433"/>
                  </a:lnTo>
                  <a:close/>
                  <a:moveTo>
                    <a:pt x="397623" y="1139433"/>
                  </a:moveTo>
                  <a:lnTo>
                    <a:pt x="397623" y="1176009"/>
                  </a:lnTo>
                  <a:lnTo>
                    <a:pt x="443585" y="1176009"/>
                  </a:lnTo>
                  <a:lnTo>
                    <a:pt x="443585" y="1139433"/>
                  </a:lnTo>
                  <a:close/>
                  <a:moveTo>
                    <a:pt x="321181" y="1139433"/>
                  </a:moveTo>
                  <a:lnTo>
                    <a:pt x="321181" y="1176009"/>
                  </a:lnTo>
                  <a:lnTo>
                    <a:pt x="367143" y="1176009"/>
                  </a:lnTo>
                  <a:lnTo>
                    <a:pt x="367143" y="1139433"/>
                  </a:lnTo>
                  <a:close/>
                  <a:moveTo>
                    <a:pt x="244739" y="1139433"/>
                  </a:moveTo>
                  <a:lnTo>
                    <a:pt x="244739" y="1176009"/>
                  </a:lnTo>
                  <a:lnTo>
                    <a:pt x="290701" y="1176009"/>
                  </a:lnTo>
                  <a:lnTo>
                    <a:pt x="290701" y="1139433"/>
                  </a:lnTo>
                  <a:close/>
                  <a:moveTo>
                    <a:pt x="168297" y="1139433"/>
                  </a:moveTo>
                  <a:lnTo>
                    <a:pt x="168297" y="1176009"/>
                  </a:lnTo>
                  <a:lnTo>
                    <a:pt x="214259" y="1176009"/>
                  </a:lnTo>
                  <a:lnTo>
                    <a:pt x="214259" y="1139433"/>
                  </a:lnTo>
                  <a:close/>
                  <a:moveTo>
                    <a:pt x="91855" y="1139433"/>
                  </a:moveTo>
                  <a:lnTo>
                    <a:pt x="91855" y="1176009"/>
                  </a:lnTo>
                  <a:lnTo>
                    <a:pt x="137817" y="1176009"/>
                  </a:lnTo>
                  <a:lnTo>
                    <a:pt x="137817" y="1139433"/>
                  </a:lnTo>
                  <a:close/>
                  <a:moveTo>
                    <a:pt x="550507" y="1066462"/>
                  </a:moveTo>
                  <a:lnTo>
                    <a:pt x="550507" y="1103038"/>
                  </a:lnTo>
                  <a:lnTo>
                    <a:pt x="596469" y="1103038"/>
                  </a:lnTo>
                  <a:lnTo>
                    <a:pt x="596469" y="1066462"/>
                  </a:lnTo>
                  <a:close/>
                  <a:moveTo>
                    <a:pt x="474065" y="1066462"/>
                  </a:moveTo>
                  <a:lnTo>
                    <a:pt x="474065" y="1103038"/>
                  </a:lnTo>
                  <a:lnTo>
                    <a:pt x="520027" y="1103038"/>
                  </a:lnTo>
                  <a:lnTo>
                    <a:pt x="520027" y="1066462"/>
                  </a:lnTo>
                  <a:close/>
                  <a:moveTo>
                    <a:pt x="397623" y="1066462"/>
                  </a:moveTo>
                  <a:lnTo>
                    <a:pt x="397623" y="1103038"/>
                  </a:lnTo>
                  <a:lnTo>
                    <a:pt x="443585" y="1103038"/>
                  </a:lnTo>
                  <a:lnTo>
                    <a:pt x="443585" y="1066462"/>
                  </a:lnTo>
                  <a:close/>
                  <a:moveTo>
                    <a:pt x="321181" y="1066462"/>
                  </a:moveTo>
                  <a:lnTo>
                    <a:pt x="321181" y="1103038"/>
                  </a:lnTo>
                  <a:lnTo>
                    <a:pt x="367143" y="1103038"/>
                  </a:lnTo>
                  <a:lnTo>
                    <a:pt x="367143" y="1066462"/>
                  </a:lnTo>
                  <a:close/>
                  <a:moveTo>
                    <a:pt x="244739" y="1066462"/>
                  </a:moveTo>
                  <a:lnTo>
                    <a:pt x="244739" y="1103038"/>
                  </a:lnTo>
                  <a:lnTo>
                    <a:pt x="290701" y="1103038"/>
                  </a:lnTo>
                  <a:lnTo>
                    <a:pt x="290701" y="1066462"/>
                  </a:lnTo>
                  <a:close/>
                  <a:moveTo>
                    <a:pt x="168297" y="1066462"/>
                  </a:moveTo>
                  <a:lnTo>
                    <a:pt x="168297" y="1103038"/>
                  </a:lnTo>
                  <a:lnTo>
                    <a:pt x="214259" y="1103038"/>
                  </a:lnTo>
                  <a:lnTo>
                    <a:pt x="214259" y="1066462"/>
                  </a:lnTo>
                  <a:close/>
                  <a:moveTo>
                    <a:pt x="91855" y="1066462"/>
                  </a:moveTo>
                  <a:lnTo>
                    <a:pt x="91855" y="1103038"/>
                  </a:lnTo>
                  <a:lnTo>
                    <a:pt x="137817" y="1103038"/>
                  </a:lnTo>
                  <a:lnTo>
                    <a:pt x="137817" y="1066462"/>
                  </a:lnTo>
                  <a:close/>
                  <a:moveTo>
                    <a:pt x="406719" y="768369"/>
                  </a:moveTo>
                  <a:cubicBezTo>
                    <a:pt x="397376" y="768369"/>
                    <a:pt x="392429" y="770567"/>
                    <a:pt x="392429" y="781560"/>
                  </a:cubicBezTo>
                  <a:cubicBezTo>
                    <a:pt x="392979" y="834873"/>
                    <a:pt x="392979" y="888736"/>
                    <a:pt x="391879" y="942049"/>
                  </a:cubicBezTo>
                  <a:cubicBezTo>
                    <a:pt x="391879" y="951942"/>
                    <a:pt x="395177" y="956339"/>
                    <a:pt x="405620" y="956339"/>
                  </a:cubicBezTo>
                  <a:cubicBezTo>
                    <a:pt x="416063" y="956339"/>
                    <a:pt x="419360" y="952492"/>
                    <a:pt x="419360" y="942049"/>
                  </a:cubicBezTo>
                  <a:cubicBezTo>
                    <a:pt x="418811" y="915667"/>
                    <a:pt x="419360" y="889835"/>
                    <a:pt x="419360" y="863453"/>
                  </a:cubicBezTo>
                  <a:cubicBezTo>
                    <a:pt x="419360" y="836522"/>
                    <a:pt x="418811" y="809041"/>
                    <a:pt x="419360" y="782110"/>
                  </a:cubicBezTo>
                  <a:cubicBezTo>
                    <a:pt x="419360" y="772766"/>
                    <a:pt x="417162" y="768369"/>
                    <a:pt x="406719" y="768369"/>
                  </a:cubicBezTo>
                  <a:close/>
                  <a:moveTo>
                    <a:pt x="555116" y="723300"/>
                  </a:moveTo>
                  <a:cubicBezTo>
                    <a:pt x="546872" y="723300"/>
                    <a:pt x="544674" y="727697"/>
                    <a:pt x="544674" y="734842"/>
                  </a:cubicBezTo>
                  <a:cubicBezTo>
                    <a:pt x="544674" y="804644"/>
                    <a:pt x="544674" y="874446"/>
                    <a:pt x="545223" y="944797"/>
                  </a:cubicBezTo>
                  <a:cubicBezTo>
                    <a:pt x="544674" y="953041"/>
                    <a:pt x="548521" y="956339"/>
                    <a:pt x="556765" y="956339"/>
                  </a:cubicBezTo>
                  <a:cubicBezTo>
                    <a:pt x="571056" y="955789"/>
                    <a:pt x="585895" y="955789"/>
                    <a:pt x="600185" y="956339"/>
                  </a:cubicBezTo>
                  <a:cubicBezTo>
                    <a:pt x="611177" y="956889"/>
                    <a:pt x="615025" y="952492"/>
                    <a:pt x="615025" y="941499"/>
                  </a:cubicBezTo>
                  <a:cubicBezTo>
                    <a:pt x="614475" y="916217"/>
                    <a:pt x="615025" y="891484"/>
                    <a:pt x="615025" y="866751"/>
                  </a:cubicBezTo>
                  <a:cubicBezTo>
                    <a:pt x="615025" y="861255"/>
                    <a:pt x="613926" y="853010"/>
                    <a:pt x="621071" y="853010"/>
                  </a:cubicBezTo>
                  <a:cubicBezTo>
                    <a:pt x="640857" y="853010"/>
                    <a:pt x="637010" y="839270"/>
                    <a:pt x="637559" y="827728"/>
                  </a:cubicBezTo>
                  <a:cubicBezTo>
                    <a:pt x="637559" y="818934"/>
                    <a:pt x="633712" y="816735"/>
                    <a:pt x="625468" y="816735"/>
                  </a:cubicBezTo>
                  <a:cubicBezTo>
                    <a:pt x="612277" y="816735"/>
                    <a:pt x="599086" y="816186"/>
                    <a:pt x="585895" y="816735"/>
                  </a:cubicBezTo>
                  <a:cubicBezTo>
                    <a:pt x="572704" y="817285"/>
                    <a:pt x="567208" y="811239"/>
                    <a:pt x="567208" y="798598"/>
                  </a:cubicBezTo>
                  <a:cubicBezTo>
                    <a:pt x="567208" y="788705"/>
                    <a:pt x="567208" y="778262"/>
                    <a:pt x="567208" y="767819"/>
                  </a:cubicBezTo>
                  <a:cubicBezTo>
                    <a:pt x="566659" y="767819"/>
                    <a:pt x="566659" y="767819"/>
                    <a:pt x="566659" y="767819"/>
                  </a:cubicBezTo>
                  <a:cubicBezTo>
                    <a:pt x="566659" y="756827"/>
                    <a:pt x="566659" y="746384"/>
                    <a:pt x="566659" y="735392"/>
                  </a:cubicBezTo>
                  <a:cubicBezTo>
                    <a:pt x="566659" y="727148"/>
                    <a:pt x="563910" y="723300"/>
                    <a:pt x="555116" y="723300"/>
                  </a:cubicBezTo>
                  <a:close/>
                  <a:moveTo>
                    <a:pt x="509498" y="565559"/>
                  </a:moveTo>
                  <a:cubicBezTo>
                    <a:pt x="503452" y="565559"/>
                    <a:pt x="495208" y="563910"/>
                    <a:pt x="495208" y="572704"/>
                  </a:cubicBezTo>
                  <a:cubicBezTo>
                    <a:pt x="495208" y="582597"/>
                    <a:pt x="488063" y="595239"/>
                    <a:pt x="502353" y="601284"/>
                  </a:cubicBezTo>
                  <a:cubicBezTo>
                    <a:pt x="534781" y="615025"/>
                    <a:pt x="546322" y="640857"/>
                    <a:pt x="545223" y="674384"/>
                  </a:cubicBezTo>
                  <a:cubicBezTo>
                    <a:pt x="544674" y="705712"/>
                    <a:pt x="543025" y="702964"/>
                    <a:pt x="571605" y="702964"/>
                  </a:cubicBezTo>
                  <a:cubicBezTo>
                    <a:pt x="574353" y="702964"/>
                    <a:pt x="576552" y="702964"/>
                    <a:pt x="578750" y="703514"/>
                  </a:cubicBezTo>
                  <a:cubicBezTo>
                    <a:pt x="584796" y="704613"/>
                    <a:pt x="589193" y="706262"/>
                    <a:pt x="588643" y="715056"/>
                  </a:cubicBezTo>
                  <a:cubicBezTo>
                    <a:pt x="586994" y="732644"/>
                    <a:pt x="588093" y="749682"/>
                    <a:pt x="588093" y="767270"/>
                  </a:cubicBezTo>
                  <a:cubicBezTo>
                    <a:pt x="588093" y="793651"/>
                    <a:pt x="588093" y="793651"/>
                    <a:pt x="613376" y="794751"/>
                  </a:cubicBezTo>
                  <a:cubicBezTo>
                    <a:pt x="615025" y="794751"/>
                    <a:pt x="616124" y="795300"/>
                    <a:pt x="617773" y="795300"/>
                  </a:cubicBezTo>
                  <a:cubicBezTo>
                    <a:pt x="627117" y="795850"/>
                    <a:pt x="637010" y="799148"/>
                    <a:pt x="637559" y="783758"/>
                  </a:cubicBezTo>
                  <a:cubicBezTo>
                    <a:pt x="638658" y="756827"/>
                    <a:pt x="638658" y="755178"/>
                    <a:pt x="620521" y="754629"/>
                  </a:cubicBezTo>
                  <a:cubicBezTo>
                    <a:pt x="602384" y="753529"/>
                    <a:pt x="597987" y="749682"/>
                    <a:pt x="597987" y="731545"/>
                  </a:cubicBezTo>
                  <a:cubicBezTo>
                    <a:pt x="597987" y="706262"/>
                    <a:pt x="597987" y="681529"/>
                    <a:pt x="597987" y="656796"/>
                  </a:cubicBezTo>
                  <a:cubicBezTo>
                    <a:pt x="597437" y="656796"/>
                    <a:pt x="597437" y="656796"/>
                    <a:pt x="597437" y="656796"/>
                  </a:cubicBezTo>
                  <a:cubicBezTo>
                    <a:pt x="597437" y="631514"/>
                    <a:pt x="596887" y="606231"/>
                    <a:pt x="597437" y="580949"/>
                  </a:cubicBezTo>
                  <a:cubicBezTo>
                    <a:pt x="597987" y="569956"/>
                    <a:pt x="594689" y="565009"/>
                    <a:pt x="582597" y="565559"/>
                  </a:cubicBezTo>
                  <a:cubicBezTo>
                    <a:pt x="558414" y="566109"/>
                    <a:pt x="533681" y="565559"/>
                    <a:pt x="509498" y="565559"/>
                  </a:cubicBezTo>
                  <a:close/>
                  <a:moveTo>
                    <a:pt x="1099240" y="0"/>
                  </a:moveTo>
                  <a:lnTo>
                    <a:pt x="1179484" y="0"/>
                  </a:lnTo>
                  <a:lnTo>
                    <a:pt x="1216309" y="756827"/>
                  </a:lnTo>
                  <a:lnTo>
                    <a:pt x="1303698" y="758476"/>
                  </a:lnTo>
                  <a:lnTo>
                    <a:pt x="1301500" y="1355913"/>
                  </a:lnTo>
                  <a:lnTo>
                    <a:pt x="0" y="1355913"/>
                  </a:lnTo>
                  <a:lnTo>
                    <a:pt x="2199" y="951942"/>
                  </a:lnTo>
                  <a:lnTo>
                    <a:pt x="149497" y="867850"/>
                  </a:lnTo>
                  <a:lnTo>
                    <a:pt x="190719" y="943698"/>
                  </a:lnTo>
                  <a:lnTo>
                    <a:pt x="325925" y="867300"/>
                  </a:lnTo>
                  <a:lnTo>
                    <a:pt x="364398" y="938751"/>
                  </a:lnTo>
                  <a:cubicBezTo>
                    <a:pt x="364398" y="881591"/>
                    <a:pt x="365498" y="824430"/>
                    <a:pt x="366047" y="767270"/>
                  </a:cubicBezTo>
                  <a:cubicBezTo>
                    <a:pt x="366047" y="743636"/>
                    <a:pt x="367696" y="741987"/>
                    <a:pt x="391879" y="741987"/>
                  </a:cubicBezTo>
                  <a:cubicBezTo>
                    <a:pt x="423208" y="741987"/>
                    <a:pt x="419910" y="745835"/>
                    <a:pt x="419910" y="714506"/>
                  </a:cubicBezTo>
                  <a:cubicBezTo>
                    <a:pt x="419910" y="696918"/>
                    <a:pt x="419910" y="678781"/>
                    <a:pt x="419910" y="661193"/>
                  </a:cubicBezTo>
                  <a:cubicBezTo>
                    <a:pt x="420460" y="635911"/>
                    <a:pt x="431452" y="616674"/>
                    <a:pt x="454536" y="606231"/>
                  </a:cubicBezTo>
                  <a:cubicBezTo>
                    <a:pt x="464979" y="601834"/>
                    <a:pt x="468826" y="595788"/>
                    <a:pt x="467727" y="584796"/>
                  </a:cubicBezTo>
                  <a:cubicBezTo>
                    <a:pt x="466628" y="574903"/>
                    <a:pt x="467177" y="565009"/>
                    <a:pt x="467177" y="555116"/>
                  </a:cubicBezTo>
                  <a:cubicBezTo>
                    <a:pt x="466628" y="544674"/>
                    <a:pt x="471574" y="539178"/>
                    <a:pt x="482017" y="539178"/>
                  </a:cubicBezTo>
                  <a:cubicBezTo>
                    <a:pt x="523788" y="539178"/>
                    <a:pt x="565559" y="539178"/>
                    <a:pt x="607330" y="539178"/>
                  </a:cubicBezTo>
                  <a:cubicBezTo>
                    <a:pt x="620521" y="539178"/>
                    <a:pt x="624368" y="546872"/>
                    <a:pt x="624368" y="558414"/>
                  </a:cubicBezTo>
                  <a:cubicBezTo>
                    <a:pt x="623819" y="596887"/>
                    <a:pt x="623819" y="635361"/>
                    <a:pt x="624368" y="673834"/>
                  </a:cubicBezTo>
                  <a:cubicBezTo>
                    <a:pt x="624368" y="688124"/>
                    <a:pt x="625468" y="702964"/>
                    <a:pt x="626017" y="717254"/>
                  </a:cubicBezTo>
                  <a:cubicBezTo>
                    <a:pt x="626017" y="721651"/>
                    <a:pt x="626017" y="727148"/>
                    <a:pt x="632063" y="726598"/>
                  </a:cubicBezTo>
                  <a:cubicBezTo>
                    <a:pt x="637559" y="726048"/>
                    <a:pt x="637010" y="721651"/>
                    <a:pt x="637010" y="717804"/>
                  </a:cubicBezTo>
                  <a:cubicBezTo>
                    <a:pt x="637010" y="708461"/>
                    <a:pt x="637559" y="699667"/>
                    <a:pt x="637010" y="690873"/>
                  </a:cubicBezTo>
                  <a:cubicBezTo>
                    <a:pt x="636460" y="679330"/>
                    <a:pt x="641407" y="672735"/>
                    <a:pt x="653498" y="674384"/>
                  </a:cubicBezTo>
                  <a:cubicBezTo>
                    <a:pt x="665590" y="676033"/>
                    <a:pt x="671086" y="672186"/>
                    <a:pt x="671086" y="658445"/>
                  </a:cubicBezTo>
                  <a:cubicBezTo>
                    <a:pt x="671086" y="639208"/>
                    <a:pt x="680430" y="623819"/>
                    <a:pt x="695819" y="611727"/>
                  </a:cubicBezTo>
                  <a:cubicBezTo>
                    <a:pt x="702414" y="606231"/>
                    <a:pt x="710109" y="602933"/>
                    <a:pt x="715056" y="594140"/>
                  </a:cubicBezTo>
                  <a:cubicBezTo>
                    <a:pt x="720002" y="585346"/>
                    <a:pt x="748582" y="588643"/>
                    <a:pt x="753529" y="597987"/>
                  </a:cubicBezTo>
                  <a:cubicBezTo>
                    <a:pt x="755728" y="601834"/>
                    <a:pt x="758476" y="604033"/>
                    <a:pt x="762323" y="606231"/>
                  </a:cubicBezTo>
                  <a:cubicBezTo>
                    <a:pt x="785407" y="619422"/>
                    <a:pt x="795850" y="639758"/>
                    <a:pt x="795850" y="665590"/>
                  </a:cubicBezTo>
                  <a:cubicBezTo>
                    <a:pt x="795850" y="698567"/>
                    <a:pt x="795850" y="732094"/>
                    <a:pt x="795850" y="765071"/>
                  </a:cubicBezTo>
                  <a:lnTo>
                    <a:pt x="862903" y="761773"/>
                  </a:lnTo>
                  <a:lnTo>
                    <a:pt x="898079" y="155543"/>
                  </a:lnTo>
                  <a:lnTo>
                    <a:pt x="979973" y="155543"/>
                  </a:lnTo>
                  <a:lnTo>
                    <a:pt x="1016797" y="759026"/>
                  </a:lnTo>
                  <a:lnTo>
                    <a:pt x="1063515" y="757376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/>
            </a:p>
          </p:txBody>
        </p:sp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id="{B5B9F008-568F-47A9-B017-00CFE6D2AF8A}"/>
              </a:ext>
            </a:extLst>
          </p:cNvPr>
          <p:cNvGrpSpPr/>
          <p:nvPr/>
        </p:nvGrpSpPr>
        <p:grpSpPr>
          <a:xfrm>
            <a:off x="333753" y="2468504"/>
            <a:ext cx="1694716" cy="1377571"/>
            <a:chOff x="2939995" y="933055"/>
            <a:chExt cx="3043588" cy="2474019"/>
          </a:xfrm>
        </p:grpSpPr>
        <p:grpSp>
          <p:nvGrpSpPr>
            <p:cNvPr id="38" name="Group 37">
              <a:extLst>
                <a:ext uri="{FF2B5EF4-FFF2-40B4-BE49-F238E27FC236}">
                  <a16:creationId xmlns:a16="http://schemas.microsoft.com/office/drawing/2014/main" id="{9B9075E3-78A8-4D55-A484-45ACCD056E86}"/>
                </a:ext>
              </a:extLst>
            </p:cNvPr>
            <p:cNvGrpSpPr/>
            <p:nvPr/>
          </p:nvGrpSpPr>
          <p:grpSpPr>
            <a:xfrm rot="3017773">
              <a:off x="5584718" y="1817122"/>
              <a:ext cx="469873" cy="327856"/>
              <a:chOff x="5405974" y="1533288"/>
              <a:chExt cx="608646" cy="424685"/>
            </a:xfrm>
          </p:grpSpPr>
          <p:sp>
            <p:nvSpPr>
              <p:cNvPr id="70" name="Trapezoid 69">
                <a:extLst>
                  <a:ext uri="{FF2B5EF4-FFF2-40B4-BE49-F238E27FC236}">
                    <a16:creationId xmlns:a16="http://schemas.microsoft.com/office/drawing/2014/main" id="{5EEFB3B7-8B3D-4EEE-B247-5252F40A6A6D}"/>
                  </a:ext>
                </a:extLst>
              </p:cNvPr>
              <p:cNvSpPr/>
              <p:nvPr/>
            </p:nvSpPr>
            <p:spPr>
              <a:xfrm rot="5912136" flipH="1">
                <a:off x="5633173" y="1617814"/>
                <a:ext cx="141626" cy="93186"/>
              </a:xfrm>
              <a:prstGeom prst="trapezoid">
                <a:avLst>
                  <a:gd name="adj" fmla="val 12383"/>
                </a:avLst>
              </a:prstGeom>
              <a:solidFill>
                <a:schemeClr val="accent2">
                  <a:lumMod val="50000"/>
                </a:schemeClr>
              </a:solidFill>
              <a:ln>
                <a:solidFill>
                  <a:schemeClr val="accent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1" name="Trapezoid 70">
                <a:extLst>
                  <a:ext uri="{FF2B5EF4-FFF2-40B4-BE49-F238E27FC236}">
                    <a16:creationId xmlns:a16="http://schemas.microsoft.com/office/drawing/2014/main" id="{47F9FBD5-95A7-4012-A35C-08CEEAC03B91}"/>
                  </a:ext>
                </a:extLst>
              </p:cNvPr>
              <p:cNvSpPr/>
              <p:nvPr/>
            </p:nvSpPr>
            <p:spPr>
              <a:xfrm rot="7277434" flipH="1">
                <a:off x="5857778" y="1735728"/>
                <a:ext cx="103331" cy="96694"/>
              </a:xfrm>
              <a:prstGeom prst="trapezoid">
                <a:avLst>
                  <a:gd name="adj" fmla="val 12383"/>
                </a:avLst>
              </a:prstGeom>
              <a:solidFill>
                <a:schemeClr val="accent2">
                  <a:lumMod val="50000"/>
                </a:schemeClr>
              </a:solidFill>
              <a:ln>
                <a:solidFill>
                  <a:schemeClr val="accent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2" name="Trapezoid 71">
                <a:extLst>
                  <a:ext uri="{FF2B5EF4-FFF2-40B4-BE49-F238E27FC236}">
                    <a16:creationId xmlns:a16="http://schemas.microsoft.com/office/drawing/2014/main" id="{C0A10044-B96C-4308-8B8F-2361549C66A5}"/>
                  </a:ext>
                </a:extLst>
              </p:cNvPr>
              <p:cNvSpPr/>
              <p:nvPr/>
            </p:nvSpPr>
            <p:spPr>
              <a:xfrm rot="5912136" flipH="1">
                <a:off x="5438996" y="1500266"/>
                <a:ext cx="200130" cy="266173"/>
              </a:xfrm>
              <a:prstGeom prst="trapezoid">
                <a:avLst>
                  <a:gd name="adj" fmla="val 12383"/>
                </a:avLst>
              </a:prstGeom>
              <a:solidFill>
                <a:schemeClr val="accent2"/>
              </a:solidFill>
              <a:ln>
                <a:solidFill>
                  <a:schemeClr val="accent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3" name="Trapezoid 72">
                <a:extLst>
                  <a:ext uri="{FF2B5EF4-FFF2-40B4-BE49-F238E27FC236}">
                    <a16:creationId xmlns:a16="http://schemas.microsoft.com/office/drawing/2014/main" id="{108F17E4-4A48-4775-9CD8-04C8C755C047}"/>
                  </a:ext>
                </a:extLst>
              </p:cNvPr>
              <p:cNvSpPr/>
              <p:nvPr/>
            </p:nvSpPr>
            <p:spPr>
              <a:xfrm rot="7277434" flipH="1">
                <a:off x="5727739" y="1619233"/>
                <a:ext cx="146016" cy="194202"/>
              </a:xfrm>
              <a:prstGeom prst="trapezoid">
                <a:avLst>
                  <a:gd name="adj" fmla="val 12383"/>
                </a:avLst>
              </a:prstGeom>
              <a:solidFill>
                <a:schemeClr val="accent2"/>
              </a:solidFill>
              <a:ln>
                <a:solidFill>
                  <a:schemeClr val="accent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4" name="Trapezoid 73">
                <a:extLst>
                  <a:ext uri="{FF2B5EF4-FFF2-40B4-BE49-F238E27FC236}">
                    <a16:creationId xmlns:a16="http://schemas.microsoft.com/office/drawing/2014/main" id="{35921F90-97D7-4E2D-864A-22B635203AE6}"/>
                  </a:ext>
                </a:extLst>
              </p:cNvPr>
              <p:cNvSpPr/>
              <p:nvPr/>
            </p:nvSpPr>
            <p:spPr>
              <a:xfrm rot="8867088" flipH="1">
                <a:off x="5921123" y="1778027"/>
                <a:ext cx="93497" cy="179946"/>
              </a:xfrm>
              <a:prstGeom prst="trapezoid">
                <a:avLst>
                  <a:gd name="adj" fmla="val 12383"/>
                </a:avLst>
              </a:prstGeom>
              <a:solidFill>
                <a:schemeClr val="accent2"/>
              </a:solidFill>
              <a:ln>
                <a:solidFill>
                  <a:schemeClr val="accent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39" name="Group 38">
              <a:extLst>
                <a:ext uri="{FF2B5EF4-FFF2-40B4-BE49-F238E27FC236}">
                  <a16:creationId xmlns:a16="http://schemas.microsoft.com/office/drawing/2014/main" id="{D4A7B9F5-4750-418E-8B33-D4484A3E7393}"/>
                </a:ext>
              </a:extLst>
            </p:cNvPr>
            <p:cNvGrpSpPr/>
            <p:nvPr/>
          </p:nvGrpSpPr>
          <p:grpSpPr>
            <a:xfrm rot="18490567" flipH="1">
              <a:off x="5363387" y="1800598"/>
              <a:ext cx="471722" cy="328072"/>
              <a:chOff x="5405974" y="1533288"/>
              <a:chExt cx="611040" cy="424965"/>
            </a:xfrm>
          </p:grpSpPr>
          <p:sp>
            <p:nvSpPr>
              <p:cNvPr id="65" name="Trapezoid 64">
                <a:extLst>
                  <a:ext uri="{FF2B5EF4-FFF2-40B4-BE49-F238E27FC236}">
                    <a16:creationId xmlns:a16="http://schemas.microsoft.com/office/drawing/2014/main" id="{74ED7F87-B32E-42D6-A8D6-8B6B9C9F8266}"/>
                  </a:ext>
                </a:extLst>
              </p:cNvPr>
              <p:cNvSpPr/>
              <p:nvPr/>
            </p:nvSpPr>
            <p:spPr>
              <a:xfrm rot="5912136" flipH="1">
                <a:off x="5633173" y="1617814"/>
                <a:ext cx="141626" cy="93186"/>
              </a:xfrm>
              <a:prstGeom prst="trapezoid">
                <a:avLst>
                  <a:gd name="adj" fmla="val 12383"/>
                </a:avLst>
              </a:prstGeom>
              <a:solidFill>
                <a:schemeClr val="accent2">
                  <a:lumMod val="50000"/>
                </a:schemeClr>
              </a:solidFill>
              <a:ln>
                <a:solidFill>
                  <a:schemeClr val="accent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66" name="Trapezoid 65">
                <a:extLst>
                  <a:ext uri="{FF2B5EF4-FFF2-40B4-BE49-F238E27FC236}">
                    <a16:creationId xmlns:a16="http://schemas.microsoft.com/office/drawing/2014/main" id="{C07D53C0-0410-4AD9-86B2-B0ABDB365708}"/>
                  </a:ext>
                </a:extLst>
              </p:cNvPr>
              <p:cNvSpPr/>
              <p:nvPr/>
            </p:nvSpPr>
            <p:spPr>
              <a:xfrm rot="5912136" flipH="1">
                <a:off x="5438996" y="1500266"/>
                <a:ext cx="200130" cy="266173"/>
              </a:xfrm>
              <a:prstGeom prst="trapezoid">
                <a:avLst>
                  <a:gd name="adj" fmla="val 12383"/>
                </a:avLst>
              </a:prstGeom>
              <a:solidFill>
                <a:schemeClr val="accent2"/>
              </a:solidFill>
              <a:ln>
                <a:solidFill>
                  <a:schemeClr val="accent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7" name="Trapezoid 66">
                <a:extLst>
                  <a:ext uri="{FF2B5EF4-FFF2-40B4-BE49-F238E27FC236}">
                    <a16:creationId xmlns:a16="http://schemas.microsoft.com/office/drawing/2014/main" id="{C7697BDB-F93E-4AD6-9284-540B917A11C2}"/>
                  </a:ext>
                </a:extLst>
              </p:cNvPr>
              <p:cNvSpPr/>
              <p:nvPr/>
            </p:nvSpPr>
            <p:spPr>
              <a:xfrm rot="7277434" flipH="1">
                <a:off x="5857778" y="1735728"/>
                <a:ext cx="103331" cy="96694"/>
              </a:xfrm>
              <a:prstGeom prst="trapezoid">
                <a:avLst>
                  <a:gd name="adj" fmla="val 12383"/>
                </a:avLst>
              </a:prstGeom>
              <a:solidFill>
                <a:schemeClr val="accent2">
                  <a:lumMod val="50000"/>
                </a:schemeClr>
              </a:solidFill>
              <a:ln>
                <a:solidFill>
                  <a:schemeClr val="accent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8" name="Trapezoid 67">
                <a:extLst>
                  <a:ext uri="{FF2B5EF4-FFF2-40B4-BE49-F238E27FC236}">
                    <a16:creationId xmlns:a16="http://schemas.microsoft.com/office/drawing/2014/main" id="{5B741E2D-8594-46A9-9DF2-649078DC22BE}"/>
                  </a:ext>
                </a:extLst>
              </p:cNvPr>
              <p:cNvSpPr/>
              <p:nvPr/>
            </p:nvSpPr>
            <p:spPr>
              <a:xfrm rot="7277434" flipH="1">
                <a:off x="5727739" y="1619233"/>
                <a:ext cx="146016" cy="194202"/>
              </a:xfrm>
              <a:prstGeom prst="trapezoid">
                <a:avLst>
                  <a:gd name="adj" fmla="val 12383"/>
                </a:avLst>
              </a:prstGeom>
              <a:solidFill>
                <a:schemeClr val="accent2"/>
              </a:solidFill>
              <a:ln>
                <a:solidFill>
                  <a:schemeClr val="accent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9" name="Trapezoid 68">
                <a:extLst>
                  <a:ext uri="{FF2B5EF4-FFF2-40B4-BE49-F238E27FC236}">
                    <a16:creationId xmlns:a16="http://schemas.microsoft.com/office/drawing/2014/main" id="{4D7B2CD5-EDBF-4400-8E42-5C801B178622}"/>
                  </a:ext>
                </a:extLst>
              </p:cNvPr>
              <p:cNvSpPr/>
              <p:nvPr/>
            </p:nvSpPr>
            <p:spPr>
              <a:xfrm rot="8867088" flipH="1">
                <a:off x="5923517" y="1775373"/>
                <a:ext cx="93497" cy="182880"/>
              </a:xfrm>
              <a:prstGeom prst="trapezoid">
                <a:avLst>
                  <a:gd name="adj" fmla="val 12383"/>
                </a:avLst>
              </a:prstGeom>
              <a:solidFill>
                <a:schemeClr val="accent2"/>
              </a:solidFill>
              <a:ln>
                <a:solidFill>
                  <a:schemeClr val="accent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grpSp>
          <p:nvGrpSpPr>
            <p:cNvPr id="40" name="Group 39">
              <a:extLst>
                <a:ext uri="{FF2B5EF4-FFF2-40B4-BE49-F238E27FC236}">
                  <a16:creationId xmlns:a16="http://schemas.microsoft.com/office/drawing/2014/main" id="{1424FBBE-4245-4ADA-9068-683F2CD052C1}"/>
                </a:ext>
              </a:extLst>
            </p:cNvPr>
            <p:cNvGrpSpPr/>
            <p:nvPr/>
          </p:nvGrpSpPr>
          <p:grpSpPr>
            <a:xfrm>
              <a:off x="2939995" y="933055"/>
              <a:ext cx="2881564" cy="2474019"/>
              <a:chOff x="2939995" y="732089"/>
              <a:chExt cx="2881564" cy="2474019"/>
            </a:xfrm>
          </p:grpSpPr>
          <p:grpSp>
            <p:nvGrpSpPr>
              <p:cNvPr id="41" name="Group 40">
                <a:extLst>
                  <a:ext uri="{FF2B5EF4-FFF2-40B4-BE49-F238E27FC236}">
                    <a16:creationId xmlns:a16="http://schemas.microsoft.com/office/drawing/2014/main" id="{4933640A-56ED-4CA9-8ADC-A9E42CECEFDC}"/>
                  </a:ext>
                </a:extLst>
              </p:cNvPr>
              <p:cNvGrpSpPr/>
              <p:nvPr/>
            </p:nvGrpSpPr>
            <p:grpSpPr>
              <a:xfrm rot="7898637">
                <a:off x="5214392" y="799382"/>
                <a:ext cx="344525" cy="861967"/>
                <a:chOff x="4130248" y="650162"/>
                <a:chExt cx="502279" cy="1664988"/>
              </a:xfrm>
              <a:solidFill>
                <a:schemeClr val="accent2"/>
              </a:solidFill>
            </p:grpSpPr>
            <p:sp>
              <p:nvSpPr>
                <p:cNvPr id="63" name="Trapezoid 62">
                  <a:extLst>
                    <a:ext uri="{FF2B5EF4-FFF2-40B4-BE49-F238E27FC236}">
                      <a16:creationId xmlns:a16="http://schemas.microsoft.com/office/drawing/2014/main" id="{2439975F-AB00-41BC-986E-0D6F1D96BE03}"/>
                    </a:ext>
                  </a:extLst>
                </p:cNvPr>
                <p:cNvSpPr/>
                <p:nvPr/>
              </p:nvSpPr>
              <p:spPr>
                <a:xfrm>
                  <a:off x="4130248" y="650162"/>
                  <a:ext cx="502273" cy="1664988"/>
                </a:xfrm>
                <a:prstGeom prst="trapezoid">
                  <a:avLst>
                    <a:gd name="adj" fmla="val 9168"/>
                  </a:avLst>
                </a:prstGeom>
                <a:grpFill/>
                <a:ln>
                  <a:solidFill>
                    <a:schemeClr val="accent6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64" name="Trapezoid 94">
                  <a:extLst>
                    <a:ext uri="{FF2B5EF4-FFF2-40B4-BE49-F238E27FC236}">
                      <a16:creationId xmlns:a16="http://schemas.microsoft.com/office/drawing/2014/main" id="{CC1517D8-8DA8-40EF-B21D-E43136893C92}"/>
                    </a:ext>
                  </a:extLst>
                </p:cNvPr>
                <p:cNvSpPr/>
                <p:nvPr/>
              </p:nvSpPr>
              <p:spPr>
                <a:xfrm>
                  <a:off x="4449648" y="650162"/>
                  <a:ext cx="182879" cy="1664988"/>
                </a:xfrm>
                <a:custGeom>
                  <a:avLst/>
                  <a:gdLst>
                    <a:gd name="connsiteX0" fmla="*/ 0 w 182880"/>
                    <a:gd name="connsiteY0" fmla="*/ 1664988 h 1664988"/>
                    <a:gd name="connsiteX1" fmla="*/ 0 w 182880"/>
                    <a:gd name="connsiteY1" fmla="*/ 0 h 1664988"/>
                    <a:gd name="connsiteX2" fmla="*/ 182880 w 182880"/>
                    <a:gd name="connsiteY2" fmla="*/ 0 h 1664988"/>
                    <a:gd name="connsiteX3" fmla="*/ 182880 w 182880"/>
                    <a:gd name="connsiteY3" fmla="*/ 1664988 h 1664988"/>
                    <a:gd name="connsiteX4" fmla="*/ 0 w 182880"/>
                    <a:gd name="connsiteY4" fmla="*/ 1664988 h 1664988"/>
                    <a:gd name="connsiteX0" fmla="*/ 0 w 182880"/>
                    <a:gd name="connsiteY0" fmla="*/ 1664988 h 1664988"/>
                    <a:gd name="connsiteX1" fmla="*/ 0 w 182880"/>
                    <a:gd name="connsiteY1" fmla="*/ 0 h 1664988"/>
                    <a:gd name="connsiteX2" fmla="*/ 130540 w 182880"/>
                    <a:gd name="connsiteY2" fmla="*/ 3079 h 1664988"/>
                    <a:gd name="connsiteX3" fmla="*/ 182880 w 182880"/>
                    <a:gd name="connsiteY3" fmla="*/ 1664988 h 1664988"/>
                    <a:gd name="connsiteX4" fmla="*/ 0 w 182880"/>
                    <a:gd name="connsiteY4" fmla="*/ 1664988 h 1664988"/>
                    <a:gd name="connsiteX0" fmla="*/ 0 w 182880"/>
                    <a:gd name="connsiteY0" fmla="*/ 1664988 h 1664988"/>
                    <a:gd name="connsiteX1" fmla="*/ 0 w 182880"/>
                    <a:gd name="connsiteY1" fmla="*/ 0 h 1664988"/>
                    <a:gd name="connsiteX2" fmla="*/ 68965 w 182880"/>
                    <a:gd name="connsiteY2" fmla="*/ 6157 h 1664988"/>
                    <a:gd name="connsiteX3" fmla="*/ 182880 w 182880"/>
                    <a:gd name="connsiteY3" fmla="*/ 1664988 h 1664988"/>
                    <a:gd name="connsiteX4" fmla="*/ 0 w 182880"/>
                    <a:gd name="connsiteY4" fmla="*/ 1664988 h 1664988"/>
                    <a:gd name="connsiteX0" fmla="*/ 0 w 182880"/>
                    <a:gd name="connsiteY0" fmla="*/ 1664988 h 1664988"/>
                    <a:gd name="connsiteX1" fmla="*/ 0 w 182880"/>
                    <a:gd name="connsiteY1" fmla="*/ 0 h 1664988"/>
                    <a:gd name="connsiteX2" fmla="*/ 133619 w 182880"/>
                    <a:gd name="connsiteY2" fmla="*/ 3079 h 1664988"/>
                    <a:gd name="connsiteX3" fmla="*/ 182880 w 182880"/>
                    <a:gd name="connsiteY3" fmla="*/ 1664988 h 1664988"/>
                    <a:gd name="connsiteX4" fmla="*/ 0 w 182880"/>
                    <a:gd name="connsiteY4" fmla="*/ 1664988 h 16649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82880" h="1664988">
                      <a:moveTo>
                        <a:pt x="0" y="1664988"/>
                      </a:moveTo>
                      <a:lnTo>
                        <a:pt x="0" y="0"/>
                      </a:lnTo>
                      <a:lnTo>
                        <a:pt x="133619" y="3079"/>
                      </a:lnTo>
                      <a:lnTo>
                        <a:pt x="182880" y="1664988"/>
                      </a:lnTo>
                      <a:lnTo>
                        <a:pt x="0" y="1664988"/>
                      </a:lnTo>
                      <a:close/>
                    </a:path>
                  </a:pathLst>
                </a:custGeom>
                <a:solidFill>
                  <a:schemeClr val="accent2">
                    <a:lumMod val="75000"/>
                  </a:schemeClr>
                </a:solidFill>
                <a:ln>
                  <a:solidFill>
                    <a:schemeClr val="accent6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42" name="Group 41">
                <a:extLst>
                  <a:ext uri="{FF2B5EF4-FFF2-40B4-BE49-F238E27FC236}">
                    <a16:creationId xmlns:a16="http://schemas.microsoft.com/office/drawing/2014/main" id="{9EE081EC-A144-4FD6-A2FF-1D03763CB839}"/>
                  </a:ext>
                </a:extLst>
              </p:cNvPr>
              <p:cNvGrpSpPr/>
              <p:nvPr/>
            </p:nvGrpSpPr>
            <p:grpSpPr>
              <a:xfrm rot="15664019">
                <a:off x="4239241" y="545571"/>
                <a:ext cx="414152" cy="1446605"/>
                <a:chOff x="391499" y="630207"/>
                <a:chExt cx="531849" cy="1593194"/>
              </a:xfrm>
            </p:grpSpPr>
            <p:sp>
              <p:nvSpPr>
                <p:cNvPr id="61" name="Rectangle: Rounded Corners 60">
                  <a:extLst>
                    <a:ext uri="{FF2B5EF4-FFF2-40B4-BE49-F238E27FC236}">
                      <a16:creationId xmlns:a16="http://schemas.microsoft.com/office/drawing/2014/main" id="{B8B42C17-A4B3-44C4-BE99-C72FF3CA2AAA}"/>
                    </a:ext>
                  </a:extLst>
                </p:cNvPr>
                <p:cNvSpPr/>
                <p:nvPr/>
              </p:nvSpPr>
              <p:spPr>
                <a:xfrm rot="20495611">
                  <a:off x="400454" y="630207"/>
                  <a:ext cx="522894" cy="1539140"/>
                </a:xfrm>
                <a:prstGeom prst="roundRect">
                  <a:avLst>
                    <a:gd name="adj" fmla="val 0"/>
                  </a:avLst>
                </a:prstGeom>
                <a:solidFill>
                  <a:schemeClr val="accent2"/>
                </a:solidFill>
                <a:ln>
                  <a:solidFill>
                    <a:schemeClr val="accent6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62" name="Rectangle: Rounded Corners 61">
                  <a:extLst>
                    <a:ext uri="{FF2B5EF4-FFF2-40B4-BE49-F238E27FC236}">
                      <a16:creationId xmlns:a16="http://schemas.microsoft.com/office/drawing/2014/main" id="{792FA63E-F0F3-4C32-8A4A-A212B92137F6}"/>
                    </a:ext>
                  </a:extLst>
                </p:cNvPr>
                <p:cNvSpPr/>
                <p:nvPr/>
              </p:nvSpPr>
              <p:spPr>
                <a:xfrm rot="20495611">
                  <a:off x="391499" y="684262"/>
                  <a:ext cx="191608" cy="1539139"/>
                </a:xfrm>
                <a:prstGeom prst="roundRect">
                  <a:avLst>
                    <a:gd name="adj" fmla="val 0"/>
                  </a:avLst>
                </a:prstGeom>
                <a:solidFill>
                  <a:schemeClr val="accent2">
                    <a:lumMod val="75000"/>
                  </a:schemeClr>
                </a:solidFill>
                <a:ln>
                  <a:solidFill>
                    <a:schemeClr val="accent6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43" name="Group 42">
                <a:extLst>
                  <a:ext uri="{FF2B5EF4-FFF2-40B4-BE49-F238E27FC236}">
                    <a16:creationId xmlns:a16="http://schemas.microsoft.com/office/drawing/2014/main" id="{0221CAC1-E1FE-4791-85DC-B237F71FEF49}"/>
                  </a:ext>
                </a:extLst>
              </p:cNvPr>
              <p:cNvGrpSpPr/>
              <p:nvPr/>
            </p:nvGrpSpPr>
            <p:grpSpPr>
              <a:xfrm rot="1062574">
                <a:off x="4839586" y="732089"/>
                <a:ext cx="437403" cy="437403"/>
                <a:chOff x="121429" y="411151"/>
                <a:chExt cx="607375" cy="607375"/>
              </a:xfrm>
            </p:grpSpPr>
            <p:sp>
              <p:nvSpPr>
                <p:cNvPr id="57" name="Oval 56">
                  <a:extLst>
                    <a:ext uri="{FF2B5EF4-FFF2-40B4-BE49-F238E27FC236}">
                      <a16:creationId xmlns:a16="http://schemas.microsoft.com/office/drawing/2014/main" id="{7C0E564A-BAB1-4AB2-AC5F-B3CF4261D55D}"/>
                    </a:ext>
                  </a:extLst>
                </p:cNvPr>
                <p:cNvSpPr/>
                <p:nvPr/>
              </p:nvSpPr>
              <p:spPr>
                <a:xfrm>
                  <a:off x="121429" y="411151"/>
                  <a:ext cx="607375" cy="607375"/>
                </a:xfrm>
                <a:prstGeom prst="ellipse">
                  <a:avLst/>
                </a:prstGeom>
                <a:solidFill>
                  <a:schemeClr val="accent2"/>
                </a:solidFill>
                <a:ln w="12700">
                  <a:solidFill>
                    <a:schemeClr val="accent6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58" name="Freeform: Shape 57">
                  <a:extLst>
                    <a:ext uri="{FF2B5EF4-FFF2-40B4-BE49-F238E27FC236}">
                      <a16:creationId xmlns:a16="http://schemas.microsoft.com/office/drawing/2014/main" id="{18FC9582-E628-4D38-8235-20595C3BDC6B}"/>
                    </a:ext>
                  </a:extLst>
                </p:cNvPr>
                <p:cNvSpPr/>
                <p:nvPr/>
              </p:nvSpPr>
              <p:spPr>
                <a:xfrm>
                  <a:off x="186933" y="476655"/>
                  <a:ext cx="476367" cy="476367"/>
                </a:xfrm>
                <a:custGeom>
                  <a:avLst/>
                  <a:gdLst>
                    <a:gd name="connsiteX0" fmla="*/ 977265 w 1950394"/>
                    <a:gd name="connsiteY0" fmla="*/ 1954006 h 1950394"/>
                    <a:gd name="connsiteX1" fmla="*/ 4 w 1950394"/>
                    <a:gd name="connsiteY1" fmla="*/ 977261 h 1950394"/>
                    <a:gd name="connsiteX2" fmla="*/ 976749 w 1950394"/>
                    <a:gd name="connsiteY2" fmla="*/ 0 h 1950394"/>
                    <a:gd name="connsiteX3" fmla="*/ 1953494 w 1950394"/>
                    <a:gd name="connsiteY3" fmla="*/ 976229 h 1950394"/>
                    <a:gd name="connsiteX4" fmla="*/ 977265 w 1950394"/>
                    <a:gd name="connsiteY4" fmla="*/ 1954006 h 1950394"/>
                    <a:gd name="connsiteX5" fmla="*/ 1198104 w 1950394"/>
                    <a:gd name="connsiteY5" fmla="*/ 1613977 h 1950394"/>
                    <a:gd name="connsiteX6" fmla="*/ 1221839 w 1950394"/>
                    <a:gd name="connsiteY6" fmla="*/ 1574763 h 1950394"/>
                    <a:gd name="connsiteX7" fmla="*/ 1240930 w 1950394"/>
                    <a:gd name="connsiteY7" fmla="*/ 1566507 h 1950394"/>
                    <a:gd name="connsiteX8" fmla="*/ 1257957 w 1950394"/>
                    <a:gd name="connsiteY8" fmla="*/ 1569603 h 1950394"/>
                    <a:gd name="connsiteX9" fmla="*/ 1298203 w 1950394"/>
                    <a:gd name="connsiteY9" fmla="*/ 1624297 h 1950394"/>
                    <a:gd name="connsiteX10" fmla="*/ 1311619 w 1950394"/>
                    <a:gd name="connsiteY10" fmla="*/ 1629456 h 1950394"/>
                    <a:gd name="connsiteX11" fmla="*/ 1375084 w 1950394"/>
                    <a:gd name="connsiteY11" fmla="*/ 1592822 h 1950394"/>
                    <a:gd name="connsiteX12" fmla="*/ 1377148 w 1950394"/>
                    <a:gd name="connsiteY12" fmla="*/ 1578891 h 1950394"/>
                    <a:gd name="connsiteX13" fmla="*/ 1349285 w 1950394"/>
                    <a:gd name="connsiteY13" fmla="*/ 1515426 h 1950394"/>
                    <a:gd name="connsiteX14" fmla="*/ 1353413 w 1950394"/>
                    <a:gd name="connsiteY14" fmla="*/ 1502010 h 1950394"/>
                    <a:gd name="connsiteX15" fmla="*/ 1385919 w 1950394"/>
                    <a:gd name="connsiteY15" fmla="*/ 1476727 h 1950394"/>
                    <a:gd name="connsiteX16" fmla="*/ 1400883 w 1950394"/>
                    <a:gd name="connsiteY16" fmla="*/ 1476727 h 1950394"/>
                    <a:gd name="connsiteX17" fmla="*/ 1452996 w 1950394"/>
                    <a:gd name="connsiteY17" fmla="*/ 1518005 h 1950394"/>
                    <a:gd name="connsiteX18" fmla="*/ 1470024 w 1950394"/>
                    <a:gd name="connsiteY18" fmla="*/ 1519553 h 1950394"/>
                    <a:gd name="connsiteX19" fmla="*/ 1519041 w 1950394"/>
                    <a:gd name="connsiteY19" fmla="*/ 1470535 h 1950394"/>
                    <a:gd name="connsiteX20" fmla="*/ 1518010 w 1950394"/>
                    <a:gd name="connsiteY20" fmla="*/ 1453508 h 1950394"/>
                    <a:gd name="connsiteX21" fmla="*/ 1475699 w 1950394"/>
                    <a:gd name="connsiteY21" fmla="*/ 1400363 h 1950394"/>
                    <a:gd name="connsiteX22" fmla="*/ 1476215 w 1950394"/>
                    <a:gd name="connsiteY22" fmla="*/ 1386431 h 1950394"/>
                    <a:gd name="connsiteX23" fmla="*/ 1501498 w 1950394"/>
                    <a:gd name="connsiteY23" fmla="*/ 1353925 h 1950394"/>
                    <a:gd name="connsiteX24" fmla="*/ 1515946 w 1950394"/>
                    <a:gd name="connsiteY24" fmla="*/ 1349797 h 1950394"/>
                    <a:gd name="connsiteX25" fmla="*/ 1579411 w 1950394"/>
                    <a:gd name="connsiteY25" fmla="*/ 1377660 h 1950394"/>
                    <a:gd name="connsiteX26" fmla="*/ 1592310 w 1950394"/>
                    <a:gd name="connsiteY26" fmla="*/ 1375596 h 1950394"/>
                    <a:gd name="connsiteX27" fmla="*/ 1628945 w 1950394"/>
                    <a:gd name="connsiteY27" fmla="*/ 1312130 h 1950394"/>
                    <a:gd name="connsiteX28" fmla="*/ 1623785 w 1950394"/>
                    <a:gd name="connsiteY28" fmla="*/ 1298199 h 1950394"/>
                    <a:gd name="connsiteX29" fmla="*/ 1577863 w 1950394"/>
                    <a:gd name="connsiteY29" fmla="*/ 1265692 h 1950394"/>
                    <a:gd name="connsiteX30" fmla="*/ 1571155 w 1950394"/>
                    <a:gd name="connsiteY30" fmla="*/ 1230090 h 1950394"/>
                    <a:gd name="connsiteX31" fmla="*/ 1579927 w 1950394"/>
                    <a:gd name="connsiteY31" fmla="*/ 1208419 h 1950394"/>
                    <a:gd name="connsiteX32" fmla="*/ 1596438 w 1950394"/>
                    <a:gd name="connsiteY32" fmla="*/ 1197583 h 1950394"/>
                    <a:gd name="connsiteX33" fmla="*/ 1660935 w 1950394"/>
                    <a:gd name="connsiteY33" fmla="*/ 1207387 h 1950394"/>
                    <a:gd name="connsiteX34" fmla="*/ 1675383 w 1950394"/>
                    <a:gd name="connsiteY34" fmla="*/ 1201195 h 1950394"/>
                    <a:gd name="connsiteX35" fmla="*/ 1693442 w 1950394"/>
                    <a:gd name="connsiteY35" fmla="*/ 1132570 h 1950394"/>
                    <a:gd name="connsiteX36" fmla="*/ 1684154 w 1950394"/>
                    <a:gd name="connsiteY36" fmla="*/ 1119155 h 1950394"/>
                    <a:gd name="connsiteX37" fmla="*/ 1621205 w 1950394"/>
                    <a:gd name="connsiteY37" fmla="*/ 1093872 h 1950394"/>
                    <a:gd name="connsiteX38" fmla="*/ 1614497 w 1950394"/>
                    <a:gd name="connsiteY38" fmla="*/ 1083037 h 1950394"/>
                    <a:gd name="connsiteX39" fmla="*/ 1620173 w 1950394"/>
                    <a:gd name="connsiteY39" fmla="*/ 1042274 h 1950394"/>
                    <a:gd name="connsiteX40" fmla="*/ 1632557 w 1950394"/>
                    <a:gd name="connsiteY40" fmla="*/ 1029891 h 1950394"/>
                    <a:gd name="connsiteX41" fmla="*/ 1696022 w 1950394"/>
                    <a:gd name="connsiteY41" fmla="*/ 1022667 h 1950394"/>
                    <a:gd name="connsiteX42" fmla="*/ 1709437 w 1950394"/>
                    <a:gd name="connsiteY42" fmla="*/ 1010800 h 1950394"/>
                    <a:gd name="connsiteX43" fmla="*/ 1709437 w 1950394"/>
                    <a:gd name="connsiteY43" fmla="*/ 943723 h 1950394"/>
                    <a:gd name="connsiteX44" fmla="*/ 1694990 w 1950394"/>
                    <a:gd name="connsiteY44" fmla="*/ 931339 h 1950394"/>
                    <a:gd name="connsiteX45" fmla="*/ 1650616 w 1950394"/>
                    <a:gd name="connsiteY45" fmla="*/ 928243 h 1950394"/>
                    <a:gd name="connsiteX46" fmla="*/ 1618109 w 1950394"/>
                    <a:gd name="connsiteY46" fmla="*/ 892125 h 1950394"/>
                    <a:gd name="connsiteX47" fmla="*/ 1615013 w 1950394"/>
                    <a:gd name="connsiteY47" fmla="*/ 874582 h 1950394"/>
                    <a:gd name="connsiteX48" fmla="*/ 1622753 w 1950394"/>
                    <a:gd name="connsiteY48" fmla="*/ 859102 h 1950394"/>
                    <a:gd name="connsiteX49" fmla="*/ 1684670 w 1950394"/>
                    <a:gd name="connsiteY49" fmla="*/ 834851 h 1950394"/>
                    <a:gd name="connsiteX50" fmla="*/ 1693442 w 1950394"/>
                    <a:gd name="connsiteY50" fmla="*/ 821952 h 1950394"/>
                    <a:gd name="connsiteX51" fmla="*/ 1674867 w 1950394"/>
                    <a:gd name="connsiteY51" fmla="*/ 753327 h 1950394"/>
                    <a:gd name="connsiteX52" fmla="*/ 1659903 w 1950394"/>
                    <a:gd name="connsiteY52" fmla="*/ 746619 h 1950394"/>
                    <a:gd name="connsiteX53" fmla="*/ 1594374 w 1950394"/>
                    <a:gd name="connsiteY53" fmla="*/ 756423 h 1950394"/>
                    <a:gd name="connsiteX54" fmla="*/ 1580443 w 1950394"/>
                    <a:gd name="connsiteY54" fmla="*/ 747651 h 1950394"/>
                    <a:gd name="connsiteX55" fmla="*/ 1565995 w 1950394"/>
                    <a:gd name="connsiteY55" fmla="*/ 713081 h 1950394"/>
                    <a:gd name="connsiteX56" fmla="*/ 1570123 w 1950394"/>
                    <a:gd name="connsiteY56" fmla="*/ 696054 h 1950394"/>
                    <a:gd name="connsiteX57" fmla="*/ 1623269 w 1950394"/>
                    <a:gd name="connsiteY57" fmla="*/ 656323 h 1950394"/>
                    <a:gd name="connsiteX58" fmla="*/ 1628429 w 1950394"/>
                    <a:gd name="connsiteY58" fmla="*/ 641876 h 1950394"/>
                    <a:gd name="connsiteX59" fmla="*/ 1592310 w 1950394"/>
                    <a:gd name="connsiteY59" fmla="*/ 579443 h 1950394"/>
                    <a:gd name="connsiteX60" fmla="*/ 1578379 w 1950394"/>
                    <a:gd name="connsiteY60" fmla="*/ 576863 h 1950394"/>
                    <a:gd name="connsiteX61" fmla="*/ 1532457 w 1950394"/>
                    <a:gd name="connsiteY61" fmla="*/ 599050 h 1950394"/>
                    <a:gd name="connsiteX62" fmla="*/ 1490147 w 1950394"/>
                    <a:gd name="connsiteY62" fmla="*/ 585118 h 1950394"/>
                    <a:gd name="connsiteX63" fmla="*/ 1477247 w 1950394"/>
                    <a:gd name="connsiteY63" fmla="*/ 569123 h 1950394"/>
                    <a:gd name="connsiteX64" fmla="*/ 1476731 w 1950394"/>
                    <a:gd name="connsiteY64" fmla="*/ 552096 h 1950394"/>
                    <a:gd name="connsiteX65" fmla="*/ 1518525 w 1950394"/>
                    <a:gd name="connsiteY65" fmla="*/ 499982 h 1950394"/>
                    <a:gd name="connsiteX66" fmla="*/ 1519557 w 1950394"/>
                    <a:gd name="connsiteY66" fmla="*/ 483987 h 1950394"/>
                    <a:gd name="connsiteX67" fmla="*/ 1470540 w 1950394"/>
                    <a:gd name="connsiteY67" fmla="*/ 434453 h 1950394"/>
                    <a:gd name="connsiteX68" fmla="*/ 1452480 w 1950394"/>
                    <a:gd name="connsiteY68" fmla="*/ 436001 h 1950394"/>
                    <a:gd name="connsiteX69" fmla="*/ 1418942 w 1950394"/>
                    <a:gd name="connsiteY69" fmla="*/ 465412 h 1950394"/>
                    <a:gd name="connsiteX70" fmla="*/ 1369408 w 1950394"/>
                    <a:gd name="connsiteY70" fmla="*/ 463348 h 1950394"/>
                    <a:gd name="connsiteX71" fmla="*/ 1354961 w 1950394"/>
                    <a:gd name="connsiteY71" fmla="*/ 452512 h 1950394"/>
                    <a:gd name="connsiteX72" fmla="*/ 1349801 w 1950394"/>
                    <a:gd name="connsiteY72" fmla="*/ 436001 h 1950394"/>
                    <a:gd name="connsiteX73" fmla="*/ 1377148 w 1950394"/>
                    <a:gd name="connsiteY73" fmla="*/ 374084 h 1950394"/>
                    <a:gd name="connsiteX74" fmla="*/ 1374052 w 1950394"/>
                    <a:gd name="connsiteY74" fmla="*/ 360152 h 1950394"/>
                    <a:gd name="connsiteX75" fmla="*/ 1312651 w 1950394"/>
                    <a:gd name="connsiteY75" fmla="*/ 324550 h 1950394"/>
                    <a:gd name="connsiteX76" fmla="*/ 1296655 w 1950394"/>
                    <a:gd name="connsiteY76" fmla="*/ 329193 h 1950394"/>
                    <a:gd name="connsiteX77" fmla="*/ 1256925 w 1950394"/>
                    <a:gd name="connsiteY77" fmla="*/ 382855 h 1950394"/>
                    <a:gd name="connsiteX78" fmla="*/ 1238866 w 1950394"/>
                    <a:gd name="connsiteY78" fmla="*/ 386467 h 1950394"/>
                    <a:gd name="connsiteX79" fmla="*/ 1206875 w 1950394"/>
                    <a:gd name="connsiteY79" fmla="*/ 373052 h 1950394"/>
                    <a:gd name="connsiteX80" fmla="*/ 1196556 w 1950394"/>
                    <a:gd name="connsiteY80" fmla="*/ 357572 h 1950394"/>
                    <a:gd name="connsiteX81" fmla="*/ 1206359 w 1950394"/>
                    <a:gd name="connsiteY81" fmla="*/ 293075 h 1950394"/>
                    <a:gd name="connsiteX82" fmla="*/ 1199652 w 1950394"/>
                    <a:gd name="connsiteY82" fmla="*/ 278112 h 1950394"/>
                    <a:gd name="connsiteX83" fmla="*/ 1131027 w 1950394"/>
                    <a:gd name="connsiteY83" fmla="*/ 259537 h 1950394"/>
                    <a:gd name="connsiteX84" fmla="*/ 1118127 w 1950394"/>
                    <a:gd name="connsiteY84" fmla="*/ 268308 h 1950394"/>
                    <a:gd name="connsiteX85" fmla="*/ 1093360 w 1950394"/>
                    <a:gd name="connsiteY85" fmla="*/ 331258 h 1950394"/>
                    <a:gd name="connsiteX86" fmla="*/ 1079945 w 1950394"/>
                    <a:gd name="connsiteY86" fmla="*/ 338481 h 1950394"/>
                    <a:gd name="connsiteX87" fmla="*/ 1042794 w 1950394"/>
                    <a:gd name="connsiteY87" fmla="*/ 333837 h 1950394"/>
                    <a:gd name="connsiteX88" fmla="*/ 1028347 w 1950394"/>
                    <a:gd name="connsiteY88" fmla="*/ 320422 h 1950394"/>
                    <a:gd name="connsiteX89" fmla="*/ 1021123 w 1950394"/>
                    <a:gd name="connsiteY89" fmla="*/ 257989 h 1950394"/>
                    <a:gd name="connsiteX90" fmla="*/ 1008740 w 1950394"/>
                    <a:gd name="connsiteY90" fmla="*/ 243541 h 1950394"/>
                    <a:gd name="connsiteX91" fmla="*/ 941663 w 1950394"/>
                    <a:gd name="connsiteY91" fmla="*/ 243541 h 1950394"/>
                    <a:gd name="connsiteX92" fmla="*/ 929795 w 1950394"/>
                    <a:gd name="connsiteY92" fmla="*/ 256957 h 1950394"/>
                    <a:gd name="connsiteX93" fmla="*/ 922572 w 1950394"/>
                    <a:gd name="connsiteY93" fmla="*/ 320422 h 1950394"/>
                    <a:gd name="connsiteX94" fmla="*/ 909156 w 1950394"/>
                    <a:gd name="connsiteY94" fmla="*/ 333321 h 1950394"/>
                    <a:gd name="connsiteX95" fmla="*/ 872006 w 1950394"/>
                    <a:gd name="connsiteY95" fmla="*/ 337965 h 1950394"/>
                    <a:gd name="connsiteX96" fmla="*/ 857559 w 1950394"/>
                    <a:gd name="connsiteY96" fmla="*/ 330226 h 1950394"/>
                    <a:gd name="connsiteX97" fmla="*/ 833308 w 1950394"/>
                    <a:gd name="connsiteY97" fmla="*/ 268308 h 1950394"/>
                    <a:gd name="connsiteX98" fmla="*/ 819892 w 1950394"/>
                    <a:gd name="connsiteY98" fmla="*/ 259021 h 1950394"/>
                    <a:gd name="connsiteX99" fmla="*/ 753847 w 1950394"/>
                    <a:gd name="connsiteY99" fmla="*/ 276564 h 1950394"/>
                    <a:gd name="connsiteX100" fmla="*/ 745591 w 1950394"/>
                    <a:gd name="connsiteY100" fmla="*/ 293075 h 1950394"/>
                    <a:gd name="connsiteX101" fmla="*/ 754879 w 1950394"/>
                    <a:gd name="connsiteY101" fmla="*/ 339513 h 1950394"/>
                    <a:gd name="connsiteX102" fmla="*/ 728564 w 1950394"/>
                    <a:gd name="connsiteY102" fmla="*/ 378728 h 1950394"/>
                    <a:gd name="connsiteX103" fmla="*/ 712053 w 1950394"/>
                    <a:gd name="connsiteY103" fmla="*/ 385951 h 1950394"/>
                    <a:gd name="connsiteX104" fmla="*/ 695026 w 1950394"/>
                    <a:gd name="connsiteY104" fmla="*/ 382855 h 1950394"/>
                    <a:gd name="connsiteX105" fmla="*/ 654779 w 1950394"/>
                    <a:gd name="connsiteY105" fmla="*/ 328161 h 1950394"/>
                    <a:gd name="connsiteX106" fmla="*/ 641364 w 1950394"/>
                    <a:gd name="connsiteY106" fmla="*/ 323002 h 1950394"/>
                    <a:gd name="connsiteX107" fmla="*/ 577899 w 1950394"/>
                    <a:gd name="connsiteY107" fmla="*/ 359636 h 1950394"/>
                    <a:gd name="connsiteX108" fmla="*/ 574803 w 1950394"/>
                    <a:gd name="connsiteY108" fmla="*/ 372536 h 1950394"/>
                    <a:gd name="connsiteX109" fmla="*/ 602666 w 1950394"/>
                    <a:gd name="connsiteY109" fmla="*/ 435485 h 1950394"/>
                    <a:gd name="connsiteX110" fmla="*/ 598022 w 1950394"/>
                    <a:gd name="connsiteY110" fmla="*/ 450964 h 1950394"/>
                    <a:gd name="connsiteX111" fmla="*/ 567579 w 1950394"/>
                    <a:gd name="connsiteY111" fmla="*/ 474699 h 1950394"/>
                    <a:gd name="connsiteX112" fmla="*/ 550552 w 1950394"/>
                    <a:gd name="connsiteY112" fmla="*/ 474699 h 1950394"/>
                    <a:gd name="connsiteX113" fmla="*/ 498438 w 1950394"/>
                    <a:gd name="connsiteY113" fmla="*/ 432905 h 1950394"/>
                    <a:gd name="connsiteX114" fmla="*/ 483475 w 1950394"/>
                    <a:gd name="connsiteY114" fmla="*/ 431357 h 1950394"/>
                    <a:gd name="connsiteX115" fmla="*/ 432393 w 1950394"/>
                    <a:gd name="connsiteY115" fmla="*/ 482439 h 1950394"/>
                    <a:gd name="connsiteX116" fmla="*/ 433425 w 1950394"/>
                    <a:gd name="connsiteY116" fmla="*/ 497402 h 1950394"/>
                    <a:gd name="connsiteX117" fmla="*/ 475735 w 1950394"/>
                    <a:gd name="connsiteY117" fmla="*/ 550032 h 1950394"/>
                    <a:gd name="connsiteX118" fmla="*/ 475219 w 1950394"/>
                    <a:gd name="connsiteY118" fmla="*/ 566027 h 1950394"/>
                    <a:gd name="connsiteX119" fmla="*/ 450968 w 1950394"/>
                    <a:gd name="connsiteY119" fmla="*/ 597502 h 1950394"/>
                    <a:gd name="connsiteX120" fmla="*/ 437553 w 1950394"/>
                    <a:gd name="connsiteY120" fmla="*/ 601629 h 1950394"/>
                    <a:gd name="connsiteX121" fmla="*/ 373056 w 1950394"/>
                    <a:gd name="connsiteY121" fmla="*/ 573251 h 1950394"/>
                    <a:gd name="connsiteX122" fmla="*/ 360156 w 1950394"/>
                    <a:gd name="connsiteY122" fmla="*/ 575315 h 1950394"/>
                    <a:gd name="connsiteX123" fmla="*/ 323522 w 1950394"/>
                    <a:gd name="connsiteY123" fmla="*/ 638780 h 1950394"/>
                    <a:gd name="connsiteX124" fmla="*/ 328166 w 1950394"/>
                    <a:gd name="connsiteY124" fmla="*/ 652711 h 1950394"/>
                    <a:gd name="connsiteX125" fmla="*/ 374088 w 1950394"/>
                    <a:gd name="connsiteY125" fmla="*/ 685218 h 1950394"/>
                    <a:gd name="connsiteX126" fmla="*/ 380795 w 1950394"/>
                    <a:gd name="connsiteY126" fmla="*/ 720820 h 1950394"/>
                    <a:gd name="connsiteX127" fmla="*/ 372024 w 1950394"/>
                    <a:gd name="connsiteY127" fmla="*/ 742492 h 1950394"/>
                    <a:gd name="connsiteX128" fmla="*/ 355513 w 1950394"/>
                    <a:gd name="connsiteY128" fmla="*/ 753327 h 1950394"/>
                    <a:gd name="connsiteX129" fmla="*/ 291015 w 1950394"/>
                    <a:gd name="connsiteY129" fmla="*/ 743523 h 1950394"/>
                    <a:gd name="connsiteX130" fmla="*/ 276568 w 1950394"/>
                    <a:gd name="connsiteY130" fmla="*/ 751263 h 1950394"/>
                    <a:gd name="connsiteX131" fmla="*/ 258509 w 1950394"/>
                    <a:gd name="connsiteY131" fmla="*/ 818340 h 1950394"/>
                    <a:gd name="connsiteX132" fmla="*/ 267796 w 1950394"/>
                    <a:gd name="connsiteY132" fmla="*/ 831756 h 1950394"/>
                    <a:gd name="connsiteX133" fmla="*/ 330746 w 1950394"/>
                    <a:gd name="connsiteY133" fmla="*/ 857038 h 1950394"/>
                    <a:gd name="connsiteX134" fmla="*/ 337453 w 1950394"/>
                    <a:gd name="connsiteY134" fmla="*/ 869422 h 1950394"/>
                    <a:gd name="connsiteX135" fmla="*/ 332810 w 1950394"/>
                    <a:gd name="connsiteY135" fmla="*/ 906572 h 1950394"/>
                    <a:gd name="connsiteX136" fmla="*/ 318878 w 1950394"/>
                    <a:gd name="connsiteY136" fmla="*/ 922052 h 1950394"/>
                    <a:gd name="connsiteX137" fmla="*/ 256445 w 1950394"/>
                    <a:gd name="connsiteY137" fmla="*/ 929275 h 1950394"/>
                    <a:gd name="connsiteX138" fmla="*/ 242514 w 1950394"/>
                    <a:gd name="connsiteY138" fmla="*/ 942175 h 1950394"/>
                    <a:gd name="connsiteX139" fmla="*/ 242514 w 1950394"/>
                    <a:gd name="connsiteY139" fmla="*/ 1006672 h 1950394"/>
                    <a:gd name="connsiteX140" fmla="*/ 257993 w 1950394"/>
                    <a:gd name="connsiteY140" fmla="*/ 1020603 h 1950394"/>
                    <a:gd name="connsiteX141" fmla="*/ 321458 w 1950394"/>
                    <a:gd name="connsiteY141" fmla="*/ 1028343 h 1950394"/>
                    <a:gd name="connsiteX142" fmla="*/ 331778 w 1950394"/>
                    <a:gd name="connsiteY142" fmla="*/ 1039694 h 1950394"/>
                    <a:gd name="connsiteX143" fmla="*/ 336937 w 1950394"/>
                    <a:gd name="connsiteY143" fmla="*/ 1077877 h 1950394"/>
                    <a:gd name="connsiteX144" fmla="*/ 329198 w 1950394"/>
                    <a:gd name="connsiteY144" fmla="*/ 1093356 h 1950394"/>
                    <a:gd name="connsiteX145" fmla="*/ 265733 w 1950394"/>
                    <a:gd name="connsiteY145" fmla="*/ 1117607 h 1950394"/>
                    <a:gd name="connsiteX146" fmla="*/ 257993 w 1950394"/>
                    <a:gd name="connsiteY146" fmla="*/ 1129990 h 1950394"/>
                    <a:gd name="connsiteX147" fmla="*/ 276568 w 1950394"/>
                    <a:gd name="connsiteY147" fmla="*/ 1198615 h 1950394"/>
                    <a:gd name="connsiteX148" fmla="*/ 291531 w 1950394"/>
                    <a:gd name="connsiteY148" fmla="*/ 1205839 h 1950394"/>
                    <a:gd name="connsiteX149" fmla="*/ 345709 w 1950394"/>
                    <a:gd name="connsiteY149" fmla="*/ 1196035 h 1950394"/>
                    <a:gd name="connsiteX150" fmla="*/ 375636 w 1950394"/>
                    <a:gd name="connsiteY150" fmla="*/ 1216675 h 1950394"/>
                    <a:gd name="connsiteX151" fmla="*/ 384407 w 1950394"/>
                    <a:gd name="connsiteY151" fmla="*/ 1236798 h 1950394"/>
                    <a:gd name="connsiteX152" fmla="*/ 379764 w 1950394"/>
                    <a:gd name="connsiteY152" fmla="*/ 1257953 h 1950394"/>
                    <a:gd name="connsiteX153" fmla="*/ 327134 w 1950394"/>
                    <a:gd name="connsiteY153" fmla="*/ 1296651 h 1950394"/>
                    <a:gd name="connsiteX154" fmla="*/ 322490 w 1950394"/>
                    <a:gd name="connsiteY154" fmla="*/ 1310583 h 1950394"/>
                    <a:gd name="connsiteX155" fmla="*/ 359124 w 1950394"/>
                    <a:gd name="connsiteY155" fmla="*/ 1374048 h 1950394"/>
                    <a:gd name="connsiteX156" fmla="*/ 370992 w 1950394"/>
                    <a:gd name="connsiteY156" fmla="*/ 1376628 h 1950394"/>
                    <a:gd name="connsiteX157" fmla="*/ 433941 w 1950394"/>
                    <a:gd name="connsiteY157" fmla="*/ 1348765 h 1950394"/>
                    <a:gd name="connsiteX158" fmla="*/ 450452 w 1950394"/>
                    <a:gd name="connsiteY158" fmla="*/ 1353925 h 1950394"/>
                    <a:gd name="connsiteX159" fmla="*/ 474187 w 1950394"/>
                    <a:gd name="connsiteY159" fmla="*/ 1384367 h 1950394"/>
                    <a:gd name="connsiteX160" fmla="*/ 475219 w 1950394"/>
                    <a:gd name="connsiteY160" fmla="*/ 1399331 h 1950394"/>
                    <a:gd name="connsiteX161" fmla="*/ 432909 w 1950394"/>
                    <a:gd name="connsiteY161" fmla="*/ 1452476 h 1950394"/>
                    <a:gd name="connsiteX162" fmla="*/ 431877 w 1950394"/>
                    <a:gd name="connsiteY162" fmla="*/ 1468471 h 1950394"/>
                    <a:gd name="connsiteX163" fmla="*/ 481927 w 1950394"/>
                    <a:gd name="connsiteY163" fmla="*/ 1518521 h 1950394"/>
                    <a:gd name="connsiteX164" fmla="*/ 497922 w 1950394"/>
                    <a:gd name="connsiteY164" fmla="*/ 1517489 h 1950394"/>
                    <a:gd name="connsiteX165" fmla="*/ 550036 w 1950394"/>
                    <a:gd name="connsiteY165" fmla="*/ 1475695 h 1950394"/>
                    <a:gd name="connsiteX166" fmla="*/ 567063 w 1950394"/>
                    <a:gd name="connsiteY166" fmla="*/ 1476211 h 1950394"/>
                    <a:gd name="connsiteX167" fmla="*/ 596474 w 1950394"/>
                    <a:gd name="connsiteY167" fmla="*/ 1498914 h 1950394"/>
                    <a:gd name="connsiteX168" fmla="*/ 601634 w 1950394"/>
                    <a:gd name="connsiteY168" fmla="*/ 1515426 h 1950394"/>
                    <a:gd name="connsiteX169" fmla="*/ 574287 w 1950394"/>
                    <a:gd name="connsiteY169" fmla="*/ 1577343 h 1950394"/>
                    <a:gd name="connsiteX170" fmla="*/ 576867 w 1950394"/>
                    <a:gd name="connsiteY170" fmla="*/ 1591274 h 1950394"/>
                    <a:gd name="connsiteX171" fmla="*/ 639300 w 1950394"/>
                    <a:gd name="connsiteY171" fmla="*/ 1627393 h 1950394"/>
                    <a:gd name="connsiteX172" fmla="*/ 653747 w 1950394"/>
                    <a:gd name="connsiteY172" fmla="*/ 1622233 h 1950394"/>
                    <a:gd name="connsiteX173" fmla="*/ 693478 w 1950394"/>
                    <a:gd name="connsiteY173" fmla="*/ 1568571 h 1950394"/>
                    <a:gd name="connsiteX174" fmla="*/ 711537 w 1950394"/>
                    <a:gd name="connsiteY174" fmla="*/ 1564959 h 1950394"/>
                    <a:gd name="connsiteX175" fmla="*/ 743528 w 1950394"/>
                    <a:gd name="connsiteY175" fmla="*/ 1578375 h 1950394"/>
                    <a:gd name="connsiteX176" fmla="*/ 753847 w 1950394"/>
                    <a:gd name="connsiteY176" fmla="*/ 1593854 h 1950394"/>
                    <a:gd name="connsiteX177" fmla="*/ 744044 w 1950394"/>
                    <a:gd name="connsiteY177" fmla="*/ 1658351 h 1950394"/>
                    <a:gd name="connsiteX178" fmla="*/ 752299 w 1950394"/>
                    <a:gd name="connsiteY178" fmla="*/ 1673831 h 1950394"/>
                    <a:gd name="connsiteX179" fmla="*/ 818344 w 1950394"/>
                    <a:gd name="connsiteY179" fmla="*/ 1691374 h 1950394"/>
                    <a:gd name="connsiteX180" fmla="*/ 832276 w 1950394"/>
                    <a:gd name="connsiteY180" fmla="*/ 1682602 h 1950394"/>
                    <a:gd name="connsiteX181" fmla="*/ 857043 w 1950394"/>
                    <a:gd name="connsiteY181" fmla="*/ 1619653 h 1950394"/>
                    <a:gd name="connsiteX182" fmla="*/ 868910 w 1950394"/>
                    <a:gd name="connsiteY182" fmla="*/ 1612429 h 1950394"/>
                    <a:gd name="connsiteX183" fmla="*/ 908640 w 1950394"/>
                    <a:gd name="connsiteY183" fmla="*/ 1617589 h 1950394"/>
                    <a:gd name="connsiteX184" fmla="*/ 922056 w 1950394"/>
                    <a:gd name="connsiteY184" fmla="*/ 1630488 h 1950394"/>
                    <a:gd name="connsiteX185" fmla="*/ 929279 w 1950394"/>
                    <a:gd name="connsiteY185" fmla="*/ 1692922 h 1950394"/>
                    <a:gd name="connsiteX186" fmla="*/ 942695 w 1950394"/>
                    <a:gd name="connsiteY186" fmla="*/ 1707369 h 1950394"/>
                    <a:gd name="connsiteX187" fmla="*/ 1007192 w 1950394"/>
                    <a:gd name="connsiteY187" fmla="*/ 1707369 h 1950394"/>
                    <a:gd name="connsiteX188" fmla="*/ 1020607 w 1950394"/>
                    <a:gd name="connsiteY188" fmla="*/ 1692406 h 1950394"/>
                    <a:gd name="connsiteX189" fmla="*/ 1028347 w 1950394"/>
                    <a:gd name="connsiteY189" fmla="*/ 1628941 h 1950394"/>
                    <a:gd name="connsiteX190" fmla="*/ 1040215 w 1950394"/>
                    <a:gd name="connsiteY190" fmla="*/ 1617589 h 1950394"/>
                    <a:gd name="connsiteX191" fmla="*/ 1078397 w 1950394"/>
                    <a:gd name="connsiteY191" fmla="*/ 1612429 h 1950394"/>
                    <a:gd name="connsiteX192" fmla="*/ 1092844 w 1950394"/>
                    <a:gd name="connsiteY192" fmla="*/ 1619653 h 1950394"/>
                    <a:gd name="connsiteX193" fmla="*/ 1117095 w 1950394"/>
                    <a:gd name="connsiteY193" fmla="*/ 1681570 h 1950394"/>
                    <a:gd name="connsiteX194" fmla="*/ 1130511 w 1950394"/>
                    <a:gd name="connsiteY194" fmla="*/ 1690858 h 1950394"/>
                    <a:gd name="connsiteX195" fmla="*/ 1196556 w 1950394"/>
                    <a:gd name="connsiteY195" fmla="*/ 1673315 h 1950394"/>
                    <a:gd name="connsiteX196" fmla="*/ 1204811 w 1950394"/>
                    <a:gd name="connsiteY196" fmla="*/ 1656803 h 1950394"/>
                    <a:gd name="connsiteX197" fmla="*/ 1198104 w 1950394"/>
                    <a:gd name="connsiteY197" fmla="*/ 1613977 h 19503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  <a:cxn ang="0">
                      <a:pos x="connsiteX151" y="connsiteY151"/>
                    </a:cxn>
                    <a:cxn ang="0">
                      <a:pos x="connsiteX152" y="connsiteY152"/>
                    </a:cxn>
                    <a:cxn ang="0">
                      <a:pos x="connsiteX153" y="connsiteY153"/>
                    </a:cxn>
                    <a:cxn ang="0">
                      <a:pos x="connsiteX154" y="connsiteY154"/>
                    </a:cxn>
                    <a:cxn ang="0">
                      <a:pos x="connsiteX155" y="connsiteY155"/>
                    </a:cxn>
                    <a:cxn ang="0">
                      <a:pos x="connsiteX156" y="connsiteY156"/>
                    </a:cxn>
                    <a:cxn ang="0">
                      <a:pos x="connsiteX157" y="connsiteY157"/>
                    </a:cxn>
                    <a:cxn ang="0">
                      <a:pos x="connsiteX158" y="connsiteY158"/>
                    </a:cxn>
                    <a:cxn ang="0">
                      <a:pos x="connsiteX159" y="connsiteY159"/>
                    </a:cxn>
                    <a:cxn ang="0">
                      <a:pos x="connsiteX160" y="connsiteY160"/>
                    </a:cxn>
                    <a:cxn ang="0">
                      <a:pos x="connsiteX161" y="connsiteY161"/>
                    </a:cxn>
                    <a:cxn ang="0">
                      <a:pos x="connsiteX162" y="connsiteY162"/>
                    </a:cxn>
                    <a:cxn ang="0">
                      <a:pos x="connsiteX163" y="connsiteY163"/>
                    </a:cxn>
                    <a:cxn ang="0">
                      <a:pos x="connsiteX164" y="connsiteY164"/>
                    </a:cxn>
                    <a:cxn ang="0">
                      <a:pos x="connsiteX165" y="connsiteY165"/>
                    </a:cxn>
                    <a:cxn ang="0">
                      <a:pos x="connsiteX166" y="connsiteY166"/>
                    </a:cxn>
                    <a:cxn ang="0">
                      <a:pos x="connsiteX167" y="connsiteY167"/>
                    </a:cxn>
                    <a:cxn ang="0">
                      <a:pos x="connsiteX168" y="connsiteY168"/>
                    </a:cxn>
                    <a:cxn ang="0">
                      <a:pos x="connsiteX169" y="connsiteY169"/>
                    </a:cxn>
                    <a:cxn ang="0">
                      <a:pos x="connsiteX170" y="connsiteY170"/>
                    </a:cxn>
                    <a:cxn ang="0">
                      <a:pos x="connsiteX171" y="connsiteY171"/>
                    </a:cxn>
                    <a:cxn ang="0">
                      <a:pos x="connsiteX172" y="connsiteY172"/>
                    </a:cxn>
                    <a:cxn ang="0">
                      <a:pos x="connsiteX173" y="connsiteY173"/>
                    </a:cxn>
                    <a:cxn ang="0">
                      <a:pos x="connsiteX174" y="connsiteY174"/>
                    </a:cxn>
                    <a:cxn ang="0">
                      <a:pos x="connsiteX175" y="connsiteY175"/>
                    </a:cxn>
                    <a:cxn ang="0">
                      <a:pos x="connsiteX176" y="connsiteY176"/>
                    </a:cxn>
                    <a:cxn ang="0">
                      <a:pos x="connsiteX177" y="connsiteY177"/>
                    </a:cxn>
                    <a:cxn ang="0">
                      <a:pos x="connsiteX178" y="connsiteY178"/>
                    </a:cxn>
                    <a:cxn ang="0">
                      <a:pos x="connsiteX179" y="connsiteY179"/>
                    </a:cxn>
                    <a:cxn ang="0">
                      <a:pos x="connsiteX180" y="connsiteY180"/>
                    </a:cxn>
                    <a:cxn ang="0">
                      <a:pos x="connsiteX181" y="connsiteY181"/>
                    </a:cxn>
                    <a:cxn ang="0">
                      <a:pos x="connsiteX182" y="connsiteY182"/>
                    </a:cxn>
                    <a:cxn ang="0">
                      <a:pos x="connsiteX183" y="connsiteY183"/>
                    </a:cxn>
                    <a:cxn ang="0">
                      <a:pos x="connsiteX184" y="connsiteY184"/>
                    </a:cxn>
                    <a:cxn ang="0">
                      <a:pos x="connsiteX185" y="connsiteY185"/>
                    </a:cxn>
                    <a:cxn ang="0">
                      <a:pos x="connsiteX186" y="connsiteY186"/>
                    </a:cxn>
                    <a:cxn ang="0">
                      <a:pos x="connsiteX187" y="connsiteY187"/>
                    </a:cxn>
                    <a:cxn ang="0">
                      <a:pos x="connsiteX188" y="connsiteY188"/>
                    </a:cxn>
                    <a:cxn ang="0">
                      <a:pos x="connsiteX189" y="connsiteY189"/>
                    </a:cxn>
                    <a:cxn ang="0">
                      <a:pos x="connsiteX190" y="connsiteY190"/>
                    </a:cxn>
                    <a:cxn ang="0">
                      <a:pos x="connsiteX191" y="connsiteY191"/>
                    </a:cxn>
                    <a:cxn ang="0">
                      <a:pos x="connsiteX192" y="connsiteY192"/>
                    </a:cxn>
                    <a:cxn ang="0">
                      <a:pos x="connsiteX193" y="connsiteY193"/>
                    </a:cxn>
                    <a:cxn ang="0">
                      <a:pos x="connsiteX194" y="connsiteY194"/>
                    </a:cxn>
                    <a:cxn ang="0">
                      <a:pos x="connsiteX195" y="connsiteY195"/>
                    </a:cxn>
                    <a:cxn ang="0">
                      <a:pos x="connsiteX196" y="connsiteY196"/>
                    </a:cxn>
                    <a:cxn ang="0">
                      <a:pos x="connsiteX197" y="connsiteY197"/>
                    </a:cxn>
                  </a:cxnLst>
                  <a:rect l="l" t="t" r="r" b="b"/>
                  <a:pathLst>
                    <a:path w="1950394" h="1950394">
                      <a:moveTo>
                        <a:pt x="977265" y="1954006"/>
                      </a:moveTo>
                      <a:cubicBezTo>
                        <a:pt x="444261" y="1950394"/>
                        <a:pt x="1552" y="1529873"/>
                        <a:pt x="4" y="977261"/>
                      </a:cubicBezTo>
                      <a:cubicBezTo>
                        <a:pt x="-1544" y="439613"/>
                        <a:pt x="427749" y="0"/>
                        <a:pt x="976749" y="0"/>
                      </a:cubicBezTo>
                      <a:cubicBezTo>
                        <a:pt x="1519041" y="0"/>
                        <a:pt x="1952978" y="432905"/>
                        <a:pt x="1953494" y="976229"/>
                      </a:cubicBezTo>
                      <a:cubicBezTo>
                        <a:pt x="1953494" y="1512846"/>
                        <a:pt x="1525749" y="1948330"/>
                        <a:pt x="977265" y="1954006"/>
                      </a:cubicBezTo>
                      <a:close/>
                      <a:moveTo>
                        <a:pt x="1198104" y="1613977"/>
                      </a:moveTo>
                      <a:cubicBezTo>
                        <a:pt x="1198104" y="1578891"/>
                        <a:pt x="1194492" y="1586630"/>
                        <a:pt x="1221839" y="1574763"/>
                      </a:cubicBezTo>
                      <a:cubicBezTo>
                        <a:pt x="1228030" y="1572183"/>
                        <a:pt x="1234738" y="1569603"/>
                        <a:pt x="1240930" y="1566507"/>
                      </a:cubicBezTo>
                      <a:cubicBezTo>
                        <a:pt x="1247637" y="1562896"/>
                        <a:pt x="1252797" y="1563927"/>
                        <a:pt x="1257957" y="1569603"/>
                      </a:cubicBezTo>
                      <a:cubicBezTo>
                        <a:pt x="1272920" y="1586630"/>
                        <a:pt x="1290464" y="1602110"/>
                        <a:pt x="1298203" y="1624297"/>
                      </a:cubicBezTo>
                      <a:cubicBezTo>
                        <a:pt x="1300783" y="1631520"/>
                        <a:pt x="1304395" y="1633068"/>
                        <a:pt x="1311619" y="1629456"/>
                      </a:cubicBezTo>
                      <a:cubicBezTo>
                        <a:pt x="1333290" y="1618105"/>
                        <a:pt x="1354445" y="1605722"/>
                        <a:pt x="1375084" y="1592822"/>
                      </a:cubicBezTo>
                      <a:cubicBezTo>
                        <a:pt x="1382824" y="1588178"/>
                        <a:pt x="1381791" y="1584051"/>
                        <a:pt x="1377148" y="1578891"/>
                      </a:cubicBezTo>
                      <a:cubicBezTo>
                        <a:pt x="1361152" y="1560832"/>
                        <a:pt x="1356509" y="1537613"/>
                        <a:pt x="1349285" y="1515426"/>
                      </a:cubicBezTo>
                      <a:cubicBezTo>
                        <a:pt x="1347221" y="1509750"/>
                        <a:pt x="1348253" y="1505622"/>
                        <a:pt x="1353413" y="1502010"/>
                      </a:cubicBezTo>
                      <a:cubicBezTo>
                        <a:pt x="1364248" y="1493754"/>
                        <a:pt x="1375600" y="1485499"/>
                        <a:pt x="1385919" y="1476727"/>
                      </a:cubicBezTo>
                      <a:cubicBezTo>
                        <a:pt x="1391079" y="1472600"/>
                        <a:pt x="1395723" y="1473115"/>
                        <a:pt x="1400883" y="1476727"/>
                      </a:cubicBezTo>
                      <a:cubicBezTo>
                        <a:pt x="1419458" y="1489111"/>
                        <a:pt x="1440097" y="1498914"/>
                        <a:pt x="1452996" y="1518005"/>
                      </a:cubicBezTo>
                      <a:cubicBezTo>
                        <a:pt x="1457640" y="1525229"/>
                        <a:pt x="1463316" y="1525745"/>
                        <a:pt x="1470024" y="1519553"/>
                      </a:cubicBezTo>
                      <a:cubicBezTo>
                        <a:pt x="1487051" y="1503558"/>
                        <a:pt x="1503562" y="1487047"/>
                        <a:pt x="1519041" y="1470535"/>
                      </a:cubicBezTo>
                      <a:cubicBezTo>
                        <a:pt x="1525233" y="1464344"/>
                        <a:pt x="1525749" y="1458668"/>
                        <a:pt x="1518010" y="1453508"/>
                      </a:cubicBezTo>
                      <a:cubicBezTo>
                        <a:pt x="1498402" y="1440093"/>
                        <a:pt x="1488599" y="1418938"/>
                        <a:pt x="1475699" y="1400363"/>
                      </a:cubicBezTo>
                      <a:cubicBezTo>
                        <a:pt x="1472088" y="1395203"/>
                        <a:pt x="1472088" y="1391075"/>
                        <a:pt x="1476215" y="1386431"/>
                      </a:cubicBezTo>
                      <a:cubicBezTo>
                        <a:pt x="1484987" y="1375596"/>
                        <a:pt x="1493243" y="1364760"/>
                        <a:pt x="1501498" y="1353925"/>
                      </a:cubicBezTo>
                      <a:cubicBezTo>
                        <a:pt x="1505626" y="1348249"/>
                        <a:pt x="1510270" y="1348249"/>
                        <a:pt x="1515946" y="1349797"/>
                      </a:cubicBezTo>
                      <a:cubicBezTo>
                        <a:pt x="1538133" y="1357020"/>
                        <a:pt x="1560836" y="1362180"/>
                        <a:pt x="1579411" y="1377660"/>
                      </a:cubicBezTo>
                      <a:cubicBezTo>
                        <a:pt x="1584571" y="1382303"/>
                        <a:pt x="1588182" y="1382303"/>
                        <a:pt x="1592310" y="1375596"/>
                      </a:cubicBezTo>
                      <a:cubicBezTo>
                        <a:pt x="1605210" y="1354441"/>
                        <a:pt x="1617593" y="1333801"/>
                        <a:pt x="1628945" y="1312130"/>
                      </a:cubicBezTo>
                      <a:cubicBezTo>
                        <a:pt x="1632557" y="1304907"/>
                        <a:pt x="1631009" y="1300779"/>
                        <a:pt x="1623785" y="1298199"/>
                      </a:cubicBezTo>
                      <a:cubicBezTo>
                        <a:pt x="1605726" y="1291491"/>
                        <a:pt x="1591794" y="1278592"/>
                        <a:pt x="1577863" y="1265692"/>
                      </a:cubicBezTo>
                      <a:cubicBezTo>
                        <a:pt x="1560320" y="1248665"/>
                        <a:pt x="1560836" y="1253309"/>
                        <a:pt x="1571155" y="1230090"/>
                      </a:cubicBezTo>
                      <a:cubicBezTo>
                        <a:pt x="1574251" y="1222866"/>
                        <a:pt x="1577347" y="1215643"/>
                        <a:pt x="1579927" y="1208419"/>
                      </a:cubicBezTo>
                      <a:cubicBezTo>
                        <a:pt x="1582507" y="1200163"/>
                        <a:pt x="1587667" y="1197583"/>
                        <a:pt x="1596438" y="1197583"/>
                      </a:cubicBezTo>
                      <a:cubicBezTo>
                        <a:pt x="1618625" y="1198100"/>
                        <a:pt x="1640296" y="1197583"/>
                        <a:pt x="1660935" y="1207387"/>
                      </a:cubicBezTo>
                      <a:cubicBezTo>
                        <a:pt x="1668159" y="1210483"/>
                        <a:pt x="1672287" y="1209967"/>
                        <a:pt x="1675383" y="1201195"/>
                      </a:cubicBezTo>
                      <a:cubicBezTo>
                        <a:pt x="1682090" y="1178492"/>
                        <a:pt x="1688282" y="1155789"/>
                        <a:pt x="1693442" y="1132570"/>
                      </a:cubicBezTo>
                      <a:cubicBezTo>
                        <a:pt x="1695506" y="1123283"/>
                        <a:pt x="1692926" y="1119671"/>
                        <a:pt x="1684154" y="1119155"/>
                      </a:cubicBezTo>
                      <a:cubicBezTo>
                        <a:pt x="1660935" y="1117091"/>
                        <a:pt x="1641328" y="1104192"/>
                        <a:pt x="1621205" y="1093872"/>
                      </a:cubicBezTo>
                      <a:cubicBezTo>
                        <a:pt x="1616561" y="1091808"/>
                        <a:pt x="1613465" y="1088712"/>
                        <a:pt x="1614497" y="1083037"/>
                      </a:cubicBezTo>
                      <a:cubicBezTo>
                        <a:pt x="1616561" y="1069621"/>
                        <a:pt x="1618625" y="1055690"/>
                        <a:pt x="1620173" y="1042274"/>
                      </a:cubicBezTo>
                      <a:cubicBezTo>
                        <a:pt x="1621205" y="1034535"/>
                        <a:pt x="1625333" y="1031439"/>
                        <a:pt x="1632557" y="1029891"/>
                      </a:cubicBezTo>
                      <a:cubicBezTo>
                        <a:pt x="1653712" y="1025763"/>
                        <a:pt x="1673835" y="1018539"/>
                        <a:pt x="1696022" y="1022667"/>
                      </a:cubicBezTo>
                      <a:cubicBezTo>
                        <a:pt x="1704793" y="1024215"/>
                        <a:pt x="1708921" y="1020603"/>
                        <a:pt x="1709437" y="1010800"/>
                      </a:cubicBezTo>
                      <a:cubicBezTo>
                        <a:pt x="1710469" y="988612"/>
                        <a:pt x="1710985" y="966426"/>
                        <a:pt x="1709437" y="943723"/>
                      </a:cubicBezTo>
                      <a:cubicBezTo>
                        <a:pt x="1708921" y="933403"/>
                        <a:pt x="1704793" y="929791"/>
                        <a:pt x="1694990" y="931339"/>
                      </a:cubicBezTo>
                      <a:cubicBezTo>
                        <a:pt x="1680026" y="933919"/>
                        <a:pt x="1665063" y="931855"/>
                        <a:pt x="1650616" y="928243"/>
                      </a:cubicBezTo>
                      <a:cubicBezTo>
                        <a:pt x="1619141" y="919988"/>
                        <a:pt x="1621205" y="928243"/>
                        <a:pt x="1618109" y="892125"/>
                      </a:cubicBezTo>
                      <a:cubicBezTo>
                        <a:pt x="1617593" y="885933"/>
                        <a:pt x="1616561" y="880257"/>
                        <a:pt x="1615013" y="874582"/>
                      </a:cubicBezTo>
                      <a:cubicBezTo>
                        <a:pt x="1612949" y="866842"/>
                        <a:pt x="1616561" y="862714"/>
                        <a:pt x="1622753" y="859102"/>
                      </a:cubicBezTo>
                      <a:cubicBezTo>
                        <a:pt x="1642876" y="849299"/>
                        <a:pt x="1661967" y="836915"/>
                        <a:pt x="1684670" y="834851"/>
                      </a:cubicBezTo>
                      <a:cubicBezTo>
                        <a:pt x="1692410" y="834335"/>
                        <a:pt x="1696022" y="830724"/>
                        <a:pt x="1693442" y="821952"/>
                      </a:cubicBezTo>
                      <a:cubicBezTo>
                        <a:pt x="1687766" y="799249"/>
                        <a:pt x="1682090" y="776030"/>
                        <a:pt x="1674867" y="753327"/>
                      </a:cubicBezTo>
                      <a:cubicBezTo>
                        <a:pt x="1671771" y="744039"/>
                        <a:pt x="1667643" y="743007"/>
                        <a:pt x="1659903" y="746619"/>
                      </a:cubicBezTo>
                      <a:cubicBezTo>
                        <a:pt x="1638748" y="756423"/>
                        <a:pt x="1616561" y="755907"/>
                        <a:pt x="1594374" y="756423"/>
                      </a:cubicBezTo>
                      <a:cubicBezTo>
                        <a:pt x="1587667" y="756423"/>
                        <a:pt x="1583023" y="754359"/>
                        <a:pt x="1580443" y="747651"/>
                      </a:cubicBezTo>
                      <a:cubicBezTo>
                        <a:pt x="1575799" y="735784"/>
                        <a:pt x="1571155" y="724432"/>
                        <a:pt x="1565995" y="713081"/>
                      </a:cubicBezTo>
                      <a:cubicBezTo>
                        <a:pt x="1562900" y="705857"/>
                        <a:pt x="1564448" y="701213"/>
                        <a:pt x="1570123" y="696054"/>
                      </a:cubicBezTo>
                      <a:cubicBezTo>
                        <a:pt x="1586635" y="681090"/>
                        <a:pt x="1602114" y="664579"/>
                        <a:pt x="1623269" y="656323"/>
                      </a:cubicBezTo>
                      <a:cubicBezTo>
                        <a:pt x="1631009" y="653227"/>
                        <a:pt x="1632557" y="649616"/>
                        <a:pt x="1628429" y="641876"/>
                      </a:cubicBezTo>
                      <a:cubicBezTo>
                        <a:pt x="1617077" y="620721"/>
                        <a:pt x="1605210" y="599566"/>
                        <a:pt x="1592310" y="579443"/>
                      </a:cubicBezTo>
                      <a:cubicBezTo>
                        <a:pt x="1587667" y="572219"/>
                        <a:pt x="1584055" y="572219"/>
                        <a:pt x="1578379" y="576863"/>
                      </a:cubicBezTo>
                      <a:cubicBezTo>
                        <a:pt x="1564963" y="587698"/>
                        <a:pt x="1548968" y="594406"/>
                        <a:pt x="1532457" y="599050"/>
                      </a:cubicBezTo>
                      <a:cubicBezTo>
                        <a:pt x="1499950" y="607821"/>
                        <a:pt x="1510270" y="610917"/>
                        <a:pt x="1490147" y="585118"/>
                      </a:cubicBezTo>
                      <a:cubicBezTo>
                        <a:pt x="1486019" y="579443"/>
                        <a:pt x="1481891" y="574283"/>
                        <a:pt x="1477247" y="569123"/>
                      </a:cubicBezTo>
                      <a:cubicBezTo>
                        <a:pt x="1472088" y="563447"/>
                        <a:pt x="1472088" y="558288"/>
                        <a:pt x="1476731" y="552096"/>
                      </a:cubicBezTo>
                      <a:cubicBezTo>
                        <a:pt x="1489115" y="533521"/>
                        <a:pt x="1498918" y="513397"/>
                        <a:pt x="1518525" y="499982"/>
                      </a:cubicBezTo>
                      <a:cubicBezTo>
                        <a:pt x="1525233" y="495338"/>
                        <a:pt x="1525233" y="490178"/>
                        <a:pt x="1519557" y="483987"/>
                      </a:cubicBezTo>
                      <a:cubicBezTo>
                        <a:pt x="1503562" y="466960"/>
                        <a:pt x="1487051" y="450448"/>
                        <a:pt x="1470540" y="434453"/>
                      </a:cubicBezTo>
                      <a:cubicBezTo>
                        <a:pt x="1463316" y="427745"/>
                        <a:pt x="1458156" y="428261"/>
                        <a:pt x="1452480" y="436001"/>
                      </a:cubicBezTo>
                      <a:cubicBezTo>
                        <a:pt x="1443709" y="448384"/>
                        <a:pt x="1431841" y="457672"/>
                        <a:pt x="1418942" y="465412"/>
                      </a:cubicBezTo>
                      <a:cubicBezTo>
                        <a:pt x="1393143" y="481407"/>
                        <a:pt x="1393143" y="481407"/>
                        <a:pt x="1369408" y="463348"/>
                      </a:cubicBezTo>
                      <a:cubicBezTo>
                        <a:pt x="1364764" y="459736"/>
                        <a:pt x="1360121" y="455608"/>
                        <a:pt x="1354961" y="452512"/>
                      </a:cubicBezTo>
                      <a:cubicBezTo>
                        <a:pt x="1348253" y="448384"/>
                        <a:pt x="1347221" y="443225"/>
                        <a:pt x="1349801" y="436001"/>
                      </a:cubicBezTo>
                      <a:cubicBezTo>
                        <a:pt x="1357025" y="414330"/>
                        <a:pt x="1361668" y="391627"/>
                        <a:pt x="1377148" y="374084"/>
                      </a:cubicBezTo>
                      <a:cubicBezTo>
                        <a:pt x="1382307" y="368408"/>
                        <a:pt x="1381276" y="364280"/>
                        <a:pt x="1374052" y="360152"/>
                      </a:cubicBezTo>
                      <a:cubicBezTo>
                        <a:pt x="1353929" y="347769"/>
                        <a:pt x="1333806" y="335385"/>
                        <a:pt x="1312651" y="324550"/>
                      </a:cubicBezTo>
                      <a:cubicBezTo>
                        <a:pt x="1304911" y="320422"/>
                        <a:pt x="1299751" y="320422"/>
                        <a:pt x="1296655" y="329193"/>
                      </a:cubicBezTo>
                      <a:cubicBezTo>
                        <a:pt x="1288916" y="350865"/>
                        <a:pt x="1271888" y="365828"/>
                        <a:pt x="1256925" y="382855"/>
                      </a:cubicBezTo>
                      <a:cubicBezTo>
                        <a:pt x="1251249" y="389047"/>
                        <a:pt x="1246090" y="389563"/>
                        <a:pt x="1238866" y="386467"/>
                      </a:cubicBezTo>
                      <a:cubicBezTo>
                        <a:pt x="1228546" y="381307"/>
                        <a:pt x="1217711" y="377179"/>
                        <a:pt x="1206875" y="373052"/>
                      </a:cubicBezTo>
                      <a:cubicBezTo>
                        <a:pt x="1199136" y="370472"/>
                        <a:pt x="1196556" y="365312"/>
                        <a:pt x="1196556" y="357572"/>
                      </a:cubicBezTo>
                      <a:cubicBezTo>
                        <a:pt x="1197072" y="335385"/>
                        <a:pt x="1196556" y="313714"/>
                        <a:pt x="1206359" y="293075"/>
                      </a:cubicBezTo>
                      <a:cubicBezTo>
                        <a:pt x="1209971" y="285335"/>
                        <a:pt x="1208939" y="280692"/>
                        <a:pt x="1199652" y="278112"/>
                      </a:cubicBezTo>
                      <a:cubicBezTo>
                        <a:pt x="1176949" y="271404"/>
                        <a:pt x="1154246" y="265212"/>
                        <a:pt x="1131027" y="259537"/>
                      </a:cubicBezTo>
                      <a:cubicBezTo>
                        <a:pt x="1122255" y="257473"/>
                        <a:pt x="1119159" y="260569"/>
                        <a:pt x="1118127" y="268308"/>
                      </a:cubicBezTo>
                      <a:cubicBezTo>
                        <a:pt x="1116063" y="291527"/>
                        <a:pt x="1103164" y="311134"/>
                        <a:pt x="1093360" y="331258"/>
                      </a:cubicBezTo>
                      <a:cubicBezTo>
                        <a:pt x="1090780" y="336933"/>
                        <a:pt x="1086653" y="339513"/>
                        <a:pt x="1079945" y="338481"/>
                      </a:cubicBezTo>
                      <a:cubicBezTo>
                        <a:pt x="1067561" y="336417"/>
                        <a:pt x="1055178" y="334869"/>
                        <a:pt x="1042794" y="333837"/>
                      </a:cubicBezTo>
                      <a:cubicBezTo>
                        <a:pt x="1034539" y="332805"/>
                        <a:pt x="1029895" y="329193"/>
                        <a:pt x="1028347" y="320422"/>
                      </a:cubicBezTo>
                      <a:cubicBezTo>
                        <a:pt x="1024735" y="299783"/>
                        <a:pt x="1016996" y="279660"/>
                        <a:pt x="1021123" y="257989"/>
                      </a:cubicBezTo>
                      <a:cubicBezTo>
                        <a:pt x="1022671" y="248701"/>
                        <a:pt x="1019059" y="244057"/>
                        <a:pt x="1008740" y="243541"/>
                      </a:cubicBezTo>
                      <a:cubicBezTo>
                        <a:pt x="986553" y="242509"/>
                        <a:pt x="964366" y="242509"/>
                        <a:pt x="941663" y="243541"/>
                      </a:cubicBezTo>
                      <a:cubicBezTo>
                        <a:pt x="931859" y="244057"/>
                        <a:pt x="928247" y="248185"/>
                        <a:pt x="929795" y="256957"/>
                      </a:cubicBezTo>
                      <a:cubicBezTo>
                        <a:pt x="933923" y="279144"/>
                        <a:pt x="926184" y="299267"/>
                        <a:pt x="922572" y="320422"/>
                      </a:cubicBezTo>
                      <a:cubicBezTo>
                        <a:pt x="921024" y="328678"/>
                        <a:pt x="916896" y="332290"/>
                        <a:pt x="909156" y="333321"/>
                      </a:cubicBezTo>
                      <a:cubicBezTo>
                        <a:pt x="896773" y="334869"/>
                        <a:pt x="884389" y="335901"/>
                        <a:pt x="872006" y="337965"/>
                      </a:cubicBezTo>
                      <a:cubicBezTo>
                        <a:pt x="864782" y="339513"/>
                        <a:pt x="860654" y="336933"/>
                        <a:pt x="857559" y="330226"/>
                      </a:cubicBezTo>
                      <a:cubicBezTo>
                        <a:pt x="847755" y="310102"/>
                        <a:pt x="835371" y="291527"/>
                        <a:pt x="833308" y="268308"/>
                      </a:cubicBezTo>
                      <a:cubicBezTo>
                        <a:pt x="832276" y="259537"/>
                        <a:pt x="828664" y="256957"/>
                        <a:pt x="819892" y="259021"/>
                      </a:cubicBezTo>
                      <a:cubicBezTo>
                        <a:pt x="797705" y="264180"/>
                        <a:pt x="775518" y="269856"/>
                        <a:pt x="753847" y="276564"/>
                      </a:cubicBezTo>
                      <a:cubicBezTo>
                        <a:pt x="744044" y="279660"/>
                        <a:pt x="740948" y="283272"/>
                        <a:pt x="745591" y="293075"/>
                      </a:cubicBezTo>
                      <a:cubicBezTo>
                        <a:pt x="751783" y="308039"/>
                        <a:pt x="754879" y="323518"/>
                        <a:pt x="754879" y="339513"/>
                      </a:cubicBezTo>
                      <a:cubicBezTo>
                        <a:pt x="754879" y="367892"/>
                        <a:pt x="755395" y="367892"/>
                        <a:pt x="728564" y="378728"/>
                      </a:cubicBezTo>
                      <a:cubicBezTo>
                        <a:pt x="722888" y="380791"/>
                        <a:pt x="717213" y="383371"/>
                        <a:pt x="712053" y="385951"/>
                      </a:cubicBezTo>
                      <a:cubicBezTo>
                        <a:pt x="705345" y="389563"/>
                        <a:pt x="700185" y="388531"/>
                        <a:pt x="695026" y="382855"/>
                      </a:cubicBezTo>
                      <a:cubicBezTo>
                        <a:pt x="679546" y="365828"/>
                        <a:pt x="662519" y="350349"/>
                        <a:pt x="654779" y="328161"/>
                      </a:cubicBezTo>
                      <a:cubicBezTo>
                        <a:pt x="652200" y="320938"/>
                        <a:pt x="648588" y="319390"/>
                        <a:pt x="641364" y="323002"/>
                      </a:cubicBezTo>
                      <a:cubicBezTo>
                        <a:pt x="619693" y="334353"/>
                        <a:pt x="598538" y="346737"/>
                        <a:pt x="577899" y="359636"/>
                      </a:cubicBezTo>
                      <a:cubicBezTo>
                        <a:pt x="571707" y="363248"/>
                        <a:pt x="570159" y="366860"/>
                        <a:pt x="574803" y="372536"/>
                      </a:cubicBezTo>
                      <a:cubicBezTo>
                        <a:pt x="590798" y="390595"/>
                        <a:pt x="595958" y="413298"/>
                        <a:pt x="602666" y="435485"/>
                      </a:cubicBezTo>
                      <a:cubicBezTo>
                        <a:pt x="604730" y="442193"/>
                        <a:pt x="604214" y="446836"/>
                        <a:pt x="598022" y="450964"/>
                      </a:cubicBezTo>
                      <a:cubicBezTo>
                        <a:pt x="587702" y="458188"/>
                        <a:pt x="577383" y="466444"/>
                        <a:pt x="567579" y="474699"/>
                      </a:cubicBezTo>
                      <a:cubicBezTo>
                        <a:pt x="561388" y="479859"/>
                        <a:pt x="556744" y="478827"/>
                        <a:pt x="550552" y="474699"/>
                      </a:cubicBezTo>
                      <a:cubicBezTo>
                        <a:pt x="531977" y="462316"/>
                        <a:pt x="511854" y="451996"/>
                        <a:pt x="498438" y="432905"/>
                      </a:cubicBezTo>
                      <a:cubicBezTo>
                        <a:pt x="494310" y="426713"/>
                        <a:pt x="489151" y="426197"/>
                        <a:pt x="483475" y="431357"/>
                      </a:cubicBezTo>
                      <a:cubicBezTo>
                        <a:pt x="465932" y="447352"/>
                        <a:pt x="448904" y="464895"/>
                        <a:pt x="432393" y="482439"/>
                      </a:cubicBezTo>
                      <a:cubicBezTo>
                        <a:pt x="427233" y="488114"/>
                        <a:pt x="426717" y="493274"/>
                        <a:pt x="433425" y="497402"/>
                      </a:cubicBezTo>
                      <a:cubicBezTo>
                        <a:pt x="453032" y="510818"/>
                        <a:pt x="462836" y="531457"/>
                        <a:pt x="475735" y="550032"/>
                      </a:cubicBezTo>
                      <a:cubicBezTo>
                        <a:pt x="479863" y="555708"/>
                        <a:pt x="479863" y="560867"/>
                        <a:pt x="475219" y="566027"/>
                      </a:cubicBezTo>
                      <a:cubicBezTo>
                        <a:pt x="466964" y="576347"/>
                        <a:pt x="458708" y="587182"/>
                        <a:pt x="450968" y="597502"/>
                      </a:cubicBezTo>
                      <a:cubicBezTo>
                        <a:pt x="447357" y="602146"/>
                        <a:pt x="443745" y="603694"/>
                        <a:pt x="437553" y="601629"/>
                      </a:cubicBezTo>
                      <a:cubicBezTo>
                        <a:pt x="414850" y="594406"/>
                        <a:pt x="391631" y="589246"/>
                        <a:pt x="373056" y="573251"/>
                      </a:cubicBezTo>
                      <a:cubicBezTo>
                        <a:pt x="367896" y="568607"/>
                        <a:pt x="363768" y="568607"/>
                        <a:pt x="360156" y="575315"/>
                      </a:cubicBezTo>
                      <a:cubicBezTo>
                        <a:pt x="347257" y="596470"/>
                        <a:pt x="334358" y="617109"/>
                        <a:pt x="323522" y="638780"/>
                      </a:cubicBezTo>
                      <a:cubicBezTo>
                        <a:pt x="319910" y="646004"/>
                        <a:pt x="320942" y="650131"/>
                        <a:pt x="328166" y="652711"/>
                      </a:cubicBezTo>
                      <a:cubicBezTo>
                        <a:pt x="346225" y="659419"/>
                        <a:pt x="360672" y="672318"/>
                        <a:pt x="374088" y="685218"/>
                      </a:cubicBezTo>
                      <a:cubicBezTo>
                        <a:pt x="392147" y="702245"/>
                        <a:pt x="391115" y="698117"/>
                        <a:pt x="380795" y="720820"/>
                      </a:cubicBezTo>
                      <a:cubicBezTo>
                        <a:pt x="377700" y="728044"/>
                        <a:pt x="374604" y="735268"/>
                        <a:pt x="372024" y="742492"/>
                      </a:cubicBezTo>
                      <a:cubicBezTo>
                        <a:pt x="369444" y="750747"/>
                        <a:pt x="364284" y="753327"/>
                        <a:pt x="355513" y="753327"/>
                      </a:cubicBezTo>
                      <a:cubicBezTo>
                        <a:pt x="333326" y="752811"/>
                        <a:pt x="311655" y="753327"/>
                        <a:pt x="291015" y="743523"/>
                      </a:cubicBezTo>
                      <a:cubicBezTo>
                        <a:pt x="282760" y="739396"/>
                        <a:pt x="279148" y="742492"/>
                        <a:pt x="276568" y="751263"/>
                      </a:cubicBezTo>
                      <a:cubicBezTo>
                        <a:pt x="269860" y="773450"/>
                        <a:pt x="264185" y="796153"/>
                        <a:pt x="258509" y="818340"/>
                      </a:cubicBezTo>
                      <a:cubicBezTo>
                        <a:pt x="256445" y="827628"/>
                        <a:pt x="259025" y="831239"/>
                        <a:pt x="267796" y="831756"/>
                      </a:cubicBezTo>
                      <a:cubicBezTo>
                        <a:pt x="291015" y="833819"/>
                        <a:pt x="310623" y="846719"/>
                        <a:pt x="330746" y="857038"/>
                      </a:cubicBezTo>
                      <a:cubicBezTo>
                        <a:pt x="335905" y="859618"/>
                        <a:pt x="338485" y="863230"/>
                        <a:pt x="337453" y="869422"/>
                      </a:cubicBezTo>
                      <a:cubicBezTo>
                        <a:pt x="335389" y="881805"/>
                        <a:pt x="333842" y="894189"/>
                        <a:pt x="332810" y="906572"/>
                      </a:cubicBezTo>
                      <a:cubicBezTo>
                        <a:pt x="331778" y="915344"/>
                        <a:pt x="328166" y="919988"/>
                        <a:pt x="318878" y="922052"/>
                      </a:cubicBezTo>
                      <a:cubicBezTo>
                        <a:pt x="298239" y="925664"/>
                        <a:pt x="278116" y="932887"/>
                        <a:pt x="256445" y="929275"/>
                      </a:cubicBezTo>
                      <a:cubicBezTo>
                        <a:pt x="246125" y="927211"/>
                        <a:pt x="243029" y="932371"/>
                        <a:pt x="242514" y="942175"/>
                      </a:cubicBezTo>
                      <a:cubicBezTo>
                        <a:pt x="241482" y="963846"/>
                        <a:pt x="241482" y="985001"/>
                        <a:pt x="242514" y="1006672"/>
                      </a:cubicBezTo>
                      <a:cubicBezTo>
                        <a:pt x="243029" y="1018023"/>
                        <a:pt x="247157" y="1022667"/>
                        <a:pt x="257993" y="1020603"/>
                      </a:cubicBezTo>
                      <a:cubicBezTo>
                        <a:pt x="280180" y="1016475"/>
                        <a:pt x="300303" y="1024731"/>
                        <a:pt x="321458" y="1028343"/>
                      </a:cubicBezTo>
                      <a:cubicBezTo>
                        <a:pt x="327650" y="1029375"/>
                        <a:pt x="331262" y="1032987"/>
                        <a:pt x="331778" y="1039694"/>
                      </a:cubicBezTo>
                      <a:cubicBezTo>
                        <a:pt x="333326" y="1052594"/>
                        <a:pt x="334358" y="1065493"/>
                        <a:pt x="336937" y="1077877"/>
                      </a:cubicBezTo>
                      <a:cubicBezTo>
                        <a:pt x="338485" y="1085617"/>
                        <a:pt x="335905" y="1089744"/>
                        <a:pt x="329198" y="1093356"/>
                      </a:cubicBezTo>
                      <a:cubicBezTo>
                        <a:pt x="309075" y="1103676"/>
                        <a:pt x="289467" y="1115543"/>
                        <a:pt x="265733" y="1117607"/>
                      </a:cubicBezTo>
                      <a:cubicBezTo>
                        <a:pt x="257993" y="1118123"/>
                        <a:pt x="255929" y="1122251"/>
                        <a:pt x="257993" y="1129990"/>
                      </a:cubicBezTo>
                      <a:cubicBezTo>
                        <a:pt x="263669" y="1153209"/>
                        <a:pt x="269344" y="1175913"/>
                        <a:pt x="276568" y="1198615"/>
                      </a:cubicBezTo>
                      <a:cubicBezTo>
                        <a:pt x="279148" y="1207903"/>
                        <a:pt x="283276" y="1209451"/>
                        <a:pt x="291531" y="1205839"/>
                      </a:cubicBezTo>
                      <a:cubicBezTo>
                        <a:pt x="308559" y="1198100"/>
                        <a:pt x="327134" y="1196035"/>
                        <a:pt x="345709" y="1196035"/>
                      </a:cubicBezTo>
                      <a:cubicBezTo>
                        <a:pt x="371508" y="1196035"/>
                        <a:pt x="366348" y="1193456"/>
                        <a:pt x="375636" y="1216675"/>
                      </a:cubicBezTo>
                      <a:cubicBezTo>
                        <a:pt x="378216" y="1223382"/>
                        <a:pt x="380795" y="1230606"/>
                        <a:pt x="384407" y="1236798"/>
                      </a:cubicBezTo>
                      <a:cubicBezTo>
                        <a:pt x="389051" y="1245569"/>
                        <a:pt x="386987" y="1251761"/>
                        <a:pt x="379764" y="1257953"/>
                      </a:cubicBezTo>
                      <a:cubicBezTo>
                        <a:pt x="363252" y="1272400"/>
                        <a:pt x="348289" y="1288396"/>
                        <a:pt x="327134" y="1296651"/>
                      </a:cubicBezTo>
                      <a:cubicBezTo>
                        <a:pt x="319394" y="1299231"/>
                        <a:pt x="319394" y="1303875"/>
                        <a:pt x="322490" y="1310583"/>
                      </a:cubicBezTo>
                      <a:cubicBezTo>
                        <a:pt x="333842" y="1332254"/>
                        <a:pt x="346225" y="1353409"/>
                        <a:pt x="359124" y="1374048"/>
                      </a:cubicBezTo>
                      <a:cubicBezTo>
                        <a:pt x="362736" y="1379724"/>
                        <a:pt x="365832" y="1380755"/>
                        <a:pt x="370992" y="1376628"/>
                      </a:cubicBezTo>
                      <a:cubicBezTo>
                        <a:pt x="389051" y="1361148"/>
                        <a:pt x="412270" y="1355988"/>
                        <a:pt x="433941" y="1348765"/>
                      </a:cubicBezTo>
                      <a:cubicBezTo>
                        <a:pt x="441165" y="1346185"/>
                        <a:pt x="445809" y="1347217"/>
                        <a:pt x="450452" y="1353925"/>
                      </a:cubicBezTo>
                      <a:cubicBezTo>
                        <a:pt x="457676" y="1364760"/>
                        <a:pt x="465932" y="1374564"/>
                        <a:pt x="474187" y="1384367"/>
                      </a:cubicBezTo>
                      <a:cubicBezTo>
                        <a:pt x="478315" y="1389527"/>
                        <a:pt x="478831" y="1393655"/>
                        <a:pt x="475219" y="1399331"/>
                      </a:cubicBezTo>
                      <a:cubicBezTo>
                        <a:pt x="462320" y="1417906"/>
                        <a:pt x="452516" y="1439061"/>
                        <a:pt x="432909" y="1452476"/>
                      </a:cubicBezTo>
                      <a:cubicBezTo>
                        <a:pt x="426201" y="1457120"/>
                        <a:pt x="425685" y="1461764"/>
                        <a:pt x="431877" y="1468471"/>
                      </a:cubicBezTo>
                      <a:cubicBezTo>
                        <a:pt x="447873" y="1486015"/>
                        <a:pt x="464384" y="1502526"/>
                        <a:pt x="481927" y="1518521"/>
                      </a:cubicBezTo>
                      <a:cubicBezTo>
                        <a:pt x="488119" y="1524197"/>
                        <a:pt x="493279" y="1524197"/>
                        <a:pt x="497922" y="1517489"/>
                      </a:cubicBezTo>
                      <a:cubicBezTo>
                        <a:pt x="510822" y="1498398"/>
                        <a:pt x="531461" y="1488595"/>
                        <a:pt x="550036" y="1475695"/>
                      </a:cubicBezTo>
                      <a:cubicBezTo>
                        <a:pt x="556228" y="1471568"/>
                        <a:pt x="561388" y="1471568"/>
                        <a:pt x="567063" y="1476211"/>
                      </a:cubicBezTo>
                      <a:cubicBezTo>
                        <a:pt x="576867" y="1483951"/>
                        <a:pt x="586670" y="1491690"/>
                        <a:pt x="596474" y="1498914"/>
                      </a:cubicBezTo>
                      <a:cubicBezTo>
                        <a:pt x="602666" y="1503558"/>
                        <a:pt x="604214" y="1508202"/>
                        <a:pt x="601634" y="1515426"/>
                      </a:cubicBezTo>
                      <a:cubicBezTo>
                        <a:pt x="594926" y="1537097"/>
                        <a:pt x="589250" y="1559284"/>
                        <a:pt x="574287" y="1577343"/>
                      </a:cubicBezTo>
                      <a:cubicBezTo>
                        <a:pt x="569127" y="1583018"/>
                        <a:pt x="569643" y="1587146"/>
                        <a:pt x="576867" y="1591274"/>
                      </a:cubicBezTo>
                      <a:cubicBezTo>
                        <a:pt x="597506" y="1603658"/>
                        <a:pt x="618145" y="1616041"/>
                        <a:pt x="639300" y="1627393"/>
                      </a:cubicBezTo>
                      <a:cubicBezTo>
                        <a:pt x="647040" y="1631520"/>
                        <a:pt x="651168" y="1629973"/>
                        <a:pt x="653747" y="1622233"/>
                      </a:cubicBezTo>
                      <a:cubicBezTo>
                        <a:pt x="662003" y="1600562"/>
                        <a:pt x="678514" y="1585598"/>
                        <a:pt x="693478" y="1568571"/>
                      </a:cubicBezTo>
                      <a:cubicBezTo>
                        <a:pt x="699153" y="1562379"/>
                        <a:pt x="704313" y="1561864"/>
                        <a:pt x="711537" y="1564959"/>
                      </a:cubicBezTo>
                      <a:cubicBezTo>
                        <a:pt x="721856" y="1570119"/>
                        <a:pt x="732692" y="1574247"/>
                        <a:pt x="743528" y="1578375"/>
                      </a:cubicBezTo>
                      <a:cubicBezTo>
                        <a:pt x="751267" y="1580955"/>
                        <a:pt x="753847" y="1585598"/>
                        <a:pt x="753847" y="1593854"/>
                      </a:cubicBezTo>
                      <a:cubicBezTo>
                        <a:pt x="753331" y="1616041"/>
                        <a:pt x="753847" y="1637712"/>
                        <a:pt x="744044" y="1658351"/>
                      </a:cubicBezTo>
                      <a:cubicBezTo>
                        <a:pt x="739916" y="1667123"/>
                        <a:pt x="743012" y="1671251"/>
                        <a:pt x="752299" y="1673831"/>
                      </a:cubicBezTo>
                      <a:cubicBezTo>
                        <a:pt x="773970" y="1680538"/>
                        <a:pt x="796157" y="1686214"/>
                        <a:pt x="818344" y="1691374"/>
                      </a:cubicBezTo>
                      <a:cubicBezTo>
                        <a:pt x="827116" y="1693438"/>
                        <a:pt x="831760" y="1692406"/>
                        <a:pt x="832276" y="1682602"/>
                      </a:cubicBezTo>
                      <a:cubicBezTo>
                        <a:pt x="834340" y="1659383"/>
                        <a:pt x="846723" y="1639776"/>
                        <a:pt x="857043" y="1619653"/>
                      </a:cubicBezTo>
                      <a:cubicBezTo>
                        <a:pt x="859622" y="1614493"/>
                        <a:pt x="862718" y="1611397"/>
                        <a:pt x="868910" y="1612429"/>
                      </a:cubicBezTo>
                      <a:cubicBezTo>
                        <a:pt x="881809" y="1614493"/>
                        <a:pt x="895225" y="1616041"/>
                        <a:pt x="908640" y="1617589"/>
                      </a:cubicBezTo>
                      <a:cubicBezTo>
                        <a:pt x="916896" y="1618621"/>
                        <a:pt x="920508" y="1622749"/>
                        <a:pt x="922056" y="1630488"/>
                      </a:cubicBezTo>
                      <a:cubicBezTo>
                        <a:pt x="925668" y="1651128"/>
                        <a:pt x="933407" y="1671251"/>
                        <a:pt x="929279" y="1692922"/>
                      </a:cubicBezTo>
                      <a:cubicBezTo>
                        <a:pt x="927215" y="1703757"/>
                        <a:pt x="932375" y="1706853"/>
                        <a:pt x="942695" y="1707369"/>
                      </a:cubicBezTo>
                      <a:cubicBezTo>
                        <a:pt x="964366" y="1708401"/>
                        <a:pt x="985521" y="1708401"/>
                        <a:pt x="1007192" y="1707369"/>
                      </a:cubicBezTo>
                      <a:cubicBezTo>
                        <a:pt x="1018028" y="1706853"/>
                        <a:pt x="1022155" y="1702725"/>
                        <a:pt x="1020607" y="1692406"/>
                      </a:cubicBezTo>
                      <a:cubicBezTo>
                        <a:pt x="1016480" y="1670219"/>
                        <a:pt x="1024219" y="1650096"/>
                        <a:pt x="1028347" y="1628941"/>
                      </a:cubicBezTo>
                      <a:cubicBezTo>
                        <a:pt x="1029379" y="1621717"/>
                        <a:pt x="1033507" y="1618621"/>
                        <a:pt x="1040215" y="1617589"/>
                      </a:cubicBezTo>
                      <a:cubicBezTo>
                        <a:pt x="1053114" y="1616041"/>
                        <a:pt x="1066013" y="1615009"/>
                        <a:pt x="1078397" y="1612429"/>
                      </a:cubicBezTo>
                      <a:cubicBezTo>
                        <a:pt x="1085621" y="1611397"/>
                        <a:pt x="1089748" y="1613461"/>
                        <a:pt x="1092844" y="1619653"/>
                      </a:cubicBezTo>
                      <a:cubicBezTo>
                        <a:pt x="1102648" y="1639776"/>
                        <a:pt x="1115031" y="1658351"/>
                        <a:pt x="1117095" y="1681570"/>
                      </a:cubicBezTo>
                      <a:cubicBezTo>
                        <a:pt x="1118127" y="1690342"/>
                        <a:pt x="1121739" y="1692922"/>
                        <a:pt x="1130511" y="1690858"/>
                      </a:cubicBezTo>
                      <a:cubicBezTo>
                        <a:pt x="1152698" y="1685698"/>
                        <a:pt x="1174885" y="1680022"/>
                        <a:pt x="1196556" y="1673315"/>
                      </a:cubicBezTo>
                      <a:cubicBezTo>
                        <a:pt x="1206359" y="1670219"/>
                        <a:pt x="1209455" y="1666607"/>
                        <a:pt x="1204811" y="1656803"/>
                      </a:cubicBezTo>
                      <a:cubicBezTo>
                        <a:pt x="1200168" y="1643904"/>
                        <a:pt x="1196556" y="1627393"/>
                        <a:pt x="1198104" y="1613977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515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9" name="Freeform: Shape 58">
                  <a:extLst>
                    <a:ext uri="{FF2B5EF4-FFF2-40B4-BE49-F238E27FC236}">
                      <a16:creationId xmlns:a16="http://schemas.microsoft.com/office/drawing/2014/main" id="{3F6CAE86-7A05-4375-A39F-5DA219B2038D}"/>
                    </a:ext>
                  </a:extLst>
                </p:cNvPr>
                <p:cNvSpPr/>
                <p:nvPr/>
              </p:nvSpPr>
              <p:spPr>
                <a:xfrm>
                  <a:off x="306264" y="596604"/>
                  <a:ext cx="237705" cy="236465"/>
                </a:xfrm>
                <a:custGeom>
                  <a:avLst/>
                  <a:gdLst>
                    <a:gd name="connsiteX0" fmla="*/ 185362 w 237706"/>
                    <a:gd name="connsiteY0" fmla="*/ 130458 h 236466"/>
                    <a:gd name="connsiteX1" fmla="*/ 237706 w 237706"/>
                    <a:gd name="connsiteY1" fmla="*/ 130458 h 236466"/>
                    <a:gd name="connsiteX2" fmla="*/ 234128 w 237706"/>
                    <a:gd name="connsiteY2" fmla="*/ 154126 h 236466"/>
                    <a:gd name="connsiteX3" fmla="*/ 165835 w 237706"/>
                    <a:gd name="connsiteY3" fmla="*/ 229449 h 236466"/>
                    <a:gd name="connsiteX4" fmla="*/ 131078 w 237706"/>
                    <a:gd name="connsiteY4" fmla="*/ 236466 h 236466"/>
                    <a:gd name="connsiteX5" fmla="*/ 131078 w 237706"/>
                    <a:gd name="connsiteY5" fmla="*/ 186008 h 236466"/>
                    <a:gd name="connsiteX6" fmla="*/ 146195 w 237706"/>
                    <a:gd name="connsiteY6" fmla="*/ 182956 h 236466"/>
                    <a:gd name="connsiteX7" fmla="*/ 177100 w 237706"/>
                    <a:gd name="connsiteY7" fmla="*/ 157507 h 236466"/>
                    <a:gd name="connsiteX8" fmla="*/ 0 w 237706"/>
                    <a:gd name="connsiteY8" fmla="*/ 130458 h 236466"/>
                    <a:gd name="connsiteX9" fmla="*/ 52344 w 237706"/>
                    <a:gd name="connsiteY9" fmla="*/ 130458 h 236466"/>
                    <a:gd name="connsiteX10" fmla="*/ 60606 w 237706"/>
                    <a:gd name="connsiteY10" fmla="*/ 157507 h 236466"/>
                    <a:gd name="connsiteX11" fmla="*/ 91511 w 237706"/>
                    <a:gd name="connsiteY11" fmla="*/ 182956 h 236466"/>
                    <a:gd name="connsiteX12" fmla="*/ 106628 w 237706"/>
                    <a:gd name="connsiteY12" fmla="*/ 186008 h 236466"/>
                    <a:gd name="connsiteX13" fmla="*/ 106628 w 237706"/>
                    <a:gd name="connsiteY13" fmla="*/ 236466 h 236466"/>
                    <a:gd name="connsiteX14" fmla="*/ 71871 w 237706"/>
                    <a:gd name="connsiteY14" fmla="*/ 229449 h 236466"/>
                    <a:gd name="connsiteX15" fmla="*/ 3579 w 237706"/>
                    <a:gd name="connsiteY15" fmla="*/ 154126 h 236466"/>
                    <a:gd name="connsiteX16" fmla="*/ 131078 w 237706"/>
                    <a:gd name="connsiteY16" fmla="*/ 0 h 236466"/>
                    <a:gd name="connsiteX17" fmla="*/ 165835 w 237706"/>
                    <a:gd name="connsiteY17" fmla="*/ 7017 h 236466"/>
                    <a:gd name="connsiteX18" fmla="*/ 234128 w 237706"/>
                    <a:gd name="connsiteY18" fmla="*/ 82340 h 236466"/>
                    <a:gd name="connsiteX19" fmla="*/ 237706 w 237706"/>
                    <a:gd name="connsiteY19" fmla="*/ 106008 h 236466"/>
                    <a:gd name="connsiteX20" fmla="*/ 185362 w 237706"/>
                    <a:gd name="connsiteY20" fmla="*/ 106008 h 236466"/>
                    <a:gd name="connsiteX21" fmla="*/ 177100 w 237706"/>
                    <a:gd name="connsiteY21" fmla="*/ 78960 h 236466"/>
                    <a:gd name="connsiteX22" fmla="*/ 146195 w 237706"/>
                    <a:gd name="connsiteY22" fmla="*/ 53510 h 236466"/>
                    <a:gd name="connsiteX23" fmla="*/ 131078 w 237706"/>
                    <a:gd name="connsiteY23" fmla="*/ 50458 h 236466"/>
                    <a:gd name="connsiteX24" fmla="*/ 106628 w 237706"/>
                    <a:gd name="connsiteY24" fmla="*/ 0 h 236466"/>
                    <a:gd name="connsiteX25" fmla="*/ 106628 w 237706"/>
                    <a:gd name="connsiteY25" fmla="*/ 50458 h 236466"/>
                    <a:gd name="connsiteX26" fmla="*/ 91511 w 237706"/>
                    <a:gd name="connsiteY26" fmla="*/ 53510 h 236466"/>
                    <a:gd name="connsiteX27" fmla="*/ 60606 w 237706"/>
                    <a:gd name="connsiteY27" fmla="*/ 78960 h 236466"/>
                    <a:gd name="connsiteX28" fmla="*/ 52344 w 237706"/>
                    <a:gd name="connsiteY28" fmla="*/ 106008 h 236466"/>
                    <a:gd name="connsiteX29" fmla="*/ 0 w 237706"/>
                    <a:gd name="connsiteY29" fmla="*/ 106008 h 236466"/>
                    <a:gd name="connsiteX30" fmla="*/ 3579 w 237706"/>
                    <a:gd name="connsiteY30" fmla="*/ 82340 h 236466"/>
                    <a:gd name="connsiteX31" fmla="*/ 71871 w 237706"/>
                    <a:gd name="connsiteY31" fmla="*/ 7017 h 2364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</a:cxnLst>
                  <a:rect l="l" t="t" r="r" b="b"/>
                  <a:pathLst>
                    <a:path w="237706" h="236466">
                      <a:moveTo>
                        <a:pt x="185362" y="130458"/>
                      </a:moveTo>
                      <a:lnTo>
                        <a:pt x="237706" y="130458"/>
                      </a:lnTo>
                      <a:lnTo>
                        <a:pt x="234128" y="154126"/>
                      </a:lnTo>
                      <a:cubicBezTo>
                        <a:pt x="223548" y="188141"/>
                        <a:pt x="198326" y="215706"/>
                        <a:pt x="165835" y="229449"/>
                      </a:cubicBezTo>
                      <a:lnTo>
                        <a:pt x="131078" y="236466"/>
                      </a:lnTo>
                      <a:lnTo>
                        <a:pt x="131078" y="186008"/>
                      </a:lnTo>
                      <a:lnTo>
                        <a:pt x="146195" y="182956"/>
                      </a:lnTo>
                      <a:cubicBezTo>
                        <a:pt x="158800" y="177624"/>
                        <a:pt x="169526" y="168717"/>
                        <a:pt x="177100" y="157507"/>
                      </a:cubicBezTo>
                      <a:close/>
                      <a:moveTo>
                        <a:pt x="0" y="130458"/>
                      </a:moveTo>
                      <a:lnTo>
                        <a:pt x="52344" y="130458"/>
                      </a:lnTo>
                      <a:lnTo>
                        <a:pt x="60606" y="157507"/>
                      </a:lnTo>
                      <a:cubicBezTo>
                        <a:pt x="68180" y="168717"/>
                        <a:pt x="78906" y="177624"/>
                        <a:pt x="91511" y="182956"/>
                      </a:cubicBezTo>
                      <a:lnTo>
                        <a:pt x="106628" y="186008"/>
                      </a:lnTo>
                      <a:lnTo>
                        <a:pt x="106628" y="236466"/>
                      </a:lnTo>
                      <a:lnTo>
                        <a:pt x="71871" y="229449"/>
                      </a:lnTo>
                      <a:cubicBezTo>
                        <a:pt x="39380" y="215706"/>
                        <a:pt x="14159" y="188141"/>
                        <a:pt x="3579" y="154126"/>
                      </a:cubicBezTo>
                      <a:close/>
                      <a:moveTo>
                        <a:pt x="131078" y="0"/>
                      </a:moveTo>
                      <a:lnTo>
                        <a:pt x="165835" y="7017"/>
                      </a:lnTo>
                      <a:cubicBezTo>
                        <a:pt x="198326" y="20760"/>
                        <a:pt x="223548" y="48325"/>
                        <a:pt x="234128" y="82340"/>
                      </a:cubicBezTo>
                      <a:lnTo>
                        <a:pt x="237706" y="106008"/>
                      </a:lnTo>
                      <a:lnTo>
                        <a:pt x="185362" y="106008"/>
                      </a:lnTo>
                      <a:lnTo>
                        <a:pt x="177100" y="78960"/>
                      </a:lnTo>
                      <a:cubicBezTo>
                        <a:pt x="169526" y="67749"/>
                        <a:pt x="158800" y="58842"/>
                        <a:pt x="146195" y="53510"/>
                      </a:cubicBezTo>
                      <a:lnTo>
                        <a:pt x="131078" y="50458"/>
                      </a:lnTo>
                      <a:close/>
                      <a:moveTo>
                        <a:pt x="106628" y="0"/>
                      </a:moveTo>
                      <a:lnTo>
                        <a:pt x="106628" y="50458"/>
                      </a:lnTo>
                      <a:lnTo>
                        <a:pt x="91511" y="53510"/>
                      </a:lnTo>
                      <a:cubicBezTo>
                        <a:pt x="78906" y="58842"/>
                        <a:pt x="68180" y="67749"/>
                        <a:pt x="60606" y="78960"/>
                      </a:cubicBezTo>
                      <a:lnTo>
                        <a:pt x="52344" y="106008"/>
                      </a:lnTo>
                      <a:lnTo>
                        <a:pt x="0" y="106008"/>
                      </a:lnTo>
                      <a:lnTo>
                        <a:pt x="3579" y="82340"/>
                      </a:lnTo>
                      <a:cubicBezTo>
                        <a:pt x="14159" y="48325"/>
                        <a:pt x="39380" y="20760"/>
                        <a:pt x="71871" y="7017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0" name="Oval 59">
                  <a:extLst>
                    <a:ext uri="{FF2B5EF4-FFF2-40B4-BE49-F238E27FC236}">
                      <a16:creationId xmlns:a16="http://schemas.microsoft.com/office/drawing/2014/main" id="{FA075E1F-B337-48EE-940A-71B4E309B2D1}"/>
                    </a:ext>
                  </a:extLst>
                </p:cNvPr>
                <p:cNvSpPr/>
                <p:nvPr/>
              </p:nvSpPr>
              <p:spPr>
                <a:xfrm>
                  <a:off x="385558" y="675280"/>
                  <a:ext cx="79122" cy="79122"/>
                </a:xfrm>
                <a:prstGeom prst="ellipse">
                  <a:avLst/>
                </a:prstGeom>
                <a:solidFill>
                  <a:schemeClr val="bg1"/>
                </a:solidFill>
                <a:ln w="1905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44" name="Rectangle: Top Corners Rounded 43">
                <a:extLst>
                  <a:ext uri="{FF2B5EF4-FFF2-40B4-BE49-F238E27FC236}">
                    <a16:creationId xmlns:a16="http://schemas.microsoft.com/office/drawing/2014/main" id="{26696D62-730E-4B5C-9429-3EBAC1571193}"/>
                  </a:ext>
                </a:extLst>
              </p:cNvPr>
              <p:cNvSpPr/>
              <p:nvPr/>
            </p:nvSpPr>
            <p:spPr>
              <a:xfrm>
                <a:off x="2939995" y="2950076"/>
                <a:ext cx="1618488" cy="256032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accent2"/>
              </a:solidFill>
              <a:ln>
                <a:solidFill>
                  <a:schemeClr val="accent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45" name="Group 44">
                <a:extLst>
                  <a:ext uri="{FF2B5EF4-FFF2-40B4-BE49-F238E27FC236}">
                    <a16:creationId xmlns:a16="http://schemas.microsoft.com/office/drawing/2014/main" id="{B98799D8-2067-4A19-AE89-145BAB92CAC9}"/>
                  </a:ext>
                </a:extLst>
              </p:cNvPr>
              <p:cNvGrpSpPr/>
              <p:nvPr/>
            </p:nvGrpSpPr>
            <p:grpSpPr>
              <a:xfrm rot="1056235">
                <a:off x="3546587" y="1602585"/>
                <a:ext cx="391039" cy="1171393"/>
                <a:chOff x="391499" y="630207"/>
                <a:chExt cx="531845" cy="1593193"/>
              </a:xfrm>
            </p:grpSpPr>
            <p:sp>
              <p:nvSpPr>
                <p:cNvPr id="55" name="Rectangle: Rounded Corners 54">
                  <a:extLst>
                    <a:ext uri="{FF2B5EF4-FFF2-40B4-BE49-F238E27FC236}">
                      <a16:creationId xmlns:a16="http://schemas.microsoft.com/office/drawing/2014/main" id="{46C1BAFF-3CEB-4DB0-98FD-7B723A91992E}"/>
                    </a:ext>
                  </a:extLst>
                </p:cNvPr>
                <p:cNvSpPr/>
                <p:nvPr/>
              </p:nvSpPr>
              <p:spPr>
                <a:xfrm rot="20495611">
                  <a:off x="400452" y="630207"/>
                  <a:ext cx="522892" cy="1539138"/>
                </a:xfrm>
                <a:prstGeom prst="roundRect">
                  <a:avLst>
                    <a:gd name="adj" fmla="val 0"/>
                  </a:avLst>
                </a:prstGeom>
                <a:solidFill>
                  <a:schemeClr val="accent2"/>
                </a:solidFill>
                <a:ln>
                  <a:solidFill>
                    <a:schemeClr val="accent6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56" name="Rectangle: Rounded Corners 55">
                  <a:extLst>
                    <a:ext uri="{FF2B5EF4-FFF2-40B4-BE49-F238E27FC236}">
                      <a16:creationId xmlns:a16="http://schemas.microsoft.com/office/drawing/2014/main" id="{17D5CC80-E4E2-474B-B6A9-C57A7F9023C0}"/>
                    </a:ext>
                  </a:extLst>
                </p:cNvPr>
                <p:cNvSpPr/>
                <p:nvPr/>
              </p:nvSpPr>
              <p:spPr>
                <a:xfrm rot="20495611">
                  <a:off x="391499" y="684262"/>
                  <a:ext cx="191607" cy="1539138"/>
                </a:xfrm>
                <a:prstGeom prst="roundRect">
                  <a:avLst>
                    <a:gd name="adj" fmla="val 0"/>
                  </a:avLst>
                </a:prstGeom>
                <a:solidFill>
                  <a:schemeClr val="accent2">
                    <a:lumMod val="75000"/>
                  </a:schemeClr>
                </a:solidFill>
                <a:ln>
                  <a:solidFill>
                    <a:schemeClr val="accent6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46" name="Oval 45">
                <a:extLst>
                  <a:ext uri="{FF2B5EF4-FFF2-40B4-BE49-F238E27FC236}">
                    <a16:creationId xmlns:a16="http://schemas.microsoft.com/office/drawing/2014/main" id="{FED0B5B2-2181-447D-BF86-660031C3EF33}"/>
                  </a:ext>
                </a:extLst>
              </p:cNvPr>
              <p:cNvSpPr/>
              <p:nvPr/>
            </p:nvSpPr>
            <p:spPr>
              <a:xfrm>
                <a:off x="3460460" y="1374042"/>
                <a:ext cx="525968" cy="525968"/>
              </a:xfrm>
              <a:prstGeom prst="ellipse">
                <a:avLst/>
              </a:prstGeom>
              <a:solidFill>
                <a:schemeClr val="accent2"/>
              </a:solidFill>
              <a:ln w="12700">
                <a:solidFill>
                  <a:schemeClr val="accent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7" name="Freeform: Shape 46">
                <a:extLst>
                  <a:ext uri="{FF2B5EF4-FFF2-40B4-BE49-F238E27FC236}">
                    <a16:creationId xmlns:a16="http://schemas.microsoft.com/office/drawing/2014/main" id="{0820227C-EA49-49A9-9624-FCA33249B69E}"/>
                  </a:ext>
                </a:extLst>
              </p:cNvPr>
              <p:cNvSpPr/>
              <p:nvPr/>
            </p:nvSpPr>
            <p:spPr>
              <a:xfrm>
                <a:off x="3517185" y="1430767"/>
                <a:ext cx="412519" cy="412519"/>
              </a:xfrm>
              <a:custGeom>
                <a:avLst/>
                <a:gdLst>
                  <a:gd name="connsiteX0" fmla="*/ 977265 w 1950394"/>
                  <a:gd name="connsiteY0" fmla="*/ 1954006 h 1950394"/>
                  <a:gd name="connsiteX1" fmla="*/ 4 w 1950394"/>
                  <a:gd name="connsiteY1" fmla="*/ 977261 h 1950394"/>
                  <a:gd name="connsiteX2" fmla="*/ 976749 w 1950394"/>
                  <a:gd name="connsiteY2" fmla="*/ 0 h 1950394"/>
                  <a:gd name="connsiteX3" fmla="*/ 1953494 w 1950394"/>
                  <a:gd name="connsiteY3" fmla="*/ 976229 h 1950394"/>
                  <a:gd name="connsiteX4" fmla="*/ 977265 w 1950394"/>
                  <a:gd name="connsiteY4" fmla="*/ 1954006 h 1950394"/>
                  <a:gd name="connsiteX5" fmla="*/ 1198104 w 1950394"/>
                  <a:gd name="connsiteY5" fmla="*/ 1613977 h 1950394"/>
                  <a:gd name="connsiteX6" fmla="*/ 1221839 w 1950394"/>
                  <a:gd name="connsiteY6" fmla="*/ 1574763 h 1950394"/>
                  <a:gd name="connsiteX7" fmla="*/ 1240930 w 1950394"/>
                  <a:gd name="connsiteY7" fmla="*/ 1566507 h 1950394"/>
                  <a:gd name="connsiteX8" fmla="*/ 1257957 w 1950394"/>
                  <a:gd name="connsiteY8" fmla="*/ 1569603 h 1950394"/>
                  <a:gd name="connsiteX9" fmla="*/ 1298203 w 1950394"/>
                  <a:gd name="connsiteY9" fmla="*/ 1624297 h 1950394"/>
                  <a:gd name="connsiteX10" fmla="*/ 1311619 w 1950394"/>
                  <a:gd name="connsiteY10" fmla="*/ 1629456 h 1950394"/>
                  <a:gd name="connsiteX11" fmla="*/ 1375084 w 1950394"/>
                  <a:gd name="connsiteY11" fmla="*/ 1592822 h 1950394"/>
                  <a:gd name="connsiteX12" fmla="*/ 1377148 w 1950394"/>
                  <a:gd name="connsiteY12" fmla="*/ 1578891 h 1950394"/>
                  <a:gd name="connsiteX13" fmla="*/ 1349285 w 1950394"/>
                  <a:gd name="connsiteY13" fmla="*/ 1515426 h 1950394"/>
                  <a:gd name="connsiteX14" fmla="*/ 1353413 w 1950394"/>
                  <a:gd name="connsiteY14" fmla="*/ 1502010 h 1950394"/>
                  <a:gd name="connsiteX15" fmla="*/ 1385919 w 1950394"/>
                  <a:gd name="connsiteY15" fmla="*/ 1476727 h 1950394"/>
                  <a:gd name="connsiteX16" fmla="*/ 1400883 w 1950394"/>
                  <a:gd name="connsiteY16" fmla="*/ 1476727 h 1950394"/>
                  <a:gd name="connsiteX17" fmla="*/ 1452996 w 1950394"/>
                  <a:gd name="connsiteY17" fmla="*/ 1518005 h 1950394"/>
                  <a:gd name="connsiteX18" fmla="*/ 1470024 w 1950394"/>
                  <a:gd name="connsiteY18" fmla="*/ 1519553 h 1950394"/>
                  <a:gd name="connsiteX19" fmla="*/ 1519041 w 1950394"/>
                  <a:gd name="connsiteY19" fmla="*/ 1470535 h 1950394"/>
                  <a:gd name="connsiteX20" fmla="*/ 1518010 w 1950394"/>
                  <a:gd name="connsiteY20" fmla="*/ 1453508 h 1950394"/>
                  <a:gd name="connsiteX21" fmla="*/ 1475699 w 1950394"/>
                  <a:gd name="connsiteY21" fmla="*/ 1400363 h 1950394"/>
                  <a:gd name="connsiteX22" fmla="*/ 1476215 w 1950394"/>
                  <a:gd name="connsiteY22" fmla="*/ 1386431 h 1950394"/>
                  <a:gd name="connsiteX23" fmla="*/ 1501498 w 1950394"/>
                  <a:gd name="connsiteY23" fmla="*/ 1353925 h 1950394"/>
                  <a:gd name="connsiteX24" fmla="*/ 1515946 w 1950394"/>
                  <a:gd name="connsiteY24" fmla="*/ 1349797 h 1950394"/>
                  <a:gd name="connsiteX25" fmla="*/ 1579411 w 1950394"/>
                  <a:gd name="connsiteY25" fmla="*/ 1377660 h 1950394"/>
                  <a:gd name="connsiteX26" fmla="*/ 1592310 w 1950394"/>
                  <a:gd name="connsiteY26" fmla="*/ 1375596 h 1950394"/>
                  <a:gd name="connsiteX27" fmla="*/ 1628945 w 1950394"/>
                  <a:gd name="connsiteY27" fmla="*/ 1312130 h 1950394"/>
                  <a:gd name="connsiteX28" fmla="*/ 1623785 w 1950394"/>
                  <a:gd name="connsiteY28" fmla="*/ 1298199 h 1950394"/>
                  <a:gd name="connsiteX29" fmla="*/ 1577863 w 1950394"/>
                  <a:gd name="connsiteY29" fmla="*/ 1265692 h 1950394"/>
                  <a:gd name="connsiteX30" fmla="*/ 1571155 w 1950394"/>
                  <a:gd name="connsiteY30" fmla="*/ 1230090 h 1950394"/>
                  <a:gd name="connsiteX31" fmla="*/ 1579927 w 1950394"/>
                  <a:gd name="connsiteY31" fmla="*/ 1208419 h 1950394"/>
                  <a:gd name="connsiteX32" fmla="*/ 1596438 w 1950394"/>
                  <a:gd name="connsiteY32" fmla="*/ 1197583 h 1950394"/>
                  <a:gd name="connsiteX33" fmla="*/ 1660935 w 1950394"/>
                  <a:gd name="connsiteY33" fmla="*/ 1207387 h 1950394"/>
                  <a:gd name="connsiteX34" fmla="*/ 1675383 w 1950394"/>
                  <a:gd name="connsiteY34" fmla="*/ 1201195 h 1950394"/>
                  <a:gd name="connsiteX35" fmla="*/ 1693442 w 1950394"/>
                  <a:gd name="connsiteY35" fmla="*/ 1132570 h 1950394"/>
                  <a:gd name="connsiteX36" fmla="*/ 1684154 w 1950394"/>
                  <a:gd name="connsiteY36" fmla="*/ 1119155 h 1950394"/>
                  <a:gd name="connsiteX37" fmla="*/ 1621205 w 1950394"/>
                  <a:gd name="connsiteY37" fmla="*/ 1093872 h 1950394"/>
                  <a:gd name="connsiteX38" fmla="*/ 1614497 w 1950394"/>
                  <a:gd name="connsiteY38" fmla="*/ 1083037 h 1950394"/>
                  <a:gd name="connsiteX39" fmla="*/ 1620173 w 1950394"/>
                  <a:gd name="connsiteY39" fmla="*/ 1042274 h 1950394"/>
                  <a:gd name="connsiteX40" fmla="*/ 1632557 w 1950394"/>
                  <a:gd name="connsiteY40" fmla="*/ 1029891 h 1950394"/>
                  <a:gd name="connsiteX41" fmla="*/ 1696022 w 1950394"/>
                  <a:gd name="connsiteY41" fmla="*/ 1022667 h 1950394"/>
                  <a:gd name="connsiteX42" fmla="*/ 1709437 w 1950394"/>
                  <a:gd name="connsiteY42" fmla="*/ 1010800 h 1950394"/>
                  <a:gd name="connsiteX43" fmla="*/ 1709437 w 1950394"/>
                  <a:gd name="connsiteY43" fmla="*/ 943723 h 1950394"/>
                  <a:gd name="connsiteX44" fmla="*/ 1694990 w 1950394"/>
                  <a:gd name="connsiteY44" fmla="*/ 931339 h 1950394"/>
                  <a:gd name="connsiteX45" fmla="*/ 1650616 w 1950394"/>
                  <a:gd name="connsiteY45" fmla="*/ 928243 h 1950394"/>
                  <a:gd name="connsiteX46" fmla="*/ 1618109 w 1950394"/>
                  <a:gd name="connsiteY46" fmla="*/ 892125 h 1950394"/>
                  <a:gd name="connsiteX47" fmla="*/ 1615013 w 1950394"/>
                  <a:gd name="connsiteY47" fmla="*/ 874582 h 1950394"/>
                  <a:gd name="connsiteX48" fmla="*/ 1622753 w 1950394"/>
                  <a:gd name="connsiteY48" fmla="*/ 859102 h 1950394"/>
                  <a:gd name="connsiteX49" fmla="*/ 1684670 w 1950394"/>
                  <a:gd name="connsiteY49" fmla="*/ 834851 h 1950394"/>
                  <a:gd name="connsiteX50" fmla="*/ 1693442 w 1950394"/>
                  <a:gd name="connsiteY50" fmla="*/ 821952 h 1950394"/>
                  <a:gd name="connsiteX51" fmla="*/ 1674867 w 1950394"/>
                  <a:gd name="connsiteY51" fmla="*/ 753327 h 1950394"/>
                  <a:gd name="connsiteX52" fmla="*/ 1659903 w 1950394"/>
                  <a:gd name="connsiteY52" fmla="*/ 746619 h 1950394"/>
                  <a:gd name="connsiteX53" fmla="*/ 1594374 w 1950394"/>
                  <a:gd name="connsiteY53" fmla="*/ 756423 h 1950394"/>
                  <a:gd name="connsiteX54" fmla="*/ 1580443 w 1950394"/>
                  <a:gd name="connsiteY54" fmla="*/ 747651 h 1950394"/>
                  <a:gd name="connsiteX55" fmla="*/ 1565995 w 1950394"/>
                  <a:gd name="connsiteY55" fmla="*/ 713081 h 1950394"/>
                  <a:gd name="connsiteX56" fmla="*/ 1570123 w 1950394"/>
                  <a:gd name="connsiteY56" fmla="*/ 696054 h 1950394"/>
                  <a:gd name="connsiteX57" fmla="*/ 1623269 w 1950394"/>
                  <a:gd name="connsiteY57" fmla="*/ 656323 h 1950394"/>
                  <a:gd name="connsiteX58" fmla="*/ 1628429 w 1950394"/>
                  <a:gd name="connsiteY58" fmla="*/ 641876 h 1950394"/>
                  <a:gd name="connsiteX59" fmla="*/ 1592310 w 1950394"/>
                  <a:gd name="connsiteY59" fmla="*/ 579443 h 1950394"/>
                  <a:gd name="connsiteX60" fmla="*/ 1578379 w 1950394"/>
                  <a:gd name="connsiteY60" fmla="*/ 576863 h 1950394"/>
                  <a:gd name="connsiteX61" fmla="*/ 1532457 w 1950394"/>
                  <a:gd name="connsiteY61" fmla="*/ 599050 h 1950394"/>
                  <a:gd name="connsiteX62" fmla="*/ 1490147 w 1950394"/>
                  <a:gd name="connsiteY62" fmla="*/ 585118 h 1950394"/>
                  <a:gd name="connsiteX63" fmla="*/ 1477247 w 1950394"/>
                  <a:gd name="connsiteY63" fmla="*/ 569123 h 1950394"/>
                  <a:gd name="connsiteX64" fmla="*/ 1476731 w 1950394"/>
                  <a:gd name="connsiteY64" fmla="*/ 552096 h 1950394"/>
                  <a:gd name="connsiteX65" fmla="*/ 1518525 w 1950394"/>
                  <a:gd name="connsiteY65" fmla="*/ 499982 h 1950394"/>
                  <a:gd name="connsiteX66" fmla="*/ 1519557 w 1950394"/>
                  <a:gd name="connsiteY66" fmla="*/ 483987 h 1950394"/>
                  <a:gd name="connsiteX67" fmla="*/ 1470540 w 1950394"/>
                  <a:gd name="connsiteY67" fmla="*/ 434453 h 1950394"/>
                  <a:gd name="connsiteX68" fmla="*/ 1452480 w 1950394"/>
                  <a:gd name="connsiteY68" fmla="*/ 436001 h 1950394"/>
                  <a:gd name="connsiteX69" fmla="*/ 1418942 w 1950394"/>
                  <a:gd name="connsiteY69" fmla="*/ 465412 h 1950394"/>
                  <a:gd name="connsiteX70" fmla="*/ 1369408 w 1950394"/>
                  <a:gd name="connsiteY70" fmla="*/ 463348 h 1950394"/>
                  <a:gd name="connsiteX71" fmla="*/ 1354961 w 1950394"/>
                  <a:gd name="connsiteY71" fmla="*/ 452512 h 1950394"/>
                  <a:gd name="connsiteX72" fmla="*/ 1349801 w 1950394"/>
                  <a:gd name="connsiteY72" fmla="*/ 436001 h 1950394"/>
                  <a:gd name="connsiteX73" fmla="*/ 1377148 w 1950394"/>
                  <a:gd name="connsiteY73" fmla="*/ 374084 h 1950394"/>
                  <a:gd name="connsiteX74" fmla="*/ 1374052 w 1950394"/>
                  <a:gd name="connsiteY74" fmla="*/ 360152 h 1950394"/>
                  <a:gd name="connsiteX75" fmla="*/ 1312651 w 1950394"/>
                  <a:gd name="connsiteY75" fmla="*/ 324550 h 1950394"/>
                  <a:gd name="connsiteX76" fmla="*/ 1296655 w 1950394"/>
                  <a:gd name="connsiteY76" fmla="*/ 329193 h 1950394"/>
                  <a:gd name="connsiteX77" fmla="*/ 1256925 w 1950394"/>
                  <a:gd name="connsiteY77" fmla="*/ 382855 h 1950394"/>
                  <a:gd name="connsiteX78" fmla="*/ 1238866 w 1950394"/>
                  <a:gd name="connsiteY78" fmla="*/ 386467 h 1950394"/>
                  <a:gd name="connsiteX79" fmla="*/ 1206875 w 1950394"/>
                  <a:gd name="connsiteY79" fmla="*/ 373052 h 1950394"/>
                  <a:gd name="connsiteX80" fmla="*/ 1196556 w 1950394"/>
                  <a:gd name="connsiteY80" fmla="*/ 357572 h 1950394"/>
                  <a:gd name="connsiteX81" fmla="*/ 1206359 w 1950394"/>
                  <a:gd name="connsiteY81" fmla="*/ 293075 h 1950394"/>
                  <a:gd name="connsiteX82" fmla="*/ 1199652 w 1950394"/>
                  <a:gd name="connsiteY82" fmla="*/ 278112 h 1950394"/>
                  <a:gd name="connsiteX83" fmla="*/ 1131027 w 1950394"/>
                  <a:gd name="connsiteY83" fmla="*/ 259537 h 1950394"/>
                  <a:gd name="connsiteX84" fmla="*/ 1118127 w 1950394"/>
                  <a:gd name="connsiteY84" fmla="*/ 268308 h 1950394"/>
                  <a:gd name="connsiteX85" fmla="*/ 1093360 w 1950394"/>
                  <a:gd name="connsiteY85" fmla="*/ 331258 h 1950394"/>
                  <a:gd name="connsiteX86" fmla="*/ 1079945 w 1950394"/>
                  <a:gd name="connsiteY86" fmla="*/ 338481 h 1950394"/>
                  <a:gd name="connsiteX87" fmla="*/ 1042794 w 1950394"/>
                  <a:gd name="connsiteY87" fmla="*/ 333837 h 1950394"/>
                  <a:gd name="connsiteX88" fmla="*/ 1028347 w 1950394"/>
                  <a:gd name="connsiteY88" fmla="*/ 320422 h 1950394"/>
                  <a:gd name="connsiteX89" fmla="*/ 1021123 w 1950394"/>
                  <a:gd name="connsiteY89" fmla="*/ 257989 h 1950394"/>
                  <a:gd name="connsiteX90" fmla="*/ 1008740 w 1950394"/>
                  <a:gd name="connsiteY90" fmla="*/ 243541 h 1950394"/>
                  <a:gd name="connsiteX91" fmla="*/ 941663 w 1950394"/>
                  <a:gd name="connsiteY91" fmla="*/ 243541 h 1950394"/>
                  <a:gd name="connsiteX92" fmla="*/ 929795 w 1950394"/>
                  <a:gd name="connsiteY92" fmla="*/ 256957 h 1950394"/>
                  <a:gd name="connsiteX93" fmla="*/ 922572 w 1950394"/>
                  <a:gd name="connsiteY93" fmla="*/ 320422 h 1950394"/>
                  <a:gd name="connsiteX94" fmla="*/ 909156 w 1950394"/>
                  <a:gd name="connsiteY94" fmla="*/ 333321 h 1950394"/>
                  <a:gd name="connsiteX95" fmla="*/ 872006 w 1950394"/>
                  <a:gd name="connsiteY95" fmla="*/ 337965 h 1950394"/>
                  <a:gd name="connsiteX96" fmla="*/ 857559 w 1950394"/>
                  <a:gd name="connsiteY96" fmla="*/ 330226 h 1950394"/>
                  <a:gd name="connsiteX97" fmla="*/ 833308 w 1950394"/>
                  <a:gd name="connsiteY97" fmla="*/ 268308 h 1950394"/>
                  <a:gd name="connsiteX98" fmla="*/ 819892 w 1950394"/>
                  <a:gd name="connsiteY98" fmla="*/ 259021 h 1950394"/>
                  <a:gd name="connsiteX99" fmla="*/ 753847 w 1950394"/>
                  <a:gd name="connsiteY99" fmla="*/ 276564 h 1950394"/>
                  <a:gd name="connsiteX100" fmla="*/ 745591 w 1950394"/>
                  <a:gd name="connsiteY100" fmla="*/ 293075 h 1950394"/>
                  <a:gd name="connsiteX101" fmla="*/ 754879 w 1950394"/>
                  <a:gd name="connsiteY101" fmla="*/ 339513 h 1950394"/>
                  <a:gd name="connsiteX102" fmla="*/ 728564 w 1950394"/>
                  <a:gd name="connsiteY102" fmla="*/ 378728 h 1950394"/>
                  <a:gd name="connsiteX103" fmla="*/ 712053 w 1950394"/>
                  <a:gd name="connsiteY103" fmla="*/ 385951 h 1950394"/>
                  <a:gd name="connsiteX104" fmla="*/ 695026 w 1950394"/>
                  <a:gd name="connsiteY104" fmla="*/ 382855 h 1950394"/>
                  <a:gd name="connsiteX105" fmla="*/ 654779 w 1950394"/>
                  <a:gd name="connsiteY105" fmla="*/ 328161 h 1950394"/>
                  <a:gd name="connsiteX106" fmla="*/ 641364 w 1950394"/>
                  <a:gd name="connsiteY106" fmla="*/ 323002 h 1950394"/>
                  <a:gd name="connsiteX107" fmla="*/ 577899 w 1950394"/>
                  <a:gd name="connsiteY107" fmla="*/ 359636 h 1950394"/>
                  <a:gd name="connsiteX108" fmla="*/ 574803 w 1950394"/>
                  <a:gd name="connsiteY108" fmla="*/ 372536 h 1950394"/>
                  <a:gd name="connsiteX109" fmla="*/ 602666 w 1950394"/>
                  <a:gd name="connsiteY109" fmla="*/ 435485 h 1950394"/>
                  <a:gd name="connsiteX110" fmla="*/ 598022 w 1950394"/>
                  <a:gd name="connsiteY110" fmla="*/ 450964 h 1950394"/>
                  <a:gd name="connsiteX111" fmla="*/ 567579 w 1950394"/>
                  <a:gd name="connsiteY111" fmla="*/ 474699 h 1950394"/>
                  <a:gd name="connsiteX112" fmla="*/ 550552 w 1950394"/>
                  <a:gd name="connsiteY112" fmla="*/ 474699 h 1950394"/>
                  <a:gd name="connsiteX113" fmla="*/ 498438 w 1950394"/>
                  <a:gd name="connsiteY113" fmla="*/ 432905 h 1950394"/>
                  <a:gd name="connsiteX114" fmla="*/ 483475 w 1950394"/>
                  <a:gd name="connsiteY114" fmla="*/ 431357 h 1950394"/>
                  <a:gd name="connsiteX115" fmla="*/ 432393 w 1950394"/>
                  <a:gd name="connsiteY115" fmla="*/ 482439 h 1950394"/>
                  <a:gd name="connsiteX116" fmla="*/ 433425 w 1950394"/>
                  <a:gd name="connsiteY116" fmla="*/ 497402 h 1950394"/>
                  <a:gd name="connsiteX117" fmla="*/ 475735 w 1950394"/>
                  <a:gd name="connsiteY117" fmla="*/ 550032 h 1950394"/>
                  <a:gd name="connsiteX118" fmla="*/ 475219 w 1950394"/>
                  <a:gd name="connsiteY118" fmla="*/ 566027 h 1950394"/>
                  <a:gd name="connsiteX119" fmla="*/ 450968 w 1950394"/>
                  <a:gd name="connsiteY119" fmla="*/ 597502 h 1950394"/>
                  <a:gd name="connsiteX120" fmla="*/ 437553 w 1950394"/>
                  <a:gd name="connsiteY120" fmla="*/ 601629 h 1950394"/>
                  <a:gd name="connsiteX121" fmla="*/ 373056 w 1950394"/>
                  <a:gd name="connsiteY121" fmla="*/ 573251 h 1950394"/>
                  <a:gd name="connsiteX122" fmla="*/ 360156 w 1950394"/>
                  <a:gd name="connsiteY122" fmla="*/ 575315 h 1950394"/>
                  <a:gd name="connsiteX123" fmla="*/ 323522 w 1950394"/>
                  <a:gd name="connsiteY123" fmla="*/ 638780 h 1950394"/>
                  <a:gd name="connsiteX124" fmla="*/ 328166 w 1950394"/>
                  <a:gd name="connsiteY124" fmla="*/ 652711 h 1950394"/>
                  <a:gd name="connsiteX125" fmla="*/ 374088 w 1950394"/>
                  <a:gd name="connsiteY125" fmla="*/ 685218 h 1950394"/>
                  <a:gd name="connsiteX126" fmla="*/ 380795 w 1950394"/>
                  <a:gd name="connsiteY126" fmla="*/ 720820 h 1950394"/>
                  <a:gd name="connsiteX127" fmla="*/ 372024 w 1950394"/>
                  <a:gd name="connsiteY127" fmla="*/ 742492 h 1950394"/>
                  <a:gd name="connsiteX128" fmla="*/ 355513 w 1950394"/>
                  <a:gd name="connsiteY128" fmla="*/ 753327 h 1950394"/>
                  <a:gd name="connsiteX129" fmla="*/ 291015 w 1950394"/>
                  <a:gd name="connsiteY129" fmla="*/ 743523 h 1950394"/>
                  <a:gd name="connsiteX130" fmla="*/ 276568 w 1950394"/>
                  <a:gd name="connsiteY130" fmla="*/ 751263 h 1950394"/>
                  <a:gd name="connsiteX131" fmla="*/ 258509 w 1950394"/>
                  <a:gd name="connsiteY131" fmla="*/ 818340 h 1950394"/>
                  <a:gd name="connsiteX132" fmla="*/ 267796 w 1950394"/>
                  <a:gd name="connsiteY132" fmla="*/ 831756 h 1950394"/>
                  <a:gd name="connsiteX133" fmla="*/ 330746 w 1950394"/>
                  <a:gd name="connsiteY133" fmla="*/ 857038 h 1950394"/>
                  <a:gd name="connsiteX134" fmla="*/ 337453 w 1950394"/>
                  <a:gd name="connsiteY134" fmla="*/ 869422 h 1950394"/>
                  <a:gd name="connsiteX135" fmla="*/ 332810 w 1950394"/>
                  <a:gd name="connsiteY135" fmla="*/ 906572 h 1950394"/>
                  <a:gd name="connsiteX136" fmla="*/ 318878 w 1950394"/>
                  <a:gd name="connsiteY136" fmla="*/ 922052 h 1950394"/>
                  <a:gd name="connsiteX137" fmla="*/ 256445 w 1950394"/>
                  <a:gd name="connsiteY137" fmla="*/ 929275 h 1950394"/>
                  <a:gd name="connsiteX138" fmla="*/ 242514 w 1950394"/>
                  <a:gd name="connsiteY138" fmla="*/ 942175 h 1950394"/>
                  <a:gd name="connsiteX139" fmla="*/ 242514 w 1950394"/>
                  <a:gd name="connsiteY139" fmla="*/ 1006672 h 1950394"/>
                  <a:gd name="connsiteX140" fmla="*/ 257993 w 1950394"/>
                  <a:gd name="connsiteY140" fmla="*/ 1020603 h 1950394"/>
                  <a:gd name="connsiteX141" fmla="*/ 321458 w 1950394"/>
                  <a:gd name="connsiteY141" fmla="*/ 1028343 h 1950394"/>
                  <a:gd name="connsiteX142" fmla="*/ 331778 w 1950394"/>
                  <a:gd name="connsiteY142" fmla="*/ 1039694 h 1950394"/>
                  <a:gd name="connsiteX143" fmla="*/ 336937 w 1950394"/>
                  <a:gd name="connsiteY143" fmla="*/ 1077877 h 1950394"/>
                  <a:gd name="connsiteX144" fmla="*/ 329198 w 1950394"/>
                  <a:gd name="connsiteY144" fmla="*/ 1093356 h 1950394"/>
                  <a:gd name="connsiteX145" fmla="*/ 265733 w 1950394"/>
                  <a:gd name="connsiteY145" fmla="*/ 1117607 h 1950394"/>
                  <a:gd name="connsiteX146" fmla="*/ 257993 w 1950394"/>
                  <a:gd name="connsiteY146" fmla="*/ 1129990 h 1950394"/>
                  <a:gd name="connsiteX147" fmla="*/ 276568 w 1950394"/>
                  <a:gd name="connsiteY147" fmla="*/ 1198615 h 1950394"/>
                  <a:gd name="connsiteX148" fmla="*/ 291531 w 1950394"/>
                  <a:gd name="connsiteY148" fmla="*/ 1205839 h 1950394"/>
                  <a:gd name="connsiteX149" fmla="*/ 345709 w 1950394"/>
                  <a:gd name="connsiteY149" fmla="*/ 1196035 h 1950394"/>
                  <a:gd name="connsiteX150" fmla="*/ 375636 w 1950394"/>
                  <a:gd name="connsiteY150" fmla="*/ 1216675 h 1950394"/>
                  <a:gd name="connsiteX151" fmla="*/ 384407 w 1950394"/>
                  <a:gd name="connsiteY151" fmla="*/ 1236798 h 1950394"/>
                  <a:gd name="connsiteX152" fmla="*/ 379764 w 1950394"/>
                  <a:gd name="connsiteY152" fmla="*/ 1257953 h 1950394"/>
                  <a:gd name="connsiteX153" fmla="*/ 327134 w 1950394"/>
                  <a:gd name="connsiteY153" fmla="*/ 1296651 h 1950394"/>
                  <a:gd name="connsiteX154" fmla="*/ 322490 w 1950394"/>
                  <a:gd name="connsiteY154" fmla="*/ 1310583 h 1950394"/>
                  <a:gd name="connsiteX155" fmla="*/ 359124 w 1950394"/>
                  <a:gd name="connsiteY155" fmla="*/ 1374048 h 1950394"/>
                  <a:gd name="connsiteX156" fmla="*/ 370992 w 1950394"/>
                  <a:gd name="connsiteY156" fmla="*/ 1376628 h 1950394"/>
                  <a:gd name="connsiteX157" fmla="*/ 433941 w 1950394"/>
                  <a:gd name="connsiteY157" fmla="*/ 1348765 h 1950394"/>
                  <a:gd name="connsiteX158" fmla="*/ 450452 w 1950394"/>
                  <a:gd name="connsiteY158" fmla="*/ 1353925 h 1950394"/>
                  <a:gd name="connsiteX159" fmla="*/ 474187 w 1950394"/>
                  <a:gd name="connsiteY159" fmla="*/ 1384367 h 1950394"/>
                  <a:gd name="connsiteX160" fmla="*/ 475219 w 1950394"/>
                  <a:gd name="connsiteY160" fmla="*/ 1399331 h 1950394"/>
                  <a:gd name="connsiteX161" fmla="*/ 432909 w 1950394"/>
                  <a:gd name="connsiteY161" fmla="*/ 1452476 h 1950394"/>
                  <a:gd name="connsiteX162" fmla="*/ 431877 w 1950394"/>
                  <a:gd name="connsiteY162" fmla="*/ 1468471 h 1950394"/>
                  <a:gd name="connsiteX163" fmla="*/ 481927 w 1950394"/>
                  <a:gd name="connsiteY163" fmla="*/ 1518521 h 1950394"/>
                  <a:gd name="connsiteX164" fmla="*/ 497922 w 1950394"/>
                  <a:gd name="connsiteY164" fmla="*/ 1517489 h 1950394"/>
                  <a:gd name="connsiteX165" fmla="*/ 550036 w 1950394"/>
                  <a:gd name="connsiteY165" fmla="*/ 1475695 h 1950394"/>
                  <a:gd name="connsiteX166" fmla="*/ 567063 w 1950394"/>
                  <a:gd name="connsiteY166" fmla="*/ 1476211 h 1950394"/>
                  <a:gd name="connsiteX167" fmla="*/ 596474 w 1950394"/>
                  <a:gd name="connsiteY167" fmla="*/ 1498914 h 1950394"/>
                  <a:gd name="connsiteX168" fmla="*/ 601634 w 1950394"/>
                  <a:gd name="connsiteY168" fmla="*/ 1515426 h 1950394"/>
                  <a:gd name="connsiteX169" fmla="*/ 574287 w 1950394"/>
                  <a:gd name="connsiteY169" fmla="*/ 1577343 h 1950394"/>
                  <a:gd name="connsiteX170" fmla="*/ 576867 w 1950394"/>
                  <a:gd name="connsiteY170" fmla="*/ 1591274 h 1950394"/>
                  <a:gd name="connsiteX171" fmla="*/ 639300 w 1950394"/>
                  <a:gd name="connsiteY171" fmla="*/ 1627393 h 1950394"/>
                  <a:gd name="connsiteX172" fmla="*/ 653747 w 1950394"/>
                  <a:gd name="connsiteY172" fmla="*/ 1622233 h 1950394"/>
                  <a:gd name="connsiteX173" fmla="*/ 693478 w 1950394"/>
                  <a:gd name="connsiteY173" fmla="*/ 1568571 h 1950394"/>
                  <a:gd name="connsiteX174" fmla="*/ 711537 w 1950394"/>
                  <a:gd name="connsiteY174" fmla="*/ 1564959 h 1950394"/>
                  <a:gd name="connsiteX175" fmla="*/ 743528 w 1950394"/>
                  <a:gd name="connsiteY175" fmla="*/ 1578375 h 1950394"/>
                  <a:gd name="connsiteX176" fmla="*/ 753847 w 1950394"/>
                  <a:gd name="connsiteY176" fmla="*/ 1593854 h 1950394"/>
                  <a:gd name="connsiteX177" fmla="*/ 744044 w 1950394"/>
                  <a:gd name="connsiteY177" fmla="*/ 1658351 h 1950394"/>
                  <a:gd name="connsiteX178" fmla="*/ 752299 w 1950394"/>
                  <a:gd name="connsiteY178" fmla="*/ 1673831 h 1950394"/>
                  <a:gd name="connsiteX179" fmla="*/ 818344 w 1950394"/>
                  <a:gd name="connsiteY179" fmla="*/ 1691374 h 1950394"/>
                  <a:gd name="connsiteX180" fmla="*/ 832276 w 1950394"/>
                  <a:gd name="connsiteY180" fmla="*/ 1682602 h 1950394"/>
                  <a:gd name="connsiteX181" fmla="*/ 857043 w 1950394"/>
                  <a:gd name="connsiteY181" fmla="*/ 1619653 h 1950394"/>
                  <a:gd name="connsiteX182" fmla="*/ 868910 w 1950394"/>
                  <a:gd name="connsiteY182" fmla="*/ 1612429 h 1950394"/>
                  <a:gd name="connsiteX183" fmla="*/ 908640 w 1950394"/>
                  <a:gd name="connsiteY183" fmla="*/ 1617589 h 1950394"/>
                  <a:gd name="connsiteX184" fmla="*/ 922056 w 1950394"/>
                  <a:gd name="connsiteY184" fmla="*/ 1630488 h 1950394"/>
                  <a:gd name="connsiteX185" fmla="*/ 929279 w 1950394"/>
                  <a:gd name="connsiteY185" fmla="*/ 1692922 h 1950394"/>
                  <a:gd name="connsiteX186" fmla="*/ 942695 w 1950394"/>
                  <a:gd name="connsiteY186" fmla="*/ 1707369 h 1950394"/>
                  <a:gd name="connsiteX187" fmla="*/ 1007192 w 1950394"/>
                  <a:gd name="connsiteY187" fmla="*/ 1707369 h 1950394"/>
                  <a:gd name="connsiteX188" fmla="*/ 1020607 w 1950394"/>
                  <a:gd name="connsiteY188" fmla="*/ 1692406 h 1950394"/>
                  <a:gd name="connsiteX189" fmla="*/ 1028347 w 1950394"/>
                  <a:gd name="connsiteY189" fmla="*/ 1628941 h 1950394"/>
                  <a:gd name="connsiteX190" fmla="*/ 1040215 w 1950394"/>
                  <a:gd name="connsiteY190" fmla="*/ 1617589 h 1950394"/>
                  <a:gd name="connsiteX191" fmla="*/ 1078397 w 1950394"/>
                  <a:gd name="connsiteY191" fmla="*/ 1612429 h 1950394"/>
                  <a:gd name="connsiteX192" fmla="*/ 1092844 w 1950394"/>
                  <a:gd name="connsiteY192" fmla="*/ 1619653 h 1950394"/>
                  <a:gd name="connsiteX193" fmla="*/ 1117095 w 1950394"/>
                  <a:gd name="connsiteY193" fmla="*/ 1681570 h 1950394"/>
                  <a:gd name="connsiteX194" fmla="*/ 1130511 w 1950394"/>
                  <a:gd name="connsiteY194" fmla="*/ 1690858 h 1950394"/>
                  <a:gd name="connsiteX195" fmla="*/ 1196556 w 1950394"/>
                  <a:gd name="connsiteY195" fmla="*/ 1673315 h 1950394"/>
                  <a:gd name="connsiteX196" fmla="*/ 1204811 w 1950394"/>
                  <a:gd name="connsiteY196" fmla="*/ 1656803 h 1950394"/>
                  <a:gd name="connsiteX197" fmla="*/ 1198104 w 1950394"/>
                  <a:gd name="connsiteY197" fmla="*/ 1613977 h 19503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</a:cxnLst>
                <a:rect l="l" t="t" r="r" b="b"/>
                <a:pathLst>
                  <a:path w="1950394" h="1950394">
                    <a:moveTo>
                      <a:pt x="977265" y="1954006"/>
                    </a:moveTo>
                    <a:cubicBezTo>
                      <a:pt x="444261" y="1950394"/>
                      <a:pt x="1552" y="1529873"/>
                      <a:pt x="4" y="977261"/>
                    </a:cubicBezTo>
                    <a:cubicBezTo>
                      <a:pt x="-1544" y="439613"/>
                      <a:pt x="427749" y="0"/>
                      <a:pt x="976749" y="0"/>
                    </a:cubicBezTo>
                    <a:cubicBezTo>
                      <a:pt x="1519041" y="0"/>
                      <a:pt x="1952978" y="432905"/>
                      <a:pt x="1953494" y="976229"/>
                    </a:cubicBezTo>
                    <a:cubicBezTo>
                      <a:pt x="1953494" y="1512846"/>
                      <a:pt x="1525749" y="1948330"/>
                      <a:pt x="977265" y="1954006"/>
                    </a:cubicBezTo>
                    <a:close/>
                    <a:moveTo>
                      <a:pt x="1198104" y="1613977"/>
                    </a:moveTo>
                    <a:cubicBezTo>
                      <a:pt x="1198104" y="1578891"/>
                      <a:pt x="1194492" y="1586630"/>
                      <a:pt x="1221839" y="1574763"/>
                    </a:cubicBezTo>
                    <a:cubicBezTo>
                      <a:pt x="1228030" y="1572183"/>
                      <a:pt x="1234738" y="1569603"/>
                      <a:pt x="1240930" y="1566507"/>
                    </a:cubicBezTo>
                    <a:cubicBezTo>
                      <a:pt x="1247637" y="1562896"/>
                      <a:pt x="1252797" y="1563927"/>
                      <a:pt x="1257957" y="1569603"/>
                    </a:cubicBezTo>
                    <a:cubicBezTo>
                      <a:pt x="1272920" y="1586630"/>
                      <a:pt x="1290464" y="1602110"/>
                      <a:pt x="1298203" y="1624297"/>
                    </a:cubicBezTo>
                    <a:cubicBezTo>
                      <a:pt x="1300783" y="1631520"/>
                      <a:pt x="1304395" y="1633068"/>
                      <a:pt x="1311619" y="1629456"/>
                    </a:cubicBezTo>
                    <a:cubicBezTo>
                      <a:pt x="1333290" y="1618105"/>
                      <a:pt x="1354445" y="1605722"/>
                      <a:pt x="1375084" y="1592822"/>
                    </a:cubicBezTo>
                    <a:cubicBezTo>
                      <a:pt x="1382824" y="1588178"/>
                      <a:pt x="1381791" y="1584051"/>
                      <a:pt x="1377148" y="1578891"/>
                    </a:cubicBezTo>
                    <a:cubicBezTo>
                      <a:pt x="1361152" y="1560832"/>
                      <a:pt x="1356509" y="1537613"/>
                      <a:pt x="1349285" y="1515426"/>
                    </a:cubicBezTo>
                    <a:cubicBezTo>
                      <a:pt x="1347221" y="1509750"/>
                      <a:pt x="1348253" y="1505622"/>
                      <a:pt x="1353413" y="1502010"/>
                    </a:cubicBezTo>
                    <a:cubicBezTo>
                      <a:pt x="1364248" y="1493754"/>
                      <a:pt x="1375600" y="1485499"/>
                      <a:pt x="1385919" y="1476727"/>
                    </a:cubicBezTo>
                    <a:cubicBezTo>
                      <a:pt x="1391079" y="1472600"/>
                      <a:pt x="1395723" y="1473115"/>
                      <a:pt x="1400883" y="1476727"/>
                    </a:cubicBezTo>
                    <a:cubicBezTo>
                      <a:pt x="1419458" y="1489111"/>
                      <a:pt x="1440097" y="1498914"/>
                      <a:pt x="1452996" y="1518005"/>
                    </a:cubicBezTo>
                    <a:cubicBezTo>
                      <a:pt x="1457640" y="1525229"/>
                      <a:pt x="1463316" y="1525745"/>
                      <a:pt x="1470024" y="1519553"/>
                    </a:cubicBezTo>
                    <a:cubicBezTo>
                      <a:pt x="1487051" y="1503558"/>
                      <a:pt x="1503562" y="1487047"/>
                      <a:pt x="1519041" y="1470535"/>
                    </a:cubicBezTo>
                    <a:cubicBezTo>
                      <a:pt x="1525233" y="1464344"/>
                      <a:pt x="1525749" y="1458668"/>
                      <a:pt x="1518010" y="1453508"/>
                    </a:cubicBezTo>
                    <a:cubicBezTo>
                      <a:pt x="1498402" y="1440093"/>
                      <a:pt x="1488599" y="1418938"/>
                      <a:pt x="1475699" y="1400363"/>
                    </a:cubicBezTo>
                    <a:cubicBezTo>
                      <a:pt x="1472088" y="1395203"/>
                      <a:pt x="1472088" y="1391075"/>
                      <a:pt x="1476215" y="1386431"/>
                    </a:cubicBezTo>
                    <a:cubicBezTo>
                      <a:pt x="1484987" y="1375596"/>
                      <a:pt x="1493243" y="1364760"/>
                      <a:pt x="1501498" y="1353925"/>
                    </a:cubicBezTo>
                    <a:cubicBezTo>
                      <a:pt x="1505626" y="1348249"/>
                      <a:pt x="1510270" y="1348249"/>
                      <a:pt x="1515946" y="1349797"/>
                    </a:cubicBezTo>
                    <a:cubicBezTo>
                      <a:pt x="1538133" y="1357020"/>
                      <a:pt x="1560836" y="1362180"/>
                      <a:pt x="1579411" y="1377660"/>
                    </a:cubicBezTo>
                    <a:cubicBezTo>
                      <a:pt x="1584571" y="1382303"/>
                      <a:pt x="1588182" y="1382303"/>
                      <a:pt x="1592310" y="1375596"/>
                    </a:cubicBezTo>
                    <a:cubicBezTo>
                      <a:pt x="1605210" y="1354441"/>
                      <a:pt x="1617593" y="1333801"/>
                      <a:pt x="1628945" y="1312130"/>
                    </a:cubicBezTo>
                    <a:cubicBezTo>
                      <a:pt x="1632557" y="1304907"/>
                      <a:pt x="1631009" y="1300779"/>
                      <a:pt x="1623785" y="1298199"/>
                    </a:cubicBezTo>
                    <a:cubicBezTo>
                      <a:pt x="1605726" y="1291491"/>
                      <a:pt x="1591794" y="1278592"/>
                      <a:pt x="1577863" y="1265692"/>
                    </a:cubicBezTo>
                    <a:cubicBezTo>
                      <a:pt x="1560320" y="1248665"/>
                      <a:pt x="1560836" y="1253309"/>
                      <a:pt x="1571155" y="1230090"/>
                    </a:cubicBezTo>
                    <a:cubicBezTo>
                      <a:pt x="1574251" y="1222866"/>
                      <a:pt x="1577347" y="1215643"/>
                      <a:pt x="1579927" y="1208419"/>
                    </a:cubicBezTo>
                    <a:cubicBezTo>
                      <a:pt x="1582507" y="1200163"/>
                      <a:pt x="1587667" y="1197583"/>
                      <a:pt x="1596438" y="1197583"/>
                    </a:cubicBezTo>
                    <a:cubicBezTo>
                      <a:pt x="1618625" y="1198100"/>
                      <a:pt x="1640296" y="1197583"/>
                      <a:pt x="1660935" y="1207387"/>
                    </a:cubicBezTo>
                    <a:cubicBezTo>
                      <a:pt x="1668159" y="1210483"/>
                      <a:pt x="1672287" y="1209967"/>
                      <a:pt x="1675383" y="1201195"/>
                    </a:cubicBezTo>
                    <a:cubicBezTo>
                      <a:pt x="1682090" y="1178492"/>
                      <a:pt x="1688282" y="1155789"/>
                      <a:pt x="1693442" y="1132570"/>
                    </a:cubicBezTo>
                    <a:cubicBezTo>
                      <a:pt x="1695506" y="1123283"/>
                      <a:pt x="1692926" y="1119671"/>
                      <a:pt x="1684154" y="1119155"/>
                    </a:cubicBezTo>
                    <a:cubicBezTo>
                      <a:pt x="1660935" y="1117091"/>
                      <a:pt x="1641328" y="1104192"/>
                      <a:pt x="1621205" y="1093872"/>
                    </a:cubicBezTo>
                    <a:cubicBezTo>
                      <a:pt x="1616561" y="1091808"/>
                      <a:pt x="1613465" y="1088712"/>
                      <a:pt x="1614497" y="1083037"/>
                    </a:cubicBezTo>
                    <a:cubicBezTo>
                      <a:pt x="1616561" y="1069621"/>
                      <a:pt x="1618625" y="1055690"/>
                      <a:pt x="1620173" y="1042274"/>
                    </a:cubicBezTo>
                    <a:cubicBezTo>
                      <a:pt x="1621205" y="1034535"/>
                      <a:pt x="1625333" y="1031439"/>
                      <a:pt x="1632557" y="1029891"/>
                    </a:cubicBezTo>
                    <a:cubicBezTo>
                      <a:pt x="1653712" y="1025763"/>
                      <a:pt x="1673835" y="1018539"/>
                      <a:pt x="1696022" y="1022667"/>
                    </a:cubicBezTo>
                    <a:cubicBezTo>
                      <a:pt x="1704793" y="1024215"/>
                      <a:pt x="1708921" y="1020603"/>
                      <a:pt x="1709437" y="1010800"/>
                    </a:cubicBezTo>
                    <a:cubicBezTo>
                      <a:pt x="1710469" y="988612"/>
                      <a:pt x="1710985" y="966426"/>
                      <a:pt x="1709437" y="943723"/>
                    </a:cubicBezTo>
                    <a:cubicBezTo>
                      <a:pt x="1708921" y="933403"/>
                      <a:pt x="1704793" y="929791"/>
                      <a:pt x="1694990" y="931339"/>
                    </a:cubicBezTo>
                    <a:cubicBezTo>
                      <a:pt x="1680026" y="933919"/>
                      <a:pt x="1665063" y="931855"/>
                      <a:pt x="1650616" y="928243"/>
                    </a:cubicBezTo>
                    <a:cubicBezTo>
                      <a:pt x="1619141" y="919988"/>
                      <a:pt x="1621205" y="928243"/>
                      <a:pt x="1618109" y="892125"/>
                    </a:cubicBezTo>
                    <a:cubicBezTo>
                      <a:pt x="1617593" y="885933"/>
                      <a:pt x="1616561" y="880257"/>
                      <a:pt x="1615013" y="874582"/>
                    </a:cubicBezTo>
                    <a:cubicBezTo>
                      <a:pt x="1612949" y="866842"/>
                      <a:pt x="1616561" y="862714"/>
                      <a:pt x="1622753" y="859102"/>
                    </a:cubicBezTo>
                    <a:cubicBezTo>
                      <a:pt x="1642876" y="849299"/>
                      <a:pt x="1661967" y="836915"/>
                      <a:pt x="1684670" y="834851"/>
                    </a:cubicBezTo>
                    <a:cubicBezTo>
                      <a:pt x="1692410" y="834335"/>
                      <a:pt x="1696022" y="830724"/>
                      <a:pt x="1693442" y="821952"/>
                    </a:cubicBezTo>
                    <a:cubicBezTo>
                      <a:pt x="1687766" y="799249"/>
                      <a:pt x="1682090" y="776030"/>
                      <a:pt x="1674867" y="753327"/>
                    </a:cubicBezTo>
                    <a:cubicBezTo>
                      <a:pt x="1671771" y="744039"/>
                      <a:pt x="1667643" y="743007"/>
                      <a:pt x="1659903" y="746619"/>
                    </a:cubicBezTo>
                    <a:cubicBezTo>
                      <a:pt x="1638748" y="756423"/>
                      <a:pt x="1616561" y="755907"/>
                      <a:pt x="1594374" y="756423"/>
                    </a:cubicBezTo>
                    <a:cubicBezTo>
                      <a:pt x="1587667" y="756423"/>
                      <a:pt x="1583023" y="754359"/>
                      <a:pt x="1580443" y="747651"/>
                    </a:cubicBezTo>
                    <a:cubicBezTo>
                      <a:pt x="1575799" y="735784"/>
                      <a:pt x="1571155" y="724432"/>
                      <a:pt x="1565995" y="713081"/>
                    </a:cubicBezTo>
                    <a:cubicBezTo>
                      <a:pt x="1562900" y="705857"/>
                      <a:pt x="1564448" y="701213"/>
                      <a:pt x="1570123" y="696054"/>
                    </a:cubicBezTo>
                    <a:cubicBezTo>
                      <a:pt x="1586635" y="681090"/>
                      <a:pt x="1602114" y="664579"/>
                      <a:pt x="1623269" y="656323"/>
                    </a:cubicBezTo>
                    <a:cubicBezTo>
                      <a:pt x="1631009" y="653227"/>
                      <a:pt x="1632557" y="649616"/>
                      <a:pt x="1628429" y="641876"/>
                    </a:cubicBezTo>
                    <a:cubicBezTo>
                      <a:pt x="1617077" y="620721"/>
                      <a:pt x="1605210" y="599566"/>
                      <a:pt x="1592310" y="579443"/>
                    </a:cubicBezTo>
                    <a:cubicBezTo>
                      <a:pt x="1587667" y="572219"/>
                      <a:pt x="1584055" y="572219"/>
                      <a:pt x="1578379" y="576863"/>
                    </a:cubicBezTo>
                    <a:cubicBezTo>
                      <a:pt x="1564963" y="587698"/>
                      <a:pt x="1548968" y="594406"/>
                      <a:pt x="1532457" y="599050"/>
                    </a:cubicBezTo>
                    <a:cubicBezTo>
                      <a:pt x="1499950" y="607821"/>
                      <a:pt x="1510270" y="610917"/>
                      <a:pt x="1490147" y="585118"/>
                    </a:cubicBezTo>
                    <a:cubicBezTo>
                      <a:pt x="1486019" y="579443"/>
                      <a:pt x="1481891" y="574283"/>
                      <a:pt x="1477247" y="569123"/>
                    </a:cubicBezTo>
                    <a:cubicBezTo>
                      <a:pt x="1472088" y="563447"/>
                      <a:pt x="1472088" y="558288"/>
                      <a:pt x="1476731" y="552096"/>
                    </a:cubicBezTo>
                    <a:cubicBezTo>
                      <a:pt x="1489115" y="533521"/>
                      <a:pt x="1498918" y="513397"/>
                      <a:pt x="1518525" y="499982"/>
                    </a:cubicBezTo>
                    <a:cubicBezTo>
                      <a:pt x="1525233" y="495338"/>
                      <a:pt x="1525233" y="490178"/>
                      <a:pt x="1519557" y="483987"/>
                    </a:cubicBezTo>
                    <a:cubicBezTo>
                      <a:pt x="1503562" y="466960"/>
                      <a:pt x="1487051" y="450448"/>
                      <a:pt x="1470540" y="434453"/>
                    </a:cubicBezTo>
                    <a:cubicBezTo>
                      <a:pt x="1463316" y="427745"/>
                      <a:pt x="1458156" y="428261"/>
                      <a:pt x="1452480" y="436001"/>
                    </a:cubicBezTo>
                    <a:cubicBezTo>
                      <a:pt x="1443709" y="448384"/>
                      <a:pt x="1431841" y="457672"/>
                      <a:pt x="1418942" y="465412"/>
                    </a:cubicBezTo>
                    <a:cubicBezTo>
                      <a:pt x="1393143" y="481407"/>
                      <a:pt x="1393143" y="481407"/>
                      <a:pt x="1369408" y="463348"/>
                    </a:cubicBezTo>
                    <a:cubicBezTo>
                      <a:pt x="1364764" y="459736"/>
                      <a:pt x="1360121" y="455608"/>
                      <a:pt x="1354961" y="452512"/>
                    </a:cubicBezTo>
                    <a:cubicBezTo>
                      <a:pt x="1348253" y="448384"/>
                      <a:pt x="1347221" y="443225"/>
                      <a:pt x="1349801" y="436001"/>
                    </a:cubicBezTo>
                    <a:cubicBezTo>
                      <a:pt x="1357025" y="414330"/>
                      <a:pt x="1361668" y="391627"/>
                      <a:pt x="1377148" y="374084"/>
                    </a:cubicBezTo>
                    <a:cubicBezTo>
                      <a:pt x="1382307" y="368408"/>
                      <a:pt x="1381276" y="364280"/>
                      <a:pt x="1374052" y="360152"/>
                    </a:cubicBezTo>
                    <a:cubicBezTo>
                      <a:pt x="1353929" y="347769"/>
                      <a:pt x="1333806" y="335385"/>
                      <a:pt x="1312651" y="324550"/>
                    </a:cubicBezTo>
                    <a:cubicBezTo>
                      <a:pt x="1304911" y="320422"/>
                      <a:pt x="1299751" y="320422"/>
                      <a:pt x="1296655" y="329193"/>
                    </a:cubicBezTo>
                    <a:cubicBezTo>
                      <a:pt x="1288916" y="350865"/>
                      <a:pt x="1271888" y="365828"/>
                      <a:pt x="1256925" y="382855"/>
                    </a:cubicBezTo>
                    <a:cubicBezTo>
                      <a:pt x="1251249" y="389047"/>
                      <a:pt x="1246090" y="389563"/>
                      <a:pt x="1238866" y="386467"/>
                    </a:cubicBezTo>
                    <a:cubicBezTo>
                      <a:pt x="1228546" y="381307"/>
                      <a:pt x="1217711" y="377179"/>
                      <a:pt x="1206875" y="373052"/>
                    </a:cubicBezTo>
                    <a:cubicBezTo>
                      <a:pt x="1199136" y="370472"/>
                      <a:pt x="1196556" y="365312"/>
                      <a:pt x="1196556" y="357572"/>
                    </a:cubicBezTo>
                    <a:cubicBezTo>
                      <a:pt x="1197072" y="335385"/>
                      <a:pt x="1196556" y="313714"/>
                      <a:pt x="1206359" y="293075"/>
                    </a:cubicBezTo>
                    <a:cubicBezTo>
                      <a:pt x="1209971" y="285335"/>
                      <a:pt x="1208939" y="280692"/>
                      <a:pt x="1199652" y="278112"/>
                    </a:cubicBezTo>
                    <a:cubicBezTo>
                      <a:pt x="1176949" y="271404"/>
                      <a:pt x="1154246" y="265212"/>
                      <a:pt x="1131027" y="259537"/>
                    </a:cubicBezTo>
                    <a:cubicBezTo>
                      <a:pt x="1122255" y="257473"/>
                      <a:pt x="1119159" y="260569"/>
                      <a:pt x="1118127" y="268308"/>
                    </a:cubicBezTo>
                    <a:cubicBezTo>
                      <a:pt x="1116063" y="291527"/>
                      <a:pt x="1103164" y="311134"/>
                      <a:pt x="1093360" y="331258"/>
                    </a:cubicBezTo>
                    <a:cubicBezTo>
                      <a:pt x="1090780" y="336933"/>
                      <a:pt x="1086653" y="339513"/>
                      <a:pt x="1079945" y="338481"/>
                    </a:cubicBezTo>
                    <a:cubicBezTo>
                      <a:pt x="1067561" y="336417"/>
                      <a:pt x="1055178" y="334869"/>
                      <a:pt x="1042794" y="333837"/>
                    </a:cubicBezTo>
                    <a:cubicBezTo>
                      <a:pt x="1034539" y="332805"/>
                      <a:pt x="1029895" y="329193"/>
                      <a:pt x="1028347" y="320422"/>
                    </a:cubicBezTo>
                    <a:cubicBezTo>
                      <a:pt x="1024735" y="299783"/>
                      <a:pt x="1016996" y="279660"/>
                      <a:pt x="1021123" y="257989"/>
                    </a:cubicBezTo>
                    <a:cubicBezTo>
                      <a:pt x="1022671" y="248701"/>
                      <a:pt x="1019059" y="244057"/>
                      <a:pt x="1008740" y="243541"/>
                    </a:cubicBezTo>
                    <a:cubicBezTo>
                      <a:pt x="986553" y="242509"/>
                      <a:pt x="964366" y="242509"/>
                      <a:pt x="941663" y="243541"/>
                    </a:cubicBezTo>
                    <a:cubicBezTo>
                      <a:pt x="931859" y="244057"/>
                      <a:pt x="928247" y="248185"/>
                      <a:pt x="929795" y="256957"/>
                    </a:cubicBezTo>
                    <a:cubicBezTo>
                      <a:pt x="933923" y="279144"/>
                      <a:pt x="926184" y="299267"/>
                      <a:pt x="922572" y="320422"/>
                    </a:cubicBezTo>
                    <a:cubicBezTo>
                      <a:pt x="921024" y="328678"/>
                      <a:pt x="916896" y="332290"/>
                      <a:pt x="909156" y="333321"/>
                    </a:cubicBezTo>
                    <a:cubicBezTo>
                      <a:pt x="896773" y="334869"/>
                      <a:pt x="884389" y="335901"/>
                      <a:pt x="872006" y="337965"/>
                    </a:cubicBezTo>
                    <a:cubicBezTo>
                      <a:pt x="864782" y="339513"/>
                      <a:pt x="860654" y="336933"/>
                      <a:pt x="857559" y="330226"/>
                    </a:cubicBezTo>
                    <a:cubicBezTo>
                      <a:pt x="847755" y="310102"/>
                      <a:pt x="835371" y="291527"/>
                      <a:pt x="833308" y="268308"/>
                    </a:cubicBezTo>
                    <a:cubicBezTo>
                      <a:pt x="832276" y="259537"/>
                      <a:pt x="828664" y="256957"/>
                      <a:pt x="819892" y="259021"/>
                    </a:cubicBezTo>
                    <a:cubicBezTo>
                      <a:pt x="797705" y="264180"/>
                      <a:pt x="775518" y="269856"/>
                      <a:pt x="753847" y="276564"/>
                    </a:cubicBezTo>
                    <a:cubicBezTo>
                      <a:pt x="744044" y="279660"/>
                      <a:pt x="740948" y="283272"/>
                      <a:pt x="745591" y="293075"/>
                    </a:cubicBezTo>
                    <a:cubicBezTo>
                      <a:pt x="751783" y="308039"/>
                      <a:pt x="754879" y="323518"/>
                      <a:pt x="754879" y="339513"/>
                    </a:cubicBezTo>
                    <a:cubicBezTo>
                      <a:pt x="754879" y="367892"/>
                      <a:pt x="755395" y="367892"/>
                      <a:pt x="728564" y="378728"/>
                    </a:cubicBezTo>
                    <a:cubicBezTo>
                      <a:pt x="722888" y="380791"/>
                      <a:pt x="717213" y="383371"/>
                      <a:pt x="712053" y="385951"/>
                    </a:cubicBezTo>
                    <a:cubicBezTo>
                      <a:pt x="705345" y="389563"/>
                      <a:pt x="700185" y="388531"/>
                      <a:pt x="695026" y="382855"/>
                    </a:cubicBezTo>
                    <a:cubicBezTo>
                      <a:pt x="679546" y="365828"/>
                      <a:pt x="662519" y="350349"/>
                      <a:pt x="654779" y="328161"/>
                    </a:cubicBezTo>
                    <a:cubicBezTo>
                      <a:pt x="652200" y="320938"/>
                      <a:pt x="648588" y="319390"/>
                      <a:pt x="641364" y="323002"/>
                    </a:cubicBezTo>
                    <a:cubicBezTo>
                      <a:pt x="619693" y="334353"/>
                      <a:pt x="598538" y="346737"/>
                      <a:pt x="577899" y="359636"/>
                    </a:cubicBezTo>
                    <a:cubicBezTo>
                      <a:pt x="571707" y="363248"/>
                      <a:pt x="570159" y="366860"/>
                      <a:pt x="574803" y="372536"/>
                    </a:cubicBezTo>
                    <a:cubicBezTo>
                      <a:pt x="590798" y="390595"/>
                      <a:pt x="595958" y="413298"/>
                      <a:pt x="602666" y="435485"/>
                    </a:cubicBezTo>
                    <a:cubicBezTo>
                      <a:pt x="604730" y="442193"/>
                      <a:pt x="604214" y="446836"/>
                      <a:pt x="598022" y="450964"/>
                    </a:cubicBezTo>
                    <a:cubicBezTo>
                      <a:pt x="587702" y="458188"/>
                      <a:pt x="577383" y="466444"/>
                      <a:pt x="567579" y="474699"/>
                    </a:cubicBezTo>
                    <a:cubicBezTo>
                      <a:pt x="561388" y="479859"/>
                      <a:pt x="556744" y="478827"/>
                      <a:pt x="550552" y="474699"/>
                    </a:cubicBezTo>
                    <a:cubicBezTo>
                      <a:pt x="531977" y="462316"/>
                      <a:pt x="511854" y="451996"/>
                      <a:pt x="498438" y="432905"/>
                    </a:cubicBezTo>
                    <a:cubicBezTo>
                      <a:pt x="494310" y="426713"/>
                      <a:pt x="489151" y="426197"/>
                      <a:pt x="483475" y="431357"/>
                    </a:cubicBezTo>
                    <a:cubicBezTo>
                      <a:pt x="465932" y="447352"/>
                      <a:pt x="448904" y="464895"/>
                      <a:pt x="432393" y="482439"/>
                    </a:cubicBezTo>
                    <a:cubicBezTo>
                      <a:pt x="427233" y="488114"/>
                      <a:pt x="426717" y="493274"/>
                      <a:pt x="433425" y="497402"/>
                    </a:cubicBezTo>
                    <a:cubicBezTo>
                      <a:pt x="453032" y="510818"/>
                      <a:pt x="462836" y="531457"/>
                      <a:pt x="475735" y="550032"/>
                    </a:cubicBezTo>
                    <a:cubicBezTo>
                      <a:pt x="479863" y="555708"/>
                      <a:pt x="479863" y="560867"/>
                      <a:pt x="475219" y="566027"/>
                    </a:cubicBezTo>
                    <a:cubicBezTo>
                      <a:pt x="466964" y="576347"/>
                      <a:pt x="458708" y="587182"/>
                      <a:pt x="450968" y="597502"/>
                    </a:cubicBezTo>
                    <a:cubicBezTo>
                      <a:pt x="447357" y="602146"/>
                      <a:pt x="443745" y="603694"/>
                      <a:pt x="437553" y="601629"/>
                    </a:cubicBezTo>
                    <a:cubicBezTo>
                      <a:pt x="414850" y="594406"/>
                      <a:pt x="391631" y="589246"/>
                      <a:pt x="373056" y="573251"/>
                    </a:cubicBezTo>
                    <a:cubicBezTo>
                      <a:pt x="367896" y="568607"/>
                      <a:pt x="363768" y="568607"/>
                      <a:pt x="360156" y="575315"/>
                    </a:cubicBezTo>
                    <a:cubicBezTo>
                      <a:pt x="347257" y="596470"/>
                      <a:pt x="334358" y="617109"/>
                      <a:pt x="323522" y="638780"/>
                    </a:cubicBezTo>
                    <a:cubicBezTo>
                      <a:pt x="319910" y="646004"/>
                      <a:pt x="320942" y="650131"/>
                      <a:pt x="328166" y="652711"/>
                    </a:cubicBezTo>
                    <a:cubicBezTo>
                      <a:pt x="346225" y="659419"/>
                      <a:pt x="360672" y="672318"/>
                      <a:pt x="374088" y="685218"/>
                    </a:cubicBezTo>
                    <a:cubicBezTo>
                      <a:pt x="392147" y="702245"/>
                      <a:pt x="391115" y="698117"/>
                      <a:pt x="380795" y="720820"/>
                    </a:cubicBezTo>
                    <a:cubicBezTo>
                      <a:pt x="377700" y="728044"/>
                      <a:pt x="374604" y="735268"/>
                      <a:pt x="372024" y="742492"/>
                    </a:cubicBezTo>
                    <a:cubicBezTo>
                      <a:pt x="369444" y="750747"/>
                      <a:pt x="364284" y="753327"/>
                      <a:pt x="355513" y="753327"/>
                    </a:cubicBezTo>
                    <a:cubicBezTo>
                      <a:pt x="333326" y="752811"/>
                      <a:pt x="311655" y="753327"/>
                      <a:pt x="291015" y="743523"/>
                    </a:cubicBezTo>
                    <a:cubicBezTo>
                      <a:pt x="282760" y="739396"/>
                      <a:pt x="279148" y="742492"/>
                      <a:pt x="276568" y="751263"/>
                    </a:cubicBezTo>
                    <a:cubicBezTo>
                      <a:pt x="269860" y="773450"/>
                      <a:pt x="264185" y="796153"/>
                      <a:pt x="258509" y="818340"/>
                    </a:cubicBezTo>
                    <a:cubicBezTo>
                      <a:pt x="256445" y="827628"/>
                      <a:pt x="259025" y="831239"/>
                      <a:pt x="267796" y="831756"/>
                    </a:cubicBezTo>
                    <a:cubicBezTo>
                      <a:pt x="291015" y="833819"/>
                      <a:pt x="310623" y="846719"/>
                      <a:pt x="330746" y="857038"/>
                    </a:cubicBezTo>
                    <a:cubicBezTo>
                      <a:pt x="335905" y="859618"/>
                      <a:pt x="338485" y="863230"/>
                      <a:pt x="337453" y="869422"/>
                    </a:cubicBezTo>
                    <a:cubicBezTo>
                      <a:pt x="335389" y="881805"/>
                      <a:pt x="333842" y="894189"/>
                      <a:pt x="332810" y="906572"/>
                    </a:cubicBezTo>
                    <a:cubicBezTo>
                      <a:pt x="331778" y="915344"/>
                      <a:pt x="328166" y="919988"/>
                      <a:pt x="318878" y="922052"/>
                    </a:cubicBezTo>
                    <a:cubicBezTo>
                      <a:pt x="298239" y="925664"/>
                      <a:pt x="278116" y="932887"/>
                      <a:pt x="256445" y="929275"/>
                    </a:cubicBezTo>
                    <a:cubicBezTo>
                      <a:pt x="246125" y="927211"/>
                      <a:pt x="243029" y="932371"/>
                      <a:pt x="242514" y="942175"/>
                    </a:cubicBezTo>
                    <a:cubicBezTo>
                      <a:pt x="241482" y="963846"/>
                      <a:pt x="241482" y="985001"/>
                      <a:pt x="242514" y="1006672"/>
                    </a:cubicBezTo>
                    <a:cubicBezTo>
                      <a:pt x="243029" y="1018023"/>
                      <a:pt x="247157" y="1022667"/>
                      <a:pt x="257993" y="1020603"/>
                    </a:cubicBezTo>
                    <a:cubicBezTo>
                      <a:pt x="280180" y="1016475"/>
                      <a:pt x="300303" y="1024731"/>
                      <a:pt x="321458" y="1028343"/>
                    </a:cubicBezTo>
                    <a:cubicBezTo>
                      <a:pt x="327650" y="1029375"/>
                      <a:pt x="331262" y="1032987"/>
                      <a:pt x="331778" y="1039694"/>
                    </a:cubicBezTo>
                    <a:cubicBezTo>
                      <a:pt x="333326" y="1052594"/>
                      <a:pt x="334358" y="1065493"/>
                      <a:pt x="336937" y="1077877"/>
                    </a:cubicBezTo>
                    <a:cubicBezTo>
                      <a:pt x="338485" y="1085617"/>
                      <a:pt x="335905" y="1089744"/>
                      <a:pt x="329198" y="1093356"/>
                    </a:cubicBezTo>
                    <a:cubicBezTo>
                      <a:pt x="309075" y="1103676"/>
                      <a:pt x="289467" y="1115543"/>
                      <a:pt x="265733" y="1117607"/>
                    </a:cubicBezTo>
                    <a:cubicBezTo>
                      <a:pt x="257993" y="1118123"/>
                      <a:pt x="255929" y="1122251"/>
                      <a:pt x="257993" y="1129990"/>
                    </a:cubicBezTo>
                    <a:cubicBezTo>
                      <a:pt x="263669" y="1153209"/>
                      <a:pt x="269344" y="1175913"/>
                      <a:pt x="276568" y="1198615"/>
                    </a:cubicBezTo>
                    <a:cubicBezTo>
                      <a:pt x="279148" y="1207903"/>
                      <a:pt x="283276" y="1209451"/>
                      <a:pt x="291531" y="1205839"/>
                    </a:cubicBezTo>
                    <a:cubicBezTo>
                      <a:pt x="308559" y="1198100"/>
                      <a:pt x="327134" y="1196035"/>
                      <a:pt x="345709" y="1196035"/>
                    </a:cubicBezTo>
                    <a:cubicBezTo>
                      <a:pt x="371508" y="1196035"/>
                      <a:pt x="366348" y="1193456"/>
                      <a:pt x="375636" y="1216675"/>
                    </a:cubicBezTo>
                    <a:cubicBezTo>
                      <a:pt x="378216" y="1223382"/>
                      <a:pt x="380795" y="1230606"/>
                      <a:pt x="384407" y="1236798"/>
                    </a:cubicBezTo>
                    <a:cubicBezTo>
                      <a:pt x="389051" y="1245569"/>
                      <a:pt x="386987" y="1251761"/>
                      <a:pt x="379764" y="1257953"/>
                    </a:cubicBezTo>
                    <a:cubicBezTo>
                      <a:pt x="363252" y="1272400"/>
                      <a:pt x="348289" y="1288396"/>
                      <a:pt x="327134" y="1296651"/>
                    </a:cubicBezTo>
                    <a:cubicBezTo>
                      <a:pt x="319394" y="1299231"/>
                      <a:pt x="319394" y="1303875"/>
                      <a:pt x="322490" y="1310583"/>
                    </a:cubicBezTo>
                    <a:cubicBezTo>
                      <a:pt x="333842" y="1332254"/>
                      <a:pt x="346225" y="1353409"/>
                      <a:pt x="359124" y="1374048"/>
                    </a:cubicBezTo>
                    <a:cubicBezTo>
                      <a:pt x="362736" y="1379724"/>
                      <a:pt x="365832" y="1380755"/>
                      <a:pt x="370992" y="1376628"/>
                    </a:cubicBezTo>
                    <a:cubicBezTo>
                      <a:pt x="389051" y="1361148"/>
                      <a:pt x="412270" y="1355988"/>
                      <a:pt x="433941" y="1348765"/>
                    </a:cubicBezTo>
                    <a:cubicBezTo>
                      <a:pt x="441165" y="1346185"/>
                      <a:pt x="445809" y="1347217"/>
                      <a:pt x="450452" y="1353925"/>
                    </a:cubicBezTo>
                    <a:cubicBezTo>
                      <a:pt x="457676" y="1364760"/>
                      <a:pt x="465932" y="1374564"/>
                      <a:pt x="474187" y="1384367"/>
                    </a:cubicBezTo>
                    <a:cubicBezTo>
                      <a:pt x="478315" y="1389527"/>
                      <a:pt x="478831" y="1393655"/>
                      <a:pt x="475219" y="1399331"/>
                    </a:cubicBezTo>
                    <a:cubicBezTo>
                      <a:pt x="462320" y="1417906"/>
                      <a:pt x="452516" y="1439061"/>
                      <a:pt x="432909" y="1452476"/>
                    </a:cubicBezTo>
                    <a:cubicBezTo>
                      <a:pt x="426201" y="1457120"/>
                      <a:pt x="425685" y="1461764"/>
                      <a:pt x="431877" y="1468471"/>
                    </a:cubicBezTo>
                    <a:cubicBezTo>
                      <a:pt x="447873" y="1486015"/>
                      <a:pt x="464384" y="1502526"/>
                      <a:pt x="481927" y="1518521"/>
                    </a:cubicBezTo>
                    <a:cubicBezTo>
                      <a:pt x="488119" y="1524197"/>
                      <a:pt x="493279" y="1524197"/>
                      <a:pt x="497922" y="1517489"/>
                    </a:cubicBezTo>
                    <a:cubicBezTo>
                      <a:pt x="510822" y="1498398"/>
                      <a:pt x="531461" y="1488595"/>
                      <a:pt x="550036" y="1475695"/>
                    </a:cubicBezTo>
                    <a:cubicBezTo>
                      <a:pt x="556228" y="1471568"/>
                      <a:pt x="561388" y="1471568"/>
                      <a:pt x="567063" y="1476211"/>
                    </a:cubicBezTo>
                    <a:cubicBezTo>
                      <a:pt x="576867" y="1483951"/>
                      <a:pt x="586670" y="1491690"/>
                      <a:pt x="596474" y="1498914"/>
                    </a:cubicBezTo>
                    <a:cubicBezTo>
                      <a:pt x="602666" y="1503558"/>
                      <a:pt x="604214" y="1508202"/>
                      <a:pt x="601634" y="1515426"/>
                    </a:cubicBezTo>
                    <a:cubicBezTo>
                      <a:pt x="594926" y="1537097"/>
                      <a:pt x="589250" y="1559284"/>
                      <a:pt x="574287" y="1577343"/>
                    </a:cubicBezTo>
                    <a:cubicBezTo>
                      <a:pt x="569127" y="1583018"/>
                      <a:pt x="569643" y="1587146"/>
                      <a:pt x="576867" y="1591274"/>
                    </a:cubicBezTo>
                    <a:cubicBezTo>
                      <a:pt x="597506" y="1603658"/>
                      <a:pt x="618145" y="1616041"/>
                      <a:pt x="639300" y="1627393"/>
                    </a:cubicBezTo>
                    <a:cubicBezTo>
                      <a:pt x="647040" y="1631520"/>
                      <a:pt x="651168" y="1629973"/>
                      <a:pt x="653747" y="1622233"/>
                    </a:cubicBezTo>
                    <a:cubicBezTo>
                      <a:pt x="662003" y="1600562"/>
                      <a:pt x="678514" y="1585598"/>
                      <a:pt x="693478" y="1568571"/>
                    </a:cubicBezTo>
                    <a:cubicBezTo>
                      <a:pt x="699153" y="1562379"/>
                      <a:pt x="704313" y="1561864"/>
                      <a:pt x="711537" y="1564959"/>
                    </a:cubicBezTo>
                    <a:cubicBezTo>
                      <a:pt x="721856" y="1570119"/>
                      <a:pt x="732692" y="1574247"/>
                      <a:pt x="743528" y="1578375"/>
                    </a:cubicBezTo>
                    <a:cubicBezTo>
                      <a:pt x="751267" y="1580955"/>
                      <a:pt x="753847" y="1585598"/>
                      <a:pt x="753847" y="1593854"/>
                    </a:cubicBezTo>
                    <a:cubicBezTo>
                      <a:pt x="753331" y="1616041"/>
                      <a:pt x="753847" y="1637712"/>
                      <a:pt x="744044" y="1658351"/>
                    </a:cubicBezTo>
                    <a:cubicBezTo>
                      <a:pt x="739916" y="1667123"/>
                      <a:pt x="743012" y="1671251"/>
                      <a:pt x="752299" y="1673831"/>
                    </a:cubicBezTo>
                    <a:cubicBezTo>
                      <a:pt x="773970" y="1680538"/>
                      <a:pt x="796157" y="1686214"/>
                      <a:pt x="818344" y="1691374"/>
                    </a:cubicBezTo>
                    <a:cubicBezTo>
                      <a:pt x="827116" y="1693438"/>
                      <a:pt x="831760" y="1692406"/>
                      <a:pt x="832276" y="1682602"/>
                    </a:cubicBezTo>
                    <a:cubicBezTo>
                      <a:pt x="834340" y="1659383"/>
                      <a:pt x="846723" y="1639776"/>
                      <a:pt x="857043" y="1619653"/>
                    </a:cubicBezTo>
                    <a:cubicBezTo>
                      <a:pt x="859622" y="1614493"/>
                      <a:pt x="862718" y="1611397"/>
                      <a:pt x="868910" y="1612429"/>
                    </a:cubicBezTo>
                    <a:cubicBezTo>
                      <a:pt x="881809" y="1614493"/>
                      <a:pt x="895225" y="1616041"/>
                      <a:pt x="908640" y="1617589"/>
                    </a:cubicBezTo>
                    <a:cubicBezTo>
                      <a:pt x="916896" y="1618621"/>
                      <a:pt x="920508" y="1622749"/>
                      <a:pt x="922056" y="1630488"/>
                    </a:cubicBezTo>
                    <a:cubicBezTo>
                      <a:pt x="925668" y="1651128"/>
                      <a:pt x="933407" y="1671251"/>
                      <a:pt x="929279" y="1692922"/>
                    </a:cubicBezTo>
                    <a:cubicBezTo>
                      <a:pt x="927215" y="1703757"/>
                      <a:pt x="932375" y="1706853"/>
                      <a:pt x="942695" y="1707369"/>
                    </a:cubicBezTo>
                    <a:cubicBezTo>
                      <a:pt x="964366" y="1708401"/>
                      <a:pt x="985521" y="1708401"/>
                      <a:pt x="1007192" y="1707369"/>
                    </a:cubicBezTo>
                    <a:cubicBezTo>
                      <a:pt x="1018028" y="1706853"/>
                      <a:pt x="1022155" y="1702725"/>
                      <a:pt x="1020607" y="1692406"/>
                    </a:cubicBezTo>
                    <a:cubicBezTo>
                      <a:pt x="1016480" y="1670219"/>
                      <a:pt x="1024219" y="1650096"/>
                      <a:pt x="1028347" y="1628941"/>
                    </a:cubicBezTo>
                    <a:cubicBezTo>
                      <a:pt x="1029379" y="1621717"/>
                      <a:pt x="1033507" y="1618621"/>
                      <a:pt x="1040215" y="1617589"/>
                    </a:cubicBezTo>
                    <a:cubicBezTo>
                      <a:pt x="1053114" y="1616041"/>
                      <a:pt x="1066013" y="1615009"/>
                      <a:pt x="1078397" y="1612429"/>
                    </a:cubicBezTo>
                    <a:cubicBezTo>
                      <a:pt x="1085621" y="1611397"/>
                      <a:pt x="1089748" y="1613461"/>
                      <a:pt x="1092844" y="1619653"/>
                    </a:cubicBezTo>
                    <a:cubicBezTo>
                      <a:pt x="1102648" y="1639776"/>
                      <a:pt x="1115031" y="1658351"/>
                      <a:pt x="1117095" y="1681570"/>
                    </a:cubicBezTo>
                    <a:cubicBezTo>
                      <a:pt x="1118127" y="1690342"/>
                      <a:pt x="1121739" y="1692922"/>
                      <a:pt x="1130511" y="1690858"/>
                    </a:cubicBezTo>
                    <a:cubicBezTo>
                      <a:pt x="1152698" y="1685698"/>
                      <a:pt x="1174885" y="1680022"/>
                      <a:pt x="1196556" y="1673315"/>
                    </a:cubicBezTo>
                    <a:cubicBezTo>
                      <a:pt x="1206359" y="1670219"/>
                      <a:pt x="1209455" y="1666607"/>
                      <a:pt x="1204811" y="1656803"/>
                    </a:cubicBezTo>
                    <a:cubicBezTo>
                      <a:pt x="1200168" y="1643904"/>
                      <a:pt x="1196556" y="1627393"/>
                      <a:pt x="1198104" y="1613977"/>
                    </a:cubicBezTo>
                    <a:close/>
                  </a:path>
                </a:pathLst>
              </a:custGeom>
              <a:solidFill>
                <a:schemeClr val="bg1"/>
              </a:solidFill>
              <a:ln w="515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8" name="Freeform: Shape 47">
                <a:extLst>
                  <a:ext uri="{FF2B5EF4-FFF2-40B4-BE49-F238E27FC236}">
                    <a16:creationId xmlns:a16="http://schemas.microsoft.com/office/drawing/2014/main" id="{AFEAB23C-7037-4B65-82A9-D6F829CC5DA9}"/>
                  </a:ext>
                </a:extLst>
              </p:cNvPr>
              <p:cNvSpPr/>
              <p:nvPr/>
            </p:nvSpPr>
            <p:spPr>
              <a:xfrm>
                <a:off x="3620522" y="1534641"/>
                <a:ext cx="205845" cy="204771"/>
              </a:xfrm>
              <a:custGeom>
                <a:avLst/>
                <a:gdLst>
                  <a:gd name="connsiteX0" fmla="*/ 185362 w 237706"/>
                  <a:gd name="connsiteY0" fmla="*/ 130458 h 236466"/>
                  <a:gd name="connsiteX1" fmla="*/ 237706 w 237706"/>
                  <a:gd name="connsiteY1" fmla="*/ 130458 h 236466"/>
                  <a:gd name="connsiteX2" fmla="*/ 234128 w 237706"/>
                  <a:gd name="connsiteY2" fmla="*/ 154126 h 236466"/>
                  <a:gd name="connsiteX3" fmla="*/ 165835 w 237706"/>
                  <a:gd name="connsiteY3" fmla="*/ 229449 h 236466"/>
                  <a:gd name="connsiteX4" fmla="*/ 131078 w 237706"/>
                  <a:gd name="connsiteY4" fmla="*/ 236466 h 236466"/>
                  <a:gd name="connsiteX5" fmla="*/ 131078 w 237706"/>
                  <a:gd name="connsiteY5" fmla="*/ 186008 h 236466"/>
                  <a:gd name="connsiteX6" fmla="*/ 146195 w 237706"/>
                  <a:gd name="connsiteY6" fmla="*/ 182956 h 236466"/>
                  <a:gd name="connsiteX7" fmla="*/ 177100 w 237706"/>
                  <a:gd name="connsiteY7" fmla="*/ 157507 h 236466"/>
                  <a:gd name="connsiteX8" fmla="*/ 0 w 237706"/>
                  <a:gd name="connsiteY8" fmla="*/ 130458 h 236466"/>
                  <a:gd name="connsiteX9" fmla="*/ 52344 w 237706"/>
                  <a:gd name="connsiteY9" fmla="*/ 130458 h 236466"/>
                  <a:gd name="connsiteX10" fmla="*/ 60606 w 237706"/>
                  <a:gd name="connsiteY10" fmla="*/ 157507 h 236466"/>
                  <a:gd name="connsiteX11" fmla="*/ 91511 w 237706"/>
                  <a:gd name="connsiteY11" fmla="*/ 182956 h 236466"/>
                  <a:gd name="connsiteX12" fmla="*/ 106628 w 237706"/>
                  <a:gd name="connsiteY12" fmla="*/ 186008 h 236466"/>
                  <a:gd name="connsiteX13" fmla="*/ 106628 w 237706"/>
                  <a:gd name="connsiteY13" fmla="*/ 236466 h 236466"/>
                  <a:gd name="connsiteX14" fmla="*/ 71871 w 237706"/>
                  <a:gd name="connsiteY14" fmla="*/ 229449 h 236466"/>
                  <a:gd name="connsiteX15" fmla="*/ 3579 w 237706"/>
                  <a:gd name="connsiteY15" fmla="*/ 154126 h 236466"/>
                  <a:gd name="connsiteX16" fmla="*/ 131078 w 237706"/>
                  <a:gd name="connsiteY16" fmla="*/ 0 h 236466"/>
                  <a:gd name="connsiteX17" fmla="*/ 165835 w 237706"/>
                  <a:gd name="connsiteY17" fmla="*/ 7017 h 236466"/>
                  <a:gd name="connsiteX18" fmla="*/ 234128 w 237706"/>
                  <a:gd name="connsiteY18" fmla="*/ 82340 h 236466"/>
                  <a:gd name="connsiteX19" fmla="*/ 237706 w 237706"/>
                  <a:gd name="connsiteY19" fmla="*/ 106008 h 236466"/>
                  <a:gd name="connsiteX20" fmla="*/ 185362 w 237706"/>
                  <a:gd name="connsiteY20" fmla="*/ 106008 h 236466"/>
                  <a:gd name="connsiteX21" fmla="*/ 177100 w 237706"/>
                  <a:gd name="connsiteY21" fmla="*/ 78960 h 236466"/>
                  <a:gd name="connsiteX22" fmla="*/ 146195 w 237706"/>
                  <a:gd name="connsiteY22" fmla="*/ 53510 h 236466"/>
                  <a:gd name="connsiteX23" fmla="*/ 131078 w 237706"/>
                  <a:gd name="connsiteY23" fmla="*/ 50458 h 236466"/>
                  <a:gd name="connsiteX24" fmla="*/ 106628 w 237706"/>
                  <a:gd name="connsiteY24" fmla="*/ 0 h 236466"/>
                  <a:gd name="connsiteX25" fmla="*/ 106628 w 237706"/>
                  <a:gd name="connsiteY25" fmla="*/ 50458 h 236466"/>
                  <a:gd name="connsiteX26" fmla="*/ 91511 w 237706"/>
                  <a:gd name="connsiteY26" fmla="*/ 53510 h 236466"/>
                  <a:gd name="connsiteX27" fmla="*/ 60606 w 237706"/>
                  <a:gd name="connsiteY27" fmla="*/ 78960 h 236466"/>
                  <a:gd name="connsiteX28" fmla="*/ 52344 w 237706"/>
                  <a:gd name="connsiteY28" fmla="*/ 106008 h 236466"/>
                  <a:gd name="connsiteX29" fmla="*/ 0 w 237706"/>
                  <a:gd name="connsiteY29" fmla="*/ 106008 h 236466"/>
                  <a:gd name="connsiteX30" fmla="*/ 3579 w 237706"/>
                  <a:gd name="connsiteY30" fmla="*/ 82340 h 236466"/>
                  <a:gd name="connsiteX31" fmla="*/ 71871 w 237706"/>
                  <a:gd name="connsiteY31" fmla="*/ 7017 h 2364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237706" h="236466">
                    <a:moveTo>
                      <a:pt x="185362" y="130458"/>
                    </a:moveTo>
                    <a:lnTo>
                      <a:pt x="237706" y="130458"/>
                    </a:lnTo>
                    <a:lnTo>
                      <a:pt x="234128" y="154126"/>
                    </a:lnTo>
                    <a:cubicBezTo>
                      <a:pt x="223548" y="188141"/>
                      <a:pt x="198326" y="215706"/>
                      <a:pt x="165835" y="229449"/>
                    </a:cubicBezTo>
                    <a:lnTo>
                      <a:pt x="131078" y="236466"/>
                    </a:lnTo>
                    <a:lnTo>
                      <a:pt x="131078" y="186008"/>
                    </a:lnTo>
                    <a:lnTo>
                      <a:pt x="146195" y="182956"/>
                    </a:lnTo>
                    <a:cubicBezTo>
                      <a:pt x="158800" y="177624"/>
                      <a:pt x="169526" y="168717"/>
                      <a:pt x="177100" y="157507"/>
                    </a:cubicBezTo>
                    <a:close/>
                    <a:moveTo>
                      <a:pt x="0" y="130458"/>
                    </a:moveTo>
                    <a:lnTo>
                      <a:pt x="52344" y="130458"/>
                    </a:lnTo>
                    <a:lnTo>
                      <a:pt x="60606" y="157507"/>
                    </a:lnTo>
                    <a:cubicBezTo>
                      <a:pt x="68180" y="168717"/>
                      <a:pt x="78906" y="177624"/>
                      <a:pt x="91511" y="182956"/>
                    </a:cubicBezTo>
                    <a:lnTo>
                      <a:pt x="106628" y="186008"/>
                    </a:lnTo>
                    <a:lnTo>
                      <a:pt x="106628" y="236466"/>
                    </a:lnTo>
                    <a:lnTo>
                      <a:pt x="71871" y="229449"/>
                    </a:lnTo>
                    <a:cubicBezTo>
                      <a:pt x="39380" y="215706"/>
                      <a:pt x="14159" y="188141"/>
                      <a:pt x="3579" y="154126"/>
                    </a:cubicBezTo>
                    <a:close/>
                    <a:moveTo>
                      <a:pt x="131078" y="0"/>
                    </a:moveTo>
                    <a:lnTo>
                      <a:pt x="165835" y="7017"/>
                    </a:lnTo>
                    <a:cubicBezTo>
                      <a:pt x="198326" y="20760"/>
                      <a:pt x="223548" y="48325"/>
                      <a:pt x="234128" y="82340"/>
                    </a:cubicBezTo>
                    <a:lnTo>
                      <a:pt x="237706" y="106008"/>
                    </a:lnTo>
                    <a:lnTo>
                      <a:pt x="185362" y="106008"/>
                    </a:lnTo>
                    <a:lnTo>
                      <a:pt x="177100" y="78960"/>
                    </a:lnTo>
                    <a:cubicBezTo>
                      <a:pt x="169526" y="67749"/>
                      <a:pt x="158800" y="58842"/>
                      <a:pt x="146195" y="53510"/>
                    </a:cubicBezTo>
                    <a:lnTo>
                      <a:pt x="131078" y="50458"/>
                    </a:lnTo>
                    <a:close/>
                    <a:moveTo>
                      <a:pt x="106628" y="0"/>
                    </a:moveTo>
                    <a:lnTo>
                      <a:pt x="106628" y="50458"/>
                    </a:lnTo>
                    <a:lnTo>
                      <a:pt x="91511" y="53510"/>
                    </a:lnTo>
                    <a:cubicBezTo>
                      <a:pt x="78906" y="58842"/>
                      <a:pt x="68180" y="67749"/>
                      <a:pt x="60606" y="78960"/>
                    </a:cubicBezTo>
                    <a:lnTo>
                      <a:pt x="52344" y="106008"/>
                    </a:lnTo>
                    <a:lnTo>
                      <a:pt x="0" y="106008"/>
                    </a:lnTo>
                    <a:lnTo>
                      <a:pt x="3579" y="82340"/>
                    </a:lnTo>
                    <a:cubicBezTo>
                      <a:pt x="14159" y="48325"/>
                      <a:pt x="39380" y="20760"/>
                      <a:pt x="71871" y="7017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49" name="Oval 48">
                <a:extLst>
                  <a:ext uri="{FF2B5EF4-FFF2-40B4-BE49-F238E27FC236}">
                    <a16:creationId xmlns:a16="http://schemas.microsoft.com/office/drawing/2014/main" id="{BF0E5E80-3FA2-4229-BBDA-CBAE56E0E8C0}"/>
                  </a:ext>
                </a:extLst>
              </p:cNvPr>
              <p:cNvSpPr/>
              <p:nvPr/>
            </p:nvSpPr>
            <p:spPr>
              <a:xfrm>
                <a:off x="3689186" y="1602768"/>
                <a:ext cx="68517" cy="68517"/>
              </a:xfrm>
              <a:prstGeom prst="ellipse">
                <a:avLst/>
              </a:prstGeom>
              <a:solidFill>
                <a:schemeClr val="bg1"/>
              </a:solidFill>
              <a:ln w="190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0" name="Rectangle: Top Corners Rounded 49">
                <a:extLst>
                  <a:ext uri="{FF2B5EF4-FFF2-40B4-BE49-F238E27FC236}">
                    <a16:creationId xmlns:a16="http://schemas.microsoft.com/office/drawing/2014/main" id="{CA5171EF-FF53-4070-AAC8-702772E3D197}"/>
                  </a:ext>
                </a:extLst>
              </p:cNvPr>
              <p:cNvSpPr/>
              <p:nvPr/>
            </p:nvSpPr>
            <p:spPr>
              <a:xfrm>
                <a:off x="3126222" y="2879336"/>
                <a:ext cx="1246034" cy="71186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accent2">
                  <a:lumMod val="75000"/>
                </a:schemeClr>
              </a:solidFill>
              <a:ln>
                <a:solidFill>
                  <a:schemeClr val="accent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1" name="Rectangle: Top Corners Rounded 50">
                <a:extLst>
                  <a:ext uri="{FF2B5EF4-FFF2-40B4-BE49-F238E27FC236}">
                    <a16:creationId xmlns:a16="http://schemas.microsoft.com/office/drawing/2014/main" id="{9E357574-603C-40B7-97CF-4B3C8DCFFC5B}"/>
                  </a:ext>
                </a:extLst>
              </p:cNvPr>
              <p:cNvSpPr/>
              <p:nvPr/>
            </p:nvSpPr>
            <p:spPr>
              <a:xfrm>
                <a:off x="3288913" y="2627891"/>
                <a:ext cx="920653" cy="256032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accent2"/>
              </a:solidFill>
              <a:ln>
                <a:solidFill>
                  <a:schemeClr val="accent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52" name="Group 51">
                <a:extLst>
                  <a:ext uri="{FF2B5EF4-FFF2-40B4-BE49-F238E27FC236}">
                    <a16:creationId xmlns:a16="http://schemas.microsoft.com/office/drawing/2014/main" id="{1AA429A9-6A3C-4BF6-8702-BDE7271C3920}"/>
                  </a:ext>
                </a:extLst>
              </p:cNvPr>
              <p:cNvGrpSpPr/>
              <p:nvPr/>
            </p:nvGrpSpPr>
            <p:grpSpPr>
              <a:xfrm rot="2713823">
                <a:off x="5532341" y="1340822"/>
                <a:ext cx="289218" cy="289219"/>
                <a:chOff x="5108323" y="1463792"/>
                <a:chExt cx="374636" cy="374638"/>
              </a:xfrm>
            </p:grpSpPr>
            <p:sp>
              <p:nvSpPr>
                <p:cNvPr id="53" name="Oval 52">
                  <a:extLst>
                    <a:ext uri="{FF2B5EF4-FFF2-40B4-BE49-F238E27FC236}">
                      <a16:creationId xmlns:a16="http://schemas.microsoft.com/office/drawing/2014/main" id="{76EF9C3A-56AE-4309-B1BA-8DFEB4EBB544}"/>
                    </a:ext>
                  </a:extLst>
                </p:cNvPr>
                <p:cNvSpPr/>
                <p:nvPr/>
              </p:nvSpPr>
              <p:spPr>
                <a:xfrm>
                  <a:off x="5108323" y="1463792"/>
                  <a:ext cx="374636" cy="374638"/>
                </a:xfrm>
                <a:prstGeom prst="ellipse">
                  <a:avLst/>
                </a:prstGeom>
                <a:solidFill>
                  <a:schemeClr val="accent2"/>
                </a:solidFill>
                <a:ln>
                  <a:solidFill>
                    <a:schemeClr val="accent6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54" name="Freeform: Shape 53">
                  <a:extLst>
                    <a:ext uri="{FF2B5EF4-FFF2-40B4-BE49-F238E27FC236}">
                      <a16:creationId xmlns:a16="http://schemas.microsoft.com/office/drawing/2014/main" id="{2E86BA65-E422-4824-98F5-5B9A30F8EA46}"/>
                    </a:ext>
                  </a:extLst>
                </p:cNvPr>
                <p:cNvSpPr/>
                <p:nvPr/>
              </p:nvSpPr>
              <p:spPr>
                <a:xfrm>
                  <a:off x="5167785" y="1523587"/>
                  <a:ext cx="255882" cy="255676"/>
                </a:xfrm>
                <a:custGeom>
                  <a:avLst/>
                  <a:gdLst>
                    <a:gd name="connsiteX0" fmla="*/ 127864 w 255882"/>
                    <a:gd name="connsiteY0" fmla="*/ 81461 h 255676"/>
                    <a:gd name="connsiteX1" fmla="*/ 81805 w 255882"/>
                    <a:gd name="connsiteY1" fmla="*/ 127520 h 255676"/>
                    <a:gd name="connsiteX2" fmla="*/ 127864 w 255882"/>
                    <a:gd name="connsiteY2" fmla="*/ 173579 h 255676"/>
                    <a:gd name="connsiteX3" fmla="*/ 173923 w 255882"/>
                    <a:gd name="connsiteY3" fmla="*/ 127520 h 255676"/>
                    <a:gd name="connsiteX4" fmla="*/ 127864 w 255882"/>
                    <a:gd name="connsiteY4" fmla="*/ 81461 h 255676"/>
                    <a:gd name="connsiteX5" fmla="*/ 122296 w 255882"/>
                    <a:gd name="connsiteY5" fmla="*/ 86 h 255676"/>
                    <a:gd name="connsiteX6" fmla="*/ 127383 w 255882"/>
                    <a:gd name="connsiteY6" fmla="*/ 4211 h 255676"/>
                    <a:gd name="connsiteX7" fmla="*/ 132401 w 255882"/>
                    <a:gd name="connsiteY7" fmla="*/ 21809 h 255676"/>
                    <a:gd name="connsiteX8" fmla="*/ 145188 w 255882"/>
                    <a:gd name="connsiteY8" fmla="*/ 29027 h 255676"/>
                    <a:gd name="connsiteX9" fmla="*/ 149312 w 255882"/>
                    <a:gd name="connsiteY9" fmla="*/ 25452 h 255676"/>
                    <a:gd name="connsiteX10" fmla="*/ 158937 w 255882"/>
                    <a:gd name="connsiteY10" fmla="*/ 9160 h 255676"/>
                    <a:gd name="connsiteX11" fmla="*/ 166705 w 255882"/>
                    <a:gd name="connsiteY11" fmla="*/ 5929 h 255676"/>
                    <a:gd name="connsiteX12" fmla="*/ 174404 w 255882"/>
                    <a:gd name="connsiteY12" fmla="*/ 18372 h 255676"/>
                    <a:gd name="connsiteX13" fmla="*/ 172479 w 255882"/>
                    <a:gd name="connsiteY13" fmla="*/ 34046 h 255676"/>
                    <a:gd name="connsiteX14" fmla="*/ 172479 w 255882"/>
                    <a:gd name="connsiteY14" fmla="*/ 35695 h 255676"/>
                    <a:gd name="connsiteX15" fmla="*/ 186434 w 255882"/>
                    <a:gd name="connsiteY15" fmla="*/ 41882 h 255676"/>
                    <a:gd name="connsiteX16" fmla="*/ 201764 w 255882"/>
                    <a:gd name="connsiteY16" fmla="*/ 30402 h 255676"/>
                    <a:gd name="connsiteX17" fmla="*/ 211045 w 255882"/>
                    <a:gd name="connsiteY17" fmla="*/ 30540 h 255676"/>
                    <a:gd name="connsiteX18" fmla="*/ 212488 w 255882"/>
                    <a:gd name="connsiteY18" fmla="*/ 31777 h 255676"/>
                    <a:gd name="connsiteX19" fmla="*/ 214069 w 255882"/>
                    <a:gd name="connsiteY19" fmla="*/ 42364 h 255676"/>
                    <a:gd name="connsiteX20" fmla="*/ 205614 w 255882"/>
                    <a:gd name="connsiteY20" fmla="*/ 57418 h 255676"/>
                    <a:gd name="connsiteX21" fmla="*/ 206783 w 255882"/>
                    <a:gd name="connsiteY21" fmla="*/ 67180 h 255676"/>
                    <a:gd name="connsiteX22" fmla="*/ 215719 w 255882"/>
                    <a:gd name="connsiteY22" fmla="*/ 70755 h 255676"/>
                    <a:gd name="connsiteX23" fmla="*/ 233799 w 255882"/>
                    <a:gd name="connsiteY23" fmla="*/ 66011 h 255676"/>
                    <a:gd name="connsiteX24" fmla="*/ 241498 w 255882"/>
                    <a:gd name="connsiteY24" fmla="*/ 68967 h 255676"/>
                    <a:gd name="connsiteX25" fmla="*/ 243836 w 255882"/>
                    <a:gd name="connsiteY25" fmla="*/ 73573 h 255676"/>
                    <a:gd name="connsiteX26" fmla="*/ 241911 w 255882"/>
                    <a:gd name="connsiteY26" fmla="*/ 80379 h 255676"/>
                    <a:gd name="connsiteX27" fmla="*/ 226443 w 255882"/>
                    <a:gd name="connsiteY27" fmla="*/ 92684 h 255676"/>
                    <a:gd name="connsiteX28" fmla="*/ 223694 w 255882"/>
                    <a:gd name="connsiteY28" fmla="*/ 100177 h 255676"/>
                    <a:gd name="connsiteX29" fmla="*/ 224519 w 255882"/>
                    <a:gd name="connsiteY29" fmla="*/ 103202 h 255676"/>
                    <a:gd name="connsiteX30" fmla="*/ 230843 w 255882"/>
                    <a:gd name="connsiteY30" fmla="*/ 108633 h 255676"/>
                    <a:gd name="connsiteX31" fmla="*/ 249541 w 255882"/>
                    <a:gd name="connsiteY31" fmla="*/ 111176 h 255676"/>
                    <a:gd name="connsiteX32" fmla="*/ 255591 w 255882"/>
                    <a:gd name="connsiteY32" fmla="*/ 117157 h 255676"/>
                    <a:gd name="connsiteX33" fmla="*/ 255797 w 255882"/>
                    <a:gd name="connsiteY33" fmla="*/ 122519 h 255676"/>
                    <a:gd name="connsiteX34" fmla="*/ 251398 w 255882"/>
                    <a:gd name="connsiteY34" fmla="*/ 127675 h 255676"/>
                    <a:gd name="connsiteX35" fmla="*/ 233799 w 255882"/>
                    <a:gd name="connsiteY35" fmla="*/ 132693 h 255676"/>
                    <a:gd name="connsiteX36" fmla="*/ 226650 w 255882"/>
                    <a:gd name="connsiteY36" fmla="*/ 144586 h 255676"/>
                    <a:gd name="connsiteX37" fmla="*/ 230293 w 255882"/>
                    <a:gd name="connsiteY37" fmla="*/ 149398 h 255676"/>
                    <a:gd name="connsiteX38" fmla="*/ 246448 w 255882"/>
                    <a:gd name="connsiteY38" fmla="*/ 158884 h 255676"/>
                    <a:gd name="connsiteX39" fmla="*/ 249954 w 255882"/>
                    <a:gd name="connsiteY39" fmla="*/ 167065 h 255676"/>
                    <a:gd name="connsiteX40" fmla="*/ 249816 w 255882"/>
                    <a:gd name="connsiteY40" fmla="*/ 167890 h 255676"/>
                    <a:gd name="connsiteX41" fmla="*/ 240123 w 255882"/>
                    <a:gd name="connsiteY41" fmla="*/ 174833 h 255676"/>
                    <a:gd name="connsiteX42" fmla="*/ 223212 w 255882"/>
                    <a:gd name="connsiteY42" fmla="*/ 172702 h 255676"/>
                    <a:gd name="connsiteX43" fmla="*/ 214688 w 255882"/>
                    <a:gd name="connsiteY43" fmla="*/ 177102 h 255676"/>
                    <a:gd name="connsiteX44" fmla="*/ 214551 w 255882"/>
                    <a:gd name="connsiteY44" fmla="*/ 187276 h 255676"/>
                    <a:gd name="connsiteX45" fmla="*/ 225481 w 255882"/>
                    <a:gd name="connsiteY45" fmla="*/ 201712 h 255676"/>
                    <a:gd name="connsiteX46" fmla="*/ 225481 w 255882"/>
                    <a:gd name="connsiteY46" fmla="*/ 211130 h 255676"/>
                    <a:gd name="connsiteX47" fmla="*/ 225068 w 255882"/>
                    <a:gd name="connsiteY47" fmla="*/ 211611 h 255676"/>
                    <a:gd name="connsiteX48" fmla="*/ 213245 w 255882"/>
                    <a:gd name="connsiteY48" fmla="*/ 213948 h 255676"/>
                    <a:gd name="connsiteX49" fmla="*/ 198602 w 255882"/>
                    <a:gd name="connsiteY49" fmla="*/ 205699 h 255676"/>
                    <a:gd name="connsiteX50" fmla="*/ 188565 w 255882"/>
                    <a:gd name="connsiteY50" fmla="*/ 207143 h 255676"/>
                    <a:gd name="connsiteX51" fmla="*/ 185334 w 255882"/>
                    <a:gd name="connsiteY51" fmla="*/ 216217 h 255676"/>
                    <a:gd name="connsiteX52" fmla="*/ 190078 w 255882"/>
                    <a:gd name="connsiteY52" fmla="*/ 234503 h 255676"/>
                    <a:gd name="connsiteX53" fmla="*/ 187397 w 255882"/>
                    <a:gd name="connsiteY53" fmla="*/ 241377 h 255676"/>
                    <a:gd name="connsiteX54" fmla="*/ 182585 w 255882"/>
                    <a:gd name="connsiteY54" fmla="*/ 243852 h 255676"/>
                    <a:gd name="connsiteX55" fmla="*/ 175366 w 255882"/>
                    <a:gd name="connsiteY55" fmla="*/ 241859 h 255676"/>
                    <a:gd name="connsiteX56" fmla="*/ 164024 w 255882"/>
                    <a:gd name="connsiteY56" fmla="*/ 227491 h 255676"/>
                    <a:gd name="connsiteX57" fmla="*/ 149381 w 255882"/>
                    <a:gd name="connsiteY57" fmla="*/ 226254 h 255676"/>
                    <a:gd name="connsiteX58" fmla="*/ 147456 w 255882"/>
                    <a:gd name="connsiteY58" fmla="*/ 230103 h 255676"/>
                    <a:gd name="connsiteX59" fmla="*/ 144844 w 255882"/>
                    <a:gd name="connsiteY59" fmla="*/ 249008 h 255676"/>
                    <a:gd name="connsiteX60" fmla="*/ 139895 w 255882"/>
                    <a:gd name="connsiteY60" fmla="*/ 255676 h 255676"/>
                    <a:gd name="connsiteX61" fmla="*/ 131577 w 255882"/>
                    <a:gd name="connsiteY61" fmla="*/ 255676 h 255676"/>
                    <a:gd name="connsiteX62" fmla="*/ 127933 w 255882"/>
                    <a:gd name="connsiteY62" fmla="*/ 250589 h 255676"/>
                    <a:gd name="connsiteX63" fmla="*/ 122777 w 255882"/>
                    <a:gd name="connsiteY63" fmla="*/ 232372 h 255676"/>
                    <a:gd name="connsiteX64" fmla="*/ 116659 w 255882"/>
                    <a:gd name="connsiteY64" fmla="*/ 227010 h 255676"/>
                    <a:gd name="connsiteX65" fmla="*/ 112947 w 255882"/>
                    <a:gd name="connsiteY65" fmla="*/ 226597 h 255676"/>
                    <a:gd name="connsiteX66" fmla="*/ 106622 w 255882"/>
                    <a:gd name="connsiteY66" fmla="*/ 230103 h 255676"/>
                    <a:gd name="connsiteX67" fmla="*/ 105041 w 255882"/>
                    <a:gd name="connsiteY67" fmla="*/ 232784 h 255676"/>
                    <a:gd name="connsiteX68" fmla="*/ 96380 w 255882"/>
                    <a:gd name="connsiteY68" fmla="*/ 247427 h 255676"/>
                    <a:gd name="connsiteX69" fmla="*/ 89849 w 255882"/>
                    <a:gd name="connsiteY69" fmla="*/ 250108 h 255676"/>
                    <a:gd name="connsiteX70" fmla="*/ 84555 w 255882"/>
                    <a:gd name="connsiteY70" fmla="*/ 248320 h 255676"/>
                    <a:gd name="connsiteX71" fmla="*/ 80981 w 255882"/>
                    <a:gd name="connsiteY71" fmla="*/ 241652 h 255676"/>
                    <a:gd name="connsiteX72" fmla="*/ 83249 w 255882"/>
                    <a:gd name="connsiteY72" fmla="*/ 222885 h 255676"/>
                    <a:gd name="connsiteX73" fmla="*/ 78094 w 255882"/>
                    <a:gd name="connsiteY73" fmla="*/ 214155 h 255676"/>
                    <a:gd name="connsiteX74" fmla="*/ 68538 w 255882"/>
                    <a:gd name="connsiteY74" fmla="*/ 214636 h 255676"/>
                    <a:gd name="connsiteX75" fmla="*/ 55133 w 255882"/>
                    <a:gd name="connsiteY75" fmla="*/ 224810 h 255676"/>
                    <a:gd name="connsiteX76" fmla="*/ 43240 w 255882"/>
                    <a:gd name="connsiteY76" fmla="*/ 224123 h 255676"/>
                    <a:gd name="connsiteX77" fmla="*/ 42209 w 255882"/>
                    <a:gd name="connsiteY77" fmla="*/ 223091 h 255676"/>
                    <a:gd name="connsiteX78" fmla="*/ 41178 w 255882"/>
                    <a:gd name="connsiteY78" fmla="*/ 214842 h 255676"/>
                    <a:gd name="connsiteX79" fmla="*/ 50115 w 255882"/>
                    <a:gd name="connsiteY79" fmla="*/ 198893 h 255676"/>
                    <a:gd name="connsiteX80" fmla="*/ 51627 w 255882"/>
                    <a:gd name="connsiteY80" fmla="*/ 194013 h 255676"/>
                    <a:gd name="connsiteX81" fmla="*/ 39597 w 255882"/>
                    <a:gd name="connsiteY81" fmla="*/ 185420 h 255676"/>
                    <a:gd name="connsiteX82" fmla="*/ 21105 w 255882"/>
                    <a:gd name="connsiteY82" fmla="*/ 190232 h 255676"/>
                    <a:gd name="connsiteX83" fmla="*/ 15193 w 255882"/>
                    <a:gd name="connsiteY83" fmla="*/ 188238 h 255676"/>
                    <a:gd name="connsiteX84" fmla="*/ 12237 w 255882"/>
                    <a:gd name="connsiteY84" fmla="*/ 183014 h 255676"/>
                    <a:gd name="connsiteX85" fmla="*/ 14230 w 255882"/>
                    <a:gd name="connsiteY85" fmla="*/ 175314 h 255676"/>
                    <a:gd name="connsiteX86" fmla="*/ 27910 w 255882"/>
                    <a:gd name="connsiteY86" fmla="*/ 164453 h 255676"/>
                    <a:gd name="connsiteX87" fmla="*/ 31554 w 255882"/>
                    <a:gd name="connsiteY87" fmla="*/ 153385 h 255676"/>
                    <a:gd name="connsiteX88" fmla="*/ 24198 w 255882"/>
                    <a:gd name="connsiteY88" fmla="*/ 147198 h 255676"/>
                    <a:gd name="connsiteX89" fmla="*/ 6943 w 255882"/>
                    <a:gd name="connsiteY89" fmla="*/ 144861 h 255676"/>
                    <a:gd name="connsiteX90" fmla="*/ 138 w 255882"/>
                    <a:gd name="connsiteY90" fmla="*/ 140049 h 255676"/>
                    <a:gd name="connsiteX91" fmla="*/ 0 w 255882"/>
                    <a:gd name="connsiteY91" fmla="*/ 131525 h 255676"/>
                    <a:gd name="connsiteX92" fmla="*/ 5019 w 255882"/>
                    <a:gd name="connsiteY92" fmla="*/ 127881 h 255676"/>
                    <a:gd name="connsiteX93" fmla="*/ 22617 w 255882"/>
                    <a:gd name="connsiteY93" fmla="*/ 122931 h 255676"/>
                    <a:gd name="connsiteX94" fmla="*/ 28667 w 255882"/>
                    <a:gd name="connsiteY94" fmla="*/ 116194 h 255676"/>
                    <a:gd name="connsiteX95" fmla="*/ 29010 w 255882"/>
                    <a:gd name="connsiteY95" fmla="*/ 113307 h 255676"/>
                    <a:gd name="connsiteX96" fmla="*/ 25229 w 255882"/>
                    <a:gd name="connsiteY96" fmla="*/ 106295 h 255676"/>
                    <a:gd name="connsiteX97" fmla="*/ 9281 w 255882"/>
                    <a:gd name="connsiteY97" fmla="*/ 96946 h 255676"/>
                    <a:gd name="connsiteX98" fmla="*/ 5843 w 255882"/>
                    <a:gd name="connsiteY98" fmla="*/ 88560 h 255676"/>
                    <a:gd name="connsiteX99" fmla="*/ 6187 w 255882"/>
                    <a:gd name="connsiteY99" fmla="*/ 87391 h 255676"/>
                    <a:gd name="connsiteX100" fmla="*/ 15261 w 255882"/>
                    <a:gd name="connsiteY100" fmla="*/ 81135 h 255676"/>
                    <a:gd name="connsiteX101" fmla="*/ 32173 w 255882"/>
                    <a:gd name="connsiteY101" fmla="*/ 83060 h 255676"/>
                    <a:gd name="connsiteX102" fmla="*/ 40834 w 255882"/>
                    <a:gd name="connsiteY102" fmla="*/ 79073 h 255676"/>
                    <a:gd name="connsiteX103" fmla="*/ 40147 w 255882"/>
                    <a:gd name="connsiteY103" fmla="*/ 67318 h 255676"/>
                    <a:gd name="connsiteX104" fmla="*/ 29629 w 255882"/>
                    <a:gd name="connsiteY104" fmla="*/ 53363 h 255676"/>
                    <a:gd name="connsiteX105" fmla="*/ 29629 w 255882"/>
                    <a:gd name="connsiteY105" fmla="*/ 45595 h 255676"/>
                    <a:gd name="connsiteX106" fmla="*/ 33066 w 255882"/>
                    <a:gd name="connsiteY106" fmla="*/ 41745 h 255676"/>
                    <a:gd name="connsiteX107" fmla="*/ 40422 w 255882"/>
                    <a:gd name="connsiteY107" fmla="*/ 40920 h 255676"/>
                    <a:gd name="connsiteX108" fmla="*/ 56027 w 255882"/>
                    <a:gd name="connsiteY108" fmla="*/ 49719 h 255676"/>
                    <a:gd name="connsiteX109" fmla="*/ 69982 w 255882"/>
                    <a:gd name="connsiteY109" fmla="*/ 45801 h 255676"/>
                    <a:gd name="connsiteX110" fmla="*/ 70325 w 255882"/>
                    <a:gd name="connsiteY110" fmla="*/ 39751 h 255676"/>
                    <a:gd name="connsiteX111" fmla="*/ 65788 w 255882"/>
                    <a:gd name="connsiteY111" fmla="*/ 22221 h 255676"/>
                    <a:gd name="connsiteX112" fmla="*/ 69088 w 255882"/>
                    <a:gd name="connsiteY112" fmla="*/ 14110 h 255676"/>
                    <a:gd name="connsiteX113" fmla="*/ 71632 w 255882"/>
                    <a:gd name="connsiteY113" fmla="*/ 12735 h 255676"/>
                    <a:gd name="connsiteX114" fmla="*/ 81118 w 255882"/>
                    <a:gd name="connsiteY114" fmla="*/ 15072 h 255676"/>
                    <a:gd name="connsiteX115" fmla="*/ 92049 w 255882"/>
                    <a:gd name="connsiteY115" fmla="*/ 28958 h 255676"/>
                    <a:gd name="connsiteX116" fmla="*/ 106966 w 255882"/>
                    <a:gd name="connsiteY116" fmla="*/ 28890 h 255676"/>
                    <a:gd name="connsiteX117" fmla="*/ 108754 w 255882"/>
                    <a:gd name="connsiteY117" fmla="*/ 22565 h 255676"/>
                    <a:gd name="connsiteX118" fmla="*/ 110953 w 255882"/>
                    <a:gd name="connsiteY118" fmla="*/ 6479 h 255676"/>
                    <a:gd name="connsiteX119" fmla="*/ 116934 w 255882"/>
                    <a:gd name="connsiteY119" fmla="*/ 292 h 255676"/>
                    <a:gd name="connsiteX120" fmla="*/ 122296 w 255882"/>
                    <a:gd name="connsiteY120" fmla="*/ 86 h 25567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</a:cxnLst>
                  <a:rect l="l" t="t" r="r" b="b"/>
                  <a:pathLst>
                    <a:path w="255882" h="255676">
                      <a:moveTo>
                        <a:pt x="127864" y="81461"/>
                      </a:moveTo>
                      <a:cubicBezTo>
                        <a:pt x="102426" y="81461"/>
                        <a:pt x="81805" y="102082"/>
                        <a:pt x="81805" y="127520"/>
                      </a:cubicBezTo>
                      <a:cubicBezTo>
                        <a:pt x="81805" y="152958"/>
                        <a:pt x="102426" y="173579"/>
                        <a:pt x="127864" y="173579"/>
                      </a:cubicBezTo>
                      <a:cubicBezTo>
                        <a:pt x="153302" y="173579"/>
                        <a:pt x="173923" y="152958"/>
                        <a:pt x="173923" y="127520"/>
                      </a:cubicBezTo>
                      <a:cubicBezTo>
                        <a:pt x="173923" y="102082"/>
                        <a:pt x="153302" y="81461"/>
                        <a:pt x="127864" y="81461"/>
                      </a:cubicBezTo>
                      <a:close/>
                      <a:moveTo>
                        <a:pt x="122296" y="86"/>
                      </a:moveTo>
                      <a:cubicBezTo>
                        <a:pt x="124908" y="223"/>
                        <a:pt x="126696" y="1598"/>
                        <a:pt x="127383" y="4211"/>
                      </a:cubicBezTo>
                      <a:cubicBezTo>
                        <a:pt x="129033" y="10054"/>
                        <a:pt x="130752" y="15966"/>
                        <a:pt x="132401" y="21809"/>
                      </a:cubicBezTo>
                      <a:cubicBezTo>
                        <a:pt x="134120" y="27790"/>
                        <a:pt x="139070" y="30608"/>
                        <a:pt x="145188" y="29027"/>
                      </a:cubicBezTo>
                      <a:cubicBezTo>
                        <a:pt x="147181" y="28546"/>
                        <a:pt x="148350" y="27102"/>
                        <a:pt x="149312" y="25452"/>
                      </a:cubicBezTo>
                      <a:cubicBezTo>
                        <a:pt x="152475" y="20022"/>
                        <a:pt x="155706" y="14591"/>
                        <a:pt x="158937" y="9160"/>
                      </a:cubicBezTo>
                      <a:cubicBezTo>
                        <a:pt x="160999" y="5654"/>
                        <a:pt x="162786" y="4898"/>
                        <a:pt x="166705" y="5929"/>
                      </a:cubicBezTo>
                      <a:cubicBezTo>
                        <a:pt x="174542" y="7923"/>
                        <a:pt x="175573" y="9641"/>
                        <a:pt x="174404" y="18372"/>
                      </a:cubicBezTo>
                      <a:cubicBezTo>
                        <a:pt x="173717" y="23596"/>
                        <a:pt x="173098" y="28821"/>
                        <a:pt x="172479" y="34046"/>
                      </a:cubicBezTo>
                      <a:cubicBezTo>
                        <a:pt x="172410" y="34595"/>
                        <a:pt x="172410" y="35145"/>
                        <a:pt x="172479" y="35695"/>
                      </a:cubicBezTo>
                      <a:cubicBezTo>
                        <a:pt x="173373" y="41264"/>
                        <a:pt x="181828" y="45113"/>
                        <a:pt x="186434" y="41882"/>
                      </a:cubicBezTo>
                      <a:cubicBezTo>
                        <a:pt x="191659" y="38170"/>
                        <a:pt x="196677" y="34252"/>
                        <a:pt x="201764" y="30402"/>
                      </a:cubicBezTo>
                      <a:cubicBezTo>
                        <a:pt x="205476" y="27584"/>
                        <a:pt x="207333" y="27652"/>
                        <a:pt x="211045" y="30540"/>
                      </a:cubicBezTo>
                      <a:cubicBezTo>
                        <a:pt x="211526" y="30952"/>
                        <a:pt x="212007" y="31296"/>
                        <a:pt x="212488" y="31777"/>
                      </a:cubicBezTo>
                      <a:cubicBezTo>
                        <a:pt x="216819" y="35902"/>
                        <a:pt x="217025" y="37139"/>
                        <a:pt x="214069" y="42364"/>
                      </a:cubicBezTo>
                      <a:cubicBezTo>
                        <a:pt x="211251" y="47382"/>
                        <a:pt x="208570" y="52469"/>
                        <a:pt x="205614" y="57418"/>
                      </a:cubicBezTo>
                      <a:cubicBezTo>
                        <a:pt x="203483" y="61062"/>
                        <a:pt x="204445" y="64087"/>
                        <a:pt x="206783" y="67180"/>
                      </a:cubicBezTo>
                      <a:cubicBezTo>
                        <a:pt x="209120" y="70274"/>
                        <a:pt x="211801" y="71786"/>
                        <a:pt x="215719" y="70755"/>
                      </a:cubicBezTo>
                      <a:cubicBezTo>
                        <a:pt x="221769" y="69174"/>
                        <a:pt x="227818" y="67661"/>
                        <a:pt x="233799" y="66011"/>
                      </a:cubicBezTo>
                      <a:cubicBezTo>
                        <a:pt x="237649" y="64980"/>
                        <a:pt x="239367" y="65599"/>
                        <a:pt x="241498" y="68967"/>
                      </a:cubicBezTo>
                      <a:cubicBezTo>
                        <a:pt x="242461" y="70411"/>
                        <a:pt x="243286" y="71923"/>
                        <a:pt x="243836" y="73573"/>
                      </a:cubicBezTo>
                      <a:cubicBezTo>
                        <a:pt x="244867" y="76529"/>
                        <a:pt x="244385" y="78385"/>
                        <a:pt x="241911" y="80379"/>
                      </a:cubicBezTo>
                      <a:cubicBezTo>
                        <a:pt x="236755" y="84504"/>
                        <a:pt x="231668" y="88628"/>
                        <a:pt x="226443" y="92684"/>
                      </a:cubicBezTo>
                      <a:cubicBezTo>
                        <a:pt x="223831" y="94678"/>
                        <a:pt x="223144" y="97152"/>
                        <a:pt x="223694" y="100177"/>
                      </a:cubicBezTo>
                      <a:cubicBezTo>
                        <a:pt x="223900" y="101208"/>
                        <a:pt x="224244" y="102171"/>
                        <a:pt x="224519" y="103202"/>
                      </a:cubicBezTo>
                      <a:cubicBezTo>
                        <a:pt x="225412" y="106433"/>
                        <a:pt x="227543" y="108220"/>
                        <a:pt x="230843" y="108633"/>
                      </a:cubicBezTo>
                      <a:cubicBezTo>
                        <a:pt x="237099" y="109458"/>
                        <a:pt x="243354" y="110351"/>
                        <a:pt x="249541" y="111176"/>
                      </a:cubicBezTo>
                      <a:cubicBezTo>
                        <a:pt x="253254" y="111657"/>
                        <a:pt x="255178" y="113445"/>
                        <a:pt x="255591" y="117157"/>
                      </a:cubicBezTo>
                      <a:cubicBezTo>
                        <a:pt x="255797" y="118944"/>
                        <a:pt x="256003" y="120732"/>
                        <a:pt x="255797" y="122519"/>
                      </a:cubicBezTo>
                      <a:cubicBezTo>
                        <a:pt x="255453" y="125337"/>
                        <a:pt x="254010" y="126919"/>
                        <a:pt x="251398" y="127675"/>
                      </a:cubicBezTo>
                      <a:cubicBezTo>
                        <a:pt x="245554" y="129325"/>
                        <a:pt x="239642" y="130974"/>
                        <a:pt x="233799" y="132693"/>
                      </a:cubicBezTo>
                      <a:cubicBezTo>
                        <a:pt x="228093" y="134343"/>
                        <a:pt x="225481" y="138674"/>
                        <a:pt x="226650" y="144586"/>
                      </a:cubicBezTo>
                      <a:cubicBezTo>
                        <a:pt x="227062" y="146854"/>
                        <a:pt x="228368" y="148298"/>
                        <a:pt x="230293" y="149398"/>
                      </a:cubicBezTo>
                      <a:cubicBezTo>
                        <a:pt x="235655" y="152560"/>
                        <a:pt x="241017" y="155722"/>
                        <a:pt x="246448" y="158884"/>
                      </a:cubicBezTo>
                      <a:cubicBezTo>
                        <a:pt x="250435" y="161222"/>
                        <a:pt x="251054" y="162597"/>
                        <a:pt x="249954" y="167065"/>
                      </a:cubicBezTo>
                      <a:cubicBezTo>
                        <a:pt x="249885" y="167340"/>
                        <a:pt x="249885" y="167615"/>
                        <a:pt x="249816" y="167890"/>
                      </a:cubicBezTo>
                      <a:cubicBezTo>
                        <a:pt x="248166" y="173321"/>
                        <a:pt x="246310" y="176002"/>
                        <a:pt x="240123" y="174833"/>
                      </a:cubicBezTo>
                      <a:cubicBezTo>
                        <a:pt x="234555" y="173733"/>
                        <a:pt x="228849" y="173527"/>
                        <a:pt x="223212" y="172702"/>
                      </a:cubicBezTo>
                      <a:cubicBezTo>
                        <a:pt x="219225" y="172152"/>
                        <a:pt x="216613" y="173733"/>
                        <a:pt x="214688" y="177102"/>
                      </a:cubicBezTo>
                      <a:cubicBezTo>
                        <a:pt x="212695" y="180539"/>
                        <a:pt x="211801" y="183770"/>
                        <a:pt x="214551" y="187276"/>
                      </a:cubicBezTo>
                      <a:cubicBezTo>
                        <a:pt x="218263" y="192019"/>
                        <a:pt x="221838" y="196900"/>
                        <a:pt x="225481" y="201712"/>
                      </a:cubicBezTo>
                      <a:cubicBezTo>
                        <a:pt x="228506" y="205630"/>
                        <a:pt x="228506" y="207212"/>
                        <a:pt x="225481" y="211130"/>
                      </a:cubicBezTo>
                      <a:cubicBezTo>
                        <a:pt x="225343" y="211267"/>
                        <a:pt x="225206" y="211474"/>
                        <a:pt x="225068" y="211611"/>
                      </a:cubicBezTo>
                      <a:cubicBezTo>
                        <a:pt x="221081" y="215873"/>
                        <a:pt x="219500" y="217729"/>
                        <a:pt x="213245" y="213948"/>
                      </a:cubicBezTo>
                      <a:cubicBezTo>
                        <a:pt x="208432" y="211061"/>
                        <a:pt x="203345" y="208586"/>
                        <a:pt x="198602" y="205699"/>
                      </a:cubicBezTo>
                      <a:cubicBezTo>
                        <a:pt x="194684" y="203362"/>
                        <a:pt x="191659" y="204737"/>
                        <a:pt x="188565" y="207143"/>
                      </a:cubicBezTo>
                      <a:cubicBezTo>
                        <a:pt x="185472" y="209480"/>
                        <a:pt x="184234" y="212299"/>
                        <a:pt x="185334" y="216217"/>
                      </a:cubicBezTo>
                      <a:cubicBezTo>
                        <a:pt x="187053" y="222267"/>
                        <a:pt x="188565" y="228385"/>
                        <a:pt x="190078" y="234503"/>
                      </a:cubicBezTo>
                      <a:cubicBezTo>
                        <a:pt x="190903" y="237803"/>
                        <a:pt x="190215" y="239590"/>
                        <a:pt x="187397" y="241377"/>
                      </a:cubicBezTo>
                      <a:cubicBezTo>
                        <a:pt x="185884" y="242340"/>
                        <a:pt x="184303" y="243233"/>
                        <a:pt x="182585" y="243852"/>
                      </a:cubicBezTo>
                      <a:cubicBezTo>
                        <a:pt x="179560" y="244952"/>
                        <a:pt x="177360" y="244402"/>
                        <a:pt x="175366" y="241859"/>
                      </a:cubicBezTo>
                      <a:cubicBezTo>
                        <a:pt x="171585" y="237115"/>
                        <a:pt x="167805" y="232303"/>
                        <a:pt x="164024" y="227491"/>
                      </a:cubicBezTo>
                      <a:cubicBezTo>
                        <a:pt x="160380" y="222954"/>
                        <a:pt x="153781" y="222335"/>
                        <a:pt x="149381" y="226254"/>
                      </a:cubicBezTo>
                      <a:cubicBezTo>
                        <a:pt x="148213" y="227285"/>
                        <a:pt x="147663" y="228591"/>
                        <a:pt x="147456" y="230103"/>
                      </a:cubicBezTo>
                      <a:cubicBezTo>
                        <a:pt x="146563" y="236428"/>
                        <a:pt x="145532" y="242683"/>
                        <a:pt x="144844" y="249008"/>
                      </a:cubicBezTo>
                      <a:cubicBezTo>
                        <a:pt x="144432" y="252308"/>
                        <a:pt x="143126" y="254645"/>
                        <a:pt x="139895" y="255676"/>
                      </a:cubicBezTo>
                      <a:cubicBezTo>
                        <a:pt x="137145" y="255676"/>
                        <a:pt x="134326" y="255676"/>
                        <a:pt x="131577" y="255676"/>
                      </a:cubicBezTo>
                      <a:cubicBezTo>
                        <a:pt x="129652" y="254507"/>
                        <a:pt x="128552" y="252789"/>
                        <a:pt x="127933" y="250589"/>
                      </a:cubicBezTo>
                      <a:cubicBezTo>
                        <a:pt x="126283" y="244540"/>
                        <a:pt x="124427" y="238490"/>
                        <a:pt x="122777" y="232372"/>
                      </a:cubicBezTo>
                      <a:cubicBezTo>
                        <a:pt x="121884" y="229141"/>
                        <a:pt x="119890" y="227422"/>
                        <a:pt x="116659" y="227010"/>
                      </a:cubicBezTo>
                      <a:cubicBezTo>
                        <a:pt x="115422" y="226872"/>
                        <a:pt x="114184" y="226666"/>
                        <a:pt x="112947" y="226597"/>
                      </a:cubicBezTo>
                      <a:cubicBezTo>
                        <a:pt x="110060" y="226391"/>
                        <a:pt x="108066" y="227697"/>
                        <a:pt x="106622" y="230103"/>
                      </a:cubicBezTo>
                      <a:cubicBezTo>
                        <a:pt x="106072" y="230997"/>
                        <a:pt x="105591" y="231891"/>
                        <a:pt x="105041" y="232784"/>
                      </a:cubicBezTo>
                      <a:cubicBezTo>
                        <a:pt x="102154" y="237665"/>
                        <a:pt x="99335" y="242615"/>
                        <a:pt x="96380" y="247427"/>
                      </a:cubicBezTo>
                      <a:cubicBezTo>
                        <a:pt x="94798" y="250108"/>
                        <a:pt x="92873" y="250795"/>
                        <a:pt x="89849" y="250108"/>
                      </a:cubicBezTo>
                      <a:cubicBezTo>
                        <a:pt x="87993" y="249695"/>
                        <a:pt x="86274" y="249077"/>
                        <a:pt x="84555" y="248320"/>
                      </a:cubicBezTo>
                      <a:cubicBezTo>
                        <a:pt x="81531" y="246877"/>
                        <a:pt x="80568" y="245021"/>
                        <a:pt x="80981" y="241652"/>
                      </a:cubicBezTo>
                      <a:cubicBezTo>
                        <a:pt x="81737" y="235397"/>
                        <a:pt x="82356" y="229141"/>
                        <a:pt x="83249" y="222885"/>
                      </a:cubicBezTo>
                      <a:cubicBezTo>
                        <a:pt x="83868" y="218486"/>
                        <a:pt x="81531" y="216080"/>
                        <a:pt x="78094" y="214155"/>
                      </a:cubicBezTo>
                      <a:cubicBezTo>
                        <a:pt x="74725" y="212299"/>
                        <a:pt x="71700" y="212024"/>
                        <a:pt x="68538" y="214636"/>
                      </a:cubicBezTo>
                      <a:cubicBezTo>
                        <a:pt x="64139" y="218142"/>
                        <a:pt x="59533" y="221373"/>
                        <a:pt x="55133" y="224810"/>
                      </a:cubicBezTo>
                      <a:cubicBezTo>
                        <a:pt x="50665" y="228316"/>
                        <a:pt x="48740" y="229072"/>
                        <a:pt x="43240" y="224123"/>
                      </a:cubicBezTo>
                      <a:cubicBezTo>
                        <a:pt x="42897" y="223779"/>
                        <a:pt x="42553" y="223435"/>
                        <a:pt x="42209" y="223091"/>
                      </a:cubicBezTo>
                      <a:cubicBezTo>
                        <a:pt x="39528" y="220342"/>
                        <a:pt x="39253" y="218211"/>
                        <a:pt x="41178" y="214842"/>
                      </a:cubicBezTo>
                      <a:cubicBezTo>
                        <a:pt x="44134" y="209549"/>
                        <a:pt x="47159" y="204187"/>
                        <a:pt x="50115" y="198893"/>
                      </a:cubicBezTo>
                      <a:cubicBezTo>
                        <a:pt x="50940" y="197381"/>
                        <a:pt x="51833" y="195869"/>
                        <a:pt x="51627" y="194013"/>
                      </a:cubicBezTo>
                      <a:cubicBezTo>
                        <a:pt x="51146" y="188444"/>
                        <a:pt x="44959" y="184045"/>
                        <a:pt x="39597" y="185420"/>
                      </a:cubicBezTo>
                      <a:cubicBezTo>
                        <a:pt x="33410" y="187001"/>
                        <a:pt x="27223" y="188582"/>
                        <a:pt x="21105" y="190232"/>
                      </a:cubicBezTo>
                      <a:cubicBezTo>
                        <a:pt x="18630" y="190919"/>
                        <a:pt x="16774" y="190163"/>
                        <a:pt x="15193" y="188238"/>
                      </a:cubicBezTo>
                      <a:cubicBezTo>
                        <a:pt x="13887" y="186657"/>
                        <a:pt x="13062" y="184870"/>
                        <a:pt x="12237" y="183014"/>
                      </a:cubicBezTo>
                      <a:cubicBezTo>
                        <a:pt x="10862" y="179783"/>
                        <a:pt x="11481" y="177445"/>
                        <a:pt x="14230" y="175314"/>
                      </a:cubicBezTo>
                      <a:cubicBezTo>
                        <a:pt x="18767" y="171671"/>
                        <a:pt x="23373" y="168096"/>
                        <a:pt x="27910" y="164453"/>
                      </a:cubicBezTo>
                      <a:cubicBezTo>
                        <a:pt x="32722" y="160741"/>
                        <a:pt x="33135" y="159159"/>
                        <a:pt x="31554" y="153385"/>
                      </a:cubicBezTo>
                      <a:cubicBezTo>
                        <a:pt x="30454" y="149604"/>
                        <a:pt x="28185" y="147611"/>
                        <a:pt x="24198" y="147198"/>
                      </a:cubicBezTo>
                      <a:cubicBezTo>
                        <a:pt x="18424" y="146579"/>
                        <a:pt x="12718" y="145479"/>
                        <a:pt x="6943" y="144861"/>
                      </a:cubicBezTo>
                      <a:cubicBezTo>
                        <a:pt x="3644" y="144517"/>
                        <a:pt x="1306" y="143211"/>
                        <a:pt x="138" y="140049"/>
                      </a:cubicBezTo>
                      <a:cubicBezTo>
                        <a:pt x="0" y="137093"/>
                        <a:pt x="0" y="134343"/>
                        <a:pt x="0" y="131525"/>
                      </a:cubicBezTo>
                      <a:cubicBezTo>
                        <a:pt x="1100" y="129462"/>
                        <a:pt x="2819" y="128431"/>
                        <a:pt x="5019" y="127881"/>
                      </a:cubicBezTo>
                      <a:cubicBezTo>
                        <a:pt x="10931" y="126300"/>
                        <a:pt x="16705" y="124513"/>
                        <a:pt x="22617" y="122931"/>
                      </a:cubicBezTo>
                      <a:cubicBezTo>
                        <a:pt x="26192" y="121969"/>
                        <a:pt x="28323" y="119975"/>
                        <a:pt x="28667" y="116194"/>
                      </a:cubicBezTo>
                      <a:cubicBezTo>
                        <a:pt x="28735" y="115232"/>
                        <a:pt x="28873" y="114270"/>
                        <a:pt x="29010" y="113307"/>
                      </a:cubicBezTo>
                      <a:cubicBezTo>
                        <a:pt x="29354" y="110076"/>
                        <a:pt x="27910" y="107876"/>
                        <a:pt x="25229" y="106295"/>
                      </a:cubicBezTo>
                      <a:cubicBezTo>
                        <a:pt x="19867" y="103202"/>
                        <a:pt x="14574" y="100040"/>
                        <a:pt x="9281" y="96946"/>
                      </a:cubicBezTo>
                      <a:cubicBezTo>
                        <a:pt x="5362" y="94678"/>
                        <a:pt x="4675" y="92959"/>
                        <a:pt x="5843" y="88560"/>
                      </a:cubicBezTo>
                      <a:cubicBezTo>
                        <a:pt x="5981" y="88147"/>
                        <a:pt x="6050" y="87735"/>
                        <a:pt x="6187" y="87391"/>
                      </a:cubicBezTo>
                      <a:cubicBezTo>
                        <a:pt x="7906" y="81685"/>
                        <a:pt x="9418" y="80585"/>
                        <a:pt x="15261" y="81135"/>
                      </a:cubicBezTo>
                      <a:cubicBezTo>
                        <a:pt x="20898" y="81685"/>
                        <a:pt x="26535" y="82304"/>
                        <a:pt x="32173" y="83060"/>
                      </a:cubicBezTo>
                      <a:cubicBezTo>
                        <a:pt x="36641" y="83610"/>
                        <a:pt x="38566" y="82854"/>
                        <a:pt x="40834" y="79073"/>
                      </a:cubicBezTo>
                      <a:cubicBezTo>
                        <a:pt x="44065" y="73848"/>
                        <a:pt x="43928" y="72198"/>
                        <a:pt x="40147" y="67318"/>
                      </a:cubicBezTo>
                      <a:cubicBezTo>
                        <a:pt x="36572" y="62712"/>
                        <a:pt x="33066" y="58037"/>
                        <a:pt x="29629" y="53363"/>
                      </a:cubicBezTo>
                      <a:cubicBezTo>
                        <a:pt x="27567" y="50613"/>
                        <a:pt x="27567" y="48344"/>
                        <a:pt x="29629" y="45595"/>
                      </a:cubicBezTo>
                      <a:cubicBezTo>
                        <a:pt x="30660" y="44220"/>
                        <a:pt x="31760" y="42845"/>
                        <a:pt x="33066" y="41745"/>
                      </a:cubicBezTo>
                      <a:cubicBezTo>
                        <a:pt x="35678" y="39545"/>
                        <a:pt x="37466" y="39270"/>
                        <a:pt x="40422" y="40920"/>
                      </a:cubicBezTo>
                      <a:cubicBezTo>
                        <a:pt x="45646" y="43807"/>
                        <a:pt x="51008" y="46488"/>
                        <a:pt x="56027" y="49719"/>
                      </a:cubicBezTo>
                      <a:cubicBezTo>
                        <a:pt x="61801" y="53431"/>
                        <a:pt x="65788" y="50957"/>
                        <a:pt x="69982" y="45801"/>
                      </a:cubicBezTo>
                      <a:cubicBezTo>
                        <a:pt x="71357" y="44082"/>
                        <a:pt x="70875" y="41814"/>
                        <a:pt x="70325" y="39751"/>
                      </a:cubicBezTo>
                      <a:cubicBezTo>
                        <a:pt x="68813" y="33908"/>
                        <a:pt x="67301" y="28065"/>
                        <a:pt x="65788" y="22221"/>
                      </a:cubicBezTo>
                      <a:cubicBezTo>
                        <a:pt x="64688" y="18028"/>
                        <a:pt x="65376" y="16309"/>
                        <a:pt x="69088" y="14110"/>
                      </a:cubicBezTo>
                      <a:cubicBezTo>
                        <a:pt x="69913" y="13628"/>
                        <a:pt x="70738" y="13147"/>
                        <a:pt x="71632" y="12735"/>
                      </a:cubicBezTo>
                      <a:cubicBezTo>
                        <a:pt x="76100" y="10672"/>
                        <a:pt x="78094" y="11154"/>
                        <a:pt x="81118" y="15072"/>
                      </a:cubicBezTo>
                      <a:cubicBezTo>
                        <a:pt x="84762" y="19678"/>
                        <a:pt x="88405" y="24353"/>
                        <a:pt x="92049" y="28958"/>
                      </a:cubicBezTo>
                      <a:cubicBezTo>
                        <a:pt x="95486" y="33221"/>
                        <a:pt x="103529" y="33221"/>
                        <a:pt x="106966" y="28890"/>
                      </a:cubicBezTo>
                      <a:cubicBezTo>
                        <a:pt x="108410" y="27034"/>
                        <a:pt x="108410" y="24696"/>
                        <a:pt x="108754" y="22565"/>
                      </a:cubicBezTo>
                      <a:cubicBezTo>
                        <a:pt x="109578" y="17203"/>
                        <a:pt x="110266" y="11841"/>
                        <a:pt x="110953" y="6479"/>
                      </a:cubicBezTo>
                      <a:cubicBezTo>
                        <a:pt x="111503" y="2217"/>
                        <a:pt x="112672" y="1048"/>
                        <a:pt x="116934" y="292"/>
                      </a:cubicBezTo>
                      <a:cubicBezTo>
                        <a:pt x="118721" y="-52"/>
                        <a:pt x="120509" y="-52"/>
                        <a:pt x="122296" y="86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515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</p:grpSp>
      <p:grpSp>
        <p:nvGrpSpPr>
          <p:cNvPr id="76" name="Group 75">
            <a:extLst>
              <a:ext uri="{FF2B5EF4-FFF2-40B4-BE49-F238E27FC236}">
                <a16:creationId xmlns:a16="http://schemas.microsoft.com/office/drawing/2014/main" id="{3B1CB2A2-3A6D-4734-A590-8C772FE3EF83}"/>
              </a:ext>
            </a:extLst>
          </p:cNvPr>
          <p:cNvGrpSpPr/>
          <p:nvPr/>
        </p:nvGrpSpPr>
        <p:grpSpPr>
          <a:xfrm>
            <a:off x="2270956" y="2567578"/>
            <a:ext cx="1766294" cy="1275724"/>
            <a:chOff x="2716823" y="1178574"/>
            <a:chExt cx="5838092" cy="4216625"/>
          </a:xfrm>
        </p:grpSpPr>
        <p:grpSp>
          <p:nvGrpSpPr>
            <p:cNvPr id="78" name="Group 77">
              <a:extLst>
                <a:ext uri="{FF2B5EF4-FFF2-40B4-BE49-F238E27FC236}">
                  <a16:creationId xmlns:a16="http://schemas.microsoft.com/office/drawing/2014/main" id="{68B6C2D5-2E2C-435B-BF94-D3C0A3199928}"/>
                </a:ext>
              </a:extLst>
            </p:cNvPr>
            <p:cNvGrpSpPr/>
            <p:nvPr/>
          </p:nvGrpSpPr>
          <p:grpSpPr>
            <a:xfrm>
              <a:off x="2716823" y="4480799"/>
              <a:ext cx="5838092" cy="914400"/>
              <a:chOff x="175847" y="4480799"/>
              <a:chExt cx="8801100" cy="914400"/>
            </a:xfrm>
          </p:grpSpPr>
          <p:sp>
            <p:nvSpPr>
              <p:cNvPr id="121" name="Rectangle: Rounded Corners 120">
                <a:extLst>
                  <a:ext uri="{FF2B5EF4-FFF2-40B4-BE49-F238E27FC236}">
                    <a16:creationId xmlns:a16="http://schemas.microsoft.com/office/drawing/2014/main" id="{2F46A28D-614D-4C37-8D71-D785E3191650}"/>
                  </a:ext>
                </a:extLst>
              </p:cNvPr>
              <p:cNvSpPr/>
              <p:nvPr/>
            </p:nvSpPr>
            <p:spPr>
              <a:xfrm>
                <a:off x="175847" y="4480799"/>
                <a:ext cx="8801100" cy="914400"/>
              </a:xfrm>
              <a:prstGeom prst="roundRect">
                <a:avLst>
                  <a:gd name="adj" fmla="val 50000"/>
                </a:avLst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22" name="Rectangle: Rounded Corners 121">
                <a:extLst>
                  <a:ext uri="{FF2B5EF4-FFF2-40B4-BE49-F238E27FC236}">
                    <a16:creationId xmlns:a16="http://schemas.microsoft.com/office/drawing/2014/main" id="{6DF162FA-63BA-4D31-8BF7-4AEBD2FE7CBF}"/>
                  </a:ext>
                </a:extLst>
              </p:cNvPr>
              <p:cNvSpPr/>
              <p:nvPr/>
            </p:nvSpPr>
            <p:spPr>
              <a:xfrm>
                <a:off x="352032" y="4595617"/>
                <a:ext cx="8448730" cy="684764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79" name="Group 78">
              <a:extLst>
                <a:ext uri="{FF2B5EF4-FFF2-40B4-BE49-F238E27FC236}">
                  <a16:creationId xmlns:a16="http://schemas.microsoft.com/office/drawing/2014/main" id="{3594DDC2-831B-4755-822A-25799B129EF8}"/>
                </a:ext>
              </a:extLst>
            </p:cNvPr>
            <p:cNvGrpSpPr/>
            <p:nvPr/>
          </p:nvGrpSpPr>
          <p:grpSpPr>
            <a:xfrm>
              <a:off x="2954961" y="4660680"/>
              <a:ext cx="5376674" cy="563948"/>
              <a:chOff x="3193903" y="4660680"/>
              <a:chExt cx="5376674" cy="563948"/>
            </a:xfrm>
          </p:grpSpPr>
          <p:sp>
            <p:nvSpPr>
              <p:cNvPr id="114" name="Circle: Hollow 113">
                <a:extLst>
                  <a:ext uri="{FF2B5EF4-FFF2-40B4-BE49-F238E27FC236}">
                    <a16:creationId xmlns:a16="http://schemas.microsoft.com/office/drawing/2014/main" id="{08C42BB1-D43D-4180-9072-2F9E8EA2BC98}"/>
                  </a:ext>
                </a:extLst>
              </p:cNvPr>
              <p:cNvSpPr/>
              <p:nvPr/>
            </p:nvSpPr>
            <p:spPr>
              <a:xfrm>
                <a:off x="3193903" y="4660680"/>
                <a:ext cx="563948" cy="563948"/>
              </a:xfrm>
              <a:prstGeom prst="donu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15" name="Circle: Hollow 114">
                <a:extLst>
                  <a:ext uri="{FF2B5EF4-FFF2-40B4-BE49-F238E27FC236}">
                    <a16:creationId xmlns:a16="http://schemas.microsoft.com/office/drawing/2014/main" id="{DC6300A0-1275-4F83-9940-96FEF116ACC7}"/>
                  </a:ext>
                </a:extLst>
              </p:cNvPr>
              <p:cNvSpPr/>
              <p:nvPr/>
            </p:nvSpPr>
            <p:spPr>
              <a:xfrm>
                <a:off x="3996024" y="4660680"/>
                <a:ext cx="563948" cy="563948"/>
              </a:xfrm>
              <a:prstGeom prst="donu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16" name="Circle: Hollow 115">
                <a:extLst>
                  <a:ext uri="{FF2B5EF4-FFF2-40B4-BE49-F238E27FC236}">
                    <a16:creationId xmlns:a16="http://schemas.microsoft.com/office/drawing/2014/main" id="{7A5BD9B0-1298-4F21-80F0-30CAFF43AA85}"/>
                  </a:ext>
                </a:extLst>
              </p:cNvPr>
              <p:cNvSpPr/>
              <p:nvPr/>
            </p:nvSpPr>
            <p:spPr>
              <a:xfrm>
                <a:off x="4798145" y="4660680"/>
                <a:ext cx="563948" cy="563948"/>
              </a:xfrm>
              <a:prstGeom prst="donu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17" name="Circle: Hollow 116">
                <a:extLst>
                  <a:ext uri="{FF2B5EF4-FFF2-40B4-BE49-F238E27FC236}">
                    <a16:creationId xmlns:a16="http://schemas.microsoft.com/office/drawing/2014/main" id="{E13095F1-8793-4821-A913-2AC76207288C}"/>
                  </a:ext>
                </a:extLst>
              </p:cNvPr>
              <p:cNvSpPr/>
              <p:nvPr/>
            </p:nvSpPr>
            <p:spPr>
              <a:xfrm>
                <a:off x="5600266" y="4660680"/>
                <a:ext cx="563948" cy="563948"/>
              </a:xfrm>
              <a:prstGeom prst="donu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18" name="Circle: Hollow 117">
                <a:extLst>
                  <a:ext uri="{FF2B5EF4-FFF2-40B4-BE49-F238E27FC236}">
                    <a16:creationId xmlns:a16="http://schemas.microsoft.com/office/drawing/2014/main" id="{F13AB8FA-AA8C-4171-A359-FE8C09498FBA}"/>
                  </a:ext>
                </a:extLst>
              </p:cNvPr>
              <p:cNvSpPr/>
              <p:nvPr/>
            </p:nvSpPr>
            <p:spPr>
              <a:xfrm>
                <a:off x="6402387" y="4660680"/>
                <a:ext cx="563948" cy="563948"/>
              </a:xfrm>
              <a:prstGeom prst="donu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19" name="Circle: Hollow 118">
                <a:extLst>
                  <a:ext uri="{FF2B5EF4-FFF2-40B4-BE49-F238E27FC236}">
                    <a16:creationId xmlns:a16="http://schemas.microsoft.com/office/drawing/2014/main" id="{5863C867-19FC-4908-9974-2E5D6450160E}"/>
                  </a:ext>
                </a:extLst>
              </p:cNvPr>
              <p:cNvSpPr/>
              <p:nvPr/>
            </p:nvSpPr>
            <p:spPr>
              <a:xfrm>
                <a:off x="7204508" y="4660680"/>
                <a:ext cx="563948" cy="563948"/>
              </a:xfrm>
              <a:prstGeom prst="donu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20" name="Circle: Hollow 119">
                <a:extLst>
                  <a:ext uri="{FF2B5EF4-FFF2-40B4-BE49-F238E27FC236}">
                    <a16:creationId xmlns:a16="http://schemas.microsoft.com/office/drawing/2014/main" id="{DFAB2D43-2148-44A8-BEC7-FE480E5D5342}"/>
                  </a:ext>
                </a:extLst>
              </p:cNvPr>
              <p:cNvSpPr/>
              <p:nvPr/>
            </p:nvSpPr>
            <p:spPr>
              <a:xfrm>
                <a:off x="8006629" y="4660680"/>
                <a:ext cx="563948" cy="563948"/>
              </a:xfrm>
              <a:prstGeom prst="donu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80" name="Group 79">
              <a:extLst>
                <a:ext uri="{FF2B5EF4-FFF2-40B4-BE49-F238E27FC236}">
                  <a16:creationId xmlns:a16="http://schemas.microsoft.com/office/drawing/2014/main" id="{D01018E5-A1E9-4695-AB24-D0D62DFD3083}"/>
                </a:ext>
              </a:extLst>
            </p:cNvPr>
            <p:cNvGrpSpPr/>
            <p:nvPr/>
          </p:nvGrpSpPr>
          <p:grpSpPr>
            <a:xfrm>
              <a:off x="3352363" y="1178574"/>
              <a:ext cx="4567012" cy="3338578"/>
              <a:chOff x="3244476" y="1178574"/>
              <a:chExt cx="4567012" cy="3338578"/>
            </a:xfrm>
          </p:grpSpPr>
          <p:grpSp>
            <p:nvGrpSpPr>
              <p:cNvPr id="81" name="Group 80">
                <a:extLst>
                  <a:ext uri="{FF2B5EF4-FFF2-40B4-BE49-F238E27FC236}">
                    <a16:creationId xmlns:a16="http://schemas.microsoft.com/office/drawing/2014/main" id="{0C3CBAB9-14C3-4C60-963A-D05C67ADEC20}"/>
                  </a:ext>
                </a:extLst>
              </p:cNvPr>
              <p:cNvGrpSpPr/>
              <p:nvPr/>
            </p:nvGrpSpPr>
            <p:grpSpPr>
              <a:xfrm>
                <a:off x="6625802" y="1178574"/>
                <a:ext cx="1185686" cy="3323087"/>
                <a:chOff x="759811" y="527538"/>
                <a:chExt cx="1603131" cy="3974123"/>
              </a:xfrm>
            </p:grpSpPr>
            <p:grpSp>
              <p:nvGrpSpPr>
                <p:cNvPr id="105" name="Group 104">
                  <a:extLst>
                    <a:ext uri="{FF2B5EF4-FFF2-40B4-BE49-F238E27FC236}">
                      <a16:creationId xmlns:a16="http://schemas.microsoft.com/office/drawing/2014/main" id="{4866385D-288D-4A93-B18C-8CB400906C61}"/>
                    </a:ext>
                  </a:extLst>
                </p:cNvPr>
                <p:cNvGrpSpPr/>
                <p:nvPr/>
              </p:nvGrpSpPr>
              <p:grpSpPr>
                <a:xfrm>
                  <a:off x="1055818" y="527538"/>
                  <a:ext cx="1011116" cy="3974123"/>
                  <a:chOff x="3745523" y="738554"/>
                  <a:chExt cx="870439" cy="3974123"/>
                </a:xfrm>
              </p:grpSpPr>
              <p:sp>
                <p:nvSpPr>
                  <p:cNvPr id="112" name="Rectangle 111">
                    <a:extLst>
                      <a:ext uri="{FF2B5EF4-FFF2-40B4-BE49-F238E27FC236}">
                        <a16:creationId xmlns:a16="http://schemas.microsoft.com/office/drawing/2014/main" id="{099297FC-E597-4AF8-9D3F-5554568A62BF}"/>
                      </a:ext>
                    </a:extLst>
                  </p:cNvPr>
                  <p:cNvSpPr/>
                  <p:nvPr/>
                </p:nvSpPr>
                <p:spPr>
                  <a:xfrm>
                    <a:off x="3745523" y="738554"/>
                    <a:ext cx="870439" cy="3974123"/>
                  </a:xfrm>
                  <a:prstGeom prst="rect">
                    <a:avLst/>
                  </a:prstGeom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113" name="Rectangle 112">
                    <a:extLst>
                      <a:ext uri="{FF2B5EF4-FFF2-40B4-BE49-F238E27FC236}">
                        <a16:creationId xmlns:a16="http://schemas.microsoft.com/office/drawing/2014/main" id="{EE84E2C8-8346-4AE6-B99B-2D41B9B34E71}"/>
                      </a:ext>
                    </a:extLst>
                  </p:cNvPr>
                  <p:cNvSpPr/>
                  <p:nvPr/>
                </p:nvSpPr>
                <p:spPr>
                  <a:xfrm>
                    <a:off x="4176346" y="738554"/>
                    <a:ext cx="439616" cy="3974123"/>
                  </a:xfrm>
                  <a:prstGeom prst="rect">
                    <a:avLst/>
                  </a:prstGeom>
                  <a:solidFill>
                    <a:schemeClr val="accent1">
                      <a:lumMod val="7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</p:grpSp>
            <p:grpSp>
              <p:nvGrpSpPr>
                <p:cNvPr id="106" name="Group 105">
                  <a:extLst>
                    <a:ext uri="{FF2B5EF4-FFF2-40B4-BE49-F238E27FC236}">
                      <a16:creationId xmlns:a16="http://schemas.microsoft.com/office/drawing/2014/main" id="{E6849B39-3C1E-475F-8BD7-AFB6F9725685}"/>
                    </a:ext>
                  </a:extLst>
                </p:cNvPr>
                <p:cNvGrpSpPr/>
                <p:nvPr/>
              </p:nvGrpSpPr>
              <p:grpSpPr>
                <a:xfrm>
                  <a:off x="759811" y="1591407"/>
                  <a:ext cx="1603131" cy="724247"/>
                  <a:chOff x="3897923" y="890954"/>
                  <a:chExt cx="870439" cy="3974123"/>
                </a:xfrm>
              </p:grpSpPr>
              <p:sp>
                <p:nvSpPr>
                  <p:cNvPr id="110" name="Rectangle 109">
                    <a:extLst>
                      <a:ext uri="{FF2B5EF4-FFF2-40B4-BE49-F238E27FC236}">
                        <a16:creationId xmlns:a16="http://schemas.microsoft.com/office/drawing/2014/main" id="{85FC0AB2-F264-4C8E-B5C9-D4DA92749026}"/>
                      </a:ext>
                    </a:extLst>
                  </p:cNvPr>
                  <p:cNvSpPr/>
                  <p:nvPr/>
                </p:nvSpPr>
                <p:spPr>
                  <a:xfrm>
                    <a:off x="3897923" y="890954"/>
                    <a:ext cx="870439" cy="3974123"/>
                  </a:xfrm>
                  <a:prstGeom prst="rect">
                    <a:avLst/>
                  </a:prstGeom>
                  <a:solidFill>
                    <a:schemeClr val="accent3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111" name="Rectangle 110">
                    <a:extLst>
                      <a:ext uri="{FF2B5EF4-FFF2-40B4-BE49-F238E27FC236}">
                        <a16:creationId xmlns:a16="http://schemas.microsoft.com/office/drawing/2014/main" id="{9D93AE7B-044D-428B-AD99-311634E2E64E}"/>
                      </a:ext>
                    </a:extLst>
                  </p:cNvPr>
                  <p:cNvSpPr/>
                  <p:nvPr/>
                </p:nvSpPr>
                <p:spPr>
                  <a:xfrm>
                    <a:off x="4328746" y="890954"/>
                    <a:ext cx="439616" cy="3974123"/>
                  </a:xfrm>
                  <a:prstGeom prst="rect">
                    <a:avLst/>
                  </a:prstGeom>
                  <a:solidFill>
                    <a:schemeClr val="accent3">
                      <a:lumMod val="7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</p:grpSp>
            <p:sp>
              <p:nvSpPr>
                <p:cNvPr id="107" name="Rectangle 106">
                  <a:extLst>
                    <a:ext uri="{FF2B5EF4-FFF2-40B4-BE49-F238E27FC236}">
                      <a16:creationId xmlns:a16="http://schemas.microsoft.com/office/drawing/2014/main" id="{7CAB56D3-05CB-430E-A410-2FA6AC3A1AA6}"/>
                    </a:ext>
                  </a:extLst>
                </p:cNvPr>
                <p:cNvSpPr/>
                <p:nvPr/>
              </p:nvSpPr>
              <p:spPr>
                <a:xfrm>
                  <a:off x="1055818" y="2330074"/>
                  <a:ext cx="1011116" cy="375071"/>
                </a:xfrm>
                <a:prstGeom prst="rect">
                  <a:avLst/>
                </a:prstGeom>
                <a:solidFill>
                  <a:schemeClr val="accent1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8" name="Rectangle 107">
                  <a:extLst>
                    <a:ext uri="{FF2B5EF4-FFF2-40B4-BE49-F238E27FC236}">
                      <a16:creationId xmlns:a16="http://schemas.microsoft.com/office/drawing/2014/main" id="{154E9628-3239-4213-90C2-03BFFE3F7887}"/>
                    </a:ext>
                  </a:extLst>
                </p:cNvPr>
                <p:cNvSpPr/>
                <p:nvPr/>
              </p:nvSpPr>
              <p:spPr>
                <a:xfrm>
                  <a:off x="1429777" y="2705145"/>
                  <a:ext cx="274246" cy="419001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9" name="Rectangle 108">
                  <a:extLst>
                    <a:ext uri="{FF2B5EF4-FFF2-40B4-BE49-F238E27FC236}">
                      <a16:creationId xmlns:a16="http://schemas.microsoft.com/office/drawing/2014/main" id="{BB879579-3789-4C99-8D14-E4B5B6729812}"/>
                    </a:ext>
                  </a:extLst>
                </p:cNvPr>
                <p:cNvSpPr/>
                <p:nvPr/>
              </p:nvSpPr>
              <p:spPr>
                <a:xfrm>
                  <a:off x="1506693" y="3133868"/>
                  <a:ext cx="123633" cy="298939"/>
                </a:xfrm>
                <a:prstGeom prst="rect">
                  <a:avLst/>
                </a:prstGeom>
                <a:solidFill>
                  <a:schemeClr val="accent1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82" name="Freeform: Shape 81">
                <a:extLst>
                  <a:ext uri="{FF2B5EF4-FFF2-40B4-BE49-F238E27FC236}">
                    <a16:creationId xmlns:a16="http://schemas.microsoft.com/office/drawing/2014/main" id="{0C921237-0507-4305-9569-71EA93B90BB5}"/>
                  </a:ext>
                </a:extLst>
              </p:cNvPr>
              <p:cNvSpPr/>
              <p:nvPr/>
            </p:nvSpPr>
            <p:spPr>
              <a:xfrm>
                <a:off x="7065352" y="3543092"/>
                <a:ext cx="294608" cy="974060"/>
              </a:xfrm>
              <a:custGeom>
                <a:avLst/>
                <a:gdLst>
                  <a:gd name="connsiteX0" fmla="*/ 142121 w 152400"/>
                  <a:gd name="connsiteY0" fmla="*/ 516255 h 647700"/>
                  <a:gd name="connsiteX1" fmla="*/ 154504 w 152400"/>
                  <a:gd name="connsiteY1" fmla="*/ 254318 h 647700"/>
                  <a:gd name="connsiteX2" fmla="*/ 119261 w 152400"/>
                  <a:gd name="connsiteY2" fmla="*/ 180023 h 647700"/>
                  <a:gd name="connsiteX3" fmla="*/ 101164 w 152400"/>
                  <a:gd name="connsiteY3" fmla="*/ 54293 h 647700"/>
                  <a:gd name="connsiteX4" fmla="*/ 78304 w 152400"/>
                  <a:gd name="connsiteY4" fmla="*/ 0 h 647700"/>
                  <a:gd name="connsiteX5" fmla="*/ 78304 w 152400"/>
                  <a:gd name="connsiteY5" fmla="*/ 0 h 647700"/>
                  <a:gd name="connsiteX6" fmla="*/ 77351 w 152400"/>
                  <a:gd name="connsiteY6" fmla="*/ 0 h 647700"/>
                  <a:gd name="connsiteX7" fmla="*/ 76399 w 152400"/>
                  <a:gd name="connsiteY7" fmla="*/ 0 h 647700"/>
                  <a:gd name="connsiteX8" fmla="*/ 76399 w 152400"/>
                  <a:gd name="connsiteY8" fmla="*/ 0 h 647700"/>
                  <a:gd name="connsiteX9" fmla="*/ 53539 w 152400"/>
                  <a:gd name="connsiteY9" fmla="*/ 54293 h 647700"/>
                  <a:gd name="connsiteX10" fmla="*/ 35441 w 152400"/>
                  <a:gd name="connsiteY10" fmla="*/ 180023 h 647700"/>
                  <a:gd name="connsiteX11" fmla="*/ 199 w 152400"/>
                  <a:gd name="connsiteY11" fmla="*/ 254318 h 647700"/>
                  <a:gd name="connsiteX12" fmla="*/ 12581 w 152400"/>
                  <a:gd name="connsiteY12" fmla="*/ 516255 h 647700"/>
                  <a:gd name="connsiteX13" fmla="*/ 12581 w 152400"/>
                  <a:gd name="connsiteY13" fmla="*/ 575310 h 647700"/>
                  <a:gd name="connsiteX14" fmla="*/ 2104 w 152400"/>
                  <a:gd name="connsiteY14" fmla="*/ 638175 h 647700"/>
                  <a:gd name="connsiteX15" fmla="*/ 150694 w 152400"/>
                  <a:gd name="connsiteY15" fmla="*/ 638175 h 647700"/>
                  <a:gd name="connsiteX16" fmla="*/ 140216 w 152400"/>
                  <a:gd name="connsiteY16" fmla="*/ 575310 h 647700"/>
                  <a:gd name="connsiteX17" fmla="*/ 142121 w 152400"/>
                  <a:gd name="connsiteY17" fmla="*/ 516255 h 647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52400" h="647700">
                    <a:moveTo>
                      <a:pt x="142121" y="516255"/>
                    </a:moveTo>
                    <a:cubicBezTo>
                      <a:pt x="144026" y="476250"/>
                      <a:pt x="156409" y="300038"/>
                      <a:pt x="154504" y="254318"/>
                    </a:cubicBezTo>
                    <a:cubicBezTo>
                      <a:pt x="153551" y="218123"/>
                      <a:pt x="137359" y="208598"/>
                      <a:pt x="119261" y="180023"/>
                    </a:cubicBezTo>
                    <a:cubicBezTo>
                      <a:pt x="97354" y="145733"/>
                      <a:pt x="101164" y="93345"/>
                      <a:pt x="101164" y="54293"/>
                    </a:cubicBezTo>
                    <a:cubicBezTo>
                      <a:pt x="101164" y="27623"/>
                      <a:pt x="114499" y="952"/>
                      <a:pt x="78304" y="0"/>
                    </a:cubicBezTo>
                    <a:cubicBezTo>
                      <a:pt x="78304" y="0"/>
                      <a:pt x="78304" y="0"/>
                      <a:pt x="78304" y="0"/>
                    </a:cubicBezTo>
                    <a:cubicBezTo>
                      <a:pt x="78304" y="0"/>
                      <a:pt x="78304" y="0"/>
                      <a:pt x="77351" y="0"/>
                    </a:cubicBezTo>
                    <a:cubicBezTo>
                      <a:pt x="77351" y="0"/>
                      <a:pt x="77351" y="0"/>
                      <a:pt x="76399" y="0"/>
                    </a:cubicBezTo>
                    <a:cubicBezTo>
                      <a:pt x="76399" y="0"/>
                      <a:pt x="76399" y="0"/>
                      <a:pt x="76399" y="0"/>
                    </a:cubicBezTo>
                    <a:cubicBezTo>
                      <a:pt x="39251" y="952"/>
                      <a:pt x="52586" y="26670"/>
                      <a:pt x="53539" y="54293"/>
                    </a:cubicBezTo>
                    <a:cubicBezTo>
                      <a:pt x="53539" y="93345"/>
                      <a:pt x="57349" y="145733"/>
                      <a:pt x="35441" y="180023"/>
                    </a:cubicBezTo>
                    <a:cubicBezTo>
                      <a:pt x="17344" y="208598"/>
                      <a:pt x="1151" y="218123"/>
                      <a:pt x="199" y="254318"/>
                    </a:cubicBezTo>
                    <a:cubicBezTo>
                      <a:pt x="-1706" y="300038"/>
                      <a:pt x="10676" y="476250"/>
                      <a:pt x="12581" y="516255"/>
                    </a:cubicBezTo>
                    <a:cubicBezTo>
                      <a:pt x="13534" y="536258"/>
                      <a:pt x="14486" y="555308"/>
                      <a:pt x="12581" y="575310"/>
                    </a:cubicBezTo>
                    <a:cubicBezTo>
                      <a:pt x="11629" y="591503"/>
                      <a:pt x="-3611" y="623888"/>
                      <a:pt x="2104" y="638175"/>
                    </a:cubicBezTo>
                    <a:cubicBezTo>
                      <a:pt x="8771" y="655320"/>
                      <a:pt x="144026" y="655320"/>
                      <a:pt x="150694" y="638175"/>
                    </a:cubicBezTo>
                    <a:cubicBezTo>
                      <a:pt x="156409" y="623888"/>
                      <a:pt x="141169" y="590550"/>
                      <a:pt x="140216" y="575310"/>
                    </a:cubicBezTo>
                    <a:cubicBezTo>
                      <a:pt x="140216" y="555308"/>
                      <a:pt x="141169" y="535305"/>
                      <a:pt x="142121" y="516255"/>
                    </a:cubicBezTo>
                    <a:close/>
                  </a:path>
                </a:pathLst>
              </a:custGeom>
              <a:solidFill>
                <a:srgbClr val="04040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grpSp>
            <p:nvGrpSpPr>
              <p:cNvPr id="83" name="Group 82">
                <a:extLst>
                  <a:ext uri="{FF2B5EF4-FFF2-40B4-BE49-F238E27FC236}">
                    <a16:creationId xmlns:a16="http://schemas.microsoft.com/office/drawing/2014/main" id="{1A1680AF-A1E9-4208-AC29-667F010A790F}"/>
                  </a:ext>
                </a:extLst>
              </p:cNvPr>
              <p:cNvGrpSpPr/>
              <p:nvPr/>
            </p:nvGrpSpPr>
            <p:grpSpPr>
              <a:xfrm>
                <a:off x="4935139" y="1178574"/>
                <a:ext cx="1185686" cy="3323087"/>
                <a:chOff x="759811" y="527538"/>
                <a:chExt cx="1603131" cy="3974123"/>
              </a:xfrm>
            </p:grpSpPr>
            <p:grpSp>
              <p:nvGrpSpPr>
                <p:cNvPr id="96" name="Group 95">
                  <a:extLst>
                    <a:ext uri="{FF2B5EF4-FFF2-40B4-BE49-F238E27FC236}">
                      <a16:creationId xmlns:a16="http://schemas.microsoft.com/office/drawing/2014/main" id="{673A349D-CA5D-4582-9BF2-90E0B724EFA9}"/>
                    </a:ext>
                  </a:extLst>
                </p:cNvPr>
                <p:cNvGrpSpPr/>
                <p:nvPr/>
              </p:nvGrpSpPr>
              <p:grpSpPr>
                <a:xfrm>
                  <a:off x="1055818" y="527538"/>
                  <a:ext cx="1011116" cy="3974123"/>
                  <a:chOff x="3745523" y="738554"/>
                  <a:chExt cx="870439" cy="3974123"/>
                </a:xfrm>
              </p:grpSpPr>
              <p:sp>
                <p:nvSpPr>
                  <p:cNvPr id="103" name="Rectangle 102">
                    <a:extLst>
                      <a:ext uri="{FF2B5EF4-FFF2-40B4-BE49-F238E27FC236}">
                        <a16:creationId xmlns:a16="http://schemas.microsoft.com/office/drawing/2014/main" id="{D73BDD2D-F741-4562-9BFA-537F692B13F4}"/>
                      </a:ext>
                    </a:extLst>
                  </p:cNvPr>
                  <p:cNvSpPr/>
                  <p:nvPr/>
                </p:nvSpPr>
                <p:spPr>
                  <a:xfrm>
                    <a:off x="3745523" y="738554"/>
                    <a:ext cx="870439" cy="3974123"/>
                  </a:xfrm>
                  <a:prstGeom prst="rect">
                    <a:avLst/>
                  </a:prstGeom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104" name="Rectangle 103">
                    <a:extLst>
                      <a:ext uri="{FF2B5EF4-FFF2-40B4-BE49-F238E27FC236}">
                        <a16:creationId xmlns:a16="http://schemas.microsoft.com/office/drawing/2014/main" id="{E63B8F69-93F1-415E-A901-48304D065466}"/>
                      </a:ext>
                    </a:extLst>
                  </p:cNvPr>
                  <p:cNvSpPr/>
                  <p:nvPr/>
                </p:nvSpPr>
                <p:spPr>
                  <a:xfrm>
                    <a:off x="4176346" y="738554"/>
                    <a:ext cx="439616" cy="3974123"/>
                  </a:xfrm>
                  <a:prstGeom prst="rect">
                    <a:avLst/>
                  </a:prstGeom>
                  <a:solidFill>
                    <a:schemeClr val="accent1">
                      <a:lumMod val="7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</p:grpSp>
            <p:grpSp>
              <p:nvGrpSpPr>
                <p:cNvPr id="97" name="Group 96">
                  <a:extLst>
                    <a:ext uri="{FF2B5EF4-FFF2-40B4-BE49-F238E27FC236}">
                      <a16:creationId xmlns:a16="http://schemas.microsoft.com/office/drawing/2014/main" id="{EC71E804-88CD-438B-8E90-734EA21F8B11}"/>
                    </a:ext>
                  </a:extLst>
                </p:cNvPr>
                <p:cNvGrpSpPr/>
                <p:nvPr/>
              </p:nvGrpSpPr>
              <p:grpSpPr>
                <a:xfrm>
                  <a:off x="759811" y="1591407"/>
                  <a:ext cx="1603131" cy="724247"/>
                  <a:chOff x="3897923" y="890954"/>
                  <a:chExt cx="870439" cy="3974123"/>
                </a:xfrm>
              </p:grpSpPr>
              <p:sp>
                <p:nvSpPr>
                  <p:cNvPr id="101" name="Rectangle 100">
                    <a:extLst>
                      <a:ext uri="{FF2B5EF4-FFF2-40B4-BE49-F238E27FC236}">
                        <a16:creationId xmlns:a16="http://schemas.microsoft.com/office/drawing/2014/main" id="{E506F5BC-647B-424E-A116-269E0E457108}"/>
                      </a:ext>
                    </a:extLst>
                  </p:cNvPr>
                  <p:cNvSpPr/>
                  <p:nvPr/>
                </p:nvSpPr>
                <p:spPr>
                  <a:xfrm>
                    <a:off x="3897923" y="890954"/>
                    <a:ext cx="870439" cy="3974123"/>
                  </a:xfrm>
                  <a:prstGeom prst="rect">
                    <a:avLst/>
                  </a:prstGeom>
                  <a:solidFill>
                    <a:schemeClr val="accent3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102" name="Rectangle 101">
                    <a:extLst>
                      <a:ext uri="{FF2B5EF4-FFF2-40B4-BE49-F238E27FC236}">
                        <a16:creationId xmlns:a16="http://schemas.microsoft.com/office/drawing/2014/main" id="{E76222D3-DF4C-47AE-B6A8-6187BF65B7BD}"/>
                      </a:ext>
                    </a:extLst>
                  </p:cNvPr>
                  <p:cNvSpPr/>
                  <p:nvPr/>
                </p:nvSpPr>
                <p:spPr>
                  <a:xfrm>
                    <a:off x="4328746" y="890954"/>
                    <a:ext cx="439616" cy="3974123"/>
                  </a:xfrm>
                  <a:prstGeom prst="rect">
                    <a:avLst/>
                  </a:prstGeom>
                  <a:solidFill>
                    <a:schemeClr val="accent3">
                      <a:lumMod val="7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</p:grpSp>
            <p:sp>
              <p:nvSpPr>
                <p:cNvPr id="98" name="Rectangle 97">
                  <a:extLst>
                    <a:ext uri="{FF2B5EF4-FFF2-40B4-BE49-F238E27FC236}">
                      <a16:creationId xmlns:a16="http://schemas.microsoft.com/office/drawing/2014/main" id="{D2FE7CA5-4097-40BF-8A4A-A34C093F1CBD}"/>
                    </a:ext>
                  </a:extLst>
                </p:cNvPr>
                <p:cNvSpPr/>
                <p:nvPr/>
              </p:nvSpPr>
              <p:spPr>
                <a:xfrm>
                  <a:off x="1055818" y="2330074"/>
                  <a:ext cx="1011116" cy="375071"/>
                </a:xfrm>
                <a:prstGeom prst="rect">
                  <a:avLst/>
                </a:prstGeom>
                <a:solidFill>
                  <a:schemeClr val="accent1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99" name="Rectangle 98">
                  <a:extLst>
                    <a:ext uri="{FF2B5EF4-FFF2-40B4-BE49-F238E27FC236}">
                      <a16:creationId xmlns:a16="http://schemas.microsoft.com/office/drawing/2014/main" id="{662C9319-9D69-42B3-9DA8-8454A5DAF7F5}"/>
                    </a:ext>
                  </a:extLst>
                </p:cNvPr>
                <p:cNvSpPr/>
                <p:nvPr/>
              </p:nvSpPr>
              <p:spPr>
                <a:xfrm>
                  <a:off x="1429777" y="2705145"/>
                  <a:ext cx="274246" cy="419001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0" name="Rectangle 99">
                  <a:extLst>
                    <a:ext uri="{FF2B5EF4-FFF2-40B4-BE49-F238E27FC236}">
                      <a16:creationId xmlns:a16="http://schemas.microsoft.com/office/drawing/2014/main" id="{80D0E635-0A55-4DCB-A011-8F6805F2E88C}"/>
                    </a:ext>
                  </a:extLst>
                </p:cNvPr>
                <p:cNvSpPr/>
                <p:nvPr/>
              </p:nvSpPr>
              <p:spPr>
                <a:xfrm>
                  <a:off x="1506693" y="3133868"/>
                  <a:ext cx="123633" cy="298939"/>
                </a:xfrm>
                <a:prstGeom prst="rect">
                  <a:avLst/>
                </a:prstGeom>
                <a:solidFill>
                  <a:schemeClr val="accent1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84" name="Freeform: Shape 83">
                <a:extLst>
                  <a:ext uri="{FF2B5EF4-FFF2-40B4-BE49-F238E27FC236}">
                    <a16:creationId xmlns:a16="http://schemas.microsoft.com/office/drawing/2014/main" id="{B9381885-CFC1-42BE-B8BE-DA25B2A00FE8}"/>
                  </a:ext>
                </a:extLst>
              </p:cNvPr>
              <p:cNvSpPr/>
              <p:nvPr/>
            </p:nvSpPr>
            <p:spPr>
              <a:xfrm>
                <a:off x="5374689" y="3543092"/>
                <a:ext cx="294608" cy="974060"/>
              </a:xfrm>
              <a:custGeom>
                <a:avLst/>
                <a:gdLst>
                  <a:gd name="connsiteX0" fmla="*/ 142121 w 152400"/>
                  <a:gd name="connsiteY0" fmla="*/ 516255 h 647700"/>
                  <a:gd name="connsiteX1" fmla="*/ 154504 w 152400"/>
                  <a:gd name="connsiteY1" fmla="*/ 254318 h 647700"/>
                  <a:gd name="connsiteX2" fmla="*/ 119261 w 152400"/>
                  <a:gd name="connsiteY2" fmla="*/ 180023 h 647700"/>
                  <a:gd name="connsiteX3" fmla="*/ 101164 w 152400"/>
                  <a:gd name="connsiteY3" fmla="*/ 54293 h 647700"/>
                  <a:gd name="connsiteX4" fmla="*/ 78304 w 152400"/>
                  <a:gd name="connsiteY4" fmla="*/ 0 h 647700"/>
                  <a:gd name="connsiteX5" fmla="*/ 78304 w 152400"/>
                  <a:gd name="connsiteY5" fmla="*/ 0 h 647700"/>
                  <a:gd name="connsiteX6" fmla="*/ 77351 w 152400"/>
                  <a:gd name="connsiteY6" fmla="*/ 0 h 647700"/>
                  <a:gd name="connsiteX7" fmla="*/ 76399 w 152400"/>
                  <a:gd name="connsiteY7" fmla="*/ 0 h 647700"/>
                  <a:gd name="connsiteX8" fmla="*/ 76399 w 152400"/>
                  <a:gd name="connsiteY8" fmla="*/ 0 h 647700"/>
                  <a:gd name="connsiteX9" fmla="*/ 53539 w 152400"/>
                  <a:gd name="connsiteY9" fmla="*/ 54293 h 647700"/>
                  <a:gd name="connsiteX10" fmla="*/ 35441 w 152400"/>
                  <a:gd name="connsiteY10" fmla="*/ 180023 h 647700"/>
                  <a:gd name="connsiteX11" fmla="*/ 199 w 152400"/>
                  <a:gd name="connsiteY11" fmla="*/ 254318 h 647700"/>
                  <a:gd name="connsiteX12" fmla="*/ 12581 w 152400"/>
                  <a:gd name="connsiteY12" fmla="*/ 516255 h 647700"/>
                  <a:gd name="connsiteX13" fmla="*/ 12581 w 152400"/>
                  <a:gd name="connsiteY13" fmla="*/ 575310 h 647700"/>
                  <a:gd name="connsiteX14" fmla="*/ 2104 w 152400"/>
                  <a:gd name="connsiteY14" fmla="*/ 638175 h 647700"/>
                  <a:gd name="connsiteX15" fmla="*/ 150694 w 152400"/>
                  <a:gd name="connsiteY15" fmla="*/ 638175 h 647700"/>
                  <a:gd name="connsiteX16" fmla="*/ 140216 w 152400"/>
                  <a:gd name="connsiteY16" fmla="*/ 575310 h 647700"/>
                  <a:gd name="connsiteX17" fmla="*/ 142121 w 152400"/>
                  <a:gd name="connsiteY17" fmla="*/ 516255 h 647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52400" h="647700">
                    <a:moveTo>
                      <a:pt x="142121" y="516255"/>
                    </a:moveTo>
                    <a:cubicBezTo>
                      <a:pt x="144026" y="476250"/>
                      <a:pt x="156409" y="300038"/>
                      <a:pt x="154504" y="254318"/>
                    </a:cubicBezTo>
                    <a:cubicBezTo>
                      <a:pt x="153551" y="218123"/>
                      <a:pt x="137359" y="208598"/>
                      <a:pt x="119261" y="180023"/>
                    </a:cubicBezTo>
                    <a:cubicBezTo>
                      <a:pt x="97354" y="145733"/>
                      <a:pt x="101164" y="93345"/>
                      <a:pt x="101164" y="54293"/>
                    </a:cubicBezTo>
                    <a:cubicBezTo>
                      <a:pt x="101164" y="27623"/>
                      <a:pt x="114499" y="952"/>
                      <a:pt x="78304" y="0"/>
                    </a:cubicBezTo>
                    <a:cubicBezTo>
                      <a:pt x="78304" y="0"/>
                      <a:pt x="78304" y="0"/>
                      <a:pt x="78304" y="0"/>
                    </a:cubicBezTo>
                    <a:cubicBezTo>
                      <a:pt x="78304" y="0"/>
                      <a:pt x="78304" y="0"/>
                      <a:pt x="77351" y="0"/>
                    </a:cubicBezTo>
                    <a:cubicBezTo>
                      <a:pt x="77351" y="0"/>
                      <a:pt x="77351" y="0"/>
                      <a:pt x="76399" y="0"/>
                    </a:cubicBezTo>
                    <a:cubicBezTo>
                      <a:pt x="76399" y="0"/>
                      <a:pt x="76399" y="0"/>
                      <a:pt x="76399" y="0"/>
                    </a:cubicBezTo>
                    <a:cubicBezTo>
                      <a:pt x="39251" y="952"/>
                      <a:pt x="52586" y="26670"/>
                      <a:pt x="53539" y="54293"/>
                    </a:cubicBezTo>
                    <a:cubicBezTo>
                      <a:pt x="53539" y="93345"/>
                      <a:pt x="57349" y="145733"/>
                      <a:pt x="35441" y="180023"/>
                    </a:cubicBezTo>
                    <a:cubicBezTo>
                      <a:pt x="17344" y="208598"/>
                      <a:pt x="1151" y="218123"/>
                      <a:pt x="199" y="254318"/>
                    </a:cubicBezTo>
                    <a:cubicBezTo>
                      <a:pt x="-1706" y="300038"/>
                      <a:pt x="10676" y="476250"/>
                      <a:pt x="12581" y="516255"/>
                    </a:cubicBezTo>
                    <a:cubicBezTo>
                      <a:pt x="13534" y="536258"/>
                      <a:pt x="14486" y="555308"/>
                      <a:pt x="12581" y="575310"/>
                    </a:cubicBezTo>
                    <a:cubicBezTo>
                      <a:pt x="11629" y="591503"/>
                      <a:pt x="-3611" y="623888"/>
                      <a:pt x="2104" y="638175"/>
                    </a:cubicBezTo>
                    <a:cubicBezTo>
                      <a:pt x="8771" y="655320"/>
                      <a:pt x="144026" y="655320"/>
                      <a:pt x="150694" y="638175"/>
                    </a:cubicBezTo>
                    <a:cubicBezTo>
                      <a:pt x="156409" y="623888"/>
                      <a:pt x="141169" y="590550"/>
                      <a:pt x="140216" y="575310"/>
                    </a:cubicBezTo>
                    <a:cubicBezTo>
                      <a:pt x="140216" y="555308"/>
                      <a:pt x="141169" y="535305"/>
                      <a:pt x="142121" y="516255"/>
                    </a:cubicBezTo>
                    <a:close/>
                  </a:path>
                </a:pathLst>
              </a:custGeom>
              <a:solidFill>
                <a:srgbClr val="04040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grpSp>
            <p:nvGrpSpPr>
              <p:cNvPr id="85" name="Group 84">
                <a:extLst>
                  <a:ext uri="{FF2B5EF4-FFF2-40B4-BE49-F238E27FC236}">
                    <a16:creationId xmlns:a16="http://schemas.microsoft.com/office/drawing/2014/main" id="{076C31E6-7C3D-41E3-8695-D15BDA240B9E}"/>
                  </a:ext>
                </a:extLst>
              </p:cNvPr>
              <p:cNvGrpSpPr/>
              <p:nvPr/>
            </p:nvGrpSpPr>
            <p:grpSpPr>
              <a:xfrm>
                <a:off x="3244476" y="1178574"/>
                <a:ext cx="1185686" cy="3323087"/>
                <a:chOff x="759811" y="527538"/>
                <a:chExt cx="1603131" cy="3974123"/>
              </a:xfrm>
            </p:grpSpPr>
            <p:grpSp>
              <p:nvGrpSpPr>
                <p:cNvPr id="87" name="Group 86">
                  <a:extLst>
                    <a:ext uri="{FF2B5EF4-FFF2-40B4-BE49-F238E27FC236}">
                      <a16:creationId xmlns:a16="http://schemas.microsoft.com/office/drawing/2014/main" id="{911E2165-F4A9-4D77-91FD-BCFC48CDBC8E}"/>
                    </a:ext>
                  </a:extLst>
                </p:cNvPr>
                <p:cNvGrpSpPr/>
                <p:nvPr/>
              </p:nvGrpSpPr>
              <p:grpSpPr>
                <a:xfrm>
                  <a:off x="1055818" y="527538"/>
                  <a:ext cx="1011116" cy="3974123"/>
                  <a:chOff x="3745523" y="738554"/>
                  <a:chExt cx="870439" cy="3974123"/>
                </a:xfrm>
              </p:grpSpPr>
              <p:sp>
                <p:nvSpPr>
                  <p:cNvPr id="94" name="Rectangle 93">
                    <a:extLst>
                      <a:ext uri="{FF2B5EF4-FFF2-40B4-BE49-F238E27FC236}">
                        <a16:creationId xmlns:a16="http://schemas.microsoft.com/office/drawing/2014/main" id="{73781FFF-6289-4D2E-BC7E-D36943225C66}"/>
                      </a:ext>
                    </a:extLst>
                  </p:cNvPr>
                  <p:cNvSpPr/>
                  <p:nvPr/>
                </p:nvSpPr>
                <p:spPr>
                  <a:xfrm>
                    <a:off x="3745523" y="738554"/>
                    <a:ext cx="870439" cy="3974123"/>
                  </a:xfrm>
                  <a:prstGeom prst="rect">
                    <a:avLst/>
                  </a:prstGeom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95" name="Rectangle 94">
                    <a:extLst>
                      <a:ext uri="{FF2B5EF4-FFF2-40B4-BE49-F238E27FC236}">
                        <a16:creationId xmlns:a16="http://schemas.microsoft.com/office/drawing/2014/main" id="{9FCE2C11-6FD9-45C9-AEB8-33A834C70C96}"/>
                      </a:ext>
                    </a:extLst>
                  </p:cNvPr>
                  <p:cNvSpPr/>
                  <p:nvPr/>
                </p:nvSpPr>
                <p:spPr>
                  <a:xfrm>
                    <a:off x="4176346" y="738554"/>
                    <a:ext cx="439616" cy="3974123"/>
                  </a:xfrm>
                  <a:prstGeom prst="rect">
                    <a:avLst/>
                  </a:prstGeom>
                  <a:solidFill>
                    <a:schemeClr val="accent1">
                      <a:lumMod val="7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</p:grpSp>
            <p:grpSp>
              <p:nvGrpSpPr>
                <p:cNvPr id="88" name="Group 87">
                  <a:extLst>
                    <a:ext uri="{FF2B5EF4-FFF2-40B4-BE49-F238E27FC236}">
                      <a16:creationId xmlns:a16="http://schemas.microsoft.com/office/drawing/2014/main" id="{94F8E8CA-B464-4B17-9A6D-C607B0D3352A}"/>
                    </a:ext>
                  </a:extLst>
                </p:cNvPr>
                <p:cNvGrpSpPr/>
                <p:nvPr/>
              </p:nvGrpSpPr>
              <p:grpSpPr>
                <a:xfrm>
                  <a:off x="759811" y="1591407"/>
                  <a:ext cx="1603131" cy="724247"/>
                  <a:chOff x="3897923" y="890954"/>
                  <a:chExt cx="870439" cy="3974123"/>
                </a:xfrm>
              </p:grpSpPr>
              <p:sp>
                <p:nvSpPr>
                  <p:cNvPr id="92" name="Rectangle 91">
                    <a:extLst>
                      <a:ext uri="{FF2B5EF4-FFF2-40B4-BE49-F238E27FC236}">
                        <a16:creationId xmlns:a16="http://schemas.microsoft.com/office/drawing/2014/main" id="{48E2915E-DE56-4F65-9781-8FA569702DCD}"/>
                      </a:ext>
                    </a:extLst>
                  </p:cNvPr>
                  <p:cNvSpPr/>
                  <p:nvPr/>
                </p:nvSpPr>
                <p:spPr>
                  <a:xfrm>
                    <a:off x="3897923" y="890954"/>
                    <a:ext cx="870439" cy="3974123"/>
                  </a:xfrm>
                  <a:prstGeom prst="rect">
                    <a:avLst/>
                  </a:prstGeom>
                  <a:solidFill>
                    <a:schemeClr val="accent3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93" name="Rectangle 92">
                    <a:extLst>
                      <a:ext uri="{FF2B5EF4-FFF2-40B4-BE49-F238E27FC236}">
                        <a16:creationId xmlns:a16="http://schemas.microsoft.com/office/drawing/2014/main" id="{031F0C8C-5979-41BF-9B92-CBCDA7F20198}"/>
                      </a:ext>
                    </a:extLst>
                  </p:cNvPr>
                  <p:cNvSpPr/>
                  <p:nvPr/>
                </p:nvSpPr>
                <p:spPr>
                  <a:xfrm>
                    <a:off x="4328746" y="890954"/>
                    <a:ext cx="439616" cy="3974123"/>
                  </a:xfrm>
                  <a:prstGeom prst="rect">
                    <a:avLst/>
                  </a:prstGeom>
                  <a:solidFill>
                    <a:schemeClr val="accent3">
                      <a:lumMod val="7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</p:grpSp>
            <p:sp>
              <p:nvSpPr>
                <p:cNvPr id="89" name="Rectangle 88">
                  <a:extLst>
                    <a:ext uri="{FF2B5EF4-FFF2-40B4-BE49-F238E27FC236}">
                      <a16:creationId xmlns:a16="http://schemas.microsoft.com/office/drawing/2014/main" id="{0DA4F57E-09F2-4ABE-852C-E9593141E324}"/>
                    </a:ext>
                  </a:extLst>
                </p:cNvPr>
                <p:cNvSpPr/>
                <p:nvPr/>
              </p:nvSpPr>
              <p:spPr>
                <a:xfrm>
                  <a:off x="1055818" y="2330074"/>
                  <a:ext cx="1011116" cy="375071"/>
                </a:xfrm>
                <a:prstGeom prst="rect">
                  <a:avLst/>
                </a:prstGeom>
                <a:solidFill>
                  <a:schemeClr val="accent1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90" name="Rectangle 89">
                  <a:extLst>
                    <a:ext uri="{FF2B5EF4-FFF2-40B4-BE49-F238E27FC236}">
                      <a16:creationId xmlns:a16="http://schemas.microsoft.com/office/drawing/2014/main" id="{54B17DB4-8BCB-4A8C-B765-88EF3A9697D0}"/>
                    </a:ext>
                  </a:extLst>
                </p:cNvPr>
                <p:cNvSpPr/>
                <p:nvPr/>
              </p:nvSpPr>
              <p:spPr>
                <a:xfrm>
                  <a:off x="1429777" y="2705145"/>
                  <a:ext cx="274246" cy="419001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91" name="Rectangle 90">
                  <a:extLst>
                    <a:ext uri="{FF2B5EF4-FFF2-40B4-BE49-F238E27FC236}">
                      <a16:creationId xmlns:a16="http://schemas.microsoft.com/office/drawing/2014/main" id="{D3AA4443-5AD7-4B67-B9D3-EC1B7DE21842}"/>
                    </a:ext>
                  </a:extLst>
                </p:cNvPr>
                <p:cNvSpPr/>
                <p:nvPr/>
              </p:nvSpPr>
              <p:spPr>
                <a:xfrm>
                  <a:off x="1506693" y="3133868"/>
                  <a:ext cx="123633" cy="298939"/>
                </a:xfrm>
                <a:prstGeom prst="rect">
                  <a:avLst/>
                </a:prstGeom>
                <a:solidFill>
                  <a:schemeClr val="accent1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86" name="Freeform: Shape 85">
                <a:extLst>
                  <a:ext uri="{FF2B5EF4-FFF2-40B4-BE49-F238E27FC236}">
                    <a16:creationId xmlns:a16="http://schemas.microsoft.com/office/drawing/2014/main" id="{04CE9630-BC49-4353-9BB6-F575496EAFDC}"/>
                  </a:ext>
                </a:extLst>
              </p:cNvPr>
              <p:cNvSpPr/>
              <p:nvPr/>
            </p:nvSpPr>
            <p:spPr>
              <a:xfrm>
                <a:off x="3684026" y="3543092"/>
                <a:ext cx="294608" cy="974060"/>
              </a:xfrm>
              <a:custGeom>
                <a:avLst/>
                <a:gdLst>
                  <a:gd name="connsiteX0" fmla="*/ 142121 w 152400"/>
                  <a:gd name="connsiteY0" fmla="*/ 516255 h 647700"/>
                  <a:gd name="connsiteX1" fmla="*/ 154504 w 152400"/>
                  <a:gd name="connsiteY1" fmla="*/ 254318 h 647700"/>
                  <a:gd name="connsiteX2" fmla="*/ 119261 w 152400"/>
                  <a:gd name="connsiteY2" fmla="*/ 180023 h 647700"/>
                  <a:gd name="connsiteX3" fmla="*/ 101164 w 152400"/>
                  <a:gd name="connsiteY3" fmla="*/ 54293 h 647700"/>
                  <a:gd name="connsiteX4" fmla="*/ 78304 w 152400"/>
                  <a:gd name="connsiteY4" fmla="*/ 0 h 647700"/>
                  <a:gd name="connsiteX5" fmla="*/ 78304 w 152400"/>
                  <a:gd name="connsiteY5" fmla="*/ 0 h 647700"/>
                  <a:gd name="connsiteX6" fmla="*/ 77351 w 152400"/>
                  <a:gd name="connsiteY6" fmla="*/ 0 h 647700"/>
                  <a:gd name="connsiteX7" fmla="*/ 76399 w 152400"/>
                  <a:gd name="connsiteY7" fmla="*/ 0 h 647700"/>
                  <a:gd name="connsiteX8" fmla="*/ 76399 w 152400"/>
                  <a:gd name="connsiteY8" fmla="*/ 0 h 647700"/>
                  <a:gd name="connsiteX9" fmla="*/ 53539 w 152400"/>
                  <a:gd name="connsiteY9" fmla="*/ 54293 h 647700"/>
                  <a:gd name="connsiteX10" fmla="*/ 35441 w 152400"/>
                  <a:gd name="connsiteY10" fmla="*/ 180023 h 647700"/>
                  <a:gd name="connsiteX11" fmla="*/ 199 w 152400"/>
                  <a:gd name="connsiteY11" fmla="*/ 254318 h 647700"/>
                  <a:gd name="connsiteX12" fmla="*/ 12581 w 152400"/>
                  <a:gd name="connsiteY12" fmla="*/ 516255 h 647700"/>
                  <a:gd name="connsiteX13" fmla="*/ 12581 w 152400"/>
                  <a:gd name="connsiteY13" fmla="*/ 575310 h 647700"/>
                  <a:gd name="connsiteX14" fmla="*/ 2104 w 152400"/>
                  <a:gd name="connsiteY14" fmla="*/ 638175 h 647700"/>
                  <a:gd name="connsiteX15" fmla="*/ 150694 w 152400"/>
                  <a:gd name="connsiteY15" fmla="*/ 638175 h 647700"/>
                  <a:gd name="connsiteX16" fmla="*/ 140216 w 152400"/>
                  <a:gd name="connsiteY16" fmla="*/ 575310 h 647700"/>
                  <a:gd name="connsiteX17" fmla="*/ 142121 w 152400"/>
                  <a:gd name="connsiteY17" fmla="*/ 516255 h 647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52400" h="647700">
                    <a:moveTo>
                      <a:pt x="142121" y="516255"/>
                    </a:moveTo>
                    <a:cubicBezTo>
                      <a:pt x="144026" y="476250"/>
                      <a:pt x="156409" y="300038"/>
                      <a:pt x="154504" y="254318"/>
                    </a:cubicBezTo>
                    <a:cubicBezTo>
                      <a:pt x="153551" y="218123"/>
                      <a:pt x="137359" y="208598"/>
                      <a:pt x="119261" y="180023"/>
                    </a:cubicBezTo>
                    <a:cubicBezTo>
                      <a:pt x="97354" y="145733"/>
                      <a:pt x="101164" y="93345"/>
                      <a:pt x="101164" y="54293"/>
                    </a:cubicBezTo>
                    <a:cubicBezTo>
                      <a:pt x="101164" y="27623"/>
                      <a:pt x="114499" y="952"/>
                      <a:pt x="78304" y="0"/>
                    </a:cubicBezTo>
                    <a:cubicBezTo>
                      <a:pt x="78304" y="0"/>
                      <a:pt x="78304" y="0"/>
                      <a:pt x="78304" y="0"/>
                    </a:cubicBezTo>
                    <a:cubicBezTo>
                      <a:pt x="78304" y="0"/>
                      <a:pt x="78304" y="0"/>
                      <a:pt x="77351" y="0"/>
                    </a:cubicBezTo>
                    <a:cubicBezTo>
                      <a:pt x="77351" y="0"/>
                      <a:pt x="77351" y="0"/>
                      <a:pt x="76399" y="0"/>
                    </a:cubicBezTo>
                    <a:cubicBezTo>
                      <a:pt x="76399" y="0"/>
                      <a:pt x="76399" y="0"/>
                      <a:pt x="76399" y="0"/>
                    </a:cubicBezTo>
                    <a:cubicBezTo>
                      <a:pt x="39251" y="952"/>
                      <a:pt x="52586" y="26670"/>
                      <a:pt x="53539" y="54293"/>
                    </a:cubicBezTo>
                    <a:cubicBezTo>
                      <a:pt x="53539" y="93345"/>
                      <a:pt x="57349" y="145733"/>
                      <a:pt x="35441" y="180023"/>
                    </a:cubicBezTo>
                    <a:cubicBezTo>
                      <a:pt x="17344" y="208598"/>
                      <a:pt x="1151" y="218123"/>
                      <a:pt x="199" y="254318"/>
                    </a:cubicBezTo>
                    <a:cubicBezTo>
                      <a:pt x="-1706" y="300038"/>
                      <a:pt x="10676" y="476250"/>
                      <a:pt x="12581" y="516255"/>
                    </a:cubicBezTo>
                    <a:cubicBezTo>
                      <a:pt x="13534" y="536258"/>
                      <a:pt x="14486" y="555308"/>
                      <a:pt x="12581" y="575310"/>
                    </a:cubicBezTo>
                    <a:cubicBezTo>
                      <a:pt x="11629" y="591503"/>
                      <a:pt x="-3611" y="623888"/>
                      <a:pt x="2104" y="638175"/>
                    </a:cubicBezTo>
                    <a:cubicBezTo>
                      <a:pt x="8771" y="655320"/>
                      <a:pt x="144026" y="655320"/>
                      <a:pt x="150694" y="638175"/>
                    </a:cubicBezTo>
                    <a:cubicBezTo>
                      <a:pt x="156409" y="623888"/>
                      <a:pt x="141169" y="590550"/>
                      <a:pt x="140216" y="575310"/>
                    </a:cubicBezTo>
                    <a:cubicBezTo>
                      <a:pt x="140216" y="555308"/>
                      <a:pt x="141169" y="535305"/>
                      <a:pt x="142121" y="516255"/>
                    </a:cubicBezTo>
                    <a:close/>
                  </a:path>
                </a:pathLst>
              </a:custGeom>
              <a:solidFill>
                <a:srgbClr val="04040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grpSp>
        <p:nvGrpSpPr>
          <p:cNvPr id="126" name="Group 125">
            <a:extLst>
              <a:ext uri="{FF2B5EF4-FFF2-40B4-BE49-F238E27FC236}">
                <a16:creationId xmlns:a16="http://schemas.microsoft.com/office/drawing/2014/main" id="{5F6B2CB2-A23E-439A-B6FE-8ABDF41AA9B2}"/>
              </a:ext>
            </a:extLst>
          </p:cNvPr>
          <p:cNvGrpSpPr/>
          <p:nvPr/>
        </p:nvGrpSpPr>
        <p:grpSpPr>
          <a:xfrm>
            <a:off x="7565876" y="4348876"/>
            <a:ext cx="4190657" cy="2083614"/>
            <a:chOff x="2141211" y="1548026"/>
            <a:chExt cx="9211525" cy="4580013"/>
          </a:xfrm>
        </p:grpSpPr>
        <p:grpSp>
          <p:nvGrpSpPr>
            <p:cNvPr id="127" name="Group 126">
              <a:extLst>
                <a:ext uri="{FF2B5EF4-FFF2-40B4-BE49-F238E27FC236}">
                  <a16:creationId xmlns:a16="http://schemas.microsoft.com/office/drawing/2014/main" id="{207EAB9B-AF26-4450-8D8B-167B404C8CD8}"/>
                </a:ext>
              </a:extLst>
            </p:cNvPr>
            <p:cNvGrpSpPr/>
            <p:nvPr/>
          </p:nvGrpSpPr>
          <p:grpSpPr>
            <a:xfrm>
              <a:off x="2141211" y="2961574"/>
              <a:ext cx="4458905" cy="3166465"/>
              <a:chOff x="2141211" y="2961574"/>
              <a:chExt cx="4458905" cy="3166465"/>
            </a:xfrm>
          </p:grpSpPr>
          <p:grpSp>
            <p:nvGrpSpPr>
              <p:cNvPr id="195" name="Group 194">
                <a:extLst>
                  <a:ext uri="{FF2B5EF4-FFF2-40B4-BE49-F238E27FC236}">
                    <a16:creationId xmlns:a16="http://schemas.microsoft.com/office/drawing/2014/main" id="{125D6A78-CAD3-4839-8F48-C47E41A369DC}"/>
                  </a:ext>
                </a:extLst>
              </p:cNvPr>
              <p:cNvGrpSpPr/>
              <p:nvPr/>
            </p:nvGrpSpPr>
            <p:grpSpPr>
              <a:xfrm>
                <a:off x="2141211" y="3646500"/>
                <a:ext cx="4458905" cy="2481539"/>
                <a:chOff x="2049404" y="3512503"/>
                <a:chExt cx="4458905" cy="2481539"/>
              </a:xfrm>
            </p:grpSpPr>
            <p:sp>
              <p:nvSpPr>
                <p:cNvPr id="252" name="Rectangle 251">
                  <a:extLst>
                    <a:ext uri="{FF2B5EF4-FFF2-40B4-BE49-F238E27FC236}">
                      <a16:creationId xmlns:a16="http://schemas.microsoft.com/office/drawing/2014/main" id="{B1D59065-2522-4028-81F1-D5F492F4F1DC}"/>
                    </a:ext>
                  </a:extLst>
                </p:cNvPr>
                <p:cNvSpPr/>
                <p:nvPr/>
              </p:nvSpPr>
              <p:spPr>
                <a:xfrm>
                  <a:off x="2049404" y="3512503"/>
                  <a:ext cx="4458905" cy="2481539"/>
                </a:xfrm>
                <a:prstGeom prst="rect">
                  <a:avLst/>
                </a:prstGeom>
                <a:solidFill>
                  <a:schemeClr val="bg1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253" name="Rectangle 252">
                  <a:extLst>
                    <a:ext uri="{FF2B5EF4-FFF2-40B4-BE49-F238E27FC236}">
                      <a16:creationId xmlns:a16="http://schemas.microsoft.com/office/drawing/2014/main" id="{510DCFAF-AB17-4258-BB0C-2E3B5BFD5777}"/>
                    </a:ext>
                  </a:extLst>
                </p:cNvPr>
                <p:cNvSpPr/>
                <p:nvPr/>
              </p:nvSpPr>
              <p:spPr>
                <a:xfrm>
                  <a:off x="2049404" y="3764590"/>
                  <a:ext cx="4458905" cy="2229452"/>
                </a:xfrm>
                <a:prstGeom prst="rect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196" name="Rectangle: Top Corners Rounded 195">
                <a:extLst>
                  <a:ext uri="{FF2B5EF4-FFF2-40B4-BE49-F238E27FC236}">
                    <a16:creationId xmlns:a16="http://schemas.microsoft.com/office/drawing/2014/main" id="{2EEA2A34-466B-4433-B5BB-4E6F62D66B08}"/>
                  </a:ext>
                </a:extLst>
              </p:cNvPr>
              <p:cNvSpPr/>
              <p:nvPr/>
            </p:nvSpPr>
            <p:spPr>
              <a:xfrm>
                <a:off x="3302673" y="4426085"/>
                <a:ext cx="731071" cy="16929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97" name="Rectangle 196">
                <a:extLst>
                  <a:ext uri="{FF2B5EF4-FFF2-40B4-BE49-F238E27FC236}">
                    <a16:creationId xmlns:a16="http://schemas.microsoft.com/office/drawing/2014/main" id="{738599C5-0B29-44BA-9E11-EDFDAA318CBD}"/>
                  </a:ext>
                </a:extLst>
              </p:cNvPr>
              <p:cNvSpPr/>
              <p:nvPr/>
            </p:nvSpPr>
            <p:spPr>
              <a:xfrm>
                <a:off x="3683564" y="4761245"/>
                <a:ext cx="350180" cy="1357740"/>
              </a:xfrm>
              <a:prstGeom prst="rect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198" name="Group 197">
                <a:extLst>
                  <a:ext uri="{FF2B5EF4-FFF2-40B4-BE49-F238E27FC236}">
                    <a16:creationId xmlns:a16="http://schemas.microsoft.com/office/drawing/2014/main" id="{56B712C9-5F08-49D2-B48E-9E58BF4D67F6}"/>
                  </a:ext>
                </a:extLst>
              </p:cNvPr>
              <p:cNvGrpSpPr/>
              <p:nvPr/>
            </p:nvGrpSpPr>
            <p:grpSpPr>
              <a:xfrm>
                <a:off x="2317238" y="3976797"/>
                <a:ext cx="379603" cy="2139464"/>
                <a:chOff x="-2634905" y="4064178"/>
                <a:chExt cx="379603" cy="2139464"/>
              </a:xfrm>
            </p:grpSpPr>
            <p:sp>
              <p:nvSpPr>
                <p:cNvPr id="240" name="Oval 239">
                  <a:extLst>
                    <a:ext uri="{FF2B5EF4-FFF2-40B4-BE49-F238E27FC236}">
                      <a16:creationId xmlns:a16="http://schemas.microsoft.com/office/drawing/2014/main" id="{A6C7FAB4-F041-4919-9836-A430BB534941}"/>
                    </a:ext>
                  </a:extLst>
                </p:cNvPr>
                <p:cNvSpPr/>
                <p:nvPr/>
              </p:nvSpPr>
              <p:spPr>
                <a:xfrm>
                  <a:off x="-2634905" y="4064178"/>
                  <a:ext cx="379603" cy="379603"/>
                </a:xfrm>
                <a:prstGeom prst="ellipse">
                  <a:avLst/>
                </a:pr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41" name="Rectangle: Top Corners Rounded 240">
                  <a:extLst>
                    <a:ext uri="{FF2B5EF4-FFF2-40B4-BE49-F238E27FC236}">
                      <a16:creationId xmlns:a16="http://schemas.microsoft.com/office/drawing/2014/main" id="{A387ECB2-87F8-4D48-B639-92AD1FDFB2D8}"/>
                    </a:ext>
                  </a:extLst>
                </p:cNvPr>
                <p:cNvSpPr/>
                <p:nvPr/>
              </p:nvSpPr>
              <p:spPr>
                <a:xfrm>
                  <a:off x="-2559476" y="4139682"/>
                  <a:ext cx="240928" cy="2063960"/>
                </a:xfrm>
                <a:prstGeom prst="round2SameRect">
                  <a:avLst>
                    <a:gd name="adj1" fmla="val 50000"/>
                    <a:gd name="adj2" fmla="val 0"/>
                  </a:avLst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42" name="Rectangle 241">
                  <a:extLst>
                    <a:ext uri="{FF2B5EF4-FFF2-40B4-BE49-F238E27FC236}">
                      <a16:creationId xmlns:a16="http://schemas.microsoft.com/office/drawing/2014/main" id="{E3859EB6-21A3-4B48-9844-C8355420C472}"/>
                    </a:ext>
                  </a:extLst>
                </p:cNvPr>
                <p:cNvSpPr/>
                <p:nvPr/>
              </p:nvSpPr>
              <p:spPr>
                <a:xfrm>
                  <a:off x="-2433468" y="4271109"/>
                  <a:ext cx="120438" cy="1932533"/>
                </a:xfrm>
                <a:prstGeom prst="rect">
                  <a:avLst/>
                </a:pr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grpSp>
              <p:nvGrpSpPr>
                <p:cNvPr id="243" name="Group 242">
                  <a:extLst>
                    <a:ext uri="{FF2B5EF4-FFF2-40B4-BE49-F238E27FC236}">
                      <a16:creationId xmlns:a16="http://schemas.microsoft.com/office/drawing/2014/main" id="{C86A9340-B0A6-432E-8199-13DAA7280716}"/>
                    </a:ext>
                  </a:extLst>
                </p:cNvPr>
                <p:cNvGrpSpPr/>
                <p:nvPr/>
              </p:nvGrpSpPr>
              <p:grpSpPr>
                <a:xfrm>
                  <a:off x="-2605327" y="4699470"/>
                  <a:ext cx="348698" cy="148770"/>
                  <a:chOff x="2203573" y="4490681"/>
                  <a:chExt cx="348698" cy="148770"/>
                </a:xfrm>
              </p:grpSpPr>
              <p:sp>
                <p:nvSpPr>
                  <p:cNvPr id="250" name="Rectangle 249">
                    <a:extLst>
                      <a:ext uri="{FF2B5EF4-FFF2-40B4-BE49-F238E27FC236}">
                        <a16:creationId xmlns:a16="http://schemas.microsoft.com/office/drawing/2014/main" id="{8875E8C0-33A1-4D93-9D54-996DCDFC2F2E}"/>
                      </a:ext>
                    </a:extLst>
                  </p:cNvPr>
                  <p:cNvSpPr/>
                  <p:nvPr/>
                </p:nvSpPr>
                <p:spPr>
                  <a:xfrm>
                    <a:off x="2203573" y="4490681"/>
                    <a:ext cx="177271" cy="148770"/>
                  </a:xfrm>
                  <a:prstGeom prst="rect">
                    <a:avLst/>
                  </a:prstGeom>
                  <a:solidFill>
                    <a:schemeClr val="accent1">
                      <a:lumMod val="60000"/>
                      <a:lumOff val="4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251" name="Rectangle 250">
                    <a:extLst>
                      <a:ext uri="{FF2B5EF4-FFF2-40B4-BE49-F238E27FC236}">
                        <a16:creationId xmlns:a16="http://schemas.microsoft.com/office/drawing/2014/main" id="{CD1CCAA4-2335-463D-854B-8E266103045A}"/>
                      </a:ext>
                    </a:extLst>
                  </p:cNvPr>
                  <p:cNvSpPr/>
                  <p:nvPr/>
                </p:nvSpPr>
                <p:spPr>
                  <a:xfrm>
                    <a:off x="2375000" y="4490681"/>
                    <a:ext cx="177271" cy="148770"/>
                  </a:xfrm>
                  <a:prstGeom prst="rect">
                    <a:avLst/>
                  </a:prstGeom>
                  <a:solidFill>
                    <a:schemeClr val="accent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</p:grpSp>
            <p:grpSp>
              <p:nvGrpSpPr>
                <p:cNvPr id="244" name="Group 243">
                  <a:extLst>
                    <a:ext uri="{FF2B5EF4-FFF2-40B4-BE49-F238E27FC236}">
                      <a16:creationId xmlns:a16="http://schemas.microsoft.com/office/drawing/2014/main" id="{6DF0FA47-2726-4529-96E5-9DC12CDF5C19}"/>
                    </a:ext>
                  </a:extLst>
                </p:cNvPr>
                <p:cNvGrpSpPr/>
                <p:nvPr/>
              </p:nvGrpSpPr>
              <p:grpSpPr>
                <a:xfrm>
                  <a:off x="-2605327" y="5103800"/>
                  <a:ext cx="348698" cy="148770"/>
                  <a:chOff x="2203573" y="4490681"/>
                  <a:chExt cx="348698" cy="148770"/>
                </a:xfrm>
              </p:grpSpPr>
              <p:sp>
                <p:nvSpPr>
                  <p:cNvPr id="248" name="Rectangle 247">
                    <a:extLst>
                      <a:ext uri="{FF2B5EF4-FFF2-40B4-BE49-F238E27FC236}">
                        <a16:creationId xmlns:a16="http://schemas.microsoft.com/office/drawing/2014/main" id="{2CCDDA18-F482-4412-9C89-9AF91F52114D}"/>
                      </a:ext>
                    </a:extLst>
                  </p:cNvPr>
                  <p:cNvSpPr/>
                  <p:nvPr/>
                </p:nvSpPr>
                <p:spPr>
                  <a:xfrm>
                    <a:off x="2203573" y="4490681"/>
                    <a:ext cx="177271" cy="148770"/>
                  </a:xfrm>
                  <a:prstGeom prst="rect">
                    <a:avLst/>
                  </a:prstGeom>
                  <a:solidFill>
                    <a:schemeClr val="accent1">
                      <a:lumMod val="60000"/>
                      <a:lumOff val="4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249" name="Rectangle 248">
                    <a:extLst>
                      <a:ext uri="{FF2B5EF4-FFF2-40B4-BE49-F238E27FC236}">
                        <a16:creationId xmlns:a16="http://schemas.microsoft.com/office/drawing/2014/main" id="{9AFE68C3-4776-416D-9533-163393D1A0C2}"/>
                      </a:ext>
                    </a:extLst>
                  </p:cNvPr>
                  <p:cNvSpPr/>
                  <p:nvPr/>
                </p:nvSpPr>
                <p:spPr>
                  <a:xfrm>
                    <a:off x="2375000" y="4490681"/>
                    <a:ext cx="177271" cy="148770"/>
                  </a:xfrm>
                  <a:prstGeom prst="rect">
                    <a:avLst/>
                  </a:prstGeom>
                  <a:solidFill>
                    <a:schemeClr val="accent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</p:grpSp>
            <p:grpSp>
              <p:nvGrpSpPr>
                <p:cNvPr id="245" name="Group 244">
                  <a:extLst>
                    <a:ext uri="{FF2B5EF4-FFF2-40B4-BE49-F238E27FC236}">
                      <a16:creationId xmlns:a16="http://schemas.microsoft.com/office/drawing/2014/main" id="{029CABFF-F2CD-4309-A83D-F67DE83F3F0F}"/>
                    </a:ext>
                  </a:extLst>
                </p:cNvPr>
                <p:cNvGrpSpPr/>
                <p:nvPr/>
              </p:nvGrpSpPr>
              <p:grpSpPr>
                <a:xfrm>
                  <a:off x="-2605327" y="5508130"/>
                  <a:ext cx="348698" cy="148770"/>
                  <a:chOff x="2203573" y="4490681"/>
                  <a:chExt cx="348698" cy="148770"/>
                </a:xfrm>
              </p:grpSpPr>
              <p:sp>
                <p:nvSpPr>
                  <p:cNvPr id="246" name="Rectangle 245">
                    <a:extLst>
                      <a:ext uri="{FF2B5EF4-FFF2-40B4-BE49-F238E27FC236}">
                        <a16:creationId xmlns:a16="http://schemas.microsoft.com/office/drawing/2014/main" id="{4BD295CE-CEA5-4919-B8BC-CFC6296BEB04}"/>
                      </a:ext>
                    </a:extLst>
                  </p:cNvPr>
                  <p:cNvSpPr/>
                  <p:nvPr/>
                </p:nvSpPr>
                <p:spPr>
                  <a:xfrm>
                    <a:off x="2203573" y="4490681"/>
                    <a:ext cx="177271" cy="148770"/>
                  </a:xfrm>
                  <a:prstGeom prst="rect">
                    <a:avLst/>
                  </a:prstGeom>
                  <a:solidFill>
                    <a:schemeClr val="accent1">
                      <a:lumMod val="60000"/>
                      <a:lumOff val="4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247" name="Rectangle 246">
                    <a:extLst>
                      <a:ext uri="{FF2B5EF4-FFF2-40B4-BE49-F238E27FC236}">
                        <a16:creationId xmlns:a16="http://schemas.microsoft.com/office/drawing/2014/main" id="{63B52363-82DD-4EC2-BCAE-695FBCA29133}"/>
                      </a:ext>
                    </a:extLst>
                  </p:cNvPr>
                  <p:cNvSpPr/>
                  <p:nvPr/>
                </p:nvSpPr>
                <p:spPr>
                  <a:xfrm>
                    <a:off x="2375000" y="4490681"/>
                    <a:ext cx="177271" cy="148770"/>
                  </a:xfrm>
                  <a:prstGeom prst="rect">
                    <a:avLst/>
                  </a:prstGeom>
                  <a:solidFill>
                    <a:schemeClr val="accent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</p:grpSp>
          </p:grpSp>
          <p:grpSp>
            <p:nvGrpSpPr>
              <p:cNvPr id="199" name="Group 198">
                <a:extLst>
                  <a:ext uri="{FF2B5EF4-FFF2-40B4-BE49-F238E27FC236}">
                    <a16:creationId xmlns:a16="http://schemas.microsoft.com/office/drawing/2014/main" id="{0D234521-67C4-47BA-BC9F-D54FC659C967}"/>
                  </a:ext>
                </a:extLst>
              </p:cNvPr>
              <p:cNvGrpSpPr/>
              <p:nvPr/>
            </p:nvGrpSpPr>
            <p:grpSpPr>
              <a:xfrm>
                <a:off x="4179460" y="4432067"/>
                <a:ext cx="731071" cy="1692900"/>
                <a:chOff x="-772683" y="4329325"/>
                <a:chExt cx="731071" cy="1692900"/>
              </a:xfrm>
              <a:solidFill>
                <a:schemeClr val="accent1">
                  <a:lumMod val="75000"/>
                </a:schemeClr>
              </a:solidFill>
            </p:grpSpPr>
            <p:sp>
              <p:nvSpPr>
                <p:cNvPr id="238" name="Rectangle: Top Corners Rounded 237">
                  <a:extLst>
                    <a:ext uri="{FF2B5EF4-FFF2-40B4-BE49-F238E27FC236}">
                      <a16:creationId xmlns:a16="http://schemas.microsoft.com/office/drawing/2014/main" id="{07DCB766-9F70-4CE1-8F80-67C703A65EC1}"/>
                    </a:ext>
                  </a:extLst>
                </p:cNvPr>
                <p:cNvSpPr/>
                <p:nvPr/>
              </p:nvSpPr>
              <p:spPr>
                <a:xfrm>
                  <a:off x="-772683" y="4329325"/>
                  <a:ext cx="731071" cy="1692900"/>
                </a:xfrm>
                <a:prstGeom prst="round2SameRect">
                  <a:avLst>
                    <a:gd name="adj1" fmla="val 50000"/>
                    <a:gd name="adj2" fmla="val 0"/>
                  </a:avLst>
                </a:prstGeom>
                <a:solidFill>
                  <a:schemeClr val="accent1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39" name="Rectangle 238">
                  <a:extLst>
                    <a:ext uri="{FF2B5EF4-FFF2-40B4-BE49-F238E27FC236}">
                      <a16:creationId xmlns:a16="http://schemas.microsoft.com/office/drawing/2014/main" id="{E91E80A4-B3A2-4BAF-8D67-1C23426F0FE2}"/>
                    </a:ext>
                  </a:extLst>
                </p:cNvPr>
                <p:cNvSpPr/>
                <p:nvPr/>
              </p:nvSpPr>
              <p:spPr>
                <a:xfrm>
                  <a:off x="-391792" y="4664485"/>
                  <a:ext cx="350180" cy="1357740"/>
                </a:xfrm>
                <a:prstGeom prst="rect">
                  <a:avLst/>
                </a:pr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200" name="Group 199">
                <a:extLst>
                  <a:ext uri="{FF2B5EF4-FFF2-40B4-BE49-F238E27FC236}">
                    <a16:creationId xmlns:a16="http://schemas.microsoft.com/office/drawing/2014/main" id="{49FABB2E-0A32-4AD0-955D-DE5E43CF39E0}"/>
                  </a:ext>
                </a:extLst>
              </p:cNvPr>
              <p:cNvGrpSpPr/>
              <p:nvPr/>
            </p:nvGrpSpPr>
            <p:grpSpPr>
              <a:xfrm>
                <a:off x="2832087" y="3984940"/>
                <a:ext cx="379603" cy="2139464"/>
                <a:chOff x="-2634905" y="4064178"/>
                <a:chExt cx="379603" cy="2139464"/>
              </a:xfrm>
            </p:grpSpPr>
            <p:sp>
              <p:nvSpPr>
                <p:cNvPr id="226" name="Oval 225">
                  <a:extLst>
                    <a:ext uri="{FF2B5EF4-FFF2-40B4-BE49-F238E27FC236}">
                      <a16:creationId xmlns:a16="http://schemas.microsoft.com/office/drawing/2014/main" id="{39B1E4C2-2C56-4E26-9C32-CD1E5B7583DC}"/>
                    </a:ext>
                  </a:extLst>
                </p:cNvPr>
                <p:cNvSpPr/>
                <p:nvPr/>
              </p:nvSpPr>
              <p:spPr>
                <a:xfrm>
                  <a:off x="-2634905" y="4064178"/>
                  <a:ext cx="379603" cy="379603"/>
                </a:xfrm>
                <a:prstGeom prst="ellipse">
                  <a:avLst/>
                </a:pr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27" name="Rectangle: Top Corners Rounded 226">
                  <a:extLst>
                    <a:ext uri="{FF2B5EF4-FFF2-40B4-BE49-F238E27FC236}">
                      <a16:creationId xmlns:a16="http://schemas.microsoft.com/office/drawing/2014/main" id="{6F1CD165-142C-4ECB-95B4-8BB05C22563E}"/>
                    </a:ext>
                  </a:extLst>
                </p:cNvPr>
                <p:cNvSpPr/>
                <p:nvPr/>
              </p:nvSpPr>
              <p:spPr>
                <a:xfrm>
                  <a:off x="-2559476" y="4139682"/>
                  <a:ext cx="240928" cy="2063960"/>
                </a:xfrm>
                <a:prstGeom prst="round2SameRect">
                  <a:avLst>
                    <a:gd name="adj1" fmla="val 50000"/>
                    <a:gd name="adj2" fmla="val 0"/>
                  </a:avLst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28" name="Rectangle 227">
                  <a:extLst>
                    <a:ext uri="{FF2B5EF4-FFF2-40B4-BE49-F238E27FC236}">
                      <a16:creationId xmlns:a16="http://schemas.microsoft.com/office/drawing/2014/main" id="{C1958448-6289-4DA7-A2F3-4EE67CD6C8F5}"/>
                    </a:ext>
                  </a:extLst>
                </p:cNvPr>
                <p:cNvSpPr/>
                <p:nvPr/>
              </p:nvSpPr>
              <p:spPr>
                <a:xfrm>
                  <a:off x="-2433468" y="4271109"/>
                  <a:ext cx="120438" cy="1932533"/>
                </a:xfrm>
                <a:prstGeom prst="rect">
                  <a:avLst/>
                </a:pr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grpSp>
              <p:nvGrpSpPr>
                <p:cNvPr id="229" name="Group 228">
                  <a:extLst>
                    <a:ext uri="{FF2B5EF4-FFF2-40B4-BE49-F238E27FC236}">
                      <a16:creationId xmlns:a16="http://schemas.microsoft.com/office/drawing/2014/main" id="{F0707740-6DEA-4CDF-A125-C116F7B86B2D}"/>
                    </a:ext>
                  </a:extLst>
                </p:cNvPr>
                <p:cNvGrpSpPr/>
                <p:nvPr/>
              </p:nvGrpSpPr>
              <p:grpSpPr>
                <a:xfrm>
                  <a:off x="-2605327" y="4699470"/>
                  <a:ext cx="348698" cy="148770"/>
                  <a:chOff x="2203573" y="4490681"/>
                  <a:chExt cx="348698" cy="148770"/>
                </a:xfrm>
              </p:grpSpPr>
              <p:sp>
                <p:nvSpPr>
                  <p:cNvPr id="236" name="Rectangle 235">
                    <a:extLst>
                      <a:ext uri="{FF2B5EF4-FFF2-40B4-BE49-F238E27FC236}">
                        <a16:creationId xmlns:a16="http://schemas.microsoft.com/office/drawing/2014/main" id="{7B98791C-4400-40B9-871C-E6BFC92C0759}"/>
                      </a:ext>
                    </a:extLst>
                  </p:cNvPr>
                  <p:cNvSpPr/>
                  <p:nvPr/>
                </p:nvSpPr>
                <p:spPr>
                  <a:xfrm>
                    <a:off x="2203573" y="4490681"/>
                    <a:ext cx="177271" cy="148770"/>
                  </a:xfrm>
                  <a:prstGeom prst="rect">
                    <a:avLst/>
                  </a:prstGeom>
                  <a:solidFill>
                    <a:schemeClr val="accent1">
                      <a:lumMod val="60000"/>
                      <a:lumOff val="4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237" name="Rectangle 236">
                    <a:extLst>
                      <a:ext uri="{FF2B5EF4-FFF2-40B4-BE49-F238E27FC236}">
                        <a16:creationId xmlns:a16="http://schemas.microsoft.com/office/drawing/2014/main" id="{B39C84C8-5172-49BD-AE97-22E9FE6B0C6B}"/>
                      </a:ext>
                    </a:extLst>
                  </p:cNvPr>
                  <p:cNvSpPr/>
                  <p:nvPr/>
                </p:nvSpPr>
                <p:spPr>
                  <a:xfrm>
                    <a:off x="2375000" y="4490681"/>
                    <a:ext cx="177271" cy="148770"/>
                  </a:xfrm>
                  <a:prstGeom prst="rect">
                    <a:avLst/>
                  </a:prstGeom>
                  <a:solidFill>
                    <a:schemeClr val="accent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</p:grpSp>
            <p:grpSp>
              <p:nvGrpSpPr>
                <p:cNvPr id="230" name="Group 229">
                  <a:extLst>
                    <a:ext uri="{FF2B5EF4-FFF2-40B4-BE49-F238E27FC236}">
                      <a16:creationId xmlns:a16="http://schemas.microsoft.com/office/drawing/2014/main" id="{86AB099E-DCA4-4F4E-8E01-C7A59D14AB32}"/>
                    </a:ext>
                  </a:extLst>
                </p:cNvPr>
                <p:cNvGrpSpPr/>
                <p:nvPr/>
              </p:nvGrpSpPr>
              <p:grpSpPr>
                <a:xfrm>
                  <a:off x="-2605327" y="5103800"/>
                  <a:ext cx="348698" cy="148770"/>
                  <a:chOff x="2203573" y="4490681"/>
                  <a:chExt cx="348698" cy="148770"/>
                </a:xfrm>
              </p:grpSpPr>
              <p:sp>
                <p:nvSpPr>
                  <p:cNvPr id="234" name="Rectangle 233">
                    <a:extLst>
                      <a:ext uri="{FF2B5EF4-FFF2-40B4-BE49-F238E27FC236}">
                        <a16:creationId xmlns:a16="http://schemas.microsoft.com/office/drawing/2014/main" id="{95840F77-EE03-475B-93AF-62EBC7F12B70}"/>
                      </a:ext>
                    </a:extLst>
                  </p:cNvPr>
                  <p:cNvSpPr/>
                  <p:nvPr/>
                </p:nvSpPr>
                <p:spPr>
                  <a:xfrm>
                    <a:off x="2203573" y="4490681"/>
                    <a:ext cx="177271" cy="148770"/>
                  </a:xfrm>
                  <a:prstGeom prst="rect">
                    <a:avLst/>
                  </a:prstGeom>
                  <a:solidFill>
                    <a:schemeClr val="accent1">
                      <a:lumMod val="60000"/>
                      <a:lumOff val="4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235" name="Rectangle 234">
                    <a:extLst>
                      <a:ext uri="{FF2B5EF4-FFF2-40B4-BE49-F238E27FC236}">
                        <a16:creationId xmlns:a16="http://schemas.microsoft.com/office/drawing/2014/main" id="{3FF03DBC-1696-498C-881C-1A76C93268A6}"/>
                      </a:ext>
                    </a:extLst>
                  </p:cNvPr>
                  <p:cNvSpPr/>
                  <p:nvPr/>
                </p:nvSpPr>
                <p:spPr>
                  <a:xfrm>
                    <a:off x="2375000" y="4490681"/>
                    <a:ext cx="177271" cy="148770"/>
                  </a:xfrm>
                  <a:prstGeom prst="rect">
                    <a:avLst/>
                  </a:prstGeom>
                  <a:solidFill>
                    <a:schemeClr val="accent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</p:grpSp>
            <p:grpSp>
              <p:nvGrpSpPr>
                <p:cNvPr id="231" name="Group 230">
                  <a:extLst>
                    <a:ext uri="{FF2B5EF4-FFF2-40B4-BE49-F238E27FC236}">
                      <a16:creationId xmlns:a16="http://schemas.microsoft.com/office/drawing/2014/main" id="{D3B13FC7-C5E8-4321-91CD-599A17134062}"/>
                    </a:ext>
                  </a:extLst>
                </p:cNvPr>
                <p:cNvGrpSpPr/>
                <p:nvPr/>
              </p:nvGrpSpPr>
              <p:grpSpPr>
                <a:xfrm>
                  <a:off x="-2605327" y="5508130"/>
                  <a:ext cx="348698" cy="148770"/>
                  <a:chOff x="2203573" y="4490681"/>
                  <a:chExt cx="348698" cy="148770"/>
                </a:xfrm>
              </p:grpSpPr>
              <p:sp>
                <p:nvSpPr>
                  <p:cNvPr id="232" name="Rectangle 231">
                    <a:extLst>
                      <a:ext uri="{FF2B5EF4-FFF2-40B4-BE49-F238E27FC236}">
                        <a16:creationId xmlns:a16="http://schemas.microsoft.com/office/drawing/2014/main" id="{D2DD1BA1-1749-4481-ACE0-215AA12C9C82}"/>
                      </a:ext>
                    </a:extLst>
                  </p:cNvPr>
                  <p:cNvSpPr/>
                  <p:nvPr/>
                </p:nvSpPr>
                <p:spPr>
                  <a:xfrm>
                    <a:off x="2203573" y="4490681"/>
                    <a:ext cx="177271" cy="148770"/>
                  </a:xfrm>
                  <a:prstGeom prst="rect">
                    <a:avLst/>
                  </a:prstGeom>
                  <a:solidFill>
                    <a:schemeClr val="accent1">
                      <a:lumMod val="60000"/>
                      <a:lumOff val="4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233" name="Rectangle 232">
                    <a:extLst>
                      <a:ext uri="{FF2B5EF4-FFF2-40B4-BE49-F238E27FC236}">
                        <a16:creationId xmlns:a16="http://schemas.microsoft.com/office/drawing/2014/main" id="{7F4CA1B2-F5CE-479D-8322-8E3144C68F88}"/>
                      </a:ext>
                    </a:extLst>
                  </p:cNvPr>
                  <p:cNvSpPr/>
                  <p:nvPr/>
                </p:nvSpPr>
                <p:spPr>
                  <a:xfrm>
                    <a:off x="2375000" y="4490681"/>
                    <a:ext cx="177271" cy="148770"/>
                  </a:xfrm>
                  <a:prstGeom prst="rect">
                    <a:avLst/>
                  </a:prstGeom>
                  <a:solidFill>
                    <a:schemeClr val="accent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</p:grpSp>
          </p:grpSp>
          <p:grpSp>
            <p:nvGrpSpPr>
              <p:cNvPr id="201" name="Group 200">
                <a:extLst>
                  <a:ext uri="{FF2B5EF4-FFF2-40B4-BE49-F238E27FC236}">
                    <a16:creationId xmlns:a16="http://schemas.microsoft.com/office/drawing/2014/main" id="{AEC85755-885A-43A9-B061-4512DCE5A950}"/>
                  </a:ext>
                </a:extLst>
              </p:cNvPr>
              <p:cNvGrpSpPr/>
              <p:nvPr/>
            </p:nvGrpSpPr>
            <p:grpSpPr>
              <a:xfrm>
                <a:off x="5129772" y="5474338"/>
                <a:ext cx="1280708" cy="653701"/>
                <a:chOff x="3816127" y="5359816"/>
                <a:chExt cx="615608" cy="653701"/>
              </a:xfrm>
            </p:grpSpPr>
            <p:sp>
              <p:nvSpPr>
                <p:cNvPr id="221" name="Rectangle 220">
                  <a:extLst>
                    <a:ext uri="{FF2B5EF4-FFF2-40B4-BE49-F238E27FC236}">
                      <a16:creationId xmlns:a16="http://schemas.microsoft.com/office/drawing/2014/main" id="{3713AC41-D088-4B73-8703-30738C2606FD}"/>
                    </a:ext>
                  </a:extLst>
                </p:cNvPr>
                <p:cNvSpPr/>
                <p:nvPr/>
              </p:nvSpPr>
              <p:spPr>
                <a:xfrm>
                  <a:off x="3816127" y="5359816"/>
                  <a:ext cx="615608" cy="653701"/>
                </a:xfrm>
                <a:prstGeom prst="rect">
                  <a:avLst/>
                </a:prstGeom>
                <a:solidFill>
                  <a:schemeClr val="accent1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22" name="Rectangle 221">
                  <a:extLst>
                    <a:ext uri="{FF2B5EF4-FFF2-40B4-BE49-F238E27FC236}">
                      <a16:creationId xmlns:a16="http://schemas.microsoft.com/office/drawing/2014/main" id="{88B75BD2-1D7A-422A-8AA7-276C6E62C402}"/>
                    </a:ext>
                  </a:extLst>
                </p:cNvPr>
                <p:cNvSpPr/>
                <p:nvPr/>
              </p:nvSpPr>
              <p:spPr>
                <a:xfrm>
                  <a:off x="3816127" y="5447761"/>
                  <a:ext cx="615608" cy="87538"/>
                </a:xfrm>
                <a:prstGeom prst="rect">
                  <a:avLst/>
                </a:pr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23" name="Rectangle 222">
                  <a:extLst>
                    <a:ext uri="{FF2B5EF4-FFF2-40B4-BE49-F238E27FC236}">
                      <a16:creationId xmlns:a16="http://schemas.microsoft.com/office/drawing/2014/main" id="{A579BBD3-D08C-4BE2-BCE5-36A67E506913}"/>
                    </a:ext>
                  </a:extLst>
                </p:cNvPr>
                <p:cNvSpPr/>
                <p:nvPr/>
              </p:nvSpPr>
              <p:spPr>
                <a:xfrm>
                  <a:off x="3816127" y="5582058"/>
                  <a:ext cx="615608" cy="87538"/>
                </a:xfrm>
                <a:prstGeom prst="rect">
                  <a:avLst/>
                </a:pr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24" name="Rectangle 223">
                  <a:extLst>
                    <a:ext uri="{FF2B5EF4-FFF2-40B4-BE49-F238E27FC236}">
                      <a16:creationId xmlns:a16="http://schemas.microsoft.com/office/drawing/2014/main" id="{B405973E-4196-4EFA-BFB9-6EE989497C93}"/>
                    </a:ext>
                  </a:extLst>
                </p:cNvPr>
                <p:cNvSpPr/>
                <p:nvPr/>
              </p:nvSpPr>
              <p:spPr>
                <a:xfrm>
                  <a:off x="3816127" y="5716355"/>
                  <a:ext cx="615608" cy="87538"/>
                </a:xfrm>
                <a:prstGeom prst="rect">
                  <a:avLst/>
                </a:pr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25" name="Rectangle 224">
                  <a:extLst>
                    <a:ext uri="{FF2B5EF4-FFF2-40B4-BE49-F238E27FC236}">
                      <a16:creationId xmlns:a16="http://schemas.microsoft.com/office/drawing/2014/main" id="{9F4402A2-FBA7-4492-A3C4-8EF707FD9D17}"/>
                    </a:ext>
                  </a:extLst>
                </p:cNvPr>
                <p:cNvSpPr/>
                <p:nvPr/>
              </p:nvSpPr>
              <p:spPr>
                <a:xfrm>
                  <a:off x="3816127" y="5850652"/>
                  <a:ext cx="615608" cy="87538"/>
                </a:xfrm>
                <a:prstGeom prst="rect">
                  <a:avLst/>
                </a:pr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202" name="Right Triangle 201">
                <a:extLst>
                  <a:ext uri="{FF2B5EF4-FFF2-40B4-BE49-F238E27FC236}">
                    <a16:creationId xmlns:a16="http://schemas.microsoft.com/office/drawing/2014/main" id="{846E0B37-CF71-4BF5-9475-0F99C5E82998}"/>
                  </a:ext>
                </a:extLst>
              </p:cNvPr>
              <p:cNvSpPr/>
              <p:nvPr/>
            </p:nvSpPr>
            <p:spPr>
              <a:xfrm flipH="1">
                <a:off x="2141211" y="2961574"/>
                <a:ext cx="1155466" cy="684880"/>
              </a:xfrm>
              <a:prstGeom prst="rtTriangl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03" name="Right Triangle 202">
                <a:extLst>
                  <a:ext uri="{FF2B5EF4-FFF2-40B4-BE49-F238E27FC236}">
                    <a16:creationId xmlns:a16="http://schemas.microsoft.com/office/drawing/2014/main" id="{72CE7964-1FA2-483E-BD01-7BBACB6C7B7E}"/>
                  </a:ext>
                </a:extLst>
              </p:cNvPr>
              <p:cNvSpPr/>
              <p:nvPr/>
            </p:nvSpPr>
            <p:spPr>
              <a:xfrm flipH="1">
                <a:off x="3242357" y="2961574"/>
                <a:ext cx="1155466" cy="684880"/>
              </a:xfrm>
              <a:prstGeom prst="rtTriangl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04" name="Right Triangle 203">
                <a:extLst>
                  <a:ext uri="{FF2B5EF4-FFF2-40B4-BE49-F238E27FC236}">
                    <a16:creationId xmlns:a16="http://schemas.microsoft.com/office/drawing/2014/main" id="{86C9A21F-B5CB-411B-BA45-B8A88F1EF839}"/>
                  </a:ext>
                </a:extLst>
              </p:cNvPr>
              <p:cNvSpPr/>
              <p:nvPr/>
            </p:nvSpPr>
            <p:spPr>
              <a:xfrm flipH="1">
                <a:off x="4343503" y="2961574"/>
                <a:ext cx="1155466" cy="684880"/>
              </a:xfrm>
              <a:prstGeom prst="rtTriangl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05" name="Right Triangle 204">
                <a:extLst>
                  <a:ext uri="{FF2B5EF4-FFF2-40B4-BE49-F238E27FC236}">
                    <a16:creationId xmlns:a16="http://schemas.microsoft.com/office/drawing/2014/main" id="{6E5C907F-7F80-4DCA-95B4-D60864E959D3}"/>
                  </a:ext>
                </a:extLst>
              </p:cNvPr>
              <p:cNvSpPr/>
              <p:nvPr/>
            </p:nvSpPr>
            <p:spPr>
              <a:xfrm flipH="1">
                <a:off x="5444650" y="2961574"/>
                <a:ext cx="1155466" cy="684880"/>
              </a:xfrm>
              <a:prstGeom prst="rtTriangl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206" name="Group 205">
                <a:extLst>
                  <a:ext uri="{FF2B5EF4-FFF2-40B4-BE49-F238E27FC236}">
                    <a16:creationId xmlns:a16="http://schemas.microsoft.com/office/drawing/2014/main" id="{149035B2-81CB-4619-ABC2-D5922ED52D1C}"/>
                  </a:ext>
                </a:extLst>
              </p:cNvPr>
              <p:cNvGrpSpPr/>
              <p:nvPr/>
            </p:nvGrpSpPr>
            <p:grpSpPr>
              <a:xfrm>
                <a:off x="3335329" y="4135174"/>
                <a:ext cx="3018505" cy="743102"/>
                <a:chOff x="3247777" y="4135174"/>
                <a:chExt cx="3018505" cy="743102"/>
              </a:xfrm>
            </p:grpSpPr>
            <p:sp>
              <p:nvSpPr>
                <p:cNvPr id="207" name="Rectangle 206">
                  <a:extLst>
                    <a:ext uri="{FF2B5EF4-FFF2-40B4-BE49-F238E27FC236}">
                      <a16:creationId xmlns:a16="http://schemas.microsoft.com/office/drawing/2014/main" id="{2080B1C4-6D9D-46C4-B4BE-4C0AD004F526}"/>
                    </a:ext>
                  </a:extLst>
                </p:cNvPr>
                <p:cNvSpPr/>
                <p:nvPr/>
              </p:nvSpPr>
              <p:spPr>
                <a:xfrm>
                  <a:off x="5243508" y="4135174"/>
                  <a:ext cx="215626" cy="144298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08" name="Rectangle 207">
                  <a:extLst>
                    <a:ext uri="{FF2B5EF4-FFF2-40B4-BE49-F238E27FC236}">
                      <a16:creationId xmlns:a16="http://schemas.microsoft.com/office/drawing/2014/main" id="{8604D6C4-E823-4D22-BD2A-B418B3AE8F5F}"/>
                    </a:ext>
                  </a:extLst>
                </p:cNvPr>
                <p:cNvSpPr/>
                <p:nvPr/>
              </p:nvSpPr>
              <p:spPr>
                <a:xfrm>
                  <a:off x="5647082" y="4135174"/>
                  <a:ext cx="215626" cy="144298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09" name="Rectangle 208">
                  <a:extLst>
                    <a:ext uri="{FF2B5EF4-FFF2-40B4-BE49-F238E27FC236}">
                      <a16:creationId xmlns:a16="http://schemas.microsoft.com/office/drawing/2014/main" id="{46E32946-AB46-43BA-B3CA-627BD44A4822}"/>
                    </a:ext>
                  </a:extLst>
                </p:cNvPr>
                <p:cNvSpPr/>
                <p:nvPr/>
              </p:nvSpPr>
              <p:spPr>
                <a:xfrm>
                  <a:off x="6050656" y="4135174"/>
                  <a:ext cx="215626" cy="144298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10" name="Rectangle 209">
                  <a:extLst>
                    <a:ext uri="{FF2B5EF4-FFF2-40B4-BE49-F238E27FC236}">
                      <a16:creationId xmlns:a16="http://schemas.microsoft.com/office/drawing/2014/main" id="{81C3A6C9-21A4-417F-97B9-C872EEF9D971}"/>
                    </a:ext>
                  </a:extLst>
                </p:cNvPr>
                <p:cNvSpPr/>
                <p:nvPr/>
              </p:nvSpPr>
              <p:spPr>
                <a:xfrm>
                  <a:off x="5243508" y="4434576"/>
                  <a:ext cx="215626" cy="144298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11" name="Rectangle 210">
                  <a:extLst>
                    <a:ext uri="{FF2B5EF4-FFF2-40B4-BE49-F238E27FC236}">
                      <a16:creationId xmlns:a16="http://schemas.microsoft.com/office/drawing/2014/main" id="{026E543F-B2E1-4B00-9DC2-0D25F4E2A102}"/>
                    </a:ext>
                  </a:extLst>
                </p:cNvPr>
                <p:cNvSpPr/>
                <p:nvPr/>
              </p:nvSpPr>
              <p:spPr>
                <a:xfrm>
                  <a:off x="5647082" y="4434576"/>
                  <a:ext cx="215626" cy="144298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12" name="Rectangle 211">
                  <a:extLst>
                    <a:ext uri="{FF2B5EF4-FFF2-40B4-BE49-F238E27FC236}">
                      <a16:creationId xmlns:a16="http://schemas.microsoft.com/office/drawing/2014/main" id="{A9D9B8CE-9045-4B66-8222-734A23819AB2}"/>
                    </a:ext>
                  </a:extLst>
                </p:cNvPr>
                <p:cNvSpPr/>
                <p:nvPr/>
              </p:nvSpPr>
              <p:spPr>
                <a:xfrm>
                  <a:off x="6050656" y="4434576"/>
                  <a:ext cx="215626" cy="144298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13" name="Rectangle 212">
                  <a:extLst>
                    <a:ext uri="{FF2B5EF4-FFF2-40B4-BE49-F238E27FC236}">
                      <a16:creationId xmlns:a16="http://schemas.microsoft.com/office/drawing/2014/main" id="{66CD6DBB-16BB-4B2C-89FF-D2965CD068CC}"/>
                    </a:ext>
                  </a:extLst>
                </p:cNvPr>
                <p:cNvSpPr/>
                <p:nvPr/>
              </p:nvSpPr>
              <p:spPr>
                <a:xfrm>
                  <a:off x="5243508" y="4733978"/>
                  <a:ext cx="215626" cy="144298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14" name="Rectangle 213">
                  <a:extLst>
                    <a:ext uri="{FF2B5EF4-FFF2-40B4-BE49-F238E27FC236}">
                      <a16:creationId xmlns:a16="http://schemas.microsoft.com/office/drawing/2014/main" id="{4FA65399-085D-4D58-BCCA-4963E45DB63F}"/>
                    </a:ext>
                  </a:extLst>
                </p:cNvPr>
                <p:cNvSpPr/>
                <p:nvPr/>
              </p:nvSpPr>
              <p:spPr>
                <a:xfrm>
                  <a:off x="5647082" y="4733978"/>
                  <a:ext cx="215626" cy="144298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15" name="Rectangle 214">
                  <a:extLst>
                    <a:ext uri="{FF2B5EF4-FFF2-40B4-BE49-F238E27FC236}">
                      <a16:creationId xmlns:a16="http://schemas.microsoft.com/office/drawing/2014/main" id="{C92F61D5-DF33-49F0-B85E-570239F948FE}"/>
                    </a:ext>
                  </a:extLst>
                </p:cNvPr>
                <p:cNvSpPr/>
                <p:nvPr/>
              </p:nvSpPr>
              <p:spPr>
                <a:xfrm>
                  <a:off x="6050656" y="4733978"/>
                  <a:ext cx="215626" cy="144298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16" name="Rectangle 215">
                  <a:extLst>
                    <a:ext uri="{FF2B5EF4-FFF2-40B4-BE49-F238E27FC236}">
                      <a16:creationId xmlns:a16="http://schemas.microsoft.com/office/drawing/2014/main" id="{F2BD63C2-221F-449C-ADE5-9FA00A37EB97}"/>
                    </a:ext>
                  </a:extLst>
                </p:cNvPr>
                <p:cNvSpPr/>
                <p:nvPr/>
              </p:nvSpPr>
              <p:spPr>
                <a:xfrm>
                  <a:off x="4004271" y="4135174"/>
                  <a:ext cx="215626" cy="144298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17" name="Rectangle 216">
                  <a:extLst>
                    <a:ext uri="{FF2B5EF4-FFF2-40B4-BE49-F238E27FC236}">
                      <a16:creationId xmlns:a16="http://schemas.microsoft.com/office/drawing/2014/main" id="{84AE1C8F-4E37-4AF2-AAE2-0D73F406920B}"/>
                    </a:ext>
                  </a:extLst>
                </p:cNvPr>
                <p:cNvSpPr/>
                <p:nvPr/>
              </p:nvSpPr>
              <p:spPr>
                <a:xfrm>
                  <a:off x="4407845" y="4135174"/>
                  <a:ext cx="215626" cy="144298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18" name="Rectangle 217">
                  <a:extLst>
                    <a:ext uri="{FF2B5EF4-FFF2-40B4-BE49-F238E27FC236}">
                      <a16:creationId xmlns:a16="http://schemas.microsoft.com/office/drawing/2014/main" id="{78702C29-7385-438C-AFCD-56C3EB956264}"/>
                    </a:ext>
                  </a:extLst>
                </p:cNvPr>
                <p:cNvSpPr/>
                <p:nvPr/>
              </p:nvSpPr>
              <p:spPr>
                <a:xfrm>
                  <a:off x="4811419" y="4135174"/>
                  <a:ext cx="215626" cy="144298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19" name="Rectangle 218">
                  <a:extLst>
                    <a:ext uri="{FF2B5EF4-FFF2-40B4-BE49-F238E27FC236}">
                      <a16:creationId xmlns:a16="http://schemas.microsoft.com/office/drawing/2014/main" id="{9BCC04E7-3AB4-4C8F-8B0D-8B4815BBB439}"/>
                    </a:ext>
                  </a:extLst>
                </p:cNvPr>
                <p:cNvSpPr/>
                <p:nvPr/>
              </p:nvSpPr>
              <p:spPr>
                <a:xfrm>
                  <a:off x="3247777" y="4135174"/>
                  <a:ext cx="215626" cy="144298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20" name="Rectangle 219">
                  <a:extLst>
                    <a:ext uri="{FF2B5EF4-FFF2-40B4-BE49-F238E27FC236}">
                      <a16:creationId xmlns:a16="http://schemas.microsoft.com/office/drawing/2014/main" id="{F013E672-AD9D-4681-B780-9EB112D712BC}"/>
                    </a:ext>
                  </a:extLst>
                </p:cNvPr>
                <p:cNvSpPr/>
                <p:nvPr/>
              </p:nvSpPr>
              <p:spPr>
                <a:xfrm>
                  <a:off x="3651351" y="4135174"/>
                  <a:ext cx="215626" cy="144298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</p:grpSp>
        <p:grpSp>
          <p:nvGrpSpPr>
            <p:cNvPr id="128" name="Group 127">
              <a:extLst>
                <a:ext uri="{FF2B5EF4-FFF2-40B4-BE49-F238E27FC236}">
                  <a16:creationId xmlns:a16="http://schemas.microsoft.com/office/drawing/2014/main" id="{AB02F4F0-36C5-4655-A5E3-F90D9F13C833}"/>
                </a:ext>
              </a:extLst>
            </p:cNvPr>
            <p:cNvGrpSpPr/>
            <p:nvPr/>
          </p:nvGrpSpPr>
          <p:grpSpPr>
            <a:xfrm>
              <a:off x="6598051" y="1548026"/>
              <a:ext cx="4754685" cy="4580013"/>
              <a:chOff x="7976627" y="1166736"/>
              <a:chExt cx="4754685" cy="4580013"/>
            </a:xfrm>
          </p:grpSpPr>
          <p:grpSp>
            <p:nvGrpSpPr>
              <p:cNvPr id="129" name="Group 128">
                <a:extLst>
                  <a:ext uri="{FF2B5EF4-FFF2-40B4-BE49-F238E27FC236}">
                    <a16:creationId xmlns:a16="http://schemas.microsoft.com/office/drawing/2014/main" id="{08A4C3F8-F53D-43A1-BBCD-AE1F3715E438}"/>
                  </a:ext>
                </a:extLst>
              </p:cNvPr>
              <p:cNvGrpSpPr/>
              <p:nvPr/>
            </p:nvGrpSpPr>
            <p:grpSpPr>
              <a:xfrm>
                <a:off x="7976627" y="1574644"/>
                <a:ext cx="1097280" cy="4172105"/>
                <a:chOff x="6599258" y="1944858"/>
                <a:chExt cx="1097280" cy="4172105"/>
              </a:xfrm>
            </p:grpSpPr>
            <p:sp>
              <p:nvSpPr>
                <p:cNvPr id="182" name="Rectangle 181">
                  <a:extLst>
                    <a:ext uri="{FF2B5EF4-FFF2-40B4-BE49-F238E27FC236}">
                      <a16:creationId xmlns:a16="http://schemas.microsoft.com/office/drawing/2014/main" id="{B3253375-6237-48DE-A6AE-9A5C071F853A}"/>
                    </a:ext>
                  </a:extLst>
                </p:cNvPr>
                <p:cNvSpPr/>
                <p:nvPr/>
              </p:nvSpPr>
              <p:spPr>
                <a:xfrm>
                  <a:off x="6599259" y="3642459"/>
                  <a:ext cx="1097279" cy="2470999"/>
                </a:xfrm>
                <a:prstGeom prst="rect">
                  <a:avLst/>
                </a:pr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83" name="Rectangle 182">
                  <a:extLst>
                    <a:ext uri="{FF2B5EF4-FFF2-40B4-BE49-F238E27FC236}">
                      <a16:creationId xmlns:a16="http://schemas.microsoft.com/office/drawing/2014/main" id="{25BC8E61-A4CC-4789-A682-BD729C8CE116}"/>
                    </a:ext>
                  </a:extLst>
                </p:cNvPr>
                <p:cNvSpPr/>
                <p:nvPr/>
              </p:nvSpPr>
              <p:spPr>
                <a:xfrm>
                  <a:off x="7147898" y="3640420"/>
                  <a:ext cx="548640" cy="2473038"/>
                </a:xfrm>
                <a:prstGeom prst="rect">
                  <a:avLst/>
                </a:pr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grpSp>
              <p:nvGrpSpPr>
                <p:cNvPr id="184" name="Group 183">
                  <a:extLst>
                    <a:ext uri="{FF2B5EF4-FFF2-40B4-BE49-F238E27FC236}">
                      <a16:creationId xmlns:a16="http://schemas.microsoft.com/office/drawing/2014/main" id="{F0BA5FE4-1CDF-470B-8739-531748128143}"/>
                    </a:ext>
                  </a:extLst>
                </p:cNvPr>
                <p:cNvGrpSpPr/>
                <p:nvPr/>
              </p:nvGrpSpPr>
              <p:grpSpPr>
                <a:xfrm>
                  <a:off x="6801135" y="1944858"/>
                  <a:ext cx="640082" cy="1722534"/>
                  <a:chOff x="6913575" y="1813492"/>
                  <a:chExt cx="405185" cy="2497948"/>
                </a:xfrm>
              </p:grpSpPr>
              <p:grpSp>
                <p:nvGrpSpPr>
                  <p:cNvPr id="189" name="Group 188">
                    <a:extLst>
                      <a:ext uri="{FF2B5EF4-FFF2-40B4-BE49-F238E27FC236}">
                        <a16:creationId xmlns:a16="http://schemas.microsoft.com/office/drawing/2014/main" id="{075EC0D0-A9B6-4AC2-959A-11AF5A5F0CD5}"/>
                      </a:ext>
                    </a:extLst>
                  </p:cNvPr>
                  <p:cNvGrpSpPr/>
                  <p:nvPr/>
                </p:nvGrpSpPr>
                <p:grpSpPr>
                  <a:xfrm>
                    <a:off x="6913576" y="2297867"/>
                    <a:ext cx="405184" cy="2013573"/>
                    <a:chOff x="2507828" y="1738469"/>
                    <a:chExt cx="405184" cy="214763"/>
                  </a:xfrm>
                </p:grpSpPr>
                <p:sp>
                  <p:nvSpPr>
                    <p:cNvPr id="193" name="Rectangle 192">
                      <a:extLst>
                        <a:ext uri="{FF2B5EF4-FFF2-40B4-BE49-F238E27FC236}">
                          <a16:creationId xmlns:a16="http://schemas.microsoft.com/office/drawing/2014/main" id="{9067197B-140B-4CE5-8B8A-A59F345CBF8C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507828" y="1738470"/>
                      <a:ext cx="405184" cy="214762"/>
                    </a:xfrm>
                    <a:prstGeom prst="rect">
                      <a:avLst/>
                    </a:prstGeom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  <p:sp>
                  <p:nvSpPr>
                    <p:cNvPr id="194" name="Rectangle 193">
                      <a:extLst>
                        <a:ext uri="{FF2B5EF4-FFF2-40B4-BE49-F238E27FC236}">
                          <a16:creationId xmlns:a16="http://schemas.microsoft.com/office/drawing/2014/main" id="{663C66F2-492C-4141-BF28-1604D28A4EF8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710420" y="1738469"/>
                      <a:ext cx="202592" cy="214763"/>
                    </a:xfrm>
                    <a:prstGeom prst="rect">
                      <a:avLst/>
                    </a:prstGeom>
                    <a:solidFill>
                      <a:schemeClr val="accent1">
                        <a:lumMod val="75000"/>
                      </a:schemeClr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</p:grpSp>
              <p:grpSp>
                <p:nvGrpSpPr>
                  <p:cNvPr id="190" name="Group 189">
                    <a:extLst>
                      <a:ext uri="{FF2B5EF4-FFF2-40B4-BE49-F238E27FC236}">
                        <a16:creationId xmlns:a16="http://schemas.microsoft.com/office/drawing/2014/main" id="{B0C793FD-7A59-4B65-B611-4E559F319682}"/>
                      </a:ext>
                    </a:extLst>
                  </p:cNvPr>
                  <p:cNvGrpSpPr/>
                  <p:nvPr/>
                </p:nvGrpSpPr>
                <p:grpSpPr>
                  <a:xfrm>
                    <a:off x="6913575" y="1813492"/>
                    <a:ext cx="405184" cy="529407"/>
                    <a:chOff x="2507827" y="1488604"/>
                    <a:chExt cx="405184" cy="348318"/>
                  </a:xfrm>
                </p:grpSpPr>
                <p:sp>
                  <p:nvSpPr>
                    <p:cNvPr id="191" name="Rectangle 190">
                      <a:extLst>
                        <a:ext uri="{FF2B5EF4-FFF2-40B4-BE49-F238E27FC236}">
                          <a16:creationId xmlns:a16="http://schemas.microsoft.com/office/drawing/2014/main" id="{0D67A4D7-37F3-48D8-8BEE-EBA1F18196E3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507827" y="1488604"/>
                      <a:ext cx="405184" cy="348316"/>
                    </a:xfrm>
                    <a:prstGeom prst="rect">
                      <a:avLst/>
                    </a:prstGeom>
                    <a:solidFill>
                      <a:schemeClr val="bg1">
                        <a:lumMod val="85000"/>
                      </a:schemeClr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  <p:sp>
                  <p:nvSpPr>
                    <p:cNvPr id="192" name="Rectangle 191">
                      <a:extLst>
                        <a:ext uri="{FF2B5EF4-FFF2-40B4-BE49-F238E27FC236}">
                          <a16:creationId xmlns:a16="http://schemas.microsoft.com/office/drawing/2014/main" id="{85CFECB7-9CBF-40FE-855E-D1985B959ECC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710417" y="1488604"/>
                      <a:ext cx="202592" cy="348318"/>
                    </a:xfrm>
                    <a:prstGeom prst="rect">
                      <a:avLst/>
                    </a:prstGeom>
                    <a:solidFill>
                      <a:schemeClr val="bg1">
                        <a:lumMod val="65000"/>
                      </a:schemeClr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 dirty="0"/>
                    </a:p>
                  </p:txBody>
                </p:sp>
              </p:grpSp>
            </p:grpSp>
            <p:sp>
              <p:nvSpPr>
                <p:cNvPr id="185" name="Rectangle 184">
                  <a:extLst>
                    <a:ext uri="{FF2B5EF4-FFF2-40B4-BE49-F238E27FC236}">
                      <a16:creationId xmlns:a16="http://schemas.microsoft.com/office/drawing/2014/main" id="{027CDE0A-B585-40DD-A57B-3F33FA039B5B}"/>
                    </a:ext>
                  </a:extLst>
                </p:cNvPr>
                <p:cNvSpPr/>
                <p:nvPr/>
              </p:nvSpPr>
              <p:spPr>
                <a:xfrm>
                  <a:off x="6750212" y="5635934"/>
                  <a:ext cx="208050" cy="481029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86" name="Rectangle 185">
                  <a:extLst>
                    <a:ext uri="{FF2B5EF4-FFF2-40B4-BE49-F238E27FC236}">
                      <a16:creationId xmlns:a16="http://schemas.microsoft.com/office/drawing/2014/main" id="{2A67B04F-96C2-4AB4-A464-C3D58BAA7C1D}"/>
                    </a:ext>
                  </a:extLst>
                </p:cNvPr>
                <p:cNvSpPr/>
                <p:nvPr/>
              </p:nvSpPr>
              <p:spPr>
                <a:xfrm>
                  <a:off x="7318193" y="5635934"/>
                  <a:ext cx="208050" cy="481029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87" name="Rectangle 186">
                  <a:extLst>
                    <a:ext uri="{FF2B5EF4-FFF2-40B4-BE49-F238E27FC236}">
                      <a16:creationId xmlns:a16="http://schemas.microsoft.com/office/drawing/2014/main" id="{7DBD5FB7-2BD5-4C47-B3BA-D0F868EBDACF}"/>
                    </a:ext>
                  </a:extLst>
                </p:cNvPr>
                <p:cNvSpPr/>
                <p:nvPr/>
              </p:nvSpPr>
              <p:spPr>
                <a:xfrm>
                  <a:off x="6599258" y="3640999"/>
                  <a:ext cx="1097280" cy="249366"/>
                </a:xfrm>
                <a:prstGeom prst="rect">
                  <a:avLst/>
                </a:prstGeom>
                <a:solidFill>
                  <a:schemeClr val="bg1">
                    <a:lumMod val="8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188" name="Rectangle 187">
                  <a:extLst>
                    <a:ext uri="{FF2B5EF4-FFF2-40B4-BE49-F238E27FC236}">
                      <a16:creationId xmlns:a16="http://schemas.microsoft.com/office/drawing/2014/main" id="{FB14F926-33EA-4AA0-953E-8B8083B06367}"/>
                    </a:ext>
                  </a:extLst>
                </p:cNvPr>
                <p:cNvSpPr/>
                <p:nvPr/>
              </p:nvSpPr>
              <p:spPr>
                <a:xfrm>
                  <a:off x="7147898" y="3637245"/>
                  <a:ext cx="548640" cy="262324"/>
                </a:xfrm>
                <a:prstGeom prst="rect">
                  <a:avLst/>
                </a:prstGeom>
                <a:solidFill>
                  <a:schemeClr val="bg1">
                    <a:lumMod val="6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</p:grpSp>
          <p:grpSp>
            <p:nvGrpSpPr>
              <p:cNvPr id="130" name="Group 129">
                <a:extLst>
                  <a:ext uri="{FF2B5EF4-FFF2-40B4-BE49-F238E27FC236}">
                    <a16:creationId xmlns:a16="http://schemas.microsoft.com/office/drawing/2014/main" id="{52CC4E84-BFEB-4432-99D5-DDAE2348D0F3}"/>
                  </a:ext>
                </a:extLst>
              </p:cNvPr>
              <p:cNvGrpSpPr/>
              <p:nvPr/>
            </p:nvGrpSpPr>
            <p:grpSpPr>
              <a:xfrm>
                <a:off x="9073712" y="3504421"/>
                <a:ext cx="3657600" cy="2238823"/>
                <a:chOff x="9073712" y="3504421"/>
                <a:chExt cx="3657600" cy="2238823"/>
              </a:xfrm>
            </p:grpSpPr>
            <p:sp>
              <p:nvSpPr>
                <p:cNvPr id="148" name="Rectangle 147">
                  <a:extLst>
                    <a:ext uri="{FF2B5EF4-FFF2-40B4-BE49-F238E27FC236}">
                      <a16:creationId xmlns:a16="http://schemas.microsoft.com/office/drawing/2014/main" id="{51E04D76-7A7A-47BA-8809-7B5B9580452A}"/>
                    </a:ext>
                  </a:extLst>
                </p:cNvPr>
                <p:cNvSpPr/>
                <p:nvPr/>
              </p:nvSpPr>
              <p:spPr>
                <a:xfrm>
                  <a:off x="9073712" y="3504421"/>
                  <a:ext cx="3657600" cy="2238823"/>
                </a:xfrm>
                <a:prstGeom prst="rect">
                  <a:avLst/>
                </a:prstGeom>
                <a:solidFill>
                  <a:schemeClr val="bg1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49" name="Rectangle 148">
                  <a:extLst>
                    <a:ext uri="{FF2B5EF4-FFF2-40B4-BE49-F238E27FC236}">
                      <a16:creationId xmlns:a16="http://schemas.microsoft.com/office/drawing/2014/main" id="{73C1C1C1-22B7-4B91-AB21-29518534CD9F}"/>
                    </a:ext>
                  </a:extLst>
                </p:cNvPr>
                <p:cNvSpPr/>
                <p:nvPr/>
              </p:nvSpPr>
              <p:spPr>
                <a:xfrm>
                  <a:off x="9073712" y="3770741"/>
                  <a:ext cx="3657600" cy="1965103"/>
                </a:xfrm>
                <a:prstGeom prst="rect">
                  <a:avLst/>
                </a:pr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150" name="Rectangle 149">
                  <a:extLst>
                    <a:ext uri="{FF2B5EF4-FFF2-40B4-BE49-F238E27FC236}">
                      <a16:creationId xmlns:a16="http://schemas.microsoft.com/office/drawing/2014/main" id="{A1AE78FE-73C1-4D73-821B-F44B293E5132}"/>
                    </a:ext>
                  </a:extLst>
                </p:cNvPr>
                <p:cNvSpPr/>
                <p:nvPr/>
              </p:nvSpPr>
              <p:spPr>
                <a:xfrm>
                  <a:off x="9073712" y="4530263"/>
                  <a:ext cx="3657600" cy="1205581"/>
                </a:xfrm>
                <a:prstGeom prst="rect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grpSp>
              <p:nvGrpSpPr>
                <p:cNvPr id="151" name="Group 150">
                  <a:extLst>
                    <a:ext uri="{FF2B5EF4-FFF2-40B4-BE49-F238E27FC236}">
                      <a16:creationId xmlns:a16="http://schemas.microsoft.com/office/drawing/2014/main" id="{7EA72A2B-403D-4528-BE09-DE128B562F21}"/>
                    </a:ext>
                  </a:extLst>
                </p:cNvPr>
                <p:cNvGrpSpPr/>
                <p:nvPr/>
              </p:nvGrpSpPr>
              <p:grpSpPr>
                <a:xfrm>
                  <a:off x="10819673" y="5082143"/>
                  <a:ext cx="770444" cy="653701"/>
                  <a:chOff x="3816127" y="5359816"/>
                  <a:chExt cx="615608" cy="653701"/>
                </a:xfrm>
              </p:grpSpPr>
              <p:sp>
                <p:nvSpPr>
                  <p:cNvPr id="177" name="Rectangle 176">
                    <a:extLst>
                      <a:ext uri="{FF2B5EF4-FFF2-40B4-BE49-F238E27FC236}">
                        <a16:creationId xmlns:a16="http://schemas.microsoft.com/office/drawing/2014/main" id="{A2CAA9C6-A64A-4C59-B8A4-DE55C3F88C6D}"/>
                      </a:ext>
                    </a:extLst>
                  </p:cNvPr>
                  <p:cNvSpPr/>
                  <p:nvPr/>
                </p:nvSpPr>
                <p:spPr>
                  <a:xfrm>
                    <a:off x="3816127" y="5359816"/>
                    <a:ext cx="615608" cy="653701"/>
                  </a:xfrm>
                  <a:prstGeom prst="rect">
                    <a:avLst/>
                  </a:prstGeom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178" name="Rectangle 177">
                    <a:extLst>
                      <a:ext uri="{FF2B5EF4-FFF2-40B4-BE49-F238E27FC236}">
                        <a16:creationId xmlns:a16="http://schemas.microsoft.com/office/drawing/2014/main" id="{C78F5874-2CE1-43E2-9818-81EC5BA5F9D8}"/>
                      </a:ext>
                    </a:extLst>
                  </p:cNvPr>
                  <p:cNvSpPr/>
                  <p:nvPr/>
                </p:nvSpPr>
                <p:spPr>
                  <a:xfrm>
                    <a:off x="3816127" y="5447761"/>
                    <a:ext cx="615608" cy="87538"/>
                  </a:xfrm>
                  <a:prstGeom prst="rect">
                    <a:avLst/>
                  </a:prstGeom>
                  <a:solidFill>
                    <a:schemeClr val="accent1">
                      <a:lumMod val="7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179" name="Rectangle 178">
                    <a:extLst>
                      <a:ext uri="{FF2B5EF4-FFF2-40B4-BE49-F238E27FC236}">
                        <a16:creationId xmlns:a16="http://schemas.microsoft.com/office/drawing/2014/main" id="{722CEE2A-D825-4C70-ABE6-8D537C0479DA}"/>
                      </a:ext>
                    </a:extLst>
                  </p:cNvPr>
                  <p:cNvSpPr/>
                  <p:nvPr/>
                </p:nvSpPr>
                <p:spPr>
                  <a:xfrm>
                    <a:off x="3816127" y="5582058"/>
                    <a:ext cx="615608" cy="87538"/>
                  </a:xfrm>
                  <a:prstGeom prst="rect">
                    <a:avLst/>
                  </a:prstGeom>
                  <a:solidFill>
                    <a:schemeClr val="accent1">
                      <a:lumMod val="7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180" name="Rectangle 179">
                    <a:extLst>
                      <a:ext uri="{FF2B5EF4-FFF2-40B4-BE49-F238E27FC236}">
                        <a16:creationId xmlns:a16="http://schemas.microsoft.com/office/drawing/2014/main" id="{5A2603D6-F707-4D9D-A673-7BD85F792344}"/>
                      </a:ext>
                    </a:extLst>
                  </p:cNvPr>
                  <p:cNvSpPr/>
                  <p:nvPr/>
                </p:nvSpPr>
                <p:spPr>
                  <a:xfrm>
                    <a:off x="3816127" y="5716355"/>
                    <a:ext cx="615608" cy="87538"/>
                  </a:xfrm>
                  <a:prstGeom prst="rect">
                    <a:avLst/>
                  </a:prstGeom>
                  <a:solidFill>
                    <a:schemeClr val="accent1">
                      <a:lumMod val="7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181" name="Rectangle 180">
                    <a:extLst>
                      <a:ext uri="{FF2B5EF4-FFF2-40B4-BE49-F238E27FC236}">
                        <a16:creationId xmlns:a16="http://schemas.microsoft.com/office/drawing/2014/main" id="{AA77B6A2-93C4-4AB1-BBF4-11BA9311156C}"/>
                      </a:ext>
                    </a:extLst>
                  </p:cNvPr>
                  <p:cNvSpPr/>
                  <p:nvPr/>
                </p:nvSpPr>
                <p:spPr>
                  <a:xfrm>
                    <a:off x="3816127" y="5850652"/>
                    <a:ext cx="615608" cy="87538"/>
                  </a:xfrm>
                  <a:prstGeom prst="rect">
                    <a:avLst/>
                  </a:prstGeom>
                  <a:solidFill>
                    <a:schemeClr val="accent1">
                      <a:lumMod val="7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</p:grpSp>
            <p:grpSp>
              <p:nvGrpSpPr>
                <p:cNvPr id="152" name="Group 151">
                  <a:extLst>
                    <a:ext uri="{FF2B5EF4-FFF2-40B4-BE49-F238E27FC236}">
                      <a16:creationId xmlns:a16="http://schemas.microsoft.com/office/drawing/2014/main" id="{A654BD8C-04F4-4238-8CC0-3F5F769C4141}"/>
                    </a:ext>
                  </a:extLst>
                </p:cNvPr>
                <p:cNvGrpSpPr/>
                <p:nvPr/>
              </p:nvGrpSpPr>
              <p:grpSpPr>
                <a:xfrm>
                  <a:off x="11733059" y="5082143"/>
                  <a:ext cx="770444" cy="653701"/>
                  <a:chOff x="3816127" y="5359816"/>
                  <a:chExt cx="615608" cy="653701"/>
                </a:xfrm>
              </p:grpSpPr>
              <p:sp>
                <p:nvSpPr>
                  <p:cNvPr id="172" name="Rectangle 171">
                    <a:extLst>
                      <a:ext uri="{FF2B5EF4-FFF2-40B4-BE49-F238E27FC236}">
                        <a16:creationId xmlns:a16="http://schemas.microsoft.com/office/drawing/2014/main" id="{C324F6FE-7BB0-421D-BDC4-498274CF63D5}"/>
                      </a:ext>
                    </a:extLst>
                  </p:cNvPr>
                  <p:cNvSpPr/>
                  <p:nvPr/>
                </p:nvSpPr>
                <p:spPr>
                  <a:xfrm>
                    <a:off x="3816127" y="5359816"/>
                    <a:ext cx="615608" cy="653701"/>
                  </a:xfrm>
                  <a:prstGeom prst="rect">
                    <a:avLst/>
                  </a:prstGeom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173" name="Rectangle 172">
                    <a:extLst>
                      <a:ext uri="{FF2B5EF4-FFF2-40B4-BE49-F238E27FC236}">
                        <a16:creationId xmlns:a16="http://schemas.microsoft.com/office/drawing/2014/main" id="{697824A6-94DF-48C0-94B5-F1EEDDE61AEE}"/>
                      </a:ext>
                    </a:extLst>
                  </p:cNvPr>
                  <p:cNvSpPr/>
                  <p:nvPr/>
                </p:nvSpPr>
                <p:spPr>
                  <a:xfrm>
                    <a:off x="3816127" y="5447761"/>
                    <a:ext cx="615608" cy="87538"/>
                  </a:xfrm>
                  <a:prstGeom prst="rect">
                    <a:avLst/>
                  </a:prstGeom>
                  <a:solidFill>
                    <a:schemeClr val="accent1">
                      <a:lumMod val="7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174" name="Rectangle 173">
                    <a:extLst>
                      <a:ext uri="{FF2B5EF4-FFF2-40B4-BE49-F238E27FC236}">
                        <a16:creationId xmlns:a16="http://schemas.microsoft.com/office/drawing/2014/main" id="{BDCCBB06-8E51-4701-9AA2-76C6D180859C}"/>
                      </a:ext>
                    </a:extLst>
                  </p:cNvPr>
                  <p:cNvSpPr/>
                  <p:nvPr/>
                </p:nvSpPr>
                <p:spPr>
                  <a:xfrm>
                    <a:off x="3816127" y="5582058"/>
                    <a:ext cx="615608" cy="87538"/>
                  </a:xfrm>
                  <a:prstGeom prst="rect">
                    <a:avLst/>
                  </a:prstGeom>
                  <a:solidFill>
                    <a:schemeClr val="accent1">
                      <a:lumMod val="7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175" name="Rectangle 174">
                    <a:extLst>
                      <a:ext uri="{FF2B5EF4-FFF2-40B4-BE49-F238E27FC236}">
                        <a16:creationId xmlns:a16="http://schemas.microsoft.com/office/drawing/2014/main" id="{D9F991F1-1554-415E-B581-00EAEA41AEB2}"/>
                      </a:ext>
                    </a:extLst>
                  </p:cNvPr>
                  <p:cNvSpPr/>
                  <p:nvPr/>
                </p:nvSpPr>
                <p:spPr>
                  <a:xfrm>
                    <a:off x="3816127" y="5716355"/>
                    <a:ext cx="615608" cy="87538"/>
                  </a:xfrm>
                  <a:prstGeom prst="rect">
                    <a:avLst/>
                  </a:prstGeom>
                  <a:solidFill>
                    <a:schemeClr val="accent1">
                      <a:lumMod val="7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176" name="Rectangle 175">
                    <a:extLst>
                      <a:ext uri="{FF2B5EF4-FFF2-40B4-BE49-F238E27FC236}">
                        <a16:creationId xmlns:a16="http://schemas.microsoft.com/office/drawing/2014/main" id="{A6CA487E-C0D5-435A-9257-0A09CAA13842}"/>
                      </a:ext>
                    </a:extLst>
                  </p:cNvPr>
                  <p:cNvSpPr/>
                  <p:nvPr/>
                </p:nvSpPr>
                <p:spPr>
                  <a:xfrm>
                    <a:off x="3816127" y="5850652"/>
                    <a:ext cx="615608" cy="87538"/>
                  </a:xfrm>
                  <a:prstGeom prst="rect">
                    <a:avLst/>
                  </a:prstGeom>
                  <a:solidFill>
                    <a:schemeClr val="accent1">
                      <a:lumMod val="7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</p:grpSp>
            <p:grpSp>
              <p:nvGrpSpPr>
                <p:cNvPr id="153" name="Group 152">
                  <a:extLst>
                    <a:ext uri="{FF2B5EF4-FFF2-40B4-BE49-F238E27FC236}">
                      <a16:creationId xmlns:a16="http://schemas.microsoft.com/office/drawing/2014/main" id="{981DF1C0-34D6-4422-B114-83267CA0CC1F}"/>
                    </a:ext>
                  </a:extLst>
                </p:cNvPr>
                <p:cNvGrpSpPr/>
                <p:nvPr/>
              </p:nvGrpSpPr>
              <p:grpSpPr>
                <a:xfrm>
                  <a:off x="9420733" y="4325657"/>
                  <a:ext cx="3057417" cy="144298"/>
                  <a:chOff x="9420733" y="4325657"/>
                  <a:chExt cx="3057417" cy="144298"/>
                </a:xfrm>
              </p:grpSpPr>
              <p:sp>
                <p:nvSpPr>
                  <p:cNvPr id="164" name="Rectangle 163">
                    <a:extLst>
                      <a:ext uri="{FF2B5EF4-FFF2-40B4-BE49-F238E27FC236}">
                        <a16:creationId xmlns:a16="http://schemas.microsoft.com/office/drawing/2014/main" id="{C04627DB-7FBA-4E96-9D2B-630EF279A39F}"/>
                      </a:ext>
                    </a:extLst>
                  </p:cNvPr>
                  <p:cNvSpPr/>
                  <p:nvPr/>
                </p:nvSpPr>
                <p:spPr>
                  <a:xfrm>
                    <a:off x="11455376" y="4325657"/>
                    <a:ext cx="215626" cy="144298"/>
                  </a:xfrm>
                  <a:prstGeom prst="rect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165" name="Rectangle 164">
                    <a:extLst>
                      <a:ext uri="{FF2B5EF4-FFF2-40B4-BE49-F238E27FC236}">
                        <a16:creationId xmlns:a16="http://schemas.microsoft.com/office/drawing/2014/main" id="{0326A647-2FDB-4AB9-BD92-C3224375DB79}"/>
                      </a:ext>
                    </a:extLst>
                  </p:cNvPr>
                  <p:cNvSpPr/>
                  <p:nvPr/>
                </p:nvSpPr>
                <p:spPr>
                  <a:xfrm>
                    <a:off x="11858950" y="4325657"/>
                    <a:ext cx="215626" cy="144298"/>
                  </a:xfrm>
                  <a:prstGeom prst="rect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166" name="Rectangle 165">
                    <a:extLst>
                      <a:ext uri="{FF2B5EF4-FFF2-40B4-BE49-F238E27FC236}">
                        <a16:creationId xmlns:a16="http://schemas.microsoft.com/office/drawing/2014/main" id="{7BAD33C0-4795-4479-AFA7-7E7CAE7DE37F}"/>
                      </a:ext>
                    </a:extLst>
                  </p:cNvPr>
                  <p:cNvSpPr/>
                  <p:nvPr/>
                </p:nvSpPr>
                <p:spPr>
                  <a:xfrm>
                    <a:off x="12262524" y="4325657"/>
                    <a:ext cx="215626" cy="144298"/>
                  </a:xfrm>
                  <a:prstGeom prst="rect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167" name="Rectangle 166">
                    <a:extLst>
                      <a:ext uri="{FF2B5EF4-FFF2-40B4-BE49-F238E27FC236}">
                        <a16:creationId xmlns:a16="http://schemas.microsoft.com/office/drawing/2014/main" id="{F3B6428D-A5A6-42AD-A010-49B670544B2A}"/>
                      </a:ext>
                    </a:extLst>
                  </p:cNvPr>
                  <p:cNvSpPr/>
                  <p:nvPr/>
                </p:nvSpPr>
                <p:spPr>
                  <a:xfrm>
                    <a:off x="10227881" y="4325657"/>
                    <a:ext cx="215626" cy="144298"/>
                  </a:xfrm>
                  <a:prstGeom prst="rect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168" name="Rectangle 167">
                    <a:extLst>
                      <a:ext uri="{FF2B5EF4-FFF2-40B4-BE49-F238E27FC236}">
                        <a16:creationId xmlns:a16="http://schemas.microsoft.com/office/drawing/2014/main" id="{6AD9DA03-FEBE-470E-9B78-0BB7CFC0817D}"/>
                      </a:ext>
                    </a:extLst>
                  </p:cNvPr>
                  <p:cNvSpPr/>
                  <p:nvPr/>
                </p:nvSpPr>
                <p:spPr>
                  <a:xfrm>
                    <a:off x="10619713" y="4325657"/>
                    <a:ext cx="215626" cy="144298"/>
                  </a:xfrm>
                  <a:prstGeom prst="rect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169" name="Rectangle 168">
                    <a:extLst>
                      <a:ext uri="{FF2B5EF4-FFF2-40B4-BE49-F238E27FC236}">
                        <a16:creationId xmlns:a16="http://schemas.microsoft.com/office/drawing/2014/main" id="{C81F2D84-620D-4304-8A83-E506B8712219}"/>
                      </a:ext>
                    </a:extLst>
                  </p:cNvPr>
                  <p:cNvSpPr/>
                  <p:nvPr/>
                </p:nvSpPr>
                <p:spPr>
                  <a:xfrm>
                    <a:off x="11023287" y="4325657"/>
                    <a:ext cx="215626" cy="144298"/>
                  </a:xfrm>
                  <a:prstGeom prst="rect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170" name="Rectangle 169">
                    <a:extLst>
                      <a:ext uri="{FF2B5EF4-FFF2-40B4-BE49-F238E27FC236}">
                        <a16:creationId xmlns:a16="http://schemas.microsoft.com/office/drawing/2014/main" id="{514B237D-FAE1-4803-B58F-CBAA87DC3734}"/>
                      </a:ext>
                    </a:extLst>
                  </p:cNvPr>
                  <p:cNvSpPr/>
                  <p:nvPr/>
                </p:nvSpPr>
                <p:spPr>
                  <a:xfrm>
                    <a:off x="9420733" y="4325657"/>
                    <a:ext cx="215626" cy="144298"/>
                  </a:xfrm>
                  <a:prstGeom prst="rect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171" name="Rectangle 170">
                    <a:extLst>
                      <a:ext uri="{FF2B5EF4-FFF2-40B4-BE49-F238E27FC236}">
                        <a16:creationId xmlns:a16="http://schemas.microsoft.com/office/drawing/2014/main" id="{9B7E6C9F-EFAA-4BFF-8F85-D81859F7C922}"/>
                      </a:ext>
                    </a:extLst>
                  </p:cNvPr>
                  <p:cNvSpPr/>
                  <p:nvPr/>
                </p:nvSpPr>
                <p:spPr>
                  <a:xfrm>
                    <a:off x="9824307" y="4325657"/>
                    <a:ext cx="215626" cy="144298"/>
                  </a:xfrm>
                  <a:prstGeom prst="rect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</p:grpSp>
            <p:grpSp>
              <p:nvGrpSpPr>
                <p:cNvPr id="154" name="Group 153">
                  <a:extLst>
                    <a:ext uri="{FF2B5EF4-FFF2-40B4-BE49-F238E27FC236}">
                      <a16:creationId xmlns:a16="http://schemas.microsoft.com/office/drawing/2014/main" id="{EF30136E-0276-42C7-8303-281B6EF8E417}"/>
                    </a:ext>
                  </a:extLst>
                </p:cNvPr>
                <p:cNvGrpSpPr/>
                <p:nvPr/>
              </p:nvGrpSpPr>
              <p:grpSpPr>
                <a:xfrm>
                  <a:off x="9420733" y="4686474"/>
                  <a:ext cx="1022774" cy="743102"/>
                  <a:chOff x="5243508" y="4135174"/>
                  <a:chExt cx="1022774" cy="743102"/>
                </a:xfrm>
              </p:grpSpPr>
              <p:sp>
                <p:nvSpPr>
                  <p:cNvPr id="155" name="Rectangle 154">
                    <a:extLst>
                      <a:ext uri="{FF2B5EF4-FFF2-40B4-BE49-F238E27FC236}">
                        <a16:creationId xmlns:a16="http://schemas.microsoft.com/office/drawing/2014/main" id="{911AB285-0BA0-486D-93A3-1DF6D064810E}"/>
                      </a:ext>
                    </a:extLst>
                  </p:cNvPr>
                  <p:cNvSpPr/>
                  <p:nvPr/>
                </p:nvSpPr>
                <p:spPr>
                  <a:xfrm>
                    <a:off x="5243508" y="4135174"/>
                    <a:ext cx="215626" cy="144298"/>
                  </a:xfrm>
                  <a:prstGeom prst="rect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156" name="Rectangle 155">
                    <a:extLst>
                      <a:ext uri="{FF2B5EF4-FFF2-40B4-BE49-F238E27FC236}">
                        <a16:creationId xmlns:a16="http://schemas.microsoft.com/office/drawing/2014/main" id="{43291009-5534-4CD2-96A4-1AB29A3B3281}"/>
                      </a:ext>
                    </a:extLst>
                  </p:cNvPr>
                  <p:cNvSpPr/>
                  <p:nvPr/>
                </p:nvSpPr>
                <p:spPr>
                  <a:xfrm>
                    <a:off x="5647082" y="4135174"/>
                    <a:ext cx="215626" cy="144298"/>
                  </a:xfrm>
                  <a:prstGeom prst="rect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157" name="Rectangle 156">
                    <a:extLst>
                      <a:ext uri="{FF2B5EF4-FFF2-40B4-BE49-F238E27FC236}">
                        <a16:creationId xmlns:a16="http://schemas.microsoft.com/office/drawing/2014/main" id="{11C443B2-0524-478B-8346-2FA77DC18355}"/>
                      </a:ext>
                    </a:extLst>
                  </p:cNvPr>
                  <p:cNvSpPr/>
                  <p:nvPr/>
                </p:nvSpPr>
                <p:spPr>
                  <a:xfrm>
                    <a:off x="6050656" y="4135174"/>
                    <a:ext cx="215626" cy="144298"/>
                  </a:xfrm>
                  <a:prstGeom prst="rect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158" name="Rectangle 157">
                    <a:extLst>
                      <a:ext uri="{FF2B5EF4-FFF2-40B4-BE49-F238E27FC236}">
                        <a16:creationId xmlns:a16="http://schemas.microsoft.com/office/drawing/2014/main" id="{7AADB7DE-B717-4AE8-B297-CA04142BD894}"/>
                      </a:ext>
                    </a:extLst>
                  </p:cNvPr>
                  <p:cNvSpPr/>
                  <p:nvPr/>
                </p:nvSpPr>
                <p:spPr>
                  <a:xfrm>
                    <a:off x="5243508" y="4434576"/>
                    <a:ext cx="215626" cy="144298"/>
                  </a:xfrm>
                  <a:prstGeom prst="rect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159" name="Rectangle 158">
                    <a:extLst>
                      <a:ext uri="{FF2B5EF4-FFF2-40B4-BE49-F238E27FC236}">
                        <a16:creationId xmlns:a16="http://schemas.microsoft.com/office/drawing/2014/main" id="{5496F2E4-10B4-40D1-8AA0-C9CE63E8E8AE}"/>
                      </a:ext>
                    </a:extLst>
                  </p:cNvPr>
                  <p:cNvSpPr/>
                  <p:nvPr/>
                </p:nvSpPr>
                <p:spPr>
                  <a:xfrm>
                    <a:off x="5647082" y="4434576"/>
                    <a:ext cx="215626" cy="144298"/>
                  </a:xfrm>
                  <a:prstGeom prst="rect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160" name="Rectangle 159">
                    <a:extLst>
                      <a:ext uri="{FF2B5EF4-FFF2-40B4-BE49-F238E27FC236}">
                        <a16:creationId xmlns:a16="http://schemas.microsoft.com/office/drawing/2014/main" id="{2FD69155-CEB5-4BF5-9C48-AF069C10651A}"/>
                      </a:ext>
                    </a:extLst>
                  </p:cNvPr>
                  <p:cNvSpPr/>
                  <p:nvPr/>
                </p:nvSpPr>
                <p:spPr>
                  <a:xfrm>
                    <a:off x="6050656" y="4434576"/>
                    <a:ext cx="215626" cy="144298"/>
                  </a:xfrm>
                  <a:prstGeom prst="rect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161" name="Rectangle 160">
                    <a:extLst>
                      <a:ext uri="{FF2B5EF4-FFF2-40B4-BE49-F238E27FC236}">
                        <a16:creationId xmlns:a16="http://schemas.microsoft.com/office/drawing/2014/main" id="{2B2DEEF8-12F5-4D72-8218-62E24C25F45C}"/>
                      </a:ext>
                    </a:extLst>
                  </p:cNvPr>
                  <p:cNvSpPr/>
                  <p:nvPr/>
                </p:nvSpPr>
                <p:spPr>
                  <a:xfrm>
                    <a:off x="5243508" y="4733978"/>
                    <a:ext cx="215626" cy="144298"/>
                  </a:xfrm>
                  <a:prstGeom prst="rect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162" name="Rectangle 161">
                    <a:extLst>
                      <a:ext uri="{FF2B5EF4-FFF2-40B4-BE49-F238E27FC236}">
                        <a16:creationId xmlns:a16="http://schemas.microsoft.com/office/drawing/2014/main" id="{5264B97D-6BB5-4969-9DC1-B2B1F720AFAD}"/>
                      </a:ext>
                    </a:extLst>
                  </p:cNvPr>
                  <p:cNvSpPr/>
                  <p:nvPr/>
                </p:nvSpPr>
                <p:spPr>
                  <a:xfrm>
                    <a:off x="5647082" y="4733978"/>
                    <a:ext cx="215626" cy="144298"/>
                  </a:xfrm>
                  <a:prstGeom prst="rect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163" name="Rectangle 162">
                    <a:extLst>
                      <a:ext uri="{FF2B5EF4-FFF2-40B4-BE49-F238E27FC236}">
                        <a16:creationId xmlns:a16="http://schemas.microsoft.com/office/drawing/2014/main" id="{C39C760C-E93E-4EAB-8BA1-0837BCE0B716}"/>
                      </a:ext>
                    </a:extLst>
                  </p:cNvPr>
                  <p:cNvSpPr/>
                  <p:nvPr/>
                </p:nvSpPr>
                <p:spPr>
                  <a:xfrm>
                    <a:off x="6050656" y="4733978"/>
                    <a:ext cx="215626" cy="144298"/>
                  </a:xfrm>
                  <a:prstGeom prst="rect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</p:grpSp>
          </p:grpSp>
          <p:grpSp>
            <p:nvGrpSpPr>
              <p:cNvPr id="131" name="Group 130">
                <a:extLst>
                  <a:ext uri="{FF2B5EF4-FFF2-40B4-BE49-F238E27FC236}">
                    <a16:creationId xmlns:a16="http://schemas.microsoft.com/office/drawing/2014/main" id="{B812C3F2-D2B9-4B06-95FC-7F0CF0A73383}"/>
                  </a:ext>
                </a:extLst>
              </p:cNvPr>
              <p:cNvGrpSpPr/>
              <p:nvPr/>
            </p:nvGrpSpPr>
            <p:grpSpPr>
              <a:xfrm>
                <a:off x="9277830" y="1166736"/>
                <a:ext cx="2250191" cy="2344826"/>
                <a:chOff x="9277830" y="1166736"/>
                <a:chExt cx="2250191" cy="2344826"/>
              </a:xfrm>
            </p:grpSpPr>
            <p:grpSp>
              <p:nvGrpSpPr>
                <p:cNvPr id="132" name="Group 131">
                  <a:extLst>
                    <a:ext uri="{FF2B5EF4-FFF2-40B4-BE49-F238E27FC236}">
                      <a16:creationId xmlns:a16="http://schemas.microsoft.com/office/drawing/2014/main" id="{B4112CD3-F56B-4A9D-889B-5B47B3EB7AB7}"/>
                    </a:ext>
                  </a:extLst>
                </p:cNvPr>
                <p:cNvGrpSpPr/>
                <p:nvPr/>
              </p:nvGrpSpPr>
              <p:grpSpPr>
                <a:xfrm>
                  <a:off x="9830401" y="2180121"/>
                  <a:ext cx="731071" cy="1326166"/>
                  <a:chOff x="-772683" y="4329325"/>
                  <a:chExt cx="731071" cy="1692900"/>
                </a:xfrm>
              </p:grpSpPr>
              <p:sp>
                <p:nvSpPr>
                  <p:cNvPr id="146" name="Rectangle: Top Corners Rounded 145">
                    <a:extLst>
                      <a:ext uri="{FF2B5EF4-FFF2-40B4-BE49-F238E27FC236}">
                        <a16:creationId xmlns:a16="http://schemas.microsoft.com/office/drawing/2014/main" id="{E92D9551-6E4A-4BD3-8882-FB3F6536676C}"/>
                      </a:ext>
                    </a:extLst>
                  </p:cNvPr>
                  <p:cNvSpPr/>
                  <p:nvPr/>
                </p:nvSpPr>
                <p:spPr>
                  <a:xfrm>
                    <a:off x="-772683" y="4329325"/>
                    <a:ext cx="731071" cy="1692900"/>
                  </a:xfrm>
                  <a:prstGeom prst="round2SameRect">
                    <a:avLst>
                      <a:gd name="adj1" fmla="val 50000"/>
                      <a:gd name="adj2" fmla="val 0"/>
                    </a:avLst>
                  </a:prstGeom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147" name="Rectangle 146">
                    <a:extLst>
                      <a:ext uri="{FF2B5EF4-FFF2-40B4-BE49-F238E27FC236}">
                        <a16:creationId xmlns:a16="http://schemas.microsoft.com/office/drawing/2014/main" id="{AACCCE26-8B96-430B-B902-9C588DA66123}"/>
                      </a:ext>
                    </a:extLst>
                  </p:cNvPr>
                  <p:cNvSpPr/>
                  <p:nvPr/>
                </p:nvSpPr>
                <p:spPr>
                  <a:xfrm>
                    <a:off x="-391792" y="4758361"/>
                    <a:ext cx="350180" cy="1263864"/>
                  </a:xfrm>
                  <a:prstGeom prst="rect">
                    <a:avLst/>
                  </a:prstGeom>
                  <a:solidFill>
                    <a:schemeClr val="accent1">
                      <a:lumMod val="7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</p:grpSp>
            <p:grpSp>
              <p:nvGrpSpPr>
                <p:cNvPr id="133" name="Group 132">
                  <a:extLst>
                    <a:ext uri="{FF2B5EF4-FFF2-40B4-BE49-F238E27FC236}">
                      <a16:creationId xmlns:a16="http://schemas.microsoft.com/office/drawing/2014/main" id="{39286D45-FE23-49A2-A8DC-05D2001AD541}"/>
                    </a:ext>
                  </a:extLst>
                </p:cNvPr>
                <p:cNvGrpSpPr/>
                <p:nvPr/>
              </p:nvGrpSpPr>
              <p:grpSpPr>
                <a:xfrm>
                  <a:off x="10796950" y="2179890"/>
                  <a:ext cx="731071" cy="1326166"/>
                  <a:chOff x="-772683" y="4329325"/>
                  <a:chExt cx="731071" cy="1692900"/>
                </a:xfrm>
              </p:grpSpPr>
              <p:sp>
                <p:nvSpPr>
                  <p:cNvPr id="144" name="Rectangle: Top Corners Rounded 143">
                    <a:extLst>
                      <a:ext uri="{FF2B5EF4-FFF2-40B4-BE49-F238E27FC236}">
                        <a16:creationId xmlns:a16="http://schemas.microsoft.com/office/drawing/2014/main" id="{8AD7FBE8-96CC-4CDD-A6C7-2CEE2DF53FDD}"/>
                      </a:ext>
                    </a:extLst>
                  </p:cNvPr>
                  <p:cNvSpPr/>
                  <p:nvPr/>
                </p:nvSpPr>
                <p:spPr>
                  <a:xfrm>
                    <a:off x="-772683" y="4329325"/>
                    <a:ext cx="731071" cy="1692900"/>
                  </a:xfrm>
                  <a:prstGeom prst="round2SameRect">
                    <a:avLst>
                      <a:gd name="adj1" fmla="val 50000"/>
                      <a:gd name="adj2" fmla="val 0"/>
                    </a:avLst>
                  </a:prstGeom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145" name="Rectangle 144">
                    <a:extLst>
                      <a:ext uri="{FF2B5EF4-FFF2-40B4-BE49-F238E27FC236}">
                        <a16:creationId xmlns:a16="http://schemas.microsoft.com/office/drawing/2014/main" id="{5E670125-7749-4B16-89F4-A7CA8E694A25}"/>
                      </a:ext>
                    </a:extLst>
                  </p:cNvPr>
                  <p:cNvSpPr/>
                  <p:nvPr/>
                </p:nvSpPr>
                <p:spPr>
                  <a:xfrm>
                    <a:off x="-391792" y="4758361"/>
                    <a:ext cx="350180" cy="1263864"/>
                  </a:xfrm>
                  <a:prstGeom prst="rect">
                    <a:avLst/>
                  </a:prstGeom>
                  <a:solidFill>
                    <a:schemeClr val="accent1">
                      <a:lumMod val="7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</p:grpSp>
            <p:grpSp>
              <p:nvGrpSpPr>
                <p:cNvPr id="134" name="Group 133">
                  <a:extLst>
                    <a:ext uri="{FF2B5EF4-FFF2-40B4-BE49-F238E27FC236}">
                      <a16:creationId xmlns:a16="http://schemas.microsoft.com/office/drawing/2014/main" id="{790BDCDC-D264-4448-A976-E0B44612A2C8}"/>
                    </a:ext>
                  </a:extLst>
                </p:cNvPr>
                <p:cNvGrpSpPr/>
                <p:nvPr/>
              </p:nvGrpSpPr>
              <p:grpSpPr>
                <a:xfrm>
                  <a:off x="9277830" y="1166736"/>
                  <a:ext cx="424922" cy="2344826"/>
                  <a:chOff x="9277830" y="1166736"/>
                  <a:chExt cx="424922" cy="2344826"/>
                </a:xfrm>
              </p:grpSpPr>
              <p:grpSp>
                <p:nvGrpSpPr>
                  <p:cNvPr id="138" name="Group 137">
                    <a:extLst>
                      <a:ext uri="{FF2B5EF4-FFF2-40B4-BE49-F238E27FC236}">
                        <a16:creationId xmlns:a16="http://schemas.microsoft.com/office/drawing/2014/main" id="{89573CA2-D3B6-4ECE-AE44-E73B3F4EDB5E}"/>
                      </a:ext>
                    </a:extLst>
                  </p:cNvPr>
                  <p:cNvGrpSpPr/>
                  <p:nvPr/>
                </p:nvGrpSpPr>
                <p:grpSpPr>
                  <a:xfrm>
                    <a:off x="9277830" y="1497989"/>
                    <a:ext cx="424922" cy="2013573"/>
                    <a:chOff x="2507828" y="1767064"/>
                    <a:chExt cx="424922" cy="214763"/>
                  </a:xfrm>
                </p:grpSpPr>
                <p:sp>
                  <p:nvSpPr>
                    <p:cNvPr id="142" name="Rectangle 141">
                      <a:extLst>
                        <a:ext uri="{FF2B5EF4-FFF2-40B4-BE49-F238E27FC236}">
                          <a16:creationId xmlns:a16="http://schemas.microsoft.com/office/drawing/2014/main" id="{2FB1EC41-22D6-430D-86E5-657CA232B465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507828" y="1767065"/>
                      <a:ext cx="424922" cy="214762"/>
                    </a:xfrm>
                    <a:prstGeom prst="rect">
                      <a:avLst/>
                    </a:prstGeom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  <p:sp>
                  <p:nvSpPr>
                    <p:cNvPr id="143" name="Rectangle 142">
                      <a:extLst>
                        <a:ext uri="{FF2B5EF4-FFF2-40B4-BE49-F238E27FC236}">
                          <a16:creationId xmlns:a16="http://schemas.microsoft.com/office/drawing/2014/main" id="{BA16B55B-66B4-40E5-99A1-876BC683E461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709592" y="1767064"/>
                      <a:ext cx="223158" cy="214763"/>
                    </a:xfrm>
                    <a:prstGeom prst="rect">
                      <a:avLst/>
                    </a:prstGeom>
                    <a:solidFill>
                      <a:schemeClr val="accent1">
                        <a:lumMod val="75000"/>
                      </a:schemeClr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</p:grpSp>
              <p:grpSp>
                <p:nvGrpSpPr>
                  <p:cNvPr id="139" name="Group 138">
                    <a:extLst>
                      <a:ext uri="{FF2B5EF4-FFF2-40B4-BE49-F238E27FC236}">
                        <a16:creationId xmlns:a16="http://schemas.microsoft.com/office/drawing/2014/main" id="{D8DEF5E0-0889-4E3D-8881-60A6071F53DD}"/>
                      </a:ext>
                    </a:extLst>
                  </p:cNvPr>
                  <p:cNvGrpSpPr/>
                  <p:nvPr/>
                </p:nvGrpSpPr>
                <p:grpSpPr>
                  <a:xfrm>
                    <a:off x="9277830" y="1166736"/>
                    <a:ext cx="424922" cy="407911"/>
                    <a:chOff x="2507828" y="1767064"/>
                    <a:chExt cx="424922" cy="268381"/>
                  </a:xfrm>
                </p:grpSpPr>
                <p:sp>
                  <p:nvSpPr>
                    <p:cNvPr id="140" name="Rectangle 139">
                      <a:extLst>
                        <a:ext uri="{FF2B5EF4-FFF2-40B4-BE49-F238E27FC236}">
                          <a16:creationId xmlns:a16="http://schemas.microsoft.com/office/drawing/2014/main" id="{EA1AE10A-D50B-42FB-97BF-5158D151C434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507828" y="1767065"/>
                      <a:ext cx="424922" cy="268379"/>
                    </a:xfrm>
                    <a:prstGeom prst="rect">
                      <a:avLst/>
                    </a:prstGeom>
                    <a:solidFill>
                      <a:schemeClr val="bg1">
                        <a:lumMod val="85000"/>
                      </a:schemeClr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  <p:sp>
                  <p:nvSpPr>
                    <p:cNvPr id="141" name="Rectangle 140">
                      <a:extLst>
                        <a:ext uri="{FF2B5EF4-FFF2-40B4-BE49-F238E27FC236}">
                          <a16:creationId xmlns:a16="http://schemas.microsoft.com/office/drawing/2014/main" id="{20C83380-8EF9-4E06-B319-051B72A1DC45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709592" y="1767064"/>
                      <a:ext cx="223158" cy="268381"/>
                    </a:xfrm>
                    <a:prstGeom prst="rect">
                      <a:avLst/>
                    </a:prstGeom>
                    <a:solidFill>
                      <a:schemeClr val="bg1">
                        <a:lumMod val="65000"/>
                      </a:schemeClr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</p:grpSp>
            </p:grpSp>
            <p:sp>
              <p:nvSpPr>
                <p:cNvPr id="135" name="Rectangle 134">
                  <a:extLst>
                    <a:ext uri="{FF2B5EF4-FFF2-40B4-BE49-F238E27FC236}">
                      <a16:creationId xmlns:a16="http://schemas.microsoft.com/office/drawing/2014/main" id="{FA80D11C-5514-49DC-94C4-B89FA659835A}"/>
                    </a:ext>
                  </a:extLst>
                </p:cNvPr>
                <p:cNvSpPr/>
                <p:nvPr/>
              </p:nvSpPr>
              <p:spPr>
                <a:xfrm>
                  <a:off x="9702752" y="1757176"/>
                  <a:ext cx="1475089" cy="137160"/>
                </a:xfrm>
                <a:prstGeom prst="rect">
                  <a:avLst/>
                </a:pr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36" name="Rectangle 135">
                  <a:extLst>
                    <a:ext uri="{FF2B5EF4-FFF2-40B4-BE49-F238E27FC236}">
                      <a16:creationId xmlns:a16="http://schemas.microsoft.com/office/drawing/2014/main" id="{52CAA635-FF25-4095-8064-81360B13320A}"/>
                    </a:ext>
                  </a:extLst>
                </p:cNvPr>
                <p:cNvSpPr/>
                <p:nvPr/>
              </p:nvSpPr>
              <p:spPr>
                <a:xfrm>
                  <a:off x="10166773" y="1780779"/>
                  <a:ext cx="91440" cy="531080"/>
                </a:xfrm>
                <a:prstGeom prst="rect">
                  <a:avLst/>
                </a:pr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37" name="Rectangle 136">
                  <a:extLst>
                    <a:ext uri="{FF2B5EF4-FFF2-40B4-BE49-F238E27FC236}">
                      <a16:creationId xmlns:a16="http://schemas.microsoft.com/office/drawing/2014/main" id="{133F5D69-6B34-4592-8435-A33C77880C69}"/>
                    </a:ext>
                  </a:extLst>
                </p:cNvPr>
                <p:cNvSpPr/>
                <p:nvPr/>
              </p:nvSpPr>
              <p:spPr>
                <a:xfrm>
                  <a:off x="11137203" y="1756226"/>
                  <a:ext cx="91440" cy="531080"/>
                </a:xfrm>
                <a:prstGeom prst="rect">
                  <a:avLst/>
                </a:pr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</p:grpSp>
      </p:grpSp>
      <p:grpSp>
        <p:nvGrpSpPr>
          <p:cNvPr id="254" name="Group 253">
            <a:extLst>
              <a:ext uri="{FF2B5EF4-FFF2-40B4-BE49-F238E27FC236}">
                <a16:creationId xmlns:a16="http://schemas.microsoft.com/office/drawing/2014/main" id="{716A2051-985D-4999-ABAD-DC4164A9466E}"/>
              </a:ext>
            </a:extLst>
          </p:cNvPr>
          <p:cNvGrpSpPr/>
          <p:nvPr/>
        </p:nvGrpSpPr>
        <p:grpSpPr>
          <a:xfrm>
            <a:off x="4340327" y="2608007"/>
            <a:ext cx="1778716" cy="1224653"/>
            <a:chOff x="9838117" y="3034601"/>
            <a:chExt cx="2324346" cy="1600321"/>
          </a:xfrm>
        </p:grpSpPr>
        <p:grpSp>
          <p:nvGrpSpPr>
            <p:cNvPr id="255" name="Group 254">
              <a:extLst>
                <a:ext uri="{FF2B5EF4-FFF2-40B4-BE49-F238E27FC236}">
                  <a16:creationId xmlns:a16="http://schemas.microsoft.com/office/drawing/2014/main" id="{5DB780FB-7514-425C-897C-5F84D3768676}"/>
                </a:ext>
              </a:extLst>
            </p:cNvPr>
            <p:cNvGrpSpPr/>
            <p:nvPr/>
          </p:nvGrpSpPr>
          <p:grpSpPr>
            <a:xfrm>
              <a:off x="9838117" y="3034601"/>
              <a:ext cx="2324346" cy="1600321"/>
              <a:chOff x="9839517" y="2895698"/>
              <a:chExt cx="4551811" cy="3133938"/>
            </a:xfrm>
          </p:grpSpPr>
          <p:grpSp>
            <p:nvGrpSpPr>
              <p:cNvPr id="260" name="Group 259">
                <a:extLst>
                  <a:ext uri="{FF2B5EF4-FFF2-40B4-BE49-F238E27FC236}">
                    <a16:creationId xmlns:a16="http://schemas.microsoft.com/office/drawing/2014/main" id="{04D9D044-6F9E-4062-A50B-D65F0EBAF3C2}"/>
                  </a:ext>
                </a:extLst>
              </p:cNvPr>
              <p:cNvGrpSpPr/>
              <p:nvPr/>
            </p:nvGrpSpPr>
            <p:grpSpPr>
              <a:xfrm>
                <a:off x="10095620" y="2895698"/>
                <a:ext cx="3288407" cy="2443852"/>
                <a:chOff x="10095620" y="2895698"/>
                <a:chExt cx="3288407" cy="2443852"/>
              </a:xfrm>
            </p:grpSpPr>
            <p:sp>
              <p:nvSpPr>
                <p:cNvPr id="273" name="Trapezoid 272">
                  <a:extLst>
                    <a:ext uri="{FF2B5EF4-FFF2-40B4-BE49-F238E27FC236}">
                      <a16:creationId xmlns:a16="http://schemas.microsoft.com/office/drawing/2014/main" id="{0145F33A-C5C6-434B-87E5-3A00E3C76584}"/>
                    </a:ext>
                  </a:extLst>
                </p:cNvPr>
                <p:cNvSpPr/>
                <p:nvPr/>
              </p:nvSpPr>
              <p:spPr>
                <a:xfrm rot="6820098">
                  <a:off x="12103251" y="2553136"/>
                  <a:ext cx="433277" cy="1473747"/>
                </a:xfrm>
                <a:prstGeom prst="trapezoid">
                  <a:avLst>
                    <a:gd name="adj" fmla="val 11476"/>
                  </a:avLst>
                </a:prstGeom>
                <a:solidFill>
                  <a:schemeClr val="accent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solidFill>
                      <a:schemeClr val="tx1"/>
                    </a:solidFill>
                  </a:endParaRPr>
                </a:p>
              </p:txBody>
            </p:sp>
            <p:grpSp>
              <p:nvGrpSpPr>
                <p:cNvPr id="274" name="Group 273">
                  <a:extLst>
                    <a:ext uri="{FF2B5EF4-FFF2-40B4-BE49-F238E27FC236}">
                      <a16:creationId xmlns:a16="http://schemas.microsoft.com/office/drawing/2014/main" id="{31CAD314-A775-4E03-9E01-746B77B8536E}"/>
                    </a:ext>
                  </a:extLst>
                </p:cNvPr>
                <p:cNvGrpSpPr/>
                <p:nvPr/>
              </p:nvGrpSpPr>
              <p:grpSpPr>
                <a:xfrm>
                  <a:off x="10541428" y="2895698"/>
                  <a:ext cx="1434926" cy="560920"/>
                  <a:chOff x="10541428" y="2895698"/>
                  <a:chExt cx="1434926" cy="560920"/>
                </a:xfrm>
              </p:grpSpPr>
              <p:sp>
                <p:nvSpPr>
                  <p:cNvPr id="286" name="Rectangle: Rounded Corners 285">
                    <a:extLst>
                      <a:ext uri="{FF2B5EF4-FFF2-40B4-BE49-F238E27FC236}">
                        <a16:creationId xmlns:a16="http://schemas.microsoft.com/office/drawing/2014/main" id="{EECC94A9-4602-4976-BDAD-681F33510A1C}"/>
                      </a:ext>
                    </a:extLst>
                  </p:cNvPr>
                  <p:cNvSpPr/>
                  <p:nvPr/>
                </p:nvSpPr>
                <p:spPr>
                  <a:xfrm rot="19800000">
                    <a:off x="10541428" y="2992155"/>
                    <a:ext cx="1434926" cy="464463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chemeClr val="accent4">
                      <a:lumMod val="75000"/>
                    </a:schemeClr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287" name="Freeform: Shape 286">
                    <a:extLst>
                      <a:ext uri="{FF2B5EF4-FFF2-40B4-BE49-F238E27FC236}">
                        <a16:creationId xmlns:a16="http://schemas.microsoft.com/office/drawing/2014/main" id="{60DDFF57-61B2-4C86-A039-413299DF0DB8}"/>
                      </a:ext>
                    </a:extLst>
                  </p:cNvPr>
                  <p:cNvSpPr/>
                  <p:nvPr/>
                </p:nvSpPr>
                <p:spPr>
                  <a:xfrm>
                    <a:off x="11562170" y="2895698"/>
                    <a:ext cx="182803" cy="182803"/>
                  </a:xfrm>
                  <a:custGeom>
                    <a:avLst/>
                    <a:gdLst>
                      <a:gd name="connsiteX0" fmla="*/ 94774 w 95250"/>
                      <a:gd name="connsiteY0" fmla="*/ 50959 h 95250"/>
                      <a:gd name="connsiteX1" fmla="*/ 50959 w 95250"/>
                      <a:gd name="connsiteY1" fmla="*/ 94774 h 95250"/>
                      <a:gd name="connsiteX2" fmla="*/ 7144 w 95250"/>
                      <a:gd name="connsiteY2" fmla="*/ 50959 h 95250"/>
                      <a:gd name="connsiteX3" fmla="*/ 50959 w 95250"/>
                      <a:gd name="connsiteY3" fmla="*/ 7144 h 95250"/>
                      <a:gd name="connsiteX4" fmla="*/ 94774 w 95250"/>
                      <a:gd name="connsiteY4" fmla="*/ 50959 h 952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95250" h="95250">
                        <a:moveTo>
                          <a:pt x="94774" y="50959"/>
                        </a:moveTo>
                        <a:cubicBezTo>
                          <a:pt x="94774" y="74771"/>
                          <a:pt x="74771" y="94774"/>
                          <a:pt x="50959" y="94774"/>
                        </a:cubicBezTo>
                        <a:cubicBezTo>
                          <a:pt x="27146" y="94774"/>
                          <a:pt x="7144" y="74771"/>
                          <a:pt x="7144" y="50959"/>
                        </a:cubicBezTo>
                        <a:cubicBezTo>
                          <a:pt x="7144" y="27146"/>
                          <a:pt x="27146" y="7144"/>
                          <a:pt x="50959" y="7144"/>
                        </a:cubicBezTo>
                        <a:cubicBezTo>
                          <a:pt x="74771" y="7144"/>
                          <a:pt x="94774" y="27146"/>
                          <a:pt x="94774" y="50959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275" name="Group 274">
                  <a:extLst>
                    <a:ext uri="{FF2B5EF4-FFF2-40B4-BE49-F238E27FC236}">
                      <a16:creationId xmlns:a16="http://schemas.microsoft.com/office/drawing/2014/main" id="{EECAA475-094C-40C0-9FE0-B57A86933FA1}"/>
                    </a:ext>
                  </a:extLst>
                </p:cNvPr>
                <p:cNvGrpSpPr/>
                <p:nvPr/>
              </p:nvGrpSpPr>
              <p:grpSpPr>
                <a:xfrm>
                  <a:off x="10226072" y="3384119"/>
                  <a:ext cx="1153558" cy="1269798"/>
                  <a:chOff x="10226072" y="3384119"/>
                  <a:chExt cx="1153558" cy="1269798"/>
                </a:xfrm>
              </p:grpSpPr>
              <p:sp>
                <p:nvSpPr>
                  <p:cNvPr id="284" name="Freeform: Shape 283">
                    <a:extLst>
                      <a:ext uri="{FF2B5EF4-FFF2-40B4-BE49-F238E27FC236}">
                        <a16:creationId xmlns:a16="http://schemas.microsoft.com/office/drawing/2014/main" id="{A57E9033-7159-4211-9072-B06ACFACC95A}"/>
                      </a:ext>
                    </a:extLst>
                  </p:cNvPr>
                  <p:cNvSpPr/>
                  <p:nvPr/>
                </p:nvSpPr>
                <p:spPr>
                  <a:xfrm rot="19176301">
                    <a:off x="10226072" y="3384119"/>
                    <a:ext cx="1153558" cy="1269798"/>
                  </a:xfrm>
                  <a:custGeom>
                    <a:avLst/>
                    <a:gdLst>
                      <a:gd name="connsiteX0" fmla="*/ 1069399 w 1153558"/>
                      <a:gd name="connsiteY0" fmla="*/ 54157 h 1269798"/>
                      <a:gd name="connsiteX1" fmla="*/ 1098647 w 1153558"/>
                      <a:gd name="connsiteY1" fmla="*/ 383203 h 1269798"/>
                      <a:gd name="connsiteX2" fmla="*/ 358294 w 1153558"/>
                      <a:gd name="connsiteY2" fmla="*/ 1269798 h 1269798"/>
                      <a:gd name="connsiteX3" fmla="*/ 0 w 1153558"/>
                      <a:gd name="connsiteY3" fmla="*/ 970001 h 1269798"/>
                      <a:gd name="connsiteX4" fmla="*/ 740353 w 1153558"/>
                      <a:gd name="connsiteY4" fmla="*/ 83405 h 1269798"/>
                      <a:gd name="connsiteX5" fmla="*/ 1069399 w 1153558"/>
                      <a:gd name="connsiteY5" fmla="*/ 54157 h 126979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153558" h="1269798">
                        <a:moveTo>
                          <a:pt x="1069399" y="54157"/>
                        </a:moveTo>
                        <a:cubicBezTo>
                          <a:pt x="1168112" y="136417"/>
                          <a:pt x="1182737" y="284489"/>
                          <a:pt x="1098647" y="383203"/>
                        </a:cubicBezTo>
                        <a:lnTo>
                          <a:pt x="358294" y="1269798"/>
                        </a:lnTo>
                        <a:lnTo>
                          <a:pt x="0" y="970001"/>
                        </a:lnTo>
                        <a:lnTo>
                          <a:pt x="740353" y="83405"/>
                        </a:lnTo>
                        <a:cubicBezTo>
                          <a:pt x="824442" y="-15309"/>
                          <a:pt x="970685" y="-28106"/>
                          <a:pt x="1069399" y="54157"/>
                        </a:cubicBezTo>
                        <a:close/>
                      </a:path>
                    </a:pathLst>
                  </a:custGeom>
                  <a:solidFill>
                    <a:schemeClr val="accent4">
                      <a:lumMod val="50000"/>
                    </a:schemeClr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wrap="square" rtlCol="0" anchor="ctr">
                    <a:noAutofit/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285" name="Freeform: Shape 284">
                    <a:extLst>
                      <a:ext uri="{FF2B5EF4-FFF2-40B4-BE49-F238E27FC236}">
                        <a16:creationId xmlns:a16="http://schemas.microsoft.com/office/drawing/2014/main" id="{A2D5EB21-C7F5-4B65-A168-4AE38550E86D}"/>
                      </a:ext>
                    </a:extLst>
                  </p:cNvPr>
                  <p:cNvSpPr/>
                  <p:nvPr/>
                </p:nvSpPr>
                <p:spPr>
                  <a:xfrm>
                    <a:off x="10701546" y="3417653"/>
                    <a:ext cx="182803" cy="182803"/>
                  </a:xfrm>
                  <a:custGeom>
                    <a:avLst/>
                    <a:gdLst>
                      <a:gd name="connsiteX0" fmla="*/ 94774 w 95250"/>
                      <a:gd name="connsiteY0" fmla="*/ 50959 h 95250"/>
                      <a:gd name="connsiteX1" fmla="*/ 50959 w 95250"/>
                      <a:gd name="connsiteY1" fmla="*/ 94774 h 95250"/>
                      <a:gd name="connsiteX2" fmla="*/ 7144 w 95250"/>
                      <a:gd name="connsiteY2" fmla="*/ 50959 h 95250"/>
                      <a:gd name="connsiteX3" fmla="*/ 50959 w 95250"/>
                      <a:gd name="connsiteY3" fmla="*/ 7144 h 95250"/>
                      <a:gd name="connsiteX4" fmla="*/ 94774 w 95250"/>
                      <a:gd name="connsiteY4" fmla="*/ 50959 h 952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95250" h="95250">
                        <a:moveTo>
                          <a:pt x="94774" y="50959"/>
                        </a:moveTo>
                        <a:cubicBezTo>
                          <a:pt x="94774" y="74771"/>
                          <a:pt x="74771" y="94774"/>
                          <a:pt x="50959" y="94774"/>
                        </a:cubicBezTo>
                        <a:cubicBezTo>
                          <a:pt x="27146" y="94774"/>
                          <a:pt x="7144" y="74771"/>
                          <a:pt x="7144" y="50959"/>
                        </a:cubicBezTo>
                        <a:cubicBezTo>
                          <a:pt x="7144" y="27146"/>
                          <a:pt x="27146" y="7144"/>
                          <a:pt x="50959" y="7144"/>
                        </a:cubicBezTo>
                        <a:cubicBezTo>
                          <a:pt x="74771" y="7144"/>
                          <a:pt x="94774" y="27146"/>
                          <a:pt x="94774" y="50959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276" name="Group 275">
                  <a:extLst>
                    <a:ext uri="{FF2B5EF4-FFF2-40B4-BE49-F238E27FC236}">
                      <a16:creationId xmlns:a16="http://schemas.microsoft.com/office/drawing/2014/main" id="{2E2BF8B4-33F1-4998-87D0-8479D20DD0CF}"/>
                    </a:ext>
                  </a:extLst>
                </p:cNvPr>
                <p:cNvGrpSpPr/>
                <p:nvPr/>
              </p:nvGrpSpPr>
              <p:grpSpPr>
                <a:xfrm rot="5400000">
                  <a:off x="12509125" y="3435921"/>
                  <a:ext cx="989342" cy="760462"/>
                  <a:chOff x="10999279" y="2698471"/>
                  <a:chExt cx="989342" cy="760462"/>
                </a:xfrm>
              </p:grpSpPr>
              <p:sp>
                <p:nvSpPr>
                  <p:cNvPr id="281" name="Freeform: Shape 280">
                    <a:extLst>
                      <a:ext uri="{FF2B5EF4-FFF2-40B4-BE49-F238E27FC236}">
                        <a16:creationId xmlns:a16="http://schemas.microsoft.com/office/drawing/2014/main" id="{276C6BCC-9A4C-4D29-B6B0-ACEAA3688174}"/>
                      </a:ext>
                    </a:extLst>
                  </p:cNvPr>
                  <p:cNvSpPr/>
                  <p:nvPr/>
                </p:nvSpPr>
                <p:spPr>
                  <a:xfrm>
                    <a:off x="11237298" y="2698471"/>
                    <a:ext cx="712934" cy="329046"/>
                  </a:xfrm>
                  <a:custGeom>
                    <a:avLst/>
                    <a:gdLst>
                      <a:gd name="connsiteX0" fmla="*/ 7144 w 371475"/>
                      <a:gd name="connsiteY0" fmla="*/ 145256 h 171450"/>
                      <a:gd name="connsiteX1" fmla="*/ 90011 w 371475"/>
                      <a:gd name="connsiteY1" fmla="*/ 32861 h 171450"/>
                      <a:gd name="connsiteX2" fmla="*/ 250984 w 371475"/>
                      <a:gd name="connsiteY2" fmla="*/ 7144 h 171450"/>
                      <a:gd name="connsiteX3" fmla="*/ 361474 w 371475"/>
                      <a:gd name="connsiteY3" fmla="*/ 103346 h 171450"/>
                      <a:gd name="connsiteX4" fmla="*/ 367189 w 371475"/>
                      <a:gd name="connsiteY4" fmla="*/ 139541 h 171450"/>
                      <a:gd name="connsiteX5" fmla="*/ 343376 w 371475"/>
                      <a:gd name="connsiteY5" fmla="*/ 143351 h 171450"/>
                      <a:gd name="connsiteX6" fmla="*/ 234791 w 371475"/>
                      <a:gd name="connsiteY6" fmla="*/ 58579 h 171450"/>
                      <a:gd name="connsiteX7" fmla="*/ 117634 w 371475"/>
                      <a:gd name="connsiteY7" fmla="*/ 76676 h 171450"/>
                      <a:gd name="connsiteX8" fmla="*/ 58579 w 371475"/>
                      <a:gd name="connsiteY8" fmla="*/ 167164 h 1714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371475" h="171450">
                        <a:moveTo>
                          <a:pt x="7144" y="145256"/>
                        </a:moveTo>
                        <a:lnTo>
                          <a:pt x="90011" y="32861"/>
                        </a:lnTo>
                        <a:lnTo>
                          <a:pt x="250984" y="7144"/>
                        </a:lnTo>
                        <a:lnTo>
                          <a:pt x="361474" y="103346"/>
                        </a:lnTo>
                        <a:lnTo>
                          <a:pt x="367189" y="139541"/>
                        </a:lnTo>
                        <a:lnTo>
                          <a:pt x="343376" y="143351"/>
                        </a:lnTo>
                        <a:lnTo>
                          <a:pt x="234791" y="58579"/>
                        </a:lnTo>
                        <a:lnTo>
                          <a:pt x="117634" y="76676"/>
                        </a:lnTo>
                        <a:lnTo>
                          <a:pt x="58579" y="167164"/>
                        </a:lnTo>
                        <a:close/>
                      </a:path>
                    </a:pathLst>
                  </a:custGeom>
                  <a:solidFill>
                    <a:schemeClr val="accent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82" name="Freeform: Shape 281">
                    <a:extLst>
                      <a:ext uri="{FF2B5EF4-FFF2-40B4-BE49-F238E27FC236}">
                        <a16:creationId xmlns:a16="http://schemas.microsoft.com/office/drawing/2014/main" id="{72B1AD35-4865-43E1-AE75-4748333FA00F}"/>
                      </a:ext>
                    </a:extLst>
                  </p:cNvPr>
                  <p:cNvSpPr/>
                  <p:nvPr/>
                </p:nvSpPr>
                <p:spPr>
                  <a:xfrm>
                    <a:off x="11293968" y="3075046"/>
                    <a:ext cx="694653" cy="383887"/>
                  </a:xfrm>
                  <a:custGeom>
                    <a:avLst/>
                    <a:gdLst>
                      <a:gd name="connsiteX0" fmla="*/ 7144 w 361950"/>
                      <a:gd name="connsiteY0" fmla="*/ 114776 h 200025"/>
                      <a:gd name="connsiteX1" fmla="*/ 120491 w 361950"/>
                      <a:gd name="connsiteY1" fmla="*/ 194786 h 200025"/>
                      <a:gd name="connsiteX2" fmla="*/ 281464 w 361950"/>
                      <a:gd name="connsiteY2" fmla="*/ 169069 h 200025"/>
                      <a:gd name="connsiteX3" fmla="*/ 355759 w 361950"/>
                      <a:gd name="connsiteY3" fmla="*/ 43339 h 200025"/>
                      <a:gd name="connsiteX4" fmla="*/ 350044 w 361950"/>
                      <a:gd name="connsiteY4" fmla="*/ 7144 h 200025"/>
                      <a:gd name="connsiteX5" fmla="*/ 327184 w 361950"/>
                      <a:gd name="connsiteY5" fmla="*/ 10954 h 200025"/>
                      <a:gd name="connsiteX6" fmla="*/ 250031 w 361950"/>
                      <a:gd name="connsiteY6" fmla="*/ 125254 h 200025"/>
                      <a:gd name="connsiteX7" fmla="*/ 132874 w 361950"/>
                      <a:gd name="connsiteY7" fmla="*/ 144304 h 200025"/>
                      <a:gd name="connsiteX8" fmla="*/ 48101 w 361950"/>
                      <a:gd name="connsiteY8" fmla="*/ 77629 h 2000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361950" h="200025">
                        <a:moveTo>
                          <a:pt x="7144" y="114776"/>
                        </a:moveTo>
                        <a:lnTo>
                          <a:pt x="120491" y="194786"/>
                        </a:lnTo>
                        <a:lnTo>
                          <a:pt x="281464" y="169069"/>
                        </a:lnTo>
                        <a:lnTo>
                          <a:pt x="355759" y="43339"/>
                        </a:lnTo>
                        <a:lnTo>
                          <a:pt x="350044" y="7144"/>
                        </a:lnTo>
                        <a:lnTo>
                          <a:pt x="327184" y="10954"/>
                        </a:lnTo>
                        <a:lnTo>
                          <a:pt x="250031" y="125254"/>
                        </a:lnTo>
                        <a:lnTo>
                          <a:pt x="132874" y="144304"/>
                        </a:lnTo>
                        <a:lnTo>
                          <a:pt x="48101" y="77629"/>
                        </a:lnTo>
                        <a:close/>
                      </a:path>
                    </a:pathLst>
                  </a:custGeom>
                  <a:solidFill>
                    <a:schemeClr val="accent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83" name="Freeform: Shape 282">
                    <a:extLst>
                      <a:ext uri="{FF2B5EF4-FFF2-40B4-BE49-F238E27FC236}">
                        <a16:creationId xmlns:a16="http://schemas.microsoft.com/office/drawing/2014/main" id="{2803A6F1-1411-4985-B2BE-3242DC452BD7}"/>
                      </a:ext>
                    </a:extLst>
                  </p:cNvPr>
                  <p:cNvSpPr/>
                  <p:nvPr/>
                </p:nvSpPr>
                <p:spPr>
                  <a:xfrm>
                    <a:off x="10999279" y="2942227"/>
                    <a:ext cx="457009" cy="457009"/>
                  </a:xfrm>
                  <a:custGeom>
                    <a:avLst/>
                    <a:gdLst>
                      <a:gd name="connsiteX0" fmla="*/ 102790 w 238125"/>
                      <a:gd name="connsiteY0" fmla="*/ 8493 h 238125"/>
                      <a:gd name="connsiteX1" fmla="*/ 8493 w 238125"/>
                      <a:gd name="connsiteY1" fmla="*/ 138985 h 238125"/>
                      <a:gd name="connsiteX2" fmla="*/ 138985 w 238125"/>
                      <a:gd name="connsiteY2" fmla="*/ 233283 h 238125"/>
                      <a:gd name="connsiteX3" fmla="*/ 233283 w 238125"/>
                      <a:gd name="connsiteY3" fmla="*/ 102790 h 238125"/>
                      <a:gd name="connsiteX4" fmla="*/ 102790 w 238125"/>
                      <a:gd name="connsiteY4" fmla="*/ 8493 h 238125"/>
                      <a:gd name="connsiteX5" fmla="*/ 128508 w 238125"/>
                      <a:gd name="connsiteY5" fmla="*/ 164703 h 238125"/>
                      <a:gd name="connsiteX6" fmla="*/ 78025 w 238125"/>
                      <a:gd name="connsiteY6" fmla="*/ 128508 h 238125"/>
                      <a:gd name="connsiteX7" fmla="*/ 114220 w 238125"/>
                      <a:gd name="connsiteY7" fmla="*/ 78025 h 238125"/>
                      <a:gd name="connsiteX8" fmla="*/ 164703 w 238125"/>
                      <a:gd name="connsiteY8" fmla="*/ 114220 h 238125"/>
                      <a:gd name="connsiteX9" fmla="*/ 128508 w 238125"/>
                      <a:gd name="connsiteY9" fmla="*/ 164703 h 2381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238125" h="238125">
                        <a:moveTo>
                          <a:pt x="102790" y="8493"/>
                        </a:moveTo>
                        <a:cubicBezTo>
                          <a:pt x="40878" y="18018"/>
                          <a:pt x="-1032" y="77073"/>
                          <a:pt x="8493" y="138985"/>
                        </a:cubicBezTo>
                        <a:cubicBezTo>
                          <a:pt x="18018" y="200898"/>
                          <a:pt x="77073" y="242808"/>
                          <a:pt x="138985" y="233283"/>
                        </a:cubicBezTo>
                        <a:cubicBezTo>
                          <a:pt x="200898" y="223758"/>
                          <a:pt x="242808" y="164703"/>
                          <a:pt x="233283" y="102790"/>
                        </a:cubicBezTo>
                        <a:cubicBezTo>
                          <a:pt x="222805" y="40878"/>
                          <a:pt x="164703" y="-1032"/>
                          <a:pt x="102790" y="8493"/>
                        </a:cubicBezTo>
                        <a:close/>
                        <a:moveTo>
                          <a:pt x="128508" y="164703"/>
                        </a:moveTo>
                        <a:cubicBezTo>
                          <a:pt x="104695" y="168513"/>
                          <a:pt x="81835" y="152320"/>
                          <a:pt x="78025" y="128508"/>
                        </a:cubicBezTo>
                        <a:cubicBezTo>
                          <a:pt x="74215" y="104695"/>
                          <a:pt x="90408" y="81835"/>
                          <a:pt x="114220" y="78025"/>
                        </a:cubicBezTo>
                        <a:cubicBezTo>
                          <a:pt x="138033" y="74215"/>
                          <a:pt x="160893" y="90408"/>
                          <a:pt x="164703" y="114220"/>
                        </a:cubicBezTo>
                        <a:cubicBezTo>
                          <a:pt x="169465" y="138033"/>
                          <a:pt x="152320" y="160893"/>
                          <a:pt x="128508" y="164703"/>
                        </a:cubicBezTo>
                        <a:close/>
                      </a:path>
                    </a:pathLst>
                  </a:custGeom>
                  <a:solidFill>
                    <a:schemeClr val="accent4">
                      <a:lumMod val="75000"/>
                    </a:schemeClr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277" name="Group 276">
                  <a:extLst>
                    <a:ext uri="{FF2B5EF4-FFF2-40B4-BE49-F238E27FC236}">
                      <a16:creationId xmlns:a16="http://schemas.microsoft.com/office/drawing/2014/main" id="{86B8B4DA-89C2-4433-815D-781230938081}"/>
                    </a:ext>
                  </a:extLst>
                </p:cNvPr>
                <p:cNvGrpSpPr/>
                <p:nvPr/>
              </p:nvGrpSpPr>
              <p:grpSpPr>
                <a:xfrm>
                  <a:off x="10095620" y="4304882"/>
                  <a:ext cx="1425867" cy="1034668"/>
                  <a:chOff x="10095620" y="4304882"/>
                  <a:chExt cx="1425867" cy="1034668"/>
                </a:xfrm>
              </p:grpSpPr>
              <p:sp>
                <p:nvSpPr>
                  <p:cNvPr id="278" name="Freeform: Shape 277">
                    <a:extLst>
                      <a:ext uri="{FF2B5EF4-FFF2-40B4-BE49-F238E27FC236}">
                        <a16:creationId xmlns:a16="http://schemas.microsoft.com/office/drawing/2014/main" id="{E118341B-6E11-4E1A-A84D-1D5CE21DC201}"/>
                      </a:ext>
                    </a:extLst>
                  </p:cNvPr>
                  <p:cNvSpPr/>
                  <p:nvPr/>
                </p:nvSpPr>
                <p:spPr>
                  <a:xfrm>
                    <a:off x="10226256" y="4304882"/>
                    <a:ext cx="1133382" cy="914017"/>
                  </a:xfrm>
                  <a:custGeom>
                    <a:avLst/>
                    <a:gdLst>
                      <a:gd name="connsiteX0" fmla="*/ 558641 w 590550"/>
                      <a:gd name="connsiteY0" fmla="*/ 470059 h 476250"/>
                      <a:gd name="connsiteX1" fmla="*/ 37624 w 590550"/>
                      <a:gd name="connsiteY1" fmla="*/ 470059 h 476250"/>
                      <a:gd name="connsiteX2" fmla="*/ 7144 w 590550"/>
                      <a:gd name="connsiteY2" fmla="*/ 439579 h 476250"/>
                      <a:gd name="connsiteX3" fmla="*/ 7144 w 590550"/>
                      <a:gd name="connsiteY3" fmla="*/ 98584 h 476250"/>
                      <a:gd name="connsiteX4" fmla="*/ 98584 w 590550"/>
                      <a:gd name="connsiteY4" fmla="*/ 7144 h 476250"/>
                      <a:gd name="connsiteX5" fmla="*/ 498634 w 590550"/>
                      <a:gd name="connsiteY5" fmla="*/ 7144 h 476250"/>
                      <a:gd name="connsiteX6" fmla="*/ 590074 w 590550"/>
                      <a:gd name="connsiteY6" fmla="*/ 98584 h 476250"/>
                      <a:gd name="connsiteX7" fmla="*/ 590074 w 590550"/>
                      <a:gd name="connsiteY7" fmla="*/ 440531 h 476250"/>
                      <a:gd name="connsiteX8" fmla="*/ 558641 w 590550"/>
                      <a:gd name="connsiteY8" fmla="*/ 470059 h 4762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590550" h="476250">
                        <a:moveTo>
                          <a:pt x="558641" y="470059"/>
                        </a:moveTo>
                        <a:lnTo>
                          <a:pt x="37624" y="470059"/>
                        </a:lnTo>
                        <a:cubicBezTo>
                          <a:pt x="20479" y="470059"/>
                          <a:pt x="7144" y="456724"/>
                          <a:pt x="7144" y="439579"/>
                        </a:cubicBezTo>
                        <a:lnTo>
                          <a:pt x="7144" y="98584"/>
                        </a:lnTo>
                        <a:cubicBezTo>
                          <a:pt x="7144" y="48101"/>
                          <a:pt x="48101" y="7144"/>
                          <a:pt x="98584" y="7144"/>
                        </a:cubicBezTo>
                        <a:lnTo>
                          <a:pt x="498634" y="7144"/>
                        </a:lnTo>
                        <a:cubicBezTo>
                          <a:pt x="549116" y="7144"/>
                          <a:pt x="590074" y="48101"/>
                          <a:pt x="590074" y="98584"/>
                        </a:cubicBezTo>
                        <a:lnTo>
                          <a:pt x="590074" y="440531"/>
                        </a:lnTo>
                        <a:cubicBezTo>
                          <a:pt x="589121" y="456724"/>
                          <a:pt x="574834" y="470059"/>
                          <a:pt x="558641" y="470059"/>
                        </a:cubicBezTo>
                        <a:close/>
                      </a:path>
                    </a:pathLst>
                  </a:custGeom>
                  <a:solidFill>
                    <a:schemeClr val="accent4">
                      <a:lumMod val="75000"/>
                    </a:schemeClr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79" name="Freeform: Shape 278">
                    <a:extLst>
                      <a:ext uri="{FF2B5EF4-FFF2-40B4-BE49-F238E27FC236}">
                        <a16:creationId xmlns:a16="http://schemas.microsoft.com/office/drawing/2014/main" id="{EBC68C5D-984D-49CD-AB35-9058C03E0DF9}"/>
                      </a:ext>
                    </a:extLst>
                  </p:cNvPr>
                  <p:cNvSpPr/>
                  <p:nvPr/>
                </p:nvSpPr>
                <p:spPr>
                  <a:xfrm>
                    <a:off x="10095620" y="5083625"/>
                    <a:ext cx="1425867" cy="255925"/>
                  </a:xfrm>
                  <a:custGeom>
                    <a:avLst/>
                    <a:gdLst>
                      <a:gd name="connsiteX0" fmla="*/ 711994 w 742950"/>
                      <a:gd name="connsiteY0" fmla="*/ 129064 h 133350"/>
                      <a:gd name="connsiteX1" fmla="*/ 37624 w 742950"/>
                      <a:gd name="connsiteY1" fmla="*/ 129064 h 133350"/>
                      <a:gd name="connsiteX2" fmla="*/ 7144 w 742950"/>
                      <a:gd name="connsiteY2" fmla="*/ 98584 h 133350"/>
                      <a:gd name="connsiteX3" fmla="*/ 7144 w 742950"/>
                      <a:gd name="connsiteY3" fmla="*/ 98584 h 133350"/>
                      <a:gd name="connsiteX4" fmla="*/ 98584 w 742950"/>
                      <a:gd name="connsiteY4" fmla="*/ 7144 h 133350"/>
                      <a:gd name="connsiteX5" fmla="*/ 651986 w 742950"/>
                      <a:gd name="connsiteY5" fmla="*/ 7144 h 133350"/>
                      <a:gd name="connsiteX6" fmla="*/ 743426 w 742950"/>
                      <a:gd name="connsiteY6" fmla="*/ 98584 h 133350"/>
                      <a:gd name="connsiteX7" fmla="*/ 743426 w 742950"/>
                      <a:gd name="connsiteY7" fmla="*/ 98584 h 133350"/>
                      <a:gd name="connsiteX8" fmla="*/ 711994 w 742950"/>
                      <a:gd name="connsiteY8" fmla="*/ 129064 h 1333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742950" h="133350">
                        <a:moveTo>
                          <a:pt x="711994" y="129064"/>
                        </a:moveTo>
                        <a:lnTo>
                          <a:pt x="37624" y="129064"/>
                        </a:lnTo>
                        <a:cubicBezTo>
                          <a:pt x="20479" y="129064"/>
                          <a:pt x="7144" y="115729"/>
                          <a:pt x="7144" y="98584"/>
                        </a:cubicBezTo>
                        <a:lnTo>
                          <a:pt x="7144" y="98584"/>
                        </a:lnTo>
                        <a:cubicBezTo>
                          <a:pt x="7144" y="48101"/>
                          <a:pt x="48101" y="7144"/>
                          <a:pt x="98584" y="7144"/>
                        </a:cubicBezTo>
                        <a:lnTo>
                          <a:pt x="651986" y="7144"/>
                        </a:lnTo>
                        <a:cubicBezTo>
                          <a:pt x="702469" y="7144"/>
                          <a:pt x="743426" y="48101"/>
                          <a:pt x="743426" y="98584"/>
                        </a:cubicBezTo>
                        <a:lnTo>
                          <a:pt x="743426" y="98584"/>
                        </a:lnTo>
                        <a:cubicBezTo>
                          <a:pt x="742474" y="115729"/>
                          <a:pt x="729139" y="129064"/>
                          <a:pt x="711994" y="129064"/>
                        </a:cubicBezTo>
                        <a:close/>
                      </a:path>
                    </a:pathLst>
                  </a:custGeom>
                  <a:solidFill>
                    <a:schemeClr val="accent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80" name="Freeform: Shape 279">
                    <a:extLst>
                      <a:ext uri="{FF2B5EF4-FFF2-40B4-BE49-F238E27FC236}">
                        <a16:creationId xmlns:a16="http://schemas.microsoft.com/office/drawing/2014/main" id="{5B640412-12B7-4BDA-84AA-AE62FB4E588E}"/>
                      </a:ext>
                    </a:extLst>
                  </p:cNvPr>
                  <p:cNvSpPr/>
                  <p:nvPr/>
                </p:nvSpPr>
                <p:spPr>
                  <a:xfrm>
                    <a:off x="10701546" y="4411068"/>
                    <a:ext cx="182803" cy="182803"/>
                  </a:xfrm>
                  <a:custGeom>
                    <a:avLst/>
                    <a:gdLst>
                      <a:gd name="connsiteX0" fmla="*/ 94774 w 95250"/>
                      <a:gd name="connsiteY0" fmla="*/ 50959 h 95250"/>
                      <a:gd name="connsiteX1" fmla="*/ 50959 w 95250"/>
                      <a:gd name="connsiteY1" fmla="*/ 94774 h 95250"/>
                      <a:gd name="connsiteX2" fmla="*/ 7144 w 95250"/>
                      <a:gd name="connsiteY2" fmla="*/ 50959 h 95250"/>
                      <a:gd name="connsiteX3" fmla="*/ 50959 w 95250"/>
                      <a:gd name="connsiteY3" fmla="*/ 7144 h 95250"/>
                      <a:gd name="connsiteX4" fmla="*/ 94774 w 95250"/>
                      <a:gd name="connsiteY4" fmla="*/ 50959 h 952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95250" h="95250">
                        <a:moveTo>
                          <a:pt x="94774" y="50959"/>
                        </a:moveTo>
                        <a:cubicBezTo>
                          <a:pt x="94774" y="74771"/>
                          <a:pt x="74771" y="94774"/>
                          <a:pt x="50959" y="94774"/>
                        </a:cubicBezTo>
                        <a:cubicBezTo>
                          <a:pt x="27146" y="94774"/>
                          <a:pt x="7144" y="74771"/>
                          <a:pt x="7144" y="50959"/>
                        </a:cubicBezTo>
                        <a:cubicBezTo>
                          <a:pt x="7144" y="27146"/>
                          <a:pt x="27146" y="7144"/>
                          <a:pt x="50959" y="7144"/>
                        </a:cubicBezTo>
                        <a:cubicBezTo>
                          <a:pt x="74771" y="7144"/>
                          <a:pt x="94774" y="27146"/>
                          <a:pt x="94774" y="50959"/>
                        </a:cubicBezTo>
                        <a:close/>
                      </a:path>
                    </a:pathLst>
                  </a:custGeom>
                  <a:solidFill>
                    <a:schemeClr val="accent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261" name="Group 260">
                <a:extLst>
                  <a:ext uri="{FF2B5EF4-FFF2-40B4-BE49-F238E27FC236}">
                    <a16:creationId xmlns:a16="http://schemas.microsoft.com/office/drawing/2014/main" id="{5782529B-21E1-4268-9811-DA98BFE40550}"/>
                  </a:ext>
                </a:extLst>
              </p:cNvPr>
              <p:cNvGrpSpPr/>
              <p:nvPr/>
            </p:nvGrpSpPr>
            <p:grpSpPr>
              <a:xfrm>
                <a:off x="9839517" y="5316702"/>
                <a:ext cx="4551811" cy="712934"/>
                <a:chOff x="2716823" y="4480799"/>
                <a:chExt cx="5838092" cy="914400"/>
              </a:xfrm>
            </p:grpSpPr>
            <p:grpSp>
              <p:nvGrpSpPr>
                <p:cNvPr id="262" name="Group 261">
                  <a:extLst>
                    <a:ext uri="{FF2B5EF4-FFF2-40B4-BE49-F238E27FC236}">
                      <a16:creationId xmlns:a16="http://schemas.microsoft.com/office/drawing/2014/main" id="{4832BAE4-E8F0-4CCE-99D9-D73EC7BB57F9}"/>
                    </a:ext>
                  </a:extLst>
                </p:cNvPr>
                <p:cNvGrpSpPr/>
                <p:nvPr/>
              </p:nvGrpSpPr>
              <p:grpSpPr>
                <a:xfrm>
                  <a:off x="2716823" y="4480799"/>
                  <a:ext cx="5838092" cy="914400"/>
                  <a:chOff x="175847" y="4480799"/>
                  <a:chExt cx="8801100" cy="914400"/>
                </a:xfrm>
              </p:grpSpPr>
              <p:sp>
                <p:nvSpPr>
                  <p:cNvPr id="271" name="Rectangle: Rounded Corners 270">
                    <a:extLst>
                      <a:ext uri="{FF2B5EF4-FFF2-40B4-BE49-F238E27FC236}">
                        <a16:creationId xmlns:a16="http://schemas.microsoft.com/office/drawing/2014/main" id="{F343750B-ADC1-4BCE-92D8-716E52145D69}"/>
                      </a:ext>
                    </a:extLst>
                  </p:cNvPr>
                  <p:cNvSpPr/>
                  <p:nvPr/>
                </p:nvSpPr>
                <p:spPr>
                  <a:xfrm>
                    <a:off x="175847" y="4480799"/>
                    <a:ext cx="8801100" cy="914400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chemeClr val="accent4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272" name="Rectangle: Rounded Corners 271">
                    <a:extLst>
                      <a:ext uri="{FF2B5EF4-FFF2-40B4-BE49-F238E27FC236}">
                        <a16:creationId xmlns:a16="http://schemas.microsoft.com/office/drawing/2014/main" id="{CA63A24A-F153-4D52-BDB2-BB39C39A84D0}"/>
                      </a:ext>
                    </a:extLst>
                  </p:cNvPr>
                  <p:cNvSpPr/>
                  <p:nvPr/>
                </p:nvSpPr>
                <p:spPr>
                  <a:xfrm>
                    <a:off x="352032" y="4595617"/>
                    <a:ext cx="8448730" cy="684764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</p:grpSp>
            <p:grpSp>
              <p:nvGrpSpPr>
                <p:cNvPr id="263" name="Group 262">
                  <a:extLst>
                    <a:ext uri="{FF2B5EF4-FFF2-40B4-BE49-F238E27FC236}">
                      <a16:creationId xmlns:a16="http://schemas.microsoft.com/office/drawing/2014/main" id="{3C0CA3F4-AD24-44A6-A40E-9AD9D5613633}"/>
                    </a:ext>
                  </a:extLst>
                </p:cNvPr>
                <p:cNvGrpSpPr/>
                <p:nvPr/>
              </p:nvGrpSpPr>
              <p:grpSpPr>
                <a:xfrm>
                  <a:off x="2954961" y="4660680"/>
                  <a:ext cx="5376674" cy="563948"/>
                  <a:chOff x="3193903" y="4660680"/>
                  <a:chExt cx="5376674" cy="563948"/>
                </a:xfrm>
              </p:grpSpPr>
              <p:sp>
                <p:nvSpPr>
                  <p:cNvPr id="264" name="Circle: Hollow 263">
                    <a:extLst>
                      <a:ext uri="{FF2B5EF4-FFF2-40B4-BE49-F238E27FC236}">
                        <a16:creationId xmlns:a16="http://schemas.microsoft.com/office/drawing/2014/main" id="{BE7B5044-51CA-4189-9557-17913E054523}"/>
                      </a:ext>
                    </a:extLst>
                  </p:cNvPr>
                  <p:cNvSpPr/>
                  <p:nvPr/>
                </p:nvSpPr>
                <p:spPr>
                  <a:xfrm>
                    <a:off x="3193903" y="4660680"/>
                    <a:ext cx="563948" cy="563948"/>
                  </a:xfrm>
                  <a:prstGeom prst="donut">
                    <a:avLst/>
                  </a:prstGeom>
                  <a:solidFill>
                    <a:schemeClr val="accent4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265" name="Circle: Hollow 264">
                    <a:extLst>
                      <a:ext uri="{FF2B5EF4-FFF2-40B4-BE49-F238E27FC236}">
                        <a16:creationId xmlns:a16="http://schemas.microsoft.com/office/drawing/2014/main" id="{9C9AAC10-E126-4D03-9373-FE03EF343AFC}"/>
                      </a:ext>
                    </a:extLst>
                  </p:cNvPr>
                  <p:cNvSpPr/>
                  <p:nvPr/>
                </p:nvSpPr>
                <p:spPr>
                  <a:xfrm>
                    <a:off x="3996024" y="4660680"/>
                    <a:ext cx="563948" cy="563948"/>
                  </a:xfrm>
                  <a:prstGeom prst="donut">
                    <a:avLst/>
                  </a:prstGeom>
                  <a:solidFill>
                    <a:schemeClr val="accent4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266" name="Circle: Hollow 265">
                    <a:extLst>
                      <a:ext uri="{FF2B5EF4-FFF2-40B4-BE49-F238E27FC236}">
                        <a16:creationId xmlns:a16="http://schemas.microsoft.com/office/drawing/2014/main" id="{6054C422-7019-4AC6-8CC7-8F98F062EC8B}"/>
                      </a:ext>
                    </a:extLst>
                  </p:cNvPr>
                  <p:cNvSpPr/>
                  <p:nvPr/>
                </p:nvSpPr>
                <p:spPr>
                  <a:xfrm>
                    <a:off x="4798145" y="4660680"/>
                    <a:ext cx="563948" cy="563948"/>
                  </a:xfrm>
                  <a:prstGeom prst="donut">
                    <a:avLst/>
                  </a:prstGeom>
                  <a:solidFill>
                    <a:schemeClr val="accent4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267" name="Circle: Hollow 266">
                    <a:extLst>
                      <a:ext uri="{FF2B5EF4-FFF2-40B4-BE49-F238E27FC236}">
                        <a16:creationId xmlns:a16="http://schemas.microsoft.com/office/drawing/2014/main" id="{8004DFBA-B377-44FA-8FCA-7CC8EE8EC500}"/>
                      </a:ext>
                    </a:extLst>
                  </p:cNvPr>
                  <p:cNvSpPr/>
                  <p:nvPr/>
                </p:nvSpPr>
                <p:spPr>
                  <a:xfrm>
                    <a:off x="5600266" y="4660680"/>
                    <a:ext cx="563948" cy="563948"/>
                  </a:xfrm>
                  <a:prstGeom prst="donut">
                    <a:avLst/>
                  </a:prstGeom>
                  <a:solidFill>
                    <a:schemeClr val="accent4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268" name="Circle: Hollow 267">
                    <a:extLst>
                      <a:ext uri="{FF2B5EF4-FFF2-40B4-BE49-F238E27FC236}">
                        <a16:creationId xmlns:a16="http://schemas.microsoft.com/office/drawing/2014/main" id="{863D028E-9E2A-499D-A6A0-89A8893A8092}"/>
                      </a:ext>
                    </a:extLst>
                  </p:cNvPr>
                  <p:cNvSpPr/>
                  <p:nvPr/>
                </p:nvSpPr>
                <p:spPr>
                  <a:xfrm>
                    <a:off x="6402387" y="4660680"/>
                    <a:ext cx="563948" cy="563948"/>
                  </a:xfrm>
                  <a:prstGeom prst="donut">
                    <a:avLst/>
                  </a:prstGeom>
                  <a:solidFill>
                    <a:schemeClr val="accent4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269" name="Circle: Hollow 268">
                    <a:extLst>
                      <a:ext uri="{FF2B5EF4-FFF2-40B4-BE49-F238E27FC236}">
                        <a16:creationId xmlns:a16="http://schemas.microsoft.com/office/drawing/2014/main" id="{EBC1E135-D111-4CBD-B94A-23C5BFC151B8}"/>
                      </a:ext>
                    </a:extLst>
                  </p:cNvPr>
                  <p:cNvSpPr/>
                  <p:nvPr/>
                </p:nvSpPr>
                <p:spPr>
                  <a:xfrm>
                    <a:off x="7204508" y="4660680"/>
                    <a:ext cx="563948" cy="563948"/>
                  </a:xfrm>
                  <a:prstGeom prst="donut">
                    <a:avLst/>
                  </a:prstGeom>
                  <a:solidFill>
                    <a:schemeClr val="accent4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270" name="Circle: Hollow 269">
                    <a:extLst>
                      <a:ext uri="{FF2B5EF4-FFF2-40B4-BE49-F238E27FC236}">
                        <a16:creationId xmlns:a16="http://schemas.microsoft.com/office/drawing/2014/main" id="{05F00316-689D-4700-916A-231B7FD44EE6}"/>
                      </a:ext>
                    </a:extLst>
                  </p:cNvPr>
                  <p:cNvSpPr/>
                  <p:nvPr/>
                </p:nvSpPr>
                <p:spPr>
                  <a:xfrm>
                    <a:off x="8006629" y="4660680"/>
                    <a:ext cx="563948" cy="563948"/>
                  </a:xfrm>
                  <a:prstGeom prst="donut">
                    <a:avLst/>
                  </a:prstGeom>
                  <a:solidFill>
                    <a:schemeClr val="accent4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>
                      <a:solidFill>
                        <a:schemeClr val="tx1"/>
                      </a:solidFill>
                    </a:endParaRPr>
                  </a:p>
                </p:txBody>
              </p:sp>
            </p:grpSp>
          </p:grpSp>
        </p:grpSp>
        <p:sp>
          <p:nvSpPr>
            <p:cNvPr id="256" name="Freeform: Shape 255">
              <a:extLst>
                <a:ext uri="{FF2B5EF4-FFF2-40B4-BE49-F238E27FC236}">
                  <a16:creationId xmlns:a16="http://schemas.microsoft.com/office/drawing/2014/main" id="{FC2F3F41-9C39-4DF3-A847-0BFE25E4E40C}"/>
                </a:ext>
              </a:extLst>
            </p:cNvPr>
            <p:cNvSpPr/>
            <p:nvPr/>
          </p:nvSpPr>
          <p:spPr>
            <a:xfrm>
              <a:off x="10927440" y="3803715"/>
              <a:ext cx="141292" cy="467153"/>
            </a:xfrm>
            <a:custGeom>
              <a:avLst/>
              <a:gdLst>
                <a:gd name="connsiteX0" fmla="*/ 142121 w 152400"/>
                <a:gd name="connsiteY0" fmla="*/ 516255 h 647700"/>
                <a:gd name="connsiteX1" fmla="*/ 154504 w 152400"/>
                <a:gd name="connsiteY1" fmla="*/ 254318 h 647700"/>
                <a:gd name="connsiteX2" fmla="*/ 119261 w 152400"/>
                <a:gd name="connsiteY2" fmla="*/ 180023 h 647700"/>
                <a:gd name="connsiteX3" fmla="*/ 101164 w 152400"/>
                <a:gd name="connsiteY3" fmla="*/ 54293 h 647700"/>
                <a:gd name="connsiteX4" fmla="*/ 78304 w 152400"/>
                <a:gd name="connsiteY4" fmla="*/ 0 h 647700"/>
                <a:gd name="connsiteX5" fmla="*/ 78304 w 152400"/>
                <a:gd name="connsiteY5" fmla="*/ 0 h 647700"/>
                <a:gd name="connsiteX6" fmla="*/ 77351 w 152400"/>
                <a:gd name="connsiteY6" fmla="*/ 0 h 647700"/>
                <a:gd name="connsiteX7" fmla="*/ 76399 w 152400"/>
                <a:gd name="connsiteY7" fmla="*/ 0 h 647700"/>
                <a:gd name="connsiteX8" fmla="*/ 76399 w 152400"/>
                <a:gd name="connsiteY8" fmla="*/ 0 h 647700"/>
                <a:gd name="connsiteX9" fmla="*/ 53539 w 152400"/>
                <a:gd name="connsiteY9" fmla="*/ 54293 h 647700"/>
                <a:gd name="connsiteX10" fmla="*/ 35441 w 152400"/>
                <a:gd name="connsiteY10" fmla="*/ 180023 h 647700"/>
                <a:gd name="connsiteX11" fmla="*/ 199 w 152400"/>
                <a:gd name="connsiteY11" fmla="*/ 254318 h 647700"/>
                <a:gd name="connsiteX12" fmla="*/ 12581 w 152400"/>
                <a:gd name="connsiteY12" fmla="*/ 516255 h 647700"/>
                <a:gd name="connsiteX13" fmla="*/ 12581 w 152400"/>
                <a:gd name="connsiteY13" fmla="*/ 575310 h 647700"/>
                <a:gd name="connsiteX14" fmla="*/ 2104 w 152400"/>
                <a:gd name="connsiteY14" fmla="*/ 638175 h 647700"/>
                <a:gd name="connsiteX15" fmla="*/ 150694 w 152400"/>
                <a:gd name="connsiteY15" fmla="*/ 638175 h 647700"/>
                <a:gd name="connsiteX16" fmla="*/ 140216 w 152400"/>
                <a:gd name="connsiteY16" fmla="*/ 575310 h 647700"/>
                <a:gd name="connsiteX17" fmla="*/ 142121 w 152400"/>
                <a:gd name="connsiteY17" fmla="*/ 516255 h 64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52400" h="647700">
                  <a:moveTo>
                    <a:pt x="142121" y="516255"/>
                  </a:moveTo>
                  <a:cubicBezTo>
                    <a:pt x="144026" y="476250"/>
                    <a:pt x="156409" y="300038"/>
                    <a:pt x="154504" y="254318"/>
                  </a:cubicBezTo>
                  <a:cubicBezTo>
                    <a:pt x="153551" y="218123"/>
                    <a:pt x="137359" y="208598"/>
                    <a:pt x="119261" y="180023"/>
                  </a:cubicBezTo>
                  <a:cubicBezTo>
                    <a:pt x="97354" y="145733"/>
                    <a:pt x="101164" y="93345"/>
                    <a:pt x="101164" y="54293"/>
                  </a:cubicBezTo>
                  <a:cubicBezTo>
                    <a:pt x="101164" y="27623"/>
                    <a:pt x="114499" y="952"/>
                    <a:pt x="78304" y="0"/>
                  </a:cubicBezTo>
                  <a:cubicBezTo>
                    <a:pt x="78304" y="0"/>
                    <a:pt x="78304" y="0"/>
                    <a:pt x="78304" y="0"/>
                  </a:cubicBezTo>
                  <a:cubicBezTo>
                    <a:pt x="78304" y="0"/>
                    <a:pt x="78304" y="0"/>
                    <a:pt x="77351" y="0"/>
                  </a:cubicBezTo>
                  <a:cubicBezTo>
                    <a:pt x="77351" y="0"/>
                    <a:pt x="77351" y="0"/>
                    <a:pt x="76399" y="0"/>
                  </a:cubicBezTo>
                  <a:cubicBezTo>
                    <a:pt x="76399" y="0"/>
                    <a:pt x="76399" y="0"/>
                    <a:pt x="76399" y="0"/>
                  </a:cubicBezTo>
                  <a:cubicBezTo>
                    <a:pt x="39251" y="952"/>
                    <a:pt x="52586" y="26670"/>
                    <a:pt x="53539" y="54293"/>
                  </a:cubicBezTo>
                  <a:cubicBezTo>
                    <a:pt x="53539" y="93345"/>
                    <a:pt x="57349" y="145733"/>
                    <a:pt x="35441" y="180023"/>
                  </a:cubicBezTo>
                  <a:cubicBezTo>
                    <a:pt x="17344" y="208598"/>
                    <a:pt x="1151" y="218123"/>
                    <a:pt x="199" y="254318"/>
                  </a:cubicBezTo>
                  <a:cubicBezTo>
                    <a:pt x="-1706" y="300038"/>
                    <a:pt x="10676" y="476250"/>
                    <a:pt x="12581" y="516255"/>
                  </a:cubicBezTo>
                  <a:cubicBezTo>
                    <a:pt x="13534" y="536258"/>
                    <a:pt x="14486" y="555308"/>
                    <a:pt x="12581" y="575310"/>
                  </a:cubicBezTo>
                  <a:cubicBezTo>
                    <a:pt x="11629" y="591503"/>
                    <a:pt x="-3611" y="623888"/>
                    <a:pt x="2104" y="638175"/>
                  </a:cubicBezTo>
                  <a:cubicBezTo>
                    <a:pt x="8771" y="655320"/>
                    <a:pt x="144026" y="655320"/>
                    <a:pt x="150694" y="638175"/>
                  </a:cubicBezTo>
                  <a:cubicBezTo>
                    <a:pt x="156409" y="623888"/>
                    <a:pt x="141169" y="590550"/>
                    <a:pt x="140216" y="575310"/>
                  </a:cubicBezTo>
                  <a:cubicBezTo>
                    <a:pt x="140216" y="555308"/>
                    <a:pt x="141169" y="535305"/>
                    <a:pt x="142121" y="516255"/>
                  </a:cubicBez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7" name="Freeform: Shape 256">
              <a:extLst>
                <a:ext uri="{FF2B5EF4-FFF2-40B4-BE49-F238E27FC236}">
                  <a16:creationId xmlns:a16="http://schemas.microsoft.com/office/drawing/2014/main" id="{CF47A31A-8EF5-4BCA-8A4D-2B6E5FA4038D}"/>
                </a:ext>
              </a:extLst>
            </p:cNvPr>
            <p:cNvSpPr/>
            <p:nvPr/>
          </p:nvSpPr>
          <p:spPr>
            <a:xfrm>
              <a:off x="11174275" y="3803715"/>
              <a:ext cx="141292" cy="467153"/>
            </a:xfrm>
            <a:custGeom>
              <a:avLst/>
              <a:gdLst>
                <a:gd name="connsiteX0" fmla="*/ 142121 w 152400"/>
                <a:gd name="connsiteY0" fmla="*/ 516255 h 647700"/>
                <a:gd name="connsiteX1" fmla="*/ 154504 w 152400"/>
                <a:gd name="connsiteY1" fmla="*/ 254318 h 647700"/>
                <a:gd name="connsiteX2" fmla="*/ 119261 w 152400"/>
                <a:gd name="connsiteY2" fmla="*/ 180023 h 647700"/>
                <a:gd name="connsiteX3" fmla="*/ 101164 w 152400"/>
                <a:gd name="connsiteY3" fmla="*/ 54293 h 647700"/>
                <a:gd name="connsiteX4" fmla="*/ 78304 w 152400"/>
                <a:gd name="connsiteY4" fmla="*/ 0 h 647700"/>
                <a:gd name="connsiteX5" fmla="*/ 78304 w 152400"/>
                <a:gd name="connsiteY5" fmla="*/ 0 h 647700"/>
                <a:gd name="connsiteX6" fmla="*/ 77351 w 152400"/>
                <a:gd name="connsiteY6" fmla="*/ 0 h 647700"/>
                <a:gd name="connsiteX7" fmla="*/ 76399 w 152400"/>
                <a:gd name="connsiteY7" fmla="*/ 0 h 647700"/>
                <a:gd name="connsiteX8" fmla="*/ 76399 w 152400"/>
                <a:gd name="connsiteY8" fmla="*/ 0 h 647700"/>
                <a:gd name="connsiteX9" fmla="*/ 53539 w 152400"/>
                <a:gd name="connsiteY9" fmla="*/ 54293 h 647700"/>
                <a:gd name="connsiteX10" fmla="*/ 35441 w 152400"/>
                <a:gd name="connsiteY10" fmla="*/ 180023 h 647700"/>
                <a:gd name="connsiteX11" fmla="*/ 199 w 152400"/>
                <a:gd name="connsiteY11" fmla="*/ 254318 h 647700"/>
                <a:gd name="connsiteX12" fmla="*/ 12581 w 152400"/>
                <a:gd name="connsiteY12" fmla="*/ 516255 h 647700"/>
                <a:gd name="connsiteX13" fmla="*/ 12581 w 152400"/>
                <a:gd name="connsiteY13" fmla="*/ 575310 h 647700"/>
                <a:gd name="connsiteX14" fmla="*/ 2104 w 152400"/>
                <a:gd name="connsiteY14" fmla="*/ 638175 h 647700"/>
                <a:gd name="connsiteX15" fmla="*/ 150694 w 152400"/>
                <a:gd name="connsiteY15" fmla="*/ 638175 h 647700"/>
                <a:gd name="connsiteX16" fmla="*/ 140216 w 152400"/>
                <a:gd name="connsiteY16" fmla="*/ 575310 h 647700"/>
                <a:gd name="connsiteX17" fmla="*/ 142121 w 152400"/>
                <a:gd name="connsiteY17" fmla="*/ 516255 h 64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52400" h="647700">
                  <a:moveTo>
                    <a:pt x="142121" y="516255"/>
                  </a:moveTo>
                  <a:cubicBezTo>
                    <a:pt x="144026" y="476250"/>
                    <a:pt x="156409" y="300038"/>
                    <a:pt x="154504" y="254318"/>
                  </a:cubicBezTo>
                  <a:cubicBezTo>
                    <a:pt x="153551" y="218123"/>
                    <a:pt x="137359" y="208598"/>
                    <a:pt x="119261" y="180023"/>
                  </a:cubicBezTo>
                  <a:cubicBezTo>
                    <a:pt x="97354" y="145733"/>
                    <a:pt x="101164" y="93345"/>
                    <a:pt x="101164" y="54293"/>
                  </a:cubicBezTo>
                  <a:cubicBezTo>
                    <a:pt x="101164" y="27623"/>
                    <a:pt x="114499" y="952"/>
                    <a:pt x="78304" y="0"/>
                  </a:cubicBezTo>
                  <a:cubicBezTo>
                    <a:pt x="78304" y="0"/>
                    <a:pt x="78304" y="0"/>
                    <a:pt x="78304" y="0"/>
                  </a:cubicBezTo>
                  <a:cubicBezTo>
                    <a:pt x="78304" y="0"/>
                    <a:pt x="78304" y="0"/>
                    <a:pt x="77351" y="0"/>
                  </a:cubicBezTo>
                  <a:cubicBezTo>
                    <a:pt x="77351" y="0"/>
                    <a:pt x="77351" y="0"/>
                    <a:pt x="76399" y="0"/>
                  </a:cubicBezTo>
                  <a:cubicBezTo>
                    <a:pt x="76399" y="0"/>
                    <a:pt x="76399" y="0"/>
                    <a:pt x="76399" y="0"/>
                  </a:cubicBezTo>
                  <a:cubicBezTo>
                    <a:pt x="39251" y="952"/>
                    <a:pt x="52586" y="26670"/>
                    <a:pt x="53539" y="54293"/>
                  </a:cubicBezTo>
                  <a:cubicBezTo>
                    <a:pt x="53539" y="93345"/>
                    <a:pt x="57349" y="145733"/>
                    <a:pt x="35441" y="180023"/>
                  </a:cubicBezTo>
                  <a:cubicBezTo>
                    <a:pt x="17344" y="208598"/>
                    <a:pt x="1151" y="218123"/>
                    <a:pt x="199" y="254318"/>
                  </a:cubicBezTo>
                  <a:cubicBezTo>
                    <a:pt x="-1706" y="300038"/>
                    <a:pt x="10676" y="476250"/>
                    <a:pt x="12581" y="516255"/>
                  </a:cubicBezTo>
                  <a:cubicBezTo>
                    <a:pt x="13534" y="536258"/>
                    <a:pt x="14486" y="555308"/>
                    <a:pt x="12581" y="575310"/>
                  </a:cubicBezTo>
                  <a:cubicBezTo>
                    <a:pt x="11629" y="591503"/>
                    <a:pt x="-3611" y="623888"/>
                    <a:pt x="2104" y="638175"/>
                  </a:cubicBezTo>
                  <a:cubicBezTo>
                    <a:pt x="8771" y="655320"/>
                    <a:pt x="144026" y="655320"/>
                    <a:pt x="150694" y="638175"/>
                  </a:cubicBezTo>
                  <a:cubicBezTo>
                    <a:pt x="156409" y="623888"/>
                    <a:pt x="141169" y="590550"/>
                    <a:pt x="140216" y="575310"/>
                  </a:cubicBezTo>
                  <a:cubicBezTo>
                    <a:pt x="140216" y="555308"/>
                    <a:pt x="141169" y="535305"/>
                    <a:pt x="142121" y="516255"/>
                  </a:cubicBez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8" name="Freeform: Shape 257">
              <a:extLst>
                <a:ext uri="{FF2B5EF4-FFF2-40B4-BE49-F238E27FC236}">
                  <a16:creationId xmlns:a16="http://schemas.microsoft.com/office/drawing/2014/main" id="{E9F16CD2-83B6-4C7E-943A-B0377AE7F1EB}"/>
                </a:ext>
              </a:extLst>
            </p:cNvPr>
            <p:cNvSpPr/>
            <p:nvPr/>
          </p:nvSpPr>
          <p:spPr>
            <a:xfrm>
              <a:off x="11421110" y="3803715"/>
              <a:ext cx="141292" cy="467153"/>
            </a:xfrm>
            <a:custGeom>
              <a:avLst/>
              <a:gdLst>
                <a:gd name="connsiteX0" fmla="*/ 142121 w 152400"/>
                <a:gd name="connsiteY0" fmla="*/ 516255 h 647700"/>
                <a:gd name="connsiteX1" fmla="*/ 154504 w 152400"/>
                <a:gd name="connsiteY1" fmla="*/ 254318 h 647700"/>
                <a:gd name="connsiteX2" fmla="*/ 119261 w 152400"/>
                <a:gd name="connsiteY2" fmla="*/ 180023 h 647700"/>
                <a:gd name="connsiteX3" fmla="*/ 101164 w 152400"/>
                <a:gd name="connsiteY3" fmla="*/ 54293 h 647700"/>
                <a:gd name="connsiteX4" fmla="*/ 78304 w 152400"/>
                <a:gd name="connsiteY4" fmla="*/ 0 h 647700"/>
                <a:gd name="connsiteX5" fmla="*/ 78304 w 152400"/>
                <a:gd name="connsiteY5" fmla="*/ 0 h 647700"/>
                <a:gd name="connsiteX6" fmla="*/ 77351 w 152400"/>
                <a:gd name="connsiteY6" fmla="*/ 0 h 647700"/>
                <a:gd name="connsiteX7" fmla="*/ 76399 w 152400"/>
                <a:gd name="connsiteY7" fmla="*/ 0 h 647700"/>
                <a:gd name="connsiteX8" fmla="*/ 76399 w 152400"/>
                <a:gd name="connsiteY8" fmla="*/ 0 h 647700"/>
                <a:gd name="connsiteX9" fmla="*/ 53539 w 152400"/>
                <a:gd name="connsiteY9" fmla="*/ 54293 h 647700"/>
                <a:gd name="connsiteX10" fmla="*/ 35441 w 152400"/>
                <a:gd name="connsiteY10" fmla="*/ 180023 h 647700"/>
                <a:gd name="connsiteX11" fmla="*/ 199 w 152400"/>
                <a:gd name="connsiteY11" fmla="*/ 254318 h 647700"/>
                <a:gd name="connsiteX12" fmla="*/ 12581 w 152400"/>
                <a:gd name="connsiteY12" fmla="*/ 516255 h 647700"/>
                <a:gd name="connsiteX13" fmla="*/ 12581 w 152400"/>
                <a:gd name="connsiteY13" fmla="*/ 575310 h 647700"/>
                <a:gd name="connsiteX14" fmla="*/ 2104 w 152400"/>
                <a:gd name="connsiteY14" fmla="*/ 638175 h 647700"/>
                <a:gd name="connsiteX15" fmla="*/ 150694 w 152400"/>
                <a:gd name="connsiteY15" fmla="*/ 638175 h 647700"/>
                <a:gd name="connsiteX16" fmla="*/ 140216 w 152400"/>
                <a:gd name="connsiteY16" fmla="*/ 575310 h 647700"/>
                <a:gd name="connsiteX17" fmla="*/ 142121 w 152400"/>
                <a:gd name="connsiteY17" fmla="*/ 516255 h 64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52400" h="647700">
                  <a:moveTo>
                    <a:pt x="142121" y="516255"/>
                  </a:moveTo>
                  <a:cubicBezTo>
                    <a:pt x="144026" y="476250"/>
                    <a:pt x="156409" y="300038"/>
                    <a:pt x="154504" y="254318"/>
                  </a:cubicBezTo>
                  <a:cubicBezTo>
                    <a:pt x="153551" y="218123"/>
                    <a:pt x="137359" y="208598"/>
                    <a:pt x="119261" y="180023"/>
                  </a:cubicBezTo>
                  <a:cubicBezTo>
                    <a:pt x="97354" y="145733"/>
                    <a:pt x="101164" y="93345"/>
                    <a:pt x="101164" y="54293"/>
                  </a:cubicBezTo>
                  <a:cubicBezTo>
                    <a:pt x="101164" y="27623"/>
                    <a:pt x="114499" y="952"/>
                    <a:pt x="78304" y="0"/>
                  </a:cubicBezTo>
                  <a:cubicBezTo>
                    <a:pt x="78304" y="0"/>
                    <a:pt x="78304" y="0"/>
                    <a:pt x="78304" y="0"/>
                  </a:cubicBezTo>
                  <a:cubicBezTo>
                    <a:pt x="78304" y="0"/>
                    <a:pt x="78304" y="0"/>
                    <a:pt x="77351" y="0"/>
                  </a:cubicBezTo>
                  <a:cubicBezTo>
                    <a:pt x="77351" y="0"/>
                    <a:pt x="77351" y="0"/>
                    <a:pt x="76399" y="0"/>
                  </a:cubicBezTo>
                  <a:cubicBezTo>
                    <a:pt x="76399" y="0"/>
                    <a:pt x="76399" y="0"/>
                    <a:pt x="76399" y="0"/>
                  </a:cubicBezTo>
                  <a:cubicBezTo>
                    <a:pt x="39251" y="952"/>
                    <a:pt x="52586" y="26670"/>
                    <a:pt x="53539" y="54293"/>
                  </a:cubicBezTo>
                  <a:cubicBezTo>
                    <a:pt x="53539" y="93345"/>
                    <a:pt x="57349" y="145733"/>
                    <a:pt x="35441" y="180023"/>
                  </a:cubicBezTo>
                  <a:cubicBezTo>
                    <a:pt x="17344" y="208598"/>
                    <a:pt x="1151" y="218123"/>
                    <a:pt x="199" y="254318"/>
                  </a:cubicBezTo>
                  <a:cubicBezTo>
                    <a:pt x="-1706" y="300038"/>
                    <a:pt x="10676" y="476250"/>
                    <a:pt x="12581" y="516255"/>
                  </a:cubicBezTo>
                  <a:cubicBezTo>
                    <a:pt x="13534" y="536258"/>
                    <a:pt x="14486" y="555308"/>
                    <a:pt x="12581" y="575310"/>
                  </a:cubicBezTo>
                  <a:cubicBezTo>
                    <a:pt x="11629" y="591503"/>
                    <a:pt x="-3611" y="623888"/>
                    <a:pt x="2104" y="638175"/>
                  </a:cubicBezTo>
                  <a:cubicBezTo>
                    <a:pt x="8771" y="655320"/>
                    <a:pt x="144026" y="655320"/>
                    <a:pt x="150694" y="638175"/>
                  </a:cubicBezTo>
                  <a:cubicBezTo>
                    <a:pt x="156409" y="623888"/>
                    <a:pt x="141169" y="590550"/>
                    <a:pt x="140216" y="575310"/>
                  </a:cubicBezTo>
                  <a:cubicBezTo>
                    <a:pt x="140216" y="555308"/>
                    <a:pt x="141169" y="535305"/>
                    <a:pt x="142121" y="516255"/>
                  </a:cubicBez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9" name="Freeform: Shape 258">
              <a:extLst>
                <a:ext uri="{FF2B5EF4-FFF2-40B4-BE49-F238E27FC236}">
                  <a16:creationId xmlns:a16="http://schemas.microsoft.com/office/drawing/2014/main" id="{CD299F59-C93D-401A-B4BC-1EFC3F0EA742}"/>
                </a:ext>
              </a:extLst>
            </p:cNvPr>
            <p:cNvSpPr/>
            <p:nvPr/>
          </p:nvSpPr>
          <p:spPr>
            <a:xfrm>
              <a:off x="11667945" y="3803715"/>
              <a:ext cx="141292" cy="467153"/>
            </a:xfrm>
            <a:custGeom>
              <a:avLst/>
              <a:gdLst>
                <a:gd name="connsiteX0" fmla="*/ 142121 w 152400"/>
                <a:gd name="connsiteY0" fmla="*/ 516255 h 647700"/>
                <a:gd name="connsiteX1" fmla="*/ 154504 w 152400"/>
                <a:gd name="connsiteY1" fmla="*/ 254318 h 647700"/>
                <a:gd name="connsiteX2" fmla="*/ 119261 w 152400"/>
                <a:gd name="connsiteY2" fmla="*/ 180023 h 647700"/>
                <a:gd name="connsiteX3" fmla="*/ 101164 w 152400"/>
                <a:gd name="connsiteY3" fmla="*/ 54293 h 647700"/>
                <a:gd name="connsiteX4" fmla="*/ 78304 w 152400"/>
                <a:gd name="connsiteY4" fmla="*/ 0 h 647700"/>
                <a:gd name="connsiteX5" fmla="*/ 78304 w 152400"/>
                <a:gd name="connsiteY5" fmla="*/ 0 h 647700"/>
                <a:gd name="connsiteX6" fmla="*/ 77351 w 152400"/>
                <a:gd name="connsiteY6" fmla="*/ 0 h 647700"/>
                <a:gd name="connsiteX7" fmla="*/ 76399 w 152400"/>
                <a:gd name="connsiteY7" fmla="*/ 0 h 647700"/>
                <a:gd name="connsiteX8" fmla="*/ 76399 w 152400"/>
                <a:gd name="connsiteY8" fmla="*/ 0 h 647700"/>
                <a:gd name="connsiteX9" fmla="*/ 53539 w 152400"/>
                <a:gd name="connsiteY9" fmla="*/ 54293 h 647700"/>
                <a:gd name="connsiteX10" fmla="*/ 35441 w 152400"/>
                <a:gd name="connsiteY10" fmla="*/ 180023 h 647700"/>
                <a:gd name="connsiteX11" fmla="*/ 199 w 152400"/>
                <a:gd name="connsiteY11" fmla="*/ 254318 h 647700"/>
                <a:gd name="connsiteX12" fmla="*/ 12581 w 152400"/>
                <a:gd name="connsiteY12" fmla="*/ 516255 h 647700"/>
                <a:gd name="connsiteX13" fmla="*/ 12581 w 152400"/>
                <a:gd name="connsiteY13" fmla="*/ 575310 h 647700"/>
                <a:gd name="connsiteX14" fmla="*/ 2104 w 152400"/>
                <a:gd name="connsiteY14" fmla="*/ 638175 h 647700"/>
                <a:gd name="connsiteX15" fmla="*/ 150694 w 152400"/>
                <a:gd name="connsiteY15" fmla="*/ 638175 h 647700"/>
                <a:gd name="connsiteX16" fmla="*/ 140216 w 152400"/>
                <a:gd name="connsiteY16" fmla="*/ 575310 h 647700"/>
                <a:gd name="connsiteX17" fmla="*/ 142121 w 152400"/>
                <a:gd name="connsiteY17" fmla="*/ 516255 h 64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52400" h="647700">
                  <a:moveTo>
                    <a:pt x="142121" y="516255"/>
                  </a:moveTo>
                  <a:cubicBezTo>
                    <a:pt x="144026" y="476250"/>
                    <a:pt x="156409" y="300038"/>
                    <a:pt x="154504" y="254318"/>
                  </a:cubicBezTo>
                  <a:cubicBezTo>
                    <a:pt x="153551" y="218123"/>
                    <a:pt x="137359" y="208598"/>
                    <a:pt x="119261" y="180023"/>
                  </a:cubicBezTo>
                  <a:cubicBezTo>
                    <a:pt x="97354" y="145733"/>
                    <a:pt x="101164" y="93345"/>
                    <a:pt x="101164" y="54293"/>
                  </a:cubicBezTo>
                  <a:cubicBezTo>
                    <a:pt x="101164" y="27623"/>
                    <a:pt x="114499" y="952"/>
                    <a:pt x="78304" y="0"/>
                  </a:cubicBezTo>
                  <a:cubicBezTo>
                    <a:pt x="78304" y="0"/>
                    <a:pt x="78304" y="0"/>
                    <a:pt x="78304" y="0"/>
                  </a:cubicBezTo>
                  <a:cubicBezTo>
                    <a:pt x="78304" y="0"/>
                    <a:pt x="78304" y="0"/>
                    <a:pt x="77351" y="0"/>
                  </a:cubicBezTo>
                  <a:cubicBezTo>
                    <a:pt x="77351" y="0"/>
                    <a:pt x="77351" y="0"/>
                    <a:pt x="76399" y="0"/>
                  </a:cubicBezTo>
                  <a:cubicBezTo>
                    <a:pt x="76399" y="0"/>
                    <a:pt x="76399" y="0"/>
                    <a:pt x="76399" y="0"/>
                  </a:cubicBezTo>
                  <a:cubicBezTo>
                    <a:pt x="39251" y="952"/>
                    <a:pt x="52586" y="26670"/>
                    <a:pt x="53539" y="54293"/>
                  </a:cubicBezTo>
                  <a:cubicBezTo>
                    <a:pt x="53539" y="93345"/>
                    <a:pt x="57349" y="145733"/>
                    <a:pt x="35441" y="180023"/>
                  </a:cubicBezTo>
                  <a:cubicBezTo>
                    <a:pt x="17344" y="208598"/>
                    <a:pt x="1151" y="218123"/>
                    <a:pt x="199" y="254318"/>
                  </a:cubicBezTo>
                  <a:cubicBezTo>
                    <a:pt x="-1706" y="300038"/>
                    <a:pt x="10676" y="476250"/>
                    <a:pt x="12581" y="516255"/>
                  </a:cubicBezTo>
                  <a:cubicBezTo>
                    <a:pt x="13534" y="536258"/>
                    <a:pt x="14486" y="555308"/>
                    <a:pt x="12581" y="575310"/>
                  </a:cubicBezTo>
                  <a:cubicBezTo>
                    <a:pt x="11629" y="591503"/>
                    <a:pt x="-3611" y="623888"/>
                    <a:pt x="2104" y="638175"/>
                  </a:cubicBezTo>
                  <a:cubicBezTo>
                    <a:pt x="8771" y="655320"/>
                    <a:pt x="144026" y="655320"/>
                    <a:pt x="150694" y="638175"/>
                  </a:cubicBezTo>
                  <a:cubicBezTo>
                    <a:pt x="156409" y="623888"/>
                    <a:pt x="141169" y="590550"/>
                    <a:pt x="140216" y="575310"/>
                  </a:cubicBezTo>
                  <a:cubicBezTo>
                    <a:pt x="140216" y="555308"/>
                    <a:pt x="141169" y="535305"/>
                    <a:pt x="142121" y="516255"/>
                  </a:cubicBez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303" name="Group 302">
            <a:extLst>
              <a:ext uri="{FF2B5EF4-FFF2-40B4-BE49-F238E27FC236}">
                <a16:creationId xmlns:a16="http://schemas.microsoft.com/office/drawing/2014/main" id="{13E16E5B-21E3-4906-9CB5-FAAA22088CE5}"/>
              </a:ext>
            </a:extLst>
          </p:cNvPr>
          <p:cNvGrpSpPr/>
          <p:nvPr/>
        </p:nvGrpSpPr>
        <p:grpSpPr>
          <a:xfrm>
            <a:off x="435467" y="4247743"/>
            <a:ext cx="2607729" cy="2192287"/>
            <a:chOff x="588057" y="489291"/>
            <a:chExt cx="7012893" cy="5895657"/>
          </a:xfrm>
        </p:grpSpPr>
        <p:grpSp>
          <p:nvGrpSpPr>
            <p:cNvPr id="304" name="Group 303">
              <a:extLst>
                <a:ext uri="{FF2B5EF4-FFF2-40B4-BE49-F238E27FC236}">
                  <a16:creationId xmlns:a16="http://schemas.microsoft.com/office/drawing/2014/main" id="{B1E95022-401E-4B0A-9D9A-702401634EA0}"/>
                </a:ext>
              </a:extLst>
            </p:cNvPr>
            <p:cNvGrpSpPr/>
            <p:nvPr/>
          </p:nvGrpSpPr>
          <p:grpSpPr>
            <a:xfrm>
              <a:off x="588057" y="489291"/>
              <a:ext cx="7012893" cy="5895657"/>
              <a:chOff x="588057" y="489291"/>
              <a:chExt cx="7012893" cy="5895657"/>
            </a:xfrm>
          </p:grpSpPr>
          <p:sp>
            <p:nvSpPr>
              <p:cNvPr id="311" name="Freeform: Shape 310">
                <a:extLst>
                  <a:ext uri="{FF2B5EF4-FFF2-40B4-BE49-F238E27FC236}">
                    <a16:creationId xmlns:a16="http://schemas.microsoft.com/office/drawing/2014/main" id="{C910B26A-18CF-4058-88B2-C11EFE795B41}"/>
                  </a:ext>
                </a:extLst>
              </p:cNvPr>
              <p:cNvSpPr/>
              <p:nvPr/>
            </p:nvSpPr>
            <p:spPr>
              <a:xfrm>
                <a:off x="588057" y="489291"/>
                <a:ext cx="5731815" cy="5895657"/>
              </a:xfrm>
              <a:custGeom>
                <a:avLst/>
                <a:gdLst>
                  <a:gd name="connsiteX0" fmla="*/ 2900635 w 5731815"/>
                  <a:gd name="connsiteY0" fmla="*/ 0 h 5895657"/>
                  <a:gd name="connsiteX1" fmla="*/ 2939708 w 5731815"/>
                  <a:gd name="connsiteY1" fmla="*/ 611 h 5895657"/>
                  <a:gd name="connsiteX2" fmla="*/ 2939708 w 5731815"/>
                  <a:gd name="connsiteY2" fmla="*/ 1068227 h 5895657"/>
                  <a:gd name="connsiteX3" fmla="*/ 2919437 w 5731815"/>
                  <a:gd name="connsiteY3" fmla="*/ 1067354 h 5895657"/>
                  <a:gd name="connsiteX4" fmla="*/ 1061610 w 5731815"/>
                  <a:gd name="connsiteY4" fmla="*/ 2959366 h 5895657"/>
                  <a:gd name="connsiteX5" fmla="*/ 2950199 w 5731815"/>
                  <a:gd name="connsiteY5" fmla="*/ 4818902 h 5895657"/>
                  <a:gd name="connsiteX6" fmla="*/ 4729170 w 5731815"/>
                  <a:gd name="connsiteY6" fmla="*/ 3499518 h 5895657"/>
                  <a:gd name="connsiteX7" fmla="*/ 4747685 w 5731815"/>
                  <a:gd name="connsiteY7" fmla="*/ 3425483 h 5895657"/>
                  <a:gd name="connsiteX8" fmla="*/ 5338746 w 5731815"/>
                  <a:gd name="connsiteY8" fmla="*/ 3425483 h 5895657"/>
                  <a:gd name="connsiteX9" fmla="*/ 5303677 w 5731815"/>
                  <a:gd name="connsiteY9" fmla="*/ 3583197 h 5895657"/>
                  <a:gd name="connsiteX10" fmla="*/ 5334442 w 5731815"/>
                  <a:gd name="connsiteY10" fmla="*/ 3636182 h 5895657"/>
                  <a:gd name="connsiteX11" fmla="*/ 5717289 w 5731815"/>
                  <a:gd name="connsiteY11" fmla="*/ 3848114 h 5895657"/>
                  <a:gd name="connsiteX12" fmla="*/ 5727544 w 5731815"/>
                  <a:gd name="connsiteY12" fmla="*/ 3889135 h 5895657"/>
                  <a:gd name="connsiteX13" fmla="*/ 5609612 w 5731815"/>
                  <a:gd name="connsiteY13" fmla="*/ 4186524 h 5895657"/>
                  <a:gd name="connsiteX14" fmla="*/ 5568594 w 5731815"/>
                  <a:gd name="connsiteY14" fmla="*/ 4207032 h 5895657"/>
                  <a:gd name="connsiteX15" fmla="*/ 5238730 w 5731815"/>
                  <a:gd name="connsiteY15" fmla="*/ 4140376 h 5895657"/>
                  <a:gd name="connsiteX16" fmla="*/ 5143018 w 5731815"/>
                  <a:gd name="connsiteY16" fmla="*/ 4094230 h 5895657"/>
                  <a:gd name="connsiteX17" fmla="*/ 5095163 w 5731815"/>
                  <a:gd name="connsiteY17" fmla="*/ 4107904 h 5895657"/>
                  <a:gd name="connsiteX18" fmla="*/ 4879813 w 5731815"/>
                  <a:gd name="connsiteY18" fmla="*/ 4441183 h 5895657"/>
                  <a:gd name="connsiteX19" fmla="*/ 4886650 w 5731815"/>
                  <a:gd name="connsiteY19" fmla="*/ 4499293 h 5895657"/>
                  <a:gd name="connsiteX20" fmla="*/ 5084908 w 5731815"/>
                  <a:gd name="connsiteY20" fmla="*/ 4736863 h 5895657"/>
                  <a:gd name="connsiteX21" fmla="*/ 5119092 w 5731815"/>
                  <a:gd name="connsiteY21" fmla="*/ 4786430 h 5895657"/>
                  <a:gd name="connsiteX22" fmla="*/ 5110546 w 5731815"/>
                  <a:gd name="connsiteY22" fmla="*/ 4935125 h 5895657"/>
                  <a:gd name="connsiteX23" fmla="*/ 4939632 w 5731815"/>
                  <a:gd name="connsiteY23" fmla="*/ 5109454 h 5895657"/>
                  <a:gd name="connsiteX24" fmla="*/ 4876394 w 5731815"/>
                  <a:gd name="connsiteY24" fmla="*/ 5114582 h 5895657"/>
                  <a:gd name="connsiteX25" fmla="*/ 4616605 w 5731815"/>
                  <a:gd name="connsiteY25" fmla="*/ 4941958 h 5895657"/>
                  <a:gd name="connsiteX26" fmla="*/ 4537988 w 5731815"/>
                  <a:gd name="connsiteY26" fmla="*/ 4858214 h 5895657"/>
                  <a:gd name="connsiteX27" fmla="*/ 4481584 w 5731815"/>
                  <a:gd name="connsiteY27" fmla="*/ 4851377 h 5895657"/>
                  <a:gd name="connsiteX28" fmla="*/ 4155141 w 5731815"/>
                  <a:gd name="connsiteY28" fmla="*/ 5076982 h 5895657"/>
                  <a:gd name="connsiteX29" fmla="*/ 4136340 w 5731815"/>
                  <a:gd name="connsiteY29" fmla="*/ 5116291 h 5895657"/>
                  <a:gd name="connsiteX30" fmla="*/ 4254269 w 5731815"/>
                  <a:gd name="connsiteY30" fmla="*/ 5505974 h 5895657"/>
                  <a:gd name="connsiteX31" fmla="*/ 4202996 w 5731815"/>
                  <a:gd name="connsiteY31" fmla="*/ 5608523 h 5895657"/>
                  <a:gd name="connsiteX32" fmla="*/ 3960298 w 5731815"/>
                  <a:gd name="connsiteY32" fmla="*/ 5712778 h 5895657"/>
                  <a:gd name="connsiteX33" fmla="*/ 3903898 w 5731815"/>
                  <a:gd name="connsiteY33" fmla="*/ 5695689 h 5895657"/>
                  <a:gd name="connsiteX34" fmla="*/ 3727856 w 5731815"/>
                  <a:gd name="connsiteY34" fmla="*/ 5432481 h 5895657"/>
                  <a:gd name="connsiteX35" fmla="*/ 3686838 w 5731815"/>
                  <a:gd name="connsiteY35" fmla="*/ 5321389 h 5895657"/>
                  <a:gd name="connsiteX36" fmla="*/ 3642399 w 5731815"/>
                  <a:gd name="connsiteY36" fmla="*/ 5297460 h 5895657"/>
                  <a:gd name="connsiteX37" fmla="*/ 3245882 w 5731815"/>
                  <a:gd name="connsiteY37" fmla="*/ 5381208 h 5895657"/>
                  <a:gd name="connsiteX38" fmla="*/ 3220244 w 5731815"/>
                  <a:gd name="connsiteY38" fmla="*/ 5415389 h 5895657"/>
                  <a:gd name="connsiteX39" fmla="*/ 3172390 w 5731815"/>
                  <a:gd name="connsiteY39" fmla="*/ 5854639 h 5895657"/>
                  <a:gd name="connsiteX40" fmla="*/ 3133078 w 5731815"/>
                  <a:gd name="connsiteY40" fmla="*/ 5888820 h 5895657"/>
                  <a:gd name="connsiteX41" fmla="*/ 2967291 w 5731815"/>
                  <a:gd name="connsiteY41" fmla="*/ 5895657 h 5895657"/>
                  <a:gd name="connsiteX42" fmla="*/ 2963873 w 5731815"/>
                  <a:gd name="connsiteY42" fmla="*/ 5881983 h 5895657"/>
                  <a:gd name="connsiteX43" fmla="*/ 2823724 w 5731815"/>
                  <a:gd name="connsiteY43" fmla="*/ 5881983 h 5895657"/>
                  <a:gd name="connsiteX44" fmla="*/ 2780997 w 5731815"/>
                  <a:gd name="connsiteY44" fmla="*/ 5846093 h 5895657"/>
                  <a:gd name="connsiteX45" fmla="*/ 2716051 w 5731815"/>
                  <a:gd name="connsiteY45" fmla="*/ 5519647 h 5895657"/>
                  <a:gd name="connsiteX46" fmla="*/ 2722888 w 5731815"/>
                  <a:gd name="connsiteY46" fmla="*/ 5422226 h 5895657"/>
                  <a:gd name="connsiteX47" fmla="*/ 2688703 w 5731815"/>
                  <a:gd name="connsiteY47" fmla="*/ 5377790 h 5895657"/>
                  <a:gd name="connsiteX48" fmla="*/ 2302439 w 5731815"/>
                  <a:gd name="connsiteY48" fmla="*/ 5306006 h 5895657"/>
                  <a:gd name="connsiteX49" fmla="*/ 2252875 w 5731815"/>
                  <a:gd name="connsiteY49" fmla="*/ 5335060 h 5895657"/>
                  <a:gd name="connsiteX50" fmla="*/ 2037522 w 5731815"/>
                  <a:gd name="connsiteY50" fmla="*/ 5721324 h 5895657"/>
                  <a:gd name="connsiteX51" fmla="*/ 1999922 w 5731815"/>
                  <a:gd name="connsiteY51" fmla="*/ 5731579 h 5895657"/>
                  <a:gd name="connsiteX52" fmla="*/ 1699115 w 5731815"/>
                  <a:gd name="connsiteY52" fmla="*/ 5611941 h 5895657"/>
                  <a:gd name="connsiteX53" fmla="*/ 1680314 w 5731815"/>
                  <a:gd name="connsiteY53" fmla="*/ 5570920 h 5895657"/>
                  <a:gd name="connsiteX54" fmla="*/ 1746969 w 5731815"/>
                  <a:gd name="connsiteY54" fmla="*/ 5244478 h 5895657"/>
                  <a:gd name="connsiteX55" fmla="*/ 1794827 w 5731815"/>
                  <a:gd name="connsiteY55" fmla="*/ 5143638 h 5895657"/>
                  <a:gd name="connsiteX56" fmla="*/ 1781153 w 5731815"/>
                  <a:gd name="connsiteY56" fmla="*/ 5099199 h 5895657"/>
                  <a:gd name="connsiteX57" fmla="*/ 1441038 w 5731815"/>
                  <a:gd name="connsiteY57" fmla="*/ 4878721 h 5895657"/>
                  <a:gd name="connsiteX58" fmla="*/ 1393180 w 5731815"/>
                  <a:gd name="connsiteY58" fmla="*/ 4885558 h 5895657"/>
                  <a:gd name="connsiteX59" fmla="*/ 1044518 w 5731815"/>
                  <a:gd name="connsiteY59" fmla="*/ 5164149 h 5895657"/>
                  <a:gd name="connsiteX60" fmla="*/ 1003497 w 5731815"/>
                  <a:gd name="connsiteY60" fmla="*/ 5159021 h 5895657"/>
                  <a:gd name="connsiteX61" fmla="*/ 774473 w 5731815"/>
                  <a:gd name="connsiteY61" fmla="*/ 4936834 h 5895657"/>
                  <a:gd name="connsiteX62" fmla="*/ 771054 w 5731815"/>
                  <a:gd name="connsiteY62" fmla="*/ 4892394 h 5895657"/>
                  <a:gd name="connsiteX63" fmla="*/ 957351 w 5731815"/>
                  <a:gd name="connsiteY63" fmla="*/ 4615516 h 5895657"/>
                  <a:gd name="connsiteX64" fmla="*/ 1035972 w 5731815"/>
                  <a:gd name="connsiteY64" fmla="*/ 4543732 h 5895657"/>
                  <a:gd name="connsiteX65" fmla="*/ 1042808 w 5731815"/>
                  <a:gd name="connsiteY65" fmla="*/ 4490750 h 5895657"/>
                  <a:gd name="connsiteX66" fmla="*/ 815494 w 5731815"/>
                  <a:gd name="connsiteY66" fmla="*/ 4159177 h 5895657"/>
                  <a:gd name="connsiteX67" fmla="*/ 764217 w 5731815"/>
                  <a:gd name="connsiteY67" fmla="*/ 4150631 h 5895657"/>
                  <a:gd name="connsiteX68" fmla="*/ 340354 w 5731815"/>
                  <a:gd name="connsiteY68" fmla="*/ 4271978 h 5895657"/>
                  <a:gd name="connsiteX69" fmla="*/ 304464 w 5731815"/>
                  <a:gd name="connsiteY69" fmla="*/ 4249762 h 5895657"/>
                  <a:gd name="connsiteX70" fmla="*/ 177985 w 5731815"/>
                  <a:gd name="connsiteY70" fmla="*/ 3955791 h 5895657"/>
                  <a:gd name="connsiteX71" fmla="*/ 193368 w 5731815"/>
                  <a:gd name="connsiteY71" fmla="*/ 3913061 h 5895657"/>
                  <a:gd name="connsiteX72" fmla="*/ 471956 w 5731815"/>
                  <a:gd name="connsiteY72" fmla="*/ 3728476 h 5895657"/>
                  <a:gd name="connsiteX73" fmla="*/ 576214 w 5731815"/>
                  <a:gd name="connsiteY73" fmla="*/ 3690874 h 5895657"/>
                  <a:gd name="connsiteX74" fmla="*/ 598434 w 5731815"/>
                  <a:gd name="connsiteY74" fmla="*/ 3649856 h 5895657"/>
                  <a:gd name="connsiteX75" fmla="*/ 512977 w 5731815"/>
                  <a:gd name="connsiteY75" fmla="*/ 3249918 h 5895657"/>
                  <a:gd name="connsiteX76" fmla="*/ 477084 w 5731815"/>
                  <a:gd name="connsiteY76" fmla="*/ 3224280 h 5895657"/>
                  <a:gd name="connsiteX77" fmla="*/ 34418 w 5731815"/>
                  <a:gd name="connsiteY77" fmla="*/ 3174716 h 5895657"/>
                  <a:gd name="connsiteX78" fmla="*/ 7071 w 5731815"/>
                  <a:gd name="connsiteY78" fmla="*/ 3142241 h 5895657"/>
                  <a:gd name="connsiteX79" fmla="*/ 1947 w 5731815"/>
                  <a:gd name="connsiteY79" fmla="*/ 2817508 h 5895657"/>
                  <a:gd name="connsiteX80" fmla="*/ 34418 w 5731815"/>
                  <a:gd name="connsiteY80" fmla="*/ 2785033 h 5895657"/>
                  <a:gd name="connsiteX81" fmla="*/ 365992 w 5731815"/>
                  <a:gd name="connsiteY81" fmla="*/ 2718377 h 5895657"/>
                  <a:gd name="connsiteX82" fmla="*/ 463410 w 5731815"/>
                  <a:gd name="connsiteY82" fmla="*/ 2725214 h 5895657"/>
                  <a:gd name="connsiteX83" fmla="*/ 507849 w 5731815"/>
                  <a:gd name="connsiteY83" fmla="*/ 2689321 h 5895657"/>
                  <a:gd name="connsiteX84" fmla="*/ 577924 w 5731815"/>
                  <a:gd name="connsiteY84" fmla="*/ 2308184 h 5895657"/>
                  <a:gd name="connsiteX85" fmla="*/ 543739 w 5731815"/>
                  <a:gd name="connsiteY85" fmla="*/ 2253492 h 5895657"/>
                  <a:gd name="connsiteX86" fmla="*/ 162606 w 5731815"/>
                  <a:gd name="connsiteY86" fmla="*/ 2039851 h 5895657"/>
                  <a:gd name="connsiteX87" fmla="*/ 152347 w 5731815"/>
                  <a:gd name="connsiteY87" fmla="*/ 2007376 h 5895657"/>
                  <a:gd name="connsiteX88" fmla="*/ 273698 w 5731815"/>
                  <a:gd name="connsiteY88" fmla="*/ 1701441 h 5895657"/>
                  <a:gd name="connsiteX89" fmla="*/ 311297 w 5731815"/>
                  <a:gd name="connsiteY89" fmla="*/ 1684352 h 5895657"/>
                  <a:gd name="connsiteX90" fmla="*/ 742001 w 5731815"/>
                  <a:gd name="connsiteY90" fmla="*/ 1798863 h 5895657"/>
                  <a:gd name="connsiteX91" fmla="*/ 784728 w 5731815"/>
                  <a:gd name="connsiteY91" fmla="*/ 1785189 h 5895657"/>
                  <a:gd name="connsiteX92" fmla="*/ 1001787 w 5731815"/>
                  <a:gd name="connsiteY92" fmla="*/ 1448491 h 5895657"/>
                  <a:gd name="connsiteX93" fmla="*/ 1003497 w 5731815"/>
                  <a:gd name="connsiteY93" fmla="*/ 1402343 h 5895657"/>
                  <a:gd name="connsiteX94" fmla="*/ 789856 w 5731815"/>
                  <a:gd name="connsiteY94" fmla="*/ 1149393 h 5895657"/>
                  <a:gd name="connsiteX95" fmla="*/ 757384 w 5731815"/>
                  <a:gd name="connsiteY95" fmla="*/ 1103245 h 5895657"/>
                  <a:gd name="connsiteX96" fmla="*/ 764217 w 5731815"/>
                  <a:gd name="connsiteY96" fmla="*/ 961387 h 5895657"/>
                  <a:gd name="connsiteX97" fmla="*/ 940259 w 5731815"/>
                  <a:gd name="connsiteY97" fmla="*/ 781930 h 5895657"/>
                  <a:gd name="connsiteX98" fmla="*/ 994951 w 5731815"/>
                  <a:gd name="connsiteY98" fmla="*/ 776802 h 5895657"/>
                  <a:gd name="connsiteX99" fmla="*/ 1261577 w 5731815"/>
                  <a:gd name="connsiteY99" fmla="*/ 954550 h 5895657"/>
                  <a:gd name="connsiteX100" fmla="*/ 1335070 w 5731815"/>
                  <a:gd name="connsiteY100" fmla="*/ 1031461 h 5895657"/>
                  <a:gd name="connsiteX101" fmla="*/ 1398307 w 5731815"/>
                  <a:gd name="connsiteY101" fmla="*/ 1040007 h 5895657"/>
                  <a:gd name="connsiteX102" fmla="*/ 1721335 w 5731815"/>
                  <a:gd name="connsiteY102" fmla="*/ 817820 h 5895657"/>
                  <a:gd name="connsiteX103" fmla="*/ 1738423 w 5731815"/>
                  <a:gd name="connsiteY103" fmla="*/ 775093 h 5895657"/>
                  <a:gd name="connsiteX104" fmla="*/ 1630750 w 5731815"/>
                  <a:gd name="connsiteY104" fmla="*/ 423009 h 5895657"/>
                  <a:gd name="connsiteX105" fmla="*/ 1704242 w 5731815"/>
                  <a:gd name="connsiteY105" fmla="*/ 272606 h 5895657"/>
                  <a:gd name="connsiteX106" fmla="*/ 1916174 w 5731815"/>
                  <a:gd name="connsiteY106" fmla="*/ 183733 h 5895657"/>
                  <a:gd name="connsiteX107" fmla="*/ 1972575 w 5731815"/>
                  <a:gd name="connsiteY107" fmla="*/ 199113 h 5895657"/>
                  <a:gd name="connsiteX108" fmla="*/ 2148617 w 5731815"/>
                  <a:gd name="connsiteY108" fmla="*/ 462321 h 5895657"/>
                  <a:gd name="connsiteX109" fmla="*/ 2189638 w 5731815"/>
                  <a:gd name="connsiteY109" fmla="*/ 569995 h 5895657"/>
                  <a:gd name="connsiteX110" fmla="*/ 2237492 w 5731815"/>
                  <a:gd name="connsiteY110" fmla="*/ 597342 h 5895657"/>
                  <a:gd name="connsiteX111" fmla="*/ 2625466 w 5731815"/>
                  <a:gd name="connsiteY111" fmla="*/ 515303 h 5895657"/>
                  <a:gd name="connsiteX112" fmla="*/ 2656228 w 5731815"/>
                  <a:gd name="connsiteY112" fmla="*/ 475995 h 5895657"/>
                  <a:gd name="connsiteX113" fmla="*/ 2705795 w 5731815"/>
                  <a:gd name="connsiteY113" fmla="*/ 36748 h 5895657"/>
                  <a:gd name="connsiteX114" fmla="*/ 2736558 w 5731815"/>
                  <a:gd name="connsiteY114" fmla="*/ 7692 h 5895657"/>
                  <a:gd name="connsiteX115" fmla="*/ 2900635 w 5731815"/>
                  <a:gd name="connsiteY115" fmla="*/ 0 h 58956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</a:cxnLst>
                <a:rect l="l" t="t" r="r" b="b"/>
                <a:pathLst>
                  <a:path w="5731815" h="5895657">
                    <a:moveTo>
                      <a:pt x="2900635" y="0"/>
                    </a:moveTo>
                    <a:lnTo>
                      <a:pt x="2939708" y="611"/>
                    </a:lnTo>
                    <a:lnTo>
                      <a:pt x="2939708" y="1068227"/>
                    </a:lnTo>
                    <a:lnTo>
                      <a:pt x="2919437" y="1067354"/>
                    </a:lnTo>
                    <a:cubicBezTo>
                      <a:pt x="1893958" y="1074191"/>
                      <a:pt x="1054770" y="1891157"/>
                      <a:pt x="1061610" y="2959366"/>
                    </a:cubicBezTo>
                    <a:cubicBezTo>
                      <a:pt x="1070152" y="3983135"/>
                      <a:pt x="1885412" y="4810356"/>
                      <a:pt x="2950199" y="4818902"/>
                    </a:cubicBezTo>
                    <a:cubicBezTo>
                      <a:pt x="3780626" y="4805015"/>
                      <a:pt x="4493709" y="4273241"/>
                      <a:pt x="4729170" y="3499518"/>
                    </a:cubicBezTo>
                    <a:lnTo>
                      <a:pt x="4747685" y="3425483"/>
                    </a:lnTo>
                    <a:lnTo>
                      <a:pt x="5338746" y="3425483"/>
                    </a:lnTo>
                    <a:lnTo>
                      <a:pt x="5303677" y="3583197"/>
                    </a:lnTo>
                    <a:cubicBezTo>
                      <a:pt x="5295131" y="3613963"/>
                      <a:pt x="5305386" y="3629345"/>
                      <a:pt x="5334442" y="3636182"/>
                    </a:cubicBezTo>
                    <a:cubicBezTo>
                      <a:pt x="5481428" y="3672072"/>
                      <a:pt x="5589105" y="3778040"/>
                      <a:pt x="5717289" y="3848114"/>
                    </a:cubicBezTo>
                    <a:cubicBezTo>
                      <a:pt x="5734381" y="3858369"/>
                      <a:pt x="5734381" y="3872043"/>
                      <a:pt x="5727544" y="3889135"/>
                    </a:cubicBezTo>
                    <a:cubicBezTo>
                      <a:pt x="5693360" y="3989972"/>
                      <a:pt x="5652342" y="4089103"/>
                      <a:pt x="5609612" y="4186524"/>
                    </a:cubicBezTo>
                    <a:cubicBezTo>
                      <a:pt x="5601066" y="4205322"/>
                      <a:pt x="5589105" y="4212159"/>
                      <a:pt x="5568594" y="4207032"/>
                    </a:cubicBezTo>
                    <a:cubicBezTo>
                      <a:pt x="5459208" y="4184815"/>
                      <a:pt x="5348116" y="4164305"/>
                      <a:pt x="5238730" y="4140376"/>
                    </a:cubicBezTo>
                    <a:cubicBezTo>
                      <a:pt x="5204549" y="4131830"/>
                      <a:pt x="5173783" y="4111322"/>
                      <a:pt x="5143018" y="4094230"/>
                    </a:cubicBezTo>
                    <a:cubicBezTo>
                      <a:pt x="5120801" y="4082266"/>
                      <a:pt x="5108837" y="4083975"/>
                      <a:pt x="5095163" y="4107904"/>
                    </a:cubicBezTo>
                    <a:cubicBezTo>
                      <a:pt x="5031926" y="4224124"/>
                      <a:pt x="4961852" y="4336928"/>
                      <a:pt x="4879813" y="4441183"/>
                    </a:cubicBezTo>
                    <a:cubicBezTo>
                      <a:pt x="4861012" y="4465112"/>
                      <a:pt x="4857593" y="4480495"/>
                      <a:pt x="4886650" y="4499293"/>
                    </a:cubicBezTo>
                    <a:cubicBezTo>
                      <a:pt x="4977234" y="4557406"/>
                      <a:pt x="5021670" y="4654824"/>
                      <a:pt x="5084908" y="4736863"/>
                    </a:cubicBezTo>
                    <a:cubicBezTo>
                      <a:pt x="5096872" y="4752246"/>
                      <a:pt x="5107128" y="4769338"/>
                      <a:pt x="5119092" y="4786430"/>
                    </a:cubicBezTo>
                    <a:cubicBezTo>
                      <a:pt x="5187457" y="4885558"/>
                      <a:pt x="5184039" y="4851377"/>
                      <a:pt x="5110546" y="4935125"/>
                    </a:cubicBezTo>
                    <a:cubicBezTo>
                      <a:pt x="5057564" y="4996653"/>
                      <a:pt x="4996032" y="5051344"/>
                      <a:pt x="4939632" y="5109454"/>
                    </a:cubicBezTo>
                    <a:cubicBezTo>
                      <a:pt x="4919121" y="5131674"/>
                      <a:pt x="4902033" y="5131674"/>
                      <a:pt x="4876394" y="5114582"/>
                    </a:cubicBezTo>
                    <a:cubicBezTo>
                      <a:pt x="4790937" y="5056472"/>
                      <a:pt x="4703771" y="4998362"/>
                      <a:pt x="4616605" y="4941958"/>
                    </a:cubicBezTo>
                    <a:cubicBezTo>
                      <a:pt x="4584133" y="4919742"/>
                      <a:pt x="4561913" y="4887267"/>
                      <a:pt x="4537988" y="4858214"/>
                    </a:cubicBezTo>
                    <a:cubicBezTo>
                      <a:pt x="4519186" y="4835994"/>
                      <a:pt x="4503803" y="4832575"/>
                      <a:pt x="4481584" y="4851377"/>
                    </a:cubicBezTo>
                    <a:cubicBezTo>
                      <a:pt x="4379035" y="4935125"/>
                      <a:pt x="4269652" y="5010326"/>
                      <a:pt x="4155141" y="5076982"/>
                    </a:cubicBezTo>
                    <a:cubicBezTo>
                      <a:pt x="4139759" y="5085528"/>
                      <a:pt x="4122666" y="5094074"/>
                      <a:pt x="4136340" y="5116291"/>
                    </a:cubicBezTo>
                    <a:cubicBezTo>
                      <a:pt x="4214961" y="5234223"/>
                      <a:pt x="4220088" y="5374371"/>
                      <a:pt x="4254269" y="5505974"/>
                    </a:cubicBezTo>
                    <a:cubicBezTo>
                      <a:pt x="4274779" y="5582885"/>
                      <a:pt x="4279907" y="5572630"/>
                      <a:pt x="4202996" y="5608523"/>
                    </a:cubicBezTo>
                    <a:cubicBezTo>
                      <a:pt x="4122666" y="5646122"/>
                      <a:pt x="4040628" y="5678597"/>
                      <a:pt x="3960298" y="5712778"/>
                    </a:cubicBezTo>
                    <a:cubicBezTo>
                      <a:pt x="3934660" y="5723033"/>
                      <a:pt x="3919281" y="5719615"/>
                      <a:pt x="3903898" y="5695689"/>
                    </a:cubicBezTo>
                    <a:cubicBezTo>
                      <a:pt x="3845788" y="5606814"/>
                      <a:pt x="3785969" y="5521357"/>
                      <a:pt x="3727856" y="5432481"/>
                    </a:cubicBezTo>
                    <a:cubicBezTo>
                      <a:pt x="3705639" y="5398300"/>
                      <a:pt x="3697093" y="5358988"/>
                      <a:pt x="3686838" y="5321389"/>
                    </a:cubicBezTo>
                    <a:cubicBezTo>
                      <a:pt x="3680001" y="5297460"/>
                      <a:pt x="3668037" y="5290623"/>
                      <a:pt x="3642399" y="5297460"/>
                    </a:cubicBezTo>
                    <a:cubicBezTo>
                      <a:pt x="3512505" y="5336769"/>
                      <a:pt x="3380903" y="5364116"/>
                      <a:pt x="3245882" y="5381208"/>
                    </a:cubicBezTo>
                    <a:cubicBezTo>
                      <a:pt x="3223662" y="5384627"/>
                      <a:pt x="3216826" y="5394879"/>
                      <a:pt x="3220244" y="5415389"/>
                    </a:cubicBezTo>
                    <a:cubicBezTo>
                      <a:pt x="3244173" y="5565793"/>
                      <a:pt x="3189479" y="5707650"/>
                      <a:pt x="3172390" y="5854639"/>
                    </a:cubicBezTo>
                    <a:cubicBezTo>
                      <a:pt x="3168971" y="5880274"/>
                      <a:pt x="3155297" y="5888820"/>
                      <a:pt x="3133078" y="5888820"/>
                    </a:cubicBezTo>
                    <a:cubicBezTo>
                      <a:pt x="3078387" y="5890529"/>
                      <a:pt x="3021986" y="5893948"/>
                      <a:pt x="2967291" y="5895657"/>
                    </a:cubicBezTo>
                    <a:cubicBezTo>
                      <a:pt x="2963873" y="5883692"/>
                      <a:pt x="2963873" y="5883692"/>
                      <a:pt x="2963873" y="5881983"/>
                    </a:cubicBezTo>
                    <a:cubicBezTo>
                      <a:pt x="2917728" y="5881983"/>
                      <a:pt x="2869870" y="5881983"/>
                      <a:pt x="2823724" y="5881983"/>
                    </a:cubicBezTo>
                    <a:cubicBezTo>
                      <a:pt x="2798086" y="5881983"/>
                      <a:pt x="2784416" y="5871728"/>
                      <a:pt x="2780997" y="5846093"/>
                    </a:cubicBezTo>
                    <a:cubicBezTo>
                      <a:pt x="2760487" y="5736707"/>
                      <a:pt x="2736558" y="5629030"/>
                      <a:pt x="2716051" y="5519647"/>
                    </a:cubicBezTo>
                    <a:cubicBezTo>
                      <a:pt x="2709214" y="5487172"/>
                      <a:pt x="2719469" y="5454701"/>
                      <a:pt x="2722888" y="5422226"/>
                    </a:cubicBezTo>
                    <a:cubicBezTo>
                      <a:pt x="2726306" y="5394879"/>
                      <a:pt x="2719469" y="5381208"/>
                      <a:pt x="2688703" y="5377790"/>
                    </a:cubicBezTo>
                    <a:cubicBezTo>
                      <a:pt x="2558810" y="5364116"/>
                      <a:pt x="2428914" y="5340187"/>
                      <a:pt x="2302439" y="5306006"/>
                    </a:cubicBezTo>
                    <a:cubicBezTo>
                      <a:pt x="2275091" y="5299169"/>
                      <a:pt x="2259712" y="5307715"/>
                      <a:pt x="2252875" y="5335060"/>
                    </a:cubicBezTo>
                    <a:cubicBezTo>
                      <a:pt x="2216982" y="5483754"/>
                      <a:pt x="2109308" y="5591431"/>
                      <a:pt x="2037522" y="5721324"/>
                    </a:cubicBezTo>
                    <a:cubicBezTo>
                      <a:pt x="2028979" y="5736707"/>
                      <a:pt x="2015305" y="5736707"/>
                      <a:pt x="1999922" y="5731579"/>
                    </a:cubicBezTo>
                    <a:cubicBezTo>
                      <a:pt x="1897376" y="5697398"/>
                      <a:pt x="1796536" y="5656377"/>
                      <a:pt x="1699115" y="5611941"/>
                    </a:cubicBezTo>
                    <a:cubicBezTo>
                      <a:pt x="1678604" y="5603395"/>
                      <a:pt x="1676895" y="5588012"/>
                      <a:pt x="1680314" y="5570920"/>
                    </a:cubicBezTo>
                    <a:cubicBezTo>
                      <a:pt x="1702533" y="5461538"/>
                      <a:pt x="1721335" y="5352152"/>
                      <a:pt x="1746969" y="5244478"/>
                    </a:cubicBezTo>
                    <a:cubicBezTo>
                      <a:pt x="1755515" y="5208585"/>
                      <a:pt x="1776026" y="5176110"/>
                      <a:pt x="1794827" y="5143638"/>
                    </a:cubicBezTo>
                    <a:cubicBezTo>
                      <a:pt x="1806792" y="5123128"/>
                      <a:pt x="1803373" y="5111163"/>
                      <a:pt x="1781153" y="5099199"/>
                    </a:cubicBezTo>
                    <a:cubicBezTo>
                      <a:pt x="1661512" y="5035961"/>
                      <a:pt x="1548711" y="4960759"/>
                      <a:pt x="1441038" y="4878721"/>
                    </a:cubicBezTo>
                    <a:cubicBezTo>
                      <a:pt x="1422236" y="4863341"/>
                      <a:pt x="1408563" y="4863341"/>
                      <a:pt x="1393180" y="4885558"/>
                    </a:cubicBezTo>
                    <a:cubicBezTo>
                      <a:pt x="1304304" y="5010326"/>
                      <a:pt x="1162446" y="5071855"/>
                      <a:pt x="1044518" y="5164149"/>
                    </a:cubicBezTo>
                    <a:cubicBezTo>
                      <a:pt x="1029135" y="5176110"/>
                      <a:pt x="1017170" y="5170985"/>
                      <a:pt x="1003497" y="5159021"/>
                    </a:cubicBezTo>
                    <a:cubicBezTo>
                      <a:pt x="923167" y="5088947"/>
                      <a:pt x="847965" y="5012036"/>
                      <a:pt x="774473" y="4936834"/>
                    </a:cubicBezTo>
                    <a:cubicBezTo>
                      <a:pt x="760802" y="4921451"/>
                      <a:pt x="759090" y="4909486"/>
                      <a:pt x="771054" y="4892394"/>
                    </a:cubicBezTo>
                    <a:cubicBezTo>
                      <a:pt x="832582" y="4800100"/>
                      <a:pt x="894114" y="4707810"/>
                      <a:pt x="957351" y="4615516"/>
                    </a:cubicBezTo>
                    <a:cubicBezTo>
                      <a:pt x="977859" y="4586459"/>
                      <a:pt x="1008624" y="4567658"/>
                      <a:pt x="1035972" y="4543732"/>
                    </a:cubicBezTo>
                    <a:cubicBezTo>
                      <a:pt x="1056482" y="4526640"/>
                      <a:pt x="1059901" y="4511257"/>
                      <a:pt x="1042808" y="4490750"/>
                    </a:cubicBezTo>
                    <a:cubicBezTo>
                      <a:pt x="959061" y="4386492"/>
                      <a:pt x="882150" y="4277106"/>
                      <a:pt x="815494" y="4159177"/>
                    </a:cubicBezTo>
                    <a:cubicBezTo>
                      <a:pt x="800111" y="4131830"/>
                      <a:pt x="784728" y="4136957"/>
                      <a:pt x="764217" y="4150631"/>
                    </a:cubicBezTo>
                    <a:cubicBezTo>
                      <a:pt x="634324" y="4230960"/>
                      <a:pt x="482211" y="4232670"/>
                      <a:pt x="340354" y="4271978"/>
                    </a:cubicBezTo>
                    <a:cubicBezTo>
                      <a:pt x="321552" y="4277106"/>
                      <a:pt x="311297" y="4266851"/>
                      <a:pt x="304464" y="4249762"/>
                    </a:cubicBezTo>
                    <a:cubicBezTo>
                      <a:pt x="258315" y="4154049"/>
                      <a:pt x="215588" y="4054919"/>
                      <a:pt x="177985" y="3955791"/>
                    </a:cubicBezTo>
                    <a:cubicBezTo>
                      <a:pt x="171148" y="3935281"/>
                      <a:pt x="176276" y="3923316"/>
                      <a:pt x="193368" y="3913061"/>
                    </a:cubicBezTo>
                    <a:cubicBezTo>
                      <a:pt x="285662" y="3851533"/>
                      <a:pt x="376247" y="3788295"/>
                      <a:pt x="471956" y="3728476"/>
                    </a:cubicBezTo>
                    <a:cubicBezTo>
                      <a:pt x="502722" y="3709675"/>
                      <a:pt x="540321" y="3701129"/>
                      <a:pt x="576214" y="3690874"/>
                    </a:cubicBezTo>
                    <a:cubicBezTo>
                      <a:pt x="598434" y="3684037"/>
                      <a:pt x="605268" y="3673782"/>
                      <a:pt x="598434" y="3649856"/>
                    </a:cubicBezTo>
                    <a:cubicBezTo>
                      <a:pt x="559122" y="3518250"/>
                      <a:pt x="531778" y="3384939"/>
                      <a:pt x="512977" y="3249918"/>
                    </a:cubicBezTo>
                    <a:cubicBezTo>
                      <a:pt x="509559" y="3227698"/>
                      <a:pt x="499303" y="3220861"/>
                      <a:pt x="477084" y="3224280"/>
                    </a:cubicBezTo>
                    <a:cubicBezTo>
                      <a:pt x="324971" y="3249918"/>
                      <a:pt x="181404" y="3191808"/>
                      <a:pt x="34418" y="3174716"/>
                    </a:cubicBezTo>
                    <a:cubicBezTo>
                      <a:pt x="15617" y="3173007"/>
                      <a:pt x="8784" y="3161042"/>
                      <a:pt x="7071" y="3142241"/>
                    </a:cubicBezTo>
                    <a:cubicBezTo>
                      <a:pt x="-3181" y="3034567"/>
                      <a:pt x="238" y="2926891"/>
                      <a:pt x="1947" y="2817508"/>
                    </a:cubicBezTo>
                    <a:cubicBezTo>
                      <a:pt x="1947" y="2796997"/>
                      <a:pt x="15617" y="2788451"/>
                      <a:pt x="34418" y="2785033"/>
                    </a:cubicBezTo>
                    <a:cubicBezTo>
                      <a:pt x="145514" y="2762813"/>
                      <a:pt x="254896" y="2740597"/>
                      <a:pt x="365992" y="2718377"/>
                    </a:cubicBezTo>
                    <a:cubicBezTo>
                      <a:pt x="398463" y="2711540"/>
                      <a:pt x="430938" y="2721795"/>
                      <a:pt x="463410" y="2725214"/>
                    </a:cubicBezTo>
                    <a:cubicBezTo>
                      <a:pt x="490757" y="2728633"/>
                      <a:pt x="504431" y="2718377"/>
                      <a:pt x="507849" y="2689321"/>
                    </a:cubicBezTo>
                    <a:cubicBezTo>
                      <a:pt x="521523" y="2561136"/>
                      <a:pt x="545449" y="2432952"/>
                      <a:pt x="577924" y="2308184"/>
                    </a:cubicBezTo>
                    <a:cubicBezTo>
                      <a:pt x="586470" y="2275712"/>
                      <a:pt x="574505" y="2260329"/>
                      <a:pt x="543739" y="2253492"/>
                    </a:cubicBezTo>
                    <a:cubicBezTo>
                      <a:pt x="398463" y="2215893"/>
                      <a:pt x="289081" y="2109925"/>
                      <a:pt x="162606" y="2039851"/>
                    </a:cubicBezTo>
                    <a:cubicBezTo>
                      <a:pt x="148929" y="2033014"/>
                      <a:pt x="148929" y="2021050"/>
                      <a:pt x="152347" y="2007376"/>
                    </a:cubicBezTo>
                    <a:cubicBezTo>
                      <a:pt x="186531" y="1903121"/>
                      <a:pt x="229258" y="1802281"/>
                      <a:pt x="273698" y="1701441"/>
                    </a:cubicBezTo>
                    <a:cubicBezTo>
                      <a:pt x="282244" y="1682643"/>
                      <a:pt x="295917" y="1679225"/>
                      <a:pt x="311297" y="1684352"/>
                    </a:cubicBezTo>
                    <a:cubicBezTo>
                      <a:pt x="454867" y="1721952"/>
                      <a:pt x="608689" y="1718533"/>
                      <a:pt x="742001" y="1798863"/>
                    </a:cubicBezTo>
                    <a:cubicBezTo>
                      <a:pt x="764217" y="1812536"/>
                      <a:pt x="774473" y="1803990"/>
                      <a:pt x="784728" y="1785189"/>
                    </a:cubicBezTo>
                    <a:cubicBezTo>
                      <a:pt x="847965" y="1667260"/>
                      <a:pt x="921458" y="1554456"/>
                      <a:pt x="1001787" y="1448491"/>
                    </a:cubicBezTo>
                    <a:cubicBezTo>
                      <a:pt x="1012043" y="1434818"/>
                      <a:pt x="1029135" y="1419435"/>
                      <a:pt x="1003497" y="1402343"/>
                    </a:cubicBezTo>
                    <a:cubicBezTo>
                      <a:pt x="906078" y="1339105"/>
                      <a:pt x="856511" y="1238269"/>
                      <a:pt x="789856" y="1149393"/>
                    </a:cubicBezTo>
                    <a:cubicBezTo>
                      <a:pt x="777891" y="1134010"/>
                      <a:pt x="769348" y="1118627"/>
                      <a:pt x="757384" y="1103245"/>
                    </a:cubicBezTo>
                    <a:cubicBezTo>
                      <a:pt x="704398" y="1028043"/>
                      <a:pt x="702689" y="1026333"/>
                      <a:pt x="764217" y="961387"/>
                    </a:cubicBezTo>
                    <a:cubicBezTo>
                      <a:pt x="822331" y="899859"/>
                      <a:pt x="882150" y="841749"/>
                      <a:pt x="940259" y="781930"/>
                    </a:cubicBezTo>
                    <a:cubicBezTo>
                      <a:pt x="959061" y="763129"/>
                      <a:pt x="974443" y="761419"/>
                      <a:pt x="994951" y="776802"/>
                    </a:cubicBezTo>
                    <a:cubicBezTo>
                      <a:pt x="1083826" y="836621"/>
                      <a:pt x="1172702" y="894731"/>
                      <a:pt x="1261577" y="954550"/>
                    </a:cubicBezTo>
                    <a:cubicBezTo>
                      <a:pt x="1292340" y="975061"/>
                      <a:pt x="1312850" y="1004117"/>
                      <a:pt x="1335070" y="1031461"/>
                    </a:cubicBezTo>
                    <a:cubicBezTo>
                      <a:pt x="1353871" y="1057099"/>
                      <a:pt x="1370960" y="1062227"/>
                      <a:pt x="1398307" y="1040007"/>
                    </a:cubicBezTo>
                    <a:cubicBezTo>
                      <a:pt x="1499147" y="956259"/>
                      <a:pt x="1608530" y="882767"/>
                      <a:pt x="1721335" y="817820"/>
                    </a:cubicBezTo>
                    <a:cubicBezTo>
                      <a:pt x="1738423" y="807565"/>
                      <a:pt x="1753806" y="797310"/>
                      <a:pt x="1738423" y="775093"/>
                    </a:cubicBezTo>
                    <a:cubicBezTo>
                      <a:pt x="1664931" y="669125"/>
                      <a:pt x="1659806" y="542651"/>
                      <a:pt x="1630750" y="423009"/>
                    </a:cubicBezTo>
                    <a:cubicBezTo>
                      <a:pt x="1605112" y="318754"/>
                      <a:pt x="1608530" y="320464"/>
                      <a:pt x="1704242" y="272606"/>
                    </a:cubicBezTo>
                    <a:cubicBezTo>
                      <a:pt x="1772607" y="238425"/>
                      <a:pt x="1846100" y="212787"/>
                      <a:pt x="1916174" y="183733"/>
                    </a:cubicBezTo>
                    <a:cubicBezTo>
                      <a:pt x="1941812" y="173478"/>
                      <a:pt x="1957195" y="175187"/>
                      <a:pt x="1972575" y="199113"/>
                    </a:cubicBezTo>
                    <a:cubicBezTo>
                      <a:pt x="2030688" y="287989"/>
                      <a:pt x="2088798" y="375155"/>
                      <a:pt x="2148617" y="462321"/>
                    </a:cubicBezTo>
                    <a:cubicBezTo>
                      <a:pt x="2170836" y="494793"/>
                      <a:pt x="2177673" y="532395"/>
                      <a:pt x="2189638" y="569995"/>
                    </a:cubicBezTo>
                    <a:cubicBezTo>
                      <a:pt x="2198180" y="597342"/>
                      <a:pt x="2210145" y="605888"/>
                      <a:pt x="2237492" y="597342"/>
                    </a:cubicBezTo>
                    <a:cubicBezTo>
                      <a:pt x="2363967" y="559743"/>
                      <a:pt x="2493861" y="532395"/>
                      <a:pt x="2625466" y="515303"/>
                    </a:cubicBezTo>
                    <a:cubicBezTo>
                      <a:pt x="2651101" y="511885"/>
                      <a:pt x="2659647" y="501630"/>
                      <a:pt x="2656228" y="475995"/>
                    </a:cubicBezTo>
                    <a:cubicBezTo>
                      <a:pt x="2634012" y="325591"/>
                      <a:pt x="2688703" y="183733"/>
                      <a:pt x="2705795" y="36748"/>
                    </a:cubicBezTo>
                    <a:cubicBezTo>
                      <a:pt x="2707505" y="19656"/>
                      <a:pt x="2717760" y="9401"/>
                      <a:pt x="2736558" y="7692"/>
                    </a:cubicBezTo>
                    <a:cubicBezTo>
                      <a:pt x="2791251" y="1709"/>
                      <a:pt x="2845943" y="0"/>
                      <a:pt x="2900635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515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en-US"/>
              </a:p>
            </p:txBody>
          </p:sp>
          <p:sp>
            <p:nvSpPr>
              <p:cNvPr id="312" name="Freeform: Shape 311">
                <a:extLst>
                  <a:ext uri="{FF2B5EF4-FFF2-40B4-BE49-F238E27FC236}">
                    <a16:creationId xmlns:a16="http://schemas.microsoft.com/office/drawing/2014/main" id="{DC8BCB0E-B925-47DB-82B0-AB8DEC66EAD5}"/>
                  </a:ext>
                </a:extLst>
              </p:cNvPr>
              <p:cNvSpPr/>
              <p:nvPr/>
            </p:nvSpPr>
            <p:spPr>
              <a:xfrm flipH="1">
                <a:off x="1635010" y="971550"/>
                <a:ext cx="5965940" cy="2951634"/>
              </a:xfrm>
              <a:custGeom>
                <a:avLst/>
                <a:gdLst>
                  <a:gd name="connsiteX0" fmla="*/ 5965877 w 5965940"/>
                  <a:gd name="connsiteY0" fmla="*/ 2951052 h 2951634"/>
                  <a:gd name="connsiteX1" fmla="*/ 5965874 w 5965940"/>
                  <a:gd name="connsiteY1" fmla="*/ 2951052 h 2951634"/>
                  <a:gd name="connsiteX2" fmla="*/ 5965877 w 5965940"/>
                  <a:gd name="connsiteY2" fmla="*/ 2951634 h 2951634"/>
                  <a:gd name="connsiteX3" fmla="*/ 2224803 w 5965940"/>
                  <a:gd name="connsiteY3" fmla="*/ 1672633 h 2951634"/>
                  <a:gd name="connsiteX4" fmla="*/ 2252320 w 5965940"/>
                  <a:gd name="connsiteY4" fmla="*/ 1702545 h 2951634"/>
                  <a:gd name="connsiteX5" fmla="*/ 2252320 w 5965940"/>
                  <a:gd name="connsiteY5" fmla="*/ 1866318 h 2951634"/>
                  <a:gd name="connsiteX6" fmla="*/ 2193129 w 5965940"/>
                  <a:gd name="connsiteY6" fmla="*/ 1866318 h 2951634"/>
                  <a:gd name="connsiteX7" fmla="*/ 2193695 w 5965940"/>
                  <a:gd name="connsiteY7" fmla="*/ 1701348 h 2951634"/>
                  <a:gd name="connsiteX8" fmla="*/ 2224803 w 5965940"/>
                  <a:gd name="connsiteY8" fmla="*/ 1672633 h 2951634"/>
                  <a:gd name="connsiteX9" fmla="*/ 2547842 w 5965940"/>
                  <a:gd name="connsiteY9" fmla="*/ 1574524 h 2951634"/>
                  <a:gd name="connsiteX10" fmla="*/ 2572969 w 5965940"/>
                  <a:gd name="connsiteY10" fmla="*/ 1600847 h 2951634"/>
                  <a:gd name="connsiteX11" fmla="*/ 2572969 w 5965940"/>
                  <a:gd name="connsiteY11" fmla="*/ 1671436 h 2951634"/>
                  <a:gd name="connsiteX12" fmla="*/ 2574165 w 5965940"/>
                  <a:gd name="connsiteY12" fmla="*/ 1671436 h 2951634"/>
                  <a:gd name="connsiteX13" fmla="*/ 2574165 w 5965940"/>
                  <a:gd name="connsiteY13" fmla="*/ 1738437 h 2951634"/>
                  <a:gd name="connsiteX14" fmla="*/ 2614844 w 5965940"/>
                  <a:gd name="connsiteY14" fmla="*/ 1777919 h 2951634"/>
                  <a:gd name="connsiteX15" fmla="*/ 2700989 w 5965940"/>
                  <a:gd name="connsiteY15" fmla="*/ 1777919 h 2951634"/>
                  <a:gd name="connsiteX16" fmla="*/ 2727310 w 5965940"/>
                  <a:gd name="connsiteY16" fmla="*/ 1801849 h 2951634"/>
                  <a:gd name="connsiteX17" fmla="*/ 2691417 w 5965940"/>
                  <a:gd name="connsiteY17" fmla="*/ 1856885 h 2951634"/>
                  <a:gd name="connsiteX18" fmla="*/ 2680232 w 5965940"/>
                  <a:gd name="connsiteY18" fmla="*/ 1866318 h 2951634"/>
                  <a:gd name="connsiteX19" fmla="*/ 2525808 w 5965940"/>
                  <a:gd name="connsiteY19" fmla="*/ 1866318 h 2951634"/>
                  <a:gd name="connsiteX20" fmla="*/ 2525112 w 5965940"/>
                  <a:gd name="connsiteY20" fmla="*/ 1599648 h 2951634"/>
                  <a:gd name="connsiteX21" fmla="*/ 2547842 w 5965940"/>
                  <a:gd name="connsiteY21" fmla="*/ 1574524 h 2951634"/>
                  <a:gd name="connsiteX22" fmla="*/ 2607665 w 5965940"/>
                  <a:gd name="connsiteY22" fmla="*/ 1231144 h 2951634"/>
                  <a:gd name="connsiteX23" fmla="*/ 2639969 w 5965940"/>
                  <a:gd name="connsiteY23" fmla="*/ 1264645 h 2951634"/>
                  <a:gd name="connsiteX24" fmla="*/ 2639969 w 5965940"/>
                  <a:gd name="connsiteY24" fmla="*/ 1429754 h 2951634"/>
                  <a:gd name="connsiteX25" fmla="*/ 2641166 w 5965940"/>
                  <a:gd name="connsiteY25" fmla="*/ 1429754 h 2951634"/>
                  <a:gd name="connsiteX26" fmla="*/ 2641166 w 5965940"/>
                  <a:gd name="connsiteY26" fmla="*/ 1592472 h 2951634"/>
                  <a:gd name="connsiteX27" fmla="*/ 2690220 w 5965940"/>
                  <a:gd name="connsiteY27" fmla="*/ 1642722 h 2951634"/>
                  <a:gd name="connsiteX28" fmla="*/ 2727310 w 5965940"/>
                  <a:gd name="connsiteY28" fmla="*/ 1706132 h 2951634"/>
                  <a:gd name="connsiteX29" fmla="*/ 2684237 w 5965940"/>
                  <a:gd name="connsiteY29" fmla="*/ 1731258 h 2951634"/>
                  <a:gd name="connsiteX30" fmla="*/ 2674666 w 5965940"/>
                  <a:gd name="connsiteY30" fmla="*/ 1730063 h 2951634"/>
                  <a:gd name="connsiteX31" fmla="*/ 2619628 w 5965940"/>
                  <a:gd name="connsiteY31" fmla="*/ 1670240 h 2951634"/>
                  <a:gd name="connsiteX32" fmla="*/ 2620827 w 5965940"/>
                  <a:gd name="connsiteY32" fmla="*/ 1556577 h 2951634"/>
                  <a:gd name="connsiteX33" fmla="*/ 2599290 w 5965940"/>
                  <a:gd name="connsiteY33" fmla="*/ 1531453 h 2951634"/>
                  <a:gd name="connsiteX34" fmla="*/ 2583736 w 5965940"/>
                  <a:gd name="connsiteY34" fmla="*/ 1530255 h 2951634"/>
                  <a:gd name="connsiteX35" fmla="*/ 2526306 w 5965940"/>
                  <a:gd name="connsiteY35" fmla="*/ 1468040 h 2951634"/>
                  <a:gd name="connsiteX36" fmla="*/ 2432984 w 5965940"/>
                  <a:gd name="connsiteY36" fmla="*/ 1308912 h 2951634"/>
                  <a:gd name="connsiteX37" fmla="*/ 2417431 w 5965940"/>
                  <a:gd name="connsiteY37" fmla="*/ 1246697 h 2951634"/>
                  <a:gd name="connsiteX38" fmla="*/ 2448538 w 5965940"/>
                  <a:gd name="connsiteY38" fmla="*/ 1231144 h 2951634"/>
                  <a:gd name="connsiteX39" fmla="*/ 2607665 w 5965940"/>
                  <a:gd name="connsiteY39" fmla="*/ 1231144 h 2951634"/>
                  <a:gd name="connsiteX40" fmla="*/ 1542988 w 5965940"/>
                  <a:gd name="connsiteY40" fmla="*/ 1125838 h 2951634"/>
                  <a:gd name="connsiteX41" fmla="*/ 1542988 w 5965940"/>
                  <a:gd name="connsiteY41" fmla="*/ 1264073 h 2951634"/>
                  <a:gd name="connsiteX42" fmla="*/ 1489378 w 5965940"/>
                  <a:gd name="connsiteY42" fmla="*/ 1274897 h 2951634"/>
                  <a:gd name="connsiteX43" fmla="*/ 1383569 w 5965940"/>
                  <a:gd name="connsiteY43" fmla="*/ 1434522 h 2951634"/>
                  <a:gd name="connsiteX44" fmla="*/ 1383569 w 5965940"/>
                  <a:gd name="connsiteY44" fmla="*/ 1866318 h 2951634"/>
                  <a:gd name="connsiteX45" fmla="*/ 1323073 w 5965940"/>
                  <a:gd name="connsiteY45" fmla="*/ 1866318 h 2951634"/>
                  <a:gd name="connsiteX46" fmla="*/ 1323073 w 5965940"/>
                  <a:gd name="connsiteY46" fmla="*/ 1125838 h 2951634"/>
                  <a:gd name="connsiteX47" fmla="*/ 2002911 w 5965940"/>
                  <a:gd name="connsiteY47" fmla="*/ 1125838 h 2951634"/>
                  <a:gd name="connsiteX48" fmla="*/ 2002911 w 5965940"/>
                  <a:gd name="connsiteY48" fmla="*/ 1263591 h 2951634"/>
                  <a:gd name="connsiteX49" fmla="*/ 1947459 w 5965940"/>
                  <a:gd name="connsiteY49" fmla="*/ 1274786 h 2951634"/>
                  <a:gd name="connsiteX50" fmla="*/ 1841653 w 5965940"/>
                  <a:gd name="connsiteY50" fmla="*/ 1434414 h 2951634"/>
                  <a:gd name="connsiteX51" fmla="*/ 1841653 w 5965940"/>
                  <a:gd name="connsiteY51" fmla="*/ 1866318 h 2951634"/>
                  <a:gd name="connsiteX52" fmla="*/ 1730051 w 5965940"/>
                  <a:gd name="connsiteY52" fmla="*/ 1866318 h 2951634"/>
                  <a:gd name="connsiteX53" fmla="*/ 1730052 w 5965940"/>
                  <a:gd name="connsiteY53" fmla="*/ 1434522 h 2951634"/>
                  <a:gd name="connsiteX54" fmla="*/ 1730051 w 5965940"/>
                  <a:gd name="connsiteY54" fmla="*/ 1434519 h 2951634"/>
                  <a:gd name="connsiteX55" fmla="*/ 1730051 w 5965940"/>
                  <a:gd name="connsiteY55" fmla="*/ 1420568 h 2951634"/>
                  <a:gd name="connsiteX56" fmla="*/ 1727234 w 5965940"/>
                  <a:gd name="connsiteY56" fmla="*/ 1420568 h 2951634"/>
                  <a:gd name="connsiteX57" fmla="*/ 1716437 w 5965940"/>
                  <a:gd name="connsiteY57" fmla="*/ 1367090 h 2951634"/>
                  <a:gd name="connsiteX58" fmla="*/ 1608327 w 5965940"/>
                  <a:gd name="connsiteY58" fmla="*/ 1269071 h 2951634"/>
                  <a:gd name="connsiteX59" fmla="*/ 1586325 w 5965940"/>
                  <a:gd name="connsiteY59" fmla="*/ 1265744 h 2951634"/>
                  <a:gd name="connsiteX60" fmla="*/ 1586325 w 5965940"/>
                  <a:gd name="connsiteY60" fmla="*/ 1125838 h 2951634"/>
                  <a:gd name="connsiteX61" fmla="*/ 3907006 w 5965940"/>
                  <a:gd name="connsiteY61" fmla="*/ 0 h 2951634"/>
                  <a:gd name="connsiteX62" fmla="*/ 3732325 w 5965940"/>
                  <a:gd name="connsiteY62" fmla="*/ 0 h 2951634"/>
                  <a:gd name="connsiteX63" fmla="*/ 3654557 w 5965940"/>
                  <a:gd name="connsiteY63" fmla="*/ 1648703 h 2951634"/>
                  <a:gd name="connsiteX64" fmla="*/ 3552858 w 5965940"/>
                  <a:gd name="connsiteY64" fmla="*/ 1652295 h 2951634"/>
                  <a:gd name="connsiteX65" fmla="*/ 3472697 w 5965940"/>
                  <a:gd name="connsiteY65" fmla="*/ 338595 h 2951634"/>
                  <a:gd name="connsiteX66" fmla="*/ 3294425 w 5965940"/>
                  <a:gd name="connsiteY66" fmla="*/ 338595 h 2951634"/>
                  <a:gd name="connsiteX67" fmla="*/ 3217853 w 5965940"/>
                  <a:gd name="connsiteY67" fmla="*/ 1658274 h 2951634"/>
                  <a:gd name="connsiteX68" fmla="*/ 3071887 w 5965940"/>
                  <a:gd name="connsiteY68" fmla="*/ 1665454 h 2951634"/>
                  <a:gd name="connsiteX69" fmla="*/ 3071887 w 5965940"/>
                  <a:gd name="connsiteY69" fmla="*/ 1448897 h 2951634"/>
                  <a:gd name="connsiteX70" fmla="*/ 2998904 w 5965940"/>
                  <a:gd name="connsiteY70" fmla="*/ 1319681 h 2951634"/>
                  <a:gd name="connsiteX71" fmla="*/ 2979760 w 5965940"/>
                  <a:gd name="connsiteY71" fmla="*/ 1301735 h 2951634"/>
                  <a:gd name="connsiteX72" fmla="*/ 2896009 w 5965940"/>
                  <a:gd name="connsiteY72" fmla="*/ 1293360 h 2951634"/>
                  <a:gd name="connsiteX73" fmla="*/ 2854133 w 5965940"/>
                  <a:gd name="connsiteY73" fmla="*/ 1331645 h 2951634"/>
                  <a:gd name="connsiteX74" fmla="*/ 2800293 w 5965940"/>
                  <a:gd name="connsiteY74" fmla="*/ 1433343 h 2951634"/>
                  <a:gd name="connsiteX75" fmla="*/ 2762007 w 5965940"/>
                  <a:gd name="connsiteY75" fmla="*/ 1468040 h 2951634"/>
                  <a:gd name="connsiteX76" fmla="*/ 2726114 w 5965940"/>
                  <a:gd name="connsiteY76" fmla="*/ 1503935 h 2951634"/>
                  <a:gd name="connsiteX77" fmla="*/ 2726114 w 5965940"/>
                  <a:gd name="connsiteY77" fmla="*/ 1562559 h 2951634"/>
                  <a:gd name="connsiteX78" fmla="*/ 2715346 w 5965940"/>
                  <a:gd name="connsiteY78" fmla="*/ 1581703 h 2951634"/>
                  <a:gd name="connsiteX79" fmla="*/ 2702184 w 5965940"/>
                  <a:gd name="connsiteY79" fmla="*/ 1561362 h 2951634"/>
                  <a:gd name="connsiteX80" fmla="*/ 2698595 w 5965940"/>
                  <a:gd name="connsiteY80" fmla="*/ 1466843 h 2951634"/>
                  <a:gd name="connsiteX81" fmla="*/ 2698595 w 5965940"/>
                  <a:gd name="connsiteY81" fmla="*/ 1215590 h 2951634"/>
                  <a:gd name="connsiteX82" fmla="*/ 2661505 w 5965940"/>
                  <a:gd name="connsiteY82" fmla="*/ 1173716 h 2951634"/>
                  <a:gd name="connsiteX83" fmla="*/ 2388716 w 5965940"/>
                  <a:gd name="connsiteY83" fmla="*/ 1173716 h 2951634"/>
                  <a:gd name="connsiteX84" fmla="*/ 2356411 w 5965940"/>
                  <a:gd name="connsiteY84" fmla="*/ 1208411 h 2951634"/>
                  <a:gd name="connsiteX85" fmla="*/ 2357608 w 5965940"/>
                  <a:gd name="connsiteY85" fmla="*/ 1273020 h 2951634"/>
                  <a:gd name="connsiteX86" fmla="*/ 2328893 w 5965940"/>
                  <a:gd name="connsiteY86" fmla="*/ 1319681 h 2951634"/>
                  <a:gd name="connsiteX87" fmla="*/ 2253518 w 5965940"/>
                  <a:gd name="connsiteY87" fmla="*/ 1439325 h 2951634"/>
                  <a:gd name="connsiteX88" fmla="*/ 2253518 w 5965940"/>
                  <a:gd name="connsiteY88" fmla="*/ 1555380 h 2951634"/>
                  <a:gd name="connsiteX89" fmla="*/ 2192497 w 5965940"/>
                  <a:gd name="connsiteY89" fmla="*/ 1615203 h 2951634"/>
                  <a:gd name="connsiteX90" fmla="*/ 2188133 w 5965940"/>
                  <a:gd name="connsiteY90" fmla="*/ 1615952 h 2951634"/>
                  <a:gd name="connsiteX91" fmla="*/ 2188133 w 5965940"/>
                  <a:gd name="connsiteY91" fmla="*/ 1434414 h 2951634"/>
                  <a:gd name="connsiteX92" fmla="*/ 2188133 w 5965940"/>
                  <a:gd name="connsiteY92" fmla="*/ 1434408 h 2951634"/>
                  <a:gd name="connsiteX93" fmla="*/ 2188133 w 5965940"/>
                  <a:gd name="connsiteY93" fmla="*/ 1420459 h 2951634"/>
                  <a:gd name="connsiteX94" fmla="*/ 2186024 w 5965940"/>
                  <a:gd name="connsiteY94" fmla="*/ 1420459 h 2951634"/>
                  <a:gd name="connsiteX95" fmla="*/ 2180346 w 5965940"/>
                  <a:gd name="connsiteY95" fmla="*/ 1382898 h 2951634"/>
                  <a:gd name="connsiteX96" fmla="*/ 2082327 w 5965940"/>
                  <a:gd name="connsiteY96" fmla="*/ 1274786 h 2951634"/>
                  <a:gd name="connsiteX97" fmla="*/ 2046247 w 5965940"/>
                  <a:gd name="connsiteY97" fmla="*/ 1267503 h 2951634"/>
                  <a:gd name="connsiteX98" fmla="*/ 2046247 w 5965940"/>
                  <a:gd name="connsiteY98" fmla="*/ 1060383 h 2951634"/>
                  <a:gd name="connsiteX99" fmla="*/ 2002911 w 5965940"/>
                  <a:gd name="connsiteY99" fmla="*/ 1060383 h 2951634"/>
                  <a:gd name="connsiteX100" fmla="*/ 2002911 w 5965940"/>
                  <a:gd name="connsiteY100" fmla="*/ 1060832 h 2951634"/>
                  <a:gd name="connsiteX101" fmla="*/ 1323073 w 5965940"/>
                  <a:gd name="connsiteY101" fmla="*/ 1060832 h 2951634"/>
                  <a:gd name="connsiteX102" fmla="*/ 1323073 w 5965940"/>
                  <a:gd name="connsiteY102" fmla="*/ 974326 h 2951634"/>
                  <a:gd name="connsiteX103" fmla="*/ 1323073 w 5965940"/>
                  <a:gd name="connsiteY103" fmla="*/ 938000 h 2951634"/>
                  <a:gd name="connsiteX104" fmla="*/ 1323073 w 5965940"/>
                  <a:gd name="connsiteY104" fmla="*/ 937995 h 2951634"/>
                  <a:gd name="connsiteX105" fmla="*/ 1323073 w 5965940"/>
                  <a:gd name="connsiteY105" fmla="*/ 781004 h 2951634"/>
                  <a:gd name="connsiteX106" fmla="*/ 1323073 w 5965940"/>
                  <a:gd name="connsiteY106" fmla="*/ 781003 h 2951634"/>
                  <a:gd name="connsiteX107" fmla="*/ 1217309 w 5965940"/>
                  <a:gd name="connsiteY107" fmla="*/ 781003 h 2951634"/>
                  <a:gd name="connsiteX108" fmla="*/ 1217309 w 5965940"/>
                  <a:gd name="connsiteY108" fmla="*/ 781004 h 2951634"/>
                  <a:gd name="connsiteX109" fmla="*/ 1121686 w 5965940"/>
                  <a:gd name="connsiteY109" fmla="*/ 781004 h 2951634"/>
                  <a:gd name="connsiteX110" fmla="*/ 1121686 w 5965940"/>
                  <a:gd name="connsiteY110" fmla="*/ 938000 h 2951634"/>
                  <a:gd name="connsiteX111" fmla="*/ 1121686 w 5965940"/>
                  <a:gd name="connsiteY111" fmla="*/ 974326 h 2951634"/>
                  <a:gd name="connsiteX112" fmla="*/ 1121686 w 5965940"/>
                  <a:gd name="connsiteY112" fmla="*/ 1866318 h 2951634"/>
                  <a:gd name="connsiteX113" fmla="*/ 1025040 w 5965940"/>
                  <a:gd name="connsiteY113" fmla="*/ 1866318 h 2951634"/>
                  <a:gd name="connsiteX114" fmla="*/ 1025040 w 5965940"/>
                  <a:gd name="connsiteY114" fmla="*/ 1777911 h 2951634"/>
                  <a:gd name="connsiteX115" fmla="*/ 1025040 w 5965940"/>
                  <a:gd name="connsiteY115" fmla="*/ 1776407 h 2951634"/>
                  <a:gd name="connsiteX116" fmla="*/ 904032 w 5965940"/>
                  <a:gd name="connsiteY116" fmla="*/ 1776407 h 2951634"/>
                  <a:gd name="connsiteX117" fmla="*/ 904032 w 5965940"/>
                  <a:gd name="connsiteY117" fmla="*/ 1132629 h 2951634"/>
                  <a:gd name="connsiteX118" fmla="*/ 904032 w 5965940"/>
                  <a:gd name="connsiteY118" fmla="*/ 1132626 h 2951634"/>
                  <a:gd name="connsiteX119" fmla="*/ 904031 w 5965940"/>
                  <a:gd name="connsiteY119" fmla="*/ 1132626 h 2951634"/>
                  <a:gd name="connsiteX120" fmla="*/ 904031 w 5965940"/>
                  <a:gd name="connsiteY120" fmla="*/ 974323 h 2951634"/>
                  <a:gd name="connsiteX121" fmla="*/ 904030 w 5965940"/>
                  <a:gd name="connsiteY121" fmla="*/ 974323 h 2951634"/>
                  <a:gd name="connsiteX122" fmla="*/ 752351 w 5965940"/>
                  <a:gd name="connsiteY122" fmla="*/ 974323 h 2951634"/>
                  <a:gd name="connsiteX123" fmla="*/ 600673 w 5965940"/>
                  <a:gd name="connsiteY123" fmla="*/ 974323 h 2951634"/>
                  <a:gd name="connsiteX124" fmla="*/ 600673 w 5965940"/>
                  <a:gd name="connsiteY124" fmla="*/ 1147341 h 2951634"/>
                  <a:gd name="connsiteX125" fmla="*/ 600674 w 5965940"/>
                  <a:gd name="connsiteY125" fmla="*/ 1147341 h 2951634"/>
                  <a:gd name="connsiteX126" fmla="*/ 600674 w 5965940"/>
                  <a:gd name="connsiteY126" fmla="*/ 1778187 h 2951634"/>
                  <a:gd name="connsiteX127" fmla="*/ 505978 w 5965940"/>
                  <a:gd name="connsiteY127" fmla="*/ 1778187 h 2951634"/>
                  <a:gd name="connsiteX128" fmla="*/ 505978 w 5965940"/>
                  <a:gd name="connsiteY128" fmla="*/ 1775522 h 2951634"/>
                  <a:gd name="connsiteX129" fmla="*/ 505978 w 5965940"/>
                  <a:gd name="connsiteY129" fmla="*/ 1450932 h 2951634"/>
                  <a:gd name="connsiteX130" fmla="*/ 0 w 5965940"/>
                  <a:gd name="connsiteY130" fmla="*/ 1750841 h 2951634"/>
                  <a:gd name="connsiteX131" fmla="*/ 0 w 5965940"/>
                  <a:gd name="connsiteY131" fmla="*/ 2951634 h 2951634"/>
                  <a:gd name="connsiteX132" fmla="*/ 505978 w 5965940"/>
                  <a:gd name="connsiteY132" fmla="*/ 2951634 h 2951634"/>
                  <a:gd name="connsiteX133" fmla="*/ 1339431 w 5965940"/>
                  <a:gd name="connsiteY133" fmla="*/ 2951634 h 2951634"/>
                  <a:gd name="connsiteX134" fmla="*/ 3384619 w 5965940"/>
                  <a:gd name="connsiteY134" fmla="*/ 2951634 h 2951634"/>
                  <a:gd name="connsiteX135" fmla="*/ 4172617 w 5965940"/>
                  <a:gd name="connsiteY135" fmla="*/ 2951634 h 2951634"/>
                  <a:gd name="connsiteX136" fmla="*/ 4172620 w 5965940"/>
                  <a:gd name="connsiteY136" fmla="*/ 2951052 h 2951634"/>
                  <a:gd name="connsiteX137" fmla="*/ 5965874 w 5965940"/>
                  <a:gd name="connsiteY137" fmla="*/ 2951052 h 2951634"/>
                  <a:gd name="connsiteX138" fmla="*/ 5965208 w 5965940"/>
                  <a:gd name="connsiteY138" fmla="*/ 2865948 h 2951634"/>
                  <a:gd name="connsiteX139" fmla="*/ 5965877 w 5965940"/>
                  <a:gd name="connsiteY139" fmla="*/ 2857204 h 2951634"/>
                  <a:gd name="connsiteX140" fmla="*/ 5965877 w 5965940"/>
                  <a:gd name="connsiteY140" fmla="*/ 2309858 h 2951634"/>
                  <a:gd name="connsiteX141" fmla="*/ 5965877 w 5965940"/>
                  <a:gd name="connsiteY141" fmla="*/ 2302863 h 2951634"/>
                  <a:gd name="connsiteX142" fmla="*/ 5953806 w 5965940"/>
                  <a:gd name="connsiteY142" fmla="*/ 2292370 h 2951634"/>
                  <a:gd name="connsiteX143" fmla="*/ 5924966 w 5965940"/>
                  <a:gd name="connsiteY143" fmla="*/ 2291786 h 2951634"/>
                  <a:gd name="connsiteX144" fmla="*/ 5924295 w 5965940"/>
                  <a:gd name="connsiteY144" fmla="*/ 2167629 h 2951634"/>
                  <a:gd name="connsiteX145" fmla="*/ 5890762 w 5965940"/>
                  <a:gd name="connsiteY145" fmla="*/ 2132072 h 2951634"/>
                  <a:gd name="connsiteX146" fmla="*/ 5879361 w 5965940"/>
                  <a:gd name="connsiteY146" fmla="*/ 2127993 h 2951634"/>
                  <a:gd name="connsiteX147" fmla="*/ 5849180 w 5965940"/>
                  <a:gd name="connsiteY147" fmla="*/ 2055714 h 2951634"/>
                  <a:gd name="connsiteX148" fmla="*/ 5363604 w 5965940"/>
                  <a:gd name="connsiteY148" fmla="*/ 1753185 h 2951634"/>
                  <a:gd name="connsiteX149" fmla="*/ 5137584 w 5965940"/>
                  <a:gd name="connsiteY149" fmla="*/ 1770090 h 2951634"/>
                  <a:gd name="connsiteX150" fmla="*/ 5126181 w 5965940"/>
                  <a:gd name="connsiteY150" fmla="*/ 1763096 h 2951634"/>
                  <a:gd name="connsiteX151" fmla="*/ 5126181 w 5965940"/>
                  <a:gd name="connsiteY151" fmla="*/ 1746774 h 2951634"/>
                  <a:gd name="connsiteX152" fmla="*/ 5126181 w 5965940"/>
                  <a:gd name="connsiteY152" fmla="*/ 1209917 h 2951634"/>
                  <a:gd name="connsiteX153" fmla="*/ 4964547 w 5965940"/>
                  <a:gd name="connsiteY153" fmla="*/ 1075267 h 2951634"/>
                  <a:gd name="connsiteX154" fmla="*/ 4935706 w 5965940"/>
                  <a:gd name="connsiteY154" fmla="*/ 1075848 h 2951634"/>
                  <a:gd name="connsiteX155" fmla="*/ 4798887 w 5965940"/>
                  <a:gd name="connsiteY155" fmla="*/ 1216330 h 2951634"/>
                  <a:gd name="connsiteX156" fmla="*/ 4798887 w 5965940"/>
                  <a:gd name="connsiteY156" fmla="*/ 1364968 h 2951634"/>
                  <a:gd name="connsiteX157" fmla="*/ 4798887 w 5965940"/>
                  <a:gd name="connsiteY157" fmla="*/ 1968276 h 2951634"/>
                  <a:gd name="connsiteX158" fmla="*/ 4788156 w 5965940"/>
                  <a:gd name="connsiteY158" fmla="*/ 2002086 h 2951634"/>
                  <a:gd name="connsiteX159" fmla="*/ 4745232 w 5965940"/>
                  <a:gd name="connsiteY159" fmla="*/ 2077280 h 2951634"/>
                  <a:gd name="connsiteX160" fmla="*/ 4738526 w 5965940"/>
                  <a:gd name="connsiteY160" fmla="*/ 2056877 h 2951634"/>
                  <a:gd name="connsiteX161" fmla="*/ 4738526 w 5965940"/>
                  <a:gd name="connsiteY161" fmla="*/ 1648846 h 2951634"/>
                  <a:gd name="connsiteX162" fmla="*/ 4738526 w 5965940"/>
                  <a:gd name="connsiteY162" fmla="*/ 1210501 h 2951634"/>
                  <a:gd name="connsiteX163" fmla="*/ 4576891 w 5965940"/>
                  <a:gd name="connsiteY163" fmla="*/ 1075848 h 2951634"/>
                  <a:gd name="connsiteX164" fmla="*/ 4411904 w 5965940"/>
                  <a:gd name="connsiteY164" fmla="*/ 1200591 h 2951634"/>
                  <a:gd name="connsiteX165" fmla="*/ 4410563 w 5965940"/>
                  <a:gd name="connsiteY165" fmla="*/ 1211083 h 2951634"/>
                  <a:gd name="connsiteX166" fmla="*/ 4410563 w 5965940"/>
                  <a:gd name="connsiteY166" fmla="*/ 1786995 h 2951634"/>
                  <a:gd name="connsiteX167" fmla="*/ 4411231 w 5965940"/>
                  <a:gd name="connsiteY167" fmla="*/ 1787577 h 2951634"/>
                  <a:gd name="connsiteX168" fmla="*/ 4408550 w 5965940"/>
                  <a:gd name="connsiteY168" fmla="*/ 1787577 h 2951634"/>
                  <a:gd name="connsiteX169" fmla="*/ 4409220 w 5965940"/>
                  <a:gd name="connsiteY169" fmla="*/ 1762513 h 2951634"/>
                  <a:gd name="connsiteX170" fmla="*/ 4409220 w 5965940"/>
                  <a:gd name="connsiteY170" fmla="*/ 1225656 h 2951634"/>
                  <a:gd name="connsiteX171" fmla="*/ 4408550 w 5965940"/>
                  <a:gd name="connsiteY171" fmla="*/ 1200591 h 2951634"/>
                  <a:gd name="connsiteX172" fmla="*/ 4405197 w 5965940"/>
                  <a:gd name="connsiteY172" fmla="*/ 1221575 h 2951634"/>
                  <a:gd name="connsiteX173" fmla="*/ 4405197 w 5965940"/>
                  <a:gd name="connsiteY173" fmla="*/ 1423843 h 2951634"/>
                  <a:gd name="connsiteX174" fmla="*/ 4405197 w 5965940"/>
                  <a:gd name="connsiteY174" fmla="*/ 1767758 h 2951634"/>
                  <a:gd name="connsiteX175" fmla="*/ 4387758 w 5965940"/>
                  <a:gd name="connsiteY175" fmla="*/ 1785246 h 2951634"/>
                  <a:gd name="connsiteX176" fmla="*/ 4176908 w 5965940"/>
                  <a:gd name="connsiteY176" fmla="*/ 1785246 h 2951634"/>
                  <a:gd name="connsiteX177" fmla="*/ 4177402 w 5965940"/>
                  <a:gd name="connsiteY177" fmla="*/ 1651098 h 2951634"/>
                  <a:gd name="connsiteX178" fmla="*/ 3987168 w 5965940"/>
                  <a:gd name="connsiteY178" fmla="*/ 1647507 h 29516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</a:cxnLst>
                <a:rect l="l" t="t" r="r" b="b"/>
                <a:pathLst>
                  <a:path w="5965940" h="2951634">
                    <a:moveTo>
                      <a:pt x="5965877" y="2951052"/>
                    </a:moveTo>
                    <a:lnTo>
                      <a:pt x="5965874" y="2951052"/>
                    </a:lnTo>
                    <a:lnTo>
                      <a:pt x="5965877" y="2951634"/>
                    </a:lnTo>
                    <a:close/>
                    <a:moveTo>
                      <a:pt x="2224803" y="1672633"/>
                    </a:moveTo>
                    <a:cubicBezTo>
                      <a:pt x="2247536" y="1672633"/>
                      <a:pt x="2252320" y="1682204"/>
                      <a:pt x="2252320" y="1702545"/>
                    </a:cubicBezTo>
                    <a:lnTo>
                      <a:pt x="2252320" y="1866318"/>
                    </a:lnTo>
                    <a:lnTo>
                      <a:pt x="2193129" y="1866318"/>
                    </a:lnTo>
                    <a:lnTo>
                      <a:pt x="2193695" y="1701348"/>
                    </a:lnTo>
                    <a:cubicBezTo>
                      <a:pt x="2193695" y="1677417"/>
                      <a:pt x="2204464" y="1672633"/>
                      <a:pt x="2224803" y="1672633"/>
                    </a:cubicBezTo>
                    <a:close/>
                    <a:moveTo>
                      <a:pt x="2547842" y="1574524"/>
                    </a:moveTo>
                    <a:cubicBezTo>
                      <a:pt x="2566986" y="1574524"/>
                      <a:pt x="2572969" y="1582900"/>
                      <a:pt x="2572969" y="1600847"/>
                    </a:cubicBezTo>
                    <a:cubicBezTo>
                      <a:pt x="2572969" y="1624774"/>
                      <a:pt x="2572969" y="1647507"/>
                      <a:pt x="2572969" y="1671436"/>
                    </a:cubicBezTo>
                    <a:cubicBezTo>
                      <a:pt x="2572969" y="1671436"/>
                      <a:pt x="2572969" y="1671436"/>
                      <a:pt x="2574165" y="1671436"/>
                    </a:cubicBezTo>
                    <a:cubicBezTo>
                      <a:pt x="2574165" y="1694169"/>
                      <a:pt x="2574165" y="1716902"/>
                      <a:pt x="2574165" y="1738437"/>
                    </a:cubicBezTo>
                    <a:cubicBezTo>
                      <a:pt x="2574165" y="1765955"/>
                      <a:pt x="2586129" y="1779116"/>
                      <a:pt x="2614844" y="1777919"/>
                    </a:cubicBezTo>
                    <a:cubicBezTo>
                      <a:pt x="2643559" y="1776723"/>
                      <a:pt x="2672274" y="1777919"/>
                      <a:pt x="2700989" y="1777919"/>
                    </a:cubicBezTo>
                    <a:cubicBezTo>
                      <a:pt x="2718935" y="1777919"/>
                      <a:pt x="2727310" y="1782706"/>
                      <a:pt x="2727310" y="1801849"/>
                    </a:cubicBezTo>
                    <a:cubicBezTo>
                      <a:pt x="2726114" y="1826974"/>
                      <a:pt x="2734488" y="1856885"/>
                      <a:pt x="2691417" y="1856885"/>
                    </a:cubicBezTo>
                    <a:lnTo>
                      <a:pt x="2680232" y="1866318"/>
                    </a:lnTo>
                    <a:lnTo>
                      <a:pt x="2525808" y="1866318"/>
                    </a:lnTo>
                    <a:lnTo>
                      <a:pt x="2525112" y="1599648"/>
                    </a:lnTo>
                    <a:cubicBezTo>
                      <a:pt x="2525112" y="1584095"/>
                      <a:pt x="2529896" y="1574524"/>
                      <a:pt x="2547842" y="1574524"/>
                    </a:cubicBezTo>
                    <a:close/>
                    <a:moveTo>
                      <a:pt x="2607665" y="1231144"/>
                    </a:moveTo>
                    <a:cubicBezTo>
                      <a:pt x="2633987" y="1229947"/>
                      <a:pt x="2641166" y="1240715"/>
                      <a:pt x="2639969" y="1264645"/>
                    </a:cubicBezTo>
                    <a:cubicBezTo>
                      <a:pt x="2638772" y="1319681"/>
                      <a:pt x="2639969" y="1374719"/>
                      <a:pt x="2639969" y="1429754"/>
                    </a:cubicBezTo>
                    <a:cubicBezTo>
                      <a:pt x="2639969" y="1429754"/>
                      <a:pt x="2639969" y="1429754"/>
                      <a:pt x="2641166" y="1429754"/>
                    </a:cubicBezTo>
                    <a:cubicBezTo>
                      <a:pt x="2641166" y="1483594"/>
                      <a:pt x="2641166" y="1537435"/>
                      <a:pt x="2641166" y="1592472"/>
                    </a:cubicBezTo>
                    <a:cubicBezTo>
                      <a:pt x="2641166" y="1631954"/>
                      <a:pt x="2650739" y="1640328"/>
                      <a:pt x="2690220" y="1642722"/>
                    </a:cubicBezTo>
                    <a:cubicBezTo>
                      <a:pt x="2729702" y="1643918"/>
                      <a:pt x="2729702" y="1647507"/>
                      <a:pt x="2727310" y="1706132"/>
                    </a:cubicBezTo>
                    <a:cubicBezTo>
                      <a:pt x="2726114" y="1739634"/>
                      <a:pt x="2704578" y="1732455"/>
                      <a:pt x="2684237" y="1731258"/>
                    </a:cubicBezTo>
                    <a:cubicBezTo>
                      <a:pt x="2680648" y="1731258"/>
                      <a:pt x="2678257" y="1730063"/>
                      <a:pt x="2674666" y="1730063"/>
                    </a:cubicBezTo>
                    <a:cubicBezTo>
                      <a:pt x="2619628" y="1727669"/>
                      <a:pt x="2619628" y="1727669"/>
                      <a:pt x="2619628" y="1670240"/>
                    </a:cubicBezTo>
                    <a:cubicBezTo>
                      <a:pt x="2619628" y="1631954"/>
                      <a:pt x="2617236" y="1594865"/>
                      <a:pt x="2620827" y="1556577"/>
                    </a:cubicBezTo>
                    <a:cubicBezTo>
                      <a:pt x="2622024" y="1537435"/>
                      <a:pt x="2612451" y="1533844"/>
                      <a:pt x="2599290" y="1531453"/>
                    </a:cubicBezTo>
                    <a:cubicBezTo>
                      <a:pt x="2594506" y="1530255"/>
                      <a:pt x="2589718" y="1530255"/>
                      <a:pt x="2583736" y="1530255"/>
                    </a:cubicBezTo>
                    <a:cubicBezTo>
                      <a:pt x="2521521" y="1530255"/>
                      <a:pt x="2525112" y="1536238"/>
                      <a:pt x="2526306" y="1468040"/>
                    </a:cubicBezTo>
                    <a:cubicBezTo>
                      <a:pt x="2528699" y="1395057"/>
                      <a:pt x="2503576" y="1338824"/>
                      <a:pt x="2432984" y="1308912"/>
                    </a:cubicBezTo>
                    <a:cubicBezTo>
                      <a:pt x="2401878" y="1295753"/>
                      <a:pt x="2417431" y="1268233"/>
                      <a:pt x="2417431" y="1246697"/>
                    </a:cubicBezTo>
                    <a:cubicBezTo>
                      <a:pt x="2417431" y="1227553"/>
                      <a:pt x="2435376" y="1231144"/>
                      <a:pt x="2448538" y="1231144"/>
                    </a:cubicBezTo>
                    <a:cubicBezTo>
                      <a:pt x="2501182" y="1231144"/>
                      <a:pt x="2555021" y="1232341"/>
                      <a:pt x="2607665" y="1231144"/>
                    </a:cubicBezTo>
                    <a:close/>
                    <a:moveTo>
                      <a:pt x="1542988" y="1125838"/>
                    </a:moveTo>
                    <a:lnTo>
                      <a:pt x="1542988" y="1264073"/>
                    </a:lnTo>
                    <a:lnTo>
                      <a:pt x="1489378" y="1274897"/>
                    </a:lnTo>
                    <a:cubicBezTo>
                      <a:pt x="1427198" y="1301196"/>
                      <a:pt x="1383569" y="1362765"/>
                      <a:pt x="1383569" y="1434522"/>
                    </a:cubicBezTo>
                    <a:lnTo>
                      <a:pt x="1383569" y="1866318"/>
                    </a:lnTo>
                    <a:lnTo>
                      <a:pt x="1323073" y="1866318"/>
                    </a:lnTo>
                    <a:lnTo>
                      <a:pt x="1323073" y="1125838"/>
                    </a:lnTo>
                    <a:close/>
                    <a:moveTo>
                      <a:pt x="2002911" y="1125838"/>
                    </a:moveTo>
                    <a:lnTo>
                      <a:pt x="2002911" y="1263591"/>
                    </a:lnTo>
                    <a:lnTo>
                      <a:pt x="1947459" y="1274786"/>
                    </a:lnTo>
                    <a:cubicBezTo>
                      <a:pt x="1885280" y="1301086"/>
                      <a:pt x="1841653" y="1362655"/>
                      <a:pt x="1841653" y="1434414"/>
                    </a:cubicBezTo>
                    <a:lnTo>
                      <a:pt x="1841653" y="1866318"/>
                    </a:lnTo>
                    <a:lnTo>
                      <a:pt x="1730051" y="1866318"/>
                    </a:lnTo>
                    <a:lnTo>
                      <a:pt x="1730052" y="1434522"/>
                    </a:lnTo>
                    <a:lnTo>
                      <a:pt x="1730051" y="1434519"/>
                    </a:lnTo>
                    <a:lnTo>
                      <a:pt x="1730051" y="1420568"/>
                    </a:lnTo>
                    <a:lnTo>
                      <a:pt x="1727234" y="1420568"/>
                    </a:lnTo>
                    <a:lnTo>
                      <a:pt x="1716437" y="1367090"/>
                    </a:lnTo>
                    <a:cubicBezTo>
                      <a:pt x="1696714" y="1320455"/>
                      <a:pt x="1657149" y="1284256"/>
                      <a:pt x="1608327" y="1269071"/>
                    </a:cubicBezTo>
                    <a:lnTo>
                      <a:pt x="1586325" y="1265744"/>
                    </a:lnTo>
                    <a:lnTo>
                      <a:pt x="1586325" y="1125838"/>
                    </a:lnTo>
                    <a:close/>
                    <a:moveTo>
                      <a:pt x="3907006" y="0"/>
                    </a:moveTo>
                    <a:lnTo>
                      <a:pt x="3732325" y="0"/>
                    </a:lnTo>
                    <a:lnTo>
                      <a:pt x="3654557" y="1648703"/>
                    </a:lnTo>
                    <a:lnTo>
                      <a:pt x="3552858" y="1652295"/>
                    </a:lnTo>
                    <a:lnTo>
                      <a:pt x="3472697" y="338595"/>
                    </a:lnTo>
                    <a:lnTo>
                      <a:pt x="3294425" y="338595"/>
                    </a:lnTo>
                    <a:lnTo>
                      <a:pt x="3217853" y="1658274"/>
                    </a:lnTo>
                    <a:lnTo>
                      <a:pt x="3071887" y="1665454"/>
                    </a:lnTo>
                    <a:cubicBezTo>
                      <a:pt x="3071887" y="1593668"/>
                      <a:pt x="3071887" y="1520683"/>
                      <a:pt x="3071887" y="1448897"/>
                    </a:cubicBezTo>
                    <a:cubicBezTo>
                      <a:pt x="3071887" y="1392664"/>
                      <a:pt x="3049154" y="1348396"/>
                      <a:pt x="2998904" y="1319681"/>
                    </a:cubicBezTo>
                    <a:cubicBezTo>
                      <a:pt x="2990528" y="1314896"/>
                      <a:pt x="2984548" y="1310109"/>
                      <a:pt x="2979760" y="1301735"/>
                    </a:cubicBezTo>
                    <a:cubicBezTo>
                      <a:pt x="2968992" y="1281394"/>
                      <a:pt x="2906777" y="1274218"/>
                      <a:pt x="2896009" y="1293360"/>
                    </a:cubicBezTo>
                    <a:cubicBezTo>
                      <a:pt x="2885241" y="1312501"/>
                      <a:pt x="2868490" y="1319681"/>
                      <a:pt x="2854133" y="1331645"/>
                    </a:cubicBezTo>
                    <a:cubicBezTo>
                      <a:pt x="2820633" y="1357968"/>
                      <a:pt x="2800293" y="1391467"/>
                      <a:pt x="2800293" y="1433343"/>
                    </a:cubicBezTo>
                    <a:cubicBezTo>
                      <a:pt x="2800293" y="1463256"/>
                      <a:pt x="2788329" y="1471630"/>
                      <a:pt x="2762007" y="1468040"/>
                    </a:cubicBezTo>
                    <a:cubicBezTo>
                      <a:pt x="2735686" y="1464451"/>
                      <a:pt x="2724917" y="1478808"/>
                      <a:pt x="2726114" y="1503935"/>
                    </a:cubicBezTo>
                    <a:cubicBezTo>
                      <a:pt x="2727310" y="1523079"/>
                      <a:pt x="2726114" y="1542221"/>
                      <a:pt x="2726114" y="1562559"/>
                    </a:cubicBezTo>
                    <a:cubicBezTo>
                      <a:pt x="2726114" y="1570933"/>
                      <a:pt x="2727310" y="1580506"/>
                      <a:pt x="2715346" y="1581703"/>
                    </a:cubicBezTo>
                    <a:cubicBezTo>
                      <a:pt x="2702184" y="1582900"/>
                      <a:pt x="2702184" y="1570933"/>
                      <a:pt x="2702184" y="1561362"/>
                    </a:cubicBezTo>
                    <a:cubicBezTo>
                      <a:pt x="2700989" y="1530255"/>
                      <a:pt x="2698595" y="1497950"/>
                      <a:pt x="2698595" y="1466843"/>
                    </a:cubicBezTo>
                    <a:cubicBezTo>
                      <a:pt x="2697399" y="1383093"/>
                      <a:pt x="2697399" y="1299341"/>
                      <a:pt x="2698595" y="1215590"/>
                    </a:cubicBezTo>
                    <a:cubicBezTo>
                      <a:pt x="2698595" y="1190464"/>
                      <a:pt x="2690220" y="1173716"/>
                      <a:pt x="2661505" y="1173716"/>
                    </a:cubicBezTo>
                    <a:cubicBezTo>
                      <a:pt x="2570575" y="1173716"/>
                      <a:pt x="2479646" y="1173716"/>
                      <a:pt x="2388716" y="1173716"/>
                    </a:cubicBezTo>
                    <a:cubicBezTo>
                      <a:pt x="2365983" y="1173716"/>
                      <a:pt x="2355216" y="1185679"/>
                      <a:pt x="2356411" y="1208411"/>
                    </a:cubicBezTo>
                    <a:cubicBezTo>
                      <a:pt x="2356411" y="1229947"/>
                      <a:pt x="2355216" y="1251485"/>
                      <a:pt x="2357608" y="1273020"/>
                    </a:cubicBezTo>
                    <a:cubicBezTo>
                      <a:pt x="2360001" y="1296948"/>
                      <a:pt x="2351626" y="1310109"/>
                      <a:pt x="2328893" y="1319681"/>
                    </a:cubicBezTo>
                    <a:cubicBezTo>
                      <a:pt x="2278642" y="1342413"/>
                      <a:pt x="2254715" y="1384290"/>
                      <a:pt x="2253518" y="1439325"/>
                    </a:cubicBezTo>
                    <a:cubicBezTo>
                      <a:pt x="2253518" y="1477612"/>
                      <a:pt x="2253518" y="1517094"/>
                      <a:pt x="2253518" y="1555380"/>
                    </a:cubicBezTo>
                    <a:cubicBezTo>
                      <a:pt x="2253518" y="1623580"/>
                      <a:pt x="2260697" y="1615203"/>
                      <a:pt x="2192497" y="1615203"/>
                    </a:cubicBezTo>
                    <a:lnTo>
                      <a:pt x="2188133" y="1615952"/>
                    </a:lnTo>
                    <a:lnTo>
                      <a:pt x="2188133" y="1434414"/>
                    </a:lnTo>
                    <a:lnTo>
                      <a:pt x="2188133" y="1434408"/>
                    </a:lnTo>
                    <a:lnTo>
                      <a:pt x="2188133" y="1420459"/>
                    </a:lnTo>
                    <a:lnTo>
                      <a:pt x="2186024" y="1420459"/>
                    </a:lnTo>
                    <a:lnTo>
                      <a:pt x="2180346" y="1382898"/>
                    </a:lnTo>
                    <a:cubicBezTo>
                      <a:pt x="2165160" y="1334076"/>
                      <a:pt x="2128961" y="1294511"/>
                      <a:pt x="2082327" y="1274786"/>
                    </a:cubicBezTo>
                    <a:lnTo>
                      <a:pt x="2046247" y="1267503"/>
                    </a:lnTo>
                    <a:lnTo>
                      <a:pt x="2046247" y="1060383"/>
                    </a:lnTo>
                    <a:lnTo>
                      <a:pt x="2002911" y="1060383"/>
                    </a:lnTo>
                    <a:lnTo>
                      <a:pt x="2002911" y="1060832"/>
                    </a:lnTo>
                    <a:lnTo>
                      <a:pt x="1323073" y="1060832"/>
                    </a:lnTo>
                    <a:lnTo>
                      <a:pt x="1323073" y="974326"/>
                    </a:lnTo>
                    <a:lnTo>
                      <a:pt x="1323073" y="938000"/>
                    </a:lnTo>
                    <a:lnTo>
                      <a:pt x="1323073" y="937995"/>
                    </a:lnTo>
                    <a:lnTo>
                      <a:pt x="1323073" y="781004"/>
                    </a:lnTo>
                    <a:lnTo>
                      <a:pt x="1323073" y="781003"/>
                    </a:lnTo>
                    <a:lnTo>
                      <a:pt x="1217309" y="781003"/>
                    </a:lnTo>
                    <a:lnTo>
                      <a:pt x="1217309" y="781004"/>
                    </a:lnTo>
                    <a:lnTo>
                      <a:pt x="1121686" y="781004"/>
                    </a:lnTo>
                    <a:lnTo>
                      <a:pt x="1121686" y="938000"/>
                    </a:lnTo>
                    <a:lnTo>
                      <a:pt x="1121686" y="974326"/>
                    </a:lnTo>
                    <a:lnTo>
                      <a:pt x="1121686" y="1866318"/>
                    </a:lnTo>
                    <a:lnTo>
                      <a:pt x="1025040" y="1866318"/>
                    </a:lnTo>
                    <a:lnTo>
                      <a:pt x="1025040" y="1777911"/>
                    </a:lnTo>
                    <a:lnTo>
                      <a:pt x="1025040" y="1776407"/>
                    </a:lnTo>
                    <a:lnTo>
                      <a:pt x="904032" y="1776407"/>
                    </a:lnTo>
                    <a:lnTo>
                      <a:pt x="904032" y="1132629"/>
                    </a:lnTo>
                    <a:lnTo>
                      <a:pt x="904032" y="1132626"/>
                    </a:lnTo>
                    <a:lnTo>
                      <a:pt x="904031" y="1132626"/>
                    </a:lnTo>
                    <a:lnTo>
                      <a:pt x="904031" y="974323"/>
                    </a:lnTo>
                    <a:lnTo>
                      <a:pt x="904030" y="974323"/>
                    </a:lnTo>
                    <a:lnTo>
                      <a:pt x="752351" y="974323"/>
                    </a:lnTo>
                    <a:lnTo>
                      <a:pt x="600673" y="974323"/>
                    </a:lnTo>
                    <a:lnTo>
                      <a:pt x="600673" y="1147341"/>
                    </a:lnTo>
                    <a:lnTo>
                      <a:pt x="600674" y="1147341"/>
                    </a:lnTo>
                    <a:lnTo>
                      <a:pt x="600674" y="1778187"/>
                    </a:lnTo>
                    <a:lnTo>
                      <a:pt x="505978" y="1778187"/>
                    </a:lnTo>
                    <a:lnTo>
                      <a:pt x="505978" y="1775522"/>
                    </a:lnTo>
                    <a:lnTo>
                      <a:pt x="505978" y="1450932"/>
                    </a:lnTo>
                    <a:lnTo>
                      <a:pt x="0" y="1750841"/>
                    </a:lnTo>
                    <a:lnTo>
                      <a:pt x="0" y="2951634"/>
                    </a:lnTo>
                    <a:lnTo>
                      <a:pt x="505978" y="2951634"/>
                    </a:lnTo>
                    <a:lnTo>
                      <a:pt x="1339431" y="2951634"/>
                    </a:lnTo>
                    <a:lnTo>
                      <a:pt x="3384619" y="2951634"/>
                    </a:lnTo>
                    <a:lnTo>
                      <a:pt x="4172617" y="2951634"/>
                    </a:lnTo>
                    <a:lnTo>
                      <a:pt x="4172620" y="2951052"/>
                    </a:lnTo>
                    <a:lnTo>
                      <a:pt x="5965874" y="2951052"/>
                    </a:lnTo>
                    <a:lnTo>
                      <a:pt x="5965208" y="2865948"/>
                    </a:lnTo>
                    <a:cubicBezTo>
                      <a:pt x="5965208" y="2863033"/>
                      <a:pt x="5965877" y="2860118"/>
                      <a:pt x="5965877" y="2857204"/>
                    </a:cubicBezTo>
                    <a:cubicBezTo>
                      <a:pt x="5965877" y="2674754"/>
                      <a:pt x="5965877" y="2492307"/>
                      <a:pt x="5965877" y="2309858"/>
                    </a:cubicBezTo>
                    <a:cubicBezTo>
                      <a:pt x="5965877" y="2307526"/>
                      <a:pt x="5965877" y="2305193"/>
                      <a:pt x="5965877" y="2302863"/>
                    </a:cubicBezTo>
                    <a:cubicBezTo>
                      <a:pt x="5966548" y="2295285"/>
                      <a:pt x="5961854" y="2292370"/>
                      <a:pt x="5953806" y="2292370"/>
                    </a:cubicBezTo>
                    <a:cubicBezTo>
                      <a:pt x="5944417" y="2292370"/>
                      <a:pt x="5934356" y="2292370"/>
                      <a:pt x="5924966" y="2291786"/>
                    </a:cubicBezTo>
                    <a:cubicBezTo>
                      <a:pt x="5924966" y="2250402"/>
                      <a:pt x="5924966" y="2209015"/>
                      <a:pt x="5924295" y="2167629"/>
                    </a:cubicBezTo>
                    <a:cubicBezTo>
                      <a:pt x="5924295" y="2146062"/>
                      <a:pt x="5914908" y="2136735"/>
                      <a:pt x="5890762" y="2132072"/>
                    </a:cubicBezTo>
                    <a:cubicBezTo>
                      <a:pt x="5886739" y="2131489"/>
                      <a:pt x="5883385" y="2129742"/>
                      <a:pt x="5879361" y="2127993"/>
                    </a:cubicBezTo>
                    <a:cubicBezTo>
                      <a:pt x="5873324" y="2102928"/>
                      <a:pt x="5861923" y="2079028"/>
                      <a:pt x="5849180" y="2055714"/>
                    </a:cubicBezTo>
                    <a:cubicBezTo>
                      <a:pt x="5749920" y="1879092"/>
                      <a:pt x="5587613" y="1777669"/>
                      <a:pt x="5363604" y="1753185"/>
                    </a:cubicBezTo>
                    <a:cubicBezTo>
                      <a:pt x="5287817" y="1745025"/>
                      <a:pt x="5211359" y="1750270"/>
                      <a:pt x="5137584" y="1770090"/>
                    </a:cubicBezTo>
                    <a:cubicBezTo>
                      <a:pt x="5132217" y="1770090"/>
                      <a:pt x="5126181" y="1769506"/>
                      <a:pt x="5126181" y="1763096"/>
                    </a:cubicBezTo>
                    <a:cubicBezTo>
                      <a:pt x="5126181" y="1757848"/>
                      <a:pt x="5126181" y="1752602"/>
                      <a:pt x="5126181" y="1746774"/>
                    </a:cubicBezTo>
                    <a:cubicBezTo>
                      <a:pt x="5126181" y="1567822"/>
                      <a:pt x="5125511" y="1388867"/>
                      <a:pt x="5126181" y="1209917"/>
                    </a:cubicBezTo>
                    <a:cubicBezTo>
                      <a:pt x="5126181" y="1141136"/>
                      <a:pt x="5052407" y="1071769"/>
                      <a:pt x="4964547" y="1075267"/>
                    </a:cubicBezTo>
                    <a:cubicBezTo>
                      <a:pt x="4955158" y="1074101"/>
                      <a:pt x="4945097" y="1074101"/>
                      <a:pt x="4935706" y="1075848"/>
                    </a:cubicBezTo>
                    <a:cubicBezTo>
                      <a:pt x="4847177" y="1090422"/>
                      <a:pt x="4796875" y="1155707"/>
                      <a:pt x="4798887" y="1216330"/>
                    </a:cubicBezTo>
                    <a:cubicBezTo>
                      <a:pt x="4800230" y="1265875"/>
                      <a:pt x="4798887" y="1315421"/>
                      <a:pt x="4798887" y="1364968"/>
                    </a:cubicBezTo>
                    <a:cubicBezTo>
                      <a:pt x="4798887" y="1566074"/>
                      <a:pt x="4798887" y="1767175"/>
                      <a:pt x="4798887" y="1968276"/>
                    </a:cubicBezTo>
                    <a:cubicBezTo>
                      <a:pt x="4798887" y="1980517"/>
                      <a:pt x="4796205" y="1991009"/>
                      <a:pt x="4788156" y="2002086"/>
                    </a:cubicBezTo>
                    <a:cubicBezTo>
                      <a:pt x="4771389" y="2025985"/>
                      <a:pt x="4755963" y="2050466"/>
                      <a:pt x="4745232" y="2077280"/>
                    </a:cubicBezTo>
                    <a:cubicBezTo>
                      <a:pt x="4733832" y="2072617"/>
                      <a:pt x="4738526" y="2063873"/>
                      <a:pt x="4738526" y="2056877"/>
                    </a:cubicBezTo>
                    <a:cubicBezTo>
                      <a:pt x="4738526" y="1921062"/>
                      <a:pt x="4738526" y="1784662"/>
                      <a:pt x="4738526" y="1648846"/>
                    </a:cubicBezTo>
                    <a:cubicBezTo>
                      <a:pt x="4738526" y="1502537"/>
                      <a:pt x="4737856" y="1356226"/>
                      <a:pt x="4738526" y="1210501"/>
                    </a:cubicBezTo>
                    <a:cubicBezTo>
                      <a:pt x="4739197" y="1139970"/>
                      <a:pt x="4661398" y="1071186"/>
                      <a:pt x="4576891" y="1075848"/>
                    </a:cubicBezTo>
                    <a:cubicBezTo>
                      <a:pt x="4511835" y="1070020"/>
                      <a:pt x="4422634" y="1116652"/>
                      <a:pt x="4411904" y="1200591"/>
                    </a:cubicBezTo>
                    <a:cubicBezTo>
                      <a:pt x="4409890" y="1204087"/>
                      <a:pt x="4410563" y="1207586"/>
                      <a:pt x="4410563" y="1211083"/>
                    </a:cubicBezTo>
                    <a:cubicBezTo>
                      <a:pt x="4410563" y="1402859"/>
                      <a:pt x="4410563" y="1595219"/>
                      <a:pt x="4410563" y="1786995"/>
                    </a:cubicBezTo>
                    <a:cubicBezTo>
                      <a:pt x="4410563" y="1786995"/>
                      <a:pt x="4411231" y="1787577"/>
                      <a:pt x="4411231" y="1787577"/>
                    </a:cubicBezTo>
                    <a:cubicBezTo>
                      <a:pt x="4410563" y="1787577"/>
                      <a:pt x="4409220" y="1787577"/>
                      <a:pt x="4408550" y="1787577"/>
                    </a:cubicBezTo>
                    <a:cubicBezTo>
                      <a:pt x="4408550" y="1779416"/>
                      <a:pt x="4409220" y="1770673"/>
                      <a:pt x="4409220" y="1762513"/>
                    </a:cubicBezTo>
                    <a:cubicBezTo>
                      <a:pt x="4409220" y="1583562"/>
                      <a:pt x="4409220" y="1404606"/>
                      <a:pt x="4409220" y="1225656"/>
                    </a:cubicBezTo>
                    <a:cubicBezTo>
                      <a:pt x="4409220" y="1217494"/>
                      <a:pt x="4409220" y="1208751"/>
                      <a:pt x="4408550" y="1200591"/>
                    </a:cubicBezTo>
                    <a:cubicBezTo>
                      <a:pt x="4402512" y="1207002"/>
                      <a:pt x="4405197" y="1214579"/>
                      <a:pt x="4405197" y="1221575"/>
                    </a:cubicBezTo>
                    <a:cubicBezTo>
                      <a:pt x="4405197" y="1289192"/>
                      <a:pt x="4405197" y="1356226"/>
                      <a:pt x="4405197" y="1423843"/>
                    </a:cubicBezTo>
                    <a:cubicBezTo>
                      <a:pt x="4405197" y="1538679"/>
                      <a:pt x="4405197" y="1652926"/>
                      <a:pt x="4405197" y="1767758"/>
                    </a:cubicBezTo>
                    <a:cubicBezTo>
                      <a:pt x="4405197" y="1784662"/>
                      <a:pt x="4405197" y="1785246"/>
                      <a:pt x="4387758" y="1785246"/>
                    </a:cubicBezTo>
                    <a:lnTo>
                      <a:pt x="4176908" y="1785246"/>
                    </a:lnTo>
                    <a:lnTo>
                      <a:pt x="4177402" y="1651098"/>
                    </a:lnTo>
                    <a:lnTo>
                      <a:pt x="3987168" y="1647507"/>
                    </a:lnTo>
                    <a:close/>
                  </a:path>
                </a:pathLst>
              </a:custGeom>
              <a:solidFill>
                <a:schemeClr val="accent2"/>
              </a:solidFill>
              <a:ln w="3651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en-US"/>
              </a:p>
            </p:txBody>
          </p:sp>
        </p:grpSp>
        <p:sp>
          <p:nvSpPr>
            <p:cNvPr id="305" name="TextBox 304">
              <a:extLst>
                <a:ext uri="{FF2B5EF4-FFF2-40B4-BE49-F238E27FC236}">
                  <a16:creationId xmlns:a16="http://schemas.microsoft.com/office/drawing/2014/main" id="{92D8A039-2B79-4415-92C3-009051504ED5}"/>
                </a:ext>
              </a:extLst>
            </p:cNvPr>
            <p:cNvSpPr txBox="1"/>
            <p:nvPr/>
          </p:nvSpPr>
          <p:spPr>
            <a:xfrm>
              <a:off x="2611792" y="3143965"/>
              <a:ext cx="4438231" cy="646270"/>
            </a:xfrm>
            <a:custGeom>
              <a:avLst/>
              <a:gdLst>
                <a:gd name="connsiteX0" fmla="*/ 1217399 w 4438231"/>
                <a:gd name="connsiteY0" fmla="*/ 148169 h 646270"/>
                <a:gd name="connsiteX1" fmla="*/ 1217399 w 4438231"/>
                <a:gd name="connsiteY1" fmla="*/ 496301 h 646270"/>
                <a:gd name="connsiteX2" fmla="*/ 1253957 w 4438231"/>
                <a:gd name="connsiteY2" fmla="*/ 496301 h 646270"/>
                <a:gd name="connsiteX3" fmla="*/ 1395216 w 4438231"/>
                <a:gd name="connsiteY3" fmla="*/ 433537 h 646270"/>
                <a:gd name="connsiteX4" fmla="*/ 1430872 w 4438231"/>
                <a:gd name="connsiteY4" fmla="*/ 322009 h 646270"/>
                <a:gd name="connsiteX5" fmla="*/ 1395216 w 4438231"/>
                <a:gd name="connsiteY5" fmla="*/ 210933 h 646270"/>
                <a:gd name="connsiteX6" fmla="*/ 1253957 w 4438231"/>
                <a:gd name="connsiteY6" fmla="*/ 148169 h 646270"/>
                <a:gd name="connsiteX7" fmla="*/ 3484816 w 4438231"/>
                <a:gd name="connsiteY7" fmla="*/ 136461 h 646270"/>
                <a:gd name="connsiteX8" fmla="*/ 3484816 w 4438231"/>
                <a:gd name="connsiteY8" fmla="*/ 289583 h 646270"/>
                <a:gd name="connsiteX9" fmla="*/ 3514647 w 4438231"/>
                <a:gd name="connsiteY9" fmla="*/ 289583 h 646270"/>
                <a:gd name="connsiteX10" fmla="*/ 3587415 w 4438231"/>
                <a:gd name="connsiteY10" fmla="*/ 268481 h 646270"/>
                <a:gd name="connsiteX11" fmla="*/ 3611369 w 4438231"/>
                <a:gd name="connsiteY11" fmla="*/ 212797 h 646270"/>
                <a:gd name="connsiteX12" fmla="*/ 3587415 w 4438231"/>
                <a:gd name="connsiteY12" fmla="*/ 157564 h 646270"/>
                <a:gd name="connsiteX13" fmla="*/ 3514647 w 4438231"/>
                <a:gd name="connsiteY13" fmla="*/ 136461 h 646270"/>
                <a:gd name="connsiteX14" fmla="*/ 3825741 w 4438231"/>
                <a:gd name="connsiteY14" fmla="*/ 14864 h 646270"/>
                <a:gd name="connsiteX15" fmla="*/ 4016693 w 4438231"/>
                <a:gd name="connsiteY15" fmla="*/ 14864 h 646270"/>
                <a:gd name="connsiteX16" fmla="*/ 4132887 w 4438231"/>
                <a:gd name="connsiteY16" fmla="*/ 182398 h 646270"/>
                <a:gd name="connsiteX17" fmla="*/ 4244577 w 4438231"/>
                <a:gd name="connsiteY17" fmla="*/ 14864 h 646270"/>
                <a:gd name="connsiteX18" fmla="*/ 4438231 w 4438231"/>
                <a:gd name="connsiteY18" fmla="*/ 14864 h 646270"/>
                <a:gd name="connsiteX19" fmla="*/ 4208098 w 4438231"/>
                <a:gd name="connsiteY19" fmla="*/ 334171 h 646270"/>
                <a:gd name="connsiteX20" fmla="*/ 4208098 w 4438231"/>
                <a:gd name="connsiteY20" fmla="*/ 629607 h 646270"/>
                <a:gd name="connsiteX21" fmla="*/ 4048218 w 4438231"/>
                <a:gd name="connsiteY21" fmla="*/ 629607 h 646270"/>
                <a:gd name="connsiteX22" fmla="*/ 4048218 w 4438231"/>
                <a:gd name="connsiteY22" fmla="*/ 334171 h 646270"/>
                <a:gd name="connsiteX23" fmla="*/ 3324939 w 4438231"/>
                <a:gd name="connsiteY23" fmla="*/ 14864 h 646270"/>
                <a:gd name="connsiteX24" fmla="*/ 3573538 w 4438231"/>
                <a:gd name="connsiteY24" fmla="*/ 14864 h 646270"/>
                <a:gd name="connsiteX25" fmla="*/ 3734768 w 4438231"/>
                <a:gd name="connsiteY25" fmla="*/ 80165 h 646270"/>
                <a:gd name="connsiteX26" fmla="*/ 3777103 w 4438231"/>
                <a:gd name="connsiteY26" fmla="*/ 204014 h 646270"/>
                <a:gd name="connsiteX27" fmla="*/ 3728463 w 4438231"/>
                <a:gd name="connsiteY27" fmla="*/ 334171 h 646270"/>
                <a:gd name="connsiteX28" fmla="*/ 3642893 w 4438231"/>
                <a:gd name="connsiteY28" fmla="*/ 377405 h 646270"/>
                <a:gd name="connsiteX29" fmla="*/ 3836099 w 4438231"/>
                <a:gd name="connsiteY29" fmla="*/ 629607 h 646270"/>
                <a:gd name="connsiteX30" fmla="*/ 3637490 w 4438231"/>
                <a:gd name="connsiteY30" fmla="*/ 629607 h 646270"/>
                <a:gd name="connsiteX31" fmla="*/ 3484816 w 4438231"/>
                <a:gd name="connsiteY31" fmla="*/ 393618 h 646270"/>
                <a:gd name="connsiteX32" fmla="*/ 3484816 w 4438231"/>
                <a:gd name="connsiteY32" fmla="*/ 629607 h 646270"/>
                <a:gd name="connsiteX33" fmla="*/ 3324939 w 4438231"/>
                <a:gd name="connsiteY33" fmla="*/ 629607 h 646270"/>
                <a:gd name="connsiteX34" fmla="*/ 2831294 w 4438231"/>
                <a:gd name="connsiteY34" fmla="*/ 14864 h 646270"/>
                <a:gd name="connsiteX35" fmla="*/ 3253732 w 4438231"/>
                <a:gd name="connsiteY35" fmla="*/ 14864 h 646270"/>
                <a:gd name="connsiteX36" fmla="*/ 3253732 w 4438231"/>
                <a:gd name="connsiteY36" fmla="*/ 148169 h 646270"/>
                <a:gd name="connsiteX37" fmla="*/ 3121325 w 4438231"/>
                <a:gd name="connsiteY37" fmla="*/ 148169 h 646270"/>
                <a:gd name="connsiteX38" fmla="*/ 3121325 w 4438231"/>
                <a:gd name="connsiteY38" fmla="*/ 629607 h 646270"/>
                <a:gd name="connsiteX39" fmla="*/ 2961448 w 4438231"/>
                <a:gd name="connsiteY39" fmla="*/ 629607 h 646270"/>
                <a:gd name="connsiteX40" fmla="*/ 2961448 w 4438231"/>
                <a:gd name="connsiteY40" fmla="*/ 148169 h 646270"/>
                <a:gd name="connsiteX41" fmla="*/ 2831294 w 4438231"/>
                <a:gd name="connsiteY41" fmla="*/ 148169 h 646270"/>
                <a:gd name="connsiteX42" fmla="*/ 1698036 w 4438231"/>
                <a:gd name="connsiteY42" fmla="*/ 14864 h 646270"/>
                <a:gd name="connsiteX43" fmla="*/ 1857913 w 4438231"/>
                <a:gd name="connsiteY43" fmla="*/ 14864 h 646270"/>
                <a:gd name="connsiteX44" fmla="*/ 1857913 w 4438231"/>
                <a:gd name="connsiteY44" fmla="*/ 347379 h 646270"/>
                <a:gd name="connsiteX45" fmla="*/ 1859265 w 4438231"/>
                <a:gd name="connsiteY45" fmla="*/ 407220 h 646270"/>
                <a:gd name="connsiteX46" fmla="*/ 1916460 w 4438231"/>
                <a:gd name="connsiteY46" fmla="*/ 494505 h 646270"/>
                <a:gd name="connsiteX47" fmla="*/ 1964197 w 4438231"/>
                <a:gd name="connsiteY47" fmla="*/ 504857 h 646270"/>
                <a:gd name="connsiteX48" fmla="*/ 2052468 w 4438231"/>
                <a:gd name="connsiteY48" fmla="*/ 463910 h 646270"/>
                <a:gd name="connsiteX49" fmla="*/ 2074537 w 4438231"/>
                <a:gd name="connsiteY49" fmla="*/ 347379 h 646270"/>
                <a:gd name="connsiteX50" fmla="*/ 2074537 w 4438231"/>
                <a:gd name="connsiteY50" fmla="*/ 14864 h 646270"/>
                <a:gd name="connsiteX51" fmla="*/ 2234415 w 4438231"/>
                <a:gd name="connsiteY51" fmla="*/ 14864 h 646270"/>
                <a:gd name="connsiteX52" fmla="*/ 2234415 w 4438231"/>
                <a:gd name="connsiteY52" fmla="*/ 369298 h 646270"/>
                <a:gd name="connsiteX53" fmla="*/ 2225409 w 4438231"/>
                <a:gd name="connsiteY53" fmla="*/ 463874 h 646270"/>
                <a:gd name="connsiteX54" fmla="*/ 2158754 w 4438231"/>
                <a:gd name="connsiteY54" fmla="*/ 574664 h 646270"/>
                <a:gd name="connsiteX55" fmla="*/ 1958795 w 4438231"/>
                <a:gd name="connsiteY55" fmla="*/ 645369 h 646270"/>
                <a:gd name="connsiteX56" fmla="*/ 1759734 w 4438231"/>
                <a:gd name="connsiteY56" fmla="*/ 573312 h 646270"/>
                <a:gd name="connsiteX57" fmla="*/ 1707944 w 4438231"/>
                <a:gd name="connsiteY57" fmla="*/ 478286 h 646270"/>
                <a:gd name="connsiteX58" fmla="*/ 1698036 w 4438231"/>
                <a:gd name="connsiteY58" fmla="*/ 369298 h 646270"/>
                <a:gd name="connsiteX59" fmla="*/ 1057522 w 4438231"/>
                <a:gd name="connsiteY59" fmla="*/ 14864 h 646270"/>
                <a:gd name="connsiteX60" fmla="*/ 1293511 w 4438231"/>
                <a:gd name="connsiteY60" fmla="*/ 14864 h 646270"/>
                <a:gd name="connsiteX61" fmla="*/ 1453840 w 4438231"/>
                <a:gd name="connsiteY61" fmla="*/ 63050 h 646270"/>
                <a:gd name="connsiteX62" fmla="*/ 1565079 w 4438231"/>
                <a:gd name="connsiteY62" fmla="*/ 188252 h 646270"/>
                <a:gd name="connsiteX63" fmla="*/ 1596604 w 4438231"/>
                <a:gd name="connsiteY63" fmla="*/ 322009 h 646270"/>
                <a:gd name="connsiteX64" fmla="*/ 1538732 w 4438231"/>
                <a:gd name="connsiteY64" fmla="*/ 499678 h 646270"/>
                <a:gd name="connsiteX65" fmla="*/ 1390789 w 4438231"/>
                <a:gd name="connsiteY65" fmla="*/ 612944 h 646270"/>
                <a:gd name="connsiteX66" fmla="*/ 1293511 w 4438231"/>
                <a:gd name="connsiteY66" fmla="*/ 629607 h 646270"/>
                <a:gd name="connsiteX67" fmla="*/ 1057522 w 4438231"/>
                <a:gd name="connsiteY67" fmla="*/ 629607 h 646270"/>
                <a:gd name="connsiteX68" fmla="*/ 294637 w 4438231"/>
                <a:gd name="connsiteY68" fmla="*/ 13238 h 646270"/>
                <a:gd name="connsiteX69" fmla="*/ 454515 w 4438231"/>
                <a:gd name="connsiteY69" fmla="*/ 13238 h 646270"/>
                <a:gd name="connsiteX70" fmla="*/ 748600 w 4438231"/>
                <a:gd name="connsiteY70" fmla="*/ 389290 h 646270"/>
                <a:gd name="connsiteX71" fmla="*/ 748600 w 4438231"/>
                <a:gd name="connsiteY71" fmla="*/ 13238 h 646270"/>
                <a:gd name="connsiteX72" fmla="*/ 908479 w 4438231"/>
                <a:gd name="connsiteY72" fmla="*/ 13238 h 646270"/>
                <a:gd name="connsiteX73" fmla="*/ 908479 w 4438231"/>
                <a:gd name="connsiteY73" fmla="*/ 627982 h 646270"/>
                <a:gd name="connsiteX74" fmla="*/ 748600 w 4438231"/>
                <a:gd name="connsiteY74" fmla="*/ 627982 h 646270"/>
                <a:gd name="connsiteX75" fmla="*/ 454515 w 4438231"/>
                <a:gd name="connsiteY75" fmla="*/ 251478 h 646270"/>
                <a:gd name="connsiteX76" fmla="*/ 454515 w 4438231"/>
                <a:gd name="connsiteY76" fmla="*/ 627982 h 646270"/>
                <a:gd name="connsiteX77" fmla="*/ 294637 w 4438231"/>
                <a:gd name="connsiteY77" fmla="*/ 627982 h 646270"/>
                <a:gd name="connsiteX78" fmla="*/ 0 w 4438231"/>
                <a:gd name="connsiteY78" fmla="*/ 13238 h 646270"/>
                <a:gd name="connsiteX79" fmla="*/ 159879 w 4438231"/>
                <a:gd name="connsiteY79" fmla="*/ 13238 h 646270"/>
                <a:gd name="connsiteX80" fmla="*/ 159879 w 4438231"/>
                <a:gd name="connsiteY80" fmla="*/ 627982 h 646270"/>
                <a:gd name="connsiteX81" fmla="*/ 0 w 4438231"/>
                <a:gd name="connsiteY81" fmla="*/ 627982 h 646270"/>
                <a:gd name="connsiteX82" fmla="*/ 2570434 w 4438231"/>
                <a:gd name="connsiteY82" fmla="*/ 0 h 646270"/>
                <a:gd name="connsiteX83" fmla="*/ 2765440 w 4438231"/>
                <a:gd name="connsiteY83" fmla="*/ 49991 h 646270"/>
                <a:gd name="connsiteX84" fmla="*/ 2701489 w 4438231"/>
                <a:gd name="connsiteY84" fmla="*/ 174291 h 646270"/>
                <a:gd name="connsiteX85" fmla="*/ 2595830 w 4438231"/>
                <a:gd name="connsiteY85" fmla="*/ 133309 h 646270"/>
                <a:gd name="connsiteX86" fmla="*/ 2549773 w 4438231"/>
                <a:gd name="connsiteY86" fmla="*/ 146417 h 646270"/>
                <a:gd name="connsiteX87" fmla="*/ 2526751 w 4438231"/>
                <a:gd name="connsiteY87" fmla="*/ 186197 h 646270"/>
                <a:gd name="connsiteX88" fmla="*/ 2556973 w 4438231"/>
                <a:gd name="connsiteY88" fmla="*/ 228228 h 646270"/>
                <a:gd name="connsiteX89" fmla="*/ 2638178 w 4438231"/>
                <a:gd name="connsiteY89" fmla="*/ 256255 h 646270"/>
                <a:gd name="connsiteX90" fmla="*/ 2759080 w 4438231"/>
                <a:gd name="connsiteY90" fmla="*/ 326598 h 646270"/>
                <a:gd name="connsiteX91" fmla="*/ 2790212 w 4438231"/>
                <a:gd name="connsiteY91" fmla="*/ 426239 h 646270"/>
                <a:gd name="connsiteX92" fmla="*/ 2653300 w 4438231"/>
                <a:gd name="connsiteY92" fmla="*/ 629586 h 646270"/>
                <a:gd name="connsiteX93" fmla="*/ 2550619 w 4438231"/>
                <a:gd name="connsiteY93" fmla="*/ 646270 h 646270"/>
                <a:gd name="connsiteX94" fmla="*/ 2336697 w 4438231"/>
                <a:gd name="connsiteY94" fmla="*/ 576465 h 646270"/>
                <a:gd name="connsiteX95" fmla="*/ 2405151 w 4438231"/>
                <a:gd name="connsiteY95" fmla="*/ 447660 h 646270"/>
                <a:gd name="connsiteX96" fmla="*/ 2546403 w 4438231"/>
                <a:gd name="connsiteY96" fmla="*/ 512964 h 646270"/>
                <a:gd name="connsiteX97" fmla="*/ 2599209 w 4438231"/>
                <a:gd name="connsiteY97" fmla="*/ 498404 h 646270"/>
                <a:gd name="connsiteX98" fmla="*/ 2624478 w 4438231"/>
                <a:gd name="connsiteY98" fmla="*/ 452004 h 646270"/>
                <a:gd name="connsiteX99" fmla="*/ 2596506 w 4438231"/>
                <a:gd name="connsiteY99" fmla="*/ 406508 h 646270"/>
                <a:gd name="connsiteX100" fmla="*/ 2526580 w 4438231"/>
                <a:gd name="connsiteY100" fmla="*/ 378754 h 646270"/>
                <a:gd name="connsiteX101" fmla="*/ 2451694 w 4438231"/>
                <a:gd name="connsiteY101" fmla="*/ 354465 h 646270"/>
                <a:gd name="connsiteX102" fmla="*/ 2410191 w 4438231"/>
                <a:gd name="connsiteY102" fmla="*/ 330171 h 646270"/>
                <a:gd name="connsiteX103" fmla="*/ 2361016 w 4438231"/>
                <a:gd name="connsiteY103" fmla="*/ 207821 h 646270"/>
                <a:gd name="connsiteX104" fmla="*/ 2411907 w 4438231"/>
                <a:gd name="connsiteY104" fmla="*/ 66127 h 646270"/>
                <a:gd name="connsiteX105" fmla="*/ 2570434 w 4438231"/>
                <a:gd name="connsiteY105" fmla="*/ 0 h 6462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</a:cxnLst>
              <a:rect l="l" t="t" r="r" b="b"/>
              <a:pathLst>
                <a:path w="4438231" h="646270">
                  <a:moveTo>
                    <a:pt x="1217399" y="148169"/>
                  </a:moveTo>
                  <a:lnTo>
                    <a:pt x="1217399" y="496301"/>
                  </a:lnTo>
                  <a:lnTo>
                    <a:pt x="1253957" y="496301"/>
                  </a:lnTo>
                  <a:cubicBezTo>
                    <a:pt x="1316838" y="496301"/>
                    <a:pt x="1363925" y="475380"/>
                    <a:pt x="1395216" y="433537"/>
                  </a:cubicBezTo>
                  <a:cubicBezTo>
                    <a:pt x="1418986" y="401628"/>
                    <a:pt x="1430872" y="364452"/>
                    <a:pt x="1430872" y="322009"/>
                  </a:cubicBezTo>
                  <a:cubicBezTo>
                    <a:pt x="1430872" y="279568"/>
                    <a:pt x="1418986" y="242542"/>
                    <a:pt x="1395216" y="210933"/>
                  </a:cubicBezTo>
                  <a:cubicBezTo>
                    <a:pt x="1363625" y="169091"/>
                    <a:pt x="1316538" y="148169"/>
                    <a:pt x="1253957" y="148169"/>
                  </a:cubicBezTo>
                  <a:close/>
                  <a:moveTo>
                    <a:pt x="3484816" y="136461"/>
                  </a:moveTo>
                  <a:lnTo>
                    <a:pt x="3484816" y="289583"/>
                  </a:lnTo>
                  <a:lnTo>
                    <a:pt x="3514647" y="289583"/>
                  </a:lnTo>
                  <a:cubicBezTo>
                    <a:pt x="3548395" y="289583"/>
                    <a:pt x="3572651" y="282550"/>
                    <a:pt x="3587415" y="268481"/>
                  </a:cubicBezTo>
                  <a:cubicBezTo>
                    <a:pt x="3603385" y="253209"/>
                    <a:pt x="3611369" y="234650"/>
                    <a:pt x="3611369" y="212797"/>
                  </a:cubicBezTo>
                  <a:cubicBezTo>
                    <a:pt x="3611369" y="190945"/>
                    <a:pt x="3603385" y="172534"/>
                    <a:pt x="3587415" y="157564"/>
                  </a:cubicBezTo>
                  <a:cubicBezTo>
                    <a:pt x="3572347" y="143495"/>
                    <a:pt x="3548091" y="136461"/>
                    <a:pt x="3514647" y="136461"/>
                  </a:cubicBezTo>
                  <a:close/>
                  <a:moveTo>
                    <a:pt x="3825741" y="14864"/>
                  </a:moveTo>
                  <a:lnTo>
                    <a:pt x="4016693" y="14864"/>
                  </a:lnTo>
                  <a:lnTo>
                    <a:pt x="4132887" y="182398"/>
                  </a:lnTo>
                  <a:lnTo>
                    <a:pt x="4244577" y="14864"/>
                  </a:lnTo>
                  <a:lnTo>
                    <a:pt x="4438231" y="14864"/>
                  </a:lnTo>
                  <a:lnTo>
                    <a:pt x="4208098" y="334171"/>
                  </a:lnTo>
                  <a:lnTo>
                    <a:pt x="4208098" y="629607"/>
                  </a:lnTo>
                  <a:lnTo>
                    <a:pt x="4048218" y="629607"/>
                  </a:lnTo>
                  <a:lnTo>
                    <a:pt x="4048218" y="334171"/>
                  </a:lnTo>
                  <a:close/>
                  <a:moveTo>
                    <a:pt x="3324939" y="14864"/>
                  </a:moveTo>
                  <a:lnTo>
                    <a:pt x="3573538" y="14864"/>
                  </a:lnTo>
                  <a:cubicBezTo>
                    <a:pt x="3646198" y="14864"/>
                    <a:pt x="3699939" y="36630"/>
                    <a:pt x="3734768" y="80165"/>
                  </a:cubicBezTo>
                  <a:cubicBezTo>
                    <a:pt x="3762990" y="115293"/>
                    <a:pt x="3777103" y="156577"/>
                    <a:pt x="3777103" y="204014"/>
                  </a:cubicBezTo>
                  <a:cubicBezTo>
                    <a:pt x="3777103" y="258358"/>
                    <a:pt x="3760890" y="301744"/>
                    <a:pt x="3728463" y="334171"/>
                  </a:cubicBezTo>
                  <a:cubicBezTo>
                    <a:pt x="3707747" y="354886"/>
                    <a:pt x="3679224" y="369298"/>
                    <a:pt x="3642893" y="377405"/>
                  </a:cubicBezTo>
                  <a:lnTo>
                    <a:pt x="3836099" y="629607"/>
                  </a:lnTo>
                  <a:lnTo>
                    <a:pt x="3637490" y="629607"/>
                  </a:lnTo>
                  <a:lnTo>
                    <a:pt x="3484816" y="393618"/>
                  </a:lnTo>
                  <a:lnTo>
                    <a:pt x="3484816" y="629607"/>
                  </a:lnTo>
                  <a:lnTo>
                    <a:pt x="3324939" y="629607"/>
                  </a:lnTo>
                  <a:close/>
                  <a:moveTo>
                    <a:pt x="2831294" y="14864"/>
                  </a:moveTo>
                  <a:lnTo>
                    <a:pt x="3253732" y="14864"/>
                  </a:lnTo>
                  <a:lnTo>
                    <a:pt x="3253732" y="148169"/>
                  </a:lnTo>
                  <a:lnTo>
                    <a:pt x="3121325" y="148169"/>
                  </a:lnTo>
                  <a:lnTo>
                    <a:pt x="3121325" y="629607"/>
                  </a:lnTo>
                  <a:lnTo>
                    <a:pt x="2961448" y="629607"/>
                  </a:lnTo>
                  <a:lnTo>
                    <a:pt x="2961448" y="148169"/>
                  </a:lnTo>
                  <a:lnTo>
                    <a:pt x="2831294" y="148169"/>
                  </a:lnTo>
                  <a:close/>
                  <a:moveTo>
                    <a:pt x="1698036" y="14864"/>
                  </a:moveTo>
                  <a:lnTo>
                    <a:pt x="1857913" y="14864"/>
                  </a:lnTo>
                  <a:lnTo>
                    <a:pt x="1857913" y="347379"/>
                  </a:lnTo>
                  <a:cubicBezTo>
                    <a:pt x="1857913" y="374071"/>
                    <a:pt x="1858364" y="394018"/>
                    <a:pt x="1859265" y="407220"/>
                  </a:cubicBezTo>
                  <a:cubicBezTo>
                    <a:pt x="1862267" y="448915"/>
                    <a:pt x="1881332" y="478011"/>
                    <a:pt x="1916460" y="494505"/>
                  </a:cubicBezTo>
                  <a:cubicBezTo>
                    <a:pt x="1930871" y="501406"/>
                    <a:pt x="1946784" y="504857"/>
                    <a:pt x="1964197" y="504857"/>
                  </a:cubicBezTo>
                  <a:cubicBezTo>
                    <a:pt x="2003230" y="504857"/>
                    <a:pt x="2032653" y="491207"/>
                    <a:pt x="2052468" y="463910"/>
                  </a:cubicBezTo>
                  <a:cubicBezTo>
                    <a:pt x="2067181" y="443812"/>
                    <a:pt x="2074537" y="404967"/>
                    <a:pt x="2074537" y="347379"/>
                  </a:cubicBezTo>
                  <a:lnTo>
                    <a:pt x="2074537" y="14864"/>
                  </a:lnTo>
                  <a:lnTo>
                    <a:pt x="2234415" y="14864"/>
                  </a:lnTo>
                  <a:lnTo>
                    <a:pt x="2234415" y="369298"/>
                  </a:lnTo>
                  <a:cubicBezTo>
                    <a:pt x="2234415" y="406228"/>
                    <a:pt x="2231413" y="437752"/>
                    <a:pt x="2225409" y="463874"/>
                  </a:cubicBezTo>
                  <a:cubicBezTo>
                    <a:pt x="2216101" y="504406"/>
                    <a:pt x="2193883" y="541337"/>
                    <a:pt x="2158754" y="574664"/>
                  </a:cubicBezTo>
                  <a:cubicBezTo>
                    <a:pt x="2108914" y="621801"/>
                    <a:pt x="2042261" y="645369"/>
                    <a:pt x="1958795" y="645369"/>
                  </a:cubicBezTo>
                  <a:cubicBezTo>
                    <a:pt x="1873826" y="645369"/>
                    <a:pt x="1807473" y="621350"/>
                    <a:pt x="1759734" y="573312"/>
                  </a:cubicBezTo>
                  <a:cubicBezTo>
                    <a:pt x="1734515" y="548091"/>
                    <a:pt x="1717250" y="516416"/>
                    <a:pt x="1707944" y="478286"/>
                  </a:cubicBezTo>
                  <a:cubicBezTo>
                    <a:pt x="1701338" y="451264"/>
                    <a:pt x="1698036" y="414934"/>
                    <a:pt x="1698036" y="369298"/>
                  </a:cubicBezTo>
                  <a:close/>
                  <a:moveTo>
                    <a:pt x="1057522" y="14864"/>
                  </a:moveTo>
                  <a:lnTo>
                    <a:pt x="1293511" y="14864"/>
                  </a:lnTo>
                  <a:cubicBezTo>
                    <a:pt x="1351157" y="14864"/>
                    <a:pt x="1404601" y="30924"/>
                    <a:pt x="1453840" y="63050"/>
                  </a:cubicBezTo>
                  <a:cubicBezTo>
                    <a:pt x="1502179" y="94276"/>
                    <a:pt x="1539258" y="136011"/>
                    <a:pt x="1565079" y="188252"/>
                  </a:cubicBezTo>
                  <a:cubicBezTo>
                    <a:pt x="1586097" y="231486"/>
                    <a:pt x="1596604" y="276072"/>
                    <a:pt x="1596604" y="322009"/>
                  </a:cubicBezTo>
                  <a:cubicBezTo>
                    <a:pt x="1596604" y="385961"/>
                    <a:pt x="1577313" y="445185"/>
                    <a:pt x="1538732" y="499678"/>
                  </a:cubicBezTo>
                  <a:cubicBezTo>
                    <a:pt x="1500153" y="554171"/>
                    <a:pt x="1450836" y="591926"/>
                    <a:pt x="1390789" y="612944"/>
                  </a:cubicBezTo>
                  <a:cubicBezTo>
                    <a:pt x="1358964" y="624052"/>
                    <a:pt x="1326538" y="629607"/>
                    <a:pt x="1293511" y="629607"/>
                  </a:cubicBezTo>
                  <a:lnTo>
                    <a:pt x="1057522" y="629607"/>
                  </a:lnTo>
                  <a:close/>
                  <a:moveTo>
                    <a:pt x="294637" y="13238"/>
                  </a:moveTo>
                  <a:lnTo>
                    <a:pt x="454515" y="13238"/>
                  </a:lnTo>
                  <a:lnTo>
                    <a:pt x="748600" y="389290"/>
                  </a:lnTo>
                  <a:lnTo>
                    <a:pt x="748600" y="13238"/>
                  </a:lnTo>
                  <a:lnTo>
                    <a:pt x="908479" y="13238"/>
                  </a:lnTo>
                  <a:lnTo>
                    <a:pt x="908479" y="627982"/>
                  </a:lnTo>
                  <a:lnTo>
                    <a:pt x="748600" y="627982"/>
                  </a:lnTo>
                  <a:lnTo>
                    <a:pt x="454515" y="251478"/>
                  </a:lnTo>
                  <a:lnTo>
                    <a:pt x="454515" y="627982"/>
                  </a:lnTo>
                  <a:lnTo>
                    <a:pt x="294637" y="627982"/>
                  </a:lnTo>
                  <a:close/>
                  <a:moveTo>
                    <a:pt x="0" y="13238"/>
                  </a:moveTo>
                  <a:lnTo>
                    <a:pt x="159879" y="13238"/>
                  </a:lnTo>
                  <a:lnTo>
                    <a:pt x="159879" y="627982"/>
                  </a:lnTo>
                  <a:lnTo>
                    <a:pt x="0" y="627982"/>
                  </a:lnTo>
                  <a:close/>
                  <a:moveTo>
                    <a:pt x="2570434" y="0"/>
                  </a:moveTo>
                  <a:cubicBezTo>
                    <a:pt x="2636788" y="0"/>
                    <a:pt x="2701790" y="16663"/>
                    <a:pt x="2765440" y="49991"/>
                  </a:cubicBezTo>
                  <a:lnTo>
                    <a:pt x="2701489" y="174291"/>
                  </a:lnTo>
                  <a:cubicBezTo>
                    <a:pt x="2666572" y="146968"/>
                    <a:pt x="2631352" y="133309"/>
                    <a:pt x="2595830" y="133309"/>
                  </a:cubicBezTo>
                  <a:cubicBezTo>
                    <a:pt x="2578675" y="133309"/>
                    <a:pt x="2563322" y="137678"/>
                    <a:pt x="2549773" y="146417"/>
                  </a:cubicBezTo>
                  <a:cubicBezTo>
                    <a:pt x="2534424" y="156363"/>
                    <a:pt x="2526751" y="169624"/>
                    <a:pt x="2526751" y="186197"/>
                  </a:cubicBezTo>
                  <a:cubicBezTo>
                    <a:pt x="2526751" y="202467"/>
                    <a:pt x="2536823" y="216477"/>
                    <a:pt x="2556973" y="228228"/>
                  </a:cubicBezTo>
                  <a:cubicBezTo>
                    <a:pt x="2565998" y="233657"/>
                    <a:pt x="2593069" y="242999"/>
                    <a:pt x="2638178" y="256255"/>
                  </a:cubicBezTo>
                  <a:cubicBezTo>
                    <a:pt x="2694723" y="272790"/>
                    <a:pt x="2735022" y="296237"/>
                    <a:pt x="2759080" y="326598"/>
                  </a:cubicBezTo>
                  <a:cubicBezTo>
                    <a:pt x="2779834" y="352448"/>
                    <a:pt x="2790212" y="385661"/>
                    <a:pt x="2790212" y="426239"/>
                  </a:cubicBezTo>
                  <a:cubicBezTo>
                    <a:pt x="2790212" y="530241"/>
                    <a:pt x="2744575" y="598023"/>
                    <a:pt x="2653300" y="629586"/>
                  </a:cubicBezTo>
                  <a:cubicBezTo>
                    <a:pt x="2621475" y="640709"/>
                    <a:pt x="2587247" y="646270"/>
                    <a:pt x="2550619" y="646270"/>
                  </a:cubicBezTo>
                  <a:cubicBezTo>
                    <a:pt x="2473756" y="646270"/>
                    <a:pt x="2402450" y="623003"/>
                    <a:pt x="2336697" y="576465"/>
                  </a:cubicBezTo>
                  <a:lnTo>
                    <a:pt x="2405151" y="447660"/>
                  </a:lnTo>
                  <a:cubicBezTo>
                    <a:pt x="2453288" y="491195"/>
                    <a:pt x="2500372" y="512964"/>
                    <a:pt x="2546403" y="512964"/>
                  </a:cubicBezTo>
                  <a:cubicBezTo>
                    <a:pt x="2567163" y="512964"/>
                    <a:pt x="2584764" y="508110"/>
                    <a:pt x="2599209" y="498404"/>
                  </a:cubicBezTo>
                  <a:cubicBezTo>
                    <a:pt x="2616055" y="487487"/>
                    <a:pt x="2624478" y="472021"/>
                    <a:pt x="2624478" y="452004"/>
                  </a:cubicBezTo>
                  <a:cubicBezTo>
                    <a:pt x="2624478" y="433804"/>
                    <a:pt x="2615154" y="418641"/>
                    <a:pt x="2596506" y="406508"/>
                  </a:cubicBezTo>
                  <a:cubicBezTo>
                    <a:pt x="2582672" y="397408"/>
                    <a:pt x="2559363" y="388157"/>
                    <a:pt x="2526580" y="378754"/>
                  </a:cubicBezTo>
                  <a:cubicBezTo>
                    <a:pt x="2486883" y="367060"/>
                    <a:pt x="2461921" y="358963"/>
                    <a:pt x="2451694" y="354465"/>
                  </a:cubicBezTo>
                  <a:cubicBezTo>
                    <a:pt x="2435452" y="347569"/>
                    <a:pt x="2421619" y="339470"/>
                    <a:pt x="2410191" y="330171"/>
                  </a:cubicBezTo>
                  <a:cubicBezTo>
                    <a:pt x="2377407" y="303183"/>
                    <a:pt x="2361016" y="262400"/>
                    <a:pt x="2361016" y="207821"/>
                  </a:cubicBezTo>
                  <a:cubicBezTo>
                    <a:pt x="2361016" y="150842"/>
                    <a:pt x="2377981" y="103609"/>
                    <a:pt x="2411907" y="66127"/>
                  </a:cubicBezTo>
                  <a:cubicBezTo>
                    <a:pt x="2451539" y="22042"/>
                    <a:pt x="2504382" y="0"/>
                    <a:pt x="2570434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5400" dirty="0">
                <a:latin typeface="Aharoni" panose="02010803020104030203" pitchFamily="2" charset="-79"/>
                <a:cs typeface="Aharoni" panose="02010803020104030203" pitchFamily="2" charset="-79"/>
              </a:endParaRPr>
            </a:p>
          </p:txBody>
        </p:sp>
        <p:grpSp>
          <p:nvGrpSpPr>
            <p:cNvPr id="306" name="Group 305">
              <a:extLst>
                <a:ext uri="{FF2B5EF4-FFF2-40B4-BE49-F238E27FC236}">
                  <a16:creationId xmlns:a16="http://schemas.microsoft.com/office/drawing/2014/main" id="{3E6E3DBE-AE77-4D74-BCFB-D2BFB615AC6F}"/>
                </a:ext>
              </a:extLst>
            </p:cNvPr>
            <p:cNvGrpSpPr/>
            <p:nvPr/>
          </p:nvGrpSpPr>
          <p:grpSpPr>
            <a:xfrm>
              <a:off x="2611792" y="4093022"/>
              <a:ext cx="1936189" cy="843861"/>
              <a:chOff x="5715609" y="2581248"/>
              <a:chExt cx="1274355" cy="555410"/>
            </a:xfrm>
            <a:solidFill>
              <a:schemeClr val="bg1"/>
            </a:solidFill>
          </p:grpSpPr>
          <p:sp>
            <p:nvSpPr>
              <p:cNvPr id="307" name="TextBox 306">
                <a:extLst>
                  <a:ext uri="{FF2B5EF4-FFF2-40B4-BE49-F238E27FC236}">
                    <a16:creationId xmlns:a16="http://schemas.microsoft.com/office/drawing/2014/main" id="{26B29E39-A902-4220-92C2-D83FCF100D84}"/>
                  </a:ext>
                </a:extLst>
              </p:cNvPr>
              <p:cNvSpPr txBox="1"/>
              <p:nvPr/>
            </p:nvSpPr>
            <p:spPr>
              <a:xfrm>
                <a:off x="5715609" y="2581248"/>
                <a:ext cx="653823" cy="555410"/>
              </a:xfrm>
              <a:custGeom>
                <a:avLst/>
                <a:gdLst>
                  <a:gd name="connsiteX0" fmla="*/ 717483 w 844822"/>
                  <a:gd name="connsiteY0" fmla="*/ 542899 h 717660"/>
                  <a:gd name="connsiteX1" fmla="*/ 753792 w 844822"/>
                  <a:gd name="connsiteY1" fmla="*/ 536357 h 717660"/>
                  <a:gd name="connsiteX2" fmla="*/ 818277 w 844822"/>
                  <a:gd name="connsiteY2" fmla="*/ 562525 h 717660"/>
                  <a:gd name="connsiteX3" fmla="*/ 844822 w 844822"/>
                  <a:gd name="connsiteY3" fmla="*/ 626631 h 717660"/>
                  <a:gd name="connsiteX4" fmla="*/ 818276 w 844822"/>
                  <a:gd name="connsiteY4" fmla="*/ 691109 h 717660"/>
                  <a:gd name="connsiteX5" fmla="*/ 753792 w 844822"/>
                  <a:gd name="connsiteY5" fmla="*/ 717660 h 717660"/>
                  <a:gd name="connsiteX6" fmla="*/ 687428 w 844822"/>
                  <a:gd name="connsiteY6" fmla="*/ 691108 h 717660"/>
                  <a:gd name="connsiteX7" fmla="*/ 660499 w 844822"/>
                  <a:gd name="connsiteY7" fmla="*/ 626631 h 717660"/>
                  <a:gd name="connsiteX8" fmla="*/ 687428 w 844822"/>
                  <a:gd name="connsiteY8" fmla="*/ 562525 h 717660"/>
                  <a:gd name="connsiteX9" fmla="*/ 717483 w 844822"/>
                  <a:gd name="connsiteY9" fmla="*/ 542899 h 717660"/>
                  <a:gd name="connsiteX10" fmla="*/ 291596 w 844822"/>
                  <a:gd name="connsiteY10" fmla="*/ 251558 h 717660"/>
                  <a:gd name="connsiteX11" fmla="*/ 153352 w 844822"/>
                  <a:gd name="connsiteY11" fmla="*/ 466855 h 717660"/>
                  <a:gd name="connsiteX12" fmla="*/ 291596 w 844822"/>
                  <a:gd name="connsiteY12" fmla="*/ 466855 h 717660"/>
                  <a:gd name="connsiteX13" fmla="*/ 291596 w 844822"/>
                  <a:gd name="connsiteY13" fmla="*/ 0 h 717660"/>
                  <a:gd name="connsiteX14" fmla="*/ 444192 w 844822"/>
                  <a:gd name="connsiteY14" fmla="*/ 0 h 717660"/>
                  <a:gd name="connsiteX15" fmla="*/ 444192 w 844822"/>
                  <a:gd name="connsiteY15" fmla="*/ 466856 h 717660"/>
                  <a:gd name="connsiteX16" fmla="*/ 524269 w 844822"/>
                  <a:gd name="connsiteY16" fmla="*/ 466855 h 717660"/>
                  <a:gd name="connsiteX17" fmla="*/ 469123 w 844822"/>
                  <a:gd name="connsiteY17" fmla="*/ 602080 h 717660"/>
                  <a:gd name="connsiteX18" fmla="*/ 444192 w 844822"/>
                  <a:gd name="connsiteY18" fmla="*/ 602080 h 717660"/>
                  <a:gd name="connsiteX19" fmla="*/ 444192 w 844822"/>
                  <a:gd name="connsiteY19" fmla="*/ 705574 h 717660"/>
                  <a:gd name="connsiteX20" fmla="*/ 291596 w 844822"/>
                  <a:gd name="connsiteY20" fmla="*/ 705574 h 717660"/>
                  <a:gd name="connsiteX21" fmla="*/ 291596 w 844822"/>
                  <a:gd name="connsiteY21" fmla="*/ 602080 h 717660"/>
                  <a:gd name="connsiteX22" fmla="*/ 0 w 844822"/>
                  <a:gd name="connsiteY22" fmla="*/ 602080 h 717660"/>
                  <a:gd name="connsiteX23" fmla="*/ 0 w 844822"/>
                  <a:gd name="connsiteY23" fmla="*/ 478944 h 7176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844822" h="717660">
                    <a:moveTo>
                      <a:pt x="717483" y="542899"/>
                    </a:moveTo>
                    <a:cubicBezTo>
                      <a:pt x="728544" y="538538"/>
                      <a:pt x="740647" y="536358"/>
                      <a:pt x="753792" y="536357"/>
                    </a:cubicBezTo>
                    <a:cubicBezTo>
                      <a:pt x="779084" y="536357"/>
                      <a:pt x="800579" y="545079"/>
                      <a:pt x="818277" y="562525"/>
                    </a:cubicBezTo>
                    <a:cubicBezTo>
                      <a:pt x="835975" y="579971"/>
                      <a:pt x="844822" y="601339"/>
                      <a:pt x="844822" y="626631"/>
                    </a:cubicBezTo>
                    <a:cubicBezTo>
                      <a:pt x="844822" y="651914"/>
                      <a:pt x="835975" y="673405"/>
                      <a:pt x="818276" y="691109"/>
                    </a:cubicBezTo>
                    <a:cubicBezTo>
                      <a:pt x="800579" y="708810"/>
                      <a:pt x="779084" y="717660"/>
                      <a:pt x="753792" y="717660"/>
                    </a:cubicBezTo>
                    <a:cubicBezTo>
                      <a:pt x="727501" y="717660"/>
                      <a:pt x="705381" y="708810"/>
                      <a:pt x="687428" y="691108"/>
                    </a:cubicBezTo>
                    <a:cubicBezTo>
                      <a:pt x="669474" y="673405"/>
                      <a:pt x="660499" y="651914"/>
                      <a:pt x="660499" y="626631"/>
                    </a:cubicBezTo>
                    <a:cubicBezTo>
                      <a:pt x="660499" y="601339"/>
                      <a:pt x="669474" y="579971"/>
                      <a:pt x="687428" y="562525"/>
                    </a:cubicBezTo>
                    <a:cubicBezTo>
                      <a:pt x="696405" y="553802"/>
                      <a:pt x="706423" y="547260"/>
                      <a:pt x="717483" y="542899"/>
                    </a:cubicBezTo>
                    <a:close/>
                    <a:moveTo>
                      <a:pt x="291596" y="251558"/>
                    </a:moveTo>
                    <a:lnTo>
                      <a:pt x="153352" y="466855"/>
                    </a:lnTo>
                    <a:lnTo>
                      <a:pt x="291596" y="466855"/>
                    </a:lnTo>
                    <a:close/>
                    <a:moveTo>
                      <a:pt x="291596" y="0"/>
                    </a:moveTo>
                    <a:lnTo>
                      <a:pt x="444192" y="0"/>
                    </a:lnTo>
                    <a:lnTo>
                      <a:pt x="444192" y="466856"/>
                    </a:lnTo>
                    <a:lnTo>
                      <a:pt x="524269" y="466855"/>
                    </a:lnTo>
                    <a:lnTo>
                      <a:pt x="469123" y="602080"/>
                    </a:lnTo>
                    <a:lnTo>
                      <a:pt x="444192" y="602080"/>
                    </a:lnTo>
                    <a:lnTo>
                      <a:pt x="444192" y="705574"/>
                    </a:lnTo>
                    <a:lnTo>
                      <a:pt x="291596" y="705574"/>
                    </a:lnTo>
                    <a:lnTo>
                      <a:pt x="291596" y="602080"/>
                    </a:lnTo>
                    <a:lnTo>
                      <a:pt x="0" y="602080"/>
                    </a:lnTo>
                    <a:lnTo>
                      <a:pt x="0" y="478944"/>
                    </a:lnTo>
                    <a:close/>
                  </a:path>
                </a:pathLst>
              </a:custGeom>
              <a:solidFill>
                <a:schemeClr val="accent2"/>
              </a:solidFill>
              <a:ln w="12700"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en-US" sz="5400" dirty="0">
                  <a:latin typeface="Aharoni" panose="02010803020104030203" pitchFamily="2" charset="-79"/>
                  <a:cs typeface="Aharoni" panose="02010803020104030203" pitchFamily="2" charset="-79"/>
                </a:endParaRPr>
              </a:p>
            </p:txBody>
          </p:sp>
          <p:grpSp>
            <p:nvGrpSpPr>
              <p:cNvPr id="308" name="Group 307">
                <a:extLst>
                  <a:ext uri="{FF2B5EF4-FFF2-40B4-BE49-F238E27FC236}">
                    <a16:creationId xmlns:a16="http://schemas.microsoft.com/office/drawing/2014/main" id="{C31A72DE-E443-4BEA-875E-5F37BCE301C7}"/>
                  </a:ext>
                </a:extLst>
              </p:cNvPr>
              <p:cNvGrpSpPr/>
              <p:nvPr/>
            </p:nvGrpSpPr>
            <p:grpSpPr>
              <a:xfrm>
                <a:off x="6433482" y="2581248"/>
                <a:ext cx="556482" cy="555410"/>
                <a:chOff x="7167947" y="1624190"/>
                <a:chExt cx="2677920" cy="2672764"/>
              </a:xfrm>
              <a:grpFill/>
            </p:grpSpPr>
            <p:sp>
              <p:nvSpPr>
                <p:cNvPr id="309" name="Freeform: Shape 308">
                  <a:extLst>
                    <a:ext uri="{FF2B5EF4-FFF2-40B4-BE49-F238E27FC236}">
                      <a16:creationId xmlns:a16="http://schemas.microsoft.com/office/drawing/2014/main" id="{B7FB191B-820B-4BC0-8907-9015F0A6B4E8}"/>
                    </a:ext>
                  </a:extLst>
                </p:cNvPr>
                <p:cNvSpPr/>
                <p:nvPr/>
              </p:nvSpPr>
              <p:spPr>
                <a:xfrm>
                  <a:off x="7167947" y="1624190"/>
                  <a:ext cx="2677920" cy="2672764"/>
                </a:xfrm>
                <a:custGeom>
                  <a:avLst/>
                  <a:gdLst>
                    <a:gd name="connsiteX0" fmla="*/ 2538684 w 2677922"/>
                    <a:gd name="connsiteY0" fmla="*/ 1897505 h 2672762"/>
                    <a:gd name="connsiteX1" fmla="*/ 2456643 w 2677922"/>
                    <a:gd name="connsiteY1" fmla="*/ 1879446 h 2672762"/>
                    <a:gd name="connsiteX2" fmla="*/ 2389566 w 2677922"/>
                    <a:gd name="connsiteY2" fmla="*/ 1863966 h 2672762"/>
                    <a:gd name="connsiteX3" fmla="*/ 2354479 w 2677922"/>
                    <a:gd name="connsiteY3" fmla="*/ 1874802 h 2672762"/>
                    <a:gd name="connsiteX4" fmla="*/ 2312170 w 2677922"/>
                    <a:gd name="connsiteY4" fmla="*/ 1950651 h 2672762"/>
                    <a:gd name="connsiteX5" fmla="*/ 2322489 w 2677922"/>
                    <a:gd name="connsiteY5" fmla="*/ 1983157 h 2672762"/>
                    <a:gd name="connsiteX6" fmla="*/ 2412785 w 2677922"/>
                    <a:gd name="connsiteY6" fmla="*/ 2080161 h 2672762"/>
                    <a:gd name="connsiteX7" fmla="*/ 2418461 w 2677922"/>
                    <a:gd name="connsiteY7" fmla="*/ 2146722 h 2672762"/>
                    <a:gd name="connsiteX8" fmla="*/ 2414849 w 2677922"/>
                    <a:gd name="connsiteY8" fmla="*/ 2151882 h 2672762"/>
                    <a:gd name="connsiteX9" fmla="*/ 2324037 w 2677922"/>
                    <a:gd name="connsiteY9" fmla="*/ 2174585 h 2672762"/>
                    <a:gd name="connsiteX10" fmla="*/ 2219294 w 2677922"/>
                    <a:gd name="connsiteY10" fmla="*/ 2118859 h 2672762"/>
                    <a:gd name="connsiteX11" fmla="*/ 2178531 w 2677922"/>
                    <a:gd name="connsiteY11" fmla="*/ 2120407 h 2672762"/>
                    <a:gd name="connsiteX12" fmla="*/ 2125386 w 2677922"/>
                    <a:gd name="connsiteY12" fmla="*/ 2172521 h 2672762"/>
                    <a:gd name="connsiteX13" fmla="*/ 2122806 w 2677922"/>
                    <a:gd name="connsiteY13" fmla="*/ 2217411 h 2672762"/>
                    <a:gd name="connsiteX14" fmla="*/ 2184723 w 2677922"/>
                    <a:gd name="connsiteY14" fmla="*/ 2334538 h 2672762"/>
                    <a:gd name="connsiteX15" fmla="*/ 2174404 w 2677922"/>
                    <a:gd name="connsiteY15" fmla="*/ 2395423 h 2672762"/>
                    <a:gd name="connsiteX16" fmla="*/ 2164084 w 2677922"/>
                    <a:gd name="connsiteY16" fmla="*/ 2404711 h 2672762"/>
                    <a:gd name="connsiteX17" fmla="*/ 2075336 w 2677922"/>
                    <a:gd name="connsiteY17" fmla="*/ 2401615 h 2672762"/>
                    <a:gd name="connsiteX18" fmla="*/ 1988652 w 2677922"/>
                    <a:gd name="connsiteY18" fmla="*/ 2320606 h 2672762"/>
                    <a:gd name="connsiteX19" fmla="*/ 1944277 w 2677922"/>
                    <a:gd name="connsiteY19" fmla="*/ 2311835 h 2672762"/>
                    <a:gd name="connsiteX20" fmla="*/ 1883392 w 2677922"/>
                    <a:gd name="connsiteY20" fmla="*/ 2346405 h 2672762"/>
                    <a:gd name="connsiteX21" fmla="*/ 1868429 w 2677922"/>
                    <a:gd name="connsiteY21" fmla="*/ 2391811 h 2672762"/>
                    <a:gd name="connsiteX22" fmla="*/ 1899388 w 2677922"/>
                    <a:gd name="connsiteY22" fmla="*/ 2526997 h 2672762"/>
                    <a:gd name="connsiteX23" fmla="*/ 1879264 w 2677922"/>
                    <a:gd name="connsiteY23" fmla="*/ 2571887 h 2672762"/>
                    <a:gd name="connsiteX24" fmla="*/ 1841082 w 2677922"/>
                    <a:gd name="connsiteY24" fmla="*/ 2588915 h 2672762"/>
                    <a:gd name="connsiteX25" fmla="*/ 1782777 w 2677922"/>
                    <a:gd name="connsiteY25" fmla="*/ 2568276 h 2672762"/>
                    <a:gd name="connsiteX26" fmla="*/ 1715184 w 2677922"/>
                    <a:gd name="connsiteY26" fmla="*/ 2459404 h 2672762"/>
                    <a:gd name="connsiteX27" fmla="*/ 1664618 w 2677922"/>
                    <a:gd name="connsiteY27" fmla="*/ 2435669 h 2672762"/>
                    <a:gd name="connsiteX28" fmla="*/ 1610440 w 2677922"/>
                    <a:gd name="connsiteY28" fmla="*/ 2450117 h 2672762"/>
                    <a:gd name="connsiteX29" fmla="*/ 1577418 w 2677922"/>
                    <a:gd name="connsiteY29" fmla="*/ 2495007 h 2672762"/>
                    <a:gd name="connsiteX30" fmla="*/ 1573806 w 2677922"/>
                    <a:gd name="connsiteY30" fmla="*/ 2616777 h 2672762"/>
                    <a:gd name="connsiteX31" fmla="*/ 1526852 w 2677922"/>
                    <a:gd name="connsiteY31" fmla="*/ 2672503 h 2672762"/>
                    <a:gd name="connsiteX32" fmla="*/ 1497441 w 2677922"/>
                    <a:gd name="connsiteY32" fmla="*/ 2676115 h 2672762"/>
                    <a:gd name="connsiteX33" fmla="*/ 1449972 w 2677922"/>
                    <a:gd name="connsiteY33" fmla="*/ 2644124 h 2672762"/>
                    <a:gd name="connsiteX34" fmla="*/ 1410241 w 2677922"/>
                    <a:gd name="connsiteY34" fmla="*/ 2514614 h 2672762"/>
                    <a:gd name="connsiteX35" fmla="*/ 1373091 w 2677922"/>
                    <a:gd name="connsiteY35" fmla="*/ 2482623 h 2672762"/>
                    <a:gd name="connsiteX36" fmla="*/ 1304982 w 2677922"/>
                    <a:gd name="connsiteY36" fmla="*/ 2483139 h 2672762"/>
                    <a:gd name="connsiteX37" fmla="*/ 1271959 w 2677922"/>
                    <a:gd name="connsiteY37" fmla="*/ 2511518 h 2672762"/>
                    <a:gd name="connsiteX38" fmla="*/ 1234293 w 2677922"/>
                    <a:gd name="connsiteY38" fmla="*/ 2633805 h 2672762"/>
                    <a:gd name="connsiteX39" fmla="*/ 1170828 w 2677922"/>
                    <a:gd name="connsiteY39" fmla="*/ 2674567 h 2672762"/>
                    <a:gd name="connsiteX40" fmla="*/ 1106847 w 2677922"/>
                    <a:gd name="connsiteY40" fmla="*/ 2602330 h 2672762"/>
                    <a:gd name="connsiteX41" fmla="*/ 1103751 w 2677922"/>
                    <a:gd name="connsiteY41" fmla="*/ 2491395 h 2672762"/>
                    <a:gd name="connsiteX42" fmla="*/ 1080532 w 2677922"/>
                    <a:gd name="connsiteY42" fmla="*/ 2454244 h 2672762"/>
                    <a:gd name="connsiteX43" fmla="*/ 1005199 w 2677922"/>
                    <a:gd name="connsiteY43" fmla="*/ 2435153 h 2672762"/>
                    <a:gd name="connsiteX44" fmla="*/ 969080 w 2677922"/>
                    <a:gd name="connsiteY44" fmla="*/ 2454244 h 2672762"/>
                    <a:gd name="connsiteX45" fmla="*/ 900456 w 2677922"/>
                    <a:gd name="connsiteY45" fmla="*/ 2564148 h 2672762"/>
                    <a:gd name="connsiteX46" fmla="*/ 836474 w 2677922"/>
                    <a:gd name="connsiteY46" fmla="*/ 2587367 h 2672762"/>
                    <a:gd name="connsiteX47" fmla="*/ 831830 w 2677922"/>
                    <a:gd name="connsiteY47" fmla="*/ 2585819 h 2672762"/>
                    <a:gd name="connsiteX48" fmla="*/ 785392 w 2677922"/>
                    <a:gd name="connsiteY48" fmla="*/ 2504810 h 2672762"/>
                    <a:gd name="connsiteX49" fmla="*/ 811707 w 2677922"/>
                    <a:gd name="connsiteY49" fmla="*/ 2390779 h 2672762"/>
                    <a:gd name="connsiteX50" fmla="*/ 794680 w 2677922"/>
                    <a:gd name="connsiteY50" fmla="*/ 2344341 h 2672762"/>
                    <a:gd name="connsiteX51" fmla="*/ 739470 w 2677922"/>
                    <a:gd name="connsiteY51" fmla="*/ 2312351 h 2672762"/>
                    <a:gd name="connsiteX52" fmla="*/ 689421 w 2677922"/>
                    <a:gd name="connsiteY52" fmla="*/ 2321638 h 2672762"/>
                    <a:gd name="connsiteX53" fmla="*/ 596029 w 2677922"/>
                    <a:gd name="connsiteY53" fmla="*/ 2408838 h 2672762"/>
                    <a:gd name="connsiteX54" fmla="*/ 530500 w 2677922"/>
                    <a:gd name="connsiteY54" fmla="*/ 2415030 h 2672762"/>
                    <a:gd name="connsiteX55" fmla="*/ 521212 w 2677922"/>
                    <a:gd name="connsiteY55" fmla="*/ 2408838 h 2672762"/>
                    <a:gd name="connsiteX56" fmla="*/ 500573 w 2677922"/>
                    <a:gd name="connsiteY56" fmla="*/ 2322670 h 2672762"/>
                    <a:gd name="connsiteX57" fmla="*/ 556298 w 2677922"/>
                    <a:gd name="connsiteY57" fmla="*/ 2217927 h 2672762"/>
                    <a:gd name="connsiteX58" fmla="*/ 552171 w 2677922"/>
                    <a:gd name="connsiteY58" fmla="*/ 2168909 h 2672762"/>
                    <a:gd name="connsiteX59" fmla="*/ 505733 w 2677922"/>
                    <a:gd name="connsiteY59" fmla="*/ 2122987 h 2672762"/>
                    <a:gd name="connsiteX60" fmla="*/ 457747 w 2677922"/>
                    <a:gd name="connsiteY60" fmla="*/ 2119375 h 2672762"/>
                    <a:gd name="connsiteX61" fmla="*/ 341652 w 2677922"/>
                    <a:gd name="connsiteY61" fmla="*/ 2180777 h 2672762"/>
                    <a:gd name="connsiteX62" fmla="*/ 278187 w 2677922"/>
                    <a:gd name="connsiteY62" fmla="*/ 2168909 h 2672762"/>
                    <a:gd name="connsiteX63" fmla="*/ 274059 w 2677922"/>
                    <a:gd name="connsiteY63" fmla="*/ 2164265 h 2672762"/>
                    <a:gd name="connsiteX64" fmla="*/ 276639 w 2677922"/>
                    <a:gd name="connsiteY64" fmla="*/ 2069325 h 2672762"/>
                    <a:gd name="connsiteX65" fmla="*/ 354551 w 2677922"/>
                    <a:gd name="connsiteY65" fmla="*/ 1986253 h 2672762"/>
                    <a:gd name="connsiteX66" fmla="*/ 363839 w 2677922"/>
                    <a:gd name="connsiteY66" fmla="*/ 1940847 h 2672762"/>
                    <a:gd name="connsiteX67" fmla="*/ 328237 w 2677922"/>
                    <a:gd name="connsiteY67" fmla="*/ 1878930 h 2672762"/>
                    <a:gd name="connsiteX68" fmla="*/ 283347 w 2677922"/>
                    <a:gd name="connsiteY68" fmla="*/ 1866030 h 2672762"/>
                    <a:gd name="connsiteX69" fmla="*/ 170864 w 2677922"/>
                    <a:gd name="connsiteY69" fmla="*/ 1891829 h 2672762"/>
                    <a:gd name="connsiteX70" fmla="*/ 155900 w 2677922"/>
                    <a:gd name="connsiteY70" fmla="*/ 1895441 h 2672762"/>
                    <a:gd name="connsiteX71" fmla="*/ 100175 w 2677922"/>
                    <a:gd name="connsiteY71" fmla="*/ 1868094 h 2672762"/>
                    <a:gd name="connsiteX72" fmla="*/ 87275 w 2677922"/>
                    <a:gd name="connsiteY72" fmla="*/ 1838168 h 2672762"/>
                    <a:gd name="connsiteX73" fmla="*/ 107915 w 2677922"/>
                    <a:gd name="connsiteY73" fmla="*/ 1779862 h 2672762"/>
                    <a:gd name="connsiteX74" fmla="*/ 213690 w 2677922"/>
                    <a:gd name="connsiteY74" fmla="*/ 1713817 h 2672762"/>
                    <a:gd name="connsiteX75" fmla="*/ 238972 w 2677922"/>
                    <a:gd name="connsiteY75" fmla="*/ 1654480 h 2672762"/>
                    <a:gd name="connsiteX76" fmla="*/ 222977 w 2677922"/>
                    <a:gd name="connsiteY76" fmla="*/ 1600818 h 2672762"/>
                    <a:gd name="connsiteX77" fmla="*/ 184279 w 2677922"/>
                    <a:gd name="connsiteY77" fmla="*/ 1575019 h 2672762"/>
                    <a:gd name="connsiteX78" fmla="*/ 59413 w 2677922"/>
                    <a:gd name="connsiteY78" fmla="*/ 1571407 h 2672762"/>
                    <a:gd name="connsiteX79" fmla="*/ 3687 w 2677922"/>
                    <a:gd name="connsiteY79" fmla="*/ 1524453 h 2672762"/>
                    <a:gd name="connsiteX80" fmla="*/ 1623 w 2677922"/>
                    <a:gd name="connsiteY80" fmla="*/ 1513618 h 2672762"/>
                    <a:gd name="connsiteX81" fmla="*/ 48577 w 2677922"/>
                    <a:gd name="connsiteY81" fmla="*/ 1442413 h 2672762"/>
                    <a:gd name="connsiteX82" fmla="*/ 160544 w 2677922"/>
                    <a:gd name="connsiteY82" fmla="*/ 1408358 h 2672762"/>
                    <a:gd name="connsiteX83" fmla="*/ 194083 w 2677922"/>
                    <a:gd name="connsiteY83" fmla="*/ 1370692 h 2672762"/>
                    <a:gd name="connsiteX84" fmla="*/ 192534 w 2677922"/>
                    <a:gd name="connsiteY84" fmla="*/ 1298971 h 2672762"/>
                    <a:gd name="connsiteX85" fmla="*/ 166220 w 2677922"/>
                    <a:gd name="connsiteY85" fmla="*/ 1269560 h 2672762"/>
                    <a:gd name="connsiteX86" fmla="*/ 47029 w 2677922"/>
                    <a:gd name="connsiteY86" fmla="*/ 1232926 h 2672762"/>
                    <a:gd name="connsiteX87" fmla="*/ 1623 w 2677922"/>
                    <a:gd name="connsiteY87" fmla="*/ 1166881 h 2672762"/>
                    <a:gd name="connsiteX88" fmla="*/ 6267 w 2677922"/>
                    <a:gd name="connsiteY88" fmla="*/ 1139534 h 2672762"/>
                    <a:gd name="connsiteX89" fmla="*/ 49093 w 2677922"/>
                    <a:gd name="connsiteY89" fmla="*/ 1105480 h 2672762"/>
                    <a:gd name="connsiteX90" fmla="*/ 164672 w 2677922"/>
                    <a:gd name="connsiteY90" fmla="*/ 1101868 h 2672762"/>
                    <a:gd name="connsiteX91" fmla="*/ 181699 w 2677922"/>
                    <a:gd name="connsiteY91" fmla="*/ 1101352 h 2672762"/>
                    <a:gd name="connsiteX92" fmla="*/ 227621 w 2677922"/>
                    <a:gd name="connsiteY92" fmla="*/ 1065233 h 2672762"/>
                    <a:gd name="connsiteX93" fmla="*/ 241036 w 2677922"/>
                    <a:gd name="connsiteY93" fmla="*/ 1014152 h 2672762"/>
                    <a:gd name="connsiteX94" fmla="*/ 219366 w 2677922"/>
                    <a:gd name="connsiteY94" fmla="*/ 965650 h 2672762"/>
                    <a:gd name="connsiteX95" fmla="*/ 113590 w 2677922"/>
                    <a:gd name="connsiteY95" fmla="*/ 899605 h 2672762"/>
                    <a:gd name="connsiteX96" fmla="*/ 89855 w 2677922"/>
                    <a:gd name="connsiteY96" fmla="*/ 832012 h 2672762"/>
                    <a:gd name="connsiteX97" fmla="*/ 104818 w 2677922"/>
                    <a:gd name="connsiteY97" fmla="*/ 799505 h 2672762"/>
                    <a:gd name="connsiteX98" fmla="*/ 151256 w 2677922"/>
                    <a:gd name="connsiteY98" fmla="*/ 779898 h 2672762"/>
                    <a:gd name="connsiteX99" fmla="*/ 283347 w 2677922"/>
                    <a:gd name="connsiteY99" fmla="*/ 810341 h 2672762"/>
                    <a:gd name="connsiteX100" fmla="*/ 331332 w 2677922"/>
                    <a:gd name="connsiteY100" fmla="*/ 794345 h 2672762"/>
                    <a:gd name="connsiteX101" fmla="*/ 363839 w 2677922"/>
                    <a:gd name="connsiteY101" fmla="*/ 737588 h 2672762"/>
                    <a:gd name="connsiteX102" fmla="*/ 354551 w 2677922"/>
                    <a:gd name="connsiteY102" fmla="*/ 689086 h 2672762"/>
                    <a:gd name="connsiteX103" fmla="*/ 266835 w 2677922"/>
                    <a:gd name="connsiteY103" fmla="*/ 595694 h 2672762"/>
                    <a:gd name="connsiteX104" fmla="*/ 261675 w 2677922"/>
                    <a:gd name="connsiteY104" fmla="*/ 529133 h 2672762"/>
                    <a:gd name="connsiteX105" fmla="*/ 270447 w 2677922"/>
                    <a:gd name="connsiteY105" fmla="*/ 516233 h 2672762"/>
                    <a:gd name="connsiteX106" fmla="*/ 349907 w 2677922"/>
                    <a:gd name="connsiteY106" fmla="*/ 498690 h 2672762"/>
                    <a:gd name="connsiteX107" fmla="*/ 457231 w 2677922"/>
                    <a:gd name="connsiteY107" fmla="*/ 555964 h 2672762"/>
                    <a:gd name="connsiteX108" fmla="*/ 507797 w 2677922"/>
                    <a:gd name="connsiteY108" fmla="*/ 551320 h 2672762"/>
                    <a:gd name="connsiteX109" fmla="*/ 551139 w 2677922"/>
                    <a:gd name="connsiteY109" fmla="*/ 508494 h 2672762"/>
                    <a:gd name="connsiteX110" fmla="*/ 556815 w 2677922"/>
                    <a:gd name="connsiteY110" fmla="*/ 456896 h 2672762"/>
                    <a:gd name="connsiteX111" fmla="*/ 494381 w 2677922"/>
                    <a:gd name="connsiteY111" fmla="*/ 339769 h 2672762"/>
                    <a:gd name="connsiteX112" fmla="*/ 505217 w 2677922"/>
                    <a:gd name="connsiteY112" fmla="*/ 280432 h 2672762"/>
                    <a:gd name="connsiteX113" fmla="*/ 537723 w 2677922"/>
                    <a:gd name="connsiteY113" fmla="*/ 256181 h 2672762"/>
                    <a:gd name="connsiteX114" fmla="*/ 590353 w 2677922"/>
                    <a:gd name="connsiteY114" fmla="*/ 261857 h 2672762"/>
                    <a:gd name="connsiteX115" fmla="*/ 679617 w 2677922"/>
                    <a:gd name="connsiteY115" fmla="*/ 344929 h 2672762"/>
                    <a:gd name="connsiteX116" fmla="*/ 754950 w 2677922"/>
                    <a:gd name="connsiteY116" fmla="*/ 355765 h 2672762"/>
                    <a:gd name="connsiteX117" fmla="*/ 797260 w 2677922"/>
                    <a:gd name="connsiteY117" fmla="*/ 329450 h 2672762"/>
                    <a:gd name="connsiteX118" fmla="*/ 811707 w 2677922"/>
                    <a:gd name="connsiteY118" fmla="*/ 285076 h 2672762"/>
                    <a:gd name="connsiteX119" fmla="*/ 781781 w 2677922"/>
                    <a:gd name="connsiteY119" fmla="*/ 156081 h 2672762"/>
                    <a:gd name="connsiteX120" fmla="*/ 807064 w 2677922"/>
                    <a:gd name="connsiteY120" fmla="*/ 100872 h 2672762"/>
                    <a:gd name="connsiteX121" fmla="*/ 841634 w 2677922"/>
                    <a:gd name="connsiteY121" fmla="*/ 86424 h 2672762"/>
                    <a:gd name="connsiteX122" fmla="*/ 896328 w 2677922"/>
                    <a:gd name="connsiteY122" fmla="*/ 106031 h 2672762"/>
                    <a:gd name="connsiteX123" fmla="*/ 965469 w 2677922"/>
                    <a:gd name="connsiteY123" fmla="*/ 217483 h 2672762"/>
                    <a:gd name="connsiteX124" fmla="*/ 1013455 w 2677922"/>
                    <a:gd name="connsiteY124" fmla="*/ 240702 h 2672762"/>
                    <a:gd name="connsiteX125" fmla="*/ 1077952 w 2677922"/>
                    <a:gd name="connsiteY125" fmla="*/ 222642 h 2672762"/>
                    <a:gd name="connsiteX126" fmla="*/ 1101687 w 2677922"/>
                    <a:gd name="connsiteY126" fmla="*/ 188072 h 2672762"/>
                    <a:gd name="connsiteX127" fmla="*/ 1106847 w 2677922"/>
                    <a:gd name="connsiteY127" fmla="*/ 53918 h 2672762"/>
                    <a:gd name="connsiteX128" fmla="*/ 1145029 w 2677922"/>
                    <a:gd name="connsiteY128" fmla="*/ 4900 h 2672762"/>
                    <a:gd name="connsiteX129" fmla="*/ 1158960 w 2677922"/>
                    <a:gd name="connsiteY129" fmla="*/ 1804 h 2672762"/>
                    <a:gd name="connsiteX130" fmla="*/ 1235841 w 2677922"/>
                    <a:gd name="connsiteY130" fmla="*/ 48758 h 2672762"/>
                    <a:gd name="connsiteX131" fmla="*/ 1269895 w 2677922"/>
                    <a:gd name="connsiteY131" fmla="*/ 162273 h 2672762"/>
                    <a:gd name="connsiteX132" fmla="*/ 1303434 w 2677922"/>
                    <a:gd name="connsiteY132" fmla="*/ 192716 h 2672762"/>
                    <a:gd name="connsiteX133" fmla="*/ 1376702 w 2677922"/>
                    <a:gd name="connsiteY133" fmla="*/ 192716 h 2672762"/>
                    <a:gd name="connsiteX134" fmla="*/ 1409209 w 2677922"/>
                    <a:gd name="connsiteY134" fmla="*/ 163305 h 2672762"/>
                    <a:gd name="connsiteX135" fmla="*/ 1447392 w 2677922"/>
                    <a:gd name="connsiteY135" fmla="*/ 37922 h 2672762"/>
                    <a:gd name="connsiteX136" fmla="*/ 1499505 w 2677922"/>
                    <a:gd name="connsiteY136" fmla="*/ 256 h 2672762"/>
                    <a:gd name="connsiteX137" fmla="*/ 1513436 w 2677922"/>
                    <a:gd name="connsiteY137" fmla="*/ 772 h 2672762"/>
                    <a:gd name="connsiteX138" fmla="*/ 1573290 w 2677922"/>
                    <a:gd name="connsiteY138" fmla="*/ 65269 h 2672762"/>
                    <a:gd name="connsiteX139" fmla="*/ 1576902 w 2677922"/>
                    <a:gd name="connsiteY139" fmla="*/ 185492 h 2672762"/>
                    <a:gd name="connsiteX140" fmla="*/ 1598057 w 2677922"/>
                    <a:gd name="connsiteY140" fmla="*/ 220578 h 2672762"/>
                    <a:gd name="connsiteX141" fmla="*/ 1674422 w 2677922"/>
                    <a:gd name="connsiteY141" fmla="*/ 240702 h 2672762"/>
                    <a:gd name="connsiteX142" fmla="*/ 1710540 w 2677922"/>
                    <a:gd name="connsiteY142" fmla="*/ 221610 h 2672762"/>
                    <a:gd name="connsiteX143" fmla="*/ 1779165 w 2677922"/>
                    <a:gd name="connsiteY143" fmla="*/ 111707 h 2672762"/>
                    <a:gd name="connsiteX144" fmla="*/ 1845726 w 2677922"/>
                    <a:gd name="connsiteY144" fmla="*/ 88488 h 2672762"/>
                    <a:gd name="connsiteX145" fmla="*/ 1857594 w 2677922"/>
                    <a:gd name="connsiteY145" fmla="*/ 92616 h 2672762"/>
                    <a:gd name="connsiteX146" fmla="*/ 1895260 w 2677922"/>
                    <a:gd name="connsiteY146" fmla="*/ 166401 h 2672762"/>
                    <a:gd name="connsiteX147" fmla="*/ 1868429 w 2677922"/>
                    <a:gd name="connsiteY147" fmla="*/ 281980 h 2672762"/>
                    <a:gd name="connsiteX148" fmla="*/ 1887004 w 2677922"/>
                    <a:gd name="connsiteY148" fmla="*/ 332030 h 2672762"/>
                    <a:gd name="connsiteX149" fmla="*/ 1946857 w 2677922"/>
                    <a:gd name="connsiteY149" fmla="*/ 365052 h 2672762"/>
                    <a:gd name="connsiteX150" fmla="*/ 1986588 w 2677922"/>
                    <a:gd name="connsiteY150" fmla="*/ 355765 h 2672762"/>
                    <a:gd name="connsiteX151" fmla="*/ 2081528 w 2677922"/>
                    <a:gd name="connsiteY151" fmla="*/ 267532 h 2672762"/>
                    <a:gd name="connsiteX152" fmla="*/ 2151701 w 2677922"/>
                    <a:gd name="connsiteY152" fmla="*/ 261857 h 2672762"/>
                    <a:gd name="connsiteX153" fmla="*/ 2155312 w 2677922"/>
                    <a:gd name="connsiteY153" fmla="*/ 264437 h 2672762"/>
                    <a:gd name="connsiteX154" fmla="*/ 2177500 w 2677922"/>
                    <a:gd name="connsiteY154" fmla="*/ 353701 h 2672762"/>
                    <a:gd name="connsiteX155" fmla="*/ 2122290 w 2677922"/>
                    <a:gd name="connsiteY155" fmla="*/ 456896 h 2672762"/>
                    <a:gd name="connsiteX156" fmla="*/ 2126934 w 2677922"/>
                    <a:gd name="connsiteY156" fmla="*/ 505914 h 2672762"/>
                    <a:gd name="connsiteX157" fmla="*/ 2173372 w 2677922"/>
                    <a:gd name="connsiteY157" fmla="*/ 551836 h 2672762"/>
                    <a:gd name="connsiteX158" fmla="*/ 2219810 w 2677922"/>
                    <a:gd name="connsiteY158" fmla="*/ 555964 h 2672762"/>
                    <a:gd name="connsiteX159" fmla="*/ 2336937 w 2677922"/>
                    <a:gd name="connsiteY159" fmla="*/ 494046 h 2672762"/>
                    <a:gd name="connsiteX160" fmla="*/ 2400917 w 2677922"/>
                    <a:gd name="connsiteY160" fmla="*/ 507462 h 2672762"/>
                    <a:gd name="connsiteX161" fmla="*/ 2420525 w 2677922"/>
                    <a:gd name="connsiteY161" fmla="*/ 533777 h 2672762"/>
                    <a:gd name="connsiteX162" fmla="*/ 2415365 w 2677922"/>
                    <a:gd name="connsiteY162" fmla="*/ 591566 h 2672762"/>
                    <a:gd name="connsiteX163" fmla="*/ 2321973 w 2677922"/>
                    <a:gd name="connsiteY163" fmla="*/ 692182 h 2672762"/>
                    <a:gd name="connsiteX164" fmla="*/ 2313718 w 2677922"/>
                    <a:gd name="connsiteY164" fmla="*/ 733460 h 2672762"/>
                    <a:gd name="connsiteX165" fmla="*/ 2349320 w 2677922"/>
                    <a:gd name="connsiteY165" fmla="*/ 795377 h 2672762"/>
                    <a:gd name="connsiteX166" fmla="*/ 2394726 w 2677922"/>
                    <a:gd name="connsiteY166" fmla="*/ 810341 h 2672762"/>
                    <a:gd name="connsiteX167" fmla="*/ 2526816 w 2677922"/>
                    <a:gd name="connsiteY167" fmla="*/ 780414 h 2672762"/>
                    <a:gd name="connsiteX168" fmla="*/ 2575834 w 2677922"/>
                    <a:gd name="connsiteY168" fmla="*/ 803117 h 2672762"/>
                    <a:gd name="connsiteX169" fmla="*/ 2591313 w 2677922"/>
                    <a:gd name="connsiteY169" fmla="*/ 838719 h 2672762"/>
                    <a:gd name="connsiteX170" fmla="*/ 2570158 w 2677922"/>
                    <a:gd name="connsiteY170" fmla="*/ 896509 h 2672762"/>
                    <a:gd name="connsiteX171" fmla="*/ 2461287 w 2677922"/>
                    <a:gd name="connsiteY171" fmla="*/ 964102 h 2672762"/>
                    <a:gd name="connsiteX172" fmla="*/ 2438068 w 2677922"/>
                    <a:gd name="connsiteY172" fmla="*/ 1014668 h 2672762"/>
                    <a:gd name="connsiteX173" fmla="*/ 2454063 w 2677922"/>
                    <a:gd name="connsiteY173" fmla="*/ 1073489 h 2672762"/>
                    <a:gd name="connsiteX174" fmla="*/ 2492762 w 2677922"/>
                    <a:gd name="connsiteY174" fmla="*/ 1100836 h 2672762"/>
                    <a:gd name="connsiteX175" fmla="*/ 2628464 w 2677922"/>
                    <a:gd name="connsiteY175" fmla="*/ 1105996 h 2672762"/>
                    <a:gd name="connsiteX176" fmla="*/ 2672322 w 2677922"/>
                    <a:gd name="connsiteY176" fmla="*/ 1140566 h 2672762"/>
                    <a:gd name="connsiteX177" fmla="*/ 2677998 w 2677922"/>
                    <a:gd name="connsiteY177" fmla="*/ 1182360 h 2672762"/>
                    <a:gd name="connsiteX178" fmla="*/ 2644459 w 2677922"/>
                    <a:gd name="connsiteY178" fmla="*/ 1229830 h 2672762"/>
                    <a:gd name="connsiteX179" fmla="*/ 2522172 w 2677922"/>
                    <a:gd name="connsiteY179" fmla="*/ 1267497 h 2672762"/>
                    <a:gd name="connsiteX180" fmla="*/ 2483990 w 2677922"/>
                    <a:gd name="connsiteY180" fmla="*/ 1315998 h 2672762"/>
                    <a:gd name="connsiteX181" fmla="*/ 2486570 w 2677922"/>
                    <a:gd name="connsiteY181" fmla="*/ 1379980 h 2672762"/>
                    <a:gd name="connsiteX182" fmla="*/ 2512885 w 2677922"/>
                    <a:gd name="connsiteY182" fmla="*/ 1407842 h 2672762"/>
                    <a:gd name="connsiteX183" fmla="*/ 2641363 w 2677922"/>
                    <a:gd name="connsiteY183" fmla="*/ 1447057 h 2672762"/>
                    <a:gd name="connsiteX184" fmla="*/ 2677998 w 2677922"/>
                    <a:gd name="connsiteY184" fmla="*/ 1498138 h 2672762"/>
                    <a:gd name="connsiteX185" fmla="*/ 2677998 w 2677922"/>
                    <a:gd name="connsiteY185" fmla="*/ 1507426 h 2672762"/>
                    <a:gd name="connsiteX186" fmla="*/ 2611952 w 2677922"/>
                    <a:gd name="connsiteY186" fmla="*/ 1572955 h 2672762"/>
                    <a:gd name="connsiteX187" fmla="*/ 2490182 w 2677922"/>
                    <a:gd name="connsiteY187" fmla="*/ 1576567 h 2672762"/>
                    <a:gd name="connsiteX188" fmla="*/ 2457675 w 2677922"/>
                    <a:gd name="connsiteY188" fmla="*/ 1596690 h 2672762"/>
                    <a:gd name="connsiteX189" fmla="*/ 2437036 w 2677922"/>
                    <a:gd name="connsiteY189" fmla="*/ 1673055 h 2672762"/>
                    <a:gd name="connsiteX190" fmla="*/ 2457159 w 2677922"/>
                    <a:gd name="connsiteY190" fmla="*/ 1710205 h 2672762"/>
                    <a:gd name="connsiteX191" fmla="*/ 2564483 w 2677922"/>
                    <a:gd name="connsiteY191" fmla="*/ 1777282 h 2672762"/>
                    <a:gd name="connsiteX192" fmla="*/ 2588733 w 2677922"/>
                    <a:gd name="connsiteY192" fmla="*/ 1845907 h 2672762"/>
                    <a:gd name="connsiteX193" fmla="*/ 2571706 w 2677922"/>
                    <a:gd name="connsiteY193" fmla="*/ 1880994 h 2672762"/>
                    <a:gd name="connsiteX194" fmla="*/ 2538684 w 2677922"/>
                    <a:gd name="connsiteY194" fmla="*/ 1897505 h 2672762"/>
                    <a:gd name="connsiteX195" fmla="*/ 1338521 w 2677922"/>
                    <a:gd name="connsiteY195" fmla="*/ 2312867 h 2672762"/>
                    <a:gd name="connsiteX196" fmla="*/ 2316814 w 2677922"/>
                    <a:gd name="connsiteY196" fmla="*/ 1335605 h 2672762"/>
                    <a:gd name="connsiteX197" fmla="*/ 1340068 w 2677922"/>
                    <a:gd name="connsiteY197" fmla="*/ 359376 h 2672762"/>
                    <a:gd name="connsiteX198" fmla="*/ 361775 w 2677922"/>
                    <a:gd name="connsiteY198" fmla="*/ 1331994 h 2672762"/>
                    <a:gd name="connsiteX199" fmla="*/ 1338521 w 2677922"/>
                    <a:gd name="connsiteY199" fmla="*/ 2312867 h 26727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  <a:cxn ang="0">
                      <a:pos x="connsiteX151" y="connsiteY151"/>
                    </a:cxn>
                    <a:cxn ang="0">
                      <a:pos x="connsiteX152" y="connsiteY152"/>
                    </a:cxn>
                    <a:cxn ang="0">
                      <a:pos x="connsiteX153" y="connsiteY153"/>
                    </a:cxn>
                    <a:cxn ang="0">
                      <a:pos x="connsiteX154" y="connsiteY154"/>
                    </a:cxn>
                    <a:cxn ang="0">
                      <a:pos x="connsiteX155" y="connsiteY155"/>
                    </a:cxn>
                    <a:cxn ang="0">
                      <a:pos x="connsiteX156" y="connsiteY156"/>
                    </a:cxn>
                    <a:cxn ang="0">
                      <a:pos x="connsiteX157" y="connsiteY157"/>
                    </a:cxn>
                    <a:cxn ang="0">
                      <a:pos x="connsiteX158" y="connsiteY158"/>
                    </a:cxn>
                    <a:cxn ang="0">
                      <a:pos x="connsiteX159" y="connsiteY159"/>
                    </a:cxn>
                    <a:cxn ang="0">
                      <a:pos x="connsiteX160" y="connsiteY160"/>
                    </a:cxn>
                    <a:cxn ang="0">
                      <a:pos x="connsiteX161" y="connsiteY161"/>
                    </a:cxn>
                    <a:cxn ang="0">
                      <a:pos x="connsiteX162" y="connsiteY162"/>
                    </a:cxn>
                    <a:cxn ang="0">
                      <a:pos x="connsiteX163" y="connsiteY163"/>
                    </a:cxn>
                    <a:cxn ang="0">
                      <a:pos x="connsiteX164" y="connsiteY164"/>
                    </a:cxn>
                    <a:cxn ang="0">
                      <a:pos x="connsiteX165" y="connsiteY165"/>
                    </a:cxn>
                    <a:cxn ang="0">
                      <a:pos x="connsiteX166" y="connsiteY166"/>
                    </a:cxn>
                    <a:cxn ang="0">
                      <a:pos x="connsiteX167" y="connsiteY167"/>
                    </a:cxn>
                    <a:cxn ang="0">
                      <a:pos x="connsiteX168" y="connsiteY168"/>
                    </a:cxn>
                    <a:cxn ang="0">
                      <a:pos x="connsiteX169" y="connsiteY169"/>
                    </a:cxn>
                    <a:cxn ang="0">
                      <a:pos x="connsiteX170" y="connsiteY170"/>
                    </a:cxn>
                    <a:cxn ang="0">
                      <a:pos x="connsiteX171" y="connsiteY171"/>
                    </a:cxn>
                    <a:cxn ang="0">
                      <a:pos x="connsiteX172" y="connsiteY172"/>
                    </a:cxn>
                    <a:cxn ang="0">
                      <a:pos x="connsiteX173" y="connsiteY173"/>
                    </a:cxn>
                    <a:cxn ang="0">
                      <a:pos x="connsiteX174" y="connsiteY174"/>
                    </a:cxn>
                    <a:cxn ang="0">
                      <a:pos x="connsiteX175" y="connsiteY175"/>
                    </a:cxn>
                    <a:cxn ang="0">
                      <a:pos x="connsiteX176" y="connsiteY176"/>
                    </a:cxn>
                    <a:cxn ang="0">
                      <a:pos x="connsiteX177" y="connsiteY177"/>
                    </a:cxn>
                    <a:cxn ang="0">
                      <a:pos x="connsiteX178" y="connsiteY178"/>
                    </a:cxn>
                    <a:cxn ang="0">
                      <a:pos x="connsiteX179" y="connsiteY179"/>
                    </a:cxn>
                    <a:cxn ang="0">
                      <a:pos x="connsiteX180" y="connsiteY180"/>
                    </a:cxn>
                    <a:cxn ang="0">
                      <a:pos x="connsiteX181" y="connsiteY181"/>
                    </a:cxn>
                    <a:cxn ang="0">
                      <a:pos x="connsiteX182" y="connsiteY182"/>
                    </a:cxn>
                    <a:cxn ang="0">
                      <a:pos x="connsiteX183" y="connsiteY183"/>
                    </a:cxn>
                    <a:cxn ang="0">
                      <a:pos x="connsiteX184" y="connsiteY184"/>
                    </a:cxn>
                    <a:cxn ang="0">
                      <a:pos x="connsiteX185" y="connsiteY185"/>
                    </a:cxn>
                    <a:cxn ang="0">
                      <a:pos x="connsiteX186" y="connsiteY186"/>
                    </a:cxn>
                    <a:cxn ang="0">
                      <a:pos x="connsiteX187" y="connsiteY187"/>
                    </a:cxn>
                    <a:cxn ang="0">
                      <a:pos x="connsiteX188" y="connsiteY188"/>
                    </a:cxn>
                    <a:cxn ang="0">
                      <a:pos x="connsiteX189" y="connsiteY189"/>
                    </a:cxn>
                    <a:cxn ang="0">
                      <a:pos x="connsiteX190" y="connsiteY190"/>
                    </a:cxn>
                    <a:cxn ang="0">
                      <a:pos x="connsiteX191" y="connsiteY191"/>
                    </a:cxn>
                    <a:cxn ang="0">
                      <a:pos x="connsiteX192" y="connsiteY192"/>
                    </a:cxn>
                    <a:cxn ang="0">
                      <a:pos x="connsiteX193" y="connsiteY193"/>
                    </a:cxn>
                    <a:cxn ang="0">
                      <a:pos x="connsiteX194" y="connsiteY194"/>
                    </a:cxn>
                    <a:cxn ang="0">
                      <a:pos x="connsiteX195" y="connsiteY195"/>
                    </a:cxn>
                    <a:cxn ang="0">
                      <a:pos x="connsiteX196" y="connsiteY196"/>
                    </a:cxn>
                    <a:cxn ang="0">
                      <a:pos x="connsiteX197" y="connsiteY197"/>
                    </a:cxn>
                    <a:cxn ang="0">
                      <a:pos x="connsiteX198" y="connsiteY198"/>
                    </a:cxn>
                    <a:cxn ang="0">
                      <a:pos x="connsiteX199" y="connsiteY199"/>
                    </a:cxn>
                  </a:cxnLst>
                  <a:rect l="l" t="t" r="r" b="b"/>
                  <a:pathLst>
                    <a:path w="2677922" h="2672762">
                      <a:moveTo>
                        <a:pt x="2538684" y="1897505"/>
                      </a:moveTo>
                      <a:cubicBezTo>
                        <a:pt x="2511337" y="1891313"/>
                        <a:pt x="2483990" y="1885121"/>
                        <a:pt x="2456643" y="1879446"/>
                      </a:cubicBezTo>
                      <a:cubicBezTo>
                        <a:pt x="2434456" y="1874286"/>
                        <a:pt x="2411753" y="1869642"/>
                        <a:pt x="2389566" y="1863966"/>
                      </a:cubicBezTo>
                      <a:cubicBezTo>
                        <a:pt x="2375119" y="1860354"/>
                        <a:pt x="2363767" y="1864482"/>
                        <a:pt x="2354479" y="1874802"/>
                      </a:cubicBezTo>
                      <a:cubicBezTo>
                        <a:pt x="2335389" y="1896989"/>
                        <a:pt x="2320425" y="1922272"/>
                        <a:pt x="2312170" y="1950651"/>
                      </a:cubicBezTo>
                      <a:cubicBezTo>
                        <a:pt x="2308042" y="1964066"/>
                        <a:pt x="2314234" y="1973869"/>
                        <a:pt x="2322489" y="1983157"/>
                      </a:cubicBezTo>
                      <a:cubicBezTo>
                        <a:pt x="2352416" y="2015664"/>
                        <a:pt x="2382858" y="2048170"/>
                        <a:pt x="2412785" y="2080161"/>
                      </a:cubicBezTo>
                      <a:cubicBezTo>
                        <a:pt x="2435488" y="2104412"/>
                        <a:pt x="2436520" y="2118859"/>
                        <a:pt x="2418461" y="2146722"/>
                      </a:cubicBezTo>
                      <a:cubicBezTo>
                        <a:pt x="2417429" y="2148270"/>
                        <a:pt x="2416397" y="2150334"/>
                        <a:pt x="2414849" y="2151882"/>
                      </a:cubicBezTo>
                      <a:cubicBezTo>
                        <a:pt x="2380795" y="2197804"/>
                        <a:pt x="2365831" y="2198320"/>
                        <a:pt x="2324037" y="2174585"/>
                      </a:cubicBezTo>
                      <a:cubicBezTo>
                        <a:pt x="2289982" y="2154978"/>
                        <a:pt x="2253864" y="2137434"/>
                        <a:pt x="2219294" y="2118859"/>
                      </a:cubicBezTo>
                      <a:cubicBezTo>
                        <a:pt x="2204846" y="2111120"/>
                        <a:pt x="2191431" y="2111120"/>
                        <a:pt x="2178531" y="2120407"/>
                      </a:cubicBezTo>
                      <a:cubicBezTo>
                        <a:pt x="2157892" y="2134855"/>
                        <a:pt x="2140349" y="2152398"/>
                        <a:pt x="2125386" y="2172521"/>
                      </a:cubicBezTo>
                      <a:cubicBezTo>
                        <a:pt x="2114550" y="2186968"/>
                        <a:pt x="2114034" y="2201416"/>
                        <a:pt x="2122806" y="2217411"/>
                      </a:cubicBezTo>
                      <a:cubicBezTo>
                        <a:pt x="2143961" y="2256109"/>
                        <a:pt x="2164600" y="2295323"/>
                        <a:pt x="2184723" y="2334538"/>
                      </a:cubicBezTo>
                      <a:cubicBezTo>
                        <a:pt x="2198655" y="2361885"/>
                        <a:pt x="2196591" y="2374268"/>
                        <a:pt x="2174404" y="2395423"/>
                      </a:cubicBezTo>
                      <a:cubicBezTo>
                        <a:pt x="2170792" y="2398519"/>
                        <a:pt x="2167696" y="2402131"/>
                        <a:pt x="2164084" y="2404711"/>
                      </a:cubicBezTo>
                      <a:cubicBezTo>
                        <a:pt x="2131062" y="2428962"/>
                        <a:pt x="2114034" y="2440829"/>
                        <a:pt x="2075336" y="2401615"/>
                      </a:cubicBezTo>
                      <a:cubicBezTo>
                        <a:pt x="2047473" y="2373236"/>
                        <a:pt x="2017547" y="2347953"/>
                        <a:pt x="1988652" y="2320606"/>
                      </a:cubicBezTo>
                      <a:cubicBezTo>
                        <a:pt x="1975236" y="2307707"/>
                        <a:pt x="1960789" y="2305127"/>
                        <a:pt x="1944277" y="2311835"/>
                      </a:cubicBezTo>
                      <a:cubicBezTo>
                        <a:pt x="1922607" y="2320606"/>
                        <a:pt x="1901968" y="2331958"/>
                        <a:pt x="1883392" y="2346405"/>
                      </a:cubicBezTo>
                      <a:cubicBezTo>
                        <a:pt x="1867913" y="2358273"/>
                        <a:pt x="1863785" y="2373236"/>
                        <a:pt x="1868429" y="2391811"/>
                      </a:cubicBezTo>
                      <a:cubicBezTo>
                        <a:pt x="1879264" y="2436701"/>
                        <a:pt x="1889584" y="2482107"/>
                        <a:pt x="1899388" y="2526997"/>
                      </a:cubicBezTo>
                      <a:cubicBezTo>
                        <a:pt x="1903516" y="2546604"/>
                        <a:pt x="1896808" y="2561568"/>
                        <a:pt x="1879264" y="2571887"/>
                      </a:cubicBezTo>
                      <a:cubicBezTo>
                        <a:pt x="1867397" y="2579111"/>
                        <a:pt x="1854498" y="2584787"/>
                        <a:pt x="1841082" y="2588915"/>
                      </a:cubicBezTo>
                      <a:cubicBezTo>
                        <a:pt x="1813736" y="2597686"/>
                        <a:pt x="1798256" y="2592526"/>
                        <a:pt x="1782777" y="2568276"/>
                      </a:cubicBezTo>
                      <a:cubicBezTo>
                        <a:pt x="1760074" y="2532157"/>
                        <a:pt x="1736855" y="2496555"/>
                        <a:pt x="1715184" y="2459404"/>
                      </a:cubicBezTo>
                      <a:cubicBezTo>
                        <a:pt x="1703316" y="2439281"/>
                        <a:pt x="1687837" y="2431542"/>
                        <a:pt x="1664618" y="2435669"/>
                      </a:cubicBezTo>
                      <a:cubicBezTo>
                        <a:pt x="1646043" y="2439281"/>
                        <a:pt x="1627984" y="2443925"/>
                        <a:pt x="1610440" y="2450117"/>
                      </a:cubicBezTo>
                      <a:cubicBezTo>
                        <a:pt x="1586190" y="2458888"/>
                        <a:pt x="1578450" y="2469208"/>
                        <a:pt x="1577418" y="2495007"/>
                      </a:cubicBezTo>
                      <a:cubicBezTo>
                        <a:pt x="1575870" y="2535769"/>
                        <a:pt x="1574838" y="2576015"/>
                        <a:pt x="1573806" y="2616777"/>
                      </a:cubicBezTo>
                      <a:cubicBezTo>
                        <a:pt x="1572774" y="2653928"/>
                        <a:pt x="1563487" y="2665795"/>
                        <a:pt x="1526852" y="2672503"/>
                      </a:cubicBezTo>
                      <a:cubicBezTo>
                        <a:pt x="1517049" y="2674567"/>
                        <a:pt x="1507245" y="2675599"/>
                        <a:pt x="1497441" y="2676115"/>
                      </a:cubicBezTo>
                      <a:cubicBezTo>
                        <a:pt x="1473191" y="2677663"/>
                        <a:pt x="1457711" y="2667859"/>
                        <a:pt x="1449972" y="2644124"/>
                      </a:cubicBezTo>
                      <a:cubicBezTo>
                        <a:pt x="1436040" y="2600782"/>
                        <a:pt x="1422624" y="2557956"/>
                        <a:pt x="1410241" y="2514614"/>
                      </a:cubicBezTo>
                      <a:cubicBezTo>
                        <a:pt x="1404565" y="2495007"/>
                        <a:pt x="1392698" y="2485719"/>
                        <a:pt x="1373091" y="2482623"/>
                      </a:cubicBezTo>
                      <a:cubicBezTo>
                        <a:pt x="1350388" y="2479527"/>
                        <a:pt x="1327685" y="2479527"/>
                        <a:pt x="1304982" y="2483139"/>
                      </a:cubicBezTo>
                      <a:cubicBezTo>
                        <a:pt x="1287955" y="2485719"/>
                        <a:pt x="1277119" y="2494491"/>
                        <a:pt x="1271959" y="2511518"/>
                      </a:cubicBezTo>
                      <a:cubicBezTo>
                        <a:pt x="1260092" y="2552280"/>
                        <a:pt x="1247192" y="2593042"/>
                        <a:pt x="1234293" y="2633805"/>
                      </a:cubicBezTo>
                      <a:cubicBezTo>
                        <a:pt x="1222941" y="2670439"/>
                        <a:pt x="1208494" y="2679727"/>
                        <a:pt x="1170828" y="2674567"/>
                      </a:cubicBezTo>
                      <a:cubicBezTo>
                        <a:pt x="1114070" y="2666827"/>
                        <a:pt x="1107362" y="2659087"/>
                        <a:pt x="1106847" y="2602330"/>
                      </a:cubicBezTo>
                      <a:cubicBezTo>
                        <a:pt x="1106331" y="2565180"/>
                        <a:pt x="1104783" y="2528545"/>
                        <a:pt x="1103751" y="2491395"/>
                      </a:cubicBezTo>
                      <a:cubicBezTo>
                        <a:pt x="1103234" y="2474368"/>
                        <a:pt x="1096527" y="2460952"/>
                        <a:pt x="1080532" y="2454244"/>
                      </a:cubicBezTo>
                      <a:cubicBezTo>
                        <a:pt x="1056281" y="2443925"/>
                        <a:pt x="1031514" y="2436701"/>
                        <a:pt x="1005199" y="2435153"/>
                      </a:cubicBezTo>
                      <a:cubicBezTo>
                        <a:pt x="989203" y="2434121"/>
                        <a:pt x="977852" y="2440313"/>
                        <a:pt x="969080" y="2454244"/>
                      </a:cubicBezTo>
                      <a:cubicBezTo>
                        <a:pt x="946894" y="2491395"/>
                        <a:pt x="923159" y="2527513"/>
                        <a:pt x="900456" y="2564148"/>
                      </a:cubicBezTo>
                      <a:cubicBezTo>
                        <a:pt x="882396" y="2593042"/>
                        <a:pt x="868465" y="2598202"/>
                        <a:pt x="836474" y="2587367"/>
                      </a:cubicBezTo>
                      <a:cubicBezTo>
                        <a:pt x="834926" y="2586851"/>
                        <a:pt x="833379" y="2586335"/>
                        <a:pt x="831830" y="2585819"/>
                      </a:cubicBezTo>
                      <a:cubicBezTo>
                        <a:pt x="782297" y="2565696"/>
                        <a:pt x="772493" y="2554344"/>
                        <a:pt x="785392" y="2504810"/>
                      </a:cubicBezTo>
                      <a:cubicBezTo>
                        <a:pt x="795196" y="2467144"/>
                        <a:pt x="802420" y="2428962"/>
                        <a:pt x="811707" y="2390779"/>
                      </a:cubicBezTo>
                      <a:cubicBezTo>
                        <a:pt x="816351" y="2371172"/>
                        <a:pt x="811191" y="2356209"/>
                        <a:pt x="794680" y="2344341"/>
                      </a:cubicBezTo>
                      <a:cubicBezTo>
                        <a:pt x="777137" y="2331958"/>
                        <a:pt x="759078" y="2321122"/>
                        <a:pt x="739470" y="2312351"/>
                      </a:cubicBezTo>
                      <a:cubicBezTo>
                        <a:pt x="720895" y="2304095"/>
                        <a:pt x="704900" y="2307191"/>
                        <a:pt x="689421" y="2321638"/>
                      </a:cubicBezTo>
                      <a:cubicBezTo>
                        <a:pt x="658462" y="2351049"/>
                        <a:pt x="626988" y="2379944"/>
                        <a:pt x="596029" y="2408838"/>
                      </a:cubicBezTo>
                      <a:cubicBezTo>
                        <a:pt x="572810" y="2431026"/>
                        <a:pt x="557847" y="2432057"/>
                        <a:pt x="530500" y="2415030"/>
                      </a:cubicBezTo>
                      <a:cubicBezTo>
                        <a:pt x="527404" y="2412966"/>
                        <a:pt x="524308" y="2410902"/>
                        <a:pt x="521212" y="2408838"/>
                      </a:cubicBezTo>
                      <a:cubicBezTo>
                        <a:pt x="481482" y="2380460"/>
                        <a:pt x="477870" y="2365496"/>
                        <a:pt x="500573" y="2322670"/>
                      </a:cubicBezTo>
                      <a:cubicBezTo>
                        <a:pt x="519148" y="2287584"/>
                        <a:pt x="537207" y="2252497"/>
                        <a:pt x="556298" y="2217927"/>
                      </a:cubicBezTo>
                      <a:cubicBezTo>
                        <a:pt x="566102" y="2199868"/>
                        <a:pt x="564555" y="2184388"/>
                        <a:pt x="552171" y="2168909"/>
                      </a:cubicBezTo>
                      <a:cubicBezTo>
                        <a:pt x="538756" y="2151882"/>
                        <a:pt x="523276" y="2136402"/>
                        <a:pt x="505733" y="2122987"/>
                      </a:cubicBezTo>
                      <a:cubicBezTo>
                        <a:pt x="490254" y="2111120"/>
                        <a:pt x="474774" y="2110088"/>
                        <a:pt x="457747" y="2119375"/>
                      </a:cubicBezTo>
                      <a:cubicBezTo>
                        <a:pt x="419564" y="2140014"/>
                        <a:pt x="380866" y="2160653"/>
                        <a:pt x="341652" y="2180777"/>
                      </a:cubicBezTo>
                      <a:cubicBezTo>
                        <a:pt x="314305" y="2195224"/>
                        <a:pt x="298310" y="2191612"/>
                        <a:pt x="278187" y="2168909"/>
                      </a:cubicBezTo>
                      <a:cubicBezTo>
                        <a:pt x="276639" y="2167361"/>
                        <a:pt x="275607" y="2165813"/>
                        <a:pt x="274059" y="2164265"/>
                      </a:cubicBezTo>
                      <a:cubicBezTo>
                        <a:pt x="238456" y="2122987"/>
                        <a:pt x="238972" y="2108540"/>
                        <a:pt x="276639" y="2069325"/>
                      </a:cubicBezTo>
                      <a:cubicBezTo>
                        <a:pt x="302954" y="2041463"/>
                        <a:pt x="327721" y="2013084"/>
                        <a:pt x="354551" y="1986253"/>
                      </a:cubicBezTo>
                      <a:cubicBezTo>
                        <a:pt x="367967" y="1972322"/>
                        <a:pt x="370547" y="1957874"/>
                        <a:pt x="363839" y="1940847"/>
                      </a:cubicBezTo>
                      <a:cubicBezTo>
                        <a:pt x="355067" y="1918660"/>
                        <a:pt x="342684" y="1898021"/>
                        <a:pt x="328237" y="1878930"/>
                      </a:cubicBezTo>
                      <a:cubicBezTo>
                        <a:pt x="316369" y="1863450"/>
                        <a:pt x="300374" y="1861902"/>
                        <a:pt x="283347" y="1866030"/>
                      </a:cubicBezTo>
                      <a:cubicBezTo>
                        <a:pt x="245680" y="1874802"/>
                        <a:pt x="208530" y="1883573"/>
                        <a:pt x="170864" y="1891829"/>
                      </a:cubicBezTo>
                      <a:cubicBezTo>
                        <a:pt x="165704" y="1892861"/>
                        <a:pt x="160544" y="1894409"/>
                        <a:pt x="155900" y="1895441"/>
                      </a:cubicBezTo>
                      <a:cubicBezTo>
                        <a:pt x="127521" y="1900601"/>
                        <a:pt x="113074" y="1893893"/>
                        <a:pt x="100175" y="1868094"/>
                      </a:cubicBezTo>
                      <a:cubicBezTo>
                        <a:pt x="95531" y="1858291"/>
                        <a:pt x="90887" y="1848487"/>
                        <a:pt x="87275" y="1838168"/>
                      </a:cubicBezTo>
                      <a:cubicBezTo>
                        <a:pt x="77988" y="1810821"/>
                        <a:pt x="83147" y="1795341"/>
                        <a:pt x="107915" y="1779862"/>
                      </a:cubicBezTo>
                      <a:cubicBezTo>
                        <a:pt x="143001" y="1757675"/>
                        <a:pt x="178603" y="1735488"/>
                        <a:pt x="213690" y="1713817"/>
                      </a:cubicBezTo>
                      <a:cubicBezTo>
                        <a:pt x="241552" y="1696274"/>
                        <a:pt x="245680" y="1686470"/>
                        <a:pt x="238972" y="1654480"/>
                      </a:cubicBezTo>
                      <a:cubicBezTo>
                        <a:pt x="234845" y="1636420"/>
                        <a:pt x="230201" y="1617845"/>
                        <a:pt x="222977" y="1600818"/>
                      </a:cubicBezTo>
                      <a:cubicBezTo>
                        <a:pt x="215753" y="1583791"/>
                        <a:pt x="203370" y="1575535"/>
                        <a:pt x="184279" y="1575019"/>
                      </a:cubicBezTo>
                      <a:cubicBezTo>
                        <a:pt x="142485" y="1574503"/>
                        <a:pt x="101207" y="1572955"/>
                        <a:pt x="59413" y="1571407"/>
                      </a:cubicBezTo>
                      <a:cubicBezTo>
                        <a:pt x="21746" y="1570375"/>
                        <a:pt x="10395" y="1560572"/>
                        <a:pt x="3687" y="1524453"/>
                      </a:cubicBezTo>
                      <a:cubicBezTo>
                        <a:pt x="3171" y="1520841"/>
                        <a:pt x="2139" y="1517230"/>
                        <a:pt x="1623" y="1513618"/>
                      </a:cubicBezTo>
                      <a:cubicBezTo>
                        <a:pt x="-4053" y="1467696"/>
                        <a:pt x="3687" y="1455828"/>
                        <a:pt x="48577" y="1442413"/>
                      </a:cubicBezTo>
                      <a:cubicBezTo>
                        <a:pt x="85727" y="1431061"/>
                        <a:pt x="122877" y="1418678"/>
                        <a:pt x="160544" y="1408358"/>
                      </a:cubicBezTo>
                      <a:cubicBezTo>
                        <a:pt x="181183" y="1402683"/>
                        <a:pt x="192018" y="1390815"/>
                        <a:pt x="194083" y="1370692"/>
                      </a:cubicBezTo>
                      <a:cubicBezTo>
                        <a:pt x="196147" y="1346957"/>
                        <a:pt x="197178" y="1322706"/>
                        <a:pt x="192534" y="1298971"/>
                      </a:cubicBezTo>
                      <a:cubicBezTo>
                        <a:pt x="189954" y="1283492"/>
                        <a:pt x="181183" y="1274204"/>
                        <a:pt x="166220" y="1269560"/>
                      </a:cubicBezTo>
                      <a:cubicBezTo>
                        <a:pt x="126490" y="1257693"/>
                        <a:pt x="86759" y="1245310"/>
                        <a:pt x="47029" y="1232926"/>
                      </a:cubicBezTo>
                      <a:cubicBezTo>
                        <a:pt x="3687" y="1219511"/>
                        <a:pt x="-957" y="1212287"/>
                        <a:pt x="1623" y="1166881"/>
                      </a:cubicBezTo>
                      <a:cubicBezTo>
                        <a:pt x="2139" y="1157593"/>
                        <a:pt x="4203" y="1148306"/>
                        <a:pt x="6267" y="1139534"/>
                      </a:cubicBezTo>
                      <a:cubicBezTo>
                        <a:pt x="12459" y="1116831"/>
                        <a:pt x="25358" y="1106512"/>
                        <a:pt x="49093" y="1105480"/>
                      </a:cubicBezTo>
                      <a:cubicBezTo>
                        <a:pt x="87791" y="1103932"/>
                        <a:pt x="125974" y="1102900"/>
                        <a:pt x="164672" y="1101868"/>
                      </a:cubicBezTo>
                      <a:cubicBezTo>
                        <a:pt x="170348" y="1101868"/>
                        <a:pt x="176023" y="1101352"/>
                        <a:pt x="181699" y="1101352"/>
                      </a:cubicBezTo>
                      <a:cubicBezTo>
                        <a:pt x="207498" y="1102384"/>
                        <a:pt x="220913" y="1087936"/>
                        <a:pt x="227621" y="1065233"/>
                      </a:cubicBezTo>
                      <a:cubicBezTo>
                        <a:pt x="232781" y="1048206"/>
                        <a:pt x="237425" y="1031179"/>
                        <a:pt x="241036" y="1014152"/>
                      </a:cubicBezTo>
                      <a:cubicBezTo>
                        <a:pt x="245680" y="990417"/>
                        <a:pt x="240005" y="979065"/>
                        <a:pt x="219366" y="965650"/>
                      </a:cubicBezTo>
                      <a:cubicBezTo>
                        <a:pt x="184279" y="943463"/>
                        <a:pt x="148676" y="921276"/>
                        <a:pt x="113590" y="899605"/>
                      </a:cubicBezTo>
                      <a:cubicBezTo>
                        <a:pt x="82116" y="879997"/>
                        <a:pt x="77472" y="867614"/>
                        <a:pt x="89855" y="832012"/>
                      </a:cubicBezTo>
                      <a:cubicBezTo>
                        <a:pt x="93467" y="820660"/>
                        <a:pt x="98111" y="809309"/>
                        <a:pt x="104818" y="799505"/>
                      </a:cubicBezTo>
                      <a:cubicBezTo>
                        <a:pt x="115654" y="782994"/>
                        <a:pt x="130617" y="774738"/>
                        <a:pt x="151256" y="779898"/>
                      </a:cubicBezTo>
                      <a:cubicBezTo>
                        <a:pt x="195114" y="790217"/>
                        <a:pt x="239489" y="799505"/>
                        <a:pt x="283347" y="810341"/>
                      </a:cubicBezTo>
                      <a:cubicBezTo>
                        <a:pt x="303469" y="815500"/>
                        <a:pt x="318949" y="810857"/>
                        <a:pt x="331332" y="794345"/>
                      </a:cubicBezTo>
                      <a:cubicBezTo>
                        <a:pt x="344232" y="776802"/>
                        <a:pt x="355584" y="757711"/>
                        <a:pt x="363839" y="737588"/>
                      </a:cubicBezTo>
                      <a:cubicBezTo>
                        <a:pt x="371063" y="719529"/>
                        <a:pt x="368999" y="704049"/>
                        <a:pt x="354551" y="689086"/>
                      </a:cubicBezTo>
                      <a:cubicBezTo>
                        <a:pt x="324625" y="658643"/>
                        <a:pt x="296246" y="627169"/>
                        <a:pt x="266835" y="595694"/>
                      </a:cubicBezTo>
                      <a:cubicBezTo>
                        <a:pt x="244132" y="570927"/>
                        <a:pt x="243100" y="556996"/>
                        <a:pt x="261675" y="529133"/>
                      </a:cubicBezTo>
                      <a:cubicBezTo>
                        <a:pt x="264771" y="525005"/>
                        <a:pt x="267351" y="520361"/>
                        <a:pt x="270447" y="516233"/>
                      </a:cubicBezTo>
                      <a:cubicBezTo>
                        <a:pt x="296762" y="481663"/>
                        <a:pt x="311209" y="478567"/>
                        <a:pt x="349907" y="498690"/>
                      </a:cubicBezTo>
                      <a:cubicBezTo>
                        <a:pt x="386026" y="517781"/>
                        <a:pt x="422144" y="536357"/>
                        <a:pt x="457231" y="555964"/>
                      </a:cubicBezTo>
                      <a:cubicBezTo>
                        <a:pt x="475806" y="566283"/>
                        <a:pt x="492318" y="564219"/>
                        <a:pt x="507797" y="551320"/>
                      </a:cubicBezTo>
                      <a:cubicBezTo>
                        <a:pt x="523276" y="538421"/>
                        <a:pt x="537723" y="523973"/>
                        <a:pt x="551139" y="508494"/>
                      </a:cubicBezTo>
                      <a:cubicBezTo>
                        <a:pt x="564555" y="492499"/>
                        <a:pt x="567650" y="476503"/>
                        <a:pt x="556815" y="456896"/>
                      </a:cubicBezTo>
                      <a:cubicBezTo>
                        <a:pt x="535143" y="418198"/>
                        <a:pt x="515020" y="378983"/>
                        <a:pt x="494381" y="339769"/>
                      </a:cubicBezTo>
                      <a:cubicBezTo>
                        <a:pt x="480966" y="313970"/>
                        <a:pt x="484062" y="300039"/>
                        <a:pt x="505217" y="280432"/>
                      </a:cubicBezTo>
                      <a:cubicBezTo>
                        <a:pt x="515020" y="271144"/>
                        <a:pt x="525856" y="263405"/>
                        <a:pt x="537723" y="256181"/>
                      </a:cubicBezTo>
                      <a:cubicBezTo>
                        <a:pt x="558362" y="244313"/>
                        <a:pt x="572810" y="245861"/>
                        <a:pt x="590353" y="261857"/>
                      </a:cubicBezTo>
                      <a:cubicBezTo>
                        <a:pt x="620280" y="289203"/>
                        <a:pt x="650207" y="317066"/>
                        <a:pt x="679617" y="344929"/>
                      </a:cubicBezTo>
                      <a:cubicBezTo>
                        <a:pt x="710576" y="374340"/>
                        <a:pt x="717284" y="375372"/>
                        <a:pt x="754950" y="355765"/>
                      </a:cubicBezTo>
                      <a:cubicBezTo>
                        <a:pt x="769913" y="348025"/>
                        <a:pt x="783845" y="339769"/>
                        <a:pt x="797260" y="329450"/>
                      </a:cubicBezTo>
                      <a:cubicBezTo>
                        <a:pt x="811707" y="317582"/>
                        <a:pt x="816351" y="303651"/>
                        <a:pt x="811707" y="285076"/>
                      </a:cubicBezTo>
                      <a:cubicBezTo>
                        <a:pt x="800872" y="242249"/>
                        <a:pt x="791585" y="198907"/>
                        <a:pt x="781781" y="156081"/>
                      </a:cubicBezTo>
                      <a:cubicBezTo>
                        <a:pt x="775589" y="128218"/>
                        <a:pt x="782297" y="114287"/>
                        <a:pt x="807064" y="100872"/>
                      </a:cubicBezTo>
                      <a:cubicBezTo>
                        <a:pt x="818415" y="95196"/>
                        <a:pt x="829766" y="90552"/>
                        <a:pt x="841634" y="86424"/>
                      </a:cubicBezTo>
                      <a:cubicBezTo>
                        <a:pt x="866917" y="78685"/>
                        <a:pt x="881364" y="83328"/>
                        <a:pt x="896328" y="106031"/>
                      </a:cubicBezTo>
                      <a:cubicBezTo>
                        <a:pt x="920062" y="142666"/>
                        <a:pt x="943798" y="179300"/>
                        <a:pt x="965469" y="217483"/>
                      </a:cubicBezTo>
                      <a:cubicBezTo>
                        <a:pt x="976820" y="237090"/>
                        <a:pt x="992299" y="243797"/>
                        <a:pt x="1013455" y="240702"/>
                      </a:cubicBezTo>
                      <a:cubicBezTo>
                        <a:pt x="1035641" y="237090"/>
                        <a:pt x="1057313" y="231414"/>
                        <a:pt x="1077952" y="222642"/>
                      </a:cubicBezTo>
                      <a:cubicBezTo>
                        <a:pt x="1092915" y="215935"/>
                        <a:pt x="1101171" y="205615"/>
                        <a:pt x="1101687" y="188072"/>
                      </a:cubicBezTo>
                      <a:cubicBezTo>
                        <a:pt x="1102719" y="143182"/>
                        <a:pt x="1105298" y="98808"/>
                        <a:pt x="1106847" y="53918"/>
                      </a:cubicBezTo>
                      <a:cubicBezTo>
                        <a:pt x="1107878" y="25023"/>
                        <a:pt x="1117166" y="12640"/>
                        <a:pt x="1145029" y="4900"/>
                      </a:cubicBezTo>
                      <a:cubicBezTo>
                        <a:pt x="1149672" y="3868"/>
                        <a:pt x="1154316" y="2320"/>
                        <a:pt x="1158960" y="1804"/>
                      </a:cubicBezTo>
                      <a:cubicBezTo>
                        <a:pt x="1210042" y="-3872"/>
                        <a:pt x="1222426" y="1804"/>
                        <a:pt x="1235841" y="48758"/>
                      </a:cubicBezTo>
                      <a:cubicBezTo>
                        <a:pt x="1246676" y="86940"/>
                        <a:pt x="1259576" y="124091"/>
                        <a:pt x="1269895" y="162273"/>
                      </a:cubicBezTo>
                      <a:cubicBezTo>
                        <a:pt x="1275055" y="180332"/>
                        <a:pt x="1285890" y="190136"/>
                        <a:pt x="1303434" y="192716"/>
                      </a:cubicBezTo>
                      <a:cubicBezTo>
                        <a:pt x="1327685" y="195812"/>
                        <a:pt x="1352452" y="195812"/>
                        <a:pt x="1376702" y="192716"/>
                      </a:cubicBezTo>
                      <a:cubicBezTo>
                        <a:pt x="1393730" y="190652"/>
                        <a:pt x="1404049" y="180332"/>
                        <a:pt x="1409209" y="163305"/>
                      </a:cubicBezTo>
                      <a:cubicBezTo>
                        <a:pt x="1421593" y="121511"/>
                        <a:pt x="1434492" y="79717"/>
                        <a:pt x="1447392" y="37922"/>
                      </a:cubicBezTo>
                      <a:cubicBezTo>
                        <a:pt x="1457195" y="6964"/>
                        <a:pt x="1466998" y="-260"/>
                        <a:pt x="1499505" y="256"/>
                      </a:cubicBezTo>
                      <a:cubicBezTo>
                        <a:pt x="1504149" y="256"/>
                        <a:pt x="1508793" y="256"/>
                        <a:pt x="1513436" y="772"/>
                      </a:cubicBezTo>
                      <a:cubicBezTo>
                        <a:pt x="1559358" y="5416"/>
                        <a:pt x="1572258" y="19347"/>
                        <a:pt x="1573290" y="65269"/>
                      </a:cubicBezTo>
                      <a:cubicBezTo>
                        <a:pt x="1574322" y="105515"/>
                        <a:pt x="1575870" y="145246"/>
                        <a:pt x="1576902" y="185492"/>
                      </a:cubicBezTo>
                      <a:cubicBezTo>
                        <a:pt x="1577418" y="201487"/>
                        <a:pt x="1583093" y="213871"/>
                        <a:pt x="1598057" y="220578"/>
                      </a:cubicBezTo>
                      <a:cubicBezTo>
                        <a:pt x="1622308" y="231414"/>
                        <a:pt x="1647590" y="238638"/>
                        <a:pt x="1674422" y="240702"/>
                      </a:cubicBezTo>
                      <a:cubicBezTo>
                        <a:pt x="1690933" y="241733"/>
                        <a:pt x="1702285" y="235026"/>
                        <a:pt x="1710540" y="221610"/>
                      </a:cubicBezTo>
                      <a:cubicBezTo>
                        <a:pt x="1733243" y="184976"/>
                        <a:pt x="1756462" y="148342"/>
                        <a:pt x="1779165" y="111707"/>
                      </a:cubicBezTo>
                      <a:cubicBezTo>
                        <a:pt x="1798772" y="80749"/>
                        <a:pt x="1810640" y="76621"/>
                        <a:pt x="1845726" y="88488"/>
                      </a:cubicBezTo>
                      <a:cubicBezTo>
                        <a:pt x="1849854" y="90036"/>
                        <a:pt x="1853466" y="91068"/>
                        <a:pt x="1857594" y="92616"/>
                      </a:cubicBezTo>
                      <a:cubicBezTo>
                        <a:pt x="1898356" y="110159"/>
                        <a:pt x="1905063" y="123059"/>
                        <a:pt x="1895260" y="166401"/>
                      </a:cubicBezTo>
                      <a:cubicBezTo>
                        <a:pt x="1886488" y="205099"/>
                        <a:pt x="1877717" y="243281"/>
                        <a:pt x="1868429" y="281980"/>
                      </a:cubicBezTo>
                      <a:cubicBezTo>
                        <a:pt x="1863269" y="303135"/>
                        <a:pt x="1868429" y="319646"/>
                        <a:pt x="1887004" y="332030"/>
                      </a:cubicBezTo>
                      <a:cubicBezTo>
                        <a:pt x="1906096" y="344929"/>
                        <a:pt x="1925187" y="356796"/>
                        <a:pt x="1946857" y="365052"/>
                      </a:cubicBezTo>
                      <a:cubicBezTo>
                        <a:pt x="1962337" y="370728"/>
                        <a:pt x="1974720" y="367116"/>
                        <a:pt x="1986588" y="355765"/>
                      </a:cubicBezTo>
                      <a:cubicBezTo>
                        <a:pt x="2018062" y="325838"/>
                        <a:pt x="2049537" y="296943"/>
                        <a:pt x="2081528" y="267532"/>
                      </a:cubicBezTo>
                      <a:cubicBezTo>
                        <a:pt x="2107843" y="242765"/>
                        <a:pt x="2122290" y="241733"/>
                        <a:pt x="2151701" y="261857"/>
                      </a:cubicBezTo>
                      <a:cubicBezTo>
                        <a:pt x="2153248" y="262889"/>
                        <a:pt x="2154281" y="263405"/>
                        <a:pt x="2155312" y="264437"/>
                      </a:cubicBezTo>
                      <a:cubicBezTo>
                        <a:pt x="2205363" y="300555"/>
                        <a:pt x="2198139" y="316034"/>
                        <a:pt x="2177500" y="353701"/>
                      </a:cubicBezTo>
                      <a:cubicBezTo>
                        <a:pt x="2158925" y="387755"/>
                        <a:pt x="2141381" y="422842"/>
                        <a:pt x="2122290" y="456896"/>
                      </a:cubicBezTo>
                      <a:cubicBezTo>
                        <a:pt x="2112487" y="474955"/>
                        <a:pt x="2114550" y="490435"/>
                        <a:pt x="2126934" y="505914"/>
                      </a:cubicBezTo>
                      <a:cubicBezTo>
                        <a:pt x="2140865" y="522941"/>
                        <a:pt x="2156345" y="538421"/>
                        <a:pt x="2173372" y="551836"/>
                      </a:cubicBezTo>
                      <a:cubicBezTo>
                        <a:pt x="2187819" y="563187"/>
                        <a:pt x="2202783" y="564735"/>
                        <a:pt x="2219810" y="555964"/>
                      </a:cubicBezTo>
                      <a:cubicBezTo>
                        <a:pt x="2258508" y="534809"/>
                        <a:pt x="2297722" y="514170"/>
                        <a:pt x="2336937" y="494046"/>
                      </a:cubicBezTo>
                      <a:cubicBezTo>
                        <a:pt x="2364799" y="479599"/>
                        <a:pt x="2380795" y="482695"/>
                        <a:pt x="2400917" y="507462"/>
                      </a:cubicBezTo>
                      <a:cubicBezTo>
                        <a:pt x="2408141" y="515717"/>
                        <a:pt x="2414849" y="524489"/>
                        <a:pt x="2420525" y="533777"/>
                      </a:cubicBezTo>
                      <a:cubicBezTo>
                        <a:pt x="2434972" y="556480"/>
                        <a:pt x="2433424" y="571443"/>
                        <a:pt x="2415365" y="591566"/>
                      </a:cubicBezTo>
                      <a:cubicBezTo>
                        <a:pt x="2384406" y="625105"/>
                        <a:pt x="2353448" y="659159"/>
                        <a:pt x="2321973" y="692182"/>
                      </a:cubicBezTo>
                      <a:cubicBezTo>
                        <a:pt x="2310106" y="704565"/>
                        <a:pt x="2307526" y="717981"/>
                        <a:pt x="2313718" y="733460"/>
                      </a:cubicBezTo>
                      <a:cubicBezTo>
                        <a:pt x="2323005" y="755647"/>
                        <a:pt x="2334357" y="776286"/>
                        <a:pt x="2349320" y="795377"/>
                      </a:cubicBezTo>
                      <a:cubicBezTo>
                        <a:pt x="2361187" y="810857"/>
                        <a:pt x="2375635" y="814984"/>
                        <a:pt x="2394726" y="810341"/>
                      </a:cubicBezTo>
                      <a:cubicBezTo>
                        <a:pt x="2438584" y="799505"/>
                        <a:pt x="2482958" y="789701"/>
                        <a:pt x="2526816" y="780414"/>
                      </a:cubicBezTo>
                      <a:cubicBezTo>
                        <a:pt x="2550035" y="775254"/>
                        <a:pt x="2563967" y="781962"/>
                        <a:pt x="2575834" y="803117"/>
                      </a:cubicBezTo>
                      <a:cubicBezTo>
                        <a:pt x="2582026" y="814468"/>
                        <a:pt x="2587186" y="826336"/>
                        <a:pt x="2591313" y="838719"/>
                      </a:cubicBezTo>
                      <a:cubicBezTo>
                        <a:pt x="2600085" y="867098"/>
                        <a:pt x="2595441" y="880514"/>
                        <a:pt x="2570158" y="896509"/>
                      </a:cubicBezTo>
                      <a:cubicBezTo>
                        <a:pt x="2534040" y="919212"/>
                        <a:pt x="2498437" y="942947"/>
                        <a:pt x="2461287" y="964102"/>
                      </a:cubicBezTo>
                      <a:cubicBezTo>
                        <a:pt x="2440132" y="976485"/>
                        <a:pt x="2434456" y="992997"/>
                        <a:pt x="2438068" y="1014668"/>
                      </a:cubicBezTo>
                      <a:cubicBezTo>
                        <a:pt x="2441164" y="1034791"/>
                        <a:pt x="2446840" y="1054398"/>
                        <a:pt x="2454063" y="1073489"/>
                      </a:cubicBezTo>
                      <a:cubicBezTo>
                        <a:pt x="2460771" y="1091032"/>
                        <a:pt x="2472638" y="1100320"/>
                        <a:pt x="2492762" y="1100836"/>
                      </a:cubicBezTo>
                      <a:cubicBezTo>
                        <a:pt x="2538168" y="1101352"/>
                        <a:pt x="2583058" y="1104448"/>
                        <a:pt x="2628464" y="1105996"/>
                      </a:cubicBezTo>
                      <a:cubicBezTo>
                        <a:pt x="2653230" y="1107028"/>
                        <a:pt x="2665614" y="1116831"/>
                        <a:pt x="2672322" y="1140566"/>
                      </a:cubicBezTo>
                      <a:cubicBezTo>
                        <a:pt x="2676449" y="1153982"/>
                        <a:pt x="2677998" y="1167913"/>
                        <a:pt x="2677998" y="1182360"/>
                      </a:cubicBezTo>
                      <a:cubicBezTo>
                        <a:pt x="2677998" y="1210223"/>
                        <a:pt x="2670258" y="1221575"/>
                        <a:pt x="2644459" y="1229830"/>
                      </a:cubicBezTo>
                      <a:cubicBezTo>
                        <a:pt x="2603697" y="1242730"/>
                        <a:pt x="2562934" y="1255113"/>
                        <a:pt x="2522172" y="1267497"/>
                      </a:cubicBezTo>
                      <a:cubicBezTo>
                        <a:pt x="2492762" y="1276268"/>
                        <a:pt x="2485022" y="1285556"/>
                        <a:pt x="2483990" y="1315998"/>
                      </a:cubicBezTo>
                      <a:cubicBezTo>
                        <a:pt x="2483474" y="1337153"/>
                        <a:pt x="2481926" y="1358824"/>
                        <a:pt x="2486570" y="1379980"/>
                      </a:cubicBezTo>
                      <a:cubicBezTo>
                        <a:pt x="2489666" y="1394427"/>
                        <a:pt x="2498437" y="1403199"/>
                        <a:pt x="2512885" y="1407842"/>
                      </a:cubicBezTo>
                      <a:cubicBezTo>
                        <a:pt x="2555711" y="1420742"/>
                        <a:pt x="2598537" y="1433641"/>
                        <a:pt x="2641363" y="1447057"/>
                      </a:cubicBezTo>
                      <a:cubicBezTo>
                        <a:pt x="2671290" y="1456344"/>
                        <a:pt x="2678514" y="1466664"/>
                        <a:pt x="2677998" y="1498138"/>
                      </a:cubicBezTo>
                      <a:cubicBezTo>
                        <a:pt x="2677998" y="1501234"/>
                        <a:pt x="2677998" y="1504330"/>
                        <a:pt x="2677998" y="1507426"/>
                      </a:cubicBezTo>
                      <a:cubicBezTo>
                        <a:pt x="2675934" y="1555928"/>
                        <a:pt x="2660454" y="1571407"/>
                        <a:pt x="2611952" y="1572955"/>
                      </a:cubicBezTo>
                      <a:cubicBezTo>
                        <a:pt x="2571190" y="1573987"/>
                        <a:pt x="2530944" y="1576051"/>
                        <a:pt x="2490182" y="1576567"/>
                      </a:cubicBezTo>
                      <a:cubicBezTo>
                        <a:pt x="2474702" y="1577083"/>
                        <a:pt x="2463867" y="1583791"/>
                        <a:pt x="2457675" y="1596690"/>
                      </a:cubicBezTo>
                      <a:cubicBezTo>
                        <a:pt x="2446324" y="1620941"/>
                        <a:pt x="2439100" y="1646224"/>
                        <a:pt x="2437036" y="1673055"/>
                      </a:cubicBezTo>
                      <a:cubicBezTo>
                        <a:pt x="2435488" y="1690082"/>
                        <a:pt x="2442712" y="1701434"/>
                        <a:pt x="2457159" y="1710205"/>
                      </a:cubicBezTo>
                      <a:cubicBezTo>
                        <a:pt x="2493278" y="1732392"/>
                        <a:pt x="2528880" y="1754579"/>
                        <a:pt x="2564483" y="1777282"/>
                      </a:cubicBezTo>
                      <a:cubicBezTo>
                        <a:pt x="2596989" y="1797405"/>
                        <a:pt x="2601117" y="1809789"/>
                        <a:pt x="2588733" y="1845907"/>
                      </a:cubicBezTo>
                      <a:cubicBezTo>
                        <a:pt x="2584606" y="1858291"/>
                        <a:pt x="2578930" y="1870158"/>
                        <a:pt x="2571706" y="1880994"/>
                      </a:cubicBezTo>
                      <a:cubicBezTo>
                        <a:pt x="2564998" y="1890797"/>
                        <a:pt x="2554163" y="1897505"/>
                        <a:pt x="2538684" y="1897505"/>
                      </a:cubicBezTo>
                      <a:close/>
                      <a:moveTo>
                        <a:pt x="1338521" y="2312867"/>
                      </a:moveTo>
                      <a:cubicBezTo>
                        <a:pt x="1869461" y="2314931"/>
                        <a:pt x="2317329" y="1887701"/>
                        <a:pt x="2316814" y="1335605"/>
                      </a:cubicBezTo>
                      <a:cubicBezTo>
                        <a:pt x="2316298" y="792797"/>
                        <a:pt x="1880813" y="359892"/>
                        <a:pt x="1340068" y="359376"/>
                      </a:cubicBezTo>
                      <a:cubicBezTo>
                        <a:pt x="796228" y="358860"/>
                        <a:pt x="363839" y="794861"/>
                        <a:pt x="361775" y="1331994"/>
                      </a:cubicBezTo>
                      <a:cubicBezTo>
                        <a:pt x="359711" y="1882026"/>
                        <a:pt x="806032" y="2314415"/>
                        <a:pt x="1338521" y="2312867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 w="1270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10" name="Freeform: Shape 309">
                  <a:extLst>
                    <a:ext uri="{FF2B5EF4-FFF2-40B4-BE49-F238E27FC236}">
                      <a16:creationId xmlns:a16="http://schemas.microsoft.com/office/drawing/2014/main" id="{C494E1CA-0729-4560-8A3B-8E9C24003B29}"/>
                    </a:ext>
                  </a:extLst>
                </p:cNvPr>
                <p:cNvSpPr/>
                <p:nvPr/>
              </p:nvSpPr>
              <p:spPr>
                <a:xfrm>
                  <a:off x="7628244" y="2084297"/>
                  <a:ext cx="1757326" cy="1752551"/>
                </a:xfrm>
                <a:custGeom>
                  <a:avLst/>
                  <a:gdLst>
                    <a:gd name="connsiteX0" fmla="*/ 30 w 1898796"/>
                    <a:gd name="connsiteY0" fmla="*/ 947852 h 1893636"/>
                    <a:gd name="connsiteX1" fmla="*/ 950461 w 1898796"/>
                    <a:gd name="connsiteY1" fmla="*/ 2 h 1893636"/>
                    <a:gd name="connsiteX2" fmla="*/ 1898827 w 1898796"/>
                    <a:gd name="connsiteY2" fmla="*/ 950948 h 1893636"/>
                    <a:gd name="connsiteX3" fmla="*/ 946849 w 1898796"/>
                    <a:gd name="connsiteY3" fmla="*/ 1898283 h 1893636"/>
                    <a:gd name="connsiteX4" fmla="*/ 30 w 1898796"/>
                    <a:gd name="connsiteY4" fmla="*/ 947852 h 1893636"/>
                    <a:gd name="connsiteX5" fmla="*/ 1187811 w 1898796"/>
                    <a:gd name="connsiteY5" fmla="*/ 949916 h 1893636"/>
                    <a:gd name="connsiteX6" fmla="*/ 949429 w 1898796"/>
                    <a:gd name="connsiteY6" fmla="*/ 710503 h 1893636"/>
                    <a:gd name="connsiteX7" fmla="*/ 710532 w 1898796"/>
                    <a:gd name="connsiteY7" fmla="*/ 948368 h 1893636"/>
                    <a:gd name="connsiteX8" fmla="*/ 948397 w 1898796"/>
                    <a:gd name="connsiteY8" fmla="*/ 1188298 h 1893636"/>
                    <a:gd name="connsiteX9" fmla="*/ 1187811 w 1898796"/>
                    <a:gd name="connsiteY9" fmla="*/ 949916 h 18936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898796" h="1893636">
                      <a:moveTo>
                        <a:pt x="30" y="947852"/>
                      </a:moveTo>
                      <a:cubicBezTo>
                        <a:pt x="-3065" y="428263"/>
                        <a:pt x="426228" y="-1030"/>
                        <a:pt x="950461" y="2"/>
                      </a:cubicBezTo>
                      <a:cubicBezTo>
                        <a:pt x="1472114" y="1034"/>
                        <a:pt x="1899859" y="427747"/>
                        <a:pt x="1898827" y="950948"/>
                      </a:cubicBezTo>
                      <a:cubicBezTo>
                        <a:pt x="1897795" y="1468473"/>
                        <a:pt x="1477790" y="1899315"/>
                        <a:pt x="946849" y="1898283"/>
                      </a:cubicBezTo>
                      <a:cubicBezTo>
                        <a:pt x="411781" y="1896735"/>
                        <a:pt x="-4097" y="1460218"/>
                        <a:pt x="30" y="947852"/>
                      </a:cubicBezTo>
                      <a:close/>
                      <a:moveTo>
                        <a:pt x="1187811" y="949916"/>
                      </a:moveTo>
                      <a:cubicBezTo>
                        <a:pt x="1188327" y="817310"/>
                        <a:pt x="1084099" y="710503"/>
                        <a:pt x="949429" y="710503"/>
                      </a:cubicBezTo>
                      <a:cubicBezTo>
                        <a:pt x="805987" y="710503"/>
                        <a:pt x="710015" y="828146"/>
                        <a:pt x="710532" y="948368"/>
                      </a:cubicBezTo>
                      <a:cubicBezTo>
                        <a:pt x="711048" y="1081490"/>
                        <a:pt x="815791" y="1188298"/>
                        <a:pt x="948397" y="1188298"/>
                      </a:cubicBezTo>
                      <a:cubicBezTo>
                        <a:pt x="1081003" y="1188298"/>
                        <a:pt x="1187294" y="1083038"/>
                        <a:pt x="1187811" y="949916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 w="1270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dirty="0"/>
                </a:p>
              </p:txBody>
            </p:sp>
          </p:grpSp>
        </p:grpSp>
      </p:grpSp>
      <p:grpSp>
        <p:nvGrpSpPr>
          <p:cNvPr id="315" name="Group 314">
            <a:extLst>
              <a:ext uri="{FF2B5EF4-FFF2-40B4-BE49-F238E27FC236}">
                <a16:creationId xmlns:a16="http://schemas.microsoft.com/office/drawing/2014/main" id="{7128BFF9-239C-4083-BD4D-4589EA767948}"/>
              </a:ext>
            </a:extLst>
          </p:cNvPr>
          <p:cNvGrpSpPr/>
          <p:nvPr/>
        </p:nvGrpSpPr>
        <p:grpSpPr>
          <a:xfrm>
            <a:off x="6373501" y="3099243"/>
            <a:ext cx="1629756" cy="690217"/>
            <a:chOff x="113572" y="3059144"/>
            <a:chExt cx="2324346" cy="984385"/>
          </a:xfrm>
          <a:solidFill>
            <a:schemeClr val="accent2"/>
          </a:solidFill>
        </p:grpSpPr>
        <p:sp>
          <p:nvSpPr>
            <p:cNvPr id="316" name="Freeform: Shape 315">
              <a:extLst>
                <a:ext uri="{FF2B5EF4-FFF2-40B4-BE49-F238E27FC236}">
                  <a16:creationId xmlns:a16="http://schemas.microsoft.com/office/drawing/2014/main" id="{B32E7952-747B-4EE8-AB75-183B05DC8F60}"/>
                </a:ext>
              </a:extLst>
            </p:cNvPr>
            <p:cNvSpPr/>
            <p:nvPr/>
          </p:nvSpPr>
          <p:spPr>
            <a:xfrm>
              <a:off x="327442" y="3059144"/>
              <a:ext cx="1805774" cy="551413"/>
            </a:xfrm>
            <a:custGeom>
              <a:avLst/>
              <a:gdLst>
                <a:gd name="connsiteX0" fmla="*/ 64619 w 8543357"/>
                <a:gd name="connsiteY0" fmla="*/ 1683850 h 2608811"/>
                <a:gd name="connsiteX1" fmla="*/ 64619 w 8543357"/>
                <a:gd name="connsiteY1" fmla="*/ 1922096 h 2608811"/>
                <a:gd name="connsiteX2" fmla="*/ 148706 w 8543357"/>
                <a:gd name="connsiteY2" fmla="*/ 2006183 h 2608811"/>
                <a:gd name="connsiteX3" fmla="*/ 520093 w 8543357"/>
                <a:gd name="connsiteY3" fmla="*/ 2006183 h 2608811"/>
                <a:gd name="connsiteX4" fmla="*/ 562136 w 8543357"/>
                <a:gd name="connsiteY4" fmla="*/ 1978154 h 2608811"/>
                <a:gd name="connsiteX5" fmla="*/ 667241 w 8543357"/>
                <a:gd name="connsiteY5" fmla="*/ 1831006 h 2608811"/>
                <a:gd name="connsiteX6" fmla="*/ 625197 w 8543357"/>
                <a:gd name="connsiteY6" fmla="*/ 1683850 h 2608811"/>
                <a:gd name="connsiteX7" fmla="*/ 64619 w 8543357"/>
                <a:gd name="connsiteY7" fmla="*/ 1683850 h 2608811"/>
                <a:gd name="connsiteX8" fmla="*/ 4556251 w 8543357"/>
                <a:gd name="connsiteY8" fmla="*/ 1270428 h 2608811"/>
                <a:gd name="connsiteX9" fmla="*/ 4514208 w 8543357"/>
                <a:gd name="connsiteY9" fmla="*/ 1284443 h 2608811"/>
                <a:gd name="connsiteX10" fmla="*/ 4514208 w 8543357"/>
                <a:gd name="connsiteY10" fmla="*/ 2195382 h 2608811"/>
                <a:gd name="connsiteX11" fmla="*/ 4556251 w 8543357"/>
                <a:gd name="connsiteY11" fmla="*/ 2209396 h 2608811"/>
                <a:gd name="connsiteX12" fmla="*/ 4598295 w 8543357"/>
                <a:gd name="connsiteY12" fmla="*/ 2195382 h 2608811"/>
                <a:gd name="connsiteX13" fmla="*/ 4598295 w 8543357"/>
                <a:gd name="connsiteY13" fmla="*/ 1284443 h 2608811"/>
                <a:gd name="connsiteX14" fmla="*/ 4556251 w 8543357"/>
                <a:gd name="connsiteY14" fmla="*/ 1270428 h 2608811"/>
                <a:gd name="connsiteX15" fmla="*/ 8153579 w 8543357"/>
                <a:gd name="connsiteY15" fmla="*/ 1033056 h 2608811"/>
                <a:gd name="connsiteX16" fmla="*/ 8038838 w 8543357"/>
                <a:gd name="connsiteY16" fmla="*/ 1067215 h 2608811"/>
                <a:gd name="connsiteX17" fmla="*/ 7814607 w 8543357"/>
                <a:gd name="connsiteY17" fmla="*/ 1417576 h 2608811"/>
                <a:gd name="connsiteX18" fmla="*/ 7912708 w 8543357"/>
                <a:gd name="connsiteY18" fmla="*/ 1557721 h 2608811"/>
                <a:gd name="connsiteX19" fmla="*/ 8087884 w 8543357"/>
                <a:gd name="connsiteY19" fmla="*/ 1557721 h 2608811"/>
                <a:gd name="connsiteX20" fmla="*/ 8221025 w 8543357"/>
                <a:gd name="connsiteY20" fmla="*/ 1403562 h 2608811"/>
                <a:gd name="connsiteX21" fmla="*/ 8221025 w 8543357"/>
                <a:gd name="connsiteY21" fmla="*/ 1109258 h 2608811"/>
                <a:gd name="connsiteX22" fmla="*/ 8153579 w 8543357"/>
                <a:gd name="connsiteY22" fmla="*/ 1033056 h 2608811"/>
                <a:gd name="connsiteX23" fmla="*/ 2916554 w 8543357"/>
                <a:gd name="connsiteY23" fmla="*/ 587330 h 2608811"/>
                <a:gd name="connsiteX24" fmla="*/ 2866084 w 8543357"/>
                <a:gd name="connsiteY24" fmla="*/ 616567 h 2608811"/>
                <a:gd name="connsiteX25" fmla="*/ 2580210 w 8543357"/>
                <a:gd name="connsiteY25" fmla="*/ 807951 h 2608811"/>
                <a:gd name="connsiteX26" fmla="*/ 2545176 w 8543357"/>
                <a:gd name="connsiteY26" fmla="*/ 955106 h 2608811"/>
                <a:gd name="connsiteX27" fmla="*/ 2916554 w 8543357"/>
                <a:gd name="connsiteY27" fmla="*/ 955106 h 2608811"/>
                <a:gd name="connsiteX28" fmla="*/ 6483234 w 8543357"/>
                <a:gd name="connsiteY28" fmla="*/ 379721 h 2608811"/>
                <a:gd name="connsiteX29" fmla="*/ 6483234 w 8543357"/>
                <a:gd name="connsiteY29" fmla="*/ 955106 h 2608811"/>
                <a:gd name="connsiteX30" fmla="*/ 7169941 w 8543357"/>
                <a:gd name="connsiteY30" fmla="*/ 955106 h 2608811"/>
                <a:gd name="connsiteX31" fmla="*/ 7120887 w 8543357"/>
                <a:gd name="connsiteY31" fmla="*/ 674818 h 2608811"/>
                <a:gd name="connsiteX32" fmla="*/ 6653454 w 8543357"/>
                <a:gd name="connsiteY32" fmla="*/ 426535 h 2608811"/>
                <a:gd name="connsiteX33" fmla="*/ 4514208 w 8543357"/>
                <a:gd name="connsiteY33" fmla="*/ 213698 h 2608811"/>
                <a:gd name="connsiteX34" fmla="*/ 4374787 w 8543357"/>
                <a:gd name="connsiteY34" fmla="*/ 218539 h 2608811"/>
                <a:gd name="connsiteX35" fmla="*/ 4226908 w 8543357"/>
                <a:gd name="connsiteY35" fmla="*/ 226355 h 2608811"/>
                <a:gd name="connsiteX36" fmla="*/ 3034107 w 8543357"/>
                <a:gd name="connsiteY36" fmla="*/ 519233 h 2608811"/>
                <a:gd name="connsiteX37" fmla="*/ 3000641 w 8543357"/>
                <a:gd name="connsiteY37" fmla="*/ 538620 h 2608811"/>
                <a:gd name="connsiteX38" fmla="*/ 3000641 w 8543357"/>
                <a:gd name="connsiteY38" fmla="*/ 955106 h 2608811"/>
                <a:gd name="connsiteX39" fmla="*/ 4514208 w 8543357"/>
                <a:gd name="connsiteY39" fmla="*/ 955106 h 2608811"/>
                <a:gd name="connsiteX40" fmla="*/ 4761218 w 8543357"/>
                <a:gd name="connsiteY40" fmla="*/ 208991 h 2608811"/>
                <a:gd name="connsiteX41" fmla="*/ 4598295 w 8543357"/>
                <a:gd name="connsiteY41" fmla="*/ 211751 h 2608811"/>
                <a:gd name="connsiteX42" fmla="*/ 4598295 w 8543357"/>
                <a:gd name="connsiteY42" fmla="*/ 955106 h 2608811"/>
                <a:gd name="connsiteX43" fmla="*/ 6399147 w 8543357"/>
                <a:gd name="connsiteY43" fmla="*/ 955106 h 2608811"/>
                <a:gd name="connsiteX44" fmla="*/ 6399147 w 8543357"/>
                <a:gd name="connsiteY44" fmla="*/ 356596 h 2608811"/>
                <a:gd name="connsiteX45" fmla="*/ 6353426 w 8543357"/>
                <a:gd name="connsiteY45" fmla="*/ 344022 h 2608811"/>
                <a:gd name="connsiteX46" fmla="*/ 4761218 w 8543357"/>
                <a:gd name="connsiteY46" fmla="*/ 208991 h 2608811"/>
                <a:gd name="connsiteX47" fmla="*/ 4770242 w 8543357"/>
                <a:gd name="connsiteY47" fmla="*/ 2 h 2608811"/>
                <a:gd name="connsiteX48" fmla="*/ 7534317 w 8543357"/>
                <a:gd name="connsiteY48" fmla="*/ 681821 h 2608811"/>
                <a:gd name="connsiteX49" fmla="*/ 7688476 w 8543357"/>
                <a:gd name="connsiteY49" fmla="*/ 737879 h 2608811"/>
                <a:gd name="connsiteX50" fmla="*/ 8192996 w 8543357"/>
                <a:gd name="connsiteY50" fmla="*/ 737879 h 2608811"/>
                <a:gd name="connsiteX51" fmla="*/ 8305111 w 8543357"/>
                <a:gd name="connsiteY51" fmla="*/ 849994 h 2608811"/>
                <a:gd name="connsiteX52" fmla="*/ 8305111 w 8543357"/>
                <a:gd name="connsiteY52" fmla="*/ 1557727 h 2608811"/>
                <a:gd name="connsiteX53" fmla="*/ 8543357 w 8543357"/>
                <a:gd name="connsiteY53" fmla="*/ 1767944 h 2608811"/>
                <a:gd name="connsiteX54" fmla="*/ 8543357 w 8543357"/>
                <a:gd name="connsiteY54" fmla="*/ 2370565 h 2608811"/>
                <a:gd name="connsiteX55" fmla="*/ 7975776 w 8543357"/>
                <a:gd name="connsiteY55" fmla="*/ 2608811 h 2608811"/>
                <a:gd name="connsiteX56" fmla="*/ 7625415 w 8543357"/>
                <a:gd name="connsiteY56" fmla="*/ 2608811 h 2608811"/>
                <a:gd name="connsiteX57" fmla="*/ 6917682 w 8543357"/>
                <a:gd name="connsiteY57" fmla="*/ 1901078 h 2608811"/>
                <a:gd name="connsiteX58" fmla="*/ 6209949 w 8543357"/>
                <a:gd name="connsiteY58" fmla="*/ 2608811 h 2608811"/>
                <a:gd name="connsiteX59" fmla="*/ 2299928 w 8543357"/>
                <a:gd name="connsiteY59" fmla="*/ 2608811 h 2608811"/>
                <a:gd name="connsiteX60" fmla="*/ 2299928 w 8543357"/>
                <a:gd name="connsiteY60" fmla="*/ 2594796 h 2608811"/>
                <a:gd name="connsiteX61" fmla="*/ 1592193 w 8543357"/>
                <a:gd name="connsiteY61" fmla="*/ 1887063 h 2608811"/>
                <a:gd name="connsiteX62" fmla="*/ 884460 w 8543357"/>
                <a:gd name="connsiteY62" fmla="*/ 2594796 h 2608811"/>
                <a:gd name="connsiteX63" fmla="*/ 884460 w 8543357"/>
                <a:gd name="connsiteY63" fmla="*/ 2608811 h 2608811"/>
                <a:gd name="connsiteX64" fmla="*/ 225789 w 8543357"/>
                <a:gd name="connsiteY64" fmla="*/ 2608811 h 2608811"/>
                <a:gd name="connsiteX65" fmla="*/ 1558 w 8543357"/>
                <a:gd name="connsiteY65" fmla="*/ 2391583 h 2608811"/>
                <a:gd name="connsiteX66" fmla="*/ 1558 w 8543357"/>
                <a:gd name="connsiteY66" fmla="*/ 1774948 h 2608811"/>
                <a:gd name="connsiteX67" fmla="*/ 506078 w 8543357"/>
                <a:gd name="connsiteY67" fmla="*/ 1333496 h 2608811"/>
                <a:gd name="connsiteX68" fmla="*/ 1991609 w 8543357"/>
                <a:gd name="connsiteY68" fmla="*/ 990139 h 2608811"/>
                <a:gd name="connsiteX69" fmla="*/ 2306931 w 8543357"/>
                <a:gd name="connsiteY69" fmla="*/ 786933 h 2608811"/>
                <a:gd name="connsiteX70" fmla="*/ 4268952 w 8543357"/>
                <a:gd name="connsiteY70" fmla="*/ 2124 h 2608811"/>
                <a:gd name="connsiteX71" fmla="*/ 4770242 w 8543357"/>
                <a:gd name="connsiteY71" fmla="*/ 2 h 26088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</a:cxnLst>
              <a:rect l="l" t="t" r="r" b="b"/>
              <a:pathLst>
                <a:path w="8543357" h="2608811">
                  <a:moveTo>
                    <a:pt x="64619" y="1683850"/>
                  </a:moveTo>
                  <a:cubicBezTo>
                    <a:pt x="64619" y="1732905"/>
                    <a:pt x="64619" y="1831006"/>
                    <a:pt x="64619" y="1922096"/>
                  </a:cubicBezTo>
                  <a:cubicBezTo>
                    <a:pt x="64619" y="1971150"/>
                    <a:pt x="99659" y="2006183"/>
                    <a:pt x="148706" y="2006183"/>
                  </a:cubicBezTo>
                  <a:lnTo>
                    <a:pt x="520093" y="2006183"/>
                  </a:lnTo>
                  <a:cubicBezTo>
                    <a:pt x="534100" y="2006183"/>
                    <a:pt x="548114" y="1999179"/>
                    <a:pt x="562136" y="1978154"/>
                  </a:cubicBezTo>
                  <a:lnTo>
                    <a:pt x="667241" y="1831006"/>
                  </a:lnTo>
                  <a:cubicBezTo>
                    <a:pt x="702281" y="1774948"/>
                    <a:pt x="681255" y="1683850"/>
                    <a:pt x="625197" y="1683850"/>
                  </a:cubicBezTo>
                  <a:cubicBezTo>
                    <a:pt x="625197" y="1683850"/>
                    <a:pt x="78634" y="1683850"/>
                    <a:pt x="64619" y="1683850"/>
                  </a:cubicBezTo>
                  <a:close/>
                  <a:moveTo>
                    <a:pt x="4556251" y="1270428"/>
                  </a:moveTo>
                  <a:cubicBezTo>
                    <a:pt x="4535226" y="1270428"/>
                    <a:pt x="4514208" y="1277439"/>
                    <a:pt x="4514208" y="1284443"/>
                  </a:cubicBezTo>
                  <a:lnTo>
                    <a:pt x="4514208" y="2195382"/>
                  </a:lnTo>
                  <a:cubicBezTo>
                    <a:pt x="4514208" y="2202385"/>
                    <a:pt x="4535226" y="2209396"/>
                    <a:pt x="4556251" y="2209396"/>
                  </a:cubicBezTo>
                  <a:cubicBezTo>
                    <a:pt x="4577269" y="2209396"/>
                    <a:pt x="4591291" y="2202385"/>
                    <a:pt x="4598295" y="2195382"/>
                  </a:cubicBezTo>
                  <a:lnTo>
                    <a:pt x="4598295" y="1284443"/>
                  </a:lnTo>
                  <a:cubicBezTo>
                    <a:pt x="4598295" y="1277439"/>
                    <a:pt x="4577269" y="1270428"/>
                    <a:pt x="4556251" y="1270428"/>
                  </a:cubicBezTo>
                  <a:close/>
                  <a:moveTo>
                    <a:pt x="8153579" y="1033056"/>
                  </a:moveTo>
                  <a:cubicBezTo>
                    <a:pt x="8115915" y="1025173"/>
                    <a:pt x="8070368" y="1035684"/>
                    <a:pt x="8038838" y="1067215"/>
                  </a:cubicBezTo>
                  <a:cubicBezTo>
                    <a:pt x="7912708" y="1179330"/>
                    <a:pt x="7863661" y="1291446"/>
                    <a:pt x="7814607" y="1417576"/>
                  </a:cubicBezTo>
                  <a:cubicBezTo>
                    <a:pt x="7786578" y="1487649"/>
                    <a:pt x="7835632" y="1557721"/>
                    <a:pt x="7912708" y="1557721"/>
                  </a:cubicBezTo>
                  <a:lnTo>
                    <a:pt x="8087884" y="1557721"/>
                  </a:lnTo>
                  <a:cubicBezTo>
                    <a:pt x="8178982" y="1564732"/>
                    <a:pt x="8221025" y="1487649"/>
                    <a:pt x="8221025" y="1403562"/>
                  </a:cubicBezTo>
                  <a:lnTo>
                    <a:pt x="8221025" y="1109258"/>
                  </a:lnTo>
                  <a:cubicBezTo>
                    <a:pt x="8221025" y="1067215"/>
                    <a:pt x="8191243" y="1040939"/>
                    <a:pt x="8153579" y="1033056"/>
                  </a:cubicBezTo>
                  <a:close/>
                  <a:moveTo>
                    <a:pt x="2916554" y="587330"/>
                  </a:moveTo>
                  <a:lnTo>
                    <a:pt x="2866084" y="616567"/>
                  </a:lnTo>
                  <a:cubicBezTo>
                    <a:pt x="2760209" y="682260"/>
                    <a:pt x="2666049" y="748390"/>
                    <a:pt x="2580210" y="807951"/>
                  </a:cubicBezTo>
                  <a:cubicBezTo>
                    <a:pt x="2545176" y="835980"/>
                    <a:pt x="2482107" y="955106"/>
                    <a:pt x="2545176" y="955106"/>
                  </a:cubicBezTo>
                  <a:lnTo>
                    <a:pt x="2916554" y="955106"/>
                  </a:lnTo>
                  <a:close/>
                  <a:moveTo>
                    <a:pt x="6483234" y="379721"/>
                  </a:moveTo>
                  <a:lnTo>
                    <a:pt x="6483234" y="955106"/>
                  </a:lnTo>
                  <a:lnTo>
                    <a:pt x="7169941" y="955106"/>
                  </a:lnTo>
                  <a:cubicBezTo>
                    <a:pt x="7254028" y="955106"/>
                    <a:pt x="7261031" y="800948"/>
                    <a:pt x="7120887" y="674818"/>
                  </a:cubicBezTo>
                  <a:cubicBezTo>
                    <a:pt x="7004065" y="571243"/>
                    <a:pt x="6841909" y="490023"/>
                    <a:pt x="6653454" y="426535"/>
                  </a:cubicBezTo>
                  <a:close/>
                  <a:moveTo>
                    <a:pt x="4514208" y="213698"/>
                  </a:moveTo>
                  <a:lnTo>
                    <a:pt x="4374787" y="218539"/>
                  </a:lnTo>
                  <a:cubicBezTo>
                    <a:pt x="4280968" y="222592"/>
                    <a:pt x="4226908" y="226355"/>
                    <a:pt x="4226908" y="226355"/>
                  </a:cubicBezTo>
                  <a:cubicBezTo>
                    <a:pt x="3710128" y="226355"/>
                    <a:pt x="3330204" y="360477"/>
                    <a:pt x="3034107" y="519233"/>
                  </a:cubicBezTo>
                  <a:lnTo>
                    <a:pt x="3000641" y="538620"/>
                  </a:lnTo>
                  <a:lnTo>
                    <a:pt x="3000641" y="955106"/>
                  </a:lnTo>
                  <a:lnTo>
                    <a:pt x="4514208" y="955106"/>
                  </a:lnTo>
                  <a:close/>
                  <a:moveTo>
                    <a:pt x="4761218" y="208991"/>
                  </a:moveTo>
                  <a:lnTo>
                    <a:pt x="4598295" y="211751"/>
                  </a:lnTo>
                  <a:lnTo>
                    <a:pt x="4598295" y="955106"/>
                  </a:lnTo>
                  <a:lnTo>
                    <a:pt x="6399147" y="955106"/>
                  </a:lnTo>
                  <a:lnTo>
                    <a:pt x="6399147" y="356596"/>
                  </a:lnTo>
                  <a:lnTo>
                    <a:pt x="6353426" y="344022"/>
                  </a:lnTo>
                  <a:cubicBezTo>
                    <a:pt x="5828439" y="226736"/>
                    <a:pt x="5198565" y="205816"/>
                    <a:pt x="4761218" y="208991"/>
                  </a:cubicBezTo>
                  <a:close/>
                  <a:moveTo>
                    <a:pt x="4770242" y="2"/>
                  </a:moveTo>
                  <a:cubicBezTo>
                    <a:pt x="5907985" y="-288"/>
                    <a:pt x="6823084" y="56427"/>
                    <a:pt x="7534317" y="681821"/>
                  </a:cubicBezTo>
                  <a:cubicBezTo>
                    <a:pt x="7576361" y="716861"/>
                    <a:pt x="7632418" y="737879"/>
                    <a:pt x="7688476" y="737879"/>
                  </a:cubicBezTo>
                  <a:lnTo>
                    <a:pt x="8192996" y="737879"/>
                  </a:lnTo>
                  <a:cubicBezTo>
                    <a:pt x="8256065" y="737879"/>
                    <a:pt x="8305111" y="786933"/>
                    <a:pt x="8305111" y="849994"/>
                  </a:cubicBezTo>
                  <a:lnTo>
                    <a:pt x="8305111" y="1557727"/>
                  </a:lnTo>
                  <a:cubicBezTo>
                    <a:pt x="8431241" y="1557727"/>
                    <a:pt x="8536353" y="1655829"/>
                    <a:pt x="8543357" y="1767944"/>
                  </a:cubicBezTo>
                  <a:lnTo>
                    <a:pt x="8543357" y="2370565"/>
                  </a:lnTo>
                  <a:lnTo>
                    <a:pt x="7975776" y="2608811"/>
                  </a:lnTo>
                  <a:lnTo>
                    <a:pt x="7625415" y="2608811"/>
                  </a:lnTo>
                  <a:cubicBezTo>
                    <a:pt x="7625415" y="2216406"/>
                    <a:pt x="7310086" y="1901078"/>
                    <a:pt x="6917682" y="1901078"/>
                  </a:cubicBezTo>
                  <a:cubicBezTo>
                    <a:pt x="6525277" y="1901078"/>
                    <a:pt x="6209949" y="2216406"/>
                    <a:pt x="6209949" y="2608811"/>
                  </a:cubicBezTo>
                  <a:lnTo>
                    <a:pt x="2299928" y="2608811"/>
                  </a:lnTo>
                  <a:cubicBezTo>
                    <a:pt x="2299928" y="2608811"/>
                    <a:pt x="2299928" y="2601800"/>
                    <a:pt x="2299928" y="2594796"/>
                  </a:cubicBezTo>
                  <a:cubicBezTo>
                    <a:pt x="2299928" y="2202392"/>
                    <a:pt x="1984598" y="1887063"/>
                    <a:pt x="1592193" y="1887063"/>
                  </a:cubicBezTo>
                  <a:cubicBezTo>
                    <a:pt x="1199789" y="1887063"/>
                    <a:pt x="884460" y="2202392"/>
                    <a:pt x="884460" y="2594796"/>
                  </a:cubicBezTo>
                  <a:cubicBezTo>
                    <a:pt x="884460" y="2594796"/>
                    <a:pt x="884460" y="2601800"/>
                    <a:pt x="884460" y="2608811"/>
                  </a:cubicBezTo>
                  <a:lnTo>
                    <a:pt x="225789" y="2608811"/>
                  </a:lnTo>
                  <a:cubicBezTo>
                    <a:pt x="106662" y="2608811"/>
                    <a:pt x="1558" y="2510710"/>
                    <a:pt x="1558" y="2391583"/>
                  </a:cubicBezTo>
                  <a:lnTo>
                    <a:pt x="1558" y="1774948"/>
                  </a:lnTo>
                  <a:cubicBezTo>
                    <a:pt x="1558" y="1774948"/>
                    <a:pt x="-54500" y="1480644"/>
                    <a:pt x="506078" y="1333496"/>
                  </a:cubicBezTo>
                  <a:cubicBezTo>
                    <a:pt x="912497" y="1228384"/>
                    <a:pt x="1592193" y="1095251"/>
                    <a:pt x="1991609" y="990139"/>
                  </a:cubicBezTo>
                  <a:cubicBezTo>
                    <a:pt x="2159782" y="948095"/>
                    <a:pt x="2215835" y="864009"/>
                    <a:pt x="2306931" y="786933"/>
                  </a:cubicBezTo>
                  <a:cubicBezTo>
                    <a:pt x="2573206" y="555691"/>
                    <a:pt x="3365024" y="9128"/>
                    <a:pt x="4268952" y="2124"/>
                  </a:cubicBezTo>
                  <a:cubicBezTo>
                    <a:pt x="4440629" y="1248"/>
                    <a:pt x="4607708" y="43"/>
                    <a:pt x="4770242" y="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17" name="Freeform: Shape 316">
              <a:extLst>
                <a:ext uri="{FF2B5EF4-FFF2-40B4-BE49-F238E27FC236}">
                  <a16:creationId xmlns:a16="http://schemas.microsoft.com/office/drawing/2014/main" id="{325DDEB1-DFDE-46A0-A0DC-FDB51074AB49}"/>
                </a:ext>
              </a:extLst>
            </p:cNvPr>
            <p:cNvSpPr/>
            <p:nvPr/>
          </p:nvSpPr>
          <p:spPr>
            <a:xfrm>
              <a:off x="113572" y="3679475"/>
              <a:ext cx="2324346" cy="364054"/>
            </a:xfrm>
            <a:custGeom>
              <a:avLst/>
              <a:gdLst>
                <a:gd name="connsiteX0" fmla="*/ 2123188 w 2324346"/>
                <a:gd name="connsiteY0" fmla="*/ 127749 h 364054"/>
                <a:gd name="connsiteX1" fmla="*/ 2067056 w 2324346"/>
                <a:gd name="connsiteY1" fmla="*/ 183881 h 364054"/>
                <a:gd name="connsiteX2" fmla="*/ 2123188 w 2324346"/>
                <a:gd name="connsiteY2" fmla="*/ 240013 h 364054"/>
                <a:gd name="connsiteX3" fmla="*/ 2179320 w 2324346"/>
                <a:gd name="connsiteY3" fmla="*/ 183881 h 364054"/>
                <a:gd name="connsiteX4" fmla="*/ 2123188 w 2324346"/>
                <a:gd name="connsiteY4" fmla="*/ 127749 h 364054"/>
                <a:gd name="connsiteX5" fmla="*/ 1803836 w 2324346"/>
                <a:gd name="connsiteY5" fmla="*/ 127749 h 364054"/>
                <a:gd name="connsiteX6" fmla="*/ 1747704 w 2324346"/>
                <a:gd name="connsiteY6" fmla="*/ 183881 h 364054"/>
                <a:gd name="connsiteX7" fmla="*/ 1803836 w 2324346"/>
                <a:gd name="connsiteY7" fmla="*/ 240013 h 364054"/>
                <a:gd name="connsiteX8" fmla="*/ 1859968 w 2324346"/>
                <a:gd name="connsiteY8" fmla="*/ 183881 h 364054"/>
                <a:gd name="connsiteX9" fmla="*/ 1803836 w 2324346"/>
                <a:gd name="connsiteY9" fmla="*/ 127749 h 364054"/>
                <a:gd name="connsiteX10" fmla="*/ 1484484 w 2324346"/>
                <a:gd name="connsiteY10" fmla="*/ 127749 h 364054"/>
                <a:gd name="connsiteX11" fmla="*/ 1428352 w 2324346"/>
                <a:gd name="connsiteY11" fmla="*/ 183881 h 364054"/>
                <a:gd name="connsiteX12" fmla="*/ 1484484 w 2324346"/>
                <a:gd name="connsiteY12" fmla="*/ 240013 h 364054"/>
                <a:gd name="connsiteX13" fmla="*/ 1540616 w 2324346"/>
                <a:gd name="connsiteY13" fmla="*/ 183881 h 364054"/>
                <a:gd name="connsiteX14" fmla="*/ 1484484 w 2324346"/>
                <a:gd name="connsiteY14" fmla="*/ 127749 h 364054"/>
                <a:gd name="connsiteX15" fmla="*/ 1165131 w 2324346"/>
                <a:gd name="connsiteY15" fmla="*/ 127749 h 364054"/>
                <a:gd name="connsiteX16" fmla="*/ 1108999 w 2324346"/>
                <a:gd name="connsiteY16" fmla="*/ 183881 h 364054"/>
                <a:gd name="connsiteX17" fmla="*/ 1165131 w 2324346"/>
                <a:gd name="connsiteY17" fmla="*/ 240013 h 364054"/>
                <a:gd name="connsiteX18" fmla="*/ 1221263 w 2324346"/>
                <a:gd name="connsiteY18" fmla="*/ 183881 h 364054"/>
                <a:gd name="connsiteX19" fmla="*/ 1165131 w 2324346"/>
                <a:gd name="connsiteY19" fmla="*/ 127749 h 364054"/>
                <a:gd name="connsiteX20" fmla="*/ 845779 w 2324346"/>
                <a:gd name="connsiteY20" fmla="*/ 127749 h 364054"/>
                <a:gd name="connsiteX21" fmla="*/ 789647 w 2324346"/>
                <a:gd name="connsiteY21" fmla="*/ 183881 h 364054"/>
                <a:gd name="connsiteX22" fmla="*/ 845779 w 2324346"/>
                <a:gd name="connsiteY22" fmla="*/ 240013 h 364054"/>
                <a:gd name="connsiteX23" fmla="*/ 901911 w 2324346"/>
                <a:gd name="connsiteY23" fmla="*/ 183881 h 364054"/>
                <a:gd name="connsiteX24" fmla="*/ 845779 w 2324346"/>
                <a:gd name="connsiteY24" fmla="*/ 127749 h 364054"/>
                <a:gd name="connsiteX25" fmla="*/ 526427 w 2324346"/>
                <a:gd name="connsiteY25" fmla="*/ 127749 h 364054"/>
                <a:gd name="connsiteX26" fmla="*/ 470295 w 2324346"/>
                <a:gd name="connsiteY26" fmla="*/ 183881 h 364054"/>
                <a:gd name="connsiteX27" fmla="*/ 526427 w 2324346"/>
                <a:gd name="connsiteY27" fmla="*/ 240013 h 364054"/>
                <a:gd name="connsiteX28" fmla="*/ 582559 w 2324346"/>
                <a:gd name="connsiteY28" fmla="*/ 183881 h 364054"/>
                <a:gd name="connsiteX29" fmla="*/ 526427 w 2324346"/>
                <a:gd name="connsiteY29" fmla="*/ 127749 h 364054"/>
                <a:gd name="connsiteX30" fmla="*/ 207075 w 2324346"/>
                <a:gd name="connsiteY30" fmla="*/ 127749 h 364054"/>
                <a:gd name="connsiteX31" fmla="*/ 150943 w 2324346"/>
                <a:gd name="connsiteY31" fmla="*/ 183881 h 364054"/>
                <a:gd name="connsiteX32" fmla="*/ 207075 w 2324346"/>
                <a:gd name="connsiteY32" fmla="*/ 240013 h 364054"/>
                <a:gd name="connsiteX33" fmla="*/ 263207 w 2324346"/>
                <a:gd name="connsiteY33" fmla="*/ 183881 h 364054"/>
                <a:gd name="connsiteX34" fmla="*/ 207075 w 2324346"/>
                <a:gd name="connsiteY34" fmla="*/ 127749 h 364054"/>
                <a:gd name="connsiteX35" fmla="*/ 2123188 w 2324346"/>
                <a:gd name="connsiteY35" fmla="*/ 71617 h 364054"/>
                <a:gd name="connsiteX36" fmla="*/ 2235452 w 2324346"/>
                <a:gd name="connsiteY36" fmla="*/ 183881 h 364054"/>
                <a:gd name="connsiteX37" fmla="*/ 2123188 w 2324346"/>
                <a:gd name="connsiteY37" fmla="*/ 296145 h 364054"/>
                <a:gd name="connsiteX38" fmla="*/ 2010924 w 2324346"/>
                <a:gd name="connsiteY38" fmla="*/ 183881 h 364054"/>
                <a:gd name="connsiteX39" fmla="*/ 2123188 w 2324346"/>
                <a:gd name="connsiteY39" fmla="*/ 71617 h 364054"/>
                <a:gd name="connsiteX40" fmla="*/ 1803836 w 2324346"/>
                <a:gd name="connsiteY40" fmla="*/ 71617 h 364054"/>
                <a:gd name="connsiteX41" fmla="*/ 1916100 w 2324346"/>
                <a:gd name="connsiteY41" fmla="*/ 183881 h 364054"/>
                <a:gd name="connsiteX42" fmla="*/ 1803836 w 2324346"/>
                <a:gd name="connsiteY42" fmla="*/ 296145 h 364054"/>
                <a:gd name="connsiteX43" fmla="*/ 1691572 w 2324346"/>
                <a:gd name="connsiteY43" fmla="*/ 183881 h 364054"/>
                <a:gd name="connsiteX44" fmla="*/ 1803836 w 2324346"/>
                <a:gd name="connsiteY44" fmla="*/ 71617 h 364054"/>
                <a:gd name="connsiteX45" fmla="*/ 1484484 w 2324346"/>
                <a:gd name="connsiteY45" fmla="*/ 71617 h 364054"/>
                <a:gd name="connsiteX46" fmla="*/ 1596748 w 2324346"/>
                <a:gd name="connsiteY46" fmla="*/ 183881 h 364054"/>
                <a:gd name="connsiteX47" fmla="*/ 1484484 w 2324346"/>
                <a:gd name="connsiteY47" fmla="*/ 296145 h 364054"/>
                <a:gd name="connsiteX48" fmla="*/ 1372220 w 2324346"/>
                <a:gd name="connsiteY48" fmla="*/ 183881 h 364054"/>
                <a:gd name="connsiteX49" fmla="*/ 1484484 w 2324346"/>
                <a:gd name="connsiteY49" fmla="*/ 71617 h 364054"/>
                <a:gd name="connsiteX50" fmla="*/ 1165131 w 2324346"/>
                <a:gd name="connsiteY50" fmla="*/ 71617 h 364054"/>
                <a:gd name="connsiteX51" fmla="*/ 1277395 w 2324346"/>
                <a:gd name="connsiteY51" fmla="*/ 183881 h 364054"/>
                <a:gd name="connsiteX52" fmla="*/ 1165131 w 2324346"/>
                <a:gd name="connsiteY52" fmla="*/ 296145 h 364054"/>
                <a:gd name="connsiteX53" fmla="*/ 1052867 w 2324346"/>
                <a:gd name="connsiteY53" fmla="*/ 183881 h 364054"/>
                <a:gd name="connsiteX54" fmla="*/ 1165131 w 2324346"/>
                <a:gd name="connsiteY54" fmla="*/ 71617 h 364054"/>
                <a:gd name="connsiteX55" fmla="*/ 845779 w 2324346"/>
                <a:gd name="connsiteY55" fmla="*/ 71617 h 364054"/>
                <a:gd name="connsiteX56" fmla="*/ 958043 w 2324346"/>
                <a:gd name="connsiteY56" fmla="*/ 183881 h 364054"/>
                <a:gd name="connsiteX57" fmla="*/ 845779 w 2324346"/>
                <a:gd name="connsiteY57" fmla="*/ 296145 h 364054"/>
                <a:gd name="connsiteX58" fmla="*/ 733515 w 2324346"/>
                <a:gd name="connsiteY58" fmla="*/ 183881 h 364054"/>
                <a:gd name="connsiteX59" fmla="*/ 845779 w 2324346"/>
                <a:gd name="connsiteY59" fmla="*/ 71617 h 364054"/>
                <a:gd name="connsiteX60" fmla="*/ 526427 w 2324346"/>
                <a:gd name="connsiteY60" fmla="*/ 71617 h 364054"/>
                <a:gd name="connsiteX61" fmla="*/ 638691 w 2324346"/>
                <a:gd name="connsiteY61" fmla="*/ 183881 h 364054"/>
                <a:gd name="connsiteX62" fmla="*/ 526427 w 2324346"/>
                <a:gd name="connsiteY62" fmla="*/ 296145 h 364054"/>
                <a:gd name="connsiteX63" fmla="*/ 414163 w 2324346"/>
                <a:gd name="connsiteY63" fmla="*/ 183881 h 364054"/>
                <a:gd name="connsiteX64" fmla="*/ 526427 w 2324346"/>
                <a:gd name="connsiteY64" fmla="*/ 71617 h 364054"/>
                <a:gd name="connsiteX65" fmla="*/ 207075 w 2324346"/>
                <a:gd name="connsiteY65" fmla="*/ 71617 h 364054"/>
                <a:gd name="connsiteX66" fmla="*/ 319339 w 2324346"/>
                <a:gd name="connsiteY66" fmla="*/ 183881 h 364054"/>
                <a:gd name="connsiteX67" fmla="*/ 207075 w 2324346"/>
                <a:gd name="connsiteY67" fmla="*/ 296145 h 364054"/>
                <a:gd name="connsiteX68" fmla="*/ 94811 w 2324346"/>
                <a:gd name="connsiteY68" fmla="*/ 183881 h 364054"/>
                <a:gd name="connsiteX69" fmla="*/ 207075 w 2324346"/>
                <a:gd name="connsiteY69" fmla="*/ 71617 h 364054"/>
                <a:gd name="connsiteX70" fmla="*/ 182844 w 2324346"/>
                <a:gd name="connsiteY70" fmla="*/ 45713 h 364054"/>
                <a:gd name="connsiteX71" fmla="*/ 46530 w 2324346"/>
                <a:gd name="connsiteY71" fmla="*/ 182027 h 364054"/>
                <a:gd name="connsiteX72" fmla="*/ 182844 w 2324346"/>
                <a:gd name="connsiteY72" fmla="*/ 318341 h 364054"/>
                <a:gd name="connsiteX73" fmla="*/ 2141502 w 2324346"/>
                <a:gd name="connsiteY73" fmla="*/ 318341 h 364054"/>
                <a:gd name="connsiteX74" fmla="*/ 2277816 w 2324346"/>
                <a:gd name="connsiteY74" fmla="*/ 182027 h 364054"/>
                <a:gd name="connsiteX75" fmla="*/ 2141502 w 2324346"/>
                <a:gd name="connsiteY75" fmla="*/ 45713 h 364054"/>
                <a:gd name="connsiteX76" fmla="*/ 182027 w 2324346"/>
                <a:gd name="connsiteY76" fmla="*/ 0 h 364054"/>
                <a:gd name="connsiteX77" fmla="*/ 2142319 w 2324346"/>
                <a:gd name="connsiteY77" fmla="*/ 0 h 364054"/>
                <a:gd name="connsiteX78" fmla="*/ 2324346 w 2324346"/>
                <a:gd name="connsiteY78" fmla="*/ 182027 h 364054"/>
                <a:gd name="connsiteX79" fmla="*/ 2142319 w 2324346"/>
                <a:gd name="connsiteY79" fmla="*/ 364054 h 364054"/>
                <a:gd name="connsiteX80" fmla="*/ 182027 w 2324346"/>
                <a:gd name="connsiteY80" fmla="*/ 364054 h 364054"/>
                <a:gd name="connsiteX81" fmla="*/ 0 w 2324346"/>
                <a:gd name="connsiteY81" fmla="*/ 182027 h 364054"/>
                <a:gd name="connsiteX82" fmla="*/ 182027 w 2324346"/>
                <a:gd name="connsiteY82" fmla="*/ 0 h 3640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</a:cxnLst>
              <a:rect l="l" t="t" r="r" b="b"/>
              <a:pathLst>
                <a:path w="2324346" h="364054">
                  <a:moveTo>
                    <a:pt x="2123188" y="127749"/>
                  </a:moveTo>
                  <a:cubicBezTo>
                    <a:pt x="2092187" y="127749"/>
                    <a:pt x="2067056" y="152880"/>
                    <a:pt x="2067056" y="183881"/>
                  </a:cubicBezTo>
                  <a:cubicBezTo>
                    <a:pt x="2067056" y="214882"/>
                    <a:pt x="2092187" y="240013"/>
                    <a:pt x="2123188" y="240013"/>
                  </a:cubicBezTo>
                  <a:cubicBezTo>
                    <a:pt x="2154189" y="240013"/>
                    <a:pt x="2179320" y="214882"/>
                    <a:pt x="2179320" y="183881"/>
                  </a:cubicBezTo>
                  <a:cubicBezTo>
                    <a:pt x="2179320" y="152880"/>
                    <a:pt x="2154189" y="127749"/>
                    <a:pt x="2123188" y="127749"/>
                  </a:cubicBezTo>
                  <a:close/>
                  <a:moveTo>
                    <a:pt x="1803836" y="127749"/>
                  </a:moveTo>
                  <a:cubicBezTo>
                    <a:pt x="1772835" y="127749"/>
                    <a:pt x="1747704" y="152880"/>
                    <a:pt x="1747704" y="183881"/>
                  </a:cubicBezTo>
                  <a:cubicBezTo>
                    <a:pt x="1747704" y="214882"/>
                    <a:pt x="1772835" y="240013"/>
                    <a:pt x="1803836" y="240013"/>
                  </a:cubicBezTo>
                  <a:cubicBezTo>
                    <a:pt x="1834837" y="240013"/>
                    <a:pt x="1859968" y="214882"/>
                    <a:pt x="1859968" y="183881"/>
                  </a:cubicBezTo>
                  <a:cubicBezTo>
                    <a:pt x="1859968" y="152880"/>
                    <a:pt x="1834837" y="127749"/>
                    <a:pt x="1803836" y="127749"/>
                  </a:cubicBezTo>
                  <a:close/>
                  <a:moveTo>
                    <a:pt x="1484484" y="127749"/>
                  </a:moveTo>
                  <a:cubicBezTo>
                    <a:pt x="1453483" y="127749"/>
                    <a:pt x="1428352" y="152880"/>
                    <a:pt x="1428352" y="183881"/>
                  </a:cubicBezTo>
                  <a:cubicBezTo>
                    <a:pt x="1428352" y="214882"/>
                    <a:pt x="1453483" y="240013"/>
                    <a:pt x="1484484" y="240013"/>
                  </a:cubicBezTo>
                  <a:cubicBezTo>
                    <a:pt x="1515485" y="240013"/>
                    <a:pt x="1540616" y="214882"/>
                    <a:pt x="1540616" y="183881"/>
                  </a:cubicBezTo>
                  <a:cubicBezTo>
                    <a:pt x="1540616" y="152880"/>
                    <a:pt x="1515485" y="127749"/>
                    <a:pt x="1484484" y="127749"/>
                  </a:cubicBezTo>
                  <a:close/>
                  <a:moveTo>
                    <a:pt x="1165131" y="127749"/>
                  </a:moveTo>
                  <a:cubicBezTo>
                    <a:pt x="1134130" y="127749"/>
                    <a:pt x="1108999" y="152880"/>
                    <a:pt x="1108999" y="183881"/>
                  </a:cubicBezTo>
                  <a:cubicBezTo>
                    <a:pt x="1108999" y="214882"/>
                    <a:pt x="1134130" y="240013"/>
                    <a:pt x="1165131" y="240013"/>
                  </a:cubicBezTo>
                  <a:cubicBezTo>
                    <a:pt x="1196132" y="240013"/>
                    <a:pt x="1221263" y="214882"/>
                    <a:pt x="1221263" y="183881"/>
                  </a:cubicBezTo>
                  <a:cubicBezTo>
                    <a:pt x="1221263" y="152880"/>
                    <a:pt x="1196132" y="127749"/>
                    <a:pt x="1165131" y="127749"/>
                  </a:cubicBezTo>
                  <a:close/>
                  <a:moveTo>
                    <a:pt x="845779" y="127749"/>
                  </a:moveTo>
                  <a:cubicBezTo>
                    <a:pt x="814778" y="127749"/>
                    <a:pt x="789647" y="152880"/>
                    <a:pt x="789647" y="183881"/>
                  </a:cubicBezTo>
                  <a:cubicBezTo>
                    <a:pt x="789647" y="214882"/>
                    <a:pt x="814778" y="240013"/>
                    <a:pt x="845779" y="240013"/>
                  </a:cubicBezTo>
                  <a:cubicBezTo>
                    <a:pt x="876780" y="240013"/>
                    <a:pt x="901911" y="214882"/>
                    <a:pt x="901911" y="183881"/>
                  </a:cubicBezTo>
                  <a:cubicBezTo>
                    <a:pt x="901911" y="152880"/>
                    <a:pt x="876780" y="127749"/>
                    <a:pt x="845779" y="127749"/>
                  </a:cubicBezTo>
                  <a:close/>
                  <a:moveTo>
                    <a:pt x="526427" y="127749"/>
                  </a:moveTo>
                  <a:cubicBezTo>
                    <a:pt x="495426" y="127749"/>
                    <a:pt x="470295" y="152880"/>
                    <a:pt x="470295" y="183881"/>
                  </a:cubicBezTo>
                  <a:cubicBezTo>
                    <a:pt x="470295" y="214882"/>
                    <a:pt x="495426" y="240013"/>
                    <a:pt x="526427" y="240013"/>
                  </a:cubicBezTo>
                  <a:cubicBezTo>
                    <a:pt x="557428" y="240013"/>
                    <a:pt x="582559" y="214882"/>
                    <a:pt x="582559" y="183881"/>
                  </a:cubicBezTo>
                  <a:cubicBezTo>
                    <a:pt x="582559" y="152880"/>
                    <a:pt x="557428" y="127749"/>
                    <a:pt x="526427" y="127749"/>
                  </a:cubicBezTo>
                  <a:close/>
                  <a:moveTo>
                    <a:pt x="207075" y="127749"/>
                  </a:moveTo>
                  <a:cubicBezTo>
                    <a:pt x="176074" y="127749"/>
                    <a:pt x="150943" y="152880"/>
                    <a:pt x="150943" y="183881"/>
                  </a:cubicBezTo>
                  <a:cubicBezTo>
                    <a:pt x="150943" y="214882"/>
                    <a:pt x="176074" y="240013"/>
                    <a:pt x="207075" y="240013"/>
                  </a:cubicBezTo>
                  <a:cubicBezTo>
                    <a:pt x="238076" y="240013"/>
                    <a:pt x="263207" y="214882"/>
                    <a:pt x="263207" y="183881"/>
                  </a:cubicBezTo>
                  <a:cubicBezTo>
                    <a:pt x="263207" y="152880"/>
                    <a:pt x="238076" y="127749"/>
                    <a:pt x="207075" y="127749"/>
                  </a:cubicBezTo>
                  <a:close/>
                  <a:moveTo>
                    <a:pt x="2123188" y="71617"/>
                  </a:moveTo>
                  <a:cubicBezTo>
                    <a:pt x="2185190" y="71617"/>
                    <a:pt x="2235452" y="121879"/>
                    <a:pt x="2235452" y="183881"/>
                  </a:cubicBezTo>
                  <a:cubicBezTo>
                    <a:pt x="2235452" y="245883"/>
                    <a:pt x="2185190" y="296145"/>
                    <a:pt x="2123188" y="296145"/>
                  </a:cubicBezTo>
                  <a:cubicBezTo>
                    <a:pt x="2061186" y="296145"/>
                    <a:pt x="2010924" y="245883"/>
                    <a:pt x="2010924" y="183881"/>
                  </a:cubicBezTo>
                  <a:cubicBezTo>
                    <a:pt x="2010924" y="121879"/>
                    <a:pt x="2061186" y="71617"/>
                    <a:pt x="2123188" y="71617"/>
                  </a:cubicBezTo>
                  <a:close/>
                  <a:moveTo>
                    <a:pt x="1803836" y="71617"/>
                  </a:moveTo>
                  <a:cubicBezTo>
                    <a:pt x="1865838" y="71617"/>
                    <a:pt x="1916100" y="121879"/>
                    <a:pt x="1916100" y="183881"/>
                  </a:cubicBezTo>
                  <a:cubicBezTo>
                    <a:pt x="1916100" y="245883"/>
                    <a:pt x="1865838" y="296145"/>
                    <a:pt x="1803836" y="296145"/>
                  </a:cubicBezTo>
                  <a:cubicBezTo>
                    <a:pt x="1741834" y="296145"/>
                    <a:pt x="1691572" y="245883"/>
                    <a:pt x="1691572" y="183881"/>
                  </a:cubicBezTo>
                  <a:cubicBezTo>
                    <a:pt x="1691572" y="121879"/>
                    <a:pt x="1741834" y="71617"/>
                    <a:pt x="1803836" y="71617"/>
                  </a:cubicBezTo>
                  <a:close/>
                  <a:moveTo>
                    <a:pt x="1484484" y="71617"/>
                  </a:moveTo>
                  <a:cubicBezTo>
                    <a:pt x="1546486" y="71617"/>
                    <a:pt x="1596748" y="121879"/>
                    <a:pt x="1596748" y="183881"/>
                  </a:cubicBezTo>
                  <a:cubicBezTo>
                    <a:pt x="1596748" y="245883"/>
                    <a:pt x="1546486" y="296145"/>
                    <a:pt x="1484484" y="296145"/>
                  </a:cubicBezTo>
                  <a:cubicBezTo>
                    <a:pt x="1422482" y="296145"/>
                    <a:pt x="1372220" y="245883"/>
                    <a:pt x="1372220" y="183881"/>
                  </a:cubicBezTo>
                  <a:cubicBezTo>
                    <a:pt x="1372220" y="121879"/>
                    <a:pt x="1422482" y="71617"/>
                    <a:pt x="1484484" y="71617"/>
                  </a:cubicBezTo>
                  <a:close/>
                  <a:moveTo>
                    <a:pt x="1165131" y="71617"/>
                  </a:moveTo>
                  <a:cubicBezTo>
                    <a:pt x="1227133" y="71617"/>
                    <a:pt x="1277395" y="121879"/>
                    <a:pt x="1277395" y="183881"/>
                  </a:cubicBezTo>
                  <a:cubicBezTo>
                    <a:pt x="1277395" y="245883"/>
                    <a:pt x="1227133" y="296145"/>
                    <a:pt x="1165131" y="296145"/>
                  </a:cubicBezTo>
                  <a:cubicBezTo>
                    <a:pt x="1103129" y="296145"/>
                    <a:pt x="1052867" y="245883"/>
                    <a:pt x="1052867" y="183881"/>
                  </a:cubicBezTo>
                  <a:cubicBezTo>
                    <a:pt x="1052867" y="121879"/>
                    <a:pt x="1103129" y="71617"/>
                    <a:pt x="1165131" y="71617"/>
                  </a:cubicBezTo>
                  <a:close/>
                  <a:moveTo>
                    <a:pt x="845779" y="71617"/>
                  </a:moveTo>
                  <a:cubicBezTo>
                    <a:pt x="907781" y="71617"/>
                    <a:pt x="958043" y="121879"/>
                    <a:pt x="958043" y="183881"/>
                  </a:cubicBezTo>
                  <a:cubicBezTo>
                    <a:pt x="958043" y="245883"/>
                    <a:pt x="907781" y="296145"/>
                    <a:pt x="845779" y="296145"/>
                  </a:cubicBezTo>
                  <a:cubicBezTo>
                    <a:pt x="783777" y="296145"/>
                    <a:pt x="733515" y="245883"/>
                    <a:pt x="733515" y="183881"/>
                  </a:cubicBezTo>
                  <a:cubicBezTo>
                    <a:pt x="733515" y="121879"/>
                    <a:pt x="783777" y="71617"/>
                    <a:pt x="845779" y="71617"/>
                  </a:cubicBezTo>
                  <a:close/>
                  <a:moveTo>
                    <a:pt x="526427" y="71617"/>
                  </a:moveTo>
                  <a:cubicBezTo>
                    <a:pt x="588429" y="71617"/>
                    <a:pt x="638691" y="121879"/>
                    <a:pt x="638691" y="183881"/>
                  </a:cubicBezTo>
                  <a:cubicBezTo>
                    <a:pt x="638691" y="245883"/>
                    <a:pt x="588429" y="296145"/>
                    <a:pt x="526427" y="296145"/>
                  </a:cubicBezTo>
                  <a:cubicBezTo>
                    <a:pt x="464425" y="296145"/>
                    <a:pt x="414163" y="245883"/>
                    <a:pt x="414163" y="183881"/>
                  </a:cubicBezTo>
                  <a:cubicBezTo>
                    <a:pt x="414163" y="121879"/>
                    <a:pt x="464425" y="71617"/>
                    <a:pt x="526427" y="71617"/>
                  </a:cubicBezTo>
                  <a:close/>
                  <a:moveTo>
                    <a:pt x="207075" y="71617"/>
                  </a:moveTo>
                  <a:cubicBezTo>
                    <a:pt x="269077" y="71617"/>
                    <a:pt x="319339" y="121879"/>
                    <a:pt x="319339" y="183881"/>
                  </a:cubicBezTo>
                  <a:cubicBezTo>
                    <a:pt x="319339" y="245883"/>
                    <a:pt x="269077" y="296145"/>
                    <a:pt x="207075" y="296145"/>
                  </a:cubicBezTo>
                  <a:cubicBezTo>
                    <a:pt x="145073" y="296145"/>
                    <a:pt x="94811" y="245883"/>
                    <a:pt x="94811" y="183881"/>
                  </a:cubicBezTo>
                  <a:cubicBezTo>
                    <a:pt x="94811" y="121879"/>
                    <a:pt x="145073" y="71617"/>
                    <a:pt x="207075" y="71617"/>
                  </a:cubicBezTo>
                  <a:close/>
                  <a:moveTo>
                    <a:pt x="182844" y="45713"/>
                  </a:moveTo>
                  <a:cubicBezTo>
                    <a:pt x="107560" y="45713"/>
                    <a:pt x="46530" y="106743"/>
                    <a:pt x="46530" y="182027"/>
                  </a:cubicBezTo>
                  <a:cubicBezTo>
                    <a:pt x="46530" y="257311"/>
                    <a:pt x="107560" y="318341"/>
                    <a:pt x="182844" y="318341"/>
                  </a:cubicBezTo>
                  <a:lnTo>
                    <a:pt x="2141502" y="318341"/>
                  </a:lnTo>
                  <a:cubicBezTo>
                    <a:pt x="2216786" y="318341"/>
                    <a:pt x="2277816" y="257311"/>
                    <a:pt x="2277816" y="182027"/>
                  </a:cubicBezTo>
                  <a:cubicBezTo>
                    <a:pt x="2277816" y="106743"/>
                    <a:pt x="2216786" y="45713"/>
                    <a:pt x="2141502" y="45713"/>
                  </a:cubicBezTo>
                  <a:close/>
                  <a:moveTo>
                    <a:pt x="182027" y="0"/>
                  </a:moveTo>
                  <a:lnTo>
                    <a:pt x="2142319" y="0"/>
                  </a:lnTo>
                  <a:cubicBezTo>
                    <a:pt x="2242850" y="0"/>
                    <a:pt x="2324346" y="81496"/>
                    <a:pt x="2324346" y="182027"/>
                  </a:cubicBezTo>
                  <a:cubicBezTo>
                    <a:pt x="2324346" y="282558"/>
                    <a:pt x="2242850" y="364054"/>
                    <a:pt x="2142319" y="364054"/>
                  </a:cubicBezTo>
                  <a:lnTo>
                    <a:pt x="182027" y="364054"/>
                  </a:lnTo>
                  <a:cubicBezTo>
                    <a:pt x="81496" y="364054"/>
                    <a:pt x="0" y="282558"/>
                    <a:pt x="0" y="182027"/>
                  </a:cubicBezTo>
                  <a:cubicBezTo>
                    <a:pt x="0" y="81496"/>
                    <a:pt x="81496" y="0"/>
                    <a:pt x="182027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318" name="Group 317">
            <a:extLst>
              <a:ext uri="{FF2B5EF4-FFF2-40B4-BE49-F238E27FC236}">
                <a16:creationId xmlns:a16="http://schemas.microsoft.com/office/drawing/2014/main" id="{F9236A37-155E-4EAD-BFDE-9FCD0CCCF938}"/>
              </a:ext>
            </a:extLst>
          </p:cNvPr>
          <p:cNvGrpSpPr/>
          <p:nvPr/>
        </p:nvGrpSpPr>
        <p:grpSpPr>
          <a:xfrm>
            <a:off x="8213618" y="2809067"/>
            <a:ext cx="1549013" cy="1009301"/>
            <a:chOff x="9418332" y="2951963"/>
            <a:chExt cx="1418527" cy="924278"/>
          </a:xfrm>
          <a:solidFill>
            <a:schemeClr val="accent2"/>
          </a:solidFill>
        </p:grpSpPr>
        <p:grpSp>
          <p:nvGrpSpPr>
            <p:cNvPr id="319" name="Group 318">
              <a:extLst>
                <a:ext uri="{FF2B5EF4-FFF2-40B4-BE49-F238E27FC236}">
                  <a16:creationId xmlns:a16="http://schemas.microsoft.com/office/drawing/2014/main" id="{A6BC5F90-3269-468C-B5BE-0A4FF029D6D7}"/>
                </a:ext>
              </a:extLst>
            </p:cNvPr>
            <p:cNvGrpSpPr/>
            <p:nvPr/>
          </p:nvGrpSpPr>
          <p:grpSpPr>
            <a:xfrm>
              <a:off x="9418332" y="2965177"/>
              <a:ext cx="1377929" cy="911064"/>
              <a:chOff x="9418332" y="2965177"/>
              <a:chExt cx="1377929" cy="911064"/>
            </a:xfrm>
            <a:grpFill/>
          </p:grpSpPr>
          <p:grpSp>
            <p:nvGrpSpPr>
              <p:cNvPr id="321" name="Group 320">
                <a:extLst>
                  <a:ext uri="{FF2B5EF4-FFF2-40B4-BE49-F238E27FC236}">
                    <a16:creationId xmlns:a16="http://schemas.microsoft.com/office/drawing/2014/main" id="{BC7E6FDF-D630-4AE0-B3DF-210DE0441231}"/>
                  </a:ext>
                </a:extLst>
              </p:cNvPr>
              <p:cNvGrpSpPr/>
              <p:nvPr/>
            </p:nvGrpSpPr>
            <p:grpSpPr>
              <a:xfrm>
                <a:off x="9418332" y="2965177"/>
                <a:ext cx="1377929" cy="911064"/>
                <a:chOff x="330241" y="1526834"/>
                <a:chExt cx="2145289" cy="1418430"/>
              </a:xfrm>
              <a:grpFill/>
            </p:grpSpPr>
            <p:sp>
              <p:nvSpPr>
                <p:cNvPr id="325" name="Freeform: Shape 324">
                  <a:extLst>
                    <a:ext uri="{FF2B5EF4-FFF2-40B4-BE49-F238E27FC236}">
                      <a16:creationId xmlns:a16="http://schemas.microsoft.com/office/drawing/2014/main" id="{27B56950-7918-4EB6-A790-AF0F50FEEC08}"/>
                    </a:ext>
                  </a:extLst>
                </p:cNvPr>
                <p:cNvSpPr/>
                <p:nvPr/>
              </p:nvSpPr>
              <p:spPr>
                <a:xfrm rot="5400000">
                  <a:off x="607683" y="1387173"/>
                  <a:ext cx="1061847" cy="1341169"/>
                </a:xfrm>
                <a:custGeom>
                  <a:avLst/>
                  <a:gdLst>
                    <a:gd name="connsiteX0" fmla="*/ 855467 w 1318389"/>
                    <a:gd name="connsiteY0" fmla="*/ 1312844 h 1665195"/>
                    <a:gd name="connsiteX1" fmla="*/ 898407 w 1318389"/>
                    <a:gd name="connsiteY1" fmla="*/ 1355784 h 1665195"/>
                    <a:gd name="connsiteX2" fmla="*/ 941347 w 1318389"/>
                    <a:gd name="connsiteY2" fmla="*/ 1312844 h 1665195"/>
                    <a:gd name="connsiteX3" fmla="*/ 898407 w 1318389"/>
                    <a:gd name="connsiteY3" fmla="*/ 1269904 h 1665195"/>
                    <a:gd name="connsiteX4" fmla="*/ 855467 w 1318389"/>
                    <a:gd name="connsiteY4" fmla="*/ 1312844 h 1665195"/>
                    <a:gd name="connsiteX5" fmla="*/ 362769 w 1318389"/>
                    <a:gd name="connsiteY5" fmla="*/ 236590 h 1665195"/>
                    <a:gd name="connsiteX6" fmla="*/ 405229 w 1318389"/>
                    <a:gd name="connsiteY6" fmla="*/ 279050 h 1665195"/>
                    <a:gd name="connsiteX7" fmla="*/ 447689 w 1318389"/>
                    <a:gd name="connsiteY7" fmla="*/ 236590 h 1665195"/>
                    <a:gd name="connsiteX8" fmla="*/ 405229 w 1318389"/>
                    <a:gd name="connsiteY8" fmla="*/ 194130 h 1665195"/>
                    <a:gd name="connsiteX9" fmla="*/ 362769 w 1318389"/>
                    <a:gd name="connsiteY9" fmla="*/ 236590 h 1665195"/>
                    <a:gd name="connsiteX10" fmla="*/ 348187 w 1318389"/>
                    <a:gd name="connsiteY10" fmla="*/ 1312844 h 1665195"/>
                    <a:gd name="connsiteX11" fmla="*/ 391127 w 1318389"/>
                    <a:gd name="connsiteY11" fmla="*/ 1355784 h 1665195"/>
                    <a:gd name="connsiteX12" fmla="*/ 434066 w 1318389"/>
                    <a:gd name="connsiteY12" fmla="*/ 1312844 h 1665195"/>
                    <a:gd name="connsiteX13" fmla="*/ 391127 w 1318389"/>
                    <a:gd name="connsiteY13" fmla="*/ 1269904 h 1665195"/>
                    <a:gd name="connsiteX14" fmla="*/ 348187 w 1318389"/>
                    <a:gd name="connsiteY14" fmla="*/ 1312844 h 1665195"/>
                    <a:gd name="connsiteX15" fmla="*/ 81655 w 1318389"/>
                    <a:gd name="connsiteY15" fmla="*/ 873373 h 1665195"/>
                    <a:gd name="connsiteX16" fmla="*/ 124595 w 1318389"/>
                    <a:gd name="connsiteY16" fmla="*/ 916313 h 1665195"/>
                    <a:gd name="connsiteX17" fmla="*/ 167534 w 1318389"/>
                    <a:gd name="connsiteY17" fmla="*/ 873373 h 1665195"/>
                    <a:gd name="connsiteX18" fmla="*/ 124595 w 1318389"/>
                    <a:gd name="connsiteY18" fmla="*/ 830433 h 1665195"/>
                    <a:gd name="connsiteX19" fmla="*/ 81655 w 1318389"/>
                    <a:gd name="connsiteY19" fmla="*/ 873373 h 1665195"/>
                    <a:gd name="connsiteX20" fmla="*/ 898 w 1318389"/>
                    <a:gd name="connsiteY20" fmla="*/ 878256 h 1665195"/>
                    <a:gd name="connsiteX21" fmla="*/ 59313 w 1318389"/>
                    <a:gd name="connsiteY21" fmla="*/ 760898 h 1665195"/>
                    <a:gd name="connsiteX22" fmla="*/ 60023 w 1318389"/>
                    <a:gd name="connsiteY22" fmla="*/ 760660 h 1665195"/>
                    <a:gd name="connsiteX23" fmla="*/ 301509 w 1318389"/>
                    <a:gd name="connsiteY23" fmla="*/ 256655 h 1665195"/>
                    <a:gd name="connsiteX24" fmla="*/ 300401 w 1318389"/>
                    <a:gd name="connsiteY24" fmla="*/ 253678 h 1665195"/>
                    <a:gd name="connsiteX25" fmla="*/ 392815 w 1318389"/>
                    <a:gd name="connsiteY25" fmla="*/ 125792 h 1665195"/>
                    <a:gd name="connsiteX26" fmla="*/ 426561 w 1318389"/>
                    <a:gd name="connsiteY26" fmla="*/ 127298 h 1665195"/>
                    <a:gd name="connsiteX27" fmla="*/ 501833 w 1318389"/>
                    <a:gd name="connsiteY27" fmla="*/ 25203 h 1665195"/>
                    <a:gd name="connsiteX28" fmla="*/ 659591 w 1318389"/>
                    <a:gd name="connsiteY28" fmla="*/ 0 h 1665195"/>
                    <a:gd name="connsiteX29" fmla="*/ 767873 w 1318389"/>
                    <a:gd name="connsiteY29" fmla="*/ 94280 h 1665195"/>
                    <a:gd name="connsiteX30" fmla="*/ 773474 w 1318389"/>
                    <a:gd name="connsiteY30" fmla="*/ 129752 h 1665195"/>
                    <a:gd name="connsiteX31" fmla="*/ 750137 w 1318389"/>
                    <a:gd name="connsiteY31" fmla="*/ 133486 h 1665195"/>
                    <a:gd name="connsiteX32" fmla="*/ 643721 w 1318389"/>
                    <a:gd name="connsiteY32" fmla="*/ 50407 h 1665195"/>
                    <a:gd name="connsiteX33" fmla="*/ 528905 w 1318389"/>
                    <a:gd name="connsiteY33" fmla="*/ 68143 h 1665195"/>
                    <a:gd name="connsiteX34" fmla="*/ 477195 w 1318389"/>
                    <a:gd name="connsiteY34" fmla="*/ 147376 h 1665195"/>
                    <a:gd name="connsiteX35" fmla="*/ 504919 w 1318389"/>
                    <a:gd name="connsiteY35" fmla="*/ 176856 h 1665195"/>
                    <a:gd name="connsiteX36" fmla="*/ 520701 w 1318389"/>
                    <a:gd name="connsiteY36" fmla="*/ 218206 h 1665195"/>
                    <a:gd name="connsiteX37" fmla="*/ 520838 w 1318389"/>
                    <a:gd name="connsiteY37" fmla="*/ 251739 h 1665195"/>
                    <a:gd name="connsiteX38" fmla="*/ 512601 w 1318389"/>
                    <a:gd name="connsiteY38" fmla="*/ 279384 h 1665195"/>
                    <a:gd name="connsiteX39" fmla="*/ 572778 w 1318389"/>
                    <a:gd name="connsiteY39" fmla="*/ 326714 h 1665195"/>
                    <a:gd name="connsiteX40" fmla="*/ 687595 w 1318389"/>
                    <a:gd name="connsiteY40" fmla="*/ 308045 h 1665195"/>
                    <a:gd name="connsiteX41" fmla="*/ 763207 w 1318389"/>
                    <a:gd name="connsiteY41" fmla="*/ 196028 h 1665195"/>
                    <a:gd name="connsiteX42" fmla="*/ 785610 w 1318389"/>
                    <a:gd name="connsiteY42" fmla="*/ 192294 h 1665195"/>
                    <a:gd name="connsiteX43" fmla="*/ 791211 w 1318389"/>
                    <a:gd name="connsiteY43" fmla="*/ 227766 h 1665195"/>
                    <a:gd name="connsiteX44" fmla="*/ 718400 w 1318389"/>
                    <a:gd name="connsiteY44" fmla="*/ 350984 h 1665195"/>
                    <a:gd name="connsiteX45" fmla="*/ 560643 w 1318389"/>
                    <a:gd name="connsiteY45" fmla="*/ 376188 h 1665195"/>
                    <a:gd name="connsiteX46" fmla="*/ 481653 w 1318389"/>
                    <a:gd name="connsiteY46" fmla="*/ 320430 h 1665195"/>
                    <a:gd name="connsiteX47" fmla="*/ 469637 w 1318389"/>
                    <a:gd name="connsiteY47" fmla="*/ 330704 h 1665195"/>
                    <a:gd name="connsiteX48" fmla="*/ 462283 w 1318389"/>
                    <a:gd name="connsiteY48" fmla="*/ 333441 h 1665195"/>
                    <a:gd name="connsiteX49" fmla="*/ 252808 w 1318389"/>
                    <a:gd name="connsiteY49" fmla="*/ 858867 h 1665195"/>
                    <a:gd name="connsiteX50" fmla="*/ 444434 w 1318389"/>
                    <a:gd name="connsiteY50" fmla="*/ 1190772 h 1665195"/>
                    <a:gd name="connsiteX51" fmla="*/ 801245 w 1318389"/>
                    <a:gd name="connsiteY51" fmla="*/ 1187463 h 1665195"/>
                    <a:gd name="connsiteX52" fmla="*/ 801245 w 1318389"/>
                    <a:gd name="connsiteY52" fmla="*/ 1116815 h 1665195"/>
                    <a:gd name="connsiteX53" fmla="*/ 890858 w 1318389"/>
                    <a:gd name="connsiteY53" fmla="*/ 1027202 h 1665195"/>
                    <a:gd name="connsiteX54" fmla="*/ 1200123 w 1318389"/>
                    <a:gd name="connsiteY54" fmla="*/ 1027202 h 1665195"/>
                    <a:gd name="connsiteX55" fmla="*/ 1205949 w 1318389"/>
                    <a:gd name="connsiteY55" fmla="*/ 998361 h 1665195"/>
                    <a:gd name="connsiteX56" fmla="*/ 1288518 w 1318389"/>
                    <a:gd name="connsiteY56" fmla="*/ 943622 h 1665195"/>
                    <a:gd name="connsiteX57" fmla="*/ 1318389 w 1318389"/>
                    <a:gd name="connsiteY57" fmla="*/ 974426 h 1665195"/>
                    <a:gd name="connsiteX58" fmla="*/ 1318389 w 1318389"/>
                    <a:gd name="connsiteY58" fmla="*/ 1635324 h 1665195"/>
                    <a:gd name="connsiteX59" fmla="*/ 1288518 w 1318389"/>
                    <a:gd name="connsiteY59" fmla="*/ 1665195 h 1665195"/>
                    <a:gd name="connsiteX60" fmla="*/ 1205949 w 1318389"/>
                    <a:gd name="connsiteY60" fmla="*/ 1610455 h 1665195"/>
                    <a:gd name="connsiteX61" fmla="*/ 1203531 w 1318389"/>
                    <a:gd name="connsiteY61" fmla="*/ 1598487 h 1665195"/>
                    <a:gd name="connsiteX62" fmla="*/ 890858 w 1318389"/>
                    <a:gd name="connsiteY62" fmla="*/ 1598487 h 1665195"/>
                    <a:gd name="connsiteX63" fmla="*/ 801245 w 1318389"/>
                    <a:gd name="connsiteY63" fmla="*/ 1508873 h 1665195"/>
                    <a:gd name="connsiteX64" fmla="*/ 801245 w 1318389"/>
                    <a:gd name="connsiteY64" fmla="*/ 1426032 h 1665195"/>
                    <a:gd name="connsiteX65" fmla="*/ 379661 w 1318389"/>
                    <a:gd name="connsiteY65" fmla="*/ 1429942 h 1665195"/>
                    <a:gd name="connsiteX66" fmla="*/ 294951 w 1318389"/>
                    <a:gd name="connsiteY66" fmla="*/ 1395390 h 1665195"/>
                    <a:gd name="connsiteX67" fmla="*/ 270560 w 1318389"/>
                    <a:gd name="connsiteY67" fmla="*/ 1359849 h 1665195"/>
                    <a:gd name="connsiteX68" fmla="*/ 263688 w 1318389"/>
                    <a:gd name="connsiteY68" fmla="*/ 1352058 h 1665195"/>
                    <a:gd name="connsiteX69" fmla="*/ 15908 w 1318389"/>
                    <a:gd name="connsiteY69" fmla="*/ 922891 h 1665195"/>
                    <a:gd name="connsiteX70" fmla="*/ 898 w 1318389"/>
                    <a:gd name="connsiteY70" fmla="*/ 878256 h 16651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</a:cxnLst>
                  <a:rect l="l" t="t" r="r" b="b"/>
                  <a:pathLst>
                    <a:path w="1318389" h="1665195">
                      <a:moveTo>
                        <a:pt x="855467" y="1312844"/>
                      </a:moveTo>
                      <a:cubicBezTo>
                        <a:pt x="855467" y="1336181"/>
                        <a:pt x="875070" y="1355784"/>
                        <a:pt x="898407" y="1355784"/>
                      </a:cubicBezTo>
                      <a:cubicBezTo>
                        <a:pt x="921743" y="1355784"/>
                        <a:pt x="941347" y="1336181"/>
                        <a:pt x="941347" y="1312844"/>
                      </a:cubicBezTo>
                      <a:cubicBezTo>
                        <a:pt x="941347" y="1289508"/>
                        <a:pt x="921743" y="1269904"/>
                        <a:pt x="898407" y="1269904"/>
                      </a:cubicBezTo>
                      <a:cubicBezTo>
                        <a:pt x="875070" y="1269904"/>
                        <a:pt x="855467" y="1289508"/>
                        <a:pt x="855467" y="1312844"/>
                      </a:cubicBezTo>
                      <a:close/>
                      <a:moveTo>
                        <a:pt x="362769" y="236590"/>
                      </a:moveTo>
                      <a:cubicBezTo>
                        <a:pt x="362769" y="260040"/>
                        <a:pt x="381779" y="279050"/>
                        <a:pt x="405229" y="279050"/>
                      </a:cubicBezTo>
                      <a:cubicBezTo>
                        <a:pt x="428679" y="279050"/>
                        <a:pt x="447689" y="260040"/>
                        <a:pt x="447689" y="236590"/>
                      </a:cubicBezTo>
                      <a:cubicBezTo>
                        <a:pt x="447689" y="213140"/>
                        <a:pt x="428679" y="194130"/>
                        <a:pt x="405229" y="194130"/>
                      </a:cubicBezTo>
                      <a:cubicBezTo>
                        <a:pt x="381779" y="194130"/>
                        <a:pt x="362769" y="213140"/>
                        <a:pt x="362769" y="236590"/>
                      </a:cubicBezTo>
                      <a:close/>
                      <a:moveTo>
                        <a:pt x="348187" y="1312844"/>
                      </a:moveTo>
                      <a:cubicBezTo>
                        <a:pt x="348187" y="1336181"/>
                        <a:pt x="367790" y="1355784"/>
                        <a:pt x="391127" y="1355784"/>
                      </a:cubicBezTo>
                      <a:cubicBezTo>
                        <a:pt x="414463" y="1355784"/>
                        <a:pt x="434066" y="1336181"/>
                        <a:pt x="434066" y="1312844"/>
                      </a:cubicBezTo>
                      <a:cubicBezTo>
                        <a:pt x="434066" y="1289508"/>
                        <a:pt x="414463" y="1269904"/>
                        <a:pt x="391127" y="1269904"/>
                      </a:cubicBezTo>
                      <a:cubicBezTo>
                        <a:pt x="367790" y="1269904"/>
                        <a:pt x="348187" y="1289508"/>
                        <a:pt x="348187" y="1312844"/>
                      </a:cubicBezTo>
                      <a:close/>
                      <a:moveTo>
                        <a:pt x="81655" y="873373"/>
                      </a:moveTo>
                      <a:cubicBezTo>
                        <a:pt x="81655" y="896710"/>
                        <a:pt x="101258" y="916313"/>
                        <a:pt x="124595" y="916313"/>
                      </a:cubicBezTo>
                      <a:cubicBezTo>
                        <a:pt x="147931" y="916313"/>
                        <a:pt x="167534" y="896710"/>
                        <a:pt x="167534" y="873373"/>
                      </a:cubicBezTo>
                      <a:cubicBezTo>
                        <a:pt x="167534" y="850037"/>
                        <a:pt x="147931" y="830433"/>
                        <a:pt x="124595" y="830433"/>
                      </a:cubicBezTo>
                      <a:cubicBezTo>
                        <a:pt x="101258" y="830433"/>
                        <a:pt x="81655" y="850037"/>
                        <a:pt x="81655" y="873373"/>
                      </a:cubicBezTo>
                      <a:close/>
                      <a:moveTo>
                        <a:pt x="898" y="878256"/>
                      </a:moveTo>
                      <a:cubicBezTo>
                        <a:pt x="-4792" y="832394"/>
                        <a:pt x="16774" y="785458"/>
                        <a:pt x="59313" y="760898"/>
                      </a:cubicBezTo>
                      <a:lnTo>
                        <a:pt x="60023" y="760660"/>
                      </a:lnTo>
                      <a:lnTo>
                        <a:pt x="301509" y="256655"/>
                      </a:lnTo>
                      <a:lnTo>
                        <a:pt x="300401" y="253678"/>
                      </a:lnTo>
                      <a:cubicBezTo>
                        <a:pt x="291067" y="193002"/>
                        <a:pt x="332139" y="135127"/>
                        <a:pt x="392815" y="125792"/>
                      </a:cubicBezTo>
                      <a:lnTo>
                        <a:pt x="426561" y="127298"/>
                      </a:lnTo>
                      <a:lnTo>
                        <a:pt x="501833" y="25203"/>
                      </a:lnTo>
                      <a:lnTo>
                        <a:pt x="659591" y="0"/>
                      </a:lnTo>
                      <a:lnTo>
                        <a:pt x="767873" y="94280"/>
                      </a:lnTo>
                      <a:lnTo>
                        <a:pt x="773474" y="129752"/>
                      </a:lnTo>
                      <a:lnTo>
                        <a:pt x="750137" y="133486"/>
                      </a:lnTo>
                      <a:lnTo>
                        <a:pt x="643721" y="50407"/>
                      </a:lnTo>
                      <a:lnTo>
                        <a:pt x="528905" y="68143"/>
                      </a:lnTo>
                      <a:lnTo>
                        <a:pt x="477195" y="147376"/>
                      </a:lnTo>
                      <a:lnTo>
                        <a:pt x="504919" y="176856"/>
                      </a:lnTo>
                      <a:cubicBezTo>
                        <a:pt x="512650" y="189093"/>
                        <a:pt x="518134" y="203037"/>
                        <a:pt x="520701" y="218206"/>
                      </a:cubicBezTo>
                      <a:cubicBezTo>
                        <a:pt x="522451" y="229583"/>
                        <a:pt x="522429" y="240861"/>
                        <a:pt x="520838" y="251739"/>
                      </a:cubicBezTo>
                      <a:lnTo>
                        <a:pt x="512601" y="279384"/>
                      </a:lnTo>
                      <a:lnTo>
                        <a:pt x="572778" y="326714"/>
                      </a:lnTo>
                      <a:lnTo>
                        <a:pt x="687595" y="308045"/>
                      </a:lnTo>
                      <a:lnTo>
                        <a:pt x="763207" y="196028"/>
                      </a:lnTo>
                      <a:lnTo>
                        <a:pt x="785610" y="192294"/>
                      </a:lnTo>
                      <a:lnTo>
                        <a:pt x="791211" y="227766"/>
                      </a:lnTo>
                      <a:lnTo>
                        <a:pt x="718400" y="350984"/>
                      </a:lnTo>
                      <a:lnTo>
                        <a:pt x="560643" y="376188"/>
                      </a:lnTo>
                      <a:lnTo>
                        <a:pt x="481653" y="320430"/>
                      </a:lnTo>
                      <a:lnTo>
                        <a:pt x="469637" y="330704"/>
                      </a:lnTo>
                      <a:lnTo>
                        <a:pt x="462283" y="333441"/>
                      </a:lnTo>
                      <a:lnTo>
                        <a:pt x="252808" y="858867"/>
                      </a:lnTo>
                      <a:lnTo>
                        <a:pt x="444434" y="1190772"/>
                      </a:lnTo>
                      <a:lnTo>
                        <a:pt x="801245" y="1187463"/>
                      </a:lnTo>
                      <a:lnTo>
                        <a:pt x="801245" y="1116815"/>
                      </a:lnTo>
                      <a:cubicBezTo>
                        <a:pt x="801245" y="1067341"/>
                        <a:pt x="841384" y="1027202"/>
                        <a:pt x="890858" y="1027202"/>
                      </a:cubicBezTo>
                      <a:lnTo>
                        <a:pt x="1200123" y="1027202"/>
                      </a:lnTo>
                      <a:lnTo>
                        <a:pt x="1205949" y="998361"/>
                      </a:lnTo>
                      <a:cubicBezTo>
                        <a:pt x="1219557" y="966200"/>
                        <a:pt x="1251412" y="943622"/>
                        <a:pt x="1288518" y="943622"/>
                      </a:cubicBezTo>
                      <a:cubicBezTo>
                        <a:pt x="1305320" y="944554"/>
                        <a:pt x="1318389" y="957623"/>
                        <a:pt x="1318389" y="974426"/>
                      </a:cubicBezTo>
                      <a:lnTo>
                        <a:pt x="1318389" y="1635324"/>
                      </a:lnTo>
                      <a:cubicBezTo>
                        <a:pt x="1318389" y="1652126"/>
                        <a:pt x="1305320" y="1665195"/>
                        <a:pt x="1288518" y="1665195"/>
                      </a:cubicBezTo>
                      <a:cubicBezTo>
                        <a:pt x="1251412" y="1665195"/>
                        <a:pt x="1219557" y="1642617"/>
                        <a:pt x="1205949" y="1610455"/>
                      </a:cubicBezTo>
                      <a:lnTo>
                        <a:pt x="1203531" y="1598487"/>
                      </a:lnTo>
                      <a:lnTo>
                        <a:pt x="890858" y="1598487"/>
                      </a:lnTo>
                      <a:cubicBezTo>
                        <a:pt x="841384" y="1598487"/>
                        <a:pt x="801245" y="1558348"/>
                        <a:pt x="801245" y="1508873"/>
                      </a:cubicBezTo>
                      <a:lnTo>
                        <a:pt x="801245" y="1426032"/>
                      </a:lnTo>
                      <a:lnTo>
                        <a:pt x="379661" y="1429942"/>
                      </a:lnTo>
                      <a:cubicBezTo>
                        <a:pt x="346553" y="1429924"/>
                        <a:pt x="316655" y="1416756"/>
                        <a:pt x="294951" y="1395390"/>
                      </a:cubicBezTo>
                      <a:lnTo>
                        <a:pt x="270560" y="1359849"/>
                      </a:lnTo>
                      <a:lnTo>
                        <a:pt x="263688" y="1352058"/>
                      </a:lnTo>
                      <a:lnTo>
                        <a:pt x="15908" y="922891"/>
                      </a:lnTo>
                      <a:cubicBezTo>
                        <a:pt x="7721" y="908711"/>
                        <a:pt x="2795" y="893543"/>
                        <a:pt x="898" y="878256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wrap="square" rtlCol="0" anchor="ctr">
                  <a:noAutofit/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326" name="Freeform: Shape 325">
                  <a:extLst>
                    <a:ext uri="{FF2B5EF4-FFF2-40B4-BE49-F238E27FC236}">
                      <a16:creationId xmlns:a16="http://schemas.microsoft.com/office/drawing/2014/main" id="{9C06083B-05AE-4877-BC02-28545BE61A3D}"/>
                    </a:ext>
                  </a:extLst>
                </p:cNvPr>
                <p:cNvSpPr/>
                <p:nvPr/>
              </p:nvSpPr>
              <p:spPr>
                <a:xfrm>
                  <a:off x="330241" y="2609254"/>
                  <a:ext cx="2145289" cy="336010"/>
                </a:xfrm>
                <a:custGeom>
                  <a:avLst/>
                  <a:gdLst>
                    <a:gd name="connsiteX0" fmla="*/ 2123188 w 2324346"/>
                    <a:gd name="connsiteY0" fmla="*/ 127749 h 364054"/>
                    <a:gd name="connsiteX1" fmla="*/ 2067056 w 2324346"/>
                    <a:gd name="connsiteY1" fmla="*/ 183881 h 364054"/>
                    <a:gd name="connsiteX2" fmla="*/ 2123188 w 2324346"/>
                    <a:gd name="connsiteY2" fmla="*/ 240013 h 364054"/>
                    <a:gd name="connsiteX3" fmla="*/ 2179320 w 2324346"/>
                    <a:gd name="connsiteY3" fmla="*/ 183881 h 364054"/>
                    <a:gd name="connsiteX4" fmla="*/ 2123188 w 2324346"/>
                    <a:gd name="connsiteY4" fmla="*/ 127749 h 364054"/>
                    <a:gd name="connsiteX5" fmla="*/ 1803836 w 2324346"/>
                    <a:gd name="connsiteY5" fmla="*/ 127749 h 364054"/>
                    <a:gd name="connsiteX6" fmla="*/ 1747704 w 2324346"/>
                    <a:gd name="connsiteY6" fmla="*/ 183881 h 364054"/>
                    <a:gd name="connsiteX7" fmla="*/ 1803836 w 2324346"/>
                    <a:gd name="connsiteY7" fmla="*/ 240013 h 364054"/>
                    <a:gd name="connsiteX8" fmla="*/ 1859968 w 2324346"/>
                    <a:gd name="connsiteY8" fmla="*/ 183881 h 364054"/>
                    <a:gd name="connsiteX9" fmla="*/ 1803836 w 2324346"/>
                    <a:gd name="connsiteY9" fmla="*/ 127749 h 364054"/>
                    <a:gd name="connsiteX10" fmla="*/ 1484484 w 2324346"/>
                    <a:gd name="connsiteY10" fmla="*/ 127749 h 364054"/>
                    <a:gd name="connsiteX11" fmla="*/ 1428352 w 2324346"/>
                    <a:gd name="connsiteY11" fmla="*/ 183881 h 364054"/>
                    <a:gd name="connsiteX12" fmla="*/ 1484484 w 2324346"/>
                    <a:gd name="connsiteY12" fmla="*/ 240013 h 364054"/>
                    <a:gd name="connsiteX13" fmla="*/ 1540616 w 2324346"/>
                    <a:gd name="connsiteY13" fmla="*/ 183881 h 364054"/>
                    <a:gd name="connsiteX14" fmla="*/ 1484484 w 2324346"/>
                    <a:gd name="connsiteY14" fmla="*/ 127749 h 364054"/>
                    <a:gd name="connsiteX15" fmla="*/ 1165131 w 2324346"/>
                    <a:gd name="connsiteY15" fmla="*/ 127749 h 364054"/>
                    <a:gd name="connsiteX16" fmla="*/ 1108999 w 2324346"/>
                    <a:gd name="connsiteY16" fmla="*/ 183881 h 364054"/>
                    <a:gd name="connsiteX17" fmla="*/ 1165131 w 2324346"/>
                    <a:gd name="connsiteY17" fmla="*/ 240013 h 364054"/>
                    <a:gd name="connsiteX18" fmla="*/ 1221263 w 2324346"/>
                    <a:gd name="connsiteY18" fmla="*/ 183881 h 364054"/>
                    <a:gd name="connsiteX19" fmla="*/ 1165131 w 2324346"/>
                    <a:gd name="connsiteY19" fmla="*/ 127749 h 364054"/>
                    <a:gd name="connsiteX20" fmla="*/ 845779 w 2324346"/>
                    <a:gd name="connsiteY20" fmla="*/ 127749 h 364054"/>
                    <a:gd name="connsiteX21" fmla="*/ 789647 w 2324346"/>
                    <a:gd name="connsiteY21" fmla="*/ 183881 h 364054"/>
                    <a:gd name="connsiteX22" fmla="*/ 845779 w 2324346"/>
                    <a:gd name="connsiteY22" fmla="*/ 240013 h 364054"/>
                    <a:gd name="connsiteX23" fmla="*/ 901911 w 2324346"/>
                    <a:gd name="connsiteY23" fmla="*/ 183881 h 364054"/>
                    <a:gd name="connsiteX24" fmla="*/ 845779 w 2324346"/>
                    <a:gd name="connsiteY24" fmla="*/ 127749 h 364054"/>
                    <a:gd name="connsiteX25" fmla="*/ 526427 w 2324346"/>
                    <a:gd name="connsiteY25" fmla="*/ 127749 h 364054"/>
                    <a:gd name="connsiteX26" fmla="*/ 470295 w 2324346"/>
                    <a:gd name="connsiteY26" fmla="*/ 183881 h 364054"/>
                    <a:gd name="connsiteX27" fmla="*/ 526427 w 2324346"/>
                    <a:gd name="connsiteY27" fmla="*/ 240013 h 364054"/>
                    <a:gd name="connsiteX28" fmla="*/ 582559 w 2324346"/>
                    <a:gd name="connsiteY28" fmla="*/ 183881 h 364054"/>
                    <a:gd name="connsiteX29" fmla="*/ 526427 w 2324346"/>
                    <a:gd name="connsiteY29" fmla="*/ 127749 h 364054"/>
                    <a:gd name="connsiteX30" fmla="*/ 207075 w 2324346"/>
                    <a:gd name="connsiteY30" fmla="*/ 127749 h 364054"/>
                    <a:gd name="connsiteX31" fmla="*/ 150943 w 2324346"/>
                    <a:gd name="connsiteY31" fmla="*/ 183881 h 364054"/>
                    <a:gd name="connsiteX32" fmla="*/ 207075 w 2324346"/>
                    <a:gd name="connsiteY32" fmla="*/ 240013 h 364054"/>
                    <a:gd name="connsiteX33" fmla="*/ 263207 w 2324346"/>
                    <a:gd name="connsiteY33" fmla="*/ 183881 h 364054"/>
                    <a:gd name="connsiteX34" fmla="*/ 207075 w 2324346"/>
                    <a:gd name="connsiteY34" fmla="*/ 127749 h 364054"/>
                    <a:gd name="connsiteX35" fmla="*/ 2123188 w 2324346"/>
                    <a:gd name="connsiteY35" fmla="*/ 71617 h 364054"/>
                    <a:gd name="connsiteX36" fmla="*/ 2235452 w 2324346"/>
                    <a:gd name="connsiteY36" fmla="*/ 183881 h 364054"/>
                    <a:gd name="connsiteX37" fmla="*/ 2123188 w 2324346"/>
                    <a:gd name="connsiteY37" fmla="*/ 296145 h 364054"/>
                    <a:gd name="connsiteX38" fmla="*/ 2010924 w 2324346"/>
                    <a:gd name="connsiteY38" fmla="*/ 183881 h 364054"/>
                    <a:gd name="connsiteX39" fmla="*/ 2123188 w 2324346"/>
                    <a:gd name="connsiteY39" fmla="*/ 71617 h 364054"/>
                    <a:gd name="connsiteX40" fmla="*/ 1803836 w 2324346"/>
                    <a:gd name="connsiteY40" fmla="*/ 71617 h 364054"/>
                    <a:gd name="connsiteX41" fmla="*/ 1916100 w 2324346"/>
                    <a:gd name="connsiteY41" fmla="*/ 183881 h 364054"/>
                    <a:gd name="connsiteX42" fmla="*/ 1803836 w 2324346"/>
                    <a:gd name="connsiteY42" fmla="*/ 296145 h 364054"/>
                    <a:gd name="connsiteX43" fmla="*/ 1691572 w 2324346"/>
                    <a:gd name="connsiteY43" fmla="*/ 183881 h 364054"/>
                    <a:gd name="connsiteX44" fmla="*/ 1803836 w 2324346"/>
                    <a:gd name="connsiteY44" fmla="*/ 71617 h 364054"/>
                    <a:gd name="connsiteX45" fmla="*/ 1484484 w 2324346"/>
                    <a:gd name="connsiteY45" fmla="*/ 71617 h 364054"/>
                    <a:gd name="connsiteX46" fmla="*/ 1596748 w 2324346"/>
                    <a:gd name="connsiteY46" fmla="*/ 183881 h 364054"/>
                    <a:gd name="connsiteX47" fmla="*/ 1484484 w 2324346"/>
                    <a:gd name="connsiteY47" fmla="*/ 296145 h 364054"/>
                    <a:gd name="connsiteX48" fmla="*/ 1372220 w 2324346"/>
                    <a:gd name="connsiteY48" fmla="*/ 183881 h 364054"/>
                    <a:gd name="connsiteX49" fmla="*/ 1484484 w 2324346"/>
                    <a:gd name="connsiteY49" fmla="*/ 71617 h 364054"/>
                    <a:gd name="connsiteX50" fmla="*/ 1165131 w 2324346"/>
                    <a:gd name="connsiteY50" fmla="*/ 71617 h 364054"/>
                    <a:gd name="connsiteX51" fmla="*/ 1277395 w 2324346"/>
                    <a:gd name="connsiteY51" fmla="*/ 183881 h 364054"/>
                    <a:gd name="connsiteX52" fmla="*/ 1165131 w 2324346"/>
                    <a:gd name="connsiteY52" fmla="*/ 296145 h 364054"/>
                    <a:gd name="connsiteX53" fmla="*/ 1052867 w 2324346"/>
                    <a:gd name="connsiteY53" fmla="*/ 183881 h 364054"/>
                    <a:gd name="connsiteX54" fmla="*/ 1165131 w 2324346"/>
                    <a:gd name="connsiteY54" fmla="*/ 71617 h 364054"/>
                    <a:gd name="connsiteX55" fmla="*/ 845779 w 2324346"/>
                    <a:gd name="connsiteY55" fmla="*/ 71617 h 364054"/>
                    <a:gd name="connsiteX56" fmla="*/ 958043 w 2324346"/>
                    <a:gd name="connsiteY56" fmla="*/ 183881 h 364054"/>
                    <a:gd name="connsiteX57" fmla="*/ 845779 w 2324346"/>
                    <a:gd name="connsiteY57" fmla="*/ 296145 h 364054"/>
                    <a:gd name="connsiteX58" fmla="*/ 733515 w 2324346"/>
                    <a:gd name="connsiteY58" fmla="*/ 183881 h 364054"/>
                    <a:gd name="connsiteX59" fmla="*/ 845779 w 2324346"/>
                    <a:gd name="connsiteY59" fmla="*/ 71617 h 364054"/>
                    <a:gd name="connsiteX60" fmla="*/ 526427 w 2324346"/>
                    <a:gd name="connsiteY60" fmla="*/ 71617 h 364054"/>
                    <a:gd name="connsiteX61" fmla="*/ 638691 w 2324346"/>
                    <a:gd name="connsiteY61" fmla="*/ 183881 h 364054"/>
                    <a:gd name="connsiteX62" fmla="*/ 526427 w 2324346"/>
                    <a:gd name="connsiteY62" fmla="*/ 296145 h 364054"/>
                    <a:gd name="connsiteX63" fmla="*/ 414163 w 2324346"/>
                    <a:gd name="connsiteY63" fmla="*/ 183881 h 364054"/>
                    <a:gd name="connsiteX64" fmla="*/ 526427 w 2324346"/>
                    <a:gd name="connsiteY64" fmla="*/ 71617 h 364054"/>
                    <a:gd name="connsiteX65" fmla="*/ 207075 w 2324346"/>
                    <a:gd name="connsiteY65" fmla="*/ 71617 h 364054"/>
                    <a:gd name="connsiteX66" fmla="*/ 319339 w 2324346"/>
                    <a:gd name="connsiteY66" fmla="*/ 183881 h 364054"/>
                    <a:gd name="connsiteX67" fmla="*/ 207075 w 2324346"/>
                    <a:gd name="connsiteY67" fmla="*/ 296145 h 364054"/>
                    <a:gd name="connsiteX68" fmla="*/ 94811 w 2324346"/>
                    <a:gd name="connsiteY68" fmla="*/ 183881 h 364054"/>
                    <a:gd name="connsiteX69" fmla="*/ 207075 w 2324346"/>
                    <a:gd name="connsiteY69" fmla="*/ 71617 h 364054"/>
                    <a:gd name="connsiteX70" fmla="*/ 182844 w 2324346"/>
                    <a:gd name="connsiteY70" fmla="*/ 45713 h 364054"/>
                    <a:gd name="connsiteX71" fmla="*/ 46530 w 2324346"/>
                    <a:gd name="connsiteY71" fmla="*/ 182027 h 364054"/>
                    <a:gd name="connsiteX72" fmla="*/ 182844 w 2324346"/>
                    <a:gd name="connsiteY72" fmla="*/ 318341 h 364054"/>
                    <a:gd name="connsiteX73" fmla="*/ 2141502 w 2324346"/>
                    <a:gd name="connsiteY73" fmla="*/ 318341 h 364054"/>
                    <a:gd name="connsiteX74" fmla="*/ 2277816 w 2324346"/>
                    <a:gd name="connsiteY74" fmla="*/ 182027 h 364054"/>
                    <a:gd name="connsiteX75" fmla="*/ 2141502 w 2324346"/>
                    <a:gd name="connsiteY75" fmla="*/ 45713 h 364054"/>
                    <a:gd name="connsiteX76" fmla="*/ 182027 w 2324346"/>
                    <a:gd name="connsiteY76" fmla="*/ 0 h 364054"/>
                    <a:gd name="connsiteX77" fmla="*/ 2142319 w 2324346"/>
                    <a:gd name="connsiteY77" fmla="*/ 0 h 364054"/>
                    <a:gd name="connsiteX78" fmla="*/ 2324346 w 2324346"/>
                    <a:gd name="connsiteY78" fmla="*/ 182027 h 364054"/>
                    <a:gd name="connsiteX79" fmla="*/ 2142319 w 2324346"/>
                    <a:gd name="connsiteY79" fmla="*/ 364054 h 364054"/>
                    <a:gd name="connsiteX80" fmla="*/ 182027 w 2324346"/>
                    <a:gd name="connsiteY80" fmla="*/ 364054 h 364054"/>
                    <a:gd name="connsiteX81" fmla="*/ 0 w 2324346"/>
                    <a:gd name="connsiteY81" fmla="*/ 182027 h 364054"/>
                    <a:gd name="connsiteX82" fmla="*/ 182027 w 2324346"/>
                    <a:gd name="connsiteY82" fmla="*/ 0 h 3640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</a:cxnLst>
                  <a:rect l="l" t="t" r="r" b="b"/>
                  <a:pathLst>
                    <a:path w="2324346" h="364054">
                      <a:moveTo>
                        <a:pt x="2123188" y="127749"/>
                      </a:moveTo>
                      <a:cubicBezTo>
                        <a:pt x="2092187" y="127749"/>
                        <a:pt x="2067056" y="152880"/>
                        <a:pt x="2067056" y="183881"/>
                      </a:cubicBezTo>
                      <a:cubicBezTo>
                        <a:pt x="2067056" y="214882"/>
                        <a:pt x="2092187" y="240013"/>
                        <a:pt x="2123188" y="240013"/>
                      </a:cubicBezTo>
                      <a:cubicBezTo>
                        <a:pt x="2154189" y="240013"/>
                        <a:pt x="2179320" y="214882"/>
                        <a:pt x="2179320" y="183881"/>
                      </a:cubicBezTo>
                      <a:cubicBezTo>
                        <a:pt x="2179320" y="152880"/>
                        <a:pt x="2154189" y="127749"/>
                        <a:pt x="2123188" y="127749"/>
                      </a:cubicBezTo>
                      <a:close/>
                      <a:moveTo>
                        <a:pt x="1803836" y="127749"/>
                      </a:moveTo>
                      <a:cubicBezTo>
                        <a:pt x="1772835" y="127749"/>
                        <a:pt x="1747704" y="152880"/>
                        <a:pt x="1747704" y="183881"/>
                      </a:cubicBezTo>
                      <a:cubicBezTo>
                        <a:pt x="1747704" y="214882"/>
                        <a:pt x="1772835" y="240013"/>
                        <a:pt x="1803836" y="240013"/>
                      </a:cubicBezTo>
                      <a:cubicBezTo>
                        <a:pt x="1834837" y="240013"/>
                        <a:pt x="1859968" y="214882"/>
                        <a:pt x="1859968" y="183881"/>
                      </a:cubicBezTo>
                      <a:cubicBezTo>
                        <a:pt x="1859968" y="152880"/>
                        <a:pt x="1834837" y="127749"/>
                        <a:pt x="1803836" y="127749"/>
                      </a:cubicBezTo>
                      <a:close/>
                      <a:moveTo>
                        <a:pt x="1484484" y="127749"/>
                      </a:moveTo>
                      <a:cubicBezTo>
                        <a:pt x="1453483" y="127749"/>
                        <a:pt x="1428352" y="152880"/>
                        <a:pt x="1428352" y="183881"/>
                      </a:cubicBezTo>
                      <a:cubicBezTo>
                        <a:pt x="1428352" y="214882"/>
                        <a:pt x="1453483" y="240013"/>
                        <a:pt x="1484484" y="240013"/>
                      </a:cubicBezTo>
                      <a:cubicBezTo>
                        <a:pt x="1515485" y="240013"/>
                        <a:pt x="1540616" y="214882"/>
                        <a:pt x="1540616" y="183881"/>
                      </a:cubicBezTo>
                      <a:cubicBezTo>
                        <a:pt x="1540616" y="152880"/>
                        <a:pt x="1515485" y="127749"/>
                        <a:pt x="1484484" y="127749"/>
                      </a:cubicBezTo>
                      <a:close/>
                      <a:moveTo>
                        <a:pt x="1165131" y="127749"/>
                      </a:moveTo>
                      <a:cubicBezTo>
                        <a:pt x="1134130" y="127749"/>
                        <a:pt x="1108999" y="152880"/>
                        <a:pt x="1108999" y="183881"/>
                      </a:cubicBezTo>
                      <a:cubicBezTo>
                        <a:pt x="1108999" y="214882"/>
                        <a:pt x="1134130" y="240013"/>
                        <a:pt x="1165131" y="240013"/>
                      </a:cubicBezTo>
                      <a:cubicBezTo>
                        <a:pt x="1196132" y="240013"/>
                        <a:pt x="1221263" y="214882"/>
                        <a:pt x="1221263" y="183881"/>
                      </a:cubicBezTo>
                      <a:cubicBezTo>
                        <a:pt x="1221263" y="152880"/>
                        <a:pt x="1196132" y="127749"/>
                        <a:pt x="1165131" y="127749"/>
                      </a:cubicBezTo>
                      <a:close/>
                      <a:moveTo>
                        <a:pt x="845779" y="127749"/>
                      </a:moveTo>
                      <a:cubicBezTo>
                        <a:pt x="814778" y="127749"/>
                        <a:pt x="789647" y="152880"/>
                        <a:pt x="789647" y="183881"/>
                      </a:cubicBezTo>
                      <a:cubicBezTo>
                        <a:pt x="789647" y="214882"/>
                        <a:pt x="814778" y="240013"/>
                        <a:pt x="845779" y="240013"/>
                      </a:cubicBezTo>
                      <a:cubicBezTo>
                        <a:pt x="876780" y="240013"/>
                        <a:pt x="901911" y="214882"/>
                        <a:pt x="901911" y="183881"/>
                      </a:cubicBezTo>
                      <a:cubicBezTo>
                        <a:pt x="901911" y="152880"/>
                        <a:pt x="876780" y="127749"/>
                        <a:pt x="845779" y="127749"/>
                      </a:cubicBezTo>
                      <a:close/>
                      <a:moveTo>
                        <a:pt x="526427" y="127749"/>
                      </a:moveTo>
                      <a:cubicBezTo>
                        <a:pt x="495426" y="127749"/>
                        <a:pt x="470295" y="152880"/>
                        <a:pt x="470295" y="183881"/>
                      </a:cubicBezTo>
                      <a:cubicBezTo>
                        <a:pt x="470295" y="214882"/>
                        <a:pt x="495426" y="240013"/>
                        <a:pt x="526427" y="240013"/>
                      </a:cubicBezTo>
                      <a:cubicBezTo>
                        <a:pt x="557428" y="240013"/>
                        <a:pt x="582559" y="214882"/>
                        <a:pt x="582559" y="183881"/>
                      </a:cubicBezTo>
                      <a:cubicBezTo>
                        <a:pt x="582559" y="152880"/>
                        <a:pt x="557428" y="127749"/>
                        <a:pt x="526427" y="127749"/>
                      </a:cubicBezTo>
                      <a:close/>
                      <a:moveTo>
                        <a:pt x="207075" y="127749"/>
                      </a:moveTo>
                      <a:cubicBezTo>
                        <a:pt x="176074" y="127749"/>
                        <a:pt x="150943" y="152880"/>
                        <a:pt x="150943" y="183881"/>
                      </a:cubicBezTo>
                      <a:cubicBezTo>
                        <a:pt x="150943" y="214882"/>
                        <a:pt x="176074" y="240013"/>
                        <a:pt x="207075" y="240013"/>
                      </a:cubicBezTo>
                      <a:cubicBezTo>
                        <a:pt x="238076" y="240013"/>
                        <a:pt x="263207" y="214882"/>
                        <a:pt x="263207" y="183881"/>
                      </a:cubicBezTo>
                      <a:cubicBezTo>
                        <a:pt x="263207" y="152880"/>
                        <a:pt x="238076" y="127749"/>
                        <a:pt x="207075" y="127749"/>
                      </a:cubicBezTo>
                      <a:close/>
                      <a:moveTo>
                        <a:pt x="2123188" y="71617"/>
                      </a:moveTo>
                      <a:cubicBezTo>
                        <a:pt x="2185190" y="71617"/>
                        <a:pt x="2235452" y="121879"/>
                        <a:pt x="2235452" y="183881"/>
                      </a:cubicBezTo>
                      <a:cubicBezTo>
                        <a:pt x="2235452" y="245883"/>
                        <a:pt x="2185190" y="296145"/>
                        <a:pt x="2123188" y="296145"/>
                      </a:cubicBezTo>
                      <a:cubicBezTo>
                        <a:pt x="2061186" y="296145"/>
                        <a:pt x="2010924" y="245883"/>
                        <a:pt x="2010924" y="183881"/>
                      </a:cubicBezTo>
                      <a:cubicBezTo>
                        <a:pt x="2010924" y="121879"/>
                        <a:pt x="2061186" y="71617"/>
                        <a:pt x="2123188" y="71617"/>
                      </a:cubicBezTo>
                      <a:close/>
                      <a:moveTo>
                        <a:pt x="1803836" y="71617"/>
                      </a:moveTo>
                      <a:cubicBezTo>
                        <a:pt x="1865838" y="71617"/>
                        <a:pt x="1916100" y="121879"/>
                        <a:pt x="1916100" y="183881"/>
                      </a:cubicBezTo>
                      <a:cubicBezTo>
                        <a:pt x="1916100" y="245883"/>
                        <a:pt x="1865838" y="296145"/>
                        <a:pt x="1803836" y="296145"/>
                      </a:cubicBezTo>
                      <a:cubicBezTo>
                        <a:pt x="1741834" y="296145"/>
                        <a:pt x="1691572" y="245883"/>
                        <a:pt x="1691572" y="183881"/>
                      </a:cubicBezTo>
                      <a:cubicBezTo>
                        <a:pt x="1691572" y="121879"/>
                        <a:pt x="1741834" y="71617"/>
                        <a:pt x="1803836" y="71617"/>
                      </a:cubicBezTo>
                      <a:close/>
                      <a:moveTo>
                        <a:pt x="1484484" y="71617"/>
                      </a:moveTo>
                      <a:cubicBezTo>
                        <a:pt x="1546486" y="71617"/>
                        <a:pt x="1596748" y="121879"/>
                        <a:pt x="1596748" y="183881"/>
                      </a:cubicBezTo>
                      <a:cubicBezTo>
                        <a:pt x="1596748" y="245883"/>
                        <a:pt x="1546486" y="296145"/>
                        <a:pt x="1484484" y="296145"/>
                      </a:cubicBezTo>
                      <a:cubicBezTo>
                        <a:pt x="1422482" y="296145"/>
                        <a:pt x="1372220" y="245883"/>
                        <a:pt x="1372220" y="183881"/>
                      </a:cubicBezTo>
                      <a:cubicBezTo>
                        <a:pt x="1372220" y="121879"/>
                        <a:pt x="1422482" y="71617"/>
                        <a:pt x="1484484" y="71617"/>
                      </a:cubicBezTo>
                      <a:close/>
                      <a:moveTo>
                        <a:pt x="1165131" y="71617"/>
                      </a:moveTo>
                      <a:cubicBezTo>
                        <a:pt x="1227133" y="71617"/>
                        <a:pt x="1277395" y="121879"/>
                        <a:pt x="1277395" y="183881"/>
                      </a:cubicBezTo>
                      <a:cubicBezTo>
                        <a:pt x="1277395" y="245883"/>
                        <a:pt x="1227133" y="296145"/>
                        <a:pt x="1165131" y="296145"/>
                      </a:cubicBezTo>
                      <a:cubicBezTo>
                        <a:pt x="1103129" y="296145"/>
                        <a:pt x="1052867" y="245883"/>
                        <a:pt x="1052867" y="183881"/>
                      </a:cubicBezTo>
                      <a:cubicBezTo>
                        <a:pt x="1052867" y="121879"/>
                        <a:pt x="1103129" y="71617"/>
                        <a:pt x="1165131" y="71617"/>
                      </a:cubicBezTo>
                      <a:close/>
                      <a:moveTo>
                        <a:pt x="845779" y="71617"/>
                      </a:moveTo>
                      <a:cubicBezTo>
                        <a:pt x="907781" y="71617"/>
                        <a:pt x="958043" y="121879"/>
                        <a:pt x="958043" y="183881"/>
                      </a:cubicBezTo>
                      <a:cubicBezTo>
                        <a:pt x="958043" y="245883"/>
                        <a:pt x="907781" y="296145"/>
                        <a:pt x="845779" y="296145"/>
                      </a:cubicBezTo>
                      <a:cubicBezTo>
                        <a:pt x="783777" y="296145"/>
                        <a:pt x="733515" y="245883"/>
                        <a:pt x="733515" y="183881"/>
                      </a:cubicBezTo>
                      <a:cubicBezTo>
                        <a:pt x="733515" y="121879"/>
                        <a:pt x="783777" y="71617"/>
                        <a:pt x="845779" y="71617"/>
                      </a:cubicBezTo>
                      <a:close/>
                      <a:moveTo>
                        <a:pt x="526427" y="71617"/>
                      </a:moveTo>
                      <a:cubicBezTo>
                        <a:pt x="588429" y="71617"/>
                        <a:pt x="638691" y="121879"/>
                        <a:pt x="638691" y="183881"/>
                      </a:cubicBezTo>
                      <a:cubicBezTo>
                        <a:pt x="638691" y="245883"/>
                        <a:pt x="588429" y="296145"/>
                        <a:pt x="526427" y="296145"/>
                      </a:cubicBezTo>
                      <a:cubicBezTo>
                        <a:pt x="464425" y="296145"/>
                        <a:pt x="414163" y="245883"/>
                        <a:pt x="414163" y="183881"/>
                      </a:cubicBezTo>
                      <a:cubicBezTo>
                        <a:pt x="414163" y="121879"/>
                        <a:pt x="464425" y="71617"/>
                        <a:pt x="526427" y="71617"/>
                      </a:cubicBezTo>
                      <a:close/>
                      <a:moveTo>
                        <a:pt x="207075" y="71617"/>
                      </a:moveTo>
                      <a:cubicBezTo>
                        <a:pt x="269077" y="71617"/>
                        <a:pt x="319339" y="121879"/>
                        <a:pt x="319339" y="183881"/>
                      </a:cubicBezTo>
                      <a:cubicBezTo>
                        <a:pt x="319339" y="245883"/>
                        <a:pt x="269077" y="296145"/>
                        <a:pt x="207075" y="296145"/>
                      </a:cubicBezTo>
                      <a:cubicBezTo>
                        <a:pt x="145073" y="296145"/>
                        <a:pt x="94811" y="245883"/>
                        <a:pt x="94811" y="183881"/>
                      </a:cubicBezTo>
                      <a:cubicBezTo>
                        <a:pt x="94811" y="121879"/>
                        <a:pt x="145073" y="71617"/>
                        <a:pt x="207075" y="71617"/>
                      </a:cubicBezTo>
                      <a:close/>
                      <a:moveTo>
                        <a:pt x="182844" y="45713"/>
                      </a:moveTo>
                      <a:cubicBezTo>
                        <a:pt x="107560" y="45713"/>
                        <a:pt x="46530" y="106743"/>
                        <a:pt x="46530" y="182027"/>
                      </a:cubicBezTo>
                      <a:cubicBezTo>
                        <a:pt x="46530" y="257311"/>
                        <a:pt x="107560" y="318341"/>
                        <a:pt x="182844" y="318341"/>
                      </a:cubicBezTo>
                      <a:lnTo>
                        <a:pt x="2141502" y="318341"/>
                      </a:lnTo>
                      <a:cubicBezTo>
                        <a:pt x="2216786" y="318341"/>
                        <a:pt x="2277816" y="257311"/>
                        <a:pt x="2277816" y="182027"/>
                      </a:cubicBezTo>
                      <a:cubicBezTo>
                        <a:pt x="2277816" y="106743"/>
                        <a:pt x="2216786" y="45713"/>
                        <a:pt x="2141502" y="45713"/>
                      </a:cubicBezTo>
                      <a:close/>
                      <a:moveTo>
                        <a:pt x="182027" y="0"/>
                      </a:moveTo>
                      <a:lnTo>
                        <a:pt x="2142319" y="0"/>
                      </a:lnTo>
                      <a:cubicBezTo>
                        <a:pt x="2242850" y="0"/>
                        <a:pt x="2324346" y="81496"/>
                        <a:pt x="2324346" y="182027"/>
                      </a:cubicBezTo>
                      <a:cubicBezTo>
                        <a:pt x="2324346" y="282558"/>
                        <a:pt x="2242850" y="364054"/>
                        <a:pt x="2142319" y="364054"/>
                      </a:cubicBezTo>
                      <a:lnTo>
                        <a:pt x="182027" y="364054"/>
                      </a:lnTo>
                      <a:cubicBezTo>
                        <a:pt x="81496" y="364054"/>
                        <a:pt x="0" y="282558"/>
                        <a:pt x="0" y="182027"/>
                      </a:cubicBezTo>
                      <a:cubicBezTo>
                        <a:pt x="0" y="81496"/>
                        <a:pt x="81496" y="0"/>
                        <a:pt x="182027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en-US">
                    <a:solidFill>
                      <a:schemeClr val="tx1"/>
                    </a:solidFill>
                  </a:endParaRPr>
                </a:p>
              </p:txBody>
            </p:sp>
          </p:grpSp>
          <p:sp>
            <p:nvSpPr>
              <p:cNvPr id="322" name="Freeform: Shape 321">
                <a:extLst>
                  <a:ext uri="{FF2B5EF4-FFF2-40B4-BE49-F238E27FC236}">
                    <a16:creationId xmlns:a16="http://schemas.microsoft.com/office/drawing/2014/main" id="{9FAC3DD2-EA13-492E-BB56-960EF5A8706C}"/>
                  </a:ext>
                </a:extLst>
              </p:cNvPr>
              <p:cNvSpPr/>
              <p:nvPr/>
            </p:nvSpPr>
            <p:spPr>
              <a:xfrm>
                <a:off x="9962318" y="3429000"/>
                <a:ext cx="204563" cy="204563"/>
              </a:xfrm>
              <a:custGeom>
                <a:avLst/>
                <a:gdLst>
                  <a:gd name="connsiteX0" fmla="*/ 1208165 w 3598783"/>
                  <a:gd name="connsiteY0" fmla="*/ 120597 h 3598783"/>
                  <a:gd name="connsiteX1" fmla="*/ 1208165 w 3598783"/>
                  <a:gd name="connsiteY1" fmla="*/ 1303057 h 3598783"/>
                  <a:gd name="connsiteX2" fmla="*/ 2390625 w 3598783"/>
                  <a:gd name="connsiteY2" fmla="*/ 1303057 h 3598783"/>
                  <a:gd name="connsiteX3" fmla="*/ 2390625 w 3598783"/>
                  <a:gd name="connsiteY3" fmla="*/ 120597 h 3598783"/>
                  <a:gd name="connsiteX4" fmla="*/ 0 w 3598783"/>
                  <a:gd name="connsiteY4" fmla="*/ 0 h 3598783"/>
                  <a:gd name="connsiteX5" fmla="*/ 3598783 w 3598783"/>
                  <a:gd name="connsiteY5" fmla="*/ 0 h 3598783"/>
                  <a:gd name="connsiteX6" fmla="*/ 3598783 w 3598783"/>
                  <a:gd name="connsiteY6" fmla="*/ 3598783 h 3598783"/>
                  <a:gd name="connsiteX7" fmla="*/ 0 w 3598783"/>
                  <a:gd name="connsiteY7" fmla="*/ 3598783 h 35987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598783" h="3598783">
                    <a:moveTo>
                      <a:pt x="1208165" y="120597"/>
                    </a:moveTo>
                    <a:lnTo>
                      <a:pt x="1208165" y="1303057"/>
                    </a:lnTo>
                    <a:lnTo>
                      <a:pt x="2390625" y="1303057"/>
                    </a:lnTo>
                    <a:lnTo>
                      <a:pt x="2390625" y="120597"/>
                    </a:lnTo>
                    <a:close/>
                    <a:moveTo>
                      <a:pt x="0" y="0"/>
                    </a:moveTo>
                    <a:lnTo>
                      <a:pt x="3598783" y="0"/>
                    </a:lnTo>
                    <a:lnTo>
                      <a:pt x="3598783" y="3598783"/>
                    </a:lnTo>
                    <a:lnTo>
                      <a:pt x="0" y="3598783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23" name="Freeform: Shape 322">
                <a:extLst>
                  <a:ext uri="{FF2B5EF4-FFF2-40B4-BE49-F238E27FC236}">
                    <a16:creationId xmlns:a16="http://schemas.microsoft.com/office/drawing/2014/main" id="{8394B7E9-C48A-4DD5-90D3-41D7473BCDFE}"/>
                  </a:ext>
                </a:extLst>
              </p:cNvPr>
              <p:cNvSpPr/>
              <p:nvPr/>
            </p:nvSpPr>
            <p:spPr>
              <a:xfrm>
                <a:off x="10221429" y="3429000"/>
                <a:ext cx="204563" cy="204563"/>
              </a:xfrm>
              <a:custGeom>
                <a:avLst/>
                <a:gdLst>
                  <a:gd name="connsiteX0" fmla="*/ 1208165 w 3598783"/>
                  <a:gd name="connsiteY0" fmla="*/ 120597 h 3598783"/>
                  <a:gd name="connsiteX1" fmla="*/ 1208165 w 3598783"/>
                  <a:gd name="connsiteY1" fmla="*/ 1303057 h 3598783"/>
                  <a:gd name="connsiteX2" fmla="*/ 2390625 w 3598783"/>
                  <a:gd name="connsiteY2" fmla="*/ 1303057 h 3598783"/>
                  <a:gd name="connsiteX3" fmla="*/ 2390625 w 3598783"/>
                  <a:gd name="connsiteY3" fmla="*/ 120597 h 3598783"/>
                  <a:gd name="connsiteX4" fmla="*/ 0 w 3598783"/>
                  <a:gd name="connsiteY4" fmla="*/ 0 h 3598783"/>
                  <a:gd name="connsiteX5" fmla="*/ 3598783 w 3598783"/>
                  <a:gd name="connsiteY5" fmla="*/ 0 h 3598783"/>
                  <a:gd name="connsiteX6" fmla="*/ 3598783 w 3598783"/>
                  <a:gd name="connsiteY6" fmla="*/ 3598783 h 3598783"/>
                  <a:gd name="connsiteX7" fmla="*/ 0 w 3598783"/>
                  <a:gd name="connsiteY7" fmla="*/ 3598783 h 35987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598783" h="3598783">
                    <a:moveTo>
                      <a:pt x="1208165" y="120597"/>
                    </a:moveTo>
                    <a:lnTo>
                      <a:pt x="1208165" y="1303057"/>
                    </a:lnTo>
                    <a:lnTo>
                      <a:pt x="2390625" y="1303057"/>
                    </a:lnTo>
                    <a:lnTo>
                      <a:pt x="2390625" y="120597"/>
                    </a:lnTo>
                    <a:close/>
                    <a:moveTo>
                      <a:pt x="0" y="0"/>
                    </a:moveTo>
                    <a:lnTo>
                      <a:pt x="3598783" y="0"/>
                    </a:lnTo>
                    <a:lnTo>
                      <a:pt x="3598783" y="3598783"/>
                    </a:lnTo>
                    <a:lnTo>
                      <a:pt x="0" y="3598783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324" name="Freeform: Shape 323">
                <a:extLst>
                  <a:ext uri="{FF2B5EF4-FFF2-40B4-BE49-F238E27FC236}">
                    <a16:creationId xmlns:a16="http://schemas.microsoft.com/office/drawing/2014/main" id="{A27387D7-8D13-4B52-BF65-B19FB0833265}"/>
                  </a:ext>
                </a:extLst>
              </p:cNvPr>
              <p:cNvSpPr/>
              <p:nvPr/>
            </p:nvSpPr>
            <p:spPr>
              <a:xfrm>
                <a:off x="10480540" y="3429000"/>
                <a:ext cx="204563" cy="204563"/>
              </a:xfrm>
              <a:custGeom>
                <a:avLst/>
                <a:gdLst>
                  <a:gd name="connsiteX0" fmla="*/ 1208165 w 3598783"/>
                  <a:gd name="connsiteY0" fmla="*/ 120597 h 3598783"/>
                  <a:gd name="connsiteX1" fmla="*/ 1208165 w 3598783"/>
                  <a:gd name="connsiteY1" fmla="*/ 1303057 h 3598783"/>
                  <a:gd name="connsiteX2" fmla="*/ 2390625 w 3598783"/>
                  <a:gd name="connsiteY2" fmla="*/ 1303057 h 3598783"/>
                  <a:gd name="connsiteX3" fmla="*/ 2390625 w 3598783"/>
                  <a:gd name="connsiteY3" fmla="*/ 120597 h 3598783"/>
                  <a:gd name="connsiteX4" fmla="*/ 0 w 3598783"/>
                  <a:gd name="connsiteY4" fmla="*/ 0 h 3598783"/>
                  <a:gd name="connsiteX5" fmla="*/ 3598783 w 3598783"/>
                  <a:gd name="connsiteY5" fmla="*/ 0 h 3598783"/>
                  <a:gd name="connsiteX6" fmla="*/ 3598783 w 3598783"/>
                  <a:gd name="connsiteY6" fmla="*/ 3598783 h 3598783"/>
                  <a:gd name="connsiteX7" fmla="*/ 0 w 3598783"/>
                  <a:gd name="connsiteY7" fmla="*/ 3598783 h 35987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598783" h="3598783">
                    <a:moveTo>
                      <a:pt x="1208165" y="120597"/>
                    </a:moveTo>
                    <a:lnTo>
                      <a:pt x="1208165" y="1303057"/>
                    </a:lnTo>
                    <a:lnTo>
                      <a:pt x="2390625" y="1303057"/>
                    </a:lnTo>
                    <a:lnTo>
                      <a:pt x="2390625" y="120597"/>
                    </a:lnTo>
                    <a:close/>
                    <a:moveTo>
                      <a:pt x="0" y="0"/>
                    </a:moveTo>
                    <a:lnTo>
                      <a:pt x="3598783" y="0"/>
                    </a:lnTo>
                    <a:lnTo>
                      <a:pt x="3598783" y="3598783"/>
                    </a:lnTo>
                    <a:lnTo>
                      <a:pt x="0" y="3598783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320" name="Freeform: Shape 319">
              <a:extLst>
                <a:ext uri="{FF2B5EF4-FFF2-40B4-BE49-F238E27FC236}">
                  <a16:creationId xmlns:a16="http://schemas.microsoft.com/office/drawing/2014/main" id="{A42CB17B-A026-4FFA-A761-87C6B1D40317}"/>
                </a:ext>
              </a:extLst>
            </p:cNvPr>
            <p:cNvSpPr/>
            <p:nvPr/>
          </p:nvSpPr>
          <p:spPr>
            <a:xfrm>
              <a:off x="10331070" y="2951963"/>
              <a:ext cx="505789" cy="372334"/>
            </a:xfrm>
            <a:custGeom>
              <a:avLst/>
              <a:gdLst>
                <a:gd name="connsiteX0" fmla="*/ 1869041 w 3738080"/>
                <a:gd name="connsiteY0" fmla="*/ 1997576 h 2751770"/>
                <a:gd name="connsiteX1" fmla="*/ 2246138 w 3738080"/>
                <a:gd name="connsiteY1" fmla="*/ 2374673 h 2751770"/>
                <a:gd name="connsiteX2" fmla="*/ 1869041 w 3738080"/>
                <a:gd name="connsiteY2" fmla="*/ 2751770 h 2751770"/>
                <a:gd name="connsiteX3" fmla="*/ 1491944 w 3738080"/>
                <a:gd name="connsiteY3" fmla="*/ 2374673 h 2751770"/>
                <a:gd name="connsiteX4" fmla="*/ 1869041 w 3738080"/>
                <a:gd name="connsiteY4" fmla="*/ 1997576 h 2751770"/>
                <a:gd name="connsiteX5" fmla="*/ 2788485 w 3738080"/>
                <a:gd name="connsiteY5" fmla="*/ 1841061 h 2751770"/>
                <a:gd name="connsiteX6" fmla="*/ 2632248 w 3738080"/>
                <a:gd name="connsiteY6" fmla="*/ 1992174 h 2751770"/>
                <a:gd name="connsiteX7" fmla="*/ 2624294 w 3738080"/>
                <a:gd name="connsiteY7" fmla="*/ 1992174 h 2751770"/>
                <a:gd name="connsiteX8" fmla="*/ 1858846 w 3738080"/>
                <a:gd name="connsiteY8" fmla="*/ 1306247 h 2751770"/>
                <a:gd name="connsiteX9" fmla="*/ 2645621 w 3738080"/>
                <a:gd name="connsiteY9" fmla="*/ 1504218 h 2751770"/>
                <a:gd name="connsiteX10" fmla="*/ 2795575 w 3738080"/>
                <a:gd name="connsiteY10" fmla="*/ 1757331 h 2751770"/>
                <a:gd name="connsiteX11" fmla="*/ 2539052 w 3738080"/>
                <a:gd name="connsiteY11" fmla="*/ 1841672 h 2751770"/>
                <a:gd name="connsiteX12" fmla="*/ 1353947 w 3738080"/>
                <a:gd name="connsiteY12" fmla="*/ 1778974 h 2751770"/>
                <a:gd name="connsiteX13" fmla="*/ 982333 w 3738080"/>
                <a:gd name="connsiteY13" fmla="*/ 1780833 h 2751770"/>
                <a:gd name="connsiteX14" fmla="*/ 966756 w 3738080"/>
                <a:gd name="connsiteY14" fmla="*/ 1667407 h 2751770"/>
                <a:gd name="connsiteX15" fmla="*/ 1217540 w 3738080"/>
                <a:gd name="connsiteY15" fmla="*/ 1445700 h 2751770"/>
                <a:gd name="connsiteX16" fmla="*/ 1858846 w 3738080"/>
                <a:gd name="connsiteY16" fmla="*/ 1306247 h 2751770"/>
                <a:gd name="connsiteX17" fmla="*/ 1828129 w 3738080"/>
                <a:gd name="connsiteY17" fmla="*/ 650059 h 2751770"/>
                <a:gd name="connsiteX18" fmla="*/ 3108200 w 3738080"/>
                <a:gd name="connsiteY18" fmla="*/ 1008980 h 2751770"/>
                <a:gd name="connsiteX19" fmla="*/ 3258155 w 3738080"/>
                <a:gd name="connsiteY19" fmla="*/ 1319033 h 2751770"/>
                <a:gd name="connsiteX20" fmla="*/ 2937692 w 3738080"/>
                <a:gd name="connsiteY20" fmla="*/ 1304637 h 2751770"/>
                <a:gd name="connsiteX21" fmla="*/ 763561 w 3738080"/>
                <a:gd name="connsiteY21" fmla="*/ 1325535 h 2751770"/>
                <a:gd name="connsiteX22" fmla="*/ 464412 w 3738080"/>
                <a:gd name="connsiteY22" fmla="*/ 1278813 h 2751770"/>
                <a:gd name="connsiteX23" fmla="*/ 450482 w 3738080"/>
                <a:gd name="connsiteY23" fmla="*/ 1202928 h 2751770"/>
                <a:gd name="connsiteX24" fmla="*/ 622892 w 3738080"/>
                <a:gd name="connsiteY24" fmla="*/ 1008979 h 2751770"/>
                <a:gd name="connsiteX25" fmla="*/ 1828129 w 3738080"/>
                <a:gd name="connsiteY25" fmla="*/ 650059 h 2751770"/>
                <a:gd name="connsiteX26" fmla="*/ 1764313 w 3738080"/>
                <a:gd name="connsiteY26" fmla="*/ 591 h 2751770"/>
                <a:gd name="connsiteX27" fmla="*/ 3559697 w 3738080"/>
                <a:gd name="connsiteY27" fmla="*/ 547180 h 2751770"/>
                <a:gd name="connsiteX28" fmla="*/ 3709650 w 3738080"/>
                <a:gd name="connsiteY28" fmla="*/ 882310 h 2751770"/>
                <a:gd name="connsiteX29" fmla="*/ 3367875 w 3738080"/>
                <a:gd name="connsiteY29" fmla="*/ 834477 h 2751770"/>
                <a:gd name="connsiteX30" fmla="*/ 318417 w 3738080"/>
                <a:gd name="connsiteY30" fmla="*/ 884635 h 2751770"/>
                <a:gd name="connsiteX31" fmla="*/ 19267 w 3738080"/>
                <a:gd name="connsiteY31" fmla="*/ 846272 h 2751770"/>
                <a:gd name="connsiteX32" fmla="*/ 275 w 3738080"/>
                <a:gd name="connsiteY32" fmla="*/ 760137 h 2751770"/>
                <a:gd name="connsiteX33" fmla="*/ 173484 w 3738080"/>
                <a:gd name="connsiteY33" fmla="*/ 547180 h 2751770"/>
                <a:gd name="connsiteX34" fmla="*/ 1764313 w 3738080"/>
                <a:gd name="connsiteY34" fmla="*/ 591 h 2751770"/>
                <a:gd name="connsiteX0" fmla="*/ 1869041 w 3738080"/>
                <a:gd name="connsiteY0" fmla="*/ 1997576 h 2751770"/>
                <a:gd name="connsiteX1" fmla="*/ 2246138 w 3738080"/>
                <a:gd name="connsiteY1" fmla="*/ 2374673 h 2751770"/>
                <a:gd name="connsiteX2" fmla="*/ 1869041 w 3738080"/>
                <a:gd name="connsiteY2" fmla="*/ 2751770 h 2751770"/>
                <a:gd name="connsiteX3" fmla="*/ 1491944 w 3738080"/>
                <a:gd name="connsiteY3" fmla="*/ 2374673 h 2751770"/>
                <a:gd name="connsiteX4" fmla="*/ 1869041 w 3738080"/>
                <a:gd name="connsiteY4" fmla="*/ 1997576 h 2751770"/>
                <a:gd name="connsiteX5" fmla="*/ 2624294 w 3738080"/>
                <a:gd name="connsiteY5" fmla="*/ 1992174 h 2751770"/>
                <a:gd name="connsiteX6" fmla="*/ 2632248 w 3738080"/>
                <a:gd name="connsiteY6" fmla="*/ 1992174 h 2751770"/>
                <a:gd name="connsiteX7" fmla="*/ 2624294 w 3738080"/>
                <a:gd name="connsiteY7" fmla="*/ 1992174 h 2751770"/>
                <a:gd name="connsiteX8" fmla="*/ 1858846 w 3738080"/>
                <a:gd name="connsiteY8" fmla="*/ 1306247 h 2751770"/>
                <a:gd name="connsiteX9" fmla="*/ 2645621 w 3738080"/>
                <a:gd name="connsiteY9" fmla="*/ 1504218 h 2751770"/>
                <a:gd name="connsiteX10" fmla="*/ 2795575 w 3738080"/>
                <a:gd name="connsiteY10" fmla="*/ 1757331 h 2751770"/>
                <a:gd name="connsiteX11" fmla="*/ 2539052 w 3738080"/>
                <a:gd name="connsiteY11" fmla="*/ 1841672 h 2751770"/>
                <a:gd name="connsiteX12" fmla="*/ 1353947 w 3738080"/>
                <a:gd name="connsiteY12" fmla="*/ 1778974 h 2751770"/>
                <a:gd name="connsiteX13" fmla="*/ 982333 w 3738080"/>
                <a:gd name="connsiteY13" fmla="*/ 1780833 h 2751770"/>
                <a:gd name="connsiteX14" fmla="*/ 966756 w 3738080"/>
                <a:gd name="connsiteY14" fmla="*/ 1667407 h 2751770"/>
                <a:gd name="connsiteX15" fmla="*/ 1217540 w 3738080"/>
                <a:gd name="connsiteY15" fmla="*/ 1445700 h 2751770"/>
                <a:gd name="connsiteX16" fmla="*/ 1858846 w 3738080"/>
                <a:gd name="connsiteY16" fmla="*/ 1306247 h 2751770"/>
                <a:gd name="connsiteX17" fmla="*/ 1828129 w 3738080"/>
                <a:gd name="connsiteY17" fmla="*/ 650059 h 2751770"/>
                <a:gd name="connsiteX18" fmla="*/ 3108200 w 3738080"/>
                <a:gd name="connsiteY18" fmla="*/ 1008980 h 2751770"/>
                <a:gd name="connsiteX19" fmla="*/ 3258155 w 3738080"/>
                <a:gd name="connsiteY19" fmla="*/ 1319033 h 2751770"/>
                <a:gd name="connsiteX20" fmla="*/ 2937692 w 3738080"/>
                <a:gd name="connsiteY20" fmla="*/ 1304637 h 2751770"/>
                <a:gd name="connsiteX21" fmla="*/ 763561 w 3738080"/>
                <a:gd name="connsiteY21" fmla="*/ 1325535 h 2751770"/>
                <a:gd name="connsiteX22" fmla="*/ 464412 w 3738080"/>
                <a:gd name="connsiteY22" fmla="*/ 1278813 h 2751770"/>
                <a:gd name="connsiteX23" fmla="*/ 450482 w 3738080"/>
                <a:gd name="connsiteY23" fmla="*/ 1202928 h 2751770"/>
                <a:gd name="connsiteX24" fmla="*/ 622892 w 3738080"/>
                <a:gd name="connsiteY24" fmla="*/ 1008979 h 2751770"/>
                <a:gd name="connsiteX25" fmla="*/ 1828129 w 3738080"/>
                <a:gd name="connsiteY25" fmla="*/ 650059 h 2751770"/>
                <a:gd name="connsiteX26" fmla="*/ 1764313 w 3738080"/>
                <a:gd name="connsiteY26" fmla="*/ 591 h 2751770"/>
                <a:gd name="connsiteX27" fmla="*/ 3559697 w 3738080"/>
                <a:gd name="connsiteY27" fmla="*/ 547180 h 2751770"/>
                <a:gd name="connsiteX28" fmla="*/ 3709650 w 3738080"/>
                <a:gd name="connsiteY28" fmla="*/ 882310 h 2751770"/>
                <a:gd name="connsiteX29" fmla="*/ 3367875 w 3738080"/>
                <a:gd name="connsiteY29" fmla="*/ 834477 h 2751770"/>
                <a:gd name="connsiteX30" fmla="*/ 318417 w 3738080"/>
                <a:gd name="connsiteY30" fmla="*/ 884635 h 2751770"/>
                <a:gd name="connsiteX31" fmla="*/ 19267 w 3738080"/>
                <a:gd name="connsiteY31" fmla="*/ 846272 h 2751770"/>
                <a:gd name="connsiteX32" fmla="*/ 275 w 3738080"/>
                <a:gd name="connsiteY32" fmla="*/ 760137 h 2751770"/>
                <a:gd name="connsiteX33" fmla="*/ 173484 w 3738080"/>
                <a:gd name="connsiteY33" fmla="*/ 547180 h 2751770"/>
                <a:gd name="connsiteX34" fmla="*/ 1764313 w 3738080"/>
                <a:gd name="connsiteY34" fmla="*/ 591 h 2751770"/>
                <a:gd name="connsiteX0" fmla="*/ 1869041 w 3738080"/>
                <a:gd name="connsiteY0" fmla="*/ 1997576 h 2751770"/>
                <a:gd name="connsiteX1" fmla="*/ 2246138 w 3738080"/>
                <a:gd name="connsiteY1" fmla="*/ 2374673 h 2751770"/>
                <a:gd name="connsiteX2" fmla="*/ 1869041 w 3738080"/>
                <a:gd name="connsiteY2" fmla="*/ 2751770 h 2751770"/>
                <a:gd name="connsiteX3" fmla="*/ 1491944 w 3738080"/>
                <a:gd name="connsiteY3" fmla="*/ 2374673 h 2751770"/>
                <a:gd name="connsiteX4" fmla="*/ 1869041 w 3738080"/>
                <a:gd name="connsiteY4" fmla="*/ 1997576 h 2751770"/>
                <a:gd name="connsiteX5" fmla="*/ 1858846 w 3738080"/>
                <a:gd name="connsiteY5" fmla="*/ 1306247 h 2751770"/>
                <a:gd name="connsiteX6" fmla="*/ 2645621 w 3738080"/>
                <a:gd name="connsiteY6" fmla="*/ 1504218 h 2751770"/>
                <a:gd name="connsiteX7" fmla="*/ 2795575 w 3738080"/>
                <a:gd name="connsiteY7" fmla="*/ 1757331 h 2751770"/>
                <a:gd name="connsiteX8" fmla="*/ 2539052 w 3738080"/>
                <a:gd name="connsiteY8" fmla="*/ 1841672 h 2751770"/>
                <a:gd name="connsiteX9" fmla="*/ 1353947 w 3738080"/>
                <a:gd name="connsiteY9" fmla="*/ 1778974 h 2751770"/>
                <a:gd name="connsiteX10" fmla="*/ 982333 w 3738080"/>
                <a:gd name="connsiteY10" fmla="*/ 1780833 h 2751770"/>
                <a:gd name="connsiteX11" fmla="*/ 966756 w 3738080"/>
                <a:gd name="connsiteY11" fmla="*/ 1667407 h 2751770"/>
                <a:gd name="connsiteX12" fmla="*/ 1217540 w 3738080"/>
                <a:gd name="connsiteY12" fmla="*/ 1445700 h 2751770"/>
                <a:gd name="connsiteX13" fmla="*/ 1858846 w 3738080"/>
                <a:gd name="connsiteY13" fmla="*/ 1306247 h 2751770"/>
                <a:gd name="connsiteX14" fmla="*/ 1828129 w 3738080"/>
                <a:gd name="connsiteY14" fmla="*/ 650059 h 2751770"/>
                <a:gd name="connsiteX15" fmla="*/ 3108200 w 3738080"/>
                <a:gd name="connsiteY15" fmla="*/ 1008980 h 2751770"/>
                <a:gd name="connsiteX16" fmla="*/ 3258155 w 3738080"/>
                <a:gd name="connsiteY16" fmla="*/ 1319033 h 2751770"/>
                <a:gd name="connsiteX17" fmla="*/ 2937692 w 3738080"/>
                <a:gd name="connsiteY17" fmla="*/ 1304637 h 2751770"/>
                <a:gd name="connsiteX18" fmla="*/ 763561 w 3738080"/>
                <a:gd name="connsiteY18" fmla="*/ 1325535 h 2751770"/>
                <a:gd name="connsiteX19" fmla="*/ 464412 w 3738080"/>
                <a:gd name="connsiteY19" fmla="*/ 1278813 h 2751770"/>
                <a:gd name="connsiteX20" fmla="*/ 450482 w 3738080"/>
                <a:gd name="connsiteY20" fmla="*/ 1202928 h 2751770"/>
                <a:gd name="connsiteX21" fmla="*/ 622892 w 3738080"/>
                <a:gd name="connsiteY21" fmla="*/ 1008979 h 2751770"/>
                <a:gd name="connsiteX22" fmla="*/ 1828129 w 3738080"/>
                <a:gd name="connsiteY22" fmla="*/ 650059 h 2751770"/>
                <a:gd name="connsiteX23" fmla="*/ 1764313 w 3738080"/>
                <a:gd name="connsiteY23" fmla="*/ 591 h 2751770"/>
                <a:gd name="connsiteX24" fmla="*/ 3559697 w 3738080"/>
                <a:gd name="connsiteY24" fmla="*/ 547180 h 2751770"/>
                <a:gd name="connsiteX25" fmla="*/ 3709650 w 3738080"/>
                <a:gd name="connsiteY25" fmla="*/ 882310 h 2751770"/>
                <a:gd name="connsiteX26" fmla="*/ 3367875 w 3738080"/>
                <a:gd name="connsiteY26" fmla="*/ 834477 h 2751770"/>
                <a:gd name="connsiteX27" fmla="*/ 318417 w 3738080"/>
                <a:gd name="connsiteY27" fmla="*/ 884635 h 2751770"/>
                <a:gd name="connsiteX28" fmla="*/ 19267 w 3738080"/>
                <a:gd name="connsiteY28" fmla="*/ 846272 h 2751770"/>
                <a:gd name="connsiteX29" fmla="*/ 275 w 3738080"/>
                <a:gd name="connsiteY29" fmla="*/ 760137 h 2751770"/>
                <a:gd name="connsiteX30" fmla="*/ 173484 w 3738080"/>
                <a:gd name="connsiteY30" fmla="*/ 547180 h 2751770"/>
                <a:gd name="connsiteX31" fmla="*/ 1764313 w 3738080"/>
                <a:gd name="connsiteY31" fmla="*/ 591 h 27517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3738080" h="2751770">
                  <a:moveTo>
                    <a:pt x="1869041" y="1997576"/>
                  </a:moveTo>
                  <a:cubicBezTo>
                    <a:pt x="2077306" y="1997576"/>
                    <a:pt x="2246138" y="2166408"/>
                    <a:pt x="2246138" y="2374673"/>
                  </a:cubicBezTo>
                  <a:cubicBezTo>
                    <a:pt x="2246138" y="2582938"/>
                    <a:pt x="2077306" y="2751770"/>
                    <a:pt x="1869041" y="2751770"/>
                  </a:cubicBezTo>
                  <a:cubicBezTo>
                    <a:pt x="1660776" y="2751770"/>
                    <a:pt x="1491944" y="2582938"/>
                    <a:pt x="1491944" y="2374673"/>
                  </a:cubicBezTo>
                  <a:cubicBezTo>
                    <a:pt x="1491944" y="2166408"/>
                    <a:pt x="1660776" y="1997576"/>
                    <a:pt x="1869041" y="1997576"/>
                  </a:cubicBezTo>
                  <a:close/>
                  <a:moveTo>
                    <a:pt x="1858846" y="1306247"/>
                  </a:moveTo>
                  <a:cubicBezTo>
                    <a:pt x="2165924" y="1301758"/>
                    <a:pt x="2404940" y="1399722"/>
                    <a:pt x="2645621" y="1504218"/>
                  </a:cubicBezTo>
                  <a:cubicBezTo>
                    <a:pt x="2813424" y="1597955"/>
                    <a:pt x="2823993" y="1678797"/>
                    <a:pt x="2795575" y="1757331"/>
                  </a:cubicBezTo>
                  <a:cubicBezTo>
                    <a:pt x="2761471" y="1842158"/>
                    <a:pt x="2685239" y="1908552"/>
                    <a:pt x="2539052" y="1841672"/>
                  </a:cubicBezTo>
                  <a:cubicBezTo>
                    <a:pt x="2347207" y="1684231"/>
                    <a:pt x="1733351" y="1556050"/>
                    <a:pt x="1353947" y="1778974"/>
                  </a:cubicBezTo>
                  <a:cubicBezTo>
                    <a:pt x="1250080" y="1855218"/>
                    <a:pt x="1037749" y="1915097"/>
                    <a:pt x="982333" y="1780833"/>
                  </a:cubicBezTo>
                  <a:cubicBezTo>
                    <a:pt x="968480" y="1736637"/>
                    <a:pt x="963386" y="1699601"/>
                    <a:pt x="966756" y="1667407"/>
                  </a:cubicBezTo>
                  <a:cubicBezTo>
                    <a:pt x="976866" y="1570822"/>
                    <a:pt x="1063141" y="1517802"/>
                    <a:pt x="1217540" y="1445700"/>
                  </a:cubicBezTo>
                  <a:cubicBezTo>
                    <a:pt x="1465851" y="1348519"/>
                    <a:pt x="1674601" y="1308942"/>
                    <a:pt x="1858846" y="1306247"/>
                  </a:cubicBezTo>
                  <a:close/>
                  <a:moveTo>
                    <a:pt x="1828129" y="650059"/>
                  </a:moveTo>
                  <a:cubicBezTo>
                    <a:pt x="2445754" y="646836"/>
                    <a:pt x="2937662" y="894034"/>
                    <a:pt x="3108200" y="1008980"/>
                  </a:cubicBezTo>
                  <a:cubicBezTo>
                    <a:pt x="3228810" y="1075858"/>
                    <a:pt x="3343409" y="1171509"/>
                    <a:pt x="3258155" y="1319033"/>
                  </a:cubicBezTo>
                  <a:cubicBezTo>
                    <a:pt x="3134282" y="1435449"/>
                    <a:pt x="3057301" y="1393031"/>
                    <a:pt x="2937692" y="1304637"/>
                  </a:cubicBezTo>
                  <a:cubicBezTo>
                    <a:pt x="2647778" y="1191783"/>
                    <a:pt x="2008321" y="619142"/>
                    <a:pt x="763561" y="1325535"/>
                  </a:cubicBezTo>
                  <a:cubicBezTo>
                    <a:pt x="621636" y="1425852"/>
                    <a:pt x="511304" y="1376178"/>
                    <a:pt x="464412" y="1278813"/>
                  </a:cubicBezTo>
                  <a:cubicBezTo>
                    <a:pt x="452398" y="1252494"/>
                    <a:pt x="448110" y="1227223"/>
                    <a:pt x="450482" y="1202928"/>
                  </a:cubicBezTo>
                  <a:cubicBezTo>
                    <a:pt x="457599" y="1130049"/>
                    <a:pt x="524660" y="1065987"/>
                    <a:pt x="622892" y="1008979"/>
                  </a:cubicBezTo>
                  <a:cubicBezTo>
                    <a:pt x="1041721" y="744082"/>
                    <a:pt x="1457554" y="651995"/>
                    <a:pt x="1828129" y="650059"/>
                  </a:cubicBezTo>
                  <a:close/>
                  <a:moveTo>
                    <a:pt x="1764313" y="591"/>
                  </a:moveTo>
                  <a:cubicBezTo>
                    <a:pt x="2430887" y="-13278"/>
                    <a:pt x="3056659" y="218017"/>
                    <a:pt x="3559697" y="547180"/>
                  </a:cubicBezTo>
                  <a:cubicBezTo>
                    <a:pt x="3671781" y="597338"/>
                    <a:pt x="3794905" y="759863"/>
                    <a:pt x="3709650" y="882310"/>
                  </a:cubicBezTo>
                  <a:cubicBezTo>
                    <a:pt x="3594303" y="984791"/>
                    <a:pt x="3449118" y="907547"/>
                    <a:pt x="3367875" y="834477"/>
                  </a:cubicBezTo>
                  <a:cubicBezTo>
                    <a:pt x="3193985" y="725799"/>
                    <a:pt x="1920315" y="-235561"/>
                    <a:pt x="318417" y="884635"/>
                  </a:cubicBezTo>
                  <a:cubicBezTo>
                    <a:pt x="189280" y="993311"/>
                    <a:pt x="70419" y="922739"/>
                    <a:pt x="19267" y="846272"/>
                  </a:cubicBezTo>
                  <a:cubicBezTo>
                    <a:pt x="4410" y="817516"/>
                    <a:pt x="-1388" y="788500"/>
                    <a:pt x="275" y="760137"/>
                  </a:cubicBezTo>
                  <a:cubicBezTo>
                    <a:pt x="5260" y="675044"/>
                    <a:pt x="77384" y="595829"/>
                    <a:pt x="173484" y="547180"/>
                  </a:cubicBezTo>
                  <a:cubicBezTo>
                    <a:pt x="702741" y="170471"/>
                    <a:pt x="1245868" y="11376"/>
                    <a:pt x="1764313" y="591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27" name="Group 326">
            <a:extLst>
              <a:ext uri="{FF2B5EF4-FFF2-40B4-BE49-F238E27FC236}">
                <a16:creationId xmlns:a16="http://schemas.microsoft.com/office/drawing/2014/main" id="{28377B6D-30E2-4335-9A77-DE8B0430C526}"/>
              </a:ext>
            </a:extLst>
          </p:cNvPr>
          <p:cNvGrpSpPr/>
          <p:nvPr/>
        </p:nvGrpSpPr>
        <p:grpSpPr>
          <a:xfrm>
            <a:off x="802481" y="831196"/>
            <a:ext cx="1928893" cy="1436399"/>
            <a:chOff x="970334" y="886028"/>
            <a:chExt cx="8012348" cy="5966596"/>
          </a:xfrm>
          <a:solidFill>
            <a:schemeClr val="accent3"/>
          </a:solidFill>
        </p:grpSpPr>
        <p:sp>
          <p:nvSpPr>
            <p:cNvPr id="328" name="Freeform: Shape 327">
              <a:extLst>
                <a:ext uri="{FF2B5EF4-FFF2-40B4-BE49-F238E27FC236}">
                  <a16:creationId xmlns:a16="http://schemas.microsoft.com/office/drawing/2014/main" id="{74B27482-05D0-4763-A612-51B975DF8C4D}"/>
                </a:ext>
              </a:extLst>
            </p:cNvPr>
            <p:cNvSpPr/>
            <p:nvPr/>
          </p:nvSpPr>
          <p:spPr>
            <a:xfrm>
              <a:off x="970334" y="1485859"/>
              <a:ext cx="5488021" cy="4644957"/>
            </a:xfrm>
            <a:custGeom>
              <a:avLst/>
              <a:gdLst>
                <a:gd name="connsiteX0" fmla="*/ 2432 w 5488021"/>
                <a:gd name="connsiteY0" fmla="*/ 2651639 h 4644957"/>
                <a:gd name="connsiteX1" fmla="*/ 375326 w 5488021"/>
                <a:gd name="connsiteY1" fmla="*/ 2650829 h 4644957"/>
                <a:gd name="connsiteX2" fmla="*/ 431260 w 5488021"/>
                <a:gd name="connsiteY2" fmla="*/ 2604622 h 4644957"/>
                <a:gd name="connsiteX3" fmla="*/ 817934 w 5488021"/>
                <a:gd name="connsiteY3" fmla="*/ 56786 h 4644957"/>
                <a:gd name="connsiteX4" fmla="*/ 890892 w 5488021"/>
                <a:gd name="connsiteY4" fmla="*/ 41 h 4644957"/>
                <a:gd name="connsiteX5" fmla="*/ 3874041 w 5488021"/>
                <a:gd name="connsiteY5" fmla="*/ 41 h 4644957"/>
                <a:gd name="connsiteX6" fmla="*/ 3919436 w 5488021"/>
                <a:gd name="connsiteY6" fmla="*/ 30035 h 4644957"/>
                <a:gd name="connsiteX7" fmla="*/ 3980234 w 5488021"/>
                <a:gd name="connsiteY7" fmla="*/ 351048 h 4644957"/>
                <a:gd name="connsiteX8" fmla="*/ 4316649 w 5488021"/>
                <a:gd name="connsiteY8" fmla="*/ 1802090 h 4644957"/>
                <a:gd name="connsiteX9" fmla="*/ 4531468 w 5488021"/>
                <a:gd name="connsiteY9" fmla="*/ 2732703 h 4644957"/>
                <a:gd name="connsiteX10" fmla="*/ 4588213 w 5488021"/>
                <a:gd name="connsiteY10" fmla="*/ 2778099 h 4644957"/>
                <a:gd name="connsiteX11" fmla="*/ 4730075 w 5488021"/>
                <a:gd name="connsiteY11" fmla="*/ 2777288 h 4644957"/>
                <a:gd name="connsiteX12" fmla="*/ 5034064 w 5488021"/>
                <a:gd name="connsiteY12" fmla="*/ 2742431 h 4644957"/>
                <a:gd name="connsiteX13" fmla="*/ 5034064 w 5488021"/>
                <a:gd name="connsiteY13" fmla="*/ 2705952 h 4644957"/>
                <a:gd name="connsiteX14" fmla="*/ 5034064 w 5488021"/>
                <a:gd name="connsiteY14" fmla="*/ 71378 h 4644957"/>
                <a:gd name="connsiteX15" fmla="*/ 5099726 w 5488021"/>
                <a:gd name="connsiteY15" fmla="*/ 4905 h 4644957"/>
                <a:gd name="connsiteX16" fmla="*/ 5444247 w 5488021"/>
                <a:gd name="connsiteY16" fmla="*/ 4095 h 4644957"/>
                <a:gd name="connsiteX17" fmla="*/ 5491264 w 5488021"/>
                <a:gd name="connsiteY17" fmla="*/ 51112 h 4644957"/>
                <a:gd name="connsiteX18" fmla="*/ 5490453 w 5488021"/>
                <a:gd name="connsiteY18" fmla="*/ 399686 h 4644957"/>
                <a:gd name="connsiteX19" fmla="*/ 5491264 w 5488021"/>
                <a:gd name="connsiteY19" fmla="*/ 4006216 h 4644957"/>
                <a:gd name="connsiteX20" fmla="*/ 5158902 w 5488021"/>
                <a:gd name="connsiteY20" fmla="*/ 3652778 h 4644957"/>
                <a:gd name="connsiteX21" fmla="*/ 4579296 w 5488021"/>
                <a:gd name="connsiteY21" fmla="*/ 3489029 h 4644957"/>
                <a:gd name="connsiteX22" fmla="*/ 3945377 w 5488021"/>
                <a:gd name="connsiteY22" fmla="*/ 3866786 h 4644957"/>
                <a:gd name="connsiteX23" fmla="*/ 3764604 w 5488021"/>
                <a:gd name="connsiteY23" fmla="*/ 4588254 h 4644957"/>
                <a:gd name="connsiteX24" fmla="*/ 3712724 w 5488021"/>
                <a:gd name="connsiteY24" fmla="*/ 4645810 h 4644957"/>
                <a:gd name="connsiteX25" fmla="*/ 2265734 w 5488021"/>
                <a:gd name="connsiteY25" fmla="*/ 4646620 h 4644957"/>
                <a:gd name="connsiteX26" fmla="*/ 2218717 w 5488021"/>
                <a:gd name="connsiteY26" fmla="*/ 4599603 h 4644957"/>
                <a:gd name="connsiteX27" fmla="*/ 1768002 w 5488021"/>
                <a:gd name="connsiteY27" fmla="*/ 3804367 h 4644957"/>
                <a:gd name="connsiteX28" fmla="*/ 886838 w 5488021"/>
                <a:gd name="connsiteY28" fmla="*/ 3923531 h 4644957"/>
                <a:gd name="connsiteX29" fmla="*/ 603926 w 5488021"/>
                <a:gd name="connsiteY29" fmla="*/ 4590686 h 4644957"/>
                <a:gd name="connsiteX30" fmla="*/ 551234 w 5488021"/>
                <a:gd name="connsiteY30" fmla="*/ 4644999 h 4644957"/>
                <a:gd name="connsiteX31" fmla="*/ 170234 w 5488021"/>
                <a:gd name="connsiteY31" fmla="*/ 4644999 h 4644957"/>
                <a:gd name="connsiteX32" fmla="*/ 129702 w 5488021"/>
                <a:gd name="connsiteY32" fmla="*/ 4606899 h 4644957"/>
                <a:gd name="connsiteX33" fmla="*/ 79443 w 5488021"/>
                <a:gd name="connsiteY33" fmla="*/ 4026482 h 4644957"/>
                <a:gd name="connsiteX34" fmla="*/ 34857 w 5488021"/>
                <a:gd name="connsiteY34" fmla="*/ 3551448 h 4644957"/>
                <a:gd name="connsiteX35" fmla="*/ 15402 w 5488021"/>
                <a:gd name="connsiteY35" fmla="*/ 3338250 h 4644957"/>
                <a:gd name="connsiteX36" fmla="*/ 55934 w 5488021"/>
                <a:gd name="connsiteY36" fmla="*/ 3294476 h 4644957"/>
                <a:gd name="connsiteX37" fmla="*/ 100519 w 5488021"/>
                <a:gd name="connsiteY37" fmla="*/ 3294476 h 4644957"/>
                <a:gd name="connsiteX38" fmla="*/ 3326860 w 5488021"/>
                <a:gd name="connsiteY38" fmla="*/ 3295286 h 4644957"/>
                <a:gd name="connsiteX39" fmla="*/ 3425757 w 5488021"/>
                <a:gd name="connsiteY39" fmla="*/ 3268535 h 4644957"/>
                <a:gd name="connsiteX40" fmla="*/ 4066162 w 5488021"/>
                <a:gd name="connsiteY40" fmla="*/ 2885914 h 4644957"/>
                <a:gd name="connsiteX41" fmla="*/ 4093724 w 5488021"/>
                <a:gd name="connsiteY41" fmla="*/ 2821063 h 4644957"/>
                <a:gd name="connsiteX42" fmla="*/ 3965643 w 5488021"/>
                <a:gd name="connsiteY42" fmla="*/ 2509778 h 4644957"/>
                <a:gd name="connsiteX43" fmla="*/ 3562756 w 5488021"/>
                <a:gd name="connsiteY43" fmla="*/ 1877480 h 4644957"/>
                <a:gd name="connsiteX44" fmla="*/ 3494662 w 5488021"/>
                <a:gd name="connsiteY44" fmla="*/ 1862888 h 4644957"/>
                <a:gd name="connsiteX45" fmla="*/ 3290381 w 5488021"/>
                <a:gd name="connsiteY45" fmla="*/ 1988537 h 4644957"/>
                <a:gd name="connsiteX46" fmla="*/ 3073940 w 5488021"/>
                <a:gd name="connsiteY46" fmla="*/ 1947195 h 4644957"/>
                <a:gd name="connsiteX47" fmla="*/ 3098260 w 5488021"/>
                <a:gd name="connsiteY47" fmla="*/ 1854782 h 4644957"/>
                <a:gd name="connsiteX48" fmla="*/ 3425757 w 5488021"/>
                <a:gd name="connsiteY48" fmla="*/ 1658607 h 4644957"/>
                <a:gd name="connsiteX49" fmla="*/ 3742717 w 5488021"/>
                <a:gd name="connsiteY49" fmla="*/ 1470539 h 4644957"/>
                <a:gd name="connsiteX50" fmla="*/ 3766226 w 5488021"/>
                <a:gd name="connsiteY50" fmla="*/ 1415416 h 4644957"/>
                <a:gd name="connsiteX51" fmla="*/ 3514928 w 5488021"/>
                <a:gd name="connsiteY51" fmla="*/ 330782 h 4644957"/>
                <a:gd name="connsiteX52" fmla="*/ 3463047 w 5488021"/>
                <a:gd name="connsiteY52" fmla="*/ 289439 h 4644957"/>
                <a:gd name="connsiteX53" fmla="*/ 1262164 w 5488021"/>
                <a:gd name="connsiteY53" fmla="*/ 289439 h 4644957"/>
                <a:gd name="connsiteX54" fmla="*/ 1212715 w 5488021"/>
                <a:gd name="connsiteY54" fmla="*/ 332403 h 4644957"/>
                <a:gd name="connsiteX55" fmla="*/ 889270 w 5488021"/>
                <a:gd name="connsiteY55" fmla="*/ 2599758 h 4644957"/>
                <a:gd name="connsiteX56" fmla="*/ 926560 w 5488021"/>
                <a:gd name="connsiteY56" fmla="*/ 2645154 h 4644957"/>
                <a:gd name="connsiteX57" fmla="*/ 1542645 w 5488021"/>
                <a:gd name="connsiteY57" fmla="*/ 2644344 h 4644957"/>
                <a:gd name="connsiteX58" fmla="*/ 1577502 w 5488021"/>
                <a:gd name="connsiteY58" fmla="*/ 2598137 h 4644957"/>
                <a:gd name="connsiteX59" fmla="*/ 1376464 w 5488021"/>
                <a:gd name="connsiteY59" fmla="*/ 1485941 h 4644957"/>
                <a:gd name="connsiteX60" fmla="*/ 1412943 w 5488021"/>
                <a:gd name="connsiteY60" fmla="*/ 1422712 h 4644957"/>
                <a:gd name="connsiteX61" fmla="*/ 1616413 w 5488021"/>
                <a:gd name="connsiteY61" fmla="*/ 1400824 h 4644957"/>
                <a:gd name="connsiteX62" fmla="*/ 1801238 w 5488021"/>
                <a:gd name="connsiteY62" fmla="*/ 1545929 h 4644957"/>
                <a:gd name="connsiteX63" fmla="*/ 1939857 w 5488021"/>
                <a:gd name="connsiteY63" fmla="*/ 2044471 h 4644957"/>
                <a:gd name="connsiteX64" fmla="*/ 1957692 w 5488021"/>
                <a:gd name="connsiteY64" fmla="*/ 2144180 h 4644957"/>
                <a:gd name="connsiteX65" fmla="*/ 2006330 w 5488021"/>
                <a:gd name="connsiteY65" fmla="*/ 2183901 h 4644957"/>
                <a:gd name="connsiteX66" fmla="*/ 2529192 w 5488021"/>
                <a:gd name="connsiteY66" fmla="*/ 2183090 h 4644957"/>
                <a:gd name="connsiteX67" fmla="*/ 2609445 w 5488021"/>
                <a:gd name="connsiteY67" fmla="*/ 2192818 h 4644957"/>
                <a:gd name="connsiteX68" fmla="*/ 2686455 w 5488021"/>
                <a:gd name="connsiteY68" fmla="*/ 2297391 h 4644957"/>
                <a:gd name="connsiteX69" fmla="*/ 2685645 w 5488021"/>
                <a:gd name="connsiteY69" fmla="*/ 2605433 h 4644957"/>
                <a:gd name="connsiteX70" fmla="*/ 2725366 w 5488021"/>
                <a:gd name="connsiteY70" fmla="*/ 2645965 h 4644957"/>
                <a:gd name="connsiteX71" fmla="*/ 2984770 w 5488021"/>
                <a:gd name="connsiteY71" fmla="*/ 2645154 h 4644957"/>
                <a:gd name="connsiteX72" fmla="*/ 3027734 w 5488021"/>
                <a:gd name="connsiteY72" fmla="*/ 2687307 h 4644957"/>
                <a:gd name="connsiteX73" fmla="*/ 3027734 w 5488021"/>
                <a:gd name="connsiteY73" fmla="*/ 3137212 h 4644957"/>
                <a:gd name="connsiteX74" fmla="*/ 2987202 w 5488021"/>
                <a:gd name="connsiteY74" fmla="*/ 3176933 h 4644957"/>
                <a:gd name="connsiteX75" fmla="*/ 2942617 w 5488021"/>
                <a:gd name="connsiteY75" fmla="*/ 3176933 h 4644957"/>
                <a:gd name="connsiteX76" fmla="*/ 64851 w 5488021"/>
                <a:gd name="connsiteY76" fmla="*/ 3176933 h 4644957"/>
                <a:gd name="connsiteX77" fmla="*/ 0 w 5488021"/>
                <a:gd name="connsiteY77" fmla="*/ 3174501 h 4644957"/>
                <a:gd name="connsiteX78" fmla="*/ 2432 w 5488021"/>
                <a:gd name="connsiteY78" fmla="*/ 2651639 h 4644957"/>
                <a:gd name="connsiteX79" fmla="*/ 3891064 w 5488021"/>
                <a:gd name="connsiteY79" fmla="*/ 1975567 h 4644957"/>
                <a:gd name="connsiteX80" fmla="*/ 3895928 w 5488021"/>
                <a:gd name="connsiteY80" fmla="*/ 1973135 h 4644957"/>
                <a:gd name="connsiteX81" fmla="*/ 3843236 w 5488021"/>
                <a:gd name="connsiteY81" fmla="*/ 1746156 h 4644957"/>
                <a:gd name="connsiteX82" fmla="*/ 3755687 w 5488021"/>
                <a:gd name="connsiteY82" fmla="*/ 1712920 h 4644957"/>
                <a:gd name="connsiteX83" fmla="*/ 3745960 w 5488021"/>
                <a:gd name="connsiteY83" fmla="*/ 1747778 h 4644957"/>
                <a:gd name="connsiteX84" fmla="*/ 3891064 w 5488021"/>
                <a:gd name="connsiteY84" fmla="*/ 1975567 h 4644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</a:cxnLst>
              <a:rect l="l" t="t" r="r" b="b"/>
              <a:pathLst>
                <a:path w="5488021" h="4644957">
                  <a:moveTo>
                    <a:pt x="2432" y="2651639"/>
                  </a:moveTo>
                  <a:cubicBezTo>
                    <a:pt x="126460" y="2650829"/>
                    <a:pt x="251298" y="2649207"/>
                    <a:pt x="375326" y="2650829"/>
                  </a:cubicBezTo>
                  <a:cubicBezTo>
                    <a:pt x="410994" y="2651639"/>
                    <a:pt x="423964" y="2638669"/>
                    <a:pt x="431260" y="2604622"/>
                  </a:cubicBezTo>
                  <a:cubicBezTo>
                    <a:pt x="565015" y="1828031"/>
                    <a:pt x="779023" y="239180"/>
                    <a:pt x="817934" y="56786"/>
                  </a:cubicBezTo>
                  <a:cubicBezTo>
                    <a:pt x="827662" y="12201"/>
                    <a:pt x="845496" y="41"/>
                    <a:pt x="890892" y="41"/>
                  </a:cubicBezTo>
                  <a:cubicBezTo>
                    <a:pt x="1690992" y="1663"/>
                    <a:pt x="3073940" y="852"/>
                    <a:pt x="3874041" y="41"/>
                  </a:cubicBezTo>
                  <a:cubicBezTo>
                    <a:pt x="3895928" y="41"/>
                    <a:pt x="3920247" y="-2391"/>
                    <a:pt x="3919436" y="30035"/>
                  </a:cubicBezTo>
                  <a:cubicBezTo>
                    <a:pt x="3943756" y="188109"/>
                    <a:pt x="3955915" y="244854"/>
                    <a:pt x="3980234" y="351048"/>
                  </a:cubicBezTo>
                  <a:cubicBezTo>
                    <a:pt x="4090481" y="834999"/>
                    <a:pt x="4203970" y="1318950"/>
                    <a:pt x="4316649" y="1802090"/>
                  </a:cubicBezTo>
                  <a:cubicBezTo>
                    <a:pt x="4388796" y="2112565"/>
                    <a:pt x="4460943" y="2422229"/>
                    <a:pt x="4531468" y="2732703"/>
                  </a:cubicBezTo>
                  <a:cubicBezTo>
                    <a:pt x="4538764" y="2766750"/>
                    <a:pt x="4552545" y="2780531"/>
                    <a:pt x="4588213" y="2778099"/>
                  </a:cubicBezTo>
                  <a:cubicBezTo>
                    <a:pt x="4635230" y="2774856"/>
                    <a:pt x="4683058" y="2776478"/>
                    <a:pt x="4730075" y="2777288"/>
                  </a:cubicBezTo>
                  <a:cubicBezTo>
                    <a:pt x="4755204" y="2778099"/>
                    <a:pt x="5035686" y="2769993"/>
                    <a:pt x="5034064" y="2742431"/>
                  </a:cubicBezTo>
                  <a:cubicBezTo>
                    <a:pt x="5033253" y="2730271"/>
                    <a:pt x="5034064" y="2718111"/>
                    <a:pt x="5034064" y="2705952"/>
                  </a:cubicBezTo>
                  <a:cubicBezTo>
                    <a:pt x="5034064" y="1828031"/>
                    <a:pt x="5034064" y="949299"/>
                    <a:pt x="5034064" y="71378"/>
                  </a:cubicBezTo>
                  <a:cubicBezTo>
                    <a:pt x="5034064" y="4905"/>
                    <a:pt x="5034064" y="4905"/>
                    <a:pt x="5099726" y="4905"/>
                  </a:cubicBezTo>
                  <a:cubicBezTo>
                    <a:pt x="5214836" y="4905"/>
                    <a:pt x="5329136" y="5716"/>
                    <a:pt x="5444247" y="4095"/>
                  </a:cubicBezTo>
                  <a:cubicBezTo>
                    <a:pt x="5479915" y="3284"/>
                    <a:pt x="5491264" y="16254"/>
                    <a:pt x="5491264" y="51112"/>
                  </a:cubicBezTo>
                  <a:cubicBezTo>
                    <a:pt x="5489643" y="167033"/>
                    <a:pt x="5490453" y="283765"/>
                    <a:pt x="5490453" y="399686"/>
                  </a:cubicBezTo>
                  <a:cubicBezTo>
                    <a:pt x="5490453" y="1473782"/>
                    <a:pt x="5491264" y="2932120"/>
                    <a:pt x="5491264" y="4006216"/>
                  </a:cubicBezTo>
                  <a:cubicBezTo>
                    <a:pt x="5439383" y="3943797"/>
                    <a:pt x="5419928" y="3830307"/>
                    <a:pt x="5158902" y="3652778"/>
                  </a:cubicBezTo>
                  <a:cubicBezTo>
                    <a:pt x="4986236" y="3526318"/>
                    <a:pt x="4791683" y="3467952"/>
                    <a:pt x="4579296" y="3489029"/>
                  </a:cubicBezTo>
                  <a:cubicBezTo>
                    <a:pt x="4311785" y="3516590"/>
                    <a:pt x="4100209" y="3647103"/>
                    <a:pt x="3945377" y="3866786"/>
                  </a:cubicBezTo>
                  <a:cubicBezTo>
                    <a:pt x="3792166" y="4083227"/>
                    <a:pt x="3734611" y="4324797"/>
                    <a:pt x="3764604" y="4588254"/>
                  </a:cubicBezTo>
                  <a:cubicBezTo>
                    <a:pt x="3771089" y="4642567"/>
                    <a:pt x="3767847" y="4645810"/>
                    <a:pt x="3712724" y="4645810"/>
                  </a:cubicBezTo>
                  <a:cubicBezTo>
                    <a:pt x="3313889" y="4645810"/>
                    <a:pt x="2664568" y="4645810"/>
                    <a:pt x="2265734" y="4646620"/>
                  </a:cubicBezTo>
                  <a:cubicBezTo>
                    <a:pt x="2230066" y="4646620"/>
                    <a:pt x="2219528" y="4639324"/>
                    <a:pt x="2218717" y="4599603"/>
                  </a:cubicBezTo>
                  <a:cubicBezTo>
                    <a:pt x="2208990" y="4255893"/>
                    <a:pt x="2076045" y="3977844"/>
                    <a:pt x="1768002" y="3804367"/>
                  </a:cubicBezTo>
                  <a:cubicBezTo>
                    <a:pt x="1484279" y="3643861"/>
                    <a:pt x="1121924" y="3697363"/>
                    <a:pt x="886838" y="3923531"/>
                  </a:cubicBezTo>
                  <a:cubicBezTo>
                    <a:pt x="697149" y="4105924"/>
                    <a:pt x="607979" y="4330471"/>
                    <a:pt x="603926" y="4590686"/>
                  </a:cubicBezTo>
                  <a:cubicBezTo>
                    <a:pt x="603115" y="4644999"/>
                    <a:pt x="603926" y="4644999"/>
                    <a:pt x="551234" y="4644999"/>
                  </a:cubicBezTo>
                  <a:cubicBezTo>
                    <a:pt x="502596" y="4644999"/>
                    <a:pt x="218872" y="4644189"/>
                    <a:pt x="170234" y="4644999"/>
                  </a:cubicBezTo>
                  <a:cubicBezTo>
                    <a:pt x="141862" y="4645810"/>
                    <a:pt x="132134" y="4633650"/>
                    <a:pt x="129702" y="4606899"/>
                  </a:cubicBezTo>
                  <a:cubicBezTo>
                    <a:pt x="113489" y="4413157"/>
                    <a:pt x="96466" y="4220225"/>
                    <a:pt x="79443" y="4026482"/>
                  </a:cubicBezTo>
                  <a:cubicBezTo>
                    <a:pt x="64851" y="3867597"/>
                    <a:pt x="49449" y="3709523"/>
                    <a:pt x="34857" y="3551448"/>
                  </a:cubicBezTo>
                  <a:cubicBezTo>
                    <a:pt x="28372" y="3480111"/>
                    <a:pt x="22698" y="3408775"/>
                    <a:pt x="15402" y="3338250"/>
                  </a:cubicBezTo>
                  <a:cubicBezTo>
                    <a:pt x="12160" y="3306635"/>
                    <a:pt x="23509" y="3292044"/>
                    <a:pt x="55934" y="3294476"/>
                  </a:cubicBezTo>
                  <a:cubicBezTo>
                    <a:pt x="70526" y="3295286"/>
                    <a:pt x="85928" y="3294476"/>
                    <a:pt x="100519" y="3294476"/>
                  </a:cubicBezTo>
                  <a:cubicBezTo>
                    <a:pt x="1014109" y="3294476"/>
                    <a:pt x="2413270" y="3294476"/>
                    <a:pt x="3326860" y="3295286"/>
                  </a:cubicBezTo>
                  <a:cubicBezTo>
                    <a:pt x="3363338" y="3295286"/>
                    <a:pt x="3394953" y="3287991"/>
                    <a:pt x="3425757" y="3268535"/>
                  </a:cubicBezTo>
                  <a:cubicBezTo>
                    <a:pt x="3638145" y="3140454"/>
                    <a:pt x="3851343" y="3012374"/>
                    <a:pt x="4066162" y="2885914"/>
                  </a:cubicBezTo>
                  <a:cubicBezTo>
                    <a:pt x="4094534" y="2868891"/>
                    <a:pt x="4099398" y="2853488"/>
                    <a:pt x="4093724" y="2821063"/>
                  </a:cubicBezTo>
                  <a:cubicBezTo>
                    <a:pt x="4073458" y="2707573"/>
                    <a:pt x="4029683" y="2606244"/>
                    <a:pt x="3965643" y="2509778"/>
                  </a:cubicBezTo>
                  <a:cubicBezTo>
                    <a:pt x="3827834" y="2301444"/>
                    <a:pt x="3694889" y="2089867"/>
                    <a:pt x="3562756" y="1877480"/>
                  </a:cubicBezTo>
                  <a:cubicBezTo>
                    <a:pt x="3541679" y="1843433"/>
                    <a:pt x="3525466" y="1842622"/>
                    <a:pt x="3494662" y="1862888"/>
                  </a:cubicBezTo>
                  <a:cubicBezTo>
                    <a:pt x="3436296" y="1900988"/>
                    <a:pt x="3349557" y="1950437"/>
                    <a:pt x="3290381" y="1988537"/>
                  </a:cubicBezTo>
                  <a:cubicBezTo>
                    <a:pt x="3210938" y="2039607"/>
                    <a:pt x="3122579" y="1998265"/>
                    <a:pt x="3073940" y="1947195"/>
                  </a:cubicBezTo>
                  <a:cubicBezTo>
                    <a:pt x="3043947" y="1915580"/>
                    <a:pt x="3054485" y="1881533"/>
                    <a:pt x="3098260" y="1854782"/>
                  </a:cubicBezTo>
                  <a:cubicBezTo>
                    <a:pt x="3198779" y="1794795"/>
                    <a:pt x="3324428" y="1718595"/>
                    <a:pt x="3425757" y="1658607"/>
                  </a:cubicBezTo>
                  <a:cubicBezTo>
                    <a:pt x="3531140" y="1596188"/>
                    <a:pt x="3636523" y="1532148"/>
                    <a:pt x="3742717" y="1470539"/>
                  </a:cubicBezTo>
                  <a:cubicBezTo>
                    <a:pt x="3767036" y="1456758"/>
                    <a:pt x="3772711" y="1442167"/>
                    <a:pt x="3766226" y="1415416"/>
                  </a:cubicBezTo>
                  <a:cubicBezTo>
                    <a:pt x="3681919" y="1053871"/>
                    <a:pt x="3598424" y="692327"/>
                    <a:pt x="3514928" y="330782"/>
                  </a:cubicBezTo>
                  <a:cubicBezTo>
                    <a:pt x="3508443" y="300788"/>
                    <a:pt x="3494662" y="289439"/>
                    <a:pt x="3463047" y="289439"/>
                  </a:cubicBezTo>
                  <a:cubicBezTo>
                    <a:pt x="2923972" y="290250"/>
                    <a:pt x="1801238" y="290250"/>
                    <a:pt x="1262164" y="289439"/>
                  </a:cubicBezTo>
                  <a:cubicBezTo>
                    <a:pt x="1228117" y="289439"/>
                    <a:pt x="1219200" y="304031"/>
                    <a:pt x="1212715" y="332403"/>
                  </a:cubicBezTo>
                  <a:cubicBezTo>
                    <a:pt x="1100036" y="947678"/>
                    <a:pt x="909536" y="2319278"/>
                    <a:pt x="889270" y="2599758"/>
                  </a:cubicBezTo>
                  <a:cubicBezTo>
                    <a:pt x="880353" y="2636237"/>
                    <a:pt x="889270" y="2645965"/>
                    <a:pt x="926560" y="2645154"/>
                  </a:cubicBezTo>
                  <a:cubicBezTo>
                    <a:pt x="1110574" y="2643533"/>
                    <a:pt x="1358630" y="2644344"/>
                    <a:pt x="1542645" y="2644344"/>
                  </a:cubicBezTo>
                  <a:cubicBezTo>
                    <a:pt x="1588041" y="2644344"/>
                    <a:pt x="1588851" y="2642722"/>
                    <a:pt x="1577502" y="2598137"/>
                  </a:cubicBezTo>
                  <a:cubicBezTo>
                    <a:pt x="1497249" y="2180658"/>
                    <a:pt x="1435641" y="1881533"/>
                    <a:pt x="1376464" y="1485941"/>
                  </a:cubicBezTo>
                  <a:cubicBezTo>
                    <a:pt x="1363494" y="1436492"/>
                    <a:pt x="1363494" y="1434871"/>
                    <a:pt x="1412943" y="1422712"/>
                  </a:cubicBezTo>
                  <a:cubicBezTo>
                    <a:pt x="1498060" y="1401635"/>
                    <a:pt x="1527243" y="1387854"/>
                    <a:pt x="1616413" y="1400824"/>
                  </a:cubicBezTo>
                  <a:cubicBezTo>
                    <a:pt x="1707204" y="1414605"/>
                    <a:pt x="1766381" y="1464054"/>
                    <a:pt x="1801238" y="1545929"/>
                  </a:cubicBezTo>
                  <a:cubicBezTo>
                    <a:pt x="1870143" y="1705624"/>
                    <a:pt x="1905811" y="1875048"/>
                    <a:pt x="1939857" y="2044471"/>
                  </a:cubicBezTo>
                  <a:cubicBezTo>
                    <a:pt x="1946343" y="2077707"/>
                    <a:pt x="1952828" y="2110944"/>
                    <a:pt x="1957692" y="2144180"/>
                  </a:cubicBezTo>
                  <a:cubicBezTo>
                    <a:pt x="1961745" y="2173363"/>
                    <a:pt x="1976336" y="2183901"/>
                    <a:pt x="2006330" y="2183901"/>
                  </a:cubicBezTo>
                  <a:cubicBezTo>
                    <a:pt x="2183049" y="2183090"/>
                    <a:pt x="2352472" y="2183090"/>
                    <a:pt x="2529192" y="2183090"/>
                  </a:cubicBezTo>
                  <a:cubicBezTo>
                    <a:pt x="2556753" y="2183090"/>
                    <a:pt x="2583504" y="2184712"/>
                    <a:pt x="2609445" y="2192818"/>
                  </a:cubicBezTo>
                  <a:cubicBezTo>
                    <a:pt x="2663757" y="2209031"/>
                    <a:pt x="2686455" y="2240646"/>
                    <a:pt x="2686455" y="2297391"/>
                  </a:cubicBezTo>
                  <a:cubicBezTo>
                    <a:pt x="2686455" y="2400341"/>
                    <a:pt x="2687266" y="2502482"/>
                    <a:pt x="2685645" y="2605433"/>
                  </a:cubicBezTo>
                  <a:cubicBezTo>
                    <a:pt x="2685645" y="2635427"/>
                    <a:pt x="2695373" y="2645965"/>
                    <a:pt x="2725366" y="2645965"/>
                  </a:cubicBezTo>
                  <a:cubicBezTo>
                    <a:pt x="2792649" y="2644344"/>
                    <a:pt x="2917487" y="2646775"/>
                    <a:pt x="2984770" y="2645154"/>
                  </a:cubicBezTo>
                  <a:cubicBezTo>
                    <a:pt x="3015575" y="2644344"/>
                    <a:pt x="3027734" y="2655692"/>
                    <a:pt x="3027734" y="2687307"/>
                  </a:cubicBezTo>
                  <a:cubicBezTo>
                    <a:pt x="3026924" y="2837275"/>
                    <a:pt x="3026924" y="2987244"/>
                    <a:pt x="3027734" y="3137212"/>
                  </a:cubicBezTo>
                  <a:cubicBezTo>
                    <a:pt x="3027734" y="3167205"/>
                    <a:pt x="3017196" y="3179365"/>
                    <a:pt x="2987202" y="3176933"/>
                  </a:cubicBezTo>
                  <a:cubicBezTo>
                    <a:pt x="2972611" y="3175312"/>
                    <a:pt x="2957209" y="3176933"/>
                    <a:pt x="2942617" y="3176933"/>
                  </a:cubicBezTo>
                  <a:cubicBezTo>
                    <a:pt x="2032270" y="3176933"/>
                    <a:pt x="975198" y="3176933"/>
                    <a:pt x="64851" y="3176933"/>
                  </a:cubicBezTo>
                  <a:cubicBezTo>
                    <a:pt x="42964" y="3176933"/>
                    <a:pt x="21887" y="3175312"/>
                    <a:pt x="0" y="3174501"/>
                  </a:cubicBezTo>
                  <a:cubicBezTo>
                    <a:pt x="2432" y="3002646"/>
                    <a:pt x="2432" y="2826737"/>
                    <a:pt x="2432" y="2651639"/>
                  </a:cubicBezTo>
                  <a:close/>
                  <a:moveTo>
                    <a:pt x="3891064" y="1975567"/>
                  </a:moveTo>
                  <a:cubicBezTo>
                    <a:pt x="3892685" y="1974756"/>
                    <a:pt x="3894307" y="1973946"/>
                    <a:pt x="3895928" y="1973135"/>
                  </a:cubicBezTo>
                  <a:cubicBezTo>
                    <a:pt x="3878094" y="1897746"/>
                    <a:pt x="3860260" y="1821546"/>
                    <a:pt x="3843236" y="1746156"/>
                  </a:cubicBezTo>
                  <a:cubicBezTo>
                    <a:pt x="3823781" y="1661039"/>
                    <a:pt x="3837562" y="1666714"/>
                    <a:pt x="3755687" y="1712920"/>
                  </a:cubicBezTo>
                  <a:cubicBezTo>
                    <a:pt x="3739475" y="1721837"/>
                    <a:pt x="3735421" y="1730754"/>
                    <a:pt x="3745960" y="1747778"/>
                  </a:cubicBezTo>
                  <a:cubicBezTo>
                    <a:pt x="3794598" y="1823167"/>
                    <a:pt x="3842426" y="1899367"/>
                    <a:pt x="3891064" y="1975567"/>
                  </a:cubicBezTo>
                  <a:close/>
                </a:path>
              </a:pathLst>
            </a:custGeom>
            <a:grpFill/>
            <a:ln w="81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29" name="Freeform: Shape 328">
              <a:extLst>
                <a:ext uri="{FF2B5EF4-FFF2-40B4-BE49-F238E27FC236}">
                  <a16:creationId xmlns:a16="http://schemas.microsoft.com/office/drawing/2014/main" id="{F2D04430-4932-404E-A6F7-FA8F31683B73}"/>
                </a:ext>
              </a:extLst>
            </p:cNvPr>
            <p:cNvSpPr/>
            <p:nvPr/>
          </p:nvSpPr>
          <p:spPr>
            <a:xfrm>
              <a:off x="6558874" y="886028"/>
              <a:ext cx="2423808" cy="4174787"/>
            </a:xfrm>
            <a:custGeom>
              <a:avLst/>
              <a:gdLst>
                <a:gd name="connsiteX0" fmla="*/ 0 w 2423808"/>
                <a:gd name="connsiteY0" fmla="*/ 2089826 h 4174787"/>
                <a:gd name="connsiteX1" fmla="*/ 0 w 2423808"/>
                <a:gd name="connsiteY1" fmla="*/ 63230 h 4174787"/>
                <a:gd name="connsiteX2" fmla="*/ 62419 w 2423808"/>
                <a:gd name="connsiteY2" fmla="*/ 0 h 4174787"/>
                <a:gd name="connsiteX3" fmla="*/ 398834 w 2423808"/>
                <a:gd name="connsiteY3" fmla="*/ 0 h 4174787"/>
                <a:gd name="connsiteX4" fmla="*/ 458011 w 2423808"/>
                <a:gd name="connsiteY4" fmla="*/ 57555 h 4174787"/>
                <a:gd name="connsiteX5" fmla="*/ 458011 w 2423808"/>
                <a:gd name="connsiteY5" fmla="*/ 3105555 h 4174787"/>
                <a:gd name="connsiteX6" fmla="*/ 510702 w 2423808"/>
                <a:gd name="connsiteY6" fmla="*/ 3159058 h 4174787"/>
                <a:gd name="connsiteX7" fmla="*/ 2363011 w 2423808"/>
                <a:gd name="connsiteY7" fmla="*/ 3159058 h 4174787"/>
                <a:gd name="connsiteX8" fmla="*/ 2427862 w 2423808"/>
                <a:gd name="connsiteY8" fmla="*/ 3225530 h 4174787"/>
                <a:gd name="connsiteX9" fmla="*/ 2354094 w 2423808"/>
                <a:gd name="connsiteY9" fmla="*/ 3300919 h 4174787"/>
                <a:gd name="connsiteX10" fmla="*/ 1603443 w 2423808"/>
                <a:gd name="connsiteY10" fmla="*/ 3351179 h 4174787"/>
                <a:gd name="connsiteX11" fmla="*/ 489626 w 2423808"/>
                <a:gd name="connsiteY11" fmla="*/ 3430621 h 4174787"/>
                <a:gd name="connsiteX12" fmla="*/ 458011 w 2423808"/>
                <a:gd name="connsiteY12" fmla="*/ 3461426 h 4174787"/>
                <a:gd name="connsiteX13" fmla="*/ 458011 w 2423808"/>
                <a:gd name="connsiteY13" fmla="*/ 3501957 h 4174787"/>
                <a:gd name="connsiteX14" fmla="*/ 458011 w 2423808"/>
                <a:gd name="connsiteY14" fmla="*/ 4097777 h 4174787"/>
                <a:gd name="connsiteX15" fmla="*/ 376947 w 2423808"/>
                <a:gd name="connsiteY15" fmla="*/ 4177219 h 4174787"/>
                <a:gd name="connsiteX16" fmla="*/ 52691 w 2423808"/>
                <a:gd name="connsiteY16" fmla="*/ 4177219 h 4174787"/>
                <a:gd name="connsiteX17" fmla="*/ 0 w 2423808"/>
                <a:gd name="connsiteY17" fmla="*/ 4122907 h 4174787"/>
                <a:gd name="connsiteX18" fmla="*/ 0 w 2423808"/>
                <a:gd name="connsiteY18" fmla="*/ 3405492 h 4174787"/>
                <a:gd name="connsiteX19" fmla="*/ 0 w 2423808"/>
                <a:gd name="connsiteY19" fmla="*/ 2089826 h 41747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2423808" h="4174787">
                  <a:moveTo>
                    <a:pt x="0" y="2089826"/>
                  </a:moveTo>
                  <a:cubicBezTo>
                    <a:pt x="0" y="1414564"/>
                    <a:pt x="0" y="738491"/>
                    <a:pt x="0" y="63230"/>
                  </a:cubicBezTo>
                  <a:cubicBezTo>
                    <a:pt x="0" y="0"/>
                    <a:pt x="0" y="0"/>
                    <a:pt x="62419" y="0"/>
                  </a:cubicBezTo>
                  <a:cubicBezTo>
                    <a:pt x="174287" y="0"/>
                    <a:pt x="286966" y="0"/>
                    <a:pt x="398834" y="0"/>
                  </a:cubicBezTo>
                  <a:cubicBezTo>
                    <a:pt x="458011" y="0"/>
                    <a:pt x="458011" y="0"/>
                    <a:pt x="458011" y="57555"/>
                  </a:cubicBezTo>
                  <a:cubicBezTo>
                    <a:pt x="458011" y="195364"/>
                    <a:pt x="458011" y="2967747"/>
                    <a:pt x="458011" y="3105555"/>
                  </a:cubicBezTo>
                  <a:cubicBezTo>
                    <a:pt x="458011" y="3159058"/>
                    <a:pt x="458011" y="3159058"/>
                    <a:pt x="510702" y="3159058"/>
                  </a:cubicBezTo>
                  <a:cubicBezTo>
                    <a:pt x="1128409" y="3159058"/>
                    <a:pt x="1745305" y="3159058"/>
                    <a:pt x="2363011" y="3159058"/>
                  </a:cubicBezTo>
                  <a:cubicBezTo>
                    <a:pt x="2427862" y="3159058"/>
                    <a:pt x="2427862" y="3159058"/>
                    <a:pt x="2427862" y="3225530"/>
                  </a:cubicBezTo>
                  <a:cubicBezTo>
                    <a:pt x="2427862" y="3296866"/>
                    <a:pt x="2427862" y="3296056"/>
                    <a:pt x="2354094" y="3300919"/>
                  </a:cubicBezTo>
                  <a:cubicBezTo>
                    <a:pt x="2103606" y="3317132"/>
                    <a:pt x="1853119" y="3334155"/>
                    <a:pt x="1603443" y="3351179"/>
                  </a:cubicBezTo>
                  <a:cubicBezTo>
                    <a:pt x="1378896" y="3366581"/>
                    <a:pt x="636351" y="3420894"/>
                    <a:pt x="489626" y="3430621"/>
                  </a:cubicBezTo>
                  <a:cubicBezTo>
                    <a:pt x="467738" y="3432243"/>
                    <a:pt x="456390" y="3438728"/>
                    <a:pt x="458011" y="3461426"/>
                  </a:cubicBezTo>
                  <a:cubicBezTo>
                    <a:pt x="458822" y="3475206"/>
                    <a:pt x="458011" y="3488176"/>
                    <a:pt x="458011" y="3501957"/>
                  </a:cubicBezTo>
                  <a:cubicBezTo>
                    <a:pt x="458011" y="4578485"/>
                    <a:pt x="458011" y="3626796"/>
                    <a:pt x="458011" y="4097777"/>
                  </a:cubicBezTo>
                  <a:cubicBezTo>
                    <a:pt x="458011" y="4187758"/>
                    <a:pt x="466928" y="4176409"/>
                    <a:pt x="376947" y="4177219"/>
                  </a:cubicBezTo>
                  <a:cubicBezTo>
                    <a:pt x="269132" y="4178030"/>
                    <a:pt x="160507" y="4177219"/>
                    <a:pt x="52691" y="4177219"/>
                  </a:cubicBezTo>
                  <a:cubicBezTo>
                    <a:pt x="811" y="4177219"/>
                    <a:pt x="811" y="4177219"/>
                    <a:pt x="0" y="4122907"/>
                  </a:cubicBezTo>
                  <a:cubicBezTo>
                    <a:pt x="0" y="3883768"/>
                    <a:pt x="0" y="3644630"/>
                    <a:pt x="0" y="3405492"/>
                  </a:cubicBezTo>
                  <a:cubicBezTo>
                    <a:pt x="0" y="2967747"/>
                    <a:pt x="0" y="2528381"/>
                    <a:pt x="0" y="2089826"/>
                  </a:cubicBezTo>
                  <a:close/>
                </a:path>
              </a:pathLst>
            </a:custGeom>
            <a:grpFill/>
            <a:ln w="81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30" name="Freeform: Shape 329">
              <a:extLst>
                <a:ext uri="{FF2B5EF4-FFF2-40B4-BE49-F238E27FC236}">
                  <a16:creationId xmlns:a16="http://schemas.microsoft.com/office/drawing/2014/main" id="{66124674-B752-4B9A-AC01-4A3388AC1836}"/>
                </a:ext>
              </a:extLst>
            </p:cNvPr>
            <p:cNvSpPr/>
            <p:nvPr/>
          </p:nvSpPr>
          <p:spPr>
            <a:xfrm>
              <a:off x="4808706" y="5068443"/>
              <a:ext cx="1629383" cy="1775298"/>
            </a:xfrm>
            <a:custGeom>
              <a:avLst/>
              <a:gdLst>
                <a:gd name="connsiteX0" fmla="*/ 0 w 1629382"/>
                <a:gd name="connsiteY0" fmla="*/ 882453 h 1775297"/>
                <a:gd name="connsiteX1" fmla="*/ 231842 w 1629382"/>
                <a:gd name="connsiteY1" fmla="*/ 267179 h 1775297"/>
                <a:gd name="connsiteX2" fmla="*/ 1301075 w 1629382"/>
                <a:gd name="connsiteY2" fmla="*/ 169902 h 1775297"/>
                <a:gd name="connsiteX3" fmla="*/ 1631815 w 1629382"/>
                <a:gd name="connsiteY3" fmla="*/ 804632 h 1775297"/>
                <a:gd name="connsiteX4" fmla="*/ 1242708 w 1629382"/>
                <a:gd name="connsiteY4" fmla="*/ 1646885 h 1775297"/>
                <a:gd name="connsiteX5" fmla="*/ 285345 w 1629382"/>
                <a:gd name="connsiteY5" fmla="*/ 1560957 h 1775297"/>
                <a:gd name="connsiteX6" fmla="*/ 4053 w 1629382"/>
                <a:gd name="connsiteY6" fmla="*/ 927038 h 1775297"/>
                <a:gd name="connsiteX7" fmla="*/ 0 w 1629382"/>
                <a:gd name="connsiteY7" fmla="*/ 882453 h 1775297"/>
                <a:gd name="connsiteX8" fmla="*/ 820366 w 1629382"/>
                <a:gd name="connsiteY8" fmla="*/ 503885 h 1775297"/>
                <a:gd name="connsiteX9" fmla="*/ 623381 w 1629382"/>
                <a:gd name="connsiteY9" fmla="*/ 567925 h 1775297"/>
                <a:gd name="connsiteX10" fmla="*/ 587713 w 1629382"/>
                <a:gd name="connsiteY10" fmla="*/ 1178336 h 1775297"/>
                <a:gd name="connsiteX11" fmla="*/ 1073285 w 1629382"/>
                <a:gd name="connsiteY11" fmla="*/ 1153206 h 1775297"/>
                <a:gd name="connsiteX12" fmla="*/ 1127598 w 1629382"/>
                <a:gd name="connsiteY12" fmla="*/ 705734 h 1775297"/>
                <a:gd name="connsiteX13" fmla="*/ 820366 w 1629382"/>
                <a:gd name="connsiteY13" fmla="*/ 503885 h 17752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629382" h="1775297">
                  <a:moveTo>
                    <a:pt x="0" y="882453"/>
                  </a:moveTo>
                  <a:cubicBezTo>
                    <a:pt x="1621" y="648989"/>
                    <a:pt x="80253" y="445519"/>
                    <a:pt x="231842" y="267179"/>
                  </a:cubicBezTo>
                  <a:cubicBezTo>
                    <a:pt x="497732" y="-45728"/>
                    <a:pt x="983304" y="-91124"/>
                    <a:pt x="1301075" y="169902"/>
                  </a:cubicBezTo>
                  <a:cubicBezTo>
                    <a:pt x="1501302" y="334462"/>
                    <a:pt x="1612359" y="546849"/>
                    <a:pt x="1631815" y="804632"/>
                  </a:cubicBezTo>
                  <a:cubicBezTo>
                    <a:pt x="1657755" y="1156449"/>
                    <a:pt x="1536160" y="1445036"/>
                    <a:pt x="1242708" y="1646885"/>
                  </a:cubicBezTo>
                  <a:cubicBezTo>
                    <a:pt x="945204" y="1851166"/>
                    <a:pt x="545560" y="1812255"/>
                    <a:pt x="285345" y="1560957"/>
                  </a:cubicBezTo>
                  <a:cubicBezTo>
                    <a:pt x="106193" y="1388291"/>
                    <a:pt x="12160" y="1176715"/>
                    <a:pt x="4053" y="927038"/>
                  </a:cubicBezTo>
                  <a:cubicBezTo>
                    <a:pt x="2432" y="912447"/>
                    <a:pt x="1621" y="897045"/>
                    <a:pt x="0" y="882453"/>
                  </a:cubicBezTo>
                  <a:close/>
                  <a:moveTo>
                    <a:pt x="820366" y="503885"/>
                  </a:moveTo>
                  <a:cubicBezTo>
                    <a:pt x="746598" y="501453"/>
                    <a:pt x="681747" y="524962"/>
                    <a:pt x="623381" y="567925"/>
                  </a:cubicBezTo>
                  <a:cubicBezTo>
                    <a:pt x="431260" y="708977"/>
                    <a:pt x="413426" y="1009723"/>
                    <a:pt x="587713" y="1178336"/>
                  </a:cubicBezTo>
                  <a:cubicBezTo>
                    <a:pt x="727953" y="1313713"/>
                    <a:pt x="950068" y="1303985"/>
                    <a:pt x="1073285" y="1153206"/>
                  </a:cubicBezTo>
                  <a:cubicBezTo>
                    <a:pt x="1185153" y="1017019"/>
                    <a:pt x="1202987" y="863808"/>
                    <a:pt x="1127598" y="705734"/>
                  </a:cubicBezTo>
                  <a:cubicBezTo>
                    <a:pt x="1067611" y="579274"/>
                    <a:pt x="963849" y="507938"/>
                    <a:pt x="820366" y="503885"/>
                  </a:cubicBezTo>
                  <a:close/>
                </a:path>
              </a:pathLst>
            </a:custGeom>
            <a:grpFill/>
            <a:ln w="81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31" name="Freeform: Shape 330">
              <a:extLst>
                <a:ext uri="{FF2B5EF4-FFF2-40B4-BE49-F238E27FC236}">
                  <a16:creationId xmlns:a16="http://schemas.microsoft.com/office/drawing/2014/main" id="{877CB92F-D85B-41E7-B7C4-7DB583D5EC52}"/>
                </a:ext>
              </a:extLst>
            </p:cNvPr>
            <p:cNvSpPr/>
            <p:nvPr/>
          </p:nvSpPr>
          <p:spPr>
            <a:xfrm>
              <a:off x="1665189" y="5304305"/>
              <a:ext cx="1426723" cy="1548319"/>
            </a:xfrm>
            <a:custGeom>
              <a:avLst/>
              <a:gdLst>
                <a:gd name="connsiteX0" fmla="*/ 1433881 w 1426723"/>
                <a:gd name="connsiteY0" fmla="*/ 753595 h 1548319"/>
                <a:gd name="connsiteX1" fmla="*/ 965333 w 1426723"/>
                <a:gd name="connsiteY1" fmla="*/ 1506678 h 1548319"/>
                <a:gd name="connsiteX2" fmla="*/ 170907 w 1426723"/>
                <a:gd name="connsiteY2" fmla="*/ 1280510 h 1548319"/>
                <a:gd name="connsiteX3" fmla="*/ 239811 w 1426723"/>
                <a:gd name="connsiteY3" fmla="*/ 196686 h 1548319"/>
                <a:gd name="connsiteX4" fmla="*/ 1272564 w 1426723"/>
                <a:gd name="connsiteY4" fmla="*/ 285046 h 1548319"/>
                <a:gd name="connsiteX5" fmla="*/ 1433881 w 1426723"/>
                <a:gd name="connsiteY5" fmla="*/ 753595 h 1548319"/>
                <a:gd name="connsiteX6" fmla="*/ 1018024 w 1426723"/>
                <a:gd name="connsiteY6" fmla="*/ 768997 h 1548319"/>
                <a:gd name="connsiteX7" fmla="*/ 981545 w 1426723"/>
                <a:gd name="connsiteY7" fmla="*/ 614976 h 1548319"/>
                <a:gd name="connsiteX8" fmla="*/ 507322 w 1426723"/>
                <a:gd name="connsiteY8" fmla="*/ 536344 h 1548319"/>
                <a:gd name="connsiteX9" fmla="*/ 504890 w 1426723"/>
                <a:gd name="connsiteY9" fmla="*/ 1014620 h 1548319"/>
                <a:gd name="connsiteX10" fmla="*/ 924801 w 1426723"/>
                <a:gd name="connsiteY10" fmla="*/ 1017863 h 1548319"/>
                <a:gd name="connsiteX11" fmla="*/ 1018024 w 1426723"/>
                <a:gd name="connsiteY11" fmla="*/ 768997 h 1548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426723" h="1548319">
                  <a:moveTo>
                    <a:pt x="1433881" y="753595"/>
                  </a:moveTo>
                  <a:cubicBezTo>
                    <a:pt x="1433881" y="1101359"/>
                    <a:pt x="1245003" y="1395620"/>
                    <a:pt x="965333" y="1506678"/>
                  </a:cubicBezTo>
                  <a:cubicBezTo>
                    <a:pt x="683230" y="1619356"/>
                    <a:pt x="363839" y="1528565"/>
                    <a:pt x="170907" y="1280510"/>
                  </a:cubicBezTo>
                  <a:cubicBezTo>
                    <a:pt x="-81201" y="956254"/>
                    <a:pt x="-51208" y="484463"/>
                    <a:pt x="239811" y="196686"/>
                  </a:cubicBezTo>
                  <a:cubicBezTo>
                    <a:pt x="538126" y="-98386"/>
                    <a:pt x="1026941" y="-55422"/>
                    <a:pt x="1272564" y="285046"/>
                  </a:cubicBezTo>
                  <a:cubicBezTo>
                    <a:pt x="1378758" y="433393"/>
                    <a:pt x="1430639" y="597142"/>
                    <a:pt x="1433881" y="753595"/>
                  </a:cubicBezTo>
                  <a:close/>
                  <a:moveTo>
                    <a:pt x="1018024" y="768997"/>
                  </a:moveTo>
                  <a:cubicBezTo>
                    <a:pt x="1020456" y="721169"/>
                    <a:pt x="1007486" y="666046"/>
                    <a:pt x="981545" y="614976"/>
                  </a:cubicBezTo>
                  <a:cubicBezTo>
                    <a:pt x="887511" y="426097"/>
                    <a:pt x="651616" y="387186"/>
                    <a:pt x="507322" y="536344"/>
                  </a:cubicBezTo>
                  <a:cubicBezTo>
                    <a:pt x="382484" y="665235"/>
                    <a:pt x="380862" y="883297"/>
                    <a:pt x="504890" y="1014620"/>
                  </a:cubicBezTo>
                  <a:cubicBezTo>
                    <a:pt x="623243" y="1140269"/>
                    <a:pt x="804826" y="1141891"/>
                    <a:pt x="924801" y="1017863"/>
                  </a:cubicBezTo>
                  <a:cubicBezTo>
                    <a:pt x="989652" y="951391"/>
                    <a:pt x="1018835" y="871137"/>
                    <a:pt x="1018024" y="768997"/>
                  </a:cubicBezTo>
                  <a:close/>
                </a:path>
              </a:pathLst>
            </a:custGeom>
            <a:grpFill/>
            <a:ln w="81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332" name="Group 331">
            <a:extLst>
              <a:ext uri="{FF2B5EF4-FFF2-40B4-BE49-F238E27FC236}">
                <a16:creationId xmlns:a16="http://schemas.microsoft.com/office/drawing/2014/main" id="{EDDD062B-16CC-4826-8482-61D2471C75EB}"/>
              </a:ext>
            </a:extLst>
          </p:cNvPr>
          <p:cNvGrpSpPr/>
          <p:nvPr/>
        </p:nvGrpSpPr>
        <p:grpSpPr>
          <a:xfrm>
            <a:off x="3241198" y="1048739"/>
            <a:ext cx="1134736" cy="1354362"/>
            <a:chOff x="3570" y="619306"/>
            <a:chExt cx="4703649" cy="5614032"/>
          </a:xfrm>
        </p:grpSpPr>
        <p:sp>
          <p:nvSpPr>
            <p:cNvPr id="333" name="Freeform: Shape 332">
              <a:extLst>
                <a:ext uri="{FF2B5EF4-FFF2-40B4-BE49-F238E27FC236}">
                  <a16:creationId xmlns:a16="http://schemas.microsoft.com/office/drawing/2014/main" id="{5DBB3D16-ADC0-44BC-9DC3-7F09D2D38BEB}"/>
                </a:ext>
              </a:extLst>
            </p:cNvPr>
            <p:cNvSpPr/>
            <p:nvPr/>
          </p:nvSpPr>
          <p:spPr>
            <a:xfrm>
              <a:off x="3570" y="619306"/>
              <a:ext cx="4703649" cy="4864305"/>
            </a:xfrm>
            <a:custGeom>
              <a:avLst/>
              <a:gdLst>
                <a:gd name="connsiteX0" fmla="*/ 1807379 w 4703648"/>
                <a:gd name="connsiteY0" fmla="*/ 4869660 h 4864304"/>
                <a:gd name="connsiteX1" fmla="*/ 2182243 w 4703648"/>
                <a:gd name="connsiteY1" fmla="*/ 4869660 h 4864304"/>
                <a:gd name="connsiteX2" fmla="*/ 2181351 w 4703648"/>
                <a:gd name="connsiteY2" fmla="*/ 4868768 h 4864304"/>
                <a:gd name="connsiteX3" fmla="*/ 2580313 w 4703648"/>
                <a:gd name="connsiteY3" fmla="*/ 4868768 h 4864304"/>
                <a:gd name="connsiteX4" fmla="*/ 2579420 w 4703648"/>
                <a:gd name="connsiteY4" fmla="*/ 4869660 h 4864304"/>
                <a:gd name="connsiteX5" fmla="*/ 2957854 w 4703648"/>
                <a:gd name="connsiteY5" fmla="*/ 4869660 h 4864304"/>
                <a:gd name="connsiteX6" fmla="*/ 3435359 w 4703648"/>
                <a:gd name="connsiteY6" fmla="*/ 4869660 h 4864304"/>
                <a:gd name="connsiteX7" fmla="*/ 3435359 w 4703648"/>
                <a:gd name="connsiteY7" fmla="*/ 4869660 h 4864304"/>
                <a:gd name="connsiteX8" fmla="*/ 3812901 w 4703648"/>
                <a:gd name="connsiteY8" fmla="*/ 4869660 h 4864304"/>
                <a:gd name="connsiteX9" fmla="*/ 3810223 w 4703648"/>
                <a:gd name="connsiteY9" fmla="*/ 4867875 h 4864304"/>
                <a:gd name="connsiteX10" fmla="*/ 3835214 w 4703648"/>
                <a:gd name="connsiteY10" fmla="*/ 4867875 h 4864304"/>
                <a:gd name="connsiteX11" fmla="*/ 4419823 w 4703648"/>
                <a:gd name="connsiteY11" fmla="*/ 4867875 h 4864304"/>
                <a:gd name="connsiteX12" fmla="*/ 4451955 w 4703648"/>
                <a:gd name="connsiteY12" fmla="*/ 4833067 h 4864304"/>
                <a:gd name="connsiteX13" fmla="*/ 4451955 w 4703648"/>
                <a:gd name="connsiteY13" fmla="*/ 4750953 h 4864304"/>
                <a:gd name="connsiteX14" fmla="*/ 4471590 w 4703648"/>
                <a:gd name="connsiteY14" fmla="*/ 4729532 h 4864304"/>
                <a:gd name="connsiteX15" fmla="*/ 4606363 w 4703648"/>
                <a:gd name="connsiteY15" fmla="*/ 4729532 h 4864304"/>
                <a:gd name="connsiteX16" fmla="*/ 4625999 w 4703648"/>
                <a:gd name="connsiteY16" fmla="*/ 4752739 h 4864304"/>
                <a:gd name="connsiteX17" fmla="*/ 4625999 w 4703648"/>
                <a:gd name="connsiteY17" fmla="*/ 4845562 h 4864304"/>
                <a:gd name="connsiteX18" fmla="*/ 4645634 w 4703648"/>
                <a:gd name="connsiteY18" fmla="*/ 4867875 h 4864304"/>
                <a:gd name="connsiteX19" fmla="*/ 4677765 w 4703648"/>
                <a:gd name="connsiteY19" fmla="*/ 4865198 h 4864304"/>
                <a:gd name="connsiteX20" fmla="*/ 4705434 w 4703648"/>
                <a:gd name="connsiteY20" fmla="*/ 4829496 h 4864304"/>
                <a:gd name="connsiteX21" fmla="*/ 4705434 w 4703648"/>
                <a:gd name="connsiteY21" fmla="*/ 4498367 h 4864304"/>
                <a:gd name="connsiteX22" fmla="*/ 4673303 w 4703648"/>
                <a:gd name="connsiteY22" fmla="*/ 4462665 h 4864304"/>
                <a:gd name="connsiteX23" fmla="*/ 4625999 w 4703648"/>
                <a:gd name="connsiteY23" fmla="*/ 4509077 h 4864304"/>
                <a:gd name="connsiteX24" fmla="*/ 4625999 w 4703648"/>
                <a:gd name="connsiteY24" fmla="*/ 4566199 h 4864304"/>
                <a:gd name="connsiteX25" fmla="*/ 4608148 w 4703648"/>
                <a:gd name="connsiteY25" fmla="*/ 4585835 h 4864304"/>
                <a:gd name="connsiteX26" fmla="*/ 4471590 w 4703648"/>
                <a:gd name="connsiteY26" fmla="*/ 4585835 h 4864304"/>
                <a:gd name="connsiteX27" fmla="*/ 4452847 w 4703648"/>
                <a:gd name="connsiteY27" fmla="*/ 4559951 h 4864304"/>
                <a:gd name="connsiteX28" fmla="*/ 4452847 w 4703648"/>
                <a:gd name="connsiteY28" fmla="*/ 4235070 h 4864304"/>
                <a:gd name="connsiteX29" fmla="*/ 4452847 w 4703648"/>
                <a:gd name="connsiteY29" fmla="*/ 3799513 h 4864304"/>
                <a:gd name="connsiteX30" fmla="*/ 4480516 w 4703648"/>
                <a:gd name="connsiteY30" fmla="*/ 3769167 h 4864304"/>
                <a:gd name="connsiteX31" fmla="*/ 4559059 w 4703648"/>
                <a:gd name="connsiteY31" fmla="*/ 3769167 h 4864304"/>
                <a:gd name="connsiteX32" fmla="*/ 4582264 w 4703648"/>
                <a:gd name="connsiteY32" fmla="*/ 3745069 h 4864304"/>
                <a:gd name="connsiteX33" fmla="*/ 4582264 w 4703648"/>
                <a:gd name="connsiteY33" fmla="*/ 3645998 h 4864304"/>
                <a:gd name="connsiteX34" fmla="*/ 4564414 w 4703648"/>
                <a:gd name="connsiteY34" fmla="*/ 3626362 h 4864304"/>
                <a:gd name="connsiteX35" fmla="*/ 4218111 w 4703648"/>
                <a:gd name="connsiteY35" fmla="*/ 3626362 h 4864304"/>
                <a:gd name="connsiteX36" fmla="*/ 4200260 w 4703648"/>
                <a:gd name="connsiteY36" fmla="*/ 3645998 h 4864304"/>
                <a:gd name="connsiteX37" fmla="*/ 4200260 w 4703648"/>
                <a:gd name="connsiteY37" fmla="*/ 3747746 h 4864304"/>
                <a:gd name="connsiteX38" fmla="*/ 4219004 w 4703648"/>
                <a:gd name="connsiteY38" fmla="*/ 3769167 h 4864304"/>
                <a:gd name="connsiteX39" fmla="*/ 4301116 w 4703648"/>
                <a:gd name="connsiteY39" fmla="*/ 3769167 h 4864304"/>
                <a:gd name="connsiteX40" fmla="*/ 4325215 w 4703648"/>
                <a:gd name="connsiteY40" fmla="*/ 3794158 h 4864304"/>
                <a:gd name="connsiteX41" fmla="*/ 4325215 w 4703648"/>
                <a:gd name="connsiteY41" fmla="*/ 4437674 h 4864304"/>
                <a:gd name="connsiteX42" fmla="*/ 4302009 w 4703648"/>
                <a:gd name="connsiteY42" fmla="*/ 4461773 h 4864304"/>
                <a:gd name="connsiteX43" fmla="*/ 4007473 w 4703648"/>
                <a:gd name="connsiteY43" fmla="*/ 4461773 h 4864304"/>
                <a:gd name="connsiteX44" fmla="*/ 3984267 w 4703648"/>
                <a:gd name="connsiteY44" fmla="*/ 4435889 h 4864304"/>
                <a:gd name="connsiteX45" fmla="*/ 3984267 w 4703648"/>
                <a:gd name="connsiteY45" fmla="*/ 3730788 h 4864304"/>
                <a:gd name="connsiteX46" fmla="*/ 4005688 w 4703648"/>
                <a:gd name="connsiteY46" fmla="*/ 3706690 h 4864304"/>
                <a:gd name="connsiteX47" fmla="*/ 4040497 w 4703648"/>
                <a:gd name="connsiteY47" fmla="*/ 3669203 h 4864304"/>
                <a:gd name="connsiteX48" fmla="*/ 4040497 w 4703648"/>
                <a:gd name="connsiteY48" fmla="*/ 3651353 h 4864304"/>
                <a:gd name="connsiteX49" fmla="*/ 4016398 w 4703648"/>
                <a:gd name="connsiteY49" fmla="*/ 3626362 h 4864304"/>
                <a:gd name="connsiteX50" fmla="*/ 3877163 w 4703648"/>
                <a:gd name="connsiteY50" fmla="*/ 3627254 h 4864304"/>
                <a:gd name="connsiteX51" fmla="*/ 3851280 w 4703648"/>
                <a:gd name="connsiteY51" fmla="*/ 3599586 h 4864304"/>
                <a:gd name="connsiteX52" fmla="*/ 3851280 w 4703648"/>
                <a:gd name="connsiteY52" fmla="*/ 2976598 h 4864304"/>
                <a:gd name="connsiteX53" fmla="*/ 3877163 w 4703648"/>
                <a:gd name="connsiteY53" fmla="*/ 2948929 h 4864304"/>
                <a:gd name="connsiteX54" fmla="*/ 4201153 w 4703648"/>
                <a:gd name="connsiteY54" fmla="*/ 2948929 h 4864304"/>
                <a:gd name="connsiteX55" fmla="*/ 4229714 w 4703648"/>
                <a:gd name="connsiteY55" fmla="*/ 2918583 h 4864304"/>
                <a:gd name="connsiteX56" fmla="*/ 4229714 w 4703648"/>
                <a:gd name="connsiteY56" fmla="*/ 2764175 h 4864304"/>
                <a:gd name="connsiteX57" fmla="*/ 4207400 w 4703648"/>
                <a:gd name="connsiteY57" fmla="*/ 2738291 h 4864304"/>
                <a:gd name="connsiteX58" fmla="*/ 3682591 w 4703648"/>
                <a:gd name="connsiteY58" fmla="*/ 2738291 h 4864304"/>
                <a:gd name="connsiteX59" fmla="*/ 3660278 w 4703648"/>
                <a:gd name="connsiteY59" fmla="*/ 2768637 h 4864304"/>
                <a:gd name="connsiteX60" fmla="*/ 3660278 w 4703648"/>
                <a:gd name="connsiteY60" fmla="*/ 3593338 h 4864304"/>
                <a:gd name="connsiteX61" fmla="*/ 3629039 w 4703648"/>
                <a:gd name="connsiteY61" fmla="*/ 3628147 h 4864304"/>
                <a:gd name="connsiteX62" fmla="*/ 3139931 w 4703648"/>
                <a:gd name="connsiteY62" fmla="*/ 3628147 h 4864304"/>
                <a:gd name="connsiteX63" fmla="*/ 3111370 w 4703648"/>
                <a:gd name="connsiteY63" fmla="*/ 3596016 h 4864304"/>
                <a:gd name="connsiteX64" fmla="*/ 3111370 w 4703648"/>
                <a:gd name="connsiteY64" fmla="*/ 3388055 h 4864304"/>
                <a:gd name="connsiteX65" fmla="*/ 2964995 w 4703648"/>
                <a:gd name="connsiteY65" fmla="*/ 3180095 h 4864304"/>
                <a:gd name="connsiteX66" fmla="*/ 2735614 w 4703648"/>
                <a:gd name="connsiteY66" fmla="*/ 3290769 h 4864304"/>
                <a:gd name="connsiteX67" fmla="*/ 2717763 w 4703648"/>
                <a:gd name="connsiteY67" fmla="*/ 3373775 h 4864304"/>
                <a:gd name="connsiteX68" fmla="*/ 2717763 w 4703648"/>
                <a:gd name="connsiteY68" fmla="*/ 3599586 h 4864304"/>
                <a:gd name="connsiteX69" fmla="*/ 2691879 w 4703648"/>
                <a:gd name="connsiteY69" fmla="*/ 3628147 h 4864304"/>
                <a:gd name="connsiteX70" fmla="*/ 2210804 w 4703648"/>
                <a:gd name="connsiteY70" fmla="*/ 3628147 h 4864304"/>
                <a:gd name="connsiteX71" fmla="*/ 2185813 w 4703648"/>
                <a:gd name="connsiteY71" fmla="*/ 3600478 h 4864304"/>
                <a:gd name="connsiteX72" fmla="*/ 2185813 w 4703648"/>
                <a:gd name="connsiteY72" fmla="*/ 3238110 h 4864304"/>
                <a:gd name="connsiteX73" fmla="*/ 2159037 w 4703648"/>
                <a:gd name="connsiteY73" fmla="*/ 3208656 h 4864304"/>
                <a:gd name="connsiteX74" fmla="*/ 2090312 w 4703648"/>
                <a:gd name="connsiteY74" fmla="*/ 3208656 h 4864304"/>
                <a:gd name="connsiteX75" fmla="*/ 2055503 w 4703648"/>
                <a:gd name="connsiteY75" fmla="*/ 3186343 h 4864304"/>
                <a:gd name="connsiteX76" fmla="*/ 1867179 w 4703648"/>
                <a:gd name="connsiteY76" fmla="*/ 3035505 h 4864304"/>
                <a:gd name="connsiteX77" fmla="*/ 1574428 w 4703648"/>
                <a:gd name="connsiteY77" fmla="*/ 3180988 h 4864304"/>
                <a:gd name="connsiteX78" fmla="*/ 1530694 w 4703648"/>
                <a:gd name="connsiteY78" fmla="*/ 3208656 h 4864304"/>
                <a:gd name="connsiteX79" fmla="*/ 1466432 w 4703648"/>
                <a:gd name="connsiteY79" fmla="*/ 3207764 h 4864304"/>
                <a:gd name="connsiteX80" fmla="*/ 1442333 w 4703648"/>
                <a:gd name="connsiteY80" fmla="*/ 3234540 h 4864304"/>
                <a:gd name="connsiteX81" fmla="*/ 1442333 w 4703648"/>
                <a:gd name="connsiteY81" fmla="*/ 3592446 h 4864304"/>
                <a:gd name="connsiteX82" fmla="*/ 1410202 w 4703648"/>
                <a:gd name="connsiteY82" fmla="*/ 3628147 h 4864304"/>
                <a:gd name="connsiteX83" fmla="*/ 896996 w 4703648"/>
                <a:gd name="connsiteY83" fmla="*/ 3628147 h 4864304"/>
                <a:gd name="connsiteX84" fmla="*/ 866650 w 4703648"/>
                <a:gd name="connsiteY84" fmla="*/ 3594231 h 4864304"/>
                <a:gd name="connsiteX85" fmla="*/ 866650 w 4703648"/>
                <a:gd name="connsiteY85" fmla="*/ 2811479 h 4864304"/>
                <a:gd name="connsiteX86" fmla="*/ 888963 w 4703648"/>
                <a:gd name="connsiteY86" fmla="*/ 2765067 h 4864304"/>
                <a:gd name="connsiteX87" fmla="*/ 1052296 w 4703648"/>
                <a:gd name="connsiteY87" fmla="*/ 2533009 h 4864304"/>
                <a:gd name="connsiteX88" fmla="*/ 1084428 w 4703648"/>
                <a:gd name="connsiteY88" fmla="*/ 2514266 h 4864304"/>
                <a:gd name="connsiteX89" fmla="*/ 1626195 w 4703648"/>
                <a:gd name="connsiteY89" fmla="*/ 2335759 h 4864304"/>
                <a:gd name="connsiteX90" fmla="*/ 1661896 w 4703648"/>
                <a:gd name="connsiteY90" fmla="*/ 2328619 h 4864304"/>
                <a:gd name="connsiteX91" fmla="*/ 2166178 w 4703648"/>
                <a:gd name="connsiteY91" fmla="*/ 2163500 h 4864304"/>
                <a:gd name="connsiteX92" fmla="*/ 2235795 w 4703648"/>
                <a:gd name="connsiteY92" fmla="*/ 2050148 h 4864304"/>
                <a:gd name="connsiteX93" fmla="*/ 2269711 w 4703648"/>
                <a:gd name="connsiteY93" fmla="*/ 2033190 h 4864304"/>
                <a:gd name="connsiteX94" fmla="*/ 2782918 w 4703648"/>
                <a:gd name="connsiteY94" fmla="*/ 1864502 h 4864304"/>
                <a:gd name="connsiteX95" fmla="*/ 2871279 w 4703648"/>
                <a:gd name="connsiteY95" fmla="*/ 1685102 h 4864304"/>
                <a:gd name="connsiteX96" fmla="*/ 2892699 w 4703648"/>
                <a:gd name="connsiteY96" fmla="*/ 1659219 h 4864304"/>
                <a:gd name="connsiteX97" fmla="*/ 3074776 w 4703648"/>
                <a:gd name="connsiteY97" fmla="*/ 1551222 h 4864304"/>
                <a:gd name="connsiteX98" fmla="*/ 3338966 w 4703648"/>
                <a:gd name="connsiteY98" fmla="*/ 1097816 h 4864304"/>
                <a:gd name="connsiteX99" fmla="*/ 3070313 w 4703648"/>
                <a:gd name="connsiteY99" fmla="*/ 545338 h 4864304"/>
                <a:gd name="connsiteX100" fmla="*/ 3038182 w 4703648"/>
                <a:gd name="connsiteY100" fmla="*/ 511421 h 4864304"/>
                <a:gd name="connsiteX101" fmla="*/ 2519621 w 4703648"/>
                <a:gd name="connsiteY101" fmla="*/ 8925 h 4864304"/>
                <a:gd name="connsiteX102" fmla="*/ 2467854 w 4703648"/>
                <a:gd name="connsiteY102" fmla="*/ 0 h 4864304"/>
                <a:gd name="connsiteX103" fmla="*/ 2347362 w 4703648"/>
                <a:gd name="connsiteY103" fmla="*/ 0 h 4864304"/>
                <a:gd name="connsiteX104" fmla="*/ 2221515 w 4703648"/>
                <a:gd name="connsiteY104" fmla="*/ 27669 h 4864304"/>
                <a:gd name="connsiteX105" fmla="*/ 1876997 w 4703648"/>
                <a:gd name="connsiteY105" fmla="*/ 315064 h 4864304"/>
                <a:gd name="connsiteX106" fmla="*/ 1747580 w 4703648"/>
                <a:gd name="connsiteY106" fmla="*/ 705101 h 4864304"/>
                <a:gd name="connsiteX107" fmla="*/ 1761860 w 4703648"/>
                <a:gd name="connsiteY107" fmla="*/ 944300 h 4864304"/>
                <a:gd name="connsiteX108" fmla="*/ 1750257 w 4703648"/>
                <a:gd name="connsiteY108" fmla="*/ 996067 h 4864304"/>
                <a:gd name="connsiteX109" fmla="*/ 1601204 w 4703648"/>
                <a:gd name="connsiteY109" fmla="*/ 1380749 h 4864304"/>
                <a:gd name="connsiteX110" fmla="*/ 1620840 w 4703648"/>
                <a:gd name="connsiteY110" fmla="*/ 1661004 h 4864304"/>
                <a:gd name="connsiteX111" fmla="*/ 1603882 w 4703648"/>
                <a:gd name="connsiteY111" fmla="*/ 1683317 h 4864304"/>
                <a:gd name="connsiteX112" fmla="*/ 1468217 w 4703648"/>
                <a:gd name="connsiteY112" fmla="*/ 1707416 h 4864304"/>
                <a:gd name="connsiteX113" fmla="*/ 1158508 w 4703648"/>
                <a:gd name="connsiteY113" fmla="*/ 1953755 h 4864304"/>
                <a:gd name="connsiteX114" fmla="*/ 1131732 w 4703648"/>
                <a:gd name="connsiteY114" fmla="*/ 1977853 h 4864304"/>
                <a:gd name="connsiteX115" fmla="*/ 815775 w 4703648"/>
                <a:gd name="connsiteY115" fmla="*/ 2411624 h 4864304"/>
                <a:gd name="connsiteX116" fmla="*/ 794354 w 4703648"/>
                <a:gd name="connsiteY116" fmla="*/ 2444648 h 4864304"/>
                <a:gd name="connsiteX117" fmla="*/ 498033 w 4703648"/>
                <a:gd name="connsiteY117" fmla="*/ 2781133 h 4864304"/>
                <a:gd name="connsiteX118" fmla="*/ 488216 w 4703648"/>
                <a:gd name="connsiteY118" fmla="*/ 2830222 h 4864304"/>
                <a:gd name="connsiteX119" fmla="*/ 488216 w 4703648"/>
                <a:gd name="connsiteY119" fmla="*/ 3592446 h 4864304"/>
                <a:gd name="connsiteX120" fmla="*/ 456977 w 4703648"/>
                <a:gd name="connsiteY120" fmla="*/ 3626362 h 4864304"/>
                <a:gd name="connsiteX121" fmla="*/ 280255 w 4703648"/>
                <a:gd name="connsiteY121" fmla="*/ 3626362 h 4864304"/>
                <a:gd name="connsiteX122" fmla="*/ 248124 w 4703648"/>
                <a:gd name="connsiteY122" fmla="*/ 3661171 h 4864304"/>
                <a:gd name="connsiteX123" fmla="*/ 248124 w 4703648"/>
                <a:gd name="connsiteY123" fmla="*/ 4542993 h 4864304"/>
                <a:gd name="connsiteX124" fmla="*/ 208853 w 4703648"/>
                <a:gd name="connsiteY124" fmla="*/ 4585835 h 4864304"/>
                <a:gd name="connsiteX125" fmla="*/ 99964 w 4703648"/>
                <a:gd name="connsiteY125" fmla="*/ 4585835 h 4864304"/>
                <a:gd name="connsiteX126" fmla="*/ 77650 w 4703648"/>
                <a:gd name="connsiteY126" fmla="*/ 4561736 h 4864304"/>
                <a:gd name="connsiteX127" fmla="*/ 77650 w 4703648"/>
                <a:gd name="connsiteY127" fmla="*/ 4482301 h 4864304"/>
                <a:gd name="connsiteX128" fmla="*/ 58907 w 4703648"/>
                <a:gd name="connsiteY128" fmla="*/ 4461773 h 4864304"/>
                <a:gd name="connsiteX129" fmla="*/ 0 w 4703648"/>
                <a:gd name="connsiteY129" fmla="*/ 4481408 h 4864304"/>
                <a:gd name="connsiteX130" fmla="*/ 0 w 4703648"/>
                <a:gd name="connsiteY130" fmla="*/ 4843777 h 4864304"/>
                <a:gd name="connsiteX131" fmla="*/ 68725 w 4703648"/>
                <a:gd name="connsiteY131" fmla="*/ 4866090 h 4864304"/>
                <a:gd name="connsiteX132" fmla="*/ 77650 w 4703648"/>
                <a:gd name="connsiteY132" fmla="*/ 4846455 h 4864304"/>
                <a:gd name="connsiteX133" fmla="*/ 77650 w 4703648"/>
                <a:gd name="connsiteY133" fmla="*/ 4755416 h 4864304"/>
                <a:gd name="connsiteX134" fmla="*/ 99964 w 4703648"/>
                <a:gd name="connsiteY134" fmla="*/ 4728640 h 4864304"/>
                <a:gd name="connsiteX135" fmla="*/ 226703 w 4703648"/>
                <a:gd name="connsiteY135" fmla="*/ 4728640 h 4864304"/>
                <a:gd name="connsiteX136" fmla="*/ 248124 w 4703648"/>
                <a:gd name="connsiteY136" fmla="*/ 4751846 h 4864304"/>
                <a:gd name="connsiteX137" fmla="*/ 248124 w 4703648"/>
                <a:gd name="connsiteY137" fmla="*/ 4829496 h 4864304"/>
                <a:gd name="connsiteX138" fmla="*/ 281148 w 4703648"/>
                <a:gd name="connsiteY138" fmla="*/ 4866090 h 4864304"/>
                <a:gd name="connsiteX139" fmla="*/ 691713 w 4703648"/>
                <a:gd name="connsiteY139" fmla="*/ 4865198 h 4864304"/>
                <a:gd name="connsiteX140" fmla="*/ 989819 w 4703648"/>
                <a:gd name="connsiteY140" fmla="*/ 4865198 h 4864304"/>
                <a:gd name="connsiteX141" fmla="*/ 1014810 w 4703648"/>
                <a:gd name="connsiteY141" fmla="*/ 4866983 h 4864304"/>
                <a:gd name="connsiteX142" fmla="*/ 1013025 w 4703648"/>
                <a:gd name="connsiteY142" fmla="*/ 4867875 h 4864304"/>
                <a:gd name="connsiteX143" fmla="*/ 1322734 w 4703648"/>
                <a:gd name="connsiteY143" fmla="*/ 4867875 h 4864304"/>
                <a:gd name="connsiteX144" fmla="*/ 1807379 w 4703648"/>
                <a:gd name="connsiteY144" fmla="*/ 4867875 h 4864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4703648" h="4864304">
                  <a:moveTo>
                    <a:pt x="1807379" y="4869660"/>
                  </a:moveTo>
                  <a:lnTo>
                    <a:pt x="2182243" y="4869660"/>
                  </a:lnTo>
                  <a:cubicBezTo>
                    <a:pt x="2182243" y="4869660"/>
                    <a:pt x="2181351" y="4868768"/>
                    <a:pt x="2181351" y="4868768"/>
                  </a:cubicBezTo>
                  <a:cubicBezTo>
                    <a:pt x="2341114" y="4868768"/>
                    <a:pt x="2418764" y="4868768"/>
                    <a:pt x="2580313" y="4868768"/>
                  </a:cubicBezTo>
                  <a:cubicBezTo>
                    <a:pt x="2580313" y="4868768"/>
                    <a:pt x="2579420" y="4869660"/>
                    <a:pt x="2579420" y="4869660"/>
                  </a:cubicBezTo>
                  <a:lnTo>
                    <a:pt x="2957854" y="4869660"/>
                  </a:lnTo>
                  <a:cubicBezTo>
                    <a:pt x="2997126" y="4866983"/>
                    <a:pt x="3413939" y="4866983"/>
                    <a:pt x="3435359" y="4869660"/>
                  </a:cubicBezTo>
                  <a:cubicBezTo>
                    <a:pt x="3435359" y="4869660"/>
                    <a:pt x="3435359" y="4869660"/>
                    <a:pt x="3435359" y="4869660"/>
                  </a:cubicBezTo>
                  <a:lnTo>
                    <a:pt x="3812901" y="4869660"/>
                  </a:lnTo>
                  <a:cubicBezTo>
                    <a:pt x="3812008" y="4868768"/>
                    <a:pt x="3811116" y="4867875"/>
                    <a:pt x="3810223" y="4867875"/>
                  </a:cubicBezTo>
                  <a:cubicBezTo>
                    <a:pt x="3821826" y="4867875"/>
                    <a:pt x="3828966" y="4867875"/>
                    <a:pt x="3835214" y="4867875"/>
                  </a:cubicBezTo>
                  <a:cubicBezTo>
                    <a:pt x="4080661" y="4867875"/>
                    <a:pt x="4174377" y="4867875"/>
                    <a:pt x="4419823" y="4867875"/>
                  </a:cubicBezTo>
                  <a:cubicBezTo>
                    <a:pt x="4451955" y="4867875"/>
                    <a:pt x="4451955" y="4867875"/>
                    <a:pt x="4451955" y="4833067"/>
                  </a:cubicBezTo>
                  <a:cubicBezTo>
                    <a:pt x="4451955" y="4805398"/>
                    <a:pt x="4451955" y="4778622"/>
                    <a:pt x="4451955" y="4750953"/>
                  </a:cubicBezTo>
                  <a:cubicBezTo>
                    <a:pt x="4451955" y="4735780"/>
                    <a:pt x="4457310" y="4729532"/>
                    <a:pt x="4471590" y="4729532"/>
                  </a:cubicBezTo>
                  <a:cubicBezTo>
                    <a:pt x="4516217" y="4729532"/>
                    <a:pt x="4561736" y="4730425"/>
                    <a:pt x="4606363" y="4729532"/>
                  </a:cubicBezTo>
                  <a:cubicBezTo>
                    <a:pt x="4621536" y="4729532"/>
                    <a:pt x="4625999" y="4736673"/>
                    <a:pt x="4625999" y="4752739"/>
                  </a:cubicBezTo>
                  <a:cubicBezTo>
                    <a:pt x="4625106" y="4783977"/>
                    <a:pt x="4625999" y="4814323"/>
                    <a:pt x="4625999" y="4845562"/>
                  </a:cubicBezTo>
                  <a:cubicBezTo>
                    <a:pt x="4625999" y="4861628"/>
                    <a:pt x="4631354" y="4868768"/>
                    <a:pt x="4645634" y="4867875"/>
                  </a:cubicBezTo>
                  <a:cubicBezTo>
                    <a:pt x="4656344" y="4866983"/>
                    <a:pt x="4667055" y="4867875"/>
                    <a:pt x="4677765" y="4865198"/>
                  </a:cubicBezTo>
                  <a:cubicBezTo>
                    <a:pt x="4694724" y="4861628"/>
                    <a:pt x="4705434" y="4849132"/>
                    <a:pt x="4705434" y="4829496"/>
                  </a:cubicBezTo>
                  <a:cubicBezTo>
                    <a:pt x="4705434" y="4718823"/>
                    <a:pt x="4705434" y="4608148"/>
                    <a:pt x="4705434" y="4498367"/>
                  </a:cubicBezTo>
                  <a:cubicBezTo>
                    <a:pt x="4705434" y="4477838"/>
                    <a:pt x="4692939" y="4465343"/>
                    <a:pt x="4673303" y="4462665"/>
                  </a:cubicBezTo>
                  <a:cubicBezTo>
                    <a:pt x="4627784" y="4457310"/>
                    <a:pt x="4625999" y="4458203"/>
                    <a:pt x="4625999" y="4509077"/>
                  </a:cubicBezTo>
                  <a:cubicBezTo>
                    <a:pt x="4625999" y="4527820"/>
                    <a:pt x="4625999" y="4547456"/>
                    <a:pt x="4625999" y="4566199"/>
                  </a:cubicBezTo>
                  <a:cubicBezTo>
                    <a:pt x="4625999" y="4580480"/>
                    <a:pt x="4620643" y="4586727"/>
                    <a:pt x="4608148" y="4585835"/>
                  </a:cubicBezTo>
                  <a:cubicBezTo>
                    <a:pt x="4562629" y="4585835"/>
                    <a:pt x="4517109" y="4584943"/>
                    <a:pt x="4471590" y="4585835"/>
                  </a:cubicBezTo>
                  <a:cubicBezTo>
                    <a:pt x="4453740" y="4585835"/>
                    <a:pt x="4452847" y="4574232"/>
                    <a:pt x="4452847" y="4559951"/>
                  </a:cubicBezTo>
                  <a:cubicBezTo>
                    <a:pt x="4452847" y="4451955"/>
                    <a:pt x="4452847" y="4343066"/>
                    <a:pt x="4452847" y="4235070"/>
                  </a:cubicBezTo>
                  <a:cubicBezTo>
                    <a:pt x="4452847" y="4089586"/>
                    <a:pt x="4452847" y="3944996"/>
                    <a:pt x="4452847" y="3799513"/>
                  </a:cubicBezTo>
                  <a:cubicBezTo>
                    <a:pt x="4452847" y="3770952"/>
                    <a:pt x="4453740" y="3770060"/>
                    <a:pt x="4480516" y="3769167"/>
                  </a:cubicBezTo>
                  <a:cubicBezTo>
                    <a:pt x="4506399" y="3769167"/>
                    <a:pt x="4533175" y="3768274"/>
                    <a:pt x="4559059" y="3769167"/>
                  </a:cubicBezTo>
                  <a:cubicBezTo>
                    <a:pt x="4574232" y="3769167"/>
                    <a:pt x="4582264" y="3763812"/>
                    <a:pt x="4582264" y="3745069"/>
                  </a:cubicBezTo>
                  <a:cubicBezTo>
                    <a:pt x="4581372" y="3712045"/>
                    <a:pt x="4581372" y="3679021"/>
                    <a:pt x="4582264" y="3645998"/>
                  </a:cubicBezTo>
                  <a:cubicBezTo>
                    <a:pt x="4582264" y="3631717"/>
                    <a:pt x="4576909" y="3626362"/>
                    <a:pt x="4564414" y="3626362"/>
                  </a:cubicBezTo>
                  <a:cubicBezTo>
                    <a:pt x="4449277" y="3626362"/>
                    <a:pt x="4334140" y="3626362"/>
                    <a:pt x="4218111" y="3626362"/>
                  </a:cubicBezTo>
                  <a:cubicBezTo>
                    <a:pt x="4204723" y="3626362"/>
                    <a:pt x="4200260" y="3632610"/>
                    <a:pt x="4200260" y="3645998"/>
                  </a:cubicBezTo>
                  <a:cubicBezTo>
                    <a:pt x="4200260" y="3679914"/>
                    <a:pt x="4201153" y="3713830"/>
                    <a:pt x="4200260" y="3747746"/>
                  </a:cubicBezTo>
                  <a:cubicBezTo>
                    <a:pt x="4200260" y="3762919"/>
                    <a:pt x="4205616" y="3769167"/>
                    <a:pt x="4219004" y="3769167"/>
                  </a:cubicBezTo>
                  <a:cubicBezTo>
                    <a:pt x="4246672" y="3769167"/>
                    <a:pt x="4274340" y="3770060"/>
                    <a:pt x="4301116" y="3769167"/>
                  </a:cubicBezTo>
                  <a:cubicBezTo>
                    <a:pt x="4318075" y="3768274"/>
                    <a:pt x="4325215" y="3774522"/>
                    <a:pt x="4325215" y="3794158"/>
                  </a:cubicBezTo>
                  <a:cubicBezTo>
                    <a:pt x="4324322" y="4008366"/>
                    <a:pt x="4325215" y="4222574"/>
                    <a:pt x="4325215" y="4437674"/>
                  </a:cubicBezTo>
                  <a:cubicBezTo>
                    <a:pt x="4325215" y="4456418"/>
                    <a:pt x="4318075" y="4461773"/>
                    <a:pt x="4302009" y="4461773"/>
                  </a:cubicBezTo>
                  <a:cubicBezTo>
                    <a:pt x="4152956" y="4461773"/>
                    <a:pt x="4155634" y="4460880"/>
                    <a:pt x="4007473" y="4461773"/>
                  </a:cubicBezTo>
                  <a:cubicBezTo>
                    <a:pt x="3989622" y="4461773"/>
                    <a:pt x="3984267" y="4454632"/>
                    <a:pt x="3984267" y="4435889"/>
                  </a:cubicBezTo>
                  <a:cubicBezTo>
                    <a:pt x="3984267" y="4201153"/>
                    <a:pt x="3984267" y="3965524"/>
                    <a:pt x="3984267" y="3730788"/>
                  </a:cubicBezTo>
                  <a:cubicBezTo>
                    <a:pt x="3984267" y="3712938"/>
                    <a:pt x="3987837" y="3705797"/>
                    <a:pt x="4005688" y="3706690"/>
                  </a:cubicBezTo>
                  <a:cubicBezTo>
                    <a:pt x="4040497" y="3707582"/>
                    <a:pt x="4040497" y="3706690"/>
                    <a:pt x="4040497" y="3669203"/>
                  </a:cubicBezTo>
                  <a:cubicBezTo>
                    <a:pt x="4040497" y="3662956"/>
                    <a:pt x="4040497" y="3657600"/>
                    <a:pt x="4040497" y="3651353"/>
                  </a:cubicBezTo>
                  <a:cubicBezTo>
                    <a:pt x="4042282" y="3632610"/>
                    <a:pt x="4034249" y="3625469"/>
                    <a:pt x="4016398" y="3626362"/>
                  </a:cubicBezTo>
                  <a:cubicBezTo>
                    <a:pt x="3969987" y="3627254"/>
                    <a:pt x="3923575" y="3625469"/>
                    <a:pt x="3877163" y="3627254"/>
                  </a:cubicBezTo>
                  <a:cubicBezTo>
                    <a:pt x="3858420" y="3628147"/>
                    <a:pt x="3851280" y="3621899"/>
                    <a:pt x="3851280" y="3599586"/>
                  </a:cubicBezTo>
                  <a:cubicBezTo>
                    <a:pt x="3852172" y="3391626"/>
                    <a:pt x="3852172" y="3183665"/>
                    <a:pt x="3851280" y="2976598"/>
                  </a:cubicBezTo>
                  <a:cubicBezTo>
                    <a:pt x="3851280" y="2955177"/>
                    <a:pt x="3857528" y="2948929"/>
                    <a:pt x="3877163" y="2948929"/>
                  </a:cubicBezTo>
                  <a:cubicBezTo>
                    <a:pt x="3985160" y="2949822"/>
                    <a:pt x="4093156" y="2948929"/>
                    <a:pt x="4201153" y="2948929"/>
                  </a:cubicBezTo>
                  <a:cubicBezTo>
                    <a:pt x="4228821" y="2948929"/>
                    <a:pt x="4229714" y="2948037"/>
                    <a:pt x="4229714" y="2918583"/>
                  </a:cubicBezTo>
                  <a:cubicBezTo>
                    <a:pt x="4229714" y="2866816"/>
                    <a:pt x="4229714" y="2815049"/>
                    <a:pt x="4229714" y="2764175"/>
                  </a:cubicBezTo>
                  <a:cubicBezTo>
                    <a:pt x="4229714" y="2745432"/>
                    <a:pt x="4225251" y="2738291"/>
                    <a:pt x="4207400" y="2738291"/>
                  </a:cubicBezTo>
                  <a:cubicBezTo>
                    <a:pt x="4032464" y="2739184"/>
                    <a:pt x="3857528" y="2739184"/>
                    <a:pt x="3682591" y="2738291"/>
                  </a:cubicBezTo>
                  <a:cubicBezTo>
                    <a:pt x="3660278" y="2738291"/>
                    <a:pt x="3660278" y="2750787"/>
                    <a:pt x="3660278" y="2768637"/>
                  </a:cubicBezTo>
                  <a:cubicBezTo>
                    <a:pt x="3660278" y="3043538"/>
                    <a:pt x="3660278" y="3318438"/>
                    <a:pt x="3660278" y="3593338"/>
                  </a:cubicBezTo>
                  <a:cubicBezTo>
                    <a:pt x="3660278" y="3628147"/>
                    <a:pt x="3660278" y="3628147"/>
                    <a:pt x="3629039" y="3628147"/>
                  </a:cubicBezTo>
                  <a:cubicBezTo>
                    <a:pt x="3465706" y="3628147"/>
                    <a:pt x="3303265" y="3628147"/>
                    <a:pt x="3139931" y="3628147"/>
                  </a:cubicBezTo>
                  <a:cubicBezTo>
                    <a:pt x="3111370" y="3628147"/>
                    <a:pt x="3111370" y="3628147"/>
                    <a:pt x="3111370" y="3596016"/>
                  </a:cubicBezTo>
                  <a:cubicBezTo>
                    <a:pt x="3111370" y="3526398"/>
                    <a:pt x="3112263" y="3457673"/>
                    <a:pt x="3111370" y="3388055"/>
                  </a:cubicBezTo>
                  <a:cubicBezTo>
                    <a:pt x="3109585" y="3280951"/>
                    <a:pt x="3055140" y="3203301"/>
                    <a:pt x="2964995" y="3180095"/>
                  </a:cubicBezTo>
                  <a:cubicBezTo>
                    <a:pt x="2868601" y="3155104"/>
                    <a:pt x="2773993" y="3200623"/>
                    <a:pt x="2735614" y="3290769"/>
                  </a:cubicBezTo>
                  <a:cubicBezTo>
                    <a:pt x="2724011" y="3316653"/>
                    <a:pt x="2717763" y="3345214"/>
                    <a:pt x="2717763" y="3373775"/>
                  </a:cubicBezTo>
                  <a:cubicBezTo>
                    <a:pt x="2717763" y="3448748"/>
                    <a:pt x="2717763" y="3523720"/>
                    <a:pt x="2717763" y="3599586"/>
                  </a:cubicBezTo>
                  <a:cubicBezTo>
                    <a:pt x="2717763" y="3627254"/>
                    <a:pt x="2716870" y="3628147"/>
                    <a:pt x="2691879" y="3628147"/>
                  </a:cubicBezTo>
                  <a:cubicBezTo>
                    <a:pt x="2504448" y="3628147"/>
                    <a:pt x="2398236" y="3628147"/>
                    <a:pt x="2210804" y="3628147"/>
                  </a:cubicBezTo>
                  <a:cubicBezTo>
                    <a:pt x="2191168" y="3628147"/>
                    <a:pt x="2184921" y="3621007"/>
                    <a:pt x="2185813" y="3600478"/>
                  </a:cubicBezTo>
                  <a:cubicBezTo>
                    <a:pt x="2186706" y="3479986"/>
                    <a:pt x="2185813" y="3358602"/>
                    <a:pt x="2185813" y="3238110"/>
                  </a:cubicBezTo>
                  <a:cubicBezTo>
                    <a:pt x="2185813" y="3208656"/>
                    <a:pt x="2185813" y="3208656"/>
                    <a:pt x="2159037" y="3208656"/>
                  </a:cubicBezTo>
                  <a:cubicBezTo>
                    <a:pt x="2135831" y="3208656"/>
                    <a:pt x="2113518" y="3207764"/>
                    <a:pt x="2090312" y="3208656"/>
                  </a:cubicBezTo>
                  <a:cubicBezTo>
                    <a:pt x="2073354" y="3209549"/>
                    <a:pt x="2063536" y="3203301"/>
                    <a:pt x="2055503" y="3186343"/>
                  </a:cubicBezTo>
                  <a:cubicBezTo>
                    <a:pt x="2014447" y="3104230"/>
                    <a:pt x="1951970" y="3053355"/>
                    <a:pt x="1867179" y="3035505"/>
                  </a:cubicBezTo>
                  <a:cubicBezTo>
                    <a:pt x="1750257" y="3009621"/>
                    <a:pt x="1634228" y="3066743"/>
                    <a:pt x="1574428" y="3180988"/>
                  </a:cubicBezTo>
                  <a:cubicBezTo>
                    <a:pt x="1563718" y="3201516"/>
                    <a:pt x="1552115" y="3211334"/>
                    <a:pt x="1530694" y="3208656"/>
                  </a:cubicBezTo>
                  <a:cubicBezTo>
                    <a:pt x="1509273" y="3206871"/>
                    <a:pt x="1487853" y="3209549"/>
                    <a:pt x="1466432" y="3207764"/>
                  </a:cubicBezTo>
                  <a:cubicBezTo>
                    <a:pt x="1447689" y="3206871"/>
                    <a:pt x="1442333" y="3214011"/>
                    <a:pt x="1442333" y="3234540"/>
                  </a:cubicBezTo>
                  <a:cubicBezTo>
                    <a:pt x="1443226" y="3354139"/>
                    <a:pt x="1442333" y="3472846"/>
                    <a:pt x="1442333" y="3592446"/>
                  </a:cubicBezTo>
                  <a:cubicBezTo>
                    <a:pt x="1442333" y="3628147"/>
                    <a:pt x="1442333" y="3628147"/>
                    <a:pt x="1410202" y="3628147"/>
                  </a:cubicBezTo>
                  <a:cubicBezTo>
                    <a:pt x="1209382" y="3628147"/>
                    <a:pt x="1079965" y="3628147"/>
                    <a:pt x="896996" y="3628147"/>
                  </a:cubicBezTo>
                  <a:cubicBezTo>
                    <a:pt x="867542" y="3628147"/>
                    <a:pt x="866650" y="3628147"/>
                    <a:pt x="866650" y="3594231"/>
                  </a:cubicBezTo>
                  <a:cubicBezTo>
                    <a:pt x="866650" y="3333611"/>
                    <a:pt x="866650" y="3072991"/>
                    <a:pt x="866650" y="2811479"/>
                  </a:cubicBezTo>
                  <a:cubicBezTo>
                    <a:pt x="866650" y="2790058"/>
                    <a:pt x="872897" y="2776670"/>
                    <a:pt x="888963" y="2765067"/>
                  </a:cubicBezTo>
                  <a:cubicBezTo>
                    <a:pt x="966613" y="2707945"/>
                    <a:pt x="1021058" y="2630295"/>
                    <a:pt x="1052296" y="2533009"/>
                  </a:cubicBezTo>
                  <a:cubicBezTo>
                    <a:pt x="1058544" y="2513373"/>
                    <a:pt x="1065684" y="2509803"/>
                    <a:pt x="1084428" y="2514266"/>
                  </a:cubicBezTo>
                  <a:cubicBezTo>
                    <a:pt x="1295958" y="2566925"/>
                    <a:pt x="1476250" y="2507125"/>
                    <a:pt x="1626195" y="2335759"/>
                  </a:cubicBezTo>
                  <a:cubicBezTo>
                    <a:pt x="1638691" y="2321478"/>
                    <a:pt x="1648508" y="2325049"/>
                    <a:pt x="1661896" y="2328619"/>
                  </a:cubicBezTo>
                  <a:cubicBezTo>
                    <a:pt x="1859146" y="2381278"/>
                    <a:pt x="2026942" y="2325049"/>
                    <a:pt x="2166178" y="2163500"/>
                  </a:cubicBezTo>
                  <a:cubicBezTo>
                    <a:pt x="2194739" y="2130476"/>
                    <a:pt x="2217944" y="2092098"/>
                    <a:pt x="2235795" y="2050148"/>
                  </a:cubicBezTo>
                  <a:cubicBezTo>
                    <a:pt x="2242935" y="2032298"/>
                    <a:pt x="2250968" y="2027835"/>
                    <a:pt x="2269711" y="2033190"/>
                  </a:cubicBezTo>
                  <a:cubicBezTo>
                    <a:pt x="2472316" y="2093883"/>
                    <a:pt x="2644575" y="2037653"/>
                    <a:pt x="2782918" y="1864502"/>
                  </a:cubicBezTo>
                  <a:cubicBezTo>
                    <a:pt x="2824867" y="1812735"/>
                    <a:pt x="2853428" y="1751150"/>
                    <a:pt x="2871279" y="1685102"/>
                  </a:cubicBezTo>
                  <a:cubicBezTo>
                    <a:pt x="2874849" y="1671714"/>
                    <a:pt x="2880204" y="1662789"/>
                    <a:pt x="2892699" y="1659219"/>
                  </a:cubicBezTo>
                  <a:cubicBezTo>
                    <a:pt x="2962317" y="1640476"/>
                    <a:pt x="3022117" y="1602097"/>
                    <a:pt x="3074776" y="1551222"/>
                  </a:cubicBezTo>
                  <a:cubicBezTo>
                    <a:pt x="3201516" y="1427160"/>
                    <a:pt x="3290769" y="1277215"/>
                    <a:pt x="3338966" y="1097816"/>
                  </a:cubicBezTo>
                  <a:cubicBezTo>
                    <a:pt x="3399658" y="869327"/>
                    <a:pt x="3277381" y="616740"/>
                    <a:pt x="3070313" y="545338"/>
                  </a:cubicBezTo>
                  <a:cubicBezTo>
                    <a:pt x="3053355" y="539090"/>
                    <a:pt x="3044430" y="530165"/>
                    <a:pt x="3038182" y="511421"/>
                  </a:cubicBezTo>
                  <a:cubicBezTo>
                    <a:pt x="2953392" y="234736"/>
                    <a:pt x="2778455" y="68725"/>
                    <a:pt x="2519621" y="8925"/>
                  </a:cubicBezTo>
                  <a:cubicBezTo>
                    <a:pt x="2502662" y="5355"/>
                    <a:pt x="2484812" y="3570"/>
                    <a:pt x="2467854" y="0"/>
                  </a:cubicBezTo>
                  <a:cubicBezTo>
                    <a:pt x="2427690" y="0"/>
                    <a:pt x="2387526" y="0"/>
                    <a:pt x="2347362" y="0"/>
                  </a:cubicBezTo>
                  <a:cubicBezTo>
                    <a:pt x="2304520" y="6248"/>
                    <a:pt x="2262571" y="13388"/>
                    <a:pt x="2221515" y="27669"/>
                  </a:cubicBezTo>
                  <a:cubicBezTo>
                    <a:pt x="2076032" y="79435"/>
                    <a:pt x="1964465" y="180292"/>
                    <a:pt x="1876997" y="315064"/>
                  </a:cubicBezTo>
                  <a:cubicBezTo>
                    <a:pt x="1802024" y="431986"/>
                    <a:pt x="1758290" y="562296"/>
                    <a:pt x="1747580" y="705101"/>
                  </a:cubicBezTo>
                  <a:cubicBezTo>
                    <a:pt x="1741332" y="785429"/>
                    <a:pt x="1744009" y="865757"/>
                    <a:pt x="1761860" y="944300"/>
                  </a:cubicBezTo>
                  <a:cubicBezTo>
                    <a:pt x="1766323" y="964828"/>
                    <a:pt x="1762753" y="980001"/>
                    <a:pt x="1750257" y="996067"/>
                  </a:cubicBezTo>
                  <a:cubicBezTo>
                    <a:pt x="1665467" y="1107634"/>
                    <a:pt x="1616377" y="1236158"/>
                    <a:pt x="1601204" y="1380749"/>
                  </a:cubicBezTo>
                  <a:cubicBezTo>
                    <a:pt x="1591386" y="1475357"/>
                    <a:pt x="1596742" y="1569073"/>
                    <a:pt x="1620840" y="1661004"/>
                  </a:cubicBezTo>
                  <a:cubicBezTo>
                    <a:pt x="1627088" y="1685102"/>
                    <a:pt x="1626195" y="1685995"/>
                    <a:pt x="1603882" y="1683317"/>
                  </a:cubicBezTo>
                  <a:cubicBezTo>
                    <a:pt x="1556578" y="1678855"/>
                    <a:pt x="1511951" y="1693135"/>
                    <a:pt x="1468217" y="1707416"/>
                  </a:cubicBezTo>
                  <a:cubicBezTo>
                    <a:pt x="1339692" y="1750257"/>
                    <a:pt x="1236158" y="1833263"/>
                    <a:pt x="1158508" y="1953755"/>
                  </a:cubicBezTo>
                  <a:cubicBezTo>
                    <a:pt x="1151368" y="1964465"/>
                    <a:pt x="1143335" y="1973391"/>
                    <a:pt x="1131732" y="1977853"/>
                  </a:cubicBezTo>
                  <a:cubicBezTo>
                    <a:pt x="947870" y="2052826"/>
                    <a:pt x="842551" y="2198309"/>
                    <a:pt x="815775" y="2411624"/>
                  </a:cubicBezTo>
                  <a:cubicBezTo>
                    <a:pt x="813990" y="2428582"/>
                    <a:pt x="807742" y="2437508"/>
                    <a:pt x="794354" y="2444648"/>
                  </a:cubicBezTo>
                  <a:cubicBezTo>
                    <a:pt x="660474" y="2519621"/>
                    <a:pt x="562296" y="2632080"/>
                    <a:pt x="498033" y="2781133"/>
                  </a:cubicBezTo>
                  <a:cubicBezTo>
                    <a:pt x="490893" y="2797199"/>
                    <a:pt x="488216" y="2812372"/>
                    <a:pt x="488216" y="2830222"/>
                  </a:cubicBezTo>
                  <a:cubicBezTo>
                    <a:pt x="488216" y="3084594"/>
                    <a:pt x="488216" y="3338966"/>
                    <a:pt x="488216" y="3592446"/>
                  </a:cubicBezTo>
                  <a:cubicBezTo>
                    <a:pt x="488216" y="3626362"/>
                    <a:pt x="488216" y="3626362"/>
                    <a:pt x="456977" y="3626362"/>
                  </a:cubicBezTo>
                  <a:cubicBezTo>
                    <a:pt x="398070" y="3626362"/>
                    <a:pt x="339163" y="3626362"/>
                    <a:pt x="280255" y="3626362"/>
                  </a:cubicBezTo>
                  <a:cubicBezTo>
                    <a:pt x="248124" y="3626362"/>
                    <a:pt x="248124" y="3626362"/>
                    <a:pt x="248124" y="3661171"/>
                  </a:cubicBezTo>
                  <a:cubicBezTo>
                    <a:pt x="248124" y="3954814"/>
                    <a:pt x="248124" y="4249350"/>
                    <a:pt x="248124" y="4542993"/>
                  </a:cubicBezTo>
                  <a:cubicBezTo>
                    <a:pt x="248124" y="4585835"/>
                    <a:pt x="248124" y="4585835"/>
                    <a:pt x="208853" y="4585835"/>
                  </a:cubicBezTo>
                  <a:cubicBezTo>
                    <a:pt x="172259" y="4585835"/>
                    <a:pt x="136558" y="4584943"/>
                    <a:pt x="99964" y="4585835"/>
                  </a:cubicBezTo>
                  <a:cubicBezTo>
                    <a:pt x="83898" y="4585835"/>
                    <a:pt x="76758" y="4579587"/>
                    <a:pt x="77650" y="4561736"/>
                  </a:cubicBezTo>
                  <a:cubicBezTo>
                    <a:pt x="78543" y="4534960"/>
                    <a:pt x="77650" y="4509077"/>
                    <a:pt x="77650" y="4482301"/>
                  </a:cubicBezTo>
                  <a:cubicBezTo>
                    <a:pt x="77650" y="4467128"/>
                    <a:pt x="72295" y="4461773"/>
                    <a:pt x="58907" y="4461773"/>
                  </a:cubicBezTo>
                  <a:cubicBezTo>
                    <a:pt x="37486" y="4461773"/>
                    <a:pt x="15173" y="4459095"/>
                    <a:pt x="0" y="4481408"/>
                  </a:cubicBezTo>
                  <a:cubicBezTo>
                    <a:pt x="0" y="4601900"/>
                    <a:pt x="0" y="4723285"/>
                    <a:pt x="0" y="4843777"/>
                  </a:cubicBezTo>
                  <a:cubicBezTo>
                    <a:pt x="15173" y="4865198"/>
                    <a:pt x="46412" y="4875016"/>
                    <a:pt x="68725" y="4866090"/>
                  </a:cubicBezTo>
                  <a:cubicBezTo>
                    <a:pt x="78543" y="4862520"/>
                    <a:pt x="77650" y="4854487"/>
                    <a:pt x="77650" y="4846455"/>
                  </a:cubicBezTo>
                  <a:cubicBezTo>
                    <a:pt x="77650" y="4816108"/>
                    <a:pt x="78543" y="4785762"/>
                    <a:pt x="77650" y="4755416"/>
                  </a:cubicBezTo>
                  <a:cubicBezTo>
                    <a:pt x="76758" y="4736673"/>
                    <a:pt x="82113" y="4728640"/>
                    <a:pt x="99964" y="4728640"/>
                  </a:cubicBezTo>
                  <a:cubicBezTo>
                    <a:pt x="141913" y="4729532"/>
                    <a:pt x="184754" y="4729532"/>
                    <a:pt x="226703" y="4728640"/>
                  </a:cubicBezTo>
                  <a:cubicBezTo>
                    <a:pt x="241876" y="4728640"/>
                    <a:pt x="249017" y="4734888"/>
                    <a:pt x="248124" y="4751846"/>
                  </a:cubicBezTo>
                  <a:cubicBezTo>
                    <a:pt x="247232" y="4777729"/>
                    <a:pt x="248124" y="4803613"/>
                    <a:pt x="248124" y="4829496"/>
                  </a:cubicBezTo>
                  <a:cubicBezTo>
                    <a:pt x="248124" y="4866090"/>
                    <a:pt x="248124" y="4866090"/>
                    <a:pt x="281148" y="4866090"/>
                  </a:cubicBezTo>
                  <a:cubicBezTo>
                    <a:pt x="417705" y="4866090"/>
                    <a:pt x="555156" y="4866090"/>
                    <a:pt x="691713" y="4865198"/>
                  </a:cubicBezTo>
                  <a:cubicBezTo>
                    <a:pt x="790784" y="4865198"/>
                    <a:pt x="889855" y="4865198"/>
                    <a:pt x="989819" y="4865198"/>
                  </a:cubicBezTo>
                  <a:cubicBezTo>
                    <a:pt x="997852" y="4865198"/>
                    <a:pt x="1005885" y="4865198"/>
                    <a:pt x="1014810" y="4866983"/>
                  </a:cubicBezTo>
                  <a:cubicBezTo>
                    <a:pt x="1013917" y="4866983"/>
                    <a:pt x="1013917" y="4867875"/>
                    <a:pt x="1013025" y="4867875"/>
                  </a:cubicBezTo>
                  <a:lnTo>
                    <a:pt x="1322734" y="4867875"/>
                  </a:lnTo>
                  <a:lnTo>
                    <a:pt x="1807379" y="4867875"/>
                  </a:lnTo>
                  <a:close/>
                </a:path>
              </a:pathLst>
            </a:custGeom>
            <a:solidFill>
              <a:srgbClr val="000000"/>
            </a:solidFill>
            <a:ln w="89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34" name="Freeform: Shape 333">
              <a:extLst>
                <a:ext uri="{FF2B5EF4-FFF2-40B4-BE49-F238E27FC236}">
                  <a16:creationId xmlns:a16="http://schemas.microsoft.com/office/drawing/2014/main" id="{75163734-ABFE-4F36-B07A-7B4BFF818306}"/>
                </a:ext>
              </a:extLst>
            </p:cNvPr>
            <p:cNvSpPr/>
            <p:nvPr/>
          </p:nvSpPr>
          <p:spPr>
            <a:xfrm>
              <a:off x="267760" y="5438984"/>
              <a:ext cx="794354" cy="794354"/>
            </a:xfrm>
            <a:custGeom>
              <a:avLst/>
              <a:gdLst>
                <a:gd name="connsiteX0" fmla="*/ 797924 w 794354"/>
                <a:gd name="connsiteY0" fmla="*/ 398962 h 794354"/>
                <a:gd name="connsiteX1" fmla="*/ 398962 w 794354"/>
                <a:gd name="connsiteY1" fmla="*/ 797925 h 794354"/>
                <a:gd name="connsiteX2" fmla="*/ 0 w 794354"/>
                <a:gd name="connsiteY2" fmla="*/ 398962 h 794354"/>
                <a:gd name="connsiteX3" fmla="*/ 398962 w 794354"/>
                <a:gd name="connsiteY3" fmla="*/ 0 h 794354"/>
                <a:gd name="connsiteX4" fmla="*/ 797924 w 794354"/>
                <a:gd name="connsiteY4" fmla="*/ 398962 h 7943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94354" h="794354">
                  <a:moveTo>
                    <a:pt x="797924" y="398962"/>
                  </a:moveTo>
                  <a:cubicBezTo>
                    <a:pt x="797924" y="619303"/>
                    <a:pt x="619303" y="797925"/>
                    <a:pt x="398962" y="797925"/>
                  </a:cubicBezTo>
                  <a:cubicBezTo>
                    <a:pt x="178622" y="797925"/>
                    <a:pt x="0" y="619303"/>
                    <a:pt x="0" y="398962"/>
                  </a:cubicBezTo>
                  <a:cubicBezTo>
                    <a:pt x="0" y="178622"/>
                    <a:pt x="178622" y="0"/>
                    <a:pt x="398962" y="0"/>
                  </a:cubicBezTo>
                  <a:cubicBezTo>
                    <a:pt x="619303" y="0"/>
                    <a:pt x="797924" y="178622"/>
                    <a:pt x="797924" y="398962"/>
                  </a:cubicBezTo>
                  <a:close/>
                </a:path>
              </a:pathLst>
            </a:custGeom>
            <a:solidFill>
              <a:srgbClr val="000000"/>
            </a:solidFill>
            <a:ln w="89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35" name="Freeform: Shape 334">
              <a:extLst>
                <a:ext uri="{FF2B5EF4-FFF2-40B4-BE49-F238E27FC236}">
                  <a16:creationId xmlns:a16="http://schemas.microsoft.com/office/drawing/2014/main" id="{1092B446-FB91-4AD4-BDB3-046761E945AA}"/>
                </a:ext>
              </a:extLst>
            </p:cNvPr>
            <p:cNvSpPr/>
            <p:nvPr/>
          </p:nvSpPr>
          <p:spPr>
            <a:xfrm>
              <a:off x="1266504" y="5438984"/>
              <a:ext cx="794354" cy="794354"/>
            </a:xfrm>
            <a:custGeom>
              <a:avLst/>
              <a:gdLst>
                <a:gd name="connsiteX0" fmla="*/ 797925 w 794354"/>
                <a:gd name="connsiteY0" fmla="*/ 398962 h 794354"/>
                <a:gd name="connsiteX1" fmla="*/ 398962 w 794354"/>
                <a:gd name="connsiteY1" fmla="*/ 797925 h 794354"/>
                <a:gd name="connsiteX2" fmla="*/ 0 w 794354"/>
                <a:gd name="connsiteY2" fmla="*/ 398962 h 794354"/>
                <a:gd name="connsiteX3" fmla="*/ 398962 w 794354"/>
                <a:gd name="connsiteY3" fmla="*/ 0 h 794354"/>
                <a:gd name="connsiteX4" fmla="*/ 797925 w 794354"/>
                <a:gd name="connsiteY4" fmla="*/ 398962 h 7943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94354" h="794354">
                  <a:moveTo>
                    <a:pt x="797925" y="398962"/>
                  </a:moveTo>
                  <a:cubicBezTo>
                    <a:pt x="797925" y="619303"/>
                    <a:pt x="619303" y="797925"/>
                    <a:pt x="398962" y="797925"/>
                  </a:cubicBezTo>
                  <a:cubicBezTo>
                    <a:pt x="178621" y="797925"/>
                    <a:pt x="0" y="619303"/>
                    <a:pt x="0" y="398962"/>
                  </a:cubicBezTo>
                  <a:cubicBezTo>
                    <a:pt x="0" y="178622"/>
                    <a:pt x="178622" y="0"/>
                    <a:pt x="398962" y="0"/>
                  </a:cubicBezTo>
                  <a:cubicBezTo>
                    <a:pt x="619303" y="0"/>
                    <a:pt x="797925" y="178622"/>
                    <a:pt x="797925" y="398962"/>
                  </a:cubicBezTo>
                  <a:close/>
                </a:path>
              </a:pathLst>
            </a:custGeom>
            <a:solidFill>
              <a:srgbClr val="000000"/>
            </a:solidFill>
            <a:ln w="89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36" name="Freeform: Shape 335">
              <a:extLst>
                <a:ext uri="{FF2B5EF4-FFF2-40B4-BE49-F238E27FC236}">
                  <a16:creationId xmlns:a16="http://schemas.microsoft.com/office/drawing/2014/main" id="{8D7AAD53-BE0E-45A9-9CB1-C12668AAD5F3}"/>
                </a:ext>
              </a:extLst>
            </p:cNvPr>
            <p:cNvSpPr/>
            <p:nvPr/>
          </p:nvSpPr>
          <p:spPr>
            <a:xfrm>
              <a:off x="2265249" y="5438984"/>
              <a:ext cx="794354" cy="794354"/>
            </a:xfrm>
            <a:custGeom>
              <a:avLst/>
              <a:gdLst>
                <a:gd name="connsiteX0" fmla="*/ 797925 w 794354"/>
                <a:gd name="connsiteY0" fmla="*/ 398962 h 794354"/>
                <a:gd name="connsiteX1" fmla="*/ 398962 w 794354"/>
                <a:gd name="connsiteY1" fmla="*/ 797925 h 794354"/>
                <a:gd name="connsiteX2" fmla="*/ 0 w 794354"/>
                <a:gd name="connsiteY2" fmla="*/ 398962 h 794354"/>
                <a:gd name="connsiteX3" fmla="*/ 398962 w 794354"/>
                <a:gd name="connsiteY3" fmla="*/ 0 h 794354"/>
                <a:gd name="connsiteX4" fmla="*/ 797925 w 794354"/>
                <a:gd name="connsiteY4" fmla="*/ 398962 h 7943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94354" h="794354">
                  <a:moveTo>
                    <a:pt x="797925" y="398962"/>
                  </a:moveTo>
                  <a:cubicBezTo>
                    <a:pt x="797925" y="619303"/>
                    <a:pt x="619303" y="797925"/>
                    <a:pt x="398962" y="797925"/>
                  </a:cubicBezTo>
                  <a:cubicBezTo>
                    <a:pt x="178621" y="797925"/>
                    <a:pt x="0" y="619303"/>
                    <a:pt x="0" y="398962"/>
                  </a:cubicBezTo>
                  <a:cubicBezTo>
                    <a:pt x="0" y="178622"/>
                    <a:pt x="178621" y="0"/>
                    <a:pt x="398962" y="0"/>
                  </a:cubicBezTo>
                  <a:cubicBezTo>
                    <a:pt x="619303" y="0"/>
                    <a:pt x="797925" y="178622"/>
                    <a:pt x="797925" y="398962"/>
                  </a:cubicBezTo>
                  <a:close/>
                </a:path>
              </a:pathLst>
            </a:custGeom>
            <a:solidFill>
              <a:srgbClr val="000000"/>
            </a:solidFill>
            <a:ln w="89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37" name="Freeform: Shape 336">
              <a:extLst>
                <a:ext uri="{FF2B5EF4-FFF2-40B4-BE49-F238E27FC236}">
                  <a16:creationId xmlns:a16="http://schemas.microsoft.com/office/drawing/2014/main" id="{5C06D975-C21F-47A9-94B2-9D9FF39A0C8C}"/>
                </a:ext>
              </a:extLst>
            </p:cNvPr>
            <p:cNvSpPr/>
            <p:nvPr/>
          </p:nvSpPr>
          <p:spPr>
            <a:xfrm>
              <a:off x="3263993" y="5438984"/>
              <a:ext cx="794354" cy="794354"/>
            </a:xfrm>
            <a:custGeom>
              <a:avLst/>
              <a:gdLst>
                <a:gd name="connsiteX0" fmla="*/ 797925 w 794354"/>
                <a:gd name="connsiteY0" fmla="*/ 398962 h 794354"/>
                <a:gd name="connsiteX1" fmla="*/ 398962 w 794354"/>
                <a:gd name="connsiteY1" fmla="*/ 797925 h 794354"/>
                <a:gd name="connsiteX2" fmla="*/ 0 w 794354"/>
                <a:gd name="connsiteY2" fmla="*/ 398962 h 794354"/>
                <a:gd name="connsiteX3" fmla="*/ 398962 w 794354"/>
                <a:gd name="connsiteY3" fmla="*/ 0 h 794354"/>
                <a:gd name="connsiteX4" fmla="*/ 797925 w 794354"/>
                <a:gd name="connsiteY4" fmla="*/ 398962 h 7943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94354" h="794354">
                  <a:moveTo>
                    <a:pt x="797925" y="398962"/>
                  </a:moveTo>
                  <a:cubicBezTo>
                    <a:pt x="797925" y="619303"/>
                    <a:pt x="619303" y="797925"/>
                    <a:pt x="398962" y="797925"/>
                  </a:cubicBezTo>
                  <a:cubicBezTo>
                    <a:pt x="178621" y="797925"/>
                    <a:pt x="0" y="619303"/>
                    <a:pt x="0" y="398962"/>
                  </a:cubicBezTo>
                  <a:cubicBezTo>
                    <a:pt x="0" y="178622"/>
                    <a:pt x="178621" y="0"/>
                    <a:pt x="398962" y="0"/>
                  </a:cubicBezTo>
                  <a:cubicBezTo>
                    <a:pt x="619303" y="0"/>
                    <a:pt x="797925" y="178622"/>
                    <a:pt x="797925" y="398962"/>
                  </a:cubicBezTo>
                  <a:close/>
                </a:path>
              </a:pathLst>
            </a:custGeom>
            <a:solidFill>
              <a:srgbClr val="000000"/>
            </a:solidFill>
            <a:ln w="89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338" name="Group 337">
            <a:extLst>
              <a:ext uri="{FF2B5EF4-FFF2-40B4-BE49-F238E27FC236}">
                <a16:creationId xmlns:a16="http://schemas.microsoft.com/office/drawing/2014/main" id="{6D4FA9E5-EC94-4522-A28A-428C87F92E54}"/>
              </a:ext>
            </a:extLst>
          </p:cNvPr>
          <p:cNvGrpSpPr/>
          <p:nvPr/>
        </p:nvGrpSpPr>
        <p:grpSpPr>
          <a:xfrm>
            <a:off x="7134942" y="1306429"/>
            <a:ext cx="2586181" cy="995844"/>
            <a:chOff x="404623" y="2947617"/>
            <a:chExt cx="8543357" cy="3289735"/>
          </a:xfrm>
        </p:grpSpPr>
        <p:sp>
          <p:nvSpPr>
            <p:cNvPr id="339" name="Freeform: Shape 338">
              <a:extLst>
                <a:ext uri="{FF2B5EF4-FFF2-40B4-BE49-F238E27FC236}">
                  <a16:creationId xmlns:a16="http://schemas.microsoft.com/office/drawing/2014/main" id="{4CA1AA96-B9EC-47F8-B081-3AAEAE1E2FB0}"/>
                </a:ext>
              </a:extLst>
            </p:cNvPr>
            <p:cNvSpPr/>
            <p:nvPr/>
          </p:nvSpPr>
          <p:spPr>
            <a:xfrm>
              <a:off x="404623" y="2947617"/>
              <a:ext cx="8543357" cy="2608811"/>
            </a:xfrm>
            <a:custGeom>
              <a:avLst/>
              <a:gdLst>
                <a:gd name="connsiteX0" fmla="*/ 64619 w 8543357"/>
                <a:gd name="connsiteY0" fmla="*/ 1683850 h 2608811"/>
                <a:gd name="connsiteX1" fmla="*/ 64619 w 8543357"/>
                <a:gd name="connsiteY1" fmla="*/ 1922096 h 2608811"/>
                <a:gd name="connsiteX2" fmla="*/ 148706 w 8543357"/>
                <a:gd name="connsiteY2" fmla="*/ 2006183 h 2608811"/>
                <a:gd name="connsiteX3" fmla="*/ 520093 w 8543357"/>
                <a:gd name="connsiteY3" fmla="*/ 2006183 h 2608811"/>
                <a:gd name="connsiteX4" fmla="*/ 562136 w 8543357"/>
                <a:gd name="connsiteY4" fmla="*/ 1978154 h 2608811"/>
                <a:gd name="connsiteX5" fmla="*/ 667241 w 8543357"/>
                <a:gd name="connsiteY5" fmla="*/ 1831006 h 2608811"/>
                <a:gd name="connsiteX6" fmla="*/ 625197 w 8543357"/>
                <a:gd name="connsiteY6" fmla="*/ 1683850 h 2608811"/>
                <a:gd name="connsiteX7" fmla="*/ 64619 w 8543357"/>
                <a:gd name="connsiteY7" fmla="*/ 1683850 h 2608811"/>
                <a:gd name="connsiteX8" fmla="*/ 4556251 w 8543357"/>
                <a:gd name="connsiteY8" fmla="*/ 1270428 h 2608811"/>
                <a:gd name="connsiteX9" fmla="*/ 4514208 w 8543357"/>
                <a:gd name="connsiteY9" fmla="*/ 1284443 h 2608811"/>
                <a:gd name="connsiteX10" fmla="*/ 4514208 w 8543357"/>
                <a:gd name="connsiteY10" fmla="*/ 2195382 h 2608811"/>
                <a:gd name="connsiteX11" fmla="*/ 4556251 w 8543357"/>
                <a:gd name="connsiteY11" fmla="*/ 2209396 h 2608811"/>
                <a:gd name="connsiteX12" fmla="*/ 4598295 w 8543357"/>
                <a:gd name="connsiteY12" fmla="*/ 2195382 h 2608811"/>
                <a:gd name="connsiteX13" fmla="*/ 4598295 w 8543357"/>
                <a:gd name="connsiteY13" fmla="*/ 1284443 h 2608811"/>
                <a:gd name="connsiteX14" fmla="*/ 4556251 w 8543357"/>
                <a:gd name="connsiteY14" fmla="*/ 1270428 h 2608811"/>
                <a:gd name="connsiteX15" fmla="*/ 8153579 w 8543357"/>
                <a:gd name="connsiteY15" fmla="*/ 1033056 h 2608811"/>
                <a:gd name="connsiteX16" fmla="*/ 8038838 w 8543357"/>
                <a:gd name="connsiteY16" fmla="*/ 1067215 h 2608811"/>
                <a:gd name="connsiteX17" fmla="*/ 7814607 w 8543357"/>
                <a:gd name="connsiteY17" fmla="*/ 1417576 h 2608811"/>
                <a:gd name="connsiteX18" fmla="*/ 7912708 w 8543357"/>
                <a:gd name="connsiteY18" fmla="*/ 1557721 h 2608811"/>
                <a:gd name="connsiteX19" fmla="*/ 8087884 w 8543357"/>
                <a:gd name="connsiteY19" fmla="*/ 1557721 h 2608811"/>
                <a:gd name="connsiteX20" fmla="*/ 8221025 w 8543357"/>
                <a:gd name="connsiteY20" fmla="*/ 1403562 h 2608811"/>
                <a:gd name="connsiteX21" fmla="*/ 8221025 w 8543357"/>
                <a:gd name="connsiteY21" fmla="*/ 1109258 h 2608811"/>
                <a:gd name="connsiteX22" fmla="*/ 8153579 w 8543357"/>
                <a:gd name="connsiteY22" fmla="*/ 1033056 h 2608811"/>
                <a:gd name="connsiteX23" fmla="*/ 2916554 w 8543357"/>
                <a:gd name="connsiteY23" fmla="*/ 587330 h 2608811"/>
                <a:gd name="connsiteX24" fmla="*/ 2866084 w 8543357"/>
                <a:gd name="connsiteY24" fmla="*/ 616567 h 2608811"/>
                <a:gd name="connsiteX25" fmla="*/ 2580210 w 8543357"/>
                <a:gd name="connsiteY25" fmla="*/ 807951 h 2608811"/>
                <a:gd name="connsiteX26" fmla="*/ 2545176 w 8543357"/>
                <a:gd name="connsiteY26" fmla="*/ 955106 h 2608811"/>
                <a:gd name="connsiteX27" fmla="*/ 2916554 w 8543357"/>
                <a:gd name="connsiteY27" fmla="*/ 955106 h 2608811"/>
                <a:gd name="connsiteX28" fmla="*/ 6483234 w 8543357"/>
                <a:gd name="connsiteY28" fmla="*/ 379721 h 2608811"/>
                <a:gd name="connsiteX29" fmla="*/ 6483234 w 8543357"/>
                <a:gd name="connsiteY29" fmla="*/ 955106 h 2608811"/>
                <a:gd name="connsiteX30" fmla="*/ 7169941 w 8543357"/>
                <a:gd name="connsiteY30" fmla="*/ 955106 h 2608811"/>
                <a:gd name="connsiteX31" fmla="*/ 7120887 w 8543357"/>
                <a:gd name="connsiteY31" fmla="*/ 674818 h 2608811"/>
                <a:gd name="connsiteX32" fmla="*/ 6653454 w 8543357"/>
                <a:gd name="connsiteY32" fmla="*/ 426535 h 2608811"/>
                <a:gd name="connsiteX33" fmla="*/ 4514208 w 8543357"/>
                <a:gd name="connsiteY33" fmla="*/ 213698 h 2608811"/>
                <a:gd name="connsiteX34" fmla="*/ 4374787 w 8543357"/>
                <a:gd name="connsiteY34" fmla="*/ 218539 h 2608811"/>
                <a:gd name="connsiteX35" fmla="*/ 4226908 w 8543357"/>
                <a:gd name="connsiteY35" fmla="*/ 226355 h 2608811"/>
                <a:gd name="connsiteX36" fmla="*/ 3034107 w 8543357"/>
                <a:gd name="connsiteY36" fmla="*/ 519233 h 2608811"/>
                <a:gd name="connsiteX37" fmla="*/ 3000641 w 8543357"/>
                <a:gd name="connsiteY37" fmla="*/ 538620 h 2608811"/>
                <a:gd name="connsiteX38" fmla="*/ 3000641 w 8543357"/>
                <a:gd name="connsiteY38" fmla="*/ 955106 h 2608811"/>
                <a:gd name="connsiteX39" fmla="*/ 4514208 w 8543357"/>
                <a:gd name="connsiteY39" fmla="*/ 955106 h 2608811"/>
                <a:gd name="connsiteX40" fmla="*/ 4761218 w 8543357"/>
                <a:gd name="connsiteY40" fmla="*/ 208991 h 2608811"/>
                <a:gd name="connsiteX41" fmla="*/ 4598295 w 8543357"/>
                <a:gd name="connsiteY41" fmla="*/ 211751 h 2608811"/>
                <a:gd name="connsiteX42" fmla="*/ 4598295 w 8543357"/>
                <a:gd name="connsiteY42" fmla="*/ 955106 h 2608811"/>
                <a:gd name="connsiteX43" fmla="*/ 6399147 w 8543357"/>
                <a:gd name="connsiteY43" fmla="*/ 955106 h 2608811"/>
                <a:gd name="connsiteX44" fmla="*/ 6399147 w 8543357"/>
                <a:gd name="connsiteY44" fmla="*/ 356596 h 2608811"/>
                <a:gd name="connsiteX45" fmla="*/ 6353426 w 8543357"/>
                <a:gd name="connsiteY45" fmla="*/ 344022 h 2608811"/>
                <a:gd name="connsiteX46" fmla="*/ 4761218 w 8543357"/>
                <a:gd name="connsiteY46" fmla="*/ 208991 h 2608811"/>
                <a:gd name="connsiteX47" fmla="*/ 4770242 w 8543357"/>
                <a:gd name="connsiteY47" fmla="*/ 2 h 2608811"/>
                <a:gd name="connsiteX48" fmla="*/ 7534317 w 8543357"/>
                <a:gd name="connsiteY48" fmla="*/ 681821 h 2608811"/>
                <a:gd name="connsiteX49" fmla="*/ 7688476 w 8543357"/>
                <a:gd name="connsiteY49" fmla="*/ 737879 h 2608811"/>
                <a:gd name="connsiteX50" fmla="*/ 8192996 w 8543357"/>
                <a:gd name="connsiteY50" fmla="*/ 737879 h 2608811"/>
                <a:gd name="connsiteX51" fmla="*/ 8305111 w 8543357"/>
                <a:gd name="connsiteY51" fmla="*/ 849994 h 2608811"/>
                <a:gd name="connsiteX52" fmla="*/ 8305111 w 8543357"/>
                <a:gd name="connsiteY52" fmla="*/ 1557727 h 2608811"/>
                <a:gd name="connsiteX53" fmla="*/ 8543357 w 8543357"/>
                <a:gd name="connsiteY53" fmla="*/ 1767944 h 2608811"/>
                <a:gd name="connsiteX54" fmla="*/ 8543357 w 8543357"/>
                <a:gd name="connsiteY54" fmla="*/ 2370565 h 2608811"/>
                <a:gd name="connsiteX55" fmla="*/ 7975776 w 8543357"/>
                <a:gd name="connsiteY55" fmla="*/ 2608811 h 2608811"/>
                <a:gd name="connsiteX56" fmla="*/ 7625415 w 8543357"/>
                <a:gd name="connsiteY56" fmla="*/ 2608811 h 2608811"/>
                <a:gd name="connsiteX57" fmla="*/ 6917682 w 8543357"/>
                <a:gd name="connsiteY57" fmla="*/ 1901078 h 2608811"/>
                <a:gd name="connsiteX58" fmla="*/ 6209949 w 8543357"/>
                <a:gd name="connsiteY58" fmla="*/ 2608811 h 2608811"/>
                <a:gd name="connsiteX59" fmla="*/ 2299928 w 8543357"/>
                <a:gd name="connsiteY59" fmla="*/ 2608811 h 2608811"/>
                <a:gd name="connsiteX60" fmla="*/ 2299928 w 8543357"/>
                <a:gd name="connsiteY60" fmla="*/ 2594796 h 2608811"/>
                <a:gd name="connsiteX61" fmla="*/ 1592193 w 8543357"/>
                <a:gd name="connsiteY61" fmla="*/ 1887063 h 2608811"/>
                <a:gd name="connsiteX62" fmla="*/ 884460 w 8543357"/>
                <a:gd name="connsiteY62" fmla="*/ 2594796 h 2608811"/>
                <a:gd name="connsiteX63" fmla="*/ 884460 w 8543357"/>
                <a:gd name="connsiteY63" fmla="*/ 2608811 h 2608811"/>
                <a:gd name="connsiteX64" fmla="*/ 225789 w 8543357"/>
                <a:gd name="connsiteY64" fmla="*/ 2608811 h 2608811"/>
                <a:gd name="connsiteX65" fmla="*/ 1558 w 8543357"/>
                <a:gd name="connsiteY65" fmla="*/ 2391583 h 2608811"/>
                <a:gd name="connsiteX66" fmla="*/ 1558 w 8543357"/>
                <a:gd name="connsiteY66" fmla="*/ 1774948 h 2608811"/>
                <a:gd name="connsiteX67" fmla="*/ 506078 w 8543357"/>
                <a:gd name="connsiteY67" fmla="*/ 1333496 h 2608811"/>
                <a:gd name="connsiteX68" fmla="*/ 1991609 w 8543357"/>
                <a:gd name="connsiteY68" fmla="*/ 990139 h 2608811"/>
                <a:gd name="connsiteX69" fmla="*/ 2306931 w 8543357"/>
                <a:gd name="connsiteY69" fmla="*/ 786933 h 2608811"/>
                <a:gd name="connsiteX70" fmla="*/ 4268952 w 8543357"/>
                <a:gd name="connsiteY70" fmla="*/ 2124 h 2608811"/>
                <a:gd name="connsiteX71" fmla="*/ 4770242 w 8543357"/>
                <a:gd name="connsiteY71" fmla="*/ 2 h 26088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</a:cxnLst>
              <a:rect l="l" t="t" r="r" b="b"/>
              <a:pathLst>
                <a:path w="8543357" h="2608811">
                  <a:moveTo>
                    <a:pt x="64619" y="1683850"/>
                  </a:moveTo>
                  <a:cubicBezTo>
                    <a:pt x="64619" y="1732905"/>
                    <a:pt x="64619" y="1831006"/>
                    <a:pt x="64619" y="1922096"/>
                  </a:cubicBezTo>
                  <a:cubicBezTo>
                    <a:pt x="64619" y="1971150"/>
                    <a:pt x="99659" y="2006183"/>
                    <a:pt x="148706" y="2006183"/>
                  </a:cubicBezTo>
                  <a:lnTo>
                    <a:pt x="520093" y="2006183"/>
                  </a:lnTo>
                  <a:cubicBezTo>
                    <a:pt x="534100" y="2006183"/>
                    <a:pt x="548114" y="1999179"/>
                    <a:pt x="562136" y="1978154"/>
                  </a:cubicBezTo>
                  <a:lnTo>
                    <a:pt x="667241" y="1831006"/>
                  </a:lnTo>
                  <a:cubicBezTo>
                    <a:pt x="702281" y="1774948"/>
                    <a:pt x="681255" y="1683850"/>
                    <a:pt x="625197" y="1683850"/>
                  </a:cubicBezTo>
                  <a:cubicBezTo>
                    <a:pt x="625197" y="1683850"/>
                    <a:pt x="78634" y="1683850"/>
                    <a:pt x="64619" y="1683850"/>
                  </a:cubicBezTo>
                  <a:close/>
                  <a:moveTo>
                    <a:pt x="4556251" y="1270428"/>
                  </a:moveTo>
                  <a:cubicBezTo>
                    <a:pt x="4535226" y="1270428"/>
                    <a:pt x="4514208" y="1277439"/>
                    <a:pt x="4514208" y="1284443"/>
                  </a:cubicBezTo>
                  <a:lnTo>
                    <a:pt x="4514208" y="2195382"/>
                  </a:lnTo>
                  <a:cubicBezTo>
                    <a:pt x="4514208" y="2202385"/>
                    <a:pt x="4535226" y="2209396"/>
                    <a:pt x="4556251" y="2209396"/>
                  </a:cubicBezTo>
                  <a:cubicBezTo>
                    <a:pt x="4577269" y="2209396"/>
                    <a:pt x="4591291" y="2202385"/>
                    <a:pt x="4598295" y="2195382"/>
                  </a:cubicBezTo>
                  <a:lnTo>
                    <a:pt x="4598295" y="1284443"/>
                  </a:lnTo>
                  <a:cubicBezTo>
                    <a:pt x="4598295" y="1277439"/>
                    <a:pt x="4577269" y="1270428"/>
                    <a:pt x="4556251" y="1270428"/>
                  </a:cubicBezTo>
                  <a:close/>
                  <a:moveTo>
                    <a:pt x="8153579" y="1033056"/>
                  </a:moveTo>
                  <a:cubicBezTo>
                    <a:pt x="8115915" y="1025173"/>
                    <a:pt x="8070368" y="1035684"/>
                    <a:pt x="8038838" y="1067215"/>
                  </a:cubicBezTo>
                  <a:cubicBezTo>
                    <a:pt x="7912708" y="1179330"/>
                    <a:pt x="7863661" y="1291446"/>
                    <a:pt x="7814607" y="1417576"/>
                  </a:cubicBezTo>
                  <a:cubicBezTo>
                    <a:pt x="7786578" y="1487649"/>
                    <a:pt x="7835632" y="1557721"/>
                    <a:pt x="7912708" y="1557721"/>
                  </a:cubicBezTo>
                  <a:lnTo>
                    <a:pt x="8087884" y="1557721"/>
                  </a:lnTo>
                  <a:cubicBezTo>
                    <a:pt x="8178982" y="1564732"/>
                    <a:pt x="8221025" y="1487649"/>
                    <a:pt x="8221025" y="1403562"/>
                  </a:cubicBezTo>
                  <a:lnTo>
                    <a:pt x="8221025" y="1109258"/>
                  </a:lnTo>
                  <a:cubicBezTo>
                    <a:pt x="8221025" y="1067215"/>
                    <a:pt x="8191243" y="1040939"/>
                    <a:pt x="8153579" y="1033056"/>
                  </a:cubicBezTo>
                  <a:close/>
                  <a:moveTo>
                    <a:pt x="2916554" y="587330"/>
                  </a:moveTo>
                  <a:lnTo>
                    <a:pt x="2866084" y="616567"/>
                  </a:lnTo>
                  <a:cubicBezTo>
                    <a:pt x="2760209" y="682260"/>
                    <a:pt x="2666049" y="748390"/>
                    <a:pt x="2580210" y="807951"/>
                  </a:cubicBezTo>
                  <a:cubicBezTo>
                    <a:pt x="2545176" y="835980"/>
                    <a:pt x="2482107" y="955106"/>
                    <a:pt x="2545176" y="955106"/>
                  </a:cubicBezTo>
                  <a:lnTo>
                    <a:pt x="2916554" y="955106"/>
                  </a:lnTo>
                  <a:close/>
                  <a:moveTo>
                    <a:pt x="6483234" y="379721"/>
                  </a:moveTo>
                  <a:lnTo>
                    <a:pt x="6483234" y="955106"/>
                  </a:lnTo>
                  <a:lnTo>
                    <a:pt x="7169941" y="955106"/>
                  </a:lnTo>
                  <a:cubicBezTo>
                    <a:pt x="7254028" y="955106"/>
                    <a:pt x="7261031" y="800948"/>
                    <a:pt x="7120887" y="674818"/>
                  </a:cubicBezTo>
                  <a:cubicBezTo>
                    <a:pt x="7004065" y="571243"/>
                    <a:pt x="6841909" y="490023"/>
                    <a:pt x="6653454" y="426535"/>
                  </a:cubicBezTo>
                  <a:close/>
                  <a:moveTo>
                    <a:pt x="4514208" y="213698"/>
                  </a:moveTo>
                  <a:lnTo>
                    <a:pt x="4374787" y="218539"/>
                  </a:lnTo>
                  <a:cubicBezTo>
                    <a:pt x="4280968" y="222592"/>
                    <a:pt x="4226908" y="226355"/>
                    <a:pt x="4226908" y="226355"/>
                  </a:cubicBezTo>
                  <a:cubicBezTo>
                    <a:pt x="3710128" y="226355"/>
                    <a:pt x="3330204" y="360477"/>
                    <a:pt x="3034107" y="519233"/>
                  </a:cubicBezTo>
                  <a:lnTo>
                    <a:pt x="3000641" y="538620"/>
                  </a:lnTo>
                  <a:lnTo>
                    <a:pt x="3000641" y="955106"/>
                  </a:lnTo>
                  <a:lnTo>
                    <a:pt x="4514208" y="955106"/>
                  </a:lnTo>
                  <a:close/>
                  <a:moveTo>
                    <a:pt x="4761218" y="208991"/>
                  </a:moveTo>
                  <a:lnTo>
                    <a:pt x="4598295" y="211751"/>
                  </a:lnTo>
                  <a:lnTo>
                    <a:pt x="4598295" y="955106"/>
                  </a:lnTo>
                  <a:lnTo>
                    <a:pt x="6399147" y="955106"/>
                  </a:lnTo>
                  <a:lnTo>
                    <a:pt x="6399147" y="356596"/>
                  </a:lnTo>
                  <a:lnTo>
                    <a:pt x="6353426" y="344022"/>
                  </a:lnTo>
                  <a:cubicBezTo>
                    <a:pt x="5828439" y="226736"/>
                    <a:pt x="5198565" y="205816"/>
                    <a:pt x="4761218" y="208991"/>
                  </a:cubicBezTo>
                  <a:close/>
                  <a:moveTo>
                    <a:pt x="4770242" y="2"/>
                  </a:moveTo>
                  <a:cubicBezTo>
                    <a:pt x="5907985" y="-288"/>
                    <a:pt x="6823084" y="56427"/>
                    <a:pt x="7534317" y="681821"/>
                  </a:cubicBezTo>
                  <a:cubicBezTo>
                    <a:pt x="7576361" y="716861"/>
                    <a:pt x="7632418" y="737879"/>
                    <a:pt x="7688476" y="737879"/>
                  </a:cubicBezTo>
                  <a:lnTo>
                    <a:pt x="8192996" y="737879"/>
                  </a:lnTo>
                  <a:cubicBezTo>
                    <a:pt x="8256065" y="737879"/>
                    <a:pt x="8305111" y="786933"/>
                    <a:pt x="8305111" y="849994"/>
                  </a:cubicBezTo>
                  <a:lnTo>
                    <a:pt x="8305111" y="1557727"/>
                  </a:lnTo>
                  <a:cubicBezTo>
                    <a:pt x="8431241" y="1557727"/>
                    <a:pt x="8536353" y="1655829"/>
                    <a:pt x="8543357" y="1767944"/>
                  </a:cubicBezTo>
                  <a:lnTo>
                    <a:pt x="8543357" y="2370565"/>
                  </a:lnTo>
                  <a:lnTo>
                    <a:pt x="7975776" y="2608811"/>
                  </a:lnTo>
                  <a:lnTo>
                    <a:pt x="7625415" y="2608811"/>
                  </a:lnTo>
                  <a:cubicBezTo>
                    <a:pt x="7625415" y="2216406"/>
                    <a:pt x="7310086" y="1901078"/>
                    <a:pt x="6917682" y="1901078"/>
                  </a:cubicBezTo>
                  <a:cubicBezTo>
                    <a:pt x="6525277" y="1901078"/>
                    <a:pt x="6209949" y="2216406"/>
                    <a:pt x="6209949" y="2608811"/>
                  </a:cubicBezTo>
                  <a:lnTo>
                    <a:pt x="2299928" y="2608811"/>
                  </a:lnTo>
                  <a:cubicBezTo>
                    <a:pt x="2299928" y="2608811"/>
                    <a:pt x="2299928" y="2601800"/>
                    <a:pt x="2299928" y="2594796"/>
                  </a:cubicBezTo>
                  <a:cubicBezTo>
                    <a:pt x="2299928" y="2202392"/>
                    <a:pt x="1984598" y="1887063"/>
                    <a:pt x="1592193" y="1887063"/>
                  </a:cubicBezTo>
                  <a:cubicBezTo>
                    <a:pt x="1199789" y="1887063"/>
                    <a:pt x="884460" y="2202392"/>
                    <a:pt x="884460" y="2594796"/>
                  </a:cubicBezTo>
                  <a:cubicBezTo>
                    <a:pt x="884460" y="2594796"/>
                    <a:pt x="884460" y="2601800"/>
                    <a:pt x="884460" y="2608811"/>
                  </a:cubicBezTo>
                  <a:lnTo>
                    <a:pt x="225789" y="2608811"/>
                  </a:lnTo>
                  <a:cubicBezTo>
                    <a:pt x="106662" y="2608811"/>
                    <a:pt x="1558" y="2510710"/>
                    <a:pt x="1558" y="2391583"/>
                  </a:cubicBezTo>
                  <a:lnTo>
                    <a:pt x="1558" y="1774948"/>
                  </a:lnTo>
                  <a:cubicBezTo>
                    <a:pt x="1558" y="1774948"/>
                    <a:pt x="-54500" y="1480644"/>
                    <a:pt x="506078" y="1333496"/>
                  </a:cubicBezTo>
                  <a:cubicBezTo>
                    <a:pt x="912497" y="1228384"/>
                    <a:pt x="1592193" y="1095251"/>
                    <a:pt x="1991609" y="990139"/>
                  </a:cubicBezTo>
                  <a:cubicBezTo>
                    <a:pt x="2159782" y="948095"/>
                    <a:pt x="2215835" y="864009"/>
                    <a:pt x="2306931" y="786933"/>
                  </a:cubicBezTo>
                  <a:cubicBezTo>
                    <a:pt x="2573206" y="555691"/>
                    <a:pt x="3365024" y="9128"/>
                    <a:pt x="4268952" y="2124"/>
                  </a:cubicBezTo>
                  <a:cubicBezTo>
                    <a:pt x="4440629" y="1248"/>
                    <a:pt x="4607708" y="43"/>
                    <a:pt x="4770242" y="2"/>
                  </a:cubicBezTo>
                  <a:close/>
                </a:path>
              </a:pathLst>
            </a:custGeom>
            <a:solidFill>
              <a:srgbClr val="37474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340" name="Freeform: Shape 339">
              <a:extLst>
                <a:ext uri="{FF2B5EF4-FFF2-40B4-BE49-F238E27FC236}">
                  <a16:creationId xmlns:a16="http://schemas.microsoft.com/office/drawing/2014/main" id="{7C88C515-4E61-46DF-8A18-97E3A4EEA171}"/>
                </a:ext>
              </a:extLst>
            </p:cNvPr>
            <p:cNvSpPr/>
            <p:nvPr/>
          </p:nvSpPr>
          <p:spPr>
            <a:xfrm>
              <a:off x="1317119" y="4876723"/>
              <a:ext cx="1345387" cy="1338376"/>
            </a:xfrm>
            <a:custGeom>
              <a:avLst/>
              <a:gdLst>
                <a:gd name="connsiteX0" fmla="*/ 672694 w 1345387"/>
                <a:gd name="connsiteY0" fmla="*/ 487648 h 1338376"/>
                <a:gd name="connsiteX1" fmla="*/ 854235 w 1345387"/>
                <a:gd name="connsiteY1" fmla="*/ 669189 h 1338376"/>
                <a:gd name="connsiteX2" fmla="*/ 672694 w 1345387"/>
                <a:gd name="connsiteY2" fmla="*/ 850730 h 1338376"/>
                <a:gd name="connsiteX3" fmla="*/ 491153 w 1345387"/>
                <a:gd name="connsiteY3" fmla="*/ 669189 h 1338376"/>
                <a:gd name="connsiteX4" fmla="*/ 672694 w 1345387"/>
                <a:gd name="connsiteY4" fmla="*/ 487648 h 1338376"/>
                <a:gd name="connsiteX5" fmla="*/ 669576 w 1345387"/>
                <a:gd name="connsiteY5" fmla="*/ 342312 h 1338376"/>
                <a:gd name="connsiteX6" fmla="*/ 441658 w 1345387"/>
                <a:gd name="connsiteY6" fmla="*/ 436721 h 1338376"/>
                <a:gd name="connsiteX7" fmla="*/ 441651 w 1345387"/>
                <a:gd name="connsiteY7" fmla="*/ 892562 h 1338376"/>
                <a:gd name="connsiteX8" fmla="*/ 897499 w 1345387"/>
                <a:gd name="connsiteY8" fmla="*/ 892562 h 1338376"/>
                <a:gd name="connsiteX9" fmla="*/ 897499 w 1345387"/>
                <a:gd name="connsiteY9" fmla="*/ 436721 h 1338376"/>
                <a:gd name="connsiteX10" fmla="*/ 669576 w 1345387"/>
                <a:gd name="connsiteY10" fmla="*/ 342312 h 1338376"/>
                <a:gd name="connsiteX11" fmla="*/ 672693 w 1345387"/>
                <a:gd name="connsiteY11" fmla="*/ 0 h 1338376"/>
                <a:gd name="connsiteX12" fmla="*/ 1345387 w 1345387"/>
                <a:gd name="connsiteY12" fmla="*/ 672693 h 1338376"/>
                <a:gd name="connsiteX13" fmla="*/ 1345387 w 1345387"/>
                <a:gd name="connsiteY13" fmla="*/ 686708 h 1338376"/>
                <a:gd name="connsiteX14" fmla="*/ 672693 w 1345387"/>
                <a:gd name="connsiteY14" fmla="*/ 1338376 h 1338376"/>
                <a:gd name="connsiteX15" fmla="*/ 0 w 1345387"/>
                <a:gd name="connsiteY15" fmla="*/ 686708 h 1338376"/>
                <a:gd name="connsiteX16" fmla="*/ 0 w 1345387"/>
                <a:gd name="connsiteY16" fmla="*/ 672693 h 1338376"/>
                <a:gd name="connsiteX17" fmla="*/ 672693 w 1345387"/>
                <a:gd name="connsiteY17" fmla="*/ 0 h 13383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345387" h="1338376">
                  <a:moveTo>
                    <a:pt x="672694" y="487648"/>
                  </a:moveTo>
                  <a:cubicBezTo>
                    <a:pt x="772956" y="487648"/>
                    <a:pt x="854235" y="568927"/>
                    <a:pt x="854235" y="669189"/>
                  </a:cubicBezTo>
                  <a:cubicBezTo>
                    <a:pt x="854235" y="769451"/>
                    <a:pt x="772956" y="850730"/>
                    <a:pt x="672694" y="850730"/>
                  </a:cubicBezTo>
                  <a:cubicBezTo>
                    <a:pt x="572432" y="850730"/>
                    <a:pt x="491153" y="769451"/>
                    <a:pt x="491153" y="669189"/>
                  </a:cubicBezTo>
                  <a:cubicBezTo>
                    <a:pt x="491153" y="568927"/>
                    <a:pt x="572432" y="487648"/>
                    <a:pt x="672694" y="487648"/>
                  </a:cubicBezTo>
                  <a:close/>
                  <a:moveTo>
                    <a:pt x="669576" y="342312"/>
                  </a:moveTo>
                  <a:cubicBezTo>
                    <a:pt x="587085" y="342312"/>
                    <a:pt x="504595" y="373782"/>
                    <a:pt x="441658" y="436721"/>
                  </a:cubicBezTo>
                  <a:cubicBezTo>
                    <a:pt x="315778" y="562594"/>
                    <a:pt x="315778" y="766683"/>
                    <a:pt x="441651" y="892562"/>
                  </a:cubicBezTo>
                  <a:cubicBezTo>
                    <a:pt x="567531" y="1018442"/>
                    <a:pt x="771619" y="1018435"/>
                    <a:pt x="897499" y="892562"/>
                  </a:cubicBezTo>
                  <a:cubicBezTo>
                    <a:pt x="1023372" y="766683"/>
                    <a:pt x="1023372" y="562594"/>
                    <a:pt x="897499" y="436721"/>
                  </a:cubicBezTo>
                  <a:cubicBezTo>
                    <a:pt x="834559" y="373782"/>
                    <a:pt x="752067" y="342312"/>
                    <a:pt x="669576" y="342312"/>
                  </a:cubicBezTo>
                  <a:close/>
                  <a:moveTo>
                    <a:pt x="672693" y="0"/>
                  </a:moveTo>
                  <a:cubicBezTo>
                    <a:pt x="1037069" y="0"/>
                    <a:pt x="1338376" y="301307"/>
                    <a:pt x="1345387" y="672693"/>
                  </a:cubicBezTo>
                  <a:cubicBezTo>
                    <a:pt x="1345387" y="672693"/>
                    <a:pt x="1345387" y="679697"/>
                    <a:pt x="1345387" y="686708"/>
                  </a:cubicBezTo>
                  <a:cubicBezTo>
                    <a:pt x="1331372" y="1044072"/>
                    <a:pt x="1037069" y="1338376"/>
                    <a:pt x="672693" y="1338376"/>
                  </a:cubicBezTo>
                  <a:cubicBezTo>
                    <a:pt x="308318" y="1338376"/>
                    <a:pt x="7004" y="1051083"/>
                    <a:pt x="0" y="686708"/>
                  </a:cubicBezTo>
                  <a:cubicBezTo>
                    <a:pt x="0" y="686708"/>
                    <a:pt x="0" y="679697"/>
                    <a:pt x="0" y="672693"/>
                  </a:cubicBezTo>
                  <a:cubicBezTo>
                    <a:pt x="0" y="301307"/>
                    <a:pt x="301307" y="0"/>
                    <a:pt x="672693" y="0"/>
                  </a:cubicBezTo>
                  <a:close/>
                </a:path>
              </a:pathLst>
            </a:custGeom>
            <a:solidFill>
              <a:srgbClr val="37474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41" name="Freeform: Shape 340">
              <a:extLst>
                <a:ext uri="{FF2B5EF4-FFF2-40B4-BE49-F238E27FC236}">
                  <a16:creationId xmlns:a16="http://schemas.microsoft.com/office/drawing/2014/main" id="{39832D09-576A-4386-AD65-47840D25E91F}"/>
                </a:ext>
              </a:extLst>
            </p:cNvPr>
            <p:cNvSpPr/>
            <p:nvPr/>
          </p:nvSpPr>
          <p:spPr>
            <a:xfrm>
              <a:off x="6660387" y="4898976"/>
              <a:ext cx="1345387" cy="1338376"/>
            </a:xfrm>
            <a:custGeom>
              <a:avLst/>
              <a:gdLst>
                <a:gd name="connsiteX0" fmla="*/ 672694 w 1345387"/>
                <a:gd name="connsiteY0" fmla="*/ 487648 h 1338376"/>
                <a:gd name="connsiteX1" fmla="*/ 854235 w 1345387"/>
                <a:gd name="connsiteY1" fmla="*/ 669189 h 1338376"/>
                <a:gd name="connsiteX2" fmla="*/ 672694 w 1345387"/>
                <a:gd name="connsiteY2" fmla="*/ 850730 h 1338376"/>
                <a:gd name="connsiteX3" fmla="*/ 491153 w 1345387"/>
                <a:gd name="connsiteY3" fmla="*/ 669189 h 1338376"/>
                <a:gd name="connsiteX4" fmla="*/ 672694 w 1345387"/>
                <a:gd name="connsiteY4" fmla="*/ 487648 h 1338376"/>
                <a:gd name="connsiteX5" fmla="*/ 669576 w 1345387"/>
                <a:gd name="connsiteY5" fmla="*/ 342312 h 1338376"/>
                <a:gd name="connsiteX6" fmla="*/ 441658 w 1345387"/>
                <a:gd name="connsiteY6" fmla="*/ 436721 h 1338376"/>
                <a:gd name="connsiteX7" fmla="*/ 441651 w 1345387"/>
                <a:gd name="connsiteY7" fmla="*/ 892562 h 1338376"/>
                <a:gd name="connsiteX8" fmla="*/ 897499 w 1345387"/>
                <a:gd name="connsiteY8" fmla="*/ 892562 h 1338376"/>
                <a:gd name="connsiteX9" fmla="*/ 897499 w 1345387"/>
                <a:gd name="connsiteY9" fmla="*/ 436721 h 1338376"/>
                <a:gd name="connsiteX10" fmla="*/ 669576 w 1345387"/>
                <a:gd name="connsiteY10" fmla="*/ 342312 h 1338376"/>
                <a:gd name="connsiteX11" fmla="*/ 672693 w 1345387"/>
                <a:gd name="connsiteY11" fmla="*/ 0 h 1338376"/>
                <a:gd name="connsiteX12" fmla="*/ 1345387 w 1345387"/>
                <a:gd name="connsiteY12" fmla="*/ 672693 h 1338376"/>
                <a:gd name="connsiteX13" fmla="*/ 1345387 w 1345387"/>
                <a:gd name="connsiteY13" fmla="*/ 686708 h 1338376"/>
                <a:gd name="connsiteX14" fmla="*/ 672693 w 1345387"/>
                <a:gd name="connsiteY14" fmla="*/ 1338376 h 1338376"/>
                <a:gd name="connsiteX15" fmla="*/ 0 w 1345387"/>
                <a:gd name="connsiteY15" fmla="*/ 686708 h 1338376"/>
                <a:gd name="connsiteX16" fmla="*/ 0 w 1345387"/>
                <a:gd name="connsiteY16" fmla="*/ 672693 h 1338376"/>
                <a:gd name="connsiteX17" fmla="*/ 672693 w 1345387"/>
                <a:gd name="connsiteY17" fmla="*/ 0 h 13383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345387" h="1338376">
                  <a:moveTo>
                    <a:pt x="672694" y="487648"/>
                  </a:moveTo>
                  <a:cubicBezTo>
                    <a:pt x="772956" y="487648"/>
                    <a:pt x="854235" y="568927"/>
                    <a:pt x="854235" y="669189"/>
                  </a:cubicBezTo>
                  <a:cubicBezTo>
                    <a:pt x="854235" y="769451"/>
                    <a:pt x="772956" y="850730"/>
                    <a:pt x="672694" y="850730"/>
                  </a:cubicBezTo>
                  <a:cubicBezTo>
                    <a:pt x="572432" y="850730"/>
                    <a:pt x="491153" y="769451"/>
                    <a:pt x="491153" y="669189"/>
                  </a:cubicBezTo>
                  <a:cubicBezTo>
                    <a:pt x="491153" y="568927"/>
                    <a:pt x="572432" y="487648"/>
                    <a:pt x="672694" y="487648"/>
                  </a:cubicBezTo>
                  <a:close/>
                  <a:moveTo>
                    <a:pt x="669576" y="342312"/>
                  </a:moveTo>
                  <a:cubicBezTo>
                    <a:pt x="587085" y="342312"/>
                    <a:pt x="504595" y="373782"/>
                    <a:pt x="441658" y="436721"/>
                  </a:cubicBezTo>
                  <a:cubicBezTo>
                    <a:pt x="315778" y="562594"/>
                    <a:pt x="315778" y="766683"/>
                    <a:pt x="441651" y="892562"/>
                  </a:cubicBezTo>
                  <a:cubicBezTo>
                    <a:pt x="567531" y="1018442"/>
                    <a:pt x="771619" y="1018435"/>
                    <a:pt x="897499" y="892562"/>
                  </a:cubicBezTo>
                  <a:cubicBezTo>
                    <a:pt x="1023372" y="766683"/>
                    <a:pt x="1023372" y="562594"/>
                    <a:pt x="897499" y="436721"/>
                  </a:cubicBezTo>
                  <a:cubicBezTo>
                    <a:pt x="834559" y="373782"/>
                    <a:pt x="752067" y="342312"/>
                    <a:pt x="669576" y="342312"/>
                  </a:cubicBezTo>
                  <a:close/>
                  <a:moveTo>
                    <a:pt x="672693" y="0"/>
                  </a:moveTo>
                  <a:cubicBezTo>
                    <a:pt x="1037069" y="0"/>
                    <a:pt x="1338376" y="301307"/>
                    <a:pt x="1345387" y="672693"/>
                  </a:cubicBezTo>
                  <a:cubicBezTo>
                    <a:pt x="1345387" y="672693"/>
                    <a:pt x="1345387" y="679697"/>
                    <a:pt x="1345387" y="686708"/>
                  </a:cubicBezTo>
                  <a:cubicBezTo>
                    <a:pt x="1331372" y="1044072"/>
                    <a:pt x="1037069" y="1338376"/>
                    <a:pt x="672693" y="1338376"/>
                  </a:cubicBezTo>
                  <a:cubicBezTo>
                    <a:pt x="308318" y="1338376"/>
                    <a:pt x="7004" y="1051083"/>
                    <a:pt x="0" y="686708"/>
                  </a:cubicBezTo>
                  <a:cubicBezTo>
                    <a:pt x="0" y="686708"/>
                    <a:pt x="0" y="679697"/>
                    <a:pt x="0" y="672693"/>
                  </a:cubicBezTo>
                  <a:cubicBezTo>
                    <a:pt x="0" y="301307"/>
                    <a:pt x="301307" y="0"/>
                    <a:pt x="672693" y="0"/>
                  </a:cubicBezTo>
                  <a:close/>
                </a:path>
              </a:pathLst>
            </a:custGeom>
            <a:solidFill>
              <a:srgbClr val="37474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342" name="Group 341">
            <a:extLst>
              <a:ext uri="{FF2B5EF4-FFF2-40B4-BE49-F238E27FC236}">
                <a16:creationId xmlns:a16="http://schemas.microsoft.com/office/drawing/2014/main" id="{89B9F23C-F418-4E7C-94A3-BB4D41F0E41B}"/>
              </a:ext>
            </a:extLst>
          </p:cNvPr>
          <p:cNvGrpSpPr/>
          <p:nvPr/>
        </p:nvGrpSpPr>
        <p:grpSpPr>
          <a:xfrm>
            <a:off x="10168337" y="1024807"/>
            <a:ext cx="1473023" cy="2824848"/>
            <a:chOff x="5128701" y="2268749"/>
            <a:chExt cx="1934598" cy="3710020"/>
          </a:xfrm>
        </p:grpSpPr>
        <p:sp>
          <p:nvSpPr>
            <p:cNvPr id="343" name="Freeform: Shape 342">
              <a:extLst>
                <a:ext uri="{FF2B5EF4-FFF2-40B4-BE49-F238E27FC236}">
                  <a16:creationId xmlns:a16="http://schemas.microsoft.com/office/drawing/2014/main" id="{580A6345-AB29-4805-AE00-E49B872B7A86}"/>
                </a:ext>
              </a:extLst>
            </p:cNvPr>
            <p:cNvSpPr/>
            <p:nvPr/>
          </p:nvSpPr>
          <p:spPr>
            <a:xfrm>
              <a:off x="5128701" y="2268749"/>
              <a:ext cx="1934598" cy="3710020"/>
            </a:xfrm>
            <a:custGeom>
              <a:avLst/>
              <a:gdLst>
                <a:gd name="connsiteX0" fmla="*/ 3525853 w 3576119"/>
                <a:gd name="connsiteY0" fmla="*/ 2071735 h 6858000"/>
                <a:gd name="connsiteX1" fmla="*/ 3269338 w 3576119"/>
                <a:gd name="connsiteY1" fmla="*/ 1923861 h 6858000"/>
                <a:gd name="connsiteX2" fmla="*/ 3269338 w 3576119"/>
                <a:gd name="connsiteY2" fmla="*/ 948351 h 6858000"/>
                <a:gd name="connsiteX3" fmla="*/ 2320988 w 3576119"/>
                <a:gd name="connsiteY3" fmla="*/ 0 h 6858000"/>
                <a:gd name="connsiteX4" fmla="*/ 1364338 w 3576119"/>
                <a:gd name="connsiteY4" fmla="*/ 0 h 6858000"/>
                <a:gd name="connsiteX5" fmla="*/ 415988 w 3576119"/>
                <a:gd name="connsiteY5" fmla="*/ 948351 h 6858000"/>
                <a:gd name="connsiteX6" fmla="*/ 415988 w 3576119"/>
                <a:gd name="connsiteY6" fmla="*/ 1861996 h 6858000"/>
                <a:gd name="connsiteX7" fmla="*/ 51586 w 3576119"/>
                <a:gd name="connsiteY7" fmla="*/ 2071735 h 6858000"/>
                <a:gd name="connsiteX8" fmla="*/ 13863 w 3576119"/>
                <a:gd name="connsiteY8" fmla="*/ 2212818 h 6858000"/>
                <a:gd name="connsiteX9" fmla="*/ 15372 w 3576119"/>
                <a:gd name="connsiteY9" fmla="*/ 2215081 h 6858000"/>
                <a:gd name="connsiteX10" fmla="*/ 156455 w 3576119"/>
                <a:gd name="connsiteY10" fmla="*/ 2252804 h 6858000"/>
                <a:gd name="connsiteX11" fmla="*/ 415988 w 3576119"/>
                <a:gd name="connsiteY11" fmla="*/ 2102668 h 6858000"/>
                <a:gd name="connsiteX12" fmla="*/ 415988 w 3576119"/>
                <a:gd name="connsiteY12" fmla="*/ 6145794 h 6858000"/>
                <a:gd name="connsiteX13" fmla="*/ 1128194 w 3576119"/>
                <a:gd name="connsiteY13" fmla="*/ 6858000 h 6858000"/>
                <a:gd name="connsiteX14" fmla="*/ 2556378 w 3576119"/>
                <a:gd name="connsiteY14" fmla="*/ 6858000 h 6858000"/>
                <a:gd name="connsiteX15" fmla="*/ 3268584 w 3576119"/>
                <a:gd name="connsiteY15" fmla="*/ 6145794 h 6858000"/>
                <a:gd name="connsiteX16" fmla="*/ 3268584 w 3576119"/>
                <a:gd name="connsiteY16" fmla="*/ 2165287 h 6858000"/>
                <a:gd name="connsiteX17" fmla="*/ 3420984 w 3576119"/>
                <a:gd name="connsiteY17" fmla="*/ 2252804 h 6858000"/>
                <a:gd name="connsiteX18" fmla="*/ 3562067 w 3576119"/>
                <a:gd name="connsiteY18" fmla="*/ 2215081 h 6858000"/>
                <a:gd name="connsiteX19" fmla="*/ 3563576 w 3576119"/>
                <a:gd name="connsiteY19" fmla="*/ 2212818 h 6858000"/>
                <a:gd name="connsiteX20" fmla="*/ 3525853 w 3576119"/>
                <a:gd name="connsiteY20" fmla="*/ 2071735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3576119" h="6858000">
                  <a:moveTo>
                    <a:pt x="3525853" y="2071735"/>
                  </a:moveTo>
                  <a:lnTo>
                    <a:pt x="3269338" y="1923861"/>
                  </a:lnTo>
                  <a:lnTo>
                    <a:pt x="3269338" y="948351"/>
                  </a:lnTo>
                  <a:cubicBezTo>
                    <a:pt x="3268584" y="427022"/>
                    <a:pt x="2842317" y="0"/>
                    <a:pt x="2320988" y="0"/>
                  </a:cubicBezTo>
                  <a:lnTo>
                    <a:pt x="1364338" y="0"/>
                  </a:lnTo>
                  <a:cubicBezTo>
                    <a:pt x="843009" y="0"/>
                    <a:pt x="415988" y="427022"/>
                    <a:pt x="415988" y="948351"/>
                  </a:cubicBezTo>
                  <a:lnTo>
                    <a:pt x="415988" y="1861996"/>
                  </a:lnTo>
                  <a:lnTo>
                    <a:pt x="51586" y="2071735"/>
                  </a:lnTo>
                  <a:cubicBezTo>
                    <a:pt x="2546" y="2100404"/>
                    <a:pt x="-14806" y="2163778"/>
                    <a:pt x="13863" y="2212818"/>
                  </a:cubicBezTo>
                  <a:lnTo>
                    <a:pt x="15372" y="2215081"/>
                  </a:lnTo>
                  <a:cubicBezTo>
                    <a:pt x="44041" y="2264121"/>
                    <a:pt x="107415" y="2281473"/>
                    <a:pt x="156455" y="2252804"/>
                  </a:cubicBezTo>
                  <a:lnTo>
                    <a:pt x="415988" y="2102668"/>
                  </a:lnTo>
                  <a:lnTo>
                    <a:pt x="415988" y="6145794"/>
                  </a:lnTo>
                  <a:cubicBezTo>
                    <a:pt x="415988" y="6537357"/>
                    <a:pt x="736631" y="6858000"/>
                    <a:pt x="1128194" y="6858000"/>
                  </a:cubicBezTo>
                  <a:lnTo>
                    <a:pt x="2556378" y="6858000"/>
                  </a:lnTo>
                  <a:cubicBezTo>
                    <a:pt x="2947940" y="6858000"/>
                    <a:pt x="3268584" y="6537357"/>
                    <a:pt x="3268584" y="6145794"/>
                  </a:cubicBezTo>
                  <a:lnTo>
                    <a:pt x="3268584" y="2165287"/>
                  </a:lnTo>
                  <a:lnTo>
                    <a:pt x="3420984" y="2252804"/>
                  </a:lnTo>
                  <a:cubicBezTo>
                    <a:pt x="3470023" y="2281473"/>
                    <a:pt x="3533398" y="2264121"/>
                    <a:pt x="3562067" y="2215081"/>
                  </a:cubicBezTo>
                  <a:lnTo>
                    <a:pt x="3563576" y="2212818"/>
                  </a:lnTo>
                  <a:cubicBezTo>
                    <a:pt x="3591491" y="2163778"/>
                    <a:pt x="3574893" y="2100404"/>
                    <a:pt x="3525853" y="2071735"/>
                  </a:cubicBezTo>
                  <a:close/>
                </a:path>
              </a:pathLst>
            </a:custGeom>
            <a:solidFill>
              <a:schemeClr val="accent1"/>
            </a:solidFill>
            <a:ln w="7536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4" name="Freeform: Shape 343">
              <a:extLst>
                <a:ext uri="{FF2B5EF4-FFF2-40B4-BE49-F238E27FC236}">
                  <a16:creationId xmlns:a16="http://schemas.microsoft.com/office/drawing/2014/main" id="{00B15160-9EA6-4674-9E7A-0B1C98762F40}"/>
                </a:ext>
              </a:extLst>
            </p:cNvPr>
            <p:cNvSpPr/>
            <p:nvPr/>
          </p:nvSpPr>
          <p:spPr>
            <a:xfrm>
              <a:off x="5393519" y="3130339"/>
              <a:ext cx="1434249" cy="2777167"/>
            </a:xfrm>
            <a:custGeom>
              <a:avLst/>
              <a:gdLst>
                <a:gd name="connsiteX0" fmla="*/ 1286500 w 1434249"/>
                <a:gd name="connsiteY0" fmla="*/ 2633339 h 2777167"/>
                <a:gd name="connsiteX1" fmla="*/ 1295070 w 1434249"/>
                <a:gd name="connsiteY1" fmla="*/ 2664358 h 2777167"/>
                <a:gd name="connsiteX2" fmla="*/ 1263236 w 1434249"/>
                <a:gd name="connsiteY2" fmla="*/ 2715376 h 2777167"/>
                <a:gd name="connsiteX3" fmla="*/ 940803 w 1434249"/>
                <a:gd name="connsiteY3" fmla="*/ 2776598 h 2777167"/>
                <a:gd name="connsiteX4" fmla="*/ 932231 w 1434249"/>
                <a:gd name="connsiteY4" fmla="*/ 2754966 h 2777167"/>
                <a:gd name="connsiteX5" fmla="*/ 972230 w 1434249"/>
                <a:gd name="connsiteY5" fmla="*/ 2734150 h 2777167"/>
                <a:gd name="connsiteX6" fmla="*/ 1239563 w 1434249"/>
                <a:gd name="connsiteY6" fmla="*/ 2652930 h 2777167"/>
                <a:gd name="connsiteX7" fmla="*/ 1286500 w 1434249"/>
                <a:gd name="connsiteY7" fmla="*/ 2633339 h 2777167"/>
                <a:gd name="connsiteX8" fmla="*/ 154719 w 1434249"/>
                <a:gd name="connsiteY8" fmla="*/ 2633339 h 2777167"/>
                <a:gd name="connsiteX9" fmla="*/ 201655 w 1434249"/>
                <a:gd name="connsiteY9" fmla="*/ 2652930 h 2777167"/>
                <a:gd name="connsiteX10" fmla="*/ 468989 w 1434249"/>
                <a:gd name="connsiteY10" fmla="*/ 2734151 h 2777167"/>
                <a:gd name="connsiteX11" fmla="*/ 508987 w 1434249"/>
                <a:gd name="connsiteY11" fmla="*/ 2755374 h 2777167"/>
                <a:gd name="connsiteX12" fmla="*/ 500416 w 1434249"/>
                <a:gd name="connsiteY12" fmla="*/ 2777006 h 2777167"/>
                <a:gd name="connsiteX13" fmla="*/ 177983 w 1434249"/>
                <a:gd name="connsiteY13" fmla="*/ 2715784 h 2777167"/>
                <a:gd name="connsiteX14" fmla="*/ 146148 w 1434249"/>
                <a:gd name="connsiteY14" fmla="*/ 2664766 h 2777167"/>
                <a:gd name="connsiteX15" fmla="*/ 154719 w 1434249"/>
                <a:gd name="connsiteY15" fmla="*/ 2633339 h 2777167"/>
                <a:gd name="connsiteX16" fmla="*/ 1202934 w 1434249"/>
                <a:gd name="connsiteY16" fmla="*/ 1778176 h 2777167"/>
                <a:gd name="connsiteX17" fmla="*/ 1212627 w 1434249"/>
                <a:gd name="connsiteY17" fmla="*/ 1792971 h 2777167"/>
                <a:gd name="connsiteX18" fmla="*/ 1260380 w 1434249"/>
                <a:gd name="connsiteY18" fmla="*/ 2049285 h 2777167"/>
                <a:gd name="connsiteX19" fmla="*/ 1265686 w 1434249"/>
                <a:gd name="connsiteY19" fmla="*/ 2131730 h 2777167"/>
                <a:gd name="connsiteX20" fmla="*/ 1217525 w 1434249"/>
                <a:gd name="connsiteY20" fmla="*/ 2215808 h 2777167"/>
                <a:gd name="connsiteX21" fmla="*/ 919988 w 1434249"/>
                <a:gd name="connsiteY21" fmla="*/ 2313762 h 2777167"/>
                <a:gd name="connsiteX22" fmla="*/ 742853 w 1434249"/>
                <a:gd name="connsiteY22" fmla="*/ 2331721 h 2777167"/>
                <a:gd name="connsiteX23" fmla="*/ 230225 w 1434249"/>
                <a:gd name="connsiteY23" fmla="*/ 2219889 h 2777167"/>
                <a:gd name="connsiteX24" fmla="*/ 171044 w 1434249"/>
                <a:gd name="connsiteY24" fmla="*/ 2106426 h 2777167"/>
                <a:gd name="connsiteX25" fmla="*/ 204104 w 1434249"/>
                <a:gd name="connsiteY25" fmla="*/ 1875009 h 2777167"/>
                <a:gd name="connsiteX26" fmla="*/ 225736 w 1434249"/>
                <a:gd name="connsiteY26" fmla="*/ 1792563 h 2777167"/>
                <a:gd name="connsiteX27" fmla="*/ 249408 w 1434249"/>
                <a:gd name="connsiteY27" fmla="*/ 1780728 h 2777167"/>
                <a:gd name="connsiteX28" fmla="*/ 607758 w 1434249"/>
                <a:gd name="connsiteY28" fmla="*/ 1855825 h 2777167"/>
                <a:gd name="connsiteX29" fmla="*/ 1186506 w 1434249"/>
                <a:gd name="connsiteY29" fmla="*/ 1782360 h 2777167"/>
                <a:gd name="connsiteX30" fmla="*/ 1202934 w 1434249"/>
                <a:gd name="connsiteY30" fmla="*/ 1778176 h 2777167"/>
                <a:gd name="connsiteX31" fmla="*/ 1431187 w 1434249"/>
                <a:gd name="connsiteY31" fmla="*/ 1040510 h 2777167"/>
                <a:gd name="connsiteX32" fmla="*/ 1434248 w 1434249"/>
                <a:gd name="connsiteY32" fmla="*/ 1054234 h 2777167"/>
                <a:gd name="connsiteX33" fmla="*/ 1424045 w 1434249"/>
                <a:gd name="connsiteY33" fmla="*/ 1352178 h 2777167"/>
                <a:gd name="connsiteX34" fmla="*/ 1410984 w 1434249"/>
                <a:gd name="connsiteY34" fmla="*/ 1539107 h 2777167"/>
                <a:gd name="connsiteX35" fmla="*/ 1379149 w 1434249"/>
                <a:gd name="connsiteY35" fmla="*/ 1774606 h 2777167"/>
                <a:gd name="connsiteX36" fmla="*/ 1353027 w 1434249"/>
                <a:gd name="connsiteY36" fmla="*/ 1962760 h 2777167"/>
                <a:gd name="connsiteX37" fmla="*/ 1344865 w 1434249"/>
                <a:gd name="connsiteY37" fmla="*/ 1960719 h 2777167"/>
                <a:gd name="connsiteX38" fmla="*/ 1313845 w 1434249"/>
                <a:gd name="connsiteY38" fmla="*/ 1692978 h 2777167"/>
                <a:gd name="connsiteX39" fmla="*/ 1302417 w 1434249"/>
                <a:gd name="connsiteY39" fmla="*/ 1492171 h 2777167"/>
                <a:gd name="connsiteX40" fmla="*/ 1294663 w 1434249"/>
                <a:gd name="connsiteY40" fmla="*/ 1282794 h 2777167"/>
                <a:gd name="connsiteX41" fmla="*/ 1292622 w 1434249"/>
                <a:gd name="connsiteY41" fmla="*/ 1128924 h 2777167"/>
                <a:gd name="connsiteX42" fmla="*/ 1304866 w 1434249"/>
                <a:gd name="connsiteY42" fmla="*/ 1106067 h 2777167"/>
                <a:gd name="connsiteX43" fmla="*/ 1417106 w 1434249"/>
                <a:gd name="connsiteY43" fmla="*/ 1043622 h 2777167"/>
                <a:gd name="connsiteX44" fmla="*/ 1431187 w 1434249"/>
                <a:gd name="connsiteY44" fmla="*/ 1040510 h 2777167"/>
                <a:gd name="connsiteX45" fmla="*/ 4930 w 1434249"/>
                <a:gd name="connsiteY45" fmla="*/ 1039132 h 2777167"/>
                <a:gd name="connsiteX46" fmla="*/ 26154 w 1434249"/>
                <a:gd name="connsiteY46" fmla="*/ 1048111 h 2777167"/>
                <a:gd name="connsiteX47" fmla="*/ 124109 w 1434249"/>
                <a:gd name="connsiteY47" fmla="*/ 1101986 h 2777167"/>
                <a:gd name="connsiteX48" fmla="*/ 142476 w 1434249"/>
                <a:gd name="connsiteY48" fmla="*/ 1132596 h 2777167"/>
                <a:gd name="connsiteX49" fmla="*/ 140435 w 1434249"/>
                <a:gd name="connsiteY49" fmla="*/ 1375850 h 2777167"/>
                <a:gd name="connsiteX50" fmla="*/ 130231 w 1434249"/>
                <a:gd name="connsiteY50" fmla="*/ 1615022 h 2777167"/>
                <a:gd name="connsiteX51" fmla="*/ 95947 w 1434249"/>
                <a:gd name="connsiteY51" fmla="*/ 1978677 h 2777167"/>
                <a:gd name="connsiteX52" fmla="*/ 89417 w 1434249"/>
                <a:gd name="connsiteY52" fmla="*/ 1947250 h 2777167"/>
                <a:gd name="connsiteX53" fmla="*/ 59214 w 1434249"/>
                <a:gd name="connsiteY53" fmla="*/ 1778279 h 2777167"/>
                <a:gd name="connsiteX54" fmla="*/ 24521 w 1434249"/>
                <a:gd name="connsiteY54" fmla="*/ 1529720 h 2777167"/>
                <a:gd name="connsiteX55" fmla="*/ 12685 w 1434249"/>
                <a:gd name="connsiteY55" fmla="*/ 1365238 h 2777167"/>
                <a:gd name="connsiteX56" fmla="*/ 1257 w 1434249"/>
                <a:gd name="connsiteY56" fmla="*/ 1062396 h 2777167"/>
                <a:gd name="connsiteX57" fmla="*/ 4930 w 1434249"/>
                <a:gd name="connsiteY57" fmla="*/ 1039132 h 2777167"/>
                <a:gd name="connsiteX58" fmla="*/ 41255 w 1434249"/>
                <a:gd name="connsiteY58" fmla="*/ 224886 h 2777167"/>
                <a:gd name="connsiteX59" fmla="*/ 143291 w 1434249"/>
                <a:gd name="connsiteY59" fmla="*/ 999133 h 2777167"/>
                <a:gd name="connsiteX60" fmla="*/ 9011 w 1434249"/>
                <a:gd name="connsiteY60" fmla="*/ 908526 h 2777167"/>
                <a:gd name="connsiteX61" fmla="*/ 849 w 1434249"/>
                <a:gd name="connsiteY61" fmla="*/ 883221 h 2777167"/>
                <a:gd name="connsiteX62" fmla="*/ 8195 w 1434249"/>
                <a:gd name="connsiteY62" fmla="*/ 500791 h 2777167"/>
                <a:gd name="connsiteX63" fmla="*/ 41255 w 1434249"/>
                <a:gd name="connsiteY63" fmla="*/ 224886 h 2777167"/>
                <a:gd name="connsiteX64" fmla="*/ 1395067 w 1434249"/>
                <a:gd name="connsiteY64" fmla="*/ 224070 h 2777167"/>
                <a:gd name="connsiteX65" fmla="*/ 1407719 w 1434249"/>
                <a:gd name="connsiteY65" fmla="*/ 281210 h 2777167"/>
                <a:gd name="connsiteX66" fmla="*/ 1427718 w 1434249"/>
                <a:gd name="connsiteY66" fmla="*/ 440386 h 2777167"/>
                <a:gd name="connsiteX67" fmla="*/ 1434249 w 1434249"/>
                <a:gd name="connsiteY67" fmla="*/ 875466 h 2777167"/>
                <a:gd name="connsiteX68" fmla="*/ 1415882 w 1434249"/>
                <a:gd name="connsiteY68" fmla="*/ 918729 h 2777167"/>
                <a:gd name="connsiteX69" fmla="*/ 1311805 w 1434249"/>
                <a:gd name="connsiteY69" fmla="*/ 988522 h 2777167"/>
                <a:gd name="connsiteX70" fmla="*/ 1293030 w 1434249"/>
                <a:gd name="connsiteY70" fmla="*/ 979543 h 2777167"/>
                <a:gd name="connsiteX71" fmla="*/ 1301602 w 1434249"/>
                <a:gd name="connsiteY71" fmla="*/ 797919 h 2777167"/>
                <a:gd name="connsiteX72" fmla="*/ 1314662 w 1434249"/>
                <a:gd name="connsiteY72" fmla="*/ 640376 h 2777167"/>
                <a:gd name="connsiteX73" fmla="*/ 1349762 w 1434249"/>
                <a:gd name="connsiteY73" fmla="*/ 387327 h 2777167"/>
                <a:gd name="connsiteX74" fmla="*/ 1395067 w 1434249"/>
                <a:gd name="connsiteY74" fmla="*/ 224070 h 2777167"/>
                <a:gd name="connsiteX75" fmla="*/ 715915 w 1434249"/>
                <a:gd name="connsiteY75" fmla="*/ 0 h 2777167"/>
                <a:gd name="connsiteX76" fmla="*/ 1198340 w 1434249"/>
                <a:gd name="connsiteY76" fmla="*/ 55507 h 2777167"/>
                <a:gd name="connsiteX77" fmla="*/ 1306907 w 1434249"/>
                <a:gd name="connsiteY77" fmla="*/ 95914 h 2777167"/>
                <a:gd name="connsiteX78" fmla="*/ 1344456 w 1434249"/>
                <a:gd name="connsiteY78" fmla="*/ 175502 h 2777167"/>
                <a:gd name="connsiteX79" fmla="*/ 1219564 w 1434249"/>
                <a:gd name="connsiteY79" fmla="*/ 500384 h 2777167"/>
                <a:gd name="connsiteX80" fmla="*/ 1145690 w 1434249"/>
                <a:gd name="connsiteY80" fmla="*/ 537117 h 2777167"/>
                <a:gd name="connsiteX81" fmla="*/ 1013860 w 1434249"/>
                <a:gd name="connsiteY81" fmla="*/ 526913 h 2777167"/>
                <a:gd name="connsiteX82" fmla="*/ 639184 w 1434249"/>
                <a:gd name="connsiteY82" fmla="*/ 516710 h 2777167"/>
                <a:gd name="connsiteX83" fmla="*/ 290222 w 1434249"/>
                <a:gd name="connsiteY83" fmla="*/ 537525 h 2777167"/>
                <a:gd name="connsiteX84" fmla="*/ 220429 w 1434249"/>
                <a:gd name="connsiteY84" fmla="*/ 502833 h 2777167"/>
                <a:gd name="connsiteX85" fmla="*/ 93088 w 1434249"/>
                <a:gd name="connsiteY85" fmla="*/ 176318 h 2777167"/>
                <a:gd name="connsiteX86" fmla="*/ 135127 w 1434249"/>
                <a:gd name="connsiteY86" fmla="*/ 95097 h 2777167"/>
                <a:gd name="connsiteX87" fmla="*/ 391441 w 1434249"/>
                <a:gd name="connsiteY87" fmla="*/ 23264 h 2777167"/>
                <a:gd name="connsiteX88" fmla="*/ 715915 w 1434249"/>
                <a:gd name="connsiteY88" fmla="*/ 0 h 27771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</a:cxnLst>
              <a:rect l="l" t="t" r="r" b="b"/>
              <a:pathLst>
                <a:path w="1434249" h="2777167">
                  <a:moveTo>
                    <a:pt x="1286500" y="2633339"/>
                  </a:moveTo>
                  <a:cubicBezTo>
                    <a:pt x="1300376" y="2640277"/>
                    <a:pt x="1293846" y="2654562"/>
                    <a:pt x="1295070" y="2664358"/>
                  </a:cubicBezTo>
                  <a:cubicBezTo>
                    <a:pt x="1295070" y="2694561"/>
                    <a:pt x="1297927" y="2706397"/>
                    <a:pt x="1263236" y="2715376"/>
                  </a:cubicBezTo>
                  <a:cubicBezTo>
                    <a:pt x="1149363" y="2745579"/>
                    <a:pt x="1057939" y="2765170"/>
                    <a:pt x="940803" y="2776598"/>
                  </a:cubicBezTo>
                  <a:cubicBezTo>
                    <a:pt x="924476" y="2778230"/>
                    <a:pt x="927333" y="2767210"/>
                    <a:pt x="932231" y="2754966"/>
                  </a:cubicBezTo>
                  <a:cubicBezTo>
                    <a:pt x="940394" y="2734558"/>
                    <a:pt x="954679" y="2734967"/>
                    <a:pt x="972230" y="2734150"/>
                  </a:cubicBezTo>
                  <a:cubicBezTo>
                    <a:pt x="1083652" y="2719049"/>
                    <a:pt x="1130181" y="2705172"/>
                    <a:pt x="1239563" y="2652930"/>
                  </a:cubicBezTo>
                  <a:cubicBezTo>
                    <a:pt x="1249767" y="2647216"/>
                    <a:pt x="1273847" y="2626400"/>
                    <a:pt x="1286500" y="2633339"/>
                  </a:cubicBezTo>
                  <a:close/>
                  <a:moveTo>
                    <a:pt x="154719" y="2633339"/>
                  </a:moveTo>
                  <a:cubicBezTo>
                    <a:pt x="167779" y="2626400"/>
                    <a:pt x="191860" y="2646808"/>
                    <a:pt x="201655" y="2652930"/>
                  </a:cubicBezTo>
                  <a:cubicBezTo>
                    <a:pt x="311037" y="2705173"/>
                    <a:pt x="357158" y="2719049"/>
                    <a:pt x="468989" y="2734151"/>
                  </a:cubicBezTo>
                  <a:cubicBezTo>
                    <a:pt x="486539" y="2734967"/>
                    <a:pt x="500824" y="2734558"/>
                    <a:pt x="508987" y="2755374"/>
                  </a:cubicBezTo>
                  <a:cubicBezTo>
                    <a:pt x="513885" y="2767618"/>
                    <a:pt x="516742" y="2778638"/>
                    <a:pt x="500416" y="2777006"/>
                  </a:cubicBezTo>
                  <a:cubicBezTo>
                    <a:pt x="383279" y="2765578"/>
                    <a:pt x="291855" y="2745987"/>
                    <a:pt x="177983" y="2715784"/>
                  </a:cubicBezTo>
                  <a:cubicBezTo>
                    <a:pt x="143291" y="2706397"/>
                    <a:pt x="146148" y="2694561"/>
                    <a:pt x="146148" y="2664766"/>
                  </a:cubicBezTo>
                  <a:cubicBezTo>
                    <a:pt x="147372" y="2654562"/>
                    <a:pt x="141250" y="2640685"/>
                    <a:pt x="154719" y="2633339"/>
                  </a:cubicBezTo>
                  <a:close/>
                  <a:moveTo>
                    <a:pt x="1202934" y="1778176"/>
                  </a:moveTo>
                  <a:cubicBezTo>
                    <a:pt x="1206913" y="1779299"/>
                    <a:pt x="1209770" y="1783584"/>
                    <a:pt x="1212627" y="1792971"/>
                  </a:cubicBezTo>
                  <a:cubicBezTo>
                    <a:pt x="1237932" y="1876641"/>
                    <a:pt x="1252625" y="1962351"/>
                    <a:pt x="1260380" y="2049285"/>
                  </a:cubicBezTo>
                  <a:cubicBezTo>
                    <a:pt x="1262829" y="2076631"/>
                    <a:pt x="1264869" y="2103977"/>
                    <a:pt x="1265686" y="2131730"/>
                  </a:cubicBezTo>
                  <a:cubicBezTo>
                    <a:pt x="1266910" y="2169280"/>
                    <a:pt x="1247727" y="2199890"/>
                    <a:pt x="1217525" y="2215808"/>
                  </a:cubicBezTo>
                  <a:cubicBezTo>
                    <a:pt x="1123652" y="2264377"/>
                    <a:pt x="1023657" y="2294580"/>
                    <a:pt x="919988" y="2313762"/>
                  </a:cubicBezTo>
                  <a:cubicBezTo>
                    <a:pt x="854277" y="2326007"/>
                    <a:pt x="787749" y="2334986"/>
                    <a:pt x="742853" y="2331721"/>
                  </a:cubicBezTo>
                  <a:cubicBezTo>
                    <a:pt x="548169" y="2331721"/>
                    <a:pt x="384912" y="2294988"/>
                    <a:pt x="230225" y="2219889"/>
                  </a:cubicBezTo>
                  <a:cubicBezTo>
                    <a:pt x="182880" y="2197033"/>
                    <a:pt x="164922" y="2159484"/>
                    <a:pt x="171044" y="2106426"/>
                  </a:cubicBezTo>
                  <a:cubicBezTo>
                    <a:pt x="180024" y="2028878"/>
                    <a:pt x="187778" y="1951331"/>
                    <a:pt x="204104" y="1875009"/>
                  </a:cubicBezTo>
                  <a:cubicBezTo>
                    <a:pt x="209818" y="1847255"/>
                    <a:pt x="218797" y="1820317"/>
                    <a:pt x="225736" y="1792563"/>
                  </a:cubicBezTo>
                  <a:cubicBezTo>
                    <a:pt x="229001" y="1778279"/>
                    <a:pt x="236347" y="1774605"/>
                    <a:pt x="249408" y="1780728"/>
                  </a:cubicBezTo>
                  <a:cubicBezTo>
                    <a:pt x="363280" y="1833378"/>
                    <a:pt x="484091" y="1844397"/>
                    <a:pt x="607758" y="1855825"/>
                  </a:cubicBezTo>
                  <a:cubicBezTo>
                    <a:pt x="807340" y="1874600"/>
                    <a:pt x="1001209" y="1861131"/>
                    <a:pt x="1186506" y="1782360"/>
                  </a:cubicBezTo>
                  <a:cubicBezTo>
                    <a:pt x="1193852" y="1779095"/>
                    <a:pt x="1198954" y="1777054"/>
                    <a:pt x="1202934" y="1778176"/>
                  </a:cubicBezTo>
                  <a:close/>
                  <a:moveTo>
                    <a:pt x="1431187" y="1040510"/>
                  </a:moveTo>
                  <a:cubicBezTo>
                    <a:pt x="1433534" y="1042703"/>
                    <a:pt x="1434044" y="1047703"/>
                    <a:pt x="1434248" y="1054234"/>
                  </a:cubicBezTo>
                  <a:cubicBezTo>
                    <a:pt x="1434248" y="1156269"/>
                    <a:pt x="1430983" y="1250142"/>
                    <a:pt x="1424045" y="1352178"/>
                  </a:cubicBezTo>
                  <a:cubicBezTo>
                    <a:pt x="1419963" y="1414624"/>
                    <a:pt x="1416290" y="1477069"/>
                    <a:pt x="1410984" y="1539107"/>
                  </a:cubicBezTo>
                  <a:cubicBezTo>
                    <a:pt x="1404454" y="1617879"/>
                    <a:pt x="1388128" y="1696242"/>
                    <a:pt x="1379149" y="1774606"/>
                  </a:cubicBezTo>
                  <a:cubicBezTo>
                    <a:pt x="1371802" y="1837460"/>
                    <a:pt x="1362007" y="1900314"/>
                    <a:pt x="1353027" y="1962760"/>
                  </a:cubicBezTo>
                  <a:cubicBezTo>
                    <a:pt x="1351395" y="1973371"/>
                    <a:pt x="1348538" y="1942761"/>
                    <a:pt x="1344865" y="1960719"/>
                  </a:cubicBezTo>
                  <a:cubicBezTo>
                    <a:pt x="1330171" y="1852969"/>
                    <a:pt x="1319968" y="1793789"/>
                    <a:pt x="1313845" y="1692978"/>
                  </a:cubicBezTo>
                  <a:cubicBezTo>
                    <a:pt x="1310172" y="1626042"/>
                    <a:pt x="1308132" y="1558698"/>
                    <a:pt x="1302417" y="1492171"/>
                  </a:cubicBezTo>
                  <a:cubicBezTo>
                    <a:pt x="1295887" y="1419930"/>
                    <a:pt x="1302009" y="1355443"/>
                    <a:pt x="1294663" y="1282794"/>
                  </a:cubicBezTo>
                  <a:cubicBezTo>
                    <a:pt x="1289765" y="1231776"/>
                    <a:pt x="1293030" y="1180349"/>
                    <a:pt x="1292622" y="1128924"/>
                  </a:cubicBezTo>
                  <a:cubicBezTo>
                    <a:pt x="1292622" y="1118720"/>
                    <a:pt x="1295479" y="1111373"/>
                    <a:pt x="1304866" y="1106067"/>
                  </a:cubicBezTo>
                  <a:cubicBezTo>
                    <a:pt x="1339967" y="1085661"/>
                    <a:pt x="1382822" y="1064845"/>
                    <a:pt x="1417106" y="1043622"/>
                  </a:cubicBezTo>
                  <a:cubicBezTo>
                    <a:pt x="1424657" y="1038928"/>
                    <a:pt x="1428840" y="1038316"/>
                    <a:pt x="1431187" y="1040510"/>
                  </a:cubicBezTo>
                  <a:close/>
                  <a:moveTo>
                    <a:pt x="4930" y="1039132"/>
                  </a:moveTo>
                  <a:cubicBezTo>
                    <a:pt x="13094" y="1034234"/>
                    <a:pt x="19624" y="1044438"/>
                    <a:pt x="26154" y="1048111"/>
                  </a:cubicBezTo>
                  <a:cubicBezTo>
                    <a:pt x="56357" y="1065661"/>
                    <a:pt x="93906" y="1084435"/>
                    <a:pt x="124109" y="1101986"/>
                  </a:cubicBezTo>
                  <a:cubicBezTo>
                    <a:pt x="136762" y="1108924"/>
                    <a:pt x="142476" y="1117495"/>
                    <a:pt x="142476" y="1132596"/>
                  </a:cubicBezTo>
                  <a:cubicBezTo>
                    <a:pt x="141659" y="1216266"/>
                    <a:pt x="144925" y="1292180"/>
                    <a:pt x="140435" y="1375850"/>
                  </a:cubicBezTo>
                  <a:cubicBezTo>
                    <a:pt x="136762" y="1455438"/>
                    <a:pt x="135945" y="1535434"/>
                    <a:pt x="130231" y="1615022"/>
                  </a:cubicBezTo>
                  <a:cubicBezTo>
                    <a:pt x="121660" y="1736240"/>
                    <a:pt x="113089" y="1857867"/>
                    <a:pt x="95947" y="1978677"/>
                  </a:cubicBezTo>
                  <a:cubicBezTo>
                    <a:pt x="95947" y="1980310"/>
                    <a:pt x="93906" y="1940720"/>
                    <a:pt x="89417" y="1947250"/>
                  </a:cubicBezTo>
                  <a:cubicBezTo>
                    <a:pt x="75540" y="1875009"/>
                    <a:pt x="66969" y="1847255"/>
                    <a:pt x="59214" y="1778279"/>
                  </a:cubicBezTo>
                  <a:cubicBezTo>
                    <a:pt x="49827" y="1695426"/>
                    <a:pt x="32276" y="1612573"/>
                    <a:pt x="24521" y="1529720"/>
                  </a:cubicBezTo>
                  <a:cubicBezTo>
                    <a:pt x="19624" y="1475028"/>
                    <a:pt x="15134" y="1420337"/>
                    <a:pt x="12685" y="1365238"/>
                  </a:cubicBezTo>
                  <a:cubicBezTo>
                    <a:pt x="7788" y="1261570"/>
                    <a:pt x="4930" y="1166064"/>
                    <a:pt x="1257" y="1062396"/>
                  </a:cubicBezTo>
                  <a:cubicBezTo>
                    <a:pt x="849" y="1054641"/>
                    <a:pt x="-2824" y="1044029"/>
                    <a:pt x="4930" y="1039132"/>
                  </a:cubicBezTo>
                  <a:close/>
                  <a:moveTo>
                    <a:pt x="41255" y="224886"/>
                  </a:moveTo>
                  <a:cubicBezTo>
                    <a:pt x="120027" y="484057"/>
                    <a:pt x="137168" y="722412"/>
                    <a:pt x="143291" y="999133"/>
                  </a:cubicBezTo>
                  <a:cubicBezTo>
                    <a:pt x="97171" y="966074"/>
                    <a:pt x="49010" y="937504"/>
                    <a:pt x="9011" y="908526"/>
                  </a:cubicBezTo>
                  <a:cubicBezTo>
                    <a:pt x="441" y="901995"/>
                    <a:pt x="1257" y="892608"/>
                    <a:pt x="849" y="883221"/>
                  </a:cubicBezTo>
                  <a:cubicBezTo>
                    <a:pt x="-2416" y="751391"/>
                    <a:pt x="4522" y="632212"/>
                    <a:pt x="8195" y="500791"/>
                  </a:cubicBezTo>
                  <a:cubicBezTo>
                    <a:pt x="11053" y="403244"/>
                    <a:pt x="23296" y="321616"/>
                    <a:pt x="41255" y="224886"/>
                  </a:cubicBezTo>
                  <a:close/>
                  <a:moveTo>
                    <a:pt x="1395067" y="224070"/>
                  </a:moveTo>
                  <a:cubicBezTo>
                    <a:pt x="1408128" y="251416"/>
                    <a:pt x="1404862" y="259170"/>
                    <a:pt x="1407719" y="281210"/>
                  </a:cubicBezTo>
                  <a:cubicBezTo>
                    <a:pt x="1414249" y="333860"/>
                    <a:pt x="1425270" y="387327"/>
                    <a:pt x="1427718" y="440386"/>
                  </a:cubicBezTo>
                  <a:cubicBezTo>
                    <a:pt x="1434657" y="589358"/>
                    <a:pt x="1433841" y="726086"/>
                    <a:pt x="1434249" y="875466"/>
                  </a:cubicBezTo>
                  <a:cubicBezTo>
                    <a:pt x="1434249" y="893425"/>
                    <a:pt x="1430984" y="907710"/>
                    <a:pt x="1415882" y="918729"/>
                  </a:cubicBezTo>
                  <a:cubicBezTo>
                    <a:pt x="1383639" y="941586"/>
                    <a:pt x="1343640" y="964850"/>
                    <a:pt x="1311805" y="988522"/>
                  </a:cubicBezTo>
                  <a:cubicBezTo>
                    <a:pt x="1299153" y="997910"/>
                    <a:pt x="1290581" y="997501"/>
                    <a:pt x="1293030" y="979543"/>
                  </a:cubicBezTo>
                  <a:cubicBezTo>
                    <a:pt x="1301602" y="919138"/>
                    <a:pt x="1296296" y="858324"/>
                    <a:pt x="1301602" y="797919"/>
                  </a:cubicBezTo>
                  <a:cubicBezTo>
                    <a:pt x="1306499" y="741187"/>
                    <a:pt x="1309356" y="696699"/>
                    <a:pt x="1314662" y="640376"/>
                  </a:cubicBezTo>
                  <a:cubicBezTo>
                    <a:pt x="1322825" y="555482"/>
                    <a:pt x="1333437" y="470997"/>
                    <a:pt x="1349762" y="387327"/>
                  </a:cubicBezTo>
                  <a:cubicBezTo>
                    <a:pt x="1361191" y="328555"/>
                    <a:pt x="1375476" y="287332"/>
                    <a:pt x="1395067" y="224070"/>
                  </a:cubicBezTo>
                  <a:close/>
                  <a:moveTo>
                    <a:pt x="715915" y="0"/>
                  </a:moveTo>
                  <a:cubicBezTo>
                    <a:pt x="881621" y="6530"/>
                    <a:pt x="1042022" y="11428"/>
                    <a:pt x="1198340" y="55507"/>
                  </a:cubicBezTo>
                  <a:cubicBezTo>
                    <a:pt x="1235889" y="66119"/>
                    <a:pt x="1272214" y="78363"/>
                    <a:pt x="1306907" y="95914"/>
                  </a:cubicBezTo>
                  <a:cubicBezTo>
                    <a:pt x="1340374" y="113056"/>
                    <a:pt x="1350170" y="137544"/>
                    <a:pt x="1344456" y="175502"/>
                  </a:cubicBezTo>
                  <a:cubicBezTo>
                    <a:pt x="1327313" y="286108"/>
                    <a:pt x="1282418" y="408960"/>
                    <a:pt x="1219564" y="500384"/>
                  </a:cubicBezTo>
                  <a:cubicBezTo>
                    <a:pt x="1200789" y="527730"/>
                    <a:pt x="1175892" y="539158"/>
                    <a:pt x="1145690" y="537117"/>
                  </a:cubicBezTo>
                  <a:cubicBezTo>
                    <a:pt x="1101611" y="533852"/>
                    <a:pt x="1057939" y="529362"/>
                    <a:pt x="1013860" y="526913"/>
                  </a:cubicBezTo>
                  <a:cubicBezTo>
                    <a:pt x="888967" y="519975"/>
                    <a:pt x="764076" y="511404"/>
                    <a:pt x="639184" y="516710"/>
                  </a:cubicBezTo>
                  <a:cubicBezTo>
                    <a:pt x="522863" y="522016"/>
                    <a:pt x="406134" y="522832"/>
                    <a:pt x="290222" y="537525"/>
                  </a:cubicBezTo>
                  <a:cubicBezTo>
                    <a:pt x="261244" y="541199"/>
                    <a:pt x="237571" y="526506"/>
                    <a:pt x="220429" y="502833"/>
                  </a:cubicBezTo>
                  <a:cubicBezTo>
                    <a:pt x="154718" y="412225"/>
                    <a:pt x="111455" y="287333"/>
                    <a:pt x="93088" y="176318"/>
                  </a:cubicBezTo>
                  <a:cubicBezTo>
                    <a:pt x="86966" y="139177"/>
                    <a:pt x="100435" y="112648"/>
                    <a:pt x="135127" y="95097"/>
                  </a:cubicBezTo>
                  <a:cubicBezTo>
                    <a:pt x="215939" y="54691"/>
                    <a:pt x="303282" y="36733"/>
                    <a:pt x="391441" y="23264"/>
                  </a:cubicBezTo>
                  <a:cubicBezTo>
                    <a:pt x="500415" y="6530"/>
                    <a:pt x="611022" y="5306"/>
                    <a:pt x="715915" y="0"/>
                  </a:cubicBezTo>
                  <a:close/>
                </a:path>
              </a:pathLst>
            </a:custGeom>
            <a:solidFill>
              <a:schemeClr val="bg1"/>
            </a:solidFill>
            <a:ln w="7536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193761978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fontScale="92500" lnSpcReduction="20000"/>
          </a:bodyPr>
          <a:lstStyle/>
          <a:p>
            <a:pPr rtl="1"/>
            <a:r>
              <a:rPr lang="fa-IR" dirty="0">
                <a:cs typeface="B Nazanin" pitchFamily="2" charset="-78"/>
              </a:rPr>
              <a:t>اشکال کاملا قابل ویرایش</a:t>
            </a:r>
            <a:endParaRPr lang="en-US" dirty="0">
              <a:cs typeface="B Nazanin" pitchFamily="2" charset="-78"/>
            </a:endParaRP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DF53E99B-EB5C-4F39-8627-7A4B90BF9E2D}"/>
              </a:ext>
            </a:extLst>
          </p:cNvPr>
          <p:cNvGrpSpPr/>
          <p:nvPr/>
        </p:nvGrpSpPr>
        <p:grpSpPr>
          <a:xfrm>
            <a:off x="68000" y="1088115"/>
            <a:ext cx="4551453" cy="2500714"/>
            <a:chOff x="-548507" y="477868"/>
            <a:chExt cx="11570449" cy="6357177"/>
          </a:xfrm>
        </p:grpSpPr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F28852A3-5375-4EEC-9E29-9643FCF604C9}"/>
                </a:ext>
              </a:extLst>
            </p:cNvPr>
            <p:cNvSpPr/>
            <p:nvPr/>
          </p:nvSpPr>
          <p:spPr>
            <a:xfrm>
              <a:off x="-482765" y="6440599"/>
              <a:ext cx="11438966" cy="394446"/>
            </a:xfrm>
            <a:custGeom>
              <a:avLst/>
              <a:gdLst>
                <a:gd name="connsiteX0" fmla="*/ 1605439 w 1657350"/>
                <a:gd name="connsiteY0" fmla="*/ 54769 h 57150"/>
                <a:gd name="connsiteX1" fmla="*/ 1652111 w 1657350"/>
                <a:gd name="connsiteY1" fmla="*/ 22384 h 57150"/>
                <a:gd name="connsiteX2" fmla="*/ 1652111 w 1657350"/>
                <a:gd name="connsiteY2" fmla="*/ 22384 h 57150"/>
                <a:gd name="connsiteX3" fmla="*/ 1636871 w 1657350"/>
                <a:gd name="connsiteY3" fmla="*/ 7144 h 57150"/>
                <a:gd name="connsiteX4" fmla="*/ 44291 w 1657350"/>
                <a:gd name="connsiteY4" fmla="*/ 12859 h 57150"/>
                <a:gd name="connsiteX5" fmla="*/ 23336 w 1657350"/>
                <a:gd name="connsiteY5" fmla="*/ 12859 h 57150"/>
                <a:gd name="connsiteX6" fmla="*/ 7144 w 1657350"/>
                <a:gd name="connsiteY6" fmla="*/ 26194 h 57150"/>
                <a:gd name="connsiteX7" fmla="*/ 7144 w 1657350"/>
                <a:gd name="connsiteY7" fmla="*/ 26194 h 57150"/>
                <a:gd name="connsiteX8" fmla="*/ 50959 w 1657350"/>
                <a:gd name="connsiteY8" fmla="*/ 53816 h 57150"/>
                <a:gd name="connsiteX9" fmla="*/ 51911 w 1657350"/>
                <a:gd name="connsiteY9" fmla="*/ 54769 h 57150"/>
                <a:gd name="connsiteX10" fmla="*/ 51911 w 1657350"/>
                <a:gd name="connsiteY10" fmla="*/ 54769 h 57150"/>
                <a:gd name="connsiteX11" fmla="*/ 56674 w 1657350"/>
                <a:gd name="connsiteY11" fmla="*/ 54769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57350" h="57150">
                  <a:moveTo>
                    <a:pt x="1605439" y="54769"/>
                  </a:moveTo>
                  <a:cubicBezTo>
                    <a:pt x="1605439" y="54769"/>
                    <a:pt x="1638776" y="50959"/>
                    <a:pt x="1652111" y="22384"/>
                  </a:cubicBezTo>
                  <a:lnTo>
                    <a:pt x="1652111" y="22384"/>
                  </a:lnTo>
                  <a:cubicBezTo>
                    <a:pt x="1652111" y="13811"/>
                    <a:pt x="1645444" y="7144"/>
                    <a:pt x="1636871" y="7144"/>
                  </a:cubicBezTo>
                  <a:lnTo>
                    <a:pt x="44291" y="12859"/>
                  </a:lnTo>
                  <a:lnTo>
                    <a:pt x="23336" y="12859"/>
                  </a:lnTo>
                  <a:cubicBezTo>
                    <a:pt x="14764" y="12859"/>
                    <a:pt x="7144" y="18574"/>
                    <a:pt x="7144" y="26194"/>
                  </a:cubicBezTo>
                  <a:lnTo>
                    <a:pt x="7144" y="26194"/>
                  </a:lnTo>
                  <a:cubicBezTo>
                    <a:pt x="17621" y="45244"/>
                    <a:pt x="40481" y="51911"/>
                    <a:pt x="50959" y="53816"/>
                  </a:cubicBezTo>
                  <a:lnTo>
                    <a:pt x="51911" y="54769"/>
                  </a:lnTo>
                  <a:cubicBezTo>
                    <a:pt x="51911" y="54769"/>
                    <a:pt x="51911" y="54769"/>
                    <a:pt x="51911" y="54769"/>
                  </a:cubicBezTo>
                  <a:lnTo>
                    <a:pt x="56674" y="54769"/>
                  </a:lnTo>
                </a:path>
              </a:pathLst>
            </a:custGeom>
            <a:solidFill>
              <a:srgbClr val="5F676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D3540B61-E964-4FA6-BFF0-6DF55C8371B1}"/>
                </a:ext>
              </a:extLst>
            </p:cNvPr>
            <p:cNvSpPr/>
            <p:nvPr/>
          </p:nvSpPr>
          <p:spPr>
            <a:xfrm>
              <a:off x="700575" y="477868"/>
              <a:ext cx="9072285" cy="5916709"/>
            </a:xfrm>
            <a:custGeom>
              <a:avLst/>
              <a:gdLst>
                <a:gd name="connsiteX0" fmla="*/ 1311116 w 1314450"/>
                <a:gd name="connsiteY0" fmla="*/ 813911 h 857250"/>
                <a:gd name="connsiteX1" fmla="*/ 1281589 w 1314450"/>
                <a:gd name="connsiteY1" fmla="*/ 852964 h 857250"/>
                <a:gd name="connsiteX2" fmla="*/ 36671 w 1314450"/>
                <a:gd name="connsiteY2" fmla="*/ 852964 h 857250"/>
                <a:gd name="connsiteX3" fmla="*/ 7144 w 1314450"/>
                <a:gd name="connsiteY3" fmla="*/ 813911 h 857250"/>
                <a:gd name="connsiteX4" fmla="*/ 7144 w 1314450"/>
                <a:gd name="connsiteY4" fmla="*/ 46196 h 857250"/>
                <a:gd name="connsiteX5" fmla="*/ 36671 w 1314450"/>
                <a:gd name="connsiteY5" fmla="*/ 7144 h 857250"/>
                <a:gd name="connsiteX6" fmla="*/ 1281589 w 1314450"/>
                <a:gd name="connsiteY6" fmla="*/ 7144 h 857250"/>
                <a:gd name="connsiteX7" fmla="*/ 1311116 w 1314450"/>
                <a:gd name="connsiteY7" fmla="*/ 46196 h 857250"/>
                <a:gd name="connsiteX8" fmla="*/ 1311116 w 1314450"/>
                <a:gd name="connsiteY8" fmla="*/ 813911 h 857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14450" h="857250">
                  <a:moveTo>
                    <a:pt x="1311116" y="813911"/>
                  </a:moveTo>
                  <a:cubicBezTo>
                    <a:pt x="1311116" y="834866"/>
                    <a:pt x="1297781" y="852964"/>
                    <a:pt x="1281589" y="852964"/>
                  </a:cubicBezTo>
                  <a:lnTo>
                    <a:pt x="36671" y="852964"/>
                  </a:lnTo>
                  <a:cubicBezTo>
                    <a:pt x="20479" y="852964"/>
                    <a:pt x="7144" y="835819"/>
                    <a:pt x="7144" y="813911"/>
                  </a:cubicBezTo>
                  <a:lnTo>
                    <a:pt x="7144" y="46196"/>
                  </a:lnTo>
                  <a:cubicBezTo>
                    <a:pt x="7144" y="25241"/>
                    <a:pt x="20479" y="7144"/>
                    <a:pt x="36671" y="7144"/>
                  </a:cubicBezTo>
                  <a:lnTo>
                    <a:pt x="1281589" y="7144"/>
                  </a:lnTo>
                  <a:cubicBezTo>
                    <a:pt x="1297781" y="7144"/>
                    <a:pt x="1311116" y="24289"/>
                    <a:pt x="1311116" y="46196"/>
                  </a:cubicBezTo>
                  <a:lnTo>
                    <a:pt x="1311116" y="813911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416BC11E-15E6-464C-8CB1-E9722CE8BA92}"/>
                </a:ext>
              </a:extLst>
            </p:cNvPr>
            <p:cNvSpPr/>
            <p:nvPr/>
          </p:nvSpPr>
          <p:spPr>
            <a:xfrm>
              <a:off x="1088451" y="839448"/>
              <a:ext cx="8283390" cy="5062073"/>
            </a:xfrm>
            <a:custGeom>
              <a:avLst/>
              <a:gdLst>
                <a:gd name="connsiteX0" fmla="*/ 7144 w 1200150"/>
                <a:gd name="connsiteY0" fmla="*/ 7144 h 733425"/>
                <a:gd name="connsiteX1" fmla="*/ 1196816 w 1200150"/>
                <a:gd name="connsiteY1" fmla="*/ 7144 h 733425"/>
                <a:gd name="connsiteX2" fmla="*/ 1196816 w 1200150"/>
                <a:gd name="connsiteY2" fmla="*/ 730091 h 733425"/>
                <a:gd name="connsiteX3" fmla="*/ 7144 w 1200150"/>
                <a:gd name="connsiteY3" fmla="*/ 730091 h 733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00150" h="733425">
                  <a:moveTo>
                    <a:pt x="7144" y="7144"/>
                  </a:moveTo>
                  <a:lnTo>
                    <a:pt x="1196816" y="7144"/>
                  </a:lnTo>
                  <a:lnTo>
                    <a:pt x="1196816" y="730091"/>
                  </a:lnTo>
                  <a:lnTo>
                    <a:pt x="7144" y="730091"/>
                  </a:lnTo>
                  <a:close/>
                </a:path>
              </a:pathLst>
            </a:custGeom>
            <a:solidFill>
              <a:srgbClr val="F2F2F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99EAE0E3-2EAF-4822-ABEE-AA0989843956}"/>
                </a:ext>
              </a:extLst>
            </p:cNvPr>
            <p:cNvSpPr/>
            <p:nvPr/>
          </p:nvSpPr>
          <p:spPr>
            <a:xfrm>
              <a:off x="-548507" y="6164484"/>
              <a:ext cx="11570449" cy="460187"/>
            </a:xfrm>
            <a:custGeom>
              <a:avLst/>
              <a:gdLst>
                <a:gd name="connsiteX0" fmla="*/ 50006 w 1676400"/>
                <a:gd name="connsiteY0" fmla="*/ 7144 h 66675"/>
                <a:gd name="connsiteX1" fmla="*/ 1630204 w 1676400"/>
                <a:gd name="connsiteY1" fmla="*/ 7144 h 66675"/>
                <a:gd name="connsiteX2" fmla="*/ 1672114 w 1676400"/>
                <a:gd name="connsiteY2" fmla="*/ 49054 h 66675"/>
                <a:gd name="connsiteX3" fmla="*/ 1672114 w 1676400"/>
                <a:gd name="connsiteY3" fmla="*/ 57626 h 66675"/>
                <a:gd name="connsiteX4" fmla="*/ 1656874 w 1676400"/>
                <a:gd name="connsiteY4" fmla="*/ 62389 h 66675"/>
                <a:gd name="connsiteX5" fmla="*/ 1654016 w 1676400"/>
                <a:gd name="connsiteY5" fmla="*/ 62389 h 66675"/>
                <a:gd name="connsiteX6" fmla="*/ 29051 w 1676400"/>
                <a:gd name="connsiteY6" fmla="*/ 62389 h 66675"/>
                <a:gd name="connsiteX7" fmla="*/ 21431 w 1676400"/>
                <a:gd name="connsiteY7" fmla="*/ 63341 h 66675"/>
                <a:gd name="connsiteX8" fmla="*/ 7144 w 1676400"/>
                <a:gd name="connsiteY8" fmla="*/ 55721 h 66675"/>
                <a:gd name="connsiteX9" fmla="*/ 7144 w 1676400"/>
                <a:gd name="connsiteY9" fmla="*/ 48101 h 66675"/>
                <a:gd name="connsiteX10" fmla="*/ 50006 w 1676400"/>
                <a:gd name="connsiteY10" fmla="*/ 7144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76400" h="66675">
                  <a:moveTo>
                    <a:pt x="50006" y="7144"/>
                  </a:moveTo>
                  <a:lnTo>
                    <a:pt x="1630204" y="7144"/>
                  </a:lnTo>
                  <a:cubicBezTo>
                    <a:pt x="1653064" y="7144"/>
                    <a:pt x="1672114" y="26194"/>
                    <a:pt x="1672114" y="49054"/>
                  </a:cubicBezTo>
                  <a:lnTo>
                    <a:pt x="1672114" y="57626"/>
                  </a:lnTo>
                  <a:cubicBezTo>
                    <a:pt x="1672114" y="57626"/>
                    <a:pt x="1674019" y="64294"/>
                    <a:pt x="1656874" y="62389"/>
                  </a:cubicBezTo>
                  <a:cubicBezTo>
                    <a:pt x="1655921" y="62389"/>
                    <a:pt x="1654969" y="62389"/>
                    <a:pt x="1654016" y="62389"/>
                  </a:cubicBezTo>
                  <a:lnTo>
                    <a:pt x="29051" y="62389"/>
                  </a:lnTo>
                  <a:cubicBezTo>
                    <a:pt x="26194" y="62389"/>
                    <a:pt x="24289" y="62389"/>
                    <a:pt x="21431" y="63341"/>
                  </a:cubicBezTo>
                  <a:cubicBezTo>
                    <a:pt x="16669" y="64294"/>
                    <a:pt x="8096" y="64294"/>
                    <a:pt x="7144" y="55721"/>
                  </a:cubicBezTo>
                  <a:lnTo>
                    <a:pt x="7144" y="48101"/>
                  </a:lnTo>
                  <a:cubicBezTo>
                    <a:pt x="8096" y="25241"/>
                    <a:pt x="26194" y="7144"/>
                    <a:pt x="50006" y="7144"/>
                  </a:cubicBez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335ED4B6-79BA-495C-952A-F325611AAE62}"/>
                </a:ext>
              </a:extLst>
            </p:cNvPr>
            <p:cNvSpPr/>
            <p:nvPr/>
          </p:nvSpPr>
          <p:spPr>
            <a:xfrm>
              <a:off x="4438629" y="6215033"/>
              <a:ext cx="1618413" cy="184076"/>
            </a:xfrm>
            <a:custGeom>
              <a:avLst/>
              <a:gdLst>
                <a:gd name="connsiteX0" fmla="*/ 1478513 w 1618413"/>
                <a:gd name="connsiteY0" fmla="*/ 177499 h 184076"/>
                <a:gd name="connsiteX1" fmla="*/ 1485084 w 1618413"/>
                <a:gd name="connsiteY1" fmla="*/ 177499 h 184076"/>
                <a:gd name="connsiteX2" fmla="*/ 1502686 w 1618413"/>
                <a:gd name="connsiteY2" fmla="*/ 178122 h 184076"/>
                <a:gd name="connsiteX3" fmla="*/ 1499879 w 1618413"/>
                <a:gd name="connsiteY3" fmla="*/ 178526 h 184076"/>
                <a:gd name="connsiteX4" fmla="*/ 1478513 w 1618413"/>
                <a:gd name="connsiteY4" fmla="*/ 177499 h 184076"/>
                <a:gd name="connsiteX5" fmla="*/ 84799 w 1618413"/>
                <a:gd name="connsiteY5" fmla="*/ 170928 h 184076"/>
                <a:gd name="connsiteX6" fmla="*/ 117666 w 1618413"/>
                <a:gd name="connsiteY6" fmla="*/ 177499 h 184076"/>
                <a:gd name="connsiteX7" fmla="*/ 104518 w 1618413"/>
                <a:gd name="connsiteY7" fmla="*/ 177499 h 184076"/>
                <a:gd name="connsiteX8" fmla="*/ 84799 w 1618413"/>
                <a:gd name="connsiteY8" fmla="*/ 170928 h 184076"/>
                <a:gd name="connsiteX9" fmla="*/ 1603418 w 1618413"/>
                <a:gd name="connsiteY9" fmla="*/ 0 h 184076"/>
                <a:gd name="connsiteX10" fmla="*/ 1616567 w 1618413"/>
                <a:gd name="connsiteY10" fmla="*/ 0 h 184076"/>
                <a:gd name="connsiteX11" fmla="*/ 1511177 w 1618413"/>
                <a:gd name="connsiteY11" fmla="*/ 178423 h 184076"/>
                <a:gd name="connsiteX12" fmla="*/ 1502686 w 1618413"/>
                <a:gd name="connsiteY12" fmla="*/ 178122 h 184076"/>
                <a:gd name="connsiteX13" fmla="*/ 1521501 w 1618413"/>
                <a:gd name="connsiteY13" fmla="*/ 175419 h 184076"/>
                <a:gd name="connsiteX14" fmla="*/ 1603418 w 1618413"/>
                <a:gd name="connsiteY14" fmla="*/ 6571 h 184076"/>
                <a:gd name="connsiteX15" fmla="*/ 5911 w 1618413"/>
                <a:gd name="connsiteY15" fmla="*/ 0 h 184076"/>
                <a:gd name="connsiteX16" fmla="*/ 19060 w 1618413"/>
                <a:gd name="connsiteY16" fmla="*/ 6571 h 184076"/>
                <a:gd name="connsiteX17" fmla="*/ 91379 w 1618413"/>
                <a:gd name="connsiteY17" fmla="*/ 184076 h 184076"/>
                <a:gd name="connsiteX18" fmla="*/ 5911 w 1618413"/>
                <a:gd name="connsiteY18" fmla="*/ 0 h 1840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618413" h="184076">
                  <a:moveTo>
                    <a:pt x="1478513" y="177499"/>
                  </a:moveTo>
                  <a:lnTo>
                    <a:pt x="1485084" y="177499"/>
                  </a:lnTo>
                  <a:lnTo>
                    <a:pt x="1502686" y="178122"/>
                  </a:lnTo>
                  <a:lnTo>
                    <a:pt x="1499879" y="178526"/>
                  </a:lnTo>
                  <a:cubicBezTo>
                    <a:pt x="1487142" y="179142"/>
                    <a:pt x="1478513" y="177499"/>
                    <a:pt x="1478513" y="177499"/>
                  </a:cubicBezTo>
                  <a:close/>
                  <a:moveTo>
                    <a:pt x="84799" y="170928"/>
                  </a:moveTo>
                  <a:cubicBezTo>
                    <a:pt x="97947" y="177499"/>
                    <a:pt x="104518" y="177499"/>
                    <a:pt x="117666" y="177499"/>
                  </a:cubicBezTo>
                  <a:lnTo>
                    <a:pt x="104518" y="177499"/>
                  </a:lnTo>
                  <a:cubicBezTo>
                    <a:pt x="97947" y="177499"/>
                    <a:pt x="91370" y="177499"/>
                    <a:pt x="84799" y="170928"/>
                  </a:cubicBezTo>
                  <a:close/>
                  <a:moveTo>
                    <a:pt x="1603418" y="0"/>
                  </a:moveTo>
                  <a:lnTo>
                    <a:pt x="1616567" y="0"/>
                  </a:lnTo>
                  <a:cubicBezTo>
                    <a:pt x="1631361" y="152847"/>
                    <a:pt x="1553705" y="176266"/>
                    <a:pt x="1511177" y="178423"/>
                  </a:cubicBezTo>
                  <a:lnTo>
                    <a:pt x="1502686" y="178122"/>
                  </a:lnTo>
                  <a:lnTo>
                    <a:pt x="1521501" y="175419"/>
                  </a:lnTo>
                  <a:cubicBezTo>
                    <a:pt x="1560791" y="165788"/>
                    <a:pt x="1611636" y="129836"/>
                    <a:pt x="1603418" y="6571"/>
                  </a:cubicBezTo>
                  <a:close/>
                  <a:moveTo>
                    <a:pt x="5911" y="0"/>
                  </a:moveTo>
                  <a:lnTo>
                    <a:pt x="19060" y="6571"/>
                  </a:lnTo>
                  <a:cubicBezTo>
                    <a:pt x="19060" y="6571"/>
                    <a:pt x="-20385" y="144631"/>
                    <a:pt x="91379" y="184076"/>
                  </a:cubicBezTo>
                  <a:cubicBezTo>
                    <a:pt x="-33534" y="151202"/>
                    <a:pt x="5911" y="0"/>
                    <a:pt x="5911" y="0"/>
                  </a:cubicBezTo>
                  <a:close/>
                </a:path>
              </a:pathLst>
            </a:custGeom>
            <a:solidFill>
              <a:srgbClr val="4D4D4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23" name="Group 22">
              <a:extLst>
                <a:ext uri="{FF2B5EF4-FFF2-40B4-BE49-F238E27FC236}">
                  <a16:creationId xmlns:a16="http://schemas.microsoft.com/office/drawing/2014/main" id="{04305980-5073-489D-88E6-3C4206CB97C8}"/>
                </a:ext>
              </a:extLst>
            </p:cNvPr>
            <p:cNvGrpSpPr/>
            <p:nvPr/>
          </p:nvGrpSpPr>
          <p:grpSpPr>
            <a:xfrm>
              <a:off x="1606" y="6382978"/>
              <a:ext cx="413937" cy="115242"/>
              <a:chOff x="5955" y="6353672"/>
              <a:chExt cx="413937" cy="115242"/>
            </a:xfrm>
          </p:grpSpPr>
          <p:sp>
            <p:nvSpPr>
              <p:cNvPr id="28" name="Rectangle: Rounded Corners 27">
                <a:extLst>
                  <a:ext uri="{FF2B5EF4-FFF2-40B4-BE49-F238E27FC236}">
                    <a16:creationId xmlns:a16="http://schemas.microsoft.com/office/drawing/2014/main" id="{05FE3BAB-67AA-4A93-A378-A96C2DE64C91}"/>
                  </a:ext>
                </a:extLst>
              </p:cNvPr>
              <p:cNvSpPr/>
              <p:nvPr/>
            </p:nvSpPr>
            <p:spPr>
              <a:xfrm>
                <a:off x="5955" y="6353672"/>
                <a:ext cx="413937" cy="115242"/>
              </a:xfrm>
              <a:prstGeom prst="roundRect">
                <a:avLst>
                  <a:gd name="adj" fmla="val 28154"/>
                </a:avLst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9" name="Rectangle: Rounded Corners 28">
                <a:extLst>
                  <a:ext uri="{FF2B5EF4-FFF2-40B4-BE49-F238E27FC236}">
                    <a16:creationId xmlns:a16="http://schemas.microsoft.com/office/drawing/2014/main" id="{BEB7959B-03BC-409F-8210-282B6E88A9F1}"/>
                  </a:ext>
                </a:extLst>
              </p:cNvPr>
              <p:cNvSpPr/>
              <p:nvPr/>
            </p:nvSpPr>
            <p:spPr>
              <a:xfrm>
                <a:off x="99417" y="6382279"/>
                <a:ext cx="227012" cy="55272"/>
              </a:xfrm>
              <a:prstGeom prst="roundRect">
                <a:avLst>
                  <a:gd name="adj" fmla="val 28154"/>
                </a:avLst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24" name="Group 23">
              <a:extLst>
                <a:ext uri="{FF2B5EF4-FFF2-40B4-BE49-F238E27FC236}">
                  <a16:creationId xmlns:a16="http://schemas.microsoft.com/office/drawing/2014/main" id="{8674A0E0-9FEF-4973-9334-6EF05A29FAEC}"/>
                </a:ext>
              </a:extLst>
            </p:cNvPr>
            <p:cNvGrpSpPr/>
            <p:nvPr/>
          </p:nvGrpSpPr>
          <p:grpSpPr>
            <a:xfrm>
              <a:off x="9855291" y="6381600"/>
              <a:ext cx="885989" cy="115242"/>
              <a:chOff x="5955" y="6353672"/>
              <a:chExt cx="413937" cy="115242"/>
            </a:xfrm>
          </p:grpSpPr>
          <p:sp>
            <p:nvSpPr>
              <p:cNvPr id="26" name="Rectangle: Rounded Corners 25">
                <a:extLst>
                  <a:ext uri="{FF2B5EF4-FFF2-40B4-BE49-F238E27FC236}">
                    <a16:creationId xmlns:a16="http://schemas.microsoft.com/office/drawing/2014/main" id="{2D8E9D11-0FAD-4785-BD88-41C264547F01}"/>
                  </a:ext>
                </a:extLst>
              </p:cNvPr>
              <p:cNvSpPr/>
              <p:nvPr/>
            </p:nvSpPr>
            <p:spPr>
              <a:xfrm>
                <a:off x="5955" y="6353672"/>
                <a:ext cx="413937" cy="115242"/>
              </a:xfrm>
              <a:prstGeom prst="roundRect">
                <a:avLst>
                  <a:gd name="adj" fmla="val 28154"/>
                </a:avLst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7" name="Rectangle: Rounded Corners 26">
                <a:extLst>
                  <a:ext uri="{FF2B5EF4-FFF2-40B4-BE49-F238E27FC236}">
                    <a16:creationId xmlns:a16="http://schemas.microsoft.com/office/drawing/2014/main" id="{15499783-0771-4627-A237-65C6F3F96B89}"/>
                  </a:ext>
                </a:extLst>
              </p:cNvPr>
              <p:cNvSpPr/>
              <p:nvPr/>
            </p:nvSpPr>
            <p:spPr>
              <a:xfrm>
                <a:off x="84761" y="6382279"/>
                <a:ext cx="256326" cy="55272"/>
              </a:xfrm>
              <a:prstGeom prst="roundRect">
                <a:avLst>
                  <a:gd name="adj" fmla="val 28154"/>
                </a:avLst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570999E2-58FA-43E3-BCE2-4FACB83866A6}"/>
                </a:ext>
              </a:extLst>
            </p:cNvPr>
            <p:cNvSpPr/>
            <p:nvPr/>
          </p:nvSpPr>
          <p:spPr>
            <a:xfrm>
              <a:off x="3892805" y="496953"/>
              <a:ext cx="5479036" cy="5431217"/>
            </a:xfrm>
            <a:custGeom>
              <a:avLst/>
              <a:gdLst>
                <a:gd name="connsiteX0" fmla="*/ 2567127 w 4009217"/>
                <a:gd name="connsiteY0" fmla="*/ 30683 h 4295590"/>
                <a:gd name="connsiteX1" fmla="*/ 3798529 w 4009217"/>
                <a:gd name="connsiteY1" fmla="*/ 30683 h 4295590"/>
                <a:gd name="connsiteX2" fmla="*/ 4007172 w 4009217"/>
                <a:gd name="connsiteY2" fmla="*/ 272054 h 4295590"/>
                <a:gd name="connsiteX3" fmla="*/ 3998990 w 4009217"/>
                <a:gd name="connsiteY3" fmla="*/ 4268999 h 4295590"/>
                <a:gd name="connsiteX4" fmla="*/ 30683 w 4009217"/>
                <a:gd name="connsiteY4" fmla="*/ 4268999 h 4295590"/>
                <a:gd name="connsiteX0" fmla="*/ 2536444 w 3976489"/>
                <a:gd name="connsiteY0" fmla="*/ 0 h 4238316"/>
                <a:gd name="connsiteX1" fmla="*/ 3976489 w 3976489"/>
                <a:gd name="connsiteY1" fmla="*/ 241371 h 4238316"/>
                <a:gd name="connsiteX2" fmla="*/ 3968307 w 3976489"/>
                <a:gd name="connsiteY2" fmla="*/ 4238316 h 4238316"/>
                <a:gd name="connsiteX3" fmla="*/ 0 w 3976489"/>
                <a:gd name="connsiteY3" fmla="*/ 4238316 h 4238316"/>
                <a:gd name="connsiteX0" fmla="*/ 2536444 w 3976489"/>
                <a:gd name="connsiteY0" fmla="*/ 0 h 4238316"/>
                <a:gd name="connsiteX1" fmla="*/ 3976489 w 3976489"/>
                <a:gd name="connsiteY1" fmla="*/ 213683 h 4238316"/>
                <a:gd name="connsiteX2" fmla="*/ 3968307 w 3976489"/>
                <a:gd name="connsiteY2" fmla="*/ 4238316 h 4238316"/>
                <a:gd name="connsiteX3" fmla="*/ 0 w 3976489"/>
                <a:gd name="connsiteY3" fmla="*/ 4238316 h 4238316"/>
                <a:gd name="connsiteX0" fmla="*/ 2473335 w 3976489"/>
                <a:gd name="connsiteY0" fmla="*/ 0 h 4035268"/>
                <a:gd name="connsiteX1" fmla="*/ 3976489 w 3976489"/>
                <a:gd name="connsiteY1" fmla="*/ 10635 h 4035268"/>
                <a:gd name="connsiteX2" fmla="*/ 3968307 w 3976489"/>
                <a:gd name="connsiteY2" fmla="*/ 4035268 h 4035268"/>
                <a:gd name="connsiteX3" fmla="*/ 0 w 3976489"/>
                <a:gd name="connsiteY3" fmla="*/ 4035268 h 4035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976489" h="4035268">
                  <a:moveTo>
                    <a:pt x="2473335" y="0"/>
                  </a:moveTo>
                  <a:lnTo>
                    <a:pt x="3976489" y="10635"/>
                  </a:lnTo>
                  <a:cubicBezTo>
                    <a:pt x="3973762" y="1342950"/>
                    <a:pt x="3971034" y="2702953"/>
                    <a:pt x="3968307" y="4035268"/>
                  </a:cubicBezTo>
                  <a:lnTo>
                    <a:pt x="0" y="4035268"/>
                  </a:lnTo>
                </a:path>
              </a:pathLst>
            </a:custGeom>
            <a:solidFill>
              <a:srgbClr val="999999">
                <a:alpha val="1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9243B100-F62E-42EB-9697-1BDD06BD1782}"/>
              </a:ext>
            </a:extLst>
          </p:cNvPr>
          <p:cNvGrpSpPr/>
          <p:nvPr/>
        </p:nvGrpSpPr>
        <p:grpSpPr>
          <a:xfrm>
            <a:off x="5150196" y="1156368"/>
            <a:ext cx="1412585" cy="2636480"/>
            <a:chOff x="3501573" y="3178068"/>
            <a:chExt cx="1340594" cy="2737840"/>
          </a:xfrm>
        </p:grpSpPr>
        <p:sp>
          <p:nvSpPr>
            <p:cNvPr id="6" name="Freeform: Shape 5">
              <a:extLst>
                <a:ext uri="{FF2B5EF4-FFF2-40B4-BE49-F238E27FC236}">
                  <a16:creationId xmlns:a16="http://schemas.microsoft.com/office/drawing/2014/main" id="{896D8A7C-5091-4EF2-B30C-F4F70EED3EF7}"/>
                </a:ext>
              </a:extLst>
            </p:cNvPr>
            <p:cNvSpPr/>
            <p:nvPr/>
          </p:nvSpPr>
          <p:spPr>
            <a:xfrm>
              <a:off x="3504728" y="3612346"/>
              <a:ext cx="62939" cy="220286"/>
            </a:xfrm>
            <a:custGeom>
              <a:avLst/>
              <a:gdLst>
                <a:gd name="connsiteX0" fmla="*/ 12859 w 19050"/>
                <a:gd name="connsiteY0" fmla="*/ 68104 h 66675"/>
                <a:gd name="connsiteX1" fmla="*/ 12859 w 19050"/>
                <a:gd name="connsiteY1" fmla="*/ 68104 h 66675"/>
                <a:gd name="connsiteX2" fmla="*/ 7144 w 19050"/>
                <a:gd name="connsiteY2" fmla="*/ 62389 h 66675"/>
                <a:gd name="connsiteX3" fmla="*/ 7144 w 19050"/>
                <a:gd name="connsiteY3" fmla="*/ 12859 h 66675"/>
                <a:gd name="connsiteX4" fmla="*/ 12859 w 19050"/>
                <a:gd name="connsiteY4" fmla="*/ 7144 h 66675"/>
                <a:gd name="connsiteX5" fmla="*/ 12859 w 19050"/>
                <a:gd name="connsiteY5" fmla="*/ 7144 h 66675"/>
                <a:gd name="connsiteX6" fmla="*/ 18574 w 19050"/>
                <a:gd name="connsiteY6" fmla="*/ 12859 h 66675"/>
                <a:gd name="connsiteX7" fmla="*/ 18574 w 19050"/>
                <a:gd name="connsiteY7" fmla="*/ 62389 h 66675"/>
                <a:gd name="connsiteX8" fmla="*/ 12859 w 19050"/>
                <a:gd name="connsiteY8" fmla="*/ 68104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9050" h="66675">
                  <a:moveTo>
                    <a:pt x="12859" y="68104"/>
                  </a:moveTo>
                  <a:lnTo>
                    <a:pt x="12859" y="68104"/>
                  </a:lnTo>
                  <a:cubicBezTo>
                    <a:pt x="10001" y="68104"/>
                    <a:pt x="7144" y="65246"/>
                    <a:pt x="7144" y="62389"/>
                  </a:cubicBezTo>
                  <a:lnTo>
                    <a:pt x="7144" y="12859"/>
                  </a:lnTo>
                  <a:cubicBezTo>
                    <a:pt x="7144" y="10001"/>
                    <a:pt x="10001" y="7144"/>
                    <a:pt x="12859" y="7144"/>
                  </a:cubicBezTo>
                  <a:lnTo>
                    <a:pt x="12859" y="7144"/>
                  </a:lnTo>
                  <a:cubicBezTo>
                    <a:pt x="15716" y="7144"/>
                    <a:pt x="18574" y="10001"/>
                    <a:pt x="18574" y="12859"/>
                  </a:cubicBezTo>
                  <a:lnTo>
                    <a:pt x="18574" y="62389"/>
                  </a:lnTo>
                  <a:cubicBezTo>
                    <a:pt x="18574" y="65246"/>
                    <a:pt x="15716" y="68104"/>
                    <a:pt x="12859" y="68104"/>
                  </a:cubicBezTo>
                  <a:close/>
                </a:path>
              </a:pathLst>
            </a:custGeom>
            <a:solidFill>
              <a:srgbClr val="80808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D65A5C01-765E-403E-809D-5FD7B7C51CB4}"/>
                </a:ext>
              </a:extLst>
            </p:cNvPr>
            <p:cNvSpPr/>
            <p:nvPr/>
          </p:nvSpPr>
          <p:spPr>
            <a:xfrm>
              <a:off x="3501573" y="3832632"/>
              <a:ext cx="62939" cy="220286"/>
            </a:xfrm>
            <a:custGeom>
              <a:avLst/>
              <a:gdLst>
                <a:gd name="connsiteX0" fmla="*/ 12859 w 19050"/>
                <a:gd name="connsiteY0" fmla="*/ 68104 h 66675"/>
                <a:gd name="connsiteX1" fmla="*/ 12859 w 19050"/>
                <a:gd name="connsiteY1" fmla="*/ 68104 h 66675"/>
                <a:gd name="connsiteX2" fmla="*/ 7144 w 19050"/>
                <a:gd name="connsiteY2" fmla="*/ 62389 h 66675"/>
                <a:gd name="connsiteX3" fmla="*/ 7144 w 19050"/>
                <a:gd name="connsiteY3" fmla="*/ 12859 h 66675"/>
                <a:gd name="connsiteX4" fmla="*/ 12859 w 19050"/>
                <a:gd name="connsiteY4" fmla="*/ 7144 h 66675"/>
                <a:gd name="connsiteX5" fmla="*/ 12859 w 19050"/>
                <a:gd name="connsiteY5" fmla="*/ 7144 h 66675"/>
                <a:gd name="connsiteX6" fmla="*/ 18574 w 19050"/>
                <a:gd name="connsiteY6" fmla="*/ 12859 h 66675"/>
                <a:gd name="connsiteX7" fmla="*/ 18574 w 19050"/>
                <a:gd name="connsiteY7" fmla="*/ 62389 h 66675"/>
                <a:gd name="connsiteX8" fmla="*/ 12859 w 19050"/>
                <a:gd name="connsiteY8" fmla="*/ 68104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9050" h="66675">
                  <a:moveTo>
                    <a:pt x="12859" y="68104"/>
                  </a:moveTo>
                  <a:lnTo>
                    <a:pt x="12859" y="68104"/>
                  </a:lnTo>
                  <a:cubicBezTo>
                    <a:pt x="10001" y="68104"/>
                    <a:pt x="7144" y="65246"/>
                    <a:pt x="7144" y="62389"/>
                  </a:cubicBezTo>
                  <a:lnTo>
                    <a:pt x="7144" y="12859"/>
                  </a:lnTo>
                  <a:cubicBezTo>
                    <a:pt x="7144" y="10001"/>
                    <a:pt x="10001" y="7144"/>
                    <a:pt x="12859" y="7144"/>
                  </a:cubicBezTo>
                  <a:lnTo>
                    <a:pt x="12859" y="7144"/>
                  </a:lnTo>
                  <a:cubicBezTo>
                    <a:pt x="15716" y="7144"/>
                    <a:pt x="18574" y="10001"/>
                    <a:pt x="18574" y="12859"/>
                  </a:cubicBezTo>
                  <a:lnTo>
                    <a:pt x="18574" y="62389"/>
                  </a:lnTo>
                  <a:cubicBezTo>
                    <a:pt x="18574" y="65246"/>
                    <a:pt x="15716" y="68104"/>
                    <a:pt x="12859" y="68104"/>
                  </a:cubicBezTo>
                  <a:close/>
                </a:path>
              </a:pathLst>
            </a:custGeom>
            <a:solidFill>
              <a:srgbClr val="80808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1054E630-614B-4F30-819E-9877C4DE4839}"/>
                </a:ext>
              </a:extLst>
            </p:cNvPr>
            <p:cNvSpPr/>
            <p:nvPr/>
          </p:nvSpPr>
          <p:spPr>
            <a:xfrm>
              <a:off x="4776089" y="3829487"/>
              <a:ext cx="62939" cy="220286"/>
            </a:xfrm>
            <a:custGeom>
              <a:avLst/>
              <a:gdLst>
                <a:gd name="connsiteX0" fmla="*/ 12859 w 19050"/>
                <a:gd name="connsiteY0" fmla="*/ 68104 h 66675"/>
                <a:gd name="connsiteX1" fmla="*/ 12859 w 19050"/>
                <a:gd name="connsiteY1" fmla="*/ 68104 h 66675"/>
                <a:gd name="connsiteX2" fmla="*/ 7144 w 19050"/>
                <a:gd name="connsiteY2" fmla="*/ 62389 h 66675"/>
                <a:gd name="connsiteX3" fmla="*/ 7144 w 19050"/>
                <a:gd name="connsiteY3" fmla="*/ 12859 h 66675"/>
                <a:gd name="connsiteX4" fmla="*/ 12859 w 19050"/>
                <a:gd name="connsiteY4" fmla="*/ 7144 h 66675"/>
                <a:gd name="connsiteX5" fmla="*/ 12859 w 19050"/>
                <a:gd name="connsiteY5" fmla="*/ 7144 h 66675"/>
                <a:gd name="connsiteX6" fmla="*/ 18574 w 19050"/>
                <a:gd name="connsiteY6" fmla="*/ 12859 h 66675"/>
                <a:gd name="connsiteX7" fmla="*/ 18574 w 19050"/>
                <a:gd name="connsiteY7" fmla="*/ 62389 h 66675"/>
                <a:gd name="connsiteX8" fmla="*/ 12859 w 19050"/>
                <a:gd name="connsiteY8" fmla="*/ 68104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9050" h="66675">
                  <a:moveTo>
                    <a:pt x="12859" y="68104"/>
                  </a:moveTo>
                  <a:lnTo>
                    <a:pt x="12859" y="68104"/>
                  </a:lnTo>
                  <a:cubicBezTo>
                    <a:pt x="10001" y="68104"/>
                    <a:pt x="7144" y="65246"/>
                    <a:pt x="7144" y="62389"/>
                  </a:cubicBezTo>
                  <a:lnTo>
                    <a:pt x="7144" y="12859"/>
                  </a:lnTo>
                  <a:cubicBezTo>
                    <a:pt x="7144" y="10001"/>
                    <a:pt x="10001" y="7144"/>
                    <a:pt x="12859" y="7144"/>
                  </a:cubicBezTo>
                  <a:lnTo>
                    <a:pt x="12859" y="7144"/>
                  </a:lnTo>
                  <a:cubicBezTo>
                    <a:pt x="15716" y="7144"/>
                    <a:pt x="18574" y="10001"/>
                    <a:pt x="18574" y="12859"/>
                  </a:cubicBezTo>
                  <a:lnTo>
                    <a:pt x="18574" y="62389"/>
                  </a:lnTo>
                  <a:cubicBezTo>
                    <a:pt x="19526" y="65246"/>
                    <a:pt x="16669" y="68104"/>
                    <a:pt x="12859" y="68104"/>
                  </a:cubicBezTo>
                  <a:close/>
                </a:path>
              </a:pathLst>
            </a:custGeom>
            <a:solidFill>
              <a:srgbClr val="80808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4C6E9C72-1F1D-4A39-8013-47396F95E350}"/>
                </a:ext>
              </a:extLst>
            </p:cNvPr>
            <p:cNvSpPr/>
            <p:nvPr/>
          </p:nvSpPr>
          <p:spPr>
            <a:xfrm>
              <a:off x="3520451" y="3178068"/>
              <a:ext cx="1321716" cy="2737840"/>
            </a:xfrm>
            <a:custGeom>
              <a:avLst/>
              <a:gdLst>
                <a:gd name="connsiteX0" fmla="*/ 350044 w 400050"/>
                <a:gd name="connsiteY0" fmla="*/ 7144 h 828675"/>
                <a:gd name="connsiteX1" fmla="*/ 53816 w 400050"/>
                <a:gd name="connsiteY1" fmla="*/ 7144 h 828675"/>
                <a:gd name="connsiteX2" fmla="*/ 7144 w 400050"/>
                <a:gd name="connsiteY2" fmla="*/ 53816 h 828675"/>
                <a:gd name="connsiteX3" fmla="*/ 7144 w 400050"/>
                <a:gd name="connsiteY3" fmla="*/ 781526 h 828675"/>
                <a:gd name="connsiteX4" fmla="*/ 53816 w 400050"/>
                <a:gd name="connsiteY4" fmla="*/ 828199 h 828675"/>
                <a:gd name="connsiteX5" fmla="*/ 350044 w 400050"/>
                <a:gd name="connsiteY5" fmla="*/ 828199 h 828675"/>
                <a:gd name="connsiteX6" fmla="*/ 396716 w 400050"/>
                <a:gd name="connsiteY6" fmla="*/ 781526 h 828675"/>
                <a:gd name="connsiteX7" fmla="*/ 396716 w 400050"/>
                <a:gd name="connsiteY7" fmla="*/ 53816 h 828675"/>
                <a:gd name="connsiteX8" fmla="*/ 350044 w 400050"/>
                <a:gd name="connsiteY8" fmla="*/ 7144 h 828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00050" h="828675">
                  <a:moveTo>
                    <a:pt x="350044" y="7144"/>
                  </a:moveTo>
                  <a:lnTo>
                    <a:pt x="53816" y="7144"/>
                  </a:lnTo>
                  <a:cubicBezTo>
                    <a:pt x="28099" y="7144"/>
                    <a:pt x="7144" y="28099"/>
                    <a:pt x="7144" y="53816"/>
                  </a:cubicBezTo>
                  <a:lnTo>
                    <a:pt x="7144" y="781526"/>
                  </a:lnTo>
                  <a:cubicBezTo>
                    <a:pt x="7144" y="807244"/>
                    <a:pt x="28099" y="828199"/>
                    <a:pt x="53816" y="828199"/>
                  </a:cubicBezTo>
                  <a:lnTo>
                    <a:pt x="350044" y="828199"/>
                  </a:lnTo>
                  <a:cubicBezTo>
                    <a:pt x="375761" y="828199"/>
                    <a:pt x="396716" y="807244"/>
                    <a:pt x="396716" y="781526"/>
                  </a:cubicBezTo>
                  <a:lnTo>
                    <a:pt x="396716" y="53816"/>
                  </a:lnTo>
                  <a:cubicBezTo>
                    <a:pt x="396716" y="28099"/>
                    <a:pt x="375761" y="7144"/>
                    <a:pt x="350044" y="7144"/>
                  </a:cubicBezTo>
                  <a:close/>
                </a:path>
              </a:pathLst>
            </a:custGeom>
            <a:solidFill>
              <a:srgbClr val="80808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77110CC4-5F4A-4A99-AC8F-CB751BBEFD68}"/>
                </a:ext>
              </a:extLst>
            </p:cNvPr>
            <p:cNvSpPr/>
            <p:nvPr/>
          </p:nvSpPr>
          <p:spPr>
            <a:xfrm>
              <a:off x="3529897" y="3190652"/>
              <a:ext cx="1290246" cy="2706371"/>
            </a:xfrm>
            <a:custGeom>
              <a:avLst/>
              <a:gdLst>
                <a:gd name="connsiteX0" fmla="*/ 345281 w 390525"/>
                <a:gd name="connsiteY0" fmla="*/ 7144 h 819150"/>
                <a:gd name="connsiteX1" fmla="*/ 52864 w 390525"/>
                <a:gd name="connsiteY1" fmla="*/ 7144 h 819150"/>
                <a:gd name="connsiteX2" fmla="*/ 7144 w 390525"/>
                <a:gd name="connsiteY2" fmla="*/ 52864 h 819150"/>
                <a:gd name="connsiteX3" fmla="*/ 7144 w 390525"/>
                <a:gd name="connsiteY3" fmla="*/ 772954 h 819150"/>
                <a:gd name="connsiteX4" fmla="*/ 52864 w 390525"/>
                <a:gd name="connsiteY4" fmla="*/ 818674 h 819150"/>
                <a:gd name="connsiteX5" fmla="*/ 345281 w 390525"/>
                <a:gd name="connsiteY5" fmla="*/ 818674 h 819150"/>
                <a:gd name="connsiteX6" fmla="*/ 391001 w 390525"/>
                <a:gd name="connsiteY6" fmla="*/ 772954 h 819150"/>
                <a:gd name="connsiteX7" fmla="*/ 391001 w 390525"/>
                <a:gd name="connsiteY7" fmla="*/ 52864 h 819150"/>
                <a:gd name="connsiteX8" fmla="*/ 345281 w 390525"/>
                <a:gd name="connsiteY8" fmla="*/ 7144 h 819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90525" h="819150">
                  <a:moveTo>
                    <a:pt x="345281" y="7144"/>
                  </a:moveTo>
                  <a:lnTo>
                    <a:pt x="52864" y="7144"/>
                  </a:lnTo>
                  <a:cubicBezTo>
                    <a:pt x="27146" y="7144"/>
                    <a:pt x="7144" y="27146"/>
                    <a:pt x="7144" y="52864"/>
                  </a:cubicBezTo>
                  <a:lnTo>
                    <a:pt x="7144" y="772954"/>
                  </a:lnTo>
                  <a:cubicBezTo>
                    <a:pt x="7144" y="798671"/>
                    <a:pt x="27146" y="818674"/>
                    <a:pt x="52864" y="818674"/>
                  </a:cubicBezTo>
                  <a:lnTo>
                    <a:pt x="345281" y="818674"/>
                  </a:lnTo>
                  <a:cubicBezTo>
                    <a:pt x="370999" y="818674"/>
                    <a:pt x="391001" y="798671"/>
                    <a:pt x="391001" y="772954"/>
                  </a:cubicBezTo>
                  <a:lnTo>
                    <a:pt x="391001" y="52864"/>
                  </a:lnTo>
                  <a:cubicBezTo>
                    <a:pt x="391001" y="28099"/>
                    <a:pt x="370046" y="7144"/>
                    <a:pt x="345281" y="7144"/>
                  </a:cubicBezTo>
                  <a:close/>
                </a:path>
              </a:pathLst>
            </a:custGeom>
            <a:solidFill>
              <a:srgbClr val="1A1A1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AAEC0EAD-6363-4925-9931-BAD31CECF86A}"/>
                </a:ext>
              </a:extLst>
            </p:cNvPr>
            <p:cNvSpPr/>
            <p:nvPr/>
          </p:nvSpPr>
          <p:spPr>
            <a:xfrm>
              <a:off x="3627447" y="3596610"/>
              <a:ext cx="1101430" cy="1951104"/>
            </a:xfrm>
            <a:custGeom>
              <a:avLst/>
              <a:gdLst>
                <a:gd name="connsiteX0" fmla="*/ 7144 w 333375"/>
                <a:gd name="connsiteY0" fmla="*/ 7144 h 590550"/>
                <a:gd name="connsiteX1" fmla="*/ 331946 w 333375"/>
                <a:gd name="connsiteY1" fmla="*/ 7144 h 590550"/>
                <a:gd name="connsiteX2" fmla="*/ 331946 w 333375"/>
                <a:gd name="connsiteY2" fmla="*/ 586264 h 590550"/>
                <a:gd name="connsiteX3" fmla="*/ 7144 w 333375"/>
                <a:gd name="connsiteY3" fmla="*/ 586264 h 590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3375" h="590550">
                  <a:moveTo>
                    <a:pt x="7144" y="7144"/>
                  </a:moveTo>
                  <a:lnTo>
                    <a:pt x="331946" y="7144"/>
                  </a:lnTo>
                  <a:lnTo>
                    <a:pt x="331946" y="586264"/>
                  </a:lnTo>
                  <a:lnTo>
                    <a:pt x="7144" y="58626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A4322DBE-09AC-4997-8244-CF6C48219924}"/>
                </a:ext>
              </a:extLst>
            </p:cNvPr>
            <p:cNvGrpSpPr/>
            <p:nvPr/>
          </p:nvGrpSpPr>
          <p:grpSpPr>
            <a:xfrm>
              <a:off x="4088508" y="5635852"/>
              <a:ext cx="173080" cy="173080"/>
              <a:chOff x="6768665" y="6038214"/>
              <a:chExt cx="147968" cy="147968"/>
            </a:xfrm>
          </p:grpSpPr>
          <p:sp>
            <p:nvSpPr>
              <p:cNvPr id="16" name="Oval 15">
                <a:extLst>
                  <a:ext uri="{FF2B5EF4-FFF2-40B4-BE49-F238E27FC236}">
                    <a16:creationId xmlns:a16="http://schemas.microsoft.com/office/drawing/2014/main" id="{3C6F9EAA-AB93-4126-99A3-E37C36B2873F}"/>
                  </a:ext>
                </a:extLst>
              </p:cNvPr>
              <p:cNvSpPr/>
              <p:nvPr/>
            </p:nvSpPr>
            <p:spPr>
              <a:xfrm>
                <a:off x="6768665" y="6038214"/>
                <a:ext cx="147968" cy="147968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" name="Oval 16">
                <a:extLst>
                  <a:ext uri="{FF2B5EF4-FFF2-40B4-BE49-F238E27FC236}">
                    <a16:creationId xmlns:a16="http://schemas.microsoft.com/office/drawing/2014/main" id="{FDB268E2-05C7-484A-9337-53D87582D38C}"/>
                  </a:ext>
                </a:extLst>
              </p:cNvPr>
              <p:cNvSpPr/>
              <p:nvPr/>
            </p:nvSpPr>
            <p:spPr>
              <a:xfrm>
                <a:off x="6802088" y="6071634"/>
                <a:ext cx="81180" cy="81180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3DA80144-707A-439F-AF3D-7374EBE45639}"/>
                </a:ext>
              </a:extLst>
            </p:cNvPr>
            <p:cNvSpPr/>
            <p:nvPr/>
          </p:nvSpPr>
          <p:spPr>
            <a:xfrm>
              <a:off x="3821102" y="3628406"/>
              <a:ext cx="906450" cy="1887518"/>
            </a:xfrm>
            <a:custGeom>
              <a:avLst/>
              <a:gdLst>
                <a:gd name="connsiteX0" fmla="*/ 614149 w 1119116"/>
                <a:gd name="connsiteY0" fmla="*/ 0 h 2330356"/>
                <a:gd name="connsiteX1" fmla="*/ 1115704 w 1119116"/>
                <a:gd name="connsiteY1" fmla="*/ 6824 h 2330356"/>
                <a:gd name="connsiteX2" fmla="*/ 1119116 w 1119116"/>
                <a:gd name="connsiteY2" fmla="*/ 2330356 h 2330356"/>
                <a:gd name="connsiteX3" fmla="*/ 0 w 1119116"/>
                <a:gd name="connsiteY3" fmla="*/ 2330356 h 2330356"/>
                <a:gd name="connsiteX4" fmla="*/ 614149 w 1119116"/>
                <a:gd name="connsiteY4" fmla="*/ 0 h 2330356"/>
                <a:gd name="connsiteX0" fmla="*/ 614149 w 1119116"/>
                <a:gd name="connsiteY0" fmla="*/ 0 h 2330356"/>
                <a:gd name="connsiteX1" fmla="*/ 1115704 w 1119116"/>
                <a:gd name="connsiteY1" fmla="*/ 3412 h 2330356"/>
                <a:gd name="connsiteX2" fmla="*/ 1119116 w 1119116"/>
                <a:gd name="connsiteY2" fmla="*/ 2330356 h 2330356"/>
                <a:gd name="connsiteX3" fmla="*/ 0 w 1119116"/>
                <a:gd name="connsiteY3" fmla="*/ 2330356 h 2330356"/>
                <a:gd name="connsiteX4" fmla="*/ 614149 w 1119116"/>
                <a:gd name="connsiteY4" fmla="*/ 0 h 23303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19116" h="2330356">
                  <a:moveTo>
                    <a:pt x="614149" y="0"/>
                  </a:moveTo>
                  <a:lnTo>
                    <a:pt x="1115704" y="3412"/>
                  </a:lnTo>
                  <a:cubicBezTo>
                    <a:pt x="1116841" y="777923"/>
                    <a:pt x="1117979" y="1555845"/>
                    <a:pt x="1119116" y="2330356"/>
                  </a:cubicBezTo>
                  <a:lnTo>
                    <a:pt x="0" y="2330356"/>
                  </a:lnTo>
                  <a:lnTo>
                    <a:pt x="614149" y="0"/>
                  </a:lnTo>
                  <a:close/>
                </a:path>
              </a:pathLst>
            </a:custGeom>
            <a:solidFill>
              <a:srgbClr val="999999">
                <a:alpha val="10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4" name="Rectangle: Rounded Corners 13">
              <a:extLst>
                <a:ext uri="{FF2B5EF4-FFF2-40B4-BE49-F238E27FC236}">
                  <a16:creationId xmlns:a16="http://schemas.microsoft.com/office/drawing/2014/main" id="{E882F141-EC36-4D72-833E-35618142EB8A}"/>
                </a:ext>
              </a:extLst>
            </p:cNvPr>
            <p:cNvSpPr/>
            <p:nvPr/>
          </p:nvSpPr>
          <p:spPr>
            <a:xfrm>
              <a:off x="4058661" y="3449093"/>
              <a:ext cx="254255" cy="58393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Oval 14">
              <a:extLst>
                <a:ext uri="{FF2B5EF4-FFF2-40B4-BE49-F238E27FC236}">
                  <a16:creationId xmlns:a16="http://schemas.microsoft.com/office/drawing/2014/main" id="{15B188B7-687E-4D38-8EEF-5514675D3B5C}"/>
                </a:ext>
              </a:extLst>
            </p:cNvPr>
            <p:cNvSpPr/>
            <p:nvPr/>
          </p:nvSpPr>
          <p:spPr>
            <a:xfrm>
              <a:off x="3922825" y="3449093"/>
              <a:ext cx="58393" cy="58393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8" name="Freeform: Shape 47">
            <a:extLst>
              <a:ext uri="{FF2B5EF4-FFF2-40B4-BE49-F238E27FC236}">
                <a16:creationId xmlns:a16="http://schemas.microsoft.com/office/drawing/2014/main" id="{5526BF68-6FC0-4081-89F5-2EEB625E3776}"/>
              </a:ext>
            </a:extLst>
          </p:cNvPr>
          <p:cNvSpPr/>
          <p:nvPr/>
        </p:nvSpPr>
        <p:spPr>
          <a:xfrm>
            <a:off x="7202571" y="1550166"/>
            <a:ext cx="1412585" cy="4691426"/>
          </a:xfrm>
          <a:custGeom>
            <a:avLst/>
            <a:gdLst>
              <a:gd name="connsiteX0" fmla="*/ 1763037 w 3195530"/>
              <a:gd name="connsiteY0" fmla="*/ 2903008 h 10612860"/>
              <a:gd name="connsiteX1" fmla="*/ 1850995 w 3195530"/>
              <a:gd name="connsiteY1" fmla="*/ 3156579 h 10612860"/>
              <a:gd name="connsiteX2" fmla="*/ 1868097 w 3195530"/>
              <a:gd name="connsiteY2" fmla="*/ 2960638 h 10612860"/>
              <a:gd name="connsiteX3" fmla="*/ 1290800 w 3195530"/>
              <a:gd name="connsiteY3" fmla="*/ 0 h 10612860"/>
              <a:gd name="connsiteX4" fmla="*/ 1852755 w 3195530"/>
              <a:gd name="connsiteY4" fmla="*/ 556368 h 10612860"/>
              <a:gd name="connsiteX5" fmla="*/ 1880139 w 3195530"/>
              <a:gd name="connsiteY5" fmla="*/ 826219 h 10612860"/>
              <a:gd name="connsiteX6" fmla="*/ 1800885 w 3195530"/>
              <a:gd name="connsiteY6" fmla="*/ 889179 h 10612860"/>
              <a:gd name="connsiteX7" fmla="*/ 1665029 w 3195530"/>
              <a:gd name="connsiteY7" fmla="*/ 1234718 h 10612860"/>
              <a:gd name="connsiteX8" fmla="*/ 1649096 w 3195530"/>
              <a:gd name="connsiteY8" fmla="*/ 1339123 h 10612860"/>
              <a:gd name="connsiteX9" fmla="*/ 1534696 w 3195530"/>
              <a:gd name="connsiteY9" fmla="*/ 1530388 h 10612860"/>
              <a:gd name="connsiteX10" fmla="*/ 1721540 w 3195530"/>
              <a:gd name="connsiteY10" fmla="*/ 1740863 h 10612860"/>
              <a:gd name="connsiteX11" fmla="*/ 1724957 w 3195530"/>
              <a:gd name="connsiteY11" fmla="*/ 1755132 h 10612860"/>
              <a:gd name="connsiteX12" fmla="*/ 1652304 w 3195530"/>
              <a:gd name="connsiteY12" fmla="*/ 1750313 h 10612860"/>
              <a:gd name="connsiteX13" fmla="*/ 1751358 w 3195530"/>
              <a:gd name="connsiteY13" fmla="*/ 1930550 h 10612860"/>
              <a:gd name="connsiteX14" fmla="*/ 1724957 w 3195530"/>
              <a:gd name="connsiteY14" fmla="*/ 1755132 h 10612860"/>
              <a:gd name="connsiteX15" fmla="*/ 1736291 w 3195530"/>
              <a:gd name="connsiteY15" fmla="*/ 1755884 h 10612860"/>
              <a:gd name="connsiteX16" fmla="*/ 1721540 w 3195530"/>
              <a:gd name="connsiteY16" fmla="*/ 1740863 h 10612860"/>
              <a:gd name="connsiteX17" fmla="*/ 1667880 w 3195530"/>
              <a:gd name="connsiteY17" fmla="*/ 1609649 h 10612860"/>
              <a:gd name="connsiteX18" fmla="*/ 1658106 w 3195530"/>
              <a:gd name="connsiteY18" fmla="*/ 1372022 h 10612860"/>
              <a:gd name="connsiteX19" fmla="*/ 1734509 w 3195530"/>
              <a:gd name="connsiteY19" fmla="*/ 1541309 h 10612860"/>
              <a:gd name="connsiteX20" fmla="*/ 2326647 w 3195530"/>
              <a:gd name="connsiteY20" fmla="*/ 1715111 h 10612860"/>
              <a:gd name="connsiteX21" fmla="*/ 2509435 w 3195530"/>
              <a:gd name="connsiteY21" fmla="*/ 1794736 h 10612860"/>
              <a:gd name="connsiteX22" fmla="*/ 2606453 w 3195530"/>
              <a:gd name="connsiteY22" fmla="*/ 2095611 h 10612860"/>
              <a:gd name="connsiteX23" fmla="*/ 2672829 w 3195530"/>
              <a:gd name="connsiteY23" fmla="*/ 2178119 h 10612860"/>
              <a:gd name="connsiteX24" fmla="*/ 2670233 w 3195530"/>
              <a:gd name="connsiteY24" fmla="*/ 2302646 h 10612860"/>
              <a:gd name="connsiteX25" fmla="*/ 2712685 w 3195530"/>
              <a:gd name="connsiteY25" fmla="*/ 2352064 h 10612860"/>
              <a:gd name="connsiteX26" fmla="*/ 2702149 w 3195530"/>
              <a:gd name="connsiteY26" fmla="*/ 2404747 h 10612860"/>
              <a:gd name="connsiteX27" fmla="*/ 2763128 w 3195530"/>
              <a:gd name="connsiteY27" fmla="*/ 2436539 h 10612860"/>
              <a:gd name="connsiteX28" fmla="*/ 2757987 w 3195530"/>
              <a:gd name="connsiteY28" fmla="*/ 2539216 h 10612860"/>
              <a:gd name="connsiteX29" fmla="*/ 3024915 w 3195530"/>
              <a:gd name="connsiteY29" fmla="*/ 2938542 h 10612860"/>
              <a:gd name="connsiteX30" fmla="*/ 3138120 w 3195530"/>
              <a:gd name="connsiteY30" fmla="*/ 3005297 h 10612860"/>
              <a:gd name="connsiteX31" fmla="*/ 3194723 w 3195530"/>
              <a:gd name="connsiteY31" fmla="*/ 3333739 h 10612860"/>
              <a:gd name="connsiteX32" fmla="*/ 2857806 w 3195530"/>
              <a:gd name="connsiteY32" fmla="*/ 3656225 h 10612860"/>
              <a:gd name="connsiteX33" fmla="*/ 2542420 w 3195530"/>
              <a:gd name="connsiteY33" fmla="*/ 3660305 h 10612860"/>
              <a:gd name="connsiteX34" fmla="*/ 2461079 w 3195530"/>
              <a:gd name="connsiteY34" fmla="*/ 3610217 h 10612860"/>
              <a:gd name="connsiteX35" fmla="*/ 2503020 w 3195530"/>
              <a:gd name="connsiteY35" fmla="*/ 3730889 h 10612860"/>
              <a:gd name="connsiteX36" fmla="*/ 2445357 w 3195530"/>
              <a:gd name="connsiteY36" fmla="*/ 3730903 h 10612860"/>
              <a:gd name="connsiteX37" fmla="*/ 2445357 w 3195530"/>
              <a:gd name="connsiteY37" fmla="*/ 3964866 h 10612860"/>
              <a:gd name="connsiteX38" fmla="*/ 2459686 w 3195530"/>
              <a:gd name="connsiteY38" fmla="*/ 3964866 h 10612860"/>
              <a:gd name="connsiteX39" fmla="*/ 2469021 w 3195530"/>
              <a:gd name="connsiteY39" fmla="*/ 4013875 h 10612860"/>
              <a:gd name="connsiteX40" fmla="*/ 2974950 w 3195530"/>
              <a:gd name="connsiteY40" fmla="*/ 5593332 h 10612860"/>
              <a:gd name="connsiteX41" fmla="*/ 2708419 w 3195530"/>
              <a:gd name="connsiteY41" fmla="*/ 5730659 h 10612860"/>
              <a:gd name="connsiteX42" fmla="*/ 2736752 w 3195530"/>
              <a:gd name="connsiteY42" fmla="*/ 6385004 h 10612860"/>
              <a:gd name="connsiteX43" fmla="*/ 2718427 w 3195530"/>
              <a:gd name="connsiteY43" fmla="*/ 7009774 h 10612860"/>
              <a:gd name="connsiteX44" fmla="*/ 2690545 w 3195530"/>
              <a:gd name="connsiteY44" fmla="*/ 7429203 h 10612860"/>
              <a:gd name="connsiteX45" fmla="*/ 2595054 w 3195530"/>
              <a:gd name="connsiteY45" fmla="*/ 7760350 h 10612860"/>
              <a:gd name="connsiteX46" fmla="*/ 2500175 w 3195530"/>
              <a:gd name="connsiteY46" fmla="*/ 7873515 h 10612860"/>
              <a:gd name="connsiteX47" fmla="*/ 2483431 w 3195530"/>
              <a:gd name="connsiteY47" fmla="*/ 8113645 h 10612860"/>
              <a:gd name="connsiteX48" fmla="*/ 2412136 w 3195530"/>
              <a:gd name="connsiteY48" fmla="*/ 8776730 h 10612860"/>
              <a:gd name="connsiteX49" fmla="*/ 2380366 w 3195530"/>
              <a:gd name="connsiteY49" fmla="*/ 9173347 h 10612860"/>
              <a:gd name="connsiteX50" fmla="*/ 2396889 w 3195530"/>
              <a:gd name="connsiteY50" fmla="*/ 9467957 h 10612860"/>
              <a:gd name="connsiteX51" fmla="*/ 2454833 w 3195530"/>
              <a:gd name="connsiteY51" fmla="*/ 9613145 h 10612860"/>
              <a:gd name="connsiteX52" fmla="*/ 2424209 w 3195530"/>
              <a:gd name="connsiteY52" fmla="*/ 9804339 h 10612860"/>
              <a:gd name="connsiteX53" fmla="*/ 3134866 w 3195530"/>
              <a:gd name="connsiteY53" fmla="*/ 10341562 h 10612860"/>
              <a:gd name="connsiteX54" fmla="*/ 3160024 w 3195530"/>
              <a:gd name="connsiteY54" fmla="*/ 10564964 h 10612860"/>
              <a:gd name="connsiteX55" fmla="*/ 2531417 w 3195530"/>
              <a:gd name="connsiteY55" fmla="*/ 10550290 h 10612860"/>
              <a:gd name="connsiteX56" fmla="*/ 1876236 w 3195530"/>
              <a:gd name="connsiteY56" fmla="*/ 10303490 h 10612860"/>
              <a:gd name="connsiteX57" fmla="*/ 1861870 w 3195530"/>
              <a:gd name="connsiteY57" fmla="*/ 10020777 h 10612860"/>
              <a:gd name="connsiteX58" fmla="*/ 1835213 w 3195530"/>
              <a:gd name="connsiteY58" fmla="*/ 9894183 h 10612860"/>
              <a:gd name="connsiteX59" fmla="*/ 1882681 w 3195530"/>
              <a:gd name="connsiteY59" fmla="*/ 9589781 h 10612860"/>
              <a:gd name="connsiteX60" fmla="*/ 1802386 w 3195530"/>
              <a:gd name="connsiteY60" fmla="*/ 9334796 h 10612860"/>
              <a:gd name="connsiteX61" fmla="*/ 1800887 w 3195530"/>
              <a:gd name="connsiteY61" fmla="*/ 8152789 h 10612860"/>
              <a:gd name="connsiteX62" fmla="*/ 1935942 w 3195530"/>
              <a:gd name="connsiteY62" fmla="*/ 7506024 h 10612860"/>
              <a:gd name="connsiteX63" fmla="*/ 1876110 w 3195530"/>
              <a:gd name="connsiteY63" fmla="*/ 7319701 h 10612860"/>
              <a:gd name="connsiteX64" fmla="*/ 1916465 w 3195530"/>
              <a:gd name="connsiteY64" fmla="*/ 7164091 h 10612860"/>
              <a:gd name="connsiteX65" fmla="*/ 1910193 w 3195530"/>
              <a:gd name="connsiteY65" fmla="*/ 6839348 h 10612860"/>
              <a:gd name="connsiteX66" fmla="*/ 1707813 w 3195530"/>
              <a:gd name="connsiteY66" fmla="*/ 6238651 h 10612860"/>
              <a:gd name="connsiteX67" fmla="*/ 1377613 w 3195530"/>
              <a:gd name="connsiteY67" fmla="*/ 7441295 h 10612860"/>
              <a:gd name="connsiteX68" fmla="*/ 1374660 w 3195530"/>
              <a:gd name="connsiteY68" fmla="*/ 7650818 h 10612860"/>
              <a:gd name="connsiteX69" fmla="*/ 1267540 w 3195530"/>
              <a:gd name="connsiteY69" fmla="*/ 7793055 h 10612860"/>
              <a:gd name="connsiteX70" fmla="*/ 1278558 w 3195530"/>
              <a:gd name="connsiteY70" fmla="*/ 7897618 h 10612860"/>
              <a:gd name="connsiteX71" fmla="*/ 1205942 w 3195530"/>
              <a:gd name="connsiteY71" fmla="*/ 8057305 h 10612860"/>
              <a:gd name="connsiteX72" fmla="*/ 1033520 w 3195530"/>
              <a:gd name="connsiteY72" fmla="*/ 9173347 h 10612860"/>
              <a:gd name="connsiteX73" fmla="*/ 1054274 w 3195530"/>
              <a:gd name="connsiteY73" fmla="*/ 9656724 h 10612860"/>
              <a:gd name="connsiteX74" fmla="*/ 990267 w 3195530"/>
              <a:gd name="connsiteY74" fmla="*/ 10063276 h 10612860"/>
              <a:gd name="connsiteX75" fmla="*/ 1368683 w 3195530"/>
              <a:gd name="connsiteY75" fmla="*/ 10442252 h 10612860"/>
              <a:gd name="connsiteX76" fmla="*/ 918876 w 3195530"/>
              <a:gd name="connsiteY76" fmla="*/ 10600044 h 10612860"/>
              <a:gd name="connsiteX77" fmla="*/ 474779 w 3195530"/>
              <a:gd name="connsiteY77" fmla="*/ 10287718 h 10612860"/>
              <a:gd name="connsiteX78" fmla="*/ 566182 w 3195530"/>
              <a:gd name="connsiteY78" fmla="*/ 10019896 h 10612860"/>
              <a:gd name="connsiteX79" fmla="*/ 460825 w 3195530"/>
              <a:gd name="connsiteY79" fmla="*/ 9692724 h 10612860"/>
              <a:gd name="connsiteX80" fmla="*/ 511587 w 3195530"/>
              <a:gd name="connsiteY80" fmla="*/ 9032388 h 10612860"/>
              <a:gd name="connsiteX81" fmla="*/ 622935 w 3195530"/>
              <a:gd name="connsiteY81" fmla="*/ 7525502 h 10612860"/>
              <a:gd name="connsiteX82" fmla="*/ 669466 w 3195530"/>
              <a:gd name="connsiteY82" fmla="*/ 7311969 h 10612860"/>
              <a:gd name="connsiteX83" fmla="*/ 689870 w 3195530"/>
              <a:gd name="connsiteY83" fmla="*/ 7037851 h 10612860"/>
              <a:gd name="connsiteX84" fmla="*/ 677180 w 3195530"/>
              <a:gd name="connsiteY84" fmla="*/ 6796735 h 10612860"/>
              <a:gd name="connsiteX85" fmla="*/ 587421 w 3195530"/>
              <a:gd name="connsiteY85" fmla="*/ 6210025 h 10612860"/>
              <a:gd name="connsiteX86" fmla="*/ 503127 w 3195530"/>
              <a:gd name="connsiteY86" fmla="*/ 5850688 h 10612860"/>
              <a:gd name="connsiteX87" fmla="*/ 304621 w 3195530"/>
              <a:gd name="connsiteY87" fmla="*/ 5601332 h 10612860"/>
              <a:gd name="connsiteX88" fmla="*/ 461987 w 3195530"/>
              <a:gd name="connsiteY88" fmla="*/ 4201579 h 10612860"/>
              <a:gd name="connsiteX89" fmla="*/ 480370 w 3195530"/>
              <a:gd name="connsiteY89" fmla="*/ 4073429 h 10612860"/>
              <a:gd name="connsiteX90" fmla="*/ 480370 w 3195530"/>
              <a:gd name="connsiteY90" fmla="*/ 4037882 h 10612860"/>
              <a:gd name="connsiteX91" fmla="*/ 372115 w 3195530"/>
              <a:gd name="connsiteY91" fmla="*/ 3976393 h 10612860"/>
              <a:gd name="connsiteX92" fmla="*/ 348560 w 3195530"/>
              <a:gd name="connsiteY92" fmla="*/ 3964866 h 10612860"/>
              <a:gd name="connsiteX93" fmla="*/ 480370 w 3195530"/>
              <a:gd name="connsiteY93" fmla="*/ 3964866 h 10612860"/>
              <a:gd name="connsiteX94" fmla="*/ 480370 w 3195530"/>
              <a:gd name="connsiteY94" fmla="*/ 3731366 h 10612860"/>
              <a:gd name="connsiteX95" fmla="*/ 325501 w 3195530"/>
              <a:gd name="connsiteY95" fmla="*/ 3731402 h 10612860"/>
              <a:gd name="connsiteX96" fmla="*/ 357520 w 3195530"/>
              <a:gd name="connsiteY96" fmla="*/ 3489579 h 10612860"/>
              <a:gd name="connsiteX97" fmla="*/ 296032 w 3195530"/>
              <a:gd name="connsiteY97" fmla="*/ 3332537 h 10612860"/>
              <a:gd name="connsiteX98" fmla="*/ 312879 w 3195530"/>
              <a:gd name="connsiteY98" fmla="*/ 3170839 h 10612860"/>
              <a:gd name="connsiteX99" fmla="*/ 258721 w 3195530"/>
              <a:gd name="connsiteY99" fmla="*/ 3134915 h 10612860"/>
              <a:gd name="connsiteX100" fmla="*/ 207412 w 3195530"/>
              <a:gd name="connsiteY100" fmla="*/ 2897913 h 10612860"/>
              <a:gd name="connsiteX101" fmla="*/ 54452 w 3195530"/>
              <a:gd name="connsiteY101" fmla="*/ 2538400 h 10612860"/>
              <a:gd name="connsiteX102" fmla="*/ 9303 w 3195530"/>
              <a:gd name="connsiteY102" fmla="*/ 2186090 h 10612860"/>
              <a:gd name="connsiteX103" fmla="*/ 81583 w 3195530"/>
              <a:gd name="connsiteY103" fmla="*/ 1743638 h 10612860"/>
              <a:gd name="connsiteX104" fmla="*/ 649543 w 3195530"/>
              <a:gd name="connsiteY104" fmla="*/ 1494582 h 10612860"/>
              <a:gd name="connsiteX105" fmla="*/ 945925 w 3195530"/>
              <a:gd name="connsiteY105" fmla="*/ 1232699 h 10612860"/>
              <a:gd name="connsiteX106" fmla="*/ 952102 w 3195530"/>
              <a:gd name="connsiteY106" fmla="*/ 1238129 h 10612860"/>
              <a:gd name="connsiteX107" fmla="*/ 1453685 w 3195530"/>
              <a:gd name="connsiteY107" fmla="*/ 1885887 h 10612860"/>
              <a:gd name="connsiteX108" fmla="*/ 1302916 w 3195530"/>
              <a:gd name="connsiteY108" fmla="*/ 1712325 h 10612860"/>
              <a:gd name="connsiteX109" fmla="*/ 1505401 w 3195530"/>
              <a:gd name="connsiteY109" fmla="*/ 1530023 h 10612860"/>
              <a:gd name="connsiteX110" fmla="*/ 1518343 w 3195530"/>
              <a:gd name="connsiteY110" fmla="*/ 1530185 h 10612860"/>
              <a:gd name="connsiteX111" fmla="*/ 1411743 w 3195530"/>
              <a:gd name="connsiteY111" fmla="*/ 1476618 h 10612860"/>
              <a:gd name="connsiteX112" fmla="*/ 1132853 w 3195530"/>
              <a:gd name="connsiteY112" fmla="*/ 1356460 h 10612860"/>
              <a:gd name="connsiteX113" fmla="*/ 987224 w 3195530"/>
              <a:gd name="connsiteY113" fmla="*/ 1196250 h 10612860"/>
              <a:gd name="connsiteX114" fmla="*/ 888169 w 3195530"/>
              <a:gd name="connsiteY114" fmla="*/ 929232 h 10612860"/>
              <a:gd name="connsiteX115" fmla="*/ 827953 w 3195530"/>
              <a:gd name="connsiteY115" fmla="*/ 971350 h 10612860"/>
              <a:gd name="connsiteX116" fmla="*/ 713322 w 3195530"/>
              <a:gd name="connsiteY116" fmla="*/ 695928 h 10612860"/>
              <a:gd name="connsiteX117" fmla="*/ 783974 w 3195530"/>
              <a:gd name="connsiteY117" fmla="*/ 630038 h 10612860"/>
              <a:gd name="connsiteX118" fmla="*/ 1290800 w 3195530"/>
              <a:gd name="connsiteY118" fmla="*/ 0 h 10612860"/>
              <a:gd name="connsiteX0" fmla="*/ 1763037 w 3195530"/>
              <a:gd name="connsiteY0" fmla="*/ 2903008 h 10612860"/>
              <a:gd name="connsiteX1" fmla="*/ 1850995 w 3195530"/>
              <a:gd name="connsiteY1" fmla="*/ 3156579 h 10612860"/>
              <a:gd name="connsiteX2" fmla="*/ 1868097 w 3195530"/>
              <a:gd name="connsiteY2" fmla="*/ 2960638 h 10612860"/>
              <a:gd name="connsiteX3" fmla="*/ 1763037 w 3195530"/>
              <a:gd name="connsiteY3" fmla="*/ 2903008 h 10612860"/>
              <a:gd name="connsiteX4" fmla="*/ 1290800 w 3195530"/>
              <a:gd name="connsiteY4" fmla="*/ 0 h 10612860"/>
              <a:gd name="connsiteX5" fmla="*/ 1852755 w 3195530"/>
              <a:gd name="connsiteY5" fmla="*/ 556368 h 10612860"/>
              <a:gd name="connsiteX6" fmla="*/ 1880139 w 3195530"/>
              <a:gd name="connsiteY6" fmla="*/ 826219 h 10612860"/>
              <a:gd name="connsiteX7" fmla="*/ 1800885 w 3195530"/>
              <a:gd name="connsiteY7" fmla="*/ 889179 h 10612860"/>
              <a:gd name="connsiteX8" fmla="*/ 1665029 w 3195530"/>
              <a:gd name="connsiteY8" fmla="*/ 1234718 h 10612860"/>
              <a:gd name="connsiteX9" fmla="*/ 1649096 w 3195530"/>
              <a:gd name="connsiteY9" fmla="*/ 1339123 h 10612860"/>
              <a:gd name="connsiteX10" fmla="*/ 1534696 w 3195530"/>
              <a:gd name="connsiteY10" fmla="*/ 1530388 h 10612860"/>
              <a:gd name="connsiteX11" fmla="*/ 1721540 w 3195530"/>
              <a:gd name="connsiteY11" fmla="*/ 1740863 h 10612860"/>
              <a:gd name="connsiteX12" fmla="*/ 1724957 w 3195530"/>
              <a:gd name="connsiteY12" fmla="*/ 1755132 h 10612860"/>
              <a:gd name="connsiteX13" fmla="*/ 1652304 w 3195530"/>
              <a:gd name="connsiteY13" fmla="*/ 1750313 h 10612860"/>
              <a:gd name="connsiteX14" fmla="*/ 1751358 w 3195530"/>
              <a:gd name="connsiteY14" fmla="*/ 1930550 h 10612860"/>
              <a:gd name="connsiteX15" fmla="*/ 1724957 w 3195530"/>
              <a:gd name="connsiteY15" fmla="*/ 1755132 h 10612860"/>
              <a:gd name="connsiteX16" fmla="*/ 1736291 w 3195530"/>
              <a:gd name="connsiteY16" fmla="*/ 1755884 h 10612860"/>
              <a:gd name="connsiteX17" fmla="*/ 1721540 w 3195530"/>
              <a:gd name="connsiteY17" fmla="*/ 1740863 h 10612860"/>
              <a:gd name="connsiteX18" fmla="*/ 1667880 w 3195530"/>
              <a:gd name="connsiteY18" fmla="*/ 1609649 h 10612860"/>
              <a:gd name="connsiteX19" fmla="*/ 1658106 w 3195530"/>
              <a:gd name="connsiteY19" fmla="*/ 1372022 h 10612860"/>
              <a:gd name="connsiteX20" fmla="*/ 1734509 w 3195530"/>
              <a:gd name="connsiteY20" fmla="*/ 1541309 h 10612860"/>
              <a:gd name="connsiteX21" fmla="*/ 2326647 w 3195530"/>
              <a:gd name="connsiteY21" fmla="*/ 1715111 h 10612860"/>
              <a:gd name="connsiteX22" fmla="*/ 2509435 w 3195530"/>
              <a:gd name="connsiteY22" fmla="*/ 1794736 h 10612860"/>
              <a:gd name="connsiteX23" fmla="*/ 2606453 w 3195530"/>
              <a:gd name="connsiteY23" fmla="*/ 2095611 h 10612860"/>
              <a:gd name="connsiteX24" fmla="*/ 2672829 w 3195530"/>
              <a:gd name="connsiteY24" fmla="*/ 2178119 h 10612860"/>
              <a:gd name="connsiteX25" fmla="*/ 2670233 w 3195530"/>
              <a:gd name="connsiteY25" fmla="*/ 2302646 h 10612860"/>
              <a:gd name="connsiteX26" fmla="*/ 2712685 w 3195530"/>
              <a:gd name="connsiteY26" fmla="*/ 2352064 h 10612860"/>
              <a:gd name="connsiteX27" fmla="*/ 2702149 w 3195530"/>
              <a:gd name="connsiteY27" fmla="*/ 2404747 h 10612860"/>
              <a:gd name="connsiteX28" fmla="*/ 2763128 w 3195530"/>
              <a:gd name="connsiteY28" fmla="*/ 2436539 h 10612860"/>
              <a:gd name="connsiteX29" fmla="*/ 2757987 w 3195530"/>
              <a:gd name="connsiteY29" fmla="*/ 2539216 h 10612860"/>
              <a:gd name="connsiteX30" fmla="*/ 3024915 w 3195530"/>
              <a:gd name="connsiteY30" fmla="*/ 2938542 h 10612860"/>
              <a:gd name="connsiteX31" fmla="*/ 3138120 w 3195530"/>
              <a:gd name="connsiteY31" fmla="*/ 3005297 h 10612860"/>
              <a:gd name="connsiteX32" fmla="*/ 3194723 w 3195530"/>
              <a:gd name="connsiteY32" fmla="*/ 3333739 h 10612860"/>
              <a:gd name="connsiteX33" fmla="*/ 2857806 w 3195530"/>
              <a:gd name="connsiteY33" fmla="*/ 3656225 h 10612860"/>
              <a:gd name="connsiteX34" fmla="*/ 2542420 w 3195530"/>
              <a:gd name="connsiteY34" fmla="*/ 3660305 h 10612860"/>
              <a:gd name="connsiteX35" fmla="*/ 2461079 w 3195530"/>
              <a:gd name="connsiteY35" fmla="*/ 3610217 h 10612860"/>
              <a:gd name="connsiteX36" fmla="*/ 2503020 w 3195530"/>
              <a:gd name="connsiteY36" fmla="*/ 3730889 h 10612860"/>
              <a:gd name="connsiteX37" fmla="*/ 2445357 w 3195530"/>
              <a:gd name="connsiteY37" fmla="*/ 3730903 h 10612860"/>
              <a:gd name="connsiteX38" fmla="*/ 2445357 w 3195530"/>
              <a:gd name="connsiteY38" fmla="*/ 3964866 h 10612860"/>
              <a:gd name="connsiteX39" fmla="*/ 2459686 w 3195530"/>
              <a:gd name="connsiteY39" fmla="*/ 3964866 h 10612860"/>
              <a:gd name="connsiteX40" fmla="*/ 2469021 w 3195530"/>
              <a:gd name="connsiteY40" fmla="*/ 4013875 h 10612860"/>
              <a:gd name="connsiteX41" fmla="*/ 2974950 w 3195530"/>
              <a:gd name="connsiteY41" fmla="*/ 5593332 h 10612860"/>
              <a:gd name="connsiteX42" fmla="*/ 2708419 w 3195530"/>
              <a:gd name="connsiteY42" fmla="*/ 5730659 h 10612860"/>
              <a:gd name="connsiteX43" fmla="*/ 2736752 w 3195530"/>
              <a:gd name="connsiteY43" fmla="*/ 6385004 h 10612860"/>
              <a:gd name="connsiteX44" fmla="*/ 2718427 w 3195530"/>
              <a:gd name="connsiteY44" fmla="*/ 7009774 h 10612860"/>
              <a:gd name="connsiteX45" fmla="*/ 2690545 w 3195530"/>
              <a:gd name="connsiteY45" fmla="*/ 7429203 h 10612860"/>
              <a:gd name="connsiteX46" fmla="*/ 2595054 w 3195530"/>
              <a:gd name="connsiteY46" fmla="*/ 7760350 h 10612860"/>
              <a:gd name="connsiteX47" fmla="*/ 2500175 w 3195530"/>
              <a:gd name="connsiteY47" fmla="*/ 7873515 h 10612860"/>
              <a:gd name="connsiteX48" fmla="*/ 2483431 w 3195530"/>
              <a:gd name="connsiteY48" fmla="*/ 8113645 h 10612860"/>
              <a:gd name="connsiteX49" fmla="*/ 2412136 w 3195530"/>
              <a:gd name="connsiteY49" fmla="*/ 8776730 h 10612860"/>
              <a:gd name="connsiteX50" fmla="*/ 2380366 w 3195530"/>
              <a:gd name="connsiteY50" fmla="*/ 9173347 h 10612860"/>
              <a:gd name="connsiteX51" fmla="*/ 2396889 w 3195530"/>
              <a:gd name="connsiteY51" fmla="*/ 9467957 h 10612860"/>
              <a:gd name="connsiteX52" fmla="*/ 2454833 w 3195530"/>
              <a:gd name="connsiteY52" fmla="*/ 9613145 h 10612860"/>
              <a:gd name="connsiteX53" fmla="*/ 2424209 w 3195530"/>
              <a:gd name="connsiteY53" fmla="*/ 9804339 h 10612860"/>
              <a:gd name="connsiteX54" fmla="*/ 3134866 w 3195530"/>
              <a:gd name="connsiteY54" fmla="*/ 10341562 h 10612860"/>
              <a:gd name="connsiteX55" fmla="*/ 3160024 w 3195530"/>
              <a:gd name="connsiteY55" fmla="*/ 10564964 h 10612860"/>
              <a:gd name="connsiteX56" fmla="*/ 2531417 w 3195530"/>
              <a:gd name="connsiteY56" fmla="*/ 10550290 h 10612860"/>
              <a:gd name="connsiteX57" fmla="*/ 1876236 w 3195530"/>
              <a:gd name="connsiteY57" fmla="*/ 10303490 h 10612860"/>
              <a:gd name="connsiteX58" fmla="*/ 1861870 w 3195530"/>
              <a:gd name="connsiteY58" fmla="*/ 10020777 h 10612860"/>
              <a:gd name="connsiteX59" fmla="*/ 1835213 w 3195530"/>
              <a:gd name="connsiteY59" fmla="*/ 9894183 h 10612860"/>
              <a:gd name="connsiteX60" fmla="*/ 1882681 w 3195530"/>
              <a:gd name="connsiteY60" fmla="*/ 9589781 h 10612860"/>
              <a:gd name="connsiteX61" fmla="*/ 1802386 w 3195530"/>
              <a:gd name="connsiteY61" fmla="*/ 9334796 h 10612860"/>
              <a:gd name="connsiteX62" fmla="*/ 1800887 w 3195530"/>
              <a:gd name="connsiteY62" fmla="*/ 8152789 h 10612860"/>
              <a:gd name="connsiteX63" fmla="*/ 1935942 w 3195530"/>
              <a:gd name="connsiteY63" fmla="*/ 7506024 h 10612860"/>
              <a:gd name="connsiteX64" fmla="*/ 1876110 w 3195530"/>
              <a:gd name="connsiteY64" fmla="*/ 7319701 h 10612860"/>
              <a:gd name="connsiteX65" fmla="*/ 1916465 w 3195530"/>
              <a:gd name="connsiteY65" fmla="*/ 7164091 h 10612860"/>
              <a:gd name="connsiteX66" fmla="*/ 1910193 w 3195530"/>
              <a:gd name="connsiteY66" fmla="*/ 6839348 h 10612860"/>
              <a:gd name="connsiteX67" fmla="*/ 1707813 w 3195530"/>
              <a:gd name="connsiteY67" fmla="*/ 6238651 h 10612860"/>
              <a:gd name="connsiteX68" fmla="*/ 1377613 w 3195530"/>
              <a:gd name="connsiteY68" fmla="*/ 7441295 h 10612860"/>
              <a:gd name="connsiteX69" fmla="*/ 1374660 w 3195530"/>
              <a:gd name="connsiteY69" fmla="*/ 7650818 h 10612860"/>
              <a:gd name="connsiteX70" fmla="*/ 1267540 w 3195530"/>
              <a:gd name="connsiteY70" fmla="*/ 7793055 h 10612860"/>
              <a:gd name="connsiteX71" fmla="*/ 1278558 w 3195530"/>
              <a:gd name="connsiteY71" fmla="*/ 7897618 h 10612860"/>
              <a:gd name="connsiteX72" fmla="*/ 1205942 w 3195530"/>
              <a:gd name="connsiteY72" fmla="*/ 8057305 h 10612860"/>
              <a:gd name="connsiteX73" fmla="*/ 1033520 w 3195530"/>
              <a:gd name="connsiteY73" fmla="*/ 9173347 h 10612860"/>
              <a:gd name="connsiteX74" fmla="*/ 1054274 w 3195530"/>
              <a:gd name="connsiteY74" fmla="*/ 9656724 h 10612860"/>
              <a:gd name="connsiteX75" fmla="*/ 990267 w 3195530"/>
              <a:gd name="connsiteY75" fmla="*/ 10063276 h 10612860"/>
              <a:gd name="connsiteX76" fmla="*/ 1368683 w 3195530"/>
              <a:gd name="connsiteY76" fmla="*/ 10442252 h 10612860"/>
              <a:gd name="connsiteX77" fmla="*/ 918876 w 3195530"/>
              <a:gd name="connsiteY77" fmla="*/ 10600044 h 10612860"/>
              <a:gd name="connsiteX78" fmla="*/ 474779 w 3195530"/>
              <a:gd name="connsiteY78" fmla="*/ 10287718 h 10612860"/>
              <a:gd name="connsiteX79" fmla="*/ 566182 w 3195530"/>
              <a:gd name="connsiteY79" fmla="*/ 10019896 h 10612860"/>
              <a:gd name="connsiteX80" fmla="*/ 460825 w 3195530"/>
              <a:gd name="connsiteY80" fmla="*/ 9692724 h 10612860"/>
              <a:gd name="connsiteX81" fmla="*/ 511587 w 3195530"/>
              <a:gd name="connsiteY81" fmla="*/ 9032388 h 10612860"/>
              <a:gd name="connsiteX82" fmla="*/ 622935 w 3195530"/>
              <a:gd name="connsiteY82" fmla="*/ 7525502 h 10612860"/>
              <a:gd name="connsiteX83" fmla="*/ 669466 w 3195530"/>
              <a:gd name="connsiteY83" fmla="*/ 7311969 h 10612860"/>
              <a:gd name="connsiteX84" fmla="*/ 689870 w 3195530"/>
              <a:gd name="connsiteY84" fmla="*/ 7037851 h 10612860"/>
              <a:gd name="connsiteX85" fmla="*/ 677180 w 3195530"/>
              <a:gd name="connsiteY85" fmla="*/ 6796735 h 10612860"/>
              <a:gd name="connsiteX86" fmla="*/ 587421 w 3195530"/>
              <a:gd name="connsiteY86" fmla="*/ 6210025 h 10612860"/>
              <a:gd name="connsiteX87" fmla="*/ 503127 w 3195530"/>
              <a:gd name="connsiteY87" fmla="*/ 5850688 h 10612860"/>
              <a:gd name="connsiteX88" fmla="*/ 304621 w 3195530"/>
              <a:gd name="connsiteY88" fmla="*/ 5601332 h 10612860"/>
              <a:gd name="connsiteX89" fmla="*/ 461987 w 3195530"/>
              <a:gd name="connsiteY89" fmla="*/ 4201579 h 10612860"/>
              <a:gd name="connsiteX90" fmla="*/ 480370 w 3195530"/>
              <a:gd name="connsiteY90" fmla="*/ 4073429 h 10612860"/>
              <a:gd name="connsiteX91" fmla="*/ 480370 w 3195530"/>
              <a:gd name="connsiteY91" fmla="*/ 4037882 h 10612860"/>
              <a:gd name="connsiteX92" fmla="*/ 372115 w 3195530"/>
              <a:gd name="connsiteY92" fmla="*/ 3976393 h 10612860"/>
              <a:gd name="connsiteX93" fmla="*/ 348560 w 3195530"/>
              <a:gd name="connsiteY93" fmla="*/ 3964866 h 10612860"/>
              <a:gd name="connsiteX94" fmla="*/ 480370 w 3195530"/>
              <a:gd name="connsiteY94" fmla="*/ 3964866 h 10612860"/>
              <a:gd name="connsiteX95" fmla="*/ 480370 w 3195530"/>
              <a:gd name="connsiteY95" fmla="*/ 3731366 h 10612860"/>
              <a:gd name="connsiteX96" fmla="*/ 357520 w 3195530"/>
              <a:gd name="connsiteY96" fmla="*/ 3489579 h 10612860"/>
              <a:gd name="connsiteX97" fmla="*/ 296032 w 3195530"/>
              <a:gd name="connsiteY97" fmla="*/ 3332537 h 10612860"/>
              <a:gd name="connsiteX98" fmla="*/ 312879 w 3195530"/>
              <a:gd name="connsiteY98" fmla="*/ 3170839 h 10612860"/>
              <a:gd name="connsiteX99" fmla="*/ 258721 w 3195530"/>
              <a:gd name="connsiteY99" fmla="*/ 3134915 h 10612860"/>
              <a:gd name="connsiteX100" fmla="*/ 207412 w 3195530"/>
              <a:gd name="connsiteY100" fmla="*/ 2897913 h 10612860"/>
              <a:gd name="connsiteX101" fmla="*/ 54452 w 3195530"/>
              <a:gd name="connsiteY101" fmla="*/ 2538400 h 10612860"/>
              <a:gd name="connsiteX102" fmla="*/ 9303 w 3195530"/>
              <a:gd name="connsiteY102" fmla="*/ 2186090 h 10612860"/>
              <a:gd name="connsiteX103" fmla="*/ 81583 w 3195530"/>
              <a:gd name="connsiteY103" fmla="*/ 1743638 h 10612860"/>
              <a:gd name="connsiteX104" fmla="*/ 649543 w 3195530"/>
              <a:gd name="connsiteY104" fmla="*/ 1494582 h 10612860"/>
              <a:gd name="connsiteX105" fmla="*/ 945925 w 3195530"/>
              <a:gd name="connsiteY105" fmla="*/ 1232699 h 10612860"/>
              <a:gd name="connsiteX106" fmla="*/ 952102 w 3195530"/>
              <a:gd name="connsiteY106" fmla="*/ 1238129 h 10612860"/>
              <a:gd name="connsiteX107" fmla="*/ 1453685 w 3195530"/>
              <a:gd name="connsiteY107" fmla="*/ 1885887 h 10612860"/>
              <a:gd name="connsiteX108" fmla="*/ 1302916 w 3195530"/>
              <a:gd name="connsiteY108" fmla="*/ 1712325 h 10612860"/>
              <a:gd name="connsiteX109" fmla="*/ 1505401 w 3195530"/>
              <a:gd name="connsiteY109" fmla="*/ 1530023 h 10612860"/>
              <a:gd name="connsiteX110" fmla="*/ 1518343 w 3195530"/>
              <a:gd name="connsiteY110" fmla="*/ 1530185 h 10612860"/>
              <a:gd name="connsiteX111" fmla="*/ 1411743 w 3195530"/>
              <a:gd name="connsiteY111" fmla="*/ 1476618 h 10612860"/>
              <a:gd name="connsiteX112" fmla="*/ 1132853 w 3195530"/>
              <a:gd name="connsiteY112" fmla="*/ 1356460 h 10612860"/>
              <a:gd name="connsiteX113" fmla="*/ 987224 w 3195530"/>
              <a:gd name="connsiteY113" fmla="*/ 1196250 h 10612860"/>
              <a:gd name="connsiteX114" fmla="*/ 888169 w 3195530"/>
              <a:gd name="connsiteY114" fmla="*/ 929232 h 10612860"/>
              <a:gd name="connsiteX115" fmla="*/ 827953 w 3195530"/>
              <a:gd name="connsiteY115" fmla="*/ 971350 h 10612860"/>
              <a:gd name="connsiteX116" fmla="*/ 713322 w 3195530"/>
              <a:gd name="connsiteY116" fmla="*/ 695928 h 10612860"/>
              <a:gd name="connsiteX117" fmla="*/ 783974 w 3195530"/>
              <a:gd name="connsiteY117" fmla="*/ 630038 h 10612860"/>
              <a:gd name="connsiteX118" fmla="*/ 1290800 w 3195530"/>
              <a:gd name="connsiteY118" fmla="*/ 0 h 10612860"/>
              <a:gd name="connsiteX0" fmla="*/ 1763037 w 3195530"/>
              <a:gd name="connsiteY0" fmla="*/ 2903008 h 10612860"/>
              <a:gd name="connsiteX1" fmla="*/ 1850995 w 3195530"/>
              <a:gd name="connsiteY1" fmla="*/ 3156579 h 10612860"/>
              <a:gd name="connsiteX2" fmla="*/ 1868097 w 3195530"/>
              <a:gd name="connsiteY2" fmla="*/ 2960638 h 10612860"/>
              <a:gd name="connsiteX3" fmla="*/ 1763037 w 3195530"/>
              <a:gd name="connsiteY3" fmla="*/ 2903008 h 10612860"/>
              <a:gd name="connsiteX4" fmla="*/ 1290800 w 3195530"/>
              <a:gd name="connsiteY4" fmla="*/ 0 h 10612860"/>
              <a:gd name="connsiteX5" fmla="*/ 1852755 w 3195530"/>
              <a:gd name="connsiteY5" fmla="*/ 556368 h 10612860"/>
              <a:gd name="connsiteX6" fmla="*/ 1880139 w 3195530"/>
              <a:gd name="connsiteY6" fmla="*/ 826219 h 10612860"/>
              <a:gd name="connsiteX7" fmla="*/ 1800885 w 3195530"/>
              <a:gd name="connsiteY7" fmla="*/ 889179 h 10612860"/>
              <a:gd name="connsiteX8" fmla="*/ 1665029 w 3195530"/>
              <a:gd name="connsiteY8" fmla="*/ 1234718 h 10612860"/>
              <a:gd name="connsiteX9" fmla="*/ 1649096 w 3195530"/>
              <a:gd name="connsiteY9" fmla="*/ 1339123 h 10612860"/>
              <a:gd name="connsiteX10" fmla="*/ 1534696 w 3195530"/>
              <a:gd name="connsiteY10" fmla="*/ 1530388 h 10612860"/>
              <a:gd name="connsiteX11" fmla="*/ 1721540 w 3195530"/>
              <a:gd name="connsiteY11" fmla="*/ 1740863 h 10612860"/>
              <a:gd name="connsiteX12" fmla="*/ 1724957 w 3195530"/>
              <a:gd name="connsiteY12" fmla="*/ 1755132 h 10612860"/>
              <a:gd name="connsiteX13" fmla="*/ 1652304 w 3195530"/>
              <a:gd name="connsiteY13" fmla="*/ 1750313 h 10612860"/>
              <a:gd name="connsiteX14" fmla="*/ 1751358 w 3195530"/>
              <a:gd name="connsiteY14" fmla="*/ 1930550 h 10612860"/>
              <a:gd name="connsiteX15" fmla="*/ 1724957 w 3195530"/>
              <a:gd name="connsiteY15" fmla="*/ 1755132 h 10612860"/>
              <a:gd name="connsiteX16" fmla="*/ 1736291 w 3195530"/>
              <a:gd name="connsiteY16" fmla="*/ 1755884 h 10612860"/>
              <a:gd name="connsiteX17" fmla="*/ 1721540 w 3195530"/>
              <a:gd name="connsiteY17" fmla="*/ 1740863 h 10612860"/>
              <a:gd name="connsiteX18" fmla="*/ 1667880 w 3195530"/>
              <a:gd name="connsiteY18" fmla="*/ 1609649 h 10612860"/>
              <a:gd name="connsiteX19" fmla="*/ 1658106 w 3195530"/>
              <a:gd name="connsiteY19" fmla="*/ 1372022 h 10612860"/>
              <a:gd name="connsiteX20" fmla="*/ 1734509 w 3195530"/>
              <a:gd name="connsiteY20" fmla="*/ 1541309 h 10612860"/>
              <a:gd name="connsiteX21" fmla="*/ 2326647 w 3195530"/>
              <a:gd name="connsiteY21" fmla="*/ 1715111 h 10612860"/>
              <a:gd name="connsiteX22" fmla="*/ 2509435 w 3195530"/>
              <a:gd name="connsiteY22" fmla="*/ 1794736 h 10612860"/>
              <a:gd name="connsiteX23" fmla="*/ 2606453 w 3195530"/>
              <a:gd name="connsiteY23" fmla="*/ 2095611 h 10612860"/>
              <a:gd name="connsiteX24" fmla="*/ 2672829 w 3195530"/>
              <a:gd name="connsiteY24" fmla="*/ 2178119 h 10612860"/>
              <a:gd name="connsiteX25" fmla="*/ 2670233 w 3195530"/>
              <a:gd name="connsiteY25" fmla="*/ 2302646 h 10612860"/>
              <a:gd name="connsiteX26" fmla="*/ 2712685 w 3195530"/>
              <a:gd name="connsiteY26" fmla="*/ 2352064 h 10612860"/>
              <a:gd name="connsiteX27" fmla="*/ 2702149 w 3195530"/>
              <a:gd name="connsiteY27" fmla="*/ 2404747 h 10612860"/>
              <a:gd name="connsiteX28" fmla="*/ 2763128 w 3195530"/>
              <a:gd name="connsiteY28" fmla="*/ 2436539 h 10612860"/>
              <a:gd name="connsiteX29" fmla="*/ 2757987 w 3195530"/>
              <a:gd name="connsiteY29" fmla="*/ 2539216 h 10612860"/>
              <a:gd name="connsiteX30" fmla="*/ 3024915 w 3195530"/>
              <a:gd name="connsiteY30" fmla="*/ 2938542 h 10612860"/>
              <a:gd name="connsiteX31" fmla="*/ 3138120 w 3195530"/>
              <a:gd name="connsiteY31" fmla="*/ 3005297 h 10612860"/>
              <a:gd name="connsiteX32" fmla="*/ 3194723 w 3195530"/>
              <a:gd name="connsiteY32" fmla="*/ 3333739 h 10612860"/>
              <a:gd name="connsiteX33" fmla="*/ 2857806 w 3195530"/>
              <a:gd name="connsiteY33" fmla="*/ 3656225 h 10612860"/>
              <a:gd name="connsiteX34" fmla="*/ 2542420 w 3195530"/>
              <a:gd name="connsiteY34" fmla="*/ 3660305 h 10612860"/>
              <a:gd name="connsiteX35" fmla="*/ 2461079 w 3195530"/>
              <a:gd name="connsiteY35" fmla="*/ 3610217 h 10612860"/>
              <a:gd name="connsiteX36" fmla="*/ 2503020 w 3195530"/>
              <a:gd name="connsiteY36" fmla="*/ 3730889 h 10612860"/>
              <a:gd name="connsiteX37" fmla="*/ 2445357 w 3195530"/>
              <a:gd name="connsiteY37" fmla="*/ 3730903 h 10612860"/>
              <a:gd name="connsiteX38" fmla="*/ 2445357 w 3195530"/>
              <a:gd name="connsiteY38" fmla="*/ 3964866 h 10612860"/>
              <a:gd name="connsiteX39" fmla="*/ 2459686 w 3195530"/>
              <a:gd name="connsiteY39" fmla="*/ 3964866 h 10612860"/>
              <a:gd name="connsiteX40" fmla="*/ 2469021 w 3195530"/>
              <a:gd name="connsiteY40" fmla="*/ 4013875 h 10612860"/>
              <a:gd name="connsiteX41" fmla="*/ 2974950 w 3195530"/>
              <a:gd name="connsiteY41" fmla="*/ 5593332 h 10612860"/>
              <a:gd name="connsiteX42" fmla="*/ 2708419 w 3195530"/>
              <a:gd name="connsiteY42" fmla="*/ 5730659 h 10612860"/>
              <a:gd name="connsiteX43" fmla="*/ 2736752 w 3195530"/>
              <a:gd name="connsiteY43" fmla="*/ 6385004 h 10612860"/>
              <a:gd name="connsiteX44" fmla="*/ 2718427 w 3195530"/>
              <a:gd name="connsiteY44" fmla="*/ 7009774 h 10612860"/>
              <a:gd name="connsiteX45" fmla="*/ 2690545 w 3195530"/>
              <a:gd name="connsiteY45" fmla="*/ 7429203 h 10612860"/>
              <a:gd name="connsiteX46" fmla="*/ 2595054 w 3195530"/>
              <a:gd name="connsiteY46" fmla="*/ 7760350 h 10612860"/>
              <a:gd name="connsiteX47" fmla="*/ 2500175 w 3195530"/>
              <a:gd name="connsiteY47" fmla="*/ 7873515 h 10612860"/>
              <a:gd name="connsiteX48" fmla="*/ 2483431 w 3195530"/>
              <a:gd name="connsiteY48" fmla="*/ 8113645 h 10612860"/>
              <a:gd name="connsiteX49" fmla="*/ 2412136 w 3195530"/>
              <a:gd name="connsiteY49" fmla="*/ 8776730 h 10612860"/>
              <a:gd name="connsiteX50" fmla="*/ 2380366 w 3195530"/>
              <a:gd name="connsiteY50" fmla="*/ 9173347 h 10612860"/>
              <a:gd name="connsiteX51" fmla="*/ 2396889 w 3195530"/>
              <a:gd name="connsiteY51" fmla="*/ 9467957 h 10612860"/>
              <a:gd name="connsiteX52" fmla="*/ 2454833 w 3195530"/>
              <a:gd name="connsiteY52" fmla="*/ 9613145 h 10612860"/>
              <a:gd name="connsiteX53" fmla="*/ 2424209 w 3195530"/>
              <a:gd name="connsiteY53" fmla="*/ 9804339 h 10612860"/>
              <a:gd name="connsiteX54" fmla="*/ 3134866 w 3195530"/>
              <a:gd name="connsiteY54" fmla="*/ 10341562 h 10612860"/>
              <a:gd name="connsiteX55" fmla="*/ 3160024 w 3195530"/>
              <a:gd name="connsiteY55" fmla="*/ 10564964 h 10612860"/>
              <a:gd name="connsiteX56" fmla="*/ 2531417 w 3195530"/>
              <a:gd name="connsiteY56" fmla="*/ 10550290 h 10612860"/>
              <a:gd name="connsiteX57" fmla="*/ 1876236 w 3195530"/>
              <a:gd name="connsiteY57" fmla="*/ 10303490 h 10612860"/>
              <a:gd name="connsiteX58" fmla="*/ 1861870 w 3195530"/>
              <a:gd name="connsiteY58" fmla="*/ 10020777 h 10612860"/>
              <a:gd name="connsiteX59" fmla="*/ 1835213 w 3195530"/>
              <a:gd name="connsiteY59" fmla="*/ 9894183 h 10612860"/>
              <a:gd name="connsiteX60" fmla="*/ 1882681 w 3195530"/>
              <a:gd name="connsiteY60" fmla="*/ 9589781 h 10612860"/>
              <a:gd name="connsiteX61" fmla="*/ 1802386 w 3195530"/>
              <a:gd name="connsiteY61" fmla="*/ 9334796 h 10612860"/>
              <a:gd name="connsiteX62" fmla="*/ 1800887 w 3195530"/>
              <a:gd name="connsiteY62" fmla="*/ 8152789 h 10612860"/>
              <a:gd name="connsiteX63" fmla="*/ 1935942 w 3195530"/>
              <a:gd name="connsiteY63" fmla="*/ 7506024 h 10612860"/>
              <a:gd name="connsiteX64" fmla="*/ 1876110 w 3195530"/>
              <a:gd name="connsiteY64" fmla="*/ 7319701 h 10612860"/>
              <a:gd name="connsiteX65" fmla="*/ 1916465 w 3195530"/>
              <a:gd name="connsiteY65" fmla="*/ 7164091 h 10612860"/>
              <a:gd name="connsiteX66" fmla="*/ 1910193 w 3195530"/>
              <a:gd name="connsiteY66" fmla="*/ 6839348 h 10612860"/>
              <a:gd name="connsiteX67" fmla="*/ 1707813 w 3195530"/>
              <a:gd name="connsiteY67" fmla="*/ 6238651 h 10612860"/>
              <a:gd name="connsiteX68" fmla="*/ 1377613 w 3195530"/>
              <a:gd name="connsiteY68" fmla="*/ 7441295 h 10612860"/>
              <a:gd name="connsiteX69" fmla="*/ 1374660 w 3195530"/>
              <a:gd name="connsiteY69" fmla="*/ 7650818 h 10612860"/>
              <a:gd name="connsiteX70" fmla="*/ 1267540 w 3195530"/>
              <a:gd name="connsiteY70" fmla="*/ 7793055 h 10612860"/>
              <a:gd name="connsiteX71" fmla="*/ 1278558 w 3195530"/>
              <a:gd name="connsiteY71" fmla="*/ 7897618 h 10612860"/>
              <a:gd name="connsiteX72" fmla="*/ 1205942 w 3195530"/>
              <a:gd name="connsiteY72" fmla="*/ 8057305 h 10612860"/>
              <a:gd name="connsiteX73" fmla="*/ 1033520 w 3195530"/>
              <a:gd name="connsiteY73" fmla="*/ 9173347 h 10612860"/>
              <a:gd name="connsiteX74" fmla="*/ 1054274 w 3195530"/>
              <a:gd name="connsiteY74" fmla="*/ 9656724 h 10612860"/>
              <a:gd name="connsiteX75" fmla="*/ 990267 w 3195530"/>
              <a:gd name="connsiteY75" fmla="*/ 10063276 h 10612860"/>
              <a:gd name="connsiteX76" fmla="*/ 1368683 w 3195530"/>
              <a:gd name="connsiteY76" fmla="*/ 10442252 h 10612860"/>
              <a:gd name="connsiteX77" fmla="*/ 918876 w 3195530"/>
              <a:gd name="connsiteY77" fmla="*/ 10600044 h 10612860"/>
              <a:gd name="connsiteX78" fmla="*/ 474779 w 3195530"/>
              <a:gd name="connsiteY78" fmla="*/ 10287718 h 10612860"/>
              <a:gd name="connsiteX79" fmla="*/ 566182 w 3195530"/>
              <a:gd name="connsiteY79" fmla="*/ 10019896 h 10612860"/>
              <a:gd name="connsiteX80" fmla="*/ 460825 w 3195530"/>
              <a:gd name="connsiteY80" fmla="*/ 9692724 h 10612860"/>
              <a:gd name="connsiteX81" fmla="*/ 511587 w 3195530"/>
              <a:gd name="connsiteY81" fmla="*/ 9032388 h 10612860"/>
              <a:gd name="connsiteX82" fmla="*/ 622935 w 3195530"/>
              <a:gd name="connsiteY82" fmla="*/ 7525502 h 10612860"/>
              <a:gd name="connsiteX83" fmla="*/ 669466 w 3195530"/>
              <a:gd name="connsiteY83" fmla="*/ 7311969 h 10612860"/>
              <a:gd name="connsiteX84" fmla="*/ 689870 w 3195530"/>
              <a:gd name="connsiteY84" fmla="*/ 7037851 h 10612860"/>
              <a:gd name="connsiteX85" fmla="*/ 677180 w 3195530"/>
              <a:gd name="connsiteY85" fmla="*/ 6796735 h 10612860"/>
              <a:gd name="connsiteX86" fmla="*/ 587421 w 3195530"/>
              <a:gd name="connsiteY86" fmla="*/ 6210025 h 10612860"/>
              <a:gd name="connsiteX87" fmla="*/ 503127 w 3195530"/>
              <a:gd name="connsiteY87" fmla="*/ 5850688 h 10612860"/>
              <a:gd name="connsiteX88" fmla="*/ 304621 w 3195530"/>
              <a:gd name="connsiteY88" fmla="*/ 5601332 h 10612860"/>
              <a:gd name="connsiteX89" fmla="*/ 461987 w 3195530"/>
              <a:gd name="connsiteY89" fmla="*/ 4201579 h 10612860"/>
              <a:gd name="connsiteX90" fmla="*/ 480370 w 3195530"/>
              <a:gd name="connsiteY90" fmla="*/ 4073429 h 10612860"/>
              <a:gd name="connsiteX91" fmla="*/ 480370 w 3195530"/>
              <a:gd name="connsiteY91" fmla="*/ 4037882 h 10612860"/>
              <a:gd name="connsiteX92" fmla="*/ 372115 w 3195530"/>
              <a:gd name="connsiteY92" fmla="*/ 3976393 h 10612860"/>
              <a:gd name="connsiteX93" fmla="*/ 480370 w 3195530"/>
              <a:gd name="connsiteY93" fmla="*/ 3964866 h 10612860"/>
              <a:gd name="connsiteX94" fmla="*/ 480370 w 3195530"/>
              <a:gd name="connsiteY94" fmla="*/ 3731366 h 10612860"/>
              <a:gd name="connsiteX95" fmla="*/ 357520 w 3195530"/>
              <a:gd name="connsiteY95" fmla="*/ 3489579 h 10612860"/>
              <a:gd name="connsiteX96" fmla="*/ 296032 w 3195530"/>
              <a:gd name="connsiteY96" fmla="*/ 3332537 h 10612860"/>
              <a:gd name="connsiteX97" fmla="*/ 312879 w 3195530"/>
              <a:gd name="connsiteY97" fmla="*/ 3170839 h 10612860"/>
              <a:gd name="connsiteX98" fmla="*/ 258721 w 3195530"/>
              <a:gd name="connsiteY98" fmla="*/ 3134915 h 10612860"/>
              <a:gd name="connsiteX99" fmla="*/ 207412 w 3195530"/>
              <a:gd name="connsiteY99" fmla="*/ 2897913 h 10612860"/>
              <a:gd name="connsiteX100" fmla="*/ 54452 w 3195530"/>
              <a:gd name="connsiteY100" fmla="*/ 2538400 h 10612860"/>
              <a:gd name="connsiteX101" fmla="*/ 9303 w 3195530"/>
              <a:gd name="connsiteY101" fmla="*/ 2186090 h 10612860"/>
              <a:gd name="connsiteX102" fmla="*/ 81583 w 3195530"/>
              <a:gd name="connsiteY102" fmla="*/ 1743638 h 10612860"/>
              <a:gd name="connsiteX103" fmla="*/ 649543 w 3195530"/>
              <a:gd name="connsiteY103" fmla="*/ 1494582 h 10612860"/>
              <a:gd name="connsiteX104" fmla="*/ 945925 w 3195530"/>
              <a:gd name="connsiteY104" fmla="*/ 1232699 h 10612860"/>
              <a:gd name="connsiteX105" fmla="*/ 952102 w 3195530"/>
              <a:gd name="connsiteY105" fmla="*/ 1238129 h 10612860"/>
              <a:gd name="connsiteX106" fmla="*/ 1453685 w 3195530"/>
              <a:gd name="connsiteY106" fmla="*/ 1885887 h 10612860"/>
              <a:gd name="connsiteX107" fmla="*/ 1302916 w 3195530"/>
              <a:gd name="connsiteY107" fmla="*/ 1712325 h 10612860"/>
              <a:gd name="connsiteX108" fmla="*/ 1505401 w 3195530"/>
              <a:gd name="connsiteY108" fmla="*/ 1530023 h 10612860"/>
              <a:gd name="connsiteX109" fmla="*/ 1518343 w 3195530"/>
              <a:gd name="connsiteY109" fmla="*/ 1530185 h 10612860"/>
              <a:gd name="connsiteX110" fmla="*/ 1411743 w 3195530"/>
              <a:gd name="connsiteY110" fmla="*/ 1476618 h 10612860"/>
              <a:gd name="connsiteX111" fmla="*/ 1132853 w 3195530"/>
              <a:gd name="connsiteY111" fmla="*/ 1356460 h 10612860"/>
              <a:gd name="connsiteX112" fmla="*/ 987224 w 3195530"/>
              <a:gd name="connsiteY112" fmla="*/ 1196250 h 10612860"/>
              <a:gd name="connsiteX113" fmla="*/ 888169 w 3195530"/>
              <a:gd name="connsiteY113" fmla="*/ 929232 h 10612860"/>
              <a:gd name="connsiteX114" fmla="*/ 827953 w 3195530"/>
              <a:gd name="connsiteY114" fmla="*/ 971350 h 10612860"/>
              <a:gd name="connsiteX115" fmla="*/ 713322 w 3195530"/>
              <a:gd name="connsiteY115" fmla="*/ 695928 h 10612860"/>
              <a:gd name="connsiteX116" fmla="*/ 783974 w 3195530"/>
              <a:gd name="connsiteY116" fmla="*/ 630038 h 10612860"/>
              <a:gd name="connsiteX117" fmla="*/ 1290800 w 3195530"/>
              <a:gd name="connsiteY117" fmla="*/ 0 h 10612860"/>
              <a:gd name="connsiteX0" fmla="*/ 1763037 w 3195530"/>
              <a:gd name="connsiteY0" fmla="*/ 2903008 h 10612860"/>
              <a:gd name="connsiteX1" fmla="*/ 1850995 w 3195530"/>
              <a:gd name="connsiteY1" fmla="*/ 3156579 h 10612860"/>
              <a:gd name="connsiteX2" fmla="*/ 1868097 w 3195530"/>
              <a:gd name="connsiteY2" fmla="*/ 2960638 h 10612860"/>
              <a:gd name="connsiteX3" fmla="*/ 1763037 w 3195530"/>
              <a:gd name="connsiteY3" fmla="*/ 2903008 h 10612860"/>
              <a:gd name="connsiteX4" fmla="*/ 1290800 w 3195530"/>
              <a:gd name="connsiteY4" fmla="*/ 0 h 10612860"/>
              <a:gd name="connsiteX5" fmla="*/ 1852755 w 3195530"/>
              <a:gd name="connsiteY5" fmla="*/ 556368 h 10612860"/>
              <a:gd name="connsiteX6" fmla="*/ 1880139 w 3195530"/>
              <a:gd name="connsiteY6" fmla="*/ 826219 h 10612860"/>
              <a:gd name="connsiteX7" fmla="*/ 1800885 w 3195530"/>
              <a:gd name="connsiteY7" fmla="*/ 889179 h 10612860"/>
              <a:gd name="connsiteX8" fmla="*/ 1665029 w 3195530"/>
              <a:gd name="connsiteY8" fmla="*/ 1234718 h 10612860"/>
              <a:gd name="connsiteX9" fmla="*/ 1649096 w 3195530"/>
              <a:gd name="connsiteY9" fmla="*/ 1339123 h 10612860"/>
              <a:gd name="connsiteX10" fmla="*/ 1534696 w 3195530"/>
              <a:gd name="connsiteY10" fmla="*/ 1530388 h 10612860"/>
              <a:gd name="connsiteX11" fmla="*/ 1721540 w 3195530"/>
              <a:gd name="connsiteY11" fmla="*/ 1740863 h 10612860"/>
              <a:gd name="connsiteX12" fmla="*/ 1724957 w 3195530"/>
              <a:gd name="connsiteY12" fmla="*/ 1755132 h 10612860"/>
              <a:gd name="connsiteX13" fmla="*/ 1652304 w 3195530"/>
              <a:gd name="connsiteY13" fmla="*/ 1750313 h 10612860"/>
              <a:gd name="connsiteX14" fmla="*/ 1751358 w 3195530"/>
              <a:gd name="connsiteY14" fmla="*/ 1930550 h 10612860"/>
              <a:gd name="connsiteX15" fmla="*/ 1724957 w 3195530"/>
              <a:gd name="connsiteY15" fmla="*/ 1755132 h 10612860"/>
              <a:gd name="connsiteX16" fmla="*/ 1736291 w 3195530"/>
              <a:gd name="connsiteY16" fmla="*/ 1755884 h 10612860"/>
              <a:gd name="connsiteX17" fmla="*/ 1721540 w 3195530"/>
              <a:gd name="connsiteY17" fmla="*/ 1740863 h 10612860"/>
              <a:gd name="connsiteX18" fmla="*/ 1667880 w 3195530"/>
              <a:gd name="connsiteY18" fmla="*/ 1609649 h 10612860"/>
              <a:gd name="connsiteX19" fmla="*/ 1658106 w 3195530"/>
              <a:gd name="connsiteY19" fmla="*/ 1372022 h 10612860"/>
              <a:gd name="connsiteX20" fmla="*/ 1734509 w 3195530"/>
              <a:gd name="connsiteY20" fmla="*/ 1541309 h 10612860"/>
              <a:gd name="connsiteX21" fmla="*/ 2326647 w 3195530"/>
              <a:gd name="connsiteY21" fmla="*/ 1715111 h 10612860"/>
              <a:gd name="connsiteX22" fmla="*/ 2509435 w 3195530"/>
              <a:gd name="connsiteY22" fmla="*/ 1794736 h 10612860"/>
              <a:gd name="connsiteX23" fmla="*/ 2606453 w 3195530"/>
              <a:gd name="connsiteY23" fmla="*/ 2095611 h 10612860"/>
              <a:gd name="connsiteX24" fmla="*/ 2672829 w 3195530"/>
              <a:gd name="connsiteY24" fmla="*/ 2178119 h 10612860"/>
              <a:gd name="connsiteX25" fmla="*/ 2670233 w 3195530"/>
              <a:gd name="connsiteY25" fmla="*/ 2302646 h 10612860"/>
              <a:gd name="connsiteX26" fmla="*/ 2712685 w 3195530"/>
              <a:gd name="connsiteY26" fmla="*/ 2352064 h 10612860"/>
              <a:gd name="connsiteX27" fmla="*/ 2702149 w 3195530"/>
              <a:gd name="connsiteY27" fmla="*/ 2404747 h 10612860"/>
              <a:gd name="connsiteX28" fmla="*/ 2763128 w 3195530"/>
              <a:gd name="connsiteY28" fmla="*/ 2436539 h 10612860"/>
              <a:gd name="connsiteX29" fmla="*/ 2757987 w 3195530"/>
              <a:gd name="connsiteY29" fmla="*/ 2539216 h 10612860"/>
              <a:gd name="connsiteX30" fmla="*/ 3024915 w 3195530"/>
              <a:gd name="connsiteY30" fmla="*/ 2938542 h 10612860"/>
              <a:gd name="connsiteX31" fmla="*/ 3138120 w 3195530"/>
              <a:gd name="connsiteY31" fmla="*/ 3005297 h 10612860"/>
              <a:gd name="connsiteX32" fmla="*/ 3194723 w 3195530"/>
              <a:gd name="connsiteY32" fmla="*/ 3333739 h 10612860"/>
              <a:gd name="connsiteX33" fmla="*/ 2857806 w 3195530"/>
              <a:gd name="connsiteY33" fmla="*/ 3656225 h 10612860"/>
              <a:gd name="connsiteX34" fmla="*/ 2542420 w 3195530"/>
              <a:gd name="connsiteY34" fmla="*/ 3660305 h 10612860"/>
              <a:gd name="connsiteX35" fmla="*/ 2461079 w 3195530"/>
              <a:gd name="connsiteY35" fmla="*/ 3610217 h 10612860"/>
              <a:gd name="connsiteX36" fmla="*/ 2503020 w 3195530"/>
              <a:gd name="connsiteY36" fmla="*/ 3730889 h 10612860"/>
              <a:gd name="connsiteX37" fmla="*/ 2445357 w 3195530"/>
              <a:gd name="connsiteY37" fmla="*/ 3730903 h 10612860"/>
              <a:gd name="connsiteX38" fmla="*/ 2445357 w 3195530"/>
              <a:gd name="connsiteY38" fmla="*/ 3964866 h 10612860"/>
              <a:gd name="connsiteX39" fmla="*/ 2459686 w 3195530"/>
              <a:gd name="connsiteY39" fmla="*/ 3964866 h 10612860"/>
              <a:gd name="connsiteX40" fmla="*/ 2469021 w 3195530"/>
              <a:gd name="connsiteY40" fmla="*/ 4013875 h 10612860"/>
              <a:gd name="connsiteX41" fmla="*/ 2974950 w 3195530"/>
              <a:gd name="connsiteY41" fmla="*/ 5593332 h 10612860"/>
              <a:gd name="connsiteX42" fmla="*/ 2708419 w 3195530"/>
              <a:gd name="connsiteY42" fmla="*/ 5730659 h 10612860"/>
              <a:gd name="connsiteX43" fmla="*/ 2736752 w 3195530"/>
              <a:gd name="connsiteY43" fmla="*/ 6385004 h 10612860"/>
              <a:gd name="connsiteX44" fmla="*/ 2718427 w 3195530"/>
              <a:gd name="connsiteY44" fmla="*/ 7009774 h 10612860"/>
              <a:gd name="connsiteX45" fmla="*/ 2690545 w 3195530"/>
              <a:gd name="connsiteY45" fmla="*/ 7429203 h 10612860"/>
              <a:gd name="connsiteX46" fmla="*/ 2595054 w 3195530"/>
              <a:gd name="connsiteY46" fmla="*/ 7760350 h 10612860"/>
              <a:gd name="connsiteX47" fmla="*/ 2500175 w 3195530"/>
              <a:gd name="connsiteY47" fmla="*/ 7873515 h 10612860"/>
              <a:gd name="connsiteX48" fmla="*/ 2483431 w 3195530"/>
              <a:gd name="connsiteY48" fmla="*/ 8113645 h 10612860"/>
              <a:gd name="connsiteX49" fmla="*/ 2412136 w 3195530"/>
              <a:gd name="connsiteY49" fmla="*/ 8776730 h 10612860"/>
              <a:gd name="connsiteX50" fmla="*/ 2380366 w 3195530"/>
              <a:gd name="connsiteY50" fmla="*/ 9173347 h 10612860"/>
              <a:gd name="connsiteX51" fmla="*/ 2396889 w 3195530"/>
              <a:gd name="connsiteY51" fmla="*/ 9467957 h 10612860"/>
              <a:gd name="connsiteX52" fmla="*/ 2454833 w 3195530"/>
              <a:gd name="connsiteY52" fmla="*/ 9613145 h 10612860"/>
              <a:gd name="connsiteX53" fmla="*/ 2424209 w 3195530"/>
              <a:gd name="connsiteY53" fmla="*/ 9804339 h 10612860"/>
              <a:gd name="connsiteX54" fmla="*/ 3134866 w 3195530"/>
              <a:gd name="connsiteY54" fmla="*/ 10341562 h 10612860"/>
              <a:gd name="connsiteX55" fmla="*/ 3160024 w 3195530"/>
              <a:gd name="connsiteY55" fmla="*/ 10564964 h 10612860"/>
              <a:gd name="connsiteX56" fmla="*/ 2531417 w 3195530"/>
              <a:gd name="connsiteY56" fmla="*/ 10550290 h 10612860"/>
              <a:gd name="connsiteX57" fmla="*/ 1876236 w 3195530"/>
              <a:gd name="connsiteY57" fmla="*/ 10303490 h 10612860"/>
              <a:gd name="connsiteX58" fmla="*/ 1861870 w 3195530"/>
              <a:gd name="connsiteY58" fmla="*/ 10020777 h 10612860"/>
              <a:gd name="connsiteX59" fmla="*/ 1835213 w 3195530"/>
              <a:gd name="connsiteY59" fmla="*/ 9894183 h 10612860"/>
              <a:gd name="connsiteX60" fmla="*/ 1882681 w 3195530"/>
              <a:gd name="connsiteY60" fmla="*/ 9589781 h 10612860"/>
              <a:gd name="connsiteX61" fmla="*/ 1802386 w 3195530"/>
              <a:gd name="connsiteY61" fmla="*/ 9334796 h 10612860"/>
              <a:gd name="connsiteX62" fmla="*/ 1800887 w 3195530"/>
              <a:gd name="connsiteY62" fmla="*/ 8152789 h 10612860"/>
              <a:gd name="connsiteX63" fmla="*/ 1935942 w 3195530"/>
              <a:gd name="connsiteY63" fmla="*/ 7506024 h 10612860"/>
              <a:gd name="connsiteX64" fmla="*/ 1876110 w 3195530"/>
              <a:gd name="connsiteY64" fmla="*/ 7319701 h 10612860"/>
              <a:gd name="connsiteX65" fmla="*/ 1916465 w 3195530"/>
              <a:gd name="connsiteY65" fmla="*/ 7164091 h 10612860"/>
              <a:gd name="connsiteX66" fmla="*/ 1910193 w 3195530"/>
              <a:gd name="connsiteY66" fmla="*/ 6839348 h 10612860"/>
              <a:gd name="connsiteX67" fmla="*/ 1707813 w 3195530"/>
              <a:gd name="connsiteY67" fmla="*/ 6238651 h 10612860"/>
              <a:gd name="connsiteX68" fmla="*/ 1377613 w 3195530"/>
              <a:gd name="connsiteY68" fmla="*/ 7441295 h 10612860"/>
              <a:gd name="connsiteX69" fmla="*/ 1374660 w 3195530"/>
              <a:gd name="connsiteY69" fmla="*/ 7650818 h 10612860"/>
              <a:gd name="connsiteX70" fmla="*/ 1267540 w 3195530"/>
              <a:gd name="connsiteY70" fmla="*/ 7793055 h 10612860"/>
              <a:gd name="connsiteX71" fmla="*/ 1278558 w 3195530"/>
              <a:gd name="connsiteY71" fmla="*/ 7897618 h 10612860"/>
              <a:gd name="connsiteX72" fmla="*/ 1205942 w 3195530"/>
              <a:gd name="connsiteY72" fmla="*/ 8057305 h 10612860"/>
              <a:gd name="connsiteX73" fmla="*/ 1033520 w 3195530"/>
              <a:gd name="connsiteY73" fmla="*/ 9173347 h 10612860"/>
              <a:gd name="connsiteX74" fmla="*/ 1054274 w 3195530"/>
              <a:gd name="connsiteY74" fmla="*/ 9656724 h 10612860"/>
              <a:gd name="connsiteX75" fmla="*/ 990267 w 3195530"/>
              <a:gd name="connsiteY75" fmla="*/ 10063276 h 10612860"/>
              <a:gd name="connsiteX76" fmla="*/ 1368683 w 3195530"/>
              <a:gd name="connsiteY76" fmla="*/ 10442252 h 10612860"/>
              <a:gd name="connsiteX77" fmla="*/ 918876 w 3195530"/>
              <a:gd name="connsiteY77" fmla="*/ 10600044 h 10612860"/>
              <a:gd name="connsiteX78" fmla="*/ 474779 w 3195530"/>
              <a:gd name="connsiteY78" fmla="*/ 10287718 h 10612860"/>
              <a:gd name="connsiteX79" fmla="*/ 566182 w 3195530"/>
              <a:gd name="connsiteY79" fmla="*/ 10019896 h 10612860"/>
              <a:gd name="connsiteX80" fmla="*/ 460825 w 3195530"/>
              <a:gd name="connsiteY80" fmla="*/ 9692724 h 10612860"/>
              <a:gd name="connsiteX81" fmla="*/ 511587 w 3195530"/>
              <a:gd name="connsiteY81" fmla="*/ 9032388 h 10612860"/>
              <a:gd name="connsiteX82" fmla="*/ 622935 w 3195530"/>
              <a:gd name="connsiteY82" fmla="*/ 7525502 h 10612860"/>
              <a:gd name="connsiteX83" fmla="*/ 669466 w 3195530"/>
              <a:gd name="connsiteY83" fmla="*/ 7311969 h 10612860"/>
              <a:gd name="connsiteX84" fmla="*/ 689870 w 3195530"/>
              <a:gd name="connsiteY84" fmla="*/ 7037851 h 10612860"/>
              <a:gd name="connsiteX85" fmla="*/ 677180 w 3195530"/>
              <a:gd name="connsiteY85" fmla="*/ 6796735 h 10612860"/>
              <a:gd name="connsiteX86" fmla="*/ 587421 w 3195530"/>
              <a:gd name="connsiteY86" fmla="*/ 6210025 h 10612860"/>
              <a:gd name="connsiteX87" fmla="*/ 503127 w 3195530"/>
              <a:gd name="connsiteY87" fmla="*/ 5850688 h 10612860"/>
              <a:gd name="connsiteX88" fmla="*/ 304621 w 3195530"/>
              <a:gd name="connsiteY88" fmla="*/ 5601332 h 10612860"/>
              <a:gd name="connsiteX89" fmla="*/ 461987 w 3195530"/>
              <a:gd name="connsiteY89" fmla="*/ 4201579 h 10612860"/>
              <a:gd name="connsiteX90" fmla="*/ 480370 w 3195530"/>
              <a:gd name="connsiteY90" fmla="*/ 4073429 h 10612860"/>
              <a:gd name="connsiteX91" fmla="*/ 480370 w 3195530"/>
              <a:gd name="connsiteY91" fmla="*/ 4037882 h 10612860"/>
              <a:gd name="connsiteX92" fmla="*/ 372115 w 3195530"/>
              <a:gd name="connsiteY92" fmla="*/ 3976393 h 10612860"/>
              <a:gd name="connsiteX93" fmla="*/ 480370 w 3195530"/>
              <a:gd name="connsiteY93" fmla="*/ 3731366 h 10612860"/>
              <a:gd name="connsiteX94" fmla="*/ 357520 w 3195530"/>
              <a:gd name="connsiteY94" fmla="*/ 3489579 h 10612860"/>
              <a:gd name="connsiteX95" fmla="*/ 296032 w 3195530"/>
              <a:gd name="connsiteY95" fmla="*/ 3332537 h 10612860"/>
              <a:gd name="connsiteX96" fmla="*/ 312879 w 3195530"/>
              <a:gd name="connsiteY96" fmla="*/ 3170839 h 10612860"/>
              <a:gd name="connsiteX97" fmla="*/ 258721 w 3195530"/>
              <a:gd name="connsiteY97" fmla="*/ 3134915 h 10612860"/>
              <a:gd name="connsiteX98" fmla="*/ 207412 w 3195530"/>
              <a:gd name="connsiteY98" fmla="*/ 2897913 h 10612860"/>
              <a:gd name="connsiteX99" fmla="*/ 54452 w 3195530"/>
              <a:gd name="connsiteY99" fmla="*/ 2538400 h 10612860"/>
              <a:gd name="connsiteX100" fmla="*/ 9303 w 3195530"/>
              <a:gd name="connsiteY100" fmla="*/ 2186090 h 10612860"/>
              <a:gd name="connsiteX101" fmla="*/ 81583 w 3195530"/>
              <a:gd name="connsiteY101" fmla="*/ 1743638 h 10612860"/>
              <a:gd name="connsiteX102" fmla="*/ 649543 w 3195530"/>
              <a:gd name="connsiteY102" fmla="*/ 1494582 h 10612860"/>
              <a:gd name="connsiteX103" fmla="*/ 945925 w 3195530"/>
              <a:gd name="connsiteY103" fmla="*/ 1232699 h 10612860"/>
              <a:gd name="connsiteX104" fmla="*/ 952102 w 3195530"/>
              <a:gd name="connsiteY104" fmla="*/ 1238129 h 10612860"/>
              <a:gd name="connsiteX105" fmla="*/ 1453685 w 3195530"/>
              <a:gd name="connsiteY105" fmla="*/ 1885887 h 10612860"/>
              <a:gd name="connsiteX106" fmla="*/ 1302916 w 3195530"/>
              <a:gd name="connsiteY106" fmla="*/ 1712325 h 10612860"/>
              <a:gd name="connsiteX107" fmla="*/ 1505401 w 3195530"/>
              <a:gd name="connsiteY107" fmla="*/ 1530023 h 10612860"/>
              <a:gd name="connsiteX108" fmla="*/ 1518343 w 3195530"/>
              <a:gd name="connsiteY108" fmla="*/ 1530185 h 10612860"/>
              <a:gd name="connsiteX109" fmla="*/ 1411743 w 3195530"/>
              <a:gd name="connsiteY109" fmla="*/ 1476618 h 10612860"/>
              <a:gd name="connsiteX110" fmla="*/ 1132853 w 3195530"/>
              <a:gd name="connsiteY110" fmla="*/ 1356460 h 10612860"/>
              <a:gd name="connsiteX111" fmla="*/ 987224 w 3195530"/>
              <a:gd name="connsiteY111" fmla="*/ 1196250 h 10612860"/>
              <a:gd name="connsiteX112" fmla="*/ 888169 w 3195530"/>
              <a:gd name="connsiteY112" fmla="*/ 929232 h 10612860"/>
              <a:gd name="connsiteX113" fmla="*/ 827953 w 3195530"/>
              <a:gd name="connsiteY113" fmla="*/ 971350 h 10612860"/>
              <a:gd name="connsiteX114" fmla="*/ 713322 w 3195530"/>
              <a:gd name="connsiteY114" fmla="*/ 695928 h 10612860"/>
              <a:gd name="connsiteX115" fmla="*/ 783974 w 3195530"/>
              <a:gd name="connsiteY115" fmla="*/ 630038 h 10612860"/>
              <a:gd name="connsiteX116" fmla="*/ 1290800 w 3195530"/>
              <a:gd name="connsiteY116" fmla="*/ 0 h 10612860"/>
              <a:gd name="connsiteX0" fmla="*/ 1763037 w 3195530"/>
              <a:gd name="connsiteY0" fmla="*/ 2903008 h 10612860"/>
              <a:gd name="connsiteX1" fmla="*/ 1850995 w 3195530"/>
              <a:gd name="connsiteY1" fmla="*/ 3156579 h 10612860"/>
              <a:gd name="connsiteX2" fmla="*/ 1868097 w 3195530"/>
              <a:gd name="connsiteY2" fmla="*/ 2960638 h 10612860"/>
              <a:gd name="connsiteX3" fmla="*/ 1763037 w 3195530"/>
              <a:gd name="connsiteY3" fmla="*/ 2903008 h 10612860"/>
              <a:gd name="connsiteX4" fmla="*/ 1290800 w 3195530"/>
              <a:gd name="connsiteY4" fmla="*/ 0 h 10612860"/>
              <a:gd name="connsiteX5" fmla="*/ 1852755 w 3195530"/>
              <a:gd name="connsiteY5" fmla="*/ 556368 h 10612860"/>
              <a:gd name="connsiteX6" fmla="*/ 1880139 w 3195530"/>
              <a:gd name="connsiteY6" fmla="*/ 826219 h 10612860"/>
              <a:gd name="connsiteX7" fmla="*/ 1800885 w 3195530"/>
              <a:gd name="connsiteY7" fmla="*/ 889179 h 10612860"/>
              <a:gd name="connsiteX8" fmla="*/ 1665029 w 3195530"/>
              <a:gd name="connsiteY8" fmla="*/ 1234718 h 10612860"/>
              <a:gd name="connsiteX9" fmla="*/ 1649096 w 3195530"/>
              <a:gd name="connsiteY9" fmla="*/ 1339123 h 10612860"/>
              <a:gd name="connsiteX10" fmla="*/ 1534696 w 3195530"/>
              <a:gd name="connsiteY10" fmla="*/ 1530388 h 10612860"/>
              <a:gd name="connsiteX11" fmla="*/ 1721540 w 3195530"/>
              <a:gd name="connsiteY11" fmla="*/ 1740863 h 10612860"/>
              <a:gd name="connsiteX12" fmla="*/ 1724957 w 3195530"/>
              <a:gd name="connsiteY12" fmla="*/ 1755132 h 10612860"/>
              <a:gd name="connsiteX13" fmla="*/ 1652304 w 3195530"/>
              <a:gd name="connsiteY13" fmla="*/ 1750313 h 10612860"/>
              <a:gd name="connsiteX14" fmla="*/ 1751358 w 3195530"/>
              <a:gd name="connsiteY14" fmla="*/ 1930550 h 10612860"/>
              <a:gd name="connsiteX15" fmla="*/ 1724957 w 3195530"/>
              <a:gd name="connsiteY15" fmla="*/ 1755132 h 10612860"/>
              <a:gd name="connsiteX16" fmla="*/ 1736291 w 3195530"/>
              <a:gd name="connsiteY16" fmla="*/ 1755884 h 10612860"/>
              <a:gd name="connsiteX17" fmla="*/ 1721540 w 3195530"/>
              <a:gd name="connsiteY17" fmla="*/ 1740863 h 10612860"/>
              <a:gd name="connsiteX18" fmla="*/ 1667880 w 3195530"/>
              <a:gd name="connsiteY18" fmla="*/ 1609649 h 10612860"/>
              <a:gd name="connsiteX19" fmla="*/ 1658106 w 3195530"/>
              <a:gd name="connsiteY19" fmla="*/ 1372022 h 10612860"/>
              <a:gd name="connsiteX20" fmla="*/ 1734509 w 3195530"/>
              <a:gd name="connsiteY20" fmla="*/ 1541309 h 10612860"/>
              <a:gd name="connsiteX21" fmla="*/ 2326647 w 3195530"/>
              <a:gd name="connsiteY21" fmla="*/ 1715111 h 10612860"/>
              <a:gd name="connsiteX22" fmla="*/ 2509435 w 3195530"/>
              <a:gd name="connsiteY22" fmla="*/ 1794736 h 10612860"/>
              <a:gd name="connsiteX23" fmla="*/ 2606453 w 3195530"/>
              <a:gd name="connsiteY23" fmla="*/ 2095611 h 10612860"/>
              <a:gd name="connsiteX24" fmla="*/ 2672829 w 3195530"/>
              <a:gd name="connsiteY24" fmla="*/ 2178119 h 10612860"/>
              <a:gd name="connsiteX25" fmla="*/ 2670233 w 3195530"/>
              <a:gd name="connsiteY25" fmla="*/ 2302646 h 10612860"/>
              <a:gd name="connsiteX26" fmla="*/ 2712685 w 3195530"/>
              <a:gd name="connsiteY26" fmla="*/ 2352064 h 10612860"/>
              <a:gd name="connsiteX27" fmla="*/ 2702149 w 3195530"/>
              <a:gd name="connsiteY27" fmla="*/ 2404747 h 10612860"/>
              <a:gd name="connsiteX28" fmla="*/ 2763128 w 3195530"/>
              <a:gd name="connsiteY28" fmla="*/ 2436539 h 10612860"/>
              <a:gd name="connsiteX29" fmla="*/ 2757987 w 3195530"/>
              <a:gd name="connsiteY29" fmla="*/ 2539216 h 10612860"/>
              <a:gd name="connsiteX30" fmla="*/ 3024915 w 3195530"/>
              <a:gd name="connsiteY30" fmla="*/ 2938542 h 10612860"/>
              <a:gd name="connsiteX31" fmla="*/ 3138120 w 3195530"/>
              <a:gd name="connsiteY31" fmla="*/ 3005297 h 10612860"/>
              <a:gd name="connsiteX32" fmla="*/ 3194723 w 3195530"/>
              <a:gd name="connsiteY32" fmla="*/ 3333739 h 10612860"/>
              <a:gd name="connsiteX33" fmla="*/ 2857806 w 3195530"/>
              <a:gd name="connsiteY33" fmla="*/ 3656225 h 10612860"/>
              <a:gd name="connsiteX34" fmla="*/ 2542420 w 3195530"/>
              <a:gd name="connsiteY34" fmla="*/ 3660305 h 10612860"/>
              <a:gd name="connsiteX35" fmla="*/ 2461079 w 3195530"/>
              <a:gd name="connsiteY35" fmla="*/ 3610217 h 10612860"/>
              <a:gd name="connsiteX36" fmla="*/ 2503020 w 3195530"/>
              <a:gd name="connsiteY36" fmla="*/ 3730889 h 10612860"/>
              <a:gd name="connsiteX37" fmla="*/ 2445357 w 3195530"/>
              <a:gd name="connsiteY37" fmla="*/ 3730903 h 10612860"/>
              <a:gd name="connsiteX38" fmla="*/ 2445357 w 3195530"/>
              <a:gd name="connsiteY38" fmla="*/ 3964866 h 10612860"/>
              <a:gd name="connsiteX39" fmla="*/ 2459686 w 3195530"/>
              <a:gd name="connsiteY39" fmla="*/ 3964866 h 10612860"/>
              <a:gd name="connsiteX40" fmla="*/ 2469021 w 3195530"/>
              <a:gd name="connsiteY40" fmla="*/ 4013875 h 10612860"/>
              <a:gd name="connsiteX41" fmla="*/ 2974950 w 3195530"/>
              <a:gd name="connsiteY41" fmla="*/ 5593332 h 10612860"/>
              <a:gd name="connsiteX42" fmla="*/ 2708419 w 3195530"/>
              <a:gd name="connsiteY42" fmla="*/ 5730659 h 10612860"/>
              <a:gd name="connsiteX43" fmla="*/ 2736752 w 3195530"/>
              <a:gd name="connsiteY43" fmla="*/ 6385004 h 10612860"/>
              <a:gd name="connsiteX44" fmla="*/ 2718427 w 3195530"/>
              <a:gd name="connsiteY44" fmla="*/ 7009774 h 10612860"/>
              <a:gd name="connsiteX45" fmla="*/ 2690545 w 3195530"/>
              <a:gd name="connsiteY45" fmla="*/ 7429203 h 10612860"/>
              <a:gd name="connsiteX46" fmla="*/ 2595054 w 3195530"/>
              <a:gd name="connsiteY46" fmla="*/ 7760350 h 10612860"/>
              <a:gd name="connsiteX47" fmla="*/ 2500175 w 3195530"/>
              <a:gd name="connsiteY47" fmla="*/ 7873515 h 10612860"/>
              <a:gd name="connsiteX48" fmla="*/ 2483431 w 3195530"/>
              <a:gd name="connsiteY48" fmla="*/ 8113645 h 10612860"/>
              <a:gd name="connsiteX49" fmla="*/ 2412136 w 3195530"/>
              <a:gd name="connsiteY49" fmla="*/ 8776730 h 10612860"/>
              <a:gd name="connsiteX50" fmla="*/ 2380366 w 3195530"/>
              <a:gd name="connsiteY50" fmla="*/ 9173347 h 10612860"/>
              <a:gd name="connsiteX51" fmla="*/ 2396889 w 3195530"/>
              <a:gd name="connsiteY51" fmla="*/ 9467957 h 10612860"/>
              <a:gd name="connsiteX52" fmla="*/ 2454833 w 3195530"/>
              <a:gd name="connsiteY52" fmla="*/ 9613145 h 10612860"/>
              <a:gd name="connsiteX53" fmla="*/ 2424209 w 3195530"/>
              <a:gd name="connsiteY53" fmla="*/ 9804339 h 10612860"/>
              <a:gd name="connsiteX54" fmla="*/ 3134866 w 3195530"/>
              <a:gd name="connsiteY54" fmla="*/ 10341562 h 10612860"/>
              <a:gd name="connsiteX55" fmla="*/ 3160024 w 3195530"/>
              <a:gd name="connsiteY55" fmla="*/ 10564964 h 10612860"/>
              <a:gd name="connsiteX56" fmla="*/ 2531417 w 3195530"/>
              <a:gd name="connsiteY56" fmla="*/ 10550290 h 10612860"/>
              <a:gd name="connsiteX57" fmla="*/ 1876236 w 3195530"/>
              <a:gd name="connsiteY57" fmla="*/ 10303490 h 10612860"/>
              <a:gd name="connsiteX58" fmla="*/ 1861870 w 3195530"/>
              <a:gd name="connsiteY58" fmla="*/ 10020777 h 10612860"/>
              <a:gd name="connsiteX59" fmla="*/ 1835213 w 3195530"/>
              <a:gd name="connsiteY59" fmla="*/ 9894183 h 10612860"/>
              <a:gd name="connsiteX60" fmla="*/ 1882681 w 3195530"/>
              <a:gd name="connsiteY60" fmla="*/ 9589781 h 10612860"/>
              <a:gd name="connsiteX61" fmla="*/ 1802386 w 3195530"/>
              <a:gd name="connsiteY61" fmla="*/ 9334796 h 10612860"/>
              <a:gd name="connsiteX62" fmla="*/ 1800887 w 3195530"/>
              <a:gd name="connsiteY62" fmla="*/ 8152789 h 10612860"/>
              <a:gd name="connsiteX63" fmla="*/ 1935942 w 3195530"/>
              <a:gd name="connsiteY63" fmla="*/ 7506024 h 10612860"/>
              <a:gd name="connsiteX64" fmla="*/ 1876110 w 3195530"/>
              <a:gd name="connsiteY64" fmla="*/ 7319701 h 10612860"/>
              <a:gd name="connsiteX65" fmla="*/ 1916465 w 3195530"/>
              <a:gd name="connsiteY65" fmla="*/ 7164091 h 10612860"/>
              <a:gd name="connsiteX66" fmla="*/ 1910193 w 3195530"/>
              <a:gd name="connsiteY66" fmla="*/ 6839348 h 10612860"/>
              <a:gd name="connsiteX67" fmla="*/ 1707813 w 3195530"/>
              <a:gd name="connsiteY67" fmla="*/ 6238651 h 10612860"/>
              <a:gd name="connsiteX68" fmla="*/ 1377613 w 3195530"/>
              <a:gd name="connsiteY68" fmla="*/ 7441295 h 10612860"/>
              <a:gd name="connsiteX69" fmla="*/ 1374660 w 3195530"/>
              <a:gd name="connsiteY69" fmla="*/ 7650818 h 10612860"/>
              <a:gd name="connsiteX70" fmla="*/ 1267540 w 3195530"/>
              <a:gd name="connsiteY70" fmla="*/ 7793055 h 10612860"/>
              <a:gd name="connsiteX71" fmla="*/ 1278558 w 3195530"/>
              <a:gd name="connsiteY71" fmla="*/ 7897618 h 10612860"/>
              <a:gd name="connsiteX72" fmla="*/ 1205942 w 3195530"/>
              <a:gd name="connsiteY72" fmla="*/ 8057305 h 10612860"/>
              <a:gd name="connsiteX73" fmla="*/ 1033520 w 3195530"/>
              <a:gd name="connsiteY73" fmla="*/ 9173347 h 10612860"/>
              <a:gd name="connsiteX74" fmla="*/ 1054274 w 3195530"/>
              <a:gd name="connsiteY74" fmla="*/ 9656724 h 10612860"/>
              <a:gd name="connsiteX75" fmla="*/ 990267 w 3195530"/>
              <a:gd name="connsiteY75" fmla="*/ 10063276 h 10612860"/>
              <a:gd name="connsiteX76" fmla="*/ 1368683 w 3195530"/>
              <a:gd name="connsiteY76" fmla="*/ 10442252 h 10612860"/>
              <a:gd name="connsiteX77" fmla="*/ 918876 w 3195530"/>
              <a:gd name="connsiteY77" fmla="*/ 10600044 h 10612860"/>
              <a:gd name="connsiteX78" fmla="*/ 474779 w 3195530"/>
              <a:gd name="connsiteY78" fmla="*/ 10287718 h 10612860"/>
              <a:gd name="connsiteX79" fmla="*/ 566182 w 3195530"/>
              <a:gd name="connsiteY79" fmla="*/ 10019896 h 10612860"/>
              <a:gd name="connsiteX80" fmla="*/ 460825 w 3195530"/>
              <a:gd name="connsiteY80" fmla="*/ 9692724 h 10612860"/>
              <a:gd name="connsiteX81" fmla="*/ 511587 w 3195530"/>
              <a:gd name="connsiteY81" fmla="*/ 9032388 h 10612860"/>
              <a:gd name="connsiteX82" fmla="*/ 622935 w 3195530"/>
              <a:gd name="connsiteY82" fmla="*/ 7525502 h 10612860"/>
              <a:gd name="connsiteX83" fmla="*/ 669466 w 3195530"/>
              <a:gd name="connsiteY83" fmla="*/ 7311969 h 10612860"/>
              <a:gd name="connsiteX84" fmla="*/ 689870 w 3195530"/>
              <a:gd name="connsiteY84" fmla="*/ 7037851 h 10612860"/>
              <a:gd name="connsiteX85" fmla="*/ 677180 w 3195530"/>
              <a:gd name="connsiteY85" fmla="*/ 6796735 h 10612860"/>
              <a:gd name="connsiteX86" fmla="*/ 587421 w 3195530"/>
              <a:gd name="connsiteY86" fmla="*/ 6210025 h 10612860"/>
              <a:gd name="connsiteX87" fmla="*/ 503127 w 3195530"/>
              <a:gd name="connsiteY87" fmla="*/ 5850688 h 10612860"/>
              <a:gd name="connsiteX88" fmla="*/ 304621 w 3195530"/>
              <a:gd name="connsiteY88" fmla="*/ 5601332 h 10612860"/>
              <a:gd name="connsiteX89" fmla="*/ 461987 w 3195530"/>
              <a:gd name="connsiteY89" fmla="*/ 4201579 h 10612860"/>
              <a:gd name="connsiteX90" fmla="*/ 480370 w 3195530"/>
              <a:gd name="connsiteY90" fmla="*/ 4073429 h 10612860"/>
              <a:gd name="connsiteX91" fmla="*/ 480370 w 3195530"/>
              <a:gd name="connsiteY91" fmla="*/ 4037882 h 10612860"/>
              <a:gd name="connsiteX92" fmla="*/ 430481 w 3195530"/>
              <a:gd name="connsiteY92" fmla="*/ 3966665 h 10612860"/>
              <a:gd name="connsiteX93" fmla="*/ 480370 w 3195530"/>
              <a:gd name="connsiteY93" fmla="*/ 3731366 h 10612860"/>
              <a:gd name="connsiteX94" fmla="*/ 357520 w 3195530"/>
              <a:gd name="connsiteY94" fmla="*/ 3489579 h 10612860"/>
              <a:gd name="connsiteX95" fmla="*/ 296032 w 3195530"/>
              <a:gd name="connsiteY95" fmla="*/ 3332537 h 10612860"/>
              <a:gd name="connsiteX96" fmla="*/ 312879 w 3195530"/>
              <a:gd name="connsiteY96" fmla="*/ 3170839 h 10612860"/>
              <a:gd name="connsiteX97" fmla="*/ 258721 w 3195530"/>
              <a:gd name="connsiteY97" fmla="*/ 3134915 h 10612860"/>
              <a:gd name="connsiteX98" fmla="*/ 207412 w 3195530"/>
              <a:gd name="connsiteY98" fmla="*/ 2897913 h 10612860"/>
              <a:gd name="connsiteX99" fmla="*/ 54452 w 3195530"/>
              <a:gd name="connsiteY99" fmla="*/ 2538400 h 10612860"/>
              <a:gd name="connsiteX100" fmla="*/ 9303 w 3195530"/>
              <a:gd name="connsiteY100" fmla="*/ 2186090 h 10612860"/>
              <a:gd name="connsiteX101" fmla="*/ 81583 w 3195530"/>
              <a:gd name="connsiteY101" fmla="*/ 1743638 h 10612860"/>
              <a:gd name="connsiteX102" fmla="*/ 649543 w 3195530"/>
              <a:gd name="connsiteY102" fmla="*/ 1494582 h 10612860"/>
              <a:gd name="connsiteX103" fmla="*/ 945925 w 3195530"/>
              <a:gd name="connsiteY103" fmla="*/ 1232699 h 10612860"/>
              <a:gd name="connsiteX104" fmla="*/ 952102 w 3195530"/>
              <a:gd name="connsiteY104" fmla="*/ 1238129 h 10612860"/>
              <a:gd name="connsiteX105" fmla="*/ 1453685 w 3195530"/>
              <a:gd name="connsiteY105" fmla="*/ 1885887 h 10612860"/>
              <a:gd name="connsiteX106" fmla="*/ 1302916 w 3195530"/>
              <a:gd name="connsiteY106" fmla="*/ 1712325 h 10612860"/>
              <a:gd name="connsiteX107" fmla="*/ 1505401 w 3195530"/>
              <a:gd name="connsiteY107" fmla="*/ 1530023 h 10612860"/>
              <a:gd name="connsiteX108" fmla="*/ 1518343 w 3195530"/>
              <a:gd name="connsiteY108" fmla="*/ 1530185 h 10612860"/>
              <a:gd name="connsiteX109" fmla="*/ 1411743 w 3195530"/>
              <a:gd name="connsiteY109" fmla="*/ 1476618 h 10612860"/>
              <a:gd name="connsiteX110" fmla="*/ 1132853 w 3195530"/>
              <a:gd name="connsiteY110" fmla="*/ 1356460 h 10612860"/>
              <a:gd name="connsiteX111" fmla="*/ 987224 w 3195530"/>
              <a:gd name="connsiteY111" fmla="*/ 1196250 h 10612860"/>
              <a:gd name="connsiteX112" fmla="*/ 888169 w 3195530"/>
              <a:gd name="connsiteY112" fmla="*/ 929232 h 10612860"/>
              <a:gd name="connsiteX113" fmla="*/ 827953 w 3195530"/>
              <a:gd name="connsiteY113" fmla="*/ 971350 h 10612860"/>
              <a:gd name="connsiteX114" fmla="*/ 713322 w 3195530"/>
              <a:gd name="connsiteY114" fmla="*/ 695928 h 10612860"/>
              <a:gd name="connsiteX115" fmla="*/ 783974 w 3195530"/>
              <a:gd name="connsiteY115" fmla="*/ 630038 h 10612860"/>
              <a:gd name="connsiteX116" fmla="*/ 1290800 w 3195530"/>
              <a:gd name="connsiteY116" fmla="*/ 0 h 10612860"/>
              <a:gd name="connsiteX0" fmla="*/ 1763037 w 3195530"/>
              <a:gd name="connsiteY0" fmla="*/ 2903008 h 10612860"/>
              <a:gd name="connsiteX1" fmla="*/ 1850995 w 3195530"/>
              <a:gd name="connsiteY1" fmla="*/ 3156579 h 10612860"/>
              <a:gd name="connsiteX2" fmla="*/ 1868097 w 3195530"/>
              <a:gd name="connsiteY2" fmla="*/ 2960638 h 10612860"/>
              <a:gd name="connsiteX3" fmla="*/ 1763037 w 3195530"/>
              <a:gd name="connsiteY3" fmla="*/ 2903008 h 10612860"/>
              <a:gd name="connsiteX4" fmla="*/ 1290800 w 3195530"/>
              <a:gd name="connsiteY4" fmla="*/ 0 h 10612860"/>
              <a:gd name="connsiteX5" fmla="*/ 1852755 w 3195530"/>
              <a:gd name="connsiteY5" fmla="*/ 556368 h 10612860"/>
              <a:gd name="connsiteX6" fmla="*/ 1880139 w 3195530"/>
              <a:gd name="connsiteY6" fmla="*/ 826219 h 10612860"/>
              <a:gd name="connsiteX7" fmla="*/ 1800885 w 3195530"/>
              <a:gd name="connsiteY7" fmla="*/ 889179 h 10612860"/>
              <a:gd name="connsiteX8" fmla="*/ 1665029 w 3195530"/>
              <a:gd name="connsiteY8" fmla="*/ 1234718 h 10612860"/>
              <a:gd name="connsiteX9" fmla="*/ 1649096 w 3195530"/>
              <a:gd name="connsiteY9" fmla="*/ 1339123 h 10612860"/>
              <a:gd name="connsiteX10" fmla="*/ 1534696 w 3195530"/>
              <a:gd name="connsiteY10" fmla="*/ 1530388 h 10612860"/>
              <a:gd name="connsiteX11" fmla="*/ 1721540 w 3195530"/>
              <a:gd name="connsiteY11" fmla="*/ 1740863 h 10612860"/>
              <a:gd name="connsiteX12" fmla="*/ 1724957 w 3195530"/>
              <a:gd name="connsiteY12" fmla="*/ 1755132 h 10612860"/>
              <a:gd name="connsiteX13" fmla="*/ 1652304 w 3195530"/>
              <a:gd name="connsiteY13" fmla="*/ 1750313 h 10612860"/>
              <a:gd name="connsiteX14" fmla="*/ 1751358 w 3195530"/>
              <a:gd name="connsiteY14" fmla="*/ 1930550 h 10612860"/>
              <a:gd name="connsiteX15" fmla="*/ 1724957 w 3195530"/>
              <a:gd name="connsiteY15" fmla="*/ 1755132 h 10612860"/>
              <a:gd name="connsiteX16" fmla="*/ 1736291 w 3195530"/>
              <a:gd name="connsiteY16" fmla="*/ 1755884 h 10612860"/>
              <a:gd name="connsiteX17" fmla="*/ 1721540 w 3195530"/>
              <a:gd name="connsiteY17" fmla="*/ 1740863 h 10612860"/>
              <a:gd name="connsiteX18" fmla="*/ 1667880 w 3195530"/>
              <a:gd name="connsiteY18" fmla="*/ 1609649 h 10612860"/>
              <a:gd name="connsiteX19" fmla="*/ 1658106 w 3195530"/>
              <a:gd name="connsiteY19" fmla="*/ 1372022 h 10612860"/>
              <a:gd name="connsiteX20" fmla="*/ 1734509 w 3195530"/>
              <a:gd name="connsiteY20" fmla="*/ 1541309 h 10612860"/>
              <a:gd name="connsiteX21" fmla="*/ 2326647 w 3195530"/>
              <a:gd name="connsiteY21" fmla="*/ 1715111 h 10612860"/>
              <a:gd name="connsiteX22" fmla="*/ 2509435 w 3195530"/>
              <a:gd name="connsiteY22" fmla="*/ 1794736 h 10612860"/>
              <a:gd name="connsiteX23" fmla="*/ 2606453 w 3195530"/>
              <a:gd name="connsiteY23" fmla="*/ 2095611 h 10612860"/>
              <a:gd name="connsiteX24" fmla="*/ 2672829 w 3195530"/>
              <a:gd name="connsiteY24" fmla="*/ 2178119 h 10612860"/>
              <a:gd name="connsiteX25" fmla="*/ 2670233 w 3195530"/>
              <a:gd name="connsiteY25" fmla="*/ 2302646 h 10612860"/>
              <a:gd name="connsiteX26" fmla="*/ 2712685 w 3195530"/>
              <a:gd name="connsiteY26" fmla="*/ 2352064 h 10612860"/>
              <a:gd name="connsiteX27" fmla="*/ 2702149 w 3195530"/>
              <a:gd name="connsiteY27" fmla="*/ 2404747 h 10612860"/>
              <a:gd name="connsiteX28" fmla="*/ 2763128 w 3195530"/>
              <a:gd name="connsiteY28" fmla="*/ 2436539 h 10612860"/>
              <a:gd name="connsiteX29" fmla="*/ 2757987 w 3195530"/>
              <a:gd name="connsiteY29" fmla="*/ 2539216 h 10612860"/>
              <a:gd name="connsiteX30" fmla="*/ 3024915 w 3195530"/>
              <a:gd name="connsiteY30" fmla="*/ 2938542 h 10612860"/>
              <a:gd name="connsiteX31" fmla="*/ 3138120 w 3195530"/>
              <a:gd name="connsiteY31" fmla="*/ 3005297 h 10612860"/>
              <a:gd name="connsiteX32" fmla="*/ 3194723 w 3195530"/>
              <a:gd name="connsiteY32" fmla="*/ 3333739 h 10612860"/>
              <a:gd name="connsiteX33" fmla="*/ 2857806 w 3195530"/>
              <a:gd name="connsiteY33" fmla="*/ 3656225 h 10612860"/>
              <a:gd name="connsiteX34" fmla="*/ 2542420 w 3195530"/>
              <a:gd name="connsiteY34" fmla="*/ 3660305 h 10612860"/>
              <a:gd name="connsiteX35" fmla="*/ 2461079 w 3195530"/>
              <a:gd name="connsiteY35" fmla="*/ 3610217 h 10612860"/>
              <a:gd name="connsiteX36" fmla="*/ 2503020 w 3195530"/>
              <a:gd name="connsiteY36" fmla="*/ 3730889 h 10612860"/>
              <a:gd name="connsiteX37" fmla="*/ 2445357 w 3195530"/>
              <a:gd name="connsiteY37" fmla="*/ 3730903 h 10612860"/>
              <a:gd name="connsiteX38" fmla="*/ 2445357 w 3195530"/>
              <a:gd name="connsiteY38" fmla="*/ 3964866 h 10612860"/>
              <a:gd name="connsiteX39" fmla="*/ 2459686 w 3195530"/>
              <a:gd name="connsiteY39" fmla="*/ 3964866 h 10612860"/>
              <a:gd name="connsiteX40" fmla="*/ 2445358 w 3195530"/>
              <a:gd name="connsiteY40" fmla="*/ 3916228 h 10612860"/>
              <a:gd name="connsiteX41" fmla="*/ 2469021 w 3195530"/>
              <a:gd name="connsiteY41" fmla="*/ 4013875 h 10612860"/>
              <a:gd name="connsiteX42" fmla="*/ 2974950 w 3195530"/>
              <a:gd name="connsiteY42" fmla="*/ 5593332 h 10612860"/>
              <a:gd name="connsiteX43" fmla="*/ 2708419 w 3195530"/>
              <a:gd name="connsiteY43" fmla="*/ 5730659 h 10612860"/>
              <a:gd name="connsiteX44" fmla="*/ 2736752 w 3195530"/>
              <a:gd name="connsiteY44" fmla="*/ 6385004 h 10612860"/>
              <a:gd name="connsiteX45" fmla="*/ 2718427 w 3195530"/>
              <a:gd name="connsiteY45" fmla="*/ 7009774 h 10612860"/>
              <a:gd name="connsiteX46" fmla="*/ 2690545 w 3195530"/>
              <a:gd name="connsiteY46" fmla="*/ 7429203 h 10612860"/>
              <a:gd name="connsiteX47" fmla="*/ 2595054 w 3195530"/>
              <a:gd name="connsiteY47" fmla="*/ 7760350 h 10612860"/>
              <a:gd name="connsiteX48" fmla="*/ 2500175 w 3195530"/>
              <a:gd name="connsiteY48" fmla="*/ 7873515 h 10612860"/>
              <a:gd name="connsiteX49" fmla="*/ 2483431 w 3195530"/>
              <a:gd name="connsiteY49" fmla="*/ 8113645 h 10612860"/>
              <a:gd name="connsiteX50" fmla="*/ 2412136 w 3195530"/>
              <a:gd name="connsiteY50" fmla="*/ 8776730 h 10612860"/>
              <a:gd name="connsiteX51" fmla="*/ 2380366 w 3195530"/>
              <a:gd name="connsiteY51" fmla="*/ 9173347 h 10612860"/>
              <a:gd name="connsiteX52" fmla="*/ 2396889 w 3195530"/>
              <a:gd name="connsiteY52" fmla="*/ 9467957 h 10612860"/>
              <a:gd name="connsiteX53" fmla="*/ 2454833 w 3195530"/>
              <a:gd name="connsiteY53" fmla="*/ 9613145 h 10612860"/>
              <a:gd name="connsiteX54" fmla="*/ 2424209 w 3195530"/>
              <a:gd name="connsiteY54" fmla="*/ 9804339 h 10612860"/>
              <a:gd name="connsiteX55" fmla="*/ 3134866 w 3195530"/>
              <a:gd name="connsiteY55" fmla="*/ 10341562 h 10612860"/>
              <a:gd name="connsiteX56" fmla="*/ 3160024 w 3195530"/>
              <a:gd name="connsiteY56" fmla="*/ 10564964 h 10612860"/>
              <a:gd name="connsiteX57" fmla="*/ 2531417 w 3195530"/>
              <a:gd name="connsiteY57" fmla="*/ 10550290 h 10612860"/>
              <a:gd name="connsiteX58" fmla="*/ 1876236 w 3195530"/>
              <a:gd name="connsiteY58" fmla="*/ 10303490 h 10612860"/>
              <a:gd name="connsiteX59" fmla="*/ 1861870 w 3195530"/>
              <a:gd name="connsiteY59" fmla="*/ 10020777 h 10612860"/>
              <a:gd name="connsiteX60" fmla="*/ 1835213 w 3195530"/>
              <a:gd name="connsiteY60" fmla="*/ 9894183 h 10612860"/>
              <a:gd name="connsiteX61" fmla="*/ 1882681 w 3195530"/>
              <a:gd name="connsiteY61" fmla="*/ 9589781 h 10612860"/>
              <a:gd name="connsiteX62" fmla="*/ 1802386 w 3195530"/>
              <a:gd name="connsiteY62" fmla="*/ 9334796 h 10612860"/>
              <a:gd name="connsiteX63" fmla="*/ 1800887 w 3195530"/>
              <a:gd name="connsiteY63" fmla="*/ 8152789 h 10612860"/>
              <a:gd name="connsiteX64" fmla="*/ 1935942 w 3195530"/>
              <a:gd name="connsiteY64" fmla="*/ 7506024 h 10612860"/>
              <a:gd name="connsiteX65" fmla="*/ 1876110 w 3195530"/>
              <a:gd name="connsiteY65" fmla="*/ 7319701 h 10612860"/>
              <a:gd name="connsiteX66" fmla="*/ 1916465 w 3195530"/>
              <a:gd name="connsiteY66" fmla="*/ 7164091 h 10612860"/>
              <a:gd name="connsiteX67" fmla="*/ 1910193 w 3195530"/>
              <a:gd name="connsiteY67" fmla="*/ 6839348 h 10612860"/>
              <a:gd name="connsiteX68" fmla="*/ 1707813 w 3195530"/>
              <a:gd name="connsiteY68" fmla="*/ 6238651 h 10612860"/>
              <a:gd name="connsiteX69" fmla="*/ 1377613 w 3195530"/>
              <a:gd name="connsiteY69" fmla="*/ 7441295 h 10612860"/>
              <a:gd name="connsiteX70" fmla="*/ 1374660 w 3195530"/>
              <a:gd name="connsiteY70" fmla="*/ 7650818 h 10612860"/>
              <a:gd name="connsiteX71" fmla="*/ 1267540 w 3195530"/>
              <a:gd name="connsiteY71" fmla="*/ 7793055 h 10612860"/>
              <a:gd name="connsiteX72" fmla="*/ 1278558 w 3195530"/>
              <a:gd name="connsiteY72" fmla="*/ 7897618 h 10612860"/>
              <a:gd name="connsiteX73" fmla="*/ 1205942 w 3195530"/>
              <a:gd name="connsiteY73" fmla="*/ 8057305 h 10612860"/>
              <a:gd name="connsiteX74" fmla="*/ 1033520 w 3195530"/>
              <a:gd name="connsiteY74" fmla="*/ 9173347 h 10612860"/>
              <a:gd name="connsiteX75" fmla="*/ 1054274 w 3195530"/>
              <a:gd name="connsiteY75" fmla="*/ 9656724 h 10612860"/>
              <a:gd name="connsiteX76" fmla="*/ 990267 w 3195530"/>
              <a:gd name="connsiteY76" fmla="*/ 10063276 h 10612860"/>
              <a:gd name="connsiteX77" fmla="*/ 1368683 w 3195530"/>
              <a:gd name="connsiteY77" fmla="*/ 10442252 h 10612860"/>
              <a:gd name="connsiteX78" fmla="*/ 918876 w 3195530"/>
              <a:gd name="connsiteY78" fmla="*/ 10600044 h 10612860"/>
              <a:gd name="connsiteX79" fmla="*/ 474779 w 3195530"/>
              <a:gd name="connsiteY79" fmla="*/ 10287718 h 10612860"/>
              <a:gd name="connsiteX80" fmla="*/ 566182 w 3195530"/>
              <a:gd name="connsiteY80" fmla="*/ 10019896 h 10612860"/>
              <a:gd name="connsiteX81" fmla="*/ 460825 w 3195530"/>
              <a:gd name="connsiteY81" fmla="*/ 9692724 h 10612860"/>
              <a:gd name="connsiteX82" fmla="*/ 511587 w 3195530"/>
              <a:gd name="connsiteY82" fmla="*/ 9032388 h 10612860"/>
              <a:gd name="connsiteX83" fmla="*/ 622935 w 3195530"/>
              <a:gd name="connsiteY83" fmla="*/ 7525502 h 10612860"/>
              <a:gd name="connsiteX84" fmla="*/ 669466 w 3195530"/>
              <a:gd name="connsiteY84" fmla="*/ 7311969 h 10612860"/>
              <a:gd name="connsiteX85" fmla="*/ 689870 w 3195530"/>
              <a:gd name="connsiteY85" fmla="*/ 7037851 h 10612860"/>
              <a:gd name="connsiteX86" fmla="*/ 677180 w 3195530"/>
              <a:gd name="connsiteY86" fmla="*/ 6796735 h 10612860"/>
              <a:gd name="connsiteX87" fmla="*/ 587421 w 3195530"/>
              <a:gd name="connsiteY87" fmla="*/ 6210025 h 10612860"/>
              <a:gd name="connsiteX88" fmla="*/ 503127 w 3195530"/>
              <a:gd name="connsiteY88" fmla="*/ 5850688 h 10612860"/>
              <a:gd name="connsiteX89" fmla="*/ 304621 w 3195530"/>
              <a:gd name="connsiteY89" fmla="*/ 5601332 h 10612860"/>
              <a:gd name="connsiteX90" fmla="*/ 461987 w 3195530"/>
              <a:gd name="connsiteY90" fmla="*/ 4201579 h 10612860"/>
              <a:gd name="connsiteX91" fmla="*/ 480370 w 3195530"/>
              <a:gd name="connsiteY91" fmla="*/ 4073429 h 10612860"/>
              <a:gd name="connsiteX92" fmla="*/ 480370 w 3195530"/>
              <a:gd name="connsiteY92" fmla="*/ 4037882 h 10612860"/>
              <a:gd name="connsiteX93" fmla="*/ 430481 w 3195530"/>
              <a:gd name="connsiteY93" fmla="*/ 3966665 h 10612860"/>
              <a:gd name="connsiteX94" fmla="*/ 480370 w 3195530"/>
              <a:gd name="connsiteY94" fmla="*/ 3731366 h 10612860"/>
              <a:gd name="connsiteX95" fmla="*/ 357520 w 3195530"/>
              <a:gd name="connsiteY95" fmla="*/ 3489579 h 10612860"/>
              <a:gd name="connsiteX96" fmla="*/ 296032 w 3195530"/>
              <a:gd name="connsiteY96" fmla="*/ 3332537 h 10612860"/>
              <a:gd name="connsiteX97" fmla="*/ 312879 w 3195530"/>
              <a:gd name="connsiteY97" fmla="*/ 3170839 h 10612860"/>
              <a:gd name="connsiteX98" fmla="*/ 258721 w 3195530"/>
              <a:gd name="connsiteY98" fmla="*/ 3134915 h 10612860"/>
              <a:gd name="connsiteX99" fmla="*/ 207412 w 3195530"/>
              <a:gd name="connsiteY99" fmla="*/ 2897913 h 10612860"/>
              <a:gd name="connsiteX100" fmla="*/ 54452 w 3195530"/>
              <a:gd name="connsiteY100" fmla="*/ 2538400 h 10612860"/>
              <a:gd name="connsiteX101" fmla="*/ 9303 w 3195530"/>
              <a:gd name="connsiteY101" fmla="*/ 2186090 h 10612860"/>
              <a:gd name="connsiteX102" fmla="*/ 81583 w 3195530"/>
              <a:gd name="connsiteY102" fmla="*/ 1743638 h 10612860"/>
              <a:gd name="connsiteX103" fmla="*/ 649543 w 3195530"/>
              <a:gd name="connsiteY103" fmla="*/ 1494582 h 10612860"/>
              <a:gd name="connsiteX104" fmla="*/ 945925 w 3195530"/>
              <a:gd name="connsiteY104" fmla="*/ 1232699 h 10612860"/>
              <a:gd name="connsiteX105" fmla="*/ 952102 w 3195530"/>
              <a:gd name="connsiteY105" fmla="*/ 1238129 h 10612860"/>
              <a:gd name="connsiteX106" fmla="*/ 1453685 w 3195530"/>
              <a:gd name="connsiteY106" fmla="*/ 1885887 h 10612860"/>
              <a:gd name="connsiteX107" fmla="*/ 1302916 w 3195530"/>
              <a:gd name="connsiteY107" fmla="*/ 1712325 h 10612860"/>
              <a:gd name="connsiteX108" fmla="*/ 1505401 w 3195530"/>
              <a:gd name="connsiteY108" fmla="*/ 1530023 h 10612860"/>
              <a:gd name="connsiteX109" fmla="*/ 1518343 w 3195530"/>
              <a:gd name="connsiteY109" fmla="*/ 1530185 h 10612860"/>
              <a:gd name="connsiteX110" fmla="*/ 1411743 w 3195530"/>
              <a:gd name="connsiteY110" fmla="*/ 1476618 h 10612860"/>
              <a:gd name="connsiteX111" fmla="*/ 1132853 w 3195530"/>
              <a:gd name="connsiteY111" fmla="*/ 1356460 h 10612860"/>
              <a:gd name="connsiteX112" fmla="*/ 987224 w 3195530"/>
              <a:gd name="connsiteY112" fmla="*/ 1196250 h 10612860"/>
              <a:gd name="connsiteX113" fmla="*/ 888169 w 3195530"/>
              <a:gd name="connsiteY113" fmla="*/ 929232 h 10612860"/>
              <a:gd name="connsiteX114" fmla="*/ 827953 w 3195530"/>
              <a:gd name="connsiteY114" fmla="*/ 971350 h 10612860"/>
              <a:gd name="connsiteX115" fmla="*/ 713322 w 3195530"/>
              <a:gd name="connsiteY115" fmla="*/ 695928 h 10612860"/>
              <a:gd name="connsiteX116" fmla="*/ 783974 w 3195530"/>
              <a:gd name="connsiteY116" fmla="*/ 630038 h 10612860"/>
              <a:gd name="connsiteX117" fmla="*/ 1290800 w 3195530"/>
              <a:gd name="connsiteY117" fmla="*/ 0 h 10612860"/>
              <a:gd name="connsiteX0" fmla="*/ 1763037 w 3195530"/>
              <a:gd name="connsiteY0" fmla="*/ 2903008 h 10612860"/>
              <a:gd name="connsiteX1" fmla="*/ 1850995 w 3195530"/>
              <a:gd name="connsiteY1" fmla="*/ 3156579 h 10612860"/>
              <a:gd name="connsiteX2" fmla="*/ 1868097 w 3195530"/>
              <a:gd name="connsiteY2" fmla="*/ 2960638 h 10612860"/>
              <a:gd name="connsiteX3" fmla="*/ 1763037 w 3195530"/>
              <a:gd name="connsiteY3" fmla="*/ 2903008 h 10612860"/>
              <a:gd name="connsiteX4" fmla="*/ 1290800 w 3195530"/>
              <a:gd name="connsiteY4" fmla="*/ 0 h 10612860"/>
              <a:gd name="connsiteX5" fmla="*/ 1852755 w 3195530"/>
              <a:gd name="connsiteY5" fmla="*/ 556368 h 10612860"/>
              <a:gd name="connsiteX6" fmla="*/ 1880139 w 3195530"/>
              <a:gd name="connsiteY6" fmla="*/ 826219 h 10612860"/>
              <a:gd name="connsiteX7" fmla="*/ 1800885 w 3195530"/>
              <a:gd name="connsiteY7" fmla="*/ 889179 h 10612860"/>
              <a:gd name="connsiteX8" fmla="*/ 1665029 w 3195530"/>
              <a:gd name="connsiteY8" fmla="*/ 1234718 h 10612860"/>
              <a:gd name="connsiteX9" fmla="*/ 1649096 w 3195530"/>
              <a:gd name="connsiteY9" fmla="*/ 1339123 h 10612860"/>
              <a:gd name="connsiteX10" fmla="*/ 1534696 w 3195530"/>
              <a:gd name="connsiteY10" fmla="*/ 1530388 h 10612860"/>
              <a:gd name="connsiteX11" fmla="*/ 1721540 w 3195530"/>
              <a:gd name="connsiteY11" fmla="*/ 1740863 h 10612860"/>
              <a:gd name="connsiteX12" fmla="*/ 1724957 w 3195530"/>
              <a:gd name="connsiteY12" fmla="*/ 1755132 h 10612860"/>
              <a:gd name="connsiteX13" fmla="*/ 1652304 w 3195530"/>
              <a:gd name="connsiteY13" fmla="*/ 1750313 h 10612860"/>
              <a:gd name="connsiteX14" fmla="*/ 1751358 w 3195530"/>
              <a:gd name="connsiteY14" fmla="*/ 1930550 h 10612860"/>
              <a:gd name="connsiteX15" fmla="*/ 1724957 w 3195530"/>
              <a:gd name="connsiteY15" fmla="*/ 1755132 h 10612860"/>
              <a:gd name="connsiteX16" fmla="*/ 1736291 w 3195530"/>
              <a:gd name="connsiteY16" fmla="*/ 1755884 h 10612860"/>
              <a:gd name="connsiteX17" fmla="*/ 1721540 w 3195530"/>
              <a:gd name="connsiteY17" fmla="*/ 1740863 h 10612860"/>
              <a:gd name="connsiteX18" fmla="*/ 1667880 w 3195530"/>
              <a:gd name="connsiteY18" fmla="*/ 1609649 h 10612860"/>
              <a:gd name="connsiteX19" fmla="*/ 1658106 w 3195530"/>
              <a:gd name="connsiteY19" fmla="*/ 1372022 h 10612860"/>
              <a:gd name="connsiteX20" fmla="*/ 1734509 w 3195530"/>
              <a:gd name="connsiteY20" fmla="*/ 1541309 h 10612860"/>
              <a:gd name="connsiteX21" fmla="*/ 2326647 w 3195530"/>
              <a:gd name="connsiteY21" fmla="*/ 1715111 h 10612860"/>
              <a:gd name="connsiteX22" fmla="*/ 2509435 w 3195530"/>
              <a:gd name="connsiteY22" fmla="*/ 1794736 h 10612860"/>
              <a:gd name="connsiteX23" fmla="*/ 2606453 w 3195530"/>
              <a:gd name="connsiteY23" fmla="*/ 2095611 h 10612860"/>
              <a:gd name="connsiteX24" fmla="*/ 2672829 w 3195530"/>
              <a:gd name="connsiteY24" fmla="*/ 2178119 h 10612860"/>
              <a:gd name="connsiteX25" fmla="*/ 2670233 w 3195530"/>
              <a:gd name="connsiteY25" fmla="*/ 2302646 h 10612860"/>
              <a:gd name="connsiteX26" fmla="*/ 2712685 w 3195530"/>
              <a:gd name="connsiteY26" fmla="*/ 2352064 h 10612860"/>
              <a:gd name="connsiteX27" fmla="*/ 2702149 w 3195530"/>
              <a:gd name="connsiteY27" fmla="*/ 2404747 h 10612860"/>
              <a:gd name="connsiteX28" fmla="*/ 2763128 w 3195530"/>
              <a:gd name="connsiteY28" fmla="*/ 2436539 h 10612860"/>
              <a:gd name="connsiteX29" fmla="*/ 2757987 w 3195530"/>
              <a:gd name="connsiteY29" fmla="*/ 2539216 h 10612860"/>
              <a:gd name="connsiteX30" fmla="*/ 3024915 w 3195530"/>
              <a:gd name="connsiteY30" fmla="*/ 2938542 h 10612860"/>
              <a:gd name="connsiteX31" fmla="*/ 3138120 w 3195530"/>
              <a:gd name="connsiteY31" fmla="*/ 3005297 h 10612860"/>
              <a:gd name="connsiteX32" fmla="*/ 3194723 w 3195530"/>
              <a:gd name="connsiteY32" fmla="*/ 3333739 h 10612860"/>
              <a:gd name="connsiteX33" fmla="*/ 2857806 w 3195530"/>
              <a:gd name="connsiteY33" fmla="*/ 3656225 h 10612860"/>
              <a:gd name="connsiteX34" fmla="*/ 2542420 w 3195530"/>
              <a:gd name="connsiteY34" fmla="*/ 3660305 h 10612860"/>
              <a:gd name="connsiteX35" fmla="*/ 2461079 w 3195530"/>
              <a:gd name="connsiteY35" fmla="*/ 3610217 h 10612860"/>
              <a:gd name="connsiteX36" fmla="*/ 2503020 w 3195530"/>
              <a:gd name="connsiteY36" fmla="*/ 3730889 h 10612860"/>
              <a:gd name="connsiteX37" fmla="*/ 2445357 w 3195530"/>
              <a:gd name="connsiteY37" fmla="*/ 3730903 h 10612860"/>
              <a:gd name="connsiteX38" fmla="*/ 2445357 w 3195530"/>
              <a:gd name="connsiteY38" fmla="*/ 3964866 h 10612860"/>
              <a:gd name="connsiteX39" fmla="*/ 2459686 w 3195530"/>
              <a:gd name="connsiteY39" fmla="*/ 3964866 h 10612860"/>
              <a:gd name="connsiteX40" fmla="*/ 2469021 w 3195530"/>
              <a:gd name="connsiteY40" fmla="*/ 4013875 h 10612860"/>
              <a:gd name="connsiteX41" fmla="*/ 2974950 w 3195530"/>
              <a:gd name="connsiteY41" fmla="*/ 5593332 h 10612860"/>
              <a:gd name="connsiteX42" fmla="*/ 2708419 w 3195530"/>
              <a:gd name="connsiteY42" fmla="*/ 5730659 h 10612860"/>
              <a:gd name="connsiteX43" fmla="*/ 2736752 w 3195530"/>
              <a:gd name="connsiteY43" fmla="*/ 6385004 h 10612860"/>
              <a:gd name="connsiteX44" fmla="*/ 2718427 w 3195530"/>
              <a:gd name="connsiteY44" fmla="*/ 7009774 h 10612860"/>
              <a:gd name="connsiteX45" fmla="*/ 2690545 w 3195530"/>
              <a:gd name="connsiteY45" fmla="*/ 7429203 h 10612860"/>
              <a:gd name="connsiteX46" fmla="*/ 2595054 w 3195530"/>
              <a:gd name="connsiteY46" fmla="*/ 7760350 h 10612860"/>
              <a:gd name="connsiteX47" fmla="*/ 2500175 w 3195530"/>
              <a:gd name="connsiteY47" fmla="*/ 7873515 h 10612860"/>
              <a:gd name="connsiteX48" fmla="*/ 2483431 w 3195530"/>
              <a:gd name="connsiteY48" fmla="*/ 8113645 h 10612860"/>
              <a:gd name="connsiteX49" fmla="*/ 2412136 w 3195530"/>
              <a:gd name="connsiteY49" fmla="*/ 8776730 h 10612860"/>
              <a:gd name="connsiteX50" fmla="*/ 2380366 w 3195530"/>
              <a:gd name="connsiteY50" fmla="*/ 9173347 h 10612860"/>
              <a:gd name="connsiteX51" fmla="*/ 2396889 w 3195530"/>
              <a:gd name="connsiteY51" fmla="*/ 9467957 h 10612860"/>
              <a:gd name="connsiteX52" fmla="*/ 2454833 w 3195530"/>
              <a:gd name="connsiteY52" fmla="*/ 9613145 h 10612860"/>
              <a:gd name="connsiteX53" fmla="*/ 2424209 w 3195530"/>
              <a:gd name="connsiteY53" fmla="*/ 9804339 h 10612860"/>
              <a:gd name="connsiteX54" fmla="*/ 3134866 w 3195530"/>
              <a:gd name="connsiteY54" fmla="*/ 10341562 h 10612860"/>
              <a:gd name="connsiteX55" fmla="*/ 3160024 w 3195530"/>
              <a:gd name="connsiteY55" fmla="*/ 10564964 h 10612860"/>
              <a:gd name="connsiteX56" fmla="*/ 2531417 w 3195530"/>
              <a:gd name="connsiteY56" fmla="*/ 10550290 h 10612860"/>
              <a:gd name="connsiteX57" fmla="*/ 1876236 w 3195530"/>
              <a:gd name="connsiteY57" fmla="*/ 10303490 h 10612860"/>
              <a:gd name="connsiteX58" fmla="*/ 1861870 w 3195530"/>
              <a:gd name="connsiteY58" fmla="*/ 10020777 h 10612860"/>
              <a:gd name="connsiteX59" fmla="*/ 1835213 w 3195530"/>
              <a:gd name="connsiteY59" fmla="*/ 9894183 h 10612860"/>
              <a:gd name="connsiteX60" fmla="*/ 1882681 w 3195530"/>
              <a:gd name="connsiteY60" fmla="*/ 9589781 h 10612860"/>
              <a:gd name="connsiteX61" fmla="*/ 1802386 w 3195530"/>
              <a:gd name="connsiteY61" fmla="*/ 9334796 h 10612860"/>
              <a:gd name="connsiteX62" fmla="*/ 1800887 w 3195530"/>
              <a:gd name="connsiteY62" fmla="*/ 8152789 h 10612860"/>
              <a:gd name="connsiteX63" fmla="*/ 1935942 w 3195530"/>
              <a:gd name="connsiteY63" fmla="*/ 7506024 h 10612860"/>
              <a:gd name="connsiteX64" fmla="*/ 1876110 w 3195530"/>
              <a:gd name="connsiteY64" fmla="*/ 7319701 h 10612860"/>
              <a:gd name="connsiteX65" fmla="*/ 1916465 w 3195530"/>
              <a:gd name="connsiteY65" fmla="*/ 7164091 h 10612860"/>
              <a:gd name="connsiteX66" fmla="*/ 1910193 w 3195530"/>
              <a:gd name="connsiteY66" fmla="*/ 6839348 h 10612860"/>
              <a:gd name="connsiteX67" fmla="*/ 1707813 w 3195530"/>
              <a:gd name="connsiteY67" fmla="*/ 6238651 h 10612860"/>
              <a:gd name="connsiteX68" fmla="*/ 1377613 w 3195530"/>
              <a:gd name="connsiteY68" fmla="*/ 7441295 h 10612860"/>
              <a:gd name="connsiteX69" fmla="*/ 1374660 w 3195530"/>
              <a:gd name="connsiteY69" fmla="*/ 7650818 h 10612860"/>
              <a:gd name="connsiteX70" fmla="*/ 1267540 w 3195530"/>
              <a:gd name="connsiteY70" fmla="*/ 7793055 h 10612860"/>
              <a:gd name="connsiteX71" fmla="*/ 1278558 w 3195530"/>
              <a:gd name="connsiteY71" fmla="*/ 7897618 h 10612860"/>
              <a:gd name="connsiteX72" fmla="*/ 1205942 w 3195530"/>
              <a:gd name="connsiteY72" fmla="*/ 8057305 h 10612860"/>
              <a:gd name="connsiteX73" fmla="*/ 1033520 w 3195530"/>
              <a:gd name="connsiteY73" fmla="*/ 9173347 h 10612860"/>
              <a:gd name="connsiteX74" fmla="*/ 1054274 w 3195530"/>
              <a:gd name="connsiteY74" fmla="*/ 9656724 h 10612860"/>
              <a:gd name="connsiteX75" fmla="*/ 990267 w 3195530"/>
              <a:gd name="connsiteY75" fmla="*/ 10063276 h 10612860"/>
              <a:gd name="connsiteX76" fmla="*/ 1368683 w 3195530"/>
              <a:gd name="connsiteY76" fmla="*/ 10442252 h 10612860"/>
              <a:gd name="connsiteX77" fmla="*/ 918876 w 3195530"/>
              <a:gd name="connsiteY77" fmla="*/ 10600044 h 10612860"/>
              <a:gd name="connsiteX78" fmla="*/ 474779 w 3195530"/>
              <a:gd name="connsiteY78" fmla="*/ 10287718 h 10612860"/>
              <a:gd name="connsiteX79" fmla="*/ 566182 w 3195530"/>
              <a:gd name="connsiteY79" fmla="*/ 10019896 h 10612860"/>
              <a:gd name="connsiteX80" fmla="*/ 460825 w 3195530"/>
              <a:gd name="connsiteY80" fmla="*/ 9692724 h 10612860"/>
              <a:gd name="connsiteX81" fmla="*/ 511587 w 3195530"/>
              <a:gd name="connsiteY81" fmla="*/ 9032388 h 10612860"/>
              <a:gd name="connsiteX82" fmla="*/ 622935 w 3195530"/>
              <a:gd name="connsiteY82" fmla="*/ 7525502 h 10612860"/>
              <a:gd name="connsiteX83" fmla="*/ 669466 w 3195530"/>
              <a:gd name="connsiteY83" fmla="*/ 7311969 h 10612860"/>
              <a:gd name="connsiteX84" fmla="*/ 689870 w 3195530"/>
              <a:gd name="connsiteY84" fmla="*/ 7037851 h 10612860"/>
              <a:gd name="connsiteX85" fmla="*/ 677180 w 3195530"/>
              <a:gd name="connsiteY85" fmla="*/ 6796735 h 10612860"/>
              <a:gd name="connsiteX86" fmla="*/ 587421 w 3195530"/>
              <a:gd name="connsiteY86" fmla="*/ 6210025 h 10612860"/>
              <a:gd name="connsiteX87" fmla="*/ 503127 w 3195530"/>
              <a:gd name="connsiteY87" fmla="*/ 5850688 h 10612860"/>
              <a:gd name="connsiteX88" fmla="*/ 304621 w 3195530"/>
              <a:gd name="connsiteY88" fmla="*/ 5601332 h 10612860"/>
              <a:gd name="connsiteX89" fmla="*/ 461987 w 3195530"/>
              <a:gd name="connsiteY89" fmla="*/ 4201579 h 10612860"/>
              <a:gd name="connsiteX90" fmla="*/ 480370 w 3195530"/>
              <a:gd name="connsiteY90" fmla="*/ 4073429 h 10612860"/>
              <a:gd name="connsiteX91" fmla="*/ 480370 w 3195530"/>
              <a:gd name="connsiteY91" fmla="*/ 4037882 h 10612860"/>
              <a:gd name="connsiteX92" fmla="*/ 430481 w 3195530"/>
              <a:gd name="connsiteY92" fmla="*/ 3966665 h 10612860"/>
              <a:gd name="connsiteX93" fmla="*/ 480370 w 3195530"/>
              <a:gd name="connsiteY93" fmla="*/ 3731366 h 10612860"/>
              <a:gd name="connsiteX94" fmla="*/ 357520 w 3195530"/>
              <a:gd name="connsiteY94" fmla="*/ 3489579 h 10612860"/>
              <a:gd name="connsiteX95" fmla="*/ 296032 w 3195530"/>
              <a:gd name="connsiteY95" fmla="*/ 3332537 h 10612860"/>
              <a:gd name="connsiteX96" fmla="*/ 312879 w 3195530"/>
              <a:gd name="connsiteY96" fmla="*/ 3170839 h 10612860"/>
              <a:gd name="connsiteX97" fmla="*/ 258721 w 3195530"/>
              <a:gd name="connsiteY97" fmla="*/ 3134915 h 10612860"/>
              <a:gd name="connsiteX98" fmla="*/ 207412 w 3195530"/>
              <a:gd name="connsiteY98" fmla="*/ 2897913 h 10612860"/>
              <a:gd name="connsiteX99" fmla="*/ 54452 w 3195530"/>
              <a:gd name="connsiteY99" fmla="*/ 2538400 h 10612860"/>
              <a:gd name="connsiteX100" fmla="*/ 9303 w 3195530"/>
              <a:gd name="connsiteY100" fmla="*/ 2186090 h 10612860"/>
              <a:gd name="connsiteX101" fmla="*/ 81583 w 3195530"/>
              <a:gd name="connsiteY101" fmla="*/ 1743638 h 10612860"/>
              <a:gd name="connsiteX102" fmla="*/ 649543 w 3195530"/>
              <a:gd name="connsiteY102" fmla="*/ 1494582 h 10612860"/>
              <a:gd name="connsiteX103" fmla="*/ 945925 w 3195530"/>
              <a:gd name="connsiteY103" fmla="*/ 1232699 h 10612860"/>
              <a:gd name="connsiteX104" fmla="*/ 952102 w 3195530"/>
              <a:gd name="connsiteY104" fmla="*/ 1238129 h 10612860"/>
              <a:gd name="connsiteX105" fmla="*/ 1453685 w 3195530"/>
              <a:gd name="connsiteY105" fmla="*/ 1885887 h 10612860"/>
              <a:gd name="connsiteX106" fmla="*/ 1302916 w 3195530"/>
              <a:gd name="connsiteY106" fmla="*/ 1712325 h 10612860"/>
              <a:gd name="connsiteX107" fmla="*/ 1505401 w 3195530"/>
              <a:gd name="connsiteY107" fmla="*/ 1530023 h 10612860"/>
              <a:gd name="connsiteX108" fmla="*/ 1518343 w 3195530"/>
              <a:gd name="connsiteY108" fmla="*/ 1530185 h 10612860"/>
              <a:gd name="connsiteX109" fmla="*/ 1411743 w 3195530"/>
              <a:gd name="connsiteY109" fmla="*/ 1476618 h 10612860"/>
              <a:gd name="connsiteX110" fmla="*/ 1132853 w 3195530"/>
              <a:gd name="connsiteY110" fmla="*/ 1356460 h 10612860"/>
              <a:gd name="connsiteX111" fmla="*/ 987224 w 3195530"/>
              <a:gd name="connsiteY111" fmla="*/ 1196250 h 10612860"/>
              <a:gd name="connsiteX112" fmla="*/ 888169 w 3195530"/>
              <a:gd name="connsiteY112" fmla="*/ 929232 h 10612860"/>
              <a:gd name="connsiteX113" fmla="*/ 827953 w 3195530"/>
              <a:gd name="connsiteY113" fmla="*/ 971350 h 10612860"/>
              <a:gd name="connsiteX114" fmla="*/ 713322 w 3195530"/>
              <a:gd name="connsiteY114" fmla="*/ 695928 h 10612860"/>
              <a:gd name="connsiteX115" fmla="*/ 783974 w 3195530"/>
              <a:gd name="connsiteY115" fmla="*/ 630038 h 10612860"/>
              <a:gd name="connsiteX116" fmla="*/ 1290800 w 3195530"/>
              <a:gd name="connsiteY116" fmla="*/ 0 h 10612860"/>
              <a:gd name="connsiteX0" fmla="*/ 1763037 w 3195530"/>
              <a:gd name="connsiteY0" fmla="*/ 2903008 h 10612860"/>
              <a:gd name="connsiteX1" fmla="*/ 1850995 w 3195530"/>
              <a:gd name="connsiteY1" fmla="*/ 3156579 h 10612860"/>
              <a:gd name="connsiteX2" fmla="*/ 1868097 w 3195530"/>
              <a:gd name="connsiteY2" fmla="*/ 2960638 h 10612860"/>
              <a:gd name="connsiteX3" fmla="*/ 1763037 w 3195530"/>
              <a:gd name="connsiteY3" fmla="*/ 2903008 h 10612860"/>
              <a:gd name="connsiteX4" fmla="*/ 1290800 w 3195530"/>
              <a:gd name="connsiteY4" fmla="*/ 0 h 10612860"/>
              <a:gd name="connsiteX5" fmla="*/ 1852755 w 3195530"/>
              <a:gd name="connsiteY5" fmla="*/ 556368 h 10612860"/>
              <a:gd name="connsiteX6" fmla="*/ 1880139 w 3195530"/>
              <a:gd name="connsiteY6" fmla="*/ 826219 h 10612860"/>
              <a:gd name="connsiteX7" fmla="*/ 1800885 w 3195530"/>
              <a:gd name="connsiteY7" fmla="*/ 889179 h 10612860"/>
              <a:gd name="connsiteX8" fmla="*/ 1665029 w 3195530"/>
              <a:gd name="connsiteY8" fmla="*/ 1234718 h 10612860"/>
              <a:gd name="connsiteX9" fmla="*/ 1649096 w 3195530"/>
              <a:gd name="connsiteY9" fmla="*/ 1339123 h 10612860"/>
              <a:gd name="connsiteX10" fmla="*/ 1534696 w 3195530"/>
              <a:gd name="connsiteY10" fmla="*/ 1530388 h 10612860"/>
              <a:gd name="connsiteX11" fmla="*/ 1721540 w 3195530"/>
              <a:gd name="connsiteY11" fmla="*/ 1740863 h 10612860"/>
              <a:gd name="connsiteX12" fmla="*/ 1724957 w 3195530"/>
              <a:gd name="connsiteY12" fmla="*/ 1755132 h 10612860"/>
              <a:gd name="connsiteX13" fmla="*/ 1652304 w 3195530"/>
              <a:gd name="connsiteY13" fmla="*/ 1750313 h 10612860"/>
              <a:gd name="connsiteX14" fmla="*/ 1751358 w 3195530"/>
              <a:gd name="connsiteY14" fmla="*/ 1930550 h 10612860"/>
              <a:gd name="connsiteX15" fmla="*/ 1724957 w 3195530"/>
              <a:gd name="connsiteY15" fmla="*/ 1755132 h 10612860"/>
              <a:gd name="connsiteX16" fmla="*/ 1736291 w 3195530"/>
              <a:gd name="connsiteY16" fmla="*/ 1755884 h 10612860"/>
              <a:gd name="connsiteX17" fmla="*/ 1721540 w 3195530"/>
              <a:gd name="connsiteY17" fmla="*/ 1740863 h 10612860"/>
              <a:gd name="connsiteX18" fmla="*/ 1667880 w 3195530"/>
              <a:gd name="connsiteY18" fmla="*/ 1609649 h 10612860"/>
              <a:gd name="connsiteX19" fmla="*/ 1658106 w 3195530"/>
              <a:gd name="connsiteY19" fmla="*/ 1372022 h 10612860"/>
              <a:gd name="connsiteX20" fmla="*/ 1734509 w 3195530"/>
              <a:gd name="connsiteY20" fmla="*/ 1541309 h 10612860"/>
              <a:gd name="connsiteX21" fmla="*/ 2326647 w 3195530"/>
              <a:gd name="connsiteY21" fmla="*/ 1715111 h 10612860"/>
              <a:gd name="connsiteX22" fmla="*/ 2509435 w 3195530"/>
              <a:gd name="connsiteY22" fmla="*/ 1794736 h 10612860"/>
              <a:gd name="connsiteX23" fmla="*/ 2606453 w 3195530"/>
              <a:gd name="connsiteY23" fmla="*/ 2095611 h 10612860"/>
              <a:gd name="connsiteX24" fmla="*/ 2672829 w 3195530"/>
              <a:gd name="connsiteY24" fmla="*/ 2178119 h 10612860"/>
              <a:gd name="connsiteX25" fmla="*/ 2670233 w 3195530"/>
              <a:gd name="connsiteY25" fmla="*/ 2302646 h 10612860"/>
              <a:gd name="connsiteX26" fmla="*/ 2712685 w 3195530"/>
              <a:gd name="connsiteY26" fmla="*/ 2352064 h 10612860"/>
              <a:gd name="connsiteX27" fmla="*/ 2702149 w 3195530"/>
              <a:gd name="connsiteY27" fmla="*/ 2404747 h 10612860"/>
              <a:gd name="connsiteX28" fmla="*/ 2763128 w 3195530"/>
              <a:gd name="connsiteY28" fmla="*/ 2436539 h 10612860"/>
              <a:gd name="connsiteX29" fmla="*/ 2757987 w 3195530"/>
              <a:gd name="connsiteY29" fmla="*/ 2539216 h 10612860"/>
              <a:gd name="connsiteX30" fmla="*/ 3024915 w 3195530"/>
              <a:gd name="connsiteY30" fmla="*/ 2938542 h 10612860"/>
              <a:gd name="connsiteX31" fmla="*/ 3138120 w 3195530"/>
              <a:gd name="connsiteY31" fmla="*/ 3005297 h 10612860"/>
              <a:gd name="connsiteX32" fmla="*/ 3194723 w 3195530"/>
              <a:gd name="connsiteY32" fmla="*/ 3333739 h 10612860"/>
              <a:gd name="connsiteX33" fmla="*/ 2857806 w 3195530"/>
              <a:gd name="connsiteY33" fmla="*/ 3656225 h 10612860"/>
              <a:gd name="connsiteX34" fmla="*/ 2542420 w 3195530"/>
              <a:gd name="connsiteY34" fmla="*/ 3660305 h 10612860"/>
              <a:gd name="connsiteX35" fmla="*/ 2461079 w 3195530"/>
              <a:gd name="connsiteY35" fmla="*/ 3610217 h 10612860"/>
              <a:gd name="connsiteX36" fmla="*/ 2503020 w 3195530"/>
              <a:gd name="connsiteY36" fmla="*/ 3730889 h 10612860"/>
              <a:gd name="connsiteX37" fmla="*/ 2445357 w 3195530"/>
              <a:gd name="connsiteY37" fmla="*/ 3730903 h 10612860"/>
              <a:gd name="connsiteX38" fmla="*/ 2445357 w 3195530"/>
              <a:gd name="connsiteY38" fmla="*/ 3964866 h 10612860"/>
              <a:gd name="connsiteX39" fmla="*/ 2469021 w 3195530"/>
              <a:gd name="connsiteY39" fmla="*/ 4013875 h 10612860"/>
              <a:gd name="connsiteX40" fmla="*/ 2974950 w 3195530"/>
              <a:gd name="connsiteY40" fmla="*/ 5593332 h 10612860"/>
              <a:gd name="connsiteX41" fmla="*/ 2708419 w 3195530"/>
              <a:gd name="connsiteY41" fmla="*/ 5730659 h 10612860"/>
              <a:gd name="connsiteX42" fmla="*/ 2736752 w 3195530"/>
              <a:gd name="connsiteY42" fmla="*/ 6385004 h 10612860"/>
              <a:gd name="connsiteX43" fmla="*/ 2718427 w 3195530"/>
              <a:gd name="connsiteY43" fmla="*/ 7009774 h 10612860"/>
              <a:gd name="connsiteX44" fmla="*/ 2690545 w 3195530"/>
              <a:gd name="connsiteY44" fmla="*/ 7429203 h 10612860"/>
              <a:gd name="connsiteX45" fmla="*/ 2595054 w 3195530"/>
              <a:gd name="connsiteY45" fmla="*/ 7760350 h 10612860"/>
              <a:gd name="connsiteX46" fmla="*/ 2500175 w 3195530"/>
              <a:gd name="connsiteY46" fmla="*/ 7873515 h 10612860"/>
              <a:gd name="connsiteX47" fmla="*/ 2483431 w 3195530"/>
              <a:gd name="connsiteY47" fmla="*/ 8113645 h 10612860"/>
              <a:gd name="connsiteX48" fmla="*/ 2412136 w 3195530"/>
              <a:gd name="connsiteY48" fmla="*/ 8776730 h 10612860"/>
              <a:gd name="connsiteX49" fmla="*/ 2380366 w 3195530"/>
              <a:gd name="connsiteY49" fmla="*/ 9173347 h 10612860"/>
              <a:gd name="connsiteX50" fmla="*/ 2396889 w 3195530"/>
              <a:gd name="connsiteY50" fmla="*/ 9467957 h 10612860"/>
              <a:gd name="connsiteX51" fmla="*/ 2454833 w 3195530"/>
              <a:gd name="connsiteY51" fmla="*/ 9613145 h 10612860"/>
              <a:gd name="connsiteX52" fmla="*/ 2424209 w 3195530"/>
              <a:gd name="connsiteY52" fmla="*/ 9804339 h 10612860"/>
              <a:gd name="connsiteX53" fmla="*/ 3134866 w 3195530"/>
              <a:gd name="connsiteY53" fmla="*/ 10341562 h 10612860"/>
              <a:gd name="connsiteX54" fmla="*/ 3160024 w 3195530"/>
              <a:gd name="connsiteY54" fmla="*/ 10564964 h 10612860"/>
              <a:gd name="connsiteX55" fmla="*/ 2531417 w 3195530"/>
              <a:gd name="connsiteY55" fmla="*/ 10550290 h 10612860"/>
              <a:gd name="connsiteX56" fmla="*/ 1876236 w 3195530"/>
              <a:gd name="connsiteY56" fmla="*/ 10303490 h 10612860"/>
              <a:gd name="connsiteX57" fmla="*/ 1861870 w 3195530"/>
              <a:gd name="connsiteY57" fmla="*/ 10020777 h 10612860"/>
              <a:gd name="connsiteX58" fmla="*/ 1835213 w 3195530"/>
              <a:gd name="connsiteY58" fmla="*/ 9894183 h 10612860"/>
              <a:gd name="connsiteX59" fmla="*/ 1882681 w 3195530"/>
              <a:gd name="connsiteY59" fmla="*/ 9589781 h 10612860"/>
              <a:gd name="connsiteX60" fmla="*/ 1802386 w 3195530"/>
              <a:gd name="connsiteY60" fmla="*/ 9334796 h 10612860"/>
              <a:gd name="connsiteX61" fmla="*/ 1800887 w 3195530"/>
              <a:gd name="connsiteY61" fmla="*/ 8152789 h 10612860"/>
              <a:gd name="connsiteX62" fmla="*/ 1935942 w 3195530"/>
              <a:gd name="connsiteY62" fmla="*/ 7506024 h 10612860"/>
              <a:gd name="connsiteX63" fmla="*/ 1876110 w 3195530"/>
              <a:gd name="connsiteY63" fmla="*/ 7319701 h 10612860"/>
              <a:gd name="connsiteX64" fmla="*/ 1916465 w 3195530"/>
              <a:gd name="connsiteY64" fmla="*/ 7164091 h 10612860"/>
              <a:gd name="connsiteX65" fmla="*/ 1910193 w 3195530"/>
              <a:gd name="connsiteY65" fmla="*/ 6839348 h 10612860"/>
              <a:gd name="connsiteX66" fmla="*/ 1707813 w 3195530"/>
              <a:gd name="connsiteY66" fmla="*/ 6238651 h 10612860"/>
              <a:gd name="connsiteX67" fmla="*/ 1377613 w 3195530"/>
              <a:gd name="connsiteY67" fmla="*/ 7441295 h 10612860"/>
              <a:gd name="connsiteX68" fmla="*/ 1374660 w 3195530"/>
              <a:gd name="connsiteY68" fmla="*/ 7650818 h 10612860"/>
              <a:gd name="connsiteX69" fmla="*/ 1267540 w 3195530"/>
              <a:gd name="connsiteY69" fmla="*/ 7793055 h 10612860"/>
              <a:gd name="connsiteX70" fmla="*/ 1278558 w 3195530"/>
              <a:gd name="connsiteY70" fmla="*/ 7897618 h 10612860"/>
              <a:gd name="connsiteX71" fmla="*/ 1205942 w 3195530"/>
              <a:gd name="connsiteY71" fmla="*/ 8057305 h 10612860"/>
              <a:gd name="connsiteX72" fmla="*/ 1033520 w 3195530"/>
              <a:gd name="connsiteY72" fmla="*/ 9173347 h 10612860"/>
              <a:gd name="connsiteX73" fmla="*/ 1054274 w 3195530"/>
              <a:gd name="connsiteY73" fmla="*/ 9656724 h 10612860"/>
              <a:gd name="connsiteX74" fmla="*/ 990267 w 3195530"/>
              <a:gd name="connsiteY74" fmla="*/ 10063276 h 10612860"/>
              <a:gd name="connsiteX75" fmla="*/ 1368683 w 3195530"/>
              <a:gd name="connsiteY75" fmla="*/ 10442252 h 10612860"/>
              <a:gd name="connsiteX76" fmla="*/ 918876 w 3195530"/>
              <a:gd name="connsiteY76" fmla="*/ 10600044 h 10612860"/>
              <a:gd name="connsiteX77" fmla="*/ 474779 w 3195530"/>
              <a:gd name="connsiteY77" fmla="*/ 10287718 h 10612860"/>
              <a:gd name="connsiteX78" fmla="*/ 566182 w 3195530"/>
              <a:gd name="connsiteY78" fmla="*/ 10019896 h 10612860"/>
              <a:gd name="connsiteX79" fmla="*/ 460825 w 3195530"/>
              <a:gd name="connsiteY79" fmla="*/ 9692724 h 10612860"/>
              <a:gd name="connsiteX80" fmla="*/ 511587 w 3195530"/>
              <a:gd name="connsiteY80" fmla="*/ 9032388 h 10612860"/>
              <a:gd name="connsiteX81" fmla="*/ 622935 w 3195530"/>
              <a:gd name="connsiteY81" fmla="*/ 7525502 h 10612860"/>
              <a:gd name="connsiteX82" fmla="*/ 669466 w 3195530"/>
              <a:gd name="connsiteY82" fmla="*/ 7311969 h 10612860"/>
              <a:gd name="connsiteX83" fmla="*/ 689870 w 3195530"/>
              <a:gd name="connsiteY83" fmla="*/ 7037851 h 10612860"/>
              <a:gd name="connsiteX84" fmla="*/ 677180 w 3195530"/>
              <a:gd name="connsiteY84" fmla="*/ 6796735 h 10612860"/>
              <a:gd name="connsiteX85" fmla="*/ 587421 w 3195530"/>
              <a:gd name="connsiteY85" fmla="*/ 6210025 h 10612860"/>
              <a:gd name="connsiteX86" fmla="*/ 503127 w 3195530"/>
              <a:gd name="connsiteY86" fmla="*/ 5850688 h 10612860"/>
              <a:gd name="connsiteX87" fmla="*/ 304621 w 3195530"/>
              <a:gd name="connsiteY87" fmla="*/ 5601332 h 10612860"/>
              <a:gd name="connsiteX88" fmla="*/ 461987 w 3195530"/>
              <a:gd name="connsiteY88" fmla="*/ 4201579 h 10612860"/>
              <a:gd name="connsiteX89" fmla="*/ 480370 w 3195530"/>
              <a:gd name="connsiteY89" fmla="*/ 4073429 h 10612860"/>
              <a:gd name="connsiteX90" fmla="*/ 480370 w 3195530"/>
              <a:gd name="connsiteY90" fmla="*/ 4037882 h 10612860"/>
              <a:gd name="connsiteX91" fmla="*/ 430481 w 3195530"/>
              <a:gd name="connsiteY91" fmla="*/ 3966665 h 10612860"/>
              <a:gd name="connsiteX92" fmla="*/ 480370 w 3195530"/>
              <a:gd name="connsiteY92" fmla="*/ 3731366 h 10612860"/>
              <a:gd name="connsiteX93" fmla="*/ 357520 w 3195530"/>
              <a:gd name="connsiteY93" fmla="*/ 3489579 h 10612860"/>
              <a:gd name="connsiteX94" fmla="*/ 296032 w 3195530"/>
              <a:gd name="connsiteY94" fmla="*/ 3332537 h 10612860"/>
              <a:gd name="connsiteX95" fmla="*/ 312879 w 3195530"/>
              <a:gd name="connsiteY95" fmla="*/ 3170839 h 10612860"/>
              <a:gd name="connsiteX96" fmla="*/ 258721 w 3195530"/>
              <a:gd name="connsiteY96" fmla="*/ 3134915 h 10612860"/>
              <a:gd name="connsiteX97" fmla="*/ 207412 w 3195530"/>
              <a:gd name="connsiteY97" fmla="*/ 2897913 h 10612860"/>
              <a:gd name="connsiteX98" fmla="*/ 54452 w 3195530"/>
              <a:gd name="connsiteY98" fmla="*/ 2538400 h 10612860"/>
              <a:gd name="connsiteX99" fmla="*/ 9303 w 3195530"/>
              <a:gd name="connsiteY99" fmla="*/ 2186090 h 10612860"/>
              <a:gd name="connsiteX100" fmla="*/ 81583 w 3195530"/>
              <a:gd name="connsiteY100" fmla="*/ 1743638 h 10612860"/>
              <a:gd name="connsiteX101" fmla="*/ 649543 w 3195530"/>
              <a:gd name="connsiteY101" fmla="*/ 1494582 h 10612860"/>
              <a:gd name="connsiteX102" fmla="*/ 945925 w 3195530"/>
              <a:gd name="connsiteY102" fmla="*/ 1232699 h 10612860"/>
              <a:gd name="connsiteX103" fmla="*/ 952102 w 3195530"/>
              <a:gd name="connsiteY103" fmla="*/ 1238129 h 10612860"/>
              <a:gd name="connsiteX104" fmla="*/ 1453685 w 3195530"/>
              <a:gd name="connsiteY104" fmla="*/ 1885887 h 10612860"/>
              <a:gd name="connsiteX105" fmla="*/ 1302916 w 3195530"/>
              <a:gd name="connsiteY105" fmla="*/ 1712325 h 10612860"/>
              <a:gd name="connsiteX106" fmla="*/ 1505401 w 3195530"/>
              <a:gd name="connsiteY106" fmla="*/ 1530023 h 10612860"/>
              <a:gd name="connsiteX107" fmla="*/ 1518343 w 3195530"/>
              <a:gd name="connsiteY107" fmla="*/ 1530185 h 10612860"/>
              <a:gd name="connsiteX108" fmla="*/ 1411743 w 3195530"/>
              <a:gd name="connsiteY108" fmla="*/ 1476618 h 10612860"/>
              <a:gd name="connsiteX109" fmla="*/ 1132853 w 3195530"/>
              <a:gd name="connsiteY109" fmla="*/ 1356460 h 10612860"/>
              <a:gd name="connsiteX110" fmla="*/ 987224 w 3195530"/>
              <a:gd name="connsiteY110" fmla="*/ 1196250 h 10612860"/>
              <a:gd name="connsiteX111" fmla="*/ 888169 w 3195530"/>
              <a:gd name="connsiteY111" fmla="*/ 929232 h 10612860"/>
              <a:gd name="connsiteX112" fmla="*/ 827953 w 3195530"/>
              <a:gd name="connsiteY112" fmla="*/ 971350 h 10612860"/>
              <a:gd name="connsiteX113" fmla="*/ 713322 w 3195530"/>
              <a:gd name="connsiteY113" fmla="*/ 695928 h 10612860"/>
              <a:gd name="connsiteX114" fmla="*/ 783974 w 3195530"/>
              <a:gd name="connsiteY114" fmla="*/ 630038 h 10612860"/>
              <a:gd name="connsiteX115" fmla="*/ 1290800 w 3195530"/>
              <a:gd name="connsiteY115" fmla="*/ 0 h 10612860"/>
              <a:gd name="connsiteX0" fmla="*/ 1763037 w 3195530"/>
              <a:gd name="connsiteY0" fmla="*/ 2903008 h 10612860"/>
              <a:gd name="connsiteX1" fmla="*/ 1850995 w 3195530"/>
              <a:gd name="connsiteY1" fmla="*/ 3156579 h 10612860"/>
              <a:gd name="connsiteX2" fmla="*/ 1868097 w 3195530"/>
              <a:gd name="connsiteY2" fmla="*/ 2960638 h 10612860"/>
              <a:gd name="connsiteX3" fmla="*/ 1763037 w 3195530"/>
              <a:gd name="connsiteY3" fmla="*/ 2903008 h 10612860"/>
              <a:gd name="connsiteX4" fmla="*/ 1290800 w 3195530"/>
              <a:gd name="connsiteY4" fmla="*/ 0 h 10612860"/>
              <a:gd name="connsiteX5" fmla="*/ 1852755 w 3195530"/>
              <a:gd name="connsiteY5" fmla="*/ 556368 h 10612860"/>
              <a:gd name="connsiteX6" fmla="*/ 1880139 w 3195530"/>
              <a:gd name="connsiteY6" fmla="*/ 826219 h 10612860"/>
              <a:gd name="connsiteX7" fmla="*/ 1800885 w 3195530"/>
              <a:gd name="connsiteY7" fmla="*/ 889179 h 10612860"/>
              <a:gd name="connsiteX8" fmla="*/ 1665029 w 3195530"/>
              <a:gd name="connsiteY8" fmla="*/ 1234718 h 10612860"/>
              <a:gd name="connsiteX9" fmla="*/ 1649096 w 3195530"/>
              <a:gd name="connsiteY9" fmla="*/ 1339123 h 10612860"/>
              <a:gd name="connsiteX10" fmla="*/ 1534696 w 3195530"/>
              <a:gd name="connsiteY10" fmla="*/ 1530388 h 10612860"/>
              <a:gd name="connsiteX11" fmla="*/ 1721540 w 3195530"/>
              <a:gd name="connsiteY11" fmla="*/ 1740863 h 10612860"/>
              <a:gd name="connsiteX12" fmla="*/ 1724957 w 3195530"/>
              <a:gd name="connsiteY12" fmla="*/ 1755132 h 10612860"/>
              <a:gd name="connsiteX13" fmla="*/ 1652304 w 3195530"/>
              <a:gd name="connsiteY13" fmla="*/ 1750313 h 10612860"/>
              <a:gd name="connsiteX14" fmla="*/ 1751358 w 3195530"/>
              <a:gd name="connsiteY14" fmla="*/ 1930550 h 10612860"/>
              <a:gd name="connsiteX15" fmla="*/ 1724957 w 3195530"/>
              <a:gd name="connsiteY15" fmla="*/ 1755132 h 10612860"/>
              <a:gd name="connsiteX16" fmla="*/ 1736291 w 3195530"/>
              <a:gd name="connsiteY16" fmla="*/ 1755884 h 10612860"/>
              <a:gd name="connsiteX17" fmla="*/ 1721540 w 3195530"/>
              <a:gd name="connsiteY17" fmla="*/ 1740863 h 10612860"/>
              <a:gd name="connsiteX18" fmla="*/ 1667880 w 3195530"/>
              <a:gd name="connsiteY18" fmla="*/ 1609649 h 10612860"/>
              <a:gd name="connsiteX19" fmla="*/ 1658106 w 3195530"/>
              <a:gd name="connsiteY19" fmla="*/ 1372022 h 10612860"/>
              <a:gd name="connsiteX20" fmla="*/ 1734509 w 3195530"/>
              <a:gd name="connsiteY20" fmla="*/ 1541309 h 10612860"/>
              <a:gd name="connsiteX21" fmla="*/ 2326647 w 3195530"/>
              <a:gd name="connsiteY21" fmla="*/ 1715111 h 10612860"/>
              <a:gd name="connsiteX22" fmla="*/ 2509435 w 3195530"/>
              <a:gd name="connsiteY22" fmla="*/ 1794736 h 10612860"/>
              <a:gd name="connsiteX23" fmla="*/ 2606453 w 3195530"/>
              <a:gd name="connsiteY23" fmla="*/ 2095611 h 10612860"/>
              <a:gd name="connsiteX24" fmla="*/ 2672829 w 3195530"/>
              <a:gd name="connsiteY24" fmla="*/ 2178119 h 10612860"/>
              <a:gd name="connsiteX25" fmla="*/ 2670233 w 3195530"/>
              <a:gd name="connsiteY25" fmla="*/ 2302646 h 10612860"/>
              <a:gd name="connsiteX26" fmla="*/ 2712685 w 3195530"/>
              <a:gd name="connsiteY26" fmla="*/ 2352064 h 10612860"/>
              <a:gd name="connsiteX27" fmla="*/ 2702149 w 3195530"/>
              <a:gd name="connsiteY27" fmla="*/ 2404747 h 10612860"/>
              <a:gd name="connsiteX28" fmla="*/ 2763128 w 3195530"/>
              <a:gd name="connsiteY28" fmla="*/ 2436539 h 10612860"/>
              <a:gd name="connsiteX29" fmla="*/ 2757987 w 3195530"/>
              <a:gd name="connsiteY29" fmla="*/ 2539216 h 10612860"/>
              <a:gd name="connsiteX30" fmla="*/ 3024915 w 3195530"/>
              <a:gd name="connsiteY30" fmla="*/ 2938542 h 10612860"/>
              <a:gd name="connsiteX31" fmla="*/ 3138120 w 3195530"/>
              <a:gd name="connsiteY31" fmla="*/ 3005297 h 10612860"/>
              <a:gd name="connsiteX32" fmla="*/ 3194723 w 3195530"/>
              <a:gd name="connsiteY32" fmla="*/ 3333739 h 10612860"/>
              <a:gd name="connsiteX33" fmla="*/ 2857806 w 3195530"/>
              <a:gd name="connsiteY33" fmla="*/ 3656225 h 10612860"/>
              <a:gd name="connsiteX34" fmla="*/ 2542420 w 3195530"/>
              <a:gd name="connsiteY34" fmla="*/ 3660305 h 10612860"/>
              <a:gd name="connsiteX35" fmla="*/ 2461079 w 3195530"/>
              <a:gd name="connsiteY35" fmla="*/ 3610217 h 10612860"/>
              <a:gd name="connsiteX36" fmla="*/ 2503020 w 3195530"/>
              <a:gd name="connsiteY36" fmla="*/ 3730889 h 10612860"/>
              <a:gd name="connsiteX37" fmla="*/ 2445357 w 3195530"/>
              <a:gd name="connsiteY37" fmla="*/ 3730903 h 10612860"/>
              <a:gd name="connsiteX38" fmla="*/ 2469021 w 3195530"/>
              <a:gd name="connsiteY38" fmla="*/ 4013875 h 10612860"/>
              <a:gd name="connsiteX39" fmla="*/ 2974950 w 3195530"/>
              <a:gd name="connsiteY39" fmla="*/ 5593332 h 10612860"/>
              <a:gd name="connsiteX40" fmla="*/ 2708419 w 3195530"/>
              <a:gd name="connsiteY40" fmla="*/ 5730659 h 10612860"/>
              <a:gd name="connsiteX41" fmla="*/ 2736752 w 3195530"/>
              <a:gd name="connsiteY41" fmla="*/ 6385004 h 10612860"/>
              <a:gd name="connsiteX42" fmla="*/ 2718427 w 3195530"/>
              <a:gd name="connsiteY42" fmla="*/ 7009774 h 10612860"/>
              <a:gd name="connsiteX43" fmla="*/ 2690545 w 3195530"/>
              <a:gd name="connsiteY43" fmla="*/ 7429203 h 10612860"/>
              <a:gd name="connsiteX44" fmla="*/ 2595054 w 3195530"/>
              <a:gd name="connsiteY44" fmla="*/ 7760350 h 10612860"/>
              <a:gd name="connsiteX45" fmla="*/ 2500175 w 3195530"/>
              <a:gd name="connsiteY45" fmla="*/ 7873515 h 10612860"/>
              <a:gd name="connsiteX46" fmla="*/ 2483431 w 3195530"/>
              <a:gd name="connsiteY46" fmla="*/ 8113645 h 10612860"/>
              <a:gd name="connsiteX47" fmla="*/ 2412136 w 3195530"/>
              <a:gd name="connsiteY47" fmla="*/ 8776730 h 10612860"/>
              <a:gd name="connsiteX48" fmla="*/ 2380366 w 3195530"/>
              <a:gd name="connsiteY48" fmla="*/ 9173347 h 10612860"/>
              <a:gd name="connsiteX49" fmla="*/ 2396889 w 3195530"/>
              <a:gd name="connsiteY49" fmla="*/ 9467957 h 10612860"/>
              <a:gd name="connsiteX50" fmla="*/ 2454833 w 3195530"/>
              <a:gd name="connsiteY50" fmla="*/ 9613145 h 10612860"/>
              <a:gd name="connsiteX51" fmla="*/ 2424209 w 3195530"/>
              <a:gd name="connsiteY51" fmla="*/ 9804339 h 10612860"/>
              <a:gd name="connsiteX52" fmla="*/ 3134866 w 3195530"/>
              <a:gd name="connsiteY52" fmla="*/ 10341562 h 10612860"/>
              <a:gd name="connsiteX53" fmla="*/ 3160024 w 3195530"/>
              <a:gd name="connsiteY53" fmla="*/ 10564964 h 10612860"/>
              <a:gd name="connsiteX54" fmla="*/ 2531417 w 3195530"/>
              <a:gd name="connsiteY54" fmla="*/ 10550290 h 10612860"/>
              <a:gd name="connsiteX55" fmla="*/ 1876236 w 3195530"/>
              <a:gd name="connsiteY55" fmla="*/ 10303490 h 10612860"/>
              <a:gd name="connsiteX56" fmla="*/ 1861870 w 3195530"/>
              <a:gd name="connsiteY56" fmla="*/ 10020777 h 10612860"/>
              <a:gd name="connsiteX57" fmla="*/ 1835213 w 3195530"/>
              <a:gd name="connsiteY57" fmla="*/ 9894183 h 10612860"/>
              <a:gd name="connsiteX58" fmla="*/ 1882681 w 3195530"/>
              <a:gd name="connsiteY58" fmla="*/ 9589781 h 10612860"/>
              <a:gd name="connsiteX59" fmla="*/ 1802386 w 3195530"/>
              <a:gd name="connsiteY59" fmla="*/ 9334796 h 10612860"/>
              <a:gd name="connsiteX60" fmla="*/ 1800887 w 3195530"/>
              <a:gd name="connsiteY60" fmla="*/ 8152789 h 10612860"/>
              <a:gd name="connsiteX61" fmla="*/ 1935942 w 3195530"/>
              <a:gd name="connsiteY61" fmla="*/ 7506024 h 10612860"/>
              <a:gd name="connsiteX62" fmla="*/ 1876110 w 3195530"/>
              <a:gd name="connsiteY62" fmla="*/ 7319701 h 10612860"/>
              <a:gd name="connsiteX63" fmla="*/ 1916465 w 3195530"/>
              <a:gd name="connsiteY63" fmla="*/ 7164091 h 10612860"/>
              <a:gd name="connsiteX64" fmla="*/ 1910193 w 3195530"/>
              <a:gd name="connsiteY64" fmla="*/ 6839348 h 10612860"/>
              <a:gd name="connsiteX65" fmla="*/ 1707813 w 3195530"/>
              <a:gd name="connsiteY65" fmla="*/ 6238651 h 10612860"/>
              <a:gd name="connsiteX66" fmla="*/ 1377613 w 3195530"/>
              <a:gd name="connsiteY66" fmla="*/ 7441295 h 10612860"/>
              <a:gd name="connsiteX67" fmla="*/ 1374660 w 3195530"/>
              <a:gd name="connsiteY67" fmla="*/ 7650818 h 10612860"/>
              <a:gd name="connsiteX68" fmla="*/ 1267540 w 3195530"/>
              <a:gd name="connsiteY68" fmla="*/ 7793055 h 10612860"/>
              <a:gd name="connsiteX69" fmla="*/ 1278558 w 3195530"/>
              <a:gd name="connsiteY69" fmla="*/ 7897618 h 10612860"/>
              <a:gd name="connsiteX70" fmla="*/ 1205942 w 3195530"/>
              <a:gd name="connsiteY70" fmla="*/ 8057305 h 10612860"/>
              <a:gd name="connsiteX71" fmla="*/ 1033520 w 3195530"/>
              <a:gd name="connsiteY71" fmla="*/ 9173347 h 10612860"/>
              <a:gd name="connsiteX72" fmla="*/ 1054274 w 3195530"/>
              <a:gd name="connsiteY72" fmla="*/ 9656724 h 10612860"/>
              <a:gd name="connsiteX73" fmla="*/ 990267 w 3195530"/>
              <a:gd name="connsiteY73" fmla="*/ 10063276 h 10612860"/>
              <a:gd name="connsiteX74" fmla="*/ 1368683 w 3195530"/>
              <a:gd name="connsiteY74" fmla="*/ 10442252 h 10612860"/>
              <a:gd name="connsiteX75" fmla="*/ 918876 w 3195530"/>
              <a:gd name="connsiteY75" fmla="*/ 10600044 h 10612860"/>
              <a:gd name="connsiteX76" fmla="*/ 474779 w 3195530"/>
              <a:gd name="connsiteY76" fmla="*/ 10287718 h 10612860"/>
              <a:gd name="connsiteX77" fmla="*/ 566182 w 3195530"/>
              <a:gd name="connsiteY77" fmla="*/ 10019896 h 10612860"/>
              <a:gd name="connsiteX78" fmla="*/ 460825 w 3195530"/>
              <a:gd name="connsiteY78" fmla="*/ 9692724 h 10612860"/>
              <a:gd name="connsiteX79" fmla="*/ 511587 w 3195530"/>
              <a:gd name="connsiteY79" fmla="*/ 9032388 h 10612860"/>
              <a:gd name="connsiteX80" fmla="*/ 622935 w 3195530"/>
              <a:gd name="connsiteY80" fmla="*/ 7525502 h 10612860"/>
              <a:gd name="connsiteX81" fmla="*/ 669466 w 3195530"/>
              <a:gd name="connsiteY81" fmla="*/ 7311969 h 10612860"/>
              <a:gd name="connsiteX82" fmla="*/ 689870 w 3195530"/>
              <a:gd name="connsiteY82" fmla="*/ 7037851 h 10612860"/>
              <a:gd name="connsiteX83" fmla="*/ 677180 w 3195530"/>
              <a:gd name="connsiteY83" fmla="*/ 6796735 h 10612860"/>
              <a:gd name="connsiteX84" fmla="*/ 587421 w 3195530"/>
              <a:gd name="connsiteY84" fmla="*/ 6210025 h 10612860"/>
              <a:gd name="connsiteX85" fmla="*/ 503127 w 3195530"/>
              <a:gd name="connsiteY85" fmla="*/ 5850688 h 10612860"/>
              <a:gd name="connsiteX86" fmla="*/ 304621 w 3195530"/>
              <a:gd name="connsiteY86" fmla="*/ 5601332 h 10612860"/>
              <a:gd name="connsiteX87" fmla="*/ 461987 w 3195530"/>
              <a:gd name="connsiteY87" fmla="*/ 4201579 h 10612860"/>
              <a:gd name="connsiteX88" fmla="*/ 480370 w 3195530"/>
              <a:gd name="connsiteY88" fmla="*/ 4073429 h 10612860"/>
              <a:gd name="connsiteX89" fmla="*/ 480370 w 3195530"/>
              <a:gd name="connsiteY89" fmla="*/ 4037882 h 10612860"/>
              <a:gd name="connsiteX90" fmla="*/ 430481 w 3195530"/>
              <a:gd name="connsiteY90" fmla="*/ 3966665 h 10612860"/>
              <a:gd name="connsiteX91" fmla="*/ 480370 w 3195530"/>
              <a:gd name="connsiteY91" fmla="*/ 3731366 h 10612860"/>
              <a:gd name="connsiteX92" fmla="*/ 357520 w 3195530"/>
              <a:gd name="connsiteY92" fmla="*/ 3489579 h 10612860"/>
              <a:gd name="connsiteX93" fmla="*/ 296032 w 3195530"/>
              <a:gd name="connsiteY93" fmla="*/ 3332537 h 10612860"/>
              <a:gd name="connsiteX94" fmla="*/ 312879 w 3195530"/>
              <a:gd name="connsiteY94" fmla="*/ 3170839 h 10612860"/>
              <a:gd name="connsiteX95" fmla="*/ 258721 w 3195530"/>
              <a:gd name="connsiteY95" fmla="*/ 3134915 h 10612860"/>
              <a:gd name="connsiteX96" fmla="*/ 207412 w 3195530"/>
              <a:gd name="connsiteY96" fmla="*/ 2897913 h 10612860"/>
              <a:gd name="connsiteX97" fmla="*/ 54452 w 3195530"/>
              <a:gd name="connsiteY97" fmla="*/ 2538400 h 10612860"/>
              <a:gd name="connsiteX98" fmla="*/ 9303 w 3195530"/>
              <a:gd name="connsiteY98" fmla="*/ 2186090 h 10612860"/>
              <a:gd name="connsiteX99" fmla="*/ 81583 w 3195530"/>
              <a:gd name="connsiteY99" fmla="*/ 1743638 h 10612860"/>
              <a:gd name="connsiteX100" fmla="*/ 649543 w 3195530"/>
              <a:gd name="connsiteY100" fmla="*/ 1494582 h 10612860"/>
              <a:gd name="connsiteX101" fmla="*/ 945925 w 3195530"/>
              <a:gd name="connsiteY101" fmla="*/ 1232699 h 10612860"/>
              <a:gd name="connsiteX102" fmla="*/ 952102 w 3195530"/>
              <a:gd name="connsiteY102" fmla="*/ 1238129 h 10612860"/>
              <a:gd name="connsiteX103" fmla="*/ 1453685 w 3195530"/>
              <a:gd name="connsiteY103" fmla="*/ 1885887 h 10612860"/>
              <a:gd name="connsiteX104" fmla="*/ 1302916 w 3195530"/>
              <a:gd name="connsiteY104" fmla="*/ 1712325 h 10612860"/>
              <a:gd name="connsiteX105" fmla="*/ 1505401 w 3195530"/>
              <a:gd name="connsiteY105" fmla="*/ 1530023 h 10612860"/>
              <a:gd name="connsiteX106" fmla="*/ 1518343 w 3195530"/>
              <a:gd name="connsiteY106" fmla="*/ 1530185 h 10612860"/>
              <a:gd name="connsiteX107" fmla="*/ 1411743 w 3195530"/>
              <a:gd name="connsiteY107" fmla="*/ 1476618 h 10612860"/>
              <a:gd name="connsiteX108" fmla="*/ 1132853 w 3195530"/>
              <a:gd name="connsiteY108" fmla="*/ 1356460 h 10612860"/>
              <a:gd name="connsiteX109" fmla="*/ 987224 w 3195530"/>
              <a:gd name="connsiteY109" fmla="*/ 1196250 h 10612860"/>
              <a:gd name="connsiteX110" fmla="*/ 888169 w 3195530"/>
              <a:gd name="connsiteY110" fmla="*/ 929232 h 10612860"/>
              <a:gd name="connsiteX111" fmla="*/ 827953 w 3195530"/>
              <a:gd name="connsiteY111" fmla="*/ 971350 h 10612860"/>
              <a:gd name="connsiteX112" fmla="*/ 713322 w 3195530"/>
              <a:gd name="connsiteY112" fmla="*/ 695928 h 10612860"/>
              <a:gd name="connsiteX113" fmla="*/ 783974 w 3195530"/>
              <a:gd name="connsiteY113" fmla="*/ 630038 h 10612860"/>
              <a:gd name="connsiteX114" fmla="*/ 1290800 w 3195530"/>
              <a:gd name="connsiteY114" fmla="*/ 0 h 10612860"/>
              <a:gd name="connsiteX0" fmla="*/ 1763037 w 3195530"/>
              <a:gd name="connsiteY0" fmla="*/ 2903008 h 10612860"/>
              <a:gd name="connsiteX1" fmla="*/ 1850995 w 3195530"/>
              <a:gd name="connsiteY1" fmla="*/ 3156579 h 10612860"/>
              <a:gd name="connsiteX2" fmla="*/ 1868097 w 3195530"/>
              <a:gd name="connsiteY2" fmla="*/ 2960638 h 10612860"/>
              <a:gd name="connsiteX3" fmla="*/ 1763037 w 3195530"/>
              <a:gd name="connsiteY3" fmla="*/ 2903008 h 10612860"/>
              <a:gd name="connsiteX4" fmla="*/ 1290800 w 3195530"/>
              <a:gd name="connsiteY4" fmla="*/ 0 h 10612860"/>
              <a:gd name="connsiteX5" fmla="*/ 1852755 w 3195530"/>
              <a:gd name="connsiteY5" fmla="*/ 556368 h 10612860"/>
              <a:gd name="connsiteX6" fmla="*/ 1880139 w 3195530"/>
              <a:gd name="connsiteY6" fmla="*/ 826219 h 10612860"/>
              <a:gd name="connsiteX7" fmla="*/ 1800885 w 3195530"/>
              <a:gd name="connsiteY7" fmla="*/ 889179 h 10612860"/>
              <a:gd name="connsiteX8" fmla="*/ 1665029 w 3195530"/>
              <a:gd name="connsiteY8" fmla="*/ 1234718 h 10612860"/>
              <a:gd name="connsiteX9" fmla="*/ 1649096 w 3195530"/>
              <a:gd name="connsiteY9" fmla="*/ 1339123 h 10612860"/>
              <a:gd name="connsiteX10" fmla="*/ 1534696 w 3195530"/>
              <a:gd name="connsiteY10" fmla="*/ 1530388 h 10612860"/>
              <a:gd name="connsiteX11" fmla="*/ 1721540 w 3195530"/>
              <a:gd name="connsiteY11" fmla="*/ 1740863 h 10612860"/>
              <a:gd name="connsiteX12" fmla="*/ 1724957 w 3195530"/>
              <a:gd name="connsiteY12" fmla="*/ 1755132 h 10612860"/>
              <a:gd name="connsiteX13" fmla="*/ 1652304 w 3195530"/>
              <a:gd name="connsiteY13" fmla="*/ 1750313 h 10612860"/>
              <a:gd name="connsiteX14" fmla="*/ 1751358 w 3195530"/>
              <a:gd name="connsiteY14" fmla="*/ 1930550 h 10612860"/>
              <a:gd name="connsiteX15" fmla="*/ 1724957 w 3195530"/>
              <a:gd name="connsiteY15" fmla="*/ 1755132 h 10612860"/>
              <a:gd name="connsiteX16" fmla="*/ 1736291 w 3195530"/>
              <a:gd name="connsiteY16" fmla="*/ 1755884 h 10612860"/>
              <a:gd name="connsiteX17" fmla="*/ 1721540 w 3195530"/>
              <a:gd name="connsiteY17" fmla="*/ 1740863 h 10612860"/>
              <a:gd name="connsiteX18" fmla="*/ 1667880 w 3195530"/>
              <a:gd name="connsiteY18" fmla="*/ 1609649 h 10612860"/>
              <a:gd name="connsiteX19" fmla="*/ 1658106 w 3195530"/>
              <a:gd name="connsiteY19" fmla="*/ 1372022 h 10612860"/>
              <a:gd name="connsiteX20" fmla="*/ 1734509 w 3195530"/>
              <a:gd name="connsiteY20" fmla="*/ 1541309 h 10612860"/>
              <a:gd name="connsiteX21" fmla="*/ 2326647 w 3195530"/>
              <a:gd name="connsiteY21" fmla="*/ 1715111 h 10612860"/>
              <a:gd name="connsiteX22" fmla="*/ 2509435 w 3195530"/>
              <a:gd name="connsiteY22" fmla="*/ 1794736 h 10612860"/>
              <a:gd name="connsiteX23" fmla="*/ 2606453 w 3195530"/>
              <a:gd name="connsiteY23" fmla="*/ 2095611 h 10612860"/>
              <a:gd name="connsiteX24" fmla="*/ 2672829 w 3195530"/>
              <a:gd name="connsiteY24" fmla="*/ 2178119 h 10612860"/>
              <a:gd name="connsiteX25" fmla="*/ 2670233 w 3195530"/>
              <a:gd name="connsiteY25" fmla="*/ 2302646 h 10612860"/>
              <a:gd name="connsiteX26" fmla="*/ 2712685 w 3195530"/>
              <a:gd name="connsiteY26" fmla="*/ 2352064 h 10612860"/>
              <a:gd name="connsiteX27" fmla="*/ 2702149 w 3195530"/>
              <a:gd name="connsiteY27" fmla="*/ 2404747 h 10612860"/>
              <a:gd name="connsiteX28" fmla="*/ 2763128 w 3195530"/>
              <a:gd name="connsiteY28" fmla="*/ 2436539 h 10612860"/>
              <a:gd name="connsiteX29" fmla="*/ 2757987 w 3195530"/>
              <a:gd name="connsiteY29" fmla="*/ 2539216 h 10612860"/>
              <a:gd name="connsiteX30" fmla="*/ 3024915 w 3195530"/>
              <a:gd name="connsiteY30" fmla="*/ 2938542 h 10612860"/>
              <a:gd name="connsiteX31" fmla="*/ 3138120 w 3195530"/>
              <a:gd name="connsiteY31" fmla="*/ 3005297 h 10612860"/>
              <a:gd name="connsiteX32" fmla="*/ 3194723 w 3195530"/>
              <a:gd name="connsiteY32" fmla="*/ 3333739 h 10612860"/>
              <a:gd name="connsiteX33" fmla="*/ 2857806 w 3195530"/>
              <a:gd name="connsiteY33" fmla="*/ 3656225 h 10612860"/>
              <a:gd name="connsiteX34" fmla="*/ 2542420 w 3195530"/>
              <a:gd name="connsiteY34" fmla="*/ 3660305 h 10612860"/>
              <a:gd name="connsiteX35" fmla="*/ 2461079 w 3195530"/>
              <a:gd name="connsiteY35" fmla="*/ 3610217 h 10612860"/>
              <a:gd name="connsiteX36" fmla="*/ 2445357 w 3195530"/>
              <a:gd name="connsiteY36" fmla="*/ 3730903 h 10612860"/>
              <a:gd name="connsiteX37" fmla="*/ 2469021 w 3195530"/>
              <a:gd name="connsiteY37" fmla="*/ 4013875 h 10612860"/>
              <a:gd name="connsiteX38" fmla="*/ 2974950 w 3195530"/>
              <a:gd name="connsiteY38" fmla="*/ 5593332 h 10612860"/>
              <a:gd name="connsiteX39" fmla="*/ 2708419 w 3195530"/>
              <a:gd name="connsiteY39" fmla="*/ 5730659 h 10612860"/>
              <a:gd name="connsiteX40" fmla="*/ 2736752 w 3195530"/>
              <a:gd name="connsiteY40" fmla="*/ 6385004 h 10612860"/>
              <a:gd name="connsiteX41" fmla="*/ 2718427 w 3195530"/>
              <a:gd name="connsiteY41" fmla="*/ 7009774 h 10612860"/>
              <a:gd name="connsiteX42" fmla="*/ 2690545 w 3195530"/>
              <a:gd name="connsiteY42" fmla="*/ 7429203 h 10612860"/>
              <a:gd name="connsiteX43" fmla="*/ 2595054 w 3195530"/>
              <a:gd name="connsiteY43" fmla="*/ 7760350 h 10612860"/>
              <a:gd name="connsiteX44" fmla="*/ 2500175 w 3195530"/>
              <a:gd name="connsiteY44" fmla="*/ 7873515 h 10612860"/>
              <a:gd name="connsiteX45" fmla="*/ 2483431 w 3195530"/>
              <a:gd name="connsiteY45" fmla="*/ 8113645 h 10612860"/>
              <a:gd name="connsiteX46" fmla="*/ 2412136 w 3195530"/>
              <a:gd name="connsiteY46" fmla="*/ 8776730 h 10612860"/>
              <a:gd name="connsiteX47" fmla="*/ 2380366 w 3195530"/>
              <a:gd name="connsiteY47" fmla="*/ 9173347 h 10612860"/>
              <a:gd name="connsiteX48" fmla="*/ 2396889 w 3195530"/>
              <a:gd name="connsiteY48" fmla="*/ 9467957 h 10612860"/>
              <a:gd name="connsiteX49" fmla="*/ 2454833 w 3195530"/>
              <a:gd name="connsiteY49" fmla="*/ 9613145 h 10612860"/>
              <a:gd name="connsiteX50" fmla="*/ 2424209 w 3195530"/>
              <a:gd name="connsiteY50" fmla="*/ 9804339 h 10612860"/>
              <a:gd name="connsiteX51" fmla="*/ 3134866 w 3195530"/>
              <a:gd name="connsiteY51" fmla="*/ 10341562 h 10612860"/>
              <a:gd name="connsiteX52" fmla="*/ 3160024 w 3195530"/>
              <a:gd name="connsiteY52" fmla="*/ 10564964 h 10612860"/>
              <a:gd name="connsiteX53" fmla="*/ 2531417 w 3195530"/>
              <a:gd name="connsiteY53" fmla="*/ 10550290 h 10612860"/>
              <a:gd name="connsiteX54" fmla="*/ 1876236 w 3195530"/>
              <a:gd name="connsiteY54" fmla="*/ 10303490 h 10612860"/>
              <a:gd name="connsiteX55" fmla="*/ 1861870 w 3195530"/>
              <a:gd name="connsiteY55" fmla="*/ 10020777 h 10612860"/>
              <a:gd name="connsiteX56" fmla="*/ 1835213 w 3195530"/>
              <a:gd name="connsiteY56" fmla="*/ 9894183 h 10612860"/>
              <a:gd name="connsiteX57" fmla="*/ 1882681 w 3195530"/>
              <a:gd name="connsiteY57" fmla="*/ 9589781 h 10612860"/>
              <a:gd name="connsiteX58" fmla="*/ 1802386 w 3195530"/>
              <a:gd name="connsiteY58" fmla="*/ 9334796 h 10612860"/>
              <a:gd name="connsiteX59" fmla="*/ 1800887 w 3195530"/>
              <a:gd name="connsiteY59" fmla="*/ 8152789 h 10612860"/>
              <a:gd name="connsiteX60" fmla="*/ 1935942 w 3195530"/>
              <a:gd name="connsiteY60" fmla="*/ 7506024 h 10612860"/>
              <a:gd name="connsiteX61" fmla="*/ 1876110 w 3195530"/>
              <a:gd name="connsiteY61" fmla="*/ 7319701 h 10612860"/>
              <a:gd name="connsiteX62" fmla="*/ 1916465 w 3195530"/>
              <a:gd name="connsiteY62" fmla="*/ 7164091 h 10612860"/>
              <a:gd name="connsiteX63" fmla="*/ 1910193 w 3195530"/>
              <a:gd name="connsiteY63" fmla="*/ 6839348 h 10612860"/>
              <a:gd name="connsiteX64" fmla="*/ 1707813 w 3195530"/>
              <a:gd name="connsiteY64" fmla="*/ 6238651 h 10612860"/>
              <a:gd name="connsiteX65" fmla="*/ 1377613 w 3195530"/>
              <a:gd name="connsiteY65" fmla="*/ 7441295 h 10612860"/>
              <a:gd name="connsiteX66" fmla="*/ 1374660 w 3195530"/>
              <a:gd name="connsiteY66" fmla="*/ 7650818 h 10612860"/>
              <a:gd name="connsiteX67" fmla="*/ 1267540 w 3195530"/>
              <a:gd name="connsiteY67" fmla="*/ 7793055 h 10612860"/>
              <a:gd name="connsiteX68" fmla="*/ 1278558 w 3195530"/>
              <a:gd name="connsiteY68" fmla="*/ 7897618 h 10612860"/>
              <a:gd name="connsiteX69" fmla="*/ 1205942 w 3195530"/>
              <a:gd name="connsiteY69" fmla="*/ 8057305 h 10612860"/>
              <a:gd name="connsiteX70" fmla="*/ 1033520 w 3195530"/>
              <a:gd name="connsiteY70" fmla="*/ 9173347 h 10612860"/>
              <a:gd name="connsiteX71" fmla="*/ 1054274 w 3195530"/>
              <a:gd name="connsiteY71" fmla="*/ 9656724 h 10612860"/>
              <a:gd name="connsiteX72" fmla="*/ 990267 w 3195530"/>
              <a:gd name="connsiteY72" fmla="*/ 10063276 h 10612860"/>
              <a:gd name="connsiteX73" fmla="*/ 1368683 w 3195530"/>
              <a:gd name="connsiteY73" fmla="*/ 10442252 h 10612860"/>
              <a:gd name="connsiteX74" fmla="*/ 918876 w 3195530"/>
              <a:gd name="connsiteY74" fmla="*/ 10600044 h 10612860"/>
              <a:gd name="connsiteX75" fmla="*/ 474779 w 3195530"/>
              <a:gd name="connsiteY75" fmla="*/ 10287718 h 10612860"/>
              <a:gd name="connsiteX76" fmla="*/ 566182 w 3195530"/>
              <a:gd name="connsiteY76" fmla="*/ 10019896 h 10612860"/>
              <a:gd name="connsiteX77" fmla="*/ 460825 w 3195530"/>
              <a:gd name="connsiteY77" fmla="*/ 9692724 h 10612860"/>
              <a:gd name="connsiteX78" fmla="*/ 511587 w 3195530"/>
              <a:gd name="connsiteY78" fmla="*/ 9032388 h 10612860"/>
              <a:gd name="connsiteX79" fmla="*/ 622935 w 3195530"/>
              <a:gd name="connsiteY79" fmla="*/ 7525502 h 10612860"/>
              <a:gd name="connsiteX80" fmla="*/ 669466 w 3195530"/>
              <a:gd name="connsiteY80" fmla="*/ 7311969 h 10612860"/>
              <a:gd name="connsiteX81" fmla="*/ 689870 w 3195530"/>
              <a:gd name="connsiteY81" fmla="*/ 7037851 h 10612860"/>
              <a:gd name="connsiteX82" fmla="*/ 677180 w 3195530"/>
              <a:gd name="connsiteY82" fmla="*/ 6796735 h 10612860"/>
              <a:gd name="connsiteX83" fmla="*/ 587421 w 3195530"/>
              <a:gd name="connsiteY83" fmla="*/ 6210025 h 10612860"/>
              <a:gd name="connsiteX84" fmla="*/ 503127 w 3195530"/>
              <a:gd name="connsiteY84" fmla="*/ 5850688 h 10612860"/>
              <a:gd name="connsiteX85" fmla="*/ 304621 w 3195530"/>
              <a:gd name="connsiteY85" fmla="*/ 5601332 h 10612860"/>
              <a:gd name="connsiteX86" fmla="*/ 461987 w 3195530"/>
              <a:gd name="connsiteY86" fmla="*/ 4201579 h 10612860"/>
              <a:gd name="connsiteX87" fmla="*/ 480370 w 3195530"/>
              <a:gd name="connsiteY87" fmla="*/ 4073429 h 10612860"/>
              <a:gd name="connsiteX88" fmla="*/ 480370 w 3195530"/>
              <a:gd name="connsiteY88" fmla="*/ 4037882 h 10612860"/>
              <a:gd name="connsiteX89" fmla="*/ 430481 w 3195530"/>
              <a:gd name="connsiteY89" fmla="*/ 3966665 h 10612860"/>
              <a:gd name="connsiteX90" fmla="*/ 480370 w 3195530"/>
              <a:gd name="connsiteY90" fmla="*/ 3731366 h 10612860"/>
              <a:gd name="connsiteX91" fmla="*/ 357520 w 3195530"/>
              <a:gd name="connsiteY91" fmla="*/ 3489579 h 10612860"/>
              <a:gd name="connsiteX92" fmla="*/ 296032 w 3195530"/>
              <a:gd name="connsiteY92" fmla="*/ 3332537 h 10612860"/>
              <a:gd name="connsiteX93" fmla="*/ 312879 w 3195530"/>
              <a:gd name="connsiteY93" fmla="*/ 3170839 h 10612860"/>
              <a:gd name="connsiteX94" fmla="*/ 258721 w 3195530"/>
              <a:gd name="connsiteY94" fmla="*/ 3134915 h 10612860"/>
              <a:gd name="connsiteX95" fmla="*/ 207412 w 3195530"/>
              <a:gd name="connsiteY95" fmla="*/ 2897913 h 10612860"/>
              <a:gd name="connsiteX96" fmla="*/ 54452 w 3195530"/>
              <a:gd name="connsiteY96" fmla="*/ 2538400 h 10612860"/>
              <a:gd name="connsiteX97" fmla="*/ 9303 w 3195530"/>
              <a:gd name="connsiteY97" fmla="*/ 2186090 h 10612860"/>
              <a:gd name="connsiteX98" fmla="*/ 81583 w 3195530"/>
              <a:gd name="connsiteY98" fmla="*/ 1743638 h 10612860"/>
              <a:gd name="connsiteX99" fmla="*/ 649543 w 3195530"/>
              <a:gd name="connsiteY99" fmla="*/ 1494582 h 10612860"/>
              <a:gd name="connsiteX100" fmla="*/ 945925 w 3195530"/>
              <a:gd name="connsiteY100" fmla="*/ 1232699 h 10612860"/>
              <a:gd name="connsiteX101" fmla="*/ 952102 w 3195530"/>
              <a:gd name="connsiteY101" fmla="*/ 1238129 h 10612860"/>
              <a:gd name="connsiteX102" fmla="*/ 1453685 w 3195530"/>
              <a:gd name="connsiteY102" fmla="*/ 1885887 h 10612860"/>
              <a:gd name="connsiteX103" fmla="*/ 1302916 w 3195530"/>
              <a:gd name="connsiteY103" fmla="*/ 1712325 h 10612860"/>
              <a:gd name="connsiteX104" fmla="*/ 1505401 w 3195530"/>
              <a:gd name="connsiteY104" fmla="*/ 1530023 h 10612860"/>
              <a:gd name="connsiteX105" fmla="*/ 1518343 w 3195530"/>
              <a:gd name="connsiteY105" fmla="*/ 1530185 h 10612860"/>
              <a:gd name="connsiteX106" fmla="*/ 1411743 w 3195530"/>
              <a:gd name="connsiteY106" fmla="*/ 1476618 h 10612860"/>
              <a:gd name="connsiteX107" fmla="*/ 1132853 w 3195530"/>
              <a:gd name="connsiteY107" fmla="*/ 1356460 h 10612860"/>
              <a:gd name="connsiteX108" fmla="*/ 987224 w 3195530"/>
              <a:gd name="connsiteY108" fmla="*/ 1196250 h 10612860"/>
              <a:gd name="connsiteX109" fmla="*/ 888169 w 3195530"/>
              <a:gd name="connsiteY109" fmla="*/ 929232 h 10612860"/>
              <a:gd name="connsiteX110" fmla="*/ 827953 w 3195530"/>
              <a:gd name="connsiteY110" fmla="*/ 971350 h 10612860"/>
              <a:gd name="connsiteX111" fmla="*/ 713322 w 3195530"/>
              <a:gd name="connsiteY111" fmla="*/ 695928 h 10612860"/>
              <a:gd name="connsiteX112" fmla="*/ 783974 w 3195530"/>
              <a:gd name="connsiteY112" fmla="*/ 630038 h 10612860"/>
              <a:gd name="connsiteX113" fmla="*/ 1290800 w 3195530"/>
              <a:gd name="connsiteY113" fmla="*/ 0 h 106128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</a:cxnLst>
            <a:rect l="l" t="t" r="r" b="b"/>
            <a:pathLst>
              <a:path w="3195530" h="10612860">
                <a:moveTo>
                  <a:pt x="1763037" y="2903008"/>
                </a:moveTo>
                <a:cubicBezTo>
                  <a:pt x="1885202" y="3033635"/>
                  <a:pt x="1872984" y="3065139"/>
                  <a:pt x="1850995" y="3156579"/>
                </a:cubicBezTo>
                <a:cubicBezTo>
                  <a:pt x="1916962" y="3145053"/>
                  <a:pt x="1941396" y="3013657"/>
                  <a:pt x="1868097" y="2960638"/>
                </a:cubicBezTo>
                <a:lnTo>
                  <a:pt x="1763037" y="2903008"/>
                </a:lnTo>
                <a:close/>
                <a:moveTo>
                  <a:pt x="1290800" y="0"/>
                </a:moveTo>
                <a:cubicBezTo>
                  <a:pt x="1801445" y="7956"/>
                  <a:pt x="1808775" y="336334"/>
                  <a:pt x="1852755" y="556368"/>
                </a:cubicBezTo>
                <a:cubicBezTo>
                  <a:pt x="1963687" y="508007"/>
                  <a:pt x="1888928" y="775456"/>
                  <a:pt x="1880139" y="826219"/>
                </a:cubicBezTo>
                <a:cubicBezTo>
                  <a:pt x="1853721" y="920973"/>
                  <a:pt x="1832190" y="902771"/>
                  <a:pt x="1800885" y="889179"/>
                </a:cubicBezTo>
                <a:cubicBezTo>
                  <a:pt x="1794692" y="1052768"/>
                  <a:pt x="1749407" y="1133370"/>
                  <a:pt x="1665029" y="1234718"/>
                </a:cubicBezTo>
                <a:cubicBezTo>
                  <a:pt x="1652388" y="1274130"/>
                  <a:pt x="1654407" y="1304321"/>
                  <a:pt x="1649096" y="1339123"/>
                </a:cubicBezTo>
                <a:cubicBezTo>
                  <a:pt x="1649324" y="1430088"/>
                  <a:pt x="1591182" y="1487163"/>
                  <a:pt x="1534696" y="1530388"/>
                </a:cubicBezTo>
                <a:cubicBezTo>
                  <a:pt x="1631138" y="1537326"/>
                  <a:pt x="1656218" y="1674523"/>
                  <a:pt x="1721540" y="1740863"/>
                </a:cubicBezTo>
                <a:cubicBezTo>
                  <a:pt x="1723080" y="1745641"/>
                  <a:pt x="1724169" y="1750405"/>
                  <a:pt x="1724957" y="1755132"/>
                </a:cubicBezTo>
                <a:lnTo>
                  <a:pt x="1652304" y="1750313"/>
                </a:lnTo>
                <a:lnTo>
                  <a:pt x="1751358" y="1930550"/>
                </a:lnTo>
                <a:cubicBezTo>
                  <a:pt x="1734495" y="1865727"/>
                  <a:pt x="1738270" y="1816989"/>
                  <a:pt x="1724957" y="1755132"/>
                </a:cubicBezTo>
                <a:lnTo>
                  <a:pt x="1736291" y="1755884"/>
                </a:lnTo>
                <a:lnTo>
                  <a:pt x="1721540" y="1740863"/>
                </a:lnTo>
                <a:cubicBezTo>
                  <a:pt x="1712755" y="1703995"/>
                  <a:pt x="1697127" y="1662129"/>
                  <a:pt x="1667880" y="1609649"/>
                </a:cubicBezTo>
                <a:lnTo>
                  <a:pt x="1658106" y="1372022"/>
                </a:lnTo>
                <a:cubicBezTo>
                  <a:pt x="1691718" y="1475323"/>
                  <a:pt x="1705784" y="1525605"/>
                  <a:pt x="1734509" y="1541309"/>
                </a:cubicBezTo>
                <a:cubicBezTo>
                  <a:pt x="1938405" y="1625368"/>
                  <a:pt x="2120309" y="1644883"/>
                  <a:pt x="2326647" y="1715111"/>
                </a:cubicBezTo>
                <a:cubicBezTo>
                  <a:pt x="2387577" y="1741653"/>
                  <a:pt x="2468052" y="1735922"/>
                  <a:pt x="2509435" y="1794736"/>
                </a:cubicBezTo>
                <a:cubicBezTo>
                  <a:pt x="2578423" y="1861987"/>
                  <a:pt x="2583886" y="2028360"/>
                  <a:pt x="2606453" y="2095611"/>
                </a:cubicBezTo>
                <a:cubicBezTo>
                  <a:pt x="2645682" y="2153081"/>
                  <a:pt x="2650703" y="2150616"/>
                  <a:pt x="2672829" y="2178119"/>
                </a:cubicBezTo>
                <a:cubicBezTo>
                  <a:pt x="2671964" y="2219628"/>
                  <a:pt x="2671098" y="2261137"/>
                  <a:pt x="2670233" y="2302646"/>
                </a:cubicBezTo>
                <a:cubicBezTo>
                  <a:pt x="2698229" y="2345244"/>
                  <a:pt x="2677359" y="2320992"/>
                  <a:pt x="2712685" y="2352064"/>
                </a:cubicBezTo>
                <a:lnTo>
                  <a:pt x="2702149" y="2404747"/>
                </a:lnTo>
                <a:cubicBezTo>
                  <a:pt x="2725733" y="2417650"/>
                  <a:pt x="2734657" y="2405196"/>
                  <a:pt x="2763128" y="2436539"/>
                </a:cubicBezTo>
                <a:cubicBezTo>
                  <a:pt x="2783404" y="2468460"/>
                  <a:pt x="2759701" y="2504990"/>
                  <a:pt x="2757987" y="2539216"/>
                </a:cubicBezTo>
                <a:cubicBezTo>
                  <a:pt x="2830675" y="2570897"/>
                  <a:pt x="2952228" y="2786992"/>
                  <a:pt x="3024915" y="2938542"/>
                </a:cubicBezTo>
                <a:lnTo>
                  <a:pt x="3138120" y="3005297"/>
                </a:lnTo>
                <a:cubicBezTo>
                  <a:pt x="3176534" y="3119388"/>
                  <a:pt x="3200288" y="3168933"/>
                  <a:pt x="3194723" y="3333739"/>
                </a:cubicBezTo>
                <a:cubicBezTo>
                  <a:pt x="3121510" y="3499632"/>
                  <a:pt x="3109378" y="3603286"/>
                  <a:pt x="2857806" y="3656225"/>
                </a:cubicBezTo>
                <a:lnTo>
                  <a:pt x="2542420" y="3660305"/>
                </a:lnTo>
                <a:cubicBezTo>
                  <a:pt x="2487616" y="3649756"/>
                  <a:pt x="2506110" y="3650733"/>
                  <a:pt x="2461079" y="3610217"/>
                </a:cubicBezTo>
                <a:lnTo>
                  <a:pt x="2445357" y="3730903"/>
                </a:lnTo>
                <a:lnTo>
                  <a:pt x="2469021" y="4013875"/>
                </a:lnTo>
                <a:cubicBezTo>
                  <a:pt x="2533134" y="4303569"/>
                  <a:pt x="2824378" y="5106399"/>
                  <a:pt x="2974950" y="5593332"/>
                </a:cubicBezTo>
                <a:cubicBezTo>
                  <a:pt x="3011367" y="5707926"/>
                  <a:pt x="2843607" y="5642497"/>
                  <a:pt x="2708419" y="5730659"/>
                </a:cubicBezTo>
                <a:cubicBezTo>
                  <a:pt x="2757344" y="5999535"/>
                  <a:pt x="2737509" y="6102898"/>
                  <a:pt x="2736752" y="6385004"/>
                </a:cubicBezTo>
                <a:cubicBezTo>
                  <a:pt x="2736620" y="6633185"/>
                  <a:pt x="2747845" y="6839701"/>
                  <a:pt x="2718427" y="7009774"/>
                </a:cubicBezTo>
                <a:cubicBezTo>
                  <a:pt x="2666595" y="7086786"/>
                  <a:pt x="2735962" y="7280136"/>
                  <a:pt x="2690545" y="7429203"/>
                </a:cubicBezTo>
                <a:cubicBezTo>
                  <a:pt x="2634529" y="7582454"/>
                  <a:pt x="2615963" y="7594947"/>
                  <a:pt x="2595054" y="7760350"/>
                </a:cubicBezTo>
                <a:cubicBezTo>
                  <a:pt x="2588928" y="7805572"/>
                  <a:pt x="2483805" y="7828293"/>
                  <a:pt x="2500175" y="7873515"/>
                </a:cubicBezTo>
                <a:cubicBezTo>
                  <a:pt x="2579762" y="8026219"/>
                  <a:pt x="2466379" y="8049122"/>
                  <a:pt x="2483431" y="8113645"/>
                </a:cubicBezTo>
                <a:cubicBezTo>
                  <a:pt x="2517403" y="8288153"/>
                  <a:pt x="2436363" y="8606939"/>
                  <a:pt x="2412136" y="8776730"/>
                </a:cubicBezTo>
                <a:cubicBezTo>
                  <a:pt x="2369240" y="8959967"/>
                  <a:pt x="2353609" y="9066251"/>
                  <a:pt x="2380366" y="9173347"/>
                </a:cubicBezTo>
                <a:cubicBezTo>
                  <a:pt x="2432405" y="9284240"/>
                  <a:pt x="2442141" y="9369753"/>
                  <a:pt x="2396889" y="9467957"/>
                </a:cubicBezTo>
                <a:cubicBezTo>
                  <a:pt x="2363285" y="9537774"/>
                  <a:pt x="2376298" y="9577438"/>
                  <a:pt x="2454833" y="9613145"/>
                </a:cubicBezTo>
                <a:cubicBezTo>
                  <a:pt x="2491303" y="9642018"/>
                  <a:pt x="2530300" y="9658824"/>
                  <a:pt x="2424209" y="9804339"/>
                </a:cubicBezTo>
                <a:cubicBezTo>
                  <a:pt x="2356358" y="9899657"/>
                  <a:pt x="2771113" y="10115384"/>
                  <a:pt x="3134866" y="10341562"/>
                </a:cubicBezTo>
                <a:cubicBezTo>
                  <a:pt x="3198279" y="10390076"/>
                  <a:pt x="3220414" y="10515372"/>
                  <a:pt x="3160024" y="10564964"/>
                </a:cubicBezTo>
                <a:cubicBezTo>
                  <a:pt x="3063292" y="10600964"/>
                  <a:pt x="2776202" y="10577739"/>
                  <a:pt x="2531417" y="10550290"/>
                </a:cubicBezTo>
                <a:cubicBezTo>
                  <a:pt x="2270722" y="10510324"/>
                  <a:pt x="2132699" y="10411138"/>
                  <a:pt x="1876236" y="10303490"/>
                </a:cubicBezTo>
                <a:cubicBezTo>
                  <a:pt x="1796716" y="10260760"/>
                  <a:pt x="1856789" y="10099505"/>
                  <a:pt x="1861870" y="10020777"/>
                </a:cubicBezTo>
                <a:cubicBezTo>
                  <a:pt x="1875485" y="9978580"/>
                  <a:pt x="1808100" y="9931880"/>
                  <a:pt x="1835213" y="9894183"/>
                </a:cubicBezTo>
                <a:cubicBezTo>
                  <a:pt x="1921808" y="9780870"/>
                  <a:pt x="1753517" y="9679787"/>
                  <a:pt x="1882681" y="9589781"/>
                </a:cubicBezTo>
                <a:cubicBezTo>
                  <a:pt x="1923556" y="9549469"/>
                  <a:pt x="1807828" y="9495425"/>
                  <a:pt x="1802386" y="9334796"/>
                </a:cubicBezTo>
                <a:cubicBezTo>
                  <a:pt x="1822325" y="9064188"/>
                  <a:pt x="1759591" y="8373565"/>
                  <a:pt x="1800887" y="8152789"/>
                </a:cubicBezTo>
                <a:cubicBezTo>
                  <a:pt x="1845905" y="7937201"/>
                  <a:pt x="1869773" y="7666622"/>
                  <a:pt x="1935942" y="7506024"/>
                </a:cubicBezTo>
                <a:cubicBezTo>
                  <a:pt x="1956496" y="7425915"/>
                  <a:pt x="1882555" y="7399809"/>
                  <a:pt x="1876110" y="7319701"/>
                </a:cubicBezTo>
                <a:cubicBezTo>
                  <a:pt x="1873064" y="7251333"/>
                  <a:pt x="1978010" y="7223460"/>
                  <a:pt x="1916465" y="7164091"/>
                </a:cubicBezTo>
                <a:cubicBezTo>
                  <a:pt x="1851017" y="7064316"/>
                  <a:pt x="1962768" y="6911047"/>
                  <a:pt x="1910193" y="6839348"/>
                </a:cubicBezTo>
                <a:cubicBezTo>
                  <a:pt x="1788088" y="6651715"/>
                  <a:pt x="1879283" y="6224771"/>
                  <a:pt x="1707813" y="6238651"/>
                </a:cubicBezTo>
                <a:cubicBezTo>
                  <a:pt x="1596229" y="6246332"/>
                  <a:pt x="1573799" y="6862550"/>
                  <a:pt x="1377613" y="7441295"/>
                </a:cubicBezTo>
                <a:cubicBezTo>
                  <a:pt x="1339968" y="7523826"/>
                  <a:pt x="1391155" y="7574319"/>
                  <a:pt x="1374660" y="7650818"/>
                </a:cubicBezTo>
                <a:cubicBezTo>
                  <a:pt x="1338208" y="7728919"/>
                  <a:pt x="1281496" y="7732414"/>
                  <a:pt x="1267540" y="7793055"/>
                </a:cubicBezTo>
                <a:cubicBezTo>
                  <a:pt x="1244423" y="7826500"/>
                  <a:pt x="1255144" y="7847253"/>
                  <a:pt x="1278558" y="7897618"/>
                </a:cubicBezTo>
                <a:cubicBezTo>
                  <a:pt x="1292967" y="7951528"/>
                  <a:pt x="1192496" y="7984277"/>
                  <a:pt x="1205942" y="8057305"/>
                </a:cubicBezTo>
                <a:cubicBezTo>
                  <a:pt x="1236310" y="8316457"/>
                  <a:pt x="1126150" y="8888629"/>
                  <a:pt x="1033520" y="9173347"/>
                </a:cubicBezTo>
                <a:cubicBezTo>
                  <a:pt x="1002075" y="9250656"/>
                  <a:pt x="1090137" y="9496528"/>
                  <a:pt x="1054274" y="9656724"/>
                </a:cubicBezTo>
                <a:cubicBezTo>
                  <a:pt x="981217" y="9804572"/>
                  <a:pt x="969453" y="9963578"/>
                  <a:pt x="990267" y="10063276"/>
                </a:cubicBezTo>
                <a:cubicBezTo>
                  <a:pt x="1143347" y="10247861"/>
                  <a:pt x="1168717" y="10274048"/>
                  <a:pt x="1368683" y="10442252"/>
                </a:cubicBezTo>
                <a:cubicBezTo>
                  <a:pt x="1524599" y="10561929"/>
                  <a:pt x="1338067" y="10646149"/>
                  <a:pt x="918876" y="10600044"/>
                </a:cubicBezTo>
                <a:cubicBezTo>
                  <a:pt x="716747" y="10529872"/>
                  <a:pt x="523630" y="10469407"/>
                  <a:pt x="474779" y="10287718"/>
                </a:cubicBezTo>
                <a:cubicBezTo>
                  <a:pt x="460994" y="10214163"/>
                  <a:pt x="590583" y="10089490"/>
                  <a:pt x="566182" y="10019896"/>
                </a:cubicBezTo>
                <a:cubicBezTo>
                  <a:pt x="514350" y="9901569"/>
                  <a:pt x="513736" y="9833548"/>
                  <a:pt x="460825" y="9692724"/>
                </a:cubicBezTo>
                <a:cubicBezTo>
                  <a:pt x="428186" y="9545332"/>
                  <a:pt x="547918" y="9172668"/>
                  <a:pt x="511587" y="9032388"/>
                </a:cubicBezTo>
                <a:cubicBezTo>
                  <a:pt x="417570" y="8647125"/>
                  <a:pt x="441994" y="7931915"/>
                  <a:pt x="622935" y="7525502"/>
                </a:cubicBezTo>
                <a:cubicBezTo>
                  <a:pt x="660944" y="7463322"/>
                  <a:pt x="586275" y="7374687"/>
                  <a:pt x="669466" y="7311969"/>
                </a:cubicBezTo>
                <a:cubicBezTo>
                  <a:pt x="731364" y="7273515"/>
                  <a:pt x="604138" y="7146071"/>
                  <a:pt x="689870" y="7037851"/>
                </a:cubicBezTo>
                <a:cubicBezTo>
                  <a:pt x="719938" y="7010042"/>
                  <a:pt x="607537" y="6942878"/>
                  <a:pt x="677180" y="6796735"/>
                </a:cubicBezTo>
                <a:cubicBezTo>
                  <a:pt x="694258" y="6708282"/>
                  <a:pt x="529714" y="6543249"/>
                  <a:pt x="587421" y="6210025"/>
                </a:cubicBezTo>
                <a:cubicBezTo>
                  <a:pt x="599552" y="6134828"/>
                  <a:pt x="413486" y="6131917"/>
                  <a:pt x="503127" y="5850688"/>
                </a:cubicBezTo>
                <a:cubicBezTo>
                  <a:pt x="536354" y="5706433"/>
                  <a:pt x="319271" y="5761965"/>
                  <a:pt x="304621" y="5601332"/>
                </a:cubicBezTo>
                <a:cubicBezTo>
                  <a:pt x="320313" y="5340683"/>
                  <a:pt x="403834" y="4624329"/>
                  <a:pt x="461987" y="4201579"/>
                </a:cubicBezTo>
                <a:lnTo>
                  <a:pt x="480370" y="4073429"/>
                </a:lnTo>
                <a:lnTo>
                  <a:pt x="480370" y="4037882"/>
                </a:lnTo>
                <a:lnTo>
                  <a:pt x="430481" y="3966665"/>
                </a:lnTo>
                <a:lnTo>
                  <a:pt x="480370" y="3731366"/>
                </a:lnTo>
                <a:lnTo>
                  <a:pt x="357520" y="3489579"/>
                </a:lnTo>
                <a:cubicBezTo>
                  <a:pt x="337024" y="3429548"/>
                  <a:pt x="331188" y="3411010"/>
                  <a:pt x="296032" y="3332537"/>
                </a:cubicBezTo>
                <a:cubicBezTo>
                  <a:pt x="300019" y="3258660"/>
                  <a:pt x="289345" y="3260853"/>
                  <a:pt x="312879" y="3170839"/>
                </a:cubicBezTo>
                <a:lnTo>
                  <a:pt x="258721" y="3134915"/>
                </a:lnTo>
                <a:cubicBezTo>
                  <a:pt x="244061" y="3061294"/>
                  <a:pt x="263608" y="3033775"/>
                  <a:pt x="207412" y="2897913"/>
                </a:cubicBezTo>
                <a:cubicBezTo>
                  <a:pt x="161312" y="2801896"/>
                  <a:pt x="102996" y="2715099"/>
                  <a:pt x="54452" y="2538400"/>
                </a:cubicBezTo>
                <a:cubicBezTo>
                  <a:pt x="18227" y="2400985"/>
                  <a:pt x="52858" y="2339642"/>
                  <a:pt x="9303" y="2186090"/>
                </a:cubicBezTo>
                <a:cubicBezTo>
                  <a:pt x="8963" y="1985587"/>
                  <a:pt x="-37798" y="1978719"/>
                  <a:pt x="81583" y="1743638"/>
                </a:cubicBezTo>
                <a:cubicBezTo>
                  <a:pt x="192719" y="1639872"/>
                  <a:pt x="438234" y="1552243"/>
                  <a:pt x="649543" y="1494582"/>
                </a:cubicBezTo>
                <a:cubicBezTo>
                  <a:pt x="811283" y="1452620"/>
                  <a:pt x="910748" y="1222236"/>
                  <a:pt x="945925" y="1232699"/>
                </a:cubicBezTo>
                <a:cubicBezTo>
                  <a:pt x="948270" y="1233396"/>
                  <a:pt x="950329" y="1235164"/>
                  <a:pt x="952102" y="1238129"/>
                </a:cubicBezTo>
                <a:cubicBezTo>
                  <a:pt x="927905" y="1306516"/>
                  <a:pt x="1245770" y="1656136"/>
                  <a:pt x="1453685" y="1885887"/>
                </a:cubicBezTo>
                <a:cubicBezTo>
                  <a:pt x="1429491" y="1820348"/>
                  <a:pt x="1429728" y="1805525"/>
                  <a:pt x="1302916" y="1712325"/>
                </a:cubicBezTo>
                <a:lnTo>
                  <a:pt x="1505401" y="1530023"/>
                </a:lnTo>
                <a:lnTo>
                  <a:pt x="1518343" y="1530185"/>
                </a:lnTo>
                <a:cubicBezTo>
                  <a:pt x="1483021" y="1505424"/>
                  <a:pt x="1447382" y="1494945"/>
                  <a:pt x="1411743" y="1476618"/>
                </a:cubicBezTo>
                <a:cubicBezTo>
                  <a:pt x="1330996" y="1480364"/>
                  <a:pt x="1291785" y="1520994"/>
                  <a:pt x="1132853" y="1356460"/>
                </a:cubicBezTo>
                <a:cubicBezTo>
                  <a:pt x="1078609" y="1303057"/>
                  <a:pt x="1031695" y="1265790"/>
                  <a:pt x="987224" y="1196250"/>
                </a:cubicBezTo>
                <a:cubicBezTo>
                  <a:pt x="929773" y="1116465"/>
                  <a:pt x="921187" y="1018238"/>
                  <a:pt x="888169" y="929232"/>
                </a:cubicBezTo>
                <a:cubicBezTo>
                  <a:pt x="868097" y="943271"/>
                  <a:pt x="852911" y="966532"/>
                  <a:pt x="827953" y="971350"/>
                </a:cubicBezTo>
                <a:cubicBezTo>
                  <a:pt x="788114" y="976360"/>
                  <a:pt x="721398" y="813092"/>
                  <a:pt x="713322" y="695928"/>
                </a:cubicBezTo>
                <a:cubicBezTo>
                  <a:pt x="710811" y="610956"/>
                  <a:pt x="744950" y="629718"/>
                  <a:pt x="783974" y="630038"/>
                </a:cubicBezTo>
                <a:cubicBezTo>
                  <a:pt x="714289" y="279409"/>
                  <a:pt x="896262" y="16377"/>
                  <a:pt x="1290800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701"/>
          </a:p>
        </p:txBody>
      </p:sp>
      <p:sp>
        <p:nvSpPr>
          <p:cNvPr id="49" name="Graphic 11">
            <a:extLst>
              <a:ext uri="{FF2B5EF4-FFF2-40B4-BE49-F238E27FC236}">
                <a16:creationId xmlns:a16="http://schemas.microsoft.com/office/drawing/2014/main" id="{63B5945E-8D97-49BE-9F0E-00AB1863898F}"/>
              </a:ext>
            </a:extLst>
          </p:cNvPr>
          <p:cNvSpPr/>
          <p:nvPr/>
        </p:nvSpPr>
        <p:spPr>
          <a:xfrm>
            <a:off x="9877725" y="1550164"/>
            <a:ext cx="1818923" cy="4691429"/>
          </a:xfrm>
          <a:custGeom>
            <a:avLst/>
            <a:gdLst>
              <a:gd name="connsiteX0" fmla="*/ 1732970 w 1743075"/>
              <a:gd name="connsiteY0" fmla="*/ 1329937 h 4495800"/>
              <a:gd name="connsiteX1" fmla="*/ 1726302 w 1743075"/>
              <a:gd name="connsiteY1" fmla="*/ 1291837 h 4495800"/>
              <a:gd name="connsiteX2" fmla="*/ 1698680 w 1743075"/>
              <a:gd name="connsiteY2" fmla="*/ 1230877 h 4495800"/>
              <a:gd name="connsiteX3" fmla="*/ 1666295 w 1743075"/>
              <a:gd name="connsiteY3" fmla="*/ 1177537 h 4495800"/>
              <a:gd name="connsiteX4" fmla="*/ 1643435 w 1743075"/>
              <a:gd name="connsiteY4" fmla="*/ 1128959 h 4495800"/>
              <a:gd name="connsiteX5" fmla="*/ 1636767 w 1743075"/>
              <a:gd name="connsiteY5" fmla="*/ 1117529 h 4495800"/>
              <a:gd name="connsiteX6" fmla="*/ 1595810 w 1743075"/>
              <a:gd name="connsiteY6" fmla="*/ 1023232 h 4495800"/>
              <a:gd name="connsiteX7" fmla="*/ 1586285 w 1743075"/>
              <a:gd name="connsiteY7" fmla="*/ 1007039 h 4495800"/>
              <a:gd name="connsiteX8" fmla="*/ 1573902 w 1743075"/>
              <a:gd name="connsiteY8" fmla="*/ 972749 h 4495800"/>
              <a:gd name="connsiteX9" fmla="*/ 1560567 w 1743075"/>
              <a:gd name="connsiteY9" fmla="*/ 923219 h 4495800"/>
              <a:gd name="connsiteX10" fmla="*/ 1550090 w 1743075"/>
              <a:gd name="connsiteY10" fmla="*/ 880357 h 4495800"/>
              <a:gd name="connsiteX11" fmla="*/ 1547232 w 1743075"/>
              <a:gd name="connsiteY11" fmla="*/ 863212 h 4495800"/>
              <a:gd name="connsiteX12" fmla="*/ 1508180 w 1743075"/>
              <a:gd name="connsiteY12" fmla="*/ 747959 h 4495800"/>
              <a:gd name="connsiteX13" fmla="*/ 1468175 w 1743075"/>
              <a:gd name="connsiteY13" fmla="*/ 705097 h 4495800"/>
              <a:gd name="connsiteX14" fmla="*/ 1428170 w 1743075"/>
              <a:gd name="connsiteY14" fmla="*/ 685094 h 4495800"/>
              <a:gd name="connsiteX15" fmla="*/ 1380545 w 1743075"/>
              <a:gd name="connsiteY15" fmla="*/ 669854 h 4495800"/>
              <a:gd name="connsiteX16" fmla="*/ 1303392 w 1743075"/>
              <a:gd name="connsiteY16" fmla="*/ 650804 h 4495800"/>
              <a:gd name="connsiteX17" fmla="*/ 1301487 w 1743075"/>
              <a:gd name="connsiteY17" fmla="*/ 649852 h 4495800"/>
              <a:gd name="connsiteX18" fmla="*/ 1223382 w 1743075"/>
              <a:gd name="connsiteY18" fmla="*/ 629849 h 4495800"/>
              <a:gd name="connsiteX19" fmla="*/ 1160517 w 1743075"/>
              <a:gd name="connsiteY19" fmla="*/ 610799 h 4495800"/>
              <a:gd name="connsiteX20" fmla="*/ 1101462 w 1743075"/>
              <a:gd name="connsiteY20" fmla="*/ 511739 h 4495800"/>
              <a:gd name="connsiteX21" fmla="*/ 1106225 w 1743075"/>
              <a:gd name="connsiteY21" fmla="*/ 422204 h 4495800"/>
              <a:gd name="connsiteX22" fmla="*/ 1119560 w 1743075"/>
              <a:gd name="connsiteY22" fmla="*/ 398392 h 4495800"/>
              <a:gd name="connsiteX23" fmla="*/ 1150040 w 1743075"/>
              <a:gd name="connsiteY23" fmla="*/ 352672 h 4495800"/>
              <a:gd name="connsiteX24" fmla="*/ 1155755 w 1743075"/>
              <a:gd name="connsiteY24" fmla="*/ 326002 h 4495800"/>
              <a:gd name="connsiteX25" fmla="*/ 1153850 w 1743075"/>
              <a:gd name="connsiteY25" fmla="*/ 263137 h 4495800"/>
              <a:gd name="connsiteX26" fmla="*/ 1135752 w 1743075"/>
              <a:gd name="connsiteY26" fmla="*/ 252659 h 4495800"/>
              <a:gd name="connsiteX27" fmla="*/ 1124322 w 1743075"/>
              <a:gd name="connsiteY27" fmla="*/ 241229 h 4495800"/>
              <a:gd name="connsiteX28" fmla="*/ 1125275 w 1743075"/>
              <a:gd name="connsiteY28" fmla="*/ 203129 h 4495800"/>
              <a:gd name="connsiteX29" fmla="*/ 1124322 w 1743075"/>
              <a:gd name="connsiteY29" fmla="*/ 182174 h 4495800"/>
              <a:gd name="connsiteX30" fmla="*/ 1074792 w 1743075"/>
              <a:gd name="connsiteY30" fmla="*/ 56444 h 4495800"/>
              <a:gd name="connsiteX31" fmla="*/ 1048122 w 1743075"/>
              <a:gd name="connsiteY31" fmla="*/ 37394 h 4495800"/>
              <a:gd name="connsiteX32" fmla="*/ 1005260 w 1743075"/>
              <a:gd name="connsiteY32" fmla="*/ 20249 h 4495800"/>
              <a:gd name="connsiteX33" fmla="*/ 873815 w 1743075"/>
              <a:gd name="connsiteY33" fmla="*/ 24059 h 4495800"/>
              <a:gd name="connsiteX34" fmla="*/ 782375 w 1743075"/>
              <a:gd name="connsiteY34" fmla="*/ 104069 h 4495800"/>
              <a:gd name="connsiteX35" fmla="*/ 775707 w 1743075"/>
              <a:gd name="connsiteY35" fmla="*/ 117404 h 4495800"/>
              <a:gd name="connsiteX36" fmla="*/ 769040 w 1743075"/>
              <a:gd name="connsiteY36" fmla="*/ 159314 h 4495800"/>
              <a:gd name="connsiteX37" fmla="*/ 759515 w 1743075"/>
              <a:gd name="connsiteY37" fmla="*/ 293617 h 4495800"/>
              <a:gd name="connsiteX38" fmla="*/ 759515 w 1743075"/>
              <a:gd name="connsiteY38" fmla="*/ 297427 h 4495800"/>
              <a:gd name="connsiteX39" fmla="*/ 762372 w 1743075"/>
              <a:gd name="connsiteY39" fmla="*/ 370769 h 4495800"/>
              <a:gd name="connsiteX40" fmla="*/ 786185 w 1743075"/>
              <a:gd name="connsiteY40" fmla="*/ 424109 h 4495800"/>
              <a:gd name="connsiteX41" fmla="*/ 799520 w 1743075"/>
              <a:gd name="connsiteY41" fmla="*/ 446969 h 4495800"/>
              <a:gd name="connsiteX42" fmla="*/ 811902 w 1743075"/>
              <a:gd name="connsiteY42" fmla="*/ 517454 h 4495800"/>
              <a:gd name="connsiteX43" fmla="*/ 806187 w 1743075"/>
              <a:gd name="connsiteY43" fmla="*/ 540314 h 4495800"/>
              <a:gd name="connsiteX44" fmla="*/ 729035 w 1743075"/>
              <a:gd name="connsiteY44" fmla="*/ 576509 h 4495800"/>
              <a:gd name="connsiteX45" fmla="*/ 717605 w 1743075"/>
              <a:gd name="connsiteY45" fmla="*/ 579367 h 4495800"/>
              <a:gd name="connsiteX46" fmla="*/ 546155 w 1743075"/>
              <a:gd name="connsiteY46" fmla="*/ 617467 h 4495800"/>
              <a:gd name="connsiteX47" fmla="*/ 469955 w 1743075"/>
              <a:gd name="connsiteY47" fmla="*/ 627944 h 4495800"/>
              <a:gd name="connsiteX48" fmla="*/ 396612 w 1743075"/>
              <a:gd name="connsiteY48" fmla="*/ 646994 h 4495800"/>
              <a:gd name="connsiteX49" fmla="*/ 348035 w 1743075"/>
              <a:gd name="connsiteY49" fmla="*/ 688904 h 4495800"/>
              <a:gd name="connsiteX50" fmla="*/ 311840 w 1743075"/>
              <a:gd name="connsiteY50" fmla="*/ 807014 h 4495800"/>
              <a:gd name="connsiteX51" fmla="*/ 287075 w 1743075"/>
              <a:gd name="connsiteY51" fmla="*/ 848924 h 4495800"/>
              <a:gd name="connsiteX52" fmla="*/ 246117 w 1743075"/>
              <a:gd name="connsiteY52" fmla="*/ 896549 h 4495800"/>
              <a:gd name="connsiteX53" fmla="*/ 233735 w 1743075"/>
              <a:gd name="connsiteY53" fmla="*/ 922267 h 4495800"/>
              <a:gd name="connsiteX54" fmla="*/ 164202 w 1743075"/>
              <a:gd name="connsiteY54" fmla="*/ 1008944 h 4495800"/>
              <a:gd name="connsiteX55" fmla="*/ 152772 w 1743075"/>
              <a:gd name="connsiteY55" fmla="*/ 1024184 h 4495800"/>
              <a:gd name="connsiteX56" fmla="*/ 81335 w 1743075"/>
              <a:gd name="connsiteY56" fmla="*/ 1130864 h 4495800"/>
              <a:gd name="connsiteX57" fmla="*/ 10850 w 1743075"/>
              <a:gd name="connsiteY57" fmla="*/ 1280407 h 4495800"/>
              <a:gd name="connsiteX58" fmla="*/ 27042 w 1743075"/>
              <a:gd name="connsiteY58" fmla="*/ 1395659 h 4495800"/>
              <a:gd name="connsiteX59" fmla="*/ 61332 w 1743075"/>
              <a:gd name="connsiteY59" fmla="*/ 1453762 h 4495800"/>
              <a:gd name="connsiteX60" fmla="*/ 74667 w 1743075"/>
              <a:gd name="connsiteY60" fmla="*/ 1474717 h 4495800"/>
              <a:gd name="connsiteX61" fmla="*/ 97527 w 1743075"/>
              <a:gd name="connsiteY61" fmla="*/ 1509007 h 4495800"/>
              <a:gd name="connsiteX62" fmla="*/ 108005 w 1743075"/>
              <a:gd name="connsiteY62" fmla="*/ 1522342 h 4495800"/>
              <a:gd name="connsiteX63" fmla="*/ 162297 w 1743075"/>
              <a:gd name="connsiteY63" fmla="*/ 1602352 h 4495800"/>
              <a:gd name="connsiteX64" fmla="*/ 201350 w 1743075"/>
              <a:gd name="connsiteY64" fmla="*/ 1654739 h 4495800"/>
              <a:gd name="connsiteX65" fmla="*/ 288980 w 1743075"/>
              <a:gd name="connsiteY65" fmla="*/ 1768087 h 4495800"/>
              <a:gd name="connsiteX66" fmla="*/ 300410 w 1743075"/>
              <a:gd name="connsiteY66" fmla="*/ 1810949 h 4495800"/>
              <a:gd name="connsiteX67" fmla="*/ 288027 w 1743075"/>
              <a:gd name="connsiteY67" fmla="*/ 1909057 h 4495800"/>
              <a:gd name="connsiteX68" fmla="*/ 279455 w 1743075"/>
              <a:gd name="connsiteY68" fmla="*/ 2064314 h 4495800"/>
              <a:gd name="connsiteX69" fmla="*/ 277550 w 1743075"/>
              <a:gd name="connsiteY69" fmla="*/ 2079554 h 4495800"/>
              <a:gd name="connsiteX70" fmla="*/ 266120 w 1743075"/>
              <a:gd name="connsiteY70" fmla="*/ 2192902 h 4495800"/>
              <a:gd name="connsiteX71" fmla="*/ 265167 w 1743075"/>
              <a:gd name="connsiteY71" fmla="*/ 2338634 h 4495800"/>
              <a:gd name="connsiteX72" fmla="*/ 251832 w 1743075"/>
              <a:gd name="connsiteY72" fmla="*/ 2463412 h 4495800"/>
              <a:gd name="connsiteX73" fmla="*/ 268025 w 1743075"/>
              <a:gd name="connsiteY73" fmla="*/ 2496749 h 4495800"/>
              <a:gd name="connsiteX74" fmla="*/ 358512 w 1743075"/>
              <a:gd name="connsiteY74" fmla="*/ 2521514 h 4495800"/>
              <a:gd name="connsiteX75" fmla="*/ 377562 w 1743075"/>
              <a:gd name="connsiteY75" fmla="*/ 2525324 h 4495800"/>
              <a:gd name="connsiteX76" fmla="*/ 467097 w 1743075"/>
              <a:gd name="connsiteY76" fmla="*/ 2499607 h 4495800"/>
              <a:gd name="connsiteX77" fmla="*/ 496625 w 1743075"/>
              <a:gd name="connsiteY77" fmla="*/ 2472937 h 4495800"/>
              <a:gd name="connsiteX78" fmla="*/ 498530 w 1743075"/>
              <a:gd name="connsiteY78" fmla="*/ 2500559 h 4495800"/>
              <a:gd name="connsiteX79" fmla="*/ 497577 w 1743075"/>
              <a:gd name="connsiteY79" fmla="*/ 2653912 h 4495800"/>
              <a:gd name="connsiteX80" fmla="*/ 491862 w 1743075"/>
              <a:gd name="connsiteY80" fmla="*/ 2752972 h 4495800"/>
              <a:gd name="connsiteX81" fmla="*/ 489957 w 1743075"/>
              <a:gd name="connsiteY81" fmla="*/ 2915849 h 4495800"/>
              <a:gd name="connsiteX82" fmla="*/ 483290 w 1743075"/>
              <a:gd name="connsiteY82" fmla="*/ 3303517 h 4495800"/>
              <a:gd name="connsiteX83" fmla="*/ 483290 w 1743075"/>
              <a:gd name="connsiteY83" fmla="*/ 3423532 h 4495800"/>
              <a:gd name="connsiteX84" fmla="*/ 489005 w 1743075"/>
              <a:gd name="connsiteY84" fmla="*/ 3666419 h 4495800"/>
              <a:gd name="connsiteX85" fmla="*/ 497577 w 1743075"/>
              <a:gd name="connsiteY85" fmla="*/ 3953122 h 4495800"/>
              <a:gd name="connsiteX86" fmla="*/ 498530 w 1743075"/>
              <a:gd name="connsiteY86" fmla="*/ 3964552 h 4495800"/>
              <a:gd name="connsiteX87" fmla="*/ 505197 w 1743075"/>
              <a:gd name="connsiteY87" fmla="*/ 4019797 h 4495800"/>
              <a:gd name="connsiteX88" fmla="*/ 507102 w 1743075"/>
              <a:gd name="connsiteY88" fmla="*/ 4083614 h 4495800"/>
              <a:gd name="connsiteX89" fmla="*/ 513770 w 1743075"/>
              <a:gd name="connsiteY89" fmla="*/ 4111237 h 4495800"/>
              <a:gd name="connsiteX90" fmla="*/ 539487 w 1743075"/>
              <a:gd name="connsiteY90" fmla="*/ 4176959 h 4495800"/>
              <a:gd name="connsiteX91" fmla="*/ 562347 w 1743075"/>
              <a:gd name="connsiteY91" fmla="*/ 4278877 h 4495800"/>
              <a:gd name="connsiteX92" fmla="*/ 561395 w 1743075"/>
              <a:gd name="connsiteY92" fmla="*/ 4299832 h 4495800"/>
              <a:gd name="connsiteX93" fmla="*/ 551870 w 1743075"/>
              <a:gd name="connsiteY93" fmla="*/ 4354124 h 4495800"/>
              <a:gd name="connsiteX94" fmla="*/ 583302 w 1743075"/>
              <a:gd name="connsiteY94" fmla="*/ 4404607 h 4495800"/>
              <a:gd name="connsiteX95" fmla="*/ 600447 w 1743075"/>
              <a:gd name="connsiteY95" fmla="*/ 4423657 h 4495800"/>
              <a:gd name="connsiteX96" fmla="*/ 628070 w 1743075"/>
              <a:gd name="connsiteY96" fmla="*/ 4459852 h 4495800"/>
              <a:gd name="connsiteX97" fmla="*/ 690935 w 1743075"/>
              <a:gd name="connsiteY97" fmla="*/ 4483664 h 4495800"/>
              <a:gd name="connsiteX98" fmla="*/ 762372 w 1743075"/>
              <a:gd name="connsiteY98" fmla="*/ 4492237 h 4495800"/>
              <a:gd name="connsiteX99" fmla="*/ 898580 w 1743075"/>
              <a:gd name="connsiteY99" fmla="*/ 4493189 h 4495800"/>
              <a:gd name="connsiteX100" fmla="*/ 913820 w 1743075"/>
              <a:gd name="connsiteY100" fmla="*/ 4464614 h 4495800"/>
              <a:gd name="connsiteX101" fmla="*/ 901437 w 1743075"/>
              <a:gd name="connsiteY101" fmla="*/ 4434134 h 4495800"/>
              <a:gd name="connsiteX102" fmla="*/ 869052 w 1743075"/>
              <a:gd name="connsiteY102" fmla="*/ 4351267 h 4495800"/>
              <a:gd name="connsiteX103" fmla="*/ 859527 w 1743075"/>
              <a:gd name="connsiteY103" fmla="*/ 4338884 h 4495800"/>
              <a:gd name="connsiteX104" fmla="*/ 811902 w 1743075"/>
              <a:gd name="connsiteY104" fmla="*/ 4263637 h 4495800"/>
              <a:gd name="connsiteX105" fmla="*/ 812855 w 1743075"/>
              <a:gd name="connsiteY105" fmla="*/ 4206487 h 4495800"/>
              <a:gd name="connsiteX106" fmla="*/ 823332 w 1743075"/>
              <a:gd name="connsiteY106" fmla="*/ 4165529 h 4495800"/>
              <a:gd name="connsiteX107" fmla="*/ 841430 w 1743075"/>
              <a:gd name="connsiteY107" fmla="*/ 4050277 h 4495800"/>
              <a:gd name="connsiteX108" fmla="*/ 849050 w 1743075"/>
              <a:gd name="connsiteY108" fmla="*/ 3982649 h 4495800"/>
              <a:gd name="connsiteX109" fmla="*/ 837620 w 1743075"/>
              <a:gd name="connsiteY109" fmla="*/ 3734999 h 4495800"/>
              <a:gd name="connsiteX110" fmla="*/ 826190 w 1743075"/>
              <a:gd name="connsiteY110" fmla="*/ 3662609 h 4495800"/>
              <a:gd name="connsiteX111" fmla="*/ 807140 w 1743075"/>
              <a:gd name="connsiteY111" fmla="*/ 3601649 h 4495800"/>
              <a:gd name="connsiteX112" fmla="*/ 789995 w 1743075"/>
              <a:gd name="connsiteY112" fmla="*/ 3537832 h 4495800"/>
              <a:gd name="connsiteX113" fmla="*/ 786185 w 1743075"/>
              <a:gd name="connsiteY113" fmla="*/ 3494017 h 4495800"/>
              <a:gd name="connsiteX114" fmla="*/ 790947 w 1743075"/>
              <a:gd name="connsiteY114" fmla="*/ 3454012 h 4495800"/>
              <a:gd name="connsiteX115" fmla="*/ 798567 w 1743075"/>
              <a:gd name="connsiteY115" fmla="*/ 3393052 h 4495800"/>
              <a:gd name="connsiteX116" fmla="*/ 799520 w 1743075"/>
              <a:gd name="connsiteY116" fmla="*/ 3274942 h 4495800"/>
              <a:gd name="connsiteX117" fmla="*/ 803330 w 1743075"/>
              <a:gd name="connsiteY117" fmla="*/ 3260654 h 4495800"/>
              <a:gd name="connsiteX118" fmla="*/ 819522 w 1743075"/>
              <a:gd name="connsiteY118" fmla="*/ 3223507 h 4495800"/>
              <a:gd name="connsiteX119" fmla="*/ 825237 w 1743075"/>
              <a:gd name="connsiteY119" fmla="*/ 3178739 h 4495800"/>
              <a:gd name="connsiteX120" fmla="*/ 903342 w 1743075"/>
              <a:gd name="connsiteY120" fmla="*/ 2818694 h 4495800"/>
              <a:gd name="connsiteX121" fmla="*/ 921440 w 1743075"/>
              <a:gd name="connsiteY121" fmla="*/ 2752019 h 4495800"/>
              <a:gd name="connsiteX122" fmla="*/ 927155 w 1743075"/>
              <a:gd name="connsiteY122" fmla="*/ 2753924 h 4495800"/>
              <a:gd name="connsiteX123" fmla="*/ 917630 w 1743075"/>
              <a:gd name="connsiteY123" fmla="*/ 2838697 h 4495800"/>
              <a:gd name="connsiteX124" fmla="*/ 899532 w 1743075"/>
              <a:gd name="connsiteY124" fmla="*/ 3093967 h 4495800"/>
              <a:gd name="connsiteX125" fmla="*/ 902390 w 1743075"/>
              <a:gd name="connsiteY125" fmla="*/ 3124447 h 4495800"/>
              <a:gd name="connsiteX126" fmla="*/ 893817 w 1743075"/>
              <a:gd name="connsiteY126" fmla="*/ 3190169 h 4495800"/>
              <a:gd name="connsiteX127" fmla="*/ 894770 w 1743075"/>
              <a:gd name="connsiteY127" fmla="*/ 3224459 h 4495800"/>
              <a:gd name="connsiteX128" fmla="*/ 905247 w 1743075"/>
              <a:gd name="connsiteY128" fmla="*/ 3328282 h 4495800"/>
              <a:gd name="connsiteX129" fmla="*/ 905247 w 1743075"/>
              <a:gd name="connsiteY129" fmla="*/ 3412102 h 4495800"/>
              <a:gd name="connsiteX130" fmla="*/ 913820 w 1743075"/>
              <a:gd name="connsiteY130" fmla="*/ 3633082 h 4495800"/>
              <a:gd name="connsiteX131" fmla="*/ 919535 w 1743075"/>
              <a:gd name="connsiteY131" fmla="*/ 3730237 h 4495800"/>
              <a:gd name="connsiteX132" fmla="*/ 916677 w 1743075"/>
              <a:gd name="connsiteY132" fmla="*/ 3760717 h 4495800"/>
              <a:gd name="connsiteX133" fmla="*/ 896675 w 1743075"/>
              <a:gd name="connsiteY133" fmla="*/ 3862634 h 4495800"/>
              <a:gd name="connsiteX134" fmla="*/ 883340 w 1743075"/>
              <a:gd name="connsiteY134" fmla="*/ 4033132 h 4495800"/>
              <a:gd name="connsiteX135" fmla="*/ 855717 w 1743075"/>
              <a:gd name="connsiteY135" fmla="*/ 4201724 h 4495800"/>
              <a:gd name="connsiteX136" fmla="*/ 880482 w 1743075"/>
              <a:gd name="connsiteY136" fmla="*/ 4262684 h 4495800"/>
              <a:gd name="connsiteX137" fmla="*/ 936680 w 1743075"/>
              <a:gd name="connsiteY137" fmla="*/ 4289354 h 4495800"/>
              <a:gd name="connsiteX138" fmla="*/ 979542 w 1743075"/>
              <a:gd name="connsiteY138" fmla="*/ 4295069 h 4495800"/>
              <a:gd name="connsiteX139" fmla="*/ 1015737 w 1743075"/>
              <a:gd name="connsiteY139" fmla="*/ 4306499 h 4495800"/>
              <a:gd name="connsiteX140" fmla="*/ 1038597 w 1743075"/>
              <a:gd name="connsiteY140" fmla="*/ 4339837 h 4495800"/>
              <a:gd name="connsiteX141" fmla="*/ 1059552 w 1743075"/>
              <a:gd name="connsiteY141" fmla="*/ 4361744 h 4495800"/>
              <a:gd name="connsiteX142" fmla="*/ 1170995 w 1743075"/>
              <a:gd name="connsiteY142" fmla="*/ 4391272 h 4495800"/>
              <a:gd name="connsiteX143" fmla="*/ 1283390 w 1743075"/>
              <a:gd name="connsiteY143" fmla="*/ 4390319 h 4495800"/>
              <a:gd name="connsiteX144" fmla="*/ 1321490 w 1743075"/>
              <a:gd name="connsiteY144" fmla="*/ 4385557 h 4495800"/>
              <a:gd name="connsiteX145" fmla="*/ 1333872 w 1743075"/>
              <a:gd name="connsiteY145" fmla="*/ 4358887 h 4495800"/>
              <a:gd name="connsiteX146" fmla="*/ 1317680 w 1743075"/>
              <a:gd name="connsiteY146" fmla="*/ 4324597 h 4495800"/>
              <a:gd name="connsiteX147" fmla="*/ 1297677 w 1743075"/>
              <a:gd name="connsiteY147" fmla="*/ 4296974 h 4495800"/>
              <a:gd name="connsiteX148" fmla="*/ 1258625 w 1743075"/>
              <a:gd name="connsiteY148" fmla="*/ 4268399 h 4495800"/>
              <a:gd name="connsiteX149" fmla="*/ 1196712 w 1743075"/>
              <a:gd name="connsiteY149" fmla="*/ 4203629 h 4495800"/>
              <a:gd name="connsiteX150" fmla="*/ 1195760 w 1743075"/>
              <a:gd name="connsiteY150" fmla="*/ 4201724 h 4495800"/>
              <a:gd name="connsiteX151" fmla="*/ 1173852 w 1743075"/>
              <a:gd name="connsiteY151" fmla="*/ 4137907 h 4495800"/>
              <a:gd name="connsiteX152" fmla="*/ 1159565 w 1743075"/>
              <a:gd name="connsiteY152" fmla="*/ 4061707 h 4495800"/>
              <a:gd name="connsiteX153" fmla="*/ 1165280 w 1743075"/>
              <a:gd name="connsiteY153" fmla="*/ 4002652 h 4495800"/>
              <a:gd name="connsiteX154" fmla="*/ 1172900 w 1743075"/>
              <a:gd name="connsiteY154" fmla="*/ 3971219 h 4495800"/>
              <a:gd name="connsiteX155" fmla="*/ 1185282 w 1743075"/>
              <a:gd name="connsiteY155" fmla="*/ 3875017 h 4495800"/>
              <a:gd name="connsiteX156" fmla="*/ 1194807 w 1743075"/>
              <a:gd name="connsiteY156" fmla="*/ 3808342 h 4495800"/>
              <a:gd name="connsiteX157" fmla="*/ 1204332 w 1743075"/>
              <a:gd name="connsiteY157" fmla="*/ 3674992 h 4495800"/>
              <a:gd name="connsiteX158" fmla="*/ 1206237 w 1743075"/>
              <a:gd name="connsiteY158" fmla="*/ 3661657 h 4495800"/>
              <a:gd name="connsiteX159" fmla="*/ 1226240 w 1743075"/>
              <a:gd name="connsiteY159" fmla="*/ 3498779 h 4495800"/>
              <a:gd name="connsiteX160" fmla="*/ 1231002 w 1743075"/>
              <a:gd name="connsiteY160" fmla="*/ 3436867 h 4495800"/>
              <a:gd name="connsiteX161" fmla="*/ 1230050 w 1743075"/>
              <a:gd name="connsiteY161" fmla="*/ 3412102 h 4495800"/>
              <a:gd name="connsiteX162" fmla="*/ 1225287 w 1743075"/>
              <a:gd name="connsiteY162" fmla="*/ 3374002 h 4495800"/>
              <a:gd name="connsiteX163" fmla="*/ 1225287 w 1743075"/>
              <a:gd name="connsiteY163" fmla="*/ 3293992 h 4495800"/>
              <a:gd name="connsiteX164" fmla="*/ 1231955 w 1743075"/>
              <a:gd name="connsiteY164" fmla="*/ 3253987 h 4495800"/>
              <a:gd name="connsiteX165" fmla="*/ 1239575 w 1743075"/>
              <a:gd name="connsiteY165" fmla="*/ 3222554 h 4495800"/>
              <a:gd name="connsiteX166" fmla="*/ 1248147 w 1743075"/>
              <a:gd name="connsiteY166" fmla="*/ 3120637 h 4495800"/>
              <a:gd name="connsiteX167" fmla="*/ 1250052 w 1743075"/>
              <a:gd name="connsiteY167" fmla="*/ 3109207 h 4495800"/>
              <a:gd name="connsiteX168" fmla="*/ 1263387 w 1743075"/>
              <a:gd name="connsiteY168" fmla="*/ 3019672 h 4495800"/>
              <a:gd name="connsiteX169" fmla="*/ 1274817 w 1743075"/>
              <a:gd name="connsiteY169" fmla="*/ 2951092 h 4495800"/>
              <a:gd name="connsiteX170" fmla="*/ 1287200 w 1743075"/>
              <a:gd name="connsiteY170" fmla="*/ 2882512 h 4495800"/>
              <a:gd name="connsiteX171" fmla="*/ 1289105 w 1743075"/>
              <a:gd name="connsiteY171" fmla="*/ 2861557 h 4495800"/>
              <a:gd name="connsiteX172" fmla="*/ 1302440 w 1743075"/>
              <a:gd name="connsiteY172" fmla="*/ 2764402 h 4495800"/>
              <a:gd name="connsiteX173" fmla="*/ 1308155 w 1743075"/>
              <a:gd name="connsiteY173" fmla="*/ 2728207 h 4495800"/>
              <a:gd name="connsiteX174" fmla="*/ 1317680 w 1743075"/>
              <a:gd name="connsiteY174" fmla="*/ 2672962 h 4495800"/>
              <a:gd name="connsiteX175" fmla="*/ 1328157 w 1743075"/>
              <a:gd name="connsiteY175" fmla="*/ 2557709 h 4495800"/>
              <a:gd name="connsiteX176" fmla="*/ 1329110 w 1743075"/>
              <a:gd name="connsiteY176" fmla="*/ 2553899 h 4495800"/>
              <a:gd name="connsiteX177" fmla="*/ 1348160 w 1743075"/>
              <a:gd name="connsiteY177" fmla="*/ 2535802 h 4495800"/>
              <a:gd name="connsiteX178" fmla="*/ 1445315 w 1743075"/>
              <a:gd name="connsiteY178" fmla="*/ 2494844 h 4495800"/>
              <a:gd name="connsiteX179" fmla="*/ 1474842 w 1743075"/>
              <a:gd name="connsiteY179" fmla="*/ 2438647 h 4495800"/>
              <a:gd name="connsiteX180" fmla="*/ 1470080 w 1743075"/>
              <a:gd name="connsiteY180" fmla="*/ 2388164 h 4495800"/>
              <a:gd name="connsiteX181" fmla="*/ 1468175 w 1743075"/>
              <a:gd name="connsiteY181" fmla="*/ 2351017 h 4495800"/>
              <a:gd name="connsiteX182" fmla="*/ 1460555 w 1743075"/>
              <a:gd name="connsiteY182" fmla="*/ 1997639 h 4495800"/>
              <a:gd name="connsiteX183" fmla="*/ 1460555 w 1743075"/>
              <a:gd name="connsiteY183" fmla="*/ 1976684 h 4495800"/>
              <a:gd name="connsiteX184" fmla="*/ 1471985 w 1743075"/>
              <a:gd name="connsiteY184" fmla="*/ 1951919 h 4495800"/>
              <a:gd name="connsiteX185" fmla="*/ 1495797 w 1743075"/>
              <a:gd name="connsiteY185" fmla="*/ 1918582 h 4495800"/>
              <a:gd name="connsiteX186" fmla="*/ 1513895 w 1743075"/>
              <a:gd name="connsiteY186" fmla="*/ 1884292 h 4495800"/>
              <a:gd name="connsiteX187" fmla="*/ 1573902 w 1743075"/>
              <a:gd name="connsiteY187" fmla="*/ 1793804 h 4495800"/>
              <a:gd name="connsiteX188" fmla="*/ 1599620 w 1743075"/>
              <a:gd name="connsiteY188" fmla="*/ 1739512 h 4495800"/>
              <a:gd name="connsiteX189" fmla="*/ 1692965 w 1743075"/>
              <a:gd name="connsiteY189" fmla="*/ 1561394 h 4495800"/>
              <a:gd name="connsiteX190" fmla="*/ 1714872 w 1743075"/>
              <a:gd name="connsiteY190" fmla="*/ 1491862 h 4495800"/>
              <a:gd name="connsiteX191" fmla="*/ 1729160 w 1743075"/>
              <a:gd name="connsiteY191" fmla="*/ 1408042 h 4495800"/>
              <a:gd name="connsiteX192" fmla="*/ 1732970 w 1743075"/>
              <a:gd name="connsiteY192" fmla="*/ 1329937 h 4495800"/>
              <a:gd name="connsiteX193" fmla="*/ 373752 w 1743075"/>
              <a:gd name="connsiteY193" fmla="*/ 1452809 h 4495800"/>
              <a:gd name="connsiteX194" fmla="*/ 367085 w 1743075"/>
              <a:gd name="connsiteY194" fmla="*/ 1460429 h 4495800"/>
              <a:gd name="connsiteX195" fmla="*/ 361370 w 1743075"/>
              <a:gd name="connsiteY195" fmla="*/ 1453762 h 4495800"/>
              <a:gd name="connsiteX196" fmla="*/ 319460 w 1743075"/>
              <a:gd name="connsiteY196" fmla="*/ 1365179 h 4495800"/>
              <a:gd name="connsiteX197" fmla="*/ 310887 w 1743075"/>
              <a:gd name="connsiteY197" fmla="*/ 1351844 h 4495800"/>
              <a:gd name="connsiteX198" fmla="*/ 311840 w 1743075"/>
              <a:gd name="connsiteY198" fmla="*/ 1334699 h 4495800"/>
              <a:gd name="connsiteX199" fmla="*/ 343272 w 1743075"/>
              <a:gd name="connsiteY199" fmla="*/ 1297552 h 4495800"/>
              <a:gd name="connsiteX200" fmla="*/ 367085 w 1743075"/>
              <a:gd name="connsiteY200" fmla="*/ 1301362 h 4495800"/>
              <a:gd name="connsiteX201" fmla="*/ 377562 w 1743075"/>
              <a:gd name="connsiteY201" fmla="*/ 1348034 h 4495800"/>
              <a:gd name="connsiteX202" fmla="*/ 377562 w 1743075"/>
              <a:gd name="connsiteY202" fmla="*/ 1381372 h 4495800"/>
              <a:gd name="connsiteX203" fmla="*/ 381372 w 1743075"/>
              <a:gd name="connsiteY203" fmla="*/ 1381372 h 4495800"/>
              <a:gd name="connsiteX204" fmla="*/ 373752 w 1743075"/>
              <a:gd name="connsiteY204" fmla="*/ 1452809 h 4495800"/>
              <a:gd name="connsiteX205" fmla="*/ 575682 w 1743075"/>
              <a:gd name="connsiteY205" fmla="*/ 1686172 h 4495800"/>
              <a:gd name="connsiteX206" fmla="*/ 559490 w 1743075"/>
              <a:gd name="connsiteY206" fmla="*/ 1708079 h 4495800"/>
              <a:gd name="connsiteX207" fmla="*/ 480432 w 1743075"/>
              <a:gd name="connsiteY207" fmla="*/ 1817617 h 4495800"/>
              <a:gd name="connsiteX208" fmla="*/ 476622 w 1743075"/>
              <a:gd name="connsiteY208" fmla="*/ 1834762 h 4495800"/>
              <a:gd name="connsiteX209" fmla="*/ 437570 w 1743075"/>
              <a:gd name="connsiteY209" fmla="*/ 1828094 h 4495800"/>
              <a:gd name="connsiteX210" fmla="*/ 466145 w 1743075"/>
              <a:gd name="connsiteY210" fmla="*/ 1792852 h 4495800"/>
              <a:gd name="connsiteX211" fmla="*/ 557585 w 1743075"/>
              <a:gd name="connsiteY211" fmla="*/ 1688077 h 4495800"/>
              <a:gd name="connsiteX212" fmla="*/ 567110 w 1743075"/>
              <a:gd name="connsiteY212" fmla="*/ 1678552 h 4495800"/>
              <a:gd name="connsiteX213" fmla="*/ 573777 w 1743075"/>
              <a:gd name="connsiteY213" fmla="*/ 1678552 h 4495800"/>
              <a:gd name="connsiteX214" fmla="*/ 575682 w 1743075"/>
              <a:gd name="connsiteY214" fmla="*/ 1686172 h 4495800"/>
              <a:gd name="connsiteX215" fmla="*/ 889055 w 1743075"/>
              <a:gd name="connsiteY215" fmla="*/ 1877624 h 4495800"/>
              <a:gd name="connsiteX216" fmla="*/ 890007 w 1743075"/>
              <a:gd name="connsiteY216" fmla="*/ 1871909 h 4495800"/>
              <a:gd name="connsiteX217" fmla="*/ 887150 w 1743075"/>
              <a:gd name="connsiteY217" fmla="*/ 1834762 h 4495800"/>
              <a:gd name="connsiteX218" fmla="*/ 789995 w 1743075"/>
              <a:gd name="connsiteY218" fmla="*/ 1769992 h 4495800"/>
              <a:gd name="connsiteX219" fmla="*/ 689030 w 1743075"/>
              <a:gd name="connsiteY219" fmla="*/ 1727129 h 4495800"/>
              <a:gd name="connsiteX220" fmla="*/ 655692 w 1743075"/>
              <a:gd name="connsiteY220" fmla="*/ 1712842 h 4495800"/>
              <a:gd name="connsiteX221" fmla="*/ 604257 w 1743075"/>
              <a:gd name="connsiteY221" fmla="*/ 1685219 h 4495800"/>
              <a:gd name="connsiteX222" fmla="*/ 602352 w 1743075"/>
              <a:gd name="connsiteY222" fmla="*/ 1636642 h 4495800"/>
              <a:gd name="connsiteX223" fmla="*/ 618545 w 1743075"/>
              <a:gd name="connsiteY223" fmla="*/ 1626164 h 4495800"/>
              <a:gd name="connsiteX224" fmla="*/ 628070 w 1743075"/>
              <a:gd name="connsiteY224" fmla="*/ 1608067 h 4495800"/>
              <a:gd name="connsiteX225" fmla="*/ 637595 w 1743075"/>
              <a:gd name="connsiteY225" fmla="*/ 1581397 h 4495800"/>
              <a:gd name="connsiteX226" fmla="*/ 711890 w 1743075"/>
              <a:gd name="connsiteY226" fmla="*/ 1492814 h 4495800"/>
              <a:gd name="connsiteX227" fmla="*/ 788090 w 1743075"/>
              <a:gd name="connsiteY227" fmla="*/ 1357559 h 4495800"/>
              <a:gd name="connsiteX228" fmla="*/ 821427 w 1743075"/>
              <a:gd name="connsiteY228" fmla="*/ 1114672 h 4495800"/>
              <a:gd name="connsiteX229" fmla="*/ 819522 w 1743075"/>
              <a:gd name="connsiteY229" fmla="*/ 889882 h 4495800"/>
              <a:gd name="connsiteX230" fmla="*/ 813807 w 1743075"/>
              <a:gd name="connsiteY230" fmla="*/ 738434 h 4495800"/>
              <a:gd name="connsiteX231" fmla="*/ 813807 w 1743075"/>
              <a:gd name="connsiteY231" fmla="*/ 720337 h 4495800"/>
              <a:gd name="connsiteX232" fmla="*/ 818570 w 1743075"/>
              <a:gd name="connsiteY232" fmla="*/ 718432 h 4495800"/>
              <a:gd name="connsiteX233" fmla="*/ 863337 w 1743075"/>
              <a:gd name="connsiteY233" fmla="*/ 815587 h 4495800"/>
              <a:gd name="connsiteX234" fmla="*/ 866195 w 1743075"/>
              <a:gd name="connsiteY234" fmla="*/ 814634 h 4495800"/>
              <a:gd name="connsiteX235" fmla="*/ 848097 w 1743075"/>
              <a:gd name="connsiteY235" fmla="*/ 771772 h 4495800"/>
              <a:gd name="connsiteX236" fmla="*/ 828095 w 1743075"/>
              <a:gd name="connsiteY236" fmla="*/ 727004 h 4495800"/>
              <a:gd name="connsiteX237" fmla="*/ 810950 w 1743075"/>
              <a:gd name="connsiteY237" fmla="*/ 617467 h 4495800"/>
              <a:gd name="connsiteX238" fmla="*/ 812855 w 1743075"/>
              <a:gd name="connsiteY238" fmla="*/ 580319 h 4495800"/>
              <a:gd name="connsiteX239" fmla="*/ 816665 w 1743075"/>
              <a:gd name="connsiteY239" fmla="*/ 556507 h 4495800"/>
              <a:gd name="connsiteX240" fmla="*/ 821427 w 1743075"/>
              <a:gd name="connsiteY240" fmla="*/ 554602 h 4495800"/>
              <a:gd name="connsiteX241" fmla="*/ 856670 w 1743075"/>
              <a:gd name="connsiteY241" fmla="*/ 594607 h 4495800"/>
              <a:gd name="connsiteX242" fmla="*/ 913820 w 1743075"/>
              <a:gd name="connsiteY242" fmla="*/ 638422 h 4495800"/>
              <a:gd name="connsiteX243" fmla="*/ 974780 w 1743075"/>
              <a:gd name="connsiteY243" fmla="*/ 679379 h 4495800"/>
              <a:gd name="connsiteX244" fmla="*/ 973827 w 1743075"/>
              <a:gd name="connsiteY244" fmla="*/ 696524 h 4495800"/>
              <a:gd name="connsiteX245" fmla="*/ 950015 w 1743075"/>
              <a:gd name="connsiteY245" fmla="*/ 721289 h 4495800"/>
              <a:gd name="connsiteX246" fmla="*/ 899532 w 1743075"/>
              <a:gd name="connsiteY246" fmla="*/ 797489 h 4495800"/>
              <a:gd name="connsiteX247" fmla="*/ 930012 w 1743075"/>
              <a:gd name="connsiteY247" fmla="*/ 759389 h 4495800"/>
              <a:gd name="connsiteX248" fmla="*/ 945252 w 1743075"/>
              <a:gd name="connsiteY248" fmla="*/ 759389 h 4495800"/>
              <a:gd name="connsiteX249" fmla="*/ 954777 w 1743075"/>
              <a:gd name="connsiteY249" fmla="*/ 800347 h 4495800"/>
              <a:gd name="connsiteX250" fmla="*/ 910962 w 1743075"/>
              <a:gd name="connsiteY250" fmla="*/ 1142294 h 4495800"/>
              <a:gd name="connsiteX251" fmla="*/ 917630 w 1743075"/>
              <a:gd name="connsiteY251" fmla="*/ 1495672 h 4495800"/>
              <a:gd name="connsiteX252" fmla="*/ 929060 w 1743075"/>
              <a:gd name="connsiteY252" fmla="*/ 1776659 h 4495800"/>
              <a:gd name="connsiteX253" fmla="*/ 938585 w 1743075"/>
              <a:gd name="connsiteY253" fmla="*/ 1802377 h 4495800"/>
              <a:gd name="connsiteX254" fmla="*/ 1026215 w 1743075"/>
              <a:gd name="connsiteY254" fmla="*/ 1895722 h 4495800"/>
              <a:gd name="connsiteX255" fmla="*/ 1036692 w 1743075"/>
              <a:gd name="connsiteY255" fmla="*/ 1909057 h 4495800"/>
              <a:gd name="connsiteX256" fmla="*/ 889055 w 1743075"/>
              <a:gd name="connsiteY256" fmla="*/ 1877624 h 4495800"/>
              <a:gd name="connsiteX257" fmla="*/ 1279580 w 1743075"/>
              <a:gd name="connsiteY257" fmla="*/ 1673789 h 4495800"/>
              <a:gd name="connsiteX258" fmla="*/ 1275770 w 1743075"/>
              <a:gd name="connsiteY258" fmla="*/ 1747132 h 4495800"/>
              <a:gd name="connsiteX259" fmla="*/ 1250052 w 1743075"/>
              <a:gd name="connsiteY259" fmla="*/ 1809044 h 4495800"/>
              <a:gd name="connsiteX260" fmla="*/ 1188140 w 1743075"/>
              <a:gd name="connsiteY260" fmla="*/ 1870004 h 4495800"/>
              <a:gd name="connsiteX261" fmla="*/ 1170042 w 1743075"/>
              <a:gd name="connsiteY261" fmla="*/ 1907152 h 4495800"/>
              <a:gd name="connsiteX262" fmla="*/ 1160517 w 1743075"/>
              <a:gd name="connsiteY262" fmla="*/ 1919534 h 4495800"/>
              <a:gd name="connsiteX263" fmla="*/ 1142420 w 1743075"/>
              <a:gd name="connsiteY263" fmla="*/ 1924297 h 4495800"/>
              <a:gd name="connsiteX264" fmla="*/ 1045265 w 1743075"/>
              <a:gd name="connsiteY264" fmla="*/ 1916677 h 4495800"/>
              <a:gd name="connsiteX265" fmla="*/ 1053837 w 1743075"/>
              <a:gd name="connsiteY265" fmla="*/ 1901437 h 4495800"/>
              <a:gd name="connsiteX266" fmla="*/ 1132895 w 1743075"/>
              <a:gd name="connsiteY266" fmla="*/ 1803329 h 4495800"/>
              <a:gd name="connsiteX267" fmla="*/ 1143372 w 1743075"/>
              <a:gd name="connsiteY267" fmla="*/ 1770944 h 4495800"/>
              <a:gd name="connsiteX268" fmla="*/ 1137657 w 1743075"/>
              <a:gd name="connsiteY268" fmla="*/ 1666169 h 4495800"/>
              <a:gd name="connsiteX269" fmla="*/ 1130037 w 1743075"/>
              <a:gd name="connsiteY269" fmla="*/ 1505197 h 4495800"/>
              <a:gd name="connsiteX270" fmla="*/ 1115750 w 1743075"/>
              <a:gd name="connsiteY270" fmla="*/ 1296599 h 4495800"/>
              <a:gd name="connsiteX271" fmla="*/ 1094795 w 1743075"/>
              <a:gd name="connsiteY271" fmla="*/ 1091812 h 4495800"/>
              <a:gd name="connsiteX272" fmla="*/ 1037645 w 1743075"/>
              <a:gd name="connsiteY272" fmla="*/ 839399 h 4495800"/>
              <a:gd name="connsiteX273" fmla="*/ 1019547 w 1743075"/>
              <a:gd name="connsiteY273" fmla="*/ 780344 h 4495800"/>
              <a:gd name="connsiteX274" fmla="*/ 1024310 w 1743075"/>
              <a:gd name="connsiteY274" fmla="*/ 761294 h 4495800"/>
              <a:gd name="connsiteX275" fmla="*/ 1042407 w 1743075"/>
              <a:gd name="connsiteY275" fmla="*/ 744149 h 4495800"/>
              <a:gd name="connsiteX276" fmla="*/ 1069077 w 1743075"/>
              <a:gd name="connsiteY276" fmla="*/ 806062 h 4495800"/>
              <a:gd name="connsiteX277" fmla="*/ 1014785 w 1743075"/>
              <a:gd name="connsiteY277" fmla="*/ 699382 h 4495800"/>
              <a:gd name="connsiteX278" fmla="*/ 1015737 w 1743075"/>
              <a:gd name="connsiteY278" fmla="*/ 677474 h 4495800"/>
              <a:gd name="connsiteX279" fmla="*/ 1068125 w 1743075"/>
              <a:gd name="connsiteY279" fmla="*/ 631754 h 4495800"/>
              <a:gd name="connsiteX280" fmla="*/ 1096700 w 1743075"/>
              <a:gd name="connsiteY280" fmla="*/ 571747 h 4495800"/>
              <a:gd name="connsiteX281" fmla="*/ 1102415 w 1743075"/>
              <a:gd name="connsiteY281" fmla="*/ 552697 h 4495800"/>
              <a:gd name="connsiteX282" fmla="*/ 1120512 w 1743075"/>
              <a:gd name="connsiteY282" fmla="*/ 606989 h 4495800"/>
              <a:gd name="connsiteX283" fmla="*/ 1107177 w 1743075"/>
              <a:gd name="connsiteY283" fmla="*/ 742244 h 4495800"/>
              <a:gd name="connsiteX284" fmla="*/ 1108130 w 1743075"/>
              <a:gd name="connsiteY284" fmla="*/ 761294 h 4495800"/>
              <a:gd name="connsiteX285" fmla="*/ 1127180 w 1743075"/>
              <a:gd name="connsiteY285" fmla="*/ 621277 h 4495800"/>
              <a:gd name="connsiteX286" fmla="*/ 1187187 w 1743075"/>
              <a:gd name="connsiteY286" fmla="*/ 829874 h 4495800"/>
              <a:gd name="connsiteX287" fmla="*/ 1228145 w 1743075"/>
              <a:gd name="connsiteY287" fmla="*/ 993704 h 4495800"/>
              <a:gd name="connsiteX288" fmla="*/ 1246242 w 1743075"/>
              <a:gd name="connsiteY288" fmla="*/ 1128007 h 4495800"/>
              <a:gd name="connsiteX289" fmla="*/ 1270055 w 1743075"/>
              <a:gd name="connsiteY289" fmla="*/ 1363274 h 4495800"/>
              <a:gd name="connsiteX290" fmla="*/ 1276722 w 1743075"/>
              <a:gd name="connsiteY290" fmla="*/ 1427092 h 4495800"/>
              <a:gd name="connsiteX291" fmla="*/ 1284342 w 1743075"/>
              <a:gd name="connsiteY291" fmla="*/ 1534724 h 4495800"/>
              <a:gd name="connsiteX292" fmla="*/ 1279580 w 1743075"/>
              <a:gd name="connsiteY292" fmla="*/ 1673789 h 4495800"/>
              <a:gd name="connsiteX293" fmla="*/ 1437695 w 1743075"/>
              <a:gd name="connsiteY293" fmla="*/ 1289932 h 4495800"/>
              <a:gd name="connsiteX294" fmla="*/ 1442457 w 1743075"/>
              <a:gd name="connsiteY294" fmla="*/ 1288979 h 4495800"/>
              <a:gd name="connsiteX295" fmla="*/ 1447220 w 1743075"/>
              <a:gd name="connsiteY295" fmla="*/ 1300409 h 4495800"/>
              <a:gd name="connsiteX296" fmla="*/ 1448172 w 1743075"/>
              <a:gd name="connsiteY296" fmla="*/ 1327079 h 4495800"/>
              <a:gd name="connsiteX297" fmla="*/ 1470080 w 1743075"/>
              <a:gd name="connsiteY297" fmla="*/ 1394707 h 4495800"/>
              <a:gd name="connsiteX298" fmla="*/ 1476747 w 1743075"/>
              <a:gd name="connsiteY298" fmla="*/ 1433759 h 4495800"/>
              <a:gd name="connsiteX299" fmla="*/ 1439600 w 1743075"/>
              <a:gd name="connsiteY299" fmla="*/ 1497577 h 4495800"/>
              <a:gd name="connsiteX300" fmla="*/ 1437695 w 1743075"/>
              <a:gd name="connsiteY300" fmla="*/ 1289932 h 4495800"/>
              <a:gd name="connsiteX301" fmla="*/ 1475795 w 1743075"/>
              <a:gd name="connsiteY301" fmla="*/ 1882387 h 4495800"/>
              <a:gd name="connsiteX302" fmla="*/ 1462460 w 1743075"/>
              <a:gd name="connsiteY302" fmla="*/ 1874767 h 4495800"/>
              <a:gd name="connsiteX303" fmla="*/ 1371972 w 1743075"/>
              <a:gd name="connsiteY303" fmla="*/ 1769992 h 4495800"/>
              <a:gd name="connsiteX304" fmla="*/ 1336730 w 1743075"/>
              <a:gd name="connsiteY304" fmla="*/ 1750942 h 4495800"/>
              <a:gd name="connsiteX305" fmla="*/ 1319585 w 1743075"/>
              <a:gd name="connsiteY305" fmla="*/ 1744274 h 4495800"/>
              <a:gd name="connsiteX306" fmla="*/ 1320537 w 1743075"/>
              <a:gd name="connsiteY306" fmla="*/ 1738559 h 4495800"/>
              <a:gd name="connsiteX307" fmla="*/ 1337682 w 1743075"/>
              <a:gd name="connsiteY307" fmla="*/ 1740464 h 4495800"/>
              <a:gd name="connsiteX308" fmla="*/ 1416740 w 1743075"/>
              <a:gd name="connsiteY308" fmla="*/ 1788089 h 4495800"/>
              <a:gd name="connsiteX309" fmla="*/ 1473890 w 1743075"/>
              <a:gd name="connsiteY309" fmla="*/ 1853812 h 4495800"/>
              <a:gd name="connsiteX310" fmla="*/ 1480557 w 1743075"/>
              <a:gd name="connsiteY310" fmla="*/ 1865242 h 4495800"/>
              <a:gd name="connsiteX311" fmla="*/ 1475795 w 1743075"/>
              <a:gd name="connsiteY311" fmla="*/ 1882387 h 4495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</a:cxnLst>
            <a:rect l="l" t="t" r="r" b="b"/>
            <a:pathLst>
              <a:path w="1743075" h="4495800">
                <a:moveTo>
                  <a:pt x="1732970" y="1329937"/>
                </a:moveTo>
                <a:cubicBezTo>
                  <a:pt x="1728207" y="1318507"/>
                  <a:pt x="1726302" y="1304219"/>
                  <a:pt x="1726302" y="1291837"/>
                </a:cubicBezTo>
                <a:cubicBezTo>
                  <a:pt x="1728207" y="1266119"/>
                  <a:pt x="1718682" y="1246117"/>
                  <a:pt x="1698680" y="1230877"/>
                </a:cubicBezTo>
                <a:cubicBezTo>
                  <a:pt x="1680582" y="1216589"/>
                  <a:pt x="1672962" y="1197539"/>
                  <a:pt x="1666295" y="1177537"/>
                </a:cubicBezTo>
                <a:cubicBezTo>
                  <a:pt x="1660580" y="1160392"/>
                  <a:pt x="1651055" y="1145152"/>
                  <a:pt x="1643435" y="1128959"/>
                </a:cubicBezTo>
                <a:cubicBezTo>
                  <a:pt x="1641530" y="1125149"/>
                  <a:pt x="1638672" y="1121339"/>
                  <a:pt x="1636767" y="1117529"/>
                </a:cubicBezTo>
                <a:cubicBezTo>
                  <a:pt x="1623432" y="1086097"/>
                  <a:pt x="1610097" y="1054664"/>
                  <a:pt x="1595810" y="1023232"/>
                </a:cubicBezTo>
                <a:cubicBezTo>
                  <a:pt x="1592952" y="1017517"/>
                  <a:pt x="1588190" y="1012754"/>
                  <a:pt x="1586285" y="1007039"/>
                </a:cubicBezTo>
                <a:cubicBezTo>
                  <a:pt x="1581522" y="995609"/>
                  <a:pt x="1574855" y="984179"/>
                  <a:pt x="1573902" y="972749"/>
                </a:cubicBezTo>
                <a:cubicBezTo>
                  <a:pt x="1571997" y="955604"/>
                  <a:pt x="1569140" y="939412"/>
                  <a:pt x="1560567" y="923219"/>
                </a:cubicBezTo>
                <a:cubicBezTo>
                  <a:pt x="1553900" y="910837"/>
                  <a:pt x="1552947" y="894644"/>
                  <a:pt x="1550090" y="880357"/>
                </a:cubicBezTo>
                <a:cubicBezTo>
                  <a:pt x="1549137" y="874642"/>
                  <a:pt x="1549137" y="868927"/>
                  <a:pt x="1547232" y="863212"/>
                </a:cubicBezTo>
                <a:cubicBezTo>
                  <a:pt x="1534850" y="824159"/>
                  <a:pt x="1521515" y="786059"/>
                  <a:pt x="1508180" y="747959"/>
                </a:cubicBezTo>
                <a:cubicBezTo>
                  <a:pt x="1501512" y="727957"/>
                  <a:pt x="1488177" y="713669"/>
                  <a:pt x="1468175" y="705097"/>
                </a:cubicBezTo>
                <a:cubicBezTo>
                  <a:pt x="1454840" y="699382"/>
                  <a:pt x="1442457" y="690809"/>
                  <a:pt x="1428170" y="685094"/>
                </a:cubicBezTo>
                <a:cubicBezTo>
                  <a:pt x="1412930" y="678427"/>
                  <a:pt x="1396737" y="673664"/>
                  <a:pt x="1380545" y="669854"/>
                </a:cubicBezTo>
                <a:cubicBezTo>
                  <a:pt x="1354827" y="663187"/>
                  <a:pt x="1329110" y="657472"/>
                  <a:pt x="1303392" y="650804"/>
                </a:cubicBezTo>
                <a:cubicBezTo>
                  <a:pt x="1302440" y="650804"/>
                  <a:pt x="1302440" y="649852"/>
                  <a:pt x="1301487" y="649852"/>
                </a:cubicBezTo>
                <a:cubicBezTo>
                  <a:pt x="1275770" y="643184"/>
                  <a:pt x="1249100" y="636517"/>
                  <a:pt x="1223382" y="629849"/>
                </a:cubicBezTo>
                <a:cubicBezTo>
                  <a:pt x="1202427" y="624134"/>
                  <a:pt x="1180520" y="619372"/>
                  <a:pt x="1160517" y="610799"/>
                </a:cubicBezTo>
                <a:cubicBezTo>
                  <a:pt x="1118607" y="591749"/>
                  <a:pt x="1104320" y="552697"/>
                  <a:pt x="1101462" y="511739"/>
                </a:cubicBezTo>
                <a:cubicBezTo>
                  <a:pt x="1098605" y="482212"/>
                  <a:pt x="1104320" y="452684"/>
                  <a:pt x="1106225" y="422204"/>
                </a:cubicBezTo>
                <a:cubicBezTo>
                  <a:pt x="1107177" y="411727"/>
                  <a:pt x="1110987" y="404107"/>
                  <a:pt x="1119560" y="398392"/>
                </a:cubicBezTo>
                <a:cubicBezTo>
                  <a:pt x="1136705" y="387914"/>
                  <a:pt x="1146230" y="371722"/>
                  <a:pt x="1150040" y="352672"/>
                </a:cubicBezTo>
                <a:cubicBezTo>
                  <a:pt x="1151945" y="344099"/>
                  <a:pt x="1155755" y="335527"/>
                  <a:pt x="1155755" y="326002"/>
                </a:cubicBezTo>
                <a:cubicBezTo>
                  <a:pt x="1155755" y="305047"/>
                  <a:pt x="1155755" y="284092"/>
                  <a:pt x="1153850" y="263137"/>
                </a:cubicBezTo>
                <a:cubicBezTo>
                  <a:pt x="1152897" y="254564"/>
                  <a:pt x="1148135" y="247897"/>
                  <a:pt x="1135752" y="252659"/>
                </a:cubicBezTo>
                <a:cubicBezTo>
                  <a:pt x="1125275" y="256469"/>
                  <a:pt x="1123370" y="252659"/>
                  <a:pt x="1124322" y="241229"/>
                </a:cubicBezTo>
                <a:cubicBezTo>
                  <a:pt x="1125275" y="228847"/>
                  <a:pt x="1125275" y="215512"/>
                  <a:pt x="1125275" y="203129"/>
                </a:cubicBezTo>
                <a:cubicBezTo>
                  <a:pt x="1125275" y="196462"/>
                  <a:pt x="1123370" y="188842"/>
                  <a:pt x="1124322" y="182174"/>
                </a:cubicBezTo>
                <a:cubicBezTo>
                  <a:pt x="1125275" y="133597"/>
                  <a:pt x="1102415" y="93592"/>
                  <a:pt x="1074792" y="56444"/>
                </a:cubicBezTo>
                <a:cubicBezTo>
                  <a:pt x="1069077" y="47872"/>
                  <a:pt x="1057647" y="42157"/>
                  <a:pt x="1048122" y="37394"/>
                </a:cubicBezTo>
                <a:cubicBezTo>
                  <a:pt x="1033835" y="30727"/>
                  <a:pt x="1019547" y="24059"/>
                  <a:pt x="1005260" y="20249"/>
                </a:cubicBezTo>
                <a:cubicBezTo>
                  <a:pt x="959540" y="5009"/>
                  <a:pt x="914772" y="-706"/>
                  <a:pt x="873815" y="24059"/>
                </a:cubicBezTo>
                <a:cubicBezTo>
                  <a:pt x="839525" y="45967"/>
                  <a:pt x="808092" y="71684"/>
                  <a:pt x="782375" y="104069"/>
                </a:cubicBezTo>
                <a:cubicBezTo>
                  <a:pt x="779517" y="107879"/>
                  <a:pt x="776660" y="112642"/>
                  <a:pt x="775707" y="117404"/>
                </a:cubicBezTo>
                <a:cubicBezTo>
                  <a:pt x="772850" y="131692"/>
                  <a:pt x="770945" y="145027"/>
                  <a:pt x="769040" y="159314"/>
                </a:cubicBezTo>
                <a:cubicBezTo>
                  <a:pt x="765230" y="204082"/>
                  <a:pt x="777612" y="249802"/>
                  <a:pt x="759515" y="293617"/>
                </a:cubicBezTo>
                <a:cubicBezTo>
                  <a:pt x="759515" y="294569"/>
                  <a:pt x="759515" y="296474"/>
                  <a:pt x="759515" y="297427"/>
                </a:cubicBezTo>
                <a:cubicBezTo>
                  <a:pt x="760467" y="322192"/>
                  <a:pt x="760467" y="346957"/>
                  <a:pt x="762372" y="370769"/>
                </a:cubicBezTo>
                <a:cubicBezTo>
                  <a:pt x="763325" y="390772"/>
                  <a:pt x="769040" y="409822"/>
                  <a:pt x="786185" y="424109"/>
                </a:cubicBezTo>
                <a:cubicBezTo>
                  <a:pt x="792852" y="429824"/>
                  <a:pt x="797615" y="438397"/>
                  <a:pt x="799520" y="446969"/>
                </a:cubicBezTo>
                <a:cubicBezTo>
                  <a:pt x="805235" y="469829"/>
                  <a:pt x="809045" y="493642"/>
                  <a:pt x="811902" y="517454"/>
                </a:cubicBezTo>
                <a:cubicBezTo>
                  <a:pt x="812855" y="525074"/>
                  <a:pt x="810950" y="536504"/>
                  <a:pt x="806187" y="540314"/>
                </a:cubicBezTo>
                <a:cubicBezTo>
                  <a:pt x="783327" y="557459"/>
                  <a:pt x="761420" y="578414"/>
                  <a:pt x="729035" y="576509"/>
                </a:cubicBezTo>
                <a:cubicBezTo>
                  <a:pt x="725225" y="576509"/>
                  <a:pt x="721415" y="578414"/>
                  <a:pt x="717605" y="579367"/>
                </a:cubicBezTo>
                <a:cubicBezTo>
                  <a:pt x="660455" y="592702"/>
                  <a:pt x="603305" y="606037"/>
                  <a:pt x="546155" y="617467"/>
                </a:cubicBezTo>
                <a:cubicBezTo>
                  <a:pt x="521390" y="622229"/>
                  <a:pt x="494720" y="623182"/>
                  <a:pt x="469955" y="627944"/>
                </a:cubicBezTo>
                <a:cubicBezTo>
                  <a:pt x="445190" y="632707"/>
                  <a:pt x="421377" y="639374"/>
                  <a:pt x="396612" y="646994"/>
                </a:cubicBezTo>
                <a:cubicBezTo>
                  <a:pt x="374705" y="653662"/>
                  <a:pt x="357560" y="668902"/>
                  <a:pt x="348035" y="688904"/>
                </a:cubicBezTo>
                <a:cubicBezTo>
                  <a:pt x="329937" y="727004"/>
                  <a:pt x="321365" y="767009"/>
                  <a:pt x="311840" y="807014"/>
                </a:cubicBezTo>
                <a:cubicBezTo>
                  <a:pt x="308030" y="824159"/>
                  <a:pt x="302315" y="838447"/>
                  <a:pt x="287075" y="848924"/>
                </a:cubicBezTo>
                <a:cubicBezTo>
                  <a:pt x="269930" y="861307"/>
                  <a:pt x="253737" y="875594"/>
                  <a:pt x="246117" y="896549"/>
                </a:cubicBezTo>
                <a:cubicBezTo>
                  <a:pt x="243260" y="905122"/>
                  <a:pt x="239450" y="914647"/>
                  <a:pt x="233735" y="922267"/>
                </a:cubicBezTo>
                <a:cubicBezTo>
                  <a:pt x="209922" y="950842"/>
                  <a:pt x="195635" y="987037"/>
                  <a:pt x="164202" y="1008944"/>
                </a:cubicBezTo>
                <a:cubicBezTo>
                  <a:pt x="159440" y="1012754"/>
                  <a:pt x="155630" y="1018469"/>
                  <a:pt x="152772" y="1024184"/>
                </a:cubicBezTo>
                <a:cubicBezTo>
                  <a:pt x="128960" y="1059427"/>
                  <a:pt x="105147" y="1094669"/>
                  <a:pt x="81335" y="1130864"/>
                </a:cubicBezTo>
                <a:cubicBezTo>
                  <a:pt x="50855" y="1177537"/>
                  <a:pt x="22280" y="1225162"/>
                  <a:pt x="10850" y="1280407"/>
                </a:cubicBezTo>
                <a:cubicBezTo>
                  <a:pt x="2277" y="1320412"/>
                  <a:pt x="8945" y="1359464"/>
                  <a:pt x="27042" y="1395659"/>
                </a:cubicBezTo>
                <a:cubicBezTo>
                  <a:pt x="36567" y="1415662"/>
                  <a:pt x="49902" y="1434712"/>
                  <a:pt x="61332" y="1453762"/>
                </a:cubicBezTo>
                <a:cubicBezTo>
                  <a:pt x="66095" y="1460429"/>
                  <a:pt x="71810" y="1467097"/>
                  <a:pt x="74667" y="1474717"/>
                </a:cubicBezTo>
                <a:cubicBezTo>
                  <a:pt x="78477" y="1489004"/>
                  <a:pt x="83240" y="1501387"/>
                  <a:pt x="97527" y="1509007"/>
                </a:cubicBezTo>
                <a:cubicBezTo>
                  <a:pt x="102290" y="1510912"/>
                  <a:pt x="104195" y="1517579"/>
                  <a:pt x="108005" y="1522342"/>
                </a:cubicBezTo>
                <a:cubicBezTo>
                  <a:pt x="126102" y="1549012"/>
                  <a:pt x="143247" y="1575682"/>
                  <a:pt x="162297" y="1602352"/>
                </a:cubicBezTo>
                <a:cubicBezTo>
                  <a:pt x="174680" y="1620449"/>
                  <a:pt x="189920" y="1636642"/>
                  <a:pt x="201350" y="1654739"/>
                </a:cubicBezTo>
                <a:cubicBezTo>
                  <a:pt x="228020" y="1694744"/>
                  <a:pt x="257547" y="1731892"/>
                  <a:pt x="288980" y="1768087"/>
                </a:cubicBezTo>
                <a:cubicBezTo>
                  <a:pt x="300410" y="1781422"/>
                  <a:pt x="303267" y="1794757"/>
                  <a:pt x="300410" y="1810949"/>
                </a:cubicBezTo>
                <a:cubicBezTo>
                  <a:pt x="295647" y="1843334"/>
                  <a:pt x="290885" y="1875719"/>
                  <a:pt x="288027" y="1909057"/>
                </a:cubicBezTo>
                <a:cubicBezTo>
                  <a:pt x="284217" y="1960492"/>
                  <a:pt x="282312" y="2012879"/>
                  <a:pt x="279455" y="2064314"/>
                </a:cubicBezTo>
                <a:cubicBezTo>
                  <a:pt x="279455" y="2069077"/>
                  <a:pt x="278502" y="2074792"/>
                  <a:pt x="277550" y="2079554"/>
                </a:cubicBezTo>
                <a:cubicBezTo>
                  <a:pt x="273740" y="2117654"/>
                  <a:pt x="268025" y="2154802"/>
                  <a:pt x="266120" y="2192902"/>
                </a:cubicBezTo>
                <a:cubicBezTo>
                  <a:pt x="264215" y="2241479"/>
                  <a:pt x="263262" y="2290057"/>
                  <a:pt x="265167" y="2338634"/>
                </a:cubicBezTo>
                <a:cubicBezTo>
                  <a:pt x="266120" y="2381497"/>
                  <a:pt x="259452" y="2422454"/>
                  <a:pt x="251832" y="2463412"/>
                </a:cubicBezTo>
                <a:cubicBezTo>
                  <a:pt x="248975" y="2479604"/>
                  <a:pt x="253737" y="2490082"/>
                  <a:pt x="268025" y="2496749"/>
                </a:cubicBezTo>
                <a:cubicBezTo>
                  <a:pt x="297552" y="2508179"/>
                  <a:pt x="326127" y="2523419"/>
                  <a:pt x="358512" y="2521514"/>
                </a:cubicBezTo>
                <a:cubicBezTo>
                  <a:pt x="365180" y="2521514"/>
                  <a:pt x="370895" y="2523419"/>
                  <a:pt x="377562" y="2525324"/>
                </a:cubicBezTo>
                <a:cubicBezTo>
                  <a:pt x="411852" y="2531039"/>
                  <a:pt x="443285" y="2530087"/>
                  <a:pt x="467097" y="2499607"/>
                </a:cubicBezTo>
                <a:cubicBezTo>
                  <a:pt x="474717" y="2490082"/>
                  <a:pt x="485195" y="2483414"/>
                  <a:pt x="496625" y="2472937"/>
                </a:cubicBezTo>
                <a:cubicBezTo>
                  <a:pt x="497577" y="2485319"/>
                  <a:pt x="498530" y="2492939"/>
                  <a:pt x="498530" y="2500559"/>
                </a:cubicBezTo>
                <a:cubicBezTo>
                  <a:pt x="498530" y="2551994"/>
                  <a:pt x="498530" y="2602477"/>
                  <a:pt x="497577" y="2653912"/>
                </a:cubicBezTo>
                <a:cubicBezTo>
                  <a:pt x="496625" y="2687249"/>
                  <a:pt x="492815" y="2719634"/>
                  <a:pt x="491862" y="2752972"/>
                </a:cubicBezTo>
                <a:cubicBezTo>
                  <a:pt x="490910" y="2807264"/>
                  <a:pt x="491862" y="2861557"/>
                  <a:pt x="489957" y="2915849"/>
                </a:cubicBezTo>
                <a:cubicBezTo>
                  <a:pt x="486147" y="3045389"/>
                  <a:pt x="496625" y="3174929"/>
                  <a:pt x="483290" y="3303517"/>
                </a:cubicBezTo>
                <a:cubicBezTo>
                  <a:pt x="479480" y="3343522"/>
                  <a:pt x="482337" y="3383527"/>
                  <a:pt x="483290" y="3423532"/>
                </a:cubicBezTo>
                <a:cubicBezTo>
                  <a:pt x="484242" y="3504494"/>
                  <a:pt x="483290" y="3585457"/>
                  <a:pt x="489005" y="3666419"/>
                </a:cubicBezTo>
                <a:cubicBezTo>
                  <a:pt x="495672" y="3761669"/>
                  <a:pt x="495672" y="3857872"/>
                  <a:pt x="497577" y="3953122"/>
                </a:cubicBezTo>
                <a:cubicBezTo>
                  <a:pt x="497577" y="3956932"/>
                  <a:pt x="498530" y="3960742"/>
                  <a:pt x="498530" y="3964552"/>
                </a:cubicBezTo>
                <a:cubicBezTo>
                  <a:pt x="500435" y="3982649"/>
                  <a:pt x="503292" y="4001699"/>
                  <a:pt x="505197" y="4019797"/>
                </a:cubicBezTo>
                <a:cubicBezTo>
                  <a:pt x="506150" y="4040752"/>
                  <a:pt x="506150" y="4062659"/>
                  <a:pt x="507102" y="4083614"/>
                </a:cubicBezTo>
                <a:cubicBezTo>
                  <a:pt x="508055" y="4093139"/>
                  <a:pt x="509007" y="4104569"/>
                  <a:pt x="513770" y="4111237"/>
                </a:cubicBezTo>
                <a:cubicBezTo>
                  <a:pt x="528057" y="4131239"/>
                  <a:pt x="534725" y="4153147"/>
                  <a:pt x="539487" y="4176959"/>
                </a:cubicBezTo>
                <a:cubicBezTo>
                  <a:pt x="546155" y="4211249"/>
                  <a:pt x="554727" y="4244587"/>
                  <a:pt x="562347" y="4278877"/>
                </a:cubicBezTo>
                <a:cubicBezTo>
                  <a:pt x="563300" y="4285544"/>
                  <a:pt x="565205" y="4295069"/>
                  <a:pt x="561395" y="4299832"/>
                </a:cubicBezTo>
                <a:cubicBezTo>
                  <a:pt x="549965" y="4316977"/>
                  <a:pt x="553775" y="4336027"/>
                  <a:pt x="551870" y="4354124"/>
                </a:cubicBezTo>
                <a:cubicBezTo>
                  <a:pt x="549965" y="4379842"/>
                  <a:pt x="563300" y="4395082"/>
                  <a:pt x="583302" y="4404607"/>
                </a:cubicBezTo>
                <a:cubicBezTo>
                  <a:pt x="591875" y="4409369"/>
                  <a:pt x="597590" y="4414132"/>
                  <a:pt x="600447" y="4423657"/>
                </a:cubicBezTo>
                <a:cubicBezTo>
                  <a:pt x="605210" y="4438897"/>
                  <a:pt x="614735" y="4452232"/>
                  <a:pt x="628070" y="4459852"/>
                </a:cubicBezTo>
                <a:cubicBezTo>
                  <a:pt x="648072" y="4469377"/>
                  <a:pt x="669027" y="4478902"/>
                  <a:pt x="690935" y="4483664"/>
                </a:cubicBezTo>
                <a:cubicBezTo>
                  <a:pt x="713795" y="4489379"/>
                  <a:pt x="738560" y="4491284"/>
                  <a:pt x="762372" y="4492237"/>
                </a:cubicBezTo>
                <a:cubicBezTo>
                  <a:pt x="808092" y="4493189"/>
                  <a:pt x="852860" y="4493189"/>
                  <a:pt x="898580" y="4493189"/>
                </a:cubicBezTo>
                <a:cubicBezTo>
                  <a:pt x="917630" y="4493189"/>
                  <a:pt x="922392" y="4482712"/>
                  <a:pt x="913820" y="4464614"/>
                </a:cubicBezTo>
                <a:cubicBezTo>
                  <a:pt x="909057" y="4455089"/>
                  <a:pt x="906200" y="4444612"/>
                  <a:pt x="901437" y="4434134"/>
                </a:cubicBezTo>
                <a:cubicBezTo>
                  <a:pt x="890960" y="4406512"/>
                  <a:pt x="880482" y="4378889"/>
                  <a:pt x="869052" y="4351267"/>
                </a:cubicBezTo>
                <a:cubicBezTo>
                  <a:pt x="867147" y="4346504"/>
                  <a:pt x="863337" y="4342694"/>
                  <a:pt x="859527" y="4338884"/>
                </a:cubicBezTo>
                <a:cubicBezTo>
                  <a:pt x="837620" y="4317929"/>
                  <a:pt x="818570" y="4295069"/>
                  <a:pt x="811902" y="4263637"/>
                </a:cubicBezTo>
                <a:cubicBezTo>
                  <a:pt x="808092" y="4244587"/>
                  <a:pt x="806187" y="4225537"/>
                  <a:pt x="812855" y="4206487"/>
                </a:cubicBezTo>
                <a:cubicBezTo>
                  <a:pt x="817617" y="4193152"/>
                  <a:pt x="820475" y="4178864"/>
                  <a:pt x="823332" y="4165529"/>
                </a:cubicBezTo>
                <a:cubicBezTo>
                  <a:pt x="830000" y="4127429"/>
                  <a:pt x="835715" y="4089329"/>
                  <a:pt x="841430" y="4050277"/>
                </a:cubicBezTo>
                <a:cubicBezTo>
                  <a:pt x="845240" y="4028369"/>
                  <a:pt x="850955" y="4005509"/>
                  <a:pt x="849050" y="3982649"/>
                </a:cubicBezTo>
                <a:cubicBezTo>
                  <a:pt x="843335" y="3899782"/>
                  <a:pt x="839525" y="3817867"/>
                  <a:pt x="837620" y="3734999"/>
                </a:cubicBezTo>
                <a:cubicBezTo>
                  <a:pt x="836667" y="3711187"/>
                  <a:pt x="831905" y="3686422"/>
                  <a:pt x="826190" y="3662609"/>
                </a:cubicBezTo>
                <a:cubicBezTo>
                  <a:pt x="821427" y="3641654"/>
                  <a:pt x="813807" y="3622604"/>
                  <a:pt x="807140" y="3601649"/>
                </a:cubicBezTo>
                <a:cubicBezTo>
                  <a:pt x="801425" y="3580694"/>
                  <a:pt x="794757" y="3559739"/>
                  <a:pt x="789995" y="3537832"/>
                </a:cubicBezTo>
                <a:cubicBezTo>
                  <a:pt x="787137" y="3523544"/>
                  <a:pt x="785232" y="3508304"/>
                  <a:pt x="786185" y="3494017"/>
                </a:cubicBezTo>
                <a:cubicBezTo>
                  <a:pt x="786185" y="3480682"/>
                  <a:pt x="789995" y="3467347"/>
                  <a:pt x="790947" y="3454012"/>
                </a:cubicBezTo>
                <a:cubicBezTo>
                  <a:pt x="793805" y="3434009"/>
                  <a:pt x="797615" y="3413054"/>
                  <a:pt x="798567" y="3393052"/>
                </a:cubicBezTo>
                <a:cubicBezTo>
                  <a:pt x="799520" y="3353999"/>
                  <a:pt x="799520" y="3313994"/>
                  <a:pt x="799520" y="3274942"/>
                </a:cubicBezTo>
                <a:cubicBezTo>
                  <a:pt x="799520" y="3270179"/>
                  <a:pt x="800472" y="3262559"/>
                  <a:pt x="803330" y="3260654"/>
                </a:cubicBezTo>
                <a:cubicBezTo>
                  <a:pt x="818570" y="3252082"/>
                  <a:pt x="817617" y="3237794"/>
                  <a:pt x="819522" y="3223507"/>
                </a:cubicBezTo>
                <a:cubicBezTo>
                  <a:pt x="820475" y="3208267"/>
                  <a:pt x="822380" y="3193979"/>
                  <a:pt x="825237" y="3178739"/>
                </a:cubicBezTo>
                <a:cubicBezTo>
                  <a:pt x="847145" y="3057772"/>
                  <a:pt x="868100" y="2936804"/>
                  <a:pt x="903342" y="2818694"/>
                </a:cubicBezTo>
                <a:cubicBezTo>
                  <a:pt x="910010" y="2796787"/>
                  <a:pt x="915725" y="2773927"/>
                  <a:pt x="921440" y="2752019"/>
                </a:cubicBezTo>
                <a:cubicBezTo>
                  <a:pt x="923345" y="2752972"/>
                  <a:pt x="925250" y="2752972"/>
                  <a:pt x="927155" y="2753924"/>
                </a:cubicBezTo>
                <a:cubicBezTo>
                  <a:pt x="924297" y="2782499"/>
                  <a:pt x="921440" y="2810122"/>
                  <a:pt x="917630" y="2838697"/>
                </a:cubicBezTo>
                <a:cubicBezTo>
                  <a:pt x="906200" y="2923469"/>
                  <a:pt x="895722" y="3008242"/>
                  <a:pt x="899532" y="3093967"/>
                </a:cubicBezTo>
                <a:cubicBezTo>
                  <a:pt x="900485" y="3104444"/>
                  <a:pt x="903342" y="3113969"/>
                  <a:pt x="902390" y="3124447"/>
                </a:cubicBezTo>
                <a:cubicBezTo>
                  <a:pt x="900485" y="3146354"/>
                  <a:pt x="895722" y="3168262"/>
                  <a:pt x="893817" y="3190169"/>
                </a:cubicBezTo>
                <a:cubicBezTo>
                  <a:pt x="892865" y="3201599"/>
                  <a:pt x="893817" y="3213029"/>
                  <a:pt x="894770" y="3224459"/>
                </a:cubicBezTo>
                <a:cubicBezTo>
                  <a:pt x="898580" y="3258749"/>
                  <a:pt x="903342" y="3293039"/>
                  <a:pt x="905247" y="3328282"/>
                </a:cubicBezTo>
                <a:cubicBezTo>
                  <a:pt x="907152" y="3355904"/>
                  <a:pt x="904295" y="3383527"/>
                  <a:pt x="905247" y="3412102"/>
                </a:cubicBezTo>
                <a:cubicBezTo>
                  <a:pt x="908105" y="3485444"/>
                  <a:pt x="910962" y="3559739"/>
                  <a:pt x="913820" y="3633082"/>
                </a:cubicBezTo>
                <a:cubicBezTo>
                  <a:pt x="914772" y="3665467"/>
                  <a:pt x="917630" y="3697852"/>
                  <a:pt x="919535" y="3730237"/>
                </a:cubicBezTo>
                <a:cubicBezTo>
                  <a:pt x="919535" y="3740714"/>
                  <a:pt x="919535" y="3751192"/>
                  <a:pt x="916677" y="3760717"/>
                </a:cubicBezTo>
                <a:cubicBezTo>
                  <a:pt x="907152" y="3794054"/>
                  <a:pt x="897627" y="3827392"/>
                  <a:pt x="896675" y="3862634"/>
                </a:cubicBezTo>
                <a:cubicBezTo>
                  <a:pt x="894770" y="3919784"/>
                  <a:pt x="887150" y="3975982"/>
                  <a:pt x="883340" y="4033132"/>
                </a:cubicBezTo>
                <a:cubicBezTo>
                  <a:pt x="879530" y="4090282"/>
                  <a:pt x="874767" y="4147432"/>
                  <a:pt x="855717" y="4201724"/>
                </a:cubicBezTo>
                <a:cubicBezTo>
                  <a:pt x="845240" y="4233157"/>
                  <a:pt x="850955" y="4246492"/>
                  <a:pt x="880482" y="4262684"/>
                </a:cubicBezTo>
                <a:cubicBezTo>
                  <a:pt x="898580" y="4272209"/>
                  <a:pt x="917630" y="4279829"/>
                  <a:pt x="936680" y="4289354"/>
                </a:cubicBezTo>
                <a:cubicBezTo>
                  <a:pt x="950015" y="4296022"/>
                  <a:pt x="964302" y="4299832"/>
                  <a:pt x="979542" y="4295069"/>
                </a:cubicBezTo>
                <a:cubicBezTo>
                  <a:pt x="993830" y="4290307"/>
                  <a:pt x="1007165" y="4294117"/>
                  <a:pt x="1015737" y="4306499"/>
                </a:cubicBezTo>
                <a:cubicBezTo>
                  <a:pt x="1023357" y="4316977"/>
                  <a:pt x="1030977" y="4329359"/>
                  <a:pt x="1038597" y="4339837"/>
                </a:cubicBezTo>
                <a:cubicBezTo>
                  <a:pt x="1044312" y="4347457"/>
                  <a:pt x="1050980" y="4357934"/>
                  <a:pt x="1059552" y="4361744"/>
                </a:cubicBezTo>
                <a:cubicBezTo>
                  <a:pt x="1093842" y="4379842"/>
                  <a:pt x="1131942" y="4389367"/>
                  <a:pt x="1170995" y="4391272"/>
                </a:cubicBezTo>
                <a:cubicBezTo>
                  <a:pt x="1208142" y="4393177"/>
                  <a:pt x="1246242" y="4391272"/>
                  <a:pt x="1283390" y="4390319"/>
                </a:cubicBezTo>
                <a:cubicBezTo>
                  <a:pt x="1295772" y="4390319"/>
                  <a:pt x="1309107" y="4387462"/>
                  <a:pt x="1321490" y="4385557"/>
                </a:cubicBezTo>
                <a:cubicBezTo>
                  <a:pt x="1336730" y="4382699"/>
                  <a:pt x="1342445" y="4370317"/>
                  <a:pt x="1333872" y="4358887"/>
                </a:cubicBezTo>
                <a:cubicBezTo>
                  <a:pt x="1325300" y="4348409"/>
                  <a:pt x="1323395" y="4336027"/>
                  <a:pt x="1317680" y="4324597"/>
                </a:cubicBezTo>
                <a:cubicBezTo>
                  <a:pt x="1312917" y="4314119"/>
                  <a:pt x="1306250" y="4304594"/>
                  <a:pt x="1297677" y="4296974"/>
                </a:cubicBezTo>
                <a:cubicBezTo>
                  <a:pt x="1286247" y="4286497"/>
                  <a:pt x="1273865" y="4274114"/>
                  <a:pt x="1258625" y="4268399"/>
                </a:cubicBezTo>
                <a:cubicBezTo>
                  <a:pt x="1228145" y="4256017"/>
                  <a:pt x="1207190" y="4235062"/>
                  <a:pt x="1196712" y="4203629"/>
                </a:cubicBezTo>
                <a:cubicBezTo>
                  <a:pt x="1196712" y="4202677"/>
                  <a:pt x="1195760" y="4202677"/>
                  <a:pt x="1195760" y="4201724"/>
                </a:cubicBezTo>
                <a:cubicBezTo>
                  <a:pt x="1188140" y="4180769"/>
                  <a:pt x="1179567" y="4159814"/>
                  <a:pt x="1173852" y="4137907"/>
                </a:cubicBezTo>
                <a:cubicBezTo>
                  <a:pt x="1167185" y="4113142"/>
                  <a:pt x="1165280" y="4087424"/>
                  <a:pt x="1159565" y="4061707"/>
                </a:cubicBezTo>
                <a:cubicBezTo>
                  <a:pt x="1154802" y="4041704"/>
                  <a:pt x="1151945" y="4021702"/>
                  <a:pt x="1165280" y="4002652"/>
                </a:cubicBezTo>
                <a:cubicBezTo>
                  <a:pt x="1170995" y="3994079"/>
                  <a:pt x="1170995" y="3981697"/>
                  <a:pt x="1172900" y="3971219"/>
                </a:cubicBezTo>
                <a:cubicBezTo>
                  <a:pt x="1177662" y="3938834"/>
                  <a:pt x="1181472" y="3907402"/>
                  <a:pt x="1185282" y="3875017"/>
                </a:cubicBezTo>
                <a:cubicBezTo>
                  <a:pt x="1188140" y="3853109"/>
                  <a:pt x="1192902" y="3830249"/>
                  <a:pt x="1194807" y="3808342"/>
                </a:cubicBezTo>
                <a:cubicBezTo>
                  <a:pt x="1198617" y="3763574"/>
                  <a:pt x="1201475" y="3719759"/>
                  <a:pt x="1204332" y="3674992"/>
                </a:cubicBezTo>
                <a:cubicBezTo>
                  <a:pt x="1204332" y="3670229"/>
                  <a:pt x="1205285" y="3666419"/>
                  <a:pt x="1206237" y="3661657"/>
                </a:cubicBezTo>
                <a:cubicBezTo>
                  <a:pt x="1216715" y="3607364"/>
                  <a:pt x="1222430" y="3553072"/>
                  <a:pt x="1226240" y="3498779"/>
                </a:cubicBezTo>
                <a:cubicBezTo>
                  <a:pt x="1227192" y="3477824"/>
                  <a:pt x="1230050" y="3457822"/>
                  <a:pt x="1231002" y="3436867"/>
                </a:cubicBezTo>
                <a:cubicBezTo>
                  <a:pt x="1231955" y="3428294"/>
                  <a:pt x="1231002" y="3419722"/>
                  <a:pt x="1230050" y="3412102"/>
                </a:cubicBezTo>
                <a:cubicBezTo>
                  <a:pt x="1229097" y="3399719"/>
                  <a:pt x="1225287" y="3386384"/>
                  <a:pt x="1225287" y="3374002"/>
                </a:cubicBezTo>
                <a:cubicBezTo>
                  <a:pt x="1224335" y="3347332"/>
                  <a:pt x="1224335" y="3320662"/>
                  <a:pt x="1225287" y="3293992"/>
                </a:cubicBezTo>
                <a:cubicBezTo>
                  <a:pt x="1226240" y="3280657"/>
                  <a:pt x="1229097" y="3267322"/>
                  <a:pt x="1231955" y="3253987"/>
                </a:cubicBezTo>
                <a:cubicBezTo>
                  <a:pt x="1233860" y="3243509"/>
                  <a:pt x="1238622" y="3233032"/>
                  <a:pt x="1239575" y="3222554"/>
                </a:cubicBezTo>
                <a:cubicBezTo>
                  <a:pt x="1243385" y="3188264"/>
                  <a:pt x="1245290" y="3154927"/>
                  <a:pt x="1248147" y="3120637"/>
                </a:cubicBezTo>
                <a:cubicBezTo>
                  <a:pt x="1248147" y="3116827"/>
                  <a:pt x="1249100" y="3113017"/>
                  <a:pt x="1250052" y="3109207"/>
                </a:cubicBezTo>
                <a:cubicBezTo>
                  <a:pt x="1254815" y="3079679"/>
                  <a:pt x="1258625" y="3049199"/>
                  <a:pt x="1263387" y="3019672"/>
                </a:cubicBezTo>
                <a:cubicBezTo>
                  <a:pt x="1267197" y="2996812"/>
                  <a:pt x="1270055" y="2973952"/>
                  <a:pt x="1274817" y="2951092"/>
                </a:cubicBezTo>
                <a:cubicBezTo>
                  <a:pt x="1279580" y="2928232"/>
                  <a:pt x="1288152" y="2906324"/>
                  <a:pt x="1287200" y="2882512"/>
                </a:cubicBezTo>
                <a:cubicBezTo>
                  <a:pt x="1287200" y="2875844"/>
                  <a:pt x="1288152" y="2868224"/>
                  <a:pt x="1289105" y="2861557"/>
                </a:cubicBezTo>
                <a:cubicBezTo>
                  <a:pt x="1293867" y="2829172"/>
                  <a:pt x="1297677" y="2796787"/>
                  <a:pt x="1302440" y="2764402"/>
                </a:cubicBezTo>
                <a:cubicBezTo>
                  <a:pt x="1304345" y="2752019"/>
                  <a:pt x="1306250" y="2740589"/>
                  <a:pt x="1308155" y="2728207"/>
                </a:cubicBezTo>
                <a:cubicBezTo>
                  <a:pt x="1311012" y="2710109"/>
                  <a:pt x="1315775" y="2692012"/>
                  <a:pt x="1317680" y="2672962"/>
                </a:cubicBezTo>
                <a:cubicBezTo>
                  <a:pt x="1322442" y="2634862"/>
                  <a:pt x="1332920" y="2596762"/>
                  <a:pt x="1328157" y="2557709"/>
                </a:cubicBezTo>
                <a:cubicBezTo>
                  <a:pt x="1328157" y="2556757"/>
                  <a:pt x="1328157" y="2554852"/>
                  <a:pt x="1329110" y="2553899"/>
                </a:cubicBezTo>
                <a:cubicBezTo>
                  <a:pt x="1330062" y="2542469"/>
                  <a:pt x="1336730" y="2536754"/>
                  <a:pt x="1348160" y="2535802"/>
                </a:cubicBezTo>
                <a:cubicBezTo>
                  <a:pt x="1384355" y="2531992"/>
                  <a:pt x="1416740" y="2517704"/>
                  <a:pt x="1445315" y="2494844"/>
                </a:cubicBezTo>
                <a:cubicBezTo>
                  <a:pt x="1463412" y="2480557"/>
                  <a:pt x="1479605" y="2465317"/>
                  <a:pt x="1474842" y="2438647"/>
                </a:cubicBezTo>
                <a:cubicBezTo>
                  <a:pt x="1471985" y="2422454"/>
                  <a:pt x="1471985" y="2405309"/>
                  <a:pt x="1470080" y="2388164"/>
                </a:cubicBezTo>
                <a:cubicBezTo>
                  <a:pt x="1469127" y="2375782"/>
                  <a:pt x="1468175" y="2363399"/>
                  <a:pt x="1468175" y="2351017"/>
                </a:cubicBezTo>
                <a:cubicBezTo>
                  <a:pt x="1465317" y="2232907"/>
                  <a:pt x="1472937" y="2115749"/>
                  <a:pt x="1460555" y="1997639"/>
                </a:cubicBezTo>
                <a:cubicBezTo>
                  <a:pt x="1459602" y="1990972"/>
                  <a:pt x="1460555" y="1983352"/>
                  <a:pt x="1460555" y="1976684"/>
                </a:cubicBezTo>
                <a:cubicBezTo>
                  <a:pt x="1460555" y="1966207"/>
                  <a:pt x="1463412" y="1957634"/>
                  <a:pt x="1471985" y="1951919"/>
                </a:cubicBezTo>
                <a:cubicBezTo>
                  <a:pt x="1483415" y="1943347"/>
                  <a:pt x="1491987" y="1932869"/>
                  <a:pt x="1495797" y="1918582"/>
                </a:cubicBezTo>
                <a:cubicBezTo>
                  <a:pt x="1499607" y="1906199"/>
                  <a:pt x="1507227" y="1895722"/>
                  <a:pt x="1513895" y="1884292"/>
                </a:cubicBezTo>
                <a:cubicBezTo>
                  <a:pt x="1533897" y="1853812"/>
                  <a:pt x="1554852" y="1825237"/>
                  <a:pt x="1573902" y="1793804"/>
                </a:cubicBezTo>
                <a:cubicBezTo>
                  <a:pt x="1584380" y="1776659"/>
                  <a:pt x="1590095" y="1757609"/>
                  <a:pt x="1599620" y="1739512"/>
                </a:cubicBezTo>
                <a:cubicBezTo>
                  <a:pt x="1631052" y="1679504"/>
                  <a:pt x="1663437" y="1621402"/>
                  <a:pt x="1692965" y="1561394"/>
                </a:cubicBezTo>
                <a:cubicBezTo>
                  <a:pt x="1703442" y="1539487"/>
                  <a:pt x="1712967" y="1515674"/>
                  <a:pt x="1714872" y="1491862"/>
                </a:cubicBezTo>
                <a:cubicBezTo>
                  <a:pt x="1716777" y="1463287"/>
                  <a:pt x="1723445" y="1435664"/>
                  <a:pt x="1729160" y="1408042"/>
                </a:cubicBezTo>
                <a:cubicBezTo>
                  <a:pt x="1737732" y="1383277"/>
                  <a:pt x="1743447" y="1357559"/>
                  <a:pt x="1732970" y="1329937"/>
                </a:cubicBezTo>
                <a:close/>
                <a:moveTo>
                  <a:pt x="373752" y="1452809"/>
                </a:moveTo>
                <a:cubicBezTo>
                  <a:pt x="373752" y="1455667"/>
                  <a:pt x="368990" y="1457572"/>
                  <a:pt x="367085" y="1460429"/>
                </a:cubicBezTo>
                <a:cubicBezTo>
                  <a:pt x="365180" y="1458524"/>
                  <a:pt x="361370" y="1455667"/>
                  <a:pt x="361370" y="1453762"/>
                </a:cubicBezTo>
                <a:cubicBezTo>
                  <a:pt x="358512" y="1418519"/>
                  <a:pt x="334700" y="1394707"/>
                  <a:pt x="319460" y="1365179"/>
                </a:cubicBezTo>
                <a:cubicBezTo>
                  <a:pt x="317555" y="1360417"/>
                  <a:pt x="313745" y="1356607"/>
                  <a:pt x="310887" y="1351844"/>
                </a:cubicBezTo>
                <a:cubicBezTo>
                  <a:pt x="307077" y="1346129"/>
                  <a:pt x="307077" y="1340414"/>
                  <a:pt x="311840" y="1334699"/>
                </a:cubicBezTo>
                <a:cubicBezTo>
                  <a:pt x="322317" y="1322317"/>
                  <a:pt x="331842" y="1309934"/>
                  <a:pt x="343272" y="1297552"/>
                </a:cubicBezTo>
                <a:cubicBezTo>
                  <a:pt x="354702" y="1285169"/>
                  <a:pt x="360417" y="1285169"/>
                  <a:pt x="367085" y="1301362"/>
                </a:cubicBezTo>
                <a:cubicBezTo>
                  <a:pt x="372800" y="1315649"/>
                  <a:pt x="375657" y="1331842"/>
                  <a:pt x="377562" y="1348034"/>
                </a:cubicBezTo>
                <a:cubicBezTo>
                  <a:pt x="379467" y="1358512"/>
                  <a:pt x="377562" y="1369942"/>
                  <a:pt x="377562" y="1381372"/>
                </a:cubicBezTo>
                <a:cubicBezTo>
                  <a:pt x="378515" y="1381372"/>
                  <a:pt x="379467" y="1381372"/>
                  <a:pt x="381372" y="1381372"/>
                </a:cubicBezTo>
                <a:cubicBezTo>
                  <a:pt x="378515" y="1404232"/>
                  <a:pt x="376610" y="1428044"/>
                  <a:pt x="373752" y="1452809"/>
                </a:cubicBezTo>
                <a:close/>
                <a:moveTo>
                  <a:pt x="575682" y="1686172"/>
                </a:moveTo>
                <a:cubicBezTo>
                  <a:pt x="570920" y="1693792"/>
                  <a:pt x="565205" y="1700459"/>
                  <a:pt x="559490" y="1708079"/>
                </a:cubicBezTo>
                <a:cubicBezTo>
                  <a:pt x="532820" y="1744274"/>
                  <a:pt x="506150" y="1781422"/>
                  <a:pt x="480432" y="1817617"/>
                </a:cubicBezTo>
                <a:cubicBezTo>
                  <a:pt x="477575" y="1821427"/>
                  <a:pt x="477575" y="1828094"/>
                  <a:pt x="476622" y="1834762"/>
                </a:cubicBezTo>
                <a:cubicBezTo>
                  <a:pt x="465192" y="1832857"/>
                  <a:pt x="453762" y="1830952"/>
                  <a:pt x="437570" y="1828094"/>
                </a:cubicBezTo>
                <a:cubicBezTo>
                  <a:pt x="449000" y="1814759"/>
                  <a:pt x="457572" y="1803329"/>
                  <a:pt x="466145" y="1792852"/>
                </a:cubicBezTo>
                <a:cubicBezTo>
                  <a:pt x="496625" y="1757609"/>
                  <a:pt x="527105" y="1723319"/>
                  <a:pt x="557585" y="1688077"/>
                </a:cubicBezTo>
                <a:cubicBezTo>
                  <a:pt x="560442" y="1684267"/>
                  <a:pt x="564252" y="1681409"/>
                  <a:pt x="567110" y="1678552"/>
                </a:cubicBezTo>
                <a:cubicBezTo>
                  <a:pt x="569015" y="1677599"/>
                  <a:pt x="572825" y="1677599"/>
                  <a:pt x="573777" y="1678552"/>
                </a:cubicBezTo>
                <a:cubicBezTo>
                  <a:pt x="575682" y="1680457"/>
                  <a:pt x="576635" y="1685219"/>
                  <a:pt x="575682" y="1686172"/>
                </a:cubicBezTo>
                <a:close/>
                <a:moveTo>
                  <a:pt x="889055" y="1877624"/>
                </a:moveTo>
                <a:cubicBezTo>
                  <a:pt x="889055" y="1874767"/>
                  <a:pt x="889055" y="1872862"/>
                  <a:pt x="890007" y="1871909"/>
                </a:cubicBezTo>
                <a:cubicBezTo>
                  <a:pt x="907152" y="1852859"/>
                  <a:pt x="907152" y="1849049"/>
                  <a:pt x="887150" y="1834762"/>
                </a:cubicBezTo>
                <a:cubicBezTo>
                  <a:pt x="854765" y="1812854"/>
                  <a:pt x="824285" y="1789042"/>
                  <a:pt x="789995" y="1769992"/>
                </a:cubicBezTo>
                <a:cubicBezTo>
                  <a:pt x="757610" y="1752847"/>
                  <a:pt x="722367" y="1741417"/>
                  <a:pt x="689030" y="1727129"/>
                </a:cubicBezTo>
                <a:cubicBezTo>
                  <a:pt x="677600" y="1722367"/>
                  <a:pt x="666170" y="1718557"/>
                  <a:pt x="655692" y="1712842"/>
                </a:cubicBezTo>
                <a:cubicBezTo>
                  <a:pt x="638547" y="1704269"/>
                  <a:pt x="621402" y="1693792"/>
                  <a:pt x="604257" y="1685219"/>
                </a:cubicBezTo>
                <a:cubicBezTo>
                  <a:pt x="586160" y="1675694"/>
                  <a:pt x="585207" y="1648072"/>
                  <a:pt x="602352" y="1636642"/>
                </a:cubicBezTo>
                <a:cubicBezTo>
                  <a:pt x="608067" y="1632832"/>
                  <a:pt x="614735" y="1630927"/>
                  <a:pt x="618545" y="1626164"/>
                </a:cubicBezTo>
                <a:cubicBezTo>
                  <a:pt x="623307" y="1621402"/>
                  <a:pt x="625212" y="1614734"/>
                  <a:pt x="628070" y="1608067"/>
                </a:cubicBezTo>
                <a:cubicBezTo>
                  <a:pt x="631880" y="1599494"/>
                  <a:pt x="632832" y="1589017"/>
                  <a:pt x="637595" y="1581397"/>
                </a:cubicBezTo>
                <a:cubicBezTo>
                  <a:pt x="658550" y="1549012"/>
                  <a:pt x="683315" y="1519484"/>
                  <a:pt x="711890" y="1492814"/>
                </a:cubicBezTo>
                <a:cubicBezTo>
                  <a:pt x="749990" y="1455667"/>
                  <a:pt x="771897" y="1408042"/>
                  <a:pt x="788090" y="1357559"/>
                </a:cubicBezTo>
                <a:cubicBezTo>
                  <a:pt x="812855" y="1278502"/>
                  <a:pt x="823332" y="1197539"/>
                  <a:pt x="821427" y="1114672"/>
                </a:cubicBezTo>
                <a:cubicBezTo>
                  <a:pt x="819522" y="1039424"/>
                  <a:pt x="820475" y="964177"/>
                  <a:pt x="819522" y="889882"/>
                </a:cubicBezTo>
                <a:cubicBezTo>
                  <a:pt x="818570" y="839399"/>
                  <a:pt x="815712" y="788917"/>
                  <a:pt x="813807" y="738434"/>
                </a:cubicBezTo>
                <a:cubicBezTo>
                  <a:pt x="813807" y="732719"/>
                  <a:pt x="813807" y="726052"/>
                  <a:pt x="813807" y="720337"/>
                </a:cubicBezTo>
                <a:cubicBezTo>
                  <a:pt x="815712" y="719384"/>
                  <a:pt x="817617" y="719384"/>
                  <a:pt x="818570" y="718432"/>
                </a:cubicBezTo>
                <a:cubicBezTo>
                  <a:pt x="833810" y="750817"/>
                  <a:pt x="848097" y="783202"/>
                  <a:pt x="863337" y="815587"/>
                </a:cubicBezTo>
                <a:cubicBezTo>
                  <a:pt x="864290" y="815587"/>
                  <a:pt x="865242" y="814634"/>
                  <a:pt x="866195" y="814634"/>
                </a:cubicBezTo>
                <a:cubicBezTo>
                  <a:pt x="860480" y="800347"/>
                  <a:pt x="853812" y="786059"/>
                  <a:pt x="848097" y="771772"/>
                </a:cubicBezTo>
                <a:cubicBezTo>
                  <a:pt x="841430" y="756532"/>
                  <a:pt x="836667" y="741292"/>
                  <a:pt x="828095" y="727004"/>
                </a:cubicBezTo>
                <a:cubicBezTo>
                  <a:pt x="809045" y="692714"/>
                  <a:pt x="809997" y="654614"/>
                  <a:pt x="810950" y="617467"/>
                </a:cubicBezTo>
                <a:cubicBezTo>
                  <a:pt x="810950" y="605084"/>
                  <a:pt x="811902" y="592702"/>
                  <a:pt x="812855" y="580319"/>
                </a:cubicBezTo>
                <a:cubicBezTo>
                  <a:pt x="813807" y="571747"/>
                  <a:pt x="815712" y="564127"/>
                  <a:pt x="816665" y="556507"/>
                </a:cubicBezTo>
                <a:cubicBezTo>
                  <a:pt x="818570" y="555554"/>
                  <a:pt x="819522" y="555554"/>
                  <a:pt x="821427" y="554602"/>
                </a:cubicBezTo>
                <a:cubicBezTo>
                  <a:pt x="832857" y="567937"/>
                  <a:pt x="844287" y="581272"/>
                  <a:pt x="856670" y="594607"/>
                </a:cubicBezTo>
                <a:cubicBezTo>
                  <a:pt x="872862" y="613657"/>
                  <a:pt x="887150" y="635564"/>
                  <a:pt x="913820" y="638422"/>
                </a:cubicBezTo>
                <a:cubicBezTo>
                  <a:pt x="942395" y="642232"/>
                  <a:pt x="956682" y="661282"/>
                  <a:pt x="974780" y="679379"/>
                </a:cubicBezTo>
                <a:cubicBezTo>
                  <a:pt x="981447" y="686047"/>
                  <a:pt x="984305" y="689857"/>
                  <a:pt x="973827" y="696524"/>
                </a:cubicBezTo>
                <a:cubicBezTo>
                  <a:pt x="964302" y="702239"/>
                  <a:pt x="956682" y="711764"/>
                  <a:pt x="950015" y="721289"/>
                </a:cubicBezTo>
                <a:cubicBezTo>
                  <a:pt x="931917" y="746054"/>
                  <a:pt x="914772" y="770819"/>
                  <a:pt x="899532" y="797489"/>
                </a:cubicBezTo>
                <a:cubicBezTo>
                  <a:pt x="910010" y="785107"/>
                  <a:pt x="920487" y="772724"/>
                  <a:pt x="930012" y="759389"/>
                </a:cubicBezTo>
                <a:cubicBezTo>
                  <a:pt x="935727" y="751769"/>
                  <a:pt x="939537" y="749864"/>
                  <a:pt x="945252" y="759389"/>
                </a:cubicBezTo>
                <a:cubicBezTo>
                  <a:pt x="952872" y="771772"/>
                  <a:pt x="961445" y="784154"/>
                  <a:pt x="954777" y="800347"/>
                </a:cubicBezTo>
                <a:cubicBezTo>
                  <a:pt x="913820" y="910837"/>
                  <a:pt x="909057" y="1026089"/>
                  <a:pt x="910962" y="1142294"/>
                </a:cubicBezTo>
                <a:cubicBezTo>
                  <a:pt x="913820" y="1260404"/>
                  <a:pt x="913820" y="1377562"/>
                  <a:pt x="917630" y="1495672"/>
                </a:cubicBezTo>
                <a:cubicBezTo>
                  <a:pt x="920487" y="1589017"/>
                  <a:pt x="924297" y="1683314"/>
                  <a:pt x="929060" y="1776659"/>
                </a:cubicBezTo>
                <a:cubicBezTo>
                  <a:pt x="929060" y="1785232"/>
                  <a:pt x="932870" y="1796662"/>
                  <a:pt x="938585" y="1802377"/>
                </a:cubicBezTo>
                <a:cubicBezTo>
                  <a:pt x="967160" y="1833809"/>
                  <a:pt x="996687" y="1865242"/>
                  <a:pt x="1026215" y="1895722"/>
                </a:cubicBezTo>
                <a:cubicBezTo>
                  <a:pt x="1030025" y="1899532"/>
                  <a:pt x="1033835" y="1903342"/>
                  <a:pt x="1036692" y="1909057"/>
                </a:cubicBezTo>
                <a:cubicBezTo>
                  <a:pt x="983352" y="1909057"/>
                  <a:pt x="935727" y="1897627"/>
                  <a:pt x="889055" y="1877624"/>
                </a:cubicBezTo>
                <a:close/>
                <a:moveTo>
                  <a:pt x="1279580" y="1673789"/>
                </a:moveTo>
                <a:cubicBezTo>
                  <a:pt x="1278627" y="1698554"/>
                  <a:pt x="1274817" y="1723319"/>
                  <a:pt x="1275770" y="1747132"/>
                </a:cubicBezTo>
                <a:cubicBezTo>
                  <a:pt x="1275770" y="1771897"/>
                  <a:pt x="1267197" y="1791899"/>
                  <a:pt x="1250052" y="1809044"/>
                </a:cubicBezTo>
                <a:cubicBezTo>
                  <a:pt x="1229097" y="1829047"/>
                  <a:pt x="1208142" y="1850002"/>
                  <a:pt x="1188140" y="1870004"/>
                </a:cubicBezTo>
                <a:cubicBezTo>
                  <a:pt x="1177662" y="1880482"/>
                  <a:pt x="1170042" y="1891912"/>
                  <a:pt x="1170042" y="1907152"/>
                </a:cubicBezTo>
                <a:cubicBezTo>
                  <a:pt x="1170042" y="1911914"/>
                  <a:pt x="1165280" y="1917629"/>
                  <a:pt x="1160517" y="1919534"/>
                </a:cubicBezTo>
                <a:cubicBezTo>
                  <a:pt x="1154802" y="1922392"/>
                  <a:pt x="1148135" y="1925249"/>
                  <a:pt x="1142420" y="1924297"/>
                </a:cubicBezTo>
                <a:cubicBezTo>
                  <a:pt x="1110987" y="1922392"/>
                  <a:pt x="1079555" y="1919534"/>
                  <a:pt x="1045265" y="1916677"/>
                </a:cubicBezTo>
                <a:cubicBezTo>
                  <a:pt x="1049075" y="1910009"/>
                  <a:pt x="1050980" y="1905247"/>
                  <a:pt x="1053837" y="1901437"/>
                </a:cubicBezTo>
                <a:cubicBezTo>
                  <a:pt x="1079555" y="1868099"/>
                  <a:pt x="1106225" y="1835714"/>
                  <a:pt x="1132895" y="1803329"/>
                </a:cubicBezTo>
                <a:cubicBezTo>
                  <a:pt x="1140515" y="1793804"/>
                  <a:pt x="1144325" y="1784279"/>
                  <a:pt x="1143372" y="1770944"/>
                </a:cubicBezTo>
                <a:cubicBezTo>
                  <a:pt x="1141467" y="1735702"/>
                  <a:pt x="1139562" y="1701412"/>
                  <a:pt x="1137657" y="1666169"/>
                </a:cubicBezTo>
                <a:cubicBezTo>
                  <a:pt x="1134800" y="1612829"/>
                  <a:pt x="1133847" y="1558537"/>
                  <a:pt x="1130037" y="1505197"/>
                </a:cubicBezTo>
                <a:cubicBezTo>
                  <a:pt x="1126227" y="1435664"/>
                  <a:pt x="1121465" y="1366132"/>
                  <a:pt x="1115750" y="1296599"/>
                </a:cubicBezTo>
                <a:cubicBezTo>
                  <a:pt x="1110035" y="1228019"/>
                  <a:pt x="1103367" y="1160392"/>
                  <a:pt x="1094795" y="1091812"/>
                </a:cubicBezTo>
                <a:cubicBezTo>
                  <a:pt x="1084317" y="1006087"/>
                  <a:pt x="1071935" y="920362"/>
                  <a:pt x="1037645" y="839399"/>
                </a:cubicBezTo>
                <a:cubicBezTo>
                  <a:pt x="1029072" y="820349"/>
                  <a:pt x="1024310" y="800347"/>
                  <a:pt x="1019547" y="780344"/>
                </a:cubicBezTo>
                <a:cubicBezTo>
                  <a:pt x="1018595" y="774629"/>
                  <a:pt x="1020500" y="767009"/>
                  <a:pt x="1024310" y="761294"/>
                </a:cubicBezTo>
                <a:cubicBezTo>
                  <a:pt x="1028120" y="755579"/>
                  <a:pt x="1034787" y="751769"/>
                  <a:pt x="1042407" y="744149"/>
                </a:cubicBezTo>
                <a:cubicBezTo>
                  <a:pt x="1051932" y="766057"/>
                  <a:pt x="1060505" y="785107"/>
                  <a:pt x="1069077" y="806062"/>
                </a:cubicBezTo>
                <a:cubicBezTo>
                  <a:pt x="1065267" y="773677"/>
                  <a:pt x="1037645" y="721289"/>
                  <a:pt x="1014785" y="699382"/>
                </a:cubicBezTo>
                <a:cubicBezTo>
                  <a:pt x="1003355" y="688904"/>
                  <a:pt x="1003355" y="687952"/>
                  <a:pt x="1015737" y="677474"/>
                </a:cubicBezTo>
                <a:cubicBezTo>
                  <a:pt x="1033835" y="662234"/>
                  <a:pt x="1051932" y="647947"/>
                  <a:pt x="1068125" y="631754"/>
                </a:cubicBezTo>
                <a:cubicBezTo>
                  <a:pt x="1084317" y="615562"/>
                  <a:pt x="1095747" y="596512"/>
                  <a:pt x="1096700" y="571747"/>
                </a:cubicBezTo>
                <a:cubicBezTo>
                  <a:pt x="1096700" y="565079"/>
                  <a:pt x="1099557" y="559364"/>
                  <a:pt x="1102415" y="552697"/>
                </a:cubicBezTo>
                <a:cubicBezTo>
                  <a:pt x="1111940" y="569842"/>
                  <a:pt x="1122417" y="586987"/>
                  <a:pt x="1120512" y="606989"/>
                </a:cubicBezTo>
                <a:cubicBezTo>
                  <a:pt x="1116702" y="651757"/>
                  <a:pt x="1111940" y="697477"/>
                  <a:pt x="1107177" y="742244"/>
                </a:cubicBezTo>
                <a:cubicBezTo>
                  <a:pt x="1106225" y="748912"/>
                  <a:pt x="1105272" y="754627"/>
                  <a:pt x="1108130" y="761294"/>
                </a:cubicBezTo>
                <a:cubicBezTo>
                  <a:pt x="1114797" y="714622"/>
                  <a:pt x="1120512" y="667949"/>
                  <a:pt x="1127180" y="621277"/>
                </a:cubicBezTo>
                <a:cubicBezTo>
                  <a:pt x="1150992" y="690809"/>
                  <a:pt x="1176710" y="758437"/>
                  <a:pt x="1187187" y="829874"/>
                </a:cubicBezTo>
                <a:cubicBezTo>
                  <a:pt x="1194807" y="886072"/>
                  <a:pt x="1212905" y="939412"/>
                  <a:pt x="1228145" y="993704"/>
                </a:cubicBezTo>
                <a:cubicBezTo>
                  <a:pt x="1240527" y="1037519"/>
                  <a:pt x="1247195" y="1082287"/>
                  <a:pt x="1246242" y="1128007"/>
                </a:cubicBezTo>
                <a:cubicBezTo>
                  <a:pt x="1244337" y="1207064"/>
                  <a:pt x="1252910" y="1285169"/>
                  <a:pt x="1270055" y="1363274"/>
                </a:cubicBezTo>
                <a:cubicBezTo>
                  <a:pt x="1274817" y="1384229"/>
                  <a:pt x="1274817" y="1405184"/>
                  <a:pt x="1276722" y="1427092"/>
                </a:cubicBezTo>
                <a:cubicBezTo>
                  <a:pt x="1279580" y="1463287"/>
                  <a:pt x="1284342" y="1499482"/>
                  <a:pt x="1284342" y="1534724"/>
                </a:cubicBezTo>
                <a:cubicBezTo>
                  <a:pt x="1284342" y="1581397"/>
                  <a:pt x="1281485" y="1628069"/>
                  <a:pt x="1279580" y="1673789"/>
                </a:cubicBezTo>
                <a:close/>
                <a:moveTo>
                  <a:pt x="1437695" y="1289932"/>
                </a:moveTo>
                <a:cubicBezTo>
                  <a:pt x="1439600" y="1289932"/>
                  <a:pt x="1440552" y="1288979"/>
                  <a:pt x="1442457" y="1288979"/>
                </a:cubicBezTo>
                <a:cubicBezTo>
                  <a:pt x="1444362" y="1292789"/>
                  <a:pt x="1446267" y="1296599"/>
                  <a:pt x="1447220" y="1300409"/>
                </a:cubicBezTo>
                <a:cubicBezTo>
                  <a:pt x="1448172" y="1308982"/>
                  <a:pt x="1448172" y="1318507"/>
                  <a:pt x="1448172" y="1327079"/>
                </a:cubicBezTo>
                <a:cubicBezTo>
                  <a:pt x="1446267" y="1352797"/>
                  <a:pt x="1451030" y="1375657"/>
                  <a:pt x="1470080" y="1394707"/>
                </a:cubicBezTo>
                <a:cubicBezTo>
                  <a:pt x="1481510" y="1406137"/>
                  <a:pt x="1481510" y="1418519"/>
                  <a:pt x="1476747" y="1433759"/>
                </a:cubicBezTo>
                <a:cubicBezTo>
                  <a:pt x="1469127" y="1457572"/>
                  <a:pt x="1453887" y="1476622"/>
                  <a:pt x="1439600" y="1497577"/>
                </a:cubicBezTo>
                <a:cubicBezTo>
                  <a:pt x="1431980" y="1428044"/>
                  <a:pt x="1431027" y="1359464"/>
                  <a:pt x="1437695" y="1289932"/>
                </a:cubicBezTo>
                <a:close/>
                <a:moveTo>
                  <a:pt x="1475795" y="1882387"/>
                </a:moveTo>
                <a:cubicBezTo>
                  <a:pt x="1468175" y="1887149"/>
                  <a:pt x="1465317" y="1880482"/>
                  <a:pt x="1462460" y="1874767"/>
                </a:cubicBezTo>
                <a:cubicBezTo>
                  <a:pt x="1438647" y="1833809"/>
                  <a:pt x="1411977" y="1796662"/>
                  <a:pt x="1371972" y="1769992"/>
                </a:cubicBezTo>
                <a:cubicBezTo>
                  <a:pt x="1360542" y="1762372"/>
                  <a:pt x="1348160" y="1756657"/>
                  <a:pt x="1336730" y="1750942"/>
                </a:cubicBezTo>
                <a:cubicBezTo>
                  <a:pt x="1331015" y="1748084"/>
                  <a:pt x="1325300" y="1746179"/>
                  <a:pt x="1319585" y="1744274"/>
                </a:cubicBezTo>
                <a:cubicBezTo>
                  <a:pt x="1319585" y="1742369"/>
                  <a:pt x="1320537" y="1740464"/>
                  <a:pt x="1320537" y="1738559"/>
                </a:cubicBezTo>
                <a:cubicBezTo>
                  <a:pt x="1326252" y="1739512"/>
                  <a:pt x="1331967" y="1738559"/>
                  <a:pt x="1337682" y="1740464"/>
                </a:cubicBezTo>
                <a:cubicBezTo>
                  <a:pt x="1367210" y="1749989"/>
                  <a:pt x="1395785" y="1762372"/>
                  <a:pt x="1416740" y="1788089"/>
                </a:cubicBezTo>
                <a:cubicBezTo>
                  <a:pt x="1434837" y="1809997"/>
                  <a:pt x="1454840" y="1831904"/>
                  <a:pt x="1473890" y="1853812"/>
                </a:cubicBezTo>
                <a:cubicBezTo>
                  <a:pt x="1476747" y="1857622"/>
                  <a:pt x="1478652" y="1861432"/>
                  <a:pt x="1480557" y="1865242"/>
                </a:cubicBezTo>
                <a:cubicBezTo>
                  <a:pt x="1483415" y="1872862"/>
                  <a:pt x="1482462" y="1878577"/>
                  <a:pt x="1475795" y="1882387"/>
                </a:cubicBez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0" name="Graphic 12">
            <a:extLst>
              <a:ext uri="{FF2B5EF4-FFF2-40B4-BE49-F238E27FC236}">
                <a16:creationId xmlns:a16="http://schemas.microsoft.com/office/drawing/2014/main" id="{41D833B4-9E9F-459A-A99B-986E91A82133}"/>
              </a:ext>
            </a:extLst>
          </p:cNvPr>
          <p:cNvSpPr/>
          <p:nvPr/>
        </p:nvSpPr>
        <p:spPr>
          <a:xfrm>
            <a:off x="8385015" y="1589436"/>
            <a:ext cx="1888498" cy="4661610"/>
          </a:xfrm>
          <a:custGeom>
            <a:avLst/>
            <a:gdLst>
              <a:gd name="connsiteX0" fmla="*/ 10001 w 1809750"/>
              <a:gd name="connsiteY0" fmla="*/ 4380249 h 4467225"/>
              <a:gd name="connsiteX1" fmla="*/ 33814 w 1809750"/>
              <a:gd name="connsiteY1" fmla="*/ 4357389 h 4467225"/>
              <a:gd name="connsiteX2" fmla="*/ 68104 w 1809750"/>
              <a:gd name="connsiteY2" fmla="*/ 4343101 h 4467225"/>
              <a:gd name="connsiteX3" fmla="*/ 128111 w 1809750"/>
              <a:gd name="connsiteY3" fmla="*/ 4262139 h 4467225"/>
              <a:gd name="connsiteX4" fmla="*/ 157639 w 1809750"/>
              <a:gd name="connsiteY4" fmla="*/ 4100214 h 4467225"/>
              <a:gd name="connsiteX5" fmla="*/ 220504 w 1809750"/>
              <a:gd name="connsiteY5" fmla="*/ 3863994 h 4467225"/>
              <a:gd name="connsiteX6" fmla="*/ 242411 w 1809750"/>
              <a:gd name="connsiteY6" fmla="*/ 3805891 h 4467225"/>
              <a:gd name="connsiteX7" fmla="*/ 268129 w 1809750"/>
              <a:gd name="connsiteY7" fmla="*/ 3699211 h 4467225"/>
              <a:gd name="connsiteX8" fmla="*/ 328136 w 1809750"/>
              <a:gd name="connsiteY8" fmla="*/ 3422034 h 4467225"/>
              <a:gd name="connsiteX9" fmla="*/ 327184 w 1809750"/>
              <a:gd name="connsiteY9" fmla="*/ 3396316 h 4467225"/>
              <a:gd name="connsiteX10" fmla="*/ 328136 w 1809750"/>
              <a:gd name="connsiteY10" fmla="*/ 3382029 h 4467225"/>
              <a:gd name="connsiteX11" fmla="*/ 370999 w 1809750"/>
              <a:gd name="connsiteY11" fmla="*/ 3260109 h 4467225"/>
              <a:gd name="connsiteX12" fmla="*/ 386239 w 1809750"/>
              <a:gd name="connsiteY12" fmla="*/ 3223914 h 4467225"/>
              <a:gd name="connsiteX13" fmla="*/ 406241 w 1809750"/>
              <a:gd name="connsiteY13" fmla="*/ 3121996 h 4467225"/>
              <a:gd name="connsiteX14" fmla="*/ 423386 w 1809750"/>
              <a:gd name="connsiteY14" fmla="*/ 3035319 h 4467225"/>
              <a:gd name="connsiteX15" fmla="*/ 434816 w 1809750"/>
              <a:gd name="connsiteY15" fmla="*/ 2983884 h 4467225"/>
              <a:gd name="connsiteX16" fmla="*/ 461486 w 1809750"/>
              <a:gd name="connsiteY16" fmla="*/ 2818149 h 4467225"/>
              <a:gd name="connsiteX17" fmla="*/ 471011 w 1809750"/>
              <a:gd name="connsiteY17" fmla="*/ 2784811 h 4467225"/>
              <a:gd name="connsiteX18" fmla="*/ 476726 w 1809750"/>
              <a:gd name="connsiteY18" fmla="*/ 2732424 h 4467225"/>
              <a:gd name="connsiteX19" fmla="*/ 495776 w 1809750"/>
              <a:gd name="connsiteY19" fmla="*/ 2643841 h 4467225"/>
              <a:gd name="connsiteX20" fmla="*/ 503396 w 1809750"/>
              <a:gd name="connsiteY20" fmla="*/ 2624791 h 4467225"/>
              <a:gd name="connsiteX21" fmla="*/ 504349 w 1809750"/>
              <a:gd name="connsiteY21" fmla="*/ 2537161 h 4467225"/>
              <a:gd name="connsiteX22" fmla="*/ 511016 w 1809750"/>
              <a:gd name="connsiteY22" fmla="*/ 2502871 h 4467225"/>
              <a:gd name="connsiteX23" fmla="*/ 538639 w 1809750"/>
              <a:gd name="connsiteY23" fmla="*/ 2290464 h 4467225"/>
              <a:gd name="connsiteX24" fmla="*/ 539591 w 1809750"/>
              <a:gd name="connsiteY24" fmla="*/ 2259984 h 4467225"/>
              <a:gd name="connsiteX25" fmla="*/ 559594 w 1809750"/>
              <a:gd name="connsiteY25" fmla="*/ 2226646 h 4467225"/>
              <a:gd name="connsiteX26" fmla="*/ 558641 w 1809750"/>
              <a:gd name="connsiteY26" fmla="*/ 2183784 h 4467225"/>
              <a:gd name="connsiteX27" fmla="*/ 561499 w 1809750"/>
              <a:gd name="connsiteY27" fmla="*/ 2168544 h 4467225"/>
              <a:gd name="connsiteX28" fmla="*/ 554831 w 1809750"/>
              <a:gd name="connsiteY28" fmla="*/ 2102821 h 4467225"/>
              <a:gd name="connsiteX29" fmla="*/ 529114 w 1809750"/>
              <a:gd name="connsiteY29" fmla="*/ 2085676 h 4467225"/>
              <a:gd name="connsiteX30" fmla="*/ 493871 w 1809750"/>
              <a:gd name="connsiteY30" fmla="*/ 2092344 h 4467225"/>
              <a:gd name="connsiteX31" fmla="*/ 492919 w 1809750"/>
              <a:gd name="connsiteY31" fmla="*/ 2084724 h 4467225"/>
              <a:gd name="connsiteX32" fmla="*/ 520541 w 1809750"/>
              <a:gd name="connsiteY32" fmla="*/ 2079961 h 4467225"/>
              <a:gd name="connsiteX33" fmla="*/ 520541 w 1809750"/>
              <a:gd name="connsiteY33" fmla="*/ 2075199 h 4467225"/>
              <a:gd name="connsiteX34" fmla="*/ 474821 w 1809750"/>
              <a:gd name="connsiteY34" fmla="*/ 2063769 h 4467225"/>
              <a:gd name="connsiteX35" fmla="*/ 488156 w 1809750"/>
              <a:gd name="connsiteY35" fmla="*/ 2009476 h 4467225"/>
              <a:gd name="connsiteX36" fmla="*/ 579596 w 1809750"/>
              <a:gd name="connsiteY36" fmla="*/ 1892319 h 4467225"/>
              <a:gd name="connsiteX37" fmla="*/ 533876 w 1809750"/>
              <a:gd name="connsiteY37" fmla="*/ 1886604 h 4467225"/>
              <a:gd name="connsiteX38" fmla="*/ 513874 w 1809750"/>
              <a:gd name="connsiteY38" fmla="*/ 1897081 h 4467225"/>
              <a:gd name="connsiteX39" fmla="*/ 461486 w 1809750"/>
              <a:gd name="connsiteY39" fmla="*/ 1948516 h 4467225"/>
              <a:gd name="connsiteX40" fmla="*/ 420529 w 1809750"/>
              <a:gd name="connsiteY40" fmla="*/ 2017096 h 4467225"/>
              <a:gd name="connsiteX41" fmla="*/ 432911 w 1809750"/>
              <a:gd name="connsiteY41" fmla="*/ 2049481 h 4467225"/>
              <a:gd name="connsiteX42" fmla="*/ 444341 w 1809750"/>
              <a:gd name="connsiteY42" fmla="*/ 2054244 h 4467225"/>
              <a:gd name="connsiteX43" fmla="*/ 410051 w 1809750"/>
              <a:gd name="connsiteY43" fmla="*/ 2059959 h 4467225"/>
              <a:gd name="connsiteX44" fmla="*/ 412909 w 1809750"/>
              <a:gd name="connsiteY44" fmla="*/ 2079961 h 4467225"/>
              <a:gd name="connsiteX45" fmla="*/ 409099 w 1809750"/>
              <a:gd name="connsiteY45" fmla="*/ 2084724 h 4467225"/>
              <a:gd name="connsiteX46" fmla="*/ 387191 w 1809750"/>
              <a:gd name="connsiteY46" fmla="*/ 2069484 h 4467225"/>
              <a:gd name="connsiteX47" fmla="*/ 366236 w 1809750"/>
              <a:gd name="connsiteY47" fmla="*/ 2029479 h 4467225"/>
              <a:gd name="connsiteX48" fmla="*/ 348139 w 1809750"/>
              <a:gd name="connsiteY48" fmla="*/ 2004714 h 4467225"/>
              <a:gd name="connsiteX49" fmla="*/ 322421 w 1809750"/>
              <a:gd name="connsiteY49" fmla="*/ 1957089 h 4467225"/>
              <a:gd name="connsiteX50" fmla="*/ 289084 w 1809750"/>
              <a:gd name="connsiteY50" fmla="*/ 1910416 h 4467225"/>
              <a:gd name="connsiteX51" fmla="*/ 259556 w 1809750"/>
              <a:gd name="connsiteY51" fmla="*/ 1877079 h 4467225"/>
              <a:gd name="connsiteX52" fmla="*/ 264319 w 1809750"/>
              <a:gd name="connsiteY52" fmla="*/ 1872316 h 4467225"/>
              <a:gd name="connsiteX53" fmla="*/ 278606 w 1809750"/>
              <a:gd name="connsiteY53" fmla="*/ 1881841 h 4467225"/>
              <a:gd name="connsiteX54" fmla="*/ 149066 w 1809750"/>
              <a:gd name="connsiteY54" fmla="*/ 1581804 h 4467225"/>
              <a:gd name="connsiteX55" fmla="*/ 109061 w 1809750"/>
              <a:gd name="connsiteY55" fmla="*/ 1461789 h 4467225"/>
              <a:gd name="connsiteX56" fmla="*/ 106204 w 1809750"/>
              <a:gd name="connsiteY56" fmla="*/ 1429404 h 4467225"/>
              <a:gd name="connsiteX57" fmla="*/ 111919 w 1809750"/>
              <a:gd name="connsiteY57" fmla="*/ 1353204 h 4467225"/>
              <a:gd name="connsiteX58" fmla="*/ 133826 w 1809750"/>
              <a:gd name="connsiteY58" fmla="*/ 1303674 h 4467225"/>
              <a:gd name="connsiteX59" fmla="*/ 206216 w 1809750"/>
              <a:gd name="connsiteY59" fmla="*/ 1160799 h 4467225"/>
              <a:gd name="connsiteX60" fmla="*/ 220504 w 1809750"/>
              <a:gd name="connsiteY60" fmla="*/ 1133176 h 4467225"/>
              <a:gd name="connsiteX61" fmla="*/ 246221 w 1809750"/>
              <a:gd name="connsiteY61" fmla="*/ 1089361 h 4467225"/>
              <a:gd name="connsiteX62" fmla="*/ 299561 w 1809750"/>
              <a:gd name="connsiteY62" fmla="*/ 986491 h 4467225"/>
              <a:gd name="connsiteX63" fmla="*/ 347186 w 1809750"/>
              <a:gd name="connsiteY63" fmla="*/ 891241 h 4467225"/>
              <a:gd name="connsiteX64" fmla="*/ 365284 w 1809750"/>
              <a:gd name="connsiteY64" fmla="*/ 840759 h 4467225"/>
              <a:gd name="connsiteX65" fmla="*/ 372904 w 1809750"/>
              <a:gd name="connsiteY65" fmla="*/ 817899 h 4467225"/>
              <a:gd name="connsiteX66" fmla="*/ 407194 w 1809750"/>
              <a:gd name="connsiteY66" fmla="*/ 750271 h 4467225"/>
              <a:gd name="connsiteX67" fmla="*/ 456724 w 1809750"/>
              <a:gd name="connsiteY67" fmla="*/ 719791 h 4467225"/>
              <a:gd name="connsiteX68" fmla="*/ 571024 w 1809750"/>
              <a:gd name="connsiteY68" fmla="*/ 684549 h 4467225"/>
              <a:gd name="connsiteX69" fmla="*/ 671036 w 1809750"/>
              <a:gd name="connsiteY69" fmla="*/ 632161 h 4467225"/>
              <a:gd name="connsiteX70" fmla="*/ 683419 w 1809750"/>
              <a:gd name="connsiteY70" fmla="*/ 614064 h 4467225"/>
              <a:gd name="connsiteX71" fmla="*/ 693896 w 1809750"/>
              <a:gd name="connsiteY71" fmla="*/ 548341 h 4467225"/>
              <a:gd name="connsiteX72" fmla="*/ 699611 w 1809750"/>
              <a:gd name="connsiteY72" fmla="*/ 438804 h 4467225"/>
              <a:gd name="connsiteX73" fmla="*/ 694849 w 1809750"/>
              <a:gd name="connsiteY73" fmla="*/ 383559 h 4467225"/>
              <a:gd name="connsiteX74" fmla="*/ 717709 w 1809750"/>
              <a:gd name="connsiteY74" fmla="*/ 281641 h 4467225"/>
              <a:gd name="connsiteX75" fmla="*/ 747236 w 1809750"/>
              <a:gd name="connsiteY75" fmla="*/ 187344 h 4467225"/>
              <a:gd name="connsiteX76" fmla="*/ 762476 w 1809750"/>
              <a:gd name="connsiteY76" fmla="*/ 163531 h 4467225"/>
              <a:gd name="connsiteX77" fmla="*/ 824389 w 1809750"/>
              <a:gd name="connsiteY77" fmla="*/ 91141 h 4467225"/>
              <a:gd name="connsiteX78" fmla="*/ 857726 w 1809750"/>
              <a:gd name="connsiteY78" fmla="*/ 42564 h 4467225"/>
              <a:gd name="connsiteX79" fmla="*/ 879634 w 1809750"/>
              <a:gd name="connsiteY79" fmla="*/ 35896 h 4467225"/>
              <a:gd name="connsiteX80" fmla="*/ 904399 w 1809750"/>
              <a:gd name="connsiteY80" fmla="*/ 30181 h 4467225"/>
              <a:gd name="connsiteX81" fmla="*/ 982504 w 1809750"/>
              <a:gd name="connsiteY81" fmla="*/ 11131 h 4467225"/>
              <a:gd name="connsiteX82" fmla="*/ 1059656 w 1809750"/>
              <a:gd name="connsiteY82" fmla="*/ 31134 h 4467225"/>
              <a:gd name="connsiteX83" fmla="*/ 1208246 w 1809750"/>
              <a:gd name="connsiteY83" fmla="*/ 231159 h 4467225"/>
              <a:gd name="connsiteX84" fmla="*/ 1225391 w 1809750"/>
              <a:gd name="connsiteY84" fmla="*/ 466426 h 4467225"/>
              <a:gd name="connsiteX85" fmla="*/ 1224439 w 1809750"/>
              <a:gd name="connsiteY85" fmla="*/ 476904 h 4467225"/>
              <a:gd name="connsiteX86" fmla="*/ 1233011 w 1809750"/>
              <a:gd name="connsiteY86" fmla="*/ 670261 h 4467225"/>
              <a:gd name="connsiteX87" fmla="*/ 1278731 w 1809750"/>
              <a:gd name="connsiteY87" fmla="*/ 721696 h 4467225"/>
              <a:gd name="connsiteX88" fmla="*/ 1348264 w 1809750"/>
              <a:gd name="connsiteY88" fmla="*/ 732174 h 4467225"/>
              <a:gd name="connsiteX89" fmla="*/ 1381601 w 1809750"/>
              <a:gd name="connsiteY89" fmla="*/ 755986 h 4467225"/>
              <a:gd name="connsiteX90" fmla="*/ 1409224 w 1809750"/>
              <a:gd name="connsiteY90" fmla="*/ 801706 h 4467225"/>
              <a:gd name="connsiteX91" fmla="*/ 1417796 w 1809750"/>
              <a:gd name="connsiteY91" fmla="*/ 820756 h 4467225"/>
              <a:gd name="connsiteX92" fmla="*/ 1447324 w 1809750"/>
              <a:gd name="connsiteY92" fmla="*/ 879811 h 4467225"/>
              <a:gd name="connsiteX93" fmla="*/ 1549241 w 1809750"/>
              <a:gd name="connsiteY93" fmla="*/ 1010304 h 4467225"/>
              <a:gd name="connsiteX94" fmla="*/ 1579721 w 1809750"/>
              <a:gd name="connsiteY94" fmla="*/ 1043641 h 4467225"/>
              <a:gd name="connsiteX95" fmla="*/ 1634014 w 1809750"/>
              <a:gd name="connsiteY95" fmla="*/ 1114126 h 4467225"/>
              <a:gd name="connsiteX96" fmla="*/ 1742599 w 1809750"/>
              <a:gd name="connsiteY96" fmla="*/ 1255096 h 4467225"/>
              <a:gd name="connsiteX97" fmla="*/ 1774031 w 1809750"/>
              <a:gd name="connsiteY97" fmla="*/ 1312246 h 4467225"/>
              <a:gd name="connsiteX98" fmla="*/ 1797844 w 1809750"/>
              <a:gd name="connsiteY98" fmla="*/ 1354156 h 4467225"/>
              <a:gd name="connsiteX99" fmla="*/ 1806416 w 1809750"/>
              <a:gd name="connsiteY99" fmla="*/ 1372254 h 4467225"/>
              <a:gd name="connsiteX100" fmla="*/ 1801654 w 1809750"/>
              <a:gd name="connsiteY100" fmla="*/ 1457026 h 4467225"/>
              <a:gd name="connsiteX101" fmla="*/ 1762601 w 1809750"/>
              <a:gd name="connsiteY101" fmla="*/ 1607521 h 4467225"/>
              <a:gd name="connsiteX102" fmla="*/ 1740694 w 1809750"/>
              <a:gd name="connsiteY102" fmla="*/ 1665624 h 4467225"/>
              <a:gd name="connsiteX103" fmla="*/ 1700689 w 1809750"/>
              <a:gd name="connsiteY103" fmla="*/ 1787544 h 4467225"/>
              <a:gd name="connsiteX104" fmla="*/ 1698784 w 1809750"/>
              <a:gd name="connsiteY104" fmla="*/ 1793259 h 4467225"/>
              <a:gd name="connsiteX105" fmla="*/ 1686401 w 1809750"/>
              <a:gd name="connsiteY105" fmla="*/ 1869459 h 4467225"/>
              <a:gd name="connsiteX106" fmla="*/ 1653064 w 1809750"/>
              <a:gd name="connsiteY106" fmla="*/ 1898034 h 4467225"/>
              <a:gd name="connsiteX107" fmla="*/ 1609249 w 1809750"/>
              <a:gd name="connsiteY107" fmla="*/ 2004714 h 4467225"/>
              <a:gd name="connsiteX108" fmla="*/ 1568291 w 1809750"/>
              <a:gd name="connsiteY108" fmla="*/ 2011381 h 4467225"/>
              <a:gd name="connsiteX109" fmla="*/ 1535906 w 1809750"/>
              <a:gd name="connsiteY109" fmla="*/ 1998046 h 4467225"/>
              <a:gd name="connsiteX110" fmla="*/ 1582579 w 1809750"/>
              <a:gd name="connsiteY110" fmla="*/ 1964709 h 4467225"/>
              <a:gd name="connsiteX111" fmla="*/ 1499711 w 1809750"/>
              <a:gd name="connsiteY111" fmla="*/ 1878984 h 4467225"/>
              <a:gd name="connsiteX112" fmla="*/ 1486376 w 1809750"/>
              <a:gd name="connsiteY112" fmla="*/ 1865649 h 4467225"/>
              <a:gd name="connsiteX113" fmla="*/ 1426369 w 1809750"/>
              <a:gd name="connsiteY113" fmla="*/ 1834216 h 4467225"/>
              <a:gd name="connsiteX114" fmla="*/ 1479709 w 1809750"/>
              <a:gd name="connsiteY114" fmla="*/ 1908511 h 4467225"/>
              <a:gd name="connsiteX115" fmla="*/ 1511141 w 1809750"/>
              <a:gd name="connsiteY115" fmla="*/ 1983759 h 4467225"/>
              <a:gd name="connsiteX116" fmla="*/ 1507331 w 1809750"/>
              <a:gd name="connsiteY116" fmla="*/ 2011381 h 4467225"/>
              <a:gd name="connsiteX117" fmla="*/ 1484471 w 1809750"/>
              <a:gd name="connsiteY117" fmla="*/ 2006619 h 4467225"/>
              <a:gd name="connsiteX118" fmla="*/ 1446371 w 1809750"/>
              <a:gd name="connsiteY118" fmla="*/ 2034241 h 4467225"/>
              <a:gd name="connsiteX119" fmla="*/ 1463516 w 1809750"/>
              <a:gd name="connsiteY119" fmla="*/ 2120919 h 4467225"/>
              <a:gd name="connsiteX120" fmla="*/ 1468279 w 1809750"/>
              <a:gd name="connsiteY120" fmla="*/ 2202834 h 4467225"/>
              <a:gd name="connsiteX121" fmla="*/ 1472089 w 1809750"/>
              <a:gd name="connsiteY121" fmla="*/ 2251411 h 4467225"/>
              <a:gd name="connsiteX122" fmla="*/ 1468279 w 1809750"/>
              <a:gd name="connsiteY122" fmla="*/ 2393334 h 4467225"/>
              <a:gd name="connsiteX123" fmla="*/ 1453991 w 1809750"/>
              <a:gd name="connsiteY123" fmla="*/ 2605741 h 4467225"/>
              <a:gd name="connsiteX124" fmla="*/ 1438751 w 1809750"/>
              <a:gd name="connsiteY124" fmla="*/ 2816244 h 4467225"/>
              <a:gd name="connsiteX125" fmla="*/ 1432084 w 1809750"/>
              <a:gd name="connsiteY125" fmla="*/ 2962929 h 4467225"/>
              <a:gd name="connsiteX126" fmla="*/ 1424464 w 1809750"/>
              <a:gd name="connsiteY126" fmla="*/ 3218199 h 4467225"/>
              <a:gd name="connsiteX127" fmla="*/ 1418749 w 1809750"/>
              <a:gd name="connsiteY127" fmla="*/ 3379171 h 4467225"/>
              <a:gd name="connsiteX128" fmla="*/ 1428274 w 1809750"/>
              <a:gd name="connsiteY128" fmla="*/ 3838276 h 4467225"/>
              <a:gd name="connsiteX129" fmla="*/ 1414939 w 1809750"/>
              <a:gd name="connsiteY129" fmla="*/ 4017346 h 4467225"/>
              <a:gd name="connsiteX130" fmla="*/ 1406366 w 1809750"/>
              <a:gd name="connsiteY130" fmla="*/ 4130694 h 4467225"/>
              <a:gd name="connsiteX131" fmla="*/ 1394936 w 1809750"/>
              <a:gd name="connsiteY131" fmla="*/ 4244041 h 4467225"/>
              <a:gd name="connsiteX132" fmla="*/ 1393031 w 1809750"/>
              <a:gd name="connsiteY132" fmla="*/ 4272616 h 4467225"/>
              <a:gd name="connsiteX133" fmla="*/ 1384459 w 1809750"/>
              <a:gd name="connsiteY133" fmla="*/ 4389774 h 4467225"/>
              <a:gd name="connsiteX134" fmla="*/ 1368266 w 1809750"/>
              <a:gd name="connsiteY134" fmla="*/ 4402156 h 4467225"/>
              <a:gd name="connsiteX135" fmla="*/ 1309211 w 1809750"/>
              <a:gd name="connsiteY135" fmla="*/ 4403109 h 4467225"/>
              <a:gd name="connsiteX136" fmla="*/ 1240631 w 1809750"/>
              <a:gd name="connsiteY136" fmla="*/ 4461211 h 4467225"/>
              <a:gd name="connsiteX137" fmla="*/ 1121569 w 1809750"/>
              <a:gd name="connsiteY137" fmla="*/ 4468831 h 4467225"/>
              <a:gd name="connsiteX138" fmla="*/ 1091089 w 1809750"/>
              <a:gd name="connsiteY138" fmla="*/ 4445971 h 4467225"/>
              <a:gd name="connsiteX139" fmla="*/ 1068229 w 1809750"/>
              <a:gd name="connsiteY139" fmla="*/ 4360246 h 4467225"/>
              <a:gd name="connsiteX140" fmla="*/ 1052989 w 1809750"/>
              <a:gd name="connsiteY140" fmla="*/ 4259281 h 4467225"/>
              <a:gd name="connsiteX141" fmla="*/ 1070134 w 1809750"/>
              <a:gd name="connsiteY141" fmla="*/ 4195464 h 4467225"/>
              <a:gd name="connsiteX142" fmla="*/ 1084421 w 1809750"/>
              <a:gd name="connsiteY142" fmla="*/ 4105929 h 4467225"/>
              <a:gd name="connsiteX143" fmla="*/ 1085374 w 1809750"/>
              <a:gd name="connsiteY143" fmla="*/ 3964959 h 4467225"/>
              <a:gd name="connsiteX144" fmla="*/ 1090136 w 1809750"/>
              <a:gd name="connsiteY144" fmla="*/ 3763981 h 4467225"/>
              <a:gd name="connsiteX145" fmla="*/ 1090136 w 1809750"/>
              <a:gd name="connsiteY145" fmla="*/ 3575386 h 4467225"/>
              <a:gd name="connsiteX146" fmla="*/ 1091089 w 1809750"/>
              <a:gd name="connsiteY146" fmla="*/ 3440131 h 4467225"/>
              <a:gd name="connsiteX147" fmla="*/ 1084421 w 1809750"/>
              <a:gd name="connsiteY147" fmla="*/ 3398221 h 4467225"/>
              <a:gd name="connsiteX148" fmla="*/ 1083469 w 1809750"/>
              <a:gd name="connsiteY148" fmla="*/ 3383934 h 4467225"/>
              <a:gd name="connsiteX149" fmla="*/ 1088231 w 1809750"/>
              <a:gd name="connsiteY149" fmla="*/ 3122949 h 4467225"/>
              <a:gd name="connsiteX150" fmla="*/ 1075849 w 1809750"/>
              <a:gd name="connsiteY150" fmla="*/ 2908636 h 4467225"/>
              <a:gd name="connsiteX151" fmla="*/ 1047274 w 1809750"/>
              <a:gd name="connsiteY151" fmla="*/ 2654319 h 4467225"/>
              <a:gd name="connsiteX152" fmla="*/ 1026319 w 1809750"/>
              <a:gd name="connsiteY152" fmla="*/ 2539066 h 4467225"/>
              <a:gd name="connsiteX153" fmla="*/ 1023461 w 1809750"/>
              <a:gd name="connsiteY153" fmla="*/ 2510491 h 4467225"/>
              <a:gd name="connsiteX154" fmla="*/ 1015841 w 1809750"/>
              <a:gd name="connsiteY154" fmla="*/ 2488584 h 4467225"/>
              <a:gd name="connsiteX155" fmla="*/ 1009174 w 1809750"/>
              <a:gd name="connsiteY155" fmla="*/ 2457151 h 4467225"/>
              <a:gd name="connsiteX156" fmla="*/ 1002506 w 1809750"/>
              <a:gd name="connsiteY156" fmla="*/ 2400001 h 4467225"/>
              <a:gd name="connsiteX157" fmla="*/ 977741 w 1809750"/>
              <a:gd name="connsiteY157" fmla="*/ 2420956 h 4467225"/>
              <a:gd name="connsiteX158" fmla="*/ 898684 w 1809750"/>
              <a:gd name="connsiteY158" fmla="*/ 2683846 h 4467225"/>
              <a:gd name="connsiteX159" fmla="*/ 799624 w 1809750"/>
              <a:gd name="connsiteY159" fmla="*/ 3000076 h 4467225"/>
              <a:gd name="connsiteX160" fmla="*/ 741521 w 1809750"/>
              <a:gd name="connsiteY160" fmla="*/ 3304876 h 4467225"/>
              <a:gd name="connsiteX161" fmla="*/ 736759 w 1809750"/>
              <a:gd name="connsiteY161" fmla="*/ 3384886 h 4467225"/>
              <a:gd name="connsiteX162" fmla="*/ 725329 w 1809750"/>
              <a:gd name="connsiteY162" fmla="*/ 3419176 h 4467225"/>
              <a:gd name="connsiteX163" fmla="*/ 705326 w 1809750"/>
              <a:gd name="connsiteY163" fmla="*/ 3529666 h 4467225"/>
              <a:gd name="connsiteX164" fmla="*/ 679609 w 1809750"/>
              <a:gd name="connsiteY164" fmla="*/ 3662064 h 4467225"/>
              <a:gd name="connsiteX165" fmla="*/ 654844 w 1809750"/>
              <a:gd name="connsiteY165" fmla="*/ 3813511 h 4467225"/>
              <a:gd name="connsiteX166" fmla="*/ 628174 w 1809750"/>
              <a:gd name="connsiteY166" fmla="*/ 3989724 h 4467225"/>
              <a:gd name="connsiteX167" fmla="*/ 611981 w 1809750"/>
              <a:gd name="connsiteY167" fmla="*/ 4096404 h 4467225"/>
              <a:gd name="connsiteX168" fmla="*/ 595789 w 1809750"/>
              <a:gd name="connsiteY168" fmla="*/ 4204989 h 4467225"/>
              <a:gd name="connsiteX169" fmla="*/ 572929 w 1809750"/>
              <a:gd name="connsiteY169" fmla="*/ 4360246 h 4467225"/>
              <a:gd name="connsiteX170" fmla="*/ 571976 w 1809750"/>
              <a:gd name="connsiteY170" fmla="*/ 4365961 h 4467225"/>
              <a:gd name="connsiteX171" fmla="*/ 536734 w 1809750"/>
              <a:gd name="connsiteY171" fmla="*/ 4398346 h 4467225"/>
              <a:gd name="connsiteX172" fmla="*/ 410051 w 1809750"/>
              <a:gd name="connsiteY172" fmla="*/ 4390726 h 4467225"/>
              <a:gd name="connsiteX173" fmla="*/ 377666 w 1809750"/>
              <a:gd name="connsiteY173" fmla="*/ 4404061 h 4467225"/>
              <a:gd name="connsiteX174" fmla="*/ 359569 w 1809750"/>
              <a:gd name="connsiteY174" fmla="*/ 4412634 h 4467225"/>
              <a:gd name="connsiteX175" fmla="*/ 343376 w 1809750"/>
              <a:gd name="connsiteY175" fmla="*/ 4397394 h 4467225"/>
              <a:gd name="connsiteX176" fmla="*/ 319564 w 1809750"/>
              <a:gd name="connsiteY176" fmla="*/ 4374534 h 4467225"/>
              <a:gd name="connsiteX177" fmla="*/ 301466 w 1809750"/>
              <a:gd name="connsiteY177" fmla="*/ 4369771 h 4467225"/>
              <a:gd name="connsiteX178" fmla="*/ 276701 w 1809750"/>
              <a:gd name="connsiteY178" fmla="*/ 4385011 h 4467225"/>
              <a:gd name="connsiteX179" fmla="*/ 198596 w 1809750"/>
              <a:gd name="connsiteY179" fmla="*/ 4448829 h 4467225"/>
              <a:gd name="connsiteX180" fmla="*/ 78581 w 1809750"/>
              <a:gd name="connsiteY180" fmla="*/ 4447876 h 4467225"/>
              <a:gd name="connsiteX181" fmla="*/ 7144 w 1809750"/>
              <a:gd name="connsiteY181" fmla="*/ 4419301 h 4467225"/>
              <a:gd name="connsiteX182" fmla="*/ 10001 w 1809750"/>
              <a:gd name="connsiteY182" fmla="*/ 4380249 h 4467225"/>
              <a:gd name="connsiteX183" fmla="*/ 705326 w 1809750"/>
              <a:gd name="connsiteY183" fmla="*/ 762654 h 4467225"/>
              <a:gd name="connsiteX184" fmla="*/ 719614 w 1809750"/>
              <a:gd name="connsiteY184" fmla="*/ 792181 h 4467225"/>
              <a:gd name="connsiteX185" fmla="*/ 739616 w 1809750"/>
              <a:gd name="connsiteY185" fmla="*/ 840759 h 4467225"/>
              <a:gd name="connsiteX186" fmla="*/ 752951 w 1809750"/>
              <a:gd name="connsiteY186" fmla="*/ 867429 h 4467225"/>
              <a:gd name="connsiteX187" fmla="*/ 760571 w 1809750"/>
              <a:gd name="connsiteY187" fmla="*/ 945534 h 4467225"/>
              <a:gd name="connsiteX188" fmla="*/ 775811 w 1809750"/>
              <a:gd name="connsiteY188" fmla="*/ 1109364 h 4467225"/>
              <a:gd name="connsiteX189" fmla="*/ 866299 w 1809750"/>
              <a:gd name="connsiteY189" fmla="*/ 1383684 h 4467225"/>
              <a:gd name="connsiteX190" fmla="*/ 890111 w 1809750"/>
              <a:gd name="connsiteY190" fmla="*/ 1427499 h 4467225"/>
              <a:gd name="connsiteX191" fmla="*/ 914876 w 1809750"/>
              <a:gd name="connsiteY191" fmla="*/ 1369396 h 4467225"/>
              <a:gd name="connsiteX192" fmla="*/ 1006316 w 1809750"/>
              <a:gd name="connsiteY192" fmla="*/ 1135081 h 4467225"/>
              <a:gd name="connsiteX193" fmla="*/ 1058704 w 1809750"/>
              <a:gd name="connsiteY193" fmla="*/ 1014114 h 4467225"/>
              <a:gd name="connsiteX194" fmla="*/ 1060609 w 1809750"/>
              <a:gd name="connsiteY194" fmla="*/ 974109 h 4467225"/>
              <a:gd name="connsiteX195" fmla="*/ 1052989 w 1809750"/>
              <a:gd name="connsiteY195" fmla="*/ 881716 h 4467225"/>
              <a:gd name="connsiteX196" fmla="*/ 1063466 w 1809750"/>
              <a:gd name="connsiteY196" fmla="*/ 863619 h 4467225"/>
              <a:gd name="connsiteX197" fmla="*/ 1126331 w 1809750"/>
              <a:gd name="connsiteY197" fmla="*/ 804564 h 4467225"/>
              <a:gd name="connsiteX198" fmla="*/ 1206341 w 1809750"/>
              <a:gd name="connsiteY198" fmla="*/ 850284 h 4467225"/>
              <a:gd name="connsiteX199" fmla="*/ 1067276 w 1809750"/>
              <a:gd name="connsiteY199" fmla="*/ 633114 h 4467225"/>
              <a:gd name="connsiteX200" fmla="*/ 1049179 w 1809750"/>
              <a:gd name="connsiteY200" fmla="*/ 710266 h 4467225"/>
              <a:gd name="connsiteX201" fmla="*/ 1040606 w 1809750"/>
              <a:gd name="connsiteY201" fmla="*/ 776941 h 4467225"/>
              <a:gd name="connsiteX202" fmla="*/ 1030129 w 1809750"/>
              <a:gd name="connsiteY202" fmla="*/ 814089 h 4467225"/>
              <a:gd name="connsiteX203" fmla="*/ 997744 w 1809750"/>
              <a:gd name="connsiteY203" fmla="*/ 848379 h 4467225"/>
              <a:gd name="connsiteX204" fmla="*/ 904399 w 1809750"/>
              <a:gd name="connsiteY204" fmla="*/ 990301 h 4467225"/>
              <a:gd name="connsiteX205" fmla="*/ 897731 w 1809750"/>
              <a:gd name="connsiteY205" fmla="*/ 993159 h 4467225"/>
              <a:gd name="connsiteX206" fmla="*/ 878681 w 1809750"/>
              <a:gd name="connsiteY206" fmla="*/ 936009 h 4467225"/>
              <a:gd name="connsiteX207" fmla="*/ 818674 w 1809750"/>
              <a:gd name="connsiteY207" fmla="*/ 856951 h 4467225"/>
              <a:gd name="connsiteX208" fmla="*/ 780574 w 1809750"/>
              <a:gd name="connsiteY208" fmla="*/ 843616 h 4467225"/>
              <a:gd name="connsiteX209" fmla="*/ 797719 w 1809750"/>
              <a:gd name="connsiteY209" fmla="*/ 592156 h 4467225"/>
              <a:gd name="connsiteX210" fmla="*/ 634841 w 1809750"/>
              <a:gd name="connsiteY210" fmla="*/ 825519 h 4467225"/>
              <a:gd name="connsiteX211" fmla="*/ 705326 w 1809750"/>
              <a:gd name="connsiteY211" fmla="*/ 762654 h 4467225"/>
              <a:gd name="connsiteX212" fmla="*/ 1273969 w 1809750"/>
              <a:gd name="connsiteY212" fmla="*/ 1329391 h 4467225"/>
              <a:gd name="connsiteX213" fmla="*/ 1280636 w 1809750"/>
              <a:gd name="connsiteY213" fmla="*/ 1357014 h 4467225"/>
              <a:gd name="connsiteX214" fmla="*/ 1294924 w 1809750"/>
              <a:gd name="connsiteY214" fmla="*/ 1423689 h 4467225"/>
              <a:gd name="connsiteX215" fmla="*/ 1315879 w 1809750"/>
              <a:gd name="connsiteY215" fmla="*/ 1556086 h 4467225"/>
              <a:gd name="connsiteX216" fmla="*/ 1337786 w 1809750"/>
              <a:gd name="connsiteY216" fmla="*/ 1669434 h 4467225"/>
              <a:gd name="connsiteX217" fmla="*/ 1370171 w 1809750"/>
              <a:gd name="connsiteY217" fmla="*/ 1777066 h 4467225"/>
              <a:gd name="connsiteX218" fmla="*/ 1441609 w 1809750"/>
              <a:gd name="connsiteY218" fmla="*/ 1820881 h 4467225"/>
              <a:gd name="connsiteX219" fmla="*/ 1473041 w 1809750"/>
              <a:gd name="connsiteY219" fmla="*/ 1796116 h 4467225"/>
              <a:gd name="connsiteX220" fmla="*/ 1516856 w 1809750"/>
              <a:gd name="connsiteY220" fmla="*/ 1700866 h 4467225"/>
              <a:gd name="connsiteX221" fmla="*/ 1537811 w 1809750"/>
              <a:gd name="connsiteY221" fmla="*/ 1671339 h 4467225"/>
              <a:gd name="connsiteX222" fmla="*/ 1547336 w 1809750"/>
              <a:gd name="connsiteY222" fmla="*/ 1614189 h 4467225"/>
              <a:gd name="connsiteX223" fmla="*/ 1568291 w 1809750"/>
              <a:gd name="connsiteY223" fmla="*/ 1573231 h 4467225"/>
              <a:gd name="connsiteX224" fmla="*/ 1575911 w 1809750"/>
              <a:gd name="connsiteY224" fmla="*/ 1558944 h 4467225"/>
              <a:gd name="connsiteX225" fmla="*/ 1582579 w 1809750"/>
              <a:gd name="connsiteY225" fmla="*/ 1450359 h 4467225"/>
              <a:gd name="connsiteX226" fmla="*/ 1577816 w 1809750"/>
              <a:gd name="connsiteY226" fmla="*/ 1436071 h 4467225"/>
              <a:gd name="connsiteX227" fmla="*/ 1470184 w 1809750"/>
              <a:gd name="connsiteY227" fmla="*/ 1317009 h 4467225"/>
              <a:gd name="connsiteX228" fmla="*/ 1383506 w 1809750"/>
              <a:gd name="connsiteY228" fmla="*/ 1220806 h 4467225"/>
              <a:gd name="connsiteX229" fmla="*/ 1353026 w 1809750"/>
              <a:gd name="connsiteY229" fmla="*/ 1221759 h 4467225"/>
              <a:gd name="connsiteX230" fmla="*/ 1280636 w 1809750"/>
              <a:gd name="connsiteY230" fmla="*/ 1315104 h 4467225"/>
              <a:gd name="connsiteX231" fmla="*/ 1273969 w 1809750"/>
              <a:gd name="connsiteY231" fmla="*/ 1329391 h 4467225"/>
              <a:gd name="connsiteX232" fmla="*/ 599599 w 1809750"/>
              <a:gd name="connsiteY232" fmla="*/ 1884699 h 4467225"/>
              <a:gd name="connsiteX233" fmla="*/ 604361 w 1809750"/>
              <a:gd name="connsiteY233" fmla="*/ 1880889 h 4467225"/>
              <a:gd name="connsiteX234" fmla="*/ 596741 w 1809750"/>
              <a:gd name="connsiteY234" fmla="*/ 1858029 h 4467225"/>
              <a:gd name="connsiteX235" fmla="*/ 581501 w 1809750"/>
              <a:gd name="connsiteY235" fmla="*/ 1721821 h 4467225"/>
              <a:gd name="connsiteX236" fmla="*/ 583406 w 1809750"/>
              <a:gd name="connsiteY236" fmla="*/ 1673244 h 4467225"/>
              <a:gd name="connsiteX237" fmla="*/ 558641 w 1809750"/>
              <a:gd name="connsiteY237" fmla="*/ 1591329 h 4467225"/>
              <a:gd name="connsiteX238" fmla="*/ 555784 w 1809750"/>
              <a:gd name="connsiteY238" fmla="*/ 1568469 h 4467225"/>
              <a:gd name="connsiteX239" fmla="*/ 531019 w 1809750"/>
              <a:gd name="connsiteY239" fmla="*/ 1421784 h 4467225"/>
              <a:gd name="connsiteX240" fmla="*/ 503396 w 1809750"/>
              <a:gd name="connsiteY240" fmla="*/ 1333201 h 4467225"/>
              <a:gd name="connsiteX241" fmla="*/ 484346 w 1809750"/>
              <a:gd name="connsiteY241" fmla="*/ 1236046 h 4467225"/>
              <a:gd name="connsiteX242" fmla="*/ 472916 w 1809750"/>
              <a:gd name="connsiteY242" fmla="*/ 1215091 h 4467225"/>
              <a:gd name="connsiteX243" fmla="*/ 451009 w 1809750"/>
              <a:gd name="connsiteY243" fmla="*/ 1228426 h 4467225"/>
              <a:gd name="connsiteX244" fmla="*/ 431959 w 1809750"/>
              <a:gd name="connsiteY244" fmla="*/ 1271289 h 4467225"/>
              <a:gd name="connsiteX245" fmla="*/ 375761 w 1809750"/>
              <a:gd name="connsiteY245" fmla="*/ 1361776 h 4467225"/>
              <a:gd name="connsiteX246" fmla="*/ 330994 w 1809750"/>
              <a:gd name="connsiteY246" fmla="*/ 1464646 h 4467225"/>
              <a:gd name="connsiteX247" fmla="*/ 333851 w 1809750"/>
              <a:gd name="connsiteY247" fmla="*/ 1471314 h 4467225"/>
              <a:gd name="connsiteX248" fmla="*/ 353854 w 1809750"/>
              <a:gd name="connsiteY248" fmla="*/ 1544656 h 4467225"/>
              <a:gd name="connsiteX249" fmla="*/ 361474 w 1809750"/>
              <a:gd name="connsiteY249" fmla="*/ 1568469 h 4467225"/>
              <a:gd name="connsiteX250" fmla="*/ 390049 w 1809750"/>
              <a:gd name="connsiteY250" fmla="*/ 1656099 h 4467225"/>
              <a:gd name="connsiteX251" fmla="*/ 395764 w 1809750"/>
              <a:gd name="connsiteY251" fmla="*/ 1677054 h 4467225"/>
              <a:gd name="connsiteX252" fmla="*/ 474821 w 1809750"/>
              <a:gd name="connsiteY252" fmla="*/ 1826596 h 4467225"/>
              <a:gd name="connsiteX253" fmla="*/ 507206 w 1809750"/>
              <a:gd name="connsiteY253" fmla="*/ 1858029 h 4467225"/>
              <a:gd name="connsiteX254" fmla="*/ 558641 w 1809750"/>
              <a:gd name="connsiteY254" fmla="*/ 1866601 h 4467225"/>
              <a:gd name="connsiteX255" fmla="*/ 573881 w 1809750"/>
              <a:gd name="connsiteY255" fmla="*/ 1872316 h 4467225"/>
              <a:gd name="connsiteX256" fmla="*/ 599599 w 1809750"/>
              <a:gd name="connsiteY256" fmla="*/ 1884699 h 4467225"/>
              <a:gd name="connsiteX257" fmla="*/ 930116 w 1809750"/>
              <a:gd name="connsiteY257" fmla="*/ 1638954 h 4467225"/>
              <a:gd name="connsiteX258" fmla="*/ 905351 w 1809750"/>
              <a:gd name="connsiteY258" fmla="*/ 1617046 h 4467225"/>
              <a:gd name="connsiteX259" fmla="*/ 880586 w 1809750"/>
              <a:gd name="connsiteY259" fmla="*/ 1644669 h 4467225"/>
              <a:gd name="connsiteX260" fmla="*/ 903446 w 1809750"/>
              <a:gd name="connsiteY260" fmla="*/ 1670386 h 4467225"/>
              <a:gd name="connsiteX261" fmla="*/ 930116 w 1809750"/>
              <a:gd name="connsiteY261" fmla="*/ 1638954 h 4467225"/>
              <a:gd name="connsiteX262" fmla="*/ 912019 w 1809750"/>
              <a:gd name="connsiteY262" fmla="*/ 1539894 h 4467225"/>
              <a:gd name="connsiteX263" fmla="*/ 889159 w 1809750"/>
              <a:gd name="connsiteY263" fmla="*/ 1510366 h 4467225"/>
              <a:gd name="connsiteX264" fmla="*/ 871061 w 1809750"/>
              <a:gd name="connsiteY264" fmla="*/ 1535131 h 4467225"/>
              <a:gd name="connsiteX265" fmla="*/ 892969 w 1809750"/>
              <a:gd name="connsiteY265" fmla="*/ 1563706 h 4467225"/>
              <a:gd name="connsiteX266" fmla="*/ 912019 w 1809750"/>
              <a:gd name="connsiteY266" fmla="*/ 1539894 h 4467225"/>
              <a:gd name="connsiteX267" fmla="*/ 918686 w 1809750"/>
              <a:gd name="connsiteY267" fmla="*/ 1769446 h 4467225"/>
              <a:gd name="connsiteX268" fmla="*/ 946309 w 1809750"/>
              <a:gd name="connsiteY268" fmla="*/ 1741824 h 4467225"/>
              <a:gd name="connsiteX269" fmla="*/ 926306 w 1809750"/>
              <a:gd name="connsiteY269" fmla="*/ 1718964 h 4467225"/>
              <a:gd name="connsiteX270" fmla="*/ 897731 w 1809750"/>
              <a:gd name="connsiteY270" fmla="*/ 1738014 h 4467225"/>
              <a:gd name="connsiteX271" fmla="*/ 918686 w 1809750"/>
              <a:gd name="connsiteY271" fmla="*/ 1769446 h 44672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</a:cxnLst>
            <a:rect l="l" t="t" r="r" b="b"/>
            <a:pathLst>
              <a:path w="1809750" h="4467225">
                <a:moveTo>
                  <a:pt x="10001" y="4380249"/>
                </a:moveTo>
                <a:cubicBezTo>
                  <a:pt x="17621" y="4372629"/>
                  <a:pt x="25241" y="4363104"/>
                  <a:pt x="33814" y="4357389"/>
                </a:cubicBezTo>
                <a:cubicBezTo>
                  <a:pt x="44291" y="4350721"/>
                  <a:pt x="56674" y="4345959"/>
                  <a:pt x="68104" y="4343101"/>
                </a:cubicBezTo>
                <a:cubicBezTo>
                  <a:pt x="112871" y="4333576"/>
                  <a:pt x="125254" y="4304049"/>
                  <a:pt x="128111" y="4262139"/>
                </a:cubicBezTo>
                <a:cubicBezTo>
                  <a:pt x="131921" y="4206894"/>
                  <a:pt x="141446" y="4153554"/>
                  <a:pt x="157639" y="4100214"/>
                </a:cubicBezTo>
                <a:cubicBezTo>
                  <a:pt x="181451" y="4022109"/>
                  <a:pt x="199549" y="3943051"/>
                  <a:pt x="220504" y="3863994"/>
                </a:cubicBezTo>
                <a:cubicBezTo>
                  <a:pt x="226219" y="3843991"/>
                  <a:pt x="236696" y="3825894"/>
                  <a:pt x="242411" y="3805891"/>
                </a:cubicBezTo>
                <a:cubicBezTo>
                  <a:pt x="251936" y="3770649"/>
                  <a:pt x="260509" y="3735406"/>
                  <a:pt x="268129" y="3699211"/>
                </a:cubicBezTo>
                <a:cubicBezTo>
                  <a:pt x="288131" y="3606819"/>
                  <a:pt x="308134" y="3514426"/>
                  <a:pt x="328136" y="3422034"/>
                </a:cubicBezTo>
                <a:cubicBezTo>
                  <a:pt x="330041" y="3413461"/>
                  <a:pt x="328136" y="3404889"/>
                  <a:pt x="327184" y="3396316"/>
                </a:cubicBezTo>
                <a:cubicBezTo>
                  <a:pt x="327184" y="3391554"/>
                  <a:pt x="326231" y="3386791"/>
                  <a:pt x="328136" y="3382029"/>
                </a:cubicBezTo>
                <a:cubicBezTo>
                  <a:pt x="342424" y="3341071"/>
                  <a:pt x="356711" y="3300114"/>
                  <a:pt x="370999" y="3260109"/>
                </a:cubicBezTo>
                <a:cubicBezTo>
                  <a:pt x="375761" y="3247726"/>
                  <a:pt x="379571" y="3235344"/>
                  <a:pt x="386239" y="3223914"/>
                </a:cubicBezTo>
                <a:cubicBezTo>
                  <a:pt x="405289" y="3191529"/>
                  <a:pt x="408146" y="3157239"/>
                  <a:pt x="406241" y="3121996"/>
                </a:cubicBezTo>
                <a:cubicBezTo>
                  <a:pt x="404336" y="3091516"/>
                  <a:pt x="411956" y="3063894"/>
                  <a:pt x="423386" y="3035319"/>
                </a:cubicBezTo>
                <a:cubicBezTo>
                  <a:pt x="430054" y="3019126"/>
                  <a:pt x="431959" y="3001029"/>
                  <a:pt x="434816" y="2983884"/>
                </a:cubicBezTo>
                <a:cubicBezTo>
                  <a:pt x="444341" y="2928639"/>
                  <a:pt x="452914" y="2873394"/>
                  <a:pt x="461486" y="2818149"/>
                </a:cubicBezTo>
                <a:cubicBezTo>
                  <a:pt x="463391" y="2806719"/>
                  <a:pt x="469106" y="2796241"/>
                  <a:pt x="471011" y="2784811"/>
                </a:cubicBezTo>
                <a:cubicBezTo>
                  <a:pt x="473869" y="2767666"/>
                  <a:pt x="476726" y="2749569"/>
                  <a:pt x="476726" y="2732424"/>
                </a:cubicBezTo>
                <a:cubicBezTo>
                  <a:pt x="476726" y="2700991"/>
                  <a:pt x="472916" y="2670511"/>
                  <a:pt x="495776" y="2643841"/>
                </a:cubicBezTo>
                <a:cubicBezTo>
                  <a:pt x="500539" y="2639079"/>
                  <a:pt x="503396" y="2631459"/>
                  <a:pt x="503396" y="2624791"/>
                </a:cubicBezTo>
                <a:cubicBezTo>
                  <a:pt x="504349" y="2595264"/>
                  <a:pt x="503396" y="2566689"/>
                  <a:pt x="504349" y="2537161"/>
                </a:cubicBezTo>
                <a:cubicBezTo>
                  <a:pt x="504349" y="2525731"/>
                  <a:pt x="509111" y="2514301"/>
                  <a:pt x="511016" y="2502871"/>
                </a:cubicBezTo>
                <a:cubicBezTo>
                  <a:pt x="520541" y="2432386"/>
                  <a:pt x="530066" y="2360949"/>
                  <a:pt x="538639" y="2290464"/>
                </a:cubicBezTo>
                <a:cubicBezTo>
                  <a:pt x="539591" y="2279986"/>
                  <a:pt x="539591" y="2269509"/>
                  <a:pt x="539591" y="2259984"/>
                </a:cubicBezTo>
                <a:cubicBezTo>
                  <a:pt x="538639" y="2244744"/>
                  <a:pt x="540544" y="2232361"/>
                  <a:pt x="559594" y="2226646"/>
                </a:cubicBezTo>
                <a:cubicBezTo>
                  <a:pt x="547211" y="2211406"/>
                  <a:pt x="545306" y="2198071"/>
                  <a:pt x="558641" y="2183784"/>
                </a:cubicBezTo>
                <a:cubicBezTo>
                  <a:pt x="561499" y="2180926"/>
                  <a:pt x="562451" y="2173306"/>
                  <a:pt x="561499" y="2168544"/>
                </a:cubicBezTo>
                <a:cubicBezTo>
                  <a:pt x="559594" y="2146636"/>
                  <a:pt x="556736" y="2124729"/>
                  <a:pt x="554831" y="2102821"/>
                </a:cubicBezTo>
                <a:cubicBezTo>
                  <a:pt x="553879" y="2085676"/>
                  <a:pt x="546259" y="2080914"/>
                  <a:pt x="529114" y="2085676"/>
                </a:cubicBezTo>
                <a:cubicBezTo>
                  <a:pt x="517684" y="2088534"/>
                  <a:pt x="505301" y="2089486"/>
                  <a:pt x="493871" y="2092344"/>
                </a:cubicBezTo>
                <a:cubicBezTo>
                  <a:pt x="493871" y="2089486"/>
                  <a:pt x="492919" y="2086629"/>
                  <a:pt x="492919" y="2084724"/>
                </a:cubicBezTo>
                <a:cubicBezTo>
                  <a:pt x="502444" y="2082819"/>
                  <a:pt x="511016" y="2081866"/>
                  <a:pt x="520541" y="2079961"/>
                </a:cubicBezTo>
                <a:cubicBezTo>
                  <a:pt x="520541" y="2078056"/>
                  <a:pt x="520541" y="2077104"/>
                  <a:pt x="520541" y="2075199"/>
                </a:cubicBezTo>
                <a:cubicBezTo>
                  <a:pt x="507206" y="2072341"/>
                  <a:pt x="493871" y="2068531"/>
                  <a:pt x="474821" y="2063769"/>
                </a:cubicBezTo>
                <a:cubicBezTo>
                  <a:pt x="478631" y="2045671"/>
                  <a:pt x="479584" y="2025669"/>
                  <a:pt x="488156" y="2009476"/>
                </a:cubicBezTo>
                <a:cubicBezTo>
                  <a:pt x="511016" y="1964709"/>
                  <a:pt x="541496" y="1926609"/>
                  <a:pt x="579596" y="1892319"/>
                </a:cubicBezTo>
                <a:cubicBezTo>
                  <a:pt x="568166" y="1875174"/>
                  <a:pt x="551974" y="1874221"/>
                  <a:pt x="533876" y="1886604"/>
                </a:cubicBezTo>
                <a:cubicBezTo>
                  <a:pt x="527209" y="1890414"/>
                  <a:pt x="520541" y="1894224"/>
                  <a:pt x="513874" y="1897081"/>
                </a:cubicBezTo>
                <a:cubicBezTo>
                  <a:pt x="489109" y="1906606"/>
                  <a:pt x="471964" y="1922799"/>
                  <a:pt x="461486" y="1948516"/>
                </a:cubicBezTo>
                <a:cubicBezTo>
                  <a:pt x="451961" y="1973281"/>
                  <a:pt x="435769" y="1995189"/>
                  <a:pt x="420529" y="2017096"/>
                </a:cubicBezTo>
                <a:cubicBezTo>
                  <a:pt x="409099" y="2035194"/>
                  <a:pt x="413861" y="2044719"/>
                  <a:pt x="432911" y="2049481"/>
                </a:cubicBezTo>
                <a:cubicBezTo>
                  <a:pt x="434816" y="2050434"/>
                  <a:pt x="437674" y="2051386"/>
                  <a:pt x="444341" y="2054244"/>
                </a:cubicBezTo>
                <a:cubicBezTo>
                  <a:pt x="430054" y="2056149"/>
                  <a:pt x="420529" y="2058054"/>
                  <a:pt x="410051" y="2059959"/>
                </a:cubicBezTo>
                <a:cubicBezTo>
                  <a:pt x="411004" y="2067579"/>
                  <a:pt x="411956" y="2074246"/>
                  <a:pt x="412909" y="2079961"/>
                </a:cubicBezTo>
                <a:cubicBezTo>
                  <a:pt x="411956" y="2081866"/>
                  <a:pt x="410051" y="2082819"/>
                  <a:pt x="409099" y="2084724"/>
                </a:cubicBezTo>
                <a:cubicBezTo>
                  <a:pt x="401479" y="2079961"/>
                  <a:pt x="391954" y="2076151"/>
                  <a:pt x="387191" y="2069484"/>
                </a:cubicBezTo>
                <a:cubicBezTo>
                  <a:pt x="378619" y="2057101"/>
                  <a:pt x="373856" y="2042814"/>
                  <a:pt x="366236" y="2029479"/>
                </a:cubicBezTo>
                <a:cubicBezTo>
                  <a:pt x="361474" y="2020906"/>
                  <a:pt x="355759" y="2011381"/>
                  <a:pt x="348139" y="2004714"/>
                </a:cubicBezTo>
                <a:cubicBezTo>
                  <a:pt x="333851" y="1991379"/>
                  <a:pt x="322421" y="1980901"/>
                  <a:pt x="322421" y="1957089"/>
                </a:cubicBezTo>
                <a:cubicBezTo>
                  <a:pt x="322421" y="1940896"/>
                  <a:pt x="301466" y="1925656"/>
                  <a:pt x="289084" y="1910416"/>
                </a:cubicBezTo>
                <a:cubicBezTo>
                  <a:pt x="279559" y="1898986"/>
                  <a:pt x="270034" y="1887556"/>
                  <a:pt x="259556" y="1877079"/>
                </a:cubicBezTo>
                <a:cubicBezTo>
                  <a:pt x="261461" y="1875174"/>
                  <a:pt x="262414" y="1874221"/>
                  <a:pt x="264319" y="1872316"/>
                </a:cubicBezTo>
                <a:cubicBezTo>
                  <a:pt x="267176" y="1874221"/>
                  <a:pt x="270986" y="1877079"/>
                  <a:pt x="278606" y="1881841"/>
                </a:cubicBezTo>
                <a:cubicBezTo>
                  <a:pt x="219551" y="1784686"/>
                  <a:pt x="189071" y="1680864"/>
                  <a:pt x="149066" y="1581804"/>
                </a:cubicBezTo>
                <a:cubicBezTo>
                  <a:pt x="132874" y="1542751"/>
                  <a:pt x="121444" y="1502746"/>
                  <a:pt x="109061" y="1461789"/>
                </a:cubicBezTo>
                <a:cubicBezTo>
                  <a:pt x="106204" y="1451311"/>
                  <a:pt x="105251" y="1439881"/>
                  <a:pt x="106204" y="1429404"/>
                </a:cubicBezTo>
                <a:cubicBezTo>
                  <a:pt x="107156" y="1403686"/>
                  <a:pt x="107156" y="1377969"/>
                  <a:pt x="111919" y="1353204"/>
                </a:cubicBezTo>
                <a:cubicBezTo>
                  <a:pt x="115729" y="1336059"/>
                  <a:pt x="123349" y="1317009"/>
                  <a:pt x="133826" y="1303674"/>
                </a:cubicBezTo>
                <a:cubicBezTo>
                  <a:pt x="167164" y="1260811"/>
                  <a:pt x="190024" y="1213186"/>
                  <a:pt x="206216" y="1160799"/>
                </a:cubicBezTo>
                <a:cubicBezTo>
                  <a:pt x="209074" y="1151274"/>
                  <a:pt x="214789" y="1141749"/>
                  <a:pt x="220504" y="1133176"/>
                </a:cubicBezTo>
                <a:cubicBezTo>
                  <a:pt x="229076" y="1117936"/>
                  <a:pt x="238601" y="1104601"/>
                  <a:pt x="246221" y="1089361"/>
                </a:cubicBezTo>
                <a:cubicBezTo>
                  <a:pt x="264319" y="1055071"/>
                  <a:pt x="282416" y="1020781"/>
                  <a:pt x="299561" y="986491"/>
                </a:cubicBezTo>
                <a:cubicBezTo>
                  <a:pt x="315754" y="955059"/>
                  <a:pt x="330994" y="922674"/>
                  <a:pt x="347186" y="891241"/>
                </a:cubicBezTo>
                <a:cubicBezTo>
                  <a:pt x="355759" y="875049"/>
                  <a:pt x="368141" y="861714"/>
                  <a:pt x="365284" y="840759"/>
                </a:cubicBezTo>
                <a:cubicBezTo>
                  <a:pt x="364331" y="834091"/>
                  <a:pt x="369094" y="824566"/>
                  <a:pt x="372904" y="817899"/>
                </a:cubicBezTo>
                <a:cubicBezTo>
                  <a:pt x="384334" y="795039"/>
                  <a:pt x="396716" y="773131"/>
                  <a:pt x="407194" y="750271"/>
                </a:cubicBezTo>
                <a:cubicBezTo>
                  <a:pt x="416719" y="728364"/>
                  <a:pt x="437674" y="725506"/>
                  <a:pt x="456724" y="719791"/>
                </a:cubicBezTo>
                <a:cubicBezTo>
                  <a:pt x="494824" y="708361"/>
                  <a:pt x="534829" y="699789"/>
                  <a:pt x="571024" y="684549"/>
                </a:cubicBezTo>
                <a:cubicBezTo>
                  <a:pt x="606266" y="670261"/>
                  <a:pt x="638651" y="650259"/>
                  <a:pt x="671036" y="632161"/>
                </a:cubicBezTo>
                <a:cubicBezTo>
                  <a:pt x="676751" y="629304"/>
                  <a:pt x="681514" y="620731"/>
                  <a:pt x="683419" y="614064"/>
                </a:cubicBezTo>
                <a:cubicBezTo>
                  <a:pt x="688181" y="592156"/>
                  <a:pt x="691991" y="570249"/>
                  <a:pt x="693896" y="548341"/>
                </a:cubicBezTo>
                <a:cubicBezTo>
                  <a:pt x="696754" y="512146"/>
                  <a:pt x="698659" y="474999"/>
                  <a:pt x="699611" y="438804"/>
                </a:cubicBezTo>
                <a:cubicBezTo>
                  <a:pt x="699611" y="420706"/>
                  <a:pt x="691991" y="401656"/>
                  <a:pt x="694849" y="383559"/>
                </a:cubicBezTo>
                <a:cubicBezTo>
                  <a:pt x="699611" y="349269"/>
                  <a:pt x="708184" y="314979"/>
                  <a:pt x="717709" y="281641"/>
                </a:cubicBezTo>
                <a:cubicBezTo>
                  <a:pt x="726281" y="250209"/>
                  <a:pt x="736759" y="218776"/>
                  <a:pt x="747236" y="187344"/>
                </a:cubicBezTo>
                <a:cubicBezTo>
                  <a:pt x="750094" y="178771"/>
                  <a:pt x="756761" y="170198"/>
                  <a:pt x="762476" y="163531"/>
                </a:cubicBezTo>
                <a:cubicBezTo>
                  <a:pt x="783431" y="138766"/>
                  <a:pt x="804386" y="115906"/>
                  <a:pt x="824389" y="91141"/>
                </a:cubicBezTo>
                <a:cubicBezTo>
                  <a:pt x="836771" y="75901"/>
                  <a:pt x="845344" y="57804"/>
                  <a:pt x="857726" y="42564"/>
                </a:cubicBezTo>
                <a:cubicBezTo>
                  <a:pt x="861536" y="37801"/>
                  <a:pt x="872014" y="37801"/>
                  <a:pt x="879634" y="35896"/>
                </a:cubicBezTo>
                <a:cubicBezTo>
                  <a:pt x="888206" y="33991"/>
                  <a:pt x="899636" y="34943"/>
                  <a:pt x="904399" y="30181"/>
                </a:cubicBezTo>
                <a:cubicBezTo>
                  <a:pt x="927259" y="7321"/>
                  <a:pt x="952024" y="2558"/>
                  <a:pt x="982504" y="11131"/>
                </a:cubicBezTo>
                <a:cubicBezTo>
                  <a:pt x="1008221" y="18751"/>
                  <a:pt x="1033939" y="16846"/>
                  <a:pt x="1059656" y="31134"/>
                </a:cubicBezTo>
                <a:cubicBezTo>
                  <a:pt x="1139666" y="75901"/>
                  <a:pt x="1187291" y="146386"/>
                  <a:pt x="1208246" y="231159"/>
                </a:cubicBezTo>
                <a:cubicBezTo>
                  <a:pt x="1227296" y="307359"/>
                  <a:pt x="1229201" y="387369"/>
                  <a:pt x="1225391" y="466426"/>
                </a:cubicBezTo>
                <a:cubicBezTo>
                  <a:pt x="1225391" y="470236"/>
                  <a:pt x="1224439" y="473094"/>
                  <a:pt x="1224439" y="476904"/>
                </a:cubicBezTo>
                <a:cubicBezTo>
                  <a:pt x="1239679" y="540721"/>
                  <a:pt x="1229201" y="605491"/>
                  <a:pt x="1233011" y="670261"/>
                </a:cubicBezTo>
                <a:cubicBezTo>
                  <a:pt x="1234916" y="715029"/>
                  <a:pt x="1238726" y="713124"/>
                  <a:pt x="1278731" y="721696"/>
                </a:cubicBezTo>
                <a:cubicBezTo>
                  <a:pt x="1301591" y="726459"/>
                  <a:pt x="1325404" y="725506"/>
                  <a:pt x="1348264" y="732174"/>
                </a:cubicBezTo>
                <a:cubicBezTo>
                  <a:pt x="1360646" y="735031"/>
                  <a:pt x="1373029" y="745509"/>
                  <a:pt x="1381601" y="755986"/>
                </a:cubicBezTo>
                <a:cubicBezTo>
                  <a:pt x="1393031" y="769321"/>
                  <a:pt x="1400651" y="786466"/>
                  <a:pt x="1409224" y="801706"/>
                </a:cubicBezTo>
                <a:cubicBezTo>
                  <a:pt x="1413034" y="807421"/>
                  <a:pt x="1417796" y="814089"/>
                  <a:pt x="1417796" y="820756"/>
                </a:cubicBezTo>
                <a:cubicBezTo>
                  <a:pt x="1414939" y="847426"/>
                  <a:pt x="1433036" y="861714"/>
                  <a:pt x="1447324" y="879811"/>
                </a:cubicBezTo>
                <a:cubicBezTo>
                  <a:pt x="1481614" y="923626"/>
                  <a:pt x="1514951" y="967441"/>
                  <a:pt x="1549241" y="1010304"/>
                </a:cubicBezTo>
                <a:cubicBezTo>
                  <a:pt x="1558766" y="1021734"/>
                  <a:pt x="1570196" y="1032211"/>
                  <a:pt x="1579721" y="1043641"/>
                </a:cubicBezTo>
                <a:cubicBezTo>
                  <a:pt x="1598771" y="1066501"/>
                  <a:pt x="1615916" y="1090314"/>
                  <a:pt x="1634014" y="1114126"/>
                </a:cubicBezTo>
                <a:cubicBezTo>
                  <a:pt x="1670209" y="1160799"/>
                  <a:pt x="1707356" y="1207471"/>
                  <a:pt x="1742599" y="1255096"/>
                </a:cubicBezTo>
                <a:cubicBezTo>
                  <a:pt x="1754981" y="1272241"/>
                  <a:pt x="1763554" y="1293196"/>
                  <a:pt x="1774031" y="1312246"/>
                </a:cubicBezTo>
                <a:cubicBezTo>
                  <a:pt x="1781651" y="1326534"/>
                  <a:pt x="1790224" y="1340821"/>
                  <a:pt x="1797844" y="1354156"/>
                </a:cubicBezTo>
                <a:cubicBezTo>
                  <a:pt x="1800701" y="1359871"/>
                  <a:pt x="1806416" y="1366539"/>
                  <a:pt x="1806416" y="1372254"/>
                </a:cubicBezTo>
                <a:cubicBezTo>
                  <a:pt x="1805464" y="1400829"/>
                  <a:pt x="1807369" y="1429404"/>
                  <a:pt x="1801654" y="1457026"/>
                </a:cubicBezTo>
                <a:cubicBezTo>
                  <a:pt x="1791176" y="1507509"/>
                  <a:pt x="1776889" y="1557991"/>
                  <a:pt x="1762601" y="1607521"/>
                </a:cubicBezTo>
                <a:cubicBezTo>
                  <a:pt x="1756886" y="1627524"/>
                  <a:pt x="1747361" y="1645621"/>
                  <a:pt x="1740694" y="1665624"/>
                </a:cubicBezTo>
                <a:cubicBezTo>
                  <a:pt x="1727359" y="1705629"/>
                  <a:pt x="1714024" y="1746586"/>
                  <a:pt x="1700689" y="1787544"/>
                </a:cubicBezTo>
                <a:cubicBezTo>
                  <a:pt x="1699736" y="1789449"/>
                  <a:pt x="1697831" y="1792306"/>
                  <a:pt x="1698784" y="1793259"/>
                </a:cubicBezTo>
                <a:cubicBezTo>
                  <a:pt x="1713071" y="1820881"/>
                  <a:pt x="1687354" y="1842789"/>
                  <a:pt x="1686401" y="1869459"/>
                </a:cubicBezTo>
                <a:cubicBezTo>
                  <a:pt x="1666399" y="1868506"/>
                  <a:pt x="1658779" y="1881841"/>
                  <a:pt x="1653064" y="1898034"/>
                </a:cubicBezTo>
                <a:cubicBezTo>
                  <a:pt x="1639729" y="1934229"/>
                  <a:pt x="1624489" y="1969471"/>
                  <a:pt x="1609249" y="2004714"/>
                </a:cubicBezTo>
                <a:cubicBezTo>
                  <a:pt x="1601629" y="2023764"/>
                  <a:pt x="1583531" y="2024716"/>
                  <a:pt x="1568291" y="2011381"/>
                </a:cubicBezTo>
                <a:cubicBezTo>
                  <a:pt x="1560671" y="2004714"/>
                  <a:pt x="1548289" y="2002809"/>
                  <a:pt x="1535906" y="1998046"/>
                </a:cubicBezTo>
                <a:cubicBezTo>
                  <a:pt x="1550194" y="1987569"/>
                  <a:pt x="1565434" y="1977091"/>
                  <a:pt x="1582579" y="1964709"/>
                </a:cubicBezTo>
                <a:cubicBezTo>
                  <a:pt x="1554004" y="1935181"/>
                  <a:pt x="1526381" y="1907559"/>
                  <a:pt x="1499711" y="1878984"/>
                </a:cubicBezTo>
                <a:cubicBezTo>
                  <a:pt x="1494949" y="1874221"/>
                  <a:pt x="1491139" y="1870411"/>
                  <a:pt x="1486376" y="1865649"/>
                </a:cubicBezTo>
                <a:cubicBezTo>
                  <a:pt x="1463516" y="1838979"/>
                  <a:pt x="1461611" y="1838026"/>
                  <a:pt x="1426369" y="1834216"/>
                </a:cubicBezTo>
                <a:cubicBezTo>
                  <a:pt x="1443514" y="1858029"/>
                  <a:pt x="1464469" y="1881841"/>
                  <a:pt x="1479709" y="1908511"/>
                </a:cubicBezTo>
                <a:cubicBezTo>
                  <a:pt x="1493044" y="1932324"/>
                  <a:pt x="1502569" y="1958041"/>
                  <a:pt x="1511141" y="1983759"/>
                </a:cubicBezTo>
                <a:cubicBezTo>
                  <a:pt x="1513999" y="1991379"/>
                  <a:pt x="1509236" y="2001856"/>
                  <a:pt x="1507331" y="2011381"/>
                </a:cubicBezTo>
                <a:cubicBezTo>
                  <a:pt x="1499711" y="2009476"/>
                  <a:pt x="1492091" y="2009476"/>
                  <a:pt x="1484471" y="2006619"/>
                </a:cubicBezTo>
                <a:cubicBezTo>
                  <a:pt x="1446371" y="1991379"/>
                  <a:pt x="1442561" y="1993284"/>
                  <a:pt x="1446371" y="2034241"/>
                </a:cubicBezTo>
                <a:cubicBezTo>
                  <a:pt x="1449229" y="2063769"/>
                  <a:pt x="1458754" y="2092344"/>
                  <a:pt x="1463516" y="2120919"/>
                </a:cubicBezTo>
                <a:cubicBezTo>
                  <a:pt x="1468279" y="2147589"/>
                  <a:pt x="1475899" y="2174259"/>
                  <a:pt x="1468279" y="2202834"/>
                </a:cubicBezTo>
                <a:cubicBezTo>
                  <a:pt x="1464469" y="2217121"/>
                  <a:pt x="1473041" y="2235219"/>
                  <a:pt x="1472089" y="2251411"/>
                </a:cubicBezTo>
                <a:cubicBezTo>
                  <a:pt x="1472089" y="2299036"/>
                  <a:pt x="1471136" y="2346661"/>
                  <a:pt x="1468279" y="2393334"/>
                </a:cubicBezTo>
                <a:cubicBezTo>
                  <a:pt x="1464469" y="2463819"/>
                  <a:pt x="1458754" y="2535256"/>
                  <a:pt x="1453991" y="2605741"/>
                </a:cubicBezTo>
                <a:cubicBezTo>
                  <a:pt x="1449229" y="2676226"/>
                  <a:pt x="1443514" y="2745759"/>
                  <a:pt x="1438751" y="2816244"/>
                </a:cubicBezTo>
                <a:cubicBezTo>
                  <a:pt x="1435894" y="2864821"/>
                  <a:pt x="1433989" y="2914351"/>
                  <a:pt x="1432084" y="2962929"/>
                </a:cubicBezTo>
                <a:cubicBezTo>
                  <a:pt x="1429226" y="3047701"/>
                  <a:pt x="1427321" y="3132474"/>
                  <a:pt x="1424464" y="3218199"/>
                </a:cubicBezTo>
                <a:cubicBezTo>
                  <a:pt x="1422559" y="3271539"/>
                  <a:pt x="1416844" y="3325831"/>
                  <a:pt x="1418749" y="3379171"/>
                </a:cubicBezTo>
                <a:cubicBezTo>
                  <a:pt x="1426369" y="3532524"/>
                  <a:pt x="1432084" y="3684924"/>
                  <a:pt x="1428274" y="3838276"/>
                </a:cubicBezTo>
                <a:cubicBezTo>
                  <a:pt x="1426369" y="3898284"/>
                  <a:pt x="1419701" y="3957339"/>
                  <a:pt x="1414939" y="4017346"/>
                </a:cubicBezTo>
                <a:cubicBezTo>
                  <a:pt x="1412081" y="4055446"/>
                  <a:pt x="1410176" y="4092594"/>
                  <a:pt x="1406366" y="4130694"/>
                </a:cubicBezTo>
                <a:cubicBezTo>
                  <a:pt x="1402556" y="4168794"/>
                  <a:pt x="1398746" y="4205941"/>
                  <a:pt x="1394936" y="4244041"/>
                </a:cubicBezTo>
                <a:cubicBezTo>
                  <a:pt x="1393984" y="4253566"/>
                  <a:pt x="1393031" y="4263091"/>
                  <a:pt x="1393031" y="4272616"/>
                </a:cubicBezTo>
                <a:cubicBezTo>
                  <a:pt x="1390174" y="4311669"/>
                  <a:pt x="1388269" y="4350721"/>
                  <a:pt x="1384459" y="4389774"/>
                </a:cubicBezTo>
                <a:cubicBezTo>
                  <a:pt x="1384459" y="4394536"/>
                  <a:pt x="1373981" y="4402156"/>
                  <a:pt x="1368266" y="4402156"/>
                </a:cubicBezTo>
                <a:cubicBezTo>
                  <a:pt x="1348264" y="4404061"/>
                  <a:pt x="1328261" y="4403109"/>
                  <a:pt x="1309211" y="4403109"/>
                </a:cubicBezTo>
                <a:cubicBezTo>
                  <a:pt x="1299686" y="4448829"/>
                  <a:pt x="1286351" y="4459306"/>
                  <a:pt x="1240631" y="4461211"/>
                </a:cubicBezTo>
                <a:cubicBezTo>
                  <a:pt x="1200626" y="4463116"/>
                  <a:pt x="1161574" y="4465974"/>
                  <a:pt x="1121569" y="4468831"/>
                </a:cubicBezTo>
                <a:cubicBezTo>
                  <a:pt x="1104424" y="4469784"/>
                  <a:pt x="1094899" y="4465021"/>
                  <a:pt x="1091089" y="4445971"/>
                </a:cubicBezTo>
                <a:cubicBezTo>
                  <a:pt x="1084421" y="4417396"/>
                  <a:pt x="1073944" y="4388821"/>
                  <a:pt x="1068229" y="4360246"/>
                </a:cubicBezTo>
                <a:cubicBezTo>
                  <a:pt x="1061561" y="4326909"/>
                  <a:pt x="1053941" y="4292619"/>
                  <a:pt x="1052989" y="4259281"/>
                </a:cubicBezTo>
                <a:cubicBezTo>
                  <a:pt x="1052989" y="4238326"/>
                  <a:pt x="1065371" y="4217371"/>
                  <a:pt x="1070134" y="4195464"/>
                </a:cubicBezTo>
                <a:cubicBezTo>
                  <a:pt x="1075849" y="4165936"/>
                  <a:pt x="1082516" y="4136409"/>
                  <a:pt x="1084421" y="4105929"/>
                </a:cubicBezTo>
                <a:cubicBezTo>
                  <a:pt x="1086326" y="4059256"/>
                  <a:pt x="1084421" y="4011631"/>
                  <a:pt x="1085374" y="3964959"/>
                </a:cubicBezTo>
                <a:cubicBezTo>
                  <a:pt x="1086326" y="3898284"/>
                  <a:pt x="1089184" y="3830656"/>
                  <a:pt x="1090136" y="3763981"/>
                </a:cubicBezTo>
                <a:cubicBezTo>
                  <a:pt x="1091089" y="3701116"/>
                  <a:pt x="1090136" y="3638251"/>
                  <a:pt x="1090136" y="3575386"/>
                </a:cubicBezTo>
                <a:cubicBezTo>
                  <a:pt x="1090136" y="3530619"/>
                  <a:pt x="1091089" y="3485851"/>
                  <a:pt x="1091089" y="3440131"/>
                </a:cubicBezTo>
                <a:cubicBezTo>
                  <a:pt x="1091089" y="3425844"/>
                  <a:pt x="1086326" y="3412509"/>
                  <a:pt x="1084421" y="3398221"/>
                </a:cubicBezTo>
                <a:cubicBezTo>
                  <a:pt x="1083469" y="3393459"/>
                  <a:pt x="1083469" y="3388696"/>
                  <a:pt x="1083469" y="3383934"/>
                </a:cubicBezTo>
                <a:cubicBezTo>
                  <a:pt x="1085374" y="3297256"/>
                  <a:pt x="1089184" y="3209626"/>
                  <a:pt x="1088231" y="3122949"/>
                </a:cubicBezTo>
                <a:cubicBezTo>
                  <a:pt x="1087279" y="3051511"/>
                  <a:pt x="1082516" y="2980074"/>
                  <a:pt x="1075849" y="2908636"/>
                </a:cubicBezTo>
                <a:cubicBezTo>
                  <a:pt x="1068229" y="2823864"/>
                  <a:pt x="1058704" y="2739091"/>
                  <a:pt x="1047274" y="2654319"/>
                </a:cubicBezTo>
                <a:cubicBezTo>
                  <a:pt x="1042511" y="2615266"/>
                  <a:pt x="1032986" y="2577166"/>
                  <a:pt x="1026319" y="2539066"/>
                </a:cubicBezTo>
                <a:cubicBezTo>
                  <a:pt x="1024414" y="2529541"/>
                  <a:pt x="1025366" y="2520016"/>
                  <a:pt x="1023461" y="2510491"/>
                </a:cubicBezTo>
                <a:cubicBezTo>
                  <a:pt x="1022509" y="2502871"/>
                  <a:pt x="1017746" y="2496204"/>
                  <a:pt x="1015841" y="2488584"/>
                </a:cubicBezTo>
                <a:cubicBezTo>
                  <a:pt x="1012984" y="2478106"/>
                  <a:pt x="1008221" y="2466676"/>
                  <a:pt x="1009174" y="2457151"/>
                </a:cubicBezTo>
                <a:cubicBezTo>
                  <a:pt x="1013936" y="2425719"/>
                  <a:pt x="1014889" y="2425719"/>
                  <a:pt x="1002506" y="2400001"/>
                </a:cubicBezTo>
                <a:cubicBezTo>
                  <a:pt x="989171" y="2401906"/>
                  <a:pt x="982504" y="2405716"/>
                  <a:pt x="977741" y="2420956"/>
                </a:cubicBezTo>
                <a:cubicBezTo>
                  <a:pt x="952976" y="2509539"/>
                  <a:pt x="930116" y="2598121"/>
                  <a:pt x="898684" y="2683846"/>
                </a:cubicBezTo>
                <a:cubicBezTo>
                  <a:pt x="859631" y="2787669"/>
                  <a:pt x="824389" y="2892444"/>
                  <a:pt x="799624" y="3000076"/>
                </a:cubicBezTo>
                <a:cubicBezTo>
                  <a:pt x="776764" y="3101041"/>
                  <a:pt x="759619" y="3202959"/>
                  <a:pt x="741521" y="3304876"/>
                </a:cubicBezTo>
                <a:cubicBezTo>
                  <a:pt x="736759" y="3330594"/>
                  <a:pt x="739616" y="3358216"/>
                  <a:pt x="736759" y="3384886"/>
                </a:cubicBezTo>
                <a:cubicBezTo>
                  <a:pt x="735806" y="3396316"/>
                  <a:pt x="727234" y="3407746"/>
                  <a:pt x="725329" y="3419176"/>
                </a:cubicBezTo>
                <a:cubicBezTo>
                  <a:pt x="717709" y="3455371"/>
                  <a:pt x="711994" y="3492519"/>
                  <a:pt x="705326" y="3529666"/>
                </a:cubicBezTo>
                <a:cubicBezTo>
                  <a:pt x="696754" y="3573481"/>
                  <a:pt x="687229" y="3617296"/>
                  <a:pt x="679609" y="3662064"/>
                </a:cubicBezTo>
                <a:cubicBezTo>
                  <a:pt x="671036" y="3712546"/>
                  <a:pt x="662464" y="3763029"/>
                  <a:pt x="654844" y="3813511"/>
                </a:cubicBezTo>
                <a:cubicBezTo>
                  <a:pt x="645319" y="3871614"/>
                  <a:pt x="636746" y="3930669"/>
                  <a:pt x="628174" y="3989724"/>
                </a:cubicBezTo>
                <a:cubicBezTo>
                  <a:pt x="622459" y="4024966"/>
                  <a:pt x="617696" y="4060209"/>
                  <a:pt x="611981" y="4096404"/>
                </a:cubicBezTo>
                <a:cubicBezTo>
                  <a:pt x="606266" y="4132599"/>
                  <a:pt x="601504" y="4168794"/>
                  <a:pt x="595789" y="4204989"/>
                </a:cubicBezTo>
                <a:cubicBezTo>
                  <a:pt x="588169" y="4256424"/>
                  <a:pt x="580549" y="4308811"/>
                  <a:pt x="572929" y="4360246"/>
                </a:cubicBezTo>
                <a:cubicBezTo>
                  <a:pt x="572929" y="4362151"/>
                  <a:pt x="571976" y="4364056"/>
                  <a:pt x="571976" y="4365961"/>
                </a:cubicBezTo>
                <a:cubicBezTo>
                  <a:pt x="567214" y="4396441"/>
                  <a:pt x="567214" y="4396441"/>
                  <a:pt x="536734" y="4398346"/>
                </a:cubicBezTo>
                <a:cubicBezTo>
                  <a:pt x="493871" y="4401204"/>
                  <a:pt x="451961" y="4402156"/>
                  <a:pt x="410051" y="4390726"/>
                </a:cubicBezTo>
                <a:cubicBezTo>
                  <a:pt x="397669" y="4386916"/>
                  <a:pt x="384334" y="4386916"/>
                  <a:pt x="377666" y="4404061"/>
                </a:cubicBezTo>
                <a:cubicBezTo>
                  <a:pt x="375761" y="4408824"/>
                  <a:pt x="364331" y="4413586"/>
                  <a:pt x="359569" y="4412634"/>
                </a:cubicBezTo>
                <a:cubicBezTo>
                  <a:pt x="352901" y="4410729"/>
                  <a:pt x="343376" y="4403109"/>
                  <a:pt x="343376" y="4397394"/>
                </a:cubicBezTo>
                <a:cubicBezTo>
                  <a:pt x="343376" y="4379296"/>
                  <a:pt x="331946" y="4377391"/>
                  <a:pt x="319564" y="4374534"/>
                </a:cubicBezTo>
                <a:cubicBezTo>
                  <a:pt x="313849" y="4372629"/>
                  <a:pt x="307181" y="4371676"/>
                  <a:pt x="301466" y="4369771"/>
                </a:cubicBezTo>
                <a:cubicBezTo>
                  <a:pt x="286226" y="4364056"/>
                  <a:pt x="279559" y="4370724"/>
                  <a:pt x="276701" y="4385011"/>
                </a:cubicBezTo>
                <a:cubicBezTo>
                  <a:pt x="266224" y="4432636"/>
                  <a:pt x="249079" y="4446924"/>
                  <a:pt x="198596" y="4448829"/>
                </a:cubicBezTo>
                <a:cubicBezTo>
                  <a:pt x="158591" y="4449781"/>
                  <a:pt x="117634" y="4452639"/>
                  <a:pt x="78581" y="4447876"/>
                </a:cubicBezTo>
                <a:cubicBezTo>
                  <a:pt x="53816" y="4445019"/>
                  <a:pt x="23336" y="4448829"/>
                  <a:pt x="7144" y="4419301"/>
                </a:cubicBezTo>
                <a:cubicBezTo>
                  <a:pt x="10001" y="4402156"/>
                  <a:pt x="10001" y="4390726"/>
                  <a:pt x="10001" y="4380249"/>
                </a:cubicBezTo>
                <a:close/>
                <a:moveTo>
                  <a:pt x="705326" y="762654"/>
                </a:moveTo>
                <a:cubicBezTo>
                  <a:pt x="711041" y="774084"/>
                  <a:pt x="719614" y="783609"/>
                  <a:pt x="719614" y="792181"/>
                </a:cubicBezTo>
                <a:cubicBezTo>
                  <a:pt x="718661" y="812184"/>
                  <a:pt x="727234" y="826471"/>
                  <a:pt x="739616" y="840759"/>
                </a:cubicBezTo>
                <a:cubicBezTo>
                  <a:pt x="746284" y="848379"/>
                  <a:pt x="751046" y="857904"/>
                  <a:pt x="752951" y="867429"/>
                </a:cubicBezTo>
                <a:cubicBezTo>
                  <a:pt x="756761" y="893146"/>
                  <a:pt x="758666" y="919816"/>
                  <a:pt x="760571" y="945534"/>
                </a:cubicBezTo>
                <a:cubicBezTo>
                  <a:pt x="765334" y="999826"/>
                  <a:pt x="768191" y="1055071"/>
                  <a:pt x="775811" y="1109364"/>
                </a:cubicBezTo>
                <a:cubicBezTo>
                  <a:pt x="789146" y="1206519"/>
                  <a:pt x="821531" y="1297006"/>
                  <a:pt x="866299" y="1383684"/>
                </a:cubicBezTo>
                <a:cubicBezTo>
                  <a:pt x="872966" y="1397019"/>
                  <a:pt x="880586" y="1410354"/>
                  <a:pt x="890111" y="1427499"/>
                </a:cubicBezTo>
                <a:cubicBezTo>
                  <a:pt x="899636" y="1404639"/>
                  <a:pt x="907256" y="1387494"/>
                  <a:pt x="914876" y="1369396"/>
                </a:cubicBezTo>
                <a:cubicBezTo>
                  <a:pt x="945356" y="1291291"/>
                  <a:pt x="974884" y="1213186"/>
                  <a:pt x="1006316" y="1135081"/>
                </a:cubicBezTo>
                <a:cubicBezTo>
                  <a:pt x="1022509" y="1094124"/>
                  <a:pt x="1042511" y="1055071"/>
                  <a:pt x="1058704" y="1014114"/>
                </a:cubicBezTo>
                <a:cubicBezTo>
                  <a:pt x="1063466" y="1002684"/>
                  <a:pt x="1061561" y="987444"/>
                  <a:pt x="1060609" y="974109"/>
                </a:cubicBezTo>
                <a:cubicBezTo>
                  <a:pt x="1058704" y="943629"/>
                  <a:pt x="1054894" y="912196"/>
                  <a:pt x="1052989" y="881716"/>
                </a:cubicBezTo>
                <a:cubicBezTo>
                  <a:pt x="1052989" y="876001"/>
                  <a:pt x="1058704" y="865524"/>
                  <a:pt x="1063466" y="863619"/>
                </a:cubicBezTo>
                <a:cubicBezTo>
                  <a:pt x="1091089" y="852189"/>
                  <a:pt x="1113949" y="835996"/>
                  <a:pt x="1126331" y="804564"/>
                </a:cubicBezTo>
                <a:cubicBezTo>
                  <a:pt x="1145381" y="835996"/>
                  <a:pt x="1173956" y="844569"/>
                  <a:pt x="1206341" y="850284"/>
                </a:cubicBezTo>
                <a:cubicBezTo>
                  <a:pt x="1192054" y="790276"/>
                  <a:pt x="1109186" y="661689"/>
                  <a:pt x="1067276" y="633114"/>
                </a:cubicBezTo>
                <a:cubicBezTo>
                  <a:pt x="1054894" y="656926"/>
                  <a:pt x="1046321" y="680739"/>
                  <a:pt x="1049179" y="710266"/>
                </a:cubicBezTo>
                <a:cubicBezTo>
                  <a:pt x="1051084" y="732174"/>
                  <a:pt x="1044416" y="755034"/>
                  <a:pt x="1040606" y="776941"/>
                </a:cubicBezTo>
                <a:cubicBezTo>
                  <a:pt x="1038701" y="789324"/>
                  <a:pt x="1033939" y="800754"/>
                  <a:pt x="1030129" y="814089"/>
                </a:cubicBezTo>
                <a:cubicBezTo>
                  <a:pt x="1008221" y="813136"/>
                  <a:pt x="1000601" y="831234"/>
                  <a:pt x="997744" y="848379"/>
                </a:cubicBezTo>
                <a:cubicBezTo>
                  <a:pt x="986314" y="908386"/>
                  <a:pt x="935831" y="942676"/>
                  <a:pt x="904399" y="990301"/>
                </a:cubicBezTo>
                <a:cubicBezTo>
                  <a:pt x="903446" y="992206"/>
                  <a:pt x="899636" y="992206"/>
                  <a:pt x="897731" y="993159"/>
                </a:cubicBezTo>
                <a:cubicBezTo>
                  <a:pt x="891064" y="973156"/>
                  <a:pt x="888206" y="952201"/>
                  <a:pt x="878681" y="936009"/>
                </a:cubicBezTo>
                <a:cubicBezTo>
                  <a:pt x="861536" y="908386"/>
                  <a:pt x="838676" y="883621"/>
                  <a:pt x="818674" y="856951"/>
                </a:cubicBezTo>
                <a:cubicBezTo>
                  <a:pt x="809149" y="844569"/>
                  <a:pt x="797719" y="835044"/>
                  <a:pt x="780574" y="843616"/>
                </a:cubicBezTo>
                <a:cubicBezTo>
                  <a:pt x="735806" y="768369"/>
                  <a:pt x="741521" y="683596"/>
                  <a:pt x="797719" y="592156"/>
                </a:cubicBezTo>
                <a:cubicBezTo>
                  <a:pt x="740569" y="601681"/>
                  <a:pt x="645319" y="736936"/>
                  <a:pt x="634841" y="825519"/>
                </a:cubicBezTo>
                <a:cubicBezTo>
                  <a:pt x="658654" y="805516"/>
                  <a:pt x="680561" y="786466"/>
                  <a:pt x="705326" y="762654"/>
                </a:cubicBezTo>
                <a:close/>
                <a:moveTo>
                  <a:pt x="1273969" y="1329391"/>
                </a:moveTo>
                <a:cubicBezTo>
                  <a:pt x="1276826" y="1338916"/>
                  <a:pt x="1278731" y="1347489"/>
                  <a:pt x="1280636" y="1357014"/>
                </a:cubicBezTo>
                <a:cubicBezTo>
                  <a:pt x="1285399" y="1378921"/>
                  <a:pt x="1291114" y="1401781"/>
                  <a:pt x="1294924" y="1423689"/>
                </a:cubicBezTo>
                <a:cubicBezTo>
                  <a:pt x="1302544" y="1467504"/>
                  <a:pt x="1308259" y="1512271"/>
                  <a:pt x="1315879" y="1556086"/>
                </a:cubicBezTo>
                <a:cubicBezTo>
                  <a:pt x="1322546" y="1594186"/>
                  <a:pt x="1334929" y="1631334"/>
                  <a:pt x="1337786" y="1669434"/>
                </a:cubicBezTo>
                <a:cubicBezTo>
                  <a:pt x="1340644" y="1708486"/>
                  <a:pt x="1354931" y="1741824"/>
                  <a:pt x="1370171" y="1777066"/>
                </a:cubicBezTo>
                <a:cubicBezTo>
                  <a:pt x="1385411" y="1810404"/>
                  <a:pt x="1405414" y="1822786"/>
                  <a:pt x="1441609" y="1820881"/>
                </a:cubicBezTo>
                <a:cubicBezTo>
                  <a:pt x="1461611" y="1819929"/>
                  <a:pt x="1470184" y="1813261"/>
                  <a:pt x="1473041" y="1796116"/>
                </a:cubicBezTo>
                <a:cubicBezTo>
                  <a:pt x="1477804" y="1759921"/>
                  <a:pt x="1494949" y="1729441"/>
                  <a:pt x="1516856" y="1700866"/>
                </a:cubicBezTo>
                <a:cubicBezTo>
                  <a:pt x="1524476" y="1691341"/>
                  <a:pt x="1534954" y="1682769"/>
                  <a:pt x="1537811" y="1671339"/>
                </a:cubicBezTo>
                <a:cubicBezTo>
                  <a:pt x="1543526" y="1653241"/>
                  <a:pt x="1541621" y="1633239"/>
                  <a:pt x="1547336" y="1614189"/>
                </a:cubicBezTo>
                <a:cubicBezTo>
                  <a:pt x="1551146" y="1599901"/>
                  <a:pt x="1560671" y="1586566"/>
                  <a:pt x="1568291" y="1573231"/>
                </a:cubicBezTo>
                <a:cubicBezTo>
                  <a:pt x="1571149" y="1568469"/>
                  <a:pt x="1576864" y="1562754"/>
                  <a:pt x="1575911" y="1558944"/>
                </a:cubicBezTo>
                <a:cubicBezTo>
                  <a:pt x="1570196" y="1522749"/>
                  <a:pt x="1572101" y="1486554"/>
                  <a:pt x="1582579" y="1450359"/>
                </a:cubicBezTo>
                <a:cubicBezTo>
                  <a:pt x="1583531" y="1446549"/>
                  <a:pt x="1581626" y="1438929"/>
                  <a:pt x="1577816" y="1436071"/>
                </a:cubicBezTo>
                <a:cubicBezTo>
                  <a:pt x="1541621" y="1396066"/>
                  <a:pt x="1504474" y="1357966"/>
                  <a:pt x="1470184" y="1317009"/>
                </a:cubicBezTo>
                <a:cubicBezTo>
                  <a:pt x="1442561" y="1283671"/>
                  <a:pt x="1419701" y="1247476"/>
                  <a:pt x="1383506" y="1220806"/>
                </a:cubicBezTo>
                <a:cubicBezTo>
                  <a:pt x="1371124" y="1212234"/>
                  <a:pt x="1363504" y="1207471"/>
                  <a:pt x="1353026" y="1221759"/>
                </a:cubicBezTo>
                <a:cubicBezTo>
                  <a:pt x="1329214" y="1253191"/>
                  <a:pt x="1304449" y="1283671"/>
                  <a:pt x="1280636" y="1315104"/>
                </a:cubicBezTo>
                <a:cubicBezTo>
                  <a:pt x="1276826" y="1318914"/>
                  <a:pt x="1275874" y="1324629"/>
                  <a:pt x="1273969" y="1329391"/>
                </a:cubicBezTo>
                <a:close/>
                <a:moveTo>
                  <a:pt x="599599" y="1884699"/>
                </a:moveTo>
                <a:cubicBezTo>
                  <a:pt x="601504" y="1883746"/>
                  <a:pt x="602456" y="1882794"/>
                  <a:pt x="604361" y="1880889"/>
                </a:cubicBezTo>
                <a:cubicBezTo>
                  <a:pt x="601504" y="1873269"/>
                  <a:pt x="599599" y="1865649"/>
                  <a:pt x="596741" y="1858029"/>
                </a:cubicBezTo>
                <a:cubicBezTo>
                  <a:pt x="581501" y="1814214"/>
                  <a:pt x="580549" y="1767541"/>
                  <a:pt x="581501" y="1721821"/>
                </a:cubicBezTo>
                <a:cubicBezTo>
                  <a:pt x="582454" y="1705629"/>
                  <a:pt x="586264" y="1688484"/>
                  <a:pt x="583406" y="1673244"/>
                </a:cubicBezTo>
                <a:cubicBezTo>
                  <a:pt x="577691" y="1645621"/>
                  <a:pt x="567214" y="1618951"/>
                  <a:pt x="558641" y="1591329"/>
                </a:cubicBezTo>
                <a:cubicBezTo>
                  <a:pt x="556736" y="1583709"/>
                  <a:pt x="554831" y="1576089"/>
                  <a:pt x="555784" y="1568469"/>
                </a:cubicBezTo>
                <a:cubicBezTo>
                  <a:pt x="561499" y="1517034"/>
                  <a:pt x="547211" y="1469409"/>
                  <a:pt x="531019" y="1421784"/>
                </a:cubicBezTo>
                <a:cubicBezTo>
                  <a:pt x="521494" y="1392256"/>
                  <a:pt x="511016" y="1362729"/>
                  <a:pt x="503396" y="1333201"/>
                </a:cubicBezTo>
                <a:cubicBezTo>
                  <a:pt x="495776" y="1300816"/>
                  <a:pt x="491014" y="1268431"/>
                  <a:pt x="484346" y="1236046"/>
                </a:cubicBezTo>
                <a:cubicBezTo>
                  <a:pt x="482441" y="1228426"/>
                  <a:pt x="476726" y="1222711"/>
                  <a:pt x="472916" y="1215091"/>
                </a:cubicBezTo>
                <a:cubicBezTo>
                  <a:pt x="465296" y="1218901"/>
                  <a:pt x="454819" y="1221759"/>
                  <a:pt x="451009" y="1228426"/>
                </a:cubicBezTo>
                <a:cubicBezTo>
                  <a:pt x="443389" y="1241761"/>
                  <a:pt x="439579" y="1257954"/>
                  <a:pt x="431959" y="1271289"/>
                </a:cubicBezTo>
                <a:cubicBezTo>
                  <a:pt x="414814" y="1302721"/>
                  <a:pt x="402431" y="1339869"/>
                  <a:pt x="375761" y="1361776"/>
                </a:cubicBezTo>
                <a:cubicBezTo>
                  <a:pt x="339566" y="1390351"/>
                  <a:pt x="345281" y="1431309"/>
                  <a:pt x="330994" y="1464646"/>
                </a:cubicBezTo>
                <a:cubicBezTo>
                  <a:pt x="330041" y="1466551"/>
                  <a:pt x="332899" y="1470361"/>
                  <a:pt x="333851" y="1471314"/>
                </a:cubicBezTo>
                <a:cubicBezTo>
                  <a:pt x="354806" y="1492269"/>
                  <a:pt x="355759" y="1517986"/>
                  <a:pt x="353854" y="1544656"/>
                </a:cubicBezTo>
                <a:cubicBezTo>
                  <a:pt x="353854" y="1552276"/>
                  <a:pt x="356711" y="1563706"/>
                  <a:pt x="361474" y="1568469"/>
                </a:cubicBezTo>
                <a:cubicBezTo>
                  <a:pt x="385286" y="1593234"/>
                  <a:pt x="392906" y="1622761"/>
                  <a:pt x="390049" y="1656099"/>
                </a:cubicBezTo>
                <a:cubicBezTo>
                  <a:pt x="389096" y="1662766"/>
                  <a:pt x="391001" y="1671339"/>
                  <a:pt x="395764" y="1677054"/>
                </a:cubicBezTo>
                <a:cubicBezTo>
                  <a:pt x="431006" y="1721821"/>
                  <a:pt x="456724" y="1772304"/>
                  <a:pt x="474821" y="1826596"/>
                </a:cubicBezTo>
                <a:cubicBezTo>
                  <a:pt x="479584" y="1842789"/>
                  <a:pt x="489109" y="1853266"/>
                  <a:pt x="507206" y="1858029"/>
                </a:cubicBezTo>
                <a:cubicBezTo>
                  <a:pt x="524351" y="1861839"/>
                  <a:pt x="539591" y="1874221"/>
                  <a:pt x="558641" y="1866601"/>
                </a:cubicBezTo>
                <a:cubicBezTo>
                  <a:pt x="562451" y="1865649"/>
                  <a:pt x="568166" y="1870411"/>
                  <a:pt x="573881" y="1872316"/>
                </a:cubicBezTo>
                <a:cubicBezTo>
                  <a:pt x="584359" y="1877079"/>
                  <a:pt x="591979" y="1880889"/>
                  <a:pt x="599599" y="1884699"/>
                </a:cubicBezTo>
                <a:close/>
                <a:moveTo>
                  <a:pt x="930116" y="1638954"/>
                </a:moveTo>
                <a:cubicBezTo>
                  <a:pt x="932974" y="1620856"/>
                  <a:pt x="914876" y="1615141"/>
                  <a:pt x="905351" y="1617046"/>
                </a:cubicBezTo>
                <a:cubicBezTo>
                  <a:pt x="894874" y="1619904"/>
                  <a:pt x="883444" y="1634191"/>
                  <a:pt x="880586" y="1644669"/>
                </a:cubicBezTo>
                <a:cubicBezTo>
                  <a:pt x="877729" y="1657051"/>
                  <a:pt x="887254" y="1669434"/>
                  <a:pt x="903446" y="1670386"/>
                </a:cubicBezTo>
                <a:cubicBezTo>
                  <a:pt x="917734" y="1671339"/>
                  <a:pt x="930116" y="1657051"/>
                  <a:pt x="930116" y="1638954"/>
                </a:cubicBezTo>
                <a:close/>
                <a:moveTo>
                  <a:pt x="912019" y="1539894"/>
                </a:moveTo>
                <a:cubicBezTo>
                  <a:pt x="911066" y="1525606"/>
                  <a:pt x="909161" y="1509414"/>
                  <a:pt x="889159" y="1510366"/>
                </a:cubicBezTo>
                <a:cubicBezTo>
                  <a:pt x="873919" y="1510366"/>
                  <a:pt x="871061" y="1522749"/>
                  <a:pt x="871061" y="1535131"/>
                </a:cubicBezTo>
                <a:cubicBezTo>
                  <a:pt x="871061" y="1549419"/>
                  <a:pt x="875824" y="1563706"/>
                  <a:pt x="892969" y="1563706"/>
                </a:cubicBezTo>
                <a:cubicBezTo>
                  <a:pt x="908209" y="1563706"/>
                  <a:pt x="912971" y="1553229"/>
                  <a:pt x="912019" y="1539894"/>
                </a:cubicBezTo>
                <a:close/>
                <a:moveTo>
                  <a:pt x="918686" y="1769446"/>
                </a:moveTo>
                <a:cubicBezTo>
                  <a:pt x="931069" y="1758016"/>
                  <a:pt x="943451" y="1751349"/>
                  <a:pt x="946309" y="1741824"/>
                </a:cubicBezTo>
                <a:cubicBezTo>
                  <a:pt x="947261" y="1736109"/>
                  <a:pt x="934879" y="1723726"/>
                  <a:pt x="926306" y="1718964"/>
                </a:cubicBezTo>
                <a:cubicBezTo>
                  <a:pt x="914876" y="1713249"/>
                  <a:pt x="895826" y="1726584"/>
                  <a:pt x="897731" y="1738014"/>
                </a:cubicBezTo>
                <a:cubicBezTo>
                  <a:pt x="899636" y="1747539"/>
                  <a:pt x="908209" y="1756111"/>
                  <a:pt x="918686" y="1769446"/>
                </a:cubicBezTo>
                <a:close/>
              </a:path>
            </a:pathLst>
          </a:custGeom>
          <a:solidFill>
            <a:schemeClr val="accent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51" name="Graphic 14">
            <a:extLst>
              <a:ext uri="{FF2B5EF4-FFF2-40B4-BE49-F238E27FC236}">
                <a16:creationId xmlns:a16="http://schemas.microsoft.com/office/drawing/2014/main" id="{46946DD1-4DE9-4011-ACEA-EA5AF2F7FC16}"/>
              </a:ext>
            </a:extLst>
          </p:cNvPr>
          <p:cNvGrpSpPr/>
          <p:nvPr/>
        </p:nvGrpSpPr>
        <p:grpSpPr>
          <a:xfrm>
            <a:off x="497897" y="3941381"/>
            <a:ext cx="3505199" cy="2756899"/>
            <a:chOff x="2444748" y="555045"/>
            <a:chExt cx="7282048" cy="5727454"/>
          </a:xfrm>
        </p:grpSpPr>
        <p:sp>
          <p:nvSpPr>
            <p:cNvPr id="52" name="Freeform: Shape 51">
              <a:extLst>
                <a:ext uri="{FF2B5EF4-FFF2-40B4-BE49-F238E27FC236}">
                  <a16:creationId xmlns:a16="http://schemas.microsoft.com/office/drawing/2014/main" id="{F0B805AA-F90C-4E0B-BCB6-A3A955008E79}"/>
                </a:ext>
              </a:extLst>
            </p:cNvPr>
            <p:cNvSpPr/>
            <p:nvPr/>
          </p:nvSpPr>
          <p:spPr>
            <a:xfrm>
              <a:off x="4964693" y="5443837"/>
              <a:ext cx="2168250" cy="818208"/>
            </a:xfrm>
            <a:custGeom>
              <a:avLst/>
              <a:gdLst>
                <a:gd name="connsiteX0" fmla="*/ 1941333 w 2168250"/>
                <a:gd name="connsiteY0" fmla="*/ 525699 h 818207"/>
                <a:gd name="connsiteX1" fmla="*/ 1785874 w 2168250"/>
                <a:gd name="connsiteY1" fmla="*/ 30683 h 818207"/>
                <a:gd name="connsiteX2" fmla="*/ 1114943 w 2168250"/>
                <a:gd name="connsiteY2" fmla="*/ 30683 h 818207"/>
                <a:gd name="connsiteX3" fmla="*/ 1065851 w 2168250"/>
                <a:gd name="connsiteY3" fmla="*/ 30683 h 818207"/>
                <a:gd name="connsiteX4" fmla="*/ 390830 w 2168250"/>
                <a:gd name="connsiteY4" fmla="*/ 30683 h 818207"/>
                <a:gd name="connsiteX5" fmla="*/ 235370 w 2168250"/>
                <a:gd name="connsiteY5" fmla="*/ 525699 h 818207"/>
                <a:gd name="connsiteX6" fmla="*/ 259916 w 2168250"/>
                <a:gd name="connsiteY6" fmla="*/ 816162 h 818207"/>
                <a:gd name="connsiteX7" fmla="*/ 1065851 w 2168250"/>
                <a:gd name="connsiteY7" fmla="*/ 816162 h 818207"/>
                <a:gd name="connsiteX8" fmla="*/ 1114943 w 2168250"/>
                <a:gd name="connsiteY8" fmla="*/ 816162 h 818207"/>
                <a:gd name="connsiteX9" fmla="*/ 1920878 w 2168250"/>
                <a:gd name="connsiteY9" fmla="*/ 816162 h 818207"/>
                <a:gd name="connsiteX10" fmla="*/ 1941333 w 2168250"/>
                <a:gd name="connsiteY10" fmla="*/ 525699 h 8182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168250" h="818207">
                  <a:moveTo>
                    <a:pt x="1941333" y="525699"/>
                  </a:moveTo>
                  <a:cubicBezTo>
                    <a:pt x="1789965" y="370239"/>
                    <a:pt x="1785874" y="30683"/>
                    <a:pt x="1785874" y="30683"/>
                  </a:cubicBezTo>
                  <a:lnTo>
                    <a:pt x="1114943" y="30683"/>
                  </a:lnTo>
                  <a:lnTo>
                    <a:pt x="1065851" y="30683"/>
                  </a:lnTo>
                  <a:lnTo>
                    <a:pt x="390830" y="30683"/>
                  </a:lnTo>
                  <a:cubicBezTo>
                    <a:pt x="390830" y="30683"/>
                    <a:pt x="386739" y="366148"/>
                    <a:pt x="235370" y="525699"/>
                  </a:cubicBezTo>
                  <a:cubicBezTo>
                    <a:pt x="84002" y="681158"/>
                    <a:pt x="-149188" y="816162"/>
                    <a:pt x="259916" y="816162"/>
                  </a:cubicBezTo>
                  <a:cubicBezTo>
                    <a:pt x="587199" y="816162"/>
                    <a:pt x="939029" y="816162"/>
                    <a:pt x="1065851" y="816162"/>
                  </a:cubicBezTo>
                  <a:cubicBezTo>
                    <a:pt x="1098579" y="816162"/>
                    <a:pt x="1114943" y="816162"/>
                    <a:pt x="1114943" y="816162"/>
                  </a:cubicBezTo>
                  <a:cubicBezTo>
                    <a:pt x="1245857" y="816162"/>
                    <a:pt x="1597686" y="816162"/>
                    <a:pt x="1920878" y="816162"/>
                  </a:cubicBezTo>
                  <a:cubicBezTo>
                    <a:pt x="2329982" y="816162"/>
                    <a:pt x="2092702" y="681158"/>
                    <a:pt x="1941333" y="525699"/>
                  </a:cubicBezTo>
                  <a:close/>
                </a:path>
              </a:pathLst>
            </a:custGeom>
            <a:gradFill>
              <a:gsLst>
                <a:gs pos="0">
                  <a:schemeClr val="bg1">
                    <a:lumMod val="75000"/>
                  </a:schemeClr>
                </a:gs>
                <a:gs pos="53000">
                  <a:schemeClr val="bg1">
                    <a:lumMod val="85000"/>
                  </a:schemeClr>
                </a:gs>
                <a:gs pos="83000">
                  <a:schemeClr val="bg1">
                    <a:lumMod val="7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6200000" scaled="0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3" name="Freeform: Shape 52">
              <a:extLst>
                <a:ext uri="{FF2B5EF4-FFF2-40B4-BE49-F238E27FC236}">
                  <a16:creationId xmlns:a16="http://schemas.microsoft.com/office/drawing/2014/main" id="{A208009C-27A5-45DB-AE62-0FE0D37D100C}"/>
                </a:ext>
              </a:extLst>
            </p:cNvPr>
            <p:cNvSpPr/>
            <p:nvPr/>
          </p:nvSpPr>
          <p:spPr>
            <a:xfrm>
              <a:off x="2444748" y="555045"/>
              <a:ext cx="7282048" cy="4950157"/>
            </a:xfrm>
            <a:custGeom>
              <a:avLst/>
              <a:gdLst>
                <a:gd name="connsiteX0" fmla="*/ 7038632 w 7282048"/>
                <a:gd name="connsiteY0" fmla="*/ 30683 h 4950157"/>
                <a:gd name="connsiteX1" fmla="*/ 3704436 w 7282048"/>
                <a:gd name="connsiteY1" fmla="*/ 30683 h 4950157"/>
                <a:gd name="connsiteX2" fmla="*/ 3589886 w 7282048"/>
                <a:gd name="connsiteY2" fmla="*/ 30683 h 4950157"/>
                <a:gd name="connsiteX3" fmla="*/ 259781 w 7282048"/>
                <a:gd name="connsiteY3" fmla="*/ 30683 h 4950157"/>
                <a:gd name="connsiteX4" fmla="*/ 30683 w 7282048"/>
                <a:gd name="connsiteY4" fmla="*/ 259781 h 4950157"/>
                <a:gd name="connsiteX5" fmla="*/ 30683 w 7282048"/>
                <a:gd name="connsiteY5" fmla="*/ 4698558 h 4950157"/>
                <a:gd name="connsiteX6" fmla="*/ 239326 w 7282048"/>
                <a:gd name="connsiteY6" fmla="*/ 4931748 h 4950157"/>
                <a:gd name="connsiteX7" fmla="*/ 7042723 w 7282048"/>
                <a:gd name="connsiteY7" fmla="*/ 4931748 h 4950157"/>
                <a:gd name="connsiteX8" fmla="*/ 7251366 w 7282048"/>
                <a:gd name="connsiteY8" fmla="*/ 4698558 h 4950157"/>
                <a:gd name="connsiteX9" fmla="*/ 7251366 w 7282048"/>
                <a:gd name="connsiteY9" fmla="*/ 259781 h 4950157"/>
                <a:gd name="connsiteX10" fmla="*/ 7038632 w 7282048"/>
                <a:gd name="connsiteY10" fmla="*/ 30683 h 49501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7282048" h="4950157">
                  <a:moveTo>
                    <a:pt x="7038632" y="30683"/>
                  </a:moveTo>
                  <a:lnTo>
                    <a:pt x="3704436" y="30683"/>
                  </a:lnTo>
                  <a:lnTo>
                    <a:pt x="3589886" y="30683"/>
                  </a:lnTo>
                  <a:lnTo>
                    <a:pt x="259781" y="30683"/>
                  </a:lnTo>
                  <a:cubicBezTo>
                    <a:pt x="141141" y="30683"/>
                    <a:pt x="30683" y="128868"/>
                    <a:pt x="30683" y="259781"/>
                  </a:cubicBezTo>
                  <a:lnTo>
                    <a:pt x="30683" y="4698558"/>
                  </a:lnTo>
                  <a:cubicBezTo>
                    <a:pt x="30683" y="4829472"/>
                    <a:pt x="124777" y="4931748"/>
                    <a:pt x="239326" y="4931748"/>
                  </a:cubicBezTo>
                  <a:lnTo>
                    <a:pt x="7042723" y="4931748"/>
                  </a:lnTo>
                  <a:cubicBezTo>
                    <a:pt x="7157272" y="4931748"/>
                    <a:pt x="7251366" y="4825380"/>
                    <a:pt x="7251366" y="4698558"/>
                  </a:cubicBezTo>
                  <a:lnTo>
                    <a:pt x="7251366" y="259781"/>
                  </a:lnTo>
                  <a:cubicBezTo>
                    <a:pt x="7251366" y="128868"/>
                    <a:pt x="7157272" y="30683"/>
                    <a:pt x="7038632" y="30683"/>
                  </a:cubicBezTo>
                  <a:close/>
                </a:path>
              </a:pathLst>
            </a:custGeom>
            <a:solidFill>
              <a:srgbClr val="99999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54" name="Freeform: Shape 53">
              <a:extLst>
                <a:ext uri="{FF2B5EF4-FFF2-40B4-BE49-F238E27FC236}">
                  <a16:creationId xmlns:a16="http://schemas.microsoft.com/office/drawing/2014/main" id="{CD41E5DB-E355-4D23-9B80-1BF0C2CD3B6B}"/>
                </a:ext>
              </a:extLst>
            </p:cNvPr>
            <p:cNvSpPr/>
            <p:nvPr/>
          </p:nvSpPr>
          <p:spPr>
            <a:xfrm>
              <a:off x="8706599" y="5435655"/>
              <a:ext cx="490925" cy="81821"/>
            </a:xfrm>
            <a:custGeom>
              <a:avLst/>
              <a:gdLst>
                <a:gd name="connsiteX0" fmla="*/ 32212 w 490924"/>
                <a:gd name="connsiteY0" fmla="*/ 30683 h 81820"/>
                <a:gd name="connsiteX1" fmla="*/ 64939 w 490924"/>
                <a:gd name="connsiteY1" fmla="*/ 71593 h 81820"/>
                <a:gd name="connsiteX2" fmla="*/ 461771 w 490924"/>
                <a:gd name="connsiteY2" fmla="*/ 71593 h 81820"/>
                <a:gd name="connsiteX3" fmla="*/ 498590 w 490924"/>
                <a:gd name="connsiteY3" fmla="*/ 30683 h 81820"/>
                <a:gd name="connsiteX4" fmla="*/ 32212 w 490924"/>
                <a:gd name="connsiteY4" fmla="*/ 30683 h 818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0924" h="81820">
                  <a:moveTo>
                    <a:pt x="32212" y="30683"/>
                  </a:moveTo>
                  <a:cubicBezTo>
                    <a:pt x="32212" y="30683"/>
                    <a:pt x="19938" y="67502"/>
                    <a:pt x="64939" y="71593"/>
                  </a:cubicBezTo>
                  <a:lnTo>
                    <a:pt x="461771" y="71593"/>
                  </a:lnTo>
                  <a:cubicBezTo>
                    <a:pt x="461771" y="71593"/>
                    <a:pt x="502681" y="75684"/>
                    <a:pt x="498590" y="30683"/>
                  </a:cubicBezTo>
                  <a:lnTo>
                    <a:pt x="32212" y="30683"/>
                  </a:lnTo>
                  <a:close/>
                </a:path>
              </a:pathLst>
            </a:custGeom>
            <a:solidFill>
              <a:srgbClr val="99999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5" name="Freeform: Shape 54">
              <a:extLst>
                <a:ext uri="{FF2B5EF4-FFF2-40B4-BE49-F238E27FC236}">
                  <a16:creationId xmlns:a16="http://schemas.microsoft.com/office/drawing/2014/main" id="{39373967-8D7B-482D-8907-81FD146F0F31}"/>
                </a:ext>
              </a:extLst>
            </p:cNvPr>
            <p:cNvSpPr/>
            <p:nvPr/>
          </p:nvSpPr>
          <p:spPr>
            <a:xfrm>
              <a:off x="2481568" y="595956"/>
              <a:ext cx="7200228" cy="4336501"/>
            </a:xfrm>
            <a:custGeom>
              <a:avLst/>
              <a:gdLst>
                <a:gd name="connsiteX0" fmla="*/ 6973175 w 7200227"/>
                <a:gd name="connsiteY0" fmla="*/ 30683 h 4336501"/>
                <a:gd name="connsiteX1" fmla="*/ 3671707 w 7200227"/>
                <a:gd name="connsiteY1" fmla="*/ 30683 h 4336501"/>
                <a:gd name="connsiteX2" fmla="*/ 3561249 w 7200227"/>
                <a:gd name="connsiteY2" fmla="*/ 30683 h 4336501"/>
                <a:gd name="connsiteX3" fmla="*/ 259781 w 7200227"/>
                <a:gd name="connsiteY3" fmla="*/ 30683 h 4336501"/>
                <a:gd name="connsiteX4" fmla="*/ 30683 w 7200227"/>
                <a:gd name="connsiteY4" fmla="*/ 231144 h 4336501"/>
                <a:gd name="connsiteX5" fmla="*/ 30683 w 7200227"/>
                <a:gd name="connsiteY5" fmla="*/ 4330365 h 4336501"/>
                <a:gd name="connsiteX6" fmla="*/ 7185909 w 7200227"/>
                <a:gd name="connsiteY6" fmla="*/ 4330365 h 4336501"/>
                <a:gd name="connsiteX7" fmla="*/ 7185909 w 7200227"/>
                <a:gd name="connsiteY7" fmla="*/ 231144 h 4336501"/>
                <a:gd name="connsiteX8" fmla="*/ 6973175 w 7200227"/>
                <a:gd name="connsiteY8" fmla="*/ 30683 h 43365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200227" h="4336501">
                  <a:moveTo>
                    <a:pt x="6973175" y="30683"/>
                  </a:moveTo>
                  <a:lnTo>
                    <a:pt x="3671707" y="30683"/>
                  </a:lnTo>
                  <a:lnTo>
                    <a:pt x="3561249" y="30683"/>
                  </a:lnTo>
                  <a:lnTo>
                    <a:pt x="259781" y="30683"/>
                  </a:lnTo>
                  <a:cubicBezTo>
                    <a:pt x="141141" y="30683"/>
                    <a:pt x="30683" y="112504"/>
                    <a:pt x="30683" y="231144"/>
                  </a:cubicBezTo>
                  <a:lnTo>
                    <a:pt x="30683" y="4330365"/>
                  </a:lnTo>
                  <a:lnTo>
                    <a:pt x="7185909" y="4330365"/>
                  </a:lnTo>
                  <a:lnTo>
                    <a:pt x="7185909" y="231144"/>
                  </a:lnTo>
                  <a:cubicBezTo>
                    <a:pt x="7185909" y="112504"/>
                    <a:pt x="7091815" y="30683"/>
                    <a:pt x="6973175" y="30683"/>
                  </a:cubicBezTo>
                  <a:close/>
                </a:path>
              </a:pathLst>
            </a:custGeom>
            <a:solidFill>
              <a:srgbClr val="231F2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6" name="Freeform: Shape 55">
              <a:extLst>
                <a:ext uri="{FF2B5EF4-FFF2-40B4-BE49-F238E27FC236}">
                  <a16:creationId xmlns:a16="http://schemas.microsoft.com/office/drawing/2014/main" id="{6E2779DE-A798-495C-9AF8-112CB8CB31BA}"/>
                </a:ext>
              </a:extLst>
            </p:cNvPr>
            <p:cNvSpPr/>
            <p:nvPr/>
          </p:nvSpPr>
          <p:spPr>
            <a:xfrm>
              <a:off x="4968919" y="6159768"/>
              <a:ext cx="2168250" cy="122731"/>
            </a:xfrm>
            <a:custGeom>
              <a:avLst/>
              <a:gdLst>
                <a:gd name="connsiteX0" fmla="*/ 30683 w 2168250"/>
                <a:gd name="connsiteY0" fmla="*/ 34774 h 122731"/>
                <a:gd name="connsiteX1" fmla="*/ 30683 w 2168250"/>
                <a:gd name="connsiteY1" fmla="*/ 34774 h 122731"/>
                <a:gd name="connsiteX2" fmla="*/ 30683 w 2168250"/>
                <a:gd name="connsiteY2" fmla="*/ 38865 h 122731"/>
                <a:gd name="connsiteX3" fmla="*/ 30683 w 2168250"/>
                <a:gd name="connsiteY3" fmla="*/ 38865 h 122731"/>
                <a:gd name="connsiteX4" fmla="*/ 263872 w 2168250"/>
                <a:gd name="connsiteY4" fmla="*/ 96140 h 122731"/>
                <a:gd name="connsiteX5" fmla="*/ 1069807 w 2168250"/>
                <a:gd name="connsiteY5" fmla="*/ 96140 h 122731"/>
                <a:gd name="connsiteX6" fmla="*/ 1118899 w 2168250"/>
                <a:gd name="connsiteY6" fmla="*/ 96140 h 122731"/>
                <a:gd name="connsiteX7" fmla="*/ 1924834 w 2168250"/>
                <a:gd name="connsiteY7" fmla="*/ 96140 h 122731"/>
                <a:gd name="connsiteX8" fmla="*/ 2153932 w 2168250"/>
                <a:gd name="connsiteY8" fmla="*/ 30683 h 122731"/>
                <a:gd name="connsiteX9" fmla="*/ 2137568 w 2168250"/>
                <a:gd name="connsiteY9" fmla="*/ 30683 h 122731"/>
                <a:gd name="connsiteX10" fmla="*/ 2137568 w 2168250"/>
                <a:gd name="connsiteY10" fmla="*/ 30683 h 122731"/>
                <a:gd name="connsiteX11" fmla="*/ 30683 w 2168250"/>
                <a:gd name="connsiteY11" fmla="*/ 30683 h 1227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168250" h="122731">
                  <a:moveTo>
                    <a:pt x="30683" y="34774"/>
                  </a:moveTo>
                  <a:lnTo>
                    <a:pt x="30683" y="34774"/>
                  </a:lnTo>
                  <a:cubicBezTo>
                    <a:pt x="30683" y="38865"/>
                    <a:pt x="30683" y="38865"/>
                    <a:pt x="30683" y="38865"/>
                  </a:cubicBezTo>
                  <a:lnTo>
                    <a:pt x="30683" y="38865"/>
                  </a:lnTo>
                  <a:cubicBezTo>
                    <a:pt x="30683" y="79775"/>
                    <a:pt x="96139" y="96140"/>
                    <a:pt x="263872" y="96140"/>
                  </a:cubicBezTo>
                  <a:cubicBezTo>
                    <a:pt x="591155" y="96140"/>
                    <a:pt x="942984" y="96140"/>
                    <a:pt x="1069807" y="96140"/>
                  </a:cubicBezTo>
                  <a:cubicBezTo>
                    <a:pt x="1102535" y="96140"/>
                    <a:pt x="1118899" y="96140"/>
                    <a:pt x="1118899" y="96140"/>
                  </a:cubicBezTo>
                  <a:cubicBezTo>
                    <a:pt x="1249812" y="96140"/>
                    <a:pt x="1601642" y="96140"/>
                    <a:pt x="1924834" y="96140"/>
                  </a:cubicBezTo>
                  <a:cubicBezTo>
                    <a:pt x="2092566" y="96140"/>
                    <a:pt x="2149841" y="75684"/>
                    <a:pt x="2153932" y="30683"/>
                  </a:cubicBezTo>
                  <a:lnTo>
                    <a:pt x="2137568" y="30683"/>
                  </a:lnTo>
                  <a:lnTo>
                    <a:pt x="2137568" y="30683"/>
                  </a:lnTo>
                  <a:lnTo>
                    <a:pt x="30683" y="30683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57" name="Freeform: Shape 56">
              <a:extLst>
                <a:ext uri="{FF2B5EF4-FFF2-40B4-BE49-F238E27FC236}">
                  <a16:creationId xmlns:a16="http://schemas.microsoft.com/office/drawing/2014/main" id="{F143BD1D-EA27-41E5-87A8-1AD603E73435}"/>
                </a:ext>
              </a:extLst>
            </p:cNvPr>
            <p:cNvSpPr/>
            <p:nvPr/>
          </p:nvSpPr>
          <p:spPr>
            <a:xfrm>
              <a:off x="2481568" y="4903820"/>
              <a:ext cx="7200228" cy="572745"/>
            </a:xfrm>
            <a:custGeom>
              <a:avLst/>
              <a:gdLst>
                <a:gd name="connsiteX0" fmla="*/ 30683 w 7200227"/>
                <a:gd name="connsiteY0" fmla="*/ 362057 h 572745"/>
                <a:gd name="connsiteX1" fmla="*/ 259781 w 7200227"/>
                <a:gd name="connsiteY1" fmla="*/ 562518 h 572745"/>
                <a:gd name="connsiteX2" fmla="*/ 3561249 w 7200227"/>
                <a:gd name="connsiteY2" fmla="*/ 562518 h 572745"/>
                <a:gd name="connsiteX3" fmla="*/ 3671707 w 7200227"/>
                <a:gd name="connsiteY3" fmla="*/ 562518 h 572745"/>
                <a:gd name="connsiteX4" fmla="*/ 6973175 w 7200227"/>
                <a:gd name="connsiteY4" fmla="*/ 562518 h 572745"/>
                <a:gd name="connsiteX5" fmla="*/ 7185909 w 7200227"/>
                <a:gd name="connsiteY5" fmla="*/ 362057 h 572745"/>
                <a:gd name="connsiteX6" fmla="*/ 7185909 w 7200227"/>
                <a:gd name="connsiteY6" fmla="*/ 30683 h 572745"/>
                <a:gd name="connsiteX7" fmla="*/ 30683 w 7200227"/>
                <a:gd name="connsiteY7" fmla="*/ 30683 h 572745"/>
                <a:gd name="connsiteX8" fmla="*/ 30683 w 7200227"/>
                <a:gd name="connsiteY8" fmla="*/ 362057 h 572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200227" h="572745">
                  <a:moveTo>
                    <a:pt x="30683" y="362057"/>
                  </a:moveTo>
                  <a:cubicBezTo>
                    <a:pt x="30683" y="464333"/>
                    <a:pt x="141141" y="562518"/>
                    <a:pt x="259781" y="562518"/>
                  </a:cubicBezTo>
                  <a:lnTo>
                    <a:pt x="3561249" y="562518"/>
                  </a:lnTo>
                  <a:lnTo>
                    <a:pt x="3671707" y="562518"/>
                  </a:lnTo>
                  <a:lnTo>
                    <a:pt x="6973175" y="562518"/>
                  </a:lnTo>
                  <a:cubicBezTo>
                    <a:pt x="7091815" y="562518"/>
                    <a:pt x="7185909" y="464333"/>
                    <a:pt x="7185909" y="362057"/>
                  </a:cubicBezTo>
                  <a:lnTo>
                    <a:pt x="7185909" y="30683"/>
                  </a:lnTo>
                  <a:lnTo>
                    <a:pt x="30683" y="30683"/>
                  </a:lnTo>
                  <a:lnTo>
                    <a:pt x="30683" y="362057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8" name="Freeform: Shape 57">
              <a:extLst>
                <a:ext uri="{FF2B5EF4-FFF2-40B4-BE49-F238E27FC236}">
                  <a16:creationId xmlns:a16="http://schemas.microsoft.com/office/drawing/2014/main" id="{DA068689-7F88-4EBC-9571-F9563155B185}"/>
                </a:ext>
              </a:extLst>
            </p:cNvPr>
            <p:cNvSpPr/>
            <p:nvPr/>
          </p:nvSpPr>
          <p:spPr>
            <a:xfrm>
              <a:off x="2747714" y="910966"/>
              <a:ext cx="6676116" cy="3763756"/>
            </a:xfrm>
            <a:custGeom>
              <a:avLst/>
              <a:gdLst>
                <a:gd name="connsiteX0" fmla="*/ 30683 w 6586571"/>
                <a:gd name="connsiteY0" fmla="*/ 30683 h 3763755"/>
                <a:gd name="connsiteX1" fmla="*/ 6564071 w 6586571"/>
                <a:gd name="connsiteY1" fmla="*/ 30683 h 3763755"/>
                <a:gd name="connsiteX2" fmla="*/ 6564071 w 6586571"/>
                <a:gd name="connsiteY2" fmla="*/ 3753528 h 3763755"/>
                <a:gd name="connsiteX3" fmla="*/ 30683 w 6586571"/>
                <a:gd name="connsiteY3" fmla="*/ 3753528 h 37637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586571" h="3763755">
                  <a:moveTo>
                    <a:pt x="30683" y="30683"/>
                  </a:moveTo>
                  <a:lnTo>
                    <a:pt x="6564071" y="30683"/>
                  </a:lnTo>
                  <a:lnTo>
                    <a:pt x="6564071" y="3753528"/>
                  </a:lnTo>
                  <a:lnTo>
                    <a:pt x="30683" y="3753528"/>
                  </a:lnTo>
                  <a:close/>
                </a:path>
              </a:pathLst>
            </a:custGeom>
            <a:solidFill>
              <a:srgbClr val="F2F2F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9" name="Freeform: Shape 58">
              <a:extLst>
                <a:ext uri="{FF2B5EF4-FFF2-40B4-BE49-F238E27FC236}">
                  <a16:creationId xmlns:a16="http://schemas.microsoft.com/office/drawing/2014/main" id="{CF121CAC-035A-4C07-A89B-B2573C99B672}"/>
                </a:ext>
              </a:extLst>
            </p:cNvPr>
            <p:cNvSpPr/>
            <p:nvPr/>
          </p:nvSpPr>
          <p:spPr>
            <a:xfrm>
              <a:off x="5654591" y="939518"/>
              <a:ext cx="3769239" cy="3736342"/>
            </a:xfrm>
            <a:custGeom>
              <a:avLst/>
              <a:gdLst>
                <a:gd name="connsiteX0" fmla="*/ 2567127 w 4009217"/>
                <a:gd name="connsiteY0" fmla="*/ 30683 h 4295590"/>
                <a:gd name="connsiteX1" fmla="*/ 3798529 w 4009217"/>
                <a:gd name="connsiteY1" fmla="*/ 30683 h 4295590"/>
                <a:gd name="connsiteX2" fmla="*/ 4007172 w 4009217"/>
                <a:gd name="connsiteY2" fmla="*/ 272054 h 4295590"/>
                <a:gd name="connsiteX3" fmla="*/ 3998990 w 4009217"/>
                <a:gd name="connsiteY3" fmla="*/ 4268999 h 4295590"/>
                <a:gd name="connsiteX4" fmla="*/ 30683 w 4009217"/>
                <a:gd name="connsiteY4" fmla="*/ 4268999 h 4295590"/>
                <a:gd name="connsiteX0" fmla="*/ 2536444 w 3976489"/>
                <a:gd name="connsiteY0" fmla="*/ 0 h 4238316"/>
                <a:gd name="connsiteX1" fmla="*/ 3976489 w 3976489"/>
                <a:gd name="connsiteY1" fmla="*/ 241371 h 4238316"/>
                <a:gd name="connsiteX2" fmla="*/ 3968307 w 3976489"/>
                <a:gd name="connsiteY2" fmla="*/ 4238316 h 4238316"/>
                <a:gd name="connsiteX3" fmla="*/ 0 w 3976489"/>
                <a:gd name="connsiteY3" fmla="*/ 4238316 h 4238316"/>
                <a:gd name="connsiteX0" fmla="*/ 2536444 w 3976489"/>
                <a:gd name="connsiteY0" fmla="*/ 0 h 4238316"/>
                <a:gd name="connsiteX1" fmla="*/ 3976489 w 3976489"/>
                <a:gd name="connsiteY1" fmla="*/ 213683 h 4238316"/>
                <a:gd name="connsiteX2" fmla="*/ 3968307 w 3976489"/>
                <a:gd name="connsiteY2" fmla="*/ 4238316 h 4238316"/>
                <a:gd name="connsiteX3" fmla="*/ 0 w 3976489"/>
                <a:gd name="connsiteY3" fmla="*/ 4238316 h 4238316"/>
                <a:gd name="connsiteX0" fmla="*/ 2473335 w 3976489"/>
                <a:gd name="connsiteY0" fmla="*/ 0 h 4035268"/>
                <a:gd name="connsiteX1" fmla="*/ 3976489 w 3976489"/>
                <a:gd name="connsiteY1" fmla="*/ 10635 h 4035268"/>
                <a:gd name="connsiteX2" fmla="*/ 3968307 w 3976489"/>
                <a:gd name="connsiteY2" fmla="*/ 4035268 h 4035268"/>
                <a:gd name="connsiteX3" fmla="*/ 0 w 3976489"/>
                <a:gd name="connsiteY3" fmla="*/ 4035268 h 4035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976489" h="4035268">
                  <a:moveTo>
                    <a:pt x="2473335" y="0"/>
                  </a:moveTo>
                  <a:lnTo>
                    <a:pt x="3976489" y="10635"/>
                  </a:lnTo>
                  <a:cubicBezTo>
                    <a:pt x="3973762" y="1342950"/>
                    <a:pt x="3971034" y="2702953"/>
                    <a:pt x="3968307" y="4035268"/>
                  </a:cubicBezTo>
                  <a:lnTo>
                    <a:pt x="0" y="4035268"/>
                  </a:lnTo>
                </a:path>
              </a:pathLst>
            </a:custGeom>
            <a:solidFill>
              <a:srgbClr val="999999">
                <a:alpha val="1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  <p:grpSp>
        <p:nvGrpSpPr>
          <p:cNvPr id="60" name="Group 59">
            <a:extLst>
              <a:ext uri="{FF2B5EF4-FFF2-40B4-BE49-F238E27FC236}">
                <a16:creationId xmlns:a16="http://schemas.microsoft.com/office/drawing/2014/main" id="{DD56DCC7-743A-4F31-B6F1-BB2692781AEB}"/>
              </a:ext>
            </a:extLst>
          </p:cNvPr>
          <p:cNvGrpSpPr/>
          <p:nvPr/>
        </p:nvGrpSpPr>
        <p:grpSpPr>
          <a:xfrm>
            <a:off x="4348271" y="4192423"/>
            <a:ext cx="2823937" cy="2224977"/>
            <a:chOff x="2862987" y="1731312"/>
            <a:chExt cx="3418025" cy="2693058"/>
          </a:xfrm>
        </p:grpSpPr>
        <p:grpSp>
          <p:nvGrpSpPr>
            <p:cNvPr id="61" name="Group 60">
              <a:extLst>
                <a:ext uri="{FF2B5EF4-FFF2-40B4-BE49-F238E27FC236}">
                  <a16:creationId xmlns:a16="http://schemas.microsoft.com/office/drawing/2014/main" id="{5938B5B2-29F5-4169-9D3F-0CC306549257}"/>
                </a:ext>
              </a:extLst>
            </p:cNvPr>
            <p:cNvGrpSpPr/>
            <p:nvPr/>
          </p:nvGrpSpPr>
          <p:grpSpPr>
            <a:xfrm>
              <a:off x="4863456" y="1894632"/>
              <a:ext cx="1417556" cy="2448506"/>
              <a:chOff x="4863456" y="1894632"/>
              <a:chExt cx="1417556" cy="2448506"/>
            </a:xfrm>
          </p:grpSpPr>
          <p:sp>
            <p:nvSpPr>
              <p:cNvPr id="76" name="Rounded Rectangle 21">
                <a:extLst>
                  <a:ext uri="{FF2B5EF4-FFF2-40B4-BE49-F238E27FC236}">
                    <a16:creationId xmlns:a16="http://schemas.microsoft.com/office/drawing/2014/main" id="{79EBD3D6-8B39-48C0-A5A5-24F717882B86}"/>
                  </a:ext>
                </a:extLst>
              </p:cNvPr>
              <p:cNvSpPr/>
              <p:nvPr/>
            </p:nvSpPr>
            <p:spPr>
              <a:xfrm>
                <a:off x="4863456" y="1894632"/>
                <a:ext cx="1417556" cy="2448506"/>
              </a:xfrm>
              <a:prstGeom prst="roundRect">
                <a:avLst>
                  <a:gd name="adj" fmla="val 13580"/>
                </a:avLst>
              </a:prstGeom>
              <a:solidFill>
                <a:srgbClr val="262626"/>
              </a:solidFill>
              <a:ln w="88900">
                <a:noFill/>
              </a:ln>
              <a:effectLst/>
              <a:scene3d>
                <a:camera prst="perspectiveFront"/>
                <a:lightRig rig="threePt" dir="t"/>
              </a:scene3d>
              <a:sp3d prstMaterial="plastic">
                <a:bevelT w="127000" h="50800"/>
                <a:bevelB w="127000" h="2540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/>
              </a:p>
            </p:txBody>
          </p:sp>
          <p:sp>
            <p:nvSpPr>
              <p:cNvPr id="77" name="Rectangle 76">
                <a:extLst>
                  <a:ext uri="{FF2B5EF4-FFF2-40B4-BE49-F238E27FC236}">
                    <a16:creationId xmlns:a16="http://schemas.microsoft.com/office/drawing/2014/main" id="{1DE10699-1C3B-4320-B007-2842DC3B7C41}"/>
                  </a:ext>
                </a:extLst>
              </p:cNvPr>
              <p:cNvSpPr/>
              <p:nvPr/>
            </p:nvSpPr>
            <p:spPr>
              <a:xfrm>
                <a:off x="5479028" y="2000031"/>
                <a:ext cx="186408" cy="36001"/>
              </a:xfrm>
              <a:prstGeom prst="rect">
                <a:avLst/>
              </a:prstGeom>
              <a:solidFill>
                <a:srgbClr val="B0B0B0"/>
              </a:solidFill>
              <a:ln w="889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/>
              </a:p>
            </p:txBody>
          </p:sp>
          <p:grpSp>
            <p:nvGrpSpPr>
              <p:cNvPr id="78" name="Group 77">
                <a:extLst>
                  <a:ext uri="{FF2B5EF4-FFF2-40B4-BE49-F238E27FC236}">
                    <a16:creationId xmlns:a16="http://schemas.microsoft.com/office/drawing/2014/main" id="{F82FADF3-8EDD-40C2-8E9D-1142AB3E6DCB}"/>
                  </a:ext>
                </a:extLst>
              </p:cNvPr>
              <p:cNvGrpSpPr/>
              <p:nvPr/>
            </p:nvGrpSpPr>
            <p:grpSpPr>
              <a:xfrm>
                <a:off x="5503568" y="4128564"/>
                <a:ext cx="137331" cy="151064"/>
                <a:chOff x="2453209" y="5151638"/>
                <a:chExt cx="191820" cy="211002"/>
              </a:xfrm>
            </p:grpSpPr>
            <p:sp>
              <p:nvSpPr>
                <p:cNvPr id="80" name="Oval 79">
                  <a:extLst>
                    <a:ext uri="{FF2B5EF4-FFF2-40B4-BE49-F238E27FC236}">
                      <a16:creationId xmlns:a16="http://schemas.microsoft.com/office/drawing/2014/main" id="{4BAFF666-5189-449E-B22D-E77514D37BE4}"/>
                    </a:ext>
                  </a:extLst>
                </p:cNvPr>
                <p:cNvSpPr/>
                <p:nvPr/>
              </p:nvSpPr>
              <p:spPr>
                <a:xfrm>
                  <a:off x="2453209" y="5151638"/>
                  <a:ext cx="191820" cy="211002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chemeClr val="tx1">
                        <a:lumMod val="94000"/>
                        <a:lumOff val="6000"/>
                      </a:schemeClr>
                    </a:gs>
                    <a:gs pos="56000">
                      <a:schemeClr val="tx1">
                        <a:lumMod val="65000"/>
                        <a:lumOff val="35000"/>
                      </a:schemeClr>
                    </a:gs>
                    <a:gs pos="91000">
                      <a:schemeClr val="tx1">
                        <a:lumMod val="50000"/>
                        <a:lumOff val="50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10800000" scaled="1"/>
                  <a:tileRect/>
                </a:gradFill>
                <a:ln w="0">
                  <a:solidFill>
                    <a:srgbClr val="262626"/>
                  </a:solidFill>
                </a:ln>
                <a:scene3d>
                  <a:camera prst="perspectiveFront"/>
                  <a:lightRig rig="threePt" dir="t"/>
                </a:scene3d>
                <a:sp3d>
                  <a:bevelT w="63500" h="12700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2700"/>
                </a:p>
              </p:txBody>
            </p:sp>
            <p:sp>
              <p:nvSpPr>
                <p:cNvPr id="81" name="Rounded Rectangle 35">
                  <a:extLst>
                    <a:ext uri="{FF2B5EF4-FFF2-40B4-BE49-F238E27FC236}">
                      <a16:creationId xmlns:a16="http://schemas.microsoft.com/office/drawing/2014/main" id="{0BCAA4E1-299F-476B-8991-E1F87F8614E2}"/>
                    </a:ext>
                  </a:extLst>
                </p:cNvPr>
                <p:cNvSpPr/>
                <p:nvPr/>
              </p:nvSpPr>
              <p:spPr>
                <a:xfrm>
                  <a:off x="2505251" y="5208531"/>
                  <a:ext cx="87734" cy="97215"/>
                </a:xfrm>
                <a:prstGeom prst="roundRect">
                  <a:avLst/>
                </a:prstGeom>
                <a:solidFill>
                  <a:srgbClr val="737373"/>
                </a:solidFill>
                <a:ln w="6350">
                  <a:solidFill>
                    <a:srgbClr val="B0B0B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2700"/>
                </a:p>
              </p:txBody>
            </p:sp>
          </p:grpSp>
          <p:sp>
            <p:nvSpPr>
              <p:cNvPr id="79" name="Rectangle 78">
                <a:extLst>
                  <a:ext uri="{FF2B5EF4-FFF2-40B4-BE49-F238E27FC236}">
                    <a16:creationId xmlns:a16="http://schemas.microsoft.com/office/drawing/2014/main" id="{B005F478-6AB6-4AF4-BC1E-3F07C822323A}"/>
                  </a:ext>
                </a:extLst>
              </p:cNvPr>
              <p:cNvSpPr/>
              <p:nvPr/>
            </p:nvSpPr>
            <p:spPr>
              <a:xfrm>
                <a:off x="5361788" y="2104137"/>
                <a:ext cx="839496" cy="1967778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 dirty="0"/>
              </a:p>
            </p:txBody>
          </p:sp>
        </p:grpSp>
        <p:grpSp>
          <p:nvGrpSpPr>
            <p:cNvPr id="62" name="Group 61">
              <a:extLst>
                <a:ext uri="{FF2B5EF4-FFF2-40B4-BE49-F238E27FC236}">
                  <a16:creationId xmlns:a16="http://schemas.microsoft.com/office/drawing/2014/main" id="{D4BCAF51-4157-4FE2-AB7D-9BFB5280FEE6}"/>
                </a:ext>
              </a:extLst>
            </p:cNvPr>
            <p:cNvGrpSpPr/>
            <p:nvPr/>
          </p:nvGrpSpPr>
          <p:grpSpPr>
            <a:xfrm>
              <a:off x="2862987" y="1894632"/>
              <a:ext cx="1417556" cy="2448506"/>
              <a:chOff x="2862987" y="1894632"/>
              <a:chExt cx="1417556" cy="2448506"/>
            </a:xfrm>
          </p:grpSpPr>
          <p:sp>
            <p:nvSpPr>
              <p:cNvPr id="70" name="Rounded Rectangle 24">
                <a:extLst>
                  <a:ext uri="{FF2B5EF4-FFF2-40B4-BE49-F238E27FC236}">
                    <a16:creationId xmlns:a16="http://schemas.microsoft.com/office/drawing/2014/main" id="{9339D2B0-93E9-44DE-B02E-334CBC10808F}"/>
                  </a:ext>
                </a:extLst>
              </p:cNvPr>
              <p:cNvSpPr/>
              <p:nvPr/>
            </p:nvSpPr>
            <p:spPr>
              <a:xfrm>
                <a:off x="2862987" y="1894632"/>
                <a:ext cx="1417556" cy="2448506"/>
              </a:xfrm>
              <a:prstGeom prst="roundRect">
                <a:avLst>
                  <a:gd name="adj" fmla="val 13580"/>
                </a:avLst>
              </a:prstGeom>
              <a:solidFill>
                <a:srgbClr val="262626"/>
              </a:solidFill>
              <a:ln w="88900">
                <a:noFill/>
              </a:ln>
              <a:effectLst/>
              <a:scene3d>
                <a:camera prst="perspectiveFront"/>
                <a:lightRig rig="threePt" dir="t"/>
              </a:scene3d>
              <a:sp3d prstMaterial="plastic">
                <a:bevelT w="127000" h="50800"/>
                <a:bevelB w="127000" h="2540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/>
              </a:p>
            </p:txBody>
          </p:sp>
          <p:sp>
            <p:nvSpPr>
              <p:cNvPr id="71" name="Rectangle 70">
                <a:extLst>
                  <a:ext uri="{FF2B5EF4-FFF2-40B4-BE49-F238E27FC236}">
                    <a16:creationId xmlns:a16="http://schemas.microsoft.com/office/drawing/2014/main" id="{3FD5493F-F2E6-4E30-B37C-6F51B4D02E89}"/>
                  </a:ext>
                </a:extLst>
              </p:cNvPr>
              <p:cNvSpPr/>
              <p:nvPr/>
            </p:nvSpPr>
            <p:spPr>
              <a:xfrm>
                <a:off x="3478559" y="2015923"/>
                <a:ext cx="186408" cy="36001"/>
              </a:xfrm>
              <a:prstGeom prst="rect">
                <a:avLst/>
              </a:prstGeom>
              <a:solidFill>
                <a:srgbClr val="B0B0B0"/>
              </a:solidFill>
              <a:ln w="889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/>
              </a:p>
            </p:txBody>
          </p:sp>
          <p:grpSp>
            <p:nvGrpSpPr>
              <p:cNvPr id="72" name="Group 71">
                <a:extLst>
                  <a:ext uri="{FF2B5EF4-FFF2-40B4-BE49-F238E27FC236}">
                    <a16:creationId xmlns:a16="http://schemas.microsoft.com/office/drawing/2014/main" id="{FC924FE7-37E3-4C59-B2CA-0C8C57E8A0C5}"/>
                  </a:ext>
                </a:extLst>
              </p:cNvPr>
              <p:cNvGrpSpPr/>
              <p:nvPr/>
            </p:nvGrpSpPr>
            <p:grpSpPr>
              <a:xfrm>
                <a:off x="3503099" y="4128565"/>
                <a:ext cx="137331" cy="151064"/>
                <a:chOff x="2453209" y="5151638"/>
                <a:chExt cx="191820" cy="211002"/>
              </a:xfrm>
            </p:grpSpPr>
            <p:sp>
              <p:nvSpPr>
                <p:cNvPr id="74" name="Oval 73">
                  <a:extLst>
                    <a:ext uri="{FF2B5EF4-FFF2-40B4-BE49-F238E27FC236}">
                      <a16:creationId xmlns:a16="http://schemas.microsoft.com/office/drawing/2014/main" id="{203F8051-6D98-4661-B01B-820ABB6C15AA}"/>
                    </a:ext>
                  </a:extLst>
                </p:cNvPr>
                <p:cNvSpPr/>
                <p:nvPr/>
              </p:nvSpPr>
              <p:spPr>
                <a:xfrm>
                  <a:off x="2453209" y="5151638"/>
                  <a:ext cx="191820" cy="211002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chemeClr val="tx1">
                        <a:lumMod val="94000"/>
                        <a:lumOff val="6000"/>
                      </a:schemeClr>
                    </a:gs>
                    <a:gs pos="56000">
                      <a:schemeClr val="tx1">
                        <a:lumMod val="65000"/>
                        <a:lumOff val="35000"/>
                      </a:schemeClr>
                    </a:gs>
                    <a:gs pos="91000">
                      <a:schemeClr val="tx1">
                        <a:lumMod val="50000"/>
                        <a:lumOff val="50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10800000" scaled="1"/>
                  <a:tileRect/>
                </a:gradFill>
                <a:ln w="0">
                  <a:solidFill>
                    <a:srgbClr val="262626"/>
                  </a:solidFill>
                </a:ln>
                <a:scene3d>
                  <a:camera prst="perspectiveFront"/>
                  <a:lightRig rig="threePt" dir="t"/>
                </a:scene3d>
                <a:sp3d>
                  <a:bevelT w="63500" h="12700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2700"/>
                </a:p>
              </p:txBody>
            </p:sp>
            <p:sp>
              <p:nvSpPr>
                <p:cNvPr id="75" name="Rounded Rectangle 33">
                  <a:extLst>
                    <a:ext uri="{FF2B5EF4-FFF2-40B4-BE49-F238E27FC236}">
                      <a16:creationId xmlns:a16="http://schemas.microsoft.com/office/drawing/2014/main" id="{E884937E-BDCB-420A-A2F0-52E13B4E4F55}"/>
                    </a:ext>
                  </a:extLst>
                </p:cNvPr>
                <p:cNvSpPr/>
                <p:nvPr/>
              </p:nvSpPr>
              <p:spPr>
                <a:xfrm>
                  <a:off x="2505251" y="5208531"/>
                  <a:ext cx="87734" cy="97215"/>
                </a:xfrm>
                <a:prstGeom prst="roundRect">
                  <a:avLst/>
                </a:prstGeom>
                <a:solidFill>
                  <a:srgbClr val="737373"/>
                </a:solidFill>
                <a:ln w="6350">
                  <a:solidFill>
                    <a:srgbClr val="B0B0B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2700"/>
                </a:p>
              </p:txBody>
            </p:sp>
          </p:grpSp>
          <p:sp>
            <p:nvSpPr>
              <p:cNvPr id="73" name="Rectangle 72">
                <a:extLst>
                  <a:ext uri="{FF2B5EF4-FFF2-40B4-BE49-F238E27FC236}">
                    <a16:creationId xmlns:a16="http://schemas.microsoft.com/office/drawing/2014/main" id="{6FA47080-CC12-41BD-B102-1228FC6AD7B9}"/>
                  </a:ext>
                </a:extLst>
              </p:cNvPr>
              <p:cNvSpPr/>
              <p:nvPr/>
            </p:nvSpPr>
            <p:spPr>
              <a:xfrm>
                <a:off x="2958987" y="2104137"/>
                <a:ext cx="839496" cy="1967778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/>
              </a:p>
            </p:txBody>
          </p:sp>
        </p:grpSp>
        <p:grpSp>
          <p:nvGrpSpPr>
            <p:cNvPr id="63" name="Group 62">
              <a:extLst>
                <a:ext uri="{FF2B5EF4-FFF2-40B4-BE49-F238E27FC236}">
                  <a16:creationId xmlns:a16="http://schemas.microsoft.com/office/drawing/2014/main" id="{23898CE6-6C1A-4E24-970F-E8AF62811CE1}"/>
                </a:ext>
              </a:extLst>
            </p:cNvPr>
            <p:cNvGrpSpPr/>
            <p:nvPr/>
          </p:nvGrpSpPr>
          <p:grpSpPr>
            <a:xfrm>
              <a:off x="3789598" y="1731312"/>
              <a:ext cx="1559139" cy="2693058"/>
              <a:chOff x="3789598" y="1731312"/>
              <a:chExt cx="1559139" cy="2693058"/>
            </a:xfrm>
          </p:grpSpPr>
          <p:sp>
            <p:nvSpPr>
              <p:cNvPr id="64" name="Rounded Rectangle 27">
                <a:extLst>
                  <a:ext uri="{FF2B5EF4-FFF2-40B4-BE49-F238E27FC236}">
                    <a16:creationId xmlns:a16="http://schemas.microsoft.com/office/drawing/2014/main" id="{E606A966-F42E-474F-8E07-711A82B5CFCE}"/>
                  </a:ext>
                </a:extLst>
              </p:cNvPr>
              <p:cNvSpPr/>
              <p:nvPr/>
            </p:nvSpPr>
            <p:spPr>
              <a:xfrm>
                <a:off x="3789598" y="1731312"/>
                <a:ext cx="1559139" cy="2693058"/>
              </a:xfrm>
              <a:prstGeom prst="roundRect">
                <a:avLst>
                  <a:gd name="adj" fmla="val 13580"/>
                </a:avLst>
              </a:prstGeom>
              <a:solidFill>
                <a:srgbClr val="262626"/>
              </a:solidFill>
              <a:ln w="88900">
                <a:noFill/>
              </a:ln>
              <a:effectLst/>
              <a:scene3d>
                <a:camera prst="perspectiveFront"/>
                <a:lightRig rig="threePt" dir="t"/>
              </a:scene3d>
              <a:sp3d prstMaterial="plastic">
                <a:bevelT w="127000" h="50800"/>
                <a:bevelB w="127000" h="2540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/>
              </a:p>
            </p:txBody>
          </p:sp>
          <p:sp>
            <p:nvSpPr>
              <p:cNvPr id="65" name="Rectangle 64">
                <a:extLst>
                  <a:ext uri="{FF2B5EF4-FFF2-40B4-BE49-F238E27FC236}">
                    <a16:creationId xmlns:a16="http://schemas.microsoft.com/office/drawing/2014/main" id="{FE7AED40-5E0D-41D5-A62B-2791230EC7FF}"/>
                  </a:ext>
                </a:extLst>
              </p:cNvPr>
              <p:cNvSpPr/>
              <p:nvPr/>
            </p:nvSpPr>
            <p:spPr>
              <a:xfrm>
                <a:off x="4475963" y="1858631"/>
                <a:ext cx="186408" cy="36001"/>
              </a:xfrm>
              <a:prstGeom prst="rect">
                <a:avLst/>
              </a:prstGeom>
              <a:solidFill>
                <a:srgbClr val="B0B0B0"/>
              </a:solidFill>
              <a:ln w="889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/>
              </a:p>
            </p:txBody>
          </p:sp>
          <p:grpSp>
            <p:nvGrpSpPr>
              <p:cNvPr id="66" name="Group 65">
                <a:extLst>
                  <a:ext uri="{FF2B5EF4-FFF2-40B4-BE49-F238E27FC236}">
                    <a16:creationId xmlns:a16="http://schemas.microsoft.com/office/drawing/2014/main" id="{D20B5506-C7F7-4904-90A2-0858A1286115}"/>
                  </a:ext>
                </a:extLst>
              </p:cNvPr>
              <p:cNvGrpSpPr/>
              <p:nvPr/>
            </p:nvGrpSpPr>
            <p:grpSpPr>
              <a:xfrm>
                <a:off x="4493644" y="4176986"/>
                <a:ext cx="151047" cy="166152"/>
                <a:chOff x="2453209" y="5151638"/>
                <a:chExt cx="191820" cy="211002"/>
              </a:xfrm>
            </p:grpSpPr>
            <p:sp>
              <p:nvSpPr>
                <p:cNvPr id="68" name="Oval 67">
                  <a:extLst>
                    <a:ext uri="{FF2B5EF4-FFF2-40B4-BE49-F238E27FC236}">
                      <a16:creationId xmlns:a16="http://schemas.microsoft.com/office/drawing/2014/main" id="{A93DEB7A-89D0-4580-8C41-18D030A72ED6}"/>
                    </a:ext>
                  </a:extLst>
                </p:cNvPr>
                <p:cNvSpPr/>
                <p:nvPr/>
              </p:nvSpPr>
              <p:spPr>
                <a:xfrm>
                  <a:off x="2453209" y="5151638"/>
                  <a:ext cx="191820" cy="211002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chemeClr val="tx1">
                        <a:lumMod val="94000"/>
                        <a:lumOff val="6000"/>
                      </a:schemeClr>
                    </a:gs>
                    <a:gs pos="56000">
                      <a:schemeClr val="tx1">
                        <a:lumMod val="65000"/>
                        <a:lumOff val="35000"/>
                      </a:schemeClr>
                    </a:gs>
                    <a:gs pos="91000">
                      <a:schemeClr val="tx1">
                        <a:lumMod val="50000"/>
                        <a:lumOff val="50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10800000" scaled="1"/>
                  <a:tileRect/>
                </a:gradFill>
                <a:ln w="0">
                  <a:solidFill>
                    <a:srgbClr val="262626"/>
                  </a:solidFill>
                </a:ln>
                <a:scene3d>
                  <a:camera prst="perspectiveFront"/>
                  <a:lightRig rig="threePt" dir="t"/>
                </a:scene3d>
                <a:sp3d>
                  <a:bevelT w="63500" h="12700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2700"/>
                </a:p>
              </p:txBody>
            </p:sp>
            <p:sp>
              <p:nvSpPr>
                <p:cNvPr id="69" name="Rounded Rectangle 31">
                  <a:extLst>
                    <a:ext uri="{FF2B5EF4-FFF2-40B4-BE49-F238E27FC236}">
                      <a16:creationId xmlns:a16="http://schemas.microsoft.com/office/drawing/2014/main" id="{F045D984-6283-496F-BBBC-A38C54AE0385}"/>
                    </a:ext>
                  </a:extLst>
                </p:cNvPr>
                <p:cNvSpPr/>
                <p:nvPr/>
              </p:nvSpPr>
              <p:spPr>
                <a:xfrm>
                  <a:off x="2505251" y="5208531"/>
                  <a:ext cx="87734" cy="97215"/>
                </a:xfrm>
                <a:prstGeom prst="roundRect">
                  <a:avLst/>
                </a:prstGeom>
                <a:solidFill>
                  <a:srgbClr val="737373"/>
                </a:solidFill>
                <a:ln w="6350">
                  <a:solidFill>
                    <a:srgbClr val="B0B0B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2700"/>
                </a:p>
              </p:txBody>
            </p:sp>
          </p:grpSp>
          <p:sp>
            <p:nvSpPr>
              <p:cNvPr id="67" name="Rectangle 66">
                <a:extLst>
                  <a:ext uri="{FF2B5EF4-FFF2-40B4-BE49-F238E27FC236}">
                    <a16:creationId xmlns:a16="http://schemas.microsoft.com/office/drawing/2014/main" id="{57C13086-886E-4602-8350-B283C8D25B50}"/>
                  </a:ext>
                </a:extLst>
              </p:cNvPr>
              <p:cNvSpPr/>
              <p:nvPr/>
            </p:nvSpPr>
            <p:spPr>
              <a:xfrm>
                <a:off x="3888524" y="1953447"/>
                <a:ext cx="1370057" cy="2162541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07860776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Text Placeholder 1">
            <a:extLst>
              <a:ext uri="{FF2B5EF4-FFF2-40B4-BE49-F238E27FC236}">
                <a16:creationId xmlns:a16="http://schemas.microsoft.com/office/drawing/2014/main" id="{62062AD1-B30D-873A-4EBC-B9FF9F1BB7C8}"/>
              </a:ext>
            </a:extLst>
          </p:cNvPr>
          <p:cNvSpPr txBox="1">
            <a:spLocks/>
          </p:cNvSpPr>
          <p:nvPr/>
        </p:nvSpPr>
        <p:spPr>
          <a:xfrm>
            <a:off x="2877656" y="474306"/>
            <a:ext cx="9337715" cy="543181"/>
          </a:xfrm>
          <a:prstGeom prst="rect">
            <a:avLst/>
          </a:prstGeom>
        </p:spPr>
        <p:txBody>
          <a:bodyPr anchor="ctr" anchorCtr="1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buNone/>
            </a:pPr>
            <a:r>
              <a:rPr lang="fa-IR" sz="4800" dirty="0">
                <a:latin typeface="Arial"/>
                <a:cs typeface="B Nazanin" panose="00000700000000000000" pitchFamily="2" charset="-78"/>
              </a:rPr>
              <a:t>مجموعه آیکون های کاملاً قابل ویرایش</a:t>
            </a:r>
            <a:r>
              <a:rPr lang="fa-IR" sz="4800" dirty="0">
                <a:solidFill>
                  <a:schemeClr val="bg1"/>
                </a:solidFill>
                <a:latin typeface="Arial"/>
                <a:cs typeface="B Nazanin" panose="00000700000000000000" pitchFamily="2" charset="-78"/>
              </a:rPr>
              <a:t>: </a:t>
            </a:r>
            <a:r>
              <a:rPr lang="en-US" sz="4800" dirty="0">
                <a:solidFill>
                  <a:schemeClr val="bg1"/>
                </a:solidFill>
                <a:latin typeface="Arial"/>
                <a:cs typeface="B Nazanin" panose="00000700000000000000" pitchFamily="2" charset="-78"/>
              </a:rPr>
              <a:t>A</a:t>
            </a:r>
          </a:p>
        </p:txBody>
      </p:sp>
      <p:sp>
        <p:nvSpPr>
          <p:cNvPr id="118" name="Diamond 5">
            <a:extLst>
              <a:ext uri="{FF2B5EF4-FFF2-40B4-BE49-F238E27FC236}">
                <a16:creationId xmlns:a16="http://schemas.microsoft.com/office/drawing/2014/main" id="{7A8D16B4-4A40-7BB0-B8E1-D1208BAE9DB7}"/>
              </a:ext>
            </a:extLst>
          </p:cNvPr>
          <p:cNvSpPr/>
          <p:nvPr/>
        </p:nvSpPr>
        <p:spPr>
          <a:xfrm>
            <a:off x="6205060" y="1843892"/>
            <a:ext cx="523149" cy="524695"/>
          </a:xfrm>
          <a:custGeom>
            <a:avLst/>
            <a:gdLst/>
            <a:ahLst/>
            <a:cxnLst/>
            <a:rect l="l" t="t" r="r" b="b"/>
            <a:pathLst>
              <a:path w="3240001" h="3249575">
                <a:moveTo>
                  <a:pt x="1275349" y="2002569"/>
                </a:moveTo>
                <a:lnTo>
                  <a:pt x="1625117" y="2233002"/>
                </a:lnTo>
                <a:lnTo>
                  <a:pt x="1968772" y="2006596"/>
                </a:lnTo>
                <a:lnTo>
                  <a:pt x="3240001" y="3249575"/>
                </a:lnTo>
                <a:lnTo>
                  <a:pt x="0" y="3249575"/>
                </a:lnTo>
                <a:close/>
                <a:moveTo>
                  <a:pt x="1067116" y="1473605"/>
                </a:moveTo>
                <a:lnTo>
                  <a:pt x="1067116" y="1581605"/>
                </a:lnTo>
                <a:lnTo>
                  <a:pt x="2183116" y="1581605"/>
                </a:lnTo>
                <a:lnTo>
                  <a:pt x="2183116" y="1473605"/>
                </a:lnTo>
                <a:close/>
                <a:moveTo>
                  <a:pt x="1067116" y="1267205"/>
                </a:moveTo>
                <a:lnTo>
                  <a:pt x="1067116" y="1375205"/>
                </a:lnTo>
                <a:lnTo>
                  <a:pt x="2183116" y="1375205"/>
                </a:lnTo>
                <a:lnTo>
                  <a:pt x="2183116" y="1267205"/>
                </a:lnTo>
                <a:close/>
                <a:moveTo>
                  <a:pt x="3240001" y="1172196"/>
                </a:moveTo>
                <a:lnTo>
                  <a:pt x="3240001" y="3142550"/>
                </a:lnTo>
                <a:lnTo>
                  <a:pt x="2026252" y="1968728"/>
                </a:lnTo>
                <a:lnTo>
                  <a:pt x="3049854" y="1294362"/>
                </a:lnTo>
                <a:close/>
                <a:moveTo>
                  <a:pt x="0" y="1172196"/>
                </a:moveTo>
                <a:lnTo>
                  <a:pt x="602850" y="1559516"/>
                </a:lnTo>
                <a:lnTo>
                  <a:pt x="1217896" y="1964719"/>
                </a:lnTo>
                <a:lnTo>
                  <a:pt x="0" y="3142550"/>
                </a:lnTo>
                <a:close/>
                <a:moveTo>
                  <a:pt x="1067116" y="1060805"/>
                </a:moveTo>
                <a:lnTo>
                  <a:pt x="1067116" y="1168805"/>
                </a:lnTo>
                <a:lnTo>
                  <a:pt x="2183116" y="1168805"/>
                </a:lnTo>
                <a:lnTo>
                  <a:pt x="2183116" y="1060805"/>
                </a:lnTo>
                <a:close/>
                <a:moveTo>
                  <a:pt x="869032" y="816137"/>
                </a:moveTo>
                <a:lnTo>
                  <a:pt x="2381200" y="816137"/>
                </a:lnTo>
                <a:lnTo>
                  <a:pt x="2381200" y="1623491"/>
                </a:lnTo>
                <a:lnTo>
                  <a:pt x="1668045" y="2093329"/>
                </a:lnTo>
                <a:lnTo>
                  <a:pt x="1625116" y="2121611"/>
                </a:lnTo>
                <a:lnTo>
                  <a:pt x="869032" y="1623491"/>
                </a:lnTo>
                <a:close/>
                <a:moveTo>
                  <a:pt x="1625116" y="0"/>
                </a:moveTo>
                <a:lnTo>
                  <a:pt x="3235286" y="1060806"/>
                </a:lnTo>
                <a:lnTo>
                  <a:pt x="2489212" y="1552331"/>
                </a:lnTo>
                <a:lnTo>
                  <a:pt x="2489212" y="708008"/>
                </a:lnTo>
                <a:lnTo>
                  <a:pt x="761020" y="708008"/>
                </a:lnTo>
                <a:lnTo>
                  <a:pt x="761020" y="1552331"/>
                </a:lnTo>
                <a:lnTo>
                  <a:pt x="14946" y="1060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19" name="Isosceles Triangle 51">
            <a:extLst>
              <a:ext uri="{FF2B5EF4-FFF2-40B4-BE49-F238E27FC236}">
                <a16:creationId xmlns:a16="http://schemas.microsoft.com/office/drawing/2014/main" id="{94B002B0-83DD-8A8E-B94F-07B69558C60B}"/>
              </a:ext>
            </a:extLst>
          </p:cNvPr>
          <p:cNvSpPr/>
          <p:nvPr/>
        </p:nvSpPr>
        <p:spPr>
          <a:xfrm>
            <a:off x="5366306" y="1914426"/>
            <a:ext cx="523147" cy="383626"/>
          </a:xfrm>
          <a:custGeom>
            <a:avLst/>
            <a:gdLst/>
            <a:ahLst/>
            <a:cxnLst/>
            <a:rect l="l" t="t" r="r" b="b"/>
            <a:pathLst>
              <a:path w="3240001" h="2375905">
                <a:moveTo>
                  <a:pt x="1974640" y="1379575"/>
                </a:moveTo>
                <a:lnTo>
                  <a:pt x="3240001" y="2375905"/>
                </a:lnTo>
                <a:lnTo>
                  <a:pt x="1" y="2375905"/>
                </a:lnTo>
                <a:lnTo>
                  <a:pt x="1269863" y="1399042"/>
                </a:lnTo>
                <a:lnTo>
                  <a:pt x="1610574" y="1745545"/>
                </a:lnTo>
                <a:close/>
                <a:moveTo>
                  <a:pt x="3240001" y="126952"/>
                </a:moveTo>
                <a:lnTo>
                  <a:pt x="3240001" y="2258912"/>
                </a:lnTo>
                <a:lnTo>
                  <a:pt x="2032457" y="1334195"/>
                </a:lnTo>
                <a:close/>
                <a:moveTo>
                  <a:pt x="0" y="117525"/>
                </a:moveTo>
                <a:lnTo>
                  <a:pt x="1207545" y="1324768"/>
                </a:lnTo>
                <a:lnTo>
                  <a:pt x="0" y="2249485"/>
                </a:lnTo>
                <a:close/>
                <a:moveTo>
                  <a:pt x="0" y="0"/>
                </a:moveTo>
                <a:lnTo>
                  <a:pt x="3240000" y="0"/>
                </a:lnTo>
                <a:lnTo>
                  <a:pt x="1610572" y="1620513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20" name="Isosceles Triangle 57">
            <a:extLst>
              <a:ext uri="{FF2B5EF4-FFF2-40B4-BE49-F238E27FC236}">
                <a16:creationId xmlns:a16="http://schemas.microsoft.com/office/drawing/2014/main" id="{CFF6F00D-7327-476B-DAEC-D6F3FD8EAC9C}"/>
              </a:ext>
            </a:extLst>
          </p:cNvPr>
          <p:cNvSpPr/>
          <p:nvPr/>
        </p:nvSpPr>
        <p:spPr>
          <a:xfrm>
            <a:off x="6207146" y="4871946"/>
            <a:ext cx="313133" cy="707899"/>
          </a:xfrm>
          <a:custGeom>
            <a:avLst/>
            <a:gdLst>
              <a:gd name="connsiteX0" fmla="*/ 1148449 w 1346449"/>
              <a:gd name="connsiteY0" fmla="*/ 2457725 h 3249725"/>
              <a:gd name="connsiteX1" fmla="*/ 198001 w 1346449"/>
              <a:gd name="connsiteY1" fmla="*/ 2457725 h 3249725"/>
              <a:gd name="connsiteX2" fmla="*/ 1 w 1346449"/>
              <a:gd name="connsiteY2" fmla="*/ 3249725 h 3249725"/>
              <a:gd name="connsiteX3" fmla="*/ 1346449 w 1346449"/>
              <a:gd name="connsiteY3" fmla="*/ 3249725 h 3249725"/>
              <a:gd name="connsiteX4" fmla="*/ 1148449 w 1346449"/>
              <a:gd name="connsiteY4" fmla="*/ 2457725 h 3249725"/>
              <a:gd name="connsiteX5" fmla="*/ 755186 w 1346449"/>
              <a:gd name="connsiteY5" fmla="*/ 82950 h 3249725"/>
              <a:gd name="connsiteX6" fmla="*/ 734449 w 1346449"/>
              <a:gd name="connsiteY6" fmla="*/ 1314594 h 3249725"/>
              <a:gd name="connsiteX7" fmla="*/ 853246 w 1346449"/>
              <a:gd name="connsiteY7" fmla="*/ 1483214 h 3249725"/>
              <a:gd name="connsiteX8" fmla="*/ 673226 w 1346449"/>
              <a:gd name="connsiteY8" fmla="*/ 1663234 h 3249725"/>
              <a:gd name="connsiteX9" fmla="*/ 493206 w 1346449"/>
              <a:gd name="connsiteY9" fmla="*/ 1483214 h 3249725"/>
              <a:gd name="connsiteX10" fmla="*/ 612000 w 1346449"/>
              <a:gd name="connsiteY10" fmla="*/ 1314595 h 3249725"/>
              <a:gd name="connsiteX11" fmla="*/ 612000 w 1346449"/>
              <a:gd name="connsiteY11" fmla="*/ 0 h 3249725"/>
              <a:gd name="connsiteX12" fmla="*/ 2939 w 1346449"/>
              <a:gd name="connsiteY12" fmla="*/ 1574694 h 3249725"/>
              <a:gd name="connsiteX13" fmla="*/ 0 w 1346449"/>
              <a:gd name="connsiteY13" fmla="*/ 1574694 h 3249725"/>
              <a:gd name="connsiteX14" fmla="*/ 2009 w 1346449"/>
              <a:gd name="connsiteY14" fmla="*/ 1577097 h 3249725"/>
              <a:gd name="connsiteX15" fmla="*/ 0 w 1346449"/>
              <a:gd name="connsiteY15" fmla="*/ 1582292 h 3249725"/>
              <a:gd name="connsiteX16" fmla="*/ 6353 w 1346449"/>
              <a:gd name="connsiteY16" fmla="*/ 1582292 h 3249725"/>
              <a:gd name="connsiteX17" fmla="*/ 273414 w 1346449"/>
              <a:gd name="connsiteY17" fmla="*/ 2376121 h 3249725"/>
              <a:gd name="connsiteX18" fmla="*/ 1091887 w 1346449"/>
              <a:gd name="connsiteY18" fmla="*/ 2366694 h 3249725"/>
              <a:gd name="connsiteX19" fmla="*/ 1340768 w 1346449"/>
              <a:gd name="connsiteY19" fmla="*/ 1582292 h 3249725"/>
              <a:gd name="connsiteX20" fmla="*/ 1346449 w 1346449"/>
              <a:gd name="connsiteY20" fmla="*/ 1582292 h 3249725"/>
              <a:gd name="connsiteX21" fmla="*/ 1344512 w 1346449"/>
              <a:gd name="connsiteY21" fmla="*/ 1577284 h 3249725"/>
              <a:gd name="connsiteX22" fmla="*/ 1346448 w 1346449"/>
              <a:gd name="connsiteY22" fmla="*/ 1574694 h 3249725"/>
              <a:gd name="connsiteX23" fmla="*/ 1343510 w 1346449"/>
              <a:gd name="connsiteY23" fmla="*/ 1574694 h 3249725"/>
              <a:gd name="connsiteX24" fmla="*/ 755186 w 1346449"/>
              <a:gd name="connsiteY24" fmla="*/ 82950 h 3249725"/>
              <a:gd name="connsiteX0" fmla="*/ 1148449 w 1346449"/>
              <a:gd name="connsiteY0" fmla="*/ 2374775 h 3166775"/>
              <a:gd name="connsiteX1" fmla="*/ 198001 w 1346449"/>
              <a:gd name="connsiteY1" fmla="*/ 2374775 h 3166775"/>
              <a:gd name="connsiteX2" fmla="*/ 1 w 1346449"/>
              <a:gd name="connsiteY2" fmla="*/ 3166775 h 3166775"/>
              <a:gd name="connsiteX3" fmla="*/ 1346449 w 1346449"/>
              <a:gd name="connsiteY3" fmla="*/ 3166775 h 3166775"/>
              <a:gd name="connsiteX4" fmla="*/ 1148449 w 1346449"/>
              <a:gd name="connsiteY4" fmla="*/ 2374775 h 3166775"/>
              <a:gd name="connsiteX5" fmla="*/ 755186 w 1346449"/>
              <a:gd name="connsiteY5" fmla="*/ 0 h 3166775"/>
              <a:gd name="connsiteX6" fmla="*/ 734449 w 1346449"/>
              <a:gd name="connsiteY6" fmla="*/ 1231644 h 3166775"/>
              <a:gd name="connsiteX7" fmla="*/ 853246 w 1346449"/>
              <a:gd name="connsiteY7" fmla="*/ 1400264 h 3166775"/>
              <a:gd name="connsiteX8" fmla="*/ 673226 w 1346449"/>
              <a:gd name="connsiteY8" fmla="*/ 1580284 h 3166775"/>
              <a:gd name="connsiteX9" fmla="*/ 493206 w 1346449"/>
              <a:gd name="connsiteY9" fmla="*/ 1400264 h 3166775"/>
              <a:gd name="connsiteX10" fmla="*/ 612000 w 1346449"/>
              <a:gd name="connsiteY10" fmla="*/ 1231645 h 3166775"/>
              <a:gd name="connsiteX11" fmla="*/ 591263 w 1346449"/>
              <a:gd name="connsiteY11" fmla="*/ 10368 h 3166775"/>
              <a:gd name="connsiteX12" fmla="*/ 2939 w 1346449"/>
              <a:gd name="connsiteY12" fmla="*/ 1491744 h 3166775"/>
              <a:gd name="connsiteX13" fmla="*/ 0 w 1346449"/>
              <a:gd name="connsiteY13" fmla="*/ 1491744 h 3166775"/>
              <a:gd name="connsiteX14" fmla="*/ 2009 w 1346449"/>
              <a:gd name="connsiteY14" fmla="*/ 1494147 h 3166775"/>
              <a:gd name="connsiteX15" fmla="*/ 0 w 1346449"/>
              <a:gd name="connsiteY15" fmla="*/ 1499342 h 3166775"/>
              <a:gd name="connsiteX16" fmla="*/ 6353 w 1346449"/>
              <a:gd name="connsiteY16" fmla="*/ 1499342 h 3166775"/>
              <a:gd name="connsiteX17" fmla="*/ 273414 w 1346449"/>
              <a:gd name="connsiteY17" fmla="*/ 2293171 h 3166775"/>
              <a:gd name="connsiteX18" fmla="*/ 1091887 w 1346449"/>
              <a:gd name="connsiteY18" fmla="*/ 2283744 h 3166775"/>
              <a:gd name="connsiteX19" fmla="*/ 1340768 w 1346449"/>
              <a:gd name="connsiteY19" fmla="*/ 1499342 h 3166775"/>
              <a:gd name="connsiteX20" fmla="*/ 1346449 w 1346449"/>
              <a:gd name="connsiteY20" fmla="*/ 1499342 h 3166775"/>
              <a:gd name="connsiteX21" fmla="*/ 1344512 w 1346449"/>
              <a:gd name="connsiteY21" fmla="*/ 1494334 h 3166775"/>
              <a:gd name="connsiteX22" fmla="*/ 1346448 w 1346449"/>
              <a:gd name="connsiteY22" fmla="*/ 1491744 h 3166775"/>
              <a:gd name="connsiteX23" fmla="*/ 1343510 w 1346449"/>
              <a:gd name="connsiteY23" fmla="*/ 1491744 h 3166775"/>
              <a:gd name="connsiteX24" fmla="*/ 755186 w 1346449"/>
              <a:gd name="connsiteY24" fmla="*/ 0 h 31667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1346449" h="3166775">
                <a:moveTo>
                  <a:pt x="1148449" y="2374775"/>
                </a:moveTo>
                <a:lnTo>
                  <a:pt x="198001" y="2374775"/>
                </a:lnTo>
                <a:lnTo>
                  <a:pt x="1" y="3166775"/>
                </a:lnTo>
                <a:lnTo>
                  <a:pt x="1346449" y="3166775"/>
                </a:lnTo>
                <a:lnTo>
                  <a:pt x="1148449" y="2374775"/>
                </a:lnTo>
                <a:close/>
                <a:moveTo>
                  <a:pt x="755186" y="0"/>
                </a:moveTo>
                <a:cubicBezTo>
                  <a:pt x="755186" y="438198"/>
                  <a:pt x="734449" y="793446"/>
                  <a:pt x="734449" y="1231644"/>
                </a:cubicBezTo>
                <a:cubicBezTo>
                  <a:pt x="803843" y="1256124"/>
                  <a:pt x="853246" y="1322425"/>
                  <a:pt x="853246" y="1400264"/>
                </a:cubicBezTo>
                <a:cubicBezTo>
                  <a:pt x="853246" y="1499686"/>
                  <a:pt x="772648" y="1580284"/>
                  <a:pt x="673226" y="1580284"/>
                </a:cubicBezTo>
                <a:cubicBezTo>
                  <a:pt x="573804" y="1580284"/>
                  <a:pt x="493206" y="1499686"/>
                  <a:pt x="493206" y="1400264"/>
                </a:cubicBezTo>
                <a:cubicBezTo>
                  <a:pt x="493206" y="1322426"/>
                  <a:pt x="542608" y="1256126"/>
                  <a:pt x="612000" y="1231645"/>
                </a:cubicBezTo>
                <a:lnTo>
                  <a:pt x="591263" y="10368"/>
                </a:lnTo>
                <a:lnTo>
                  <a:pt x="2939" y="1491744"/>
                </a:lnTo>
                <a:lnTo>
                  <a:pt x="0" y="1491744"/>
                </a:lnTo>
                <a:lnTo>
                  <a:pt x="2009" y="1494147"/>
                </a:lnTo>
                <a:lnTo>
                  <a:pt x="0" y="1499342"/>
                </a:lnTo>
                <a:lnTo>
                  <a:pt x="6353" y="1499342"/>
                </a:lnTo>
                <a:cubicBezTo>
                  <a:pt x="274151" y="1797289"/>
                  <a:pt x="320153" y="2031319"/>
                  <a:pt x="273414" y="2293171"/>
                </a:cubicBezTo>
                <a:lnTo>
                  <a:pt x="1091887" y="2283744"/>
                </a:lnTo>
                <a:cubicBezTo>
                  <a:pt x="1035756" y="1984266"/>
                  <a:pt x="1081794" y="1833397"/>
                  <a:pt x="1340768" y="1499342"/>
                </a:cubicBezTo>
                <a:lnTo>
                  <a:pt x="1346449" y="1499342"/>
                </a:lnTo>
                <a:lnTo>
                  <a:pt x="1344512" y="1494334"/>
                </a:lnTo>
                <a:cubicBezTo>
                  <a:pt x="1345124" y="1493447"/>
                  <a:pt x="1345785" y="1492596"/>
                  <a:pt x="1346448" y="1491744"/>
                </a:cubicBezTo>
                <a:lnTo>
                  <a:pt x="1343510" y="1491744"/>
                </a:lnTo>
                <a:cubicBezTo>
                  <a:pt x="1140490" y="966846"/>
                  <a:pt x="958206" y="524898"/>
                  <a:pt x="755186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 dirty="0"/>
          </a:p>
        </p:txBody>
      </p:sp>
      <p:sp>
        <p:nvSpPr>
          <p:cNvPr id="121" name="Rectangle 7">
            <a:extLst>
              <a:ext uri="{FF2B5EF4-FFF2-40B4-BE49-F238E27FC236}">
                <a16:creationId xmlns:a16="http://schemas.microsoft.com/office/drawing/2014/main" id="{E6BA569E-A7F5-7804-DE2F-BDAD317712B9}"/>
              </a:ext>
            </a:extLst>
          </p:cNvPr>
          <p:cNvSpPr/>
          <p:nvPr/>
        </p:nvSpPr>
        <p:spPr>
          <a:xfrm rot="18900000">
            <a:off x="9678725" y="4006298"/>
            <a:ext cx="225664" cy="502732"/>
          </a:xfrm>
          <a:custGeom>
            <a:avLst/>
            <a:gdLst/>
            <a:ahLst/>
            <a:cxnLst/>
            <a:rect l="l" t="t" r="r" b="b"/>
            <a:pathLst>
              <a:path w="154109" h="343323">
                <a:moveTo>
                  <a:pt x="102909" y="313772"/>
                </a:moveTo>
                <a:lnTo>
                  <a:pt x="102909" y="328547"/>
                </a:lnTo>
                <a:cubicBezTo>
                  <a:pt x="102909" y="336708"/>
                  <a:pt x="96294" y="343322"/>
                  <a:pt x="88133" y="343323"/>
                </a:cubicBezTo>
                <a:lnTo>
                  <a:pt x="65975" y="343322"/>
                </a:lnTo>
                <a:cubicBezTo>
                  <a:pt x="57814" y="343322"/>
                  <a:pt x="51199" y="336708"/>
                  <a:pt x="51199" y="328547"/>
                </a:cubicBezTo>
                <a:cubicBezTo>
                  <a:pt x="51199" y="323622"/>
                  <a:pt x="51200" y="318696"/>
                  <a:pt x="51200" y="313771"/>
                </a:cubicBezTo>
                <a:close/>
                <a:moveTo>
                  <a:pt x="123327" y="15459"/>
                </a:moveTo>
                <a:cubicBezTo>
                  <a:pt x="141678" y="29245"/>
                  <a:pt x="152926" y="50497"/>
                  <a:pt x="154008" y="73425"/>
                </a:cubicBezTo>
                <a:cubicBezTo>
                  <a:pt x="155089" y="96353"/>
                  <a:pt x="145890" y="118568"/>
                  <a:pt x="128916" y="134021"/>
                </a:cubicBezTo>
                <a:lnTo>
                  <a:pt x="119294" y="123450"/>
                </a:lnTo>
                <a:cubicBezTo>
                  <a:pt x="133118" y="110865"/>
                  <a:pt x="140611" y="92772"/>
                  <a:pt x="139730" y="74098"/>
                </a:cubicBezTo>
                <a:cubicBezTo>
                  <a:pt x="138850" y="55424"/>
                  <a:pt x="129689" y="38115"/>
                  <a:pt x="114743" y="26887"/>
                </a:cubicBezTo>
                <a:close/>
                <a:moveTo>
                  <a:pt x="136698" y="17411"/>
                </a:moveTo>
                <a:cubicBezTo>
                  <a:pt x="103758" y="-15529"/>
                  <a:pt x="50351" y="-15529"/>
                  <a:pt x="17412" y="17411"/>
                </a:cubicBezTo>
                <a:cubicBezTo>
                  <a:pt x="-15528" y="50351"/>
                  <a:pt x="-15528" y="103757"/>
                  <a:pt x="17412" y="136697"/>
                </a:cubicBezTo>
                <a:cubicBezTo>
                  <a:pt x="50351" y="169637"/>
                  <a:pt x="103758" y="169637"/>
                  <a:pt x="136698" y="136697"/>
                </a:cubicBezTo>
                <a:cubicBezTo>
                  <a:pt x="169637" y="103757"/>
                  <a:pt x="169637" y="50351"/>
                  <a:pt x="136698" y="17411"/>
                </a:cubicBezTo>
                <a:close/>
                <a:moveTo>
                  <a:pt x="154109" y="0"/>
                </a:moveTo>
                <a:cubicBezTo>
                  <a:pt x="196665" y="42556"/>
                  <a:pt x="196665" y="111552"/>
                  <a:pt x="154109" y="154108"/>
                </a:cubicBezTo>
                <a:cubicBezTo>
                  <a:pt x="139576" y="168641"/>
                  <a:pt x="121959" y="178211"/>
                  <a:pt x="102912" y="180994"/>
                </a:cubicBezTo>
                <a:lnTo>
                  <a:pt x="102912" y="308310"/>
                </a:lnTo>
                <a:lnTo>
                  <a:pt x="51197" y="308310"/>
                </a:lnTo>
                <a:lnTo>
                  <a:pt x="51197" y="180994"/>
                </a:lnTo>
                <a:cubicBezTo>
                  <a:pt x="32150" y="178211"/>
                  <a:pt x="14534" y="168641"/>
                  <a:pt x="0" y="154108"/>
                </a:cubicBezTo>
                <a:cubicBezTo>
                  <a:pt x="-42555" y="111552"/>
                  <a:pt x="-42555" y="42556"/>
                  <a:pt x="0" y="0"/>
                </a:cubicBezTo>
                <a:cubicBezTo>
                  <a:pt x="42556" y="-42556"/>
                  <a:pt x="111553" y="-42556"/>
                  <a:pt x="154109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22" name="Parallelogram 15">
            <a:extLst>
              <a:ext uri="{FF2B5EF4-FFF2-40B4-BE49-F238E27FC236}">
                <a16:creationId xmlns:a16="http://schemas.microsoft.com/office/drawing/2014/main" id="{1A0D35D4-738A-C496-708A-EB2033DD0A2C}"/>
              </a:ext>
            </a:extLst>
          </p:cNvPr>
          <p:cNvSpPr/>
          <p:nvPr/>
        </p:nvSpPr>
        <p:spPr>
          <a:xfrm flipH="1">
            <a:off x="5360016" y="4993649"/>
            <a:ext cx="464493" cy="464493"/>
          </a:xfrm>
          <a:custGeom>
            <a:avLst/>
            <a:gdLst/>
            <a:ahLst/>
            <a:cxnLst/>
            <a:rect l="l" t="t" r="r" b="b"/>
            <a:pathLst>
              <a:path w="3242753" h="3227814">
                <a:moveTo>
                  <a:pt x="1621376" y="1043635"/>
                </a:moveTo>
                <a:cubicBezTo>
                  <a:pt x="1557188" y="1043635"/>
                  <a:pt x="1505154" y="1095669"/>
                  <a:pt x="1505154" y="1159857"/>
                </a:cubicBezTo>
                <a:lnTo>
                  <a:pt x="1505154" y="1625483"/>
                </a:lnTo>
                <a:lnTo>
                  <a:pt x="1033577" y="1625483"/>
                </a:lnTo>
                <a:cubicBezTo>
                  <a:pt x="969389" y="1625483"/>
                  <a:pt x="917355" y="1677517"/>
                  <a:pt x="917355" y="1741705"/>
                </a:cubicBezTo>
                <a:cubicBezTo>
                  <a:pt x="917355" y="1805893"/>
                  <a:pt x="969389" y="1857927"/>
                  <a:pt x="1033577" y="1857927"/>
                </a:cubicBezTo>
                <a:lnTo>
                  <a:pt x="1614688" y="1857927"/>
                </a:lnTo>
                <a:lnTo>
                  <a:pt x="1619859" y="1856884"/>
                </a:lnTo>
                <a:cubicBezTo>
                  <a:pt x="1620361" y="1857187"/>
                  <a:pt x="1620868" y="1857190"/>
                  <a:pt x="1621376" y="1857190"/>
                </a:cubicBezTo>
                <a:cubicBezTo>
                  <a:pt x="1685564" y="1857190"/>
                  <a:pt x="1737598" y="1805156"/>
                  <a:pt x="1737598" y="1740968"/>
                </a:cubicBezTo>
                <a:lnTo>
                  <a:pt x="1737598" y="1159857"/>
                </a:lnTo>
                <a:cubicBezTo>
                  <a:pt x="1737598" y="1095669"/>
                  <a:pt x="1685564" y="1043635"/>
                  <a:pt x="1621376" y="1043635"/>
                </a:cubicBezTo>
                <a:close/>
                <a:moveTo>
                  <a:pt x="1621376" y="628818"/>
                </a:moveTo>
                <a:cubicBezTo>
                  <a:pt x="2206882" y="628818"/>
                  <a:pt x="2681529" y="1103464"/>
                  <a:pt x="2681529" y="1688970"/>
                </a:cubicBezTo>
                <a:cubicBezTo>
                  <a:pt x="2681529" y="2274476"/>
                  <a:pt x="2206882" y="2749122"/>
                  <a:pt x="1621376" y="2749122"/>
                </a:cubicBezTo>
                <a:cubicBezTo>
                  <a:pt x="1035870" y="2749122"/>
                  <a:pt x="561223" y="2274476"/>
                  <a:pt x="561223" y="1688970"/>
                </a:cubicBezTo>
                <a:cubicBezTo>
                  <a:pt x="561223" y="1103464"/>
                  <a:pt x="1035870" y="628818"/>
                  <a:pt x="1621376" y="628818"/>
                </a:cubicBezTo>
                <a:close/>
                <a:moveTo>
                  <a:pt x="1621376" y="424596"/>
                </a:moveTo>
                <a:cubicBezTo>
                  <a:pt x="923081" y="424596"/>
                  <a:pt x="357001" y="990676"/>
                  <a:pt x="357001" y="1688970"/>
                </a:cubicBezTo>
                <a:cubicBezTo>
                  <a:pt x="357001" y="2128645"/>
                  <a:pt x="581423" y="2515905"/>
                  <a:pt x="922189" y="2742109"/>
                </a:cubicBezTo>
                <a:lnTo>
                  <a:pt x="652992" y="3227814"/>
                </a:lnTo>
                <a:lnTo>
                  <a:pt x="911997" y="3227814"/>
                </a:lnTo>
                <a:lnTo>
                  <a:pt x="1121304" y="2850168"/>
                </a:lnTo>
                <a:cubicBezTo>
                  <a:pt x="1274563" y="2916691"/>
                  <a:pt x="1443689" y="2953344"/>
                  <a:pt x="1621376" y="2953344"/>
                </a:cubicBezTo>
                <a:cubicBezTo>
                  <a:pt x="1799063" y="2953344"/>
                  <a:pt x="1968189" y="2916691"/>
                  <a:pt x="2121449" y="2850168"/>
                </a:cubicBezTo>
                <a:lnTo>
                  <a:pt x="2330755" y="3227814"/>
                </a:lnTo>
                <a:lnTo>
                  <a:pt x="2589760" y="3227814"/>
                </a:lnTo>
                <a:lnTo>
                  <a:pt x="2320563" y="2742109"/>
                </a:lnTo>
                <a:cubicBezTo>
                  <a:pt x="2661329" y="2515905"/>
                  <a:pt x="2885751" y="2128645"/>
                  <a:pt x="2885751" y="1688970"/>
                </a:cubicBezTo>
                <a:cubicBezTo>
                  <a:pt x="2885751" y="990676"/>
                  <a:pt x="2319671" y="424596"/>
                  <a:pt x="1621376" y="424596"/>
                </a:cubicBezTo>
                <a:close/>
                <a:moveTo>
                  <a:pt x="2599800" y="123238"/>
                </a:moveTo>
                <a:cubicBezTo>
                  <a:pt x="2434609" y="120698"/>
                  <a:pt x="2268460" y="180476"/>
                  <a:pt x="2139563" y="303161"/>
                </a:cubicBezTo>
                <a:lnTo>
                  <a:pt x="3057258" y="1232053"/>
                </a:lnTo>
                <a:cubicBezTo>
                  <a:pt x="3305736" y="977255"/>
                  <a:pt x="3304415" y="570405"/>
                  <a:pt x="3054287" y="317226"/>
                </a:cubicBezTo>
                <a:cubicBezTo>
                  <a:pt x="2929224" y="190636"/>
                  <a:pt x="2764991" y="125778"/>
                  <a:pt x="2599800" y="123238"/>
                </a:cubicBezTo>
                <a:close/>
                <a:moveTo>
                  <a:pt x="642953" y="123238"/>
                </a:moveTo>
                <a:cubicBezTo>
                  <a:pt x="477762" y="125778"/>
                  <a:pt x="313529" y="190636"/>
                  <a:pt x="188466" y="317226"/>
                </a:cubicBezTo>
                <a:cubicBezTo>
                  <a:pt x="-61662" y="570405"/>
                  <a:pt x="-62983" y="977255"/>
                  <a:pt x="185495" y="1232053"/>
                </a:cubicBezTo>
                <a:lnTo>
                  <a:pt x="1103190" y="303161"/>
                </a:lnTo>
                <a:cubicBezTo>
                  <a:pt x="974294" y="180476"/>
                  <a:pt x="808144" y="120698"/>
                  <a:pt x="642953" y="123238"/>
                </a:cubicBezTo>
                <a:close/>
                <a:moveTo>
                  <a:pt x="1722692" y="0"/>
                </a:moveTo>
                <a:lnTo>
                  <a:pt x="1520061" y="0"/>
                </a:lnTo>
                <a:cubicBezTo>
                  <a:pt x="1440152" y="0"/>
                  <a:pt x="1375373" y="64779"/>
                  <a:pt x="1375373" y="144688"/>
                </a:cubicBezTo>
                <a:lnTo>
                  <a:pt x="1375373" y="289376"/>
                </a:lnTo>
                <a:lnTo>
                  <a:pt x="1867380" y="289376"/>
                </a:lnTo>
                <a:lnTo>
                  <a:pt x="1867380" y="144688"/>
                </a:lnTo>
                <a:cubicBezTo>
                  <a:pt x="1867380" y="64779"/>
                  <a:pt x="1802601" y="0"/>
                  <a:pt x="1722692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23" name="Freeform 19">
            <a:extLst>
              <a:ext uri="{FF2B5EF4-FFF2-40B4-BE49-F238E27FC236}">
                <a16:creationId xmlns:a16="http://schemas.microsoft.com/office/drawing/2014/main" id="{E87F2BBE-B620-F4EC-E629-C8DD4661595A}"/>
              </a:ext>
            </a:extLst>
          </p:cNvPr>
          <p:cNvSpPr/>
          <p:nvPr/>
        </p:nvSpPr>
        <p:spPr>
          <a:xfrm>
            <a:off x="7838400" y="3994246"/>
            <a:ext cx="460778" cy="453389"/>
          </a:xfrm>
          <a:custGeom>
            <a:avLst/>
            <a:gdLst/>
            <a:ahLst/>
            <a:cxnLst/>
            <a:rect l="l" t="t" r="r" b="b"/>
            <a:pathLst>
              <a:path w="3214097" h="3162551">
                <a:moveTo>
                  <a:pt x="1014592" y="2306036"/>
                </a:moveTo>
                <a:cubicBezTo>
                  <a:pt x="854868" y="2306036"/>
                  <a:pt x="725386" y="2435518"/>
                  <a:pt x="725386" y="2595242"/>
                </a:cubicBezTo>
                <a:cubicBezTo>
                  <a:pt x="725386" y="2754966"/>
                  <a:pt x="854868" y="2884448"/>
                  <a:pt x="1014592" y="2884448"/>
                </a:cubicBezTo>
                <a:cubicBezTo>
                  <a:pt x="1174316" y="2884448"/>
                  <a:pt x="1303798" y="2754966"/>
                  <a:pt x="1303798" y="2595242"/>
                </a:cubicBezTo>
                <a:cubicBezTo>
                  <a:pt x="1303798" y="2435518"/>
                  <a:pt x="1174316" y="2306036"/>
                  <a:pt x="1014592" y="2306036"/>
                </a:cubicBezTo>
                <a:close/>
                <a:moveTo>
                  <a:pt x="481275" y="1691816"/>
                </a:moveTo>
                <a:cubicBezTo>
                  <a:pt x="321551" y="1691816"/>
                  <a:pt x="192069" y="1821298"/>
                  <a:pt x="192069" y="1981022"/>
                </a:cubicBezTo>
                <a:cubicBezTo>
                  <a:pt x="192069" y="2140746"/>
                  <a:pt x="321551" y="2270228"/>
                  <a:pt x="481275" y="2270228"/>
                </a:cubicBezTo>
                <a:cubicBezTo>
                  <a:pt x="640999" y="2270228"/>
                  <a:pt x="770481" y="2140746"/>
                  <a:pt x="770481" y="1981022"/>
                </a:cubicBezTo>
                <a:cubicBezTo>
                  <a:pt x="770481" y="1821298"/>
                  <a:pt x="640999" y="1691816"/>
                  <a:pt x="481275" y="1691816"/>
                </a:cubicBezTo>
                <a:close/>
                <a:moveTo>
                  <a:pt x="2764751" y="1113404"/>
                </a:moveTo>
                <a:cubicBezTo>
                  <a:pt x="2605027" y="1113404"/>
                  <a:pt x="2475545" y="1242886"/>
                  <a:pt x="2475545" y="1402610"/>
                </a:cubicBezTo>
                <a:cubicBezTo>
                  <a:pt x="2475545" y="1562334"/>
                  <a:pt x="2605027" y="1691816"/>
                  <a:pt x="2764751" y="1691816"/>
                </a:cubicBezTo>
                <a:cubicBezTo>
                  <a:pt x="2924475" y="1691816"/>
                  <a:pt x="3053957" y="1562334"/>
                  <a:pt x="3053957" y="1402610"/>
                </a:cubicBezTo>
                <a:cubicBezTo>
                  <a:pt x="3053957" y="1242886"/>
                  <a:pt x="2924475" y="1113404"/>
                  <a:pt x="2764751" y="1113404"/>
                </a:cubicBezTo>
                <a:close/>
                <a:moveTo>
                  <a:pt x="532503" y="881964"/>
                </a:moveTo>
                <a:cubicBezTo>
                  <a:pt x="372779" y="881964"/>
                  <a:pt x="243297" y="1011446"/>
                  <a:pt x="243297" y="1171170"/>
                </a:cubicBezTo>
                <a:cubicBezTo>
                  <a:pt x="243297" y="1330894"/>
                  <a:pt x="372779" y="1460376"/>
                  <a:pt x="532503" y="1460376"/>
                </a:cubicBezTo>
                <a:cubicBezTo>
                  <a:pt x="692227" y="1460376"/>
                  <a:pt x="821709" y="1330894"/>
                  <a:pt x="821709" y="1171170"/>
                </a:cubicBezTo>
                <a:cubicBezTo>
                  <a:pt x="821709" y="1011446"/>
                  <a:pt x="692227" y="881964"/>
                  <a:pt x="532503" y="881964"/>
                </a:cubicBezTo>
                <a:close/>
                <a:moveTo>
                  <a:pt x="1162143" y="321316"/>
                </a:moveTo>
                <a:cubicBezTo>
                  <a:pt x="1002419" y="321316"/>
                  <a:pt x="872937" y="450798"/>
                  <a:pt x="872937" y="610522"/>
                </a:cubicBezTo>
                <a:cubicBezTo>
                  <a:pt x="872937" y="770246"/>
                  <a:pt x="1002419" y="899728"/>
                  <a:pt x="1162143" y="899728"/>
                </a:cubicBezTo>
                <a:cubicBezTo>
                  <a:pt x="1321867" y="899728"/>
                  <a:pt x="1451349" y="770246"/>
                  <a:pt x="1451349" y="610522"/>
                </a:cubicBezTo>
                <a:cubicBezTo>
                  <a:pt x="1451349" y="450798"/>
                  <a:pt x="1321867" y="321316"/>
                  <a:pt x="1162143" y="321316"/>
                </a:cubicBezTo>
                <a:close/>
                <a:moveTo>
                  <a:pt x="1963447" y="177300"/>
                </a:moveTo>
                <a:cubicBezTo>
                  <a:pt x="1803723" y="177300"/>
                  <a:pt x="1674241" y="306782"/>
                  <a:pt x="1674241" y="466506"/>
                </a:cubicBezTo>
                <a:cubicBezTo>
                  <a:pt x="1674241" y="626230"/>
                  <a:pt x="1803723" y="755712"/>
                  <a:pt x="1963447" y="755712"/>
                </a:cubicBezTo>
                <a:cubicBezTo>
                  <a:pt x="2123171" y="755712"/>
                  <a:pt x="2252653" y="626230"/>
                  <a:pt x="2252653" y="466506"/>
                </a:cubicBezTo>
                <a:cubicBezTo>
                  <a:pt x="2252653" y="306782"/>
                  <a:pt x="2123171" y="177300"/>
                  <a:pt x="1963447" y="177300"/>
                </a:cubicBezTo>
                <a:close/>
                <a:moveTo>
                  <a:pt x="1752672" y="312"/>
                </a:moveTo>
                <a:cubicBezTo>
                  <a:pt x="1817888" y="-690"/>
                  <a:pt x="1885249" y="703"/>
                  <a:pt x="1954799" y="4657"/>
                </a:cubicBezTo>
                <a:cubicBezTo>
                  <a:pt x="2504015" y="53541"/>
                  <a:pt x="2975590" y="412975"/>
                  <a:pt x="3145244" y="944937"/>
                </a:cubicBezTo>
                <a:cubicBezTo>
                  <a:pt x="3412664" y="2126757"/>
                  <a:pt x="2837568" y="2017487"/>
                  <a:pt x="2506889" y="1867964"/>
                </a:cubicBezTo>
                <a:cubicBezTo>
                  <a:pt x="1580987" y="1673869"/>
                  <a:pt x="2725425" y="3197869"/>
                  <a:pt x="1014520" y="3161925"/>
                </a:cubicBezTo>
                <a:cubicBezTo>
                  <a:pt x="-14898" y="3061283"/>
                  <a:pt x="-138545" y="1873713"/>
                  <a:pt x="108747" y="1100212"/>
                </a:cubicBezTo>
                <a:cubicBezTo>
                  <a:pt x="278579" y="569148"/>
                  <a:pt x="774429" y="15339"/>
                  <a:pt x="1752672" y="312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24" name="Rectangle 30">
            <a:extLst>
              <a:ext uri="{FF2B5EF4-FFF2-40B4-BE49-F238E27FC236}">
                <a16:creationId xmlns:a16="http://schemas.microsoft.com/office/drawing/2014/main" id="{CEA6E8A1-AF07-0387-8D81-DD9985E241B5}"/>
              </a:ext>
            </a:extLst>
          </p:cNvPr>
          <p:cNvSpPr/>
          <p:nvPr/>
        </p:nvSpPr>
        <p:spPr>
          <a:xfrm>
            <a:off x="11156691" y="3952306"/>
            <a:ext cx="464493" cy="463135"/>
          </a:xfrm>
          <a:custGeom>
            <a:avLst/>
            <a:gdLst/>
            <a:ahLst/>
            <a:cxnLst/>
            <a:rect l="l" t="t" r="r" b="b"/>
            <a:pathLst>
              <a:path w="3240000" h="3230531">
                <a:moveTo>
                  <a:pt x="720000" y="2697973"/>
                </a:moveTo>
                <a:cubicBezTo>
                  <a:pt x="680235" y="2697973"/>
                  <a:pt x="648000" y="2730208"/>
                  <a:pt x="648000" y="2769973"/>
                </a:cubicBezTo>
                <a:cubicBezTo>
                  <a:pt x="648000" y="2809738"/>
                  <a:pt x="680235" y="2841973"/>
                  <a:pt x="720000" y="2841973"/>
                </a:cubicBezTo>
                <a:lnTo>
                  <a:pt x="2520000" y="2841973"/>
                </a:lnTo>
                <a:cubicBezTo>
                  <a:pt x="2559765" y="2841973"/>
                  <a:pt x="2592000" y="2809738"/>
                  <a:pt x="2592000" y="2769973"/>
                </a:cubicBezTo>
                <a:cubicBezTo>
                  <a:pt x="2592000" y="2730208"/>
                  <a:pt x="2559765" y="2697973"/>
                  <a:pt x="2520000" y="2697973"/>
                </a:cubicBezTo>
                <a:close/>
                <a:moveTo>
                  <a:pt x="720000" y="2366733"/>
                </a:moveTo>
                <a:cubicBezTo>
                  <a:pt x="680235" y="2366733"/>
                  <a:pt x="648000" y="2398968"/>
                  <a:pt x="648000" y="2438733"/>
                </a:cubicBezTo>
                <a:cubicBezTo>
                  <a:pt x="648000" y="2478498"/>
                  <a:pt x="680235" y="2510733"/>
                  <a:pt x="720000" y="2510733"/>
                </a:cubicBezTo>
                <a:lnTo>
                  <a:pt x="2520000" y="2510733"/>
                </a:lnTo>
                <a:cubicBezTo>
                  <a:pt x="2559765" y="2510733"/>
                  <a:pt x="2592000" y="2478498"/>
                  <a:pt x="2592000" y="2438733"/>
                </a:cubicBezTo>
                <a:cubicBezTo>
                  <a:pt x="2592000" y="2398968"/>
                  <a:pt x="2559765" y="2366733"/>
                  <a:pt x="2520000" y="2366733"/>
                </a:cubicBezTo>
                <a:close/>
                <a:moveTo>
                  <a:pt x="720000" y="2035493"/>
                </a:moveTo>
                <a:cubicBezTo>
                  <a:pt x="680235" y="2035493"/>
                  <a:pt x="648000" y="2067728"/>
                  <a:pt x="648000" y="2107493"/>
                </a:cubicBezTo>
                <a:cubicBezTo>
                  <a:pt x="648000" y="2147258"/>
                  <a:pt x="680235" y="2179493"/>
                  <a:pt x="720000" y="2179493"/>
                </a:cubicBezTo>
                <a:lnTo>
                  <a:pt x="2520000" y="2179493"/>
                </a:lnTo>
                <a:cubicBezTo>
                  <a:pt x="2559765" y="2179493"/>
                  <a:pt x="2592000" y="2147258"/>
                  <a:pt x="2592000" y="2107493"/>
                </a:cubicBezTo>
                <a:cubicBezTo>
                  <a:pt x="2592000" y="2067728"/>
                  <a:pt x="2559765" y="2035493"/>
                  <a:pt x="2520000" y="2035493"/>
                </a:cubicBezTo>
                <a:close/>
                <a:moveTo>
                  <a:pt x="720000" y="1704253"/>
                </a:moveTo>
                <a:cubicBezTo>
                  <a:pt x="680235" y="1704253"/>
                  <a:pt x="648000" y="1736488"/>
                  <a:pt x="648000" y="1776253"/>
                </a:cubicBezTo>
                <a:cubicBezTo>
                  <a:pt x="648000" y="1816018"/>
                  <a:pt x="680235" y="1848253"/>
                  <a:pt x="720000" y="1848253"/>
                </a:cubicBezTo>
                <a:lnTo>
                  <a:pt x="2520000" y="1848253"/>
                </a:lnTo>
                <a:cubicBezTo>
                  <a:pt x="2559765" y="1848253"/>
                  <a:pt x="2592000" y="1816018"/>
                  <a:pt x="2592000" y="1776253"/>
                </a:cubicBezTo>
                <a:cubicBezTo>
                  <a:pt x="2592000" y="1736488"/>
                  <a:pt x="2559765" y="1704253"/>
                  <a:pt x="2520000" y="1704253"/>
                </a:cubicBezTo>
                <a:close/>
                <a:moveTo>
                  <a:pt x="720000" y="1373013"/>
                </a:moveTo>
                <a:cubicBezTo>
                  <a:pt x="680235" y="1373013"/>
                  <a:pt x="648000" y="1405248"/>
                  <a:pt x="648000" y="1445013"/>
                </a:cubicBezTo>
                <a:cubicBezTo>
                  <a:pt x="648000" y="1484778"/>
                  <a:pt x="680235" y="1517013"/>
                  <a:pt x="720000" y="1517013"/>
                </a:cubicBezTo>
                <a:lnTo>
                  <a:pt x="2520000" y="1517013"/>
                </a:lnTo>
                <a:cubicBezTo>
                  <a:pt x="2559765" y="1517013"/>
                  <a:pt x="2592000" y="1484778"/>
                  <a:pt x="2592000" y="1445013"/>
                </a:cubicBezTo>
                <a:cubicBezTo>
                  <a:pt x="2592000" y="1405248"/>
                  <a:pt x="2559765" y="1373013"/>
                  <a:pt x="2520000" y="1373013"/>
                </a:cubicBezTo>
                <a:close/>
                <a:moveTo>
                  <a:pt x="720000" y="1041773"/>
                </a:moveTo>
                <a:cubicBezTo>
                  <a:pt x="680235" y="1041773"/>
                  <a:pt x="648000" y="1074008"/>
                  <a:pt x="648000" y="1113773"/>
                </a:cubicBezTo>
                <a:cubicBezTo>
                  <a:pt x="648000" y="1153538"/>
                  <a:pt x="680235" y="1185773"/>
                  <a:pt x="720000" y="1185773"/>
                </a:cubicBezTo>
                <a:lnTo>
                  <a:pt x="2520000" y="1185773"/>
                </a:lnTo>
                <a:cubicBezTo>
                  <a:pt x="2559765" y="1185773"/>
                  <a:pt x="2592000" y="1153538"/>
                  <a:pt x="2592000" y="1113773"/>
                </a:cubicBezTo>
                <a:cubicBezTo>
                  <a:pt x="2592000" y="1074008"/>
                  <a:pt x="2559765" y="1041773"/>
                  <a:pt x="2520000" y="1041773"/>
                </a:cubicBezTo>
                <a:close/>
                <a:moveTo>
                  <a:pt x="0" y="305988"/>
                </a:moveTo>
                <a:lnTo>
                  <a:pt x="181957" y="305988"/>
                </a:lnTo>
                <a:lnTo>
                  <a:pt x="181957" y="470032"/>
                </a:lnTo>
                <a:cubicBezTo>
                  <a:pt x="181957" y="599267"/>
                  <a:pt x="286722" y="704032"/>
                  <a:pt x="415957" y="704032"/>
                </a:cubicBezTo>
                <a:cubicBezTo>
                  <a:pt x="545192" y="704032"/>
                  <a:pt x="649957" y="599267"/>
                  <a:pt x="649957" y="470032"/>
                </a:cubicBezTo>
                <a:lnTo>
                  <a:pt x="649957" y="305988"/>
                </a:lnTo>
                <a:lnTo>
                  <a:pt x="802357" y="305988"/>
                </a:lnTo>
                <a:lnTo>
                  <a:pt x="802357" y="470031"/>
                </a:lnTo>
                <a:cubicBezTo>
                  <a:pt x="802357" y="599266"/>
                  <a:pt x="907122" y="704031"/>
                  <a:pt x="1036357" y="704031"/>
                </a:cubicBezTo>
                <a:cubicBezTo>
                  <a:pt x="1165592" y="704031"/>
                  <a:pt x="1270357" y="599266"/>
                  <a:pt x="1270357" y="470031"/>
                </a:cubicBezTo>
                <a:lnTo>
                  <a:pt x="1270357" y="305988"/>
                </a:lnTo>
                <a:lnTo>
                  <a:pt x="1422757" y="305988"/>
                </a:lnTo>
                <a:lnTo>
                  <a:pt x="1422757" y="470030"/>
                </a:lnTo>
                <a:cubicBezTo>
                  <a:pt x="1422757" y="599265"/>
                  <a:pt x="1527522" y="704030"/>
                  <a:pt x="1656757" y="704030"/>
                </a:cubicBezTo>
                <a:cubicBezTo>
                  <a:pt x="1785992" y="704030"/>
                  <a:pt x="1890757" y="599265"/>
                  <a:pt x="1890757" y="470030"/>
                </a:cubicBezTo>
                <a:lnTo>
                  <a:pt x="1890757" y="305988"/>
                </a:lnTo>
                <a:lnTo>
                  <a:pt x="2043157" y="305988"/>
                </a:lnTo>
                <a:lnTo>
                  <a:pt x="2043157" y="470029"/>
                </a:lnTo>
                <a:cubicBezTo>
                  <a:pt x="2043157" y="599264"/>
                  <a:pt x="2147922" y="704029"/>
                  <a:pt x="2277157" y="704029"/>
                </a:cubicBezTo>
                <a:cubicBezTo>
                  <a:pt x="2406392" y="704029"/>
                  <a:pt x="2511157" y="599264"/>
                  <a:pt x="2511157" y="470029"/>
                </a:cubicBezTo>
                <a:lnTo>
                  <a:pt x="2511157" y="305988"/>
                </a:lnTo>
                <a:lnTo>
                  <a:pt x="2663557" y="305988"/>
                </a:lnTo>
                <a:lnTo>
                  <a:pt x="2663557" y="470028"/>
                </a:lnTo>
                <a:cubicBezTo>
                  <a:pt x="2663557" y="599263"/>
                  <a:pt x="2768322" y="704028"/>
                  <a:pt x="2897557" y="704028"/>
                </a:cubicBezTo>
                <a:cubicBezTo>
                  <a:pt x="3026792" y="704028"/>
                  <a:pt x="3131557" y="599263"/>
                  <a:pt x="3131557" y="470028"/>
                </a:cubicBezTo>
                <a:lnTo>
                  <a:pt x="3131557" y="305988"/>
                </a:lnTo>
                <a:lnTo>
                  <a:pt x="3240000" y="305988"/>
                </a:lnTo>
                <a:lnTo>
                  <a:pt x="3240000" y="3230531"/>
                </a:lnTo>
                <a:lnTo>
                  <a:pt x="0" y="3230531"/>
                </a:lnTo>
                <a:close/>
                <a:moveTo>
                  <a:pt x="415957" y="4"/>
                </a:moveTo>
                <a:cubicBezTo>
                  <a:pt x="485545" y="4"/>
                  <a:pt x="541957" y="56416"/>
                  <a:pt x="541957" y="126004"/>
                </a:cubicBezTo>
                <a:lnTo>
                  <a:pt x="541957" y="485972"/>
                </a:lnTo>
                <a:cubicBezTo>
                  <a:pt x="541957" y="555560"/>
                  <a:pt x="485545" y="611972"/>
                  <a:pt x="415957" y="611972"/>
                </a:cubicBezTo>
                <a:cubicBezTo>
                  <a:pt x="346369" y="611972"/>
                  <a:pt x="289957" y="555560"/>
                  <a:pt x="289957" y="485972"/>
                </a:cubicBezTo>
                <a:lnTo>
                  <a:pt x="289957" y="126004"/>
                </a:lnTo>
                <a:cubicBezTo>
                  <a:pt x="289957" y="56416"/>
                  <a:pt x="346369" y="4"/>
                  <a:pt x="415957" y="4"/>
                </a:cubicBezTo>
                <a:close/>
                <a:moveTo>
                  <a:pt x="1036357" y="3"/>
                </a:moveTo>
                <a:cubicBezTo>
                  <a:pt x="1105945" y="3"/>
                  <a:pt x="1162357" y="56415"/>
                  <a:pt x="1162357" y="126003"/>
                </a:cubicBezTo>
                <a:lnTo>
                  <a:pt x="1162357" y="485971"/>
                </a:lnTo>
                <a:cubicBezTo>
                  <a:pt x="1162357" y="555559"/>
                  <a:pt x="1105945" y="611971"/>
                  <a:pt x="1036357" y="611971"/>
                </a:cubicBezTo>
                <a:cubicBezTo>
                  <a:pt x="966769" y="611971"/>
                  <a:pt x="910357" y="555559"/>
                  <a:pt x="910357" y="485971"/>
                </a:cubicBezTo>
                <a:lnTo>
                  <a:pt x="910357" y="126003"/>
                </a:lnTo>
                <a:cubicBezTo>
                  <a:pt x="910357" y="56415"/>
                  <a:pt x="966769" y="3"/>
                  <a:pt x="1036357" y="3"/>
                </a:cubicBezTo>
                <a:close/>
                <a:moveTo>
                  <a:pt x="1656757" y="2"/>
                </a:moveTo>
                <a:cubicBezTo>
                  <a:pt x="1726345" y="2"/>
                  <a:pt x="1782757" y="56414"/>
                  <a:pt x="1782757" y="126002"/>
                </a:cubicBezTo>
                <a:lnTo>
                  <a:pt x="1782757" y="485970"/>
                </a:lnTo>
                <a:cubicBezTo>
                  <a:pt x="1782757" y="555558"/>
                  <a:pt x="1726345" y="611970"/>
                  <a:pt x="1656757" y="611970"/>
                </a:cubicBezTo>
                <a:cubicBezTo>
                  <a:pt x="1587169" y="611970"/>
                  <a:pt x="1530757" y="555558"/>
                  <a:pt x="1530757" y="485970"/>
                </a:cubicBezTo>
                <a:lnTo>
                  <a:pt x="1530757" y="126002"/>
                </a:lnTo>
                <a:cubicBezTo>
                  <a:pt x="1530757" y="56414"/>
                  <a:pt x="1587169" y="2"/>
                  <a:pt x="1656757" y="2"/>
                </a:cubicBezTo>
                <a:close/>
                <a:moveTo>
                  <a:pt x="2277157" y="1"/>
                </a:moveTo>
                <a:cubicBezTo>
                  <a:pt x="2346745" y="1"/>
                  <a:pt x="2403157" y="56413"/>
                  <a:pt x="2403157" y="126001"/>
                </a:cubicBezTo>
                <a:lnTo>
                  <a:pt x="2403157" y="485969"/>
                </a:lnTo>
                <a:cubicBezTo>
                  <a:pt x="2403157" y="555557"/>
                  <a:pt x="2346745" y="611969"/>
                  <a:pt x="2277157" y="611969"/>
                </a:cubicBezTo>
                <a:cubicBezTo>
                  <a:pt x="2207569" y="611969"/>
                  <a:pt x="2151157" y="555557"/>
                  <a:pt x="2151157" y="485969"/>
                </a:cubicBezTo>
                <a:lnTo>
                  <a:pt x="2151157" y="126001"/>
                </a:lnTo>
                <a:cubicBezTo>
                  <a:pt x="2151157" y="56413"/>
                  <a:pt x="2207569" y="1"/>
                  <a:pt x="2277157" y="1"/>
                </a:cubicBezTo>
                <a:close/>
                <a:moveTo>
                  <a:pt x="2897557" y="0"/>
                </a:moveTo>
                <a:cubicBezTo>
                  <a:pt x="2967145" y="0"/>
                  <a:pt x="3023557" y="56412"/>
                  <a:pt x="3023557" y="126000"/>
                </a:cubicBezTo>
                <a:lnTo>
                  <a:pt x="3023557" y="485968"/>
                </a:lnTo>
                <a:cubicBezTo>
                  <a:pt x="3023557" y="555556"/>
                  <a:pt x="2967145" y="611968"/>
                  <a:pt x="2897557" y="611968"/>
                </a:cubicBezTo>
                <a:cubicBezTo>
                  <a:pt x="2827969" y="611968"/>
                  <a:pt x="2771557" y="555556"/>
                  <a:pt x="2771557" y="485968"/>
                </a:cubicBezTo>
                <a:lnTo>
                  <a:pt x="2771557" y="126000"/>
                </a:lnTo>
                <a:cubicBezTo>
                  <a:pt x="2771557" y="56412"/>
                  <a:pt x="2827969" y="0"/>
                  <a:pt x="2897557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25" name="Rectangle 7">
            <a:extLst>
              <a:ext uri="{FF2B5EF4-FFF2-40B4-BE49-F238E27FC236}">
                <a16:creationId xmlns:a16="http://schemas.microsoft.com/office/drawing/2014/main" id="{A35106D2-F167-5491-48B7-54A27390E112}"/>
              </a:ext>
            </a:extLst>
          </p:cNvPr>
          <p:cNvSpPr/>
          <p:nvPr/>
        </p:nvSpPr>
        <p:spPr>
          <a:xfrm>
            <a:off x="7043814" y="1870456"/>
            <a:ext cx="471567" cy="471567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401869" y="2055482"/>
                </a:moveTo>
                <a:lnTo>
                  <a:pt x="869869" y="2055482"/>
                </a:lnTo>
                <a:lnTo>
                  <a:pt x="869869" y="2919482"/>
                </a:lnTo>
                <a:lnTo>
                  <a:pt x="401869" y="2919482"/>
                </a:lnTo>
                <a:close/>
                <a:moveTo>
                  <a:pt x="1121949" y="1695482"/>
                </a:moveTo>
                <a:lnTo>
                  <a:pt x="1589949" y="1695482"/>
                </a:lnTo>
                <a:lnTo>
                  <a:pt x="1589949" y="2919482"/>
                </a:lnTo>
                <a:lnTo>
                  <a:pt x="1121949" y="2919482"/>
                </a:lnTo>
                <a:close/>
                <a:moveTo>
                  <a:pt x="1842029" y="1335482"/>
                </a:moveTo>
                <a:lnTo>
                  <a:pt x="2310029" y="1335482"/>
                </a:lnTo>
                <a:lnTo>
                  <a:pt x="2310029" y="2919482"/>
                </a:lnTo>
                <a:lnTo>
                  <a:pt x="1842029" y="2919482"/>
                </a:lnTo>
                <a:close/>
                <a:moveTo>
                  <a:pt x="2562109" y="975482"/>
                </a:moveTo>
                <a:lnTo>
                  <a:pt x="3030109" y="975482"/>
                </a:lnTo>
                <a:lnTo>
                  <a:pt x="3030109" y="2919482"/>
                </a:lnTo>
                <a:lnTo>
                  <a:pt x="2562109" y="2919482"/>
                </a:lnTo>
                <a:close/>
                <a:moveTo>
                  <a:pt x="2321888" y="224805"/>
                </a:moveTo>
                <a:lnTo>
                  <a:pt x="2880631" y="247420"/>
                </a:lnTo>
                <a:lnTo>
                  <a:pt x="2620844" y="742612"/>
                </a:lnTo>
                <a:lnTo>
                  <a:pt x="2546105" y="613161"/>
                </a:lnTo>
                <a:lnTo>
                  <a:pt x="541555" y="1770488"/>
                </a:lnTo>
                <a:lnTo>
                  <a:pt x="392077" y="1511585"/>
                </a:lnTo>
                <a:lnTo>
                  <a:pt x="2396627" y="354257"/>
                </a:lnTo>
                <a:close/>
                <a:moveTo>
                  <a:pt x="0" y="0"/>
                </a:moveTo>
                <a:lnTo>
                  <a:pt x="180000" y="0"/>
                </a:lnTo>
                <a:lnTo>
                  <a:pt x="180000" y="3059999"/>
                </a:lnTo>
                <a:lnTo>
                  <a:pt x="3240000" y="3059999"/>
                </a:lnTo>
                <a:lnTo>
                  <a:pt x="3240000" y="3239999"/>
                </a:lnTo>
                <a:lnTo>
                  <a:pt x="180000" y="3239999"/>
                </a:lnTo>
                <a:lnTo>
                  <a:pt x="180000" y="3240000"/>
                </a:lnTo>
                <a:lnTo>
                  <a:pt x="0" y="3240000"/>
                </a:lnTo>
                <a:lnTo>
                  <a:pt x="0" y="3239999"/>
                </a:lnTo>
                <a:lnTo>
                  <a:pt x="0" y="3059999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26" name="Rectangle 15">
            <a:extLst>
              <a:ext uri="{FF2B5EF4-FFF2-40B4-BE49-F238E27FC236}">
                <a16:creationId xmlns:a16="http://schemas.microsoft.com/office/drawing/2014/main" id="{14055948-501E-B34B-2372-B194ECED95CD}"/>
              </a:ext>
            </a:extLst>
          </p:cNvPr>
          <p:cNvSpPr/>
          <p:nvPr/>
        </p:nvSpPr>
        <p:spPr>
          <a:xfrm rot="5400000">
            <a:off x="7830674" y="1870455"/>
            <a:ext cx="472195" cy="471568"/>
          </a:xfrm>
          <a:custGeom>
            <a:avLst/>
            <a:gdLst/>
            <a:ahLst/>
            <a:cxnLst/>
            <a:rect l="l" t="t" r="r" b="b"/>
            <a:pathLst>
              <a:path w="3244313" h="3240000">
                <a:moveTo>
                  <a:pt x="2055482" y="677891"/>
                </a:moveTo>
                <a:lnTo>
                  <a:pt x="2055482" y="209891"/>
                </a:lnTo>
                <a:lnTo>
                  <a:pt x="2919482" y="209891"/>
                </a:lnTo>
                <a:lnTo>
                  <a:pt x="2919482" y="677891"/>
                </a:lnTo>
                <a:close/>
                <a:moveTo>
                  <a:pt x="1695482" y="1397971"/>
                </a:moveTo>
                <a:lnTo>
                  <a:pt x="1695482" y="929971"/>
                </a:lnTo>
                <a:lnTo>
                  <a:pt x="2919482" y="929971"/>
                </a:lnTo>
                <a:lnTo>
                  <a:pt x="2919482" y="1397971"/>
                </a:lnTo>
                <a:close/>
                <a:moveTo>
                  <a:pt x="1335482" y="2118051"/>
                </a:moveTo>
                <a:lnTo>
                  <a:pt x="1335482" y="1650051"/>
                </a:lnTo>
                <a:lnTo>
                  <a:pt x="2919482" y="1650051"/>
                </a:lnTo>
                <a:lnTo>
                  <a:pt x="2919482" y="2118051"/>
                </a:lnTo>
                <a:close/>
                <a:moveTo>
                  <a:pt x="975482" y="2838131"/>
                </a:moveTo>
                <a:lnTo>
                  <a:pt x="975482" y="2370131"/>
                </a:lnTo>
                <a:lnTo>
                  <a:pt x="2919482" y="2370131"/>
                </a:lnTo>
                <a:lnTo>
                  <a:pt x="2919482" y="2838131"/>
                </a:lnTo>
                <a:close/>
                <a:moveTo>
                  <a:pt x="10788" y="2651034"/>
                </a:moveTo>
                <a:lnTo>
                  <a:pt x="1168116" y="646484"/>
                </a:lnTo>
                <a:lnTo>
                  <a:pt x="1038664" y="571745"/>
                </a:lnTo>
                <a:lnTo>
                  <a:pt x="1533856" y="311959"/>
                </a:lnTo>
                <a:lnTo>
                  <a:pt x="1556471" y="870701"/>
                </a:lnTo>
                <a:lnTo>
                  <a:pt x="1427019" y="795962"/>
                </a:lnTo>
                <a:lnTo>
                  <a:pt x="269691" y="2800512"/>
                </a:lnTo>
                <a:close/>
                <a:moveTo>
                  <a:pt x="0" y="3240000"/>
                </a:moveTo>
                <a:lnTo>
                  <a:pt x="0" y="3060000"/>
                </a:lnTo>
                <a:lnTo>
                  <a:pt x="3064313" y="3060000"/>
                </a:lnTo>
                <a:lnTo>
                  <a:pt x="3064313" y="0"/>
                </a:lnTo>
                <a:lnTo>
                  <a:pt x="3244313" y="0"/>
                </a:lnTo>
                <a:lnTo>
                  <a:pt x="3244313" y="3240000"/>
                </a:lnTo>
                <a:lnTo>
                  <a:pt x="3240000" y="3240000"/>
                </a:lnTo>
                <a:lnTo>
                  <a:pt x="3064313" y="32400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27" name="Pie 24">
            <a:extLst>
              <a:ext uri="{FF2B5EF4-FFF2-40B4-BE49-F238E27FC236}">
                <a16:creationId xmlns:a16="http://schemas.microsoft.com/office/drawing/2014/main" id="{5C34B45E-DC98-FBEC-7EEA-83A8E51E7C6F}"/>
              </a:ext>
            </a:extLst>
          </p:cNvPr>
          <p:cNvSpPr/>
          <p:nvPr/>
        </p:nvSpPr>
        <p:spPr>
          <a:xfrm>
            <a:off x="6902917" y="4970724"/>
            <a:ext cx="513183" cy="510342"/>
          </a:xfrm>
          <a:custGeom>
            <a:avLst/>
            <a:gdLst/>
            <a:ahLst/>
            <a:cxnLst/>
            <a:rect l="l" t="t" r="r" b="b"/>
            <a:pathLst>
              <a:path w="3228711" h="3210836">
                <a:moveTo>
                  <a:pt x="351626" y="695968"/>
                </a:moveTo>
                <a:lnTo>
                  <a:pt x="1548007" y="1678300"/>
                </a:lnTo>
                <a:lnTo>
                  <a:pt x="236194" y="2500159"/>
                </a:lnTo>
                <a:cubicBezTo>
                  <a:pt x="-116985" y="1936431"/>
                  <a:pt x="-70514" y="1210092"/>
                  <a:pt x="351626" y="695968"/>
                </a:cubicBezTo>
                <a:close/>
                <a:moveTo>
                  <a:pt x="1957429" y="262366"/>
                </a:moveTo>
                <a:cubicBezTo>
                  <a:pt x="2634256" y="359480"/>
                  <a:pt x="3156733" y="907132"/>
                  <a:pt x="3221913" y="1587776"/>
                </a:cubicBezTo>
                <a:cubicBezTo>
                  <a:pt x="3287093" y="2268421"/>
                  <a:pt x="2878048" y="2905277"/>
                  <a:pt x="2231953" y="3129078"/>
                </a:cubicBezTo>
                <a:cubicBezTo>
                  <a:pt x="1585858" y="3352879"/>
                  <a:pt x="870522" y="3105497"/>
                  <a:pt x="500715" y="2530372"/>
                </a:cubicBezTo>
                <a:lnTo>
                  <a:pt x="1746987" y="1729019"/>
                </a:lnTo>
                <a:close/>
                <a:moveTo>
                  <a:pt x="1604447" y="200"/>
                </a:moveTo>
                <a:cubicBezTo>
                  <a:pt x="1665125" y="-778"/>
                  <a:pt x="1726175" y="1809"/>
                  <a:pt x="1787307" y="8072"/>
                </a:cubicBezTo>
                <a:lnTo>
                  <a:pt x="1629532" y="1548011"/>
                </a:lnTo>
                <a:lnTo>
                  <a:pt x="483856" y="506987"/>
                </a:lnTo>
                <a:cubicBezTo>
                  <a:pt x="773141" y="188622"/>
                  <a:pt x="1179697" y="7051"/>
                  <a:pt x="1604447" y="20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  <p:sp>
        <p:nvSpPr>
          <p:cNvPr id="128" name="Parallelogram 30">
            <a:extLst>
              <a:ext uri="{FF2B5EF4-FFF2-40B4-BE49-F238E27FC236}">
                <a16:creationId xmlns:a16="http://schemas.microsoft.com/office/drawing/2014/main" id="{5EA37D22-9F63-7652-4403-3B78CEA870C8}"/>
              </a:ext>
            </a:extLst>
          </p:cNvPr>
          <p:cNvSpPr/>
          <p:nvPr/>
        </p:nvSpPr>
        <p:spPr>
          <a:xfrm flipH="1">
            <a:off x="11131448" y="2879506"/>
            <a:ext cx="514976" cy="516250"/>
          </a:xfrm>
          <a:custGeom>
            <a:avLst/>
            <a:gdLst/>
            <a:ahLst/>
            <a:cxnLst/>
            <a:rect l="l" t="t" r="r" b="b"/>
            <a:pathLst>
              <a:path w="3240000" h="3248012">
                <a:moveTo>
                  <a:pt x="712553" y="858820"/>
                </a:moveTo>
                <a:cubicBezTo>
                  <a:pt x="727950" y="858820"/>
                  <a:pt x="743348" y="864694"/>
                  <a:pt x="755096" y="876443"/>
                </a:cubicBezTo>
                <a:lnTo>
                  <a:pt x="1193671" y="1315016"/>
                </a:lnTo>
                <a:lnTo>
                  <a:pt x="1509169" y="999517"/>
                </a:lnTo>
                <a:cubicBezTo>
                  <a:pt x="1509517" y="999169"/>
                  <a:pt x="1509868" y="998827"/>
                  <a:pt x="1510414" y="998691"/>
                </a:cubicBezTo>
                <a:lnTo>
                  <a:pt x="1518932" y="988592"/>
                </a:lnTo>
                <a:cubicBezTo>
                  <a:pt x="1531945" y="978263"/>
                  <a:pt x="1547912" y="974188"/>
                  <a:pt x="1563209" y="975946"/>
                </a:cubicBezTo>
                <a:cubicBezTo>
                  <a:pt x="1578505" y="977705"/>
                  <a:pt x="1593131" y="985299"/>
                  <a:pt x="1603459" y="998313"/>
                </a:cubicBezTo>
                <a:lnTo>
                  <a:pt x="1892346" y="1362277"/>
                </a:lnTo>
                <a:lnTo>
                  <a:pt x="2149759" y="1177067"/>
                </a:lnTo>
                <a:lnTo>
                  <a:pt x="2151621" y="1174867"/>
                </a:lnTo>
                <a:cubicBezTo>
                  <a:pt x="2159033" y="1169006"/>
                  <a:pt x="2167397" y="1165168"/>
                  <a:pt x="2176160" y="1163802"/>
                </a:cubicBezTo>
                <a:cubicBezTo>
                  <a:pt x="2177188" y="1163485"/>
                  <a:pt x="2178237" y="1163269"/>
                  <a:pt x="2179375" y="1163558"/>
                </a:cubicBezTo>
                <a:cubicBezTo>
                  <a:pt x="2184768" y="1161771"/>
                  <a:pt x="2190389" y="1161654"/>
                  <a:pt x="2195921" y="1162300"/>
                </a:cubicBezTo>
                <a:cubicBezTo>
                  <a:pt x="2196662" y="1162386"/>
                  <a:pt x="2197402" y="1162487"/>
                  <a:pt x="2198081" y="1162987"/>
                </a:cubicBezTo>
                <a:cubicBezTo>
                  <a:pt x="2202197" y="1163290"/>
                  <a:pt x="2206218" y="1164270"/>
                  <a:pt x="2209739" y="1166702"/>
                </a:cubicBezTo>
                <a:cubicBezTo>
                  <a:pt x="2213116" y="1166857"/>
                  <a:pt x="2216051" y="1168231"/>
                  <a:pt x="2218766" y="1170038"/>
                </a:cubicBezTo>
                <a:cubicBezTo>
                  <a:pt x="2225342" y="1173160"/>
                  <a:pt x="2231151" y="1177875"/>
                  <a:pt x="2235489" y="1184194"/>
                </a:cubicBezTo>
                <a:lnTo>
                  <a:pt x="2236132" y="1184737"/>
                </a:lnTo>
                <a:lnTo>
                  <a:pt x="2236287" y="1184934"/>
                </a:lnTo>
                <a:lnTo>
                  <a:pt x="2238712" y="1187183"/>
                </a:lnTo>
                <a:cubicBezTo>
                  <a:pt x="2239115" y="1187744"/>
                  <a:pt x="2239507" y="1188310"/>
                  <a:pt x="2239574" y="1189090"/>
                </a:cubicBezTo>
                <a:lnTo>
                  <a:pt x="2540580" y="1569705"/>
                </a:lnTo>
                <a:cubicBezTo>
                  <a:pt x="2561191" y="1595768"/>
                  <a:pt x="2556772" y="1633604"/>
                  <a:pt x="2530710" y="1654215"/>
                </a:cubicBezTo>
                <a:cubicBezTo>
                  <a:pt x="2504647" y="1674827"/>
                  <a:pt x="2466811" y="1670408"/>
                  <a:pt x="2446199" y="1644345"/>
                </a:cubicBezTo>
                <a:lnTo>
                  <a:pt x="2177884" y="1305067"/>
                </a:lnTo>
                <a:lnTo>
                  <a:pt x="1934804" y="1479967"/>
                </a:lnTo>
                <a:cubicBezTo>
                  <a:pt x="1927367" y="1485317"/>
                  <a:pt x="1919123" y="1488726"/>
                  <a:pt x="1910598" y="1489881"/>
                </a:cubicBezTo>
                <a:cubicBezTo>
                  <a:pt x="1885257" y="1507791"/>
                  <a:pt x="1850121" y="1502627"/>
                  <a:pt x="1830495" y="1477903"/>
                </a:cubicBezTo>
                <a:lnTo>
                  <a:pt x="1551924" y="1126933"/>
                </a:lnTo>
                <a:lnTo>
                  <a:pt x="1239041" y="1439816"/>
                </a:lnTo>
                <a:cubicBezTo>
                  <a:pt x="1226569" y="1452288"/>
                  <a:pt x="1209983" y="1458139"/>
                  <a:pt x="1193674" y="1456888"/>
                </a:cubicBezTo>
                <a:cubicBezTo>
                  <a:pt x="1177363" y="1458142"/>
                  <a:pt x="1160774" y="1452290"/>
                  <a:pt x="1148301" y="1439816"/>
                </a:cubicBezTo>
                <a:lnTo>
                  <a:pt x="670011" y="961527"/>
                </a:lnTo>
                <a:cubicBezTo>
                  <a:pt x="646515" y="938031"/>
                  <a:pt x="646515" y="899938"/>
                  <a:pt x="670011" y="876442"/>
                </a:cubicBezTo>
                <a:cubicBezTo>
                  <a:pt x="681760" y="864694"/>
                  <a:pt x="697157" y="858820"/>
                  <a:pt x="712553" y="858820"/>
                </a:cubicBezTo>
                <a:close/>
                <a:moveTo>
                  <a:pt x="2790000" y="699581"/>
                </a:moveTo>
                <a:lnTo>
                  <a:pt x="450000" y="699581"/>
                </a:lnTo>
                <a:lnTo>
                  <a:pt x="450000" y="1851581"/>
                </a:lnTo>
                <a:lnTo>
                  <a:pt x="2790000" y="1851581"/>
                </a:lnTo>
                <a:close/>
                <a:moveTo>
                  <a:pt x="2987972" y="519497"/>
                </a:moveTo>
                <a:lnTo>
                  <a:pt x="2987972" y="2031665"/>
                </a:lnTo>
                <a:lnTo>
                  <a:pt x="252028" y="2031665"/>
                </a:lnTo>
                <a:lnTo>
                  <a:pt x="252028" y="519497"/>
                </a:lnTo>
                <a:close/>
                <a:moveTo>
                  <a:pt x="1620000" y="0"/>
                </a:moveTo>
                <a:cubicBezTo>
                  <a:pt x="1540462" y="0"/>
                  <a:pt x="1475984" y="64478"/>
                  <a:pt x="1475984" y="144016"/>
                </a:cubicBezTo>
                <a:lnTo>
                  <a:pt x="1475984" y="267469"/>
                </a:lnTo>
                <a:lnTo>
                  <a:pt x="0" y="267469"/>
                </a:lnTo>
                <a:lnTo>
                  <a:pt x="0" y="2283693"/>
                </a:lnTo>
                <a:lnTo>
                  <a:pt x="852101" y="2283693"/>
                </a:lnTo>
                <a:lnTo>
                  <a:pt x="323771" y="3248012"/>
                </a:lnTo>
                <a:lnTo>
                  <a:pt x="621526" y="3248012"/>
                </a:lnTo>
                <a:lnTo>
                  <a:pt x="1149856" y="2283693"/>
                </a:lnTo>
                <a:lnTo>
                  <a:pt x="2090146" y="2283693"/>
                </a:lnTo>
                <a:lnTo>
                  <a:pt x="2618476" y="3248012"/>
                </a:lnTo>
                <a:lnTo>
                  <a:pt x="2916231" y="3248012"/>
                </a:lnTo>
                <a:lnTo>
                  <a:pt x="2387901" y="2283693"/>
                </a:lnTo>
                <a:lnTo>
                  <a:pt x="3240000" y="2283693"/>
                </a:lnTo>
                <a:lnTo>
                  <a:pt x="3240000" y="267469"/>
                </a:lnTo>
                <a:lnTo>
                  <a:pt x="1764016" y="267469"/>
                </a:lnTo>
                <a:lnTo>
                  <a:pt x="1764016" y="144016"/>
                </a:lnTo>
                <a:cubicBezTo>
                  <a:pt x="1764016" y="64478"/>
                  <a:pt x="1699538" y="0"/>
                  <a:pt x="1620000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29" name="Block Arc 14">
            <a:extLst>
              <a:ext uri="{FF2B5EF4-FFF2-40B4-BE49-F238E27FC236}">
                <a16:creationId xmlns:a16="http://schemas.microsoft.com/office/drawing/2014/main" id="{E657AFAF-9043-62D4-2D01-48C0B1637BEE}"/>
              </a:ext>
            </a:extLst>
          </p:cNvPr>
          <p:cNvSpPr/>
          <p:nvPr/>
        </p:nvSpPr>
        <p:spPr>
          <a:xfrm rot="16200000">
            <a:off x="8618348" y="1822352"/>
            <a:ext cx="567400" cy="567774"/>
          </a:xfrm>
          <a:custGeom>
            <a:avLst/>
            <a:gdLst/>
            <a:ahLst/>
            <a:cxnLst/>
            <a:rect l="l" t="t" r="r" b="b"/>
            <a:pathLst>
              <a:path w="3185463" h="3187558">
                <a:moveTo>
                  <a:pt x="764000" y="2343999"/>
                </a:moveTo>
                <a:cubicBezTo>
                  <a:pt x="566798" y="2256389"/>
                  <a:pt x="385374" y="2134753"/>
                  <a:pt x="230072" y="1981662"/>
                </a:cubicBezTo>
                <a:cubicBezTo>
                  <a:pt x="297001" y="2223876"/>
                  <a:pt x="428049" y="2439341"/>
                  <a:pt x="603989" y="2608945"/>
                </a:cubicBezTo>
                <a:cubicBezTo>
                  <a:pt x="667739" y="2525681"/>
                  <a:pt x="720588" y="2436567"/>
                  <a:pt x="764000" y="2343999"/>
                </a:cubicBezTo>
                <a:close/>
                <a:moveTo>
                  <a:pt x="783530" y="862903"/>
                </a:moveTo>
                <a:cubicBezTo>
                  <a:pt x="737619" y="760936"/>
                  <a:pt x="681240" y="662513"/>
                  <a:pt x="611676" y="571152"/>
                </a:cubicBezTo>
                <a:cubicBezTo>
                  <a:pt x="419218" y="754019"/>
                  <a:pt x="279227" y="991173"/>
                  <a:pt x="215545" y="1258034"/>
                </a:cubicBezTo>
                <a:cubicBezTo>
                  <a:pt x="378729" y="1090139"/>
                  <a:pt x="571934" y="956907"/>
                  <a:pt x="783530" y="862903"/>
                </a:cubicBezTo>
                <a:close/>
                <a:moveTo>
                  <a:pt x="935657" y="1673146"/>
                </a:moveTo>
                <a:lnTo>
                  <a:pt x="227023" y="1673146"/>
                </a:lnTo>
                <a:cubicBezTo>
                  <a:pt x="393068" y="1882941"/>
                  <a:pt x="605618" y="2045968"/>
                  <a:pt x="844267" y="2153109"/>
                </a:cubicBezTo>
                <a:cubicBezTo>
                  <a:pt x="897907" y="1997390"/>
                  <a:pt x="928862" y="1835739"/>
                  <a:pt x="935657" y="1673146"/>
                </a:cubicBezTo>
                <a:close/>
                <a:moveTo>
                  <a:pt x="935928" y="1493146"/>
                </a:moveTo>
                <a:cubicBezTo>
                  <a:pt x="928922" y="1345638"/>
                  <a:pt x="902278" y="1198995"/>
                  <a:pt x="856775" y="1056956"/>
                </a:cubicBezTo>
                <a:cubicBezTo>
                  <a:pt x="636768" y="1156959"/>
                  <a:pt x="439487" y="1304654"/>
                  <a:pt x="281464" y="1493146"/>
                </a:cubicBezTo>
                <a:close/>
                <a:moveTo>
                  <a:pt x="1469785" y="2515107"/>
                </a:moveTo>
                <a:cubicBezTo>
                  <a:pt x="1283000" y="2508124"/>
                  <a:pt x="1100523" y="2472287"/>
                  <a:pt x="927628" y="2411229"/>
                </a:cubicBezTo>
                <a:cubicBezTo>
                  <a:pt x="876831" y="2520843"/>
                  <a:pt x="814172" y="2626182"/>
                  <a:pt x="738220" y="2724387"/>
                </a:cubicBezTo>
                <a:cubicBezTo>
                  <a:pt x="944637" y="2881665"/>
                  <a:pt x="1196120" y="2982471"/>
                  <a:pt x="1469785" y="3005418"/>
                </a:cubicBezTo>
                <a:close/>
                <a:moveTo>
                  <a:pt x="1469785" y="1673146"/>
                </a:moveTo>
                <a:lnTo>
                  <a:pt x="1112275" y="1673146"/>
                </a:lnTo>
                <a:cubicBezTo>
                  <a:pt x="1105327" y="1858153"/>
                  <a:pt x="1070032" y="2042144"/>
                  <a:pt x="1008001" y="2219039"/>
                </a:cubicBezTo>
                <a:cubicBezTo>
                  <a:pt x="1155519" y="2270408"/>
                  <a:pt x="1310845" y="2300826"/>
                  <a:pt x="1469785" y="2307834"/>
                </a:cubicBezTo>
                <a:close/>
                <a:moveTo>
                  <a:pt x="1469785" y="898989"/>
                </a:moveTo>
                <a:cubicBezTo>
                  <a:pt x="1315103" y="907762"/>
                  <a:pt x="1164166" y="938783"/>
                  <a:pt x="1020939" y="990066"/>
                </a:cubicBezTo>
                <a:cubicBezTo>
                  <a:pt x="1074574" y="1153655"/>
                  <a:pt x="1105461" y="1322925"/>
                  <a:pt x="1112368" y="1493146"/>
                </a:cubicBezTo>
                <a:lnTo>
                  <a:pt x="1469785" y="1493146"/>
                </a:lnTo>
                <a:close/>
                <a:moveTo>
                  <a:pt x="1469785" y="182141"/>
                </a:moveTo>
                <a:cubicBezTo>
                  <a:pt x="1199839" y="204777"/>
                  <a:pt x="951477" y="303168"/>
                  <a:pt x="746615" y="456764"/>
                </a:cubicBezTo>
                <a:cubicBezTo>
                  <a:pt x="828296" y="562801"/>
                  <a:pt x="894225" y="677310"/>
                  <a:pt x="947434" y="796072"/>
                </a:cubicBezTo>
                <a:cubicBezTo>
                  <a:pt x="1113886" y="736067"/>
                  <a:pt x="1289644" y="700323"/>
                  <a:pt x="1469785" y="691530"/>
                </a:cubicBezTo>
                <a:close/>
                <a:moveTo>
                  <a:pt x="2150063" y="992171"/>
                </a:moveTo>
                <a:cubicBezTo>
                  <a:pt x="1990712" y="935501"/>
                  <a:pt x="1822242" y="902595"/>
                  <a:pt x="1649785" y="897224"/>
                </a:cubicBezTo>
                <a:lnTo>
                  <a:pt x="1649785" y="1493146"/>
                </a:lnTo>
                <a:lnTo>
                  <a:pt x="2063712" y="1493146"/>
                </a:lnTo>
                <a:cubicBezTo>
                  <a:pt x="2069089" y="1323887"/>
                  <a:pt x="2098366" y="1155330"/>
                  <a:pt x="2150063" y="992171"/>
                </a:cubicBezTo>
                <a:close/>
                <a:moveTo>
                  <a:pt x="2168848" y="2199110"/>
                </a:moveTo>
                <a:cubicBezTo>
                  <a:pt x="2108555" y="2028681"/>
                  <a:pt x="2073581" y="1851532"/>
                  <a:pt x="2065295" y="1673146"/>
                </a:cubicBezTo>
                <a:lnTo>
                  <a:pt x="1649785" y="1673146"/>
                </a:lnTo>
                <a:lnTo>
                  <a:pt x="1649785" y="2307299"/>
                </a:lnTo>
                <a:cubicBezTo>
                  <a:pt x="1829404" y="2299517"/>
                  <a:pt x="2004315" y="2261965"/>
                  <a:pt x="2168848" y="2199110"/>
                </a:cubicBezTo>
                <a:close/>
                <a:moveTo>
                  <a:pt x="2422394" y="446879"/>
                </a:moveTo>
                <a:cubicBezTo>
                  <a:pt x="2204309" y="287209"/>
                  <a:pt x="1938140" y="189883"/>
                  <a:pt x="1649785" y="178919"/>
                </a:cubicBezTo>
                <a:lnTo>
                  <a:pt x="1649785" y="689876"/>
                </a:lnTo>
                <a:cubicBezTo>
                  <a:pt x="1846998" y="695154"/>
                  <a:pt x="2039668" y="732502"/>
                  <a:pt x="2221721" y="797410"/>
                </a:cubicBezTo>
                <a:cubicBezTo>
                  <a:pt x="2275056" y="675360"/>
                  <a:pt x="2341760" y="557662"/>
                  <a:pt x="2422394" y="446879"/>
                </a:cubicBezTo>
                <a:close/>
                <a:moveTo>
                  <a:pt x="2447278" y="2722123"/>
                </a:moveTo>
                <a:cubicBezTo>
                  <a:pt x="2366121" y="2618714"/>
                  <a:pt x="2299534" y="2507403"/>
                  <a:pt x="2246145" y="2391362"/>
                </a:cubicBezTo>
                <a:cubicBezTo>
                  <a:pt x="2057375" y="2464119"/>
                  <a:pt x="1856285" y="2506958"/>
                  <a:pt x="1649785" y="2514779"/>
                </a:cubicBezTo>
                <a:lnTo>
                  <a:pt x="1649785" y="3008639"/>
                </a:lnTo>
                <a:cubicBezTo>
                  <a:pt x="1949198" y="2997255"/>
                  <a:pt x="2224691" y="2892757"/>
                  <a:pt x="2447278" y="2722123"/>
                </a:cubicBezTo>
                <a:close/>
                <a:moveTo>
                  <a:pt x="2878934" y="1493146"/>
                </a:moveTo>
                <a:cubicBezTo>
                  <a:pt x="2723190" y="1307255"/>
                  <a:pt x="2529440" y="1161128"/>
                  <a:pt x="2313862" y="1060620"/>
                </a:cubicBezTo>
                <a:cubicBezTo>
                  <a:pt x="2270535" y="1201714"/>
                  <a:pt x="2245604" y="1347104"/>
                  <a:pt x="2240109" y="1493146"/>
                </a:cubicBezTo>
                <a:close/>
                <a:moveTo>
                  <a:pt x="2890636" y="1673146"/>
                </a:moveTo>
                <a:lnTo>
                  <a:pt x="2241814" y="1673146"/>
                </a:lnTo>
                <a:cubicBezTo>
                  <a:pt x="2249736" y="1827102"/>
                  <a:pt x="2279520" y="1979973"/>
                  <a:pt x="2329964" y="2127513"/>
                </a:cubicBezTo>
                <a:cubicBezTo>
                  <a:pt x="2545677" y="2019923"/>
                  <a:pt x="2738160" y="1866413"/>
                  <a:pt x="2890636" y="1673146"/>
                </a:cubicBezTo>
                <a:close/>
                <a:moveTo>
                  <a:pt x="2973035" y="1284386"/>
                </a:moveTo>
                <a:cubicBezTo>
                  <a:pt x="2912066" y="1001840"/>
                  <a:pt x="2765308" y="751379"/>
                  <a:pt x="2561381" y="561108"/>
                </a:cubicBezTo>
                <a:cubicBezTo>
                  <a:pt x="2489321" y="656437"/>
                  <a:pt x="2431363" y="759225"/>
                  <a:pt x="2384553" y="865647"/>
                </a:cubicBezTo>
                <a:cubicBezTo>
                  <a:pt x="2604520" y="964977"/>
                  <a:pt x="2804622" y="1106677"/>
                  <a:pt x="2973035" y="1284386"/>
                </a:cubicBezTo>
                <a:close/>
                <a:moveTo>
                  <a:pt x="2974277" y="1897328"/>
                </a:moveTo>
                <a:cubicBezTo>
                  <a:pt x="2812488" y="2073933"/>
                  <a:pt x="2619878" y="2216690"/>
                  <a:pt x="2407486" y="2319665"/>
                </a:cubicBezTo>
                <a:cubicBezTo>
                  <a:pt x="2454169" y="2420503"/>
                  <a:pt x="2511856" y="2517376"/>
                  <a:pt x="2582047" y="2607468"/>
                </a:cubicBezTo>
                <a:cubicBezTo>
                  <a:pt x="2776399" y="2417974"/>
                  <a:pt x="2916061" y="2172750"/>
                  <a:pt x="2974277" y="1897328"/>
                </a:cubicBezTo>
                <a:close/>
                <a:moveTo>
                  <a:pt x="3185463" y="1593779"/>
                </a:moveTo>
                <a:cubicBezTo>
                  <a:pt x="3185463" y="2473999"/>
                  <a:pt x="2471904" y="3187558"/>
                  <a:pt x="1591684" y="3187558"/>
                </a:cubicBezTo>
                <a:cubicBezTo>
                  <a:pt x="738111" y="3187558"/>
                  <a:pt x="41261" y="2516549"/>
                  <a:pt x="1913" y="1673146"/>
                </a:cubicBezTo>
                <a:lnTo>
                  <a:pt x="0" y="1673146"/>
                </a:lnTo>
                <a:lnTo>
                  <a:pt x="0" y="1493146"/>
                </a:lnTo>
                <a:lnTo>
                  <a:pt x="2750" y="1493146"/>
                </a:lnTo>
                <a:cubicBezTo>
                  <a:pt x="50490" y="700174"/>
                  <a:pt x="679654" y="64473"/>
                  <a:pt x="1469785" y="6156"/>
                </a:cubicBezTo>
                <a:lnTo>
                  <a:pt x="1469785" y="0"/>
                </a:lnTo>
                <a:lnTo>
                  <a:pt x="1591684" y="0"/>
                </a:lnTo>
                <a:lnTo>
                  <a:pt x="1649785" y="0"/>
                </a:lnTo>
                <a:lnTo>
                  <a:pt x="1649785" y="2934"/>
                </a:lnTo>
                <a:cubicBezTo>
                  <a:pt x="2503127" y="31654"/>
                  <a:pt x="3185463" y="733032"/>
                  <a:pt x="3185463" y="159377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  <p:sp>
        <p:nvSpPr>
          <p:cNvPr id="130" name="Block Arc 41">
            <a:extLst>
              <a:ext uri="{FF2B5EF4-FFF2-40B4-BE49-F238E27FC236}">
                <a16:creationId xmlns:a16="http://schemas.microsoft.com/office/drawing/2014/main" id="{FB8AF103-8006-8B04-044F-5395441DDC8B}"/>
              </a:ext>
            </a:extLst>
          </p:cNvPr>
          <p:cNvSpPr/>
          <p:nvPr/>
        </p:nvSpPr>
        <p:spPr>
          <a:xfrm>
            <a:off x="9501541" y="1776042"/>
            <a:ext cx="473301" cy="660394"/>
          </a:xfrm>
          <a:custGeom>
            <a:avLst/>
            <a:gdLst/>
            <a:ahLst/>
            <a:cxnLst/>
            <a:rect l="l" t="t" r="r" b="b"/>
            <a:pathLst>
              <a:path w="2512265" h="3505352">
                <a:moveTo>
                  <a:pt x="1276582" y="2106401"/>
                </a:moveTo>
                <a:cubicBezTo>
                  <a:pt x="1154832" y="2195007"/>
                  <a:pt x="1018024" y="2262207"/>
                  <a:pt x="871321" y="2302645"/>
                </a:cubicBezTo>
                <a:cubicBezTo>
                  <a:pt x="1041049" y="2346709"/>
                  <a:pt x="1216984" y="2342691"/>
                  <a:pt x="1380867" y="2295542"/>
                </a:cubicBezTo>
                <a:cubicBezTo>
                  <a:pt x="1352791" y="2227964"/>
                  <a:pt x="1317377" y="2164934"/>
                  <a:pt x="1276582" y="2106401"/>
                </a:cubicBezTo>
                <a:close/>
                <a:moveTo>
                  <a:pt x="931061" y="1768598"/>
                </a:moveTo>
                <a:lnTo>
                  <a:pt x="785084" y="2021438"/>
                </a:lnTo>
                <a:lnTo>
                  <a:pt x="684448" y="2196711"/>
                </a:lnTo>
                <a:cubicBezTo>
                  <a:pt x="868931" y="2169533"/>
                  <a:pt x="1041385" y="2098006"/>
                  <a:pt x="1189228" y="1991290"/>
                </a:cubicBezTo>
                <a:cubicBezTo>
                  <a:pt x="1113839" y="1904543"/>
                  <a:pt x="1026949" y="1829435"/>
                  <a:pt x="931061" y="1768598"/>
                </a:cubicBezTo>
                <a:close/>
                <a:moveTo>
                  <a:pt x="1626242" y="1739577"/>
                </a:moveTo>
                <a:cubicBezTo>
                  <a:pt x="1556851" y="1850020"/>
                  <a:pt x="1471526" y="1947792"/>
                  <a:pt x="1374302" y="2030973"/>
                </a:cubicBezTo>
                <a:cubicBezTo>
                  <a:pt x="1422822" y="2099916"/>
                  <a:pt x="1464618" y="2174537"/>
                  <a:pt x="1497466" y="2254701"/>
                </a:cubicBezTo>
                <a:cubicBezTo>
                  <a:pt x="1664534" y="2184833"/>
                  <a:pt x="1813198" y="2068027"/>
                  <a:pt x="1922549" y="1910651"/>
                </a:cubicBezTo>
                <a:close/>
                <a:moveTo>
                  <a:pt x="531158" y="1601275"/>
                </a:moveTo>
                <a:cubicBezTo>
                  <a:pt x="514831" y="1769123"/>
                  <a:pt x="535254" y="1939877"/>
                  <a:pt x="594029" y="2101141"/>
                </a:cubicBezTo>
                <a:lnTo>
                  <a:pt x="822377" y="1705631"/>
                </a:lnTo>
                <a:cubicBezTo>
                  <a:pt x="730789" y="1658398"/>
                  <a:pt x="632873" y="1623335"/>
                  <a:pt x="531158" y="1601275"/>
                </a:cubicBezTo>
                <a:close/>
                <a:moveTo>
                  <a:pt x="270885" y="1572115"/>
                </a:moveTo>
                <a:cubicBezTo>
                  <a:pt x="231457" y="1572339"/>
                  <a:pt x="191799" y="1574812"/>
                  <a:pt x="152057" y="1579894"/>
                </a:cubicBezTo>
                <a:cubicBezTo>
                  <a:pt x="195418" y="1760005"/>
                  <a:pt x="289893" y="1927350"/>
                  <a:pt x="428945" y="2058945"/>
                </a:cubicBezTo>
                <a:cubicBezTo>
                  <a:pt x="384418" y="1901749"/>
                  <a:pt x="371313" y="1738504"/>
                  <a:pt x="388331" y="1577832"/>
                </a:cubicBezTo>
                <a:cubicBezTo>
                  <a:pt x="349511" y="1573916"/>
                  <a:pt x="310313" y="1571891"/>
                  <a:pt x="270885" y="1572115"/>
                </a:cubicBezTo>
                <a:close/>
                <a:moveTo>
                  <a:pt x="1117422" y="1445810"/>
                </a:moveTo>
                <a:lnTo>
                  <a:pt x="992684" y="1661863"/>
                </a:lnTo>
                <a:cubicBezTo>
                  <a:pt x="1102065" y="1730612"/>
                  <a:pt x="1200940" y="1816138"/>
                  <a:pt x="1286200" y="1915345"/>
                </a:cubicBezTo>
                <a:cubicBezTo>
                  <a:pt x="1368713" y="1844119"/>
                  <a:pt x="1441290" y="1760865"/>
                  <a:pt x="1500981" y="1667258"/>
                </a:cubicBezTo>
                <a:close/>
                <a:moveTo>
                  <a:pt x="2092402" y="1221082"/>
                </a:moveTo>
                <a:cubicBezTo>
                  <a:pt x="2001593" y="1234047"/>
                  <a:pt x="1911092" y="1235450"/>
                  <a:pt x="1822337" y="1227227"/>
                </a:cubicBezTo>
                <a:cubicBezTo>
                  <a:pt x="1800443" y="1366691"/>
                  <a:pt x="1756170" y="1503162"/>
                  <a:pt x="1688847" y="1630684"/>
                </a:cubicBezTo>
                <a:lnTo>
                  <a:pt x="1987299" y="1802996"/>
                </a:lnTo>
                <a:cubicBezTo>
                  <a:pt x="2084887" y="1618081"/>
                  <a:pt x="2117858" y="1415133"/>
                  <a:pt x="2092402" y="1221082"/>
                </a:cubicBezTo>
                <a:close/>
                <a:moveTo>
                  <a:pt x="649579" y="1175701"/>
                </a:moveTo>
                <a:cubicBezTo>
                  <a:pt x="600911" y="1272240"/>
                  <a:pt x="566994" y="1374279"/>
                  <a:pt x="548013" y="1478728"/>
                </a:cubicBezTo>
                <a:cubicBezTo>
                  <a:pt x="665588" y="1503392"/>
                  <a:pt x="778659" y="1543786"/>
                  <a:pt x="883938" y="1599004"/>
                </a:cubicBezTo>
                <a:lnTo>
                  <a:pt x="1008644" y="1383007"/>
                </a:lnTo>
                <a:close/>
                <a:moveTo>
                  <a:pt x="1325201" y="1085928"/>
                </a:moveTo>
                <a:lnTo>
                  <a:pt x="1180226" y="1337032"/>
                </a:lnTo>
                <a:lnTo>
                  <a:pt x="1563461" y="1558293"/>
                </a:lnTo>
                <a:cubicBezTo>
                  <a:pt x="1621429" y="1447029"/>
                  <a:pt x="1659763" y="1328223"/>
                  <a:pt x="1679185" y="1206861"/>
                </a:cubicBezTo>
                <a:cubicBezTo>
                  <a:pt x="1555153" y="1183834"/>
                  <a:pt x="1435895" y="1143161"/>
                  <a:pt x="1325201" y="1085928"/>
                </a:cubicBezTo>
                <a:close/>
                <a:moveTo>
                  <a:pt x="216369" y="925587"/>
                </a:moveTo>
                <a:cubicBezTo>
                  <a:pt x="135862" y="1096620"/>
                  <a:pt x="108667" y="1281041"/>
                  <a:pt x="130011" y="1458436"/>
                </a:cubicBezTo>
                <a:cubicBezTo>
                  <a:pt x="222591" y="1446071"/>
                  <a:pt x="314795" y="1446181"/>
                  <a:pt x="405131" y="1455463"/>
                </a:cubicBezTo>
                <a:cubicBezTo>
                  <a:pt x="426945" y="1333935"/>
                  <a:pt x="466667" y="1215249"/>
                  <a:pt x="524206" y="1103317"/>
                </a:cubicBezTo>
                <a:close/>
                <a:moveTo>
                  <a:pt x="943246" y="797103"/>
                </a:moveTo>
                <a:cubicBezTo>
                  <a:pt x="853400" y="873630"/>
                  <a:pt x="774733" y="963960"/>
                  <a:pt x="711316" y="1066306"/>
                </a:cubicBezTo>
                <a:lnTo>
                  <a:pt x="1071447" y="1274228"/>
                </a:lnTo>
                <a:lnTo>
                  <a:pt x="1215869" y="1024081"/>
                </a:lnTo>
                <a:cubicBezTo>
                  <a:pt x="1115458" y="961776"/>
                  <a:pt x="1023809" y="885272"/>
                  <a:pt x="943246" y="797103"/>
                </a:cubicBezTo>
                <a:close/>
                <a:moveTo>
                  <a:pt x="1777831" y="614825"/>
                </a:moveTo>
                <a:cubicBezTo>
                  <a:pt x="1828108" y="774217"/>
                  <a:pt x="1847177" y="940426"/>
                  <a:pt x="1835302" y="1104709"/>
                </a:cubicBezTo>
                <a:cubicBezTo>
                  <a:pt x="1912529" y="1111680"/>
                  <a:pt x="1991200" y="1110618"/>
                  <a:pt x="2070135" y="1099634"/>
                </a:cubicBezTo>
                <a:cubicBezTo>
                  <a:pt x="2023430" y="916066"/>
                  <a:pt x="1923963" y="746103"/>
                  <a:pt x="1777831" y="614825"/>
                </a:cubicBezTo>
                <a:close/>
                <a:moveTo>
                  <a:pt x="1613169" y="587153"/>
                </a:moveTo>
                <a:lnTo>
                  <a:pt x="1386789" y="979253"/>
                </a:lnTo>
                <a:cubicBezTo>
                  <a:pt x="1482593" y="1028182"/>
                  <a:pt x="1585369" y="1063521"/>
                  <a:pt x="1692132" y="1084514"/>
                </a:cubicBezTo>
                <a:cubicBezTo>
                  <a:pt x="1702376" y="916614"/>
                  <a:pt x="1676765" y="746730"/>
                  <a:pt x="1613169" y="587153"/>
                </a:cubicBezTo>
                <a:close/>
                <a:moveTo>
                  <a:pt x="1500307" y="531421"/>
                </a:moveTo>
                <a:cubicBezTo>
                  <a:pt x="1333628" y="560682"/>
                  <a:pt x="1177718" y="626786"/>
                  <a:pt x="1041762" y="721997"/>
                </a:cubicBezTo>
                <a:cubicBezTo>
                  <a:pt x="1111912" y="797410"/>
                  <a:pt x="1191076" y="863204"/>
                  <a:pt x="1277416" y="917480"/>
                </a:cubicBezTo>
                <a:close/>
                <a:moveTo>
                  <a:pt x="708730" y="442269"/>
                </a:moveTo>
                <a:cubicBezTo>
                  <a:pt x="536145" y="518354"/>
                  <a:pt x="384460" y="645249"/>
                  <a:pt x="277225" y="815684"/>
                </a:cubicBezTo>
                <a:lnTo>
                  <a:pt x="586010" y="993961"/>
                </a:lnTo>
                <a:cubicBezTo>
                  <a:pt x="658009" y="876621"/>
                  <a:pt x="747803" y="773217"/>
                  <a:pt x="850548" y="685844"/>
                </a:cubicBezTo>
                <a:cubicBezTo>
                  <a:pt x="795399" y="611028"/>
                  <a:pt x="747545" y="529652"/>
                  <a:pt x="708730" y="442269"/>
                </a:cubicBezTo>
                <a:close/>
                <a:moveTo>
                  <a:pt x="1114411" y="355452"/>
                </a:moveTo>
                <a:cubicBezTo>
                  <a:pt x="1016499" y="355167"/>
                  <a:pt x="919324" y="369705"/>
                  <a:pt x="826255" y="398131"/>
                </a:cubicBezTo>
                <a:cubicBezTo>
                  <a:pt x="858722" y="474940"/>
                  <a:pt x="900618" y="545829"/>
                  <a:pt x="948599" y="611249"/>
                </a:cubicBezTo>
                <a:cubicBezTo>
                  <a:pt x="1085375" y="512974"/>
                  <a:pt x="1240825" y="441488"/>
                  <a:pt x="1406980" y="401715"/>
                </a:cubicBezTo>
                <a:cubicBezTo>
                  <a:pt x="1310969" y="370847"/>
                  <a:pt x="1212322" y="355738"/>
                  <a:pt x="1114411" y="355452"/>
                </a:cubicBezTo>
                <a:close/>
                <a:moveTo>
                  <a:pt x="1776283" y="295101"/>
                </a:moveTo>
                <a:lnTo>
                  <a:pt x="1710896" y="408983"/>
                </a:lnTo>
                <a:cubicBezTo>
                  <a:pt x="2209777" y="726145"/>
                  <a:pt x="2373723" y="1383396"/>
                  <a:pt x="2075153" y="1900534"/>
                </a:cubicBezTo>
                <a:cubicBezTo>
                  <a:pt x="1777480" y="2416119"/>
                  <a:pt x="1129323" y="2603192"/>
                  <a:pt x="606057" y="2333243"/>
                </a:cubicBezTo>
                <a:lnTo>
                  <a:pt x="534769" y="2457402"/>
                </a:lnTo>
                <a:cubicBezTo>
                  <a:pt x="1115347" y="2755664"/>
                  <a:pt x="1834151" y="2554240"/>
                  <a:pt x="2173557" y="1987198"/>
                </a:cubicBezTo>
                <a:cubicBezTo>
                  <a:pt x="2520801" y="1407062"/>
                  <a:pt x="2343129" y="657734"/>
                  <a:pt x="1776283" y="295101"/>
                </a:cubicBezTo>
                <a:close/>
                <a:moveTo>
                  <a:pt x="1831804" y="0"/>
                </a:moveTo>
                <a:cubicBezTo>
                  <a:pt x="1881515" y="0"/>
                  <a:pt x="1921814" y="40299"/>
                  <a:pt x="1921814" y="90010"/>
                </a:cubicBezTo>
                <a:cubicBezTo>
                  <a:pt x="1921814" y="123853"/>
                  <a:pt x="1903137" y="153333"/>
                  <a:pt x="1874873" y="167531"/>
                </a:cubicBezTo>
                <a:cubicBezTo>
                  <a:pt x="2505724" y="579432"/>
                  <a:pt x="2701456" y="1419035"/>
                  <a:pt x="2311836" y="2069966"/>
                </a:cubicBezTo>
                <a:cubicBezTo>
                  <a:pt x="2067801" y="2477672"/>
                  <a:pt x="1650037" y="2717958"/>
                  <a:pt x="1209422" y="2750781"/>
                </a:cubicBezTo>
                <a:lnTo>
                  <a:pt x="1209422" y="3191198"/>
                </a:lnTo>
                <a:cubicBezTo>
                  <a:pt x="1228953" y="3190691"/>
                  <a:pt x="1248332" y="3191937"/>
                  <a:pt x="1267595" y="3193449"/>
                </a:cubicBezTo>
                <a:cubicBezTo>
                  <a:pt x="1660899" y="3224325"/>
                  <a:pt x="1926978" y="3358049"/>
                  <a:pt x="1884661" y="3503570"/>
                </a:cubicBezTo>
                <a:lnTo>
                  <a:pt x="318693" y="3505352"/>
                </a:lnTo>
                <a:cubicBezTo>
                  <a:pt x="273700" y="3359367"/>
                  <a:pt x="539657" y="3224666"/>
                  <a:pt x="934393" y="3193515"/>
                </a:cubicBezTo>
                <a:lnTo>
                  <a:pt x="993398" y="3191208"/>
                </a:lnTo>
                <a:lnTo>
                  <a:pt x="993398" y="2750894"/>
                </a:lnTo>
                <a:cubicBezTo>
                  <a:pt x="812915" y="2737642"/>
                  <a:pt x="632784" y="2688481"/>
                  <a:pt x="463078" y="2601537"/>
                </a:cubicBezTo>
                <a:cubicBezTo>
                  <a:pt x="463677" y="2602537"/>
                  <a:pt x="463694" y="2603560"/>
                  <a:pt x="463694" y="2604587"/>
                </a:cubicBezTo>
                <a:cubicBezTo>
                  <a:pt x="463694" y="2654298"/>
                  <a:pt x="423395" y="2694597"/>
                  <a:pt x="373684" y="2694597"/>
                </a:cubicBezTo>
                <a:cubicBezTo>
                  <a:pt x="323973" y="2694597"/>
                  <a:pt x="283674" y="2654298"/>
                  <a:pt x="283674" y="2604587"/>
                </a:cubicBezTo>
                <a:cubicBezTo>
                  <a:pt x="283674" y="2554876"/>
                  <a:pt x="323973" y="2514577"/>
                  <a:pt x="373684" y="2514577"/>
                </a:cubicBezTo>
                <a:lnTo>
                  <a:pt x="377019" y="2515250"/>
                </a:lnTo>
                <a:lnTo>
                  <a:pt x="511820" y="2280472"/>
                </a:lnTo>
                <a:lnTo>
                  <a:pt x="495824" y="2271237"/>
                </a:lnTo>
                <a:lnTo>
                  <a:pt x="496783" y="2269575"/>
                </a:lnTo>
                <a:cubicBezTo>
                  <a:pt x="34226" y="1964050"/>
                  <a:pt x="-130424" y="1362029"/>
                  <a:pt x="110016" y="864184"/>
                </a:cubicBezTo>
                <a:lnTo>
                  <a:pt x="106296" y="862036"/>
                </a:lnTo>
                <a:lnTo>
                  <a:pt x="148828" y="788370"/>
                </a:lnTo>
                <a:lnTo>
                  <a:pt x="169099" y="753258"/>
                </a:lnTo>
                <a:lnTo>
                  <a:pt x="170873" y="754281"/>
                </a:lnTo>
                <a:cubicBezTo>
                  <a:pt x="475914" y="264737"/>
                  <a:pt x="1106018" y="92008"/>
                  <a:pt x="1617242" y="355196"/>
                </a:cubicBezTo>
                <a:lnTo>
                  <a:pt x="1748044" y="127384"/>
                </a:lnTo>
                <a:lnTo>
                  <a:pt x="1751959" y="129632"/>
                </a:lnTo>
                <a:cubicBezTo>
                  <a:pt x="1745165" y="117975"/>
                  <a:pt x="1741794" y="104386"/>
                  <a:pt x="1741794" y="90010"/>
                </a:cubicBezTo>
                <a:cubicBezTo>
                  <a:pt x="1741794" y="40299"/>
                  <a:pt x="1782093" y="0"/>
                  <a:pt x="1831804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  <p:sp>
        <p:nvSpPr>
          <p:cNvPr id="131" name="Right Triangle 17">
            <a:extLst>
              <a:ext uri="{FF2B5EF4-FFF2-40B4-BE49-F238E27FC236}">
                <a16:creationId xmlns:a16="http://schemas.microsoft.com/office/drawing/2014/main" id="{7E87B504-6CE3-F5DE-7D73-FB4230EDCED6}"/>
              </a:ext>
            </a:extLst>
          </p:cNvPr>
          <p:cNvSpPr/>
          <p:nvPr/>
        </p:nvSpPr>
        <p:spPr>
          <a:xfrm>
            <a:off x="7798736" y="4952699"/>
            <a:ext cx="385790" cy="546392"/>
          </a:xfrm>
          <a:custGeom>
            <a:avLst/>
            <a:gdLst/>
            <a:ahLst/>
            <a:cxnLst/>
            <a:rect l="l" t="t" r="r" b="b"/>
            <a:pathLst>
              <a:path w="2387678" h="3240000">
                <a:moveTo>
                  <a:pt x="1645041" y="17032"/>
                </a:moveTo>
                <a:lnTo>
                  <a:pt x="2376264" y="17032"/>
                </a:lnTo>
                <a:lnTo>
                  <a:pt x="2376264" y="17033"/>
                </a:lnTo>
                <a:lnTo>
                  <a:pt x="1645042" y="17033"/>
                </a:lnTo>
                <a:close/>
                <a:moveTo>
                  <a:pt x="0" y="17032"/>
                </a:moveTo>
                <a:lnTo>
                  <a:pt x="1379678" y="17032"/>
                </a:lnTo>
                <a:lnTo>
                  <a:pt x="1379678" y="996125"/>
                </a:lnTo>
                <a:lnTo>
                  <a:pt x="2376264" y="996125"/>
                </a:lnTo>
                <a:lnTo>
                  <a:pt x="2376264" y="3240000"/>
                </a:lnTo>
                <a:lnTo>
                  <a:pt x="0" y="3240000"/>
                </a:lnTo>
                <a:close/>
                <a:moveTo>
                  <a:pt x="1498869" y="0"/>
                </a:moveTo>
                <a:lnTo>
                  <a:pt x="2387678" y="888809"/>
                </a:lnTo>
                <a:lnTo>
                  <a:pt x="1498869" y="888809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32" name="Oval 27">
            <a:extLst>
              <a:ext uri="{FF2B5EF4-FFF2-40B4-BE49-F238E27FC236}">
                <a16:creationId xmlns:a16="http://schemas.microsoft.com/office/drawing/2014/main" id="{5E7F654F-CD40-7275-1E6A-2D858CBDA96D}"/>
              </a:ext>
            </a:extLst>
          </p:cNvPr>
          <p:cNvSpPr/>
          <p:nvPr/>
        </p:nvSpPr>
        <p:spPr>
          <a:xfrm>
            <a:off x="4511486" y="5820924"/>
            <a:ext cx="409732" cy="779216"/>
          </a:xfrm>
          <a:custGeom>
            <a:avLst/>
            <a:gdLst/>
            <a:ahLst/>
            <a:cxnLst/>
            <a:rect l="l" t="t" r="r" b="b"/>
            <a:pathLst>
              <a:path w="1703664" h="3240001">
                <a:moveTo>
                  <a:pt x="952533" y="2024463"/>
                </a:moveTo>
                <a:lnTo>
                  <a:pt x="856710" y="2024464"/>
                </a:lnTo>
                <a:lnTo>
                  <a:pt x="649879" y="2143878"/>
                </a:lnTo>
                <a:lnTo>
                  <a:pt x="728753" y="2280491"/>
                </a:lnTo>
                <a:lnTo>
                  <a:pt x="800462" y="2239090"/>
                </a:lnTo>
                <a:lnTo>
                  <a:pt x="800462" y="2476837"/>
                </a:lnTo>
                <a:lnTo>
                  <a:pt x="649878" y="2476837"/>
                </a:lnTo>
                <a:lnTo>
                  <a:pt x="649878" y="2634602"/>
                </a:lnTo>
                <a:lnTo>
                  <a:pt x="1067658" y="2634602"/>
                </a:lnTo>
                <a:lnTo>
                  <a:pt x="1067657" y="2476837"/>
                </a:lnTo>
                <a:lnTo>
                  <a:pt x="952532" y="2476837"/>
                </a:lnTo>
                <a:lnTo>
                  <a:pt x="952532" y="2151292"/>
                </a:lnTo>
                <a:lnTo>
                  <a:pt x="952534" y="2151291"/>
                </a:lnTo>
                <a:close/>
                <a:moveTo>
                  <a:pt x="851832" y="1776101"/>
                </a:moveTo>
                <a:cubicBezTo>
                  <a:pt x="1189868" y="1776101"/>
                  <a:pt x="1463900" y="2050133"/>
                  <a:pt x="1463900" y="2388169"/>
                </a:cubicBezTo>
                <a:cubicBezTo>
                  <a:pt x="1463900" y="2726205"/>
                  <a:pt x="1189868" y="3000237"/>
                  <a:pt x="851832" y="3000237"/>
                </a:cubicBezTo>
                <a:cubicBezTo>
                  <a:pt x="513796" y="3000237"/>
                  <a:pt x="239764" y="2726205"/>
                  <a:pt x="239764" y="2388169"/>
                </a:cubicBezTo>
                <a:cubicBezTo>
                  <a:pt x="239764" y="2050133"/>
                  <a:pt x="513796" y="1776101"/>
                  <a:pt x="851832" y="1776101"/>
                </a:cubicBezTo>
                <a:close/>
                <a:moveTo>
                  <a:pt x="851832" y="1689019"/>
                </a:moveTo>
                <a:cubicBezTo>
                  <a:pt x="465702" y="1689019"/>
                  <a:pt x="152682" y="2002039"/>
                  <a:pt x="152682" y="2388169"/>
                </a:cubicBezTo>
                <a:cubicBezTo>
                  <a:pt x="152682" y="2774299"/>
                  <a:pt x="465702" y="3087319"/>
                  <a:pt x="851832" y="3087319"/>
                </a:cubicBezTo>
                <a:cubicBezTo>
                  <a:pt x="1237962" y="3087319"/>
                  <a:pt x="1550982" y="2774299"/>
                  <a:pt x="1550982" y="2388169"/>
                </a:cubicBezTo>
                <a:cubicBezTo>
                  <a:pt x="1550982" y="2002039"/>
                  <a:pt x="1237962" y="1689019"/>
                  <a:pt x="851832" y="1689019"/>
                </a:cubicBezTo>
                <a:close/>
                <a:moveTo>
                  <a:pt x="851832" y="1536337"/>
                </a:moveTo>
                <a:cubicBezTo>
                  <a:pt x="1322286" y="1536337"/>
                  <a:pt x="1703664" y="1917715"/>
                  <a:pt x="1703664" y="2388169"/>
                </a:cubicBezTo>
                <a:cubicBezTo>
                  <a:pt x="1703664" y="2858623"/>
                  <a:pt x="1322286" y="3240001"/>
                  <a:pt x="851832" y="3240001"/>
                </a:cubicBezTo>
                <a:cubicBezTo>
                  <a:pt x="381378" y="3240001"/>
                  <a:pt x="0" y="2858623"/>
                  <a:pt x="0" y="2388169"/>
                </a:cubicBezTo>
                <a:cubicBezTo>
                  <a:pt x="0" y="1917715"/>
                  <a:pt x="381378" y="1536337"/>
                  <a:pt x="851832" y="1536337"/>
                </a:cubicBezTo>
                <a:close/>
                <a:moveTo>
                  <a:pt x="1173126" y="1"/>
                </a:moveTo>
                <a:lnTo>
                  <a:pt x="1383673" y="1"/>
                </a:lnTo>
                <a:lnTo>
                  <a:pt x="1383673" y="954514"/>
                </a:lnTo>
                <a:lnTo>
                  <a:pt x="1173126" y="1187717"/>
                </a:lnTo>
                <a:close/>
                <a:moveTo>
                  <a:pt x="619488" y="0"/>
                </a:moveTo>
                <a:lnTo>
                  <a:pt x="1099698" y="0"/>
                </a:lnTo>
                <a:lnTo>
                  <a:pt x="1099698" y="1265464"/>
                </a:lnTo>
                <a:lnTo>
                  <a:pt x="859593" y="1532640"/>
                </a:lnTo>
                <a:lnTo>
                  <a:pt x="619488" y="1265464"/>
                </a:lnTo>
                <a:close/>
                <a:moveTo>
                  <a:pt x="335512" y="0"/>
                </a:moveTo>
                <a:lnTo>
                  <a:pt x="546059" y="0"/>
                </a:lnTo>
                <a:lnTo>
                  <a:pt x="546059" y="1166181"/>
                </a:lnTo>
                <a:lnTo>
                  <a:pt x="335512" y="927455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33" name="Parallelogram 15">
            <a:extLst>
              <a:ext uri="{FF2B5EF4-FFF2-40B4-BE49-F238E27FC236}">
                <a16:creationId xmlns:a16="http://schemas.microsoft.com/office/drawing/2014/main" id="{D12C4F5E-A610-ED16-EAEE-D7409DCC6D2C}"/>
              </a:ext>
            </a:extLst>
          </p:cNvPr>
          <p:cNvSpPr/>
          <p:nvPr/>
        </p:nvSpPr>
        <p:spPr>
          <a:xfrm rot="16200000">
            <a:off x="8629853" y="3896871"/>
            <a:ext cx="598764" cy="648141"/>
          </a:xfrm>
          <a:custGeom>
            <a:avLst/>
            <a:gdLst/>
            <a:ahLst/>
            <a:cxnLst/>
            <a:rect l="l" t="t" r="r" b="b"/>
            <a:pathLst>
              <a:path w="2993176" h="3240001">
                <a:moveTo>
                  <a:pt x="1299907" y="647892"/>
                </a:moveTo>
                <a:lnTo>
                  <a:pt x="665509" y="1620000"/>
                </a:lnTo>
                <a:lnTo>
                  <a:pt x="1299907" y="2592108"/>
                </a:lnTo>
                <a:lnTo>
                  <a:pt x="634398" y="2592108"/>
                </a:lnTo>
                <a:lnTo>
                  <a:pt x="0" y="1620000"/>
                </a:lnTo>
                <a:lnTo>
                  <a:pt x="634398" y="647892"/>
                </a:lnTo>
                <a:close/>
                <a:moveTo>
                  <a:pt x="2993176" y="1620001"/>
                </a:moveTo>
                <a:lnTo>
                  <a:pt x="1913056" y="3240001"/>
                </a:lnTo>
                <a:lnTo>
                  <a:pt x="1782206" y="3043749"/>
                </a:lnTo>
                <a:lnTo>
                  <a:pt x="1110064" y="3043749"/>
                </a:lnTo>
                <a:cubicBezTo>
                  <a:pt x="1089036" y="3096599"/>
                  <a:pt x="1037333" y="3133759"/>
                  <a:pt x="976952" y="3133759"/>
                </a:cubicBezTo>
                <a:cubicBezTo>
                  <a:pt x="923853" y="3133759"/>
                  <a:pt x="877466" y="3105022"/>
                  <a:pt x="854540" y="3061058"/>
                </a:cubicBezTo>
                <a:lnTo>
                  <a:pt x="302383" y="3169763"/>
                </a:lnTo>
                <a:lnTo>
                  <a:pt x="302383" y="2809723"/>
                </a:lnTo>
                <a:lnTo>
                  <a:pt x="854540" y="2918427"/>
                </a:lnTo>
                <a:cubicBezTo>
                  <a:pt x="877466" y="2874463"/>
                  <a:pt x="923853" y="2845727"/>
                  <a:pt x="976952" y="2845727"/>
                </a:cubicBezTo>
                <a:cubicBezTo>
                  <a:pt x="1037333" y="2845727"/>
                  <a:pt x="1089036" y="2882887"/>
                  <a:pt x="1110064" y="2935737"/>
                </a:cubicBezTo>
                <a:lnTo>
                  <a:pt x="1710190" y="2935737"/>
                </a:lnTo>
                <a:lnTo>
                  <a:pt x="832936" y="1620001"/>
                </a:lnTo>
                <a:lnTo>
                  <a:pt x="1913056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34" name="Round Same Side Corner Rectangle 21">
            <a:extLst>
              <a:ext uri="{FF2B5EF4-FFF2-40B4-BE49-F238E27FC236}">
                <a16:creationId xmlns:a16="http://schemas.microsoft.com/office/drawing/2014/main" id="{9E4994FD-34EC-5608-8ABF-02285A2D0CA2}"/>
              </a:ext>
            </a:extLst>
          </p:cNvPr>
          <p:cNvSpPr/>
          <p:nvPr/>
        </p:nvSpPr>
        <p:spPr>
          <a:xfrm rot="10800000">
            <a:off x="9404053" y="2895672"/>
            <a:ext cx="386665" cy="436639"/>
          </a:xfrm>
          <a:custGeom>
            <a:avLst/>
            <a:gdLst/>
            <a:ahLst/>
            <a:cxnLst/>
            <a:rect l="l" t="t" r="r" b="b"/>
            <a:pathLst>
              <a:path w="2880320" h="3252576">
                <a:moveTo>
                  <a:pt x="612726" y="2220771"/>
                </a:moveTo>
                <a:cubicBezTo>
                  <a:pt x="662432" y="2220771"/>
                  <a:pt x="702726" y="2180477"/>
                  <a:pt x="702726" y="2130771"/>
                </a:cubicBezTo>
                <a:lnTo>
                  <a:pt x="702726" y="438771"/>
                </a:lnTo>
                <a:cubicBezTo>
                  <a:pt x="702726" y="389065"/>
                  <a:pt x="662432" y="348771"/>
                  <a:pt x="612726" y="348771"/>
                </a:cubicBezTo>
                <a:cubicBezTo>
                  <a:pt x="563020" y="348771"/>
                  <a:pt x="522726" y="389065"/>
                  <a:pt x="522726" y="438771"/>
                </a:cubicBezTo>
                <a:lnTo>
                  <a:pt x="522726" y="2130771"/>
                </a:lnTo>
                <a:cubicBezTo>
                  <a:pt x="522726" y="2180477"/>
                  <a:pt x="563020" y="2220771"/>
                  <a:pt x="612726" y="2220771"/>
                </a:cubicBezTo>
                <a:close/>
                <a:moveTo>
                  <a:pt x="1188790" y="2220771"/>
                </a:moveTo>
                <a:cubicBezTo>
                  <a:pt x="1238496" y="2220771"/>
                  <a:pt x="1278790" y="2180477"/>
                  <a:pt x="1278790" y="2130771"/>
                </a:cubicBezTo>
                <a:lnTo>
                  <a:pt x="1278790" y="438771"/>
                </a:lnTo>
                <a:cubicBezTo>
                  <a:pt x="1278790" y="389065"/>
                  <a:pt x="1238496" y="348771"/>
                  <a:pt x="1188790" y="348771"/>
                </a:cubicBezTo>
                <a:cubicBezTo>
                  <a:pt x="1139084" y="348771"/>
                  <a:pt x="1098790" y="389065"/>
                  <a:pt x="1098790" y="438771"/>
                </a:cubicBezTo>
                <a:lnTo>
                  <a:pt x="1098790" y="2130771"/>
                </a:lnTo>
                <a:cubicBezTo>
                  <a:pt x="1098790" y="2180477"/>
                  <a:pt x="1139084" y="2220771"/>
                  <a:pt x="1188790" y="2220771"/>
                </a:cubicBezTo>
                <a:close/>
                <a:moveTo>
                  <a:pt x="1764854" y="2220771"/>
                </a:moveTo>
                <a:cubicBezTo>
                  <a:pt x="1814560" y="2220771"/>
                  <a:pt x="1854854" y="2180477"/>
                  <a:pt x="1854854" y="2130771"/>
                </a:cubicBezTo>
                <a:lnTo>
                  <a:pt x="1854854" y="438771"/>
                </a:lnTo>
                <a:cubicBezTo>
                  <a:pt x="1854854" y="389065"/>
                  <a:pt x="1814560" y="348771"/>
                  <a:pt x="1764854" y="348771"/>
                </a:cubicBezTo>
                <a:cubicBezTo>
                  <a:pt x="1715148" y="348771"/>
                  <a:pt x="1674854" y="389065"/>
                  <a:pt x="1674854" y="438771"/>
                </a:cubicBezTo>
                <a:lnTo>
                  <a:pt x="1674854" y="2130771"/>
                </a:lnTo>
                <a:cubicBezTo>
                  <a:pt x="1674854" y="2180477"/>
                  <a:pt x="1715148" y="2220771"/>
                  <a:pt x="1764854" y="2220771"/>
                </a:cubicBezTo>
                <a:close/>
                <a:moveTo>
                  <a:pt x="2340918" y="2220771"/>
                </a:moveTo>
                <a:cubicBezTo>
                  <a:pt x="2390624" y="2220771"/>
                  <a:pt x="2430918" y="2180477"/>
                  <a:pt x="2430918" y="2130771"/>
                </a:cubicBezTo>
                <a:lnTo>
                  <a:pt x="2430918" y="438771"/>
                </a:lnTo>
                <a:cubicBezTo>
                  <a:pt x="2430918" y="389065"/>
                  <a:pt x="2390624" y="348771"/>
                  <a:pt x="2340918" y="348771"/>
                </a:cubicBezTo>
                <a:cubicBezTo>
                  <a:pt x="2291212" y="348771"/>
                  <a:pt x="2250918" y="389065"/>
                  <a:pt x="2250918" y="438771"/>
                </a:cubicBezTo>
                <a:lnTo>
                  <a:pt x="2250918" y="2130771"/>
                </a:lnTo>
                <a:cubicBezTo>
                  <a:pt x="2250918" y="2180477"/>
                  <a:pt x="2291212" y="2220771"/>
                  <a:pt x="2340918" y="2220771"/>
                </a:cubicBezTo>
                <a:close/>
                <a:moveTo>
                  <a:pt x="2784182" y="2519920"/>
                </a:moveTo>
                <a:lnTo>
                  <a:pt x="96136" y="2519920"/>
                </a:lnTo>
                <a:lnTo>
                  <a:pt x="96136" y="419995"/>
                </a:lnTo>
                <a:cubicBezTo>
                  <a:pt x="96136" y="188038"/>
                  <a:pt x="284174" y="0"/>
                  <a:pt x="516131" y="0"/>
                </a:cubicBezTo>
                <a:lnTo>
                  <a:pt x="2364187" y="0"/>
                </a:lnTo>
                <a:cubicBezTo>
                  <a:pt x="2596144" y="0"/>
                  <a:pt x="2784182" y="188038"/>
                  <a:pt x="2784182" y="419995"/>
                </a:cubicBezTo>
                <a:close/>
                <a:moveTo>
                  <a:pt x="1687966" y="3252576"/>
                </a:moveTo>
                <a:lnTo>
                  <a:pt x="1192350" y="3252576"/>
                </a:lnTo>
                <a:cubicBezTo>
                  <a:pt x="1129224" y="3252576"/>
                  <a:pt x="1078050" y="3201402"/>
                  <a:pt x="1078050" y="3138276"/>
                </a:cubicBezTo>
                <a:lnTo>
                  <a:pt x="1078050" y="3023976"/>
                </a:lnTo>
                <a:lnTo>
                  <a:pt x="60008" y="3023976"/>
                </a:lnTo>
                <a:cubicBezTo>
                  <a:pt x="26866" y="3023976"/>
                  <a:pt x="0" y="2997110"/>
                  <a:pt x="0" y="2963968"/>
                </a:cubicBezTo>
                <a:lnTo>
                  <a:pt x="0" y="2723944"/>
                </a:lnTo>
                <a:cubicBezTo>
                  <a:pt x="0" y="2690802"/>
                  <a:pt x="26866" y="2663936"/>
                  <a:pt x="60008" y="2663936"/>
                </a:cubicBezTo>
                <a:lnTo>
                  <a:pt x="2820312" y="2663936"/>
                </a:lnTo>
                <a:cubicBezTo>
                  <a:pt x="2853454" y="2663936"/>
                  <a:pt x="2880320" y="2690802"/>
                  <a:pt x="2880320" y="2723944"/>
                </a:cubicBezTo>
                <a:lnTo>
                  <a:pt x="2880320" y="2963968"/>
                </a:lnTo>
                <a:cubicBezTo>
                  <a:pt x="2880320" y="2997110"/>
                  <a:pt x="2853454" y="3023976"/>
                  <a:pt x="2820312" y="3023976"/>
                </a:cubicBezTo>
                <a:lnTo>
                  <a:pt x="1802266" y="3023976"/>
                </a:lnTo>
                <a:lnTo>
                  <a:pt x="1802266" y="3138276"/>
                </a:lnTo>
                <a:cubicBezTo>
                  <a:pt x="1802266" y="3201402"/>
                  <a:pt x="1751092" y="3252576"/>
                  <a:pt x="1687966" y="3252576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35" name="Oval 26">
            <a:extLst>
              <a:ext uri="{FF2B5EF4-FFF2-40B4-BE49-F238E27FC236}">
                <a16:creationId xmlns:a16="http://schemas.microsoft.com/office/drawing/2014/main" id="{F8A2FF92-7BA1-58CE-BEAB-BD3E50A34B31}"/>
              </a:ext>
            </a:extLst>
          </p:cNvPr>
          <p:cNvSpPr/>
          <p:nvPr/>
        </p:nvSpPr>
        <p:spPr>
          <a:xfrm>
            <a:off x="7059932" y="3939015"/>
            <a:ext cx="472482" cy="563852"/>
          </a:xfrm>
          <a:custGeom>
            <a:avLst/>
            <a:gdLst/>
            <a:ahLst/>
            <a:cxnLst/>
            <a:rect l="l" t="t" r="r" b="b"/>
            <a:pathLst>
              <a:path w="2543357" h="3035197">
                <a:moveTo>
                  <a:pt x="1932497" y="885460"/>
                </a:moveTo>
                <a:lnTo>
                  <a:pt x="1858608" y="981586"/>
                </a:lnTo>
                <a:cubicBezTo>
                  <a:pt x="2087948" y="1157874"/>
                  <a:pt x="2221364" y="1431493"/>
                  <a:pt x="2219022" y="1720748"/>
                </a:cubicBezTo>
                <a:lnTo>
                  <a:pt x="2340261" y="1721729"/>
                </a:lnTo>
                <a:cubicBezTo>
                  <a:pt x="2342911" y="1394473"/>
                  <a:pt x="2191967" y="1084907"/>
                  <a:pt x="1932497" y="885460"/>
                </a:cubicBezTo>
                <a:close/>
                <a:moveTo>
                  <a:pt x="1028922" y="281987"/>
                </a:moveTo>
                <a:cubicBezTo>
                  <a:pt x="1157068" y="321344"/>
                  <a:pt x="1128134" y="299573"/>
                  <a:pt x="1193247" y="332230"/>
                </a:cubicBezTo>
                <a:cubicBezTo>
                  <a:pt x="1269854" y="451410"/>
                  <a:pt x="1301375" y="602654"/>
                  <a:pt x="1295736" y="739575"/>
                </a:cubicBezTo>
                <a:cubicBezTo>
                  <a:pt x="1418781" y="730097"/>
                  <a:pt x="1391656" y="622269"/>
                  <a:pt x="1842154" y="674175"/>
                </a:cubicBezTo>
                <a:cubicBezTo>
                  <a:pt x="2251963" y="725703"/>
                  <a:pt x="2543357" y="1202505"/>
                  <a:pt x="2543357" y="1911138"/>
                </a:cubicBezTo>
                <a:cubicBezTo>
                  <a:pt x="2543357" y="2619771"/>
                  <a:pt x="2228290" y="3174439"/>
                  <a:pt x="1189012" y="3004227"/>
                </a:cubicBezTo>
                <a:cubicBezTo>
                  <a:pt x="266689" y="3142266"/>
                  <a:pt x="99973" y="2479414"/>
                  <a:pt x="24671" y="2089269"/>
                </a:cubicBezTo>
                <a:cubicBezTo>
                  <a:pt x="-50631" y="1699124"/>
                  <a:pt x="9514" y="922425"/>
                  <a:pt x="737199" y="663358"/>
                </a:cubicBezTo>
                <a:cubicBezTo>
                  <a:pt x="1021153" y="585721"/>
                  <a:pt x="1093645" y="690425"/>
                  <a:pt x="1216376" y="728497"/>
                </a:cubicBezTo>
                <a:cubicBezTo>
                  <a:pt x="1183268" y="569368"/>
                  <a:pt x="1135766" y="458984"/>
                  <a:pt x="1028922" y="281987"/>
                </a:cubicBezTo>
                <a:close/>
                <a:moveTo>
                  <a:pt x="1919942" y="47"/>
                </a:moveTo>
                <a:cubicBezTo>
                  <a:pt x="2086542" y="1491"/>
                  <a:pt x="2263938" y="35583"/>
                  <a:pt x="2350876" y="60453"/>
                </a:cubicBezTo>
                <a:cubicBezTo>
                  <a:pt x="2672784" y="174000"/>
                  <a:pt x="2321773" y="213881"/>
                  <a:pt x="2220060" y="345654"/>
                </a:cubicBezTo>
                <a:cubicBezTo>
                  <a:pt x="2118347" y="477427"/>
                  <a:pt x="2005019" y="609932"/>
                  <a:pt x="1770740" y="609932"/>
                </a:cubicBezTo>
                <a:lnTo>
                  <a:pt x="1326444" y="614956"/>
                </a:lnTo>
                <a:lnTo>
                  <a:pt x="1346541" y="320533"/>
                </a:lnTo>
                <a:cubicBezTo>
                  <a:pt x="1401807" y="115484"/>
                  <a:pt x="1563158" y="44336"/>
                  <a:pt x="1760692" y="11037"/>
                </a:cubicBezTo>
                <a:cubicBezTo>
                  <a:pt x="1810076" y="2712"/>
                  <a:pt x="1864409" y="-434"/>
                  <a:pt x="1919942" y="47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36" name="Freeform 32">
            <a:extLst>
              <a:ext uri="{FF2B5EF4-FFF2-40B4-BE49-F238E27FC236}">
                <a16:creationId xmlns:a16="http://schemas.microsoft.com/office/drawing/2014/main" id="{40245D5B-AE3D-732D-6DC3-909859D3818E}"/>
              </a:ext>
            </a:extLst>
          </p:cNvPr>
          <p:cNvSpPr/>
          <p:nvPr/>
        </p:nvSpPr>
        <p:spPr>
          <a:xfrm>
            <a:off x="4453213" y="1832600"/>
            <a:ext cx="597487" cy="547278"/>
          </a:xfrm>
          <a:custGeom>
            <a:avLst/>
            <a:gdLst/>
            <a:ahLst/>
            <a:cxnLst/>
            <a:rect l="l" t="t" r="r" b="b"/>
            <a:pathLst>
              <a:path w="3210745" h="2940925">
                <a:moveTo>
                  <a:pt x="340528" y="2526682"/>
                </a:moveTo>
                <a:cubicBezTo>
                  <a:pt x="280875" y="2526682"/>
                  <a:pt x="232516" y="2575041"/>
                  <a:pt x="232516" y="2634694"/>
                </a:cubicBezTo>
                <a:cubicBezTo>
                  <a:pt x="232516" y="2694347"/>
                  <a:pt x="280875" y="2742706"/>
                  <a:pt x="340528" y="2742706"/>
                </a:cubicBezTo>
                <a:cubicBezTo>
                  <a:pt x="400181" y="2742706"/>
                  <a:pt x="448540" y="2694347"/>
                  <a:pt x="448540" y="2634694"/>
                </a:cubicBezTo>
                <a:cubicBezTo>
                  <a:pt x="448540" y="2575041"/>
                  <a:pt x="400181" y="2526682"/>
                  <a:pt x="340528" y="2526682"/>
                </a:cubicBezTo>
                <a:close/>
                <a:moveTo>
                  <a:pt x="1821636" y="152"/>
                </a:moveTo>
                <a:cubicBezTo>
                  <a:pt x="1920275" y="-4956"/>
                  <a:pt x="2051571" y="119306"/>
                  <a:pt x="2102482" y="278737"/>
                </a:cubicBezTo>
                <a:cubicBezTo>
                  <a:pt x="2192513" y="649582"/>
                  <a:pt x="1575154" y="1213351"/>
                  <a:pt x="2006019" y="1236931"/>
                </a:cubicBezTo>
                <a:cubicBezTo>
                  <a:pt x="2310412" y="1206920"/>
                  <a:pt x="2473326" y="1176910"/>
                  <a:pt x="2803442" y="1166192"/>
                </a:cubicBezTo>
                <a:cubicBezTo>
                  <a:pt x="3103547" y="1170479"/>
                  <a:pt x="3152850" y="1361260"/>
                  <a:pt x="3002798" y="1564903"/>
                </a:cubicBezTo>
                <a:cubicBezTo>
                  <a:pt x="3191435" y="1575621"/>
                  <a:pt x="3347919" y="1869296"/>
                  <a:pt x="3022090" y="1989338"/>
                </a:cubicBezTo>
                <a:cubicBezTo>
                  <a:pt x="3332913" y="2182262"/>
                  <a:pt x="3154994" y="2426634"/>
                  <a:pt x="2977074" y="2471650"/>
                </a:cubicBezTo>
                <a:cubicBezTo>
                  <a:pt x="3127127" y="2606697"/>
                  <a:pt x="3109978" y="2709590"/>
                  <a:pt x="2957782" y="2793191"/>
                </a:cubicBezTo>
                <a:cubicBezTo>
                  <a:pt x="2620164" y="2932526"/>
                  <a:pt x="1747715" y="3028988"/>
                  <a:pt x="1253613" y="2818914"/>
                </a:cubicBezTo>
                <a:cubicBezTo>
                  <a:pt x="1018944" y="2738561"/>
                  <a:pt x="869067" y="2654318"/>
                  <a:pt x="700568" y="2648441"/>
                </a:cubicBezTo>
                <a:lnTo>
                  <a:pt x="700568" y="2796242"/>
                </a:lnTo>
                <a:cubicBezTo>
                  <a:pt x="700568" y="2860729"/>
                  <a:pt x="648291" y="2913006"/>
                  <a:pt x="583804" y="2913006"/>
                </a:cubicBezTo>
                <a:lnTo>
                  <a:pt x="0" y="2913006"/>
                </a:lnTo>
                <a:lnTo>
                  <a:pt x="0" y="1400838"/>
                </a:lnTo>
                <a:lnTo>
                  <a:pt x="583804" y="1400838"/>
                </a:lnTo>
                <a:cubicBezTo>
                  <a:pt x="648291" y="1400838"/>
                  <a:pt x="700568" y="1453115"/>
                  <a:pt x="700568" y="1517602"/>
                </a:cubicBezTo>
                <a:lnTo>
                  <a:pt x="700568" y="1571674"/>
                </a:lnTo>
                <a:cubicBezTo>
                  <a:pt x="721537" y="1568378"/>
                  <a:pt x="746526" y="1559634"/>
                  <a:pt x="784162" y="1539180"/>
                </a:cubicBezTo>
                <a:cubicBezTo>
                  <a:pt x="831321" y="1421281"/>
                  <a:pt x="890271" y="1323747"/>
                  <a:pt x="1034964" y="1191915"/>
                </a:cubicBezTo>
                <a:cubicBezTo>
                  <a:pt x="1257900" y="851081"/>
                  <a:pt x="1628744" y="677449"/>
                  <a:pt x="1703770" y="169413"/>
                </a:cubicBezTo>
                <a:cubicBezTo>
                  <a:pt x="1715024" y="52855"/>
                  <a:pt x="1762452" y="3217"/>
                  <a:pt x="1821636" y="15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37" name="Rounded Rectangle 10">
            <a:extLst>
              <a:ext uri="{FF2B5EF4-FFF2-40B4-BE49-F238E27FC236}">
                <a16:creationId xmlns:a16="http://schemas.microsoft.com/office/drawing/2014/main" id="{194CE6E2-9927-6DA8-9BBE-91BC317C4584}"/>
              </a:ext>
            </a:extLst>
          </p:cNvPr>
          <p:cNvSpPr/>
          <p:nvPr/>
        </p:nvSpPr>
        <p:spPr>
          <a:xfrm>
            <a:off x="8627192" y="2867727"/>
            <a:ext cx="372169" cy="492524"/>
          </a:xfrm>
          <a:custGeom>
            <a:avLst/>
            <a:gdLst/>
            <a:ahLst/>
            <a:cxnLst/>
            <a:rect l="l" t="t" r="r" b="b"/>
            <a:pathLst>
              <a:path w="2448272" h="3240000">
                <a:moveTo>
                  <a:pt x="1358676" y="2676152"/>
                </a:moveTo>
                <a:cubicBezTo>
                  <a:pt x="1327753" y="2676152"/>
                  <a:pt x="1302685" y="2701220"/>
                  <a:pt x="1302685" y="2732143"/>
                </a:cubicBezTo>
                <a:lnTo>
                  <a:pt x="1302685" y="2956101"/>
                </a:lnTo>
                <a:cubicBezTo>
                  <a:pt x="1302685" y="2987024"/>
                  <a:pt x="1327753" y="3012092"/>
                  <a:pt x="1358676" y="3012092"/>
                </a:cubicBezTo>
                <a:lnTo>
                  <a:pt x="1582634" y="3012092"/>
                </a:lnTo>
                <a:cubicBezTo>
                  <a:pt x="1613557" y="3012092"/>
                  <a:pt x="1638625" y="2987024"/>
                  <a:pt x="1638625" y="2956101"/>
                </a:cubicBezTo>
                <a:lnTo>
                  <a:pt x="1638625" y="2732143"/>
                </a:lnTo>
                <a:cubicBezTo>
                  <a:pt x="1638625" y="2701220"/>
                  <a:pt x="1613557" y="2676152"/>
                  <a:pt x="1582634" y="2676152"/>
                </a:cubicBezTo>
                <a:close/>
                <a:moveTo>
                  <a:pt x="837062" y="2676152"/>
                </a:moveTo>
                <a:cubicBezTo>
                  <a:pt x="806139" y="2676152"/>
                  <a:pt x="781071" y="2701220"/>
                  <a:pt x="781071" y="2732143"/>
                </a:cubicBezTo>
                <a:lnTo>
                  <a:pt x="781071" y="2956101"/>
                </a:lnTo>
                <a:cubicBezTo>
                  <a:pt x="781071" y="2987024"/>
                  <a:pt x="806139" y="3012092"/>
                  <a:pt x="837062" y="3012092"/>
                </a:cubicBezTo>
                <a:lnTo>
                  <a:pt x="1061020" y="3012092"/>
                </a:lnTo>
                <a:cubicBezTo>
                  <a:pt x="1091943" y="3012092"/>
                  <a:pt x="1117011" y="2987024"/>
                  <a:pt x="1117011" y="2956101"/>
                </a:cubicBezTo>
                <a:lnTo>
                  <a:pt x="1117011" y="2732143"/>
                </a:lnTo>
                <a:cubicBezTo>
                  <a:pt x="1117011" y="2701220"/>
                  <a:pt x="1091943" y="2676152"/>
                  <a:pt x="1061020" y="2676152"/>
                </a:cubicBezTo>
                <a:close/>
                <a:moveTo>
                  <a:pt x="315448" y="2676152"/>
                </a:moveTo>
                <a:cubicBezTo>
                  <a:pt x="284525" y="2676152"/>
                  <a:pt x="259457" y="2701220"/>
                  <a:pt x="259457" y="2732143"/>
                </a:cubicBezTo>
                <a:lnTo>
                  <a:pt x="259457" y="2956101"/>
                </a:lnTo>
                <a:cubicBezTo>
                  <a:pt x="259457" y="2987024"/>
                  <a:pt x="284525" y="3012092"/>
                  <a:pt x="315448" y="3012092"/>
                </a:cubicBezTo>
                <a:lnTo>
                  <a:pt x="539406" y="3012092"/>
                </a:lnTo>
                <a:cubicBezTo>
                  <a:pt x="570329" y="3012092"/>
                  <a:pt x="595397" y="2987024"/>
                  <a:pt x="595397" y="2956101"/>
                </a:cubicBezTo>
                <a:lnTo>
                  <a:pt x="595397" y="2732143"/>
                </a:lnTo>
                <a:cubicBezTo>
                  <a:pt x="595397" y="2701220"/>
                  <a:pt x="570329" y="2676152"/>
                  <a:pt x="539406" y="2676152"/>
                </a:cubicBezTo>
                <a:close/>
                <a:moveTo>
                  <a:pt x="1880291" y="2179832"/>
                </a:moveTo>
                <a:cubicBezTo>
                  <a:pt x="1849368" y="2179832"/>
                  <a:pt x="1824300" y="2204900"/>
                  <a:pt x="1824300" y="2235823"/>
                </a:cubicBezTo>
                <a:lnTo>
                  <a:pt x="1824300" y="2956101"/>
                </a:lnTo>
                <a:cubicBezTo>
                  <a:pt x="1824300" y="2987024"/>
                  <a:pt x="1849368" y="3012092"/>
                  <a:pt x="1880291" y="3012092"/>
                </a:cubicBezTo>
                <a:lnTo>
                  <a:pt x="2104249" y="3012092"/>
                </a:lnTo>
                <a:cubicBezTo>
                  <a:pt x="2135172" y="3012092"/>
                  <a:pt x="2160240" y="2987024"/>
                  <a:pt x="2160240" y="2956101"/>
                </a:cubicBezTo>
                <a:lnTo>
                  <a:pt x="2160240" y="2235823"/>
                </a:lnTo>
                <a:cubicBezTo>
                  <a:pt x="2160240" y="2204900"/>
                  <a:pt x="2135172" y="2179832"/>
                  <a:pt x="2104249" y="2179832"/>
                </a:cubicBezTo>
                <a:close/>
                <a:moveTo>
                  <a:pt x="1358676" y="2179832"/>
                </a:moveTo>
                <a:cubicBezTo>
                  <a:pt x="1327753" y="2179832"/>
                  <a:pt x="1302685" y="2204900"/>
                  <a:pt x="1302685" y="2235823"/>
                </a:cubicBezTo>
                <a:lnTo>
                  <a:pt x="1302685" y="2459781"/>
                </a:lnTo>
                <a:cubicBezTo>
                  <a:pt x="1302685" y="2490704"/>
                  <a:pt x="1327753" y="2515772"/>
                  <a:pt x="1358676" y="2515772"/>
                </a:cubicBezTo>
                <a:lnTo>
                  <a:pt x="1582634" y="2515772"/>
                </a:lnTo>
                <a:cubicBezTo>
                  <a:pt x="1613557" y="2515772"/>
                  <a:pt x="1638625" y="2490704"/>
                  <a:pt x="1638625" y="2459781"/>
                </a:cubicBezTo>
                <a:lnTo>
                  <a:pt x="1638625" y="2235823"/>
                </a:lnTo>
                <a:cubicBezTo>
                  <a:pt x="1638625" y="2204900"/>
                  <a:pt x="1613557" y="2179832"/>
                  <a:pt x="1582634" y="2179832"/>
                </a:cubicBezTo>
                <a:close/>
                <a:moveTo>
                  <a:pt x="837062" y="2179832"/>
                </a:moveTo>
                <a:cubicBezTo>
                  <a:pt x="806139" y="2179832"/>
                  <a:pt x="781071" y="2204900"/>
                  <a:pt x="781071" y="2235823"/>
                </a:cubicBezTo>
                <a:lnTo>
                  <a:pt x="781071" y="2459781"/>
                </a:lnTo>
                <a:cubicBezTo>
                  <a:pt x="781071" y="2490704"/>
                  <a:pt x="806139" y="2515772"/>
                  <a:pt x="837062" y="2515772"/>
                </a:cubicBezTo>
                <a:lnTo>
                  <a:pt x="1061020" y="2515772"/>
                </a:lnTo>
                <a:cubicBezTo>
                  <a:pt x="1091943" y="2515772"/>
                  <a:pt x="1117011" y="2490704"/>
                  <a:pt x="1117011" y="2459781"/>
                </a:cubicBezTo>
                <a:lnTo>
                  <a:pt x="1117011" y="2235823"/>
                </a:lnTo>
                <a:cubicBezTo>
                  <a:pt x="1117011" y="2204900"/>
                  <a:pt x="1091943" y="2179832"/>
                  <a:pt x="1061020" y="2179832"/>
                </a:cubicBezTo>
                <a:close/>
                <a:moveTo>
                  <a:pt x="315448" y="2179832"/>
                </a:moveTo>
                <a:cubicBezTo>
                  <a:pt x="284525" y="2179832"/>
                  <a:pt x="259457" y="2204900"/>
                  <a:pt x="259457" y="2235823"/>
                </a:cubicBezTo>
                <a:lnTo>
                  <a:pt x="259457" y="2459781"/>
                </a:lnTo>
                <a:cubicBezTo>
                  <a:pt x="259457" y="2490704"/>
                  <a:pt x="284525" y="2515772"/>
                  <a:pt x="315448" y="2515772"/>
                </a:cubicBezTo>
                <a:lnTo>
                  <a:pt x="539406" y="2515772"/>
                </a:lnTo>
                <a:cubicBezTo>
                  <a:pt x="570329" y="2515772"/>
                  <a:pt x="595397" y="2490704"/>
                  <a:pt x="595397" y="2459781"/>
                </a:cubicBezTo>
                <a:lnTo>
                  <a:pt x="595397" y="2235823"/>
                </a:lnTo>
                <a:cubicBezTo>
                  <a:pt x="595397" y="2204900"/>
                  <a:pt x="570329" y="2179832"/>
                  <a:pt x="539406" y="2179832"/>
                </a:cubicBezTo>
                <a:close/>
                <a:moveTo>
                  <a:pt x="1880291" y="1683512"/>
                </a:moveTo>
                <a:cubicBezTo>
                  <a:pt x="1849368" y="1683512"/>
                  <a:pt x="1824300" y="1708580"/>
                  <a:pt x="1824300" y="1739503"/>
                </a:cubicBezTo>
                <a:lnTo>
                  <a:pt x="1824300" y="1963461"/>
                </a:lnTo>
                <a:cubicBezTo>
                  <a:pt x="1824300" y="1994384"/>
                  <a:pt x="1849368" y="2019452"/>
                  <a:pt x="1880291" y="2019452"/>
                </a:cubicBezTo>
                <a:lnTo>
                  <a:pt x="2104249" y="2019452"/>
                </a:lnTo>
                <a:cubicBezTo>
                  <a:pt x="2135172" y="2019452"/>
                  <a:pt x="2160240" y="1994384"/>
                  <a:pt x="2160240" y="1963461"/>
                </a:cubicBezTo>
                <a:lnTo>
                  <a:pt x="2160240" y="1739503"/>
                </a:lnTo>
                <a:cubicBezTo>
                  <a:pt x="2160240" y="1708580"/>
                  <a:pt x="2135172" y="1683512"/>
                  <a:pt x="2104249" y="1683512"/>
                </a:cubicBezTo>
                <a:close/>
                <a:moveTo>
                  <a:pt x="1358676" y="1683512"/>
                </a:moveTo>
                <a:cubicBezTo>
                  <a:pt x="1327753" y="1683512"/>
                  <a:pt x="1302685" y="1708580"/>
                  <a:pt x="1302685" y="1739503"/>
                </a:cubicBezTo>
                <a:lnTo>
                  <a:pt x="1302685" y="1963461"/>
                </a:lnTo>
                <a:cubicBezTo>
                  <a:pt x="1302685" y="1994384"/>
                  <a:pt x="1327753" y="2019452"/>
                  <a:pt x="1358676" y="2019452"/>
                </a:cubicBezTo>
                <a:lnTo>
                  <a:pt x="1582634" y="2019452"/>
                </a:lnTo>
                <a:cubicBezTo>
                  <a:pt x="1613557" y="2019452"/>
                  <a:pt x="1638625" y="1994384"/>
                  <a:pt x="1638625" y="1963461"/>
                </a:cubicBezTo>
                <a:lnTo>
                  <a:pt x="1638625" y="1739503"/>
                </a:lnTo>
                <a:cubicBezTo>
                  <a:pt x="1638625" y="1708580"/>
                  <a:pt x="1613557" y="1683512"/>
                  <a:pt x="1582634" y="1683512"/>
                </a:cubicBezTo>
                <a:close/>
                <a:moveTo>
                  <a:pt x="837062" y="1683512"/>
                </a:moveTo>
                <a:cubicBezTo>
                  <a:pt x="806139" y="1683512"/>
                  <a:pt x="781071" y="1708580"/>
                  <a:pt x="781071" y="1739503"/>
                </a:cubicBezTo>
                <a:lnTo>
                  <a:pt x="781071" y="1963461"/>
                </a:lnTo>
                <a:cubicBezTo>
                  <a:pt x="781071" y="1994384"/>
                  <a:pt x="806139" y="2019452"/>
                  <a:pt x="837062" y="2019452"/>
                </a:cubicBezTo>
                <a:lnTo>
                  <a:pt x="1061020" y="2019452"/>
                </a:lnTo>
                <a:cubicBezTo>
                  <a:pt x="1091943" y="2019452"/>
                  <a:pt x="1117011" y="1994384"/>
                  <a:pt x="1117011" y="1963461"/>
                </a:cubicBezTo>
                <a:lnTo>
                  <a:pt x="1117011" y="1739503"/>
                </a:lnTo>
                <a:cubicBezTo>
                  <a:pt x="1117011" y="1708580"/>
                  <a:pt x="1091943" y="1683512"/>
                  <a:pt x="1061020" y="1683512"/>
                </a:cubicBezTo>
                <a:close/>
                <a:moveTo>
                  <a:pt x="315448" y="1683512"/>
                </a:moveTo>
                <a:cubicBezTo>
                  <a:pt x="284525" y="1683512"/>
                  <a:pt x="259457" y="1708580"/>
                  <a:pt x="259457" y="1739503"/>
                </a:cubicBezTo>
                <a:lnTo>
                  <a:pt x="259457" y="1963461"/>
                </a:lnTo>
                <a:cubicBezTo>
                  <a:pt x="259457" y="1994384"/>
                  <a:pt x="284525" y="2019452"/>
                  <a:pt x="315448" y="2019452"/>
                </a:cubicBezTo>
                <a:lnTo>
                  <a:pt x="539406" y="2019452"/>
                </a:lnTo>
                <a:cubicBezTo>
                  <a:pt x="570329" y="2019452"/>
                  <a:pt x="595397" y="1994384"/>
                  <a:pt x="595397" y="1963461"/>
                </a:cubicBezTo>
                <a:lnTo>
                  <a:pt x="595397" y="1739503"/>
                </a:lnTo>
                <a:cubicBezTo>
                  <a:pt x="595397" y="1708580"/>
                  <a:pt x="570329" y="1683512"/>
                  <a:pt x="539406" y="1683512"/>
                </a:cubicBezTo>
                <a:close/>
                <a:moveTo>
                  <a:pt x="1880291" y="1187192"/>
                </a:moveTo>
                <a:cubicBezTo>
                  <a:pt x="1849368" y="1187192"/>
                  <a:pt x="1824300" y="1212260"/>
                  <a:pt x="1824300" y="1243183"/>
                </a:cubicBezTo>
                <a:lnTo>
                  <a:pt x="1824300" y="1467141"/>
                </a:lnTo>
                <a:cubicBezTo>
                  <a:pt x="1824300" y="1498064"/>
                  <a:pt x="1849368" y="1523132"/>
                  <a:pt x="1880291" y="1523132"/>
                </a:cubicBezTo>
                <a:lnTo>
                  <a:pt x="2104249" y="1523132"/>
                </a:lnTo>
                <a:cubicBezTo>
                  <a:pt x="2135172" y="1523132"/>
                  <a:pt x="2160240" y="1498064"/>
                  <a:pt x="2160240" y="1467141"/>
                </a:cubicBezTo>
                <a:lnTo>
                  <a:pt x="2160240" y="1243183"/>
                </a:lnTo>
                <a:cubicBezTo>
                  <a:pt x="2160240" y="1212260"/>
                  <a:pt x="2135172" y="1187192"/>
                  <a:pt x="2104249" y="1187192"/>
                </a:cubicBezTo>
                <a:close/>
                <a:moveTo>
                  <a:pt x="1358676" y="1187192"/>
                </a:moveTo>
                <a:cubicBezTo>
                  <a:pt x="1327753" y="1187192"/>
                  <a:pt x="1302685" y="1212260"/>
                  <a:pt x="1302685" y="1243183"/>
                </a:cubicBezTo>
                <a:lnTo>
                  <a:pt x="1302685" y="1467141"/>
                </a:lnTo>
                <a:cubicBezTo>
                  <a:pt x="1302685" y="1498064"/>
                  <a:pt x="1327753" y="1523132"/>
                  <a:pt x="1358676" y="1523132"/>
                </a:cubicBezTo>
                <a:lnTo>
                  <a:pt x="1582634" y="1523132"/>
                </a:lnTo>
                <a:cubicBezTo>
                  <a:pt x="1613557" y="1523132"/>
                  <a:pt x="1638625" y="1498064"/>
                  <a:pt x="1638625" y="1467141"/>
                </a:cubicBezTo>
                <a:lnTo>
                  <a:pt x="1638625" y="1243183"/>
                </a:lnTo>
                <a:cubicBezTo>
                  <a:pt x="1638625" y="1212260"/>
                  <a:pt x="1613557" y="1187192"/>
                  <a:pt x="1582634" y="1187192"/>
                </a:cubicBezTo>
                <a:close/>
                <a:moveTo>
                  <a:pt x="837062" y="1187192"/>
                </a:moveTo>
                <a:cubicBezTo>
                  <a:pt x="806139" y="1187192"/>
                  <a:pt x="781071" y="1212260"/>
                  <a:pt x="781071" y="1243183"/>
                </a:cubicBezTo>
                <a:lnTo>
                  <a:pt x="781071" y="1467141"/>
                </a:lnTo>
                <a:cubicBezTo>
                  <a:pt x="781071" y="1498064"/>
                  <a:pt x="806139" y="1523132"/>
                  <a:pt x="837062" y="1523132"/>
                </a:cubicBezTo>
                <a:lnTo>
                  <a:pt x="1061020" y="1523132"/>
                </a:lnTo>
                <a:cubicBezTo>
                  <a:pt x="1091943" y="1523132"/>
                  <a:pt x="1117011" y="1498064"/>
                  <a:pt x="1117011" y="1467141"/>
                </a:cubicBezTo>
                <a:lnTo>
                  <a:pt x="1117011" y="1243183"/>
                </a:lnTo>
                <a:cubicBezTo>
                  <a:pt x="1117011" y="1212260"/>
                  <a:pt x="1091943" y="1187192"/>
                  <a:pt x="1061020" y="1187192"/>
                </a:cubicBezTo>
                <a:close/>
                <a:moveTo>
                  <a:pt x="315448" y="1187192"/>
                </a:moveTo>
                <a:cubicBezTo>
                  <a:pt x="284525" y="1187192"/>
                  <a:pt x="259457" y="1212260"/>
                  <a:pt x="259457" y="1243183"/>
                </a:cubicBezTo>
                <a:lnTo>
                  <a:pt x="259457" y="1467141"/>
                </a:lnTo>
                <a:cubicBezTo>
                  <a:pt x="259457" y="1498064"/>
                  <a:pt x="284525" y="1523132"/>
                  <a:pt x="315448" y="1523132"/>
                </a:cubicBezTo>
                <a:lnTo>
                  <a:pt x="539406" y="1523132"/>
                </a:lnTo>
                <a:cubicBezTo>
                  <a:pt x="570329" y="1523132"/>
                  <a:pt x="595397" y="1498064"/>
                  <a:pt x="595397" y="1467141"/>
                </a:cubicBezTo>
                <a:lnTo>
                  <a:pt x="595397" y="1243183"/>
                </a:lnTo>
                <a:cubicBezTo>
                  <a:pt x="595397" y="1212260"/>
                  <a:pt x="570329" y="1187192"/>
                  <a:pt x="539406" y="1187192"/>
                </a:cubicBezTo>
                <a:close/>
                <a:moveTo>
                  <a:pt x="348041" y="163575"/>
                </a:moveTo>
                <a:cubicBezTo>
                  <a:pt x="275130" y="163575"/>
                  <a:pt x="216024" y="222681"/>
                  <a:pt x="216024" y="295592"/>
                </a:cubicBezTo>
                <a:lnTo>
                  <a:pt x="216024" y="823646"/>
                </a:lnTo>
                <a:cubicBezTo>
                  <a:pt x="216024" y="896557"/>
                  <a:pt x="275130" y="955663"/>
                  <a:pt x="348041" y="955663"/>
                </a:cubicBezTo>
                <a:lnTo>
                  <a:pt x="2100231" y="955663"/>
                </a:lnTo>
                <a:cubicBezTo>
                  <a:pt x="2173142" y="955663"/>
                  <a:pt x="2232248" y="896557"/>
                  <a:pt x="2232248" y="823646"/>
                </a:cubicBezTo>
                <a:lnTo>
                  <a:pt x="2232248" y="295592"/>
                </a:lnTo>
                <a:cubicBezTo>
                  <a:pt x="2232248" y="222681"/>
                  <a:pt x="2173142" y="163575"/>
                  <a:pt x="2100231" y="163575"/>
                </a:cubicBezTo>
                <a:close/>
                <a:moveTo>
                  <a:pt x="265172" y="0"/>
                </a:moveTo>
                <a:lnTo>
                  <a:pt x="2183100" y="0"/>
                </a:lnTo>
                <a:cubicBezTo>
                  <a:pt x="2329550" y="0"/>
                  <a:pt x="2448272" y="118722"/>
                  <a:pt x="2448272" y="265172"/>
                </a:cubicBezTo>
                <a:lnTo>
                  <a:pt x="2448272" y="2974828"/>
                </a:lnTo>
                <a:cubicBezTo>
                  <a:pt x="2448272" y="3121278"/>
                  <a:pt x="2329550" y="3240000"/>
                  <a:pt x="2183100" y="3240000"/>
                </a:cubicBezTo>
                <a:lnTo>
                  <a:pt x="265172" y="3240000"/>
                </a:lnTo>
                <a:cubicBezTo>
                  <a:pt x="118722" y="3240000"/>
                  <a:pt x="0" y="3121278"/>
                  <a:pt x="0" y="2974828"/>
                </a:cubicBezTo>
                <a:lnTo>
                  <a:pt x="0" y="265172"/>
                </a:lnTo>
                <a:cubicBezTo>
                  <a:pt x="0" y="118722"/>
                  <a:pt x="118722" y="0"/>
                  <a:pt x="265172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38" name="Rounded Rectangle 32">
            <a:extLst>
              <a:ext uri="{FF2B5EF4-FFF2-40B4-BE49-F238E27FC236}">
                <a16:creationId xmlns:a16="http://schemas.microsoft.com/office/drawing/2014/main" id="{AF79BF2C-E707-5FD5-6A44-C0C96E160B68}"/>
              </a:ext>
            </a:extLst>
          </p:cNvPr>
          <p:cNvSpPr/>
          <p:nvPr/>
        </p:nvSpPr>
        <p:spPr>
          <a:xfrm>
            <a:off x="10272584" y="3975195"/>
            <a:ext cx="491492" cy="491492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2019696" y="2510955"/>
                </a:moveTo>
                <a:lnTo>
                  <a:pt x="2019696" y="2797359"/>
                </a:lnTo>
                <a:lnTo>
                  <a:pt x="2914589" y="2797359"/>
                </a:lnTo>
                <a:lnTo>
                  <a:pt x="2914589" y="2510955"/>
                </a:lnTo>
                <a:close/>
                <a:moveTo>
                  <a:pt x="2019696" y="2081348"/>
                </a:moveTo>
                <a:lnTo>
                  <a:pt x="2019696" y="2367752"/>
                </a:lnTo>
                <a:lnTo>
                  <a:pt x="2914589" y="2367752"/>
                </a:lnTo>
                <a:lnTo>
                  <a:pt x="2914589" y="2081348"/>
                </a:lnTo>
                <a:close/>
                <a:moveTo>
                  <a:pt x="580710" y="2021703"/>
                </a:moveTo>
                <a:lnTo>
                  <a:pt x="378191" y="2224222"/>
                </a:lnTo>
                <a:lnTo>
                  <a:pt x="593323" y="2439354"/>
                </a:lnTo>
                <a:lnTo>
                  <a:pt x="378191" y="2654485"/>
                </a:lnTo>
                <a:lnTo>
                  <a:pt x="580710" y="2857004"/>
                </a:lnTo>
                <a:lnTo>
                  <a:pt x="795842" y="2641872"/>
                </a:lnTo>
                <a:lnTo>
                  <a:pt x="1010973" y="2857004"/>
                </a:lnTo>
                <a:lnTo>
                  <a:pt x="1213492" y="2654485"/>
                </a:lnTo>
                <a:lnTo>
                  <a:pt x="998360" y="2439354"/>
                </a:lnTo>
                <a:lnTo>
                  <a:pt x="1213492" y="2224222"/>
                </a:lnTo>
                <a:lnTo>
                  <a:pt x="1010973" y="2021703"/>
                </a:lnTo>
                <a:lnTo>
                  <a:pt x="795842" y="2236835"/>
                </a:lnTo>
                <a:close/>
                <a:moveTo>
                  <a:pt x="1656000" y="1656001"/>
                </a:moveTo>
                <a:lnTo>
                  <a:pt x="3240000" y="1656001"/>
                </a:lnTo>
                <a:lnTo>
                  <a:pt x="3240000" y="2699989"/>
                </a:lnTo>
                <a:cubicBezTo>
                  <a:pt x="3240000" y="2998229"/>
                  <a:pt x="2998229" y="3240000"/>
                  <a:pt x="2699989" y="3240000"/>
                </a:cubicBezTo>
                <a:lnTo>
                  <a:pt x="1656000" y="3240000"/>
                </a:lnTo>
                <a:close/>
                <a:moveTo>
                  <a:pt x="0" y="1656001"/>
                </a:moveTo>
                <a:lnTo>
                  <a:pt x="1584000" y="1656001"/>
                </a:lnTo>
                <a:lnTo>
                  <a:pt x="1584000" y="3240000"/>
                </a:lnTo>
                <a:lnTo>
                  <a:pt x="540011" y="3240000"/>
                </a:lnTo>
                <a:cubicBezTo>
                  <a:pt x="241771" y="3240000"/>
                  <a:pt x="0" y="2998229"/>
                  <a:pt x="0" y="2699989"/>
                </a:cubicBezTo>
                <a:close/>
                <a:moveTo>
                  <a:pt x="2467143" y="957859"/>
                </a:moveTo>
                <a:cubicBezTo>
                  <a:pt x="2388055" y="957859"/>
                  <a:pt x="2323941" y="1021973"/>
                  <a:pt x="2323941" y="1101061"/>
                </a:cubicBezTo>
                <a:cubicBezTo>
                  <a:pt x="2323941" y="1180149"/>
                  <a:pt x="2388055" y="1244263"/>
                  <a:pt x="2467143" y="1244263"/>
                </a:cubicBezTo>
                <a:cubicBezTo>
                  <a:pt x="2546231" y="1244263"/>
                  <a:pt x="2610345" y="1180149"/>
                  <a:pt x="2610345" y="1101061"/>
                </a:cubicBezTo>
                <a:cubicBezTo>
                  <a:pt x="2610345" y="1021973"/>
                  <a:pt x="2546231" y="957859"/>
                  <a:pt x="2467143" y="957859"/>
                </a:cubicBezTo>
                <a:close/>
                <a:moveTo>
                  <a:pt x="2019696" y="635775"/>
                </a:moveTo>
                <a:lnTo>
                  <a:pt x="2019696" y="922180"/>
                </a:lnTo>
                <a:lnTo>
                  <a:pt x="2914589" y="922180"/>
                </a:lnTo>
                <a:lnTo>
                  <a:pt x="2914589" y="635775"/>
                </a:lnTo>
                <a:close/>
                <a:moveTo>
                  <a:pt x="652639" y="331531"/>
                </a:moveTo>
                <a:lnTo>
                  <a:pt x="652639" y="635775"/>
                </a:lnTo>
                <a:lnTo>
                  <a:pt x="348395" y="635775"/>
                </a:lnTo>
                <a:lnTo>
                  <a:pt x="348395" y="922180"/>
                </a:lnTo>
                <a:lnTo>
                  <a:pt x="652639" y="922180"/>
                </a:lnTo>
                <a:lnTo>
                  <a:pt x="652639" y="1226424"/>
                </a:lnTo>
                <a:lnTo>
                  <a:pt x="939044" y="1226424"/>
                </a:lnTo>
                <a:lnTo>
                  <a:pt x="939044" y="922180"/>
                </a:lnTo>
                <a:lnTo>
                  <a:pt x="1243288" y="922180"/>
                </a:lnTo>
                <a:lnTo>
                  <a:pt x="1243288" y="635775"/>
                </a:lnTo>
                <a:lnTo>
                  <a:pt x="939044" y="635775"/>
                </a:lnTo>
                <a:lnTo>
                  <a:pt x="939044" y="331531"/>
                </a:lnTo>
                <a:close/>
                <a:moveTo>
                  <a:pt x="2467143" y="313692"/>
                </a:moveTo>
                <a:cubicBezTo>
                  <a:pt x="2388055" y="313692"/>
                  <a:pt x="2323941" y="377806"/>
                  <a:pt x="2323941" y="456894"/>
                </a:cubicBezTo>
                <a:cubicBezTo>
                  <a:pt x="2323941" y="535982"/>
                  <a:pt x="2388055" y="600096"/>
                  <a:pt x="2467143" y="600096"/>
                </a:cubicBezTo>
                <a:cubicBezTo>
                  <a:pt x="2546231" y="600096"/>
                  <a:pt x="2610345" y="535982"/>
                  <a:pt x="2610345" y="456894"/>
                </a:cubicBezTo>
                <a:cubicBezTo>
                  <a:pt x="2610345" y="377806"/>
                  <a:pt x="2546231" y="313692"/>
                  <a:pt x="2467143" y="313692"/>
                </a:cubicBezTo>
                <a:close/>
                <a:moveTo>
                  <a:pt x="540011" y="0"/>
                </a:moveTo>
                <a:lnTo>
                  <a:pt x="2699989" y="0"/>
                </a:lnTo>
                <a:cubicBezTo>
                  <a:pt x="2998229" y="0"/>
                  <a:pt x="3240000" y="241771"/>
                  <a:pt x="3240000" y="540011"/>
                </a:cubicBezTo>
                <a:lnTo>
                  <a:pt x="3240000" y="1584001"/>
                </a:lnTo>
                <a:lnTo>
                  <a:pt x="1656000" y="1584001"/>
                </a:lnTo>
                <a:lnTo>
                  <a:pt x="1656000" y="1"/>
                </a:lnTo>
                <a:lnTo>
                  <a:pt x="1584000" y="1"/>
                </a:lnTo>
                <a:lnTo>
                  <a:pt x="1584000" y="1584001"/>
                </a:lnTo>
                <a:lnTo>
                  <a:pt x="0" y="1584001"/>
                </a:lnTo>
                <a:lnTo>
                  <a:pt x="0" y="540011"/>
                </a:lnTo>
                <a:cubicBezTo>
                  <a:pt x="0" y="241771"/>
                  <a:pt x="241771" y="0"/>
                  <a:pt x="540011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39" name="Trapezoid 13">
            <a:extLst>
              <a:ext uri="{FF2B5EF4-FFF2-40B4-BE49-F238E27FC236}">
                <a16:creationId xmlns:a16="http://schemas.microsoft.com/office/drawing/2014/main" id="{D01CA894-6532-2A43-2697-E093B12AA91D}"/>
              </a:ext>
            </a:extLst>
          </p:cNvPr>
          <p:cNvSpPr/>
          <p:nvPr/>
        </p:nvSpPr>
        <p:spPr>
          <a:xfrm>
            <a:off x="5417206" y="2889983"/>
            <a:ext cx="529844" cy="448015"/>
          </a:xfrm>
          <a:custGeom>
            <a:avLst/>
            <a:gdLst/>
            <a:ahLst/>
            <a:cxnLst/>
            <a:rect l="l" t="t" r="r" b="b"/>
            <a:pathLst>
              <a:path w="2736304" h="2313707">
                <a:moveTo>
                  <a:pt x="1046195" y="1945901"/>
                </a:moveTo>
                <a:lnTo>
                  <a:pt x="998316" y="2093032"/>
                </a:lnTo>
                <a:lnTo>
                  <a:pt x="1737988" y="2093032"/>
                </a:lnTo>
                <a:lnTo>
                  <a:pt x="1690109" y="1945901"/>
                </a:lnTo>
                <a:close/>
                <a:moveTo>
                  <a:pt x="396044" y="89541"/>
                </a:moveTo>
                <a:lnTo>
                  <a:pt x="396044" y="1241668"/>
                </a:lnTo>
                <a:lnTo>
                  <a:pt x="2340260" y="1241668"/>
                </a:lnTo>
                <a:lnTo>
                  <a:pt x="2340260" y="89541"/>
                </a:lnTo>
                <a:close/>
                <a:moveTo>
                  <a:pt x="252028" y="0"/>
                </a:moveTo>
                <a:lnTo>
                  <a:pt x="2484276" y="0"/>
                </a:lnTo>
                <a:lnTo>
                  <a:pt x="2484276" y="1331208"/>
                </a:lnTo>
                <a:lnTo>
                  <a:pt x="2484679" y="1331208"/>
                </a:lnTo>
                <a:lnTo>
                  <a:pt x="2736304" y="2195304"/>
                </a:lnTo>
                <a:lnTo>
                  <a:pt x="2736304" y="2313707"/>
                </a:lnTo>
                <a:lnTo>
                  <a:pt x="0" y="2313707"/>
                </a:lnTo>
                <a:lnTo>
                  <a:pt x="0" y="2195304"/>
                </a:lnTo>
                <a:lnTo>
                  <a:pt x="251625" y="1331208"/>
                </a:lnTo>
                <a:lnTo>
                  <a:pt x="252028" y="1331208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40" name="Rounded Rectangle 7">
            <a:extLst>
              <a:ext uri="{FF2B5EF4-FFF2-40B4-BE49-F238E27FC236}">
                <a16:creationId xmlns:a16="http://schemas.microsoft.com/office/drawing/2014/main" id="{C6BBBA21-20FA-408D-4AA6-F413A72EBAEB}"/>
              </a:ext>
            </a:extLst>
          </p:cNvPr>
          <p:cNvSpPr/>
          <p:nvPr/>
        </p:nvSpPr>
        <p:spPr>
          <a:xfrm>
            <a:off x="7951206" y="2879244"/>
            <a:ext cx="271294" cy="469495"/>
          </a:xfrm>
          <a:custGeom>
            <a:avLst/>
            <a:gdLst/>
            <a:ahLst/>
            <a:cxnLst/>
            <a:rect l="l" t="t" r="r" b="b"/>
            <a:pathLst>
              <a:path w="1872208" h="3240000">
                <a:moveTo>
                  <a:pt x="936104" y="2852499"/>
                </a:moveTo>
                <a:cubicBezTo>
                  <a:pt x="861605" y="2852499"/>
                  <a:pt x="801211" y="2912893"/>
                  <a:pt x="801211" y="2987392"/>
                </a:cubicBezTo>
                <a:cubicBezTo>
                  <a:pt x="801211" y="3061891"/>
                  <a:pt x="861605" y="3122285"/>
                  <a:pt x="936104" y="3122285"/>
                </a:cubicBezTo>
                <a:cubicBezTo>
                  <a:pt x="1010603" y="3122285"/>
                  <a:pt x="1070997" y="3061891"/>
                  <a:pt x="1070997" y="2987392"/>
                </a:cubicBezTo>
                <a:cubicBezTo>
                  <a:pt x="1070997" y="2912893"/>
                  <a:pt x="1010603" y="2852499"/>
                  <a:pt x="936104" y="2852499"/>
                </a:cubicBezTo>
                <a:close/>
                <a:moveTo>
                  <a:pt x="144016" y="323096"/>
                </a:moveTo>
                <a:lnTo>
                  <a:pt x="144016" y="2699360"/>
                </a:lnTo>
                <a:lnTo>
                  <a:pt x="1728192" y="2699360"/>
                </a:lnTo>
                <a:lnTo>
                  <a:pt x="1728192" y="323096"/>
                </a:lnTo>
                <a:close/>
                <a:moveTo>
                  <a:pt x="720104" y="107072"/>
                </a:moveTo>
                <a:cubicBezTo>
                  <a:pt x="690281" y="107072"/>
                  <a:pt x="666104" y="131249"/>
                  <a:pt x="666104" y="161072"/>
                </a:cubicBezTo>
                <a:cubicBezTo>
                  <a:pt x="666104" y="190895"/>
                  <a:pt x="690281" y="215072"/>
                  <a:pt x="720104" y="215072"/>
                </a:cubicBezTo>
                <a:lnTo>
                  <a:pt x="1152104" y="215072"/>
                </a:lnTo>
                <a:cubicBezTo>
                  <a:pt x="1181927" y="215072"/>
                  <a:pt x="1206104" y="190895"/>
                  <a:pt x="1206104" y="161072"/>
                </a:cubicBezTo>
                <a:cubicBezTo>
                  <a:pt x="1206104" y="131249"/>
                  <a:pt x="1181927" y="107072"/>
                  <a:pt x="1152104" y="107072"/>
                </a:cubicBezTo>
                <a:close/>
                <a:moveTo>
                  <a:pt x="312041" y="0"/>
                </a:moveTo>
                <a:lnTo>
                  <a:pt x="1560167" y="0"/>
                </a:lnTo>
                <a:cubicBezTo>
                  <a:pt x="1732502" y="0"/>
                  <a:pt x="1872208" y="139706"/>
                  <a:pt x="1872208" y="312041"/>
                </a:cubicBezTo>
                <a:lnTo>
                  <a:pt x="1872208" y="2927959"/>
                </a:lnTo>
                <a:cubicBezTo>
                  <a:pt x="1872208" y="3100294"/>
                  <a:pt x="1732502" y="3240000"/>
                  <a:pt x="1560167" y="3240000"/>
                </a:cubicBezTo>
                <a:lnTo>
                  <a:pt x="312041" y="3240000"/>
                </a:lnTo>
                <a:cubicBezTo>
                  <a:pt x="139706" y="3240000"/>
                  <a:pt x="0" y="3100294"/>
                  <a:pt x="0" y="2927959"/>
                </a:cubicBezTo>
                <a:lnTo>
                  <a:pt x="0" y="312041"/>
                </a:lnTo>
                <a:cubicBezTo>
                  <a:pt x="0" y="139706"/>
                  <a:pt x="139706" y="0"/>
                  <a:pt x="312041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41" name="Rectangle 18">
            <a:extLst>
              <a:ext uri="{FF2B5EF4-FFF2-40B4-BE49-F238E27FC236}">
                <a16:creationId xmlns:a16="http://schemas.microsoft.com/office/drawing/2014/main" id="{1CBF256A-7912-786B-F53D-091017A7253B}"/>
              </a:ext>
            </a:extLst>
          </p:cNvPr>
          <p:cNvSpPr/>
          <p:nvPr/>
        </p:nvSpPr>
        <p:spPr>
          <a:xfrm>
            <a:off x="6351742" y="2918915"/>
            <a:ext cx="491054" cy="390153"/>
          </a:xfrm>
          <a:custGeom>
            <a:avLst/>
            <a:gdLst/>
            <a:ahLst/>
            <a:cxnLst/>
            <a:rect l="l" t="t" r="r" b="b"/>
            <a:pathLst>
              <a:path w="3240000" h="2574247">
                <a:moveTo>
                  <a:pt x="2393400" y="1814089"/>
                </a:moveTo>
                <a:cubicBezTo>
                  <a:pt x="2363577" y="1814089"/>
                  <a:pt x="2339400" y="1838266"/>
                  <a:pt x="2339400" y="1868089"/>
                </a:cubicBezTo>
                <a:cubicBezTo>
                  <a:pt x="2339400" y="1897912"/>
                  <a:pt x="2363577" y="1922089"/>
                  <a:pt x="2393400" y="1922089"/>
                </a:cubicBezTo>
                <a:lnTo>
                  <a:pt x="2573400" y="1922089"/>
                </a:lnTo>
                <a:cubicBezTo>
                  <a:pt x="2603223" y="1922089"/>
                  <a:pt x="2627400" y="1897912"/>
                  <a:pt x="2627400" y="1868089"/>
                </a:cubicBezTo>
                <a:cubicBezTo>
                  <a:pt x="2627400" y="1838266"/>
                  <a:pt x="2603223" y="1814089"/>
                  <a:pt x="2573400" y="1814089"/>
                </a:cubicBezTo>
                <a:close/>
                <a:moveTo>
                  <a:pt x="173344" y="1814089"/>
                </a:moveTo>
                <a:cubicBezTo>
                  <a:pt x="143521" y="1814089"/>
                  <a:pt x="119344" y="1838266"/>
                  <a:pt x="119344" y="1868089"/>
                </a:cubicBezTo>
                <a:cubicBezTo>
                  <a:pt x="119344" y="1897912"/>
                  <a:pt x="143521" y="1922089"/>
                  <a:pt x="173344" y="1922089"/>
                </a:cubicBezTo>
                <a:lnTo>
                  <a:pt x="353344" y="1922089"/>
                </a:lnTo>
                <a:cubicBezTo>
                  <a:pt x="383167" y="1922089"/>
                  <a:pt x="407344" y="1897912"/>
                  <a:pt x="407344" y="1868089"/>
                </a:cubicBezTo>
                <a:cubicBezTo>
                  <a:pt x="407344" y="1838266"/>
                  <a:pt x="383167" y="1814089"/>
                  <a:pt x="353344" y="1814089"/>
                </a:cubicBezTo>
                <a:close/>
                <a:moveTo>
                  <a:pt x="2933496" y="1796081"/>
                </a:moveTo>
                <a:cubicBezTo>
                  <a:pt x="2893727" y="1796081"/>
                  <a:pt x="2861488" y="1828320"/>
                  <a:pt x="2861488" y="1868089"/>
                </a:cubicBezTo>
                <a:cubicBezTo>
                  <a:pt x="2861488" y="1907858"/>
                  <a:pt x="2893727" y="1940097"/>
                  <a:pt x="2933496" y="1940097"/>
                </a:cubicBezTo>
                <a:cubicBezTo>
                  <a:pt x="2973265" y="1940097"/>
                  <a:pt x="3005504" y="1907858"/>
                  <a:pt x="3005504" y="1868089"/>
                </a:cubicBezTo>
                <a:cubicBezTo>
                  <a:pt x="3005504" y="1828320"/>
                  <a:pt x="2973265" y="1796081"/>
                  <a:pt x="2933496" y="1796081"/>
                </a:cubicBezTo>
                <a:close/>
                <a:moveTo>
                  <a:pt x="119344" y="122856"/>
                </a:moveTo>
                <a:lnTo>
                  <a:pt x="119344" y="1728192"/>
                </a:lnTo>
                <a:lnTo>
                  <a:pt x="3120656" y="1728192"/>
                </a:lnTo>
                <a:lnTo>
                  <a:pt x="3120656" y="122856"/>
                </a:lnTo>
                <a:close/>
                <a:moveTo>
                  <a:pt x="0" y="0"/>
                </a:moveTo>
                <a:lnTo>
                  <a:pt x="3240000" y="0"/>
                </a:lnTo>
                <a:lnTo>
                  <a:pt x="3240000" y="2016224"/>
                </a:lnTo>
                <a:lnTo>
                  <a:pt x="1812079" y="2016224"/>
                </a:lnTo>
                <a:lnTo>
                  <a:pt x="1857107" y="2320159"/>
                </a:lnTo>
                <a:lnTo>
                  <a:pt x="2357140" y="2320159"/>
                </a:lnTo>
                <a:cubicBezTo>
                  <a:pt x="2427304" y="2320159"/>
                  <a:pt x="2484184" y="2377039"/>
                  <a:pt x="2484184" y="2447203"/>
                </a:cubicBezTo>
                <a:lnTo>
                  <a:pt x="2484184" y="2574247"/>
                </a:lnTo>
                <a:lnTo>
                  <a:pt x="755992" y="2574247"/>
                </a:lnTo>
                <a:lnTo>
                  <a:pt x="755992" y="2447203"/>
                </a:lnTo>
                <a:cubicBezTo>
                  <a:pt x="755992" y="2377039"/>
                  <a:pt x="812872" y="2320159"/>
                  <a:pt x="883036" y="2320159"/>
                </a:cubicBezTo>
                <a:lnTo>
                  <a:pt x="1382894" y="2320159"/>
                </a:lnTo>
                <a:lnTo>
                  <a:pt x="1427922" y="2016224"/>
                </a:lnTo>
                <a:lnTo>
                  <a:pt x="0" y="2016224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42" name="Rounded Rectangle 25">
            <a:extLst>
              <a:ext uri="{FF2B5EF4-FFF2-40B4-BE49-F238E27FC236}">
                <a16:creationId xmlns:a16="http://schemas.microsoft.com/office/drawing/2014/main" id="{74365A31-C36A-14D2-0FEC-7FC7F267D3FF}"/>
              </a:ext>
            </a:extLst>
          </p:cNvPr>
          <p:cNvSpPr/>
          <p:nvPr/>
        </p:nvSpPr>
        <p:spPr>
          <a:xfrm>
            <a:off x="7247488" y="2903762"/>
            <a:ext cx="299026" cy="420457"/>
          </a:xfrm>
          <a:custGeom>
            <a:avLst/>
            <a:gdLst/>
            <a:ahLst/>
            <a:cxnLst/>
            <a:rect l="l" t="t" r="r" b="b"/>
            <a:pathLst>
              <a:path w="2304256" h="3240000">
                <a:moveTo>
                  <a:pt x="954128" y="3024336"/>
                </a:moveTo>
                <a:cubicBezTo>
                  <a:pt x="924305" y="3024336"/>
                  <a:pt x="900128" y="3048513"/>
                  <a:pt x="900128" y="3078336"/>
                </a:cubicBezTo>
                <a:cubicBezTo>
                  <a:pt x="900128" y="3108159"/>
                  <a:pt x="924305" y="3132336"/>
                  <a:pt x="954128" y="3132336"/>
                </a:cubicBezTo>
                <a:lnTo>
                  <a:pt x="1350128" y="3132336"/>
                </a:lnTo>
                <a:cubicBezTo>
                  <a:pt x="1379951" y="3132336"/>
                  <a:pt x="1404128" y="3108159"/>
                  <a:pt x="1404128" y="3078336"/>
                </a:cubicBezTo>
                <a:cubicBezTo>
                  <a:pt x="1404128" y="3048513"/>
                  <a:pt x="1379951" y="3024336"/>
                  <a:pt x="1350128" y="3024336"/>
                </a:cubicBezTo>
                <a:close/>
                <a:moveTo>
                  <a:pt x="131531" y="224650"/>
                </a:moveTo>
                <a:lnTo>
                  <a:pt x="131531" y="2888946"/>
                </a:lnTo>
                <a:lnTo>
                  <a:pt x="2172725" y="2888946"/>
                </a:lnTo>
                <a:lnTo>
                  <a:pt x="2172725" y="224650"/>
                </a:lnTo>
                <a:close/>
                <a:moveTo>
                  <a:pt x="936128" y="73520"/>
                </a:moveTo>
                <a:cubicBezTo>
                  <a:pt x="916246" y="73520"/>
                  <a:pt x="900128" y="89638"/>
                  <a:pt x="900128" y="109520"/>
                </a:cubicBezTo>
                <a:cubicBezTo>
                  <a:pt x="900128" y="129402"/>
                  <a:pt x="916246" y="145520"/>
                  <a:pt x="936128" y="145520"/>
                </a:cubicBezTo>
                <a:lnTo>
                  <a:pt x="1368128" y="145520"/>
                </a:lnTo>
                <a:cubicBezTo>
                  <a:pt x="1388010" y="145520"/>
                  <a:pt x="1404128" y="129402"/>
                  <a:pt x="1404128" y="109520"/>
                </a:cubicBezTo>
                <a:cubicBezTo>
                  <a:pt x="1404128" y="89638"/>
                  <a:pt x="1388010" y="73520"/>
                  <a:pt x="1368128" y="73520"/>
                </a:cubicBezTo>
                <a:close/>
                <a:moveTo>
                  <a:pt x="155330" y="0"/>
                </a:moveTo>
                <a:lnTo>
                  <a:pt x="2148926" y="0"/>
                </a:lnTo>
                <a:cubicBezTo>
                  <a:pt x="2234712" y="0"/>
                  <a:pt x="2304256" y="69544"/>
                  <a:pt x="2304256" y="155330"/>
                </a:cubicBezTo>
                <a:lnTo>
                  <a:pt x="2304256" y="3084670"/>
                </a:lnTo>
                <a:cubicBezTo>
                  <a:pt x="2304256" y="3170456"/>
                  <a:pt x="2234712" y="3240000"/>
                  <a:pt x="2148926" y="3240000"/>
                </a:cubicBezTo>
                <a:lnTo>
                  <a:pt x="155330" y="3240000"/>
                </a:lnTo>
                <a:cubicBezTo>
                  <a:pt x="69544" y="3240000"/>
                  <a:pt x="0" y="3170456"/>
                  <a:pt x="0" y="3084670"/>
                </a:cubicBezTo>
                <a:lnTo>
                  <a:pt x="0" y="155330"/>
                </a:lnTo>
                <a:cubicBezTo>
                  <a:pt x="0" y="69544"/>
                  <a:pt x="69544" y="0"/>
                  <a:pt x="155330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43" name="Chord 14">
            <a:extLst>
              <a:ext uri="{FF2B5EF4-FFF2-40B4-BE49-F238E27FC236}">
                <a16:creationId xmlns:a16="http://schemas.microsoft.com/office/drawing/2014/main" id="{1A402AC1-53D3-3596-A29F-019F53FB201E}"/>
              </a:ext>
            </a:extLst>
          </p:cNvPr>
          <p:cNvSpPr/>
          <p:nvPr/>
        </p:nvSpPr>
        <p:spPr>
          <a:xfrm>
            <a:off x="6012935" y="5887078"/>
            <a:ext cx="512639" cy="646909"/>
          </a:xfrm>
          <a:custGeom>
            <a:avLst/>
            <a:gdLst/>
            <a:ahLst/>
            <a:cxnLst/>
            <a:rect l="l" t="t" r="r" b="b"/>
            <a:pathLst>
              <a:path w="2120980" h="2676504">
                <a:moveTo>
                  <a:pt x="824057" y="2198115"/>
                </a:moveTo>
                <a:lnTo>
                  <a:pt x="824057" y="2229022"/>
                </a:lnTo>
                <a:lnTo>
                  <a:pt x="751177" y="2229022"/>
                </a:lnTo>
                <a:lnTo>
                  <a:pt x="751177" y="2510330"/>
                </a:lnTo>
                <a:lnTo>
                  <a:pt x="824057" y="2510330"/>
                </a:lnTo>
                <a:lnTo>
                  <a:pt x="824057" y="2541237"/>
                </a:lnTo>
                <a:lnTo>
                  <a:pt x="1298129" y="2541237"/>
                </a:lnTo>
                <a:lnTo>
                  <a:pt x="1298129" y="2510330"/>
                </a:lnTo>
                <a:lnTo>
                  <a:pt x="1371008" y="2510330"/>
                </a:lnTo>
                <a:lnTo>
                  <a:pt x="1371008" y="2229022"/>
                </a:lnTo>
                <a:lnTo>
                  <a:pt x="1298129" y="2229022"/>
                </a:lnTo>
                <a:lnTo>
                  <a:pt x="1298129" y="2198115"/>
                </a:lnTo>
                <a:close/>
                <a:moveTo>
                  <a:pt x="1933495" y="134375"/>
                </a:moveTo>
                <a:cubicBezTo>
                  <a:pt x="1872496" y="128267"/>
                  <a:pt x="1778964" y="206162"/>
                  <a:pt x="1655092" y="316398"/>
                </a:cubicBezTo>
                <a:lnTo>
                  <a:pt x="1655092" y="762581"/>
                </a:lnTo>
                <a:lnTo>
                  <a:pt x="1651862" y="762581"/>
                </a:lnTo>
                <a:cubicBezTo>
                  <a:pt x="1647824" y="843406"/>
                  <a:pt x="1633793" y="920606"/>
                  <a:pt x="1611266" y="992211"/>
                </a:cubicBezTo>
                <a:cubicBezTo>
                  <a:pt x="1739269" y="1047184"/>
                  <a:pt x="1828260" y="986425"/>
                  <a:pt x="1895778" y="900656"/>
                </a:cubicBezTo>
                <a:cubicBezTo>
                  <a:pt x="1964561" y="813279"/>
                  <a:pt x="2016746" y="624382"/>
                  <a:pt x="2016490" y="465292"/>
                </a:cubicBezTo>
                <a:cubicBezTo>
                  <a:pt x="2023696" y="232949"/>
                  <a:pt x="1995287" y="140561"/>
                  <a:pt x="1933495" y="134375"/>
                </a:cubicBezTo>
                <a:close/>
                <a:moveTo>
                  <a:pt x="187485" y="134375"/>
                </a:moveTo>
                <a:cubicBezTo>
                  <a:pt x="125693" y="140561"/>
                  <a:pt x="97284" y="232949"/>
                  <a:pt x="104490" y="465292"/>
                </a:cubicBezTo>
                <a:cubicBezTo>
                  <a:pt x="104234" y="624382"/>
                  <a:pt x="156419" y="813279"/>
                  <a:pt x="225202" y="900656"/>
                </a:cubicBezTo>
                <a:cubicBezTo>
                  <a:pt x="292944" y="986710"/>
                  <a:pt x="382303" y="1047587"/>
                  <a:pt x="511026" y="991745"/>
                </a:cubicBezTo>
                <a:cubicBezTo>
                  <a:pt x="488627" y="920189"/>
                  <a:pt x="474740" y="843131"/>
                  <a:pt x="470841" y="762581"/>
                </a:cubicBezTo>
                <a:lnTo>
                  <a:pt x="467092" y="762581"/>
                </a:lnTo>
                <a:lnTo>
                  <a:pt x="467092" y="317447"/>
                </a:lnTo>
                <a:cubicBezTo>
                  <a:pt x="342616" y="206663"/>
                  <a:pt x="248680" y="128248"/>
                  <a:pt x="187485" y="134375"/>
                </a:cubicBezTo>
                <a:close/>
                <a:moveTo>
                  <a:pt x="171293" y="338"/>
                </a:moveTo>
                <a:cubicBezTo>
                  <a:pt x="267101" y="7324"/>
                  <a:pt x="383647" y="121035"/>
                  <a:pt x="467092" y="183917"/>
                </a:cubicBezTo>
                <a:lnTo>
                  <a:pt x="467092" y="127304"/>
                </a:lnTo>
                <a:cubicBezTo>
                  <a:pt x="446033" y="120339"/>
                  <a:pt x="431092" y="100383"/>
                  <a:pt x="431092" y="76938"/>
                </a:cubicBezTo>
                <a:cubicBezTo>
                  <a:pt x="431092" y="47115"/>
                  <a:pt x="455269" y="22938"/>
                  <a:pt x="485092" y="22938"/>
                </a:cubicBezTo>
                <a:lnTo>
                  <a:pt x="1637092" y="22938"/>
                </a:lnTo>
                <a:cubicBezTo>
                  <a:pt x="1666915" y="22938"/>
                  <a:pt x="1691092" y="47115"/>
                  <a:pt x="1691092" y="76938"/>
                </a:cubicBezTo>
                <a:cubicBezTo>
                  <a:pt x="1691092" y="100383"/>
                  <a:pt x="1676151" y="120339"/>
                  <a:pt x="1655092" y="127304"/>
                </a:cubicBezTo>
                <a:lnTo>
                  <a:pt x="1655092" y="182958"/>
                </a:lnTo>
                <a:cubicBezTo>
                  <a:pt x="1738474" y="119924"/>
                  <a:pt x="1854348" y="7289"/>
                  <a:pt x="1949687" y="338"/>
                </a:cubicBezTo>
                <a:cubicBezTo>
                  <a:pt x="2046947" y="-6754"/>
                  <a:pt x="2122836" y="96139"/>
                  <a:pt x="2120946" y="473736"/>
                </a:cubicBezTo>
                <a:cubicBezTo>
                  <a:pt x="2117166" y="673942"/>
                  <a:pt x="2058714" y="872497"/>
                  <a:pt x="1966316" y="974360"/>
                </a:cubicBezTo>
                <a:cubicBezTo>
                  <a:pt x="1875288" y="1074712"/>
                  <a:pt x="1740706" y="1159472"/>
                  <a:pt x="1574365" y="1087619"/>
                </a:cubicBezTo>
                <a:cubicBezTo>
                  <a:pt x="1498402" y="1256706"/>
                  <a:pt x="1371540" y="1383225"/>
                  <a:pt x="1220432" y="1434843"/>
                </a:cubicBezTo>
                <a:lnTo>
                  <a:pt x="1220432" y="1524098"/>
                </a:lnTo>
                <a:cubicBezTo>
                  <a:pt x="1242816" y="1529237"/>
                  <a:pt x="1259092" y="1549488"/>
                  <a:pt x="1259092" y="1573540"/>
                </a:cubicBezTo>
                <a:lnTo>
                  <a:pt x="1259092" y="1782216"/>
                </a:lnTo>
                <a:cubicBezTo>
                  <a:pt x="1259092" y="1806269"/>
                  <a:pt x="1242816" y="1826519"/>
                  <a:pt x="1220432" y="1831659"/>
                </a:cubicBezTo>
                <a:lnTo>
                  <a:pt x="1220432" y="1899972"/>
                </a:lnTo>
                <a:cubicBezTo>
                  <a:pt x="1220432" y="1908643"/>
                  <a:pt x="1218317" y="1916820"/>
                  <a:pt x="1214011" y="1923722"/>
                </a:cubicBezTo>
                <a:cubicBezTo>
                  <a:pt x="1480406" y="1939701"/>
                  <a:pt x="1673079" y="1996147"/>
                  <a:pt x="1682229" y="2062848"/>
                </a:cubicBezTo>
                <a:lnTo>
                  <a:pt x="1925188" y="2062848"/>
                </a:lnTo>
                <a:lnTo>
                  <a:pt x="1925188" y="2676504"/>
                </a:lnTo>
                <a:lnTo>
                  <a:pt x="196996" y="2676504"/>
                </a:lnTo>
                <a:lnTo>
                  <a:pt x="196996" y="2062848"/>
                </a:lnTo>
                <a:lnTo>
                  <a:pt x="427501" y="2062848"/>
                </a:lnTo>
                <a:cubicBezTo>
                  <a:pt x="436455" y="1995236"/>
                  <a:pt x="634470" y="1937990"/>
                  <a:pt x="907722" y="1923052"/>
                </a:cubicBezTo>
                <a:cubicBezTo>
                  <a:pt x="903729" y="1916275"/>
                  <a:pt x="901752" y="1908354"/>
                  <a:pt x="901752" y="1899972"/>
                </a:cubicBezTo>
                <a:lnTo>
                  <a:pt x="901752" y="1831659"/>
                </a:lnTo>
                <a:cubicBezTo>
                  <a:pt x="879369" y="1826519"/>
                  <a:pt x="863092" y="1806269"/>
                  <a:pt x="863092" y="1782216"/>
                </a:cubicBezTo>
                <a:lnTo>
                  <a:pt x="863092" y="1573540"/>
                </a:lnTo>
                <a:cubicBezTo>
                  <a:pt x="863092" y="1549488"/>
                  <a:pt x="879369" y="1529237"/>
                  <a:pt x="901752" y="1524098"/>
                </a:cubicBezTo>
                <a:lnTo>
                  <a:pt x="901752" y="1435225"/>
                </a:lnTo>
                <a:cubicBezTo>
                  <a:pt x="750211" y="1383280"/>
                  <a:pt x="623484" y="1256276"/>
                  <a:pt x="547795" y="1087211"/>
                </a:cubicBezTo>
                <a:cubicBezTo>
                  <a:pt x="380891" y="1159861"/>
                  <a:pt x="245901" y="1074942"/>
                  <a:pt x="154664" y="974360"/>
                </a:cubicBezTo>
                <a:cubicBezTo>
                  <a:pt x="62266" y="872497"/>
                  <a:pt x="3814" y="673942"/>
                  <a:pt x="34" y="473736"/>
                </a:cubicBezTo>
                <a:cubicBezTo>
                  <a:pt x="-1856" y="96139"/>
                  <a:pt x="74033" y="-6754"/>
                  <a:pt x="171293" y="338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44" name="Rounded Rectangle 6">
            <a:extLst>
              <a:ext uri="{FF2B5EF4-FFF2-40B4-BE49-F238E27FC236}">
                <a16:creationId xmlns:a16="http://schemas.microsoft.com/office/drawing/2014/main" id="{80A18799-F098-71C4-853A-370EB975A29D}"/>
              </a:ext>
            </a:extLst>
          </p:cNvPr>
          <p:cNvSpPr/>
          <p:nvPr/>
        </p:nvSpPr>
        <p:spPr>
          <a:xfrm>
            <a:off x="4504363" y="2823376"/>
            <a:ext cx="508153" cy="516633"/>
          </a:xfrm>
          <a:custGeom>
            <a:avLst/>
            <a:gdLst/>
            <a:ahLst/>
            <a:cxnLst/>
            <a:rect l="l" t="t" r="r" b="b"/>
            <a:pathLst>
              <a:path w="3186824" h="3060919">
                <a:moveTo>
                  <a:pt x="1045874" y="2696689"/>
                </a:moveTo>
                <a:lnTo>
                  <a:pt x="2125874" y="2696689"/>
                </a:lnTo>
                <a:lnTo>
                  <a:pt x="2125874" y="2804689"/>
                </a:lnTo>
                <a:lnTo>
                  <a:pt x="1045874" y="2804689"/>
                </a:lnTo>
                <a:close/>
                <a:moveTo>
                  <a:pt x="1045874" y="2410468"/>
                </a:moveTo>
                <a:lnTo>
                  <a:pt x="2125874" y="2410468"/>
                </a:lnTo>
                <a:lnTo>
                  <a:pt x="2125874" y="2518468"/>
                </a:lnTo>
                <a:lnTo>
                  <a:pt x="1045874" y="2518468"/>
                </a:lnTo>
                <a:close/>
                <a:moveTo>
                  <a:pt x="1045874" y="2124247"/>
                </a:moveTo>
                <a:lnTo>
                  <a:pt x="2125874" y="2124247"/>
                </a:lnTo>
                <a:lnTo>
                  <a:pt x="2125874" y="2232247"/>
                </a:lnTo>
                <a:lnTo>
                  <a:pt x="1045874" y="2232247"/>
                </a:lnTo>
                <a:close/>
                <a:moveTo>
                  <a:pt x="902547" y="1956791"/>
                </a:moveTo>
                <a:lnTo>
                  <a:pt x="902547" y="2109191"/>
                </a:lnTo>
                <a:lnTo>
                  <a:pt x="902547" y="2185391"/>
                </a:lnTo>
                <a:lnTo>
                  <a:pt x="902547" y="2376263"/>
                </a:lnTo>
                <a:lnTo>
                  <a:pt x="902547" y="2973921"/>
                </a:lnTo>
                <a:lnTo>
                  <a:pt x="2284277" y="2973921"/>
                </a:lnTo>
                <a:lnTo>
                  <a:pt x="2284277" y="2376263"/>
                </a:lnTo>
                <a:lnTo>
                  <a:pt x="2284277" y="2185391"/>
                </a:lnTo>
                <a:lnTo>
                  <a:pt x="2284277" y="2109191"/>
                </a:lnTo>
                <a:lnTo>
                  <a:pt x="2284277" y="1956791"/>
                </a:lnTo>
                <a:close/>
                <a:moveTo>
                  <a:pt x="469172" y="1728191"/>
                </a:moveTo>
                <a:lnTo>
                  <a:pt x="469172" y="2185391"/>
                </a:lnTo>
                <a:lnTo>
                  <a:pt x="767127" y="2185391"/>
                </a:lnTo>
                <a:lnTo>
                  <a:pt x="767127" y="2109191"/>
                </a:lnTo>
                <a:lnTo>
                  <a:pt x="545372" y="2109191"/>
                </a:lnTo>
                <a:lnTo>
                  <a:pt x="545372" y="1804391"/>
                </a:lnTo>
                <a:lnTo>
                  <a:pt x="2641452" y="1804391"/>
                </a:lnTo>
                <a:lnTo>
                  <a:pt x="2641452" y="2109191"/>
                </a:lnTo>
                <a:lnTo>
                  <a:pt x="2419697" y="2109191"/>
                </a:lnTo>
                <a:lnTo>
                  <a:pt x="2419697" y="2185391"/>
                </a:lnTo>
                <a:lnTo>
                  <a:pt x="2717652" y="2185391"/>
                </a:lnTo>
                <a:lnTo>
                  <a:pt x="2717652" y="1728191"/>
                </a:lnTo>
                <a:close/>
                <a:moveTo>
                  <a:pt x="2819005" y="1350909"/>
                </a:moveTo>
                <a:cubicBezTo>
                  <a:pt x="2769294" y="1350909"/>
                  <a:pt x="2728995" y="1391208"/>
                  <a:pt x="2728995" y="1440919"/>
                </a:cubicBezTo>
                <a:cubicBezTo>
                  <a:pt x="2728995" y="1490630"/>
                  <a:pt x="2769294" y="1530929"/>
                  <a:pt x="2819005" y="1530929"/>
                </a:cubicBezTo>
                <a:cubicBezTo>
                  <a:pt x="2868716" y="1530929"/>
                  <a:pt x="2909015" y="1490630"/>
                  <a:pt x="2909015" y="1440919"/>
                </a:cubicBezTo>
                <a:cubicBezTo>
                  <a:pt x="2909015" y="1391208"/>
                  <a:pt x="2868716" y="1350909"/>
                  <a:pt x="2819005" y="1350909"/>
                </a:cubicBezTo>
                <a:close/>
                <a:moveTo>
                  <a:pt x="2509707" y="1350909"/>
                </a:moveTo>
                <a:cubicBezTo>
                  <a:pt x="2459996" y="1350909"/>
                  <a:pt x="2419697" y="1391208"/>
                  <a:pt x="2419697" y="1440919"/>
                </a:cubicBezTo>
                <a:cubicBezTo>
                  <a:pt x="2419697" y="1490630"/>
                  <a:pt x="2459996" y="1530929"/>
                  <a:pt x="2509707" y="1530929"/>
                </a:cubicBezTo>
                <a:cubicBezTo>
                  <a:pt x="2559418" y="1530929"/>
                  <a:pt x="2599717" y="1490630"/>
                  <a:pt x="2599717" y="1440919"/>
                </a:cubicBezTo>
                <a:cubicBezTo>
                  <a:pt x="2599717" y="1391208"/>
                  <a:pt x="2559418" y="1350909"/>
                  <a:pt x="2509707" y="1350909"/>
                </a:cubicBezTo>
                <a:close/>
                <a:moveTo>
                  <a:pt x="195993" y="1200328"/>
                </a:moveTo>
                <a:lnTo>
                  <a:pt x="2990831" y="1200328"/>
                </a:lnTo>
                <a:cubicBezTo>
                  <a:pt x="3099075" y="1200328"/>
                  <a:pt x="3186824" y="1288077"/>
                  <a:pt x="3186824" y="1396321"/>
                </a:cubicBezTo>
                <a:lnTo>
                  <a:pt x="3186824" y="2180270"/>
                </a:lnTo>
                <a:cubicBezTo>
                  <a:pt x="3186824" y="2288514"/>
                  <a:pt x="3099075" y="2376263"/>
                  <a:pt x="2990831" y="2376263"/>
                </a:cubicBezTo>
                <a:lnTo>
                  <a:pt x="2419697" y="2376263"/>
                </a:lnTo>
                <a:lnTo>
                  <a:pt x="2419697" y="3060919"/>
                </a:lnTo>
                <a:lnTo>
                  <a:pt x="767127" y="3060919"/>
                </a:lnTo>
                <a:lnTo>
                  <a:pt x="767127" y="2376263"/>
                </a:lnTo>
                <a:lnTo>
                  <a:pt x="195993" y="2376263"/>
                </a:lnTo>
                <a:cubicBezTo>
                  <a:pt x="87749" y="2376263"/>
                  <a:pt x="0" y="2288514"/>
                  <a:pt x="0" y="2180270"/>
                </a:cubicBezTo>
                <a:lnTo>
                  <a:pt x="0" y="1396321"/>
                </a:lnTo>
                <a:cubicBezTo>
                  <a:pt x="0" y="1288077"/>
                  <a:pt x="87749" y="1200328"/>
                  <a:pt x="195993" y="1200328"/>
                </a:cubicBezTo>
                <a:close/>
                <a:moveTo>
                  <a:pt x="767127" y="0"/>
                </a:moveTo>
                <a:lnTo>
                  <a:pt x="2419697" y="0"/>
                </a:lnTo>
                <a:lnTo>
                  <a:pt x="2419697" y="190589"/>
                </a:lnTo>
                <a:lnTo>
                  <a:pt x="2565249" y="190589"/>
                </a:lnTo>
                <a:cubicBezTo>
                  <a:pt x="2649419" y="190589"/>
                  <a:pt x="2717652" y="258822"/>
                  <a:pt x="2717652" y="342992"/>
                </a:cubicBezTo>
                <a:lnTo>
                  <a:pt x="2717652" y="1104989"/>
                </a:lnTo>
                <a:lnTo>
                  <a:pt x="2284277" y="1104989"/>
                </a:lnTo>
                <a:lnTo>
                  <a:pt x="2284277" y="1104128"/>
                </a:lnTo>
                <a:lnTo>
                  <a:pt x="2284277" y="190589"/>
                </a:lnTo>
                <a:lnTo>
                  <a:pt x="2284277" y="96523"/>
                </a:lnTo>
                <a:lnTo>
                  <a:pt x="902547" y="96523"/>
                </a:lnTo>
                <a:lnTo>
                  <a:pt x="902547" y="190589"/>
                </a:lnTo>
                <a:lnTo>
                  <a:pt x="902547" y="1104128"/>
                </a:lnTo>
                <a:lnTo>
                  <a:pt x="902547" y="1104989"/>
                </a:lnTo>
                <a:lnTo>
                  <a:pt x="469172" y="1104989"/>
                </a:lnTo>
                <a:lnTo>
                  <a:pt x="469172" y="342992"/>
                </a:lnTo>
                <a:cubicBezTo>
                  <a:pt x="469172" y="258822"/>
                  <a:pt x="537405" y="190589"/>
                  <a:pt x="621575" y="190589"/>
                </a:cubicBezTo>
                <a:lnTo>
                  <a:pt x="767127" y="190589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45" name="Oval 66">
            <a:extLst>
              <a:ext uri="{FF2B5EF4-FFF2-40B4-BE49-F238E27FC236}">
                <a16:creationId xmlns:a16="http://schemas.microsoft.com/office/drawing/2014/main" id="{DBB1A94B-689B-F60C-74A5-C43FFF007F44}"/>
              </a:ext>
            </a:extLst>
          </p:cNvPr>
          <p:cNvSpPr/>
          <p:nvPr/>
        </p:nvSpPr>
        <p:spPr>
          <a:xfrm rot="20700000">
            <a:off x="6230526" y="3985946"/>
            <a:ext cx="548680" cy="469988"/>
          </a:xfrm>
          <a:custGeom>
            <a:avLst/>
            <a:gdLst/>
            <a:ahLst/>
            <a:cxnLst/>
            <a:rect l="l" t="t" r="r" b="b"/>
            <a:pathLst>
              <a:path w="2901316" h="2485205">
                <a:moveTo>
                  <a:pt x="2901316" y="8833"/>
                </a:moveTo>
                <a:lnTo>
                  <a:pt x="2885407" y="69738"/>
                </a:lnTo>
                <a:lnTo>
                  <a:pt x="2890344" y="71061"/>
                </a:lnTo>
                <a:lnTo>
                  <a:pt x="2331295" y="2157461"/>
                </a:lnTo>
                <a:lnTo>
                  <a:pt x="2322295" y="2155049"/>
                </a:lnTo>
                <a:cubicBezTo>
                  <a:pt x="2311779" y="2339141"/>
                  <a:pt x="2127696" y="2485205"/>
                  <a:pt x="1902404" y="2485205"/>
                </a:cubicBezTo>
                <a:cubicBezTo>
                  <a:pt x="1669201" y="2485205"/>
                  <a:pt x="1480151" y="2328701"/>
                  <a:pt x="1480150" y="2135644"/>
                </a:cubicBezTo>
                <a:cubicBezTo>
                  <a:pt x="1480150" y="1942587"/>
                  <a:pt x="1669200" y="1786083"/>
                  <a:pt x="1902404" y="1786083"/>
                </a:cubicBezTo>
                <a:cubicBezTo>
                  <a:pt x="2026046" y="1786083"/>
                  <a:pt x="2137276" y="1830075"/>
                  <a:pt x="2213623" y="1901150"/>
                </a:cubicBezTo>
                <a:lnTo>
                  <a:pt x="2586815" y="508378"/>
                </a:lnTo>
                <a:lnTo>
                  <a:pt x="1283297" y="508378"/>
                </a:lnTo>
                <a:lnTo>
                  <a:pt x="847984" y="2132988"/>
                </a:lnTo>
                <a:lnTo>
                  <a:pt x="841776" y="2131324"/>
                </a:lnTo>
                <a:cubicBezTo>
                  <a:pt x="829584" y="2314002"/>
                  <a:pt x="646295" y="2458448"/>
                  <a:pt x="422254" y="2458448"/>
                </a:cubicBezTo>
                <a:cubicBezTo>
                  <a:pt x="189051" y="2458448"/>
                  <a:pt x="1" y="2301944"/>
                  <a:pt x="0" y="2108887"/>
                </a:cubicBezTo>
                <a:cubicBezTo>
                  <a:pt x="0" y="1915830"/>
                  <a:pt x="189051" y="1759326"/>
                  <a:pt x="422255" y="1759326"/>
                </a:cubicBezTo>
                <a:cubicBezTo>
                  <a:pt x="544771" y="1759326"/>
                  <a:pt x="655100" y="1802522"/>
                  <a:pt x="731465" y="1872378"/>
                </a:cubicBezTo>
                <a:lnTo>
                  <a:pt x="1233167" y="0"/>
                </a:lnTo>
                <a:lnTo>
                  <a:pt x="1266129" y="8833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46" name="Isosceles Triangle 13">
            <a:extLst>
              <a:ext uri="{FF2B5EF4-FFF2-40B4-BE49-F238E27FC236}">
                <a16:creationId xmlns:a16="http://schemas.microsoft.com/office/drawing/2014/main" id="{F79194D9-9A1C-0992-1B75-591544369606}"/>
              </a:ext>
            </a:extLst>
          </p:cNvPr>
          <p:cNvSpPr/>
          <p:nvPr/>
        </p:nvSpPr>
        <p:spPr>
          <a:xfrm rot="10800000">
            <a:off x="5281210" y="5837683"/>
            <a:ext cx="376548" cy="745701"/>
          </a:xfrm>
          <a:custGeom>
            <a:avLst/>
            <a:gdLst/>
            <a:ahLst/>
            <a:cxnLst/>
            <a:rect l="l" t="t" r="r" b="b"/>
            <a:pathLst>
              <a:path w="1613569" h="3195455">
                <a:moveTo>
                  <a:pt x="1348422" y="2012960"/>
                </a:moveTo>
                <a:lnTo>
                  <a:pt x="264249" y="2012960"/>
                </a:lnTo>
                <a:cubicBezTo>
                  <a:pt x="99656" y="1932015"/>
                  <a:pt x="172" y="1814225"/>
                  <a:pt x="0" y="1686651"/>
                </a:cubicBezTo>
                <a:lnTo>
                  <a:pt x="716785" y="1678553"/>
                </a:lnTo>
                <a:lnTo>
                  <a:pt x="716785" y="360000"/>
                </a:lnTo>
                <a:lnTo>
                  <a:pt x="716785" y="355479"/>
                </a:lnTo>
                <a:lnTo>
                  <a:pt x="717916" y="355479"/>
                </a:lnTo>
                <a:lnTo>
                  <a:pt x="806785" y="0"/>
                </a:lnTo>
                <a:lnTo>
                  <a:pt x="895655" y="355479"/>
                </a:lnTo>
                <a:lnTo>
                  <a:pt x="896785" y="355479"/>
                </a:lnTo>
                <a:lnTo>
                  <a:pt x="896785" y="360000"/>
                </a:lnTo>
                <a:lnTo>
                  <a:pt x="896785" y="1676520"/>
                </a:lnTo>
                <a:lnTo>
                  <a:pt x="1612906" y="1668429"/>
                </a:lnTo>
                <a:cubicBezTo>
                  <a:pt x="1622778" y="1802631"/>
                  <a:pt x="1521918" y="1928220"/>
                  <a:pt x="1348422" y="2012960"/>
                </a:cubicBezTo>
                <a:close/>
                <a:moveTo>
                  <a:pt x="1175921" y="2908428"/>
                </a:moveTo>
                <a:lnTo>
                  <a:pt x="437641" y="2908428"/>
                </a:lnTo>
                <a:lnTo>
                  <a:pt x="250570" y="2083962"/>
                </a:lnTo>
                <a:lnTo>
                  <a:pt x="1362992" y="2083962"/>
                </a:lnTo>
                <a:close/>
                <a:moveTo>
                  <a:pt x="1155969" y="3195455"/>
                </a:moveTo>
                <a:lnTo>
                  <a:pt x="457593" y="3195455"/>
                </a:lnTo>
                <a:cubicBezTo>
                  <a:pt x="397940" y="3195455"/>
                  <a:pt x="349581" y="3147096"/>
                  <a:pt x="349581" y="3087443"/>
                </a:cubicBezTo>
                <a:cubicBezTo>
                  <a:pt x="349581" y="3027790"/>
                  <a:pt x="397940" y="2979431"/>
                  <a:pt x="457593" y="2979431"/>
                </a:cubicBezTo>
                <a:lnTo>
                  <a:pt x="1155969" y="2979431"/>
                </a:lnTo>
                <a:cubicBezTo>
                  <a:pt x="1215622" y="2979431"/>
                  <a:pt x="1263981" y="3027790"/>
                  <a:pt x="1263981" y="3087443"/>
                </a:cubicBezTo>
                <a:cubicBezTo>
                  <a:pt x="1263981" y="3147096"/>
                  <a:pt x="1215622" y="3195455"/>
                  <a:pt x="1155969" y="3195455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47" name="Smiley Face 14">
            <a:extLst>
              <a:ext uri="{FF2B5EF4-FFF2-40B4-BE49-F238E27FC236}">
                <a16:creationId xmlns:a16="http://schemas.microsoft.com/office/drawing/2014/main" id="{D8C3A9E1-8C89-6C9D-3B01-F9E9CD43C1F4}"/>
              </a:ext>
            </a:extLst>
          </p:cNvPr>
          <p:cNvSpPr/>
          <p:nvPr/>
        </p:nvSpPr>
        <p:spPr>
          <a:xfrm>
            <a:off x="7710032" y="5930566"/>
            <a:ext cx="559934" cy="559934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2026698" y="2215122"/>
                </a:moveTo>
                <a:cubicBezTo>
                  <a:pt x="1959656" y="2378616"/>
                  <a:pt x="1801229" y="2486070"/>
                  <a:pt x="1624533" y="2487892"/>
                </a:cubicBezTo>
                <a:cubicBezTo>
                  <a:pt x="1447837" y="2489714"/>
                  <a:pt x="1287227" y="2385551"/>
                  <a:pt x="1216828" y="2223474"/>
                </a:cubicBezTo>
                <a:lnTo>
                  <a:pt x="1039110" y="2300667"/>
                </a:lnTo>
                <a:cubicBezTo>
                  <a:pt x="1140541" y="2534187"/>
                  <a:pt x="1371947" y="2684266"/>
                  <a:pt x="1626531" y="2681641"/>
                </a:cubicBezTo>
                <a:cubicBezTo>
                  <a:pt x="1881115" y="2679016"/>
                  <a:pt x="2109376" y="2524196"/>
                  <a:pt x="2205970" y="2288634"/>
                </a:cubicBezTo>
                <a:close/>
                <a:moveTo>
                  <a:pt x="2165423" y="986226"/>
                </a:moveTo>
                <a:cubicBezTo>
                  <a:pt x="2072622" y="986226"/>
                  <a:pt x="1997392" y="1061456"/>
                  <a:pt x="1997392" y="1154257"/>
                </a:cubicBezTo>
                <a:cubicBezTo>
                  <a:pt x="1997392" y="1247058"/>
                  <a:pt x="2072622" y="1322288"/>
                  <a:pt x="2165423" y="1322288"/>
                </a:cubicBezTo>
                <a:cubicBezTo>
                  <a:pt x="2258224" y="1322288"/>
                  <a:pt x="2333454" y="1247058"/>
                  <a:pt x="2333454" y="1154257"/>
                </a:cubicBezTo>
                <a:cubicBezTo>
                  <a:pt x="2333454" y="1061456"/>
                  <a:pt x="2258224" y="986226"/>
                  <a:pt x="2165423" y="986226"/>
                </a:cubicBezTo>
                <a:close/>
                <a:moveTo>
                  <a:pt x="1107401" y="986226"/>
                </a:moveTo>
                <a:cubicBezTo>
                  <a:pt x="1014600" y="986226"/>
                  <a:pt x="939370" y="1061456"/>
                  <a:pt x="939370" y="1154257"/>
                </a:cubicBezTo>
                <a:cubicBezTo>
                  <a:pt x="939370" y="1247058"/>
                  <a:pt x="1014600" y="1322288"/>
                  <a:pt x="1107401" y="1322288"/>
                </a:cubicBezTo>
                <a:cubicBezTo>
                  <a:pt x="1200202" y="1322288"/>
                  <a:pt x="1275432" y="1247058"/>
                  <a:pt x="1275432" y="1154257"/>
                </a:cubicBezTo>
                <a:cubicBezTo>
                  <a:pt x="1275432" y="1061456"/>
                  <a:pt x="1200202" y="986226"/>
                  <a:pt x="1107401" y="986226"/>
                </a:cubicBezTo>
                <a:close/>
                <a:moveTo>
                  <a:pt x="1620000" y="0"/>
                </a:moveTo>
                <a:lnTo>
                  <a:pt x="1785636" y="8364"/>
                </a:lnTo>
                <a:lnTo>
                  <a:pt x="1946487" y="32913"/>
                </a:lnTo>
                <a:lnTo>
                  <a:pt x="2101738" y="72832"/>
                </a:lnTo>
                <a:lnTo>
                  <a:pt x="2250577" y="127308"/>
                </a:lnTo>
                <a:lnTo>
                  <a:pt x="2392188" y="195525"/>
                </a:lnTo>
                <a:lnTo>
                  <a:pt x="2525757" y="276671"/>
                </a:lnTo>
                <a:lnTo>
                  <a:pt x="2650470" y="369929"/>
                </a:lnTo>
                <a:lnTo>
                  <a:pt x="2765513" y="474487"/>
                </a:lnTo>
                <a:lnTo>
                  <a:pt x="2870071" y="589530"/>
                </a:lnTo>
                <a:lnTo>
                  <a:pt x="2963329" y="714243"/>
                </a:lnTo>
                <a:lnTo>
                  <a:pt x="3044475" y="847812"/>
                </a:lnTo>
                <a:lnTo>
                  <a:pt x="3112693" y="989423"/>
                </a:lnTo>
                <a:lnTo>
                  <a:pt x="3167168" y="1138262"/>
                </a:lnTo>
                <a:lnTo>
                  <a:pt x="3207088" y="1293514"/>
                </a:lnTo>
                <a:lnTo>
                  <a:pt x="3231636" y="1454365"/>
                </a:lnTo>
                <a:lnTo>
                  <a:pt x="3240000" y="1620000"/>
                </a:lnTo>
                <a:lnTo>
                  <a:pt x="3231636" y="1785636"/>
                </a:lnTo>
                <a:lnTo>
                  <a:pt x="3207088" y="1946487"/>
                </a:lnTo>
                <a:lnTo>
                  <a:pt x="3167168" y="2101739"/>
                </a:lnTo>
                <a:lnTo>
                  <a:pt x="3112693" y="2250577"/>
                </a:lnTo>
                <a:lnTo>
                  <a:pt x="3044475" y="2392188"/>
                </a:lnTo>
                <a:lnTo>
                  <a:pt x="2963329" y="2525758"/>
                </a:lnTo>
                <a:lnTo>
                  <a:pt x="2870071" y="2650471"/>
                </a:lnTo>
                <a:lnTo>
                  <a:pt x="2765513" y="2765513"/>
                </a:lnTo>
                <a:lnTo>
                  <a:pt x="2650470" y="2870071"/>
                </a:lnTo>
                <a:lnTo>
                  <a:pt x="2525757" y="2963330"/>
                </a:lnTo>
                <a:lnTo>
                  <a:pt x="2392188" y="3044475"/>
                </a:lnTo>
                <a:lnTo>
                  <a:pt x="2250577" y="3112693"/>
                </a:lnTo>
                <a:lnTo>
                  <a:pt x="2101738" y="3167168"/>
                </a:lnTo>
                <a:lnTo>
                  <a:pt x="1946487" y="3207088"/>
                </a:lnTo>
                <a:lnTo>
                  <a:pt x="1785636" y="3231636"/>
                </a:lnTo>
                <a:cubicBezTo>
                  <a:pt x="1731176" y="3237167"/>
                  <a:pt x="1675919" y="3240000"/>
                  <a:pt x="1620000" y="3240000"/>
                </a:cubicBezTo>
                <a:cubicBezTo>
                  <a:pt x="1508162" y="3240000"/>
                  <a:pt x="1398972" y="3228667"/>
                  <a:pt x="1293514" y="3207088"/>
                </a:cubicBezTo>
                <a:cubicBezTo>
                  <a:pt x="1240785" y="3196298"/>
                  <a:pt x="1188989" y="3182946"/>
                  <a:pt x="1138262" y="3167168"/>
                </a:cubicBezTo>
                <a:cubicBezTo>
                  <a:pt x="1087535" y="3151390"/>
                  <a:pt x="1037877" y="3133187"/>
                  <a:pt x="989423" y="3112693"/>
                </a:cubicBezTo>
                <a:cubicBezTo>
                  <a:pt x="940970" y="3092198"/>
                  <a:pt x="893721" y="3069414"/>
                  <a:pt x="847812" y="3044475"/>
                </a:cubicBezTo>
                <a:cubicBezTo>
                  <a:pt x="801903" y="3019536"/>
                  <a:pt x="757335" y="2992442"/>
                  <a:pt x="714243" y="2963330"/>
                </a:cubicBezTo>
                <a:cubicBezTo>
                  <a:pt x="671151" y="2934217"/>
                  <a:pt x="629534" y="2903086"/>
                  <a:pt x="589530" y="2870071"/>
                </a:cubicBezTo>
                <a:cubicBezTo>
                  <a:pt x="549525" y="2837056"/>
                  <a:pt x="511132" y="2802158"/>
                  <a:pt x="474487" y="2765513"/>
                </a:cubicBezTo>
                <a:cubicBezTo>
                  <a:pt x="437842" y="2728868"/>
                  <a:pt x="402944" y="2690475"/>
                  <a:pt x="369929" y="2650471"/>
                </a:cubicBezTo>
                <a:cubicBezTo>
                  <a:pt x="336915" y="2610466"/>
                  <a:pt x="305783" y="2568850"/>
                  <a:pt x="276671" y="2525758"/>
                </a:cubicBezTo>
                <a:cubicBezTo>
                  <a:pt x="247558" y="2482665"/>
                  <a:pt x="220464" y="2438097"/>
                  <a:pt x="195525" y="2392188"/>
                </a:cubicBezTo>
                <a:cubicBezTo>
                  <a:pt x="170586" y="2346280"/>
                  <a:pt x="147802" y="2299031"/>
                  <a:pt x="127308" y="2250577"/>
                </a:cubicBezTo>
                <a:cubicBezTo>
                  <a:pt x="106814" y="2202124"/>
                  <a:pt x="88610" y="2152466"/>
                  <a:pt x="72832" y="2101739"/>
                </a:cubicBezTo>
                <a:cubicBezTo>
                  <a:pt x="57054" y="2051012"/>
                  <a:pt x="43703" y="1999216"/>
                  <a:pt x="32913" y="1946487"/>
                </a:cubicBezTo>
                <a:cubicBezTo>
                  <a:pt x="22123" y="1893758"/>
                  <a:pt x="13895" y="1840095"/>
                  <a:pt x="8364" y="1785636"/>
                </a:cubicBezTo>
                <a:cubicBezTo>
                  <a:pt x="2833" y="1731176"/>
                  <a:pt x="0" y="1675919"/>
                  <a:pt x="0" y="1620000"/>
                </a:cubicBezTo>
                <a:cubicBezTo>
                  <a:pt x="0" y="1508163"/>
                  <a:pt x="11333" y="1398972"/>
                  <a:pt x="32913" y="1293514"/>
                </a:cubicBezTo>
                <a:cubicBezTo>
                  <a:pt x="43703" y="1240785"/>
                  <a:pt x="57054" y="1188989"/>
                  <a:pt x="72832" y="1138262"/>
                </a:cubicBezTo>
                <a:cubicBezTo>
                  <a:pt x="88610" y="1087535"/>
                  <a:pt x="106814" y="1037877"/>
                  <a:pt x="127308" y="989423"/>
                </a:cubicBezTo>
                <a:cubicBezTo>
                  <a:pt x="147802" y="940970"/>
                  <a:pt x="170586" y="893721"/>
                  <a:pt x="195525" y="847812"/>
                </a:cubicBezTo>
                <a:cubicBezTo>
                  <a:pt x="220464" y="801904"/>
                  <a:pt x="247558" y="757335"/>
                  <a:pt x="276671" y="714243"/>
                </a:cubicBezTo>
                <a:cubicBezTo>
                  <a:pt x="305783" y="671151"/>
                  <a:pt x="336915" y="629534"/>
                  <a:pt x="369929" y="589530"/>
                </a:cubicBezTo>
                <a:cubicBezTo>
                  <a:pt x="402944" y="549525"/>
                  <a:pt x="437842" y="511133"/>
                  <a:pt x="474487" y="474487"/>
                </a:cubicBezTo>
                <a:cubicBezTo>
                  <a:pt x="511132" y="437842"/>
                  <a:pt x="549525" y="402944"/>
                  <a:pt x="589530" y="369929"/>
                </a:cubicBezTo>
                <a:cubicBezTo>
                  <a:pt x="629534" y="336915"/>
                  <a:pt x="671151" y="305783"/>
                  <a:pt x="714243" y="276671"/>
                </a:cubicBezTo>
                <a:cubicBezTo>
                  <a:pt x="757335" y="247558"/>
                  <a:pt x="801903" y="220465"/>
                  <a:pt x="847812" y="195525"/>
                </a:cubicBezTo>
                <a:cubicBezTo>
                  <a:pt x="893721" y="170586"/>
                  <a:pt x="940970" y="147802"/>
                  <a:pt x="989423" y="127308"/>
                </a:cubicBezTo>
                <a:cubicBezTo>
                  <a:pt x="1037877" y="106814"/>
                  <a:pt x="1087535" y="88610"/>
                  <a:pt x="1138262" y="72832"/>
                </a:cubicBezTo>
                <a:cubicBezTo>
                  <a:pt x="1188989" y="57054"/>
                  <a:pt x="1240785" y="43703"/>
                  <a:pt x="1293514" y="32913"/>
                </a:cubicBezTo>
                <a:cubicBezTo>
                  <a:pt x="1346243" y="22123"/>
                  <a:pt x="1399905" y="13895"/>
                  <a:pt x="1454365" y="8364"/>
                </a:cubicBezTo>
                <a:cubicBezTo>
                  <a:pt x="1508824" y="2833"/>
                  <a:pt x="1564081" y="0"/>
                  <a:pt x="1620000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48" name="Smiley Face 12">
            <a:extLst>
              <a:ext uri="{FF2B5EF4-FFF2-40B4-BE49-F238E27FC236}">
                <a16:creationId xmlns:a16="http://schemas.microsoft.com/office/drawing/2014/main" id="{9728A3A8-FE91-EE8A-41CF-AED554D755F2}"/>
              </a:ext>
            </a:extLst>
          </p:cNvPr>
          <p:cNvSpPr/>
          <p:nvPr/>
        </p:nvSpPr>
        <p:spPr>
          <a:xfrm>
            <a:off x="10253612" y="5930566"/>
            <a:ext cx="559934" cy="559934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1613470" y="2077417"/>
                </a:moveTo>
                <a:cubicBezTo>
                  <a:pt x="1358886" y="2080042"/>
                  <a:pt x="1130625" y="2234862"/>
                  <a:pt x="1034031" y="2470424"/>
                </a:cubicBezTo>
                <a:lnTo>
                  <a:pt x="1213303" y="2543936"/>
                </a:lnTo>
                <a:cubicBezTo>
                  <a:pt x="1280345" y="2380442"/>
                  <a:pt x="1438772" y="2272988"/>
                  <a:pt x="1615468" y="2271166"/>
                </a:cubicBezTo>
                <a:cubicBezTo>
                  <a:pt x="1792164" y="2269344"/>
                  <a:pt x="1952774" y="2373507"/>
                  <a:pt x="2023173" y="2535584"/>
                </a:cubicBezTo>
                <a:lnTo>
                  <a:pt x="2200891" y="2458391"/>
                </a:lnTo>
                <a:cubicBezTo>
                  <a:pt x="2099460" y="2224871"/>
                  <a:pt x="1868054" y="2074792"/>
                  <a:pt x="1613470" y="2077417"/>
                </a:cubicBezTo>
                <a:close/>
                <a:moveTo>
                  <a:pt x="2165423" y="986226"/>
                </a:moveTo>
                <a:cubicBezTo>
                  <a:pt x="2072622" y="986226"/>
                  <a:pt x="1997392" y="1061456"/>
                  <a:pt x="1997392" y="1154257"/>
                </a:cubicBezTo>
                <a:cubicBezTo>
                  <a:pt x="1997392" y="1247058"/>
                  <a:pt x="2072622" y="1322288"/>
                  <a:pt x="2165423" y="1322288"/>
                </a:cubicBezTo>
                <a:cubicBezTo>
                  <a:pt x="2258224" y="1322288"/>
                  <a:pt x="2333454" y="1247058"/>
                  <a:pt x="2333454" y="1154257"/>
                </a:cubicBezTo>
                <a:cubicBezTo>
                  <a:pt x="2333454" y="1061456"/>
                  <a:pt x="2258224" y="986226"/>
                  <a:pt x="2165423" y="986226"/>
                </a:cubicBezTo>
                <a:close/>
                <a:moveTo>
                  <a:pt x="1107401" y="986226"/>
                </a:moveTo>
                <a:cubicBezTo>
                  <a:pt x="1014600" y="986226"/>
                  <a:pt x="939370" y="1061456"/>
                  <a:pt x="939370" y="1154257"/>
                </a:cubicBezTo>
                <a:cubicBezTo>
                  <a:pt x="939370" y="1247058"/>
                  <a:pt x="1014600" y="1322288"/>
                  <a:pt x="1107401" y="1322288"/>
                </a:cubicBezTo>
                <a:cubicBezTo>
                  <a:pt x="1200202" y="1322288"/>
                  <a:pt x="1275432" y="1247058"/>
                  <a:pt x="1275432" y="1154257"/>
                </a:cubicBezTo>
                <a:cubicBezTo>
                  <a:pt x="1275432" y="1061456"/>
                  <a:pt x="1200202" y="986226"/>
                  <a:pt x="1107401" y="986226"/>
                </a:cubicBezTo>
                <a:close/>
                <a:moveTo>
                  <a:pt x="1620000" y="0"/>
                </a:moveTo>
                <a:lnTo>
                  <a:pt x="1785636" y="8364"/>
                </a:lnTo>
                <a:lnTo>
                  <a:pt x="1946487" y="32913"/>
                </a:lnTo>
                <a:lnTo>
                  <a:pt x="2101739" y="72832"/>
                </a:lnTo>
                <a:lnTo>
                  <a:pt x="2250577" y="127308"/>
                </a:lnTo>
                <a:lnTo>
                  <a:pt x="2392188" y="195525"/>
                </a:lnTo>
                <a:lnTo>
                  <a:pt x="2525758" y="276671"/>
                </a:lnTo>
                <a:lnTo>
                  <a:pt x="2650471" y="369929"/>
                </a:lnTo>
                <a:lnTo>
                  <a:pt x="2765513" y="474487"/>
                </a:lnTo>
                <a:lnTo>
                  <a:pt x="2870071" y="589530"/>
                </a:lnTo>
                <a:lnTo>
                  <a:pt x="2963330" y="714243"/>
                </a:lnTo>
                <a:lnTo>
                  <a:pt x="3044475" y="847812"/>
                </a:lnTo>
                <a:lnTo>
                  <a:pt x="3112693" y="989423"/>
                </a:lnTo>
                <a:lnTo>
                  <a:pt x="3167168" y="1138262"/>
                </a:lnTo>
                <a:lnTo>
                  <a:pt x="3207088" y="1293514"/>
                </a:lnTo>
                <a:lnTo>
                  <a:pt x="3231636" y="1454365"/>
                </a:lnTo>
                <a:lnTo>
                  <a:pt x="3240000" y="1620000"/>
                </a:lnTo>
                <a:lnTo>
                  <a:pt x="3231636" y="1785636"/>
                </a:lnTo>
                <a:lnTo>
                  <a:pt x="3207088" y="1946487"/>
                </a:lnTo>
                <a:lnTo>
                  <a:pt x="3167168" y="2101739"/>
                </a:lnTo>
                <a:lnTo>
                  <a:pt x="3112693" y="2250577"/>
                </a:lnTo>
                <a:lnTo>
                  <a:pt x="3044475" y="2392188"/>
                </a:lnTo>
                <a:lnTo>
                  <a:pt x="2963330" y="2525758"/>
                </a:lnTo>
                <a:lnTo>
                  <a:pt x="2870071" y="2650471"/>
                </a:lnTo>
                <a:lnTo>
                  <a:pt x="2765513" y="2765513"/>
                </a:lnTo>
                <a:lnTo>
                  <a:pt x="2650471" y="2870071"/>
                </a:lnTo>
                <a:lnTo>
                  <a:pt x="2525758" y="2963330"/>
                </a:lnTo>
                <a:lnTo>
                  <a:pt x="2392188" y="3044475"/>
                </a:lnTo>
                <a:lnTo>
                  <a:pt x="2250577" y="3112693"/>
                </a:lnTo>
                <a:lnTo>
                  <a:pt x="2101739" y="3167168"/>
                </a:lnTo>
                <a:lnTo>
                  <a:pt x="1946487" y="3207088"/>
                </a:lnTo>
                <a:lnTo>
                  <a:pt x="1785636" y="3231636"/>
                </a:lnTo>
                <a:cubicBezTo>
                  <a:pt x="1731176" y="3237167"/>
                  <a:pt x="1675919" y="3240000"/>
                  <a:pt x="1620000" y="3240000"/>
                </a:cubicBezTo>
                <a:cubicBezTo>
                  <a:pt x="1508163" y="3240000"/>
                  <a:pt x="1398972" y="3228667"/>
                  <a:pt x="1293514" y="3207088"/>
                </a:cubicBezTo>
                <a:cubicBezTo>
                  <a:pt x="1240785" y="3196298"/>
                  <a:pt x="1188989" y="3182946"/>
                  <a:pt x="1138262" y="3167168"/>
                </a:cubicBezTo>
                <a:cubicBezTo>
                  <a:pt x="1087535" y="3151390"/>
                  <a:pt x="1037877" y="3133187"/>
                  <a:pt x="989423" y="3112693"/>
                </a:cubicBezTo>
                <a:cubicBezTo>
                  <a:pt x="940970" y="3092198"/>
                  <a:pt x="893721" y="3069414"/>
                  <a:pt x="847812" y="3044475"/>
                </a:cubicBezTo>
                <a:cubicBezTo>
                  <a:pt x="801904" y="3019536"/>
                  <a:pt x="757335" y="2992442"/>
                  <a:pt x="714243" y="2963330"/>
                </a:cubicBezTo>
                <a:cubicBezTo>
                  <a:pt x="671151" y="2934217"/>
                  <a:pt x="629534" y="2903086"/>
                  <a:pt x="589530" y="2870071"/>
                </a:cubicBezTo>
                <a:cubicBezTo>
                  <a:pt x="549525" y="2837056"/>
                  <a:pt x="511133" y="2802158"/>
                  <a:pt x="474487" y="2765513"/>
                </a:cubicBezTo>
                <a:cubicBezTo>
                  <a:pt x="437842" y="2728868"/>
                  <a:pt x="402944" y="2690475"/>
                  <a:pt x="369930" y="2650471"/>
                </a:cubicBezTo>
                <a:cubicBezTo>
                  <a:pt x="336915" y="2610466"/>
                  <a:pt x="305783" y="2568850"/>
                  <a:pt x="276671" y="2525758"/>
                </a:cubicBezTo>
                <a:cubicBezTo>
                  <a:pt x="247558" y="2482665"/>
                  <a:pt x="220465" y="2438097"/>
                  <a:pt x="195526" y="2392188"/>
                </a:cubicBezTo>
                <a:cubicBezTo>
                  <a:pt x="170586" y="2346280"/>
                  <a:pt x="147802" y="2299031"/>
                  <a:pt x="127308" y="2250577"/>
                </a:cubicBezTo>
                <a:cubicBezTo>
                  <a:pt x="106814" y="2202124"/>
                  <a:pt x="88610" y="2152466"/>
                  <a:pt x="72832" y="2101739"/>
                </a:cubicBezTo>
                <a:cubicBezTo>
                  <a:pt x="57055" y="2051012"/>
                  <a:pt x="43703" y="1999216"/>
                  <a:pt x="32913" y="1946487"/>
                </a:cubicBezTo>
                <a:cubicBezTo>
                  <a:pt x="22123" y="1893758"/>
                  <a:pt x="13895" y="1840095"/>
                  <a:pt x="8364" y="1785636"/>
                </a:cubicBezTo>
                <a:cubicBezTo>
                  <a:pt x="2833" y="1731176"/>
                  <a:pt x="0" y="1675919"/>
                  <a:pt x="0" y="1620000"/>
                </a:cubicBezTo>
                <a:cubicBezTo>
                  <a:pt x="0" y="1508163"/>
                  <a:pt x="11333" y="1398972"/>
                  <a:pt x="32913" y="1293514"/>
                </a:cubicBezTo>
                <a:cubicBezTo>
                  <a:pt x="43703" y="1240785"/>
                  <a:pt x="57055" y="1188989"/>
                  <a:pt x="72832" y="1138262"/>
                </a:cubicBezTo>
                <a:cubicBezTo>
                  <a:pt x="88610" y="1087535"/>
                  <a:pt x="106814" y="1037877"/>
                  <a:pt x="127308" y="989423"/>
                </a:cubicBezTo>
                <a:cubicBezTo>
                  <a:pt x="147802" y="940970"/>
                  <a:pt x="170586" y="893721"/>
                  <a:pt x="195526" y="847812"/>
                </a:cubicBezTo>
                <a:cubicBezTo>
                  <a:pt x="220465" y="801904"/>
                  <a:pt x="247558" y="757335"/>
                  <a:pt x="276671" y="714243"/>
                </a:cubicBezTo>
                <a:cubicBezTo>
                  <a:pt x="305783" y="671151"/>
                  <a:pt x="336915" y="629534"/>
                  <a:pt x="369930" y="589530"/>
                </a:cubicBezTo>
                <a:cubicBezTo>
                  <a:pt x="402944" y="549525"/>
                  <a:pt x="437842" y="511133"/>
                  <a:pt x="474487" y="474487"/>
                </a:cubicBezTo>
                <a:cubicBezTo>
                  <a:pt x="511133" y="437842"/>
                  <a:pt x="549525" y="402944"/>
                  <a:pt x="589530" y="369929"/>
                </a:cubicBezTo>
                <a:cubicBezTo>
                  <a:pt x="629534" y="336915"/>
                  <a:pt x="671151" y="305783"/>
                  <a:pt x="714243" y="276671"/>
                </a:cubicBezTo>
                <a:cubicBezTo>
                  <a:pt x="757335" y="247558"/>
                  <a:pt x="801904" y="220465"/>
                  <a:pt x="847812" y="195525"/>
                </a:cubicBezTo>
                <a:cubicBezTo>
                  <a:pt x="893721" y="170586"/>
                  <a:pt x="940970" y="147802"/>
                  <a:pt x="989423" y="127308"/>
                </a:cubicBezTo>
                <a:cubicBezTo>
                  <a:pt x="1037877" y="106814"/>
                  <a:pt x="1087535" y="88610"/>
                  <a:pt x="1138262" y="72832"/>
                </a:cubicBezTo>
                <a:cubicBezTo>
                  <a:pt x="1188989" y="57054"/>
                  <a:pt x="1240785" y="43703"/>
                  <a:pt x="1293514" y="32913"/>
                </a:cubicBezTo>
                <a:cubicBezTo>
                  <a:pt x="1346243" y="22123"/>
                  <a:pt x="1399905" y="13895"/>
                  <a:pt x="1454365" y="8364"/>
                </a:cubicBezTo>
                <a:cubicBezTo>
                  <a:pt x="1508824" y="2833"/>
                  <a:pt x="1564081" y="0"/>
                  <a:pt x="1620000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49" name="Smiley Face 15">
            <a:extLst>
              <a:ext uri="{FF2B5EF4-FFF2-40B4-BE49-F238E27FC236}">
                <a16:creationId xmlns:a16="http://schemas.microsoft.com/office/drawing/2014/main" id="{CDD609D6-842E-5940-95D9-F5DB7B993327}"/>
              </a:ext>
            </a:extLst>
          </p:cNvPr>
          <p:cNvSpPr/>
          <p:nvPr/>
        </p:nvSpPr>
        <p:spPr>
          <a:xfrm>
            <a:off x="8561985" y="5933637"/>
            <a:ext cx="553792" cy="553792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2298433" y="2114441"/>
                </a:moveTo>
                <a:lnTo>
                  <a:pt x="1355104" y="2367205"/>
                </a:lnTo>
                <a:lnTo>
                  <a:pt x="1411009" y="2575845"/>
                </a:lnTo>
                <a:lnTo>
                  <a:pt x="2354338" y="2323081"/>
                </a:lnTo>
                <a:close/>
                <a:moveTo>
                  <a:pt x="2165423" y="986226"/>
                </a:moveTo>
                <a:cubicBezTo>
                  <a:pt x="2072622" y="986226"/>
                  <a:pt x="1997392" y="1061456"/>
                  <a:pt x="1997392" y="1154257"/>
                </a:cubicBezTo>
                <a:cubicBezTo>
                  <a:pt x="1997392" y="1247058"/>
                  <a:pt x="2072622" y="1322288"/>
                  <a:pt x="2165423" y="1322288"/>
                </a:cubicBezTo>
                <a:cubicBezTo>
                  <a:pt x="2258224" y="1322288"/>
                  <a:pt x="2333454" y="1247058"/>
                  <a:pt x="2333454" y="1154257"/>
                </a:cubicBezTo>
                <a:cubicBezTo>
                  <a:pt x="2333454" y="1061456"/>
                  <a:pt x="2258224" y="986226"/>
                  <a:pt x="2165423" y="986226"/>
                </a:cubicBezTo>
                <a:close/>
                <a:moveTo>
                  <a:pt x="1107401" y="986226"/>
                </a:moveTo>
                <a:cubicBezTo>
                  <a:pt x="1014600" y="986226"/>
                  <a:pt x="939370" y="1061456"/>
                  <a:pt x="939370" y="1154257"/>
                </a:cubicBezTo>
                <a:cubicBezTo>
                  <a:pt x="939370" y="1247058"/>
                  <a:pt x="1014600" y="1322288"/>
                  <a:pt x="1107401" y="1322288"/>
                </a:cubicBezTo>
                <a:cubicBezTo>
                  <a:pt x="1200202" y="1322288"/>
                  <a:pt x="1275432" y="1247058"/>
                  <a:pt x="1275432" y="1154257"/>
                </a:cubicBezTo>
                <a:cubicBezTo>
                  <a:pt x="1275432" y="1061456"/>
                  <a:pt x="1200202" y="986226"/>
                  <a:pt x="1107401" y="986226"/>
                </a:cubicBezTo>
                <a:close/>
                <a:moveTo>
                  <a:pt x="1620000" y="0"/>
                </a:moveTo>
                <a:lnTo>
                  <a:pt x="1785636" y="8364"/>
                </a:lnTo>
                <a:lnTo>
                  <a:pt x="1946487" y="32913"/>
                </a:lnTo>
                <a:lnTo>
                  <a:pt x="2101738" y="72832"/>
                </a:lnTo>
                <a:lnTo>
                  <a:pt x="2250577" y="127308"/>
                </a:lnTo>
                <a:lnTo>
                  <a:pt x="2392188" y="195525"/>
                </a:lnTo>
                <a:lnTo>
                  <a:pt x="2525757" y="276671"/>
                </a:lnTo>
                <a:lnTo>
                  <a:pt x="2650470" y="369929"/>
                </a:lnTo>
                <a:lnTo>
                  <a:pt x="2765513" y="474487"/>
                </a:lnTo>
                <a:lnTo>
                  <a:pt x="2870071" y="589530"/>
                </a:lnTo>
                <a:lnTo>
                  <a:pt x="2963329" y="714243"/>
                </a:lnTo>
                <a:lnTo>
                  <a:pt x="3044475" y="847812"/>
                </a:lnTo>
                <a:lnTo>
                  <a:pt x="3112693" y="989423"/>
                </a:lnTo>
                <a:lnTo>
                  <a:pt x="3167168" y="1138262"/>
                </a:lnTo>
                <a:lnTo>
                  <a:pt x="3207088" y="1293514"/>
                </a:lnTo>
                <a:lnTo>
                  <a:pt x="3231636" y="1454365"/>
                </a:lnTo>
                <a:lnTo>
                  <a:pt x="3240000" y="1620000"/>
                </a:lnTo>
                <a:lnTo>
                  <a:pt x="3231636" y="1785636"/>
                </a:lnTo>
                <a:lnTo>
                  <a:pt x="3207088" y="1946487"/>
                </a:lnTo>
                <a:lnTo>
                  <a:pt x="3167168" y="2101739"/>
                </a:lnTo>
                <a:lnTo>
                  <a:pt x="3112693" y="2250577"/>
                </a:lnTo>
                <a:lnTo>
                  <a:pt x="3044475" y="2392188"/>
                </a:lnTo>
                <a:lnTo>
                  <a:pt x="2963329" y="2525758"/>
                </a:lnTo>
                <a:lnTo>
                  <a:pt x="2870071" y="2650471"/>
                </a:lnTo>
                <a:lnTo>
                  <a:pt x="2765513" y="2765513"/>
                </a:lnTo>
                <a:lnTo>
                  <a:pt x="2650470" y="2870071"/>
                </a:lnTo>
                <a:lnTo>
                  <a:pt x="2525757" y="2963330"/>
                </a:lnTo>
                <a:lnTo>
                  <a:pt x="2392188" y="3044475"/>
                </a:lnTo>
                <a:lnTo>
                  <a:pt x="2250577" y="3112693"/>
                </a:lnTo>
                <a:lnTo>
                  <a:pt x="2101738" y="3167168"/>
                </a:lnTo>
                <a:lnTo>
                  <a:pt x="1946487" y="3207088"/>
                </a:lnTo>
                <a:lnTo>
                  <a:pt x="1785636" y="3231636"/>
                </a:lnTo>
                <a:cubicBezTo>
                  <a:pt x="1731176" y="3237167"/>
                  <a:pt x="1675919" y="3240000"/>
                  <a:pt x="1620000" y="3240000"/>
                </a:cubicBezTo>
                <a:cubicBezTo>
                  <a:pt x="1508162" y="3240000"/>
                  <a:pt x="1398972" y="3228667"/>
                  <a:pt x="1293514" y="3207088"/>
                </a:cubicBezTo>
                <a:cubicBezTo>
                  <a:pt x="1240785" y="3196298"/>
                  <a:pt x="1188989" y="3182946"/>
                  <a:pt x="1138262" y="3167168"/>
                </a:cubicBezTo>
                <a:cubicBezTo>
                  <a:pt x="1087535" y="3151390"/>
                  <a:pt x="1037877" y="3133187"/>
                  <a:pt x="989423" y="3112693"/>
                </a:cubicBezTo>
                <a:cubicBezTo>
                  <a:pt x="940970" y="3092198"/>
                  <a:pt x="893721" y="3069414"/>
                  <a:pt x="847812" y="3044475"/>
                </a:cubicBezTo>
                <a:cubicBezTo>
                  <a:pt x="801903" y="3019536"/>
                  <a:pt x="757335" y="2992442"/>
                  <a:pt x="714243" y="2963330"/>
                </a:cubicBezTo>
                <a:cubicBezTo>
                  <a:pt x="671151" y="2934217"/>
                  <a:pt x="629534" y="2903086"/>
                  <a:pt x="589530" y="2870071"/>
                </a:cubicBezTo>
                <a:cubicBezTo>
                  <a:pt x="549525" y="2837056"/>
                  <a:pt x="511132" y="2802158"/>
                  <a:pt x="474487" y="2765513"/>
                </a:cubicBezTo>
                <a:cubicBezTo>
                  <a:pt x="437842" y="2728868"/>
                  <a:pt x="402944" y="2690475"/>
                  <a:pt x="369929" y="2650471"/>
                </a:cubicBezTo>
                <a:cubicBezTo>
                  <a:pt x="336915" y="2610466"/>
                  <a:pt x="305783" y="2568850"/>
                  <a:pt x="276671" y="2525758"/>
                </a:cubicBezTo>
                <a:cubicBezTo>
                  <a:pt x="247558" y="2482665"/>
                  <a:pt x="220464" y="2438097"/>
                  <a:pt x="195525" y="2392188"/>
                </a:cubicBezTo>
                <a:cubicBezTo>
                  <a:pt x="170586" y="2346280"/>
                  <a:pt x="147802" y="2299031"/>
                  <a:pt x="127308" y="2250577"/>
                </a:cubicBezTo>
                <a:cubicBezTo>
                  <a:pt x="106814" y="2202124"/>
                  <a:pt x="88610" y="2152466"/>
                  <a:pt x="72832" y="2101739"/>
                </a:cubicBezTo>
                <a:cubicBezTo>
                  <a:pt x="57054" y="2051012"/>
                  <a:pt x="43703" y="1999216"/>
                  <a:pt x="32913" y="1946487"/>
                </a:cubicBezTo>
                <a:cubicBezTo>
                  <a:pt x="22123" y="1893758"/>
                  <a:pt x="13895" y="1840095"/>
                  <a:pt x="8364" y="1785636"/>
                </a:cubicBezTo>
                <a:cubicBezTo>
                  <a:pt x="2833" y="1731176"/>
                  <a:pt x="0" y="1675919"/>
                  <a:pt x="0" y="1620000"/>
                </a:cubicBezTo>
                <a:cubicBezTo>
                  <a:pt x="0" y="1508163"/>
                  <a:pt x="11333" y="1398972"/>
                  <a:pt x="32913" y="1293514"/>
                </a:cubicBezTo>
                <a:cubicBezTo>
                  <a:pt x="43703" y="1240785"/>
                  <a:pt x="57054" y="1188989"/>
                  <a:pt x="72832" y="1138262"/>
                </a:cubicBezTo>
                <a:cubicBezTo>
                  <a:pt x="88610" y="1087535"/>
                  <a:pt x="106814" y="1037877"/>
                  <a:pt x="127308" y="989423"/>
                </a:cubicBezTo>
                <a:cubicBezTo>
                  <a:pt x="147802" y="940970"/>
                  <a:pt x="170586" y="893721"/>
                  <a:pt x="195525" y="847812"/>
                </a:cubicBezTo>
                <a:cubicBezTo>
                  <a:pt x="220464" y="801904"/>
                  <a:pt x="247558" y="757335"/>
                  <a:pt x="276671" y="714243"/>
                </a:cubicBezTo>
                <a:cubicBezTo>
                  <a:pt x="305783" y="671151"/>
                  <a:pt x="336915" y="629534"/>
                  <a:pt x="369929" y="589530"/>
                </a:cubicBezTo>
                <a:cubicBezTo>
                  <a:pt x="402944" y="549525"/>
                  <a:pt x="437842" y="511133"/>
                  <a:pt x="474487" y="474487"/>
                </a:cubicBezTo>
                <a:cubicBezTo>
                  <a:pt x="511132" y="437842"/>
                  <a:pt x="549525" y="402944"/>
                  <a:pt x="589530" y="369929"/>
                </a:cubicBezTo>
                <a:cubicBezTo>
                  <a:pt x="629534" y="336915"/>
                  <a:pt x="671151" y="305783"/>
                  <a:pt x="714243" y="276671"/>
                </a:cubicBezTo>
                <a:cubicBezTo>
                  <a:pt x="757335" y="247558"/>
                  <a:pt x="801903" y="220465"/>
                  <a:pt x="847812" y="195525"/>
                </a:cubicBezTo>
                <a:cubicBezTo>
                  <a:pt x="893721" y="170586"/>
                  <a:pt x="940970" y="147802"/>
                  <a:pt x="989423" y="127308"/>
                </a:cubicBezTo>
                <a:cubicBezTo>
                  <a:pt x="1037877" y="106814"/>
                  <a:pt x="1087535" y="88610"/>
                  <a:pt x="1138262" y="72832"/>
                </a:cubicBezTo>
                <a:cubicBezTo>
                  <a:pt x="1188989" y="57054"/>
                  <a:pt x="1240785" y="43703"/>
                  <a:pt x="1293514" y="32913"/>
                </a:cubicBezTo>
                <a:cubicBezTo>
                  <a:pt x="1346243" y="22123"/>
                  <a:pt x="1399905" y="13895"/>
                  <a:pt x="1454365" y="8364"/>
                </a:cubicBezTo>
                <a:cubicBezTo>
                  <a:pt x="1508824" y="2833"/>
                  <a:pt x="1564081" y="0"/>
                  <a:pt x="1620000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50" name="Oval 37">
            <a:extLst>
              <a:ext uri="{FF2B5EF4-FFF2-40B4-BE49-F238E27FC236}">
                <a16:creationId xmlns:a16="http://schemas.microsoft.com/office/drawing/2014/main" id="{4BE4B165-8508-F708-2FB2-D551D2F961EF}"/>
              </a:ext>
            </a:extLst>
          </p:cNvPr>
          <p:cNvSpPr/>
          <p:nvPr/>
        </p:nvSpPr>
        <p:spPr>
          <a:xfrm>
            <a:off x="11105566" y="5927164"/>
            <a:ext cx="566738" cy="566738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2249999" y="2117384"/>
                </a:moveTo>
                <a:lnTo>
                  <a:pt x="990192" y="2131776"/>
                </a:lnTo>
                <a:cubicBezTo>
                  <a:pt x="998682" y="2476365"/>
                  <a:pt x="1282526" y="2750154"/>
                  <a:pt x="1627197" y="2746216"/>
                </a:cubicBezTo>
                <a:cubicBezTo>
                  <a:pt x="1971867" y="2742279"/>
                  <a:pt x="2249383" y="2462077"/>
                  <a:pt x="2249999" y="2117384"/>
                </a:cubicBezTo>
                <a:close/>
                <a:moveTo>
                  <a:pt x="2505352" y="784338"/>
                </a:moveTo>
                <a:lnTo>
                  <a:pt x="1869332" y="1428843"/>
                </a:lnTo>
                <a:lnTo>
                  <a:pt x="2505352" y="1522122"/>
                </a:lnTo>
                <a:lnTo>
                  <a:pt x="2505352" y="1378597"/>
                </a:lnTo>
                <a:lnTo>
                  <a:pt x="2187887" y="1332038"/>
                </a:lnTo>
                <a:lnTo>
                  <a:pt x="2505352" y="1010338"/>
                </a:lnTo>
                <a:close/>
                <a:moveTo>
                  <a:pt x="734649" y="784338"/>
                </a:moveTo>
                <a:lnTo>
                  <a:pt x="734649" y="1010338"/>
                </a:lnTo>
                <a:lnTo>
                  <a:pt x="1052115" y="1332038"/>
                </a:lnTo>
                <a:lnTo>
                  <a:pt x="734649" y="1378597"/>
                </a:lnTo>
                <a:lnTo>
                  <a:pt x="734649" y="1522122"/>
                </a:lnTo>
                <a:lnTo>
                  <a:pt x="1370670" y="1428843"/>
                </a:lnTo>
                <a:close/>
                <a:moveTo>
                  <a:pt x="1620000" y="0"/>
                </a:moveTo>
                <a:cubicBezTo>
                  <a:pt x="2514701" y="0"/>
                  <a:pt x="3240000" y="725299"/>
                  <a:pt x="3240000" y="1620000"/>
                </a:cubicBezTo>
                <a:cubicBezTo>
                  <a:pt x="3240000" y="2514701"/>
                  <a:pt x="2514701" y="3240000"/>
                  <a:pt x="1620000" y="3240000"/>
                </a:cubicBezTo>
                <a:cubicBezTo>
                  <a:pt x="725299" y="3240000"/>
                  <a:pt x="0" y="2514701"/>
                  <a:pt x="0" y="1620000"/>
                </a:cubicBezTo>
                <a:cubicBezTo>
                  <a:pt x="0" y="725299"/>
                  <a:pt x="725299" y="0"/>
                  <a:pt x="1620000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151" name="Smiley Face 14">
            <a:extLst>
              <a:ext uri="{FF2B5EF4-FFF2-40B4-BE49-F238E27FC236}">
                <a16:creationId xmlns:a16="http://schemas.microsoft.com/office/drawing/2014/main" id="{A86E9CED-8EEE-5D78-A150-0D0365456B32}"/>
              </a:ext>
            </a:extLst>
          </p:cNvPr>
          <p:cNvSpPr/>
          <p:nvPr/>
        </p:nvSpPr>
        <p:spPr>
          <a:xfrm>
            <a:off x="9407798" y="5933637"/>
            <a:ext cx="553792" cy="553792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2026698" y="2215122"/>
                </a:moveTo>
                <a:cubicBezTo>
                  <a:pt x="1959656" y="2378616"/>
                  <a:pt x="1801229" y="2486070"/>
                  <a:pt x="1624533" y="2487892"/>
                </a:cubicBezTo>
                <a:cubicBezTo>
                  <a:pt x="1447837" y="2489714"/>
                  <a:pt x="1287227" y="2385551"/>
                  <a:pt x="1216828" y="2223474"/>
                </a:cubicBezTo>
                <a:lnTo>
                  <a:pt x="1039110" y="2300667"/>
                </a:lnTo>
                <a:cubicBezTo>
                  <a:pt x="1140541" y="2534187"/>
                  <a:pt x="1371947" y="2684266"/>
                  <a:pt x="1626531" y="2681641"/>
                </a:cubicBezTo>
                <a:cubicBezTo>
                  <a:pt x="1881115" y="2679016"/>
                  <a:pt x="2109376" y="2524196"/>
                  <a:pt x="2205970" y="2288634"/>
                </a:cubicBezTo>
                <a:close/>
                <a:moveTo>
                  <a:pt x="937973" y="986566"/>
                </a:moveTo>
                <a:cubicBezTo>
                  <a:pt x="850807" y="983371"/>
                  <a:pt x="762813" y="1002775"/>
                  <a:pt x="683096" y="1045110"/>
                </a:cubicBezTo>
                <a:cubicBezTo>
                  <a:pt x="523662" y="1129780"/>
                  <a:pt x="421680" y="1293248"/>
                  <a:pt x="415731" y="1473672"/>
                </a:cubicBezTo>
                <a:lnTo>
                  <a:pt x="615852" y="1480270"/>
                </a:lnTo>
                <a:cubicBezTo>
                  <a:pt x="619438" y="1371518"/>
                  <a:pt x="680908" y="1272986"/>
                  <a:pt x="777009" y="1221950"/>
                </a:cubicBezTo>
                <a:cubicBezTo>
                  <a:pt x="873110" y="1170914"/>
                  <a:pt x="989166" y="1175167"/>
                  <a:pt x="1081273" y="1233100"/>
                </a:cubicBezTo>
                <a:cubicBezTo>
                  <a:pt x="1173381" y="1291033"/>
                  <a:pt x="1227475" y="1393800"/>
                  <a:pt x="1223091" y="1502523"/>
                </a:cubicBezTo>
                <a:lnTo>
                  <a:pt x="1423160" y="1510590"/>
                </a:lnTo>
                <a:cubicBezTo>
                  <a:pt x="1430433" y="1330214"/>
                  <a:pt x="1340689" y="1159721"/>
                  <a:pt x="1187880" y="1063608"/>
                </a:cubicBezTo>
                <a:cubicBezTo>
                  <a:pt x="1111476" y="1015552"/>
                  <a:pt x="1025138" y="989760"/>
                  <a:pt x="937973" y="986566"/>
                </a:cubicBezTo>
                <a:close/>
                <a:moveTo>
                  <a:pt x="2306124" y="986566"/>
                </a:moveTo>
                <a:cubicBezTo>
                  <a:pt x="2218958" y="983371"/>
                  <a:pt x="2130964" y="1002775"/>
                  <a:pt x="2051247" y="1045110"/>
                </a:cubicBezTo>
                <a:cubicBezTo>
                  <a:pt x="1891813" y="1129780"/>
                  <a:pt x="1789831" y="1293248"/>
                  <a:pt x="1783882" y="1473672"/>
                </a:cubicBezTo>
                <a:lnTo>
                  <a:pt x="1984003" y="1480270"/>
                </a:lnTo>
                <a:cubicBezTo>
                  <a:pt x="1987589" y="1371518"/>
                  <a:pt x="2049059" y="1272986"/>
                  <a:pt x="2145160" y="1221950"/>
                </a:cubicBezTo>
                <a:cubicBezTo>
                  <a:pt x="2241261" y="1170914"/>
                  <a:pt x="2357317" y="1175167"/>
                  <a:pt x="2449424" y="1233100"/>
                </a:cubicBezTo>
                <a:cubicBezTo>
                  <a:pt x="2541532" y="1291033"/>
                  <a:pt x="2595626" y="1393800"/>
                  <a:pt x="2591242" y="1502523"/>
                </a:cubicBezTo>
                <a:lnTo>
                  <a:pt x="2791311" y="1510590"/>
                </a:lnTo>
                <a:cubicBezTo>
                  <a:pt x="2798584" y="1330214"/>
                  <a:pt x="2708840" y="1159721"/>
                  <a:pt x="2556031" y="1063608"/>
                </a:cubicBezTo>
                <a:cubicBezTo>
                  <a:pt x="2479627" y="1015552"/>
                  <a:pt x="2393289" y="989760"/>
                  <a:pt x="2306124" y="986566"/>
                </a:cubicBezTo>
                <a:close/>
                <a:moveTo>
                  <a:pt x="1620000" y="0"/>
                </a:moveTo>
                <a:lnTo>
                  <a:pt x="1785636" y="8364"/>
                </a:lnTo>
                <a:lnTo>
                  <a:pt x="1946487" y="32913"/>
                </a:lnTo>
                <a:lnTo>
                  <a:pt x="2101738" y="72832"/>
                </a:lnTo>
                <a:lnTo>
                  <a:pt x="2250577" y="127308"/>
                </a:lnTo>
                <a:lnTo>
                  <a:pt x="2392188" y="195525"/>
                </a:lnTo>
                <a:lnTo>
                  <a:pt x="2525757" y="276671"/>
                </a:lnTo>
                <a:lnTo>
                  <a:pt x="2650470" y="369929"/>
                </a:lnTo>
                <a:lnTo>
                  <a:pt x="2765513" y="474487"/>
                </a:lnTo>
                <a:lnTo>
                  <a:pt x="2870071" y="589530"/>
                </a:lnTo>
                <a:lnTo>
                  <a:pt x="2963329" y="714243"/>
                </a:lnTo>
                <a:lnTo>
                  <a:pt x="3044475" y="847812"/>
                </a:lnTo>
                <a:lnTo>
                  <a:pt x="3112693" y="989423"/>
                </a:lnTo>
                <a:lnTo>
                  <a:pt x="3167168" y="1138262"/>
                </a:lnTo>
                <a:lnTo>
                  <a:pt x="3207088" y="1293514"/>
                </a:lnTo>
                <a:lnTo>
                  <a:pt x="3231636" y="1454365"/>
                </a:lnTo>
                <a:lnTo>
                  <a:pt x="3240000" y="1620000"/>
                </a:lnTo>
                <a:lnTo>
                  <a:pt x="3231636" y="1785636"/>
                </a:lnTo>
                <a:lnTo>
                  <a:pt x="3207088" y="1946487"/>
                </a:lnTo>
                <a:lnTo>
                  <a:pt x="3167168" y="2101739"/>
                </a:lnTo>
                <a:lnTo>
                  <a:pt x="3112693" y="2250577"/>
                </a:lnTo>
                <a:lnTo>
                  <a:pt x="3044475" y="2392188"/>
                </a:lnTo>
                <a:lnTo>
                  <a:pt x="2963329" y="2525758"/>
                </a:lnTo>
                <a:lnTo>
                  <a:pt x="2870071" y="2650471"/>
                </a:lnTo>
                <a:lnTo>
                  <a:pt x="2765513" y="2765513"/>
                </a:lnTo>
                <a:lnTo>
                  <a:pt x="2650470" y="2870071"/>
                </a:lnTo>
                <a:lnTo>
                  <a:pt x="2525757" y="2963330"/>
                </a:lnTo>
                <a:lnTo>
                  <a:pt x="2392188" y="3044475"/>
                </a:lnTo>
                <a:lnTo>
                  <a:pt x="2250577" y="3112693"/>
                </a:lnTo>
                <a:lnTo>
                  <a:pt x="2101738" y="3167168"/>
                </a:lnTo>
                <a:lnTo>
                  <a:pt x="1946487" y="3207088"/>
                </a:lnTo>
                <a:lnTo>
                  <a:pt x="1785636" y="3231636"/>
                </a:lnTo>
                <a:cubicBezTo>
                  <a:pt x="1731176" y="3237167"/>
                  <a:pt x="1675919" y="3240000"/>
                  <a:pt x="1620000" y="3240000"/>
                </a:cubicBezTo>
                <a:cubicBezTo>
                  <a:pt x="1508162" y="3240000"/>
                  <a:pt x="1398972" y="3228667"/>
                  <a:pt x="1293514" y="3207088"/>
                </a:cubicBezTo>
                <a:cubicBezTo>
                  <a:pt x="1240785" y="3196298"/>
                  <a:pt x="1188989" y="3182946"/>
                  <a:pt x="1138262" y="3167168"/>
                </a:cubicBezTo>
                <a:cubicBezTo>
                  <a:pt x="1087535" y="3151390"/>
                  <a:pt x="1037877" y="3133187"/>
                  <a:pt x="989423" y="3112693"/>
                </a:cubicBezTo>
                <a:cubicBezTo>
                  <a:pt x="940970" y="3092198"/>
                  <a:pt x="893721" y="3069414"/>
                  <a:pt x="847812" y="3044475"/>
                </a:cubicBezTo>
                <a:cubicBezTo>
                  <a:pt x="801903" y="3019536"/>
                  <a:pt x="757335" y="2992442"/>
                  <a:pt x="714243" y="2963330"/>
                </a:cubicBezTo>
                <a:cubicBezTo>
                  <a:pt x="671151" y="2934217"/>
                  <a:pt x="629534" y="2903086"/>
                  <a:pt x="589530" y="2870071"/>
                </a:cubicBezTo>
                <a:cubicBezTo>
                  <a:pt x="549525" y="2837056"/>
                  <a:pt x="511132" y="2802158"/>
                  <a:pt x="474487" y="2765513"/>
                </a:cubicBezTo>
                <a:cubicBezTo>
                  <a:pt x="437842" y="2728868"/>
                  <a:pt x="402944" y="2690475"/>
                  <a:pt x="369929" y="2650471"/>
                </a:cubicBezTo>
                <a:cubicBezTo>
                  <a:pt x="336915" y="2610466"/>
                  <a:pt x="305783" y="2568850"/>
                  <a:pt x="276671" y="2525758"/>
                </a:cubicBezTo>
                <a:cubicBezTo>
                  <a:pt x="247558" y="2482665"/>
                  <a:pt x="220464" y="2438097"/>
                  <a:pt x="195525" y="2392188"/>
                </a:cubicBezTo>
                <a:cubicBezTo>
                  <a:pt x="170586" y="2346280"/>
                  <a:pt x="147802" y="2299031"/>
                  <a:pt x="127308" y="2250577"/>
                </a:cubicBezTo>
                <a:cubicBezTo>
                  <a:pt x="106814" y="2202124"/>
                  <a:pt x="88610" y="2152466"/>
                  <a:pt x="72832" y="2101739"/>
                </a:cubicBezTo>
                <a:cubicBezTo>
                  <a:pt x="57054" y="2051012"/>
                  <a:pt x="43703" y="1999216"/>
                  <a:pt x="32913" y="1946487"/>
                </a:cubicBezTo>
                <a:cubicBezTo>
                  <a:pt x="22123" y="1893758"/>
                  <a:pt x="13895" y="1840095"/>
                  <a:pt x="8364" y="1785636"/>
                </a:cubicBezTo>
                <a:cubicBezTo>
                  <a:pt x="2833" y="1731176"/>
                  <a:pt x="0" y="1675919"/>
                  <a:pt x="0" y="1620000"/>
                </a:cubicBezTo>
                <a:cubicBezTo>
                  <a:pt x="0" y="1508163"/>
                  <a:pt x="11333" y="1398972"/>
                  <a:pt x="32913" y="1293514"/>
                </a:cubicBezTo>
                <a:cubicBezTo>
                  <a:pt x="43703" y="1240785"/>
                  <a:pt x="57054" y="1188989"/>
                  <a:pt x="72832" y="1138262"/>
                </a:cubicBezTo>
                <a:cubicBezTo>
                  <a:pt x="88610" y="1087535"/>
                  <a:pt x="106814" y="1037877"/>
                  <a:pt x="127308" y="989423"/>
                </a:cubicBezTo>
                <a:cubicBezTo>
                  <a:pt x="147802" y="940970"/>
                  <a:pt x="170586" y="893721"/>
                  <a:pt x="195525" y="847812"/>
                </a:cubicBezTo>
                <a:cubicBezTo>
                  <a:pt x="220464" y="801904"/>
                  <a:pt x="247558" y="757335"/>
                  <a:pt x="276671" y="714243"/>
                </a:cubicBezTo>
                <a:cubicBezTo>
                  <a:pt x="305783" y="671151"/>
                  <a:pt x="336915" y="629534"/>
                  <a:pt x="369929" y="589530"/>
                </a:cubicBezTo>
                <a:cubicBezTo>
                  <a:pt x="402944" y="549525"/>
                  <a:pt x="437842" y="511133"/>
                  <a:pt x="474487" y="474487"/>
                </a:cubicBezTo>
                <a:cubicBezTo>
                  <a:pt x="511132" y="437842"/>
                  <a:pt x="549525" y="402944"/>
                  <a:pt x="589530" y="369929"/>
                </a:cubicBezTo>
                <a:cubicBezTo>
                  <a:pt x="629534" y="336915"/>
                  <a:pt x="671151" y="305783"/>
                  <a:pt x="714243" y="276671"/>
                </a:cubicBezTo>
                <a:cubicBezTo>
                  <a:pt x="757335" y="247558"/>
                  <a:pt x="801903" y="220465"/>
                  <a:pt x="847812" y="195525"/>
                </a:cubicBezTo>
                <a:cubicBezTo>
                  <a:pt x="893721" y="170586"/>
                  <a:pt x="940970" y="147802"/>
                  <a:pt x="989423" y="127308"/>
                </a:cubicBezTo>
                <a:cubicBezTo>
                  <a:pt x="1037877" y="106814"/>
                  <a:pt x="1087535" y="88610"/>
                  <a:pt x="1138262" y="72832"/>
                </a:cubicBezTo>
                <a:cubicBezTo>
                  <a:pt x="1188989" y="57054"/>
                  <a:pt x="1240785" y="43703"/>
                  <a:pt x="1293514" y="32913"/>
                </a:cubicBezTo>
                <a:cubicBezTo>
                  <a:pt x="1346243" y="22123"/>
                  <a:pt x="1399905" y="13895"/>
                  <a:pt x="1454365" y="8364"/>
                </a:cubicBezTo>
                <a:cubicBezTo>
                  <a:pt x="1508824" y="2833"/>
                  <a:pt x="1564081" y="0"/>
                  <a:pt x="1620000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52" name="Rectangle 16">
            <a:extLst>
              <a:ext uri="{FF2B5EF4-FFF2-40B4-BE49-F238E27FC236}">
                <a16:creationId xmlns:a16="http://schemas.microsoft.com/office/drawing/2014/main" id="{8ACE49CC-9D4F-52D3-73E7-4A84FDD6A5DE}"/>
              </a:ext>
            </a:extLst>
          </p:cNvPr>
          <p:cNvSpPr/>
          <p:nvPr/>
        </p:nvSpPr>
        <p:spPr>
          <a:xfrm rot="2700000">
            <a:off x="5418688" y="3871890"/>
            <a:ext cx="389390" cy="698103"/>
          </a:xfrm>
          <a:custGeom>
            <a:avLst/>
            <a:gdLst/>
            <a:ahLst/>
            <a:cxnLst/>
            <a:rect l="l" t="t" r="r" b="b"/>
            <a:pathLst>
              <a:path w="2232248" h="4001999">
                <a:moveTo>
                  <a:pt x="1116887" y="0"/>
                </a:moveTo>
                <a:cubicBezTo>
                  <a:pt x="1270748" y="4762"/>
                  <a:pt x="1433283" y="120651"/>
                  <a:pt x="1447291" y="308459"/>
                </a:cubicBezTo>
                <a:cubicBezTo>
                  <a:pt x="1483174" y="544979"/>
                  <a:pt x="1283237" y="603082"/>
                  <a:pt x="1339988" y="887363"/>
                </a:cubicBezTo>
                <a:lnTo>
                  <a:pt x="2232248" y="887363"/>
                </a:lnTo>
                <a:lnTo>
                  <a:pt x="2232248" y="1778237"/>
                </a:lnTo>
                <a:cubicBezTo>
                  <a:pt x="1956566" y="1829261"/>
                  <a:pt x="1897086" y="1634366"/>
                  <a:pt x="1663321" y="1669832"/>
                </a:cubicBezTo>
                <a:cubicBezTo>
                  <a:pt x="1475513" y="1683840"/>
                  <a:pt x="1359624" y="1846375"/>
                  <a:pt x="1354862" y="2000236"/>
                </a:cubicBezTo>
                <a:cubicBezTo>
                  <a:pt x="1358037" y="2135389"/>
                  <a:pt x="1477787" y="2334920"/>
                  <a:pt x="1701420" y="2336507"/>
                </a:cubicBezTo>
                <a:cubicBezTo>
                  <a:pt x="1972077" y="2308709"/>
                  <a:pt x="1932339" y="2176007"/>
                  <a:pt x="2232248" y="2187989"/>
                </a:cubicBezTo>
                <a:lnTo>
                  <a:pt x="2232248" y="3119611"/>
                </a:lnTo>
                <a:lnTo>
                  <a:pt x="1303259" y="3119611"/>
                </a:lnTo>
                <a:cubicBezTo>
                  <a:pt x="1289664" y="3424971"/>
                  <a:pt x="1423682" y="3383289"/>
                  <a:pt x="1451633" y="3655441"/>
                </a:cubicBezTo>
                <a:cubicBezTo>
                  <a:pt x="1450046" y="3879074"/>
                  <a:pt x="1250515" y="3998824"/>
                  <a:pt x="1115362" y="4001999"/>
                </a:cubicBezTo>
                <a:cubicBezTo>
                  <a:pt x="961501" y="3997237"/>
                  <a:pt x="798966" y="3881348"/>
                  <a:pt x="784958" y="3693540"/>
                </a:cubicBezTo>
                <a:cubicBezTo>
                  <a:pt x="749282" y="3458385"/>
                  <a:pt x="946712" y="3399594"/>
                  <a:pt x="892811" y="3119611"/>
                </a:cubicBezTo>
                <a:lnTo>
                  <a:pt x="0" y="3119611"/>
                </a:lnTo>
                <a:lnTo>
                  <a:pt x="0" y="2203607"/>
                </a:lnTo>
                <a:cubicBezTo>
                  <a:pt x="285884" y="2145799"/>
                  <a:pt x="343730" y="2346665"/>
                  <a:pt x="580754" y="2310706"/>
                </a:cubicBezTo>
                <a:cubicBezTo>
                  <a:pt x="768562" y="2296698"/>
                  <a:pt x="884451" y="2134163"/>
                  <a:pt x="889213" y="1980302"/>
                </a:cubicBezTo>
                <a:cubicBezTo>
                  <a:pt x="886038" y="1845149"/>
                  <a:pt x="766288" y="1645618"/>
                  <a:pt x="542655" y="1644031"/>
                </a:cubicBezTo>
                <a:cubicBezTo>
                  <a:pt x="268493" y="1672188"/>
                  <a:pt x="312817" y="1807984"/>
                  <a:pt x="0" y="1792208"/>
                </a:cubicBezTo>
                <a:lnTo>
                  <a:pt x="0" y="887363"/>
                </a:lnTo>
                <a:lnTo>
                  <a:pt x="928847" y="887363"/>
                </a:lnTo>
                <a:cubicBezTo>
                  <a:pt x="944034" y="576570"/>
                  <a:pt x="808718" y="620178"/>
                  <a:pt x="780616" y="346558"/>
                </a:cubicBezTo>
                <a:cubicBezTo>
                  <a:pt x="782203" y="122925"/>
                  <a:pt x="981734" y="3175"/>
                  <a:pt x="1116887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153" name="Rectangle 9">
            <a:extLst>
              <a:ext uri="{FF2B5EF4-FFF2-40B4-BE49-F238E27FC236}">
                <a16:creationId xmlns:a16="http://schemas.microsoft.com/office/drawing/2014/main" id="{8ED46630-F0DD-368D-6C94-F9925647C254}"/>
              </a:ext>
            </a:extLst>
          </p:cNvPr>
          <p:cNvSpPr/>
          <p:nvPr/>
        </p:nvSpPr>
        <p:spPr>
          <a:xfrm>
            <a:off x="4494164" y="3896987"/>
            <a:ext cx="527335" cy="493633"/>
          </a:xfrm>
          <a:custGeom>
            <a:avLst/>
            <a:gdLst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29618 w 3239999"/>
              <a:gd name="connsiteY32" fmla="*/ 2690698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2991331 w 3239999"/>
              <a:gd name="connsiteY3" fmla="*/ 2709748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29618 w 3239999"/>
              <a:gd name="connsiteY32" fmla="*/ 2690698 h 3032924"/>
              <a:gd name="connsiteX33" fmla="*/ 1576606 w 3239999"/>
              <a:gd name="connsiteY33" fmla="*/ 2776423 h 30329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3239999" h="3032924">
                <a:moveTo>
                  <a:pt x="1576606" y="2778202"/>
                </a:moveTo>
                <a:cubicBezTo>
                  <a:pt x="1576606" y="2778795"/>
                  <a:pt x="1663394" y="2792670"/>
                  <a:pt x="1663394" y="2778202"/>
                </a:cubicBezTo>
                <a:lnTo>
                  <a:pt x="1663394" y="2776423"/>
                </a:lnTo>
                <a:cubicBezTo>
                  <a:pt x="2185083" y="2605634"/>
                  <a:pt x="2444552" y="2500589"/>
                  <a:pt x="2991331" y="2709748"/>
                </a:cubicBezTo>
                <a:lnTo>
                  <a:pt x="3000856" y="526981"/>
                </a:lnTo>
                <a:lnTo>
                  <a:pt x="2855082" y="526981"/>
                </a:lnTo>
                <a:cubicBezTo>
                  <a:pt x="2857178" y="1175360"/>
                  <a:pt x="2859273" y="1823738"/>
                  <a:pt x="2861369" y="2472117"/>
                </a:cubicBezTo>
                <a:cubicBezTo>
                  <a:pt x="2483869" y="2318121"/>
                  <a:pt x="2052449" y="2439541"/>
                  <a:pt x="1663394" y="2765302"/>
                </a:cubicBezTo>
                <a:lnTo>
                  <a:pt x="1663394" y="526981"/>
                </a:lnTo>
                <a:lnTo>
                  <a:pt x="1663394" y="430441"/>
                </a:lnTo>
                <a:lnTo>
                  <a:pt x="1663394" y="402054"/>
                </a:lnTo>
                <a:cubicBezTo>
                  <a:pt x="1896442" y="149589"/>
                  <a:pt x="2115835" y="2106"/>
                  <a:pt x="2406065" y="22"/>
                </a:cubicBezTo>
                <a:cubicBezTo>
                  <a:pt x="2537987" y="-925"/>
                  <a:pt x="2684544" y="28169"/>
                  <a:pt x="2853673" y="91100"/>
                </a:cubicBezTo>
                <a:cubicBezTo>
                  <a:pt x="2854039" y="204214"/>
                  <a:pt x="2854404" y="317327"/>
                  <a:pt x="2854770" y="430441"/>
                </a:cubicBezTo>
                <a:lnTo>
                  <a:pt x="3120669" y="428517"/>
                </a:lnTo>
                <a:lnTo>
                  <a:pt x="3120669" y="738345"/>
                </a:lnTo>
                <a:lnTo>
                  <a:pt x="3239999" y="738345"/>
                </a:lnTo>
                <a:lnTo>
                  <a:pt x="3239999" y="3032924"/>
                </a:lnTo>
                <a:lnTo>
                  <a:pt x="0" y="3032924"/>
                </a:lnTo>
                <a:lnTo>
                  <a:pt x="0" y="738345"/>
                </a:lnTo>
                <a:lnTo>
                  <a:pt x="102477" y="738345"/>
                </a:lnTo>
                <a:lnTo>
                  <a:pt x="102477" y="428517"/>
                </a:lnTo>
                <a:lnTo>
                  <a:pt x="385229" y="430441"/>
                </a:lnTo>
                <a:cubicBezTo>
                  <a:pt x="385595" y="317327"/>
                  <a:pt x="385960" y="204214"/>
                  <a:pt x="386326" y="91100"/>
                </a:cubicBezTo>
                <a:cubicBezTo>
                  <a:pt x="555455" y="28169"/>
                  <a:pt x="702013" y="-925"/>
                  <a:pt x="833935" y="22"/>
                </a:cubicBezTo>
                <a:cubicBezTo>
                  <a:pt x="1124164" y="2106"/>
                  <a:pt x="1343558" y="149589"/>
                  <a:pt x="1576606" y="402054"/>
                </a:cubicBezTo>
                <a:lnTo>
                  <a:pt x="1576606" y="430441"/>
                </a:lnTo>
                <a:lnTo>
                  <a:pt x="1576606" y="526981"/>
                </a:lnTo>
                <a:lnTo>
                  <a:pt x="1576606" y="2765302"/>
                </a:lnTo>
                <a:cubicBezTo>
                  <a:pt x="1187550" y="2439541"/>
                  <a:pt x="756130" y="2318121"/>
                  <a:pt x="378630" y="2472117"/>
                </a:cubicBezTo>
                <a:lnTo>
                  <a:pt x="384918" y="526981"/>
                </a:lnTo>
                <a:lnTo>
                  <a:pt x="239143" y="526981"/>
                </a:lnTo>
                <a:lnTo>
                  <a:pt x="229618" y="2690698"/>
                </a:lnTo>
                <a:cubicBezTo>
                  <a:pt x="773243" y="2466244"/>
                  <a:pt x="1081748" y="2626096"/>
                  <a:pt x="1576606" y="2776423"/>
                </a:cubicBezTo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154" name="Round Same Side Corner Rectangle 6">
            <a:extLst>
              <a:ext uri="{FF2B5EF4-FFF2-40B4-BE49-F238E27FC236}">
                <a16:creationId xmlns:a16="http://schemas.microsoft.com/office/drawing/2014/main" id="{348FDC9F-E45A-FEA8-3AF2-7544CC796D31}"/>
              </a:ext>
            </a:extLst>
          </p:cNvPr>
          <p:cNvSpPr/>
          <p:nvPr/>
        </p:nvSpPr>
        <p:spPr>
          <a:xfrm rot="2700000">
            <a:off x="7072018" y="5828222"/>
            <a:ext cx="190721" cy="764622"/>
          </a:xfrm>
          <a:custGeom>
            <a:avLst/>
            <a:gdLst/>
            <a:ahLst/>
            <a:cxnLst/>
            <a:rect l="l" t="t" r="r" b="b"/>
            <a:pathLst>
              <a:path w="1035916" h="4153123">
                <a:moveTo>
                  <a:pt x="277501" y="3759099"/>
                </a:moveTo>
                <a:lnTo>
                  <a:pt x="758408" y="3759099"/>
                </a:lnTo>
                <a:lnTo>
                  <a:pt x="517954" y="4153123"/>
                </a:lnTo>
                <a:close/>
                <a:moveTo>
                  <a:pt x="42612" y="2944898"/>
                </a:moveTo>
                <a:cubicBezTo>
                  <a:pt x="153922" y="2941505"/>
                  <a:pt x="246502" y="2889483"/>
                  <a:pt x="275675" y="2819018"/>
                </a:cubicBezTo>
                <a:cubicBezTo>
                  <a:pt x="304648" y="2892614"/>
                  <a:pt x="403763" y="2945872"/>
                  <a:pt x="521107" y="2945872"/>
                </a:cubicBezTo>
                <a:cubicBezTo>
                  <a:pt x="638453" y="2945872"/>
                  <a:pt x="737567" y="2892613"/>
                  <a:pt x="766540" y="2819017"/>
                </a:cubicBezTo>
                <a:cubicBezTo>
                  <a:pt x="795133" y="2888142"/>
                  <a:pt x="884783" y="2939514"/>
                  <a:pt x="993299" y="2944464"/>
                </a:cubicBezTo>
                <a:lnTo>
                  <a:pt x="776840" y="3657264"/>
                </a:lnTo>
                <a:lnTo>
                  <a:pt x="258940" y="3657264"/>
                </a:lnTo>
                <a:close/>
                <a:moveTo>
                  <a:pt x="809102" y="564558"/>
                </a:moveTo>
                <a:lnTo>
                  <a:pt x="1035914" y="564558"/>
                </a:lnTo>
                <a:lnTo>
                  <a:pt x="1035915" y="2838682"/>
                </a:lnTo>
                <a:cubicBezTo>
                  <a:pt x="1029586" y="2840409"/>
                  <a:pt x="1023074" y="2840731"/>
                  <a:pt x="1016490" y="2840731"/>
                </a:cubicBezTo>
                <a:cubicBezTo>
                  <a:pt x="901952" y="2840731"/>
                  <a:pt x="809102" y="2743612"/>
                  <a:pt x="809101" y="2623810"/>
                </a:cubicBezTo>
                <a:close/>
                <a:moveTo>
                  <a:pt x="310569" y="564558"/>
                </a:moveTo>
                <a:lnTo>
                  <a:pt x="725347" y="564558"/>
                </a:lnTo>
                <a:lnTo>
                  <a:pt x="725347" y="2633342"/>
                </a:lnTo>
                <a:cubicBezTo>
                  <a:pt x="725347" y="2747880"/>
                  <a:pt x="632496" y="2840731"/>
                  <a:pt x="517958" y="2840731"/>
                </a:cubicBezTo>
                <a:cubicBezTo>
                  <a:pt x="403420" y="2840731"/>
                  <a:pt x="310569" y="2747880"/>
                  <a:pt x="310569" y="2633342"/>
                </a:cubicBezTo>
                <a:close/>
                <a:moveTo>
                  <a:pt x="0" y="564557"/>
                </a:moveTo>
                <a:lnTo>
                  <a:pt x="226813" y="564557"/>
                </a:lnTo>
                <a:lnTo>
                  <a:pt x="226813" y="2623810"/>
                </a:lnTo>
                <a:cubicBezTo>
                  <a:pt x="226813" y="2743612"/>
                  <a:pt x="133962" y="2840731"/>
                  <a:pt x="19424" y="2840730"/>
                </a:cubicBezTo>
                <a:cubicBezTo>
                  <a:pt x="12841" y="2840730"/>
                  <a:pt x="6329" y="2840409"/>
                  <a:pt x="0" y="2838682"/>
                </a:cubicBezTo>
                <a:close/>
                <a:moveTo>
                  <a:pt x="71964" y="71964"/>
                </a:moveTo>
                <a:cubicBezTo>
                  <a:pt x="116427" y="27501"/>
                  <a:pt x="177852" y="0"/>
                  <a:pt x="245701" y="0"/>
                </a:cubicBezTo>
                <a:lnTo>
                  <a:pt x="790215" y="0"/>
                </a:lnTo>
                <a:cubicBezTo>
                  <a:pt x="925912" y="0"/>
                  <a:pt x="1035916" y="110004"/>
                  <a:pt x="1035916" y="245701"/>
                </a:cubicBezTo>
                <a:cubicBezTo>
                  <a:pt x="1035916" y="327601"/>
                  <a:pt x="1035915" y="409501"/>
                  <a:pt x="1035915" y="491401"/>
                </a:cubicBezTo>
                <a:lnTo>
                  <a:pt x="0" y="491401"/>
                </a:lnTo>
                <a:lnTo>
                  <a:pt x="0" y="245701"/>
                </a:lnTo>
                <a:cubicBezTo>
                  <a:pt x="0" y="177853"/>
                  <a:pt x="27501" y="116427"/>
                  <a:pt x="71964" y="71964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55" name="Frame 17">
            <a:extLst>
              <a:ext uri="{FF2B5EF4-FFF2-40B4-BE49-F238E27FC236}">
                <a16:creationId xmlns:a16="http://schemas.microsoft.com/office/drawing/2014/main" id="{D5201BFA-01DD-C666-B00E-300A5ACC0B8B}"/>
              </a:ext>
            </a:extLst>
          </p:cNvPr>
          <p:cNvSpPr/>
          <p:nvPr/>
        </p:nvSpPr>
        <p:spPr>
          <a:xfrm>
            <a:off x="4469225" y="4965157"/>
            <a:ext cx="508153" cy="508153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415456" y="380544"/>
                </a:moveTo>
                <a:lnTo>
                  <a:pt x="415456" y="385333"/>
                </a:lnTo>
                <a:lnTo>
                  <a:pt x="385333" y="385333"/>
                </a:lnTo>
                <a:lnTo>
                  <a:pt x="385333" y="2854667"/>
                </a:lnTo>
                <a:lnTo>
                  <a:pt x="1529120" y="2854667"/>
                </a:lnTo>
                <a:cubicBezTo>
                  <a:pt x="1267123" y="2430711"/>
                  <a:pt x="997530" y="1721825"/>
                  <a:pt x="436017" y="1672600"/>
                </a:cubicBezTo>
                <a:lnTo>
                  <a:pt x="600235" y="1185112"/>
                </a:lnTo>
                <a:cubicBezTo>
                  <a:pt x="1132790" y="1359573"/>
                  <a:pt x="1278822" y="1550851"/>
                  <a:pt x="1544730" y="1923929"/>
                </a:cubicBezTo>
                <a:cubicBezTo>
                  <a:pt x="1789452" y="1379400"/>
                  <a:pt x="1927092" y="1088696"/>
                  <a:pt x="2233403" y="596568"/>
                </a:cubicBezTo>
                <a:lnTo>
                  <a:pt x="2770666" y="596568"/>
                </a:lnTo>
                <a:cubicBezTo>
                  <a:pt x="2331495" y="1220469"/>
                  <a:pt x="1907612" y="2113878"/>
                  <a:pt x="1578489" y="2854667"/>
                </a:cubicBezTo>
                <a:lnTo>
                  <a:pt x="2854667" y="2854667"/>
                </a:lnTo>
                <a:lnTo>
                  <a:pt x="2854667" y="596568"/>
                </a:lnTo>
                <a:lnTo>
                  <a:pt x="2858395" y="596568"/>
                </a:lnTo>
                <a:lnTo>
                  <a:pt x="2858395" y="380544"/>
                </a:lnTo>
                <a:close/>
                <a:moveTo>
                  <a:pt x="0" y="0"/>
                </a:moveTo>
                <a:lnTo>
                  <a:pt x="3240000" y="0"/>
                </a:lnTo>
                <a:lnTo>
                  <a:pt x="3240000" y="3240000"/>
                </a:lnTo>
                <a:lnTo>
                  <a:pt x="0" y="324000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  <p:sp>
        <p:nvSpPr>
          <p:cNvPr id="156" name="Rounded Rectangle 5">
            <a:extLst>
              <a:ext uri="{FF2B5EF4-FFF2-40B4-BE49-F238E27FC236}">
                <a16:creationId xmlns:a16="http://schemas.microsoft.com/office/drawing/2014/main" id="{56CDB437-FD86-5F59-B49A-17A41B326B1E}"/>
              </a:ext>
            </a:extLst>
          </p:cNvPr>
          <p:cNvSpPr/>
          <p:nvPr/>
        </p:nvSpPr>
        <p:spPr>
          <a:xfrm flipH="1">
            <a:off x="10195410" y="2905846"/>
            <a:ext cx="504633" cy="416291"/>
          </a:xfrm>
          <a:custGeom>
            <a:avLst/>
            <a:gdLst>
              <a:gd name="connsiteX0" fmla="*/ 1384251 w 3217557"/>
              <a:gd name="connsiteY0" fmla="*/ 661544 h 2702049"/>
              <a:gd name="connsiteX1" fmla="*/ 1574067 w 3217557"/>
              <a:gd name="connsiteY1" fmla="*/ 851360 h 2702049"/>
              <a:gd name="connsiteX2" fmla="*/ 1384251 w 3217557"/>
              <a:gd name="connsiteY2" fmla="*/ 1041176 h 2702049"/>
              <a:gd name="connsiteX3" fmla="*/ 1194435 w 3217557"/>
              <a:gd name="connsiteY3" fmla="*/ 851360 h 2702049"/>
              <a:gd name="connsiteX4" fmla="*/ 1384251 w 3217557"/>
              <a:gd name="connsiteY4" fmla="*/ 661544 h 2702049"/>
              <a:gd name="connsiteX5" fmla="*/ 1993421 w 3217557"/>
              <a:gd name="connsiteY5" fmla="*/ 661544 h 2702049"/>
              <a:gd name="connsiteX6" fmla="*/ 2183237 w 3217557"/>
              <a:gd name="connsiteY6" fmla="*/ 851360 h 2702049"/>
              <a:gd name="connsiteX7" fmla="*/ 1993421 w 3217557"/>
              <a:gd name="connsiteY7" fmla="*/ 1041176 h 2702049"/>
              <a:gd name="connsiteX8" fmla="*/ 1803605 w 3217557"/>
              <a:gd name="connsiteY8" fmla="*/ 851360 h 2702049"/>
              <a:gd name="connsiteX9" fmla="*/ 1993421 w 3217557"/>
              <a:gd name="connsiteY9" fmla="*/ 661544 h 2702049"/>
              <a:gd name="connsiteX10" fmla="*/ 2602591 w 3217557"/>
              <a:gd name="connsiteY10" fmla="*/ 661544 h 2702049"/>
              <a:gd name="connsiteX11" fmla="*/ 2792407 w 3217557"/>
              <a:gd name="connsiteY11" fmla="*/ 851360 h 2702049"/>
              <a:gd name="connsiteX12" fmla="*/ 2602591 w 3217557"/>
              <a:gd name="connsiteY12" fmla="*/ 1041176 h 2702049"/>
              <a:gd name="connsiteX13" fmla="*/ 2412775 w 3217557"/>
              <a:gd name="connsiteY13" fmla="*/ 851360 h 2702049"/>
              <a:gd name="connsiteX14" fmla="*/ 2602591 w 3217557"/>
              <a:gd name="connsiteY14" fmla="*/ 661544 h 2702049"/>
              <a:gd name="connsiteX15" fmla="*/ 677114 w 3217557"/>
              <a:gd name="connsiteY15" fmla="*/ 569491 h 2702049"/>
              <a:gd name="connsiteX16" fmla="*/ 330916 w 3217557"/>
              <a:gd name="connsiteY16" fmla="*/ 569491 h 2702049"/>
              <a:gd name="connsiteX17" fmla="*/ 0 w 3217557"/>
              <a:gd name="connsiteY17" fmla="*/ 900407 h 2702049"/>
              <a:gd name="connsiteX18" fmla="*/ 0 w 3217557"/>
              <a:gd name="connsiteY18" fmla="*/ 1952009 h 2702049"/>
              <a:gd name="connsiteX19" fmla="*/ 330916 w 3217557"/>
              <a:gd name="connsiteY19" fmla="*/ 2282925 h 2702049"/>
              <a:gd name="connsiteX20" fmla="*/ 711670 w 3217557"/>
              <a:gd name="connsiteY20" fmla="*/ 2282925 h 2702049"/>
              <a:gd name="connsiteX21" fmla="*/ 15770 w 3217557"/>
              <a:gd name="connsiteY21" fmla="*/ 2702049 h 2702049"/>
              <a:gd name="connsiteX22" fmla="*/ 1294529 w 3217557"/>
              <a:gd name="connsiteY22" fmla="*/ 2282925 h 2702049"/>
              <a:gd name="connsiteX23" fmla="*/ 2117356 w 3217557"/>
              <a:gd name="connsiteY23" fmla="*/ 2282925 h 2702049"/>
              <a:gd name="connsiteX24" fmla="*/ 2418395 w 3217557"/>
              <a:gd name="connsiteY24" fmla="*/ 2087951 h 2702049"/>
              <a:gd name="connsiteX25" fmla="*/ 1830857 w 3217557"/>
              <a:gd name="connsiteY25" fmla="*/ 1799347 h 2702049"/>
              <a:gd name="connsiteX26" fmla="*/ 1008030 w 3217557"/>
              <a:gd name="connsiteY26" fmla="*/ 1799347 h 2702049"/>
              <a:gd name="connsiteX27" fmla="*/ 677114 w 3217557"/>
              <a:gd name="connsiteY27" fmla="*/ 1468431 h 2702049"/>
              <a:gd name="connsiteX28" fmla="*/ 677114 w 3217557"/>
              <a:gd name="connsiteY28" fmla="*/ 569491 h 2702049"/>
              <a:gd name="connsiteX29" fmla="*/ 2886641 w 3217557"/>
              <a:gd name="connsiteY29" fmla="*/ 0 h 2702049"/>
              <a:gd name="connsiteX30" fmla="*/ 1100201 w 3217557"/>
              <a:gd name="connsiteY30" fmla="*/ 0 h 2702049"/>
              <a:gd name="connsiteX31" fmla="*/ 769285 w 3217557"/>
              <a:gd name="connsiteY31" fmla="*/ 330916 h 2702049"/>
              <a:gd name="connsiteX32" fmla="*/ 769285 w 3217557"/>
              <a:gd name="connsiteY32" fmla="*/ 1382518 h 2702049"/>
              <a:gd name="connsiteX33" fmla="*/ 1100201 w 3217557"/>
              <a:gd name="connsiteY33" fmla="*/ 1713434 h 2702049"/>
              <a:gd name="connsiteX34" fmla="*/ 1923028 w 3217557"/>
              <a:gd name="connsiteY34" fmla="*/ 1713434 h 2702049"/>
              <a:gd name="connsiteX35" fmla="*/ 3078958 w 3217557"/>
              <a:gd name="connsiteY35" fmla="*/ 2077967 h 2702049"/>
              <a:gd name="connsiteX36" fmla="*/ 2505887 w 3217557"/>
              <a:gd name="connsiteY36" fmla="*/ 1713434 h 2702049"/>
              <a:gd name="connsiteX37" fmla="*/ 2886641 w 3217557"/>
              <a:gd name="connsiteY37" fmla="*/ 1713434 h 2702049"/>
              <a:gd name="connsiteX38" fmla="*/ 3217557 w 3217557"/>
              <a:gd name="connsiteY38" fmla="*/ 1382518 h 2702049"/>
              <a:gd name="connsiteX39" fmla="*/ 3217557 w 3217557"/>
              <a:gd name="connsiteY39" fmla="*/ 330916 h 2702049"/>
              <a:gd name="connsiteX40" fmla="*/ 2886641 w 3217557"/>
              <a:gd name="connsiteY40" fmla="*/ 0 h 2702049"/>
              <a:gd name="connsiteX0" fmla="*/ 1384251 w 3217557"/>
              <a:gd name="connsiteY0" fmla="*/ 661544 h 2702049"/>
              <a:gd name="connsiteX1" fmla="*/ 1574067 w 3217557"/>
              <a:gd name="connsiteY1" fmla="*/ 851360 h 2702049"/>
              <a:gd name="connsiteX2" fmla="*/ 1384251 w 3217557"/>
              <a:gd name="connsiteY2" fmla="*/ 1041176 h 2702049"/>
              <a:gd name="connsiteX3" fmla="*/ 1194435 w 3217557"/>
              <a:gd name="connsiteY3" fmla="*/ 851360 h 2702049"/>
              <a:gd name="connsiteX4" fmla="*/ 1384251 w 3217557"/>
              <a:gd name="connsiteY4" fmla="*/ 661544 h 2702049"/>
              <a:gd name="connsiteX5" fmla="*/ 1993421 w 3217557"/>
              <a:gd name="connsiteY5" fmla="*/ 661544 h 2702049"/>
              <a:gd name="connsiteX6" fmla="*/ 2183237 w 3217557"/>
              <a:gd name="connsiteY6" fmla="*/ 851360 h 2702049"/>
              <a:gd name="connsiteX7" fmla="*/ 1993421 w 3217557"/>
              <a:gd name="connsiteY7" fmla="*/ 1041176 h 2702049"/>
              <a:gd name="connsiteX8" fmla="*/ 1803605 w 3217557"/>
              <a:gd name="connsiteY8" fmla="*/ 851360 h 2702049"/>
              <a:gd name="connsiteX9" fmla="*/ 1993421 w 3217557"/>
              <a:gd name="connsiteY9" fmla="*/ 661544 h 2702049"/>
              <a:gd name="connsiteX10" fmla="*/ 2602591 w 3217557"/>
              <a:gd name="connsiteY10" fmla="*/ 661544 h 2702049"/>
              <a:gd name="connsiteX11" fmla="*/ 2792407 w 3217557"/>
              <a:gd name="connsiteY11" fmla="*/ 851360 h 2702049"/>
              <a:gd name="connsiteX12" fmla="*/ 2602591 w 3217557"/>
              <a:gd name="connsiteY12" fmla="*/ 1041176 h 2702049"/>
              <a:gd name="connsiteX13" fmla="*/ 2412775 w 3217557"/>
              <a:gd name="connsiteY13" fmla="*/ 851360 h 2702049"/>
              <a:gd name="connsiteX14" fmla="*/ 2602591 w 3217557"/>
              <a:gd name="connsiteY14" fmla="*/ 661544 h 2702049"/>
              <a:gd name="connsiteX15" fmla="*/ 677114 w 3217557"/>
              <a:gd name="connsiteY15" fmla="*/ 569491 h 2702049"/>
              <a:gd name="connsiteX16" fmla="*/ 330916 w 3217557"/>
              <a:gd name="connsiteY16" fmla="*/ 569491 h 2702049"/>
              <a:gd name="connsiteX17" fmla="*/ 0 w 3217557"/>
              <a:gd name="connsiteY17" fmla="*/ 900407 h 2702049"/>
              <a:gd name="connsiteX18" fmla="*/ 0 w 3217557"/>
              <a:gd name="connsiteY18" fmla="*/ 1952009 h 2702049"/>
              <a:gd name="connsiteX19" fmla="*/ 330916 w 3217557"/>
              <a:gd name="connsiteY19" fmla="*/ 2282925 h 2702049"/>
              <a:gd name="connsiteX20" fmla="*/ 711670 w 3217557"/>
              <a:gd name="connsiteY20" fmla="*/ 2282925 h 2702049"/>
              <a:gd name="connsiteX21" fmla="*/ 15770 w 3217557"/>
              <a:gd name="connsiteY21" fmla="*/ 2702049 h 2702049"/>
              <a:gd name="connsiteX22" fmla="*/ 1294529 w 3217557"/>
              <a:gd name="connsiteY22" fmla="*/ 2282925 h 2702049"/>
              <a:gd name="connsiteX23" fmla="*/ 2117356 w 3217557"/>
              <a:gd name="connsiteY23" fmla="*/ 2282925 h 2702049"/>
              <a:gd name="connsiteX24" fmla="*/ 2418395 w 3217557"/>
              <a:gd name="connsiteY24" fmla="*/ 2087951 h 2702049"/>
              <a:gd name="connsiteX25" fmla="*/ 1830857 w 3217557"/>
              <a:gd name="connsiteY25" fmla="*/ 1799347 h 2702049"/>
              <a:gd name="connsiteX26" fmla="*/ 1008030 w 3217557"/>
              <a:gd name="connsiteY26" fmla="*/ 1799347 h 2702049"/>
              <a:gd name="connsiteX27" fmla="*/ 677114 w 3217557"/>
              <a:gd name="connsiteY27" fmla="*/ 1468431 h 2702049"/>
              <a:gd name="connsiteX28" fmla="*/ 677114 w 3217557"/>
              <a:gd name="connsiteY28" fmla="*/ 569491 h 2702049"/>
              <a:gd name="connsiteX29" fmla="*/ 2886641 w 3217557"/>
              <a:gd name="connsiteY29" fmla="*/ 0 h 2702049"/>
              <a:gd name="connsiteX30" fmla="*/ 1100201 w 3217557"/>
              <a:gd name="connsiteY30" fmla="*/ 0 h 2702049"/>
              <a:gd name="connsiteX31" fmla="*/ 769285 w 3217557"/>
              <a:gd name="connsiteY31" fmla="*/ 330916 h 2702049"/>
              <a:gd name="connsiteX32" fmla="*/ 769285 w 3217557"/>
              <a:gd name="connsiteY32" fmla="*/ 1382518 h 2702049"/>
              <a:gd name="connsiteX33" fmla="*/ 1100201 w 3217557"/>
              <a:gd name="connsiteY33" fmla="*/ 1713434 h 2702049"/>
              <a:gd name="connsiteX34" fmla="*/ 1923028 w 3217557"/>
              <a:gd name="connsiteY34" fmla="*/ 1713434 h 2702049"/>
              <a:gd name="connsiteX35" fmla="*/ 3078958 w 3217557"/>
              <a:gd name="connsiteY35" fmla="*/ 2077967 h 2702049"/>
              <a:gd name="connsiteX36" fmla="*/ 2505887 w 3217557"/>
              <a:gd name="connsiteY36" fmla="*/ 1713434 h 2702049"/>
              <a:gd name="connsiteX37" fmla="*/ 2886641 w 3217557"/>
              <a:gd name="connsiteY37" fmla="*/ 1713434 h 2702049"/>
              <a:gd name="connsiteX38" fmla="*/ 3217557 w 3217557"/>
              <a:gd name="connsiteY38" fmla="*/ 1382518 h 2702049"/>
              <a:gd name="connsiteX39" fmla="*/ 3217557 w 3217557"/>
              <a:gd name="connsiteY39" fmla="*/ 330916 h 2702049"/>
              <a:gd name="connsiteX40" fmla="*/ 2886641 w 3217557"/>
              <a:gd name="connsiteY40" fmla="*/ 0 h 2702049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3217557" h="2654282">
                <a:moveTo>
                  <a:pt x="1384251" y="661544"/>
                </a:moveTo>
                <a:cubicBezTo>
                  <a:pt x="1489083" y="661544"/>
                  <a:pt x="1574067" y="746528"/>
                  <a:pt x="1574067" y="851360"/>
                </a:cubicBezTo>
                <a:cubicBezTo>
                  <a:pt x="1574067" y="956192"/>
                  <a:pt x="1489083" y="1041176"/>
                  <a:pt x="1384251" y="1041176"/>
                </a:cubicBezTo>
                <a:cubicBezTo>
                  <a:pt x="1279419" y="1041176"/>
                  <a:pt x="1194435" y="956192"/>
                  <a:pt x="1194435" y="851360"/>
                </a:cubicBezTo>
                <a:cubicBezTo>
                  <a:pt x="1194435" y="746528"/>
                  <a:pt x="1279419" y="661544"/>
                  <a:pt x="1384251" y="661544"/>
                </a:cubicBezTo>
                <a:close/>
                <a:moveTo>
                  <a:pt x="1993421" y="661544"/>
                </a:moveTo>
                <a:cubicBezTo>
                  <a:pt x="2098253" y="661544"/>
                  <a:pt x="2183237" y="746528"/>
                  <a:pt x="2183237" y="851360"/>
                </a:cubicBezTo>
                <a:cubicBezTo>
                  <a:pt x="2183237" y="956192"/>
                  <a:pt x="2098253" y="1041176"/>
                  <a:pt x="1993421" y="1041176"/>
                </a:cubicBezTo>
                <a:cubicBezTo>
                  <a:pt x="1888589" y="1041176"/>
                  <a:pt x="1803605" y="956192"/>
                  <a:pt x="1803605" y="851360"/>
                </a:cubicBezTo>
                <a:cubicBezTo>
                  <a:pt x="1803605" y="746528"/>
                  <a:pt x="1888589" y="661544"/>
                  <a:pt x="1993421" y="661544"/>
                </a:cubicBezTo>
                <a:close/>
                <a:moveTo>
                  <a:pt x="2602591" y="661544"/>
                </a:moveTo>
                <a:cubicBezTo>
                  <a:pt x="2707423" y="661544"/>
                  <a:pt x="2792407" y="746528"/>
                  <a:pt x="2792407" y="851360"/>
                </a:cubicBezTo>
                <a:cubicBezTo>
                  <a:pt x="2792407" y="956192"/>
                  <a:pt x="2707423" y="1041176"/>
                  <a:pt x="2602591" y="1041176"/>
                </a:cubicBezTo>
                <a:cubicBezTo>
                  <a:pt x="2497759" y="1041176"/>
                  <a:pt x="2412775" y="956192"/>
                  <a:pt x="2412775" y="851360"/>
                </a:cubicBezTo>
                <a:cubicBezTo>
                  <a:pt x="2412775" y="746528"/>
                  <a:pt x="2497759" y="661544"/>
                  <a:pt x="2602591" y="661544"/>
                </a:cubicBezTo>
                <a:close/>
                <a:moveTo>
                  <a:pt x="677114" y="569491"/>
                </a:moveTo>
                <a:lnTo>
                  <a:pt x="330916" y="569491"/>
                </a:lnTo>
                <a:cubicBezTo>
                  <a:pt x="148156" y="569491"/>
                  <a:pt x="0" y="717647"/>
                  <a:pt x="0" y="900407"/>
                </a:cubicBezTo>
                <a:lnTo>
                  <a:pt x="0" y="1952009"/>
                </a:lnTo>
                <a:cubicBezTo>
                  <a:pt x="0" y="2134769"/>
                  <a:pt x="148156" y="2282925"/>
                  <a:pt x="330916" y="2282925"/>
                </a:cubicBezTo>
                <a:lnTo>
                  <a:pt x="711670" y="2282925"/>
                </a:lnTo>
                <a:cubicBezTo>
                  <a:pt x="639726" y="2394386"/>
                  <a:pt x="647101" y="2475544"/>
                  <a:pt x="275077" y="2654282"/>
                </a:cubicBezTo>
                <a:cubicBezTo>
                  <a:pt x="900998" y="2583693"/>
                  <a:pt x="998412" y="2552618"/>
                  <a:pt x="1294529" y="2282925"/>
                </a:cubicBezTo>
                <a:lnTo>
                  <a:pt x="2117356" y="2282925"/>
                </a:lnTo>
                <a:cubicBezTo>
                  <a:pt x="2251554" y="2282925"/>
                  <a:pt x="2367095" y="2203043"/>
                  <a:pt x="2418395" y="2087951"/>
                </a:cubicBezTo>
                <a:cubicBezTo>
                  <a:pt x="2205538" y="2022975"/>
                  <a:pt x="2032941" y="1932583"/>
                  <a:pt x="1830857" y="1799347"/>
                </a:cubicBezTo>
                <a:lnTo>
                  <a:pt x="1008030" y="1799347"/>
                </a:lnTo>
                <a:cubicBezTo>
                  <a:pt x="825270" y="1799347"/>
                  <a:pt x="677114" y="1651191"/>
                  <a:pt x="677114" y="1468431"/>
                </a:cubicBezTo>
                <a:lnTo>
                  <a:pt x="677114" y="569491"/>
                </a:lnTo>
                <a:close/>
                <a:moveTo>
                  <a:pt x="2886641" y="0"/>
                </a:moveTo>
                <a:lnTo>
                  <a:pt x="1100201" y="0"/>
                </a:lnTo>
                <a:cubicBezTo>
                  <a:pt x="917441" y="0"/>
                  <a:pt x="769285" y="148156"/>
                  <a:pt x="769285" y="330916"/>
                </a:cubicBezTo>
                <a:lnTo>
                  <a:pt x="769285" y="1382518"/>
                </a:lnTo>
                <a:cubicBezTo>
                  <a:pt x="769285" y="1565278"/>
                  <a:pt x="917441" y="1713434"/>
                  <a:pt x="1100201" y="1713434"/>
                </a:cubicBezTo>
                <a:lnTo>
                  <a:pt x="1923028" y="1713434"/>
                </a:lnTo>
                <a:cubicBezTo>
                  <a:pt x="2301032" y="1962656"/>
                  <a:pt x="2453037" y="2007378"/>
                  <a:pt x="3078958" y="2077967"/>
                </a:cubicBezTo>
                <a:cubicBezTo>
                  <a:pt x="2713759" y="1878758"/>
                  <a:pt x="2673367" y="1899957"/>
                  <a:pt x="2505887" y="1713434"/>
                </a:cubicBezTo>
                <a:lnTo>
                  <a:pt x="2886641" y="1713434"/>
                </a:lnTo>
                <a:cubicBezTo>
                  <a:pt x="3069401" y="1713434"/>
                  <a:pt x="3217557" y="1565278"/>
                  <a:pt x="3217557" y="1382518"/>
                </a:cubicBezTo>
                <a:lnTo>
                  <a:pt x="3217557" y="330916"/>
                </a:lnTo>
                <a:cubicBezTo>
                  <a:pt x="3217557" y="148156"/>
                  <a:pt x="3069401" y="0"/>
                  <a:pt x="2886641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157" name="Teardrop 1">
            <a:extLst>
              <a:ext uri="{FF2B5EF4-FFF2-40B4-BE49-F238E27FC236}">
                <a16:creationId xmlns:a16="http://schemas.microsoft.com/office/drawing/2014/main" id="{0083FFDE-79DF-0FFF-CB6F-33D4D7C4B927}"/>
              </a:ext>
            </a:extLst>
          </p:cNvPr>
          <p:cNvSpPr/>
          <p:nvPr/>
        </p:nvSpPr>
        <p:spPr>
          <a:xfrm rot="18805991">
            <a:off x="10219682" y="1891088"/>
            <a:ext cx="551843" cy="546086"/>
          </a:xfrm>
          <a:custGeom>
            <a:avLst/>
            <a:gdLst/>
            <a:ahLst/>
            <a:cxnLst/>
            <a:rect l="l" t="t" r="r" b="b"/>
            <a:pathLst>
              <a:path w="1807241" h="1788383">
                <a:moveTo>
                  <a:pt x="712876" y="1117592"/>
                </a:moveTo>
                <a:cubicBezTo>
                  <a:pt x="771173" y="1181828"/>
                  <a:pt x="811089" y="1255910"/>
                  <a:pt x="847925" y="1348018"/>
                </a:cubicBezTo>
                <a:cubicBezTo>
                  <a:pt x="814544" y="1418896"/>
                  <a:pt x="753893" y="1474052"/>
                  <a:pt x="679064" y="1498332"/>
                </a:cubicBezTo>
                <a:lnTo>
                  <a:pt x="308226" y="1106637"/>
                </a:lnTo>
                <a:cubicBezTo>
                  <a:pt x="336560" y="1033247"/>
                  <a:pt x="394949" y="975701"/>
                  <a:pt x="467546" y="946245"/>
                </a:cubicBezTo>
                <a:cubicBezTo>
                  <a:pt x="577903" y="998968"/>
                  <a:pt x="654580" y="1053357"/>
                  <a:pt x="712876" y="1117592"/>
                </a:cubicBezTo>
                <a:close/>
                <a:moveTo>
                  <a:pt x="1038527" y="398886"/>
                </a:moveTo>
                <a:lnTo>
                  <a:pt x="1405560" y="786562"/>
                </a:lnTo>
                <a:cubicBezTo>
                  <a:pt x="1374476" y="799049"/>
                  <a:pt x="1340402" y="804299"/>
                  <a:pt x="1305054" y="803332"/>
                </a:cubicBezTo>
                <a:lnTo>
                  <a:pt x="1008167" y="795212"/>
                </a:lnTo>
                <a:lnTo>
                  <a:pt x="1016288" y="498325"/>
                </a:lnTo>
                <a:cubicBezTo>
                  <a:pt x="1017255" y="462976"/>
                  <a:pt x="1024360" y="429240"/>
                  <a:pt x="1038527" y="398886"/>
                </a:cubicBezTo>
                <a:close/>
                <a:moveTo>
                  <a:pt x="1097925" y="218888"/>
                </a:moveTo>
                <a:cubicBezTo>
                  <a:pt x="992582" y="279303"/>
                  <a:pt x="921871" y="392886"/>
                  <a:pt x="921053" y="523256"/>
                </a:cubicBezTo>
                <a:lnTo>
                  <a:pt x="919136" y="828763"/>
                </a:lnTo>
                <a:lnTo>
                  <a:pt x="830924" y="915875"/>
                </a:lnTo>
                <a:lnTo>
                  <a:pt x="525417" y="913958"/>
                </a:lnTo>
                <a:cubicBezTo>
                  <a:pt x="403891" y="913196"/>
                  <a:pt x="296188" y="973343"/>
                  <a:pt x="234366" y="1067831"/>
                </a:cubicBezTo>
                <a:lnTo>
                  <a:pt x="710285" y="1570519"/>
                </a:lnTo>
                <a:cubicBezTo>
                  <a:pt x="811872" y="1510375"/>
                  <a:pt x="878808" y="1399439"/>
                  <a:pt x="879603" y="1272618"/>
                </a:cubicBezTo>
                <a:lnTo>
                  <a:pt x="881520" y="967111"/>
                </a:lnTo>
                <a:lnTo>
                  <a:pt x="969732" y="879999"/>
                </a:lnTo>
                <a:lnTo>
                  <a:pt x="1275239" y="881916"/>
                </a:lnTo>
                <a:cubicBezTo>
                  <a:pt x="1400271" y="882701"/>
                  <a:pt x="1510670" y="819011"/>
                  <a:pt x="1573529" y="721242"/>
                </a:cubicBezTo>
                <a:close/>
                <a:moveTo>
                  <a:pt x="1162945" y="27894"/>
                </a:moveTo>
                <a:lnTo>
                  <a:pt x="1782798" y="682611"/>
                </a:lnTo>
                <a:cubicBezTo>
                  <a:pt x="1816692" y="718411"/>
                  <a:pt x="1815147" y="774907"/>
                  <a:pt x="1779347" y="808801"/>
                </a:cubicBezTo>
                <a:cubicBezTo>
                  <a:pt x="1743547" y="842694"/>
                  <a:pt x="1687050" y="841149"/>
                  <a:pt x="1653157" y="805349"/>
                </a:cubicBezTo>
                <a:lnTo>
                  <a:pt x="1644015" y="795693"/>
                </a:lnTo>
                <a:cubicBezTo>
                  <a:pt x="1561789" y="910282"/>
                  <a:pt x="1426630" y="983636"/>
                  <a:pt x="1274606" y="982683"/>
                </a:cubicBezTo>
                <a:lnTo>
                  <a:pt x="980378" y="980836"/>
                </a:lnTo>
                <a:lnTo>
                  <a:pt x="980378" y="1270380"/>
                </a:lnTo>
                <a:cubicBezTo>
                  <a:pt x="980378" y="1427425"/>
                  <a:pt x="901198" y="1565976"/>
                  <a:pt x="779756" y="1647056"/>
                </a:cubicBezTo>
                <a:cubicBezTo>
                  <a:pt x="807405" y="1681913"/>
                  <a:pt x="803595" y="1732594"/>
                  <a:pt x="770486" y="1763941"/>
                </a:cubicBezTo>
                <a:cubicBezTo>
                  <a:pt x="734686" y="1797834"/>
                  <a:pt x="678189" y="1796289"/>
                  <a:pt x="644296" y="1760489"/>
                </a:cubicBezTo>
                <a:lnTo>
                  <a:pt x="24442" y="1105772"/>
                </a:lnTo>
                <a:cubicBezTo>
                  <a:pt x="-9451" y="1069973"/>
                  <a:pt x="-7906" y="1013476"/>
                  <a:pt x="27894" y="979583"/>
                </a:cubicBezTo>
                <a:cubicBezTo>
                  <a:pt x="63694" y="945689"/>
                  <a:pt x="120190" y="947235"/>
                  <a:pt x="154084" y="983034"/>
                </a:cubicBezTo>
                <a:lnTo>
                  <a:pt x="163237" y="992702"/>
                </a:lnTo>
                <a:cubicBezTo>
                  <a:pt x="244774" y="882877"/>
                  <a:pt x="375836" y="813180"/>
                  <a:pt x="523178" y="813180"/>
                </a:cubicBezTo>
                <a:lnTo>
                  <a:pt x="818460" y="813180"/>
                </a:lnTo>
                <a:lnTo>
                  <a:pt x="820284" y="522622"/>
                </a:lnTo>
                <a:cubicBezTo>
                  <a:pt x="821285" y="363119"/>
                  <a:pt x="903845" y="223207"/>
                  <a:pt x="1028952" y="143673"/>
                </a:cubicBezTo>
                <a:cubicBezTo>
                  <a:pt x="999689" y="108599"/>
                  <a:pt x="1002953" y="56445"/>
                  <a:pt x="1036755" y="24443"/>
                </a:cubicBezTo>
                <a:cubicBezTo>
                  <a:pt x="1072555" y="-9451"/>
                  <a:pt x="1129052" y="-7906"/>
                  <a:pt x="1162945" y="278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  <p:sp>
        <p:nvSpPr>
          <p:cNvPr id="158" name="Rectangle 130">
            <a:extLst>
              <a:ext uri="{FF2B5EF4-FFF2-40B4-BE49-F238E27FC236}">
                <a16:creationId xmlns:a16="http://schemas.microsoft.com/office/drawing/2014/main" id="{F9D30EA4-319C-5353-3F21-49AB06E10473}"/>
              </a:ext>
            </a:extLst>
          </p:cNvPr>
          <p:cNvSpPr/>
          <p:nvPr/>
        </p:nvSpPr>
        <p:spPr>
          <a:xfrm>
            <a:off x="11025810" y="1891154"/>
            <a:ext cx="544577" cy="547049"/>
          </a:xfrm>
          <a:custGeom>
            <a:avLst/>
            <a:gdLst/>
            <a:ahLst/>
            <a:cxnLst/>
            <a:rect l="l" t="t" r="r" b="b"/>
            <a:pathLst>
              <a:path w="371900" h="373588">
                <a:moveTo>
                  <a:pt x="297080" y="129105"/>
                </a:moveTo>
                <a:lnTo>
                  <a:pt x="284273" y="219737"/>
                </a:lnTo>
                <a:lnTo>
                  <a:pt x="305496" y="219737"/>
                </a:lnTo>
                <a:lnTo>
                  <a:pt x="333001" y="129105"/>
                </a:lnTo>
                <a:close/>
                <a:moveTo>
                  <a:pt x="228265" y="129105"/>
                </a:moveTo>
                <a:lnTo>
                  <a:pt x="228265" y="219737"/>
                </a:lnTo>
                <a:lnTo>
                  <a:pt x="250807" y="219737"/>
                </a:lnTo>
                <a:lnTo>
                  <a:pt x="263614" y="129105"/>
                </a:lnTo>
                <a:close/>
                <a:moveTo>
                  <a:pt x="157021" y="129105"/>
                </a:moveTo>
                <a:lnTo>
                  <a:pt x="175826" y="219737"/>
                </a:lnTo>
                <a:lnTo>
                  <a:pt x="195129" y="219737"/>
                </a:lnTo>
                <a:lnTo>
                  <a:pt x="195129" y="129105"/>
                </a:lnTo>
                <a:close/>
                <a:moveTo>
                  <a:pt x="93087" y="129105"/>
                </a:moveTo>
                <a:lnTo>
                  <a:pt x="117372" y="219737"/>
                </a:lnTo>
                <a:lnTo>
                  <a:pt x="141984" y="219737"/>
                </a:lnTo>
                <a:lnTo>
                  <a:pt x="123179" y="129105"/>
                </a:lnTo>
                <a:close/>
                <a:moveTo>
                  <a:pt x="58494" y="0"/>
                </a:moveTo>
                <a:lnTo>
                  <a:pt x="84208" y="95969"/>
                </a:lnTo>
                <a:lnTo>
                  <a:pt x="354346" y="95969"/>
                </a:lnTo>
                <a:lnTo>
                  <a:pt x="354346" y="97437"/>
                </a:lnTo>
                <a:cubicBezTo>
                  <a:pt x="356087" y="96136"/>
                  <a:pt x="357928" y="96353"/>
                  <a:pt x="359747" y="96905"/>
                </a:cubicBezTo>
                <a:lnTo>
                  <a:pt x="360371" y="97095"/>
                </a:lnTo>
                <a:cubicBezTo>
                  <a:pt x="368954" y="99700"/>
                  <a:pt x="373801" y="108770"/>
                  <a:pt x="371196" y="117354"/>
                </a:cubicBezTo>
                <a:lnTo>
                  <a:pt x="333339" y="242097"/>
                </a:lnTo>
                <a:cubicBezTo>
                  <a:pt x="331591" y="247858"/>
                  <a:pt x="326929" y="251935"/>
                  <a:pt x="321206" y="252122"/>
                </a:cubicBezTo>
                <a:lnTo>
                  <a:pt x="321206" y="252873"/>
                </a:lnTo>
                <a:lnTo>
                  <a:pt x="313576" y="252873"/>
                </a:lnTo>
                <a:cubicBezTo>
                  <a:pt x="313378" y="253010"/>
                  <a:pt x="313229" y="252967"/>
                  <a:pt x="313080" y="252922"/>
                </a:cubicBezTo>
                <a:lnTo>
                  <a:pt x="312919" y="252873"/>
                </a:lnTo>
                <a:lnTo>
                  <a:pt x="126251" y="252873"/>
                </a:lnTo>
                <a:lnTo>
                  <a:pt x="133971" y="281687"/>
                </a:lnTo>
                <a:lnTo>
                  <a:pt x="321075" y="281687"/>
                </a:lnTo>
                <a:lnTo>
                  <a:pt x="321075" y="314823"/>
                </a:lnTo>
                <a:lnTo>
                  <a:pt x="318480" y="314823"/>
                </a:lnTo>
                <a:cubicBezTo>
                  <a:pt x="329614" y="318311"/>
                  <a:pt x="336414" y="328969"/>
                  <a:pt x="336414" y="341215"/>
                </a:cubicBezTo>
                <a:cubicBezTo>
                  <a:pt x="336414" y="359094"/>
                  <a:pt x="321920" y="373588"/>
                  <a:pt x="304041" y="373588"/>
                </a:cubicBezTo>
                <a:cubicBezTo>
                  <a:pt x="286162" y="373588"/>
                  <a:pt x="271668" y="359094"/>
                  <a:pt x="271668" y="341215"/>
                </a:cubicBezTo>
                <a:cubicBezTo>
                  <a:pt x="271668" y="328969"/>
                  <a:pt x="278468" y="318311"/>
                  <a:pt x="289602" y="314823"/>
                </a:cubicBezTo>
                <a:lnTo>
                  <a:pt x="142850" y="314823"/>
                </a:lnTo>
                <a:lnTo>
                  <a:pt x="143397" y="316865"/>
                </a:lnTo>
                <a:cubicBezTo>
                  <a:pt x="151629" y="321811"/>
                  <a:pt x="156401" y="330956"/>
                  <a:pt x="156401" y="341215"/>
                </a:cubicBezTo>
                <a:cubicBezTo>
                  <a:pt x="156401" y="359094"/>
                  <a:pt x="141907" y="373588"/>
                  <a:pt x="124028" y="373588"/>
                </a:cubicBezTo>
                <a:cubicBezTo>
                  <a:pt x="106149" y="373588"/>
                  <a:pt x="91655" y="359094"/>
                  <a:pt x="91655" y="341215"/>
                </a:cubicBezTo>
                <a:cubicBezTo>
                  <a:pt x="91655" y="329356"/>
                  <a:pt x="98032" y="318986"/>
                  <a:pt x="108649" y="315212"/>
                </a:cubicBezTo>
                <a:lnTo>
                  <a:pt x="33542" y="34909"/>
                </a:lnTo>
                <a:lnTo>
                  <a:pt x="0" y="34909"/>
                </a:lnTo>
                <a:lnTo>
                  <a:pt x="0" y="1773"/>
                </a:lnTo>
                <a:lnTo>
                  <a:pt x="51879" y="1773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  <p:sp>
        <p:nvSpPr>
          <p:cNvPr id="159" name="Right Triangle 17">
            <a:extLst>
              <a:ext uri="{FF2B5EF4-FFF2-40B4-BE49-F238E27FC236}">
                <a16:creationId xmlns:a16="http://schemas.microsoft.com/office/drawing/2014/main" id="{FF194214-6230-8993-7D00-3AAFD7592E4B}"/>
              </a:ext>
            </a:extLst>
          </p:cNvPr>
          <p:cNvSpPr>
            <a:spLocks noChangeAspect="1"/>
          </p:cNvSpPr>
          <p:nvPr/>
        </p:nvSpPr>
        <p:spPr>
          <a:xfrm>
            <a:off x="9456463" y="4929766"/>
            <a:ext cx="478148" cy="569324"/>
          </a:xfrm>
          <a:custGeom>
            <a:avLst/>
            <a:gdLst/>
            <a:ahLst/>
            <a:cxnLst/>
            <a:rect l="l" t="t" r="r" b="b"/>
            <a:pathLst>
              <a:path w="2721114" h="3240000">
                <a:moveTo>
                  <a:pt x="1999321" y="2603448"/>
                </a:moveTo>
                <a:lnTo>
                  <a:pt x="1999321" y="2772810"/>
                </a:lnTo>
                <a:lnTo>
                  <a:pt x="2528507" y="2772810"/>
                </a:lnTo>
                <a:lnTo>
                  <a:pt x="2528507" y="2603448"/>
                </a:lnTo>
                <a:close/>
                <a:moveTo>
                  <a:pt x="2263914" y="2230929"/>
                </a:moveTo>
                <a:cubicBezTo>
                  <a:pt x="2516419" y="2230929"/>
                  <a:pt x="2721114" y="2435624"/>
                  <a:pt x="2721114" y="2688129"/>
                </a:cubicBezTo>
                <a:cubicBezTo>
                  <a:pt x="2721114" y="2940634"/>
                  <a:pt x="2516419" y="3145329"/>
                  <a:pt x="2263914" y="3145329"/>
                </a:cubicBezTo>
                <a:cubicBezTo>
                  <a:pt x="2011409" y="3145329"/>
                  <a:pt x="1806714" y="2940634"/>
                  <a:pt x="1806714" y="2688129"/>
                </a:cubicBezTo>
                <a:cubicBezTo>
                  <a:pt x="1806714" y="2435624"/>
                  <a:pt x="2011409" y="2230929"/>
                  <a:pt x="2263914" y="2230929"/>
                </a:cubicBezTo>
                <a:close/>
                <a:moveTo>
                  <a:pt x="1576134" y="17032"/>
                </a:moveTo>
                <a:lnTo>
                  <a:pt x="2276728" y="17032"/>
                </a:lnTo>
                <a:lnTo>
                  <a:pt x="2276728" y="17033"/>
                </a:lnTo>
                <a:lnTo>
                  <a:pt x="1576135" y="17033"/>
                </a:lnTo>
                <a:close/>
                <a:moveTo>
                  <a:pt x="0" y="17032"/>
                </a:moveTo>
                <a:lnTo>
                  <a:pt x="1321887" y="17032"/>
                </a:lnTo>
                <a:lnTo>
                  <a:pt x="1321887" y="996125"/>
                </a:lnTo>
                <a:lnTo>
                  <a:pt x="2276728" y="996125"/>
                </a:lnTo>
                <a:lnTo>
                  <a:pt x="2276728" y="2160187"/>
                </a:lnTo>
                <a:cubicBezTo>
                  <a:pt x="1979345" y="2161001"/>
                  <a:pt x="1738579" y="2402384"/>
                  <a:pt x="1738579" y="2700000"/>
                </a:cubicBezTo>
                <a:cubicBezTo>
                  <a:pt x="1738579" y="2997617"/>
                  <a:pt x="1979345" y="3238999"/>
                  <a:pt x="2276728" y="3239814"/>
                </a:cubicBezTo>
                <a:lnTo>
                  <a:pt x="2276728" y="3240000"/>
                </a:lnTo>
                <a:lnTo>
                  <a:pt x="0" y="3240000"/>
                </a:lnTo>
                <a:close/>
                <a:moveTo>
                  <a:pt x="1436085" y="0"/>
                </a:moveTo>
                <a:lnTo>
                  <a:pt x="2287664" y="888809"/>
                </a:lnTo>
                <a:lnTo>
                  <a:pt x="1436085" y="888809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60" name="Right Triangle 17">
            <a:extLst>
              <a:ext uri="{FF2B5EF4-FFF2-40B4-BE49-F238E27FC236}">
                <a16:creationId xmlns:a16="http://schemas.microsoft.com/office/drawing/2014/main" id="{2F232099-F2F0-F8F2-DA68-57A18604591B}"/>
              </a:ext>
            </a:extLst>
          </p:cNvPr>
          <p:cNvSpPr>
            <a:spLocks noChangeAspect="1"/>
          </p:cNvSpPr>
          <p:nvPr/>
        </p:nvSpPr>
        <p:spPr>
          <a:xfrm>
            <a:off x="8581421" y="4929766"/>
            <a:ext cx="478148" cy="569324"/>
          </a:xfrm>
          <a:custGeom>
            <a:avLst/>
            <a:gdLst/>
            <a:ahLst/>
            <a:cxnLst/>
            <a:rect l="l" t="t" r="r" b="b"/>
            <a:pathLst>
              <a:path w="2721114" h="3240000">
                <a:moveTo>
                  <a:pt x="2179233" y="2431577"/>
                </a:moveTo>
                <a:lnTo>
                  <a:pt x="2179233" y="2611489"/>
                </a:lnTo>
                <a:lnTo>
                  <a:pt x="1999321" y="2611489"/>
                </a:lnTo>
                <a:lnTo>
                  <a:pt x="1999321" y="2780851"/>
                </a:lnTo>
                <a:lnTo>
                  <a:pt x="2179233" y="2780851"/>
                </a:lnTo>
                <a:lnTo>
                  <a:pt x="2179233" y="2960763"/>
                </a:lnTo>
                <a:lnTo>
                  <a:pt x="2348595" y="2960763"/>
                </a:lnTo>
                <a:lnTo>
                  <a:pt x="2348595" y="2780851"/>
                </a:lnTo>
                <a:lnTo>
                  <a:pt x="2528507" y="2780851"/>
                </a:lnTo>
                <a:lnTo>
                  <a:pt x="2528507" y="2611489"/>
                </a:lnTo>
                <a:lnTo>
                  <a:pt x="2348595" y="2611489"/>
                </a:lnTo>
                <a:lnTo>
                  <a:pt x="2348595" y="2431577"/>
                </a:lnTo>
                <a:close/>
                <a:moveTo>
                  <a:pt x="2263914" y="2238970"/>
                </a:moveTo>
                <a:cubicBezTo>
                  <a:pt x="2516419" y="2238970"/>
                  <a:pt x="2721114" y="2443665"/>
                  <a:pt x="2721114" y="2696170"/>
                </a:cubicBezTo>
                <a:cubicBezTo>
                  <a:pt x="2721114" y="2948675"/>
                  <a:pt x="2516419" y="3153370"/>
                  <a:pt x="2263914" y="3153370"/>
                </a:cubicBezTo>
                <a:cubicBezTo>
                  <a:pt x="2011409" y="3153370"/>
                  <a:pt x="1806714" y="2948675"/>
                  <a:pt x="1806714" y="2696170"/>
                </a:cubicBezTo>
                <a:cubicBezTo>
                  <a:pt x="1806714" y="2443665"/>
                  <a:pt x="2011409" y="2238970"/>
                  <a:pt x="2263914" y="2238970"/>
                </a:cubicBezTo>
                <a:close/>
                <a:moveTo>
                  <a:pt x="1576134" y="17032"/>
                </a:moveTo>
                <a:lnTo>
                  <a:pt x="2276728" y="17032"/>
                </a:lnTo>
                <a:lnTo>
                  <a:pt x="2276728" y="17033"/>
                </a:lnTo>
                <a:lnTo>
                  <a:pt x="1576135" y="17033"/>
                </a:lnTo>
                <a:close/>
                <a:moveTo>
                  <a:pt x="0" y="17032"/>
                </a:moveTo>
                <a:lnTo>
                  <a:pt x="1321887" y="17032"/>
                </a:lnTo>
                <a:lnTo>
                  <a:pt x="1321887" y="996125"/>
                </a:lnTo>
                <a:lnTo>
                  <a:pt x="2276728" y="996125"/>
                </a:lnTo>
                <a:lnTo>
                  <a:pt x="2276728" y="2160187"/>
                </a:lnTo>
                <a:cubicBezTo>
                  <a:pt x="1979345" y="2161001"/>
                  <a:pt x="1738579" y="2402384"/>
                  <a:pt x="1738579" y="2700000"/>
                </a:cubicBezTo>
                <a:cubicBezTo>
                  <a:pt x="1738579" y="2997617"/>
                  <a:pt x="1979345" y="3238999"/>
                  <a:pt x="2276728" y="3239814"/>
                </a:cubicBezTo>
                <a:lnTo>
                  <a:pt x="2276728" y="3240000"/>
                </a:lnTo>
                <a:lnTo>
                  <a:pt x="0" y="3240000"/>
                </a:lnTo>
                <a:close/>
                <a:moveTo>
                  <a:pt x="1436085" y="0"/>
                </a:moveTo>
                <a:lnTo>
                  <a:pt x="2287664" y="888809"/>
                </a:lnTo>
                <a:lnTo>
                  <a:pt x="1436085" y="888809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61" name="Right Triangle 17">
            <a:extLst>
              <a:ext uri="{FF2B5EF4-FFF2-40B4-BE49-F238E27FC236}">
                <a16:creationId xmlns:a16="http://schemas.microsoft.com/office/drawing/2014/main" id="{76481285-DBA5-EBAE-8CDB-9F7EBA135CA0}"/>
              </a:ext>
            </a:extLst>
          </p:cNvPr>
          <p:cNvSpPr>
            <a:spLocks noChangeAspect="1"/>
          </p:cNvSpPr>
          <p:nvPr/>
        </p:nvSpPr>
        <p:spPr>
          <a:xfrm>
            <a:off x="10331505" y="4929766"/>
            <a:ext cx="478148" cy="569324"/>
          </a:xfrm>
          <a:custGeom>
            <a:avLst/>
            <a:gdLst/>
            <a:ahLst/>
            <a:cxnLst/>
            <a:rect l="l" t="t" r="r" b="b"/>
            <a:pathLst>
              <a:path w="2721114" h="3240000">
                <a:moveTo>
                  <a:pt x="2136698" y="2449196"/>
                </a:moveTo>
                <a:lnTo>
                  <a:pt x="2016940" y="2568954"/>
                </a:lnTo>
                <a:lnTo>
                  <a:pt x="2144156" y="2696170"/>
                </a:lnTo>
                <a:lnTo>
                  <a:pt x="2016940" y="2823386"/>
                </a:lnTo>
                <a:lnTo>
                  <a:pt x="2136698" y="2943144"/>
                </a:lnTo>
                <a:lnTo>
                  <a:pt x="2263914" y="2815928"/>
                </a:lnTo>
                <a:lnTo>
                  <a:pt x="2391130" y="2943144"/>
                </a:lnTo>
                <a:lnTo>
                  <a:pt x="2510888" y="2823386"/>
                </a:lnTo>
                <a:lnTo>
                  <a:pt x="2383672" y="2696170"/>
                </a:lnTo>
                <a:lnTo>
                  <a:pt x="2510888" y="2568954"/>
                </a:lnTo>
                <a:lnTo>
                  <a:pt x="2391130" y="2449196"/>
                </a:lnTo>
                <a:lnTo>
                  <a:pt x="2263914" y="2576412"/>
                </a:lnTo>
                <a:close/>
                <a:moveTo>
                  <a:pt x="2263914" y="2238970"/>
                </a:moveTo>
                <a:cubicBezTo>
                  <a:pt x="2516419" y="2238970"/>
                  <a:pt x="2721114" y="2443665"/>
                  <a:pt x="2721114" y="2696170"/>
                </a:cubicBezTo>
                <a:cubicBezTo>
                  <a:pt x="2721114" y="2948675"/>
                  <a:pt x="2516419" y="3153370"/>
                  <a:pt x="2263914" y="3153370"/>
                </a:cubicBezTo>
                <a:cubicBezTo>
                  <a:pt x="2011409" y="3153370"/>
                  <a:pt x="1806714" y="2948675"/>
                  <a:pt x="1806714" y="2696170"/>
                </a:cubicBezTo>
                <a:cubicBezTo>
                  <a:pt x="1806714" y="2443665"/>
                  <a:pt x="2011409" y="2238970"/>
                  <a:pt x="2263914" y="2238970"/>
                </a:cubicBezTo>
                <a:close/>
                <a:moveTo>
                  <a:pt x="1576134" y="17032"/>
                </a:moveTo>
                <a:lnTo>
                  <a:pt x="2276728" y="17032"/>
                </a:lnTo>
                <a:lnTo>
                  <a:pt x="2276728" y="17033"/>
                </a:lnTo>
                <a:lnTo>
                  <a:pt x="1576135" y="17033"/>
                </a:lnTo>
                <a:close/>
                <a:moveTo>
                  <a:pt x="0" y="17032"/>
                </a:moveTo>
                <a:lnTo>
                  <a:pt x="1321887" y="17032"/>
                </a:lnTo>
                <a:lnTo>
                  <a:pt x="1321887" y="996125"/>
                </a:lnTo>
                <a:lnTo>
                  <a:pt x="2276728" y="996125"/>
                </a:lnTo>
                <a:lnTo>
                  <a:pt x="2276728" y="2160187"/>
                </a:lnTo>
                <a:cubicBezTo>
                  <a:pt x="1979345" y="2161001"/>
                  <a:pt x="1738579" y="2402384"/>
                  <a:pt x="1738579" y="2700000"/>
                </a:cubicBezTo>
                <a:cubicBezTo>
                  <a:pt x="1738579" y="2997617"/>
                  <a:pt x="1979345" y="3238999"/>
                  <a:pt x="2276728" y="3239814"/>
                </a:cubicBezTo>
                <a:lnTo>
                  <a:pt x="2276728" y="3240000"/>
                </a:lnTo>
                <a:lnTo>
                  <a:pt x="0" y="3240000"/>
                </a:lnTo>
                <a:close/>
                <a:moveTo>
                  <a:pt x="1436085" y="0"/>
                </a:moveTo>
                <a:lnTo>
                  <a:pt x="2287664" y="888809"/>
                </a:lnTo>
                <a:lnTo>
                  <a:pt x="1436085" y="888809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62" name="Oval 44">
            <a:extLst>
              <a:ext uri="{FF2B5EF4-FFF2-40B4-BE49-F238E27FC236}">
                <a16:creationId xmlns:a16="http://schemas.microsoft.com/office/drawing/2014/main" id="{6C95FD94-1468-2E85-6234-14BADCCDCC84}"/>
              </a:ext>
            </a:extLst>
          </p:cNvPr>
          <p:cNvSpPr>
            <a:spLocks noChangeAspect="1"/>
          </p:cNvSpPr>
          <p:nvPr/>
        </p:nvSpPr>
        <p:spPr>
          <a:xfrm>
            <a:off x="11206546" y="4929766"/>
            <a:ext cx="478148" cy="569324"/>
          </a:xfrm>
          <a:custGeom>
            <a:avLst/>
            <a:gdLst/>
            <a:ahLst/>
            <a:cxnLst/>
            <a:rect l="l" t="t" r="r" b="b"/>
            <a:pathLst>
              <a:path w="2721114" h="3240000">
                <a:moveTo>
                  <a:pt x="2519839" y="2469622"/>
                </a:moveTo>
                <a:lnTo>
                  <a:pt x="2201779" y="2787682"/>
                </a:lnTo>
                <a:lnTo>
                  <a:pt x="2003023" y="2588926"/>
                </a:lnTo>
                <a:lnTo>
                  <a:pt x="1901669" y="2690281"/>
                </a:lnTo>
                <a:lnTo>
                  <a:pt x="2203868" y="2992480"/>
                </a:lnTo>
                <a:lnTo>
                  <a:pt x="2305222" y="2891125"/>
                </a:lnTo>
                <a:lnTo>
                  <a:pt x="2303133" y="2889037"/>
                </a:lnTo>
                <a:lnTo>
                  <a:pt x="2621194" y="2570977"/>
                </a:lnTo>
                <a:close/>
                <a:moveTo>
                  <a:pt x="2263914" y="2238970"/>
                </a:moveTo>
                <a:cubicBezTo>
                  <a:pt x="2516419" y="2238970"/>
                  <a:pt x="2721114" y="2443665"/>
                  <a:pt x="2721114" y="2696170"/>
                </a:cubicBezTo>
                <a:cubicBezTo>
                  <a:pt x="2721114" y="2948675"/>
                  <a:pt x="2516419" y="3153370"/>
                  <a:pt x="2263914" y="3153370"/>
                </a:cubicBezTo>
                <a:cubicBezTo>
                  <a:pt x="2011409" y="3153370"/>
                  <a:pt x="1806714" y="2948675"/>
                  <a:pt x="1806714" y="2696170"/>
                </a:cubicBezTo>
                <a:cubicBezTo>
                  <a:pt x="1806714" y="2443665"/>
                  <a:pt x="2011409" y="2238970"/>
                  <a:pt x="2263914" y="2238970"/>
                </a:cubicBezTo>
                <a:close/>
                <a:moveTo>
                  <a:pt x="1576134" y="17032"/>
                </a:moveTo>
                <a:lnTo>
                  <a:pt x="2276728" y="17032"/>
                </a:lnTo>
                <a:lnTo>
                  <a:pt x="2276728" y="17033"/>
                </a:lnTo>
                <a:lnTo>
                  <a:pt x="1576135" y="17033"/>
                </a:lnTo>
                <a:close/>
                <a:moveTo>
                  <a:pt x="0" y="17032"/>
                </a:moveTo>
                <a:lnTo>
                  <a:pt x="1321887" y="17032"/>
                </a:lnTo>
                <a:lnTo>
                  <a:pt x="1321887" y="996125"/>
                </a:lnTo>
                <a:lnTo>
                  <a:pt x="2276728" y="996125"/>
                </a:lnTo>
                <a:lnTo>
                  <a:pt x="2276728" y="2160187"/>
                </a:lnTo>
                <a:cubicBezTo>
                  <a:pt x="1979345" y="2161001"/>
                  <a:pt x="1738579" y="2402384"/>
                  <a:pt x="1738579" y="2700000"/>
                </a:cubicBezTo>
                <a:cubicBezTo>
                  <a:pt x="1738579" y="2997617"/>
                  <a:pt x="1979345" y="3238999"/>
                  <a:pt x="2276728" y="3239814"/>
                </a:cubicBezTo>
                <a:lnTo>
                  <a:pt x="2276728" y="3240000"/>
                </a:lnTo>
                <a:lnTo>
                  <a:pt x="0" y="3240000"/>
                </a:lnTo>
                <a:close/>
                <a:moveTo>
                  <a:pt x="1436085" y="0"/>
                </a:moveTo>
                <a:lnTo>
                  <a:pt x="2287664" y="888809"/>
                </a:lnTo>
                <a:lnTo>
                  <a:pt x="1436085" y="888809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</p:spTree>
    <p:extLst>
      <p:ext uri="{BB962C8B-B14F-4D97-AF65-F5344CB8AC3E}">
        <p14:creationId xmlns:p14="http://schemas.microsoft.com/office/powerpoint/2010/main" val="387623142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" name="Text Placeholder 1">
            <a:extLst>
              <a:ext uri="{FF2B5EF4-FFF2-40B4-BE49-F238E27FC236}">
                <a16:creationId xmlns:a16="http://schemas.microsoft.com/office/drawing/2014/main" id="{53C31407-9C9A-A937-4454-E493557AFA32}"/>
              </a:ext>
            </a:extLst>
          </p:cNvPr>
          <p:cNvSpPr txBox="1">
            <a:spLocks/>
          </p:cNvSpPr>
          <p:nvPr/>
        </p:nvSpPr>
        <p:spPr>
          <a:xfrm>
            <a:off x="2970400" y="579515"/>
            <a:ext cx="9221600" cy="543181"/>
          </a:xfrm>
          <a:prstGeom prst="rect">
            <a:avLst/>
          </a:prstGeom>
        </p:spPr>
        <p:txBody>
          <a:bodyPr anchor="ctr" anchorCtr="1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buNone/>
            </a:pPr>
            <a:r>
              <a:rPr lang="fa-IR" sz="4800" dirty="0">
                <a:latin typeface="Arial"/>
                <a:cs typeface="B Nazanin" panose="00000700000000000000" pitchFamily="2" charset="-78"/>
              </a:rPr>
              <a:t>مجموعه آیکون های کاملاً قابل ویرایش</a:t>
            </a:r>
            <a:r>
              <a:rPr lang="fa-IR" sz="4800" dirty="0">
                <a:solidFill>
                  <a:schemeClr val="bg1"/>
                </a:solidFill>
                <a:latin typeface="Arial"/>
                <a:cs typeface="B Nazanin" panose="00000700000000000000" pitchFamily="2" charset="-78"/>
              </a:rPr>
              <a:t>: </a:t>
            </a:r>
            <a:r>
              <a:rPr lang="en-US" sz="4800" dirty="0">
                <a:solidFill>
                  <a:schemeClr val="bg1"/>
                </a:solidFill>
                <a:latin typeface="Arial"/>
                <a:cs typeface="B Nazanin" panose="00000700000000000000" pitchFamily="2" charset="-78"/>
              </a:rPr>
              <a:t>B</a:t>
            </a:r>
          </a:p>
        </p:txBody>
      </p:sp>
      <p:sp>
        <p:nvSpPr>
          <p:cNvPr id="263" name="Freeform 47">
            <a:extLst>
              <a:ext uri="{FF2B5EF4-FFF2-40B4-BE49-F238E27FC236}">
                <a16:creationId xmlns:a16="http://schemas.microsoft.com/office/drawing/2014/main" id="{59988783-1D80-CC33-8FD6-C84913854AD1}"/>
              </a:ext>
            </a:extLst>
          </p:cNvPr>
          <p:cNvSpPr>
            <a:spLocks noChangeAspect="1"/>
          </p:cNvSpPr>
          <p:nvPr/>
        </p:nvSpPr>
        <p:spPr>
          <a:xfrm>
            <a:off x="4430860" y="1410562"/>
            <a:ext cx="530134" cy="529812"/>
          </a:xfrm>
          <a:custGeom>
            <a:avLst/>
            <a:gdLst>
              <a:gd name="connsiteX0" fmla="*/ 790984 w 1901727"/>
              <a:gd name="connsiteY0" fmla="*/ 0 h 1985875"/>
              <a:gd name="connsiteX1" fmla="*/ 790984 w 1901727"/>
              <a:gd name="connsiteY1" fmla="*/ 0 h 1985875"/>
              <a:gd name="connsiteX2" fmla="*/ 1026596 w 1901727"/>
              <a:gd name="connsiteY2" fmla="*/ 5610 h 1985875"/>
              <a:gd name="connsiteX3" fmla="*/ 1020986 w 1901727"/>
              <a:gd name="connsiteY3" fmla="*/ 493664 h 1985875"/>
              <a:gd name="connsiteX4" fmla="*/ 1172451 w 1901727"/>
              <a:gd name="connsiteY4" fmla="*/ 605860 h 1985875"/>
              <a:gd name="connsiteX5" fmla="*/ 1357575 w 1901727"/>
              <a:gd name="connsiteY5" fmla="*/ 403907 h 1985875"/>
              <a:gd name="connsiteX6" fmla="*/ 1901727 w 1901727"/>
              <a:gd name="connsiteY6" fmla="*/ 1924167 h 1985875"/>
              <a:gd name="connsiteX7" fmla="*/ 992937 w 1901727"/>
              <a:gd name="connsiteY7" fmla="*/ 1480991 h 1985875"/>
              <a:gd name="connsiteX8" fmla="*/ 1054645 w 1901727"/>
              <a:gd name="connsiteY8" fmla="*/ 1121963 h 1985875"/>
              <a:gd name="connsiteX9" fmla="*/ 1088304 w 1901727"/>
              <a:gd name="connsiteY9" fmla="*/ 757325 h 1985875"/>
              <a:gd name="connsiteX10" fmla="*/ 925619 w 1901727"/>
              <a:gd name="connsiteY10" fmla="*/ 633909 h 1985875"/>
              <a:gd name="connsiteX11" fmla="*/ 729276 w 1901727"/>
              <a:gd name="connsiteY11" fmla="*/ 751715 h 1985875"/>
              <a:gd name="connsiteX12" fmla="*/ 740495 w 1901727"/>
              <a:gd name="connsiteY12" fmla="*/ 1161232 h 1985875"/>
              <a:gd name="connsiteX13" fmla="*/ 785374 w 1901727"/>
              <a:gd name="connsiteY13" fmla="*/ 1509040 h 1985875"/>
              <a:gd name="connsiteX14" fmla="*/ 0 w 1901727"/>
              <a:gd name="connsiteY14" fmla="*/ 1985875 h 1985875"/>
              <a:gd name="connsiteX15" fmla="*/ 437565 w 1901727"/>
              <a:gd name="connsiteY15" fmla="*/ 387077 h 1985875"/>
              <a:gd name="connsiteX16" fmla="*/ 650738 w 1901727"/>
              <a:gd name="connsiteY16" fmla="*/ 611470 h 1985875"/>
              <a:gd name="connsiteX17" fmla="*/ 813423 w 1901727"/>
              <a:gd name="connsiteY17" fmla="*/ 499274 h 1985875"/>
              <a:gd name="connsiteX18" fmla="*/ 790984 w 1901727"/>
              <a:gd name="connsiteY18" fmla="*/ 0 h 1985875"/>
              <a:gd name="connsiteX0" fmla="*/ 790984 w 1901727"/>
              <a:gd name="connsiteY0" fmla="*/ 0 h 1985875"/>
              <a:gd name="connsiteX1" fmla="*/ 790984 w 1901727"/>
              <a:gd name="connsiteY1" fmla="*/ 0 h 1985875"/>
              <a:gd name="connsiteX2" fmla="*/ 1026596 w 1901727"/>
              <a:gd name="connsiteY2" fmla="*/ 5610 h 1985875"/>
              <a:gd name="connsiteX3" fmla="*/ 1020986 w 1901727"/>
              <a:gd name="connsiteY3" fmla="*/ 493664 h 1985875"/>
              <a:gd name="connsiteX4" fmla="*/ 1172451 w 1901727"/>
              <a:gd name="connsiteY4" fmla="*/ 605860 h 1985875"/>
              <a:gd name="connsiteX5" fmla="*/ 1357575 w 1901727"/>
              <a:gd name="connsiteY5" fmla="*/ 403907 h 1985875"/>
              <a:gd name="connsiteX6" fmla="*/ 1901727 w 1901727"/>
              <a:gd name="connsiteY6" fmla="*/ 1924167 h 1985875"/>
              <a:gd name="connsiteX7" fmla="*/ 992937 w 1901727"/>
              <a:gd name="connsiteY7" fmla="*/ 1480991 h 1985875"/>
              <a:gd name="connsiteX8" fmla="*/ 1054645 w 1901727"/>
              <a:gd name="connsiteY8" fmla="*/ 1121963 h 1985875"/>
              <a:gd name="connsiteX9" fmla="*/ 1088304 w 1901727"/>
              <a:gd name="connsiteY9" fmla="*/ 757325 h 1985875"/>
              <a:gd name="connsiteX10" fmla="*/ 920009 w 1901727"/>
              <a:gd name="connsiteY10" fmla="*/ 611470 h 1985875"/>
              <a:gd name="connsiteX11" fmla="*/ 729276 w 1901727"/>
              <a:gd name="connsiteY11" fmla="*/ 751715 h 1985875"/>
              <a:gd name="connsiteX12" fmla="*/ 740495 w 1901727"/>
              <a:gd name="connsiteY12" fmla="*/ 1161232 h 1985875"/>
              <a:gd name="connsiteX13" fmla="*/ 785374 w 1901727"/>
              <a:gd name="connsiteY13" fmla="*/ 1509040 h 1985875"/>
              <a:gd name="connsiteX14" fmla="*/ 0 w 1901727"/>
              <a:gd name="connsiteY14" fmla="*/ 1985875 h 1985875"/>
              <a:gd name="connsiteX15" fmla="*/ 437565 w 1901727"/>
              <a:gd name="connsiteY15" fmla="*/ 387077 h 1985875"/>
              <a:gd name="connsiteX16" fmla="*/ 650738 w 1901727"/>
              <a:gd name="connsiteY16" fmla="*/ 611470 h 1985875"/>
              <a:gd name="connsiteX17" fmla="*/ 813423 w 1901727"/>
              <a:gd name="connsiteY17" fmla="*/ 499274 h 1985875"/>
              <a:gd name="connsiteX18" fmla="*/ 790984 w 1901727"/>
              <a:gd name="connsiteY18" fmla="*/ 0 h 1985875"/>
              <a:gd name="connsiteX0" fmla="*/ 790984 w 1901727"/>
              <a:gd name="connsiteY0" fmla="*/ 0 h 1985875"/>
              <a:gd name="connsiteX1" fmla="*/ 790984 w 1901727"/>
              <a:gd name="connsiteY1" fmla="*/ 0 h 1985875"/>
              <a:gd name="connsiteX2" fmla="*/ 1026596 w 1901727"/>
              <a:gd name="connsiteY2" fmla="*/ 5610 h 1985875"/>
              <a:gd name="connsiteX3" fmla="*/ 1020986 w 1901727"/>
              <a:gd name="connsiteY3" fmla="*/ 493664 h 1985875"/>
              <a:gd name="connsiteX4" fmla="*/ 1172451 w 1901727"/>
              <a:gd name="connsiteY4" fmla="*/ 605860 h 1985875"/>
              <a:gd name="connsiteX5" fmla="*/ 1357575 w 1901727"/>
              <a:gd name="connsiteY5" fmla="*/ 403907 h 1985875"/>
              <a:gd name="connsiteX6" fmla="*/ 1901727 w 1901727"/>
              <a:gd name="connsiteY6" fmla="*/ 1924167 h 1985875"/>
              <a:gd name="connsiteX7" fmla="*/ 992937 w 1901727"/>
              <a:gd name="connsiteY7" fmla="*/ 1480991 h 1985875"/>
              <a:gd name="connsiteX8" fmla="*/ 1054645 w 1901727"/>
              <a:gd name="connsiteY8" fmla="*/ 1121963 h 1985875"/>
              <a:gd name="connsiteX9" fmla="*/ 1088304 w 1901727"/>
              <a:gd name="connsiteY9" fmla="*/ 757325 h 1985875"/>
              <a:gd name="connsiteX10" fmla="*/ 920009 w 1901727"/>
              <a:gd name="connsiteY10" fmla="*/ 611470 h 1985875"/>
              <a:gd name="connsiteX11" fmla="*/ 729276 w 1901727"/>
              <a:gd name="connsiteY11" fmla="*/ 751715 h 1985875"/>
              <a:gd name="connsiteX12" fmla="*/ 740495 w 1901727"/>
              <a:gd name="connsiteY12" fmla="*/ 1161232 h 1985875"/>
              <a:gd name="connsiteX13" fmla="*/ 785374 w 1901727"/>
              <a:gd name="connsiteY13" fmla="*/ 1509040 h 1985875"/>
              <a:gd name="connsiteX14" fmla="*/ 0 w 1901727"/>
              <a:gd name="connsiteY14" fmla="*/ 1985875 h 1985875"/>
              <a:gd name="connsiteX15" fmla="*/ 437565 w 1901727"/>
              <a:gd name="connsiteY15" fmla="*/ 387077 h 1985875"/>
              <a:gd name="connsiteX16" fmla="*/ 650738 w 1901727"/>
              <a:gd name="connsiteY16" fmla="*/ 611470 h 1985875"/>
              <a:gd name="connsiteX17" fmla="*/ 813423 w 1901727"/>
              <a:gd name="connsiteY17" fmla="*/ 499274 h 1985875"/>
              <a:gd name="connsiteX18" fmla="*/ 790984 w 1901727"/>
              <a:gd name="connsiteY18" fmla="*/ 0 h 1985875"/>
              <a:gd name="connsiteX0" fmla="*/ 790984 w 1901727"/>
              <a:gd name="connsiteY0" fmla="*/ 0 h 1985875"/>
              <a:gd name="connsiteX1" fmla="*/ 790984 w 1901727"/>
              <a:gd name="connsiteY1" fmla="*/ 0 h 1985875"/>
              <a:gd name="connsiteX2" fmla="*/ 1026596 w 1901727"/>
              <a:gd name="connsiteY2" fmla="*/ 5610 h 1985875"/>
              <a:gd name="connsiteX3" fmla="*/ 1020986 w 1901727"/>
              <a:gd name="connsiteY3" fmla="*/ 493664 h 1985875"/>
              <a:gd name="connsiteX4" fmla="*/ 1172451 w 1901727"/>
              <a:gd name="connsiteY4" fmla="*/ 605860 h 1985875"/>
              <a:gd name="connsiteX5" fmla="*/ 1357575 w 1901727"/>
              <a:gd name="connsiteY5" fmla="*/ 403907 h 1985875"/>
              <a:gd name="connsiteX6" fmla="*/ 1901727 w 1901727"/>
              <a:gd name="connsiteY6" fmla="*/ 1924167 h 1985875"/>
              <a:gd name="connsiteX7" fmla="*/ 992937 w 1901727"/>
              <a:gd name="connsiteY7" fmla="*/ 1480991 h 1985875"/>
              <a:gd name="connsiteX8" fmla="*/ 1054645 w 1901727"/>
              <a:gd name="connsiteY8" fmla="*/ 1121963 h 1985875"/>
              <a:gd name="connsiteX9" fmla="*/ 1088304 w 1901727"/>
              <a:gd name="connsiteY9" fmla="*/ 757325 h 1985875"/>
              <a:gd name="connsiteX10" fmla="*/ 920009 w 1901727"/>
              <a:gd name="connsiteY10" fmla="*/ 611470 h 1985875"/>
              <a:gd name="connsiteX11" fmla="*/ 729276 w 1901727"/>
              <a:gd name="connsiteY11" fmla="*/ 751715 h 1985875"/>
              <a:gd name="connsiteX12" fmla="*/ 740495 w 1901727"/>
              <a:gd name="connsiteY12" fmla="*/ 1161232 h 1985875"/>
              <a:gd name="connsiteX13" fmla="*/ 785374 w 1901727"/>
              <a:gd name="connsiteY13" fmla="*/ 1509040 h 1985875"/>
              <a:gd name="connsiteX14" fmla="*/ 0 w 1901727"/>
              <a:gd name="connsiteY14" fmla="*/ 1985875 h 1985875"/>
              <a:gd name="connsiteX15" fmla="*/ 437565 w 1901727"/>
              <a:gd name="connsiteY15" fmla="*/ 387077 h 1985875"/>
              <a:gd name="connsiteX16" fmla="*/ 650738 w 1901727"/>
              <a:gd name="connsiteY16" fmla="*/ 611470 h 1985875"/>
              <a:gd name="connsiteX17" fmla="*/ 813423 w 1901727"/>
              <a:gd name="connsiteY17" fmla="*/ 499274 h 1985875"/>
              <a:gd name="connsiteX18" fmla="*/ 790984 w 1901727"/>
              <a:gd name="connsiteY18" fmla="*/ 0 h 1985875"/>
              <a:gd name="connsiteX0" fmla="*/ 790984 w 1901727"/>
              <a:gd name="connsiteY0" fmla="*/ 0 h 1985875"/>
              <a:gd name="connsiteX1" fmla="*/ 790984 w 1901727"/>
              <a:gd name="connsiteY1" fmla="*/ 0 h 1985875"/>
              <a:gd name="connsiteX2" fmla="*/ 1026596 w 1901727"/>
              <a:gd name="connsiteY2" fmla="*/ 5610 h 1985875"/>
              <a:gd name="connsiteX3" fmla="*/ 1020986 w 1901727"/>
              <a:gd name="connsiteY3" fmla="*/ 493664 h 1985875"/>
              <a:gd name="connsiteX4" fmla="*/ 1172451 w 1901727"/>
              <a:gd name="connsiteY4" fmla="*/ 605860 h 1985875"/>
              <a:gd name="connsiteX5" fmla="*/ 1351965 w 1901727"/>
              <a:gd name="connsiteY5" fmla="*/ 375858 h 1985875"/>
              <a:gd name="connsiteX6" fmla="*/ 1901727 w 1901727"/>
              <a:gd name="connsiteY6" fmla="*/ 1924167 h 1985875"/>
              <a:gd name="connsiteX7" fmla="*/ 992937 w 1901727"/>
              <a:gd name="connsiteY7" fmla="*/ 1480991 h 1985875"/>
              <a:gd name="connsiteX8" fmla="*/ 1054645 w 1901727"/>
              <a:gd name="connsiteY8" fmla="*/ 1121963 h 1985875"/>
              <a:gd name="connsiteX9" fmla="*/ 1088304 w 1901727"/>
              <a:gd name="connsiteY9" fmla="*/ 757325 h 1985875"/>
              <a:gd name="connsiteX10" fmla="*/ 920009 w 1901727"/>
              <a:gd name="connsiteY10" fmla="*/ 611470 h 1985875"/>
              <a:gd name="connsiteX11" fmla="*/ 729276 w 1901727"/>
              <a:gd name="connsiteY11" fmla="*/ 751715 h 1985875"/>
              <a:gd name="connsiteX12" fmla="*/ 740495 w 1901727"/>
              <a:gd name="connsiteY12" fmla="*/ 1161232 h 1985875"/>
              <a:gd name="connsiteX13" fmla="*/ 785374 w 1901727"/>
              <a:gd name="connsiteY13" fmla="*/ 1509040 h 1985875"/>
              <a:gd name="connsiteX14" fmla="*/ 0 w 1901727"/>
              <a:gd name="connsiteY14" fmla="*/ 1985875 h 1985875"/>
              <a:gd name="connsiteX15" fmla="*/ 437565 w 1901727"/>
              <a:gd name="connsiteY15" fmla="*/ 387077 h 1985875"/>
              <a:gd name="connsiteX16" fmla="*/ 650738 w 1901727"/>
              <a:gd name="connsiteY16" fmla="*/ 611470 h 1985875"/>
              <a:gd name="connsiteX17" fmla="*/ 813423 w 1901727"/>
              <a:gd name="connsiteY17" fmla="*/ 499274 h 1985875"/>
              <a:gd name="connsiteX18" fmla="*/ 790984 w 1901727"/>
              <a:gd name="connsiteY18" fmla="*/ 0 h 1985875"/>
              <a:gd name="connsiteX0" fmla="*/ 790984 w 1901727"/>
              <a:gd name="connsiteY0" fmla="*/ 0 h 1985875"/>
              <a:gd name="connsiteX1" fmla="*/ 790984 w 1901727"/>
              <a:gd name="connsiteY1" fmla="*/ 0 h 1985875"/>
              <a:gd name="connsiteX2" fmla="*/ 1026596 w 1901727"/>
              <a:gd name="connsiteY2" fmla="*/ 5610 h 1985875"/>
              <a:gd name="connsiteX3" fmla="*/ 1020986 w 1901727"/>
              <a:gd name="connsiteY3" fmla="*/ 493664 h 1985875"/>
              <a:gd name="connsiteX4" fmla="*/ 1172451 w 1901727"/>
              <a:gd name="connsiteY4" fmla="*/ 605860 h 1985875"/>
              <a:gd name="connsiteX5" fmla="*/ 1351965 w 1901727"/>
              <a:gd name="connsiteY5" fmla="*/ 375858 h 1985875"/>
              <a:gd name="connsiteX6" fmla="*/ 1901727 w 1901727"/>
              <a:gd name="connsiteY6" fmla="*/ 1924167 h 1985875"/>
              <a:gd name="connsiteX7" fmla="*/ 992937 w 1901727"/>
              <a:gd name="connsiteY7" fmla="*/ 1480991 h 1985875"/>
              <a:gd name="connsiteX8" fmla="*/ 1054645 w 1901727"/>
              <a:gd name="connsiteY8" fmla="*/ 1121963 h 1985875"/>
              <a:gd name="connsiteX9" fmla="*/ 1088304 w 1901727"/>
              <a:gd name="connsiteY9" fmla="*/ 757325 h 1985875"/>
              <a:gd name="connsiteX10" fmla="*/ 920009 w 1901727"/>
              <a:gd name="connsiteY10" fmla="*/ 611470 h 1985875"/>
              <a:gd name="connsiteX11" fmla="*/ 729276 w 1901727"/>
              <a:gd name="connsiteY11" fmla="*/ 751715 h 1985875"/>
              <a:gd name="connsiteX12" fmla="*/ 740495 w 1901727"/>
              <a:gd name="connsiteY12" fmla="*/ 1161232 h 1985875"/>
              <a:gd name="connsiteX13" fmla="*/ 785374 w 1901727"/>
              <a:gd name="connsiteY13" fmla="*/ 1509040 h 1985875"/>
              <a:gd name="connsiteX14" fmla="*/ 0 w 1901727"/>
              <a:gd name="connsiteY14" fmla="*/ 1985875 h 1985875"/>
              <a:gd name="connsiteX15" fmla="*/ 437565 w 1901727"/>
              <a:gd name="connsiteY15" fmla="*/ 387077 h 1985875"/>
              <a:gd name="connsiteX16" fmla="*/ 650738 w 1901727"/>
              <a:gd name="connsiteY16" fmla="*/ 611470 h 1985875"/>
              <a:gd name="connsiteX17" fmla="*/ 813423 w 1901727"/>
              <a:gd name="connsiteY17" fmla="*/ 499274 h 1985875"/>
              <a:gd name="connsiteX18" fmla="*/ 790984 w 1901727"/>
              <a:gd name="connsiteY18" fmla="*/ 0 h 1985875"/>
              <a:gd name="connsiteX0" fmla="*/ 790984 w 1901727"/>
              <a:gd name="connsiteY0" fmla="*/ 0 h 1985875"/>
              <a:gd name="connsiteX1" fmla="*/ 790984 w 1901727"/>
              <a:gd name="connsiteY1" fmla="*/ 0 h 1985875"/>
              <a:gd name="connsiteX2" fmla="*/ 1026596 w 1901727"/>
              <a:gd name="connsiteY2" fmla="*/ 5610 h 1985875"/>
              <a:gd name="connsiteX3" fmla="*/ 1020986 w 1901727"/>
              <a:gd name="connsiteY3" fmla="*/ 493664 h 1985875"/>
              <a:gd name="connsiteX4" fmla="*/ 1155622 w 1901727"/>
              <a:gd name="connsiteY4" fmla="*/ 572201 h 1985875"/>
              <a:gd name="connsiteX5" fmla="*/ 1351965 w 1901727"/>
              <a:gd name="connsiteY5" fmla="*/ 375858 h 1985875"/>
              <a:gd name="connsiteX6" fmla="*/ 1901727 w 1901727"/>
              <a:gd name="connsiteY6" fmla="*/ 1924167 h 1985875"/>
              <a:gd name="connsiteX7" fmla="*/ 992937 w 1901727"/>
              <a:gd name="connsiteY7" fmla="*/ 1480991 h 1985875"/>
              <a:gd name="connsiteX8" fmla="*/ 1054645 w 1901727"/>
              <a:gd name="connsiteY8" fmla="*/ 1121963 h 1985875"/>
              <a:gd name="connsiteX9" fmla="*/ 1088304 w 1901727"/>
              <a:gd name="connsiteY9" fmla="*/ 757325 h 1985875"/>
              <a:gd name="connsiteX10" fmla="*/ 920009 w 1901727"/>
              <a:gd name="connsiteY10" fmla="*/ 611470 h 1985875"/>
              <a:gd name="connsiteX11" fmla="*/ 729276 w 1901727"/>
              <a:gd name="connsiteY11" fmla="*/ 751715 h 1985875"/>
              <a:gd name="connsiteX12" fmla="*/ 740495 w 1901727"/>
              <a:gd name="connsiteY12" fmla="*/ 1161232 h 1985875"/>
              <a:gd name="connsiteX13" fmla="*/ 785374 w 1901727"/>
              <a:gd name="connsiteY13" fmla="*/ 1509040 h 1985875"/>
              <a:gd name="connsiteX14" fmla="*/ 0 w 1901727"/>
              <a:gd name="connsiteY14" fmla="*/ 1985875 h 1985875"/>
              <a:gd name="connsiteX15" fmla="*/ 437565 w 1901727"/>
              <a:gd name="connsiteY15" fmla="*/ 387077 h 1985875"/>
              <a:gd name="connsiteX16" fmla="*/ 650738 w 1901727"/>
              <a:gd name="connsiteY16" fmla="*/ 611470 h 1985875"/>
              <a:gd name="connsiteX17" fmla="*/ 813423 w 1901727"/>
              <a:gd name="connsiteY17" fmla="*/ 499274 h 1985875"/>
              <a:gd name="connsiteX18" fmla="*/ 790984 w 1901727"/>
              <a:gd name="connsiteY18" fmla="*/ 0 h 1985875"/>
              <a:gd name="connsiteX0" fmla="*/ 790984 w 1901727"/>
              <a:gd name="connsiteY0" fmla="*/ 0 h 1985875"/>
              <a:gd name="connsiteX1" fmla="*/ 790984 w 1901727"/>
              <a:gd name="connsiteY1" fmla="*/ 0 h 1985875"/>
              <a:gd name="connsiteX2" fmla="*/ 1026596 w 1901727"/>
              <a:gd name="connsiteY2" fmla="*/ 5610 h 1985875"/>
              <a:gd name="connsiteX3" fmla="*/ 1020986 w 1901727"/>
              <a:gd name="connsiteY3" fmla="*/ 493664 h 1985875"/>
              <a:gd name="connsiteX4" fmla="*/ 1155622 w 1901727"/>
              <a:gd name="connsiteY4" fmla="*/ 572201 h 1985875"/>
              <a:gd name="connsiteX5" fmla="*/ 1351965 w 1901727"/>
              <a:gd name="connsiteY5" fmla="*/ 375858 h 1985875"/>
              <a:gd name="connsiteX6" fmla="*/ 1901727 w 1901727"/>
              <a:gd name="connsiteY6" fmla="*/ 1924167 h 1985875"/>
              <a:gd name="connsiteX7" fmla="*/ 992937 w 1901727"/>
              <a:gd name="connsiteY7" fmla="*/ 1480991 h 1985875"/>
              <a:gd name="connsiteX8" fmla="*/ 1054645 w 1901727"/>
              <a:gd name="connsiteY8" fmla="*/ 1121963 h 1985875"/>
              <a:gd name="connsiteX9" fmla="*/ 1088304 w 1901727"/>
              <a:gd name="connsiteY9" fmla="*/ 757325 h 1985875"/>
              <a:gd name="connsiteX10" fmla="*/ 920009 w 1901727"/>
              <a:gd name="connsiteY10" fmla="*/ 611470 h 1985875"/>
              <a:gd name="connsiteX11" fmla="*/ 729276 w 1901727"/>
              <a:gd name="connsiteY11" fmla="*/ 751715 h 1985875"/>
              <a:gd name="connsiteX12" fmla="*/ 740495 w 1901727"/>
              <a:gd name="connsiteY12" fmla="*/ 1161232 h 1985875"/>
              <a:gd name="connsiteX13" fmla="*/ 785374 w 1901727"/>
              <a:gd name="connsiteY13" fmla="*/ 1509040 h 1985875"/>
              <a:gd name="connsiteX14" fmla="*/ 0 w 1901727"/>
              <a:gd name="connsiteY14" fmla="*/ 1985875 h 1985875"/>
              <a:gd name="connsiteX15" fmla="*/ 437565 w 1901727"/>
              <a:gd name="connsiteY15" fmla="*/ 387077 h 1985875"/>
              <a:gd name="connsiteX16" fmla="*/ 650738 w 1901727"/>
              <a:gd name="connsiteY16" fmla="*/ 611470 h 1985875"/>
              <a:gd name="connsiteX17" fmla="*/ 813423 w 1901727"/>
              <a:gd name="connsiteY17" fmla="*/ 499274 h 1985875"/>
              <a:gd name="connsiteX18" fmla="*/ 790984 w 1901727"/>
              <a:gd name="connsiteY18" fmla="*/ 0 h 1985875"/>
              <a:gd name="connsiteX0" fmla="*/ 790984 w 1901727"/>
              <a:gd name="connsiteY0" fmla="*/ 0 h 1985875"/>
              <a:gd name="connsiteX1" fmla="*/ 790984 w 1901727"/>
              <a:gd name="connsiteY1" fmla="*/ 0 h 1985875"/>
              <a:gd name="connsiteX2" fmla="*/ 1026596 w 1901727"/>
              <a:gd name="connsiteY2" fmla="*/ 5610 h 1985875"/>
              <a:gd name="connsiteX3" fmla="*/ 1020986 w 1901727"/>
              <a:gd name="connsiteY3" fmla="*/ 493664 h 1985875"/>
              <a:gd name="connsiteX4" fmla="*/ 1155622 w 1901727"/>
              <a:gd name="connsiteY4" fmla="*/ 572201 h 1985875"/>
              <a:gd name="connsiteX5" fmla="*/ 1351965 w 1901727"/>
              <a:gd name="connsiteY5" fmla="*/ 375858 h 1985875"/>
              <a:gd name="connsiteX6" fmla="*/ 1901727 w 1901727"/>
              <a:gd name="connsiteY6" fmla="*/ 1924167 h 1985875"/>
              <a:gd name="connsiteX7" fmla="*/ 992937 w 1901727"/>
              <a:gd name="connsiteY7" fmla="*/ 1480991 h 1985875"/>
              <a:gd name="connsiteX8" fmla="*/ 1054645 w 1901727"/>
              <a:gd name="connsiteY8" fmla="*/ 1121963 h 1985875"/>
              <a:gd name="connsiteX9" fmla="*/ 1088304 w 1901727"/>
              <a:gd name="connsiteY9" fmla="*/ 757325 h 1985875"/>
              <a:gd name="connsiteX10" fmla="*/ 920009 w 1901727"/>
              <a:gd name="connsiteY10" fmla="*/ 611470 h 1985875"/>
              <a:gd name="connsiteX11" fmla="*/ 729276 w 1901727"/>
              <a:gd name="connsiteY11" fmla="*/ 751715 h 1985875"/>
              <a:gd name="connsiteX12" fmla="*/ 740495 w 1901727"/>
              <a:gd name="connsiteY12" fmla="*/ 1161232 h 1985875"/>
              <a:gd name="connsiteX13" fmla="*/ 785374 w 1901727"/>
              <a:gd name="connsiteY13" fmla="*/ 1509040 h 1985875"/>
              <a:gd name="connsiteX14" fmla="*/ 0 w 1901727"/>
              <a:gd name="connsiteY14" fmla="*/ 1985875 h 1985875"/>
              <a:gd name="connsiteX15" fmla="*/ 437565 w 1901727"/>
              <a:gd name="connsiteY15" fmla="*/ 387077 h 1985875"/>
              <a:gd name="connsiteX16" fmla="*/ 650738 w 1901727"/>
              <a:gd name="connsiteY16" fmla="*/ 611470 h 1985875"/>
              <a:gd name="connsiteX17" fmla="*/ 813423 w 1901727"/>
              <a:gd name="connsiteY17" fmla="*/ 499274 h 1985875"/>
              <a:gd name="connsiteX18" fmla="*/ 790984 w 1901727"/>
              <a:gd name="connsiteY18" fmla="*/ 0 h 1985875"/>
              <a:gd name="connsiteX0" fmla="*/ 790984 w 1942424"/>
              <a:gd name="connsiteY0" fmla="*/ 0 h 1985875"/>
              <a:gd name="connsiteX1" fmla="*/ 790984 w 1942424"/>
              <a:gd name="connsiteY1" fmla="*/ 0 h 1985875"/>
              <a:gd name="connsiteX2" fmla="*/ 1026596 w 1942424"/>
              <a:gd name="connsiteY2" fmla="*/ 5610 h 1985875"/>
              <a:gd name="connsiteX3" fmla="*/ 1020986 w 1942424"/>
              <a:gd name="connsiteY3" fmla="*/ 493664 h 1985875"/>
              <a:gd name="connsiteX4" fmla="*/ 1155622 w 1942424"/>
              <a:gd name="connsiteY4" fmla="*/ 572201 h 1985875"/>
              <a:gd name="connsiteX5" fmla="*/ 1351965 w 1942424"/>
              <a:gd name="connsiteY5" fmla="*/ 375858 h 1985875"/>
              <a:gd name="connsiteX6" fmla="*/ 1901727 w 1942424"/>
              <a:gd name="connsiteY6" fmla="*/ 1924167 h 1985875"/>
              <a:gd name="connsiteX7" fmla="*/ 992937 w 1942424"/>
              <a:gd name="connsiteY7" fmla="*/ 1480991 h 1985875"/>
              <a:gd name="connsiteX8" fmla="*/ 1054645 w 1942424"/>
              <a:gd name="connsiteY8" fmla="*/ 1121963 h 1985875"/>
              <a:gd name="connsiteX9" fmla="*/ 1088304 w 1942424"/>
              <a:gd name="connsiteY9" fmla="*/ 757325 h 1985875"/>
              <a:gd name="connsiteX10" fmla="*/ 920009 w 1942424"/>
              <a:gd name="connsiteY10" fmla="*/ 611470 h 1985875"/>
              <a:gd name="connsiteX11" fmla="*/ 729276 w 1942424"/>
              <a:gd name="connsiteY11" fmla="*/ 751715 h 1985875"/>
              <a:gd name="connsiteX12" fmla="*/ 740495 w 1942424"/>
              <a:gd name="connsiteY12" fmla="*/ 1161232 h 1985875"/>
              <a:gd name="connsiteX13" fmla="*/ 785374 w 1942424"/>
              <a:gd name="connsiteY13" fmla="*/ 1509040 h 1985875"/>
              <a:gd name="connsiteX14" fmla="*/ 0 w 1942424"/>
              <a:gd name="connsiteY14" fmla="*/ 1985875 h 1985875"/>
              <a:gd name="connsiteX15" fmla="*/ 437565 w 1942424"/>
              <a:gd name="connsiteY15" fmla="*/ 387077 h 1985875"/>
              <a:gd name="connsiteX16" fmla="*/ 650738 w 1942424"/>
              <a:gd name="connsiteY16" fmla="*/ 611470 h 1985875"/>
              <a:gd name="connsiteX17" fmla="*/ 813423 w 1942424"/>
              <a:gd name="connsiteY17" fmla="*/ 499274 h 1985875"/>
              <a:gd name="connsiteX18" fmla="*/ 790984 w 1942424"/>
              <a:gd name="connsiteY18" fmla="*/ 0 h 1985875"/>
              <a:gd name="connsiteX0" fmla="*/ 790984 w 1942424"/>
              <a:gd name="connsiteY0" fmla="*/ 0 h 1985875"/>
              <a:gd name="connsiteX1" fmla="*/ 790984 w 1942424"/>
              <a:gd name="connsiteY1" fmla="*/ 0 h 1985875"/>
              <a:gd name="connsiteX2" fmla="*/ 1026596 w 1942424"/>
              <a:gd name="connsiteY2" fmla="*/ 5610 h 1985875"/>
              <a:gd name="connsiteX3" fmla="*/ 1020986 w 1942424"/>
              <a:gd name="connsiteY3" fmla="*/ 493664 h 1985875"/>
              <a:gd name="connsiteX4" fmla="*/ 1155622 w 1942424"/>
              <a:gd name="connsiteY4" fmla="*/ 572201 h 1985875"/>
              <a:gd name="connsiteX5" fmla="*/ 1351965 w 1942424"/>
              <a:gd name="connsiteY5" fmla="*/ 375858 h 1985875"/>
              <a:gd name="connsiteX6" fmla="*/ 1901727 w 1942424"/>
              <a:gd name="connsiteY6" fmla="*/ 1924167 h 1985875"/>
              <a:gd name="connsiteX7" fmla="*/ 992937 w 1942424"/>
              <a:gd name="connsiteY7" fmla="*/ 1480991 h 1985875"/>
              <a:gd name="connsiteX8" fmla="*/ 1054645 w 1942424"/>
              <a:gd name="connsiteY8" fmla="*/ 1121963 h 1985875"/>
              <a:gd name="connsiteX9" fmla="*/ 1088304 w 1942424"/>
              <a:gd name="connsiteY9" fmla="*/ 757325 h 1985875"/>
              <a:gd name="connsiteX10" fmla="*/ 920009 w 1942424"/>
              <a:gd name="connsiteY10" fmla="*/ 611470 h 1985875"/>
              <a:gd name="connsiteX11" fmla="*/ 729276 w 1942424"/>
              <a:gd name="connsiteY11" fmla="*/ 751715 h 1985875"/>
              <a:gd name="connsiteX12" fmla="*/ 740495 w 1942424"/>
              <a:gd name="connsiteY12" fmla="*/ 1161232 h 1985875"/>
              <a:gd name="connsiteX13" fmla="*/ 785374 w 1942424"/>
              <a:gd name="connsiteY13" fmla="*/ 1509040 h 1985875"/>
              <a:gd name="connsiteX14" fmla="*/ 0 w 1942424"/>
              <a:gd name="connsiteY14" fmla="*/ 1985875 h 1985875"/>
              <a:gd name="connsiteX15" fmla="*/ 437565 w 1942424"/>
              <a:gd name="connsiteY15" fmla="*/ 387077 h 1985875"/>
              <a:gd name="connsiteX16" fmla="*/ 650738 w 1942424"/>
              <a:gd name="connsiteY16" fmla="*/ 611470 h 1985875"/>
              <a:gd name="connsiteX17" fmla="*/ 813423 w 1942424"/>
              <a:gd name="connsiteY17" fmla="*/ 499274 h 1985875"/>
              <a:gd name="connsiteX18" fmla="*/ 790984 w 194242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992937 w 1946874"/>
              <a:gd name="connsiteY7" fmla="*/ 1480991 h 1985875"/>
              <a:gd name="connsiteX8" fmla="*/ 1054645 w 1946874"/>
              <a:gd name="connsiteY8" fmla="*/ 1121963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37565 w 1946874"/>
              <a:gd name="connsiteY15" fmla="*/ 387077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992937 w 1946874"/>
              <a:gd name="connsiteY7" fmla="*/ 1480991 h 1985875"/>
              <a:gd name="connsiteX8" fmla="*/ 1054645 w 1946874"/>
              <a:gd name="connsiteY8" fmla="*/ 1121963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37565 w 1946874"/>
              <a:gd name="connsiteY15" fmla="*/ 387077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992937 w 1946874"/>
              <a:gd name="connsiteY7" fmla="*/ 1480991 h 1985875"/>
              <a:gd name="connsiteX8" fmla="*/ 1037816 w 1946874"/>
              <a:gd name="connsiteY8" fmla="*/ 1161232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37565 w 1946874"/>
              <a:gd name="connsiteY15" fmla="*/ 387077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992937 w 1946874"/>
              <a:gd name="connsiteY7" fmla="*/ 1480991 h 1985875"/>
              <a:gd name="connsiteX8" fmla="*/ 1037816 w 1946874"/>
              <a:gd name="connsiteY8" fmla="*/ 1161232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37565 w 1946874"/>
              <a:gd name="connsiteY15" fmla="*/ 387077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992937 w 1946874"/>
              <a:gd name="connsiteY7" fmla="*/ 1480991 h 1985875"/>
              <a:gd name="connsiteX8" fmla="*/ 1037816 w 1946874"/>
              <a:gd name="connsiteY8" fmla="*/ 1161232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37565 w 1946874"/>
              <a:gd name="connsiteY15" fmla="*/ 387077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992937 w 1946874"/>
              <a:gd name="connsiteY7" fmla="*/ 1480991 h 1985875"/>
              <a:gd name="connsiteX8" fmla="*/ 1037816 w 1946874"/>
              <a:gd name="connsiteY8" fmla="*/ 1161232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37565 w 1946874"/>
              <a:gd name="connsiteY15" fmla="*/ 387077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992937 w 1946874"/>
              <a:gd name="connsiteY7" fmla="*/ 1480991 h 1985875"/>
              <a:gd name="connsiteX8" fmla="*/ 1037816 w 1946874"/>
              <a:gd name="connsiteY8" fmla="*/ 1161232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37565 w 1946874"/>
              <a:gd name="connsiteY15" fmla="*/ 387077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992937 w 1946874"/>
              <a:gd name="connsiteY7" fmla="*/ 1480991 h 1985875"/>
              <a:gd name="connsiteX8" fmla="*/ 1037816 w 1946874"/>
              <a:gd name="connsiteY8" fmla="*/ 1161232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37565 w 1946874"/>
              <a:gd name="connsiteY15" fmla="*/ 387077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1071474 w 1946874"/>
              <a:gd name="connsiteY7" fmla="*/ 1480991 h 1985875"/>
              <a:gd name="connsiteX8" fmla="*/ 1037816 w 1946874"/>
              <a:gd name="connsiteY8" fmla="*/ 1161232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37565 w 1946874"/>
              <a:gd name="connsiteY15" fmla="*/ 387077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1054644 w 1946874"/>
              <a:gd name="connsiteY7" fmla="*/ 1486600 h 1985875"/>
              <a:gd name="connsiteX8" fmla="*/ 1037816 w 1946874"/>
              <a:gd name="connsiteY8" fmla="*/ 1161232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37565 w 1946874"/>
              <a:gd name="connsiteY15" fmla="*/ 387077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1054644 w 1946874"/>
              <a:gd name="connsiteY7" fmla="*/ 1486600 h 1985875"/>
              <a:gd name="connsiteX8" fmla="*/ 1037816 w 1946874"/>
              <a:gd name="connsiteY8" fmla="*/ 1161232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37565 w 1946874"/>
              <a:gd name="connsiteY15" fmla="*/ 387077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1054644 w 1946874"/>
              <a:gd name="connsiteY7" fmla="*/ 1486600 h 1985875"/>
              <a:gd name="connsiteX8" fmla="*/ 1037816 w 1946874"/>
              <a:gd name="connsiteY8" fmla="*/ 1161232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37565 w 1946874"/>
              <a:gd name="connsiteY15" fmla="*/ 387077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1054644 w 1946874"/>
              <a:gd name="connsiteY7" fmla="*/ 1486600 h 1985875"/>
              <a:gd name="connsiteX8" fmla="*/ 1037816 w 1946874"/>
              <a:gd name="connsiteY8" fmla="*/ 1161232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37565 w 1946874"/>
              <a:gd name="connsiteY15" fmla="*/ 387077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1054644 w 1946874"/>
              <a:gd name="connsiteY7" fmla="*/ 1486600 h 1985875"/>
              <a:gd name="connsiteX8" fmla="*/ 1037816 w 1946874"/>
              <a:gd name="connsiteY8" fmla="*/ 1161232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37565 w 1946874"/>
              <a:gd name="connsiteY15" fmla="*/ 387077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1054644 w 1946874"/>
              <a:gd name="connsiteY7" fmla="*/ 1486600 h 1985875"/>
              <a:gd name="connsiteX8" fmla="*/ 1037816 w 1946874"/>
              <a:gd name="connsiteY8" fmla="*/ 1144403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37565 w 1946874"/>
              <a:gd name="connsiteY15" fmla="*/ 387077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1054644 w 1946874"/>
              <a:gd name="connsiteY7" fmla="*/ 1486600 h 1985875"/>
              <a:gd name="connsiteX8" fmla="*/ 1037816 w 1946874"/>
              <a:gd name="connsiteY8" fmla="*/ 1144403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37565 w 1946874"/>
              <a:gd name="connsiteY15" fmla="*/ 387077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1054644 w 1946874"/>
              <a:gd name="connsiteY7" fmla="*/ 1486600 h 1985875"/>
              <a:gd name="connsiteX8" fmla="*/ 1037816 w 1946874"/>
              <a:gd name="connsiteY8" fmla="*/ 1144403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37565 w 1946874"/>
              <a:gd name="connsiteY15" fmla="*/ 387077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1054644 w 1946874"/>
              <a:gd name="connsiteY7" fmla="*/ 1486600 h 1985875"/>
              <a:gd name="connsiteX8" fmla="*/ 1037816 w 1946874"/>
              <a:gd name="connsiteY8" fmla="*/ 1144403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20736 w 1946874"/>
              <a:gd name="connsiteY15" fmla="*/ 375858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1054644 w 1946874"/>
              <a:gd name="connsiteY7" fmla="*/ 1486600 h 1985875"/>
              <a:gd name="connsiteX8" fmla="*/ 1037816 w 1946874"/>
              <a:gd name="connsiteY8" fmla="*/ 1144403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20736 w 1946874"/>
              <a:gd name="connsiteY15" fmla="*/ 375858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858302 w 2014192"/>
              <a:gd name="connsiteY0" fmla="*/ 0 h 1958316"/>
              <a:gd name="connsiteX1" fmla="*/ 858302 w 2014192"/>
              <a:gd name="connsiteY1" fmla="*/ 0 h 1958316"/>
              <a:gd name="connsiteX2" fmla="*/ 1093914 w 2014192"/>
              <a:gd name="connsiteY2" fmla="*/ 5610 h 1958316"/>
              <a:gd name="connsiteX3" fmla="*/ 1088304 w 2014192"/>
              <a:gd name="connsiteY3" fmla="*/ 493664 h 1958316"/>
              <a:gd name="connsiteX4" fmla="*/ 1222940 w 2014192"/>
              <a:gd name="connsiteY4" fmla="*/ 572201 h 1958316"/>
              <a:gd name="connsiteX5" fmla="*/ 1419283 w 2014192"/>
              <a:gd name="connsiteY5" fmla="*/ 375858 h 1958316"/>
              <a:gd name="connsiteX6" fmla="*/ 1969045 w 2014192"/>
              <a:gd name="connsiteY6" fmla="*/ 1924167 h 1958316"/>
              <a:gd name="connsiteX7" fmla="*/ 1121962 w 2014192"/>
              <a:gd name="connsiteY7" fmla="*/ 1486600 h 1958316"/>
              <a:gd name="connsiteX8" fmla="*/ 1105134 w 2014192"/>
              <a:gd name="connsiteY8" fmla="*/ 1144403 h 1958316"/>
              <a:gd name="connsiteX9" fmla="*/ 1155622 w 2014192"/>
              <a:gd name="connsiteY9" fmla="*/ 757325 h 1958316"/>
              <a:gd name="connsiteX10" fmla="*/ 987327 w 2014192"/>
              <a:gd name="connsiteY10" fmla="*/ 611470 h 1958316"/>
              <a:gd name="connsiteX11" fmla="*/ 796594 w 2014192"/>
              <a:gd name="connsiteY11" fmla="*/ 751715 h 1958316"/>
              <a:gd name="connsiteX12" fmla="*/ 807813 w 2014192"/>
              <a:gd name="connsiteY12" fmla="*/ 1161232 h 1958316"/>
              <a:gd name="connsiteX13" fmla="*/ 852692 w 2014192"/>
              <a:gd name="connsiteY13" fmla="*/ 1509040 h 1958316"/>
              <a:gd name="connsiteX14" fmla="*/ 0 w 2014192"/>
              <a:gd name="connsiteY14" fmla="*/ 1952216 h 1958316"/>
              <a:gd name="connsiteX15" fmla="*/ 488054 w 2014192"/>
              <a:gd name="connsiteY15" fmla="*/ 375858 h 1958316"/>
              <a:gd name="connsiteX16" fmla="*/ 718056 w 2014192"/>
              <a:gd name="connsiteY16" fmla="*/ 611470 h 1958316"/>
              <a:gd name="connsiteX17" fmla="*/ 880741 w 2014192"/>
              <a:gd name="connsiteY17" fmla="*/ 499274 h 1958316"/>
              <a:gd name="connsiteX18" fmla="*/ 858302 w 2014192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194335 w 2103393"/>
              <a:gd name="connsiteY8" fmla="*/ 1144403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897014 w 2103393"/>
              <a:gd name="connsiteY12" fmla="*/ 1161232 h 1958316"/>
              <a:gd name="connsiteX13" fmla="*/ 941893 w 2103393"/>
              <a:gd name="connsiteY13" fmla="*/ 1509040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194335 w 2103393"/>
              <a:gd name="connsiteY8" fmla="*/ 1144403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897014 w 2103393"/>
              <a:gd name="connsiteY12" fmla="*/ 1161232 h 1958316"/>
              <a:gd name="connsiteX13" fmla="*/ 941893 w 2103393"/>
              <a:gd name="connsiteY13" fmla="*/ 1509040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194335 w 2103393"/>
              <a:gd name="connsiteY8" fmla="*/ 1144403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897014 w 2103393"/>
              <a:gd name="connsiteY12" fmla="*/ 1161232 h 1958316"/>
              <a:gd name="connsiteX13" fmla="*/ 930674 w 2103393"/>
              <a:gd name="connsiteY13" fmla="*/ 1480991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194335 w 2103393"/>
              <a:gd name="connsiteY8" fmla="*/ 1144403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897014 w 2103393"/>
              <a:gd name="connsiteY12" fmla="*/ 1161232 h 1958316"/>
              <a:gd name="connsiteX13" fmla="*/ 930674 w 2103393"/>
              <a:gd name="connsiteY13" fmla="*/ 1480991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194335 w 2103393"/>
              <a:gd name="connsiteY8" fmla="*/ 1144403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897014 w 2103393"/>
              <a:gd name="connsiteY12" fmla="*/ 1161232 h 1958316"/>
              <a:gd name="connsiteX13" fmla="*/ 930674 w 2103393"/>
              <a:gd name="connsiteY13" fmla="*/ 1480991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194335 w 2103393"/>
              <a:gd name="connsiteY8" fmla="*/ 1144403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897014 w 2103393"/>
              <a:gd name="connsiteY12" fmla="*/ 1161232 h 1958316"/>
              <a:gd name="connsiteX13" fmla="*/ 930674 w 2103393"/>
              <a:gd name="connsiteY13" fmla="*/ 1480991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194335 w 2103393"/>
              <a:gd name="connsiteY8" fmla="*/ 1144403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897014 w 2103393"/>
              <a:gd name="connsiteY12" fmla="*/ 1161232 h 1958316"/>
              <a:gd name="connsiteX13" fmla="*/ 930674 w 2103393"/>
              <a:gd name="connsiteY13" fmla="*/ 1480991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194335 w 2103393"/>
              <a:gd name="connsiteY8" fmla="*/ 1144403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897014 w 2103393"/>
              <a:gd name="connsiteY12" fmla="*/ 1161232 h 1958316"/>
              <a:gd name="connsiteX13" fmla="*/ 891405 w 2103393"/>
              <a:gd name="connsiteY13" fmla="*/ 1509040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194335 w 2103393"/>
              <a:gd name="connsiteY8" fmla="*/ 1144403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897014 w 2103393"/>
              <a:gd name="connsiteY12" fmla="*/ 1161232 h 1958316"/>
              <a:gd name="connsiteX13" fmla="*/ 891405 w 2103393"/>
              <a:gd name="connsiteY13" fmla="*/ 1509040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194335 w 2103393"/>
              <a:gd name="connsiteY8" fmla="*/ 1144403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897014 w 2103393"/>
              <a:gd name="connsiteY12" fmla="*/ 1161232 h 1958316"/>
              <a:gd name="connsiteX13" fmla="*/ 891405 w 2103393"/>
              <a:gd name="connsiteY13" fmla="*/ 1509040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194335 w 2103393"/>
              <a:gd name="connsiteY8" fmla="*/ 1144403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897014 w 2103393"/>
              <a:gd name="connsiteY12" fmla="*/ 1161232 h 1958316"/>
              <a:gd name="connsiteX13" fmla="*/ 891405 w 2103393"/>
              <a:gd name="connsiteY13" fmla="*/ 1509040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194335 w 2103393"/>
              <a:gd name="connsiteY8" fmla="*/ 1144403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897014 w 2103393"/>
              <a:gd name="connsiteY12" fmla="*/ 1161232 h 1958316"/>
              <a:gd name="connsiteX13" fmla="*/ 891405 w 2103393"/>
              <a:gd name="connsiteY13" fmla="*/ 1509040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194335 w 2103393"/>
              <a:gd name="connsiteY8" fmla="*/ 1144403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897014 w 2103393"/>
              <a:gd name="connsiteY12" fmla="*/ 1161232 h 1958316"/>
              <a:gd name="connsiteX13" fmla="*/ 891405 w 2103393"/>
              <a:gd name="connsiteY13" fmla="*/ 1509040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194335 w 2103393"/>
              <a:gd name="connsiteY8" fmla="*/ 1144403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897014 w 2103393"/>
              <a:gd name="connsiteY12" fmla="*/ 1161232 h 1958316"/>
              <a:gd name="connsiteX13" fmla="*/ 891405 w 2103393"/>
              <a:gd name="connsiteY13" fmla="*/ 1509040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194335 w 2103393"/>
              <a:gd name="connsiteY8" fmla="*/ 1144403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919453 w 2103393"/>
              <a:gd name="connsiteY12" fmla="*/ 1189281 h 1958316"/>
              <a:gd name="connsiteX13" fmla="*/ 891405 w 2103393"/>
              <a:gd name="connsiteY13" fmla="*/ 1509040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194335 w 2103393"/>
              <a:gd name="connsiteY8" fmla="*/ 1144403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919453 w 2103393"/>
              <a:gd name="connsiteY12" fmla="*/ 1189281 h 1958316"/>
              <a:gd name="connsiteX13" fmla="*/ 891405 w 2103393"/>
              <a:gd name="connsiteY13" fmla="*/ 1509040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194335 w 2103393"/>
              <a:gd name="connsiteY8" fmla="*/ 1144403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919453 w 2103393"/>
              <a:gd name="connsiteY12" fmla="*/ 1189281 h 1958316"/>
              <a:gd name="connsiteX13" fmla="*/ 891405 w 2103393"/>
              <a:gd name="connsiteY13" fmla="*/ 1509040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227994 w 2103393"/>
              <a:gd name="connsiteY8" fmla="*/ 1194891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919453 w 2103393"/>
              <a:gd name="connsiteY12" fmla="*/ 1189281 h 1958316"/>
              <a:gd name="connsiteX13" fmla="*/ 891405 w 2103393"/>
              <a:gd name="connsiteY13" fmla="*/ 1509040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227994 w 2103393"/>
              <a:gd name="connsiteY8" fmla="*/ 1194891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919453 w 2103393"/>
              <a:gd name="connsiteY12" fmla="*/ 1189281 h 1958316"/>
              <a:gd name="connsiteX13" fmla="*/ 891405 w 2103393"/>
              <a:gd name="connsiteY13" fmla="*/ 1509040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9848"/>
              <a:gd name="connsiteX1" fmla="*/ 947503 w 2103393"/>
              <a:gd name="connsiteY1" fmla="*/ 0 h 1959848"/>
              <a:gd name="connsiteX2" fmla="*/ 1183115 w 2103393"/>
              <a:gd name="connsiteY2" fmla="*/ 5610 h 1959848"/>
              <a:gd name="connsiteX3" fmla="*/ 1177505 w 2103393"/>
              <a:gd name="connsiteY3" fmla="*/ 493664 h 1959848"/>
              <a:gd name="connsiteX4" fmla="*/ 1312141 w 2103393"/>
              <a:gd name="connsiteY4" fmla="*/ 572201 h 1959848"/>
              <a:gd name="connsiteX5" fmla="*/ 1508484 w 2103393"/>
              <a:gd name="connsiteY5" fmla="*/ 375858 h 1959848"/>
              <a:gd name="connsiteX6" fmla="*/ 2058246 w 2103393"/>
              <a:gd name="connsiteY6" fmla="*/ 1924167 h 1959848"/>
              <a:gd name="connsiteX7" fmla="*/ 1211163 w 2103393"/>
              <a:gd name="connsiteY7" fmla="*/ 1486600 h 1959848"/>
              <a:gd name="connsiteX8" fmla="*/ 1227994 w 2103393"/>
              <a:gd name="connsiteY8" fmla="*/ 1194891 h 1959848"/>
              <a:gd name="connsiteX9" fmla="*/ 1244823 w 2103393"/>
              <a:gd name="connsiteY9" fmla="*/ 757325 h 1959848"/>
              <a:gd name="connsiteX10" fmla="*/ 1076528 w 2103393"/>
              <a:gd name="connsiteY10" fmla="*/ 611470 h 1959848"/>
              <a:gd name="connsiteX11" fmla="*/ 885795 w 2103393"/>
              <a:gd name="connsiteY11" fmla="*/ 751715 h 1959848"/>
              <a:gd name="connsiteX12" fmla="*/ 919453 w 2103393"/>
              <a:gd name="connsiteY12" fmla="*/ 1189281 h 1959848"/>
              <a:gd name="connsiteX13" fmla="*/ 891405 w 2103393"/>
              <a:gd name="connsiteY13" fmla="*/ 1509040 h 1959848"/>
              <a:gd name="connsiteX14" fmla="*/ 89201 w 2103393"/>
              <a:gd name="connsiteY14" fmla="*/ 1952216 h 1959848"/>
              <a:gd name="connsiteX15" fmla="*/ 577255 w 2103393"/>
              <a:gd name="connsiteY15" fmla="*/ 375858 h 1959848"/>
              <a:gd name="connsiteX16" fmla="*/ 807257 w 2103393"/>
              <a:gd name="connsiteY16" fmla="*/ 611470 h 1959848"/>
              <a:gd name="connsiteX17" fmla="*/ 969942 w 2103393"/>
              <a:gd name="connsiteY17" fmla="*/ 499274 h 1959848"/>
              <a:gd name="connsiteX18" fmla="*/ 947503 w 2103393"/>
              <a:gd name="connsiteY18" fmla="*/ 0 h 1959848"/>
              <a:gd name="connsiteX0" fmla="*/ 947503 w 2103393"/>
              <a:gd name="connsiteY0" fmla="*/ 0 h 1959848"/>
              <a:gd name="connsiteX1" fmla="*/ 947503 w 2103393"/>
              <a:gd name="connsiteY1" fmla="*/ 0 h 1959848"/>
              <a:gd name="connsiteX2" fmla="*/ 1183115 w 2103393"/>
              <a:gd name="connsiteY2" fmla="*/ 5610 h 1959848"/>
              <a:gd name="connsiteX3" fmla="*/ 1177505 w 2103393"/>
              <a:gd name="connsiteY3" fmla="*/ 493664 h 1959848"/>
              <a:gd name="connsiteX4" fmla="*/ 1312141 w 2103393"/>
              <a:gd name="connsiteY4" fmla="*/ 572201 h 1959848"/>
              <a:gd name="connsiteX5" fmla="*/ 1508484 w 2103393"/>
              <a:gd name="connsiteY5" fmla="*/ 375858 h 1959848"/>
              <a:gd name="connsiteX6" fmla="*/ 2058246 w 2103393"/>
              <a:gd name="connsiteY6" fmla="*/ 1924167 h 1959848"/>
              <a:gd name="connsiteX7" fmla="*/ 1211163 w 2103393"/>
              <a:gd name="connsiteY7" fmla="*/ 1486600 h 1959848"/>
              <a:gd name="connsiteX8" fmla="*/ 1222384 w 2103393"/>
              <a:gd name="connsiteY8" fmla="*/ 1178062 h 1959848"/>
              <a:gd name="connsiteX9" fmla="*/ 1244823 w 2103393"/>
              <a:gd name="connsiteY9" fmla="*/ 757325 h 1959848"/>
              <a:gd name="connsiteX10" fmla="*/ 1076528 w 2103393"/>
              <a:gd name="connsiteY10" fmla="*/ 611470 h 1959848"/>
              <a:gd name="connsiteX11" fmla="*/ 885795 w 2103393"/>
              <a:gd name="connsiteY11" fmla="*/ 751715 h 1959848"/>
              <a:gd name="connsiteX12" fmla="*/ 919453 w 2103393"/>
              <a:gd name="connsiteY12" fmla="*/ 1189281 h 1959848"/>
              <a:gd name="connsiteX13" fmla="*/ 891405 w 2103393"/>
              <a:gd name="connsiteY13" fmla="*/ 1509040 h 1959848"/>
              <a:gd name="connsiteX14" fmla="*/ 89201 w 2103393"/>
              <a:gd name="connsiteY14" fmla="*/ 1952216 h 1959848"/>
              <a:gd name="connsiteX15" fmla="*/ 577255 w 2103393"/>
              <a:gd name="connsiteY15" fmla="*/ 375858 h 1959848"/>
              <a:gd name="connsiteX16" fmla="*/ 807257 w 2103393"/>
              <a:gd name="connsiteY16" fmla="*/ 611470 h 1959848"/>
              <a:gd name="connsiteX17" fmla="*/ 969942 w 2103393"/>
              <a:gd name="connsiteY17" fmla="*/ 499274 h 1959848"/>
              <a:gd name="connsiteX18" fmla="*/ 947503 w 2103393"/>
              <a:gd name="connsiteY18" fmla="*/ 0 h 1959848"/>
              <a:gd name="connsiteX0" fmla="*/ 947503 w 2103393"/>
              <a:gd name="connsiteY0" fmla="*/ 0 h 1959848"/>
              <a:gd name="connsiteX1" fmla="*/ 947503 w 2103393"/>
              <a:gd name="connsiteY1" fmla="*/ 0 h 1959848"/>
              <a:gd name="connsiteX2" fmla="*/ 1183115 w 2103393"/>
              <a:gd name="connsiteY2" fmla="*/ 5610 h 1959848"/>
              <a:gd name="connsiteX3" fmla="*/ 1177505 w 2103393"/>
              <a:gd name="connsiteY3" fmla="*/ 493664 h 1959848"/>
              <a:gd name="connsiteX4" fmla="*/ 1312141 w 2103393"/>
              <a:gd name="connsiteY4" fmla="*/ 572201 h 1959848"/>
              <a:gd name="connsiteX5" fmla="*/ 1508484 w 2103393"/>
              <a:gd name="connsiteY5" fmla="*/ 375858 h 1959848"/>
              <a:gd name="connsiteX6" fmla="*/ 2058246 w 2103393"/>
              <a:gd name="connsiteY6" fmla="*/ 1924167 h 1959848"/>
              <a:gd name="connsiteX7" fmla="*/ 1211163 w 2103393"/>
              <a:gd name="connsiteY7" fmla="*/ 1486600 h 1959848"/>
              <a:gd name="connsiteX8" fmla="*/ 1205554 w 2103393"/>
              <a:gd name="connsiteY8" fmla="*/ 1200502 h 1959848"/>
              <a:gd name="connsiteX9" fmla="*/ 1244823 w 2103393"/>
              <a:gd name="connsiteY9" fmla="*/ 757325 h 1959848"/>
              <a:gd name="connsiteX10" fmla="*/ 1076528 w 2103393"/>
              <a:gd name="connsiteY10" fmla="*/ 611470 h 1959848"/>
              <a:gd name="connsiteX11" fmla="*/ 885795 w 2103393"/>
              <a:gd name="connsiteY11" fmla="*/ 751715 h 1959848"/>
              <a:gd name="connsiteX12" fmla="*/ 919453 w 2103393"/>
              <a:gd name="connsiteY12" fmla="*/ 1189281 h 1959848"/>
              <a:gd name="connsiteX13" fmla="*/ 891405 w 2103393"/>
              <a:gd name="connsiteY13" fmla="*/ 1509040 h 1959848"/>
              <a:gd name="connsiteX14" fmla="*/ 89201 w 2103393"/>
              <a:gd name="connsiteY14" fmla="*/ 1952216 h 1959848"/>
              <a:gd name="connsiteX15" fmla="*/ 577255 w 2103393"/>
              <a:gd name="connsiteY15" fmla="*/ 375858 h 1959848"/>
              <a:gd name="connsiteX16" fmla="*/ 807257 w 2103393"/>
              <a:gd name="connsiteY16" fmla="*/ 611470 h 1959848"/>
              <a:gd name="connsiteX17" fmla="*/ 969942 w 2103393"/>
              <a:gd name="connsiteY17" fmla="*/ 499274 h 1959848"/>
              <a:gd name="connsiteX18" fmla="*/ 947503 w 2103393"/>
              <a:gd name="connsiteY18" fmla="*/ 0 h 1959848"/>
              <a:gd name="connsiteX0" fmla="*/ 947503 w 2103393"/>
              <a:gd name="connsiteY0" fmla="*/ 0 h 1959848"/>
              <a:gd name="connsiteX1" fmla="*/ 947503 w 2103393"/>
              <a:gd name="connsiteY1" fmla="*/ 0 h 1959848"/>
              <a:gd name="connsiteX2" fmla="*/ 1183115 w 2103393"/>
              <a:gd name="connsiteY2" fmla="*/ 5610 h 1959848"/>
              <a:gd name="connsiteX3" fmla="*/ 1177505 w 2103393"/>
              <a:gd name="connsiteY3" fmla="*/ 493664 h 1959848"/>
              <a:gd name="connsiteX4" fmla="*/ 1312141 w 2103393"/>
              <a:gd name="connsiteY4" fmla="*/ 572201 h 1959848"/>
              <a:gd name="connsiteX5" fmla="*/ 1508484 w 2103393"/>
              <a:gd name="connsiteY5" fmla="*/ 375858 h 1959848"/>
              <a:gd name="connsiteX6" fmla="*/ 2058246 w 2103393"/>
              <a:gd name="connsiteY6" fmla="*/ 1924167 h 1959848"/>
              <a:gd name="connsiteX7" fmla="*/ 1211163 w 2103393"/>
              <a:gd name="connsiteY7" fmla="*/ 1486600 h 1959848"/>
              <a:gd name="connsiteX8" fmla="*/ 1205554 w 2103393"/>
              <a:gd name="connsiteY8" fmla="*/ 1200502 h 1959848"/>
              <a:gd name="connsiteX9" fmla="*/ 1244823 w 2103393"/>
              <a:gd name="connsiteY9" fmla="*/ 757325 h 1959848"/>
              <a:gd name="connsiteX10" fmla="*/ 1076528 w 2103393"/>
              <a:gd name="connsiteY10" fmla="*/ 611470 h 1959848"/>
              <a:gd name="connsiteX11" fmla="*/ 885795 w 2103393"/>
              <a:gd name="connsiteY11" fmla="*/ 751715 h 1959848"/>
              <a:gd name="connsiteX12" fmla="*/ 919453 w 2103393"/>
              <a:gd name="connsiteY12" fmla="*/ 1189281 h 1959848"/>
              <a:gd name="connsiteX13" fmla="*/ 891405 w 2103393"/>
              <a:gd name="connsiteY13" fmla="*/ 1509040 h 1959848"/>
              <a:gd name="connsiteX14" fmla="*/ 89201 w 2103393"/>
              <a:gd name="connsiteY14" fmla="*/ 1952216 h 1959848"/>
              <a:gd name="connsiteX15" fmla="*/ 577255 w 2103393"/>
              <a:gd name="connsiteY15" fmla="*/ 375858 h 1959848"/>
              <a:gd name="connsiteX16" fmla="*/ 807257 w 2103393"/>
              <a:gd name="connsiteY16" fmla="*/ 611470 h 1959848"/>
              <a:gd name="connsiteX17" fmla="*/ 969942 w 2103393"/>
              <a:gd name="connsiteY17" fmla="*/ 499274 h 1959848"/>
              <a:gd name="connsiteX18" fmla="*/ 947503 w 2103393"/>
              <a:gd name="connsiteY18" fmla="*/ 0 h 1959848"/>
              <a:gd name="connsiteX0" fmla="*/ 947503 w 2103393"/>
              <a:gd name="connsiteY0" fmla="*/ 0 h 1959848"/>
              <a:gd name="connsiteX1" fmla="*/ 947503 w 2103393"/>
              <a:gd name="connsiteY1" fmla="*/ 0 h 1959848"/>
              <a:gd name="connsiteX2" fmla="*/ 1183115 w 2103393"/>
              <a:gd name="connsiteY2" fmla="*/ 5610 h 1959848"/>
              <a:gd name="connsiteX3" fmla="*/ 1177505 w 2103393"/>
              <a:gd name="connsiteY3" fmla="*/ 493664 h 1959848"/>
              <a:gd name="connsiteX4" fmla="*/ 1312141 w 2103393"/>
              <a:gd name="connsiteY4" fmla="*/ 572201 h 1959848"/>
              <a:gd name="connsiteX5" fmla="*/ 1508484 w 2103393"/>
              <a:gd name="connsiteY5" fmla="*/ 375858 h 1959848"/>
              <a:gd name="connsiteX6" fmla="*/ 2058246 w 2103393"/>
              <a:gd name="connsiteY6" fmla="*/ 1924167 h 1959848"/>
              <a:gd name="connsiteX7" fmla="*/ 1211163 w 2103393"/>
              <a:gd name="connsiteY7" fmla="*/ 1486600 h 1959848"/>
              <a:gd name="connsiteX8" fmla="*/ 1205554 w 2103393"/>
              <a:gd name="connsiteY8" fmla="*/ 1200502 h 1959848"/>
              <a:gd name="connsiteX9" fmla="*/ 1244823 w 2103393"/>
              <a:gd name="connsiteY9" fmla="*/ 757325 h 1959848"/>
              <a:gd name="connsiteX10" fmla="*/ 1076528 w 2103393"/>
              <a:gd name="connsiteY10" fmla="*/ 611470 h 1959848"/>
              <a:gd name="connsiteX11" fmla="*/ 885795 w 2103393"/>
              <a:gd name="connsiteY11" fmla="*/ 751715 h 1959848"/>
              <a:gd name="connsiteX12" fmla="*/ 919453 w 2103393"/>
              <a:gd name="connsiteY12" fmla="*/ 1189281 h 1959848"/>
              <a:gd name="connsiteX13" fmla="*/ 891405 w 2103393"/>
              <a:gd name="connsiteY13" fmla="*/ 1509040 h 1959848"/>
              <a:gd name="connsiteX14" fmla="*/ 89201 w 2103393"/>
              <a:gd name="connsiteY14" fmla="*/ 1952216 h 1959848"/>
              <a:gd name="connsiteX15" fmla="*/ 577255 w 2103393"/>
              <a:gd name="connsiteY15" fmla="*/ 375858 h 1959848"/>
              <a:gd name="connsiteX16" fmla="*/ 807257 w 2103393"/>
              <a:gd name="connsiteY16" fmla="*/ 611470 h 1959848"/>
              <a:gd name="connsiteX17" fmla="*/ 969942 w 2103393"/>
              <a:gd name="connsiteY17" fmla="*/ 499274 h 1959848"/>
              <a:gd name="connsiteX18" fmla="*/ 947503 w 2103393"/>
              <a:gd name="connsiteY18" fmla="*/ 0 h 1959848"/>
              <a:gd name="connsiteX0" fmla="*/ 947503 w 2103393"/>
              <a:gd name="connsiteY0" fmla="*/ 0 h 1959848"/>
              <a:gd name="connsiteX1" fmla="*/ 947503 w 2103393"/>
              <a:gd name="connsiteY1" fmla="*/ 0 h 1959848"/>
              <a:gd name="connsiteX2" fmla="*/ 1183115 w 2103393"/>
              <a:gd name="connsiteY2" fmla="*/ 5610 h 1959848"/>
              <a:gd name="connsiteX3" fmla="*/ 1177505 w 2103393"/>
              <a:gd name="connsiteY3" fmla="*/ 493664 h 1959848"/>
              <a:gd name="connsiteX4" fmla="*/ 1312141 w 2103393"/>
              <a:gd name="connsiteY4" fmla="*/ 572201 h 1959848"/>
              <a:gd name="connsiteX5" fmla="*/ 1508484 w 2103393"/>
              <a:gd name="connsiteY5" fmla="*/ 375858 h 1959848"/>
              <a:gd name="connsiteX6" fmla="*/ 2058246 w 2103393"/>
              <a:gd name="connsiteY6" fmla="*/ 1924167 h 1959848"/>
              <a:gd name="connsiteX7" fmla="*/ 1211163 w 2103393"/>
              <a:gd name="connsiteY7" fmla="*/ 1486600 h 1959848"/>
              <a:gd name="connsiteX8" fmla="*/ 1205554 w 2103393"/>
              <a:gd name="connsiteY8" fmla="*/ 1200502 h 1959848"/>
              <a:gd name="connsiteX9" fmla="*/ 1244823 w 2103393"/>
              <a:gd name="connsiteY9" fmla="*/ 757325 h 1959848"/>
              <a:gd name="connsiteX10" fmla="*/ 1076528 w 2103393"/>
              <a:gd name="connsiteY10" fmla="*/ 611470 h 1959848"/>
              <a:gd name="connsiteX11" fmla="*/ 885795 w 2103393"/>
              <a:gd name="connsiteY11" fmla="*/ 751715 h 1959848"/>
              <a:gd name="connsiteX12" fmla="*/ 919453 w 2103393"/>
              <a:gd name="connsiteY12" fmla="*/ 1189281 h 1959848"/>
              <a:gd name="connsiteX13" fmla="*/ 891405 w 2103393"/>
              <a:gd name="connsiteY13" fmla="*/ 1509040 h 1959848"/>
              <a:gd name="connsiteX14" fmla="*/ 89201 w 2103393"/>
              <a:gd name="connsiteY14" fmla="*/ 1952216 h 1959848"/>
              <a:gd name="connsiteX15" fmla="*/ 577255 w 2103393"/>
              <a:gd name="connsiteY15" fmla="*/ 375858 h 1959848"/>
              <a:gd name="connsiteX16" fmla="*/ 807257 w 2103393"/>
              <a:gd name="connsiteY16" fmla="*/ 611470 h 1959848"/>
              <a:gd name="connsiteX17" fmla="*/ 969942 w 2103393"/>
              <a:gd name="connsiteY17" fmla="*/ 499274 h 1959848"/>
              <a:gd name="connsiteX18" fmla="*/ 947503 w 2103393"/>
              <a:gd name="connsiteY18" fmla="*/ 0 h 1959848"/>
              <a:gd name="connsiteX0" fmla="*/ 947503 w 2103393"/>
              <a:gd name="connsiteY0" fmla="*/ 0 h 1959848"/>
              <a:gd name="connsiteX1" fmla="*/ 947503 w 2103393"/>
              <a:gd name="connsiteY1" fmla="*/ 0 h 1959848"/>
              <a:gd name="connsiteX2" fmla="*/ 1183115 w 2103393"/>
              <a:gd name="connsiteY2" fmla="*/ 5610 h 1959848"/>
              <a:gd name="connsiteX3" fmla="*/ 1177505 w 2103393"/>
              <a:gd name="connsiteY3" fmla="*/ 493664 h 1959848"/>
              <a:gd name="connsiteX4" fmla="*/ 1312141 w 2103393"/>
              <a:gd name="connsiteY4" fmla="*/ 572201 h 1959848"/>
              <a:gd name="connsiteX5" fmla="*/ 1508484 w 2103393"/>
              <a:gd name="connsiteY5" fmla="*/ 375858 h 1959848"/>
              <a:gd name="connsiteX6" fmla="*/ 2058246 w 2103393"/>
              <a:gd name="connsiteY6" fmla="*/ 1924167 h 1959848"/>
              <a:gd name="connsiteX7" fmla="*/ 1211163 w 2103393"/>
              <a:gd name="connsiteY7" fmla="*/ 1486600 h 1959848"/>
              <a:gd name="connsiteX8" fmla="*/ 1205554 w 2103393"/>
              <a:gd name="connsiteY8" fmla="*/ 1200502 h 1959848"/>
              <a:gd name="connsiteX9" fmla="*/ 1244823 w 2103393"/>
              <a:gd name="connsiteY9" fmla="*/ 757325 h 1959848"/>
              <a:gd name="connsiteX10" fmla="*/ 1076528 w 2103393"/>
              <a:gd name="connsiteY10" fmla="*/ 611470 h 1959848"/>
              <a:gd name="connsiteX11" fmla="*/ 885795 w 2103393"/>
              <a:gd name="connsiteY11" fmla="*/ 751715 h 1959848"/>
              <a:gd name="connsiteX12" fmla="*/ 919453 w 2103393"/>
              <a:gd name="connsiteY12" fmla="*/ 1189281 h 1959848"/>
              <a:gd name="connsiteX13" fmla="*/ 891405 w 2103393"/>
              <a:gd name="connsiteY13" fmla="*/ 1509040 h 1959848"/>
              <a:gd name="connsiteX14" fmla="*/ 89201 w 2103393"/>
              <a:gd name="connsiteY14" fmla="*/ 1952216 h 1959848"/>
              <a:gd name="connsiteX15" fmla="*/ 577255 w 2103393"/>
              <a:gd name="connsiteY15" fmla="*/ 375858 h 1959848"/>
              <a:gd name="connsiteX16" fmla="*/ 807257 w 2103393"/>
              <a:gd name="connsiteY16" fmla="*/ 611470 h 1959848"/>
              <a:gd name="connsiteX17" fmla="*/ 969942 w 2103393"/>
              <a:gd name="connsiteY17" fmla="*/ 499274 h 1959848"/>
              <a:gd name="connsiteX18" fmla="*/ 947503 w 2103393"/>
              <a:gd name="connsiteY18" fmla="*/ 0 h 1959848"/>
              <a:gd name="connsiteX0" fmla="*/ 947503 w 2103393"/>
              <a:gd name="connsiteY0" fmla="*/ 0 h 1959848"/>
              <a:gd name="connsiteX1" fmla="*/ 947503 w 2103393"/>
              <a:gd name="connsiteY1" fmla="*/ 0 h 1959848"/>
              <a:gd name="connsiteX2" fmla="*/ 1183115 w 2103393"/>
              <a:gd name="connsiteY2" fmla="*/ 5610 h 1959848"/>
              <a:gd name="connsiteX3" fmla="*/ 1177505 w 2103393"/>
              <a:gd name="connsiteY3" fmla="*/ 493664 h 1959848"/>
              <a:gd name="connsiteX4" fmla="*/ 1312141 w 2103393"/>
              <a:gd name="connsiteY4" fmla="*/ 572201 h 1959848"/>
              <a:gd name="connsiteX5" fmla="*/ 1508484 w 2103393"/>
              <a:gd name="connsiteY5" fmla="*/ 375858 h 1959848"/>
              <a:gd name="connsiteX6" fmla="*/ 2058246 w 2103393"/>
              <a:gd name="connsiteY6" fmla="*/ 1924167 h 1959848"/>
              <a:gd name="connsiteX7" fmla="*/ 1211163 w 2103393"/>
              <a:gd name="connsiteY7" fmla="*/ 1486600 h 1959848"/>
              <a:gd name="connsiteX8" fmla="*/ 1205554 w 2103393"/>
              <a:gd name="connsiteY8" fmla="*/ 1200502 h 1959848"/>
              <a:gd name="connsiteX9" fmla="*/ 1244823 w 2103393"/>
              <a:gd name="connsiteY9" fmla="*/ 757325 h 1959848"/>
              <a:gd name="connsiteX10" fmla="*/ 1076528 w 2103393"/>
              <a:gd name="connsiteY10" fmla="*/ 611470 h 1959848"/>
              <a:gd name="connsiteX11" fmla="*/ 885795 w 2103393"/>
              <a:gd name="connsiteY11" fmla="*/ 751715 h 1959848"/>
              <a:gd name="connsiteX12" fmla="*/ 919453 w 2103393"/>
              <a:gd name="connsiteY12" fmla="*/ 1189281 h 1959848"/>
              <a:gd name="connsiteX13" fmla="*/ 891405 w 2103393"/>
              <a:gd name="connsiteY13" fmla="*/ 1509040 h 1959848"/>
              <a:gd name="connsiteX14" fmla="*/ 89201 w 2103393"/>
              <a:gd name="connsiteY14" fmla="*/ 1952216 h 1959848"/>
              <a:gd name="connsiteX15" fmla="*/ 577255 w 2103393"/>
              <a:gd name="connsiteY15" fmla="*/ 375858 h 1959848"/>
              <a:gd name="connsiteX16" fmla="*/ 807257 w 2103393"/>
              <a:gd name="connsiteY16" fmla="*/ 611470 h 1959848"/>
              <a:gd name="connsiteX17" fmla="*/ 969942 w 2103393"/>
              <a:gd name="connsiteY17" fmla="*/ 499274 h 1959848"/>
              <a:gd name="connsiteX18" fmla="*/ 947503 w 2103393"/>
              <a:gd name="connsiteY18" fmla="*/ 0 h 1959848"/>
              <a:gd name="connsiteX0" fmla="*/ 947503 w 2103393"/>
              <a:gd name="connsiteY0" fmla="*/ 0 h 1961617"/>
              <a:gd name="connsiteX1" fmla="*/ 947503 w 2103393"/>
              <a:gd name="connsiteY1" fmla="*/ 0 h 1961617"/>
              <a:gd name="connsiteX2" fmla="*/ 1183115 w 2103393"/>
              <a:gd name="connsiteY2" fmla="*/ 5610 h 1961617"/>
              <a:gd name="connsiteX3" fmla="*/ 1177505 w 2103393"/>
              <a:gd name="connsiteY3" fmla="*/ 493664 h 1961617"/>
              <a:gd name="connsiteX4" fmla="*/ 1312141 w 2103393"/>
              <a:gd name="connsiteY4" fmla="*/ 572201 h 1961617"/>
              <a:gd name="connsiteX5" fmla="*/ 1508484 w 2103393"/>
              <a:gd name="connsiteY5" fmla="*/ 375858 h 1961617"/>
              <a:gd name="connsiteX6" fmla="*/ 2058246 w 2103393"/>
              <a:gd name="connsiteY6" fmla="*/ 1924167 h 1961617"/>
              <a:gd name="connsiteX7" fmla="*/ 1244822 w 2103393"/>
              <a:gd name="connsiteY7" fmla="*/ 1514649 h 1961617"/>
              <a:gd name="connsiteX8" fmla="*/ 1205554 w 2103393"/>
              <a:gd name="connsiteY8" fmla="*/ 1200502 h 1961617"/>
              <a:gd name="connsiteX9" fmla="*/ 1244823 w 2103393"/>
              <a:gd name="connsiteY9" fmla="*/ 757325 h 1961617"/>
              <a:gd name="connsiteX10" fmla="*/ 1076528 w 2103393"/>
              <a:gd name="connsiteY10" fmla="*/ 611470 h 1961617"/>
              <a:gd name="connsiteX11" fmla="*/ 885795 w 2103393"/>
              <a:gd name="connsiteY11" fmla="*/ 751715 h 1961617"/>
              <a:gd name="connsiteX12" fmla="*/ 919453 w 2103393"/>
              <a:gd name="connsiteY12" fmla="*/ 1189281 h 1961617"/>
              <a:gd name="connsiteX13" fmla="*/ 891405 w 2103393"/>
              <a:gd name="connsiteY13" fmla="*/ 1509040 h 1961617"/>
              <a:gd name="connsiteX14" fmla="*/ 89201 w 2103393"/>
              <a:gd name="connsiteY14" fmla="*/ 1952216 h 1961617"/>
              <a:gd name="connsiteX15" fmla="*/ 577255 w 2103393"/>
              <a:gd name="connsiteY15" fmla="*/ 375858 h 1961617"/>
              <a:gd name="connsiteX16" fmla="*/ 807257 w 2103393"/>
              <a:gd name="connsiteY16" fmla="*/ 611470 h 1961617"/>
              <a:gd name="connsiteX17" fmla="*/ 969942 w 2103393"/>
              <a:gd name="connsiteY17" fmla="*/ 499274 h 1961617"/>
              <a:gd name="connsiteX18" fmla="*/ 947503 w 2103393"/>
              <a:gd name="connsiteY18" fmla="*/ 0 h 1961617"/>
              <a:gd name="connsiteX0" fmla="*/ 947503 w 2103393"/>
              <a:gd name="connsiteY0" fmla="*/ 0 h 1961617"/>
              <a:gd name="connsiteX1" fmla="*/ 947503 w 2103393"/>
              <a:gd name="connsiteY1" fmla="*/ 0 h 1961617"/>
              <a:gd name="connsiteX2" fmla="*/ 1183115 w 2103393"/>
              <a:gd name="connsiteY2" fmla="*/ 5610 h 1961617"/>
              <a:gd name="connsiteX3" fmla="*/ 1177505 w 2103393"/>
              <a:gd name="connsiteY3" fmla="*/ 493664 h 1961617"/>
              <a:gd name="connsiteX4" fmla="*/ 1312141 w 2103393"/>
              <a:gd name="connsiteY4" fmla="*/ 572201 h 1961617"/>
              <a:gd name="connsiteX5" fmla="*/ 1508484 w 2103393"/>
              <a:gd name="connsiteY5" fmla="*/ 375858 h 1961617"/>
              <a:gd name="connsiteX6" fmla="*/ 2058246 w 2103393"/>
              <a:gd name="connsiteY6" fmla="*/ 1924167 h 1961617"/>
              <a:gd name="connsiteX7" fmla="*/ 1244822 w 2103393"/>
              <a:gd name="connsiteY7" fmla="*/ 1514649 h 1961617"/>
              <a:gd name="connsiteX8" fmla="*/ 1205554 w 2103393"/>
              <a:gd name="connsiteY8" fmla="*/ 1200502 h 1961617"/>
              <a:gd name="connsiteX9" fmla="*/ 1244823 w 2103393"/>
              <a:gd name="connsiteY9" fmla="*/ 757325 h 1961617"/>
              <a:gd name="connsiteX10" fmla="*/ 1076528 w 2103393"/>
              <a:gd name="connsiteY10" fmla="*/ 611470 h 1961617"/>
              <a:gd name="connsiteX11" fmla="*/ 885795 w 2103393"/>
              <a:gd name="connsiteY11" fmla="*/ 751715 h 1961617"/>
              <a:gd name="connsiteX12" fmla="*/ 919453 w 2103393"/>
              <a:gd name="connsiteY12" fmla="*/ 1189281 h 1961617"/>
              <a:gd name="connsiteX13" fmla="*/ 891405 w 2103393"/>
              <a:gd name="connsiteY13" fmla="*/ 1509040 h 1961617"/>
              <a:gd name="connsiteX14" fmla="*/ 89201 w 2103393"/>
              <a:gd name="connsiteY14" fmla="*/ 1952216 h 1961617"/>
              <a:gd name="connsiteX15" fmla="*/ 577255 w 2103393"/>
              <a:gd name="connsiteY15" fmla="*/ 375858 h 1961617"/>
              <a:gd name="connsiteX16" fmla="*/ 807257 w 2103393"/>
              <a:gd name="connsiteY16" fmla="*/ 611470 h 1961617"/>
              <a:gd name="connsiteX17" fmla="*/ 969942 w 2103393"/>
              <a:gd name="connsiteY17" fmla="*/ 499274 h 1961617"/>
              <a:gd name="connsiteX18" fmla="*/ 947503 w 2103393"/>
              <a:gd name="connsiteY18" fmla="*/ 0 h 1961617"/>
              <a:gd name="connsiteX0" fmla="*/ 947503 w 2103393"/>
              <a:gd name="connsiteY0" fmla="*/ 0 h 1963064"/>
              <a:gd name="connsiteX1" fmla="*/ 947503 w 2103393"/>
              <a:gd name="connsiteY1" fmla="*/ 0 h 1963064"/>
              <a:gd name="connsiteX2" fmla="*/ 1183115 w 2103393"/>
              <a:gd name="connsiteY2" fmla="*/ 5610 h 1963064"/>
              <a:gd name="connsiteX3" fmla="*/ 1177505 w 2103393"/>
              <a:gd name="connsiteY3" fmla="*/ 493664 h 1963064"/>
              <a:gd name="connsiteX4" fmla="*/ 1312141 w 2103393"/>
              <a:gd name="connsiteY4" fmla="*/ 572201 h 1963064"/>
              <a:gd name="connsiteX5" fmla="*/ 1508484 w 2103393"/>
              <a:gd name="connsiteY5" fmla="*/ 375858 h 1963064"/>
              <a:gd name="connsiteX6" fmla="*/ 2058246 w 2103393"/>
              <a:gd name="connsiteY6" fmla="*/ 1924167 h 1963064"/>
              <a:gd name="connsiteX7" fmla="*/ 1244822 w 2103393"/>
              <a:gd name="connsiteY7" fmla="*/ 1514649 h 1963064"/>
              <a:gd name="connsiteX8" fmla="*/ 1205554 w 2103393"/>
              <a:gd name="connsiteY8" fmla="*/ 1200502 h 1963064"/>
              <a:gd name="connsiteX9" fmla="*/ 1244823 w 2103393"/>
              <a:gd name="connsiteY9" fmla="*/ 757325 h 1963064"/>
              <a:gd name="connsiteX10" fmla="*/ 1076528 w 2103393"/>
              <a:gd name="connsiteY10" fmla="*/ 611470 h 1963064"/>
              <a:gd name="connsiteX11" fmla="*/ 885795 w 2103393"/>
              <a:gd name="connsiteY11" fmla="*/ 751715 h 1963064"/>
              <a:gd name="connsiteX12" fmla="*/ 919453 w 2103393"/>
              <a:gd name="connsiteY12" fmla="*/ 1189281 h 1963064"/>
              <a:gd name="connsiteX13" fmla="*/ 891405 w 2103393"/>
              <a:gd name="connsiteY13" fmla="*/ 1509040 h 1963064"/>
              <a:gd name="connsiteX14" fmla="*/ 89201 w 2103393"/>
              <a:gd name="connsiteY14" fmla="*/ 1952216 h 1963064"/>
              <a:gd name="connsiteX15" fmla="*/ 577255 w 2103393"/>
              <a:gd name="connsiteY15" fmla="*/ 375858 h 1963064"/>
              <a:gd name="connsiteX16" fmla="*/ 807257 w 2103393"/>
              <a:gd name="connsiteY16" fmla="*/ 611470 h 1963064"/>
              <a:gd name="connsiteX17" fmla="*/ 969942 w 2103393"/>
              <a:gd name="connsiteY17" fmla="*/ 499274 h 1963064"/>
              <a:gd name="connsiteX18" fmla="*/ 947503 w 2103393"/>
              <a:gd name="connsiteY18" fmla="*/ 0 h 1963064"/>
              <a:gd name="connsiteX0" fmla="*/ 947503 w 2103393"/>
              <a:gd name="connsiteY0" fmla="*/ 0 h 1964995"/>
              <a:gd name="connsiteX1" fmla="*/ 947503 w 2103393"/>
              <a:gd name="connsiteY1" fmla="*/ 0 h 1964995"/>
              <a:gd name="connsiteX2" fmla="*/ 1183115 w 2103393"/>
              <a:gd name="connsiteY2" fmla="*/ 5610 h 1964995"/>
              <a:gd name="connsiteX3" fmla="*/ 1177505 w 2103393"/>
              <a:gd name="connsiteY3" fmla="*/ 493664 h 1964995"/>
              <a:gd name="connsiteX4" fmla="*/ 1312141 w 2103393"/>
              <a:gd name="connsiteY4" fmla="*/ 572201 h 1964995"/>
              <a:gd name="connsiteX5" fmla="*/ 1508484 w 2103393"/>
              <a:gd name="connsiteY5" fmla="*/ 375858 h 1964995"/>
              <a:gd name="connsiteX6" fmla="*/ 2058246 w 2103393"/>
              <a:gd name="connsiteY6" fmla="*/ 1924167 h 1964995"/>
              <a:gd name="connsiteX7" fmla="*/ 1244822 w 2103393"/>
              <a:gd name="connsiteY7" fmla="*/ 1514649 h 1964995"/>
              <a:gd name="connsiteX8" fmla="*/ 1205554 w 2103393"/>
              <a:gd name="connsiteY8" fmla="*/ 1200502 h 1964995"/>
              <a:gd name="connsiteX9" fmla="*/ 1244823 w 2103393"/>
              <a:gd name="connsiteY9" fmla="*/ 757325 h 1964995"/>
              <a:gd name="connsiteX10" fmla="*/ 1076528 w 2103393"/>
              <a:gd name="connsiteY10" fmla="*/ 611470 h 1964995"/>
              <a:gd name="connsiteX11" fmla="*/ 885795 w 2103393"/>
              <a:gd name="connsiteY11" fmla="*/ 751715 h 1964995"/>
              <a:gd name="connsiteX12" fmla="*/ 919453 w 2103393"/>
              <a:gd name="connsiteY12" fmla="*/ 1189281 h 1964995"/>
              <a:gd name="connsiteX13" fmla="*/ 891405 w 2103393"/>
              <a:gd name="connsiteY13" fmla="*/ 1509040 h 1964995"/>
              <a:gd name="connsiteX14" fmla="*/ 89201 w 2103393"/>
              <a:gd name="connsiteY14" fmla="*/ 1952216 h 1964995"/>
              <a:gd name="connsiteX15" fmla="*/ 577255 w 2103393"/>
              <a:gd name="connsiteY15" fmla="*/ 375858 h 1964995"/>
              <a:gd name="connsiteX16" fmla="*/ 807257 w 2103393"/>
              <a:gd name="connsiteY16" fmla="*/ 611470 h 1964995"/>
              <a:gd name="connsiteX17" fmla="*/ 969942 w 2103393"/>
              <a:gd name="connsiteY17" fmla="*/ 499274 h 1964995"/>
              <a:gd name="connsiteX18" fmla="*/ 947503 w 2103393"/>
              <a:gd name="connsiteY18" fmla="*/ 0 h 1964995"/>
              <a:gd name="connsiteX0" fmla="*/ 947503 w 2103393"/>
              <a:gd name="connsiteY0" fmla="*/ 13781 h 1978776"/>
              <a:gd name="connsiteX1" fmla="*/ 947503 w 2103393"/>
              <a:gd name="connsiteY1" fmla="*/ 13781 h 1978776"/>
              <a:gd name="connsiteX2" fmla="*/ 1183115 w 2103393"/>
              <a:gd name="connsiteY2" fmla="*/ 19391 h 1978776"/>
              <a:gd name="connsiteX3" fmla="*/ 1177505 w 2103393"/>
              <a:gd name="connsiteY3" fmla="*/ 507445 h 1978776"/>
              <a:gd name="connsiteX4" fmla="*/ 1312141 w 2103393"/>
              <a:gd name="connsiteY4" fmla="*/ 585982 h 1978776"/>
              <a:gd name="connsiteX5" fmla="*/ 1508484 w 2103393"/>
              <a:gd name="connsiteY5" fmla="*/ 389639 h 1978776"/>
              <a:gd name="connsiteX6" fmla="*/ 2058246 w 2103393"/>
              <a:gd name="connsiteY6" fmla="*/ 1937948 h 1978776"/>
              <a:gd name="connsiteX7" fmla="*/ 1244822 w 2103393"/>
              <a:gd name="connsiteY7" fmla="*/ 1528430 h 1978776"/>
              <a:gd name="connsiteX8" fmla="*/ 1205554 w 2103393"/>
              <a:gd name="connsiteY8" fmla="*/ 1214283 h 1978776"/>
              <a:gd name="connsiteX9" fmla="*/ 1244823 w 2103393"/>
              <a:gd name="connsiteY9" fmla="*/ 771106 h 1978776"/>
              <a:gd name="connsiteX10" fmla="*/ 1076528 w 2103393"/>
              <a:gd name="connsiteY10" fmla="*/ 625251 h 1978776"/>
              <a:gd name="connsiteX11" fmla="*/ 885795 w 2103393"/>
              <a:gd name="connsiteY11" fmla="*/ 765496 h 1978776"/>
              <a:gd name="connsiteX12" fmla="*/ 919453 w 2103393"/>
              <a:gd name="connsiteY12" fmla="*/ 1203062 h 1978776"/>
              <a:gd name="connsiteX13" fmla="*/ 891405 w 2103393"/>
              <a:gd name="connsiteY13" fmla="*/ 1522821 h 1978776"/>
              <a:gd name="connsiteX14" fmla="*/ 89201 w 2103393"/>
              <a:gd name="connsiteY14" fmla="*/ 1965997 h 1978776"/>
              <a:gd name="connsiteX15" fmla="*/ 577255 w 2103393"/>
              <a:gd name="connsiteY15" fmla="*/ 389639 h 1978776"/>
              <a:gd name="connsiteX16" fmla="*/ 807257 w 2103393"/>
              <a:gd name="connsiteY16" fmla="*/ 625251 h 1978776"/>
              <a:gd name="connsiteX17" fmla="*/ 969942 w 2103393"/>
              <a:gd name="connsiteY17" fmla="*/ 513055 h 1978776"/>
              <a:gd name="connsiteX18" fmla="*/ 947503 w 2103393"/>
              <a:gd name="connsiteY18" fmla="*/ 13781 h 1978776"/>
              <a:gd name="connsiteX0" fmla="*/ 964333 w 2103393"/>
              <a:gd name="connsiteY0" fmla="*/ 55026 h 1980752"/>
              <a:gd name="connsiteX1" fmla="*/ 947503 w 2103393"/>
              <a:gd name="connsiteY1" fmla="*/ 15757 h 1980752"/>
              <a:gd name="connsiteX2" fmla="*/ 1183115 w 2103393"/>
              <a:gd name="connsiteY2" fmla="*/ 21367 h 1980752"/>
              <a:gd name="connsiteX3" fmla="*/ 1177505 w 2103393"/>
              <a:gd name="connsiteY3" fmla="*/ 509421 h 1980752"/>
              <a:gd name="connsiteX4" fmla="*/ 1312141 w 2103393"/>
              <a:gd name="connsiteY4" fmla="*/ 587958 h 1980752"/>
              <a:gd name="connsiteX5" fmla="*/ 1508484 w 2103393"/>
              <a:gd name="connsiteY5" fmla="*/ 391615 h 1980752"/>
              <a:gd name="connsiteX6" fmla="*/ 2058246 w 2103393"/>
              <a:gd name="connsiteY6" fmla="*/ 1939924 h 1980752"/>
              <a:gd name="connsiteX7" fmla="*/ 1244822 w 2103393"/>
              <a:gd name="connsiteY7" fmla="*/ 1530406 h 1980752"/>
              <a:gd name="connsiteX8" fmla="*/ 1205554 w 2103393"/>
              <a:gd name="connsiteY8" fmla="*/ 1216259 h 1980752"/>
              <a:gd name="connsiteX9" fmla="*/ 1244823 w 2103393"/>
              <a:gd name="connsiteY9" fmla="*/ 773082 h 1980752"/>
              <a:gd name="connsiteX10" fmla="*/ 1076528 w 2103393"/>
              <a:gd name="connsiteY10" fmla="*/ 627227 h 1980752"/>
              <a:gd name="connsiteX11" fmla="*/ 885795 w 2103393"/>
              <a:gd name="connsiteY11" fmla="*/ 767472 h 1980752"/>
              <a:gd name="connsiteX12" fmla="*/ 919453 w 2103393"/>
              <a:gd name="connsiteY12" fmla="*/ 1205038 h 1980752"/>
              <a:gd name="connsiteX13" fmla="*/ 891405 w 2103393"/>
              <a:gd name="connsiteY13" fmla="*/ 1524797 h 1980752"/>
              <a:gd name="connsiteX14" fmla="*/ 89201 w 2103393"/>
              <a:gd name="connsiteY14" fmla="*/ 1967973 h 1980752"/>
              <a:gd name="connsiteX15" fmla="*/ 577255 w 2103393"/>
              <a:gd name="connsiteY15" fmla="*/ 391615 h 1980752"/>
              <a:gd name="connsiteX16" fmla="*/ 807257 w 2103393"/>
              <a:gd name="connsiteY16" fmla="*/ 627227 h 1980752"/>
              <a:gd name="connsiteX17" fmla="*/ 969942 w 2103393"/>
              <a:gd name="connsiteY17" fmla="*/ 515031 h 1980752"/>
              <a:gd name="connsiteX18" fmla="*/ 964333 w 2103393"/>
              <a:gd name="connsiteY18" fmla="*/ 55026 h 1980752"/>
              <a:gd name="connsiteX0" fmla="*/ 913845 w 2103393"/>
              <a:gd name="connsiteY0" fmla="*/ 72662 h 1981559"/>
              <a:gd name="connsiteX1" fmla="*/ 947503 w 2103393"/>
              <a:gd name="connsiteY1" fmla="*/ 16564 h 1981559"/>
              <a:gd name="connsiteX2" fmla="*/ 1183115 w 2103393"/>
              <a:gd name="connsiteY2" fmla="*/ 22174 h 1981559"/>
              <a:gd name="connsiteX3" fmla="*/ 1177505 w 2103393"/>
              <a:gd name="connsiteY3" fmla="*/ 510228 h 1981559"/>
              <a:gd name="connsiteX4" fmla="*/ 1312141 w 2103393"/>
              <a:gd name="connsiteY4" fmla="*/ 588765 h 1981559"/>
              <a:gd name="connsiteX5" fmla="*/ 1508484 w 2103393"/>
              <a:gd name="connsiteY5" fmla="*/ 392422 h 1981559"/>
              <a:gd name="connsiteX6" fmla="*/ 2058246 w 2103393"/>
              <a:gd name="connsiteY6" fmla="*/ 1940731 h 1981559"/>
              <a:gd name="connsiteX7" fmla="*/ 1244822 w 2103393"/>
              <a:gd name="connsiteY7" fmla="*/ 1531213 h 1981559"/>
              <a:gd name="connsiteX8" fmla="*/ 1205554 w 2103393"/>
              <a:gd name="connsiteY8" fmla="*/ 1217066 h 1981559"/>
              <a:gd name="connsiteX9" fmla="*/ 1244823 w 2103393"/>
              <a:gd name="connsiteY9" fmla="*/ 773889 h 1981559"/>
              <a:gd name="connsiteX10" fmla="*/ 1076528 w 2103393"/>
              <a:gd name="connsiteY10" fmla="*/ 628034 h 1981559"/>
              <a:gd name="connsiteX11" fmla="*/ 885795 w 2103393"/>
              <a:gd name="connsiteY11" fmla="*/ 768279 h 1981559"/>
              <a:gd name="connsiteX12" fmla="*/ 919453 w 2103393"/>
              <a:gd name="connsiteY12" fmla="*/ 1205845 h 1981559"/>
              <a:gd name="connsiteX13" fmla="*/ 891405 w 2103393"/>
              <a:gd name="connsiteY13" fmla="*/ 1525604 h 1981559"/>
              <a:gd name="connsiteX14" fmla="*/ 89201 w 2103393"/>
              <a:gd name="connsiteY14" fmla="*/ 1968780 h 1981559"/>
              <a:gd name="connsiteX15" fmla="*/ 577255 w 2103393"/>
              <a:gd name="connsiteY15" fmla="*/ 392422 h 1981559"/>
              <a:gd name="connsiteX16" fmla="*/ 807257 w 2103393"/>
              <a:gd name="connsiteY16" fmla="*/ 628034 h 1981559"/>
              <a:gd name="connsiteX17" fmla="*/ 969942 w 2103393"/>
              <a:gd name="connsiteY17" fmla="*/ 515838 h 1981559"/>
              <a:gd name="connsiteX18" fmla="*/ 913845 w 2103393"/>
              <a:gd name="connsiteY18" fmla="*/ 72662 h 1981559"/>
              <a:gd name="connsiteX0" fmla="*/ 913845 w 2103393"/>
              <a:gd name="connsiteY0" fmla="*/ 103017 h 2011914"/>
              <a:gd name="connsiteX1" fmla="*/ 1003601 w 2103393"/>
              <a:gd name="connsiteY1" fmla="*/ 2040 h 2011914"/>
              <a:gd name="connsiteX2" fmla="*/ 1183115 w 2103393"/>
              <a:gd name="connsiteY2" fmla="*/ 52529 h 2011914"/>
              <a:gd name="connsiteX3" fmla="*/ 1177505 w 2103393"/>
              <a:gd name="connsiteY3" fmla="*/ 540583 h 2011914"/>
              <a:gd name="connsiteX4" fmla="*/ 1312141 w 2103393"/>
              <a:gd name="connsiteY4" fmla="*/ 619120 h 2011914"/>
              <a:gd name="connsiteX5" fmla="*/ 1508484 w 2103393"/>
              <a:gd name="connsiteY5" fmla="*/ 422777 h 2011914"/>
              <a:gd name="connsiteX6" fmla="*/ 2058246 w 2103393"/>
              <a:gd name="connsiteY6" fmla="*/ 1971086 h 2011914"/>
              <a:gd name="connsiteX7" fmla="*/ 1244822 w 2103393"/>
              <a:gd name="connsiteY7" fmla="*/ 1561568 h 2011914"/>
              <a:gd name="connsiteX8" fmla="*/ 1205554 w 2103393"/>
              <a:gd name="connsiteY8" fmla="*/ 1247421 h 2011914"/>
              <a:gd name="connsiteX9" fmla="*/ 1244823 w 2103393"/>
              <a:gd name="connsiteY9" fmla="*/ 804244 h 2011914"/>
              <a:gd name="connsiteX10" fmla="*/ 1076528 w 2103393"/>
              <a:gd name="connsiteY10" fmla="*/ 658389 h 2011914"/>
              <a:gd name="connsiteX11" fmla="*/ 885795 w 2103393"/>
              <a:gd name="connsiteY11" fmla="*/ 798634 h 2011914"/>
              <a:gd name="connsiteX12" fmla="*/ 919453 w 2103393"/>
              <a:gd name="connsiteY12" fmla="*/ 1236200 h 2011914"/>
              <a:gd name="connsiteX13" fmla="*/ 891405 w 2103393"/>
              <a:gd name="connsiteY13" fmla="*/ 1555959 h 2011914"/>
              <a:gd name="connsiteX14" fmla="*/ 89201 w 2103393"/>
              <a:gd name="connsiteY14" fmla="*/ 1999135 h 2011914"/>
              <a:gd name="connsiteX15" fmla="*/ 577255 w 2103393"/>
              <a:gd name="connsiteY15" fmla="*/ 422777 h 2011914"/>
              <a:gd name="connsiteX16" fmla="*/ 807257 w 2103393"/>
              <a:gd name="connsiteY16" fmla="*/ 658389 h 2011914"/>
              <a:gd name="connsiteX17" fmla="*/ 969942 w 2103393"/>
              <a:gd name="connsiteY17" fmla="*/ 546193 h 2011914"/>
              <a:gd name="connsiteX18" fmla="*/ 913845 w 2103393"/>
              <a:gd name="connsiteY18" fmla="*/ 103017 h 2011914"/>
              <a:gd name="connsiteX0" fmla="*/ 930675 w 2103393"/>
              <a:gd name="connsiteY0" fmla="*/ 67702 h 2010258"/>
              <a:gd name="connsiteX1" fmla="*/ 1003601 w 2103393"/>
              <a:gd name="connsiteY1" fmla="*/ 384 h 2010258"/>
              <a:gd name="connsiteX2" fmla="*/ 1183115 w 2103393"/>
              <a:gd name="connsiteY2" fmla="*/ 50873 h 2010258"/>
              <a:gd name="connsiteX3" fmla="*/ 1177505 w 2103393"/>
              <a:gd name="connsiteY3" fmla="*/ 538927 h 2010258"/>
              <a:gd name="connsiteX4" fmla="*/ 1312141 w 2103393"/>
              <a:gd name="connsiteY4" fmla="*/ 617464 h 2010258"/>
              <a:gd name="connsiteX5" fmla="*/ 1508484 w 2103393"/>
              <a:gd name="connsiteY5" fmla="*/ 421121 h 2010258"/>
              <a:gd name="connsiteX6" fmla="*/ 2058246 w 2103393"/>
              <a:gd name="connsiteY6" fmla="*/ 1969430 h 2010258"/>
              <a:gd name="connsiteX7" fmla="*/ 1244822 w 2103393"/>
              <a:gd name="connsiteY7" fmla="*/ 1559912 h 2010258"/>
              <a:gd name="connsiteX8" fmla="*/ 1205554 w 2103393"/>
              <a:gd name="connsiteY8" fmla="*/ 1245765 h 2010258"/>
              <a:gd name="connsiteX9" fmla="*/ 1244823 w 2103393"/>
              <a:gd name="connsiteY9" fmla="*/ 802588 h 2010258"/>
              <a:gd name="connsiteX10" fmla="*/ 1076528 w 2103393"/>
              <a:gd name="connsiteY10" fmla="*/ 656733 h 2010258"/>
              <a:gd name="connsiteX11" fmla="*/ 885795 w 2103393"/>
              <a:gd name="connsiteY11" fmla="*/ 796978 h 2010258"/>
              <a:gd name="connsiteX12" fmla="*/ 919453 w 2103393"/>
              <a:gd name="connsiteY12" fmla="*/ 1234544 h 2010258"/>
              <a:gd name="connsiteX13" fmla="*/ 891405 w 2103393"/>
              <a:gd name="connsiteY13" fmla="*/ 1554303 h 2010258"/>
              <a:gd name="connsiteX14" fmla="*/ 89201 w 2103393"/>
              <a:gd name="connsiteY14" fmla="*/ 1997479 h 2010258"/>
              <a:gd name="connsiteX15" fmla="*/ 577255 w 2103393"/>
              <a:gd name="connsiteY15" fmla="*/ 421121 h 2010258"/>
              <a:gd name="connsiteX16" fmla="*/ 807257 w 2103393"/>
              <a:gd name="connsiteY16" fmla="*/ 656733 h 2010258"/>
              <a:gd name="connsiteX17" fmla="*/ 969942 w 2103393"/>
              <a:gd name="connsiteY17" fmla="*/ 544537 h 2010258"/>
              <a:gd name="connsiteX18" fmla="*/ 930675 w 2103393"/>
              <a:gd name="connsiteY18" fmla="*/ 67702 h 2010258"/>
              <a:gd name="connsiteX0" fmla="*/ 930675 w 2103393"/>
              <a:gd name="connsiteY0" fmla="*/ 69239 h 2011795"/>
              <a:gd name="connsiteX1" fmla="*/ 1183115 w 2103393"/>
              <a:gd name="connsiteY1" fmla="*/ 52410 h 2011795"/>
              <a:gd name="connsiteX2" fmla="*/ 1177505 w 2103393"/>
              <a:gd name="connsiteY2" fmla="*/ 540464 h 2011795"/>
              <a:gd name="connsiteX3" fmla="*/ 1312141 w 2103393"/>
              <a:gd name="connsiteY3" fmla="*/ 619001 h 2011795"/>
              <a:gd name="connsiteX4" fmla="*/ 1508484 w 2103393"/>
              <a:gd name="connsiteY4" fmla="*/ 422658 h 2011795"/>
              <a:gd name="connsiteX5" fmla="*/ 2058246 w 2103393"/>
              <a:gd name="connsiteY5" fmla="*/ 1970967 h 2011795"/>
              <a:gd name="connsiteX6" fmla="*/ 1244822 w 2103393"/>
              <a:gd name="connsiteY6" fmla="*/ 1561449 h 2011795"/>
              <a:gd name="connsiteX7" fmla="*/ 1205554 w 2103393"/>
              <a:gd name="connsiteY7" fmla="*/ 1247302 h 2011795"/>
              <a:gd name="connsiteX8" fmla="*/ 1244823 w 2103393"/>
              <a:gd name="connsiteY8" fmla="*/ 804125 h 2011795"/>
              <a:gd name="connsiteX9" fmla="*/ 1076528 w 2103393"/>
              <a:gd name="connsiteY9" fmla="*/ 658270 h 2011795"/>
              <a:gd name="connsiteX10" fmla="*/ 885795 w 2103393"/>
              <a:gd name="connsiteY10" fmla="*/ 798515 h 2011795"/>
              <a:gd name="connsiteX11" fmla="*/ 919453 w 2103393"/>
              <a:gd name="connsiteY11" fmla="*/ 1236081 h 2011795"/>
              <a:gd name="connsiteX12" fmla="*/ 891405 w 2103393"/>
              <a:gd name="connsiteY12" fmla="*/ 1555840 h 2011795"/>
              <a:gd name="connsiteX13" fmla="*/ 89201 w 2103393"/>
              <a:gd name="connsiteY13" fmla="*/ 1999016 h 2011795"/>
              <a:gd name="connsiteX14" fmla="*/ 577255 w 2103393"/>
              <a:gd name="connsiteY14" fmla="*/ 422658 h 2011795"/>
              <a:gd name="connsiteX15" fmla="*/ 807257 w 2103393"/>
              <a:gd name="connsiteY15" fmla="*/ 658270 h 2011795"/>
              <a:gd name="connsiteX16" fmla="*/ 969942 w 2103393"/>
              <a:gd name="connsiteY16" fmla="*/ 546074 h 2011795"/>
              <a:gd name="connsiteX17" fmla="*/ 930675 w 2103393"/>
              <a:gd name="connsiteY17" fmla="*/ 69239 h 2011795"/>
              <a:gd name="connsiteX0" fmla="*/ 930675 w 2103393"/>
              <a:gd name="connsiteY0" fmla="*/ 63795 h 2006351"/>
              <a:gd name="connsiteX1" fmla="*/ 1183115 w 2103393"/>
              <a:gd name="connsiteY1" fmla="*/ 46966 h 2006351"/>
              <a:gd name="connsiteX2" fmla="*/ 1177505 w 2103393"/>
              <a:gd name="connsiteY2" fmla="*/ 535020 h 2006351"/>
              <a:gd name="connsiteX3" fmla="*/ 1312141 w 2103393"/>
              <a:gd name="connsiteY3" fmla="*/ 613557 h 2006351"/>
              <a:gd name="connsiteX4" fmla="*/ 1508484 w 2103393"/>
              <a:gd name="connsiteY4" fmla="*/ 417214 h 2006351"/>
              <a:gd name="connsiteX5" fmla="*/ 2058246 w 2103393"/>
              <a:gd name="connsiteY5" fmla="*/ 1965523 h 2006351"/>
              <a:gd name="connsiteX6" fmla="*/ 1244822 w 2103393"/>
              <a:gd name="connsiteY6" fmla="*/ 1556005 h 2006351"/>
              <a:gd name="connsiteX7" fmla="*/ 1205554 w 2103393"/>
              <a:gd name="connsiteY7" fmla="*/ 1241858 h 2006351"/>
              <a:gd name="connsiteX8" fmla="*/ 1244823 w 2103393"/>
              <a:gd name="connsiteY8" fmla="*/ 798681 h 2006351"/>
              <a:gd name="connsiteX9" fmla="*/ 1076528 w 2103393"/>
              <a:gd name="connsiteY9" fmla="*/ 652826 h 2006351"/>
              <a:gd name="connsiteX10" fmla="*/ 885795 w 2103393"/>
              <a:gd name="connsiteY10" fmla="*/ 793071 h 2006351"/>
              <a:gd name="connsiteX11" fmla="*/ 919453 w 2103393"/>
              <a:gd name="connsiteY11" fmla="*/ 1230637 h 2006351"/>
              <a:gd name="connsiteX12" fmla="*/ 891405 w 2103393"/>
              <a:gd name="connsiteY12" fmla="*/ 1550396 h 2006351"/>
              <a:gd name="connsiteX13" fmla="*/ 89201 w 2103393"/>
              <a:gd name="connsiteY13" fmla="*/ 1993572 h 2006351"/>
              <a:gd name="connsiteX14" fmla="*/ 577255 w 2103393"/>
              <a:gd name="connsiteY14" fmla="*/ 417214 h 2006351"/>
              <a:gd name="connsiteX15" fmla="*/ 807257 w 2103393"/>
              <a:gd name="connsiteY15" fmla="*/ 652826 h 2006351"/>
              <a:gd name="connsiteX16" fmla="*/ 969942 w 2103393"/>
              <a:gd name="connsiteY16" fmla="*/ 540630 h 2006351"/>
              <a:gd name="connsiteX17" fmla="*/ 930675 w 2103393"/>
              <a:gd name="connsiteY17" fmla="*/ 63795 h 2006351"/>
              <a:gd name="connsiteX0" fmla="*/ 930675 w 2103393"/>
              <a:gd name="connsiteY0" fmla="*/ 51191 h 2016186"/>
              <a:gd name="connsiteX1" fmla="*/ 1183115 w 2103393"/>
              <a:gd name="connsiteY1" fmla="*/ 56801 h 2016186"/>
              <a:gd name="connsiteX2" fmla="*/ 1177505 w 2103393"/>
              <a:gd name="connsiteY2" fmla="*/ 544855 h 2016186"/>
              <a:gd name="connsiteX3" fmla="*/ 1312141 w 2103393"/>
              <a:gd name="connsiteY3" fmla="*/ 623392 h 2016186"/>
              <a:gd name="connsiteX4" fmla="*/ 1508484 w 2103393"/>
              <a:gd name="connsiteY4" fmla="*/ 427049 h 2016186"/>
              <a:gd name="connsiteX5" fmla="*/ 2058246 w 2103393"/>
              <a:gd name="connsiteY5" fmla="*/ 1975358 h 2016186"/>
              <a:gd name="connsiteX6" fmla="*/ 1244822 w 2103393"/>
              <a:gd name="connsiteY6" fmla="*/ 1565840 h 2016186"/>
              <a:gd name="connsiteX7" fmla="*/ 1205554 w 2103393"/>
              <a:gd name="connsiteY7" fmla="*/ 1251693 h 2016186"/>
              <a:gd name="connsiteX8" fmla="*/ 1244823 w 2103393"/>
              <a:gd name="connsiteY8" fmla="*/ 808516 h 2016186"/>
              <a:gd name="connsiteX9" fmla="*/ 1076528 w 2103393"/>
              <a:gd name="connsiteY9" fmla="*/ 662661 h 2016186"/>
              <a:gd name="connsiteX10" fmla="*/ 885795 w 2103393"/>
              <a:gd name="connsiteY10" fmla="*/ 802906 h 2016186"/>
              <a:gd name="connsiteX11" fmla="*/ 919453 w 2103393"/>
              <a:gd name="connsiteY11" fmla="*/ 1240472 h 2016186"/>
              <a:gd name="connsiteX12" fmla="*/ 891405 w 2103393"/>
              <a:gd name="connsiteY12" fmla="*/ 1560231 h 2016186"/>
              <a:gd name="connsiteX13" fmla="*/ 89201 w 2103393"/>
              <a:gd name="connsiteY13" fmla="*/ 2003407 h 2016186"/>
              <a:gd name="connsiteX14" fmla="*/ 577255 w 2103393"/>
              <a:gd name="connsiteY14" fmla="*/ 427049 h 2016186"/>
              <a:gd name="connsiteX15" fmla="*/ 807257 w 2103393"/>
              <a:gd name="connsiteY15" fmla="*/ 662661 h 2016186"/>
              <a:gd name="connsiteX16" fmla="*/ 969942 w 2103393"/>
              <a:gd name="connsiteY16" fmla="*/ 550465 h 2016186"/>
              <a:gd name="connsiteX17" fmla="*/ 930675 w 2103393"/>
              <a:gd name="connsiteY17" fmla="*/ 51191 h 2016186"/>
              <a:gd name="connsiteX0" fmla="*/ 930675 w 2103393"/>
              <a:gd name="connsiteY0" fmla="*/ 47103 h 2012098"/>
              <a:gd name="connsiteX1" fmla="*/ 1183115 w 2103393"/>
              <a:gd name="connsiteY1" fmla="*/ 52713 h 2012098"/>
              <a:gd name="connsiteX2" fmla="*/ 1177505 w 2103393"/>
              <a:gd name="connsiteY2" fmla="*/ 540767 h 2012098"/>
              <a:gd name="connsiteX3" fmla="*/ 1312141 w 2103393"/>
              <a:gd name="connsiteY3" fmla="*/ 619304 h 2012098"/>
              <a:gd name="connsiteX4" fmla="*/ 1508484 w 2103393"/>
              <a:gd name="connsiteY4" fmla="*/ 422961 h 2012098"/>
              <a:gd name="connsiteX5" fmla="*/ 2058246 w 2103393"/>
              <a:gd name="connsiteY5" fmla="*/ 1971270 h 2012098"/>
              <a:gd name="connsiteX6" fmla="*/ 1244822 w 2103393"/>
              <a:gd name="connsiteY6" fmla="*/ 1561752 h 2012098"/>
              <a:gd name="connsiteX7" fmla="*/ 1205554 w 2103393"/>
              <a:gd name="connsiteY7" fmla="*/ 1247605 h 2012098"/>
              <a:gd name="connsiteX8" fmla="*/ 1244823 w 2103393"/>
              <a:gd name="connsiteY8" fmla="*/ 804428 h 2012098"/>
              <a:gd name="connsiteX9" fmla="*/ 1076528 w 2103393"/>
              <a:gd name="connsiteY9" fmla="*/ 658573 h 2012098"/>
              <a:gd name="connsiteX10" fmla="*/ 885795 w 2103393"/>
              <a:gd name="connsiteY10" fmla="*/ 798818 h 2012098"/>
              <a:gd name="connsiteX11" fmla="*/ 919453 w 2103393"/>
              <a:gd name="connsiteY11" fmla="*/ 1236384 h 2012098"/>
              <a:gd name="connsiteX12" fmla="*/ 891405 w 2103393"/>
              <a:gd name="connsiteY12" fmla="*/ 1556143 h 2012098"/>
              <a:gd name="connsiteX13" fmla="*/ 89201 w 2103393"/>
              <a:gd name="connsiteY13" fmla="*/ 1999319 h 2012098"/>
              <a:gd name="connsiteX14" fmla="*/ 577255 w 2103393"/>
              <a:gd name="connsiteY14" fmla="*/ 422961 h 2012098"/>
              <a:gd name="connsiteX15" fmla="*/ 807257 w 2103393"/>
              <a:gd name="connsiteY15" fmla="*/ 658573 h 2012098"/>
              <a:gd name="connsiteX16" fmla="*/ 969942 w 2103393"/>
              <a:gd name="connsiteY16" fmla="*/ 546377 h 2012098"/>
              <a:gd name="connsiteX17" fmla="*/ 930675 w 2103393"/>
              <a:gd name="connsiteY17" fmla="*/ 47103 h 2012098"/>
              <a:gd name="connsiteX0" fmla="*/ 930675 w 2103393"/>
              <a:gd name="connsiteY0" fmla="*/ 47103 h 2012098"/>
              <a:gd name="connsiteX1" fmla="*/ 1183115 w 2103393"/>
              <a:gd name="connsiteY1" fmla="*/ 52713 h 2012098"/>
              <a:gd name="connsiteX2" fmla="*/ 1177505 w 2103393"/>
              <a:gd name="connsiteY2" fmla="*/ 540767 h 2012098"/>
              <a:gd name="connsiteX3" fmla="*/ 1312141 w 2103393"/>
              <a:gd name="connsiteY3" fmla="*/ 619304 h 2012098"/>
              <a:gd name="connsiteX4" fmla="*/ 1508484 w 2103393"/>
              <a:gd name="connsiteY4" fmla="*/ 422961 h 2012098"/>
              <a:gd name="connsiteX5" fmla="*/ 2058246 w 2103393"/>
              <a:gd name="connsiteY5" fmla="*/ 1971270 h 2012098"/>
              <a:gd name="connsiteX6" fmla="*/ 1244822 w 2103393"/>
              <a:gd name="connsiteY6" fmla="*/ 1561752 h 2012098"/>
              <a:gd name="connsiteX7" fmla="*/ 1205554 w 2103393"/>
              <a:gd name="connsiteY7" fmla="*/ 1247605 h 2012098"/>
              <a:gd name="connsiteX8" fmla="*/ 1244823 w 2103393"/>
              <a:gd name="connsiteY8" fmla="*/ 804428 h 2012098"/>
              <a:gd name="connsiteX9" fmla="*/ 1076528 w 2103393"/>
              <a:gd name="connsiteY9" fmla="*/ 658573 h 2012098"/>
              <a:gd name="connsiteX10" fmla="*/ 885795 w 2103393"/>
              <a:gd name="connsiteY10" fmla="*/ 798818 h 2012098"/>
              <a:gd name="connsiteX11" fmla="*/ 919453 w 2103393"/>
              <a:gd name="connsiteY11" fmla="*/ 1236384 h 2012098"/>
              <a:gd name="connsiteX12" fmla="*/ 891405 w 2103393"/>
              <a:gd name="connsiteY12" fmla="*/ 1556143 h 2012098"/>
              <a:gd name="connsiteX13" fmla="*/ 89201 w 2103393"/>
              <a:gd name="connsiteY13" fmla="*/ 1999319 h 2012098"/>
              <a:gd name="connsiteX14" fmla="*/ 577255 w 2103393"/>
              <a:gd name="connsiteY14" fmla="*/ 422961 h 2012098"/>
              <a:gd name="connsiteX15" fmla="*/ 807257 w 2103393"/>
              <a:gd name="connsiteY15" fmla="*/ 658573 h 2012098"/>
              <a:gd name="connsiteX16" fmla="*/ 969942 w 2103393"/>
              <a:gd name="connsiteY16" fmla="*/ 546377 h 2012098"/>
              <a:gd name="connsiteX17" fmla="*/ 930675 w 2103393"/>
              <a:gd name="connsiteY17" fmla="*/ 47103 h 2012098"/>
              <a:gd name="connsiteX0" fmla="*/ 930675 w 2103393"/>
              <a:gd name="connsiteY0" fmla="*/ 24191 h 2051098"/>
              <a:gd name="connsiteX1" fmla="*/ 1183115 w 2103393"/>
              <a:gd name="connsiteY1" fmla="*/ 91713 h 2051098"/>
              <a:gd name="connsiteX2" fmla="*/ 1177505 w 2103393"/>
              <a:gd name="connsiteY2" fmla="*/ 579767 h 2051098"/>
              <a:gd name="connsiteX3" fmla="*/ 1312141 w 2103393"/>
              <a:gd name="connsiteY3" fmla="*/ 658304 h 2051098"/>
              <a:gd name="connsiteX4" fmla="*/ 1508484 w 2103393"/>
              <a:gd name="connsiteY4" fmla="*/ 461961 h 2051098"/>
              <a:gd name="connsiteX5" fmla="*/ 2058246 w 2103393"/>
              <a:gd name="connsiteY5" fmla="*/ 2010270 h 2051098"/>
              <a:gd name="connsiteX6" fmla="*/ 1244822 w 2103393"/>
              <a:gd name="connsiteY6" fmla="*/ 1600752 h 2051098"/>
              <a:gd name="connsiteX7" fmla="*/ 1205554 w 2103393"/>
              <a:gd name="connsiteY7" fmla="*/ 1286605 h 2051098"/>
              <a:gd name="connsiteX8" fmla="*/ 1244823 w 2103393"/>
              <a:gd name="connsiteY8" fmla="*/ 843428 h 2051098"/>
              <a:gd name="connsiteX9" fmla="*/ 1076528 w 2103393"/>
              <a:gd name="connsiteY9" fmla="*/ 697573 h 2051098"/>
              <a:gd name="connsiteX10" fmla="*/ 885795 w 2103393"/>
              <a:gd name="connsiteY10" fmla="*/ 837818 h 2051098"/>
              <a:gd name="connsiteX11" fmla="*/ 919453 w 2103393"/>
              <a:gd name="connsiteY11" fmla="*/ 1275384 h 2051098"/>
              <a:gd name="connsiteX12" fmla="*/ 891405 w 2103393"/>
              <a:gd name="connsiteY12" fmla="*/ 1595143 h 2051098"/>
              <a:gd name="connsiteX13" fmla="*/ 89201 w 2103393"/>
              <a:gd name="connsiteY13" fmla="*/ 2038319 h 2051098"/>
              <a:gd name="connsiteX14" fmla="*/ 577255 w 2103393"/>
              <a:gd name="connsiteY14" fmla="*/ 461961 h 2051098"/>
              <a:gd name="connsiteX15" fmla="*/ 807257 w 2103393"/>
              <a:gd name="connsiteY15" fmla="*/ 697573 h 2051098"/>
              <a:gd name="connsiteX16" fmla="*/ 969942 w 2103393"/>
              <a:gd name="connsiteY16" fmla="*/ 585377 h 2051098"/>
              <a:gd name="connsiteX17" fmla="*/ 930675 w 2103393"/>
              <a:gd name="connsiteY17" fmla="*/ 24191 h 2051098"/>
              <a:gd name="connsiteX0" fmla="*/ 930675 w 2103393"/>
              <a:gd name="connsiteY0" fmla="*/ 51153 h 2078060"/>
              <a:gd name="connsiteX1" fmla="*/ 1190398 w 2103393"/>
              <a:gd name="connsiteY1" fmla="*/ 49480 h 2078060"/>
              <a:gd name="connsiteX2" fmla="*/ 1177505 w 2103393"/>
              <a:gd name="connsiteY2" fmla="*/ 606729 h 2078060"/>
              <a:gd name="connsiteX3" fmla="*/ 1312141 w 2103393"/>
              <a:gd name="connsiteY3" fmla="*/ 685266 h 2078060"/>
              <a:gd name="connsiteX4" fmla="*/ 1508484 w 2103393"/>
              <a:gd name="connsiteY4" fmla="*/ 488923 h 2078060"/>
              <a:gd name="connsiteX5" fmla="*/ 2058246 w 2103393"/>
              <a:gd name="connsiteY5" fmla="*/ 2037232 h 2078060"/>
              <a:gd name="connsiteX6" fmla="*/ 1244822 w 2103393"/>
              <a:gd name="connsiteY6" fmla="*/ 1627714 h 2078060"/>
              <a:gd name="connsiteX7" fmla="*/ 1205554 w 2103393"/>
              <a:gd name="connsiteY7" fmla="*/ 1313567 h 2078060"/>
              <a:gd name="connsiteX8" fmla="*/ 1244823 w 2103393"/>
              <a:gd name="connsiteY8" fmla="*/ 870390 h 2078060"/>
              <a:gd name="connsiteX9" fmla="*/ 1076528 w 2103393"/>
              <a:gd name="connsiteY9" fmla="*/ 724535 h 2078060"/>
              <a:gd name="connsiteX10" fmla="*/ 885795 w 2103393"/>
              <a:gd name="connsiteY10" fmla="*/ 864780 h 2078060"/>
              <a:gd name="connsiteX11" fmla="*/ 919453 w 2103393"/>
              <a:gd name="connsiteY11" fmla="*/ 1302346 h 2078060"/>
              <a:gd name="connsiteX12" fmla="*/ 891405 w 2103393"/>
              <a:gd name="connsiteY12" fmla="*/ 1622105 h 2078060"/>
              <a:gd name="connsiteX13" fmla="*/ 89201 w 2103393"/>
              <a:gd name="connsiteY13" fmla="*/ 2065281 h 2078060"/>
              <a:gd name="connsiteX14" fmla="*/ 577255 w 2103393"/>
              <a:gd name="connsiteY14" fmla="*/ 488923 h 2078060"/>
              <a:gd name="connsiteX15" fmla="*/ 807257 w 2103393"/>
              <a:gd name="connsiteY15" fmla="*/ 724535 h 2078060"/>
              <a:gd name="connsiteX16" fmla="*/ 969942 w 2103393"/>
              <a:gd name="connsiteY16" fmla="*/ 612339 h 2078060"/>
              <a:gd name="connsiteX17" fmla="*/ 930675 w 2103393"/>
              <a:gd name="connsiteY17" fmla="*/ 51153 h 2078060"/>
              <a:gd name="connsiteX0" fmla="*/ 930675 w 2103393"/>
              <a:gd name="connsiteY0" fmla="*/ 57180 h 2084087"/>
              <a:gd name="connsiteX1" fmla="*/ 1190398 w 2103393"/>
              <a:gd name="connsiteY1" fmla="*/ 55507 h 2084087"/>
              <a:gd name="connsiteX2" fmla="*/ 1177505 w 2103393"/>
              <a:gd name="connsiteY2" fmla="*/ 612756 h 2084087"/>
              <a:gd name="connsiteX3" fmla="*/ 1312141 w 2103393"/>
              <a:gd name="connsiteY3" fmla="*/ 691293 h 2084087"/>
              <a:gd name="connsiteX4" fmla="*/ 1508484 w 2103393"/>
              <a:gd name="connsiteY4" fmla="*/ 494950 h 2084087"/>
              <a:gd name="connsiteX5" fmla="*/ 2058246 w 2103393"/>
              <a:gd name="connsiteY5" fmla="*/ 2043259 h 2084087"/>
              <a:gd name="connsiteX6" fmla="*/ 1244822 w 2103393"/>
              <a:gd name="connsiteY6" fmla="*/ 1633741 h 2084087"/>
              <a:gd name="connsiteX7" fmla="*/ 1205554 w 2103393"/>
              <a:gd name="connsiteY7" fmla="*/ 1319594 h 2084087"/>
              <a:gd name="connsiteX8" fmla="*/ 1244823 w 2103393"/>
              <a:gd name="connsiteY8" fmla="*/ 876417 h 2084087"/>
              <a:gd name="connsiteX9" fmla="*/ 1076528 w 2103393"/>
              <a:gd name="connsiteY9" fmla="*/ 730562 h 2084087"/>
              <a:gd name="connsiteX10" fmla="*/ 885795 w 2103393"/>
              <a:gd name="connsiteY10" fmla="*/ 870807 h 2084087"/>
              <a:gd name="connsiteX11" fmla="*/ 919453 w 2103393"/>
              <a:gd name="connsiteY11" fmla="*/ 1308373 h 2084087"/>
              <a:gd name="connsiteX12" fmla="*/ 891405 w 2103393"/>
              <a:gd name="connsiteY12" fmla="*/ 1628132 h 2084087"/>
              <a:gd name="connsiteX13" fmla="*/ 89201 w 2103393"/>
              <a:gd name="connsiteY13" fmla="*/ 2071308 h 2084087"/>
              <a:gd name="connsiteX14" fmla="*/ 577255 w 2103393"/>
              <a:gd name="connsiteY14" fmla="*/ 494950 h 2084087"/>
              <a:gd name="connsiteX15" fmla="*/ 807257 w 2103393"/>
              <a:gd name="connsiteY15" fmla="*/ 730562 h 2084087"/>
              <a:gd name="connsiteX16" fmla="*/ 969942 w 2103393"/>
              <a:gd name="connsiteY16" fmla="*/ 618366 h 2084087"/>
              <a:gd name="connsiteX17" fmla="*/ 930675 w 2103393"/>
              <a:gd name="connsiteY17" fmla="*/ 57180 h 2084087"/>
              <a:gd name="connsiteX0" fmla="*/ 930675 w 2103393"/>
              <a:gd name="connsiteY0" fmla="*/ 65797 h 2092704"/>
              <a:gd name="connsiteX1" fmla="*/ 1190398 w 2103393"/>
              <a:gd name="connsiteY1" fmla="*/ 64124 h 2092704"/>
              <a:gd name="connsiteX2" fmla="*/ 1177505 w 2103393"/>
              <a:gd name="connsiteY2" fmla="*/ 621373 h 2092704"/>
              <a:gd name="connsiteX3" fmla="*/ 1312141 w 2103393"/>
              <a:gd name="connsiteY3" fmla="*/ 699910 h 2092704"/>
              <a:gd name="connsiteX4" fmla="*/ 1508484 w 2103393"/>
              <a:gd name="connsiteY4" fmla="*/ 503567 h 2092704"/>
              <a:gd name="connsiteX5" fmla="*/ 2058246 w 2103393"/>
              <a:gd name="connsiteY5" fmla="*/ 2051876 h 2092704"/>
              <a:gd name="connsiteX6" fmla="*/ 1244822 w 2103393"/>
              <a:gd name="connsiteY6" fmla="*/ 1642358 h 2092704"/>
              <a:gd name="connsiteX7" fmla="*/ 1205554 w 2103393"/>
              <a:gd name="connsiteY7" fmla="*/ 1328211 h 2092704"/>
              <a:gd name="connsiteX8" fmla="*/ 1244823 w 2103393"/>
              <a:gd name="connsiteY8" fmla="*/ 885034 h 2092704"/>
              <a:gd name="connsiteX9" fmla="*/ 1076528 w 2103393"/>
              <a:gd name="connsiteY9" fmla="*/ 739179 h 2092704"/>
              <a:gd name="connsiteX10" fmla="*/ 885795 w 2103393"/>
              <a:gd name="connsiteY10" fmla="*/ 879424 h 2092704"/>
              <a:gd name="connsiteX11" fmla="*/ 919453 w 2103393"/>
              <a:gd name="connsiteY11" fmla="*/ 1316990 h 2092704"/>
              <a:gd name="connsiteX12" fmla="*/ 891405 w 2103393"/>
              <a:gd name="connsiteY12" fmla="*/ 1636749 h 2092704"/>
              <a:gd name="connsiteX13" fmla="*/ 89201 w 2103393"/>
              <a:gd name="connsiteY13" fmla="*/ 2079925 h 2092704"/>
              <a:gd name="connsiteX14" fmla="*/ 577255 w 2103393"/>
              <a:gd name="connsiteY14" fmla="*/ 503567 h 2092704"/>
              <a:gd name="connsiteX15" fmla="*/ 807257 w 2103393"/>
              <a:gd name="connsiteY15" fmla="*/ 739179 h 2092704"/>
              <a:gd name="connsiteX16" fmla="*/ 969942 w 2103393"/>
              <a:gd name="connsiteY16" fmla="*/ 626983 h 2092704"/>
              <a:gd name="connsiteX17" fmla="*/ 930675 w 2103393"/>
              <a:gd name="connsiteY17" fmla="*/ 65797 h 2092704"/>
              <a:gd name="connsiteX0" fmla="*/ 930675 w 2103393"/>
              <a:gd name="connsiteY0" fmla="*/ 65797 h 2092704"/>
              <a:gd name="connsiteX1" fmla="*/ 1190398 w 2103393"/>
              <a:gd name="connsiteY1" fmla="*/ 64124 h 2092704"/>
              <a:gd name="connsiteX2" fmla="*/ 1177505 w 2103393"/>
              <a:gd name="connsiteY2" fmla="*/ 621373 h 2092704"/>
              <a:gd name="connsiteX3" fmla="*/ 1312141 w 2103393"/>
              <a:gd name="connsiteY3" fmla="*/ 699910 h 2092704"/>
              <a:gd name="connsiteX4" fmla="*/ 1508484 w 2103393"/>
              <a:gd name="connsiteY4" fmla="*/ 503567 h 2092704"/>
              <a:gd name="connsiteX5" fmla="*/ 2058246 w 2103393"/>
              <a:gd name="connsiteY5" fmla="*/ 2051876 h 2092704"/>
              <a:gd name="connsiteX6" fmla="*/ 1244822 w 2103393"/>
              <a:gd name="connsiteY6" fmla="*/ 1642358 h 2092704"/>
              <a:gd name="connsiteX7" fmla="*/ 1205554 w 2103393"/>
              <a:gd name="connsiteY7" fmla="*/ 1328211 h 2092704"/>
              <a:gd name="connsiteX8" fmla="*/ 1244823 w 2103393"/>
              <a:gd name="connsiteY8" fmla="*/ 885034 h 2092704"/>
              <a:gd name="connsiteX9" fmla="*/ 1076528 w 2103393"/>
              <a:gd name="connsiteY9" fmla="*/ 739179 h 2092704"/>
              <a:gd name="connsiteX10" fmla="*/ 885795 w 2103393"/>
              <a:gd name="connsiteY10" fmla="*/ 879424 h 2092704"/>
              <a:gd name="connsiteX11" fmla="*/ 919453 w 2103393"/>
              <a:gd name="connsiteY11" fmla="*/ 1316990 h 2092704"/>
              <a:gd name="connsiteX12" fmla="*/ 891405 w 2103393"/>
              <a:gd name="connsiteY12" fmla="*/ 1636749 h 2092704"/>
              <a:gd name="connsiteX13" fmla="*/ 89201 w 2103393"/>
              <a:gd name="connsiteY13" fmla="*/ 2079925 h 2092704"/>
              <a:gd name="connsiteX14" fmla="*/ 577255 w 2103393"/>
              <a:gd name="connsiteY14" fmla="*/ 503567 h 2092704"/>
              <a:gd name="connsiteX15" fmla="*/ 807257 w 2103393"/>
              <a:gd name="connsiteY15" fmla="*/ 739179 h 2092704"/>
              <a:gd name="connsiteX16" fmla="*/ 969942 w 2103393"/>
              <a:gd name="connsiteY16" fmla="*/ 626983 h 2092704"/>
              <a:gd name="connsiteX17" fmla="*/ 930675 w 2103393"/>
              <a:gd name="connsiteY17" fmla="*/ 65797 h 2092704"/>
              <a:gd name="connsiteX0" fmla="*/ 930675 w 2103393"/>
              <a:gd name="connsiteY0" fmla="*/ 73853 h 2100760"/>
              <a:gd name="connsiteX1" fmla="*/ 1190398 w 2103393"/>
              <a:gd name="connsiteY1" fmla="*/ 72180 h 2100760"/>
              <a:gd name="connsiteX2" fmla="*/ 1177505 w 2103393"/>
              <a:gd name="connsiteY2" fmla="*/ 629429 h 2100760"/>
              <a:gd name="connsiteX3" fmla="*/ 1312141 w 2103393"/>
              <a:gd name="connsiteY3" fmla="*/ 707966 h 2100760"/>
              <a:gd name="connsiteX4" fmla="*/ 1508484 w 2103393"/>
              <a:gd name="connsiteY4" fmla="*/ 511623 h 2100760"/>
              <a:gd name="connsiteX5" fmla="*/ 2058246 w 2103393"/>
              <a:gd name="connsiteY5" fmla="*/ 2059932 h 2100760"/>
              <a:gd name="connsiteX6" fmla="*/ 1244822 w 2103393"/>
              <a:gd name="connsiteY6" fmla="*/ 1650414 h 2100760"/>
              <a:gd name="connsiteX7" fmla="*/ 1205554 w 2103393"/>
              <a:gd name="connsiteY7" fmla="*/ 1336267 h 2100760"/>
              <a:gd name="connsiteX8" fmla="*/ 1244823 w 2103393"/>
              <a:gd name="connsiteY8" fmla="*/ 893090 h 2100760"/>
              <a:gd name="connsiteX9" fmla="*/ 1076528 w 2103393"/>
              <a:gd name="connsiteY9" fmla="*/ 747235 h 2100760"/>
              <a:gd name="connsiteX10" fmla="*/ 885795 w 2103393"/>
              <a:gd name="connsiteY10" fmla="*/ 887480 h 2100760"/>
              <a:gd name="connsiteX11" fmla="*/ 919453 w 2103393"/>
              <a:gd name="connsiteY11" fmla="*/ 1325046 h 2100760"/>
              <a:gd name="connsiteX12" fmla="*/ 891405 w 2103393"/>
              <a:gd name="connsiteY12" fmla="*/ 1644805 h 2100760"/>
              <a:gd name="connsiteX13" fmla="*/ 89201 w 2103393"/>
              <a:gd name="connsiteY13" fmla="*/ 2087981 h 2100760"/>
              <a:gd name="connsiteX14" fmla="*/ 577255 w 2103393"/>
              <a:gd name="connsiteY14" fmla="*/ 511623 h 2100760"/>
              <a:gd name="connsiteX15" fmla="*/ 807257 w 2103393"/>
              <a:gd name="connsiteY15" fmla="*/ 747235 h 2100760"/>
              <a:gd name="connsiteX16" fmla="*/ 969942 w 2103393"/>
              <a:gd name="connsiteY16" fmla="*/ 635039 h 2100760"/>
              <a:gd name="connsiteX17" fmla="*/ 930675 w 2103393"/>
              <a:gd name="connsiteY17" fmla="*/ 73853 h 2100760"/>
              <a:gd name="connsiteX0" fmla="*/ 930675 w 2103393"/>
              <a:gd name="connsiteY0" fmla="*/ 77953 h 2104860"/>
              <a:gd name="connsiteX1" fmla="*/ 1190398 w 2103393"/>
              <a:gd name="connsiteY1" fmla="*/ 76280 h 2104860"/>
              <a:gd name="connsiteX2" fmla="*/ 1177505 w 2103393"/>
              <a:gd name="connsiteY2" fmla="*/ 633529 h 2104860"/>
              <a:gd name="connsiteX3" fmla="*/ 1312141 w 2103393"/>
              <a:gd name="connsiteY3" fmla="*/ 712066 h 2104860"/>
              <a:gd name="connsiteX4" fmla="*/ 1508484 w 2103393"/>
              <a:gd name="connsiteY4" fmla="*/ 515723 h 2104860"/>
              <a:gd name="connsiteX5" fmla="*/ 2058246 w 2103393"/>
              <a:gd name="connsiteY5" fmla="*/ 2064032 h 2104860"/>
              <a:gd name="connsiteX6" fmla="*/ 1244822 w 2103393"/>
              <a:gd name="connsiteY6" fmla="*/ 1654514 h 2104860"/>
              <a:gd name="connsiteX7" fmla="*/ 1205554 w 2103393"/>
              <a:gd name="connsiteY7" fmla="*/ 1340367 h 2104860"/>
              <a:gd name="connsiteX8" fmla="*/ 1244823 w 2103393"/>
              <a:gd name="connsiteY8" fmla="*/ 897190 h 2104860"/>
              <a:gd name="connsiteX9" fmla="*/ 1076528 w 2103393"/>
              <a:gd name="connsiteY9" fmla="*/ 751335 h 2104860"/>
              <a:gd name="connsiteX10" fmla="*/ 885795 w 2103393"/>
              <a:gd name="connsiteY10" fmla="*/ 891580 h 2104860"/>
              <a:gd name="connsiteX11" fmla="*/ 919453 w 2103393"/>
              <a:gd name="connsiteY11" fmla="*/ 1329146 h 2104860"/>
              <a:gd name="connsiteX12" fmla="*/ 891405 w 2103393"/>
              <a:gd name="connsiteY12" fmla="*/ 1648905 h 2104860"/>
              <a:gd name="connsiteX13" fmla="*/ 89201 w 2103393"/>
              <a:gd name="connsiteY13" fmla="*/ 2092081 h 2104860"/>
              <a:gd name="connsiteX14" fmla="*/ 577255 w 2103393"/>
              <a:gd name="connsiteY14" fmla="*/ 515723 h 2104860"/>
              <a:gd name="connsiteX15" fmla="*/ 807257 w 2103393"/>
              <a:gd name="connsiteY15" fmla="*/ 751335 h 2104860"/>
              <a:gd name="connsiteX16" fmla="*/ 969942 w 2103393"/>
              <a:gd name="connsiteY16" fmla="*/ 639139 h 2104860"/>
              <a:gd name="connsiteX17" fmla="*/ 930675 w 2103393"/>
              <a:gd name="connsiteY17" fmla="*/ 77953 h 2104860"/>
              <a:gd name="connsiteX0" fmla="*/ 930675 w 2103393"/>
              <a:gd name="connsiteY0" fmla="*/ 71187 h 2098094"/>
              <a:gd name="connsiteX1" fmla="*/ 1190398 w 2103393"/>
              <a:gd name="connsiteY1" fmla="*/ 69514 h 2098094"/>
              <a:gd name="connsiteX2" fmla="*/ 1177505 w 2103393"/>
              <a:gd name="connsiteY2" fmla="*/ 626763 h 2098094"/>
              <a:gd name="connsiteX3" fmla="*/ 1312141 w 2103393"/>
              <a:gd name="connsiteY3" fmla="*/ 705300 h 2098094"/>
              <a:gd name="connsiteX4" fmla="*/ 1508484 w 2103393"/>
              <a:gd name="connsiteY4" fmla="*/ 508957 h 2098094"/>
              <a:gd name="connsiteX5" fmla="*/ 2058246 w 2103393"/>
              <a:gd name="connsiteY5" fmla="*/ 2057266 h 2098094"/>
              <a:gd name="connsiteX6" fmla="*/ 1244822 w 2103393"/>
              <a:gd name="connsiteY6" fmla="*/ 1647748 h 2098094"/>
              <a:gd name="connsiteX7" fmla="*/ 1205554 w 2103393"/>
              <a:gd name="connsiteY7" fmla="*/ 1333601 h 2098094"/>
              <a:gd name="connsiteX8" fmla="*/ 1244823 w 2103393"/>
              <a:gd name="connsiteY8" fmla="*/ 890424 h 2098094"/>
              <a:gd name="connsiteX9" fmla="*/ 1076528 w 2103393"/>
              <a:gd name="connsiteY9" fmla="*/ 744569 h 2098094"/>
              <a:gd name="connsiteX10" fmla="*/ 885795 w 2103393"/>
              <a:gd name="connsiteY10" fmla="*/ 884814 h 2098094"/>
              <a:gd name="connsiteX11" fmla="*/ 919453 w 2103393"/>
              <a:gd name="connsiteY11" fmla="*/ 1322380 h 2098094"/>
              <a:gd name="connsiteX12" fmla="*/ 891405 w 2103393"/>
              <a:gd name="connsiteY12" fmla="*/ 1642139 h 2098094"/>
              <a:gd name="connsiteX13" fmla="*/ 89201 w 2103393"/>
              <a:gd name="connsiteY13" fmla="*/ 2085315 h 2098094"/>
              <a:gd name="connsiteX14" fmla="*/ 577255 w 2103393"/>
              <a:gd name="connsiteY14" fmla="*/ 508957 h 2098094"/>
              <a:gd name="connsiteX15" fmla="*/ 807257 w 2103393"/>
              <a:gd name="connsiteY15" fmla="*/ 744569 h 2098094"/>
              <a:gd name="connsiteX16" fmla="*/ 969942 w 2103393"/>
              <a:gd name="connsiteY16" fmla="*/ 632373 h 2098094"/>
              <a:gd name="connsiteX17" fmla="*/ 930675 w 2103393"/>
              <a:gd name="connsiteY17" fmla="*/ 71187 h 2098094"/>
              <a:gd name="connsiteX0" fmla="*/ 930675 w 2103393"/>
              <a:gd name="connsiteY0" fmla="*/ 75207 h 2102114"/>
              <a:gd name="connsiteX1" fmla="*/ 1190398 w 2103393"/>
              <a:gd name="connsiteY1" fmla="*/ 73534 h 2102114"/>
              <a:gd name="connsiteX2" fmla="*/ 1177505 w 2103393"/>
              <a:gd name="connsiteY2" fmla="*/ 630783 h 2102114"/>
              <a:gd name="connsiteX3" fmla="*/ 1312141 w 2103393"/>
              <a:gd name="connsiteY3" fmla="*/ 709320 h 2102114"/>
              <a:gd name="connsiteX4" fmla="*/ 1508484 w 2103393"/>
              <a:gd name="connsiteY4" fmla="*/ 512977 h 2102114"/>
              <a:gd name="connsiteX5" fmla="*/ 2058246 w 2103393"/>
              <a:gd name="connsiteY5" fmla="*/ 2061286 h 2102114"/>
              <a:gd name="connsiteX6" fmla="*/ 1244822 w 2103393"/>
              <a:gd name="connsiteY6" fmla="*/ 1651768 h 2102114"/>
              <a:gd name="connsiteX7" fmla="*/ 1205554 w 2103393"/>
              <a:gd name="connsiteY7" fmla="*/ 1337621 h 2102114"/>
              <a:gd name="connsiteX8" fmla="*/ 1244823 w 2103393"/>
              <a:gd name="connsiteY8" fmla="*/ 894444 h 2102114"/>
              <a:gd name="connsiteX9" fmla="*/ 1076528 w 2103393"/>
              <a:gd name="connsiteY9" fmla="*/ 748589 h 2102114"/>
              <a:gd name="connsiteX10" fmla="*/ 885795 w 2103393"/>
              <a:gd name="connsiteY10" fmla="*/ 888834 h 2102114"/>
              <a:gd name="connsiteX11" fmla="*/ 919453 w 2103393"/>
              <a:gd name="connsiteY11" fmla="*/ 1326400 h 2102114"/>
              <a:gd name="connsiteX12" fmla="*/ 891405 w 2103393"/>
              <a:gd name="connsiteY12" fmla="*/ 1646159 h 2102114"/>
              <a:gd name="connsiteX13" fmla="*/ 89201 w 2103393"/>
              <a:gd name="connsiteY13" fmla="*/ 2089335 h 2102114"/>
              <a:gd name="connsiteX14" fmla="*/ 577255 w 2103393"/>
              <a:gd name="connsiteY14" fmla="*/ 512977 h 2102114"/>
              <a:gd name="connsiteX15" fmla="*/ 807257 w 2103393"/>
              <a:gd name="connsiteY15" fmla="*/ 748589 h 2102114"/>
              <a:gd name="connsiteX16" fmla="*/ 969942 w 2103393"/>
              <a:gd name="connsiteY16" fmla="*/ 636393 h 2102114"/>
              <a:gd name="connsiteX17" fmla="*/ 930675 w 2103393"/>
              <a:gd name="connsiteY17" fmla="*/ 75207 h 21021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103393" h="2102114">
                <a:moveTo>
                  <a:pt x="930675" y="75207"/>
                </a:moveTo>
                <a:cubicBezTo>
                  <a:pt x="914336" y="-26367"/>
                  <a:pt x="1202803" y="-23213"/>
                  <a:pt x="1190398" y="73534"/>
                </a:cubicBezTo>
                <a:lnTo>
                  <a:pt x="1177505" y="630783"/>
                </a:lnTo>
                <a:lnTo>
                  <a:pt x="1312141" y="709320"/>
                </a:lnTo>
                <a:cubicBezTo>
                  <a:pt x="1349539" y="621433"/>
                  <a:pt x="1403768" y="466228"/>
                  <a:pt x="1508484" y="512977"/>
                </a:cubicBezTo>
                <a:cubicBezTo>
                  <a:pt x="1961009" y="692492"/>
                  <a:pt x="2211581" y="1696648"/>
                  <a:pt x="2058246" y="2061286"/>
                </a:cubicBezTo>
                <a:cubicBezTo>
                  <a:pt x="1912391" y="2233320"/>
                  <a:pt x="1542142" y="1816322"/>
                  <a:pt x="1244822" y="1651768"/>
                </a:cubicBezTo>
                <a:cubicBezTo>
                  <a:pt x="1113927" y="1590061"/>
                  <a:pt x="1184984" y="1466646"/>
                  <a:pt x="1205554" y="1337621"/>
                </a:cubicBezTo>
                <a:cubicBezTo>
                  <a:pt x="1233603" y="1238514"/>
                  <a:pt x="1127017" y="1161846"/>
                  <a:pt x="1244823" y="894444"/>
                </a:cubicBezTo>
                <a:cubicBezTo>
                  <a:pt x="1188725" y="845826"/>
                  <a:pt x="1155065" y="802817"/>
                  <a:pt x="1076528" y="748589"/>
                </a:cubicBezTo>
                <a:cubicBezTo>
                  <a:pt x="973682" y="789728"/>
                  <a:pt x="949373" y="842086"/>
                  <a:pt x="885795" y="888834"/>
                </a:cubicBezTo>
                <a:cubicBezTo>
                  <a:pt x="951243" y="1053389"/>
                  <a:pt x="898883" y="1240382"/>
                  <a:pt x="919453" y="1326400"/>
                </a:cubicBezTo>
                <a:cubicBezTo>
                  <a:pt x="930673" y="1432986"/>
                  <a:pt x="1003602" y="1595671"/>
                  <a:pt x="891405" y="1646159"/>
                </a:cubicBezTo>
                <a:cubicBezTo>
                  <a:pt x="685711" y="1737785"/>
                  <a:pt x="311722" y="2121123"/>
                  <a:pt x="89201" y="2089335"/>
                </a:cubicBezTo>
                <a:cubicBezTo>
                  <a:pt x="-118362" y="2035107"/>
                  <a:pt x="33103" y="774768"/>
                  <a:pt x="577255" y="512977"/>
                </a:cubicBezTo>
                <a:cubicBezTo>
                  <a:pt x="704411" y="464359"/>
                  <a:pt x="736199" y="673791"/>
                  <a:pt x="807257" y="748589"/>
                </a:cubicBezTo>
                <a:lnTo>
                  <a:pt x="969942" y="636393"/>
                </a:lnTo>
                <a:cubicBezTo>
                  <a:pt x="968072" y="483058"/>
                  <a:pt x="947112" y="235825"/>
                  <a:pt x="930675" y="7520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264" name="Freeform 48">
            <a:extLst>
              <a:ext uri="{FF2B5EF4-FFF2-40B4-BE49-F238E27FC236}">
                <a16:creationId xmlns:a16="http://schemas.microsoft.com/office/drawing/2014/main" id="{69A086F7-4EE1-5B6B-B8B4-B2A00A2F98D7}"/>
              </a:ext>
            </a:extLst>
          </p:cNvPr>
          <p:cNvSpPr>
            <a:spLocks noChangeAspect="1"/>
          </p:cNvSpPr>
          <p:nvPr/>
        </p:nvSpPr>
        <p:spPr>
          <a:xfrm>
            <a:off x="5278002" y="1454850"/>
            <a:ext cx="529812" cy="441236"/>
          </a:xfrm>
          <a:custGeom>
            <a:avLst/>
            <a:gdLst/>
            <a:ahLst/>
            <a:cxnLst/>
            <a:rect l="l" t="t" r="r" b="b"/>
            <a:pathLst>
              <a:path w="3240001" h="2698329">
                <a:moveTo>
                  <a:pt x="2548075" y="5025"/>
                </a:moveTo>
                <a:cubicBezTo>
                  <a:pt x="2888705" y="21427"/>
                  <a:pt x="3205543" y="144443"/>
                  <a:pt x="3236875" y="324866"/>
                </a:cubicBezTo>
                <a:cubicBezTo>
                  <a:pt x="3272384" y="584869"/>
                  <a:pt x="3000845" y="793843"/>
                  <a:pt x="2654112" y="922630"/>
                </a:cubicBezTo>
                <a:cubicBezTo>
                  <a:pt x="2512076" y="1002818"/>
                  <a:pt x="2288579" y="1396468"/>
                  <a:pt x="2077615" y="1155904"/>
                </a:cubicBezTo>
                <a:cubicBezTo>
                  <a:pt x="1902159" y="985808"/>
                  <a:pt x="1914692" y="662627"/>
                  <a:pt x="1946024" y="426923"/>
                </a:cubicBezTo>
                <a:cubicBezTo>
                  <a:pt x="1958557" y="234957"/>
                  <a:pt x="1977355" y="79442"/>
                  <a:pt x="2209208" y="25983"/>
                </a:cubicBezTo>
                <a:cubicBezTo>
                  <a:pt x="2318345" y="5936"/>
                  <a:pt x="2434532" y="-443"/>
                  <a:pt x="2548075" y="5025"/>
                </a:cubicBezTo>
                <a:close/>
                <a:moveTo>
                  <a:pt x="1184195" y="86"/>
                </a:moveTo>
                <a:cubicBezTo>
                  <a:pt x="1412849" y="2955"/>
                  <a:pt x="1621488" y="77771"/>
                  <a:pt x="1732975" y="244677"/>
                </a:cubicBezTo>
                <a:cubicBezTo>
                  <a:pt x="1866656" y="436642"/>
                  <a:pt x="1793548" y="672347"/>
                  <a:pt x="1801904" y="871602"/>
                </a:cubicBezTo>
                <a:cubicBezTo>
                  <a:pt x="1820702" y="1041698"/>
                  <a:pt x="1996160" y="1255532"/>
                  <a:pt x="1889631" y="1396469"/>
                </a:cubicBezTo>
                <a:cubicBezTo>
                  <a:pt x="1714174" y="1644320"/>
                  <a:pt x="1482324" y="1717219"/>
                  <a:pt x="1300601" y="1906754"/>
                </a:cubicBezTo>
                <a:cubicBezTo>
                  <a:pt x="1068750" y="2152178"/>
                  <a:pt x="736639" y="2754803"/>
                  <a:pt x="442124" y="2694054"/>
                </a:cubicBezTo>
                <a:cubicBezTo>
                  <a:pt x="189385" y="2609005"/>
                  <a:pt x="149697" y="2276103"/>
                  <a:pt x="78680" y="2016101"/>
                </a:cubicBezTo>
                <a:cubicBezTo>
                  <a:pt x="-50823" y="1442635"/>
                  <a:pt x="-61268" y="759824"/>
                  <a:pt x="366928" y="302996"/>
                </a:cubicBezTo>
                <a:cubicBezTo>
                  <a:pt x="563141" y="111638"/>
                  <a:pt x="890211" y="-3604"/>
                  <a:pt x="1184195" y="86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265" name="Freeform 49">
            <a:extLst>
              <a:ext uri="{FF2B5EF4-FFF2-40B4-BE49-F238E27FC236}">
                <a16:creationId xmlns:a16="http://schemas.microsoft.com/office/drawing/2014/main" id="{95DF456B-3063-B92A-07A2-E78724F38265}"/>
              </a:ext>
            </a:extLst>
          </p:cNvPr>
          <p:cNvSpPr>
            <a:spLocks noChangeAspect="1"/>
          </p:cNvSpPr>
          <p:nvPr/>
        </p:nvSpPr>
        <p:spPr>
          <a:xfrm>
            <a:off x="6995432" y="1440016"/>
            <a:ext cx="470907" cy="470907"/>
          </a:xfrm>
          <a:custGeom>
            <a:avLst/>
            <a:gdLst>
              <a:gd name="connsiteX0" fmla="*/ 1054645 w 3259303"/>
              <a:gd name="connsiteY0" fmla="*/ 0 h 3248084"/>
              <a:gd name="connsiteX1" fmla="*/ 1469772 w 3259303"/>
              <a:gd name="connsiteY1" fmla="*/ 28049 h 3248084"/>
              <a:gd name="connsiteX2" fmla="*/ 1682945 w 3259303"/>
              <a:gd name="connsiteY2" fmla="*/ 740496 h 3248084"/>
              <a:gd name="connsiteX3" fmla="*/ 2417830 w 3259303"/>
              <a:gd name="connsiteY3" fmla="*/ 566592 h 3248084"/>
              <a:gd name="connsiteX4" fmla="*/ 3259303 w 3259303"/>
              <a:gd name="connsiteY4" fmla="*/ 1834410 h 3248084"/>
              <a:gd name="connsiteX5" fmla="*/ 2311244 w 3259303"/>
              <a:gd name="connsiteY5" fmla="*/ 3113448 h 3248084"/>
              <a:gd name="connsiteX6" fmla="*/ 622689 w 3259303"/>
              <a:gd name="connsiteY6" fmla="*/ 2670273 h 3248084"/>
              <a:gd name="connsiteX7" fmla="*/ 398297 w 3259303"/>
              <a:gd name="connsiteY7" fmla="*/ 3248084 h 3248084"/>
              <a:gd name="connsiteX8" fmla="*/ 0 w 3259303"/>
              <a:gd name="connsiteY8" fmla="*/ 3242474 h 3248084"/>
              <a:gd name="connsiteX9" fmla="*/ 218783 w 3259303"/>
              <a:gd name="connsiteY9" fmla="*/ 2333684 h 3248084"/>
              <a:gd name="connsiteX10" fmla="*/ 1593187 w 3259303"/>
              <a:gd name="connsiteY10" fmla="*/ 1997095 h 3248084"/>
              <a:gd name="connsiteX11" fmla="*/ 1250989 w 3259303"/>
              <a:gd name="connsiteY11" fmla="*/ 964889 h 3248084"/>
              <a:gd name="connsiteX12" fmla="*/ 1054645 w 3259303"/>
              <a:gd name="connsiteY12" fmla="*/ 0 h 3248084"/>
              <a:gd name="connsiteX0" fmla="*/ 1054645 w 3259303"/>
              <a:gd name="connsiteY0" fmla="*/ 0 h 3225645"/>
              <a:gd name="connsiteX1" fmla="*/ 1469772 w 3259303"/>
              <a:gd name="connsiteY1" fmla="*/ 5610 h 3225645"/>
              <a:gd name="connsiteX2" fmla="*/ 1682945 w 3259303"/>
              <a:gd name="connsiteY2" fmla="*/ 718057 h 3225645"/>
              <a:gd name="connsiteX3" fmla="*/ 2417830 w 3259303"/>
              <a:gd name="connsiteY3" fmla="*/ 544153 h 3225645"/>
              <a:gd name="connsiteX4" fmla="*/ 3259303 w 3259303"/>
              <a:gd name="connsiteY4" fmla="*/ 1811971 h 3225645"/>
              <a:gd name="connsiteX5" fmla="*/ 2311244 w 3259303"/>
              <a:gd name="connsiteY5" fmla="*/ 3091009 h 3225645"/>
              <a:gd name="connsiteX6" fmla="*/ 622689 w 3259303"/>
              <a:gd name="connsiteY6" fmla="*/ 2647834 h 3225645"/>
              <a:gd name="connsiteX7" fmla="*/ 398297 w 3259303"/>
              <a:gd name="connsiteY7" fmla="*/ 3225645 h 3225645"/>
              <a:gd name="connsiteX8" fmla="*/ 0 w 3259303"/>
              <a:gd name="connsiteY8" fmla="*/ 3220035 h 3225645"/>
              <a:gd name="connsiteX9" fmla="*/ 218783 w 3259303"/>
              <a:gd name="connsiteY9" fmla="*/ 2311245 h 3225645"/>
              <a:gd name="connsiteX10" fmla="*/ 1593187 w 3259303"/>
              <a:gd name="connsiteY10" fmla="*/ 1974656 h 3225645"/>
              <a:gd name="connsiteX11" fmla="*/ 1250989 w 3259303"/>
              <a:gd name="connsiteY11" fmla="*/ 942450 h 3225645"/>
              <a:gd name="connsiteX12" fmla="*/ 1054645 w 3259303"/>
              <a:gd name="connsiteY12" fmla="*/ 0 h 3225645"/>
              <a:gd name="connsiteX0" fmla="*/ 1054645 w 3259303"/>
              <a:gd name="connsiteY0" fmla="*/ 0 h 3242475"/>
              <a:gd name="connsiteX1" fmla="*/ 1469772 w 3259303"/>
              <a:gd name="connsiteY1" fmla="*/ 22440 h 3242475"/>
              <a:gd name="connsiteX2" fmla="*/ 1682945 w 3259303"/>
              <a:gd name="connsiteY2" fmla="*/ 734887 h 3242475"/>
              <a:gd name="connsiteX3" fmla="*/ 2417830 w 3259303"/>
              <a:gd name="connsiteY3" fmla="*/ 560983 h 3242475"/>
              <a:gd name="connsiteX4" fmla="*/ 3259303 w 3259303"/>
              <a:gd name="connsiteY4" fmla="*/ 1828801 h 3242475"/>
              <a:gd name="connsiteX5" fmla="*/ 2311244 w 3259303"/>
              <a:gd name="connsiteY5" fmla="*/ 3107839 h 3242475"/>
              <a:gd name="connsiteX6" fmla="*/ 622689 w 3259303"/>
              <a:gd name="connsiteY6" fmla="*/ 2664664 h 3242475"/>
              <a:gd name="connsiteX7" fmla="*/ 398297 w 3259303"/>
              <a:gd name="connsiteY7" fmla="*/ 3242475 h 3242475"/>
              <a:gd name="connsiteX8" fmla="*/ 0 w 3259303"/>
              <a:gd name="connsiteY8" fmla="*/ 3236865 h 3242475"/>
              <a:gd name="connsiteX9" fmla="*/ 218783 w 3259303"/>
              <a:gd name="connsiteY9" fmla="*/ 2328075 h 3242475"/>
              <a:gd name="connsiteX10" fmla="*/ 1593187 w 3259303"/>
              <a:gd name="connsiteY10" fmla="*/ 1991486 h 3242475"/>
              <a:gd name="connsiteX11" fmla="*/ 1250989 w 3259303"/>
              <a:gd name="connsiteY11" fmla="*/ 959280 h 3242475"/>
              <a:gd name="connsiteX12" fmla="*/ 1054645 w 3259303"/>
              <a:gd name="connsiteY12" fmla="*/ 0 h 3242475"/>
              <a:gd name="connsiteX0" fmla="*/ 1054645 w 3259303"/>
              <a:gd name="connsiteY0" fmla="*/ 0 h 3242475"/>
              <a:gd name="connsiteX1" fmla="*/ 1464162 w 3259303"/>
              <a:gd name="connsiteY1" fmla="*/ 1 h 3242475"/>
              <a:gd name="connsiteX2" fmla="*/ 1682945 w 3259303"/>
              <a:gd name="connsiteY2" fmla="*/ 734887 h 3242475"/>
              <a:gd name="connsiteX3" fmla="*/ 2417830 w 3259303"/>
              <a:gd name="connsiteY3" fmla="*/ 560983 h 3242475"/>
              <a:gd name="connsiteX4" fmla="*/ 3259303 w 3259303"/>
              <a:gd name="connsiteY4" fmla="*/ 1828801 h 3242475"/>
              <a:gd name="connsiteX5" fmla="*/ 2311244 w 3259303"/>
              <a:gd name="connsiteY5" fmla="*/ 3107839 h 3242475"/>
              <a:gd name="connsiteX6" fmla="*/ 622689 w 3259303"/>
              <a:gd name="connsiteY6" fmla="*/ 2664664 h 3242475"/>
              <a:gd name="connsiteX7" fmla="*/ 398297 w 3259303"/>
              <a:gd name="connsiteY7" fmla="*/ 3242475 h 3242475"/>
              <a:gd name="connsiteX8" fmla="*/ 0 w 3259303"/>
              <a:gd name="connsiteY8" fmla="*/ 3236865 h 3242475"/>
              <a:gd name="connsiteX9" fmla="*/ 218783 w 3259303"/>
              <a:gd name="connsiteY9" fmla="*/ 2328075 h 3242475"/>
              <a:gd name="connsiteX10" fmla="*/ 1593187 w 3259303"/>
              <a:gd name="connsiteY10" fmla="*/ 1991486 h 3242475"/>
              <a:gd name="connsiteX11" fmla="*/ 1250989 w 3259303"/>
              <a:gd name="connsiteY11" fmla="*/ 959280 h 3242475"/>
              <a:gd name="connsiteX12" fmla="*/ 1054645 w 3259303"/>
              <a:gd name="connsiteY12" fmla="*/ 0 h 3242475"/>
              <a:gd name="connsiteX0" fmla="*/ 1065864 w 3259303"/>
              <a:gd name="connsiteY0" fmla="*/ 5609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218783 w 3259303"/>
              <a:gd name="connsiteY9" fmla="*/ 2328074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5609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218783 w 3259303"/>
              <a:gd name="connsiteY9" fmla="*/ 2328074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218783 w 3259303"/>
              <a:gd name="connsiteY9" fmla="*/ 2328074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218783 w 3259303"/>
              <a:gd name="connsiteY9" fmla="*/ 2328074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218783 w 3259303"/>
              <a:gd name="connsiteY9" fmla="*/ 2328074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218783 w 3259303"/>
              <a:gd name="connsiteY9" fmla="*/ 2328074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218783 w 3259303"/>
              <a:gd name="connsiteY9" fmla="*/ 2328074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218783 w 3259303"/>
              <a:gd name="connsiteY9" fmla="*/ 2328074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218783 w 3259303"/>
              <a:gd name="connsiteY9" fmla="*/ 2328074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218783 w 3259303"/>
              <a:gd name="connsiteY9" fmla="*/ 2328074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218783 w 3259303"/>
              <a:gd name="connsiteY9" fmla="*/ 2328074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218783 w 3259303"/>
              <a:gd name="connsiteY9" fmla="*/ 2328074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437566 w 3259303"/>
              <a:gd name="connsiteY9" fmla="*/ 2260757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437566 w 3259303"/>
              <a:gd name="connsiteY9" fmla="*/ 2260757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448785 w 3259303"/>
              <a:gd name="connsiteY9" fmla="*/ 2232708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448785 w 3259303"/>
              <a:gd name="connsiteY9" fmla="*/ 2232708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448785 w 3259303"/>
              <a:gd name="connsiteY9" fmla="*/ 2232708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448785 w 3259303"/>
              <a:gd name="connsiteY9" fmla="*/ 2232708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448785 w 3259303"/>
              <a:gd name="connsiteY9" fmla="*/ 2232708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448785 w 3259303"/>
              <a:gd name="connsiteY9" fmla="*/ 2232708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448785 w 3259303"/>
              <a:gd name="connsiteY9" fmla="*/ 2232708 h 3242474"/>
              <a:gd name="connsiteX10" fmla="*/ 1576358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448785 w 3259303"/>
              <a:gd name="connsiteY9" fmla="*/ 2232708 h 3242474"/>
              <a:gd name="connsiteX10" fmla="*/ 1576358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04156 w 3197595"/>
              <a:gd name="connsiteY0" fmla="*/ 16828 h 3242474"/>
              <a:gd name="connsiteX1" fmla="*/ 1402454 w 3197595"/>
              <a:gd name="connsiteY1" fmla="*/ 0 h 3242474"/>
              <a:gd name="connsiteX2" fmla="*/ 1621237 w 3197595"/>
              <a:gd name="connsiteY2" fmla="*/ 734886 h 3242474"/>
              <a:gd name="connsiteX3" fmla="*/ 2356122 w 3197595"/>
              <a:gd name="connsiteY3" fmla="*/ 560982 h 3242474"/>
              <a:gd name="connsiteX4" fmla="*/ 3197595 w 3197595"/>
              <a:gd name="connsiteY4" fmla="*/ 1828800 h 3242474"/>
              <a:gd name="connsiteX5" fmla="*/ 2249536 w 3197595"/>
              <a:gd name="connsiteY5" fmla="*/ 3107838 h 3242474"/>
              <a:gd name="connsiteX6" fmla="*/ 560981 w 3197595"/>
              <a:gd name="connsiteY6" fmla="*/ 2664663 h 3242474"/>
              <a:gd name="connsiteX7" fmla="*/ 336589 w 3197595"/>
              <a:gd name="connsiteY7" fmla="*/ 3242474 h 3242474"/>
              <a:gd name="connsiteX8" fmla="*/ 0 w 3197595"/>
              <a:gd name="connsiteY8" fmla="*/ 3236864 h 3242474"/>
              <a:gd name="connsiteX9" fmla="*/ 387077 w 3197595"/>
              <a:gd name="connsiteY9" fmla="*/ 2232708 h 3242474"/>
              <a:gd name="connsiteX10" fmla="*/ 1514650 w 3197595"/>
              <a:gd name="connsiteY10" fmla="*/ 1991485 h 3242474"/>
              <a:gd name="connsiteX11" fmla="*/ 1189281 w 3197595"/>
              <a:gd name="connsiteY11" fmla="*/ 959279 h 3242474"/>
              <a:gd name="connsiteX12" fmla="*/ 1004156 w 3197595"/>
              <a:gd name="connsiteY12" fmla="*/ 16828 h 3242474"/>
              <a:gd name="connsiteX0" fmla="*/ 1011476 w 3204915"/>
              <a:gd name="connsiteY0" fmla="*/ 16828 h 3242474"/>
              <a:gd name="connsiteX1" fmla="*/ 1409774 w 3204915"/>
              <a:gd name="connsiteY1" fmla="*/ 0 h 3242474"/>
              <a:gd name="connsiteX2" fmla="*/ 1628557 w 3204915"/>
              <a:gd name="connsiteY2" fmla="*/ 734886 h 3242474"/>
              <a:gd name="connsiteX3" fmla="*/ 2363442 w 3204915"/>
              <a:gd name="connsiteY3" fmla="*/ 560982 h 3242474"/>
              <a:gd name="connsiteX4" fmla="*/ 3204915 w 3204915"/>
              <a:gd name="connsiteY4" fmla="*/ 1828800 h 3242474"/>
              <a:gd name="connsiteX5" fmla="*/ 2256856 w 3204915"/>
              <a:gd name="connsiteY5" fmla="*/ 3107838 h 3242474"/>
              <a:gd name="connsiteX6" fmla="*/ 568301 w 3204915"/>
              <a:gd name="connsiteY6" fmla="*/ 2664663 h 3242474"/>
              <a:gd name="connsiteX7" fmla="*/ 343909 w 3204915"/>
              <a:gd name="connsiteY7" fmla="*/ 3242474 h 3242474"/>
              <a:gd name="connsiteX8" fmla="*/ 7320 w 3204915"/>
              <a:gd name="connsiteY8" fmla="*/ 3236864 h 3242474"/>
              <a:gd name="connsiteX9" fmla="*/ 394397 w 3204915"/>
              <a:gd name="connsiteY9" fmla="*/ 2232708 h 3242474"/>
              <a:gd name="connsiteX10" fmla="*/ 1521970 w 3204915"/>
              <a:gd name="connsiteY10" fmla="*/ 1991485 h 3242474"/>
              <a:gd name="connsiteX11" fmla="*/ 1196601 w 3204915"/>
              <a:gd name="connsiteY11" fmla="*/ 959279 h 3242474"/>
              <a:gd name="connsiteX12" fmla="*/ 1011476 w 3204915"/>
              <a:gd name="connsiteY12" fmla="*/ 16828 h 3242474"/>
              <a:gd name="connsiteX0" fmla="*/ 1007292 w 3200731"/>
              <a:gd name="connsiteY0" fmla="*/ 16828 h 3242474"/>
              <a:gd name="connsiteX1" fmla="*/ 1405590 w 3200731"/>
              <a:gd name="connsiteY1" fmla="*/ 0 h 3242474"/>
              <a:gd name="connsiteX2" fmla="*/ 1624373 w 3200731"/>
              <a:gd name="connsiteY2" fmla="*/ 734886 h 3242474"/>
              <a:gd name="connsiteX3" fmla="*/ 2359258 w 3200731"/>
              <a:gd name="connsiteY3" fmla="*/ 560982 h 3242474"/>
              <a:gd name="connsiteX4" fmla="*/ 3200731 w 3200731"/>
              <a:gd name="connsiteY4" fmla="*/ 1828800 h 3242474"/>
              <a:gd name="connsiteX5" fmla="*/ 2252672 w 3200731"/>
              <a:gd name="connsiteY5" fmla="*/ 3107838 h 3242474"/>
              <a:gd name="connsiteX6" fmla="*/ 564117 w 3200731"/>
              <a:gd name="connsiteY6" fmla="*/ 2664663 h 3242474"/>
              <a:gd name="connsiteX7" fmla="*/ 339725 w 3200731"/>
              <a:gd name="connsiteY7" fmla="*/ 3242474 h 3242474"/>
              <a:gd name="connsiteX8" fmla="*/ 3136 w 3200731"/>
              <a:gd name="connsiteY8" fmla="*/ 3236864 h 3242474"/>
              <a:gd name="connsiteX9" fmla="*/ 390213 w 3200731"/>
              <a:gd name="connsiteY9" fmla="*/ 2232708 h 3242474"/>
              <a:gd name="connsiteX10" fmla="*/ 1517786 w 3200731"/>
              <a:gd name="connsiteY10" fmla="*/ 1991485 h 3242474"/>
              <a:gd name="connsiteX11" fmla="*/ 1192417 w 3200731"/>
              <a:gd name="connsiteY11" fmla="*/ 959279 h 3242474"/>
              <a:gd name="connsiteX12" fmla="*/ 1007292 w 3200731"/>
              <a:gd name="connsiteY12" fmla="*/ 16828 h 3242474"/>
              <a:gd name="connsiteX0" fmla="*/ 1051443 w 3244882"/>
              <a:gd name="connsiteY0" fmla="*/ 16828 h 3242474"/>
              <a:gd name="connsiteX1" fmla="*/ 1449741 w 3244882"/>
              <a:gd name="connsiteY1" fmla="*/ 0 h 3242474"/>
              <a:gd name="connsiteX2" fmla="*/ 1668524 w 3244882"/>
              <a:gd name="connsiteY2" fmla="*/ 734886 h 3242474"/>
              <a:gd name="connsiteX3" fmla="*/ 2403409 w 3244882"/>
              <a:gd name="connsiteY3" fmla="*/ 560982 h 3242474"/>
              <a:gd name="connsiteX4" fmla="*/ 3244882 w 3244882"/>
              <a:gd name="connsiteY4" fmla="*/ 1828800 h 3242474"/>
              <a:gd name="connsiteX5" fmla="*/ 2296823 w 3244882"/>
              <a:gd name="connsiteY5" fmla="*/ 3107838 h 3242474"/>
              <a:gd name="connsiteX6" fmla="*/ 608268 w 3244882"/>
              <a:gd name="connsiteY6" fmla="*/ 2664663 h 3242474"/>
              <a:gd name="connsiteX7" fmla="*/ 383876 w 3244882"/>
              <a:gd name="connsiteY7" fmla="*/ 3242474 h 3242474"/>
              <a:gd name="connsiteX8" fmla="*/ 2408 w 3244882"/>
              <a:gd name="connsiteY8" fmla="*/ 3236864 h 3242474"/>
              <a:gd name="connsiteX9" fmla="*/ 434364 w 3244882"/>
              <a:gd name="connsiteY9" fmla="*/ 2232708 h 3242474"/>
              <a:gd name="connsiteX10" fmla="*/ 1561937 w 3244882"/>
              <a:gd name="connsiteY10" fmla="*/ 1991485 h 3242474"/>
              <a:gd name="connsiteX11" fmla="*/ 1236568 w 3244882"/>
              <a:gd name="connsiteY11" fmla="*/ 959279 h 3242474"/>
              <a:gd name="connsiteX12" fmla="*/ 1051443 w 3244882"/>
              <a:gd name="connsiteY12" fmla="*/ 16828 h 3242474"/>
              <a:gd name="connsiteX0" fmla="*/ 1049313 w 3242752"/>
              <a:gd name="connsiteY0" fmla="*/ 16828 h 3242474"/>
              <a:gd name="connsiteX1" fmla="*/ 1447611 w 3242752"/>
              <a:gd name="connsiteY1" fmla="*/ 0 h 3242474"/>
              <a:gd name="connsiteX2" fmla="*/ 1666394 w 3242752"/>
              <a:gd name="connsiteY2" fmla="*/ 734886 h 3242474"/>
              <a:gd name="connsiteX3" fmla="*/ 2401279 w 3242752"/>
              <a:gd name="connsiteY3" fmla="*/ 560982 h 3242474"/>
              <a:gd name="connsiteX4" fmla="*/ 3242752 w 3242752"/>
              <a:gd name="connsiteY4" fmla="*/ 1828800 h 3242474"/>
              <a:gd name="connsiteX5" fmla="*/ 2294693 w 3242752"/>
              <a:gd name="connsiteY5" fmla="*/ 3107838 h 3242474"/>
              <a:gd name="connsiteX6" fmla="*/ 606138 w 3242752"/>
              <a:gd name="connsiteY6" fmla="*/ 2664663 h 3242474"/>
              <a:gd name="connsiteX7" fmla="*/ 381746 w 3242752"/>
              <a:gd name="connsiteY7" fmla="*/ 3242474 h 3242474"/>
              <a:gd name="connsiteX8" fmla="*/ 278 w 3242752"/>
              <a:gd name="connsiteY8" fmla="*/ 3236864 h 3242474"/>
              <a:gd name="connsiteX9" fmla="*/ 432234 w 3242752"/>
              <a:gd name="connsiteY9" fmla="*/ 2232708 h 3242474"/>
              <a:gd name="connsiteX10" fmla="*/ 1559807 w 3242752"/>
              <a:gd name="connsiteY10" fmla="*/ 1991485 h 3242474"/>
              <a:gd name="connsiteX11" fmla="*/ 1234438 w 3242752"/>
              <a:gd name="connsiteY11" fmla="*/ 959279 h 3242474"/>
              <a:gd name="connsiteX12" fmla="*/ 1049313 w 3242752"/>
              <a:gd name="connsiteY12" fmla="*/ 16828 h 3242474"/>
              <a:gd name="connsiteX0" fmla="*/ 1049035 w 3242474"/>
              <a:gd name="connsiteY0" fmla="*/ 16828 h 3242474"/>
              <a:gd name="connsiteX1" fmla="*/ 1447333 w 3242474"/>
              <a:gd name="connsiteY1" fmla="*/ 0 h 3242474"/>
              <a:gd name="connsiteX2" fmla="*/ 1666116 w 3242474"/>
              <a:gd name="connsiteY2" fmla="*/ 734886 h 3242474"/>
              <a:gd name="connsiteX3" fmla="*/ 2401001 w 3242474"/>
              <a:gd name="connsiteY3" fmla="*/ 560982 h 3242474"/>
              <a:gd name="connsiteX4" fmla="*/ 3242474 w 3242474"/>
              <a:gd name="connsiteY4" fmla="*/ 1828800 h 3242474"/>
              <a:gd name="connsiteX5" fmla="*/ 2294415 w 3242474"/>
              <a:gd name="connsiteY5" fmla="*/ 3107838 h 3242474"/>
              <a:gd name="connsiteX6" fmla="*/ 605860 w 3242474"/>
              <a:gd name="connsiteY6" fmla="*/ 2664663 h 3242474"/>
              <a:gd name="connsiteX7" fmla="*/ 381468 w 3242474"/>
              <a:gd name="connsiteY7" fmla="*/ 3242474 h 3242474"/>
              <a:gd name="connsiteX8" fmla="*/ 0 w 3242474"/>
              <a:gd name="connsiteY8" fmla="*/ 3236864 h 3242474"/>
              <a:gd name="connsiteX9" fmla="*/ 431956 w 3242474"/>
              <a:gd name="connsiteY9" fmla="*/ 2232708 h 3242474"/>
              <a:gd name="connsiteX10" fmla="*/ 1559529 w 3242474"/>
              <a:gd name="connsiteY10" fmla="*/ 1991485 h 3242474"/>
              <a:gd name="connsiteX11" fmla="*/ 1234160 w 3242474"/>
              <a:gd name="connsiteY11" fmla="*/ 959279 h 3242474"/>
              <a:gd name="connsiteX12" fmla="*/ 1049035 w 3242474"/>
              <a:gd name="connsiteY12" fmla="*/ 16828 h 3242474"/>
              <a:gd name="connsiteX0" fmla="*/ 1049035 w 3242474"/>
              <a:gd name="connsiteY0" fmla="*/ 16828 h 3242474"/>
              <a:gd name="connsiteX1" fmla="*/ 1447333 w 3242474"/>
              <a:gd name="connsiteY1" fmla="*/ 0 h 3242474"/>
              <a:gd name="connsiteX2" fmla="*/ 1666116 w 3242474"/>
              <a:gd name="connsiteY2" fmla="*/ 734886 h 3242474"/>
              <a:gd name="connsiteX3" fmla="*/ 2401001 w 3242474"/>
              <a:gd name="connsiteY3" fmla="*/ 560982 h 3242474"/>
              <a:gd name="connsiteX4" fmla="*/ 3242474 w 3242474"/>
              <a:gd name="connsiteY4" fmla="*/ 1828800 h 3242474"/>
              <a:gd name="connsiteX5" fmla="*/ 2294415 w 3242474"/>
              <a:gd name="connsiteY5" fmla="*/ 3107838 h 3242474"/>
              <a:gd name="connsiteX6" fmla="*/ 605860 w 3242474"/>
              <a:gd name="connsiteY6" fmla="*/ 2664663 h 3242474"/>
              <a:gd name="connsiteX7" fmla="*/ 381468 w 3242474"/>
              <a:gd name="connsiteY7" fmla="*/ 3242474 h 3242474"/>
              <a:gd name="connsiteX8" fmla="*/ 0 w 3242474"/>
              <a:gd name="connsiteY8" fmla="*/ 3236864 h 3242474"/>
              <a:gd name="connsiteX9" fmla="*/ 431956 w 3242474"/>
              <a:gd name="connsiteY9" fmla="*/ 2232708 h 3242474"/>
              <a:gd name="connsiteX10" fmla="*/ 1559529 w 3242474"/>
              <a:gd name="connsiteY10" fmla="*/ 1991485 h 3242474"/>
              <a:gd name="connsiteX11" fmla="*/ 1234160 w 3242474"/>
              <a:gd name="connsiteY11" fmla="*/ 959279 h 3242474"/>
              <a:gd name="connsiteX12" fmla="*/ 1049035 w 3242474"/>
              <a:gd name="connsiteY12" fmla="*/ 16828 h 3242474"/>
              <a:gd name="connsiteX0" fmla="*/ 1049035 w 3242474"/>
              <a:gd name="connsiteY0" fmla="*/ 16828 h 3242474"/>
              <a:gd name="connsiteX1" fmla="*/ 1447333 w 3242474"/>
              <a:gd name="connsiteY1" fmla="*/ 0 h 3242474"/>
              <a:gd name="connsiteX2" fmla="*/ 1666116 w 3242474"/>
              <a:gd name="connsiteY2" fmla="*/ 734886 h 3242474"/>
              <a:gd name="connsiteX3" fmla="*/ 2401001 w 3242474"/>
              <a:gd name="connsiteY3" fmla="*/ 560982 h 3242474"/>
              <a:gd name="connsiteX4" fmla="*/ 3242474 w 3242474"/>
              <a:gd name="connsiteY4" fmla="*/ 1828800 h 3242474"/>
              <a:gd name="connsiteX5" fmla="*/ 2294415 w 3242474"/>
              <a:gd name="connsiteY5" fmla="*/ 3107838 h 3242474"/>
              <a:gd name="connsiteX6" fmla="*/ 605860 w 3242474"/>
              <a:gd name="connsiteY6" fmla="*/ 2664663 h 3242474"/>
              <a:gd name="connsiteX7" fmla="*/ 381468 w 3242474"/>
              <a:gd name="connsiteY7" fmla="*/ 3242474 h 3242474"/>
              <a:gd name="connsiteX8" fmla="*/ 0 w 3242474"/>
              <a:gd name="connsiteY8" fmla="*/ 3236864 h 3242474"/>
              <a:gd name="connsiteX9" fmla="*/ 431956 w 3242474"/>
              <a:gd name="connsiteY9" fmla="*/ 2232708 h 3242474"/>
              <a:gd name="connsiteX10" fmla="*/ 1559529 w 3242474"/>
              <a:gd name="connsiteY10" fmla="*/ 1991485 h 3242474"/>
              <a:gd name="connsiteX11" fmla="*/ 1234160 w 3242474"/>
              <a:gd name="connsiteY11" fmla="*/ 959279 h 3242474"/>
              <a:gd name="connsiteX12" fmla="*/ 1049035 w 3242474"/>
              <a:gd name="connsiteY12" fmla="*/ 16828 h 3242474"/>
              <a:gd name="connsiteX0" fmla="*/ 1049035 w 3242474"/>
              <a:gd name="connsiteY0" fmla="*/ 16828 h 3242474"/>
              <a:gd name="connsiteX1" fmla="*/ 1447333 w 3242474"/>
              <a:gd name="connsiteY1" fmla="*/ 0 h 3242474"/>
              <a:gd name="connsiteX2" fmla="*/ 1666116 w 3242474"/>
              <a:gd name="connsiteY2" fmla="*/ 734886 h 3242474"/>
              <a:gd name="connsiteX3" fmla="*/ 2401001 w 3242474"/>
              <a:gd name="connsiteY3" fmla="*/ 560982 h 3242474"/>
              <a:gd name="connsiteX4" fmla="*/ 3242474 w 3242474"/>
              <a:gd name="connsiteY4" fmla="*/ 1828800 h 3242474"/>
              <a:gd name="connsiteX5" fmla="*/ 2294415 w 3242474"/>
              <a:gd name="connsiteY5" fmla="*/ 3107838 h 3242474"/>
              <a:gd name="connsiteX6" fmla="*/ 605860 w 3242474"/>
              <a:gd name="connsiteY6" fmla="*/ 2664663 h 3242474"/>
              <a:gd name="connsiteX7" fmla="*/ 381468 w 3242474"/>
              <a:gd name="connsiteY7" fmla="*/ 3242474 h 3242474"/>
              <a:gd name="connsiteX8" fmla="*/ 0 w 3242474"/>
              <a:gd name="connsiteY8" fmla="*/ 3236864 h 3242474"/>
              <a:gd name="connsiteX9" fmla="*/ 431956 w 3242474"/>
              <a:gd name="connsiteY9" fmla="*/ 2232708 h 3242474"/>
              <a:gd name="connsiteX10" fmla="*/ 1559529 w 3242474"/>
              <a:gd name="connsiteY10" fmla="*/ 1991485 h 3242474"/>
              <a:gd name="connsiteX11" fmla="*/ 1234160 w 3242474"/>
              <a:gd name="connsiteY11" fmla="*/ 959279 h 3242474"/>
              <a:gd name="connsiteX12" fmla="*/ 1049035 w 3242474"/>
              <a:gd name="connsiteY12" fmla="*/ 16828 h 3242474"/>
              <a:gd name="connsiteX0" fmla="*/ 1049035 w 3242474"/>
              <a:gd name="connsiteY0" fmla="*/ 16828 h 3242474"/>
              <a:gd name="connsiteX1" fmla="*/ 1447333 w 3242474"/>
              <a:gd name="connsiteY1" fmla="*/ 0 h 3242474"/>
              <a:gd name="connsiteX2" fmla="*/ 1666116 w 3242474"/>
              <a:gd name="connsiteY2" fmla="*/ 734886 h 3242474"/>
              <a:gd name="connsiteX3" fmla="*/ 2401001 w 3242474"/>
              <a:gd name="connsiteY3" fmla="*/ 560982 h 3242474"/>
              <a:gd name="connsiteX4" fmla="*/ 3242474 w 3242474"/>
              <a:gd name="connsiteY4" fmla="*/ 1828800 h 3242474"/>
              <a:gd name="connsiteX5" fmla="*/ 2300025 w 3242474"/>
              <a:gd name="connsiteY5" fmla="*/ 3046130 h 3242474"/>
              <a:gd name="connsiteX6" fmla="*/ 605860 w 3242474"/>
              <a:gd name="connsiteY6" fmla="*/ 2664663 h 3242474"/>
              <a:gd name="connsiteX7" fmla="*/ 381468 w 3242474"/>
              <a:gd name="connsiteY7" fmla="*/ 3242474 h 3242474"/>
              <a:gd name="connsiteX8" fmla="*/ 0 w 3242474"/>
              <a:gd name="connsiteY8" fmla="*/ 3236864 h 3242474"/>
              <a:gd name="connsiteX9" fmla="*/ 431956 w 3242474"/>
              <a:gd name="connsiteY9" fmla="*/ 2232708 h 3242474"/>
              <a:gd name="connsiteX10" fmla="*/ 1559529 w 3242474"/>
              <a:gd name="connsiteY10" fmla="*/ 1991485 h 3242474"/>
              <a:gd name="connsiteX11" fmla="*/ 1234160 w 3242474"/>
              <a:gd name="connsiteY11" fmla="*/ 959279 h 3242474"/>
              <a:gd name="connsiteX12" fmla="*/ 1049035 w 3242474"/>
              <a:gd name="connsiteY12" fmla="*/ 16828 h 3242474"/>
              <a:gd name="connsiteX0" fmla="*/ 1049035 w 3242474"/>
              <a:gd name="connsiteY0" fmla="*/ 16828 h 3242474"/>
              <a:gd name="connsiteX1" fmla="*/ 1447333 w 3242474"/>
              <a:gd name="connsiteY1" fmla="*/ 0 h 3242474"/>
              <a:gd name="connsiteX2" fmla="*/ 1666116 w 3242474"/>
              <a:gd name="connsiteY2" fmla="*/ 734886 h 3242474"/>
              <a:gd name="connsiteX3" fmla="*/ 2401001 w 3242474"/>
              <a:gd name="connsiteY3" fmla="*/ 560982 h 3242474"/>
              <a:gd name="connsiteX4" fmla="*/ 3242474 w 3242474"/>
              <a:gd name="connsiteY4" fmla="*/ 1828800 h 3242474"/>
              <a:gd name="connsiteX5" fmla="*/ 2300025 w 3242474"/>
              <a:gd name="connsiteY5" fmla="*/ 3046130 h 3242474"/>
              <a:gd name="connsiteX6" fmla="*/ 605860 w 3242474"/>
              <a:gd name="connsiteY6" fmla="*/ 2664663 h 3242474"/>
              <a:gd name="connsiteX7" fmla="*/ 381468 w 3242474"/>
              <a:gd name="connsiteY7" fmla="*/ 3242474 h 3242474"/>
              <a:gd name="connsiteX8" fmla="*/ 0 w 3242474"/>
              <a:gd name="connsiteY8" fmla="*/ 3236864 h 3242474"/>
              <a:gd name="connsiteX9" fmla="*/ 431956 w 3242474"/>
              <a:gd name="connsiteY9" fmla="*/ 2232708 h 3242474"/>
              <a:gd name="connsiteX10" fmla="*/ 1559529 w 3242474"/>
              <a:gd name="connsiteY10" fmla="*/ 1991485 h 3242474"/>
              <a:gd name="connsiteX11" fmla="*/ 1234160 w 3242474"/>
              <a:gd name="connsiteY11" fmla="*/ 959279 h 3242474"/>
              <a:gd name="connsiteX12" fmla="*/ 1049035 w 3242474"/>
              <a:gd name="connsiteY12" fmla="*/ 16828 h 3242474"/>
              <a:gd name="connsiteX0" fmla="*/ 1049035 w 3242474"/>
              <a:gd name="connsiteY0" fmla="*/ 16828 h 3242474"/>
              <a:gd name="connsiteX1" fmla="*/ 1447333 w 3242474"/>
              <a:gd name="connsiteY1" fmla="*/ 0 h 3242474"/>
              <a:gd name="connsiteX2" fmla="*/ 1666116 w 3242474"/>
              <a:gd name="connsiteY2" fmla="*/ 734886 h 3242474"/>
              <a:gd name="connsiteX3" fmla="*/ 2401001 w 3242474"/>
              <a:gd name="connsiteY3" fmla="*/ 560982 h 3242474"/>
              <a:gd name="connsiteX4" fmla="*/ 3242474 w 3242474"/>
              <a:gd name="connsiteY4" fmla="*/ 1828800 h 3242474"/>
              <a:gd name="connsiteX5" fmla="*/ 2300025 w 3242474"/>
              <a:gd name="connsiteY5" fmla="*/ 3046130 h 3242474"/>
              <a:gd name="connsiteX6" fmla="*/ 605860 w 3242474"/>
              <a:gd name="connsiteY6" fmla="*/ 2664663 h 3242474"/>
              <a:gd name="connsiteX7" fmla="*/ 381468 w 3242474"/>
              <a:gd name="connsiteY7" fmla="*/ 3242474 h 3242474"/>
              <a:gd name="connsiteX8" fmla="*/ 0 w 3242474"/>
              <a:gd name="connsiteY8" fmla="*/ 3236864 h 3242474"/>
              <a:gd name="connsiteX9" fmla="*/ 431956 w 3242474"/>
              <a:gd name="connsiteY9" fmla="*/ 2232708 h 3242474"/>
              <a:gd name="connsiteX10" fmla="*/ 1559529 w 3242474"/>
              <a:gd name="connsiteY10" fmla="*/ 1991485 h 3242474"/>
              <a:gd name="connsiteX11" fmla="*/ 1234160 w 3242474"/>
              <a:gd name="connsiteY11" fmla="*/ 959279 h 3242474"/>
              <a:gd name="connsiteX12" fmla="*/ 1049035 w 3242474"/>
              <a:gd name="connsiteY12" fmla="*/ 16828 h 3242474"/>
              <a:gd name="connsiteX0" fmla="*/ 1049035 w 3242474"/>
              <a:gd name="connsiteY0" fmla="*/ 16828 h 3242474"/>
              <a:gd name="connsiteX1" fmla="*/ 1447333 w 3242474"/>
              <a:gd name="connsiteY1" fmla="*/ 0 h 3242474"/>
              <a:gd name="connsiteX2" fmla="*/ 1666116 w 3242474"/>
              <a:gd name="connsiteY2" fmla="*/ 734886 h 3242474"/>
              <a:gd name="connsiteX3" fmla="*/ 2401001 w 3242474"/>
              <a:gd name="connsiteY3" fmla="*/ 560982 h 3242474"/>
              <a:gd name="connsiteX4" fmla="*/ 3242474 w 3242474"/>
              <a:gd name="connsiteY4" fmla="*/ 1828800 h 3242474"/>
              <a:gd name="connsiteX5" fmla="*/ 2300025 w 3242474"/>
              <a:gd name="connsiteY5" fmla="*/ 3046130 h 3242474"/>
              <a:gd name="connsiteX6" fmla="*/ 605860 w 3242474"/>
              <a:gd name="connsiteY6" fmla="*/ 2664663 h 3242474"/>
              <a:gd name="connsiteX7" fmla="*/ 381468 w 3242474"/>
              <a:gd name="connsiteY7" fmla="*/ 3242474 h 3242474"/>
              <a:gd name="connsiteX8" fmla="*/ 0 w 3242474"/>
              <a:gd name="connsiteY8" fmla="*/ 3236864 h 3242474"/>
              <a:gd name="connsiteX9" fmla="*/ 431956 w 3242474"/>
              <a:gd name="connsiteY9" fmla="*/ 2232708 h 3242474"/>
              <a:gd name="connsiteX10" fmla="*/ 1559529 w 3242474"/>
              <a:gd name="connsiteY10" fmla="*/ 1991485 h 3242474"/>
              <a:gd name="connsiteX11" fmla="*/ 1234160 w 3242474"/>
              <a:gd name="connsiteY11" fmla="*/ 959279 h 3242474"/>
              <a:gd name="connsiteX12" fmla="*/ 1049035 w 3242474"/>
              <a:gd name="connsiteY12" fmla="*/ 16828 h 3242474"/>
              <a:gd name="connsiteX0" fmla="*/ 1049035 w 3186376"/>
              <a:gd name="connsiteY0" fmla="*/ 16828 h 3242474"/>
              <a:gd name="connsiteX1" fmla="*/ 1447333 w 3186376"/>
              <a:gd name="connsiteY1" fmla="*/ 0 h 3242474"/>
              <a:gd name="connsiteX2" fmla="*/ 1666116 w 3186376"/>
              <a:gd name="connsiteY2" fmla="*/ 734886 h 3242474"/>
              <a:gd name="connsiteX3" fmla="*/ 2401001 w 3186376"/>
              <a:gd name="connsiteY3" fmla="*/ 560982 h 3242474"/>
              <a:gd name="connsiteX4" fmla="*/ 3186376 w 3186376"/>
              <a:gd name="connsiteY4" fmla="*/ 1828800 h 3242474"/>
              <a:gd name="connsiteX5" fmla="*/ 2300025 w 3186376"/>
              <a:gd name="connsiteY5" fmla="*/ 3046130 h 3242474"/>
              <a:gd name="connsiteX6" fmla="*/ 605860 w 3186376"/>
              <a:gd name="connsiteY6" fmla="*/ 2664663 h 3242474"/>
              <a:gd name="connsiteX7" fmla="*/ 381468 w 3186376"/>
              <a:gd name="connsiteY7" fmla="*/ 3242474 h 3242474"/>
              <a:gd name="connsiteX8" fmla="*/ 0 w 3186376"/>
              <a:gd name="connsiteY8" fmla="*/ 3236864 h 3242474"/>
              <a:gd name="connsiteX9" fmla="*/ 431956 w 3186376"/>
              <a:gd name="connsiteY9" fmla="*/ 2232708 h 3242474"/>
              <a:gd name="connsiteX10" fmla="*/ 1559529 w 3186376"/>
              <a:gd name="connsiteY10" fmla="*/ 1991485 h 3242474"/>
              <a:gd name="connsiteX11" fmla="*/ 1234160 w 3186376"/>
              <a:gd name="connsiteY11" fmla="*/ 959279 h 3242474"/>
              <a:gd name="connsiteX12" fmla="*/ 1049035 w 3186376"/>
              <a:gd name="connsiteY12" fmla="*/ 16828 h 3242474"/>
              <a:gd name="connsiteX0" fmla="*/ 1049035 w 3186376"/>
              <a:gd name="connsiteY0" fmla="*/ 16828 h 3242474"/>
              <a:gd name="connsiteX1" fmla="*/ 1447333 w 3186376"/>
              <a:gd name="connsiteY1" fmla="*/ 0 h 3242474"/>
              <a:gd name="connsiteX2" fmla="*/ 1666116 w 3186376"/>
              <a:gd name="connsiteY2" fmla="*/ 734886 h 3242474"/>
              <a:gd name="connsiteX3" fmla="*/ 2401001 w 3186376"/>
              <a:gd name="connsiteY3" fmla="*/ 560982 h 3242474"/>
              <a:gd name="connsiteX4" fmla="*/ 3186376 w 3186376"/>
              <a:gd name="connsiteY4" fmla="*/ 1828800 h 3242474"/>
              <a:gd name="connsiteX5" fmla="*/ 2300025 w 3186376"/>
              <a:gd name="connsiteY5" fmla="*/ 3046130 h 3242474"/>
              <a:gd name="connsiteX6" fmla="*/ 605860 w 3186376"/>
              <a:gd name="connsiteY6" fmla="*/ 2664663 h 3242474"/>
              <a:gd name="connsiteX7" fmla="*/ 381468 w 3186376"/>
              <a:gd name="connsiteY7" fmla="*/ 3242474 h 3242474"/>
              <a:gd name="connsiteX8" fmla="*/ 0 w 3186376"/>
              <a:gd name="connsiteY8" fmla="*/ 3236864 h 3242474"/>
              <a:gd name="connsiteX9" fmla="*/ 431956 w 3186376"/>
              <a:gd name="connsiteY9" fmla="*/ 2232708 h 3242474"/>
              <a:gd name="connsiteX10" fmla="*/ 1559529 w 3186376"/>
              <a:gd name="connsiteY10" fmla="*/ 1991485 h 3242474"/>
              <a:gd name="connsiteX11" fmla="*/ 1234160 w 3186376"/>
              <a:gd name="connsiteY11" fmla="*/ 959279 h 3242474"/>
              <a:gd name="connsiteX12" fmla="*/ 1049035 w 3186376"/>
              <a:gd name="connsiteY12" fmla="*/ 16828 h 3242474"/>
              <a:gd name="connsiteX0" fmla="*/ 1049035 w 3186376"/>
              <a:gd name="connsiteY0" fmla="*/ 16828 h 3242474"/>
              <a:gd name="connsiteX1" fmla="*/ 1447333 w 3186376"/>
              <a:gd name="connsiteY1" fmla="*/ 0 h 3242474"/>
              <a:gd name="connsiteX2" fmla="*/ 1666116 w 3186376"/>
              <a:gd name="connsiteY2" fmla="*/ 734886 h 3242474"/>
              <a:gd name="connsiteX3" fmla="*/ 2401001 w 3186376"/>
              <a:gd name="connsiteY3" fmla="*/ 560982 h 3242474"/>
              <a:gd name="connsiteX4" fmla="*/ 3186376 w 3186376"/>
              <a:gd name="connsiteY4" fmla="*/ 1828800 h 3242474"/>
              <a:gd name="connsiteX5" fmla="*/ 2300025 w 3186376"/>
              <a:gd name="connsiteY5" fmla="*/ 3046130 h 3242474"/>
              <a:gd name="connsiteX6" fmla="*/ 605860 w 3186376"/>
              <a:gd name="connsiteY6" fmla="*/ 2664663 h 3242474"/>
              <a:gd name="connsiteX7" fmla="*/ 381468 w 3186376"/>
              <a:gd name="connsiteY7" fmla="*/ 3242474 h 3242474"/>
              <a:gd name="connsiteX8" fmla="*/ 0 w 3186376"/>
              <a:gd name="connsiteY8" fmla="*/ 3236864 h 3242474"/>
              <a:gd name="connsiteX9" fmla="*/ 431956 w 3186376"/>
              <a:gd name="connsiteY9" fmla="*/ 2232708 h 3242474"/>
              <a:gd name="connsiteX10" fmla="*/ 1559529 w 3186376"/>
              <a:gd name="connsiteY10" fmla="*/ 1991485 h 3242474"/>
              <a:gd name="connsiteX11" fmla="*/ 1234160 w 3186376"/>
              <a:gd name="connsiteY11" fmla="*/ 959279 h 3242474"/>
              <a:gd name="connsiteX12" fmla="*/ 1049035 w 3186376"/>
              <a:gd name="connsiteY12" fmla="*/ 16828 h 3242474"/>
              <a:gd name="connsiteX0" fmla="*/ 1049035 w 3203206"/>
              <a:gd name="connsiteY0" fmla="*/ 16828 h 3242474"/>
              <a:gd name="connsiteX1" fmla="*/ 1447333 w 3203206"/>
              <a:gd name="connsiteY1" fmla="*/ 0 h 3242474"/>
              <a:gd name="connsiteX2" fmla="*/ 1666116 w 3203206"/>
              <a:gd name="connsiteY2" fmla="*/ 734886 h 3242474"/>
              <a:gd name="connsiteX3" fmla="*/ 2401001 w 3203206"/>
              <a:gd name="connsiteY3" fmla="*/ 560982 h 3242474"/>
              <a:gd name="connsiteX4" fmla="*/ 3203206 w 3203206"/>
              <a:gd name="connsiteY4" fmla="*/ 1823190 h 3242474"/>
              <a:gd name="connsiteX5" fmla="*/ 2300025 w 3203206"/>
              <a:gd name="connsiteY5" fmla="*/ 3046130 h 3242474"/>
              <a:gd name="connsiteX6" fmla="*/ 605860 w 3203206"/>
              <a:gd name="connsiteY6" fmla="*/ 2664663 h 3242474"/>
              <a:gd name="connsiteX7" fmla="*/ 381468 w 3203206"/>
              <a:gd name="connsiteY7" fmla="*/ 3242474 h 3242474"/>
              <a:gd name="connsiteX8" fmla="*/ 0 w 3203206"/>
              <a:gd name="connsiteY8" fmla="*/ 3236864 h 3242474"/>
              <a:gd name="connsiteX9" fmla="*/ 431956 w 3203206"/>
              <a:gd name="connsiteY9" fmla="*/ 2232708 h 3242474"/>
              <a:gd name="connsiteX10" fmla="*/ 1559529 w 3203206"/>
              <a:gd name="connsiteY10" fmla="*/ 1991485 h 3242474"/>
              <a:gd name="connsiteX11" fmla="*/ 1234160 w 3203206"/>
              <a:gd name="connsiteY11" fmla="*/ 959279 h 3242474"/>
              <a:gd name="connsiteX12" fmla="*/ 1049035 w 3203206"/>
              <a:gd name="connsiteY12" fmla="*/ 16828 h 3242474"/>
              <a:gd name="connsiteX0" fmla="*/ 1049035 w 3203206"/>
              <a:gd name="connsiteY0" fmla="*/ 16828 h 3242474"/>
              <a:gd name="connsiteX1" fmla="*/ 1447333 w 3203206"/>
              <a:gd name="connsiteY1" fmla="*/ 0 h 3242474"/>
              <a:gd name="connsiteX2" fmla="*/ 1666116 w 3203206"/>
              <a:gd name="connsiteY2" fmla="*/ 734886 h 3242474"/>
              <a:gd name="connsiteX3" fmla="*/ 2401001 w 3203206"/>
              <a:gd name="connsiteY3" fmla="*/ 560982 h 3242474"/>
              <a:gd name="connsiteX4" fmla="*/ 3203206 w 3203206"/>
              <a:gd name="connsiteY4" fmla="*/ 1823190 h 3242474"/>
              <a:gd name="connsiteX5" fmla="*/ 2300025 w 3203206"/>
              <a:gd name="connsiteY5" fmla="*/ 3046130 h 3242474"/>
              <a:gd name="connsiteX6" fmla="*/ 605860 w 3203206"/>
              <a:gd name="connsiteY6" fmla="*/ 2664663 h 3242474"/>
              <a:gd name="connsiteX7" fmla="*/ 381468 w 3203206"/>
              <a:gd name="connsiteY7" fmla="*/ 3242474 h 3242474"/>
              <a:gd name="connsiteX8" fmla="*/ 0 w 3203206"/>
              <a:gd name="connsiteY8" fmla="*/ 3236864 h 3242474"/>
              <a:gd name="connsiteX9" fmla="*/ 431956 w 3203206"/>
              <a:gd name="connsiteY9" fmla="*/ 2232708 h 3242474"/>
              <a:gd name="connsiteX10" fmla="*/ 1559529 w 3203206"/>
              <a:gd name="connsiteY10" fmla="*/ 1991485 h 3242474"/>
              <a:gd name="connsiteX11" fmla="*/ 1234160 w 3203206"/>
              <a:gd name="connsiteY11" fmla="*/ 959279 h 3242474"/>
              <a:gd name="connsiteX12" fmla="*/ 1049035 w 3203206"/>
              <a:gd name="connsiteY12" fmla="*/ 16828 h 3242474"/>
              <a:gd name="connsiteX0" fmla="*/ 1049035 w 3203206"/>
              <a:gd name="connsiteY0" fmla="*/ 16828 h 3242474"/>
              <a:gd name="connsiteX1" fmla="*/ 1447333 w 3203206"/>
              <a:gd name="connsiteY1" fmla="*/ 0 h 3242474"/>
              <a:gd name="connsiteX2" fmla="*/ 1666116 w 3203206"/>
              <a:gd name="connsiteY2" fmla="*/ 734886 h 3242474"/>
              <a:gd name="connsiteX3" fmla="*/ 2401001 w 3203206"/>
              <a:gd name="connsiteY3" fmla="*/ 560982 h 3242474"/>
              <a:gd name="connsiteX4" fmla="*/ 3203206 w 3203206"/>
              <a:gd name="connsiteY4" fmla="*/ 1823190 h 3242474"/>
              <a:gd name="connsiteX5" fmla="*/ 2300025 w 3203206"/>
              <a:gd name="connsiteY5" fmla="*/ 3046130 h 3242474"/>
              <a:gd name="connsiteX6" fmla="*/ 605860 w 3203206"/>
              <a:gd name="connsiteY6" fmla="*/ 2664663 h 3242474"/>
              <a:gd name="connsiteX7" fmla="*/ 381468 w 3203206"/>
              <a:gd name="connsiteY7" fmla="*/ 3242474 h 3242474"/>
              <a:gd name="connsiteX8" fmla="*/ 0 w 3203206"/>
              <a:gd name="connsiteY8" fmla="*/ 3236864 h 3242474"/>
              <a:gd name="connsiteX9" fmla="*/ 431956 w 3203206"/>
              <a:gd name="connsiteY9" fmla="*/ 2232708 h 3242474"/>
              <a:gd name="connsiteX10" fmla="*/ 1559529 w 3203206"/>
              <a:gd name="connsiteY10" fmla="*/ 1991485 h 3242474"/>
              <a:gd name="connsiteX11" fmla="*/ 1234160 w 3203206"/>
              <a:gd name="connsiteY11" fmla="*/ 959279 h 3242474"/>
              <a:gd name="connsiteX12" fmla="*/ 1049035 w 3203206"/>
              <a:gd name="connsiteY12" fmla="*/ 16828 h 3242474"/>
              <a:gd name="connsiteX0" fmla="*/ 1049035 w 3175157"/>
              <a:gd name="connsiteY0" fmla="*/ 16828 h 3242474"/>
              <a:gd name="connsiteX1" fmla="*/ 1447333 w 3175157"/>
              <a:gd name="connsiteY1" fmla="*/ 0 h 3242474"/>
              <a:gd name="connsiteX2" fmla="*/ 1666116 w 3175157"/>
              <a:gd name="connsiteY2" fmla="*/ 734886 h 3242474"/>
              <a:gd name="connsiteX3" fmla="*/ 2401001 w 3175157"/>
              <a:gd name="connsiteY3" fmla="*/ 560982 h 3242474"/>
              <a:gd name="connsiteX4" fmla="*/ 3175157 w 3175157"/>
              <a:gd name="connsiteY4" fmla="*/ 1834409 h 3242474"/>
              <a:gd name="connsiteX5" fmla="*/ 2300025 w 3175157"/>
              <a:gd name="connsiteY5" fmla="*/ 3046130 h 3242474"/>
              <a:gd name="connsiteX6" fmla="*/ 605860 w 3175157"/>
              <a:gd name="connsiteY6" fmla="*/ 2664663 h 3242474"/>
              <a:gd name="connsiteX7" fmla="*/ 381468 w 3175157"/>
              <a:gd name="connsiteY7" fmla="*/ 3242474 h 3242474"/>
              <a:gd name="connsiteX8" fmla="*/ 0 w 3175157"/>
              <a:gd name="connsiteY8" fmla="*/ 3236864 h 3242474"/>
              <a:gd name="connsiteX9" fmla="*/ 431956 w 3175157"/>
              <a:gd name="connsiteY9" fmla="*/ 2232708 h 3242474"/>
              <a:gd name="connsiteX10" fmla="*/ 1559529 w 3175157"/>
              <a:gd name="connsiteY10" fmla="*/ 1991485 h 3242474"/>
              <a:gd name="connsiteX11" fmla="*/ 1234160 w 3175157"/>
              <a:gd name="connsiteY11" fmla="*/ 959279 h 3242474"/>
              <a:gd name="connsiteX12" fmla="*/ 1049035 w 3175157"/>
              <a:gd name="connsiteY12" fmla="*/ 16828 h 3242474"/>
              <a:gd name="connsiteX0" fmla="*/ 1049035 w 3175157"/>
              <a:gd name="connsiteY0" fmla="*/ 16828 h 3242474"/>
              <a:gd name="connsiteX1" fmla="*/ 1447333 w 3175157"/>
              <a:gd name="connsiteY1" fmla="*/ 0 h 3242474"/>
              <a:gd name="connsiteX2" fmla="*/ 1666116 w 3175157"/>
              <a:gd name="connsiteY2" fmla="*/ 734886 h 3242474"/>
              <a:gd name="connsiteX3" fmla="*/ 2401001 w 3175157"/>
              <a:gd name="connsiteY3" fmla="*/ 560982 h 3242474"/>
              <a:gd name="connsiteX4" fmla="*/ 3175157 w 3175157"/>
              <a:gd name="connsiteY4" fmla="*/ 1834409 h 3242474"/>
              <a:gd name="connsiteX5" fmla="*/ 2300025 w 3175157"/>
              <a:gd name="connsiteY5" fmla="*/ 3046130 h 3242474"/>
              <a:gd name="connsiteX6" fmla="*/ 605860 w 3175157"/>
              <a:gd name="connsiteY6" fmla="*/ 2664663 h 3242474"/>
              <a:gd name="connsiteX7" fmla="*/ 381468 w 3175157"/>
              <a:gd name="connsiteY7" fmla="*/ 3242474 h 3242474"/>
              <a:gd name="connsiteX8" fmla="*/ 0 w 3175157"/>
              <a:gd name="connsiteY8" fmla="*/ 3236864 h 3242474"/>
              <a:gd name="connsiteX9" fmla="*/ 431956 w 3175157"/>
              <a:gd name="connsiteY9" fmla="*/ 2232708 h 3242474"/>
              <a:gd name="connsiteX10" fmla="*/ 1559529 w 3175157"/>
              <a:gd name="connsiteY10" fmla="*/ 1991485 h 3242474"/>
              <a:gd name="connsiteX11" fmla="*/ 1234160 w 3175157"/>
              <a:gd name="connsiteY11" fmla="*/ 959279 h 3242474"/>
              <a:gd name="connsiteX12" fmla="*/ 1049035 w 3175157"/>
              <a:gd name="connsiteY12" fmla="*/ 16828 h 3242474"/>
              <a:gd name="connsiteX0" fmla="*/ 1049035 w 3175157"/>
              <a:gd name="connsiteY0" fmla="*/ 16828 h 3242474"/>
              <a:gd name="connsiteX1" fmla="*/ 1447333 w 3175157"/>
              <a:gd name="connsiteY1" fmla="*/ 0 h 3242474"/>
              <a:gd name="connsiteX2" fmla="*/ 1666116 w 3175157"/>
              <a:gd name="connsiteY2" fmla="*/ 734886 h 3242474"/>
              <a:gd name="connsiteX3" fmla="*/ 2401001 w 3175157"/>
              <a:gd name="connsiteY3" fmla="*/ 560982 h 3242474"/>
              <a:gd name="connsiteX4" fmla="*/ 3175157 w 3175157"/>
              <a:gd name="connsiteY4" fmla="*/ 1834409 h 3242474"/>
              <a:gd name="connsiteX5" fmla="*/ 2300025 w 3175157"/>
              <a:gd name="connsiteY5" fmla="*/ 3046130 h 3242474"/>
              <a:gd name="connsiteX6" fmla="*/ 605860 w 3175157"/>
              <a:gd name="connsiteY6" fmla="*/ 2664663 h 3242474"/>
              <a:gd name="connsiteX7" fmla="*/ 381468 w 3175157"/>
              <a:gd name="connsiteY7" fmla="*/ 3242474 h 3242474"/>
              <a:gd name="connsiteX8" fmla="*/ 0 w 3175157"/>
              <a:gd name="connsiteY8" fmla="*/ 3236864 h 3242474"/>
              <a:gd name="connsiteX9" fmla="*/ 431956 w 3175157"/>
              <a:gd name="connsiteY9" fmla="*/ 2232708 h 3242474"/>
              <a:gd name="connsiteX10" fmla="*/ 1559529 w 3175157"/>
              <a:gd name="connsiteY10" fmla="*/ 1991485 h 3242474"/>
              <a:gd name="connsiteX11" fmla="*/ 1234160 w 3175157"/>
              <a:gd name="connsiteY11" fmla="*/ 959279 h 3242474"/>
              <a:gd name="connsiteX12" fmla="*/ 1049035 w 3175157"/>
              <a:gd name="connsiteY12" fmla="*/ 16828 h 3242474"/>
              <a:gd name="connsiteX0" fmla="*/ 1049035 w 3175157"/>
              <a:gd name="connsiteY0" fmla="*/ 16828 h 3242474"/>
              <a:gd name="connsiteX1" fmla="*/ 1447333 w 3175157"/>
              <a:gd name="connsiteY1" fmla="*/ 0 h 3242474"/>
              <a:gd name="connsiteX2" fmla="*/ 1666116 w 3175157"/>
              <a:gd name="connsiteY2" fmla="*/ 734886 h 3242474"/>
              <a:gd name="connsiteX3" fmla="*/ 2401001 w 3175157"/>
              <a:gd name="connsiteY3" fmla="*/ 560982 h 3242474"/>
              <a:gd name="connsiteX4" fmla="*/ 3175157 w 3175157"/>
              <a:gd name="connsiteY4" fmla="*/ 1834409 h 3242474"/>
              <a:gd name="connsiteX5" fmla="*/ 2300025 w 3175157"/>
              <a:gd name="connsiteY5" fmla="*/ 3046130 h 3242474"/>
              <a:gd name="connsiteX6" fmla="*/ 605860 w 3175157"/>
              <a:gd name="connsiteY6" fmla="*/ 2664663 h 3242474"/>
              <a:gd name="connsiteX7" fmla="*/ 381468 w 3175157"/>
              <a:gd name="connsiteY7" fmla="*/ 3242474 h 3242474"/>
              <a:gd name="connsiteX8" fmla="*/ 0 w 3175157"/>
              <a:gd name="connsiteY8" fmla="*/ 3236864 h 3242474"/>
              <a:gd name="connsiteX9" fmla="*/ 431956 w 3175157"/>
              <a:gd name="connsiteY9" fmla="*/ 2232708 h 3242474"/>
              <a:gd name="connsiteX10" fmla="*/ 1559529 w 3175157"/>
              <a:gd name="connsiteY10" fmla="*/ 1991485 h 3242474"/>
              <a:gd name="connsiteX11" fmla="*/ 1234160 w 3175157"/>
              <a:gd name="connsiteY11" fmla="*/ 959279 h 3242474"/>
              <a:gd name="connsiteX12" fmla="*/ 1049035 w 3175157"/>
              <a:gd name="connsiteY12" fmla="*/ 16828 h 3242474"/>
              <a:gd name="connsiteX0" fmla="*/ 1049035 w 3175157"/>
              <a:gd name="connsiteY0" fmla="*/ 16828 h 3242474"/>
              <a:gd name="connsiteX1" fmla="*/ 1447333 w 3175157"/>
              <a:gd name="connsiteY1" fmla="*/ 0 h 3242474"/>
              <a:gd name="connsiteX2" fmla="*/ 1666116 w 3175157"/>
              <a:gd name="connsiteY2" fmla="*/ 734886 h 3242474"/>
              <a:gd name="connsiteX3" fmla="*/ 2401001 w 3175157"/>
              <a:gd name="connsiteY3" fmla="*/ 560982 h 3242474"/>
              <a:gd name="connsiteX4" fmla="*/ 3175157 w 3175157"/>
              <a:gd name="connsiteY4" fmla="*/ 1834409 h 3242474"/>
              <a:gd name="connsiteX5" fmla="*/ 2300025 w 3175157"/>
              <a:gd name="connsiteY5" fmla="*/ 3046130 h 3242474"/>
              <a:gd name="connsiteX6" fmla="*/ 605860 w 3175157"/>
              <a:gd name="connsiteY6" fmla="*/ 2664663 h 3242474"/>
              <a:gd name="connsiteX7" fmla="*/ 381468 w 3175157"/>
              <a:gd name="connsiteY7" fmla="*/ 3242474 h 3242474"/>
              <a:gd name="connsiteX8" fmla="*/ 0 w 3175157"/>
              <a:gd name="connsiteY8" fmla="*/ 3236864 h 3242474"/>
              <a:gd name="connsiteX9" fmla="*/ 431956 w 3175157"/>
              <a:gd name="connsiteY9" fmla="*/ 2232708 h 3242474"/>
              <a:gd name="connsiteX10" fmla="*/ 1559529 w 3175157"/>
              <a:gd name="connsiteY10" fmla="*/ 1991485 h 3242474"/>
              <a:gd name="connsiteX11" fmla="*/ 1234160 w 3175157"/>
              <a:gd name="connsiteY11" fmla="*/ 959279 h 3242474"/>
              <a:gd name="connsiteX12" fmla="*/ 1049035 w 3175157"/>
              <a:gd name="connsiteY12" fmla="*/ 16828 h 3242474"/>
              <a:gd name="connsiteX0" fmla="*/ 1049035 w 3175157"/>
              <a:gd name="connsiteY0" fmla="*/ 16828 h 3242474"/>
              <a:gd name="connsiteX1" fmla="*/ 1447333 w 3175157"/>
              <a:gd name="connsiteY1" fmla="*/ 0 h 3242474"/>
              <a:gd name="connsiteX2" fmla="*/ 1666116 w 3175157"/>
              <a:gd name="connsiteY2" fmla="*/ 734886 h 3242474"/>
              <a:gd name="connsiteX3" fmla="*/ 2401001 w 3175157"/>
              <a:gd name="connsiteY3" fmla="*/ 560982 h 3242474"/>
              <a:gd name="connsiteX4" fmla="*/ 3175157 w 3175157"/>
              <a:gd name="connsiteY4" fmla="*/ 1834409 h 3242474"/>
              <a:gd name="connsiteX5" fmla="*/ 2300025 w 3175157"/>
              <a:gd name="connsiteY5" fmla="*/ 3046130 h 3242474"/>
              <a:gd name="connsiteX6" fmla="*/ 605860 w 3175157"/>
              <a:gd name="connsiteY6" fmla="*/ 2664663 h 3242474"/>
              <a:gd name="connsiteX7" fmla="*/ 381468 w 3175157"/>
              <a:gd name="connsiteY7" fmla="*/ 3242474 h 3242474"/>
              <a:gd name="connsiteX8" fmla="*/ 0 w 3175157"/>
              <a:gd name="connsiteY8" fmla="*/ 3236864 h 3242474"/>
              <a:gd name="connsiteX9" fmla="*/ 431956 w 3175157"/>
              <a:gd name="connsiteY9" fmla="*/ 2232708 h 3242474"/>
              <a:gd name="connsiteX10" fmla="*/ 1559529 w 3175157"/>
              <a:gd name="connsiteY10" fmla="*/ 1991485 h 3242474"/>
              <a:gd name="connsiteX11" fmla="*/ 1234160 w 3175157"/>
              <a:gd name="connsiteY11" fmla="*/ 959279 h 3242474"/>
              <a:gd name="connsiteX12" fmla="*/ 1049035 w 3175157"/>
              <a:gd name="connsiteY12" fmla="*/ 16828 h 3242474"/>
              <a:gd name="connsiteX0" fmla="*/ 1049035 w 3175157"/>
              <a:gd name="connsiteY0" fmla="*/ 16828 h 3242474"/>
              <a:gd name="connsiteX1" fmla="*/ 1447333 w 3175157"/>
              <a:gd name="connsiteY1" fmla="*/ 0 h 3242474"/>
              <a:gd name="connsiteX2" fmla="*/ 1666116 w 3175157"/>
              <a:gd name="connsiteY2" fmla="*/ 734886 h 3242474"/>
              <a:gd name="connsiteX3" fmla="*/ 2401001 w 3175157"/>
              <a:gd name="connsiteY3" fmla="*/ 560982 h 3242474"/>
              <a:gd name="connsiteX4" fmla="*/ 3175157 w 3175157"/>
              <a:gd name="connsiteY4" fmla="*/ 1834409 h 3242474"/>
              <a:gd name="connsiteX5" fmla="*/ 2300025 w 3175157"/>
              <a:gd name="connsiteY5" fmla="*/ 3046130 h 3242474"/>
              <a:gd name="connsiteX6" fmla="*/ 605860 w 3175157"/>
              <a:gd name="connsiteY6" fmla="*/ 2664663 h 3242474"/>
              <a:gd name="connsiteX7" fmla="*/ 381468 w 3175157"/>
              <a:gd name="connsiteY7" fmla="*/ 3242474 h 3242474"/>
              <a:gd name="connsiteX8" fmla="*/ 0 w 3175157"/>
              <a:gd name="connsiteY8" fmla="*/ 3236864 h 3242474"/>
              <a:gd name="connsiteX9" fmla="*/ 431956 w 3175157"/>
              <a:gd name="connsiteY9" fmla="*/ 2232708 h 3242474"/>
              <a:gd name="connsiteX10" fmla="*/ 1559529 w 3175157"/>
              <a:gd name="connsiteY10" fmla="*/ 1991485 h 3242474"/>
              <a:gd name="connsiteX11" fmla="*/ 1234160 w 3175157"/>
              <a:gd name="connsiteY11" fmla="*/ 959279 h 3242474"/>
              <a:gd name="connsiteX12" fmla="*/ 1049035 w 3175157"/>
              <a:gd name="connsiteY12" fmla="*/ 16828 h 3242474"/>
              <a:gd name="connsiteX0" fmla="*/ 1049035 w 3175157"/>
              <a:gd name="connsiteY0" fmla="*/ 16828 h 3242474"/>
              <a:gd name="connsiteX1" fmla="*/ 1447333 w 3175157"/>
              <a:gd name="connsiteY1" fmla="*/ 0 h 3242474"/>
              <a:gd name="connsiteX2" fmla="*/ 1666116 w 3175157"/>
              <a:gd name="connsiteY2" fmla="*/ 734886 h 3242474"/>
              <a:gd name="connsiteX3" fmla="*/ 2401001 w 3175157"/>
              <a:gd name="connsiteY3" fmla="*/ 560982 h 3242474"/>
              <a:gd name="connsiteX4" fmla="*/ 3175157 w 3175157"/>
              <a:gd name="connsiteY4" fmla="*/ 1834409 h 3242474"/>
              <a:gd name="connsiteX5" fmla="*/ 2300025 w 3175157"/>
              <a:gd name="connsiteY5" fmla="*/ 3046130 h 3242474"/>
              <a:gd name="connsiteX6" fmla="*/ 605860 w 3175157"/>
              <a:gd name="connsiteY6" fmla="*/ 2664663 h 3242474"/>
              <a:gd name="connsiteX7" fmla="*/ 381468 w 3175157"/>
              <a:gd name="connsiteY7" fmla="*/ 3242474 h 3242474"/>
              <a:gd name="connsiteX8" fmla="*/ 0 w 3175157"/>
              <a:gd name="connsiteY8" fmla="*/ 3236864 h 3242474"/>
              <a:gd name="connsiteX9" fmla="*/ 431956 w 3175157"/>
              <a:gd name="connsiteY9" fmla="*/ 2232708 h 3242474"/>
              <a:gd name="connsiteX10" fmla="*/ 1559529 w 3175157"/>
              <a:gd name="connsiteY10" fmla="*/ 1991485 h 3242474"/>
              <a:gd name="connsiteX11" fmla="*/ 1234160 w 3175157"/>
              <a:gd name="connsiteY11" fmla="*/ 959279 h 3242474"/>
              <a:gd name="connsiteX12" fmla="*/ 1049035 w 3175157"/>
              <a:gd name="connsiteY12" fmla="*/ 16828 h 3242474"/>
              <a:gd name="connsiteX0" fmla="*/ 1049035 w 3175157"/>
              <a:gd name="connsiteY0" fmla="*/ 16828 h 3242474"/>
              <a:gd name="connsiteX1" fmla="*/ 1447333 w 3175157"/>
              <a:gd name="connsiteY1" fmla="*/ 0 h 3242474"/>
              <a:gd name="connsiteX2" fmla="*/ 1666116 w 3175157"/>
              <a:gd name="connsiteY2" fmla="*/ 734886 h 3242474"/>
              <a:gd name="connsiteX3" fmla="*/ 2401001 w 3175157"/>
              <a:gd name="connsiteY3" fmla="*/ 560982 h 3242474"/>
              <a:gd name="connsiteX4" fmla="*/ 3175157 w 3175157"/>
              <a:gd name="connsiteY4" fmla="*/ 1834409 h 3242474"/>
              <a:gd name="connsiteX5" fmla="*/ 2300025 w 3175157"/>
              <a:gd name="connsiteY5" fmla="*/ 3046130 h 3242474"/>
              <a:gd name="connsiteX6" fmla="*/ 605860 w 3175157"/>
              <a:gd name="connsiteY6" fmla="*/ 2664663 h 3242474"/>
              <a:gd name="connsiteX7" fmla="*/ 381468 w 3175157"/>
              <a:gd name="connsiteY7" fmla="*/ 3242474 h 3242474"/>
              <a:gd name="connsiteX8" fmla="*/ 0 w 3175157"/>
              <a:gd name="connsiteY8" fmla="*/ 3236864 h 3242474"/>
              <a:gd name="connsiteX9" fmla="*/ 431956 w 3175157"/>
              <a:gd name="connsiteY9" fmla="*/ 2232708 h 3242474"/>
              <a:gd name="connsiteX10" fmla="*/ 1559529 w 3175157"/>
              <a:gd name="connsiteY10" fmla="*/ 1991485 h 3242474"/>
              <a:gd name="connsiteX11" fmla="*/ 1234160 w 3175157"/>
              <a:gd name="connsiteY11" fmla="*/ 959279 h 3242474"/>
              <a:gd name="connsiteX12" fmla="*/ 1049035 w 3175157"/>
              <a:gd name="connsiteY12" fmla="*/ 16828 h 3242474"/>
              <a:gd name="connsiteX0" fmla="*/ 1049035 w 3175157"/>
              <a:gd name="connsiteY0" fmla="*/ 16828 h 3242474"/>
              <a:gd name="connsiteX1" fmla="*/ 1447333 w 3175157"/>
              <a:gd name="connsiteY1" fmla="*/ 0 h 3242474"/>
              <a:gd name="connsiteX2" fmla="*/ 1666116 w 3175157"/>
              <a:gd name="connsiteY2" fmla="*/ 734886 h 3242474"/>
              <a:gd name="connsiteX3" fmla="*/ 2401001 w 3175157"/>
              <a:gd name="connsiteY3" fmla="*/ 560982 h 3242474"/>
              <a:gd name="connsiteX4" fmla="*/ 3175157 w 3175157"/>
              <a:gd name="connsiteY4" fmla="*/ 1834409 h 3242474"/>
              <a:gd name="connsiteX5" fmla="*/ 2300025 w 3175157"/>
              <a:gd name="connsiteY5" fmla="*/ 3046130 h 3242474"/>
              <a:gd name="connsiteX6" fmla="*/ 605860 w 3175157"/>
              <a:gd name="connsiteY6" fmla="*/ 2664663 h 3242474"/>
              <a:gd name="connsiteX7" fmla="*/ 381468 w 3175157"/>
              <a:gd name="connsiteY7" fmla="*/ 3242474 h 3242474"/>
              <a:gd name="connsiteX8" fmla="*/ 0 w 3175157"/>
              <a:gd name="connsiteY8" fmla="*/ 3236864 h 3242474"/>
              <a:gd name="connsiteX9" fmla="*/ 431956 w 3175157"/>
              <a:gd name="connsiteY9" fmla="*/ 2232708 h 3242474"/>
              <a:gd name="connsiteX10" fmla="*/ 1559529 w 3175157"/>
              <a:gd name="connsiteY10" fmla="*/ 1991485 h 3242474"/>
              <a:gd name="connsiteX11" fmla="*/ 1234160 w 3175157"/>
              <a:gd name="connsiteY11" fmla="*/ 959279 h 3242474"/>
              <a:gd name="connsiteX12" fmla="*/ 1049035 w 3175157"/>
              <a:gd name="connsiteY12" fmla="*/ 16828 h 3242474"/>
              <a:gd name="connsiteX0" fmla="*/ 1049035 w 3175157"/>
              <a:gd name="connsiteY0" fmla="*/ 16828 h 3242474"/>
              <a:gd name="connsiteX1" fmla="*/ 1447333 w 3175157"/>
              <a:gd name="connsiteY1" fmla="*/ 0 h 3242474"/>
              <a:gd name="connsiteX2" fmla="*/ 1666116 w 3175157"/>
              <a:gd name="connsiteY2" fmla="*/ 734886 h 3242474"/>
              <a:gd name="connsiteX3" fmla="*/ 2401001 w 3175157"/>
              <a:gd name="connsiteY3" fmla="*/ 560982 h 3242474"/>
              <a:gd name="connsiteX4" fmla="*/ 3175157 w 3175157"/>
              <a:gd name="connsiteY4" fmla="*/ 1834409 h 3242474"/>
              <a:gd name="connsiteX5" fmla="*/ 2300025 w 3175157"/>
              <a:gd name="connsiteY5" fmla="*/ 3046130 h 3242474"/>
              <a:gd name="connsiteX6" fmla="*/ 605860 w 3175157"/>
              <a:gd name="connsiteY6" fmla="*/ 2664663 h 3242474"/>
              <a:gd name="connsiteX7" fmla="*/ 381468 w 3175157"/>
              <a:gd name="connsiteY7" fmla="*/ 3242474 h 3242474"/>
              <a:gd name="connsiteX8" fmla="*/ 0 w 3175157"/>
              <a:gd name="connsiteY8" fmla="*/ 3236864 h 3242474"/>
              <a:gd name="connsiteX9" fmla="*/ 431956 w 3175157"/>
              <a:gd name="connsiteY9" fmla="*/ 2232708 h 3242474"/>
              <a:gd name="connsiteX10" fmla="*/ 1559529 w 3175157"/>
              <a:gd name="connsiteY10" fmla="*/ 1991485 h 3242474"/>
              <a:gd name="connsiteX11" fmla="*/ 1234160 w 3175157"/>
              <a:gd name="connsiteY11" fmla="*/ 959279 h 3242474"/>
              <a:gd name="connsiteX12" fmla="*/ 1049035 w 3175157"/>
              <a:gd name="connsiteY12" fmla="*/ 16828 h 3242474"/>
              <a:gd name="connsiteX0" fmla="*/ 1049035 w 3175157"/>
              <a:gd name="connsiteY0" fmla="*/ 16828 h 3242474"/>
              <a:gd name="connsiteX1" fmla="*/ 1447333 w 3175157"/>
              <a:gd name="connsiteY1" fmla="*/ 0 h 3242474"/>
              <a:gd name="connsiteX2" fmla="*/ 1666116 w 3175157"/>
              <a:gd name="connsiteY2" fmla="*/ 734886 h 3242474"/>
              <a:gd name="connsiteX3" fmla="*/ 2401001 w 3175157"/>
              <a:gd name="connsiteY3" fmla="*/ 560982 h 3242474"/>
              <a:gd name="connsiteX4" fmla="*/ 3175157 w 3175157"/>
              <a:gd name="connsiteY4" fmla="*/ 1834409 h 3242474"/>
              <a:gd name="connsiteX5" fmla="*/ 2300025 w 3175157"/>
              <a:gd name="connsiteY5" fmla="*/ 3046130 h 3242474"/>
              <a:gd name="connsiteX6" fmla="*/ 605860 w 3175157"/>
              <a:gd name="connsiteY6" fmla="*/ 2664663 h 3242474"/>
              <a:gd name="connsiteX7" fmla="*/ 381468 w 3175157"/>
              <a:gd name="connsiteY7" fmla="*/ 3242474 h 3242474"/>
              <a:gd name="connsiteX8" fmla="*/ 0 w 3175157"/>
              <a:gd name="connsiteY8" fmla="*/ 3236864 h 3242474"/>
              <a:gd name="connsiteX9" fmla="*/ 516103 w 3175157"/>
              <a:gd name="connsiteY9" fmla="*/ 2249538 h 3242474"/>
              <a:gd name="connsiteX10" fmla="*/ 1559529 w 3175157"/>
              <a:gd name="connsiteY10" fmla="*/ 1991485 h 3242474"/>
              <a:gd name="connsiteX11" fmla="*/ 1234160 w 3175157"/>
              <a:gd name="connsiteY11" fmla="*/ 959279 h 3242474"/>
              <a:gd name="connsiteX12" fmla="*/ 1049035 w 3175157"/>
              <a:gd name="connsiteY12" fmla="*/ 16828 h 3242474"/>
              <a:gd name="connsiteX0" fmla="*/ 1049035 w 3175157"/>
              <a:gd name="connsiteY0" fmla="*/ 16828 h 3242474"/>
              <a:gd name="connsiteX1" fmla="*/ 1447333 w 3175157"/>
              <a:gd name="connsiteY1" fmla="*/ 0 h 3242474"/>
              <a:gd name="connsiteX2" fmla="*/ 1666116 w 3175157"/>
              <a:gd name="connsiteY2" fmla="*/ 734886 h 3242474"/>
              <a:gd name="connsiteX3" fmla="*/ 2401001 w 3175157"/>
              <a:gd name="connsiteY3" fmla="*/ 560982 h 3242474"/>
              <a:gd name="connsiteX4" fmla="*/ 3175157 w 3175157"/>
              <a:gd name="connsiteY4" fmla="*/ 1834409 h 3242474"/>
              <a:gd name="connsiteX5" fmla="*/ 2300025 w 3175157"/>
              <a:gd name="connsiteY5" fmla="*/ 3046130 h 3242474"/>
              <a:gd name="connsiteX6" fmla="*/ 605860 w 3175157"/>
              <a:gd name="connsiteY6" fmla="*/ 2664663 h 3242474"/>
              <a:gd name="connsiteX7" fmla="*/ 381468 w 3175157"/>
              <a:gd name="connsiteY7" fmla="*/ 3242474 h 3242474"/>
              <a:gd name="connsiteX8" fmla="*/ 0 w 3175157"/>
              <a:gd name="connsiteY8" fmla="*/ 3236864 h 3242474"/>
              <a:gd name="connsiteX9" fmla="*/ 516103 w 3175157"/>
              <a:gd name="connsiteY9" fmla="*/ 2249538 h 3242474"/>
              <a:gd name="connsiteX10" fmla="*/ 1559529 w 3175157"/>
              <a:gd name="connsiteY10" fmla="*/ 1991485 h 3242474"/>
              <a:gd name="connsiteX11" fmla="*/ 1234160 w 3175157"/>
              <a:gd name="connsiteY11" fmla="*/ 959279 h 3242474"/>
              <a:gd name="connsiteX12" fmla="*/ 1049035 w 3175157"/>
              <a:gd name="connsiteY12" fmla="*/ 16828 h 3242474"/>
              <a:gd name="connsiteX0" fmla="*/ 1049035 w 3175157"/>
              <a:gd name="connsiteY0" fmla="*/ 16828 h 3242474"/>
              <a:gd name="connsiteX1" fmla="*/ 1447333 w 3175157"/>
              <a:gd name="connsiteY1" fmla="*/ 0 h 3242474"/>
              <a:gd name="connsiteX2" fmla="*/ 1666116 w 3175157"/>
              <a:gd name="connsiteY2" fmla="*/ 734886 h 3242474"/>
              <a:gd name="connsiteX3" fmla="*/ 2401001 w 3175157"/>
              <a:gd name="connsiteY3" fmla="*/ 560982 h 3242474"/>
              <a:gd name="connsiteX4" fmla="*/ 3175157 w 3175157"/>
              <a:gd name="connsiteY4" fmla="*/ 1834409 h 3242474"/>
              <a:gd name="connsiteX5" fmla="*/ 2300025 w 3175157"/>
              <a:gd name="connsiteY5" fmla="*/ 3046130 h 3242474"/>
              <a:gd name="connsiteX6" fmla="*/ 605860 w 3175157"/>
              <a:gd name="connsiteY6" fmla="*/ 2664663 h 3242474"/>
              <a:gd name="connsiteX7" fmla="*/ 381468 w 3175157"/>
              <a:gd name="connsiteY7" fmla="*/ 3242474 h 3242474"/>
              <a:gd name="connsiteX8" fmla="*/ 0 w 3175157"/>
              <a:gd name="connsiteY8" fmla="*/ 3236864 h 3242474"/>
              <a:gd name="connsiteX9" fmla="*/ 516103 w 3175157"/>
              <a:gd name="connsiteY9" fmla="*/ 2249538 h 3242474"/>
              <a:gd name="connsiteX10" fmla="*/ 1559529 w 3175157"/>
              <a:gd name="connsiteY10" fmla="*/ 1991485 h 3242474"/>
              <a:gd name="connsiteX11" fmla="*/ 1234160 w 3175157"/>
              <a:gd name="connsiteY11" fmla="*/ 959279 h 3242474"/>
              <a:gd name="connsiteX12" fmla="*/ 1049035 w 3175157"/>
              <a:gd name="connsiteY12" fmla="*/ 16828 h 3242474"/>
              <a:gd name="connsiteX0" fmla="*/ 1049035 w 3175157"/>
              <a:gd name="connsiteY0" fmla="*/ 16828 h 3242474"/>
              <a:gd name="connsiteX1" fmla="*/ 1447333 w 3175157"/>
              <a:gd name="connsiteY1" fmla="*/ 0 h 3242474"/>
              <a:gd name="connsiteX2" fmla="*/ 1666116 w 3175157"/>
              <a:gd name="connsiteY2" fmla="*/ 734886 h 3242474"/>
              <a:gd name="connsiteX3" fmla="*/ 2401001 w 3175157"/>
              <a:gd name="connsiteY3" fmla="*/ 560982 h 3242474"/>
              <a:gd name="connsiteX4" fmla="*/ 3175157 w 3175157"/>
              <a:gd name="connsiteY4" fmla="*/ 1834409 h 3242474"/>
              <a:gd name="connsiteX5" fmla="*/ 2300025 w 3175157"/>
              <a:gd name="connsiteY5" fmla="*/ 3046130 h 3242474"/>
              <a:gd name="connsiteX6" fmla="*/ 605860 w 3175157"/>
              <a:gd name="connsiteY6" fmla="*/ 2664663 h 3242474"/>
              <a:gd name="connsiteX7" fmla="*/ 381468 w 3175157"/>
              <a:gd name="connsiteY7" fmla="*/ 3242474 h 3242474"/>
              <a:gd name="connsiteX8" fmla="*/ 0 w 3175157"/>
              <a:gd name="connsiteY8" fmla="*/ 3236864 h 3242474"/>
              <a:gd name="connsiteX9" fmla="*/ 516103 w 3175157"/>
              <a:gd name="connsiteY9" fmla="*/ 2249538 h 3242474"/>
              <a:gd name="connsiteX10" fmla="*/ 1559529 w 3175157"/>
              <a:gd name="connsiteY10" fmla="*/ 1991485 h 3242474"/>
              <a:gd name="connsiteX11" fmla="*/ 1234160 w 3175157"/>
              <a:gd name="connsiteY11" fmla="*/ 959279 h 3242474"/>
              <a:gd name="connsiteX12" fmla="*/ 1049035 w 3175157"/>
              <a:gd name="connsiteY12" fmla="*/ 16828 h 3242474"/>
              <a:gd name="connsiteX0" fmla="*/ 1049035 w 3203206"/>
              <a:gd name="connsiteY0" fmla="*/ 16828 h 3242474"/>
              <a:gd name="connsiteX1" fmla="*/ 1447333 w 3203206"/>
              <a:gd name="connsiteY1" fmla="*/ 0 h 3242474"/>
              <a:gd name="connsiteX2" fmla="*/ 1666116 w 3203206"/>
              <a:gd name="connsiteY2" fmla="*/ 734886 h 3242474"/>
              <a:gd name="connsiteX3" fmla="*/ 2401001 w 3203206"/>
              <a:gd name="connsiteY3" fmla="*/ 560982 h 3242474"/>
              <a:gd name="connsiteX4" fmla="*/ 3203206 w 3203206"/>
              <a:gd name="connsiteY4" fmla="*/ 1834409 h 3242474"/>
              <a:gd name="connsiteX5" fmla="*/ 2300025 w 3203206"/>
              <a:gd name="connsiteY5" fmla="*/ 3046130 h 3242474"/>
              <a:gd name="connsiteX6" fmla="*/ 605860 w 3203206"/>
              <a:gd name="connsiteY6" fmla="*/ 2664663 h 3242474"/>
              <a:gd name="connsiteX7" fmla="*/ 381468 w 3203206"/>
              <a:gd name="connsiteY7" fmla="*/ 3242474 h 3242474"/>
              <a:gd name="connsiteX8" fmla="*/ 0 w 3203206"/>
              <a:gd name="connsiteY8" fmla="*/ 3236864 h 3242474"/>
              <a:gd name="connsiteX9" fmla="*/ 516103 w 3203206"/>
              <a:gd name="connsiteY9" fmla="*/ 2249538 h 3242474"/>
              <a:gd name="connsiteX10" fmla="*/ 1559529 w 3203206"/>
              <a:gd name="connsiteY10" fmla="*/ 1991485 h 3242474"/>
              <a:gd name="connsiteX11" fmla="*/ 1234160 w 3203206"/>
              <a:gd name="connsiteY11" fmla="*/ 959279 h 3242474"/>
              <a:gd name="connsiteX12" fmla="*/ 1049035 w 3203206"/>
              <a:gd name="connsiteY12" fmla="*/ 16828 h 3242474"/>
              <a:gd name="connsiteX0" fmla="*/ 1049035 w 3203570"/>
              <a:gd name="connsiteY0" fmla="*/ 16828 h 3242474"/>
              <a:gd name="connsiteX1" fmla="*/ 1447333 w 3203570"/>
              <a:gd name="connsiteY1" fmla="*/ 0 h 3242474"/>
              <a:gd name="connsiteX2" fmla="*/ 1666116 w 3203570"/>
              <a:gd name="connsiteY2" fmla="*/ 734886 h 3242474"/>
              <a:gd name="connsiteX3" fmla="*/ 2401001 w 3203570"/>
              <a:gd name="connsiteY3" fmla="*/ 560982 h 3242474"/>
              <a:gd name="connsiteX4" fmla="*/ 3203206 w 3203570"/>
              <a:gd name="connsiteY4" fmla="*/ 1834409 h 3242474"/>
              <a:gd name="connsiteX5" fmla="*/ 2300025 w 3203570"/>
              <a:gd name="connsiteY5" fmla="*/ 3046130 h 3242474"/>
              <a:gd name="connsiteX6" fmla="*/ 605860 w 3203570"/>
              <a:gd name="connsiteY6" fmla="*/ 2664663 h 3242474"/>
              <a:gd name="connsiteX7" fmla="*/ 381468 w 3203570"/>
              <a:gd name="connsiteY7" fmla="*/ 3242474 h 3242474"/>
              <a:gd name="connsiteX8" fmla="*/ 0 w 3203570"/>
              <a:gd name="connsiteY8" fmla="*/ 3236864 h 3242474"/>
              <a:gd name="connsiteX9" fmla="*/ 516103 w 3203570"/>
              <a:gd name="connsiteY9" fmla="*/ 2249538 h 3242474"/>
              <a:gd name="connsiteX10" fmla="*/ 1559529 w 3203570"/>
              <a:gd name="connsiteY10" fmla="*/ 1991485 h 3242474"/>
              <a:gd name="connsiteX11" fmla="*/ 1234160 w 3203570"/>
              <a:gd name="connsiteY11" fmla="*/ 959279 h 3242474"/>
              <a:gd name="connsiteX12" fmla="*/ 1049035 w 3203570"/>
              <a:gd name="connsiteY12" fmla="*/ 16828 h 3242474"/>
              <a:gd name="connsiteX0" fmla="*/ 1049035 w 3203570"/>
              <a:gd name="connsiteY0" fmla="*/ 16828 h 3242474"/>
              <a:gd name="connsiteX1" fmla="*/ 1447333 w 3203570"/>
              <a:gd name="connsiteY1" fmla="*/ 0 h 3242474"/>
              <a:gd name="connsiteX2" fmla="*/ 1666116 w 3203570"/>
              <a:gd name="connsiteY2" fmla="*/ 734886 h 3242474"/>
              <a:gd name="connsiteX3" fmla="*/ 2401001 w 3203570"/>
              <a:gd name="connsiteY3" fmla="*/ 560982 h 3242474"/>
              <a:gd name="connsiteX4" fmla="*/ 3203206 w 3203570"/>
              <a:gd name="connsiteY4" fmla="*/ 1834409 h 3242474"/>
              <a:gd name="connsiteX5" fmla="*/ 2300025 w 3203570"/>
              <a:gd name="connsiteY5" fmla="*/ 3046130 h 3242474"/>
              <a:gd name="connsiteX6" fmla="*/ 605860 w 3203570"/>
              <a:gd name="connsiteY6" fmla="*/ 2664663 h 3242474"/>
              <a:gd name="connsiteX7" fmla="*/ 381468 w 3203570"/>
              <a:gd name="connsiteY7" fmla="*/ 3242474 h 3242474"/>
              <a:gd name="connsiteX8" fmla="*/ 0 w 3203570"/>
              <a:gd name="connsiteY8" fmla="*/ 3236864 h 3242474"/>
              <a:gd name="connsiteX9" fmla="*/ 516103 w 3203570"/>
              <a:gd name="connsiteY9" fmla="*/ 2249538 h 3242474"/>
              <a:gd name="connsiteX10" fmla="*/ 1559529 w 3203570"/>
              <a:gd name="connsiteY10" fmla="*/ 1991485 h 3242474"/>
              <a:gd name="connsiteX11" fmla="*/ 1234160 w 3203570"/>
              <a:gd name="connsiteY11" fmla="*/ 959279 h 3242474"/>
              <a:gd name="connsiteX12" fmla="*/ 1049035 w 3203570"/>
              <a:gd name="connsiteY12" fmla="*/ 16828 h 3242474"/>
              <a:gd name="connsiteX0" fmla="*/ 1049035 w 3203570"/>
              <a:gd name="connsiteY0" fmla="*/ 16828 h 3242474"/>
              <a:gd name="connsiteX1" fmla="*/ 1447333 w 3203570"/>
              <a:gd name="connsiteY1" fmla="*/ 0 h 3242474"/>
              <a:gd name="connsiteX2" fmla="*/ 1666116 w 3203570"/>
              <a:gd name="connsiteY2" fmla="*/ 734886 h 3242474"/>
              <a:gd name="connsiteX3" fmla="*/ 2401001 w 3203570"/>
              <a:gd name="connsiteY3" fmla="*/ 560982 h 3242474"/>
              <a:gd name="connsiteX4" fmla="*/ 3203206 w 3203570"/>
              <a:gd name="connsiteY4" fmla="*/ 1834409 h 3242474"/>
              <a:gd name="connsiteX5" fmla="*/ 2300025 w 3203570"/>
              <a:gd name="connsiteY5" fmla="*/ 3046130 h 3242474"/>
              <a:gd name="connsiteX6" fmla="*/ 605860 w 3203570"/>
              <a:gd name="connsiteY6" fmla="*/ 2664663 h 3242474"/>
              <a:gd name="connsiteX7" fmla="*/ 381468 w 3203570"/>
              <a:gd name="connsiteY7" fmla="*/ 3242474 h 3242474"/>
              <a:gd name="connsiteX8" fmla="*/ 0 w 3203570"/>
              <a:gd name="connsiteY8" fmla="*/ 3236864 h 3242474"/>
              <a:gd name="connsiteX9" fmla="*/ 516103 w 3203570"/>
              <a:gd name="connsiteY9" fmla="*/ 2249538 h 3242474"/>
              <a:gd name="connsiteX10" fmla="*/ 1559529 w 3203570"/>
              <a:gd name="connsiteY10" fmla="*/ 1991485 h 3242474"/>
              <a:gd name="connsiteX11" fmla="*/ 1234160 w 3203570"/>
              <a:gd name="connsiteY11" fmla="*/ 959279 h 3242474"/>
              <a:gd name="connsiteX12" fmla="*/ 1049035 w 3203570"/>
              <a:gd name="connsiteY12" fmla="*/ 16828 h 3242474"/>
              <a:gd name="connsiteX0" fmla="*/ 1049035 w 3203570"/>
              <a:gd name="connsiteY0" fmla="*/ 16828 h 3242474"/>
              <a:gd name="connsiteX1" fmla="*/ 1447333 w 3203570"/>
              <a:gd name="connsiteY1" fmla="*/ 0 h 3242474"/>
              <a:gd name="connsiteX2" fmla="*/ 1666116 w 3203570"/>
              <a:gd name="connsiteY2" fmla="*/ 734886 h 3242474"/>
              <a:gd name="connsiteX3" fmla="*/ 2401001 w 3203570"/>
              <a:gd name="connsiteY3" fmla="*/ 560982 h 3242474"/>
              <a:gd name="connsiteX4" fmla="*/ 3203206 w 3203570"/>
              <a:gd name="connsiteY4" fmla="*/ 1834409 h 3242474"/>
              <a:gd name="connsiteX5" fmla="*/ 2300025 w 3203570"/>
              <a:gd name="connsiteY5" fmla="*/ 3046130 h 3242474"/>
              <a:gd name="connsiteX6" fmla="*/ 605860 w 3203570"/>
              <a:gd name="connsiteY6" fmla="*/ 2664663 h 3242474"/>
              <a:gd name="connsiteX7" fmla="*/ 381468 w 3203570"/>
              <a:gd name="connsiteY7" fmla="*/ 3242474 h 3242474"/>
              <a:gd name="connsiteX8" fmla="*/ 0 w 3203570"/>
              <a:gd name="connsiteY8" fmla="*/ 3236864 h 3242474"/>
              <a:gd name="connsiteX9" fmla="*/ 516103 w 3203570"/>
              <a:gd name="connsiteY9" fmla="*/ 2249538 h 3242474"/>
              <a:gd name="connsiteX10" fmla="*/ 1559529 w 3203570"/>
              <a:gd name="connsiteY10" fmla="*/ 1991485 h 3242474"/>
              <a:gd name="connsiteX11" fmla="*/ 1234160 w 3203570"/>
              <a:gd name="connsiteY11" fmla="*/ 959279 h 3242474"/>
              <a:gd name="connsiteX12" fmla="*/ 1049035 w 3203570"/>
              <a:gd name="connsiteY12" fmla="*/ 16828 h 32424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203570" h="3242474">
                <a:moveTo>
                  <a:pt x="1049035" y="16828"/>
                </a:moveTo>
                <a:lnTo>
                  <a:pt x="1447333" y="0"/>
                </a:lnTo>
                <a:cubicBezTo>
                  <a:pt x="1441724" y="284231"/>
                  <a:pt x="1413674" y="613340"/>
                  <a:pt x="1666116" y="734886"/>
                </a:cubicBezTo>
                <a:cubicBezTo>
                  <a:pt x="1888639" y="783504"/>
                  <a:pt x="1937256" y="473095"/>
                  <a:pt x="2401001" y="560982"/>
                </a:cubicBezTo>
                <a:cubicBezTo>
                  <a:pt x="2875965" y="635779"/>
                  <a:pt x="3216295" y="1035945"/>
                  <a:pt x="3203206" y="1834409"/>
                </a:cubicBezTo>
                <a:cubicBezTo>
                  <a:pt x="3175156" y="2587994"/>
                  <a:pt x="2844177" y="2814257"/>
                  <a:pt x="2300025" y="3046130"/>
                </a:cubicBezTo>
                <a:cubicBezTo>
                  <a:pt x="1406194" y="3347190"/>
                  <a:pt x="820903" y="2705801"/>
                  <a:pt x="605860" y="2664663"/>
                </a:cubicBezTo>
                <a:cubicBezTo>
                  <a:pt x="379598" y="2621655"/>
                  <a:pt x="355288" y="2954503"/>
                  <a:pt x="381468" y="3242474"/>
                </a:cubicBezTo>
                <a:lnTo>
                  <a:pt x="0" y="3236864"/>
                </a:lnTo>
                <a:cubicBezTo>
                  <a:pt x="9350" y="2823607"/>
                  <a:pt x="-31788" y="2191567"/>
                  <a:pt x="516103" y="2249538"/>
                </a:cubicBezTo>
                <a:cubicBezTo>
                  <a:pt x="918138" y="2305637"/>
                  <a:pt x="1303347" y="2423441"/>
                  <a:pt x="1559529" y="1991485"/>
                </a:cubicBezTo>
                <a:cubicBezTo>
                  <a:pt x="1720344" y="1686686"/>
                  <a:pt x="1701645" y="1337006"/>
                  <a:pt x="1234160" y="959279"/>
                </a:cubicBezTo>
                <a:cubicBezTo>
                  <a:pt x="1155622" y="891961"/>
                  <a:pt x="981717" y="516102"/>
                  <a:pt x="1049035" y="1682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266" name="Freeform 50">
            <a:extLst>
              <a:ext uri="{FF2B5EF4-FFF2-40B4-BE49-F238E27FC236}">
                <a16:creationId xmlns:a16="http://schemas.microsoft.com/office/drawing/2014/main" id="{50717DC6-A9F4-8C53-9AEC-ADF5706E8480}"/>
              </a:ext>
            </a:extLst>
          </p:cNvPr>
          <p:cNvSpPr>
            <a:spLocks noChangeAspect="1"/>
          </p:cNvSpPr>
          <p:nvPr/>
        </p:nvSpPr>
        <p:spPr>
          <a:xfrm>
            <a:off x="6115987" y="1451770"/>
            <a:ext cx="529812" cy="447396"/>
          </a:xfrm>
          <a:custGeom>
            <a:avLst/>
            <a:gdLst/>
            <a:ahLst/>
            <a:cxnLst/>
            <a:rect l="l" t="t" r="r" b="b"/>
            <a:pathLst>
              <a:path w="3213653" h="2719059">
                <a:moveTo>
                  <a:pt x="1378151" y="1333546"/>
                </a:moveTo>
                <a:cubicBezTo>
                  <a:pt x="1319627" y="1375402"/>
                  <a:pt x="1250513" y="1400241"/>
                  <a:pt x="1177640" y="1404742"/>
                </a:cubicBezTo>
                <a:cubicBezTo>
                  <a:pt x="1183273" y="1421668"/>
                  <a:pt x="1185388" y="1439329"/>
                  <a:pt x="1185029" y="1457608"/>
                </a:cubicBezTo>
                <a:lnTo>
                  <a:pt x="1182201" y="1517198"/>
                </a:lnTo>
                <a:cubicBezTo>
                  <a:pt x="1256472" y="1514781"/>
                  <a:pt x="1326341" y="1484168"/>
                  <a:pt x="1378151" y="1432005"/>
                </a:cubicBezTo>
                <a:close/>
                <a:moveTo>
                  <a:pt x="1765736" y="0"/>
                </a:moveTo>
                <a:cubicBezTo>
                  <a:pt x="1820598" y="0"/>
                  <a:pt x="1865072" y="44474"/>
                  <a:pt x="1865072" y="99336"/>
                </a:cubicBezTo>
                <a:lnTo>
                  <a:pt x="1865072" y="1145199"/>
                </a:lnTo>
                <a:cubicBezTo>
                  <a:pt x="1927584" y="1198906"/>
                  <a:pt x="2002197" y="1234373"/>
                  <a:pt x="2081262" y="1252128"/>
                </a:cubicBezTo>
                <a:cubicBezTo>
                  <a:pt x="2096727" y="1219747"/>
                  <a:pt x="2112543" y="1186289"/>
                  <a:pt x="2123992" y="1149920"/>
                </a:cubicBezTo>
                <a:cubicBezTo>
                  <a:pt x="1899600" y="1041464"/>
                  <a:pt x="1832282" y="585198"/>
                  <a:pt x="1933258" y="437473"/>
                </a:cubicBezTo>
                <a:cubicBezTo>
                  <a:pt x="2028156" y="327848"/>
                  <a:pt x="2131647" y="265468"/>
                  <a:pt x="2345195" y="261608"/>
                </a:cubicBezTo>
                <a:cubicBezTo>
                  <a:pt x="2375702" y="261056"/>
                  <a:pt x="2408455" y="261699"/>
                  <a:pt x="2443750" y="263569"/>
                </a:cubicBezTo>
                <a:cubicBezTo>
                  <a:pt x="2954244" y="291618"/>
                  <a:pt x="3189856" y="886259"/>
                  <a:pt x="3206686" y="1323824"/>
                </a:cubicBezTo>
                <a:cubicBezTo>
                  <a:pt x="3247823" y="2015701"/>
                  <a:pt x="3103839" y="2270013"/>
                  <a:pt x="2853267" y="2462617"/>
                </a:cubicBezTo>
                <a:cubicBezTo>
                  <a:pt x="2511068" y="2735627"/>
                  <a:pt x="2157650" y="2470097"/>
                  <a:pt x="2084722" y="2170906"/>
                </a:cubicBezTo>
                <a:cubicBezTo>
                  <a:pt x="2058544" y="2038140"/>
                  <a:pt x="2127730" y="1922204"/>
                  <a:pt x="2202528" y="1800658"/>
                </a:cubicBezTo>
                <a:lnTo>
                  <a:pt x="2143866" y="1730900"/>
                </a:lnTo>
                <a:cubicBezTo>
                  <a:pt x="2096151" y="1741682"/>
                  <a:pt x="2046910" y="1746675"/>
                  <a:pt x="1997032" y="1746402"/>
                </a:cubicBezTo>
                <a:lnTo>
                  <a:pt x="1887189" y="1736891"/>
                </a:lnTo>
                <a:lnTo>
                  <a:pt x="1887189" y="2619722"/>
                </a:lnTo>
                <a:cubicBezTo>
                  <a:pt x="1887189" y="2674584"/>
                  <a:pt x="1842715" y="2719058"/>
                  <a:pt x="1787853" y="2719058"/>
                </a:cubicBezTo>
                <a:cubicBezTo>
                  <a:pt x="1732991" y="2719058"/>
                  <a:pt x="1688517" y="2674584"/>
                  <a:pt x="1688517" y="2619722"/>
                </a:cubicBezTo>
                <a:lnTo>
                  <a:pt x="1688517" y="1730093"/>
                </a:lnTo>
                <a:cubicBezTo>
                  <a:pt x="1688517" y="1710960"/>
                  <a:pt x="1693926" y="1693091"/>
                  <a:pt x="1704798" y="1678857"/>
                </a:cubicBezTo>
                <a:cubicBezTo>
                  <a:pt x="1659024" y="1659660"/>
                  <a:pt x="1616387" y="1633873"/>
                  <a:pt x="1576823" y="1603655"/>
                </a:cubicBezTo>
                <a:lnTo>
                  <a:pt x="1576823" y="2619723"/>
                </a:lnTo>
                <a:cubicBezTo>
                  <a:pt x="1576823" y="2674585"/>
                  <a:pt x="1532349" y="2719059"/>
                  <a:pt x="1477487" y="2719059"/>
                </a:cubicBezTo>
                <a:cubicBezTo>
                  <a:pt x="1422625" y="2719059"/>
                  <a:pt x="1378151" y="2674585"/>
                  <a:pt x="1378151" y="2619723"/>
                </a:cubicBezTo>
                <a:lnTo>
                  <a:pt x="1378151" y="1615564"/>
                </a:lnTo>
                <a:cubicBezTo>
                  <a:pt x="1313743" y="1650180"/>
                  <a:pt x="1240907" y="1668612"/>
                  <a:pt x="1165758" y="1668570"/>
                </a:cubicBezTo>
                <a:lnTo>
                  <a:pt x="1143358" y="1665899"/>
                </a:lnTo>
                <a:cubicBezTo>
                  <a:pt x="1108602" y="1733381"/>
                  <a:pt x="1056017" y="1769960"/>
                  <a:pt x="1011125" y="1833465"/>
                </a:cubicBezTo>
                <a:cubicBezTo>
                  <a:pt x="1085923" y="1955011"/>
                  <a:pt x="1155109" y="2070947"/>
                  <a:pt x="1128931" y="2203713"/>
                </a:cubicBezTo>
                <a:cubicBezTo>
                  <a:pt x="1056003" y="2502904"/>
                  <a:pt x="702585" y="2768434"/>
                  <a:pt x="360386" y="2495424"/>
                </a:cubicBezTo>
                <a:cubicBezTo>
                  <a:pt x="109814" y="2302820"/>
                  <a:pt x="-34170" y="2048508"/>
                  <a:pt x="6967" y="1356631"/>
                </a:cubicBezTo>
                <a:cubicBezTo>
                  <a:pt x="23797" y="919066"/>
                  <a:pt x="259409" y="324425"/>
                  <a:pt x="769903" y="296376"/>
                </a:cubicBezTo>
                <a:cubicBezTo>
                  <a:pt x="805198" y="294506"/>
                  <a:pt x="837951" y="293863"/>
                  <a:pt x="868458" y="294415"/>
                </a:cubicBezTo>
                <a:cubicBezTo>
                  <a:pt x="1082006" y="298276"/>
                  <a:pt x="1185497" y="360655"/>
                  <a:pt x="1280395" y="470280"/>
                </a:cubicBezTo>
                <a:cubicBezTo>
                  <a:pt x="1381371" y="618005"/>
                  <a:pt x="1314053" y="1074271"/>
                  <a:pt x="1089661" y="1182727"/>
                </a:cubicBezTo>
                <a:cubicBezTo>
                  <a:pt x="1098183" y="1209798"/>
                  <a:pt x="1109125" y="1235256"/>
                  <a:pt x="1120578" y="1259840"/>
                </a:cubicBezTo>
                <a:cubicBezTo>
                  <a:pt x="1123656" y="1260899"/>
                  <a:pt x="1126770" y="1260948"/>
                  <a:pt x="1129891" y="1260950"/>
                </a:cubicBezTo>
                <a:cubicBezTo>
                  <a:pt x="1227949" y="1261006"/>
                  <a:pt x="1320161" y="1214330"/>
                  <a:pt x="1378151" y="1135267"/>
                </a:cubicBezTo>
                <a:lnTo>
                  <a:pt x="1378151" y="118395"/>
                </a:lnTo>
                <a:cubicBezTo>
                  <a:pt x="1378151" y="63533"/>
                  <a:pt x="1422625" y="19059"/>
                  <a:pt x="1477487" y="19059"/>
                </a:cubicBezTo>
                <a:cubicBezTo>
                  <a:pt x="1532349" y="19059"/>
                  <a:pt x="1576823" y="63533"/>
                  <a:pt x="1576823" y="118395"/>
                </a:cubicBezTo>
                <a:lnTo>
                  <a:pt x="1576823" y="1413063"/>
                </a:lnTo>
                <a:cubicBezTo>
                  <a:pt x="1680597" y="1536757"/>
                  <a:pt x="1834575" y="1607590"/>
                  <a:pt x="1997786" y="1608484"/>
                </a:cubicBezTo>
                <a:lnTo>
                  <a:pt x="2057480" y="1605248"/>
                </a:lnTo>
                <a:cubicBezTo>
                  <a:pt x="2038910" y="1561698"/>
                  <a:pt x="2027992" y="1505121"/>
                  <a:pt x="2028624" y="1424801"/>
                </a:cubicBezTo>
                <a:lnTo>
                  <a:pt x="2034537" y="1382501"/>
                </a:lnTo>
                <a:cubicBezTo>
                  <a:pt x="1972012" y="1367348"/>
                  <a:pt x="1912047" y="1342676"/>
                  <a:pt x="1856155" y="1310037"/>
                </a:cubicBezTo>
                <a:cubicBezTo>
                  <a:pt x="1840993" y="1344880"/>
                  <a:pt x="1806188" y="1369059"/>
                  <a:pt x="1765736" y="1369059"/>
                </a:cubicBezTo>
                <a:cubicBezTo>
                  <a:pt x="1710874" y="1369059"/>
                  <a:pt x="1666400" y="1324585"/>
                  <a:pt x="1666400" y="1269723"/>
                </a:cubicBezTo>
                <a:lnTo>
                  <a:pt x="1666400" y="99336"/>
                </a:lnTo>
                <a:cubicBezTo>
                  <a:pt x="1666400" y="44474"/>
                  <a:pt x="1710874" y="0"/>
                  <a:pt x="1765736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267" name="Teardrop 9">
            <a:extLst>
              <a:ext uri="{FF2B5EF4-FFF2-40B4-BE49-F238E27FC236}">
                <a16:creationId xmlns:a16="http://schemas.microsoft.com/office/drawing/2014/main" id="{81F72E4C-0572-F501-0DE8-987E0D3368E2}"/>
              </a:ext>
            </a:extLst>
          </p:cNvPr>
          <p:cNvSpPr>
            <a:spLocks noChangeAspect="1"/>
          </p:cNvSpPr>
          <p:nvPr/>
        </p:nvSpPr>
        <p:spPr>
          <a:xfrm rot="18900000">
            <a:off x="7840756" y="2475143"/>
            <a:ext cx="512877" cy="437727"/>
          </a:xfrm>
          <a:custGeom>
            <a:avLst/>
            <a:gdLst/>
            <a:ahLst/>
            <a:cxnLst/>
            <a:rect l="l" t="t" r="r" b="b"/>
            <a:pathLst>
              <a:path w="3552042" h="3031575">
                <a:moveTo>
                  <a:pt x="1499560" y="1284945"/>
                </a:moveTo>
                <a:lnTo>
                  <a:pt x="1272419" y="1057805"/>
                </a:lnTo>
                <a:lnTo>
                  <a:pt x="1054631" y="1275593"/>
                </a:lnTo>
                <a:lnTo>
                  <a:pt x="836843" y="1057805"/>
                </a:lnTo>
                <a:lnTo>
                  <a:pt x="609703" y="1284945"/>
                </a:lnTo>
                <a:lnTo>
                  <a:pt x="827491" y="1502733"/>
                </a:lnTo>
                <a:lnTo>
                  <a:pt x="609703" y="1720522"/>
                </a:lnTo>
                <a:lnTo>
                  <a:pt x="836843" y="1947662"/>
                </a:lnTo>
                <a:lnTo>
                  <a:pt x="1054631" y="1729874"/>
                </a:lnTo>
                <a:lnTo>
                  <a:pt x="1272419" y="1947662"/>
                </a:lnTo>
                <a:lnTo>
                  <a:pt x="1499560" y="1720522"/>
                </a:lnTo>
                <a:lnTo>
                  <a:pt x="1281771" y="1502733"/>
                </a:lnTo>
                <a:close/>
                <a:moveTo>
                  <a:pt x="3552042" y="1021270"/>
                </a:moveTo>
                <a:cubicBezTo>
                  <a:pt x="3346428" y="1488389"/>
                  <a:pt x="3240687" y="1885112"/>
                  <a:pt x="3146822" y="2229032"/>
                </a:cubicBezTo>
                <a:cubicBezTo>
                  <a:pt x="3047091" y="2666397"/>
                  <a:pt x="2787512" y="3031575"/>
                  <a:pt x="2344279" y="3031575"/>
                </a:cubicBezTo>
                <a:cubicBezTo>
                  <a:pt x="1991740" y="3031575"/>
                  <a:pt x="1692293" y="2804263"/>
                  <a:pt x="1587926" y="2487045"/>
                </a:cubicBezTo>
                <a:cubicBezTo>
                  <a:pt x="1859795" y="2308350"/>
                  <a:pt x="2033031" y="1980125"/>
                  <a:pt x="2117061" y="1611614"/>
                </a:cubicBezTo>
                <a:cubicBezTo>
                  <a:pt x="2127904" y="1571883"/>
                  <a:pt x="2138872" y="1531598"/>
                  <a:pt x="2150086" y="1490753"/>
                </a:cubicBezTo>
                <a:cubicBezTo>
                  <a:pt x="2212338" y="1465032"/>
                  <a:pt x="2277652" y="1444164"/>
                  <a:pt x="2344279" y="1426490"/>
                </a:cubicBezTo>
                <a:cubicBezTo>
                  <a:pt x="2764465" y="1315024"/>
                  <a:pt x="3073190" y="1226884"/>
                  <a:pt x="3552042" y="1021270"/>
                </a:cubicBezTo>
                <a:close/>
                <a:moveTo>
                  <a:pt x="2557365" y="0"/>
                </a:moveTo>
                <a:cubicBezTo>
                  <a:pt x="2295797" y="594236"/>
                  <a:pt x="2161281" y="1098917"/>
                  <a:pt x="2041873" y="1536428"/>
                </a:cubicBezTo>
                <a:cubicBezTo>
                  <a:pt x="1915003" y="2092812"/>
                  <a:pt x="1584785" y="2557364"/>
                  <a:pt x="1020937" y="2557364"/>
                </a:cubicBezTo>
                <a:cubicBezTo>
                  <a:pt x="457089" y="2557364"/>
                  <a:pt x="0" y="2100276"/>
                  <a:pt x="0" y="1536428"/>
                </a:cubicBezTo>
                <a:cubicBezTo>
                  <a:pt x="0" y="972580"/>
                  <a:pt x="475939" y="660066"/>
                  <a:pt x="1020937" y="515492"/>
                </a:cubicBezTo>
                <a:cubicBezTo>
                  <a:pt x="1555467" y="373694"/>
                  <a:pt x="1948204" y="261568"/>
                  <a:pt x="2557365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268" name="Freeform 97">
            <a:extLst>
              <a:ext uri="{FF2B5EF4-FFF2-40B4-BE49-F238E27FC236}">
                <a16:creationId xmlns:a16="http://schemas.microsoft.com/office/drawing/2014/main" id="{E7C77DAE-B67A-85EE-71CB-669370F75118}"/>
              </a:ext>
            </a:extLst>
          </p:cNvPr>
          <p:cNvSpPr>
            <a:spLocks noChangeAspect="1"/>
          </p:cNvSpPr>
          <p:nvPr/>
        </p:nvSpPr>
        <p:spPr>
          <a:xfrm>
            <a:off x="8560808" y="1444151"/>
            <a:ext cx="619107" cy="462636"/>
          </a:xfrm>
          <a:custGeom>
            <a:avLst/>
            <a:gdLst/>
            <a:ahLst/>
            <a:cxnLst/>
            <a:rect l="l" t="t" r="r" b="b"/>
            <a:pathLst>
              <a:path w="3246245" h="2425805">
                <a:moveTo>
                  <a:pt x="2545666" y="706851"/>
                </a:moveTo>
                <a:cubicBezTo>
                  <a:pt x="2704742" y="706851"/>
                  <a:pt x="2833698" y="835807"/>
                  <a:pt x="2833698" y="994883"/>
                </a:cubicBezTo>
                <a:cubicBezTo>
                  <a:pt x="2833698" y="1153959"/>
                  <a:pt x="2704742" y="1282915"/>
                  <a:pt x="2545666" y="1282915"/>
                </a:cubicBezTo>
                <a:cubicBezTo>
                  <a:pt x="2386590" y="1282915"/>
                  <a:pt x="2257634" y="1153959"/>
                  <a:pt x="2257634" y="994883"/>
                </a:cubicBezTo>
                <a:cubicBezTo>
                  <a:pt x="2257634" y="835807"/>
                  <a:pt x="2386590" y="706851"/>
                  <a:pt x="2545666" y="706851"/>
                </a:cubicBezTo>
                <a:close/>
                <a:moveTo>
                  <a:pt x="700580" y="706851"/>
                </a:moveTo>
                <a:cubicBezTo>
                  <a:pt x="859656" y="706851"/>
                  <a:pt x="988612" y="835807"/>
                  <a:pt x="988612" y="994883"/>
                </a:cubicBezTo>
                <a:cubicBezTo>
                  <a:pt x="988612" y="1153959"/>
                  <a:pt x="859656" y="1282915"/>
                  <a:pt x="700580" y="1282915"/>
                </a:cubicBezTo>
                <a:cubicBezTo>
                  <a:pt x="541504" y="1282915"/>
                  <a:pt x="412548" y="1153959"/>
                  <a:pt x="412548" y="994883"/>
                </a:cubicBezTo>
                <a:cubicBezTo>
                  <a:pt x="412548" y="835807"/>
                  <a:pt x="541504" y="706851"/>
                  <a:pt x="700580" y="706851"/>
                </a:cubicBezTo>
                <a:close/>
                <a:moveTo>
                  <a:pt x="1619971" y="0"/>
                </a:moveTo>
                <a:cubicBezTo>
                  <a:pt x="1621025" y="5"/>
                  <a:pt x="1622076" y="12"/>
                  <a:pt x="1623123" y="141"/>
                </a:cubicBezTo>
                <a:cubicBezTo>
                  <a:pt x="1624170" y="12"/>
                  <a:pt x="1625221" y="5"/>
                  <a:pt x="1626275" y="0"/>
                </a:cubicBezTo>
                <a:lnTo>
                  <a:pt x="1626274" y="282"/>
                </a:lnTo>
                <a:cubicBezTo>
                  <a:pt x="1966825" y="4283"/>
                  <a:pt x="1974816" y="220494"/>
                  <a:pt x="2177568" y="171426"/>
                </a:cubicBezTo>
                <a:cubicBezTo>
                  <a:pt x="2600959" y="50212"/>
                  <a:pt x="2963165" y="85364"/>
                  <a:pt x="3172404" y="310875"/>
                </a:cubicBezTo>
                <a:cubicBezTo>
                  <a:pt x="3300075" y="473051"/>
                  <a:pt x="3301971" y="794993"/>
                  <a:pt x="2851767" y="1164523"/>
                </a:cubicBezTo>
                <a:cubicBezTo>
                  <a:pt x="2918303" y="1029844"/>
                  <a:pt x="2927052" y="857771"/>
                  <a:pt x="2799829" y="746887"/>
                </a:cubicBezTo>
                <a:cubicBezTo>
                  <a:pt x="3115459" y="786295"/>
                  <a:pt x="3165949" y="533368"/>
                  <a:pt x="3049873" y="419809"/>
                </a:cubicBezTo>
                <a:cubicBezTo>
                  <a:pt x="2811516" y="207658"/>
                  <a:pt x="2338612" y="298041"/>
                  <a:pt x="2253222" y="493802"/>
                </a:cubicBezTo>
                <a:cubicBezTo>
                  <a:pt x="2139861" y="783555"/>
                  <a:pt x="2165869" y="1185485"/>
                  <a:pt x="2076302" y="1369861"/>
                </a:cubicBezTo>
                <a:cubicBezTo>
                  <a:pt x="1906668" y="1634081"/>
                  <a:pt x="1716639" y="1881305"/>
                  <a:pt x="1713569" y="2080938"/>
                </a:cubicBezTo>
                <a:cubicBezTo>
                  <a:pt x="1706472" y="2158984"/>
                  <a:pt x="1709123" y="2405980"/>
                  <a:pt x="1625847" y="2423204"/>
                </a:cubicBezTo>
                <a:cubicBezTo>
                  <a:pt x="1625847" y="2424071"/>
                  <a:pt x="1625843" y="2424938"/>
                  <a:pt x="1625839" y="2425805"/>
                </a:cubicBezTo>
                <a:lnTo>
                  <a:pt x="1623123" y="2424507"/>
                </a:lnTo>
                <a:lnTo>
                  <a:pt x="1620407" y="2425805"/>
                </a:lnTo>
                <a:cubicBezTo>
                  <a:pt x="1620403" y="2424938"/>
                  <a:pt x="1620399" y="2424071"/>
                  <a:pt x="1620399" y="2423204"/>
                </a:cubicBezTo>
                <a:cubicBezTo>
                  <a:pt x="1537123" y="2405980"/>
                  <a:pt x="1539774" y="2158984"/>
                  <a:pt x="1532677" y="2080938"/>
                </a:cubicBezTo>
                <a:cubicBezTo>
                  <a:pt x="1529607" y="1881305"/>
                  <a:pt x="1339578" y="1634081"/>
                  <a:pt x="1169944" y="1369861"/>
                </a:cubicBezTo>
                <a:cubicBezTo>
                  <a:pt x="1080377" y="1185485"/>
                  <a:pt x="1106385" y="783555"/>
                  <a:pt x="993024" y="493802"/>
                </a:cubicBezTo>
                <a:cubicBezTo>
                  <a:pt x="907634" y="298041"/>
                  <a:pt x="434730" y="207658"/>
                  <a:pt x="196373" y="419809"/>
                </a:cubicBezTo>
                <a:cubicBezTo>
                  <a:pt x="80297" y="533368"/>
                  <a:pt x="130787" y="786295"/>
                  <a:pt x="446417" y="746887"/>
                </a:cubicBezTo>
                <a:cubicBezTo>
                  <a:pt x="319194" y="857771"/>
                  <a:pt x="327943" y="1029844"/>
                  <a:pt x="394479" y="1164523"/>
                </a:cubicBezTo>
                <a:cubicBezTo>
                  <a:pt x="-55725" y="794993"/>
                  <a:pt x="-53829" y="473051"/>
                  <a:pt x="73842" y="310875"/>
                </a:cubicBezTo>
                <a:cubicBezTo>
                  <a:pt x="283081" y="85364"/>
                  <a:pt x="645287" y="50212"/>
                  <a:pt x="1068678" y="171426"/>
                </a:cubicBezTo>
                <a:cubicBezTo>
                  <a:pt x="1271430" y="220494"/>
                  <a:pt x="1279421" y="4283"/>
                  <a:pt x="1619972" y="28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269" name="Donut 22">
            <a:extLst>
              <a:ext uri="{FF2B5EF4-FFF2-40B4-BE49-F238E27FC236}">
                <a16:creationId xmlns:a16="http://schemas.microsoft.com/office/drawing/2014/main" id="{1A1E17AA-F4B7-C80D-4134-B641269F3206}"/>
              </a:ext>
            </a:extLst>
          </p:cNvPr>
          <p:cNvSpPr>
            <a:spLocks noChangeAspect="1"/>
          </p:cNvSpPr>
          <p:nvPr/>
        </p:nvSpPr>
        <p:spPr>
          <a:xfrm>
            <a:off x="10277429" y="1539784"/>
            <a:ext cx="529812" cy="271370"/>
          </a:xfrm>
          <a:custGeom>
            <a:avLst/>
            <a:gdLst/>
            <a:ahLst/>
            <a:cxnLst/>
            <a:rect l="l" t="t" r="r" b="b"/>
            <a:pathLst>
              <a:path w="3372524" h="1727404">
                <a:moveTo>
                  <a:pt x="1758003" y="666958"/>
                </a:moveTo>
                <a:cubicBezTo>
                  <a:pt x="1703684" y="666958"/>
                  <a:pt x="1659649" y="710993"/>
                  <a:pt x="1659649" y="765312"/>
                </a:cubicBezTo>
                <a:cubicBezTo>
                  <a:pt x="1659649" y="819631"/>
                  <a:pt x="1703684" y="863666"/>
                  <a:pt x="1758003" y="863666"/>
                </a:cubicBezTo>
                <a:cubicBezTo>
                  <a:pt x="1812322" y="863666"/>
                  <a:pt x="1856357" y="819631"/>
                  <a:pt x="1856357" y="765312"/>
                </a:cubicBezTo>
                <a:cubicBezTo>
                  <a:pt x="1856357" y="710993"/>
                  <a:pt x="1812322" y="666958"/>
                  <a:pt x="1758003" y="666958"/>
                </a:cubicBezTo>
                <a:close/>
                <a:moveTo>
                  <a:pt x="1686261" y="586208"/>
                </a:moveTo>
                <a:cubicBezTo>
                  <a:pt x="1849880" y="586208"/>
                  <a:pt x="1982519" y="718847"/>
                  <a:pt x="1982519" y="882466"/>
                </a:cubicBezTo>
                <a:cubicBezTo>
                  <a:pt x="1982519" y="1046085"/>
                  <a:pt x="1849880" y="1178724"/>
                  <a:pt x="1686261" y="1178724"/>
                </a:cubicBezTo>
                <a:cubicBezTo>
                  <a:pt x="1522642" y="1178724"/>
                  <a:pt x="1390003" y="1046085"/>
                  <a:pt x="1390003" y="882466"/>
                </a:cubicBezTo>
                <a:cubicBezTo>
                  <a:pt x="1390003" y="718847"/>
                  <a:pt x="1522642" y="586208"/>
                  <a:pt x="1686261" y="586208"/>
                </a:cubicBezTo>
                <a:close/>
                <a:moveTo>
                  <a:pt x="1686262" y="448985"/>
                </a:moveTo>
                <a:cubicBezTo>
                  <a:pt x="1446857" y="448985"/>
                  <a:pt x="1252780" y="643062"/>
                  <a:pt x="1252780" y="882467"/>
                </a:cubicBezTo>
                <a:cubicBezTo>
                  <a:pt x="1252780" y="1121872"/>
                  <a:pt x="1446857" y="1315949"/>
                  <a:pt x="1686262" y="1315949"/>
                </a:cubicBezTo>
                <a:cubicBezTo>
                  <a:pt x="1925667" y="1315949"/>
                  <a:pt x="2119744" y="1121872"/>
                  <a:pt x="2119744" y="882467"/>
                </a:cubicBezTo>
                <a:cubicBezTo>
                  <a:pt x="2119744" y="643062"/>
                  <a:pt x="1925667" y="448985"/>
                  <a:pt x="1686262" y="448985"/>
                </a:cubicBezTo>
                <a:close/>
                <a:moveTo>
                  <a:pt x="1893261" y="271274"/>
                </a:moveTo>
                <a:cubicBezTo>
                  <a:pt x="2150128" y="355123"/>
                  <a:pt x="2334334" y="597283"/>
                  <a:pt x="2334334" y="882467"/>
                </a:cubicBezTo>
                <a:cubicBezTo>
                  <a:pt x="2334334" y="1103921"/>
                  <a:pt x="2223259" y="1299432"/>
                  <a:pt x="2053457" y="1415856"/>
                </a:cubicBezTo>
                <a:cubicBezTo>
                  <a:pt x="2494577" y="1286853"/>
                  <a:pt x="2931337" y="1005905"/>
                  <a:pt x="2940842" y="882353"/>
                </a:cubicBezTo>
                <a:lnTo>
                  <a:pt x="2946401" y="882364"/>
                </a:lnTo>
                <a:lnTo>
                  <a:pt x="2943679" y="877137"/>
                </a:lnTo>
                <a:lnTo>
                  <a:pt x="2946401" y="872130"/>
                </a:lnTo>
                <a:lnTo>
                  <a:pt x="2941077" y="872141"/>
                </a:lnTo>
                <a:cubicBezTo>
                  <a:pt x="2875996" y="732702"/>
                  <a:pt x="2369865" y="377972"/>
                  <a:pt x="1893261" y="271274"/>
                </a:cubicBezTo>
                <a:close/>
                <a:moveTo>
                  <a:pt x="1525754" y="256843"/>
                </a:moveTo>
                <a:cubicBezTo>
                  <a:pt x="984953" y="339274"/>
                  <a:pt x="426123" y="752145"/>
                  <a:pt x="426123" y="877021"/>
                </a:cubicBezTo>
                <a:lnTo>
                  <a:pt x="426123" y="877247"/>
                </a:lnTo>
                <a:cubicBezTo>
                  <a:pt x="439083" y="984175"/>
                  <a:pt x="877625" y="1311577"/>
                  <a:pt x="1355183" y="1436828"/>
                </a:cubicBezTo>
                <a:cubicBezTo>
                  <a:pt x="1164798" y="1325758"/>
                  <a:pt x="1038190" y="1118898"/>
                  <a:pt x="1038190" y="882467"/>
                </a:cubicBezTo>
                <a:cubicBezTo>
                  <a:pt x="1038190" y="580157"/>
                  <a:pt x="1245184" y="326193"/>
                  <a:pt x="1525754" y="256843"/>
                </a:cubicBezTo>
                <a:close/>
                <a:moveTo>
                  <a:pt x="1682713" y="0"/>
                </a:moveTo>
                <a:cubicBezTo>
                  <a:pt x="2385858" y="36225"/>
                  <a:pt x="3265322" y="653066"/>
                  <a:pt x="3365400" y="875412"/>
                </a:cubicBezTo>
                <a:lnTo>
                  <a:pt x="3372524" y="875397"/>
                </a:lnTo>
                <a:lnTo>
                  <a:pt x="3368881" y="882344"/>
                </a:lnTo>
                <a:lnTo>
                  <a:pt x="3372524" y="889597"/>
                </a:lnTo>
                <a:lnTo>
                  <a:pt x="3365086" y="889581"/>
                </a:lnTo>
                <a:cubicBezTo>
                  <a:pt x="3348713" y="1110249"/>
                  <a:pt x="2385134" y="1692746"/>
                  <a:pt x="1682713" y="1727404"/>
                </a:cubicBezTo>
                <a:cubicBezTo>
                  <a:pt x="901706" y="1708470"/>
                  <a:pt x="21301" y="1064732"/>
                  <a:pt x="0" y="882497"/>
                </a:cubicBezTo>
                <a:lnTo>
                  <a:pt x="0" y="882184"/>
                </a:lnTo>
                <a:cubicBezTo>
                  <a:pt x="0" y="691908"/>
                  <a:pt x="901706" y="19770"/>
                  <a:pt x="1682713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  <p:sp>
        <p:nvSpPr>
          <p:cNvPr id="270" name="Freeform 99">
            <a:extLst>
              <a:ext uri="{FF2B5EF4-FFF2-40B4-BE49-F238E27FC236}">
                <a16:creationId xmlns:a16="http://schemas.microsoft.com/office/drawing/2014/main" id="{F8D74C83-15E1-C6B9-C46C-AEEBD5FE4801}"/>
              </a:ext>
            </a:extLst>
          </p:cNvPr>
          <p:cNvSpPr>
            <a:spLocks noChangeAspect="1"/>
          </p:cNvSpPr>
          <p:nvPr/>
        </p:nvSpPr>
        <p:spPr>
          <a:xfrm>
            <a:off x="7902810" y="1432248"/>
            <a:ext cx="388767" cy="486441"/>
          </a:xfrm>
          <a:custGeom>
            <a:avLst/>
            <a:gdLst/>
            <a:ahLst/>
            <a:cxnLst/>
            <a:rect l="l" t="t" r="r" b="b"/>
            <a:pathLst>
              <a:path w="2427821" h="3249943">
                <a:moveTo>
                  <a:pt x="1783445" y="477276"/>
                </a:moveTo>
                <a:cubicBezTo>
                  <a:pt x="1867295" y="479049"/>
                  <a:pt x="1940306" y="495815"/>
                  <a:pt x="1995323" y="528655"/>
                </a:cubicBezTo>
                <a:cubicBezTo>
                  <a:pt x="2375187" y="892595"/>
                  <a:pt x="1478983" y="963108"/>
                  <a:pt x="1620010" y="1047270"/>
                </a:cubicBezTo>
                <a:cubicBezTo>
                  <a:pt x="1920260" y="1267909"/>
                  <a:pt x="2179568" y="1563610"/>
                  <a:pt x="2275102" y="1879783"/>
                </a:cubicBezTo>
                <a:cubicBezTo>
                  <a:pt x="2386559" y="2264195"/>
                  <a:pt x="2620845" y="2969329"/>
                  <a:pt x="2118153" y="3196792"/>
                </a:cubicBezTo>
                <a:cubicBezTo>
                  <a:pt x="862559" y="3474297"/>
                  <a:pt x="146052" y="2612212"/>
                  <a:pt x="9574" y="1838839"/>
                </a:cubicBezTo>
                <a:cubicBezTo>
                  <a:pt x="-38192" y="1613652"/>
                  <a:pt x="98284" y="1313401"/>
                  <a:pt x="296177" y="1170100"/>
                </a:cubicBezTo>
                <a:cubicBezTo>
                  <a:pt x="391711" y="1081390"/>
                  <a:pt x="330296" y="876673"/>
                  <a:pt x="323472" y="671956"/>
                </a:cubicBezTo>
                <a:cubicBezTo>
                  <a:pt x="296177" y="474063"/>
                  <a:pt x="760199" y="351234"/>
                  <a:pt x="664666" y="1211043"/>
                </a:cubicBezTo>
                <a:cubicBezTo>
                  <a:pt x="853176" y="743465"/>
                  <a:pt x="1420091" y="469595"/>
                  <a:pt x="1783445" y="477276"/>
                </a:cubicBezTo>
                <a:close/>
                <a:moveTo>
                  <a:pt x="1024970" y="33"/>
                </a:moveTo>
                <a:cubicBezTo>
                  <a:pt x="1115949" y="3590"/>
                  <a:pt x="1140206" y="286408"/>
                  <a:pt x="1176458" y="269348"/>
                </a:cubicBezTo>
                <a:cubicBezTo>
                  <a:pt x="1251521" y="278446"/>
                  <a:pt x="1265168" y="21414"/>
                  <a:pt x="1401646" y="44160"/>
                </a:cubicBezTo>
                <a:cubicBezTo>
                  <a:pt x="1469884" y="71456"/>
                  <a:pt x="1374351" y="221581"/>
                  <a:pt x="1360703" y="310292"/>
                </a:cubicBezTo>
                <a:lnTo>
                  <a:pt x="1517652" y="453593"/>
                </a:lnTo>
                <a:cubicBezTo>
                  <a:pt x="974016" y="540030"/>
                  <a:pt x="901229" y="790238"/>
                  <a:pt x="753379" y="951737"/>
                </a:cubicBezTo>
                <a:lnTo>
                  <a:pt x="705610" y="644662"/>
                </a:lnTo>
                <a:lnTo>
                  <a:pt x="787497" y="521832"/>
                </a:lnTo>
                <a:cubicBezTo>
                  <a:pt x="712435" y="433122"/>
                  <a:pt x="446303" y="364883"/>
                  <a:pt x="562310" y="255701"/>
                </a:cubicBezTo>
                <a:cubicBezTo>
                  <a:pt x="739730" y="98751"/>
                  <a:pt x="862560" y="337587"/>
                  <a:pt x="1012685" y="378530"/>
                </a:cubicBezTo>
                <a:cubicBezTo>
                  <a:pt x="1010410" y="253426"/>
                  <a:pt x="796596" y="101025"/>
                  <a:pt x="1005861" y="3217"/>
                </a:cubicBezTo>
                <a:cubicBezTo>
                  <a:pt x="1012543" y="800"/>
                  <a:pt x="1018905" y="-204"/>
                  <a:pt x="1024970" y="33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271" name="Oval 10">
            <a:extLst>
              <a:ext uri="{FF2B5EF4-FFF2-40B4-BE49-F238E27FC236}">
                <a16:creationId xmlns:a16="http://schemas.microsoft.com/office/drawing/2014/main" id="{CC7900D4-92AD-F856-613F-C293636E584A}"/>
              </a:ext>
            </a:extLst>
          </p:cNvPr>
          <p:cNvSpPr/>
          <p:nvPr/>
        </p:nvSpPr>
        <p:spPr>
          <a:xfrm>
            <a:off x="9460302" y="1433265"/>
            <a:ext cx="486653" cy="484407"/>
          </a:xfrm>
          <a:custGeom>
            <a:avLst/>
            <a:gdLst/>
            <a:ahLst/>
            <a:cxnLst/>
            <a:rect l="l" t="t" r="r" b="b"/>
            <a:pathLst>
              <a:path w="3229769" h="3214867">
                <a:moveTo>
                  <a:pt x="388922" y="0"/>
                </a:moveTo>
                <a:cubicBezTo>
                  <a:pt x="481031" y="0"/>
                  <a:pt x="564991" y="34887"/>
                  <a:pt x="627459" y="93109"/>
                </a:cubicBezTo>
                <a:cubicBezTo>
                  <a:pt x="689927" y="34887"/>
                  <a:pt x="773888" y="0"/>
                  <a:pt x="865996" y="0"/>
                </a:cubicBezTo>
                <a:cubicBezTo>
                  <a:pt x="958105" y="0"/>
                  <a:pt x="1042065" y="34887"/>
                  <a:pt x="1104533" y="93109"/>
                </a:cubicBezTo>
                <a:cubicBezTo>
                  <a:pt x="1167001" y="34887"/>
                  <a:pt x="1250962" y="0"/>
                  <a:pt x="1343070" y="0"/>
                </a:cubicBezTo>
                <a:cubicBezTo>
                  <a:pt x="1435179" y="0"/>
                  <a:pt x="1519139" y="34887"/>
                  <a:pt x="1581607" y="93109"/>
                </a:cubicBezTo>
                <a:cubicBezTo>
                  <a:pt x="1644075" y="34887"/>
                  <a:pt x="1728036" y="0"/>
                  <a:pt x="1820144" y="0"/>
                </a:cubicBezTo>
                <a:cubicBezTo>
                  <a:pt x="1912253" y="0"/>
                  <a:pt x="1996213" y="34887"/>
                  <a:pt x="2058681" y="93109"/>
                </a:cubicBezTo>
                <a:cubicBezTo>
                  <a:pt x="2121149" y="34887"/>
                  <a:pt x="2205110" y="0"/>
                  <a:pt x="2297218" y="0"/>
                </a:cubicBezTo>
                <a:cubicBezTo>
                  <a:pt x="2389326" y="0"/>
                  <a:pt x="2473286" y="34887"/>
                  <a:pt x="2535755" y="93108"/>
                </a:cubicBezTo>
                <a:cubicBezTo>
                  <a:pt x="2598223" y="34887"/>
                  <a:pt x="2682183" y="0"/>
                  <a:pt x="2774291" y="0"/>
                </a:cubicBezTo>
                <a:cubicBezTo>
                  <a:pt x="2971429" y="0"/>
                  <a:pt x="3131241" y="159812"/>
                  <a:pt x="3131241" y="356950"/>
                </a:cubicBezTo>
                <a:cubicBezTo>
                  <a:pt x="3131241" y="414550"/>
                  <a:pt x="3117598" y="468963"/>
                  <a:pt x="3092026" y="516460"/>
                </a:cubicBezTo>
                <a:cubicBezTo>
                  <a:pt x="3176259" y="580602"/>
                  <a:pt x="3229769" y="682177"/>
                  <a:pt x="3229769" y="796250"/>
                </a:cubicBezTo>
                <a:cubicBezTo>
                  <a:pt x="3229769" y="902465"/>
                  <a:pt x="3183377" y="997845"/>
                  <a:pt x="3108820" y="1062184"/>
                </a:cubicBezTo>
                <a:cubicBezTo>
                  <a:pt x="3183377" y="1126523"/>
                  <a:pt x="3229769" y="1221903"/>
                  <a:pt x="3229769" y="1328118"/>
                </a:cubicBezTo>
                <a:cubicBezTo>
                  <a:pt x="3229769" y="1434333"/>
                  <a:pt x="3183377" y="1529713"/>
                  <a:pt x="3108820" y="1594052"/>
                </a:cubicBezTo>
                <a:cubicBezTo>
                  <a:pt x="3183377" y="1658391"/>
                  <a:pt x="3229769" y="1753771"/>
                  <a:pt x="3229769" y="1859986"/>
                </a:cubicBezTo>
                <a:cubicBezTo>
                  <a:pt x="3229769" y="2057124"/>
                  <a:pt x="3069957" y="2216936"/>
                  <a:pt x="2872819" y="2216936"/>
                </a:cubicBezTo>
                <a:lnTo>
                  <a:pt x="2849067" y="2214542"/>
                </a:lnTo>
                <a:cubicBezTo>
                  <a:pt x="2790894" y="2329236"/>
                  <a:pt x="2671548" y="2406987"/>
                  <a:pt x="2534043" y="2406987"/>
                </a:cubicBezTo>
                <a:cubicBezTo>
                  <a:pt x="2483158" y="2406987"/>
                  <a:pt x="2434760" y="2396340"/>
                  <a:pt x="2391120" y="2376775"/>
                </a:cubicBezTo>
                <a:cubicBezTo>
                  <a:pt x="2326908" y="2456876"/>
                  <a:pt x="2228003" y="2507238"/>
                  <a:pt x="2117336" y="2507238"/>
                </a:cubicBezTo>
                <a:lnTo>
                  <a:pt x="2081608" y="2503636"/>
                </a:lnTo>
                <a:cubicBezTo>
                  <a:pt x="2058765" y="2546355"/>
                  <a:pt x="2027330" y="2583686"/>
                  <a:pt x="1987704" y="2611019"/>
                </a:cubicBezTo>
                <a:cubicBezTo>
                  <a:pt x="2049806" y="2674751"/>
                  <a:pt x="2087711" y="2761907"/>
                  <a:pt x="2087711" y="2857917"/>
                </a:cubicBezTo>
                <a:cubicBezTo>
                  <a:pt x="2087711" y="3055055"/>
                  <a:pt x="1927899" y="3214867"/>
                  <a:pt x="1730761" y="3214867"/>
                </a:cubicBezTo>
                <a:cubicBezTo>
                  <a:pt x="1533623" y="3214867"/>
                  <a:pt x="1373811" y="3055055"/>
                  <a:pt x="1373811" y="2857917"/>
                </a:cubicBezTo>
                <a:cubicBezTo>
                  <a:pt x="1373811" y="2743560"/>
                  <a:pt x="1427588" y="2641764"/>
                  <a:pt x="1512161" y="2577627"/>
                </a:cubicBezTo>
                <a:cubicBezTo>
                  <a:pt x="1450743" y="2514125"/>
                  <a:pt x="1413385" y="2427536"/>
                  <a:pt x="1413385" y="2332221"/>
                </a:cubicBezTo>
                <a:cubicBezTo>
                  <a:pt x="1413385" y="2135083"/>
                  <a:pt x="1573197" y="1975271"/>
                  <a:pt x="1770335" y="1975271"/>
                </a:cubicBezTo>
                <a:lnTo>
                  <a:pt x="1806063" y="1978873"/>
                </a:lnTo>
                <a:cubicBezTo>
                  <a:pt x="1865384" y="1867935"/>
                  <a:pt x="1982649" y="1793338"/>
                  <a:pt x="2117336" y="1793338"/>
                </a:cubicBezTo>
                <a:cubicBezTo>
                  <a:pt x="2168221" y="1793338"/>
                  <a:pt x="2216619" y="1803986"/>
                  <a:pt x="2260259" y="1823550"/>
                </a:cubicBezTo>
                <a:cubicBezTo>
                  <a:pt x="2324471" y="1743450"/>
                  <a:pt x="2423376" y="1693087"/>
                  <a:pt x="2534043" y="1693087"/>
                </a:cubicBezTo>
                <a:lnTo>
                  <a:pt x="2557875" y="1695490"/>
                </a:lnTo>
                <a:cubicBezTo>
                  <a:pt x="2576891" y="1656391"/>
                  <a:pt x="2604151" y="1622242"/>
                  <a:pt x="2636819" y="1594052"/>
                </a:cubicBezTo>
                <a:cubicBezTo>
                  <a:pt x="2562261" y="1529713"/>
                  <a:pt x="2515869" y="1434333"/>
                  <a:pt x="2515869" y="1328118"/>
                </a:cubicBezTo>
                <a:cubicBezTo>
                  <a:pt x="2515869" y="1221903"/>
                  <a:pt x="2562261" y="1126523"/>
                  <a:pt x="2636819" y="1062184"/>
                </a:cubicBezTo>
                <a:cubicBezTo>
                  <a:pt x="2562261" y="997845"/>
                  <a:pt x="2515869" y="902465"/>
                  <a:pt x="2515869" y="796250"/>
                </a:cubicBezTo>
                <a:cubicBezTo>
                  <a:pt x="2515869" y="738650"/>
                  <a:pt x="2529512" y="684237"/>
                  <a:pt x="2555084" y="636740"/>
                </a:cubicBezTo>
                <a:lnTo>
                  <a:pt x="2537209" y="619592"/>
                </a:lnTo>
                <a:cubicBezTo>
                  <a:pt x="2474524" y="678496"/>
                  <a:pt x="2390006" y="713900"/>
                  <a:pt x="2297218" y="713900"/>
                </a:cubicBezTo>
                <a:cubicBezTo>
                  <a:pt x="2205110" y="713900"/>
                  <a:pt x="2121149" y="679013"/>
                  <a:pt x="2058681" y="620791"/>
                </a:cubicBezTo>
                <a:cubicBezTo>
                  <a:pt x="1996213" y="679013"/>
                  <a:pt x="1912253" y="713900"/>
                  <a:pt x="1820144" y="713900"/>
                </a:cubicBezTo>
                <a:cubicBezTo>
                  <a:pt x="1728036" y="713900"/>
                  <a:pt x="1644075" y="679013"/>
                  <a:pt x="1581607" y="620791"/>
                </a:cubicBezTo>
                <a:cubicBezTo>
                  <a:pt x="1519139" y="679013"/>
                  <a:pt x="1435179" y="713900"/>
                  <a:pt x="1343070" y="713900"/>
                </a:cubicBezTo>
                <a:cubicBezTo>
                  <a:pt x="1250962" y="713900"/>
                  <a:pt x="1167001" y="679013"/>
                  <a:pt x="1104533" y="620791"/>
                </a:cubicBezTo>
                <a:cubicBezTo>
                  <a:pt x="1042065" y="679013"/>
                  <a:pt x="958105" y="713900"/>
                  <a:pt x="865996" y="713900"/>
                </a:cubicBezTo>
                <a:cubicBezTo>
                  <a:pt x="773370" y="713900"/>
                  <a:pt x="688985" y="678620"/>
                  <a:pt x="626352" y="619878"/>
                </a:cubicBezTo>
                <a:cubicBezTo>
                  <a:pt x="623659" y="623930"/>
                  <a:pt x="620064" y="626957"/>
                  <a:pt x="616405" y="629911"/>
                </a:cubicBezTo>
                <a:cubicBezTo>
                  <a:pt x="686492" y="694366"/>
                  <a:pt x="729886" y="786957"/>
                  <a:pt x="729886" y="889683"/>
                </a:cubicBezTo>
                <a:cubicBezTo>
                  <a:pt x="729886" y="993972"/>
                  <a:pt x="685162" y="1087815"/>
                  <a:pt x="613058" y="1152216"/>
                </a:cubicBezTo>
                <a:cubicBezTo>
                  <a:pt x="675622" y="1216104"/>
                  <a:pt x="713900" y="1303645"/>
                  <a:pt x="713900" y="1400126"/>
                </a:cubicBezTo>
                <a:cubicBezTo>
                  <a:pt x="713900" y="1487795"/>
                  <a:pt x="682295" y="1568081"/>
                  <a:pt x="628622" y="1629172"/>
                </a:cubicBezTo>
                <a:cubicBezTo>
                  <a:pt x="691419" y="1693140"/>
                  <a:pt x="729886" y="1780874"/>
                  <a:pt x="729886" y="1877593"/>
                </a:cubicBezTo>
                <a:cubicBezTo>
                  <a:pt x="729886" y="2034043"/>
                  <a:pt x="629234" y="2166985"/>
                  <a:pt x="488639" y="2213706"/>
                </a:cubicBezTo>
                <a:lnTo>
                  <a:pt x="488639" y="2375547"/>
                </a:lnTo>
                <a:cubicBezTo>
                  <a:pt x="488639" y="2448277"/>
                  <a:pt x="429679" y="2507237"/>
                  <a:pt x="356949" y="2507237"/>
                </a:cubicBezTo>
                <a:cubicBezTo>
                  <a:pt x="284219" y="2507237"/>
                  <a:pt x="225259" y="2448277"/>
                  <a:pt x="225259" y="2375547"/>
                </a:cubicBezTo>
                <a:lnTo>
                  <a:pt x="225259" y="2201750"/>
                </a:lnTo>
                <a:cubicBezTo>
                  <a:pt x="101654" y="2146256"/>
                  <a:pt x="15986" y="2021929"/>
                  <a:pt x="15986" y="1877593"/>
                </a:cubicBezTo>
                <a:cubicBezTo>
                  <a:pt x="15986" y="1789924"/>
                  <a:pt x="47591" y="1709638"/>
                  <a:pt x="101264" y="1648547"/>
                </a:cubicBezTo>
                <a:cubicBezTo>
                  <a:pt x="38467" y="1584579"/>
                  <a:pt x="0" y="1496845"/>
                  <a:pt x="0" y="1400126"/>
                </a:cubicBezTo>
                <a:cubicBezTo>
                  <a:pt x="0" y="1295837"/>
                  <a:pt x="44724" y="1201994"/>
                  <a:pt x="116828" y="1137593"/>
                </a:cubicBezTo>
                <a:cubicBezTo>
                  <a:pt x="54264" y="1073704"/>
                  <a:pt x="15986" y="986164"/>
                  <a:pt x="15986" y="889683"/>
                </a:cubicBezTo>
                <a:cubicBezTo>
                  <a:pt x="15986" y="779482"/>
                  <a:pt x="65925" y="680945"/>
                  <a:pt x="145453" y="616722"/>
                </a:cubicBezTo>
                <a:cubicBezTo>
                  <a:pt x="75366" y="552267"/>
                  <a:pt x="31972" y="459676"/>
                  <a:pt x="31972" y="356950"/>
                </a:cubicBezTo>
                <a:cubicBezTo>
                  <a:pt x="31972" y="159812"/>
                  <a:pt x="191784" y="0"/>
                  <a:pt x="388922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272" name="Freeform 101">
            <a:extLst>
              <a:ext uri="{FF2B5EF4-FFF2-40B4-BE49-F238E27FC236}">
                <a16:creationId xmlns:a16="http://schemas.microsoft.com/office/drawing/2014/main" id="{372870AF-272A-51B7-CD33-F644731F759E}"/>
              </a:ext>
            </a:extLst>
          </p:cNvPr>
          <p:cNvSpPr/>
          <p:nvPr/>
        </p:nvSpPr>
        <p:spPr>
          <a:xfrm>
            <a:off x="11180535" y="1485955"/>
            <a:ext cx="284691" cy="379029"/>
          </a:xfrm>
          <a:custGeom>
            <a:avLst/>
            <a:gdLst>
              <a:gd name="connsiteX0" fmla="*/ 143301 w 1910686"/>
              <a:gd name="connsiteY0" fmla="*/ 0 h 3268639"/>
              <a:gd name="connsiteX1" fmla="*/ 0 w 1910686"/>
              <a:gd name="connsiteY1" fmla="*/ 1705970 h 3268639"/>
              <a:gd name="connsiteX2" fmla="*/ 436728 w 1910686"/>
              <a:gd name="connsiteY2" fmla="*/ 3268639 h 3268639"/>
              <a:gd name="connsiteX3" fmla="*/ 928047 w 1910686"/>
              <a:gd name="connsiteY3" fmla="*/ 1944806 h 3268639"/>
              <a:gd name="connsiteX4" fmla="*/ 1364776 w 1910686"/>
              <a:gd name="connsiteY4" fmla="*/ 3268639 h 3268639"/>
              <a:gd name="connsiteX5" fmla="*/ 1910686 w 1910686"/>
              <a:gd name="connsiteY5" fmla="*/ 1726442 h 3268639"/>
              <a:gd name="connsiteX6" fmla="*/ 1603612 w 1910686"/>
              <a:gd name="connsiteY6" fmla="*/ 6824 h 3268639"/>
              <a:gd name="connsiteX7" fmla="*/ 1521725 w 1910686"/>
              <a:gd name="connsiteY7" fmla="*/ 20472 h 3268639"/>
              <a:gd name="connsiteX8" fmla="*/ 907576 w 1910686"/>
              <a:gd name="connsiteY8" fmla="*/ 163773 h 3268639"/>
              <a:gd name="connsiteX9" fmla="*/ 143301 w 1910686"/>
              <a:gd name="connsiteY9" fmla="*/ 0 h 3268639"/>
              <a:gd name="connsiteX0" fmla="*/ 143301 w 1910686"/>
              <a:gd name="connsiteY0" fmla="*/ 27296 h 3261815"/>
              <a:gd name="connsiteX1" fmla="*/ 0 w 1910686"/>
              <a:gd name="connsiteY1" fmla="*/ 1699146 h 3261815"/>
              <a:gd name="connsiteX2" fmla="*/ 436728 w 1910686"/>
              <a:gd name="connsiteY2" fmla="*/ 3261815 h 3261815"/>
              <a:gd name="connsiteX3" fmla="*/ 928047 w 1910686"/>
              <a:gd name="connsiteY3" fmla="*/ 1937982 h 3261815"/>
              <a:gd name="connsiteX4" fmla="*/ 1364776 w 1910686"/>
              <a:gd name="connsiteY4" fmla="*/ 3261815 h 3261815"/>
              <a:gd name="connsiteX5" fmla="*/ 1910686 w 1910686"/>
              <a:gd name="connsiteY5" fmla="*/ 1719618 h 3261815"/>
              <a:gd name="connsiteX6" fmla="*/ 1603612 w 1910686"/>
              <a:gd name="connsiteY6" fmla="*/ 0 h 3261815"/>
              <a:gd name="connsiteX7" fmla="*/ 1521725 w 1910686"/>
              <a:gd name="connsiteY7" fmla="*/ 13648 h 3261815"/>
              <a:gd name="connsiteX8" fmla="*/ 907576 w 1910686"/>
              <a:gd name="connsiteY8" fmla="*/ 156949 h 3261815"/>
              <a:gd name="connsiteX9" fmla="*/ 143301 w 1910686"/>
              <a:gd name="connsiteY9" fmla="*/ 27296 h 3261815"/>
              <a:gd name="connsiteX0" fmla="*/ 143301 w 1910686"/>
              <a:gd name="connsiteY0" fmla="*/ 27296 h 3261815"/>
              <a:gd name="connsiteX1" fmla="*/ 0 w 1910686"/>
              <a:gd name="connsiteY1" fmla="*/ 1699146 h 3261815"/>
              <a:gd name="connsiteX2" fmla="*/ 436728 w 1910686"/>
              <a:gd name="connsiteY2" fmla="*/ 3261815 h 3261815"/>
              <a:gd name="connsiteX3" fmla="*/ 928047 w 1910686"/>
              <a:gd name="connsiteY3" fmla="*/ 1937982 h 3261815"/>
              <a:gd name="connsiteX4" fmla="*/ 1364776 w 1910686"/>
              <a:gd name="connsiteY4" fmla="*/ 3261815 h 3261815"/>
              <a:gd name="connsiteX5" fmla="*/ 1910686 w 1910686"/>
              <a:gd name="connsiteY5" fmla="*/ 1719618 h 3261815"/>
              <a:gd name="connsiteX6" fmla="*/ 1603612 w 1910686"/>
              <a:gd name="connsiteY6" fmla="*/ 0 h 3261815"/>
              <a:gd name="connsiteX7" fmla="*/ 1521725 w 1910686"/>
              <a:gd name="connsiteY7" fmla="*/ 13648 h 3261815"/>
              <a:gd name="connsiteX8" fmla="*/ 907576 w 1910686"/>
              <a:gd name="connsiteY8" fmla="*/ 156949 h 3261815"/>
              <a:gd name="connsiteX9" fmla="*/ 143301 w 1910686"/>
              <a:gd name="connsiteY9" fmla="*/ 27296 h 3261815"/>
              <a:gd name="connsiteX0" fmla="*/ 326627 w 2094012"/>
              <a:gd name="connsiteY0" fmla="*/ 27296 h 3261815"/>
              <a:gd name="connsiteX1" fmla="*/ 183326 w 2094012"/>
              <a:gd name="connsiteY1" fmla="*/ 1699146 h 3261815"/>
              <a:gd name="connsiteX2" fmla="*/ 620054 w 2094012"/>
              <a:gd name="connsiteY2" fmla="*/ 3261815 h 3261815"/>
              <a:gd name="connsiteX3" fmla="*/ 1111373 w 2094012"/>
              <a:gd name="connsiteY3" fmla="*/ 1937982 h 3261815"/>
              <a:gd name="connsiteX4" fmla="*/ 1548102 w 2094012"/>
              <a:gd name="connsiteY4" fmla="*/ 3261815 h 3261815"/>
              <a:gd name="connsiteX5" fmla="*/ 2094012 w 2094012"/>
              <a:gd name="connsiteY5" fmla="*/ 1719618 h 3261815"/>
              <a:gd name="connsiteX6" fmla="*/ 1786938 w 2094012"/>
              <a:gd name="connsiteY6" fmla="*/ 0 h 3261815"/>
              <a:gd name="connsiteX7" fmla="*/ 1705051 w 2094012"/>
              <a:gd name="connsiteY7" fmla="*/ 13648 h 3261815"/>
              <a:gd name="connsiteX8" fmla="*/ 1090902 w 2094012"/>
              <a:gd name="connsiteY8" fmla="*/ 156949 h 3261815"/>
              <a:gd name="connsiteX9" fmla="*/ 326627 w 2094012"/>
              <a:gd name="connsiteY9" fmla="*/ 27296 h 3261815"/>
              <a:gd name="connsiteX0" fmla="*/ 402442 w 2169827"/>
              <a:gd name="connsiteY0" fmla="*/ 27296 h 3261815"/>
              <a:gd name="connsiteX1" fmla="*/ 259141 w 2169827"/>
              <a:gd name="connsiteY1" fmla="*/ 1699146 h 3261815"/>
              <a:gd name="connsiteX2" fmla="*/ 695869 w 2169827"/>
              <a:gd name="connsiteY2" fmla="*/ 3261815 h 3261815"/>
              <a:gd name="connsiteX3" fmla="*/ 1187188 w 2169827"/>
              <a:gd name="connsiteY3" fmla="*/ 1937982 h 3261815"/>
              <a:gd name="connsiteX4" fmla="*/ 1623917 w 2169827"/>
              <a:gd name="connsiteY4" fmla="*/ 3261815 h 3261815"/>
              <a:gd name="connsiteX5" fmla="*/ 2169827 w 2169827"/>
              <a:gd name="connsiteY5" fmla="*/ 1719618 h 3261815"/>
              <a:gd name="connsiteX6" fmla="*/ 1862753 w 2169827"/>
              <a:gd name="connsiteY6" fmla="*/ 0 h 3261815"/>
              <a:gd name="connsiteX7" fmla="*/ 1780866 w 2169827"/>
              <a:gd name="connsiteY7" fmla="*/ 13648 h 3261815"/>
              <a:gd name="connsiteX8" fmla="*/ 1166717 w 2169827"/>
              <a:gd name="connsiteY8" fmla="*/ 156949 h 3261815"/>
              <a:gd name="connsiteX9" fmla="*/ 402442 w 2169827"/>
              <a:gd name="connsiteY9" fmla="*/ 27296 h 3261815"/>
              <a:gd name="connsiteX0" fmla="*/ 402442 w 2169827"/>
              <a:gd name="connsiteY0" fmla="*/ 27296 h 3261815"/>
              <a:gd name="connsiteX1" fmla="*/ 259141 w 2169827"/>
              <a:gd name="connsiteY1" fmla="*/ 1699146 h 3261815"/>
              <a:gd name="connsiteX2" fmla="*/ 695869 w 2169827"/>
              <a:gd name="connsiteY2" fmla="*/ 3261815 h 3261815"/>
              <a:gd name="connsiteX3" fmla="*/ 1187188 w 2169827"/>
              <a:gd name="connsiteY3" fmla="*/ 1937982 h 3261815"/>
              <a:gd name="connsiteX4" fmla="*/ 1623917 w 2169827"/>
              <a:gd name="connsiteY4" fmla="*/ 3261815 h 3261815"/>
              <a:gd name="connsiteX5" fmla="*/ 2169827 w 2169827"/>
              <a:gd name="connsiteY5" fmla="*/ 1719618 h 3261815"/>
              <a:gd name="connsiteX6" fmla="*/ 1862753 w 2169827"/>
              <a:gd name="connsiteY6" fmla="*/ 0 h 3261815"/>
              <a:gd name="connsiteX7" fmla="*/ 1780866 w 2169827"/>
              <a:gd name="connsiteY7" fmla="*/ 13648 h 3261815"/>
              <a:gd name="connsiteX8" fmla="*/ 1166717 w 2169827"/>
              <a:gd name="connsiteY8" fmla="*/ 156949 h 3261815"/>
              <a:gd name="connsiteX9" fmla="*/ 402442 w 2169827"/>
              <a:gd name="connsiteY9" fmla="*/ 27296 h 3261815"/>
              <a:gd name="connsiteX0" fmla="*/ 377501 w 2144886"/>
              <a:gd name="connsiteY0" fmla="*/ 27296 h 3261815"/>
              <a:gd name="connsiteX1" fmla="*/ 295615 w 2144886"/>
              <a:gd name="connsiteY1" fmla="*/ 1774209 h 3261815"/>
              <a:gd name="connsiteX2" fmla="*/ 670928 w 2144886"/>
              <a:gd name="connsiteY2" fmla="*/ 3261815 h 3261815"/>
              <a:gd name="connsiteX3" fmla="*/ 1162247 w 2144886"/>
              <a:gd name="connsiteY3" fmla="*/ 1937982 h 3261815"/>
              <a:gd name="connsiteX4" fmla="*/ 1598976 w 2144886"/>
              <a:gd name="connsiteY4" fmla="*/ 3261815 h 3261815"/>
              <a:gd name="connsiteX5" fmla="*/ 2144886 w 2144886"/>
              <a:gd name="connsiteY5" fmla="*/ 1719618 h 3261815"/>
              <a:gd name="connsiteX6" fmla="*/ 1837812 w 2144886"/>
              <a:gd name="connsiteY6" fmla="*/ 0 h 3261815"/>
              <a:gd name="connsiteX7" fmla="*/ 1755925 w 2144886"/>
              <a:gd name="connsiteY7" fmla="*/ 13648 h 3261815"/>
              <a:gd name="connsiteX8" fmla="*/ 1141776 w 2144886"/>
              <a:gd name="connsiteY8" fmla="*/ 156949 h 3261815"/>
              <a:gd name="connsiteX9" fmla="*/ 377501 w 2144886"/>
              <a:gd name="connsiteY9" fmla="*/ 27296 h 3261815"/>
              <a:gd name="connsiteX0" fmla="*/ 408239 w 2175624"/>
              <a:gd name="connsiteY0" fmla="*/ 27296 h 3261815"/>
              <a:gd name="connsiteX1" fmla="*/ 326353 w 2175624"/>
              <a:gd name="connsiteY1" fmla="*/ 1774209 h 3261815"/>
              <a:gd name="connsiteX2" fmla="*/ 701666 w 2175624"/>
              <a:gd name="connsiteY2" fmla="*/ 3261815 h 3261815"/>
              <a:gd name="connsiteX3" fmla="*/ 1192985 w 2175624"/>
              <a:gd name="connsiteY3" fmla="*/ 1937982 h 3261815"/>
              <a:gd name="connsiteX4" fmla="*/ 1629714 w 2175624"/>
              <a:gd name="connsiteY4" fmla="*/ 3261815 h 3261815"/>
              <a:gd name="connsiteX5" fmla="*/ 2175624 w 2175624"/>
              <a:gd name="connsiteY5" fmla="*/ 1719618 h 3261815"/>
              <a:gd name="connsiteX6" fmla="*/ 1868550 w 2175624"/>
              <a:gd name="connsiteY6" fmla="*/ 0 h 3261815"/>
              <a:gd name="connsiteX7" fmla="*/ 1786663 w 2175624"/>
              <a:gd name="connsiteY7" fmla="*/ 13648 h 3261815"/>
              <a:gd name="connsiteX8" fmla="*/ 1172514 w 2175624"/>
              <a:gd name="connsiteY8" fmla="*/ 156949 h 3261815"/>
              <a:gd name="connsiteX9" fmla="*/ 408239 w 2175624"/>
              <a:gd name="connsiteY9" fmla="*/ 27296 h 3261815"/>
              <a:gd name="connsiteX0" fmla="*/ 408239 w 2175624"/>
              <a:gd name="connsiteY0" fmla="*/ 27296 h 3261815"/>
              <a:gd name="connsiteX1" fmla="*/ 326353 w 2175624"/>
              <a:gd name="connsiteY1" fmla="*/ 1774209 h 3261815"/>
              <a:gd name="connsiteX2" fmla="*/ 701666 w 2175624"/>
              <a:gd name="connsiteY2" fmla="*/ 3261815 h 3261815"/>
              <a:gd name="connsiteX3" fmla="*/ 1192985 w 2175624"/>
              <a:gd name="connsiteY3" fmla="*/ 1937982 h 3261815"/>
              <a:gd name="connsiteX4" fmla="*/ 1629714 w 2175624"/>
              <a:gd name="connsiteY4" fmla="*/ 3261815 h 3261815"/>
              <a:gd name="connsiteX5" fmla="*/ 2175624 w 2175624"/>
              <a:gd name="connsiteY5" fmla="*/ 1719618 h 3261815"/>
              <a:gd name="connsiteX6" fmla="*/ 1868550 w 2175624"/>
              <a:gd name="connsiteY6" fmla="*/ 0 h 3261815"/>
              <a:gd name="connsiteX7" fmla="*/ 1786663 w 2175624"/>
              <a:gd name="connsiteY7" fmla="*/ 13648 h 3261815"/>
              <a:gd name="connsiteX8" fmla="*/ 1172514 w 2175624"/>
              <a:gd name="connsiteY8" fmla="*/ 156949 h 3261815"/>
              <a:gd name="connsiteX9" fmla="*/ 408239 w 2175624"/>
              <a:gd name="connsiteY9" fmla="*/ 27296 h 3261815"/>
              <a:gd name="connsiteX0" fmla="*/ 408239 w 2175624"/>
              <a:gd name="connsiteY0" fmla="*/ 27296 h 3261815"/>
              <a:gd name="connsiteX1" fmla="*/ 326353 w 2175624"/>
              <a:gd name="connsiteY1" fmla="*/ 1774209 h 3261815"/>
              <a:gd name="connsiteX2" fmla="*/ 701666 w 2175624"/>
              <a:gd name="connsiteY2" fmla="*/ 3261815 h 3261815"/>
              <a:gd name="connsiteX3" fmla="*/ 1192985 w 2175624"/>
              <a:gd name="connsiteY3" fmla="*/ 1937982 h 3261815"/>
              <a:gd name="connsiteX4" fmla="*/ 1629714 w 2175624"/>
              <a:gd name="connsiteY4" fmla="*/ 3261815 h 3261815"/>
              <a:gd name="connsiteX5" fmla="*/ 2175624 w 2175624"/>
              <a:gd name="connsiteY5" fmla="*/ 1719618 h 3261815"/>
              <a:gd name="connsiteX6" fmla="*/ 1868550 w 2175624"/>
              <a:gd name="connsiteY6" fmla="*/ 0 h 3261815"/>
              <a:gd name="connsiteX7" fmla="*/ 1786663 w 2175624"/>
              <a:gd name="connsiteY7" fmla="*/ 13648 h 3261815"/>
              <a:gd name="connsiteX8" fmla="*/ 1172514 w 2175624"/>
              <a:gd name="connsiteY8" fmla="*/ 156949 h 3261815"/>
              <a:gd name="connsiteX9" fmla="*/ 408239 w 2175624"/>
              <a:gd name="connsiteY9" fmla="*/ 27296 h 3261815"/>
              <a:gd name="connsiteX0" fmla="*/ 408239 w 2175624"/>
              <a:gd name="connsiteY0" fmla="*/ 27296 h 3261815"/>
              <a:gd name="connsiteX1" fmla="*/ 326353 w 2175624"/>
              <a:gd name="connsiteY1" fmla="*/ 1774209 h 3261815"/>
              <a:gd name="connsiteX2" fmla="*/ 701666 w 2175624"/>
              <a:gd name="connsiteY2" fmla="*/ 3261815 h 3261815"/>
              <a:gd name="connsiteX3" fmla="*/ 1192985 w 2175624"/>
              <a:gd name="connsiteY3" fmla="*/ 1937982 h 3261815"/>
              <a:gd name="connsiteX4" fmla="*/ 1629714 w 2175624"/>
              <a:gd name="connsiteY4" fmla="*/ 3261815 h 3261815"/>
              <a:gd name="connsiteX5" fmla="*/ 2175624 w 2175624"/>
              <a:gd name="connsiteY5" fmla="*/ 1719618 h 3261815"/>
              <a:gd name="connsiteX6" fmla="*/ 1868550 w 2175624"/>
              <a:gd name="connsiteY6" fmla="*/ 0 h 3261815"/>
              <a:gd name="connsiteX7" fmla="*/ 1786663 w 2175624"/>
              <a:gd name="connsiteY7" fmla="*/ 13648 h 3261815"/>
              <a:gd name="connsiteX8" fmla="*/ 1172514 w 2175624"/>
              <a:gd name="connsiteY8" fmla="*/ 156949 h 3261815"/>
              <a:gd name="connsiteX9" fmla="*/ 408239 w 2175624"/>
              <a:gd name="connsiteY9" fmla="*/ 27296 h 3261815"/>
              <a:gd name="connsiteX0" fmla="*/ 411154 w 2178539"/>
              <a:gd name="connsiteY0" fmla="*/ 27296 h 3261815"/>
              <a:gd name="connsiteX1" fmla="*/ 322444 w 2178539"/>
              <a:gd name="connsiteY1" fmla="*/ 1801504 h 3261815"/>
              <a:gd name="connsiteX2" fmla="*/ 704581 w 2178539"/>
              <a:gd name="connsiteY2" fmla="*/ 3261815 h 3261815"/>
              <a:gd name="connsiteX3" fmla="*/ 1195900 w 2178539"/>
              <a:gd name="connsiteY3" fmla="*/ 1937982 h 3261815"/>
              <a:gd name="connsiteX4" fmla="*/ 1632629 w 2178539"/>
              <a:gd name="connsiteY4" fmla="*/ 3261815 h 3261815"/>
              <a:gd name="connsiteX5" fmla="*/ 2178539 w 2178539"/>
              <a:gd name="connsiteY5" fmla="*/ 1719618 h 3261815"/>
              <a:gd name="connsiteX6" fmla="*/ 1871465 w 2178539"/>
              <a:gd name="connsiteY6" fmla="*/ 0 h 3261815"/>
              <a:gd name="connsiteX7" fmla="*/ 1789578 w 2178539"/>
              <a:gd name="connsiteY7" fmla="*/ 13648 h 3261815"/>
              <a:gd name="connsiteX8" fmla="*/ 1175429 w 2178539"/>
              <a:gd name="connsiteY8" fmla="*/ 156949 h 3261815"/>
              <a:gd name="connsiteX9" fmla="*/ 411154 w 2178539"/>
              <a:gd name="connsiteY9" fmla="*/ 27296 h 3261815"/>
              <a:gd name="connsiteX0" fmla="*/ 411154 w 2178539"/>
              <a:gd name="connsiteY0" fmla="*/ 27296 h 3261815"/>
              <a:gd name="connsiteX1" fmla="*/ 322444 w 2178539"/>
              <a:gd name="connsiteY1" fmla="*/ 1801504 h 3261815"/>
              <a:gd name="connsiteX2" fmla="*/ 704581 w 2178539"/>
              <a:gd name="connsiteY2" fmla="*/ 3261815 h 3261815"/>
              <a:gd name="connsiteX3" fmla="*/ 1195900 w 2178539"/>
              <a:gd name="connsiteY3" fmla="*/ 1937982 h 3261815"/>
              <a:gd name="connsiteX4" fmla="*/ 1632629 w 2178539"/>
              <a:gd name="connsiteY4" fmla="*/ 3261815 h 3261815"/>
              <a:gd name="connsiteX5" fmla="*/ 2178539 w 2178539"/>
              <a:gd name="connsiteY5" fmla="*/ 1719618 h 3261815"/>
              <a:gd name="connsiteX6" fmla="*/ 1871465 w 2178539"/>
              <a:gd name="connsiteY6" fmla="*/ 0 h 3261815"/>
              <a:gd name="connsiteX7" fmla="*/ 1789578 w 2178539"/>
              <a:gd name="connsiteY7" fmla="*/ 13648 h 3261815"/>
              <a:gd name="connsiteX8" fmla="*/ 1175429 w 2178539"/>
              <a:gd name="connsiteY8" fmla="*/ 156949 h 3261815"/>
              <a:gd name="connsiteX9" fmla="*/ 411154 w 2178539"/>
              <a:gd name="connsiteY9" fmla="*/ 27296 h 3261815"/>
              <a:gd name="connsiteX0" fmla="*/ 411154 w 2178539"/>
              <a:gd name="connsiteY0" fmla="*/ 27296 h 3261815"/>
              <a:gd name="connsiteX1" fmla="*/ 322444 w 2178539"/>
              <a:gd name="connsiteY1" fmla="*/ 1801504 h 3261815"/>
              <a:gd name="connsiteX2" fmla="*/ 704581 w 2178539"/>
              <a:gd name="connsiteY2" fmla="*/ 3261815 h 3261815"/>
              <a:gd name="connsiteX3" fmla="*/ 1195900 w 2178539"/>
              <a:gd name="connsiteY3" fmla="*/ 1937982 h 3261815"/>
              <a:gd name="connsiteX4" fmla="*/ 1632629 w 2178539"/>
              <a:gd name="connsiteY4" fmla="*/ 3261815 h 3261815"/>
              <a:gd name="connsiteX5" fmla="*/ 2178539 w 2178539"/>
              <a:gd name="connsiteY5" fmla="*/ 1719618 h 3261815"/>
              <a:gd name="connsiteX6" fmla="*/ 1871465 w 2178539"/>
              <a:gd name="connsiteY6" fmla="*/ 0 h 3261815"/>
              <a:gd name="connsiteX7" fmla="*/ 1789578 w 2178539"/>
              <a:gd name="connsiteY7" fmla="*/ 13648 h 3261815"/>
              <a:gd name="connsiteX8" fmla="*/ 1175429 w 2178539"/>
              <a:gd name="connsiteY8" fmla="*/ 156949 h 3261815"/>
              <a:gd name="connsiteX9" fmla="*/ 411154 w 2178539"/>
              <a:gd name="connsiteY9" fmla="*/ 27296 h 3261815"/>
              <a:gd name="connsiteX0" fmla="*/ 411154 w 2178539"/>
              <a:gd name="connsiteY0" fmla="*/ 27296 h 3261815"/>
              <a:gd name="connsiteX1" fmla="*/ 322444 w 2178539"/>
              <a:gd name="connsiteY1" fmla="*/ 1801504 h 3261815"/>
              <a:gd name="connsiteX2" fmla="*/ 704581 w 2178539"/>
              <a:gd name="connsiteY2" fmla="*/ 3261815 h 3261815"/>
              <a:gd name="connsiteX3" fmla="*/ 1195900 w 2178539"/>
              <a:gd name="connsiteY3" fmla="*/ 1937982 h 3261815"/>
              <a:gd name="connsiteX4" fmla="*/ 1632629 w 2178539"/>
              <a:gd name="connsiteY4" fmla="*/ 3261815 h 3261815"/>
              <a:gd name="connsiteX5" fmla="*/ 2178539 w 2178539"/>
              <a:gd name="connsiteY5" fmla="*/ 1719618 h 3261815"/>
              <a:gd name="connsiteX6" fmla="*/ 1871465 w 2178539"/>
              <a:gd name="connsiteY6" fmla="*/ 0 h 3261815"/>
              <a:gd name="connsiteX7" fmla="*/ 1789578 w 2178539"/>
              <a:gd name="connsiteY7" fmla="*/ 13648 h 3261815"/>
              <a:gd name="connsiteX8" fmla="*/ 1175429 w 2178539"/>
              <a:gd name="connsiteY8" fmla="*/ 156949 h 3261815"/>
              <a:gd name="connsiteX9" fmla="*/ 411154 w 2178539"/>
              <a:gd name="connsiteY9" fmla="*/ 27296 h 3261815"/>
              <a:gd name="connsiteX0" fmla="*/ 411154 w 2178539"/>
              <a:gd name="connsiteY0" fmla="*/ 27296 h 3261815"/>
              <a:gd name="connsiteX1" fmla="*/ 322444 w 2178539"/>
              <a:gd name="connsiteY1" fmla="*/ 1801504 h 3261815"/>
              <a:gd name="connsiteX2" fmla="*/ 704581 w 2178539"/>
              <a:gd name="connsiteY2" fmla="*/ 3261815 h 3261815"/>
              <a:gd name="connsiteX3" fmla="*/ 1195900 w 2178539"/>
              <a:gd name="connsiteY3" fmla="*/ 1937982 h 3261815"/>
              <a:gd name="connsiteX4" fmla="*/ 1632629 w 2178539"/>
              <a:gd name="connsiteY4" fmla="*/ 3261815 h 3261815"/>
              <a:gd name="connsiteX5" fmla="*/ 2178539 w 2178539"/>
              <a:gd name="connsiteY5" fmla="*/ 1719618 h 3261815"/>
              <a:gd name="connsiteX6" fmla="*/ 1871465 w 2178539"/>
              <a:gd name="connsiteY6" fmla="*/ 0 h 3261815"/>
              <a:gd name="connsiteX7" fmla="*/ 1789578 w 2178539"/>
              <a:gd name="connsiteY7" fmla="*/ 13648 h 3261815"/>
              <a:gd name="connsiteX8" fmla="*/ 1175429 w 2178539"/>
              <a:gd name="connsiteY8" fmla="*/ 156949 h 3261815"/>
              <a:gd name="connsiteX9" fmla="*/ 411154 w 2178539"/>
              <a:gd name="connsiteY9" fmla="*/ 27296 h 3261815"/>
              <a:gd name="connsiteX0" fmla="*/ 411154 w 2178539"/>
              <a:gd name="connsiteY0" fmla="*/ 27296 h 3261815"/>
              <a:gd name="connsiteX1" fmla="*/ 322444 w 2178539"/>
              <a:gd name="connsiteY1" fmla="*/ 1801504 h 3261815"/>
              <a:gd name="connsiteX2" fmla="*/ 704581 w 2178539"/>
              <a:gd name="connsiteY2" fmla="*/ 3261815 h 3261815"/>
              <a:gd name="connsiteX3" fmla="*/ 1195900 w 2178539"/>
              <a:gd name="connsiteY3" fmla="*/ 1937982 h 3261815"/>
              <a:gd name="connsiteX4" fmla="*/ 1632629 w 2178539"/>
              <a:gd name="connsiteY4" fmla="*/ 3261815 h 3261815"/>
              <a:gd name="connsiteX5" fmla="*/ 2178539 w 2178539"/>
              <a:gd name="connsiteY5" fmla="*/ 1719618 h 3261815"/>
              <a:gd name="connsiteX6" fmla="*/ 1871465 w 2178539"/>
              <a:gd name="connsiteY6" fmla="*/ 0 h 3261815"/>
              <a:gd name="connsiteX7" fmla="*/ 1789578 w 2178539"/>
              <a:gd name="connsiteY7" fmla="*/ 13648 h 3261815"/>
              <a:gd name="connsiteX8" fmla="*/ 1175429 w 2178539"/>
              <a:gd name="connsiteY8" fmla="*/ 156949 h 3261815"/>
              <a:gd name="connsiteX9" fmla="*/ 411154 w 2178539"/>
              <a:gd name="connsiteY9" fmla="*/ 27296 h 3261815"/>
              <a:gd name="connsiteX0" fmla="*/ 411154 w 2178539"/>
              <a:gd name="connsiteY0" fmla="*/ 27296 h 3261815"/>
              <a:gd name="connsiteX1" fmla="*/ 322444 w 2178539"/>
              <a:gd name="connsiteY1" fmla="*/ 1801504 h 3261815"/>
              <a:gd name="connsiteX2" fmla="*/ 704581 w 2178539"/>
              <a:gd name="connsiteY2" fmla="*/ 3261815 h 3261815"/>
              <a:gd name="connsiteX3" fmla="*/ 1216372 w 2178539"/>
              <a:gd name="connsiteY3" fmla="*/ 1951629 h 3261815"/>
              <a:gd name="connsiteX4" fmla="*/ 1632629 w 2178539"/>
              <a:gd name="connsiteY4" fmla="*/ 3261815 h 3261815"/>
              <a:gd name="connsiteX5" fmla="*/ 2178539 w 2178539"/>
              <a:gd name="connsiteY5" fmla="*/ 1719618 h 3261815"/>
              <a:gd name="connsiteX6" fmla="*/ 1871465 w 2178539"/>
              <a:gd name="connsiteY6" fmla="*/ 0 h 3261815"/>
              <a:gd name="connsiteX7" fmla="*/ 1789578 w 2178539"/>
              <a:gd name="connsiteY7" fmla="*/ 13648 h 3261815"/>
              <a:gd name="connsiteX8" fmla="*/ 1175429 w 2178539"/>
              <a:gd name="connsiteY8" fmla="*/ 156949 h 3261815"/>
              <a:gd name="connsiteX9" fmla="*/ 411154 w 2178539"/>
              <a:gd name="connsiteY9" fmla="*/ 27296 h 3261815"/>
              <a:gd name="connsiteX0" fmla="*/ 411154 w 2178539"/>
              <a:gd name="connsiteY0" fmla="*/ 27296 h 3261815"/>
              <a:gd name="connsiteX1" fmla="*/ 322444 w 2178539"/>
              <a:gd name="connsiteY1" fmla="*/ 1801504 h 3261815"/>
              <a:gd name="connsiteX2" fmla="*/ 704581 w 2178539"/>
              <a:gd name="connsiteY2" fmla="*/ 3261815 h 3261815"/>
              <a:gd name="connsiteX3" fmla="*/ 1216372 w 2178539"/>
              <a:gd name="connsiteY3" fmla="*/ 1951629 h 3261815"/>
              <a:gd name="connsiteX4" fmla="*/ 1632629 w 2178539"/>
              <a:gd name="connsiteY4" fmla="*/ 3261815 h 3261815"/>
              <a:gd name="connsiteX5" fmla="*/ 2178539 w 2178539"/>
              <a:gd name="connsiteY5" fmla="*/ 1719618 h 3261815"/>
              <a:gd name="connsiteX6" fmla="*/ 1871465 w 2178539"/>
              <a:gd name="connsiteY6" fmla="*/ 0 h 3261815"/>
              <a:gd name="connsiteX7" fmla="*/ 1789578 w 2178539"/>
              <a:gd name="connsiteY7" fmla="*/ 13648 h 3261815"/>
              <a:gd name="connsiteX8" fmla="*/ 1175429 w 2178539"/>
              <a:gd name="connsiteY8" fmla="*/ 156949 h 3261815"/>
              <a:gd name="connsiteX9" fmla="*/ 411154 w 2178539"/>
              <a:gd name="connsiteY9" fmla="*/ 27296 h 3261815"/>
              <a:gd name="connsiteX0" fmla="*/ 411154 w 2178539"/>
              <a:gd name="connsiteY0" fmla="*/ 27296 h 3261815"/>
              <a:gd name="connsiteX1" fmla="*/ 322444 w 2178539"/>
              <a:gd name="connsiteY1" fmla="*/ 1801504 h 3261815"/>
              <a:gd name="connsiteX2" fmla="*/ 704581 w 2178539"/>
              <a:gd name="connsiteY2" fmla="*/ 3261815 h 3261815"/>
              <a:gd name="connsiteX3" fmla="*/ 1216372 w 2178539"/>
              <a:gd name="connsiteY3" fmla="*/ 1951629 h 3261815"/>
              <a:gd name="connsiteX4" fmla="*/ 1632629 w 2178539"/>
              <a:gd name="connsiteY4" fmla="*/ 3261815 h 3261815"/>
              <a:gd name="connsiteX5" fmla="*/ 2178539 w 2178539"/>
              <a:gd name="connsiteY5" fmla="*/ 1719618 h 3261815"/>
              <a:gd name="connsiteX6" fmla="*/ 1871465 w 2178539"/>
              <a:gd name="connsiteY6" fmla="*/ 0 h 3261815"/>
              <a:gd name="connsiteX7" fmla="*/ 1789578 w 2178539"/>
              <a:gd name="connsiteY7" fmla="*/ 13648 h 3261815"/>
              <a:gd name="connsiteX8" fmla="*/ 1175429 w 2178539"/>
              <a:gd name="connsiteY8" fmla="*/ 156949 h 3261815"/>
              <a:gd name="connsiteX9" fmla="*/ 411154 w 2178539"/>
              <a:gd name="connsiteY9" fmla="*/ 27296 h 3261815"/>
              <a:gd name="connsiteX0" fmla="*/ 411154 w 2178539"/>
              <a:gd name="connsiteY0" fmla="*/ 27296 h 3261815"/>
              <a:gd name="connsiteX1" fmla="*/ 322444 w 2178539"/>
              <a:gd name="connsiteY1" fmla="*/ 1801504 h 3261815"/>
              <a:gd name="connsiteX2" fmla="*/ 704581 w 2178539"/>
              <a:gd name="connsiteY2" fmla="*/ 3261815 h 3261815"/>
              <a:gd name="connsiteX3" fmla="*/ 1216372 w 2178539"/>
              <a:gd name="connsiteY3" fmla="*/ 1951629 h 3261815"/>
              <a:gd name="connsiteX4" fmla="*/ 1632629 w 2178539"/>
              <a:gd name="connsiteY4" fmla="*/ 3261815 h 3261815"/>
              <a:gd name="connsiteX5" fmla="*/ 2178539 w 2178539"/>
              <a:gd name="connsiteY5" fmla="*/ 1719618 h 3261815"/>
              <a:gd name="connsiteX6" fmla="*/ 1871465 w 2178539"/>
              <a:gd name="connsiteY6" fmla="*/ 0 h 3261815"/>
              <a:gd name="connsiteX7" fmla="*/ 1789578 w 2178539"/>
              <a:gd name="connsiteY7" fmla="*/ 13648 h 3261815"/>
              <a:gd name="connsiteX8" fmla="*/ 1175429 w 2178539"/>
              <a:gd name="connsiteY8" fmla="*/ 156949 h 3261815"/>
              <a:gd name="connsiteX9" fmla="*/ 411154 w 2178539"/>
              <a:gd name="connsiteY9" fmla="*/ 27296 h 3261815"/>
              <a:gd name="connsiteX0" fmla="*/ 411154 w 2178539"/>
              <a:gd name="connsiteY0" fmla="*/ 27296 h 3261815"/>
              <a:gd name="connsiteX1" fmla="*/ 322444 w 2178539"/>
              <a:gd name="connsiteY1" fmla="*/ 1801504 h 3261815"/>
              <a:gd name="connsiteX2" fmla="*/ 704581 w 2178539"/>
              <a:gd name="connsiteY2" fmla="*/ 3261815 h 3261815"/>
              <a:gd name="connsiteX3" fmla="*/ 1216372 w 2178539"/>
              <a:gd name="connsiteY3" fmla="*/ 1951629 h 3261815"/>
              <a:gd name="connsiteX4" fmla="*/ 1632629 w 2178539"/>
              <a:gd name="connsiteY4" fmla="*/ 3261815 h 3261815"/>
              <a:gd name="connsiteX5" fmla="*/ 2178539 w 2178539"/>
              <a:gd name="connsiteY5" fmla="*/ 1719618 h 3261815"/>
              <a:gd name="connsiteX6" fmla="*/ 1871465 w 2178539"/>
              <a:gd name="connsiteY6" fmla="*/ 0 h 3261815"/>
              <a:gd name="connsiteX7" fmla="*/ 1789578 w 2178539"/>
              <a:gd name="connsiteY7" fmla="*/ 13648 h 3261815"/>
              <a:gd name="connsiteX8" fmla="*/ 1175429 w 2178539"/>
              <a:gd name="connsiteY8" fmla="*/ 156949 h 3261815"/>
              <a:gd name="connsiteX9" fmla="*/ 411154 w 2178539"/>
              <a:gd name="connsiteY9" fmla="*/ 27296 h 3261815"/>
              <a:gd name="connsiteX0" fmla="*/ 411154 w 2178539"/>
              <a:gd name="connsiteY0" fmla="*/ 27296 h 3261815"/>
              <a:gd name="connsiteX1" fmla="*/ 322444 w 2178539"/>
              <a:gd name="connsiteY1" fmla="*/ 1801504 h 3261815"/>
              <a:gd name="connsiteX2" fmla="*/ 704581 w 2178539"/>
              <a:gd name="connsiteY2" fmla="*/ 3261815 h 3261815"/>
              <a:gd name="connsiteX3" fmla="*/ 1216372 w 2178539"/>
              <a:gd name="connsiteY3" fmla="*/ 1951629 h 3261815"/>
              <a:gd name="connsiteX4" fmla="*/ 1632629 w 2178539"/>
              <a:gd name="connsiteY4" fmla="*/ 3261815 h 3261815"/>
              <a:gd name="connsiteX5" fmla="*/ 2178539 w 2178539"/>
              <a:gd name="connsiteY5" fmla="*/ 1719618 h 3261815"/>
              <a:gd name="connsiteX6" fmla="*/ 1871465 w 2178539"/>
              <a:gd name="connsiteY6" fmla="*/ 0 h 3261815"/>
              <a:gd name="connsiteX7" fmla="*/ 1789578 w 2178539"/>
              <a:gd name="connsiteY7" fmla="*/ 13648 h 3261815"/>
              <a:gd name="connsiteX8" fmla="*/ 1175429 w 2178539"/>
              <a:gd name="connsiteY8" fmla="*/ 156949 h 3261815"/>
              <a:gd name="connsiteX9" fmla="*/ 411154 w 2178539"/>
              <a:gd name="connsiteY9" fmla="*/ 27296 h 3261815"/>
              <a:gd name="connsiteX0" fmla="*/ 411154 w 2178539"/>
              <a:gd name="connsiteY0" fmla="*/ 27296 h 3261815"/>
              <a:gd name="connsiteX1" fmla="*/ 322444 w 2178539"/>
              <a:gd name="connsiteY1" fmla="*/ 1801504 h 3261815"/>
              <a:gd name="connsiteX2" fmla="*/ 704581 w 2178539"/>
              <a:gd name="connsiteY2" fmla="*/ 3261815 h 3261815"/>
              <a:gd name="connsiteX3" fmla="*/ 1216372 w 2178539"/>
              <a:gd name="connsiteY3" fmla="*/ 1951629 h 3261815"/>
              <a:gd name="connsiteX4" fmla="*/ 1680396 w 2178539"/>
              <a:gd name="connsiteY4" fmla="*/ 3261815 h 3261815"/>
              <a:gd name="connsiteX5" fmla="*/ 2178539 w 2178539"/>
              <a:gd name="connsiteY5" fmla="*/ 1719618 h 3261815"/>
              <a:gd name="connsiteX6" fmla="*/ 1871465 w 2178539"/>
              <a:gd name="connsiteY6" fmla="*/ 0 h 3261815"/>
              <a:gd name="connsiteX7" fmla="*/ 1789578 w 2178539"/>
              <a:gd name="connsiteY7" fmla="*/ 13648 h 3261815"/>
              <a:gd name="connsiteX8" fmla="*/ 1175429 w 2178539"/>
              <a:gd name="connsiteY8" fmla="*/ 156949 h 3261815"/>
              <a:gd name="connsiteX9" fmla="*/ 411154 w 2178539"/>
              <a:gd name="connsiteY9" fmla="*/ 27296 h 3261815"/>
              <a:gd name="connsiteX0" fmla="*/ 411154 w 2178539"/>
              <a:gd name="connsiteY0" fmla="*/ 27296 h 3261815"/>
              <a:gd name="connsiteX1" fmla="*/ 322444 w 2178539"/>
              <a:gd name="connsiteY1" fmla="*/ 1801504 h 3261815"/>
              <a:gd name="connsiteX2" fmla="*/ 704581 w 2178539"/>
              <a:gd name="connsiteY2" fmla="*/ 3261815 h 3261815"/>
              <a:gd name="connsiteX3" fmla="*/ 1216372 w 2178539"/>
              <a:gd name="connsiteY3" fmla="*/ 1951629 h 3261815"/>
              <a:gd name="connsiteX4" fmla="*/ 1707692 w 2178539"/>
              <a:gd name="connsiteY4" fmla="*/ 3254991 h 3261815"/>
              <a:gd name="connsiteX5" fmla="*/ 2178539 w 2178539"/>
              <a:gd name="connsiteY5" fmla="*/ 1719618 h 3261815"/>
              <a:gd name="connsiteX6" fmla="*/ 1871465 w 2178539"/>
              <a:gd name="connsiteY6" fmla="*/ 0 h 3261815"/>
              <a:gd name="connsiteX7" fmla="*/ 1789578 w 2178539"/>
              <a:gd name="connsiteY7" fmla="*/ 13648 h 3261815"/>
              <a:gd name="connsiteX8" fmla="*/ 1175429 w 2178539"/>
              <a:gd name="connsiteY8" fmla="*/ 156949 h 3261815"/>
              <a:gd name="connsiteX9" fmla="*/ 411154 w 2178539"/>
              <a:gd name="connsiteY9" fmla="*/ 27296 h 3261815"/>
              <a:gd name="connsiteX0" fmla="*/ 411154 w 2178539"/>
              <a:gd name="connsiteY0" fmla="*/ 27296 h 3261815"/>
              <a:gd name="connsiteX1" fmla="*/ 322444 w 2178539"/>
              <a:gd name="connsiteY1" fmla="*/ 1801504 h 3261815"/>
              <a:gd name="connsiteX2" fmla="*/ 704581 w 2178539"/>
              <a:gd name="connsiteY2" fmla="*/ 3261815 h 3261815"/>
              <a:gd name="connsiteX3" fmla="*/ 1216372 w 2178539"/>
              <a:gd name="connsiteY3" fmla="*/ 1951629 h 3261815"/>
              <a:gd name="connsiteX4" fmla="*/ 1707692 w 2178539"/>
              <a:gd name="connsiteY4" fmla="*/ 3254991 h 3261815"/>
              <a:gd name="connsiteX5" fmla="*/ 2178539 w 2178539"/>
              <a:gd name="connsiteY5" fmla="*/ 1719618 h 3261815"/>
              <a:gd name="connsiteX6" fmla="*/ 1871465 w 2178539"/>
              <a:gd name="connsiteY6" fmla="*/ 0 h 3261815"/>
              <a:gd name="connsiteX7" fmla="*/ 1789578 w 2178539"/>
              <a:gd name="connsiteY7" fmla="*/ 13648 h 3261815"/>
              <a:gd name="connsiteX8" fmla="*/ 1175429 w 2178539"/>
              <a:gd name="connsiteY8" fmla="*/ 156949 h 3261815"/>
              <a:gd name="connsiteX9" fmla="*/ 411154 w 2178539"/>
              <a:gd name="connsiteY9" fmla="*/ 27296 h 3261815"/>
              <a:gd name="connsiteX0" fmla="*/ 411154 w 2178539"/>
              <a:gd name="connsiteY0" fmla="*/ 27296 h 3261815"/>
              <a:gd name="connsiteX1" fmla="*/ 322444 w 2178539"/>
              <a:gd name="connsiteY1" fmla="*/ 1801504 h 3261815"/>
              <a:gd name="connsiteX2" fmla="*/ 704581 w 2178539"/>
              <a:gd name="connsiteY2" fmla="*/ 3261815 h 3261815"/>
              <a:gd name="connsiteX3" fmla="*/ 1216372 w 2178539"/>
              <a:gd name="connsiteY3" fmla="*/ 1951629 h 3261815"/>
              <a:gd name="connsiteX4" fmla="*/ 1707692 w 2178539"/>
              <a:gd name="connsiteY4" fmla="*/ 3254991 h 3261815"/>
              <a:gd name="connsiteX5" fmla="*/ 2178539 w 2178539"/>
              <a:gd name="connsiteY5" fmla="*/ 1719618 h 3261815"/>
              <a:gd name="connsiteX6" fmla="*/ 1871465 w 2178539"/>
              <a:gd name="connsiteY6" fmla="*/ 0 h 3261815"/>
              <a:gd name="connsiteX7" fmla="*/ 1789578 w 2178539"/>
              <a:gd name="connsiteY7" fmla="*/ 13648 h 3261815"/>
              <a:gd name="connsiteX8" fmla="*/ 1175429 w 2178539"/>
              <a:gd name="connsiteY8" fmla="*/ 156949 h 3261815"/>
              <a:gd name="connsiteX9" fmla="*/ 411154 w 2178539"/>
              <a:gd name="connsiteY9" fmla="*/ 27296 h 3261815"/>
              <a:gd name="connsiteX0" fmla="*/ 411154 w 2178539"/>
              <a:gd name="connsiteY0" fmla="*/ 27296 h 3261815"/>
              <a:gd name="connsiteX1" fmla="*/ 322444 w 2178539"/>
              <a:gd name="connsiteY1" fmla="*/ 1801504 h 3261815"/>
              <a:gd name="connsiteX2" fmla="*/ 704581 w 2178539"/>
              <a:gd name="connsiteY2" fmla="*/ 3261815 h 3261815"/>
              <a:gd name="connsiteX3" fmla="*/ 1216372 w 2178539"/>
              <a:gd name="connsiteY3" fmla="*/ 1951629 h 3261815"/>
              <a:gd name="connsiteX4" fmla="*/ 1707692 w 2178539"/>
              <a:gd name="connsiteY4" fmla="*/ 3254991 h 3261815"/>
              <a:gd name="connsiteX5" fmla="*/ 2178539 w 2178539"/>
              <a:gd name="connsiteY5" fmla="*/ 1719618 h 3261815"/>
              <a:gd name="connsiteX6" fmla="*/ 1871465 w 2178539"/>
              <a:gd name="connsiteY6" fmla="*/ 0 h 3261815"/>
              <a:gd name="connsiteX7" fmla="*/ 1789578 w 2178539"/>
              <a:gd name="connsiteY7" fmla="*/ 13648 h 3261815"/>
              <a:gd name="connsiteX8" fmla="*/ 1175429 w 2178539"/>
              <a:gd name="connsiteY8" fmla="*/ 156949 h 3261815"/>
              <a:gd name="connsiteX9" fmla="*/ 411154 w 2178539"/>
              <a:gd name="connsiteY9" fmla="*/ 27296 h 3261815"/>
              <a:gd name="connsiteX0" fmla="*/ 411154 w 2178539"/>
              <a:gd name="connsiteY0" fmla="*/ 27296 h 3261815"/>
              <a:gd name="connsiteX1" fmla="*/ 322444 w 2178539"/>
              <a:gd name="connsiteY1" fmla="*/ 1801504 h 3261815"/>
              <a:gd name="connsiteX2" fmla="*/ 704581 w 2178539"/>
              <a:gd name="connsiteY2" fmla="*/ 3261815 h 3261815"/>
              <a:gd name="connsiteX3" fmla="*/ 1216372 w 2178539"/>
              <a:gd name="connsiteY3" fmla="*/ 1951629 h 3261815"/>
              <a:gd name="connsiteX4" fmla="*/ 1707692 w 2178539"/>
              <a:gd name="connsiteY4" fmla="*/ 3254991 h 3261815"/>
              <a:gd name="connsiteX5" fmla="*/ 2178539 w 2178539"/>
              <a:gd name="connsiteY5" fmla="*/ 1719618 h 3261815"/>
              <a:gd name="connsiteX6" fmla="*/ 1871465 w 2178539"/>
              <a:gd name="connsiteY6" fmla="*/ 0 h 3261815"/>
              <a:gd name="connsiteX7" fmla="*/ 1789578 w 2178539"/>
              <a:gd name="connsiteY7" fmla="*/ 13648 h 3261815"/>
              <a:gd name="connsiteX8" fmla="*/ 1175429 w 2178539"/>
              <a:gd name="connsiteY8" fmla="*/ 156949 h 3261815"/>
              <a:gd name="connsiteX9" fmla="*/ 411154 w 2178539"/>
              <a:gd name="connsiteY9" fmla="*/ 27296 h 3261815"/>
              <a:gd name="connsiteX0" fmla="*/ 411154 w 2178539"/>
              <a:gd name="connsiteY0" fmla="*/ 27296 h 3261815"/>
              <a:gd name="connsiteX1" fmla="*/ 322444 w 2178539"/>
              <a:gd name="connsiteY1" fmla="*/ 1801504 h 3261815"/>
              <a:gd name="connsiteX2" fmla="*/ 704581 w 2178539"/>
              <a:gd name="connsiteY2" fmla="*/ 3261815 h 3261815"/>
              <a:gd name="connsiteX3" fmla="*/ 1216372 w 2178539"/>
              <a:gd name="connsiteY3" fmla="*/ 1951629 h 3261815"/>
              <a:gd name="connsiteX4" fmla="*/ 1707692 w 2178539"/>
              <a:gd name="connsiteY4" fmla="*/ 3254991 h 3261815"/>
              <a:gd name="connsiteX5" fmla="*/ 2178539 w 2178539"/>
              <a:gd name="connsiteY5" fmla="*/ 1719618 h 3261815"/>
              <a:gd name="connsiteX6" fmla="*/ 1871465 w 2178539"/>
              <a:gd name="connsiteY6" fmla="*/ 0 h 3261815"/>
              <a:gd name="connsiteX7" fmla="*/ 1789578 w 2178539"/>
              <a:gd name="connsiteY7" fmla="*/ 13648 h 3261815"/>
              <a:gd name="connsiteX8" fmla="*/ 1175429 w 2178539"/>
              <a:gd name="connsiteY8" fmla="*/ 156949 h 3261815"/>
              <a:gd name="connsiteX9" fmla="*/ 411154 w 2178539"/>
              <a:gd name="connsiteY9" fmla="*/ 27296 h 3261815"/>
              <a:gd name="connsiteX0" fmla="*/ 411154 w 2144420"/>
              <a:gd name="connsiteY0" fmla="*/ 27296 h 3261815"/>
              <a:gd name="connsiteX1" fmla="*/ 322444 w 2144420"/>
              <a:gd name="connsiteY1" fmla="*/ 1801504 h 3261815"/>
              <a:gd name="connsiteX2" fmla="*/ 704581 w 2144420"/>
              <a:gd name="connsiteY2" fmla="*/ 3261815 h 3261815"/>
              <a:gd name="connsiteX3" fmla="*/ 1216372 w 2144420"/>
              <a:gd name="connsiteY3" fmla="*/ 1951629 h 3261815"/>
              <a:gd name="connsiteX4" fmla="*/ 1707692 w 2144420"/>
              <a:gd name="connsiteY4" fmla="*/ 3254991 h 3261815"/>
              <a:gd name="connsiteX5" fmla="*/ 2144420 w 2144420"/>
              <a:gd name="connsiteY5" fmla="*/ 1753737 h 3261815"/>
              <a:gd name="connsiteX6" fmla="*/ 1871465 w 2144420"/>
              <a:gd name="connsiteY6" fmla="*/ 0 h 3261815"/>
              <a:gd name="connsiteX7" fmla="*/ 1789578 w 2144420"/>
              <a:gd name="connsiteY7" fmla="*/ 13648 h 3261815"/>
              <a:gd name="connsiteX8" fmla="*/ 1175429 w 2144420"/>
              <a:gd name="connsiteY8" fmla="*/ 156949 h 3261815"/>
              <a:gd name="connsiteX9" fmla="*/ 411154 w 2144420"/>
              <a:gd name="connsiteY9" fmla="*/ 27296 h 3261815"/>
              <a:gd name="connsiteX0" fmla="*/ 411154 w 2144420"/>
              <a:gd name="connsiteY0" fmla="*/ 27296 h 3261815"/>
              <a:gd name="connsiteX1" fmla="*/ 322444 w 2144420"/>
              <a:gd name="connsiteY1" fmla="*/ 1801504 h 3261815"/>
              <a:gd name="connsiteX2" fmla="*/ 704581 w 2144420"/>
              <a:gd name="connsiteY2" fmla="*/ 3261815 h 3261815"/>
              <a:gd name="connsiteX3" fmla="*/ 1216372 w 2144420"/>
              <a:gd name="connsiteY3" fmla="*/ 1951629 h 3261815"/>
              <a:gd name="connsiteX4" fmla="*/ 1707692 w 2144420"/>
              <a:gd name="connsiteY4" fmla="*/ 3254991 h 3261815"/>
              <a:gd name="connsiteX5" fmla="*/ 2144420 w 2144420"/>
              <a:gd name="connsiteY5" fmla="*/ 1753737 h 3261815"/>
              <a:gd name="connsiteX6" fmla="*/ 1871465 w 2144420"/>
              <a:gd name="connsiteY6" fmla="*/ 0 h 3261815"/>
              <a:gd name="connsiteX7" fmla="*/ 1789578 w 2144420"/>
              <a:gd name="connsiteY7" fmla="*/ 13648 h 3261815"/>
              <a:gd name="connsiteX8" fmla="*/ 1175429 w 2144420"/>
              <a:gd name="connsiteY8" fmla="*/ 156949 h 3261815"/>
              <a:gd name="connsiteX9" fmla="*/ 411154 w 2144420"/>
              <a:gd name="connsiteY9" fmla="*/ 27296 h 3261815"/>
              <a:gd name="connsiteX0" fmla="*/ 411154 w 2144420"/>
              <a:gd name="connsiteY0" fmla="*/ 27296 h 3261815"/>
              <a:gd name="connsiteX1" fmla="*/ 322444 w 2144420"/>
              <a:gd name="connsiteY1" fmla="*/ 1801504 h 3261815"/>
              <a:gd name="connsiteX2" fmla="*/ 704581 w 2144420"/>
              <a:gd name="connsiteY2" fmla="*/ 3261815 h 3261815"/>
              <a:gd name="connsiteX3" fmla="*/ 1216372 w 2144420"/>
              <a:gd name="connsiteY3" fmla="*/ 1951629 h 3261815"/>
              <a:gd name="connsiteX4" fmla="*/ 1707692 w 2144420"/>
              <a:gd name="connsiteY4" fmla="*/ 3254991 h 3261815"/>
              <a:gd name="connsiteX5" fmla="*/ 2144420 w 2144420"/>
              <a:gd name="connsiteY5" fmla="*/ 1753737 h 3261815"/>
              <a:gd name="connsiteX6" fmla="*/ 1871465 w 2144420"/>
              <a:gd name="connsiteY6" fmla="*/ 0 h 3261815"/>
              <a:gd name="connsiteX7" fmla="*/ 1789578 w 2144420"/>
              <a:gd name="connsiteY7" fmla="*/ 13648 h 3261815"/>
              <a:gd name="connsiteX8" fmla="*/ 1175429 w 2144420"/>
              <a:gd name="connsiteY8" fmla="*/ 156949 h 3261815"/>
              <a:gd name="connsiteX9" fmla="*/ 411154 w 2144420"/>
              <a:gd name="connsiteY9" fmla="*/ 27296 h 3261815"/>
              <a:gd name="connsiteX0" fmla="*/ 411154 w 2205171"/>
              <a:gd name="connsiteY0" fmla="*/ 27296 h 3261815"/>
              <a:gd name="connsiteX1" fmla="*/ 322444 w 2205171"/>
              <a:gd name="connsiteY1" fmla="*/ 1801504 h 3261815"/>
              <a:gd name="connsiteX2" fmla="*/ 704581 w 2205171"/>
              <a:gd name="connsiteY2" fmla="*/ 3261815 h 3261815"/>
              <a:gd name="connsiteX3" fmla="*/ 1216372 w 2205171"/>
              <a:gd name="connsiteY3" fmla="*/ 1951629 h 3261815"/>
              <a:gd name="connsiteX4" fmla="*/ 1707692 w 2205171"/>
              <a:gd name="connsiteY4" fmla="*/ 3254991 h 3261815"/>
              <a:gd name="connsiteX5" fmla="*/ 2144420 w 2205171"/>
              <a:gd name="connsiteY5" fmla="*/ 1753737 h 3261815"/>
              <a:gd name="connsiteX6" fmla="*/ 1871465 w 2205171"/>
              <a:gd name="connsiteY6" fmla="*/ 0 h 3261815"/>
              <a:gd name="connsiteX7" fmla="*/ 1789578 w 2205171"/>
              <a:gd name="connsiteY7" fmla="*/ 13648 h 3261815"/>
              <a:gd name="connsiteX8" fmla="*/ 1175429 w 2205171"/>
              <a:gd name="connsiteY8" fmla="*/ 156949 h 3261815"/>
              <a:gd name="connsiteX9" fmla="*/ 411154 w 2205171"/>
              <a:gd name="connsiteY9" fmla="*/ 27296 h 3261815"/>
              <a:gd name="connsiteX0" fmla="*/ 411154 w 2145061"/>
              <a:gd name="connsiteY0" fmla="*/ 23869 h 3258388"/>
              <a:gd name="connsiteX1" fmla="*/ 322444 w 2145061"/>
              <a:gd name="connsiteY1" fmla="*/ 1798077 h 3258388"/>
              <a:gd name="connsiteX2" fmla="*/ 704581 w 2145061"/>
              <a:gd name="connsiteY2" fmla="*/ 3258388 h 3258388"/>
              <a:gd name="connsiteX3" fmla="*/ 1216372 w 2145061"/>
              <a:gd name="connsiteY3" fmla="*/ 1948202 h 3258388"/>
              <a:gd name="connsiteX4" fmla="*/ 1707692 w 2145061"/>
              <a:gd name="connsiteY4" fmla="*/ 3251564 h 3258388"/>
              <a:gd name="connsiteX5" fmla="*/ 2144420 w 2145061"/>
              <a:gd name="connsiteY5" fmla="*/ 1750310 h 3258388"/>
              <a:gd name="connsiteX6" fmla="*/ 1789578 w 2145061"/>
              <a:gd name="connsiteY6" fmla="*/ 10221 h 3258388"/>
              <a:gd name="connsiteX7" fmla="*/ 1175429 w 2145061"/>
              <a:gd name="connsiteY7" fmla="*/ 153522 h 3258388"/>
              <a:gd name="connsiteX8" fmla="*/ 411154 w 2145061"/>
              <a:gd name="connsiteY8" fmla="*/ 23869 h 3258388"/>
              <a:gd name="connsiteX0" fmla="*/ 411154 w 2146076"/>
              <a:gd name="connsiteY0" fmla="*/ 23869 h 3258388"/>
              <a:gd name="connsiteX1" fmla="*/ 322444 w 2146076"/>
              <a:gd name="connsiteY1" fmla="*/ 1798077 h 3258388"/>
              <a:gd name="connsiteX2" fmla="*/ 704581 w 2146076"/>
              <a:gd name="connsiteY2" fmla="*/ 3258388 h 3258388"/>
              <a:gd name="connsiteX3" fmla="*/ 1216372 w 2146076"/>
              <a:gd name="connsiteY3" fmla="*/ 1948202 h 3258388"/>
              <a:gd name="connsiteX4" fmla="*/ 1707692 w 2146076"/>
              <a:gd name="connsiteY4" fmla="*/ 3251564 h 3258388"/>
              <a:gd name="connsiteX5" fmla="*/ 2144420 w 2146076"/>
              <a:gd name="connsiteY5" fmla="*/ 1750310 h 3258388"/>
              <a:gd name="connsiteX6" fmla="*/ 1926056 w 2146076"/>
              <a:gd name="connsiteY6" fmla="*/ 17045 h 3258388"/>
              <a:gd name="connsiteX7" fmla="*/ 1175429 w 2146076"/>
              <a:gd name="connsiteY7" fmla="*/ 153522 h 3258388"/>
              <a:gd name="connsiteX8" fmla="*/ 411154 w 2146076"/>
              <a:gd name="connsiteY8" fmla="*/ 23869 h 3258388"/>
              <a:gd name="connsiteX0" fmla="*/ 411154 w 2374416"/>
              <a:gd name="connsiteY0" fmla="*/ 23869 h 3258388"/>
              <a:gd name="connsiteX1" fmla="*/ 322444 w 2374416"/>
              <a:gd name="connsiteY1" fmla="*/ 1798077 h 3258388"/>
              <a:gd name="connsiteX2" fmla="*/ 704581 w 2374416"/>
              <a:gd name="connsiteY2" fmla="*/ 3258388 h 3258388"/>
              <a:gd name="connsiteX3" fmla="*/ 1216372 w 2374416"/>
              <a:gd name="connsiteY3" fmla="*/ 1948202 h 3258388"/>
              <a:gd name="connsiteX4" fmla="*/ 1707692 w 2374416"/>
              <a:gd name="connsiteY4" fmla="*/ 3251564 h 3258388"/>
              <a:gd name="connsiteX5" fmla="*/ 2144420 w 2374416"/>
              <a:gd name="connsiteY5" fmla="*/ 1750310 h 3258388"/>
              <a:gd name="connsiteX6" fmla="*/ 1926056 w 2374416"/>
              <a:gd name="connsiteY6" fmla="*/ 17045 h 3258388"/>
              <a:gd name="connsiteX7" fmla="*/ 1175429 w 2374416"/>
              <a:gd name="connsiteY7" fmla="*/ 153522 h 3258388"/>
              <a:gd name="connsiteX8" fmla="*/ 411154 w 2374416"/>
              <a:gd name="connsiteY8" fmla="*/ 23869 h 3258388"/>
              <a:gd name="connsiteX0" fmla="*/ 411154 w 2441693"/>
              <a:gd name="connsiteY0" fmla="*/ 23869 h 3258388"/>
              <a:gd name="connsiteX1" fmla="*/ 322444 w 2441693"/>
              <a:gd name="connsiteY1" fmla="*/ 1798077 h 3258388"/>
              <a:gd name="connsiteX2" fmla="*/ 704581 w 2441693"/>
              <a:gd name="connsiteY2" fmla="*/ 3258388 h 3258388"/>
              <a:gd name="connsiteX3" fmla="*/ 1216372 w 2441693"/>
              <a:gd name="connsiteY3" fmla="*/ 1948202 h 3258388"/>
              <a:gd name="connsiteX4" fmla="*/ 1707692 w 2441693"/>
              <a:gd name="connsiteY4" fmla="*/ 3251564 h 3258388"/>
              <a:gd name="connsiteX5" fmla="*/ 2144420 w 2441693"/>
              <a:gd name="connsiteY5" fmla="*/ 1750310 h 3258388"/>
              <a:gd name="connsiteX6" fmla="*/ 1926056 w 2441693"/>
              <a:gd name="connsiteY6" fmla="*/ 17045 h 3258388"/>
              <a:gd name="connsiteX7" fmla="*/ 1175429 w 2441693"/>
              <a:gd name="connsiteY7" fmla="*/ 153522 h 3258388"/>
              <a:gd name="connsiteX8" fmla="*/ 411154 w 2441693"/>
              <a:gd name="connsiteY8" fmla="*/ 23869 h 3258388"/>
              <a:gd name="connsiteX0" fmla="*/ 411154 w 2377348"/>
              <a:gd name="connsiteY0" fmla="*/ 23869 h 3258388"/>
              <a:gd name="connsiteX1" fmla="*/ 322444 w 2377348"/>
              <a:gd name="connsiteY1" fmla="*/ 1798077 h 3258388"/>
              <a:gd name="connsiteX2" fmla="*/ 704581 w 2377348"/>
              <a:gd name="connsiteY2" fmla="*/ 3258388 h 3258388"/>
              <a:gd name="connsiteX3" fmla="*/ 1216372 w 2377348"/>
              <a:gd name="connsiteY3" fmla="*/ 1948202 h 3258388"/>
              <a:gd name="connsiteX4" fmla="*/ 1707692 w 2377348"/>
              <a:gd name="connsiteY4" fmla="*/ 3251564 h 3258388"/>
              <a:gd name="connsiteX5" fmla="*/ 2144420 w 2377348"/>
              <a:gd name="connsiteY5" fmla="*/ 1750310 h 3258388"/>
              <a:gd name="connsiteX6" fmla="*/ 1926056 w 2377348"/>
              <a:gd name="connsiteY6" fmla="*/ 17045 h 3258388"/>
              <a:gd name="connsiteX7" fmla="*/ 1175429 w 2377348"/>
              <a:gd name="connsiteY7" fmla="*/ 153522 h 3258388"/>
              <a:gd name="connsiteX8" fmla="*/ 411154 w 2377348"/>
              <a:gd name="connsiteY8" fmla="*/ 23869 h 3258388"/>
              <a:gd name="connsiteX0" fmla="*/ 411154 w 2424220"/>
              <a:gd name="connsiteY0" fmla="*/ 23869 h 3258388"/>
              <a:gd name="connsiteX1" fmla="*/ 322444 w 2424220"/>
              <a:gd name="connsiteY1" fmla="*/ 1798077 h 3258388"/>
              <a:gd name="connsiteX2" fmla="*/ 704581 w 2424220"/>
              <a:gd name="connsiteY2" fmla="*/ 3258388 h 3258388"/>
              <a:gd name="connsiteX3" fmla="*/ 1216372 w 2424220"/>
              <a:gd name="connsiteY3" fmla="*/ 1948202 h 3258388"/>
              <a:gd name="connsiteX4" fmla="*/ 1707692 w 2424220"/>
              <a:gd name="connsiteY4" fmla="*/ 3251564 h 3258388"/>
              <a:gd name="connsiteX5" fmla="*/ 2144420 w 2424220"/>
              <a:gd name="connsiteY5" fmla="*/ 1750310 h 3258388"/>
              <a:gd name="connsiteX6" fmla="*/ 1926056 w 2424220"/>
              <a:gd name="connsiteY6" fmla="*/ 17045 h 3258388"/>
              <a:gd name="connsiteX7" fmla="*/ 1175429 w 2424220"/>
              <a:gd name="connsiteY7" fmla="*/ 153522 h 3258388"/>
              <a:gd name="connsiteX8" fmla="*/ 411154 w 2424220"/>
              <a:gd name="connsiteY8" fmla="*/ 23869 h 3258388"/>
              <a:gd name="connsiteX0" fmla="*/ 411154 w 2449010"/>
              <a:gd name="connsiteY0" fmla="*/ 23869 h 3258388"/>
              <a:gd name="connsiteX1" fmla="*/ 322444 w 2449010"/>
              <a:gd name="connsiteY1" fmla="*/ 1798077 h 3258388"/>
              <a:gd name="connsiteX2" fmla="*/ 704581 w 2449010"/>
              <a:gd name="connsiteY2" fmla="*/ 3258388 h 3258388"/>
              <a:gd name="connsiteX3" fmla="*/ 1216372 w 2449010"/>
              <a:gd name="connsiteY3" fmla="*/ 1948202 h 3258388"/>
              <a:gd name="connsiteX4" fmla="*/ 1707692 w 2449010"/>
              <a:gd name="connsiteY4" fmla="*/ 3251564 h 3258388"/>
              <a:gd name="connsiteX5" fmla="*/ 2144420 w 2449010"/>
              <a:gd name="connsiteY5" fmla="*/ 1750310 h 3258388"/>
              <a:gd name="connsiteX6" fmla="*/ 1926056 w 2449010"/>
              <a:gd name="connsiteY6" fmla="*/ 17045 h 3258388"/>
              <a:gd name="connsiteX7" fmla="*/ 1175429 w 2449010"/>
              <a:gd name="connsiteY7" fmla="*/ 153522 h 3258388"/>
              <a:gd name="connsiteX8" fmla="*/ 411154 w 2449010"/>
              <a:gd name="connsiteY8" fmla="*/ 23869 h 3258388"/>
              <a:gd name="connsiteX0" fmla="*/ 411154 w 2433593"/>
              <a:gd name="connsiteY0" fmla="*/ 23869 h 3258388"/>
              <a:gd name="connsiteX1" fmla="*/ 322444 w 2433593"/>
              <a:gd name="connsiteY1" fmla="*/ 1798077 h 3258388"/>
              <a:gd name="connsiteX2" fmla="*/ 704581 w 2433593"/>
              <a:gd name="connsiteY2" fmla="*/ 3258388 h 3258388"/>
              <a:gd name="connsiteX3" fmla="*/ 1216372 w 2433593"/>
              <a:gd name="connsiteY3" fmla="*/ 1948202 h 3258388"/>
              <a:gd name="connsiteX4" fmla="*/ 1707692 w 2433593"/>
              <a:gd name="connsiteY4" fmla="*/ 3251564 h 3258388"/>
              <a:gd name="connsiteX5" fmla="*/ 2144420 w 2433593"/>
              <a:gd name="connsiteY5" fmla="*/ 1750310 h 3258388"/>
              <a:gd name="connsiteX6" fmla="*/ 1926056 w 2433593"/>
              <a:gd name="connsiteY6" fmla="*/ 17045 h 3258388"/>
              <a:gd name="connsiteX7" fmla="*/ 1175429 w 2433593"/>
              <a:gd name="connsiteY7" fmla="*/ 153522 h 3258388"/>
              <a:gd name="connsiteX8" fmla="*/ 411154 w 2433593"/>
              <a:gd name="connsiteY8" fmla="*/ 23869 h 3258388"/>
              <a:gd name="connsiteX0" fmla="*/ 411154 w 2433593"/>
              <a:gd name="connsiteY0" fmla="*/ 23869 h 3258388"/>
              <a:gd name="connsiteX1" fmla="*/ 322444 w 2433593"/>
              <a:gd name="connsiteY1" fmla="*/ 1798077 h 3258388"/>
              <a:gd name="connsiteX2" fmla="*/ 704581 w 2433593"/>
              <a:gd name="connsiteY2" fmla="*/ 3258388 h 3258388"/>
              <a:gd name="connsiteX3" fmla="*/ 1216372 w 2433593"/>
              <a:gd name="connsiteY3" fmla="*/ 1948202 h 3258388"/>
              <a:gd name="connsiteX4" fmla="*/ 1707692 w 2433593"/>
              <a:gd name="connsiteY4" fmla="*/ 3251564 h 3258388"/>
              <a:gd name="connsiteX5" fmla="*/ 2144420 w 2433593"/>
              <a:gd name="connsiteY5" fmla="*/ 1750310 h 3258388"/>
              <a:gd name="connsiteX6" fmla="*/ 1926056 w 2433593"/>
              <a:gd name="connsiteY6" fmla="*/ 17045 h 3258388"/>
              <a:gd name="connsiteX7" fmla="*/ 1175429 w 2433593"/>
              <a:gd name="connsiteY7" fmla="*/ 153522 h 3258388"/>
              <a:gd name="connsiteX8" fmla="*/ 411154 w 2433593"/>
              <a:gd name="connsiteY8" fmla="*/ 23869 h 3258388"/>
              <a:gd name="connsiteX0" fmla="*/ 411154 w 2433593"/>
              <a:gd name="connsiteY0" fmla="*/ 23869 h 3258388"/>
              <a:gd name="connsiteX1" fmla="*/ 322444 w 2433593"/>
              <a:gd name="connsiteY1" fmla="*/ 1798077 h 3258388"/>
              <a:gd name="connsiteX2" fmla="*/ 704581 w 2433593"/>
              <a:gd name="connsiteY2" fmla="*/ 3258388 h 3258388"/>
              <a:gd name="connsiteX3" fmla="*/ 1216372 w 2433593"/>
              <a:gd name="connsiteY3" fmla="*/ 1948202 h 3258388"/>
              <a:gd name="connsiteX4" fmla="*/ 1707692 w 2433593"/>
              <a:gd name="connsiteY4" fmla="*/ 3251564 h 3258388"/>
              <a:gd name="connsiteX5" fmla="*/ 2144420 w 2433593"/>
              <a:gd name="connsiteY5" fmla="*/ 1750310 h 3258388"/>
              <a:gd name="connsiteX6" fmla="*/ 1926056 w 2433593"/>
              <a:gd name="connsiteY6" fmla="*/ 17045 h 3258388"/>
              <a:gd name="connsiteX7" fmla="*/ 1175429 w 2433593"/>
              <a:gd name="connsiteY7" fmla="*/ 153522 h 3258388"/>
              <a:gd name="connsiteX8" fmla="*/ 411154 w 2433593"/>
              <a:gd name="connsiteY8" fmla="*/ 23869 h 3258388"/>
              <a:gd name="connsiteX0" fmla="*/ 411154 w 2433593"/>
              <a:gd name="connsiteY0" fmla="*/ 23869 h 3258388"/>
              <a:gd name="connsiteX1" fmla="*/ 322444 w 2433593"/>
              <a:gd name="connsiteY1" fmla="*/ 1798077 h 3258388"/>
              <a:gd name="connsiteX2" fmla="*/ 704581 w 2433593"/>
              <a:gd name="connsiteY2" fmla="*/ 3258388 h 3258388"/>
              <a:gd name="connsiteX3" fmla="*/ 1216372 w 2433593"/>
              <a:gd name="connsiteY3" fmla="*/ 1948202 h 3258388"/>
              <a:gd name="connsiteX4" fmla="*/ 1707692 w 2433593"/>
              <a:gd name="connsiteY4" fmla="*/ 3251564 h 3258388"/>
              <a:gd name="connsiteX5" fmla="*/ 2144420 w 2433593"/>
              <a:gd name="connsiteY5" fmla="*/ 1750310 h 3258388"/>
              <a:gd name="connsiteX6" fmla="*/ 1926056 w 2433593"/>
              <a:gd name="connsiteY6" fmla="*/ 17045 h 3258388"/>
              <a:gd name="connsiteX7" fmla="*/ 1175429 w 2433593"/>
              <a:gd name="connsiteY7" fmla="*/ 153522 h 3258388"/>
              <a:gd name="connsiteX8" fmla="*/ 411154 w 2433593"/>
              <a:gd name="connsiteY8" fmla="*/ 23869 h 32583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433593" h="3258388">
                <a:moveTo>
                  <a:pt x="411154" y="23869"/>
                </a:moveTo>
                <a:cubicBezTo>
                  <a:pt x="-257586" y="355964"/>
                  <a:pt x="22194" y="1036078"/>
                  <a:pt x="322444" y="1798077"/>
                </a:cubicBezTo>
                <a:cubicBezTo>
                  <a:pt x="338366" y="2660163"/>
                  <a:pt x="545357" y="3249289"/>
                  <a:pt x="704581" y="3258388"/>
                </a:cubicBezTo>
                <a:cubicBezTo>
                  <a:pt x="1018479" y="3247015"/>
                  <a:pt x="779644" y="1925457"/>
                  <a:pt x="1216372" y="1948202"/>
                </a:cubicBezTo>
                <a:cubicBezTo>
                  <a:pt x="1580313" y="1945929"/>
                  <a:pt x="1473406" y="3281133"/>
                  <a:pt x="1707692" y="3251564"/>
                </a:cubicBezTo>
                <a:cubicBezTo>
                  <a:pt x="2048886" y="3121910"/>
                  <a:pt x="2001118" y="2180214"/>
                  <a:pt x="2144420" y="1750310"/>
                </a:cubicBezTo>
                <a:cubicBezTo>
                  <a:pt x="2451495" y="1080432"/>
                  <a:pt x="2681232" y="64812"/>
                  <a:pt x="1926056" y="17045"/>
                </a:cubicBezTo>
                <a:lnTo>
                  <a:pt x="1175429" y="153522"/>
                </a:lnTo>
                <a:cubicBezTo>
                  <a:pt x="920671" y="110304"/>
                  <a:pt x="679560" y="-62566"/>
                  <a:pt x="411154" y="2386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grpSp>
        <p:nvGrpSpPr>
          <p:cNvPr id="273" name="Group 102">
            <a:extLst>
              <a:ext uri="{FF2B5EF4-FFF2-40B4-BE49-F238E27FC236}">
                <a16:creationId xmlns:a16="http://schemas.microsoft.com/office/drawing/2014/main" id="{1C538061-2E19-6F53-50AB-F025F96228DF}"/>
              </a:ext>
            </a:extLst>
          </p:cNvPr>
          <p:cNvGrpSpPr>
            <a:grpSpLocks noChangeAspect="1"/>
          </p:cNvGrpSpPr>
          <p:nvPr/>
        </p:nvGrpSpPr>
        <p:grpSpPr>
          <a:xfrm>
            <a:off x="8707494" y="2429101"/>
            <a:ext cx="325734" cy="529812"/>
            <a:chOff x="2071598" y="2060848"/>
            <a:chExt cx="1917605" cy="3137144"/>
          </a:xfrm>
          <a:solidFill>
            <a:schemeClr val="accent4"/>
          </a:solidFill>
        </p:grpSpPr>
        <p:sp>
          <p:nvSpPr>
            <p:cNvPr id="274" name="Freeform 103">
              <a:extLst>
                <a:ext uri="{FF2B5EF4-FFF2-40B4-BE49-F238E27FC236}">
                  <a16:creationId xmlns:a16="http://schemas.microsoft.com/office/drawing/2014/main" id="{D4E25F8D-C441-A2B8-451A-9D367B836B1E}"/>
                </a:ext>
              </a:extLst>
            </p:cNvPr>
            <p:cNvSpPr/>
            <p:nvPr/>
          </p:nvSpPr>
          <p:spPr>
            <a:xfrm>
              <a:off x="2483768" y="2060848"/>
              <a:ext cx="1505435" cy="1015754"/>
            </a:xfrm>
            <a:custGeom>
              <a:avLst/>
              <a:gdLst>
                <a:gd name="connsiteX0" fmla="*/ 812042 w 1535373"/>
                <a:gd name="connsiteY0" fmla="*/ 211541 h 921224"/>
                <a:gd name="connsiteX1" fmla="*/ 184245 w 1535373"/>
                <a:gd name="connsiteY1" fmla="*/ 0 h 921224"/>
                <a:gd name="connsiteX2" fmla="*/ 143301 w 1535373"/>
                <a:gd name="connsiteY2" fmla="*/ 293427 h 921224"/>
                <a:gd name="connsiteX3" fmla="*/ 0 w 1535373"/>
                <a:gd name="connsiteY3" fmla="*/ 477672 h 921224"/>
                <a:gd name="connsiteX4" fmla="*/ 600501 w 1535373"/>
                <a:gd name="connsiteY4" fmla="*/ 764275 h 921224"/>
                <a:gd name="connsiteX5" fmla="*/ 709684 w 1535373"/>
                <a:gd name="connsiteY5" fmla="*/ 655093 h 921224"/>
                <a:gd name="connsiteX6" fmla="*/ 887104 w 1535373"/>
                <a:gd name="connsiteY6" fmla="*/ 702860 h 921224"/>
                <a:gd name="connsiteX7" fmla="*/ 1201003 w 1535373"/>
                <a:gd name="connsiteY7" fmla="*/ 921224 h 921224"/>
                <a:gd name="connsiteX8" fmla="*/ 1535373 w 1535373"/>
                <a:gd name="connsiteY8" fmla="*/ 825690 h 921224"/>
                <a:gd name="connsiteX9" fmla="*/ 1201003 w 1535373"/>
                <a:gd name="connsiteY9" fmla="*/ 689212 h 921224"/>
                <a:gd name="connsiteX10" fmla="*/ 1262418 w 1535373"/>
                <a:gd name="connsiteY10" fmla="*/ 457200 h 921224"/>
                <a:gd name="connsiteX11" fmla="*/ 996287 w 1535373"/>
                <a:gd name="connsiteY11" fmla="*/ 348018 h 921224"/>
                <a:gd name="connsiteX12" fmla="*/ 921224 w 1535373"/>
                <a:gd name="connsiteY12" fmla="*/ 457200 h 921224"/>
                <a:gd name="connsiteX13" fmla="*/ 777922 w 1535373"/>
                <a:gd name="connsiteY13" fmla="*/ 395785 h 921224"/>
                <a:gd name="connsiteX14" fmla="*/ 812042 w 1535373"/>
                <a:gd name="connsiteY14" fmla="*/ 211541 h 921224"/>
                <a:gd name="connsiteX0" fmla="*/ 812042 w 1535373"/>
                <a:gd name="connsiteY0" fmla="*/ 191663 h 901346"/>
                <a:gd name="connsiteX1" fmla="*/ 208099 w 1535373"/>
                <a:gd name="connsiteY1" fmla="*/ 0 h 901346"/>
                <a:gd name="connsiteX2" fmla="*/ 143301 w 1535373"/>
                <a:gd name="connsiteY2" fmla="*/ 273549 h 901346"/>
                <a:gd name="connsiteX3" fmla="*/ 0 w 1535373"/>
                <a:gd name="connsiteY3" fmla="*/ 457794 h 901346"/>
                <a:gd name="connsiteX4" fmla="*/ 600501 w 1535373"/>
                <a:gd name="connsiteY4" fmla="*/ 744397 h 901346"/>
                <a:gd name="connsiteX5" fmla="*/ 709684 w 1535373"/>
                <a:gd name="connsiteY5" fmla="*/ 635215 h 901346"/>
                <a:gd name="connsiteX6" fmla="*/ 887104 w 1535373"/>
                <a:gd name="connsiteY6" fmla="*/ 682982 h 901346"/>
                <a:gd name="connsiteX7" fmla="*/ 1201003 w 1535373"/>
                <a:gd name="connsiteY7" fmla="*/ 901346 h 901346"/>
                <a:gd name="connsiteX8" fmla="*/ 1535373 w 1535373"/>
                <a:gd name="connsiteY8" fmla="*/ 805812 h 901346"/>
                <a:gd name="connsiteX9" fmla="*/ 1201003 w 1535373"/>
                <a:gd name="connsiteY9" fmla="*/ 669334 h 901346"/>
                <a:gd name="connsiteX10" fmla="*/ 1262418 w 1535373"/>
                <a:gd name="connsiteY10" fmla="*/ 437322 h 901346"/>
                <a:gd name="connsiteX11" fmla="*/ 996287 w 1535373"/>
                <a:gd name="connsiteY11" fmla="*/ 328140 h 901346"/>
                <a:gd name="connsiteX12" fmla="*/ 921224 w 1535373"/>
                <a:gd name="connsiteY12" fmla="*/ 437322 h 901346"/>
                <a:gd name="connsiteX13" fmla="*/ 777922 w 1535373"/>
                <a:gd name="connsiteY13" fmla="*/ 375907 h 901346"/>
                <a:gd name="connsiteX14" fmla="*/ 812042 w 1535373"/>
                <a:gd name="connsiteY14" fmla="*/ 191663 h 901346"/>
                <a:gd name="connsiteX0" fmla="*/ 812042 w 1535373"/>
                <a:gd name="connsiteY0" fmla="*/ 204349 h 914032"/>
                <a:gd name="connsiteX1" fmla="*/ 208099 w 1535373"/>
                <a:gd name="connsiteY1" fmla="*/ 12686 h 914032"/>
                <a:gd name="connsiteX2" fmla="*/ 143301 w 1535373"/>
                <a:gd name="connsiteY2" fmla="*/ 286235 h 914032"/>
                <a:gd name="connsiteX3" fmla="*/ 0 w 1535373"/>
                <a:gd name="connsiteY3" fmla="*/ 470480 h 914032"/>
                <a:gd name="connsiteX4" fmla="*/ 600501 w 1535373"/>
                <a:gd name="connsiteY4" fmla="*/ 757083 h 914032"/>
                <a:gd name="connsiteX5" fmla="*/ 709684 w 1535373"/>
                <a:gd name="connsiteY5" fmla="*/ 647901 h 914032"/>
                <a:gd name="connsiteX6" fmla="*/ 887104 w 1535373"/>
                <a:gd name="connsiteY6" fmla="*/ 695668 h 914032"/>
                <a:gd name="connsiteX7" fmla="*/ 1201003 w 1535373"/>
                <a:gd name="connsiteY7" fmla="*/ 914032 h 914032"/>
                <a:gd name="connsiteX8" fmla="*/ 1535373 w 1535373"/>
                <a:gd name="connsiteY8" fmla="*/ 818498 h 914032"/>
                <a:gd name="connsiteX9" fmla="*/ 1201003 w 1535373"/>
                <a:gd name="connsiteY9" fmla="*/ 682020 h 914032"/>
                <a:gd name="connsiteX10" fmla="*/ 1262418 w 1535373"/>
                <a:gd name="connsiteY10" fmla="*/ 450008 h 914032"/>
                <a:gd name="connsiteX11" fmla="*/ 996287 w 1535373"/>
                <a:gd name="connsiteY11" fmla="*/ 340826 h 914032"/>
                <a:gd name="connsiteX12" fmla="*/ 921224 w 1535373"/>
                <a:gd name="connsiteY12" fmla="*/ 450008 h 914032"/>
                <a:gd name="connsiteX13" fmla="*/ 777922 w 1535373"/>
                <a:gd name="connsiteY13" fmla="*/ 388593 h 914032"/>
                <a:gd name="connsiteX14" fmla="*/ 812042 w 1535373"/>
                <a:gd name="connsiteY14" fmla="*/ 204349 h 914032"/>
                <a:gd name="connsiteX0" fmla="*/ 812042 w 1535373"/>
                <a:gd name="connsiteY0" fmla="*/ 204349 h 914032"/>
                <a:gd name="connsiteX1" fmla="*/ 208099 w 1535373"/>
                <a:gd name="connsiteY1" fmla="*/ 12686 h 914032"/>
                <a:gd name="connsiteX2" fmla="*/ 143301 w 1535373"/>
                <a:gd name="connsiteY2" fmla="*/ 286235 h 914032"/>
                <a:gd name="connsiteX3" fmla="*/ 0 w 1535373"/>
                <a:gd name="connsiteY3" fmla="*/ 470480 h 914032"/>
                <a:gd name="connsiteX4" fmla="*/ 600501 w 1535373"/>
                <a:gd name="connsiteY4" fmla="*/ 757083 h 914032"/>
                <a:gd name="connsiteX5" fmla="*/ 709684 w 1535373"/>
                <a:gd name="connsiteY5" fmla="*/ 647901 h 914032"/>
                <a:gd name="connsiteX6" fmla="*/ 887104 w 1535373"/>
                <a:gd name="connsiteY6" fmla="*/ 695668 h 914032"/>
                <a:gd name="connsiteX7" fmla="*/ 1201003 w 1535373"/>
                <a:gd name="connsiteY7" fmla="*/ 914032 h 914032"/>
                <a:gd name="connsiteX8" fmla="*/ 1535373 w 1535373"/>
                <a:gd name="connsiteY8" fmla="*/ 818498 h 914032"/>
                <a:gd name="connsiteX9" fmla="*/ 1201003 w 1535373"/>
                <a:gd name="connsiteY9" fmla="*/ 682020 h 914032"/>
                <a:gd name="connsiteX10" fmla="*/ 1262418 w 1535373"/>
                <a:gd name="connsiteY10" fmla="*/ 450008 h 914032"/>
                <a:gd name="connsiteX11" fmla="*/ 996287 w 1535373"/>
                <a:gd name="connsiteY11" fmla="*/ 340826 h 914032"/>
                <a:gd name="connsiteX12" fmla="*/ 921224 w 1535373"/>
                <a:gd name="connsiteY12" fmla="*/ 450008 h 914032"/>
                <a:gd name="connsiteX13" fmla="*/ 777922 w 1535373"/>
                <a:gd name="connsiteY13" fmla="*/ 388593 h 914032"/>
                <a:gd name="connsiteX14" fmla="*/ 812042 w 1535373"/>
                <a:gd name="connsiteY14" fmla="*/ 204349 h 914032"/>
                <a:gd name="connsiteX0" fmla="*/ 812042 w 1535373"/>
                <a:gd name="connsiteY0" fmla="*/ 204349 h 914032"/>
                <a:gd name="connsiteX1" fmla="*/ 208099 w 1535373"/>
                <a:gd name="connsiteY1" fmla="*/ 12686 h 914032"/>
                <a:gd name="connsiteX2" fmla="*/ 159203 w 1535373"/>
                <a:gd name="connsiteY2" fmla="*/ 306113 h 914032"/>
                <a:gd name="connsiteX3" fmla="*/ 0 w 1535373"/>
                <a:gd name="connsiteY3" fmla="*/ 470480 h 914032"/>
                <a:gd name="connsiteX4" fmla="*/ 600501 w 1535373"/>
                <a:gd name="connsiteY4" fmla="*/ 757083 h 914032"/>
                <a:gd name="connsiteX5" fmla="*/ 709684 w 1535373"/>
                <a:gd name="connsiteY5" fmla="*/ 647901 h 914032"/>
                <a:gd name="connsiteX6" fmla="*/ 887104 w 1535373"/>
                <a:gd name="connsiteY6" fmla="*/ 695668 h 914032"/>
                <a:gd name="connsiteX7" fmla="*/ 1201003 w 1535373"/>
                <a:gd name="connsiteY7" fmla="*/ 914032 h 914032"/>
                <a:gd name="connsiteX8" fmla="*/ 1535373 w 1535373"/>
                <a:gd name="connsiteY8" fmla="*/ 818498 h 914032"/>
                <a:gd name="connsiteX9" fmla="*/ 1201003 w 1535373"/>
                <a:gd name="connsiteY9" fmla="*/ 682020 h 914032"/>
                <a:gd name="connsiteX10" fmla="*/ 1262418 w 1535373"/>
                <a:gd name="connsiteY10" fmla="*/ 450008 h 914032"/>
                <a:gd name="connsiteX11" fmla="*/ 996287 w 1535373"/>
                <a:gd name="connsiteY11" fmla="*/ 340826 h 914032"/>
                <a:gd name="connsiteX12" fmla="*/ 921224 w 1535373"/>
                <a:gd name="connsiteY12" fmla="*/ 450008 h 914032"/>
                <a:gd name="connsiteX13" fmla="*/ 777922 w 1535373"/>
                <a:gd name="connsiteY13" fmla="*/ 388593 h 914032"/>
                <a:gd name="connsiteX14" fmla="*/ 812042 w 1535373"/>
                <a:gd name="connsiteY14" fmla="*/ 204349 h 914032"/>
                <a:gd name="connsiteX0" fmla="*/ 788188 w 1511519"/>
                <a:gd name="connsiteY0" fmla="*/ 204349 h 914032"/>
                <a:gd name="connsiteX1" fmla="*/ 184245 w 1511519"/>
                <a:gd name="connsiteY1" fmla="*/ 12686 h 914032"/>
                <a:gd name="connsiteX2" fmla="*/ 135349 w 1511519"/>
                <a:gd name="connsiteY2" fmla="*/ 306113 h 914032"/>
                <a:gd name="connsiteX3" fmla="*/ 0 w 1511519"/>
                <a:gd name="connsiteY3" fmla="*/ 518188 h 914032"/>
                <a:gd name="connsiteX4" fmla="*/ 576647 w 1511519"/>
                <a:gd name="connsiteY4" fmla="*/ 757083 h 914032"/>
                <a:gd name="connsiteX5" fmla="*/ 685830 w 1511519"/>
                <a:gd name="connsiteY5" fmla="*/ 647901 h 914032"/>
                <a:gd name="connsiteX6" fmla="*/ 863250 w 1511519"/>
                <a:gd name="connsiteY6" fmla="*/ 695668 h 914032"/>
                <a:gd name="connsiteX7" fmla="*/ 1177149 w 1511519"/>
                <a:gd name="connsiteY7" fmla="*/ 914032 h 914032"/>
                <a:gd name="connsiteX8" fmla="*/ 1511519 w 1511519"/>
                <a:gd name="connsiteY8" fmla="*/ 818498 h 914032"/>
                <a:gd name="connsiteX9" fmla="*/ 1177149 w 1511519"/>
                <a:gd name="connsiteY9" fmla="*/ 682020 h 914032"/>
                <a:gd name="connsiteX10" fmla="*/ 1238564 w 1511519"/>
                <a:gd name="connsiteY10" fmla="*/ 450008 h 914032"/>
                <a:gd name="connsiteX11" fmla="*/ 972433 w 1511519"/>
                <a:gd name="connsiteY11" fmla="*/ 340826 h 914032"/>
                <a:gd name="connsiteX12" fmla="*/ 897370 w 1511519"/>
                <a:gd name="connsiteY12" fmla="*/ 450008 h 914032"/>
                <a:gd name="connsiteX13" fmla="*/ 754068 w 1511519"/>
                <a:gd name="connsiteY13" fmla="*/ 388593 h 914032"/>
                <a:gd name="connsiteX14" fmla="*/ 788188 w 1511519"/>
                <a:gd name="connsiteY14" fmla="*/ 204349 h 914032"/>
                <a:gd name="connsiteX0" fmla="*/ 802902 w 1526233"/>
                <a:gd name="connsiteY0" fmla="*/ 204349 h 914032"/>
                <a:gd name="connsiteX1" fmla="*/ 198959 w 1526233"/>
                <a:gd name="connsiteY1" fmla="*/ 12686 h 914032"/>
                <a:gd name="connsiteX2" fmla="*/ 150063 w 1526233"/>
                <a:gd name="connsiteY2" fmla="*/ 306113 h 914032"/>
                <a:gd name="connsiteX3" fmla="*/ 14714 w 1526233"/>
                <a:gd name="connsiteY3" fmla="*/ 518188 h 914032"/>
                <a:gd name="connsiteX4" fmla="*/ 591361 w 1526233"/>
                <a:gd name="connsiteY4" fmla="*/ 757083 h 914032"/>
                <a:gd name="connsiteX5" fmla="*/ 700544 w 1526233"/>
                <a:gd name="connsiteY5" fmla="*/ 647901 h 914032"/>
                <a:gd name="connsiteX6" fmla="*/ 877964 w 1526233"/>
                <a:gd name="connsiteY6" fmla="*/ 695668 h 914032"/>
                <a:gd name="connsiteX7" fmla="*/ 1191863 w 1526233"/>
                <a:gd name="connsiteY7" fmla="*/ 914032 h 914032"/>
                <a:gd name="connsiteX8" fmla="*/ 1526233 w 1526233"/>
                <a:gd name="connsiteY8" fmla="*/ 818498 h 914032"/>
                <a:gd name="connsiteX9" fmla="*/ 1191863 w 1526233"/>
                <a:gd name="connsiteY9" fmla="*/ 682020 h 914032"/>
                <a:gd name="connsiteX10" fmla="*/ 1253278 w 1526233"/>
                <a:gd name="connsiteY10" fmla="*/ 450008 h 914032"/>
                <a:gd name="connsiteX11" fmla="*/ 987147 w 1526233"/>
                <a:gd name="connsiteY11" fmla="*/ 340826 h 914032"/>
                <a:gd name="connsiteX12" fmla="*/ 912084 w 1526233"/>
                <a:gd name="connsiteY12" fmla="*/ 450008 h 914032"/>
                <a:gd name="connsiteX13" fmla="*/ 768782 w 1526233"/>
                <a:gd name="connsiteY13" fmla="*/ 388593 h 914032"/>
                <a:gd name="connsiteX14" fmla="*/ 802902 w 1526233"/>
                <a:gd name="connsiteY14" fmla="*/ 204349 h 914032"/>
                <a:gd name="connsiteX0" fmla="*/ 802902 w 1526233"/>
                <a:gd name="connsiteY0" fmla="*/ 204349 h 914032"/>
                <a:gd name="connsiteX1" fmla="*/ 198959 w 1526233"/>
                <a:gd name="connsiteY1" fmla="*/ 12686 h 914032"/>
                <a:gd name="connsiteX2" fmla="*/ 150063 w 1526233"/>
                <a:gd name="connsiteY2" fmla="*/ 306113 h 914032"/>
                <a:gd name="connsiteX3" fmla="*/ 14714 w 1526233"/>
                <a:gd name="connsiteY3" fmla="*/ 518188 h 914032"/>
                <a:gd name="connsiteX4" fmla="*/ 591361 w 1526233"/>
                <a:gd name="connsiteY4" fmla="*/ 757083 h 914032"/>
                <a:gd name="connsiteX5" fmla="*/ 700544 w 1526233"/>
                <a:gd name="connsiteY5" fmla="*/ 647901 h 914032"/>
                <a:gd name="connsiteX6" fmla="*/ 877964 w 1526233"/>
                <a:gd name="connsiteY6" fmla="*/ 695668 h 914032"/>
                <a:gd name="connsiteX7" fmla="*/ 1191863 w 1526233"/>
                <a:gd name="connsiteY7" fmla="*/ 914032 h 914032"/>
                <a:gd name="connsiteX8" fmla="*/ 1526233 w 1526233"/>
                <a:gd name="connsiteY8" fmla="*/ 818498 h 914032"/>
                <a:gd name="connsiteX9" fmla="*/ 1191863 w 1526233"/>
                <a:gd name="connsiteY9" fmla="*/ 682020 h 914032"/>
                <a:gd name="connsiteX10" fmla="*/ 1253278 w 1526233"/>
                <a:gd name="connsiteY10" fmla="*/ 450008 h 914032"/>
                <a:gd name="connsiteX11" fmla="*/ 987147 w 1526233"/>
                <a:gd name="connsiteY11" fmla="*/ 340826 h 914032"/>
                <a:gd name="connsiteX12" fmla="*/ 912084 w 1526233"/>
                <a:gd name="connsiteY12" fmla="*/ 450008 h 914032"/>
                <a:gd name="connsiteX13" fmla="*/ 768782 w 1526233"/>
                <a:gd name="connsiteY13" fmla="*/ 388593 h 914032"/>
                <a:gd name="connsiteX14" fmla="*/ 802902 w 1526233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588668 w 1523540"/>
                <a:gd name="connsiteY4" fmla="*/ 757083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52279 w 1523540"/>
                <a:gd name="connsiteY4" fmla="*/ 757083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52279 w 1523540"/>
                <a:gd name="connsiteY4" fmla="*/ 757083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52279 w 1523540"/>
                <a:gd name="connsiteY4" fmla="*/ 757083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705803 w 1523540"/>
                <a:gd name="connsiteY5" fmla="*/ 624047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705803 w 1523540"/>
                <a:gd name="connsiteY5" fmla="*/ 624047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705803 w 1523540"/>
                <a:gd name="connsiteY5" fmla="*/ 624047 h 914032"/>
                <a:gd name="connsiteX6" fmla="*/ 859369 w 1523540"/>
                <a:gd name="connsiteY6" fmla="*/ 679765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705803 w 1523540"/>
                <a:gd name="connsiteY5" fmla="*/ 624047 h 914032"/>
                <a:gd name="connsiteX6" fmla="*/ 859369 w 1523540"/>
                <a:gd name="connsiteY6" fmla="*/ 679765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705803 w 1523540"/>
                <a:gd name="connsiteY5" fmla="*/ 624047 h 914032"/>
                <a:gd name="connsiteX6" fmla="*/ 859369 w 1523540"/>
                <a:gd name="connsiteY6" fmla="*/ 679765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82628"/>
                <a:gd name="connsiteX1" fmla="*/ 196266 w 1523540"/>
                <a:gd name="connsiteY1" fmla="*/ 12686 h 982628"/>
                <a:gd name="connsiteX2" fmla="*/ 147370 w 1523540"/>
                <a:gd name="connsiteY2" fmla="*/ 306113 h 982628"/>
                <a:gd name="connsiteX3" fmla="*/ 12021 w 1523540"/>
                <a:gd name="connsiteY3" fmla="*/ 518188 h 982628"/>
                <a:gd name="connsiteX4" fmla="*/ 636377 w 1523540"/>
                <a:gd name="connsiteY4" fmla="*/ 741181 h 982628"/>
                <a:gd name="connsiteX5" fmla="*/ 705803 w 1523540"/>
                <a:gd name="connsiteY5" fmla="*/ 624047 h 982628"/>
                <a:gd name="connsiteX6" fmla="*/ 859369 w 1523540"/>
                <a:gd name="connsiteY6" fmla="*/ 679765 h 982628"/>
                <a:gd name="connsiteX7" fmla="*/ 1189170 w 1523540"/>
                <a:gd name="connsiteY7" fmla="*/ 914032 h 982628"/>
                <a:gd name="connsiteX8" fmla="*/ 1523540 w 1523540"/>
                <a:gd name="connsiteY8" fmla="*/ 818498 h 982628"/>
                <a:gd name="connsiteX9" fmla="*/ 1189170 w 1523540"/>
                <a:gd name="connsiteY9" fmla="*/ 682020 h 982628"/>
                <a:gd name="connsiteX10" fmla="*/ 1250585 w 1523540"/>
                <a:gd name="connsiteY10" fmla="*/ 450008 h 982628"/>
                <a:gd name="connsiteX11" fmla="*/ 984454 w 1523540"/>
                <a:gd name="connsiteY11" fmla="*/ 340826 h 982628"/>
                <a:gd name="connsiteX12" fmla="*/ 909391 w 1523540"/>
                <a:gd name="connsiteY12" fmla="*/ 450008 h 982628"/>
                <a:gd name="connsiteX13" fmla="*/ 766089 w 1523540"/>
                <a:gd name="connsiteY13" fmla="*/ 388593 h 982628"/>
                <a:gd name="connsiteX14" fmla="*/ 800209 w 1523540"/>
                <a:gd name="connsiteY14" fmla="*/ 204349 h 982628"/>
                <a:gd name="connsiteX0" fmla="*/ 800209 w 1554538"/>
                <a:gd name="connsiteY0" fmla="*/ 204349 h 982009"/>
                <a:gd name="connsiteX1" fmla="*/ 196266 w 1554538"/>
                <a:gd name="connsiteY1" fmla="*/ 12686 h 982009"/>
                <a:gd name="connsiteX2" fmla="*/ 147370 w 1554538"/>
                <a:gd name="connsiteY2" fmla="*/ 306113 h 982009"/>
                <a:gd name="connsiteX3" fmla="*/ 12021 w 1554538"/>
                <a:gd name="connsiteY3" fmla="*/ 518188 h 982009"/>
                <a:gd name="connsiteX4" fmla="*/ 636377 w 1554538"/>
                <a:gd name="connsiteY4" fmla="*/ 741181 h 982009"/>
                <a:gd name="connsiteX5" fmla="*/ 705803 w 1554538"/>
                <a:gd name="connsiteY5" fmla="*/ 624047 h 982009"/>
                <a:gd name="connsiteX6" fmla="*/ 859369 w 1554538"/>
                <a:gd name="connsiteY6" fmla="*/ 679765 h 982009"/>
                <a:gd name="connsiteX7" fmla="*/ 1189170 w 1554538"/>
                <a:gd name="connsiteY7" fmla="*/ 914032 h 982009"/>
                <a:gd name="connsiteX8" fmla="*/ 1523540 w 1554538"/>
                <a:gd name="connsiteY8" fmla="*/ 818498 h 982009"/>
                <a:gd name="connsiteX9" fmla="*/ 1189170 w 1554538"/>
                <a:gd name="connsiteY9" fmla="*/ 682020 h 982009"/>
                <a:gd name="connsiteX10" fmla="*/ 1250585 w 1554538"/>
                <a:gd name="connsiteY10" fmla="*/ 450008 h 982009"/>
                <a:gd name="connsiteX11" fmla="*/ 984454 w 1554538"/>
                <a:gd name="connsiteY11" fmla="*/ 340826 h 982009"/>
                <a:gd name="connsiteX12" fmla="*/ 909391 w 1554538"/>
                <a:gd name="connsiteY12" fmla="*/ 450008 h 982009"/>
                <a:gd name="connsiteX13" fmla="*/ 766089 w 1554538"/>
                <a:gd name="connsiteY13" fmla="*/ 388593 h 982009"/>
                <a:gd name="connsiteX14" fmla="*/ 800209 w 1554538"/>
                <a:gd name="connsiteY14" fmla="*/ 204349 h 982009"/>
                <a:gd name="connsiteX0" fmla="*/ 800209 w 1554538"/>
                <a:gd name="connsiteY0" fmla="*/ 204349 h 982009"/>
                <a:gd name="connsiteX1" fmla="*/ 196266 w 1554538"/>
                <a:gd name="connsiteY1" fmla="*/ 12686 h 982009"/>
                <a:gd name="connsiteX2" fmla="*/ 147370 w 1554538"/>
                <a:gd name="connsiteY2" fmla="*/ 306113 h 982009"/>
                <a:gd name="connsiteX3" fmla="*/ 12021 w 1554538"/>
                <a:gd name="connsiteY3" fmla="*/ 518188 h 982009"/>
                <a:gd name="connsiteX4" fmla="*/ 636377 w 1554538"/>
                <a:gd name="connsiteY4" fmla="*/ 741181 h 982009"/>
                <a:gd name="connsiteX5" fmla="*/ 705803 w 1554538"/>
                <a:gd name="connsiteY5" fmla="*/ 624047 h 982009"/>
                <a:gd name="connsiteX6" fmla="*/ 859369 w 1554538"/>
                <a:gd name="connsiteY6" fmla="*/ 679765 h 982009"/>
                <a:gd name="connsiteX7" fmla="*/ 1189170 w 1554538"/>
                <a:gd name="connsiteY7" fmla="*/ 914032 h 982009"/>
                <a:gd name="connsiteX8" fmla="*/ 1523540 w 1554538"/>
                <a:gd name="connsiteY8" fmla="*/ 818498 h 982009"/>
                <a:gd name="connsiteX9" fmla="*/ 1189170 w 1554538"/>
                <a:gd name="connsiteY9" fmla="*/ 682020 h 982009"/>
                <a:gd name="connsiteX10" fmla="*/ 1250585 w 1554538"/>
                <a:gd name="connsiteY10" fmla="*/ 450008 h 982009"/>
                <a:gd name="connsiteX11" fmla="*/ 984454 w 1554538"/>
                <a:gd name="connsiteY11" fmla="*/ 340826 h 982009"/>
                <a:gd name="connsiteX12" fmla="*/ 909391 w 1554538"/>
                <a:gd name="connsiteY12" fmla="*/ 450008 h 982009"/>
                <a:gd name="connsiteX13" fmla="*/ 766089 w 1554538"/>
                <a:gd name="connsiteY13" fmla="*/ 388593 h 982009"/>
                <a:gd name="connsiteX14" fmla="*/ 800209 w 1554538"/>
                <a:gd name="connsiteY14" fmla="*/ 204349 h 982009"/>
                <a:gd name="connsiteX0" fmla="*/ 800209 w 1554538"/>
                <a:gd name="connsiteY0" fmla="*/ 204349 h 982009"/>
                <a:gd name="connsiteX1" fmla="*/ 196266 w 1554538"/>
                <a:gd name="connsiteY1" fmla="*/ 12686 h 982009"/>
                <a:gd name="connsiteX2" fmla="*/ 147370 w 1554538"/>
                <a:gd name="connsiteY2" fmla="*/ 306113 h 982009"/>
                <a:gd name="connsiteX3" fmla="*/ 12021 w 1554538"/>
                <a:gd name="connsiteY3" fmla="*/ 518188 h 982009"/>
                <a:gd name="connsiteX4" fmla="*/ 636377 w 1554538"/>
                <a:gd name="connsiteY4" fmla="*/ 741181 h 982009"/>
                <a:gd name="connsiteX5" fmla="*/ 705803 w 1554538"/>
                <a:gd name="connsiteY5" fmla="*/ 624047 h 982009"/>
                <a:gd name="connsiteX6" fmla="*/ 859369 w 1554538"/>
                <a:gd name="connsiteY6" fmla="*/ 679765 h 982009"/>
                <a:gd name="connsiteX7" fmla="*/ 1189170 w 1554538"/>
                <a:gd name="connsiteY7" fmla="*/ 914032 h 982009"/>
                <a:gd name="connsiteX8" fmla="*/ 1523540 w 1554538"/>
                <a:gd name="connsiteY8" fmla="*/ 818498 h 982009"/>
                <a:gd name="connsiteX9" fmla="*/ 1173267 w 1554538"/>
                <a:gd name="connsiteY9" fmla="*/ 634312 h 982009"/>
                <a:gd name="connsiteX10" fmla="*/ 1250585 w 1554538"/>
                <a:gd name="connsiteY10" fmla="*/ 450008 h 982009"/>
                <a:gd name="connsiteX11" fmla="*/ 984454 w 1554538"/>
                <a:gd name="connsiteY11" fmla="*/ 340826 h 982009"/>
                <a:gd name="connsiteX12" fmla="*/ 909391 w 1554538"/>
                <a:gd name="connsiteY12" fmla="*/ 450008 h 982009"/>
                <a:gd name="connsiteX13" fmla="*/ 766089 w 1554538"/>
                <a:gd name="connsiteY13" fmla="*/ 388593 h 982009"/>
                <a:gd name="connsiteX14" fmla="*/ 800209 w 1554538"/>
                <a:gd name="connsiteY14" fmla="*/ 204349 h 982009"/>
                <a:gd name="connsiteX0" fmla="*/ 800209 w 1554538"/>
                <a:gd name="connsiteY0" fmla="*/ 204349 h 982009"/>
                <a:gd name="connsiteX1" fmla="*/ 196266 w 1554538"/>
                <a:gd name="connsiteY1" fmla="*/ 12686 h 982009"/>
                <a:gd name="connsiteX2" fmla="*/ 147370 w 1554538"/>
                <a:gd name="connsiteY2" fmla="*/ 306113 h 982009"/>
                <a:gd name="connsiteX3" fmla="*/ 12021 w 1554538"/>
                <a:gd name="connsiteY3" fmla="*/ 518188 h 982009"/>
                <a:gd name="connsiteX4" fmla="*/ 636377 w 1554538"/>
                <a:gd name="connsiteY4" fmla="*/ 741181 h 982009"/>
                <a:gd name="connsiteX5" fmla="*/ 705803 w 1554538"/>
                <a:gd name="connsiteY5" fmla="*/ 624047 h 982009"/>
                <a:gd name="connsiteX6" fmla="*/ 859369 w 1554538"/>
                <a:gd name="connsiteY6" fmla="*/ 679765 h 982009"/>
                <a:gd name="connsiteX7" fmla="*/ 1189170 w 1554538"/>
                <a:gd name="connsiteY7" fmla="*/ 914032 h 982009"/>
                <a:gd name="connsiteX8" fmla="*/ 1523540 w 1554538"/>
                <a:gd name="connsiteY8" fmla="*/ 818498 h 982009"/>
                <a:gd name="connsiteX9" fmla="*/ 1173267 w 1554538"/>
                <a:gd name="connsiteY9" fmla="*/ 634312 h 982009"/>
                <a:gd name="connsiteX10" fmla="*/ 1250585 w 1554538"/>
                <a:gd name="connsiteY10" fmla="*/ 450008 h 982009"/>
                <a:gd name="connsiteX11" fmla="*/ 984454 w 1554538"/>
                <a:gd name="connsiteY11" fmla="*/ 340826 h 982009"/>
                <a:gd name="connsiteX12" fmla="*/ 909391 w 1554538"/>
                <a:gd name="connsiteY12" fmla="*/ 450008 h 982009"/>
                <a:gd name="connsiteX13" fmla="*/ 766089 w 1554538"/>
                <a:gd name="connsiteY13" fmla="*/ 388593 h 982009"/>
                <a:gd name="connsiteX14" fmla="*/ 800209 w 1554538"/>
                <a:gd name="connsiteY14" fmla="*/ 204349 h 982009"/>
                <a:gd name="connsiteX0" fmla="*/ 800209 w 1542543"/>
                <a:gd name="connsiteY0" fmla="*/ 204349 h 976908"/>
                <a:gd name="connsiteX1" fmla="*/ 196266 w 1542543"/>
                <a:gd name="connsiteY1" fmla="*/ 12686 h 976908"/>
                <a:gd name="connsiteX2" fmla="*/ 147370 w 1542543"/>
                <a:gd name="connsiteY2" fmla="*/ 306113 h 976908"/>
                <a:gd name="connsiteX3" fmla="*/ 12021 w 1542543"/>
                <a:gd name="connsiteY3" fmla="*/ 518188 h 976908"/>
                <a:gd name="connsiteX4" fmla="*/ 636377 w 1542543"/>
                <a:gd name="connsiteY4" fmla="*/ 741181 h 976908"/>
                <a:gd name="connsiteX5" fmla="*/ 705803 w 1542543"/>
                <a:gd name="connsiteY5" fmla="*/ 624047 h 976908"/>
                <a:gd name="connsiteX6" fmla="*/ 859369 w 1542543"/>
                <a:gd name="connsiteY6" fmla="*/ 679765 h 976908"/>
                <a:gd name="connsiteX7" fmla="*/ 1189170 w 1542543"/>
                <a:gd name="connsiteY7" fmla="*/ 914032 h 976908"/>
                <a:gd name="connsiteX8" fmla="*/ 1507637 w 1542543"/>
                <a:gd name="connsiteY8" fmla="*/ 786693 h 976908"/>
                <a:gd name="connsiteX9" fmla="*/ 1173267 w 1542543"/>
                <a:gd name="connsiteY9" fmla="*/ 634312 h 976908"/>
                <a:gd name="connsiteX10" fmla="*/ 1250585 w 1542543"/>
                <a:gd name="connsiteY10" fmla="*/ 450008 h 976908"/>
                <a:gd name="connsiteX11" fmla="*/ 984454 w 1542543"/>
                <a:gd name="connsiteY11" fmla="*/ 340826 h 976908"/>
                <a:gd name="connsiteX12" fmla="*/ 909391 w 1542543"/>
                <a:gd name="connsiteY12" fmla="*/ 450008 h 976908"/>
                <a:gd name="connsiteX13" fmla="*/ 766089 w 1542543"/>
                <a:gd name="connsiteY13" fmla="*/ 388593 h 976908"/>
                <a:gd name="connsiteX14" fmla="*/ 800209 w 1542543"/>
                <a:gd name="connsiteY14" fmla="*/ 204349 h 976908"/>
                <a:gd name="connsiteX0" fmla="*/ 800209 w 1542543"/>
                <a:gd name="connsiteY0" fmla="*/ 204349 h 976908"/>
                <a:gd name="connsiteX1" fmla="*/ 196266 w 1542543"/>
                <a:gd name="connsiteY1" fmla="*/ 12686 h 976908"/>
                <a:gd name="connsiteX2" fmla="*/ 147370 w 1542543"/>
                <a:gd name="connsiteY2" fmla="*/ 306113 h 976908"/>
                <a:gd name="connsiteX3" fmla="*/ 12021 w 1542543"/>
                <a:gd name="connsiteY3" fmla="*/ 518188 h 976908"/>
                <a:gd name="connsiteX4" fmla="*/ 636377 w 1542543"/>
                <a:gd name="connsiteY4" fmla="*/ 741181 h 976908"/>
                <a:gd name="connsiteX5" fmla="*/ 705803 w 1542543"/>
                <a:gd name="connsiteY5" fmla="*/ 624047 h 976908"/>
                <a:gd name="connsiteX6" fmla="*/ 859369 w 1542543"/>
                <a:gd name="connsiteY6" fmla="*/ 679765 h 976908"/>
                <a:gd name="connsiteX7" fmla="*/ 1189170 w 1542543"/>
                <a:gd name="connsiteY7" fmla="*/ 914032 h 976908"/>
                <a:gd name="connsiteX8" fmla="*/ 1507637 w 1542543"/>
                <a:gd name="connsiteY8" fmla="*/ 786693 h 976908"/>
                <a:gd name="connsiteX9" fmla="*/ 1173267 w 1542543"/>
                <a:gd name="connsiteY9" fmla="*/ 634312 h 976908"/>
                <a:gd name="connsiteX10" fmla="*/ 1250585 w 1542543"/>
                <a:gd name="connsiteY10" fmla="*/ 450008 h 976908"/>
                <a:gd name="connsiteX11" fmla="*/ 984454 w 1542543"/>
                <a:gd name="connsiteY11" fmla="*/ 340826 h 976908"/>
                <a:gd name="connsiteX12" fmla="*/ 909391 w 1542543"/>
                <a:gd name="connsiteY12" fmla="*/ 450008 h 976908"/>
                <a:gd name="connsiteX13" fmla="*/ 766089 w 1542543"/>
                <a:gd name="connsiteY13" fmla="*/ 388593 h 976908"/>
                <a:gd name="connsiteX14" fmla="*/ 800209 w 1542543"/>
                <a:gd name="connsiteY14" fmla="*/ 204349 h 976908"/>
                <a:gd name="connsiteX0" fmla="*/ 800209 w 1522966"/>
                <a:gd name="connsiteY0" fmla="*/ 204349 h 975249"/>
                <a:gd name="connsiteX1" fmla="*/ 196266 w 1522966"/>
                <a:gd name="connsiteY1" fmla="*/ 12686 h 975249"/>
                <a:gd name="connsiteX2" fmla="*/ 147370 w 1522966"/>
                <a:gd name="connsiteY2" fmla="*/ 306113 h 975249"/>
                <a:gd name="connsiteX3" fmla="*/ 12021 w 1522966"/>
                <a:gd name="connsiteY3" fmla="*/ 518188 h 975249"/>
                <a:gd name="connsiteX4" fmla="*/ 636377 w 1522966"/>
                <a:gd name="connsiteY4" fmla="*/ 741181 h 975249"/>
                <a:gd name="connsiteX5" fmla="*/ 705803 w 1522966"/>
                <a:gd name="connsiteY5" fmla="*/ 624047 h 975249"/>
                <a:gd name="connsiteX6" fmla="*/ 859369 w 1522966"/>
                <a:gd name="connsiteY6" fmla="*/ 679765 h 975249"/>
                <a:gd name="connsiteX7" fmla="*/ 1189170 w 1522966"/>
                <a:gd name="connsiteY7" fmla="*/ 914032 h 975249"/>
                <a:gd name="connsiteX8" fmla="*/ 1507637 w 1522966"/>
                <a:gd name="connsiteY8" fmla="*/ 786693 h 975249"/>
                <a:gd name="connsiteX9" fmla="*/ 1173267 w 1522966"/>
                <a:gd name="connsiteY9" fmla="*/ 634312 h 975249"/>
                <a:gd name="connsiteX10" fmla="*/ 1250585 w 1522966"/>
                <a:gd name="connsiteY10" fmla="*/ 450008 h 975249"/>
                <a:gd name="connsiteX11" fmla="*/ 984454 w 1522966"/>
                <a:gd name="connsiteY11" fmla="*/ 340826 h 975249"/>
                <a:gd name="connsiteX12" fmla="*/ 909391 w 1522966"/>
                <a:gd name="connsiteY12" fmla="*/ 450008 h 975249"/>
                <a:gd name="connsiteX13" fmla="*/ 766089 w 1522966"/>
                <a:gd name="connsiteY13" fmla="*/ 388593 h 975249"/>
                <a:gd name="connsiteX14" fmla="*/ 800209 w 1522966"/>
                <a:gd name="connsiteY14" fmla="*/ 204349 h 975249"/>
                <a:gd name="connsiteX0" fmla="*/ 800209 w 1538655"/>
                <a:gd name="connsiteY0" fmla="*/ 204349 h 976321"/>
                <a:gd name="connsiteX1" fmla="*/ 196266 w 1538655"/>
                <a:gd name="connsiteY1" fmla="*/ 12686 h 976321"/>
                <a:gd name="connsiteX2" fmla="*/ 147370 w 1538655"/>
                <a:gd name="connsiteY2" fmla="*/ 306113 h 976321"/>
                <a:gd name="connsiteX3" fmla="*/ 12021 w 1538655"/>
                <a:gd name="connsiteY3" fmla="*/ 518188 h 976321"/>
                <a:gd name="connsiteX4" fmla="*/ 636377 w 1538655"/>
                <a:gd name="connsiteY4" fmla="*/ 741181 h 976321"/>
                <a:gd name="connsiteX5" fmla="*/ 705803 w 1538655"/>
                <a:gd name="connsiteY5" fmla="*/ 624047 h 976321"/>
                <a:gd name="connsiteX6" fmla="*/ 859369 w 1538655"/>
                <a:gd name="connsiteY6" fmla="*/ 679765 h 976321"/>
                <a:gd name="connsiteX7" fmla="*/ 1189170 w 1538655"/>
                <a:gd name="connsiteY7" fmla="*/ 914032 h 976321"/>
                <a:gd name="connsiteX8" fmla="*/ 1507637 w 1538655"/>
                <a:gd name="connsiteY8" fmla="*/ 786693 h 976321"/>
                <a:gd name="connsiteX9" fmla="*/ 1173267 w 1538655"/>
                <a:gd name="connsiteY9" fmla="*/ 634312 h 976321"/>
                <a:gd name="connsiteX10" fmla="*/ 1250585 w 1538655"/>
                <a:gd name="connsiteY10" fmla="*/ 450008 h 976321"/>
                <a:gd name="connsiteX11" fmla="*/ 984454 w 1538655"/>
                <a:gd name="connsiteY11" fmla="*/ 340826 h 976321"/>
                <a:gd name="connsiteX12" fmla="*/ 909391 w 1538655"/>
                <a:gd name="connsiteY12" fmla="*/ 450008 h 976321"/>
                <a:gd name="connsiteX13" fmla="*/ 766089 w 1538655"/>
                <a:gd name="connsiteY13" fmla="*/ 388593 h 976321"/>
                <a:gd name="connsiteX14" fmla="*/ 800209 w 1538655"/>
                <a:gd name="connsiteY14" fmla="*/ 204349 h 976321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84454 w 1556774"/>
                <a:gd name="connsiteY11" fmla="*/ 340826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84454 w 1556774"/>
                <a:gd name="connsiteY11" fmla="*/ 340826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84454 w 1556774"/>
                <a:gd name="connsiteY11" fmla="*/ 340826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84454 w 1556774"/>
                <a:gd name="connsiteY11" fmla="*/ 340826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38081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38081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38081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27868"/>
                <a:gd name="connsiteY0" fmla="*/ 204349 h 975126"/>
                <a:gd name="connsiteX1" fmla="*/ 196266 w 1527868"/>
                <a:gd name="connsiteY1" fmla="*/ 12686 h 975126"/>
                <a:gd name="connsiteX2" fmla="*/ 147370 w 1527868"/>
                <a:gd name="connsiteY2" fmla="*/ 306113 h 975126"/>
                <a:gd name="connsiteX3" fmla="*/ 12021 w 1527868"/>
                <a:gd name="connsiteY3" fmla="*/ 518188 h 975126"/>
                <a:gd name="connsiteX4" fmla="*/ 636377 w 1527868"/>
                <a:gd name="connsiteY4" fmla="*/ 741181 h 975126"/>
                <a:gd name="connsiteX5" fmla="*/ 705803 w 1527868"/>
                <a:gd name="connsiteY5" fmla="*/ 624047 h 975126"/>
                <a:gd name="connsiteX6" fmla="*/ 859369 w 1527868"/>
                <a:gd name="connsiteY6" fmla="*/ 679765 h 975126"/>
                <a:gd name="connsiteX7" fmla="*/ 1189170 w 1527868"/>
                <a:gd name="connsiteY7" fmla="*/ 914032 h 975126"/>
                <a:gd name="connsiteX8" fmla="*/ 1467881 w 1527868"/>
                <a:gd name="connsiteY8" fmla="*/ 742961 h 975126"/>
                <a:gd name="connsiteX9" fmla="*/ 1173267 w 1527868"/>
                <a:gd name="connsiteY9" fmla="*/ 634312 h 975126"/>
                <a:gd name="connsiteX10" fmla="*/ 1250585 w 1527868"/>
                <a:gd name="connsiteY10" fmla="*/ 438081 h 975126"/>
                <a:gd name="connsiteX11" fmla="*/ 964576 w 1527868"/>
                <a:gd name="connsiteY11" fmla="*/ 344802 h 975126"/>
                <a:gd name="connsiteX12" fmla="*/ 909391 w 1527868"/>
                <a:gd name="connsiteY12" fmla="*/ 450008 h 975126"/>
                <a:gd name="connsiteX13" fmla="*/ 766089 w 1527868"/>
                <a:gd name="connsiteY13" fmla="*/ 388593 h 975126"/>
                <a:gd name="connsiteX14" fmla="*/ 800209 w 1527868"/>
                <a:gd name="connsiteY14" fmla="*/ 204349 h 975126"/>
                <a:gd name="connsiteX0" fmla="*/ 800209 w 1527868"/>
                <a:gd name="connsiteY0" fmla="*/ 204349 h 975126"/>
                <a:gd name="connsiteX1" fmla="*/ 196266 w 1527868"/>
                <a:gd name="connsiteY1" fmla="*/ 12686 h 975126"/>
                <a:gd name="connsiteX2" fmla="*/ 147370 w 1527868"/>
                <a:gd name="connsiteY2" fmla="*/ 306113 h 975126"/>
                <a:gd name="connsiteX3" fmla="*/ 12021 w 1527868"/>
                <a:gd name="connsiteY3" fmla="*/ 518188 h 975126"/>
                <a:gd name="connsiteX4" fmla="*/ 636377 w 1527868"/>
                <a:gd name="connsiteY4" fmla="*/ 741181 h 975126"/>
                <a:gd name="connsiteX5" fmla="*/ 705803 w 1527868"/>
                <a:gd name="connsiteY5" fmla="*/ 624047 h 975126"/>
                <a:gd name="connsiteX6" fmla="*/ 859369 w 1527868"/>
                <a:gd name="connsiteY6" fmla="*/ 679765 h 975126"/>
                <a:gd name="connsiteX7" fmla="*/ 1189170 w 1527868"/>
                <a:gd name="connsiteY7" fmla="*/ 914032 h 975126"/>
                <a:gd name="connsiteX8" fmla="*/ 1467881 w 1527868"/>
                <a:gd name="connsiteY8" fmla="*/ 742961 h 975126"/>
                <a:gd name="connsiteX9" fmla="*/ 1173267 w 1527868"/>
                <a:gd name="connsiteY9" fmla="*/ 634312 h 975126"/>
                <a:gd name="connsiteX10" fmla="*/ 1250585 w 1527868"/>
                <a:gd name="connsiteY10" fmla="*/ 438081 h 975126"/>
                <a:gd name="connsiteX11" fmla="*/ 964576 w 1527868"/>
                <a:gd name="connsiteY11" fmla="*/ 344802 h 975126"/>
                <a:gd name="connsiteX12" fmla="*/ 909391 w 1527868"/>
                <a:gd name="connsiteY12" fmla="*/ 450008 h 975126"/>
                <a:gd name="connsiteX13" fmla="*/ 766089 w 1527868"/>
                <a:gd name="connsiteY13" fmla="*/ 388593 h 975126"/>
                <a:gd name="connsiteX14" fmla="*/ 800209 w 1527868"/>
                <a:gd name="connsiteY14" fmla="*/ 204349 h 975126"/>
                <a:gd name="connsiteX0" fmla="*/ 800209 w 1499884"/>
                <a:gd name="connsiteY0" fmla="*/ 204349 h 986483"/>
                <a:gd name="connsiteX1" fmla="*/ 196266 w 1499884"/>
                <a:gd name="connsiteY1" fmla="*/ 12686 h 986483"/>
                <a:gd name="connsiteX2" fmla="*/ 147370 w 1499884"/>
                <a:gd name="connsiteY2" fmla="*/ 306113 h 986483"/>
                <a:gd name="connsiteX3" fmla="*/ 12021 w 1499884"/>
                <a:gd name="connsiteY3" fmla="*/ 518188 h 986483"/>
                <a:gd name="connsiteX4" fmla="*/ 636377 w 1499884"/>
                <a:gd name="connsiteY4" fmla="*/ 741181 h 986483"/>
                <a:gd name="connsiteX5" fmla="*/ 705803 w 1499884"/>
                <a:gd name="connsiteY5" fmla="*/ 624047 h 986483"/>
                <a:gd name="connsiteX6" fmla="*/ 859369 w 1499884"/>
                <a:gd name="connsiteY6" fmla="*/ 679765 h 986483"/>
                <a:gd name="connsiteX7" fmla="*/ 1189170 w 1499884"/>
                <a:gd name="connsiteY7" fmla="*/ 914032 h 986483"/>
                <a:gd name="connsiteX8" fmla="*/ 1467881 w 1499884"/>
                <a:gd name="connsiteY8" fmla="*/ 742961 h 986483"/>
                <a:gd name="connsiteX9" fmla="*/ 1173267 w 1499884"/>
                <a:gd name="connsiteY9" fmla="*/ 634312 h 986483"/>
                <a:gd name="connsiteX10" fmla="*/ 1250585 w 1499884"/>
                <a:gd name="connsiteY10" fmla="*/ 438081 h 986483"/>
                <a:gd name="connsiteX11" fmla="*/ 964576 w 1499884"/>
                <a:gd name="connsiteY11" fmla="*/ 344802 h 986483"/>
                <a:gd name="connsiteX12" fmla="*/ 909391 w 1499884"/>
                <a:gd name="connsiteY12" fmla="*/ 450008 h 986483"/>
                <a:gd name="connsiteX13" fmla="*/ 766089 w 1499884"/>
                <a:gd name="connsiteY13" fmla="*/ 388593 h 986483"/>
                <a:gd name="connsiteX14" fmla="*/ 800209 w 1499884"/>
                <a:gd name="connsiteY14" fmla="*/ 204349 h 986483"/>
                <a:gd name="connsiteX0" fmla="*/ 800209 w 1505435"/>
                <a:gd name="connsiteY0" fmla="*/ 204349 h 1015754"/>
                <a:gd name="connsiteX1" fmla="*/ 196266 w 1505435"/>
                <a:gd name="connsiteY1" fmla="*/ 12686 h 1015754"/>
                <a:gd name="connsiteX2" fmla="*/ 147370 w 1505435"/>
                <a:gd name="connsiteY2" fmla="*/ 306113 h 1015754"/>
                <a:gd name="connsiteX3" fmla="*/ 12021 w 1505435"/>
                <a:gd name="connsiteY3" fmla="*/ 518188 h 1015754"/>
                <a:gd name="connsiteX4" fmla="*/ 636377 w 1505435"/>
                <a:gd name="connsiteY4" fmla="*/ 741181 h 1015754"/>
                <a:gd name="connsiteX5" fmla="*/ 705803 w 1505435"/>
                <a:gd name="connsiteY5" fmla="*/ 624047 h 1015754"/>
                <a:gd name="connsiteX6" fmla="*/ 859369 w 1505435"/>
                <a:gd name="connsiteY6" fmla="*/ 679765 h 1015754"/>
                <a:gd name="connsiteX7" fmla="*/ 1189170 w 1505435"/>
                <a:gd name="connsiteY7" fmla="*/ 914032 h 1015754"/>
                <a:gd name="connsiteX8" fmla="*/ 1467881 w 1505435"/>
                <a:gd name="connsiteY8" fmla="*/ 742961 h 1015754"/>
                <a:gd name="connsiteX9" fmla="*/ 1173267 w 1505435"/>
                <a:gd name="connsiteY9" fmla="*/ 634312 h 1015754"/>
                <a:gd name="connsiteX10" fmla="*/ 1250585 w 1505435"/>
                <a:gd name="connsiteY10" fmla="*/ 438081 h 1015754"/>
                <a:gd name="connsiteX11" fmla="*/ 964576 w 1505435"/>
                <a:gd name="connsiteY11" fmla="*/ 344802 h 1015754"/>
                <a:gd name="connsiteX12" fmla="*/ 909391 w 1505435"/>
                <a:gd name="connsiteY12" fmla="*/ 450008 h 1015754"/>
                <a:gd name="connsiteX13" fmla="*/ 766089 w 1505435"/>
                <a:gd name="connsiteY13" fmla="*/ 388593 h 1015754"/>
                <a:gd name="connsiteX14" fmla="*/ 800209 w 1505435"/>
                <a:gd name="connsiteY14" fmla="*/ 204349 h 10157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505435" h="1015754">
                  <a:moveTo>
                    <a:pt x="800209" y="204349"/>
                  </a:moveTo>
                  <a:cubicBezTo>
                    <a:pt x="598895" y="140461"/>
                    <a:pt x="302164" y="-50647"/>
                    <a:pt x="196266" y="12686"/>
                  </a:cubicBezTo>
                  <a:cubicBezTo>
                    <a:pt x="103106" y="72064"/>
                    <a:pt x="168969" y="214930"/>
                    <a:pt x="147370" y="306113"/>
                  </a:cubicBezTo>
                  <a:cubicBezTo>
                    <a:pt x="102254" y="376805"/>
                    <a:pt x="-42253" y="455447"/>
                    <a:pt x="12021" y="518188"/>
                  </a:cubicBezTo>
                  <a:cubicBezTo>
                    <a:pt x="164480" y="669383"/>
                    <a:pt x="559454" y="713233"/>
                    <a:pt x="636377" y="741181"/>
                  </a:cubicBezTo>
                  <a:cubicBezTo>
                    <a:pt x="696624" y="733941"/>
                    <a:pt x="677361" y="671042"/>
                    <a:pt x="705803" y="624047"/>
                  </a:cubicBezTo>
                  <a:lnTo>
                    <a:pt x="859369" y="679765"/>
                  </a:lnTo>
                  <a:cubicBezTo>
                    <a:pt x="850034" y="889051"/>
                    <a:pt x="1063333" y="847870"/>
                    <a:pt x="1189170" y="914032"/>
                  </a:cubicBezTo>
                  <a:cubicBezTo>
                    <a:pt x="1618678" y="1176386"/>
                    <a:pt x="1495571" y="862271"/>
                    <a:pt x="1467881" y="742961"/>
                  </a:cubicBezTo>
                  <a:cubicBezTo>
                    <a:pt x="1356424" y="685542"/>
                    <a:pt x="1304603" y="671853"/>
                    <a:pt x="1173267" y="634312"/>
                  </a:cubicBezTo>
                  <a:cubicBezTo>
                    <a:pt x="1199040" y="568902"/>
                    <a:pt x="1292398" y="479637"/>
                    <a:pt x="1250585" y="438081"/>
                  </a:cubicBezTo>
                  <a:cubicBezTo>
                    <a:pt x="1165850" y="405662"/>
                    <a:pt x="1045335" y="381196"/>
                    <a:pt x="964576" y="344802"/>
                  </a:cubicBezTo>
                  <a:cubicBezTo>
                    <a:pt x="930279" y="379871"/>
                    <a:pt x="927786" y="414939"/>
                    <a:pt x="909391" y="450008"/>
                  </a:cubicBezTo>
                  <a:lnTo>
                    <a:pt x="766089" y="388593"/>
                  </a:lnTo>
                  <a:lnTo>
                    <a:pt x="800209" y="204349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/>
            </a:p>
          </p:txBody>
        </p:sp>
        <p:sp>
          <p:nvSpPr>
            <p:cNvPr id="275" name="Freeform 104">
              <a:extLst>
                <a:ext uri="{FF2B5EF4-FFF2-40B4-BE49-F238E27FC236}">
                  <a16:creationId xmlns:a16="http://schemas.microsoft.com/office/drawing/2014/main" id="{065A5E70-04A6-3334-35D8-C725B9E83D56}"/>
                </a:ext>
              </a:extLst>
            </p:cNvPr>
            <p:cNvSpPr/>
            <p:nvPr/>
          </p:nvSpPr>
          <p:spPr>
            <a:xfrm rot="21253755">
              <a:off x="2170737" y="2710023"/>
              <a:ext cx="1505435" cy="1015754"/>
            </a:xfrm>
            <a:custGeom>
              <a:avLst/>
              <a:gdLst>
                <a:gd name="connsiteX0" fmla="*/ 812042 w 1535373"/>
                <a:gd name="connsiteY0" fmla="*/ 211541 h 921224"/>
                <a:gd name="connsiteX1" fmla="*/ 184245 w 1535373"/>
                <a:gd name="connsiteY1" fmla="*/ 0 h 921224"/>
                <a:gd name="connsiteX2" fmla="*/ 143301 w 1535373"/>
                <a:gd name="connsiteY2" fmla="*/ 293427 h 921224"/>
                <a:gd name="connsiteX3" fmla="*/ 0 w 1535373"/>
                <a:gd name="connsiteY3" fmla="*/ 477672 h 921224"/>
                <a:gd name="connsiteX4" fmla="*/ 600501 w 1535373"/>
                <a:gd name="connsiteY4" fmla="*/ 764275 h 921224"/>
                <a:gd name="connsiteX5" fmla="*/ 709684 w 1535373"/>
                <a:gd name="connsiteY5" fmla="*/ 655093 h 921224"/>
                <a:gd name="connsiteX6" fmla="*/ 887104 w 1535373"/>
                <a:gd name="connsiteY6" fmla="*/ 702860 h 921224"/>
                <a:gd name="connsiteX7" fmla="*/ 1201003 w 1535373"/>
                <a:gd name="connsiteY7" fmla="*/ 921224 h 921224"/>
                <a:gd name="connsiteX8" fmla="*/ 1535373 w 1535373"/>
                <a:gd name="connsiteY8" fmla="*/ 825690 h 921224"/>
                <a:gd name="connsiteX9" fmla="*/ 1201003 w 1535373"/>
                <a:gd name="connsiteY9" fmla="*/ 689212 h 921224"/>
                <a:gd name="connsiteX10" fmla="*/ 1262418 w 1535373"/>
                <a:gd name="connsiteY10" fmla="*/ 457200 h 921224"/>
                <a:gd name="connsiteX11" fmla="*/ 996287 w 1535373"/>
                <a:gd name="connsiteY11" fmla="*/ 348018 h 921224"/>
                <a:gd name="connsiteX12" fmla="*/ 921224 w 1535373"/>
                <a:gd name="connsiteY12" fmla="*/ 457200 h 921224"/>
                <a:gd name="connsiteX13" fmla="*/ 777922 w 1535373"/>
                <a:gd name="connsiteY13" fmla="*/ 395785 h 921224"/>
                <a:gd name="connsiteX14" fmla="*/ 812042 w 1535373"/>
                <a:gd name="connsiteY14" fmla="*/ 211541 h 921224"/>
                <a:gd name="connsiteX0" fmla="*/ 812042 w 1535373"/>
                <a:gd name="connsiteY0" fmla="*/ 191663 h 901346"/>
                <a:gd name="connsiteX1" fmla="*/ 208099 w 1535373"/>
                <a:gd name="connsiteY1" fmla="*/ 0 h 901346"/>
                <a:gd name="connsiteX2" fmla="*/ 143301 w 1535373"/>
                <a:gd name="connsiteY2" fmla="*/ 273549 h 901346"/>
                <a:gd name="connsiteX3" fmla="*/ 0 w 1535373"/>
                <a:gd name="connsiteY3" fmla="*/ 457794 h 901346"/>
                <a:gd name="connsiteX4" fmla="*/ 600501 w 1535373"/>
                <a:gd name="connsiteY4" fmla="*/ 744397 h 901346"/>
                <a:gd name="connsiteX5" fmla="*/ 709684 w 1535373"/>
                <a:gd name="connsiteY5" fmla="*/ 635215 h 901346"/>
                <a:gd name="connsiteX6" fmla="*/ 887104 w 1535373"/>
                <a:gd name="connsiteY6" fmla="*/ 682982 h 901346"/>
                <a:gd name="connsiteX7" fmla="*/ 1201003 w 1535373"/>
                <a:gd name="connsiteY7" fmla="*/ 901346 h 901346"/>
                <a:gd name="connsiteX8" fmla="*/ 1535373 w 1535373"/>
                <a:gd name="connsiteY8" fmla="*/ 805812 h 901346"/>
                <a:gd name="connsiteX9" fmla="*/ 1201003 w 1535373"/>
                <a:gd name="connsiteY9" fmla="*/ 669334 h 901346"/>
                <a:gd name="connsiteX10" fmla="*/ 1262418 w 1535373"/>
                <a:gd name="connsiteY10" fmla="*/ 437322 h 901346"/>
                <a:gd name="connsiteX11" fmla="*/ 996287 w 1535373"/>
                <a:gd name="connsiteY11" fmla="*/ 328140 h 901346"/>
                <a:gd name="connsiteX12" fmla="*/ 921224 w 1535373"/>
                <a:gd name="connsiteY12" fmla="*/ 437322 h 901346"/>
                <a:gd name="connsiteX13" fmla="*/ 777922 w 1535373"/>
                <a:gd name="connsiteY13" fmla="*/ 375907 h 901346"/>
                <a:gd name="connsiteX14" fmla="*/ 812042 w 1535373"/>
                <a:gd name="connsiteY14" fmla="*/ 191663 h 901346"/>
                <a:gd name="connsiteX0" fmla="*/ 812042 w 1535373"/>
                <a:gd name="connsiteY0" fmla="*/ 204349 h 914032"/>
                <a:gd name="connsiteX1" fmla="*/ 208099 w 1535373"/>
                <a:gd name="connsiteY1" fmla="*/ 12686 h 914032"/>
                <a:gd name="connsiteX2" fmla="*/ 143301 w 1535373"/>
                <a:gd name="connsiteY2" fmla="*/ 286235 h 914032"/>
                <a:gd name="connsiteX3" fmla="*/ 0 w 1535373"/>
                <a:gd name="connsiteY3" fmla="*/ 470480 h 914032"/>
                <a:gd name="connsiteX4" fmla="*/ 600501 w 1535373"/>
                <a:gd name="connsiteY4" fmla="*/ 757083 h 914032"/>
                <a:gd name="connsiteX5" fmla="*/ 709684 w 1535373"/>
                <a:gd name="connsiteY5" fmla="*/ 647901 h 914032"/>
                <a:gd name="connsiteX6" fmla="*/ 887104 w 1535373"/>
                <a:gd name="connsiteY6" fmla="*/ 695668 h 914032"/>
                <a:gd name="connsiteX7" fmla="*/ 1201003 w 1535373"/>
                <a:gd name="connsiteY7" fmla="*/ 914032 h 914032"/>
                <a:gd name="connsiteX8" fmla="*/ 1535373 w 1535373"/>
                <a:gd name="connsiteY8" fmla="*/ 818498 h 914032"/>
                <a:gd name="connsiteX9" fmla="*/ 1201003 w 1535373"/>
                <a:gd name="connsiteY9" fmla="*/ 682020 h 914032"/>
                <a:gd name="connsiteX10" fmla="*/ 1262418 w 1535373"/>
                <a:gd name="connsiteY10" fmla="*/ 450008 h 914032"/>
                <a:gd name="connsiteX11" fmla="*/ 996287 w 1535373"/>
                <a:gd name="connsiteY11" fmla="*/ 340826 h 914032"/>
                <a:gd name="connsiteX12" fmla="*/ 921224 w 1535373"/>
                <a:gd name="connsiteY12" fmla="*/ 450008 h 914032"/>
                <a:gd name="connsiteX13" fmla="*/ 777922 w 1535373"/>
                <a:gd name="connsiteY13" fmla="*/ 388593 h 914032"/>
                <a:gd name="connsiteX14" fmla="*/ 812042 w 1535373"/>
                <a:gd name="connsiteY14" fmla="*/ 204349 h 914032"/>
                <a:gd name="connsiteX0" fmla="*/ 812042 w 1535373"/>
                <a:gd name="connsiteY0" fmla="*/ 204349 h 914032"/>
                <a:gd name="connsiteX1" fmla="*/ 208099 w 1535373"/>
                <a:gd name="connsiteY1" fmla="*/ 12686 h 914032"/>
                <a:gd name="connsiteX2" fmla="*/ 143301 w 1535373"/>
                <a:gd name="connsiteY2" fmla="*/ 286235 h 914032"/>
                <a:gd name="connsiteX3" fmla="*/ 0 w 1535373"/>
                <a:gd name="connsiteY3" fmla="*/ 470480 h 914032"/>
                <a:gd name="connsiteX4" fmla="*/ 600501 w 1535373"/>
                <a:gd name="connsiteY4" fmla="*/ 757083 h 914032"/>
                <a:gd name="connsiteX5" fmla="*/ 709684 w 1535373"/>
                <a:gd name="connsiteY5" fmla="*/ 647901 h 914032"/>
                <a:gd name="connsiteX6" fmla="*/ 887104 w 1535373"/>
                <a:gd name="connsiteY6" fmla="*/ 695668 h 914032"/>
                <a:gd name="connsiteX7" fmla="*/ 1201003 w 1535373"/>
                <a:gd name="connsiteY7" fmla="*/ 914032 h 914032"/>
                <a:gd name="connsiteX8" fmla="*/ 1535373 w 1535373"/>
                <a:gd name="connsiteY8" fmla="*/ 818498 h 914032"/>
                <a:gd name="connsiteX9" fmla="*/ 1201003 w 1535373"/>
                <a:gd name="connsiteY9" fmla="*/ 682020 h 914032"/>
                <a:gd name="connsiteX10" fmla="*/ 1262418 w 1535373"/>
                <a:gd name="connsiteY10" fmla="*/ 450008 h 914032"/>
                <a:gd name="connsiteX11" fmla="*/ 996287 w 1535373"/>
                <a:gd name="connsiteY11" fmla="*/ 340826 h 914032"/>
                <a:gd name="connsiteX12" fmla="*/ 921224 w 1535373"/>
                <a:gd name="connsiteY12" fmla="*/ 450008 h 914032"/>
                <a:gd name="connsiteX13" fmla="*/ 777922 w 1535373"/>
                <a:gd name="connsiteY13" fmla="*/ 388593 h 914032"/>
                <a:gd name="connsiteX14" fmla="*/ 812042 w 1535373"/>
                <a:gd name="connsiteY14" fmla="*/ 204349 h 914032"/>
                <a:gd name="connsiteX0" fmla="*/ 812042 w 1535373"/>
                <a:gd name="connsiteY0" fmla="*/ 204349 h 914032"/>
                <a:gd name="connsiteX1" fmla="*/ 208099 w 1535373"/>
                <a:gd name="connsiteY1" fmla="*/ 12686 h 914032"/>
                <a:gd name="connsiteX2" fmla="*/ 159203 w 1535373"/>
                <a:gd name="connsiteY2" fmla="*/ 306113 h 914032"/>
                <a:gd name="connsiteX3" fmla="*/ 0 w 1535373"/>
                <a:gd name="connsiteY3" fmla="*/ 470480 h 914032"/>
                <a:gd name="connsiteX4" fmla="*/ 600501 w 1535373"/>
                <a:gd name="connsiteY4" fmla="*/ 757083 h 914032"/>
                <a:gd name="connsiteX5" fmla="*/ 709684 w 1535373"/>
                <a:gd name="connsiteY5" fmla="*/ 647901 h 914032"/>
                <a:gd name="connsiteX6" fmla="*/ 887104 w 1535373"/>
                <a:gd name="connsiteY6" fmla="*/ 695668 h 914032"/>
                <a:gd name="connsiteX7" fmla="*/ 1201003 w 1535373"/>
                <a:gd name="connsiteY7" fmla="*/ 914032 h 914032"/>
                <a:gd name="connsiteX8" fmla="*/ 1535373 w 1535373"/>
                <a:gd name="connsiteY8" fmla="*/ 818498 h 914032"/>
                <a:gd name="connsiteX9" fmla="*/ 1201003 w 1535373"/>
                <a:gd name="connsiteY9" fmla="*/ 682020 h 914032"/>
                <a:gd name="connsiteX10" fmla="*/ 1262418 w 1535373"/>
                <a:gd name="connsiteY10" fmla="*/ 450008 h 914032"/>
                <a:gd name="connsiteX11" fmla="*/ 996287 w 1535373"/>
                <a:gd name="connsiteY11" fmla="*/ 340826 h 914032"/>
                <a:gd name="connsiteX12" fmla="*/ 921224 w 1535373"/>
                <a:gd name="connsiteY12" fmla="*/ 450008 h 914032"/>
                <a:gd name="connsiteX13" fmla="*/ 777922 w 1535373"/>
                <a:gd name="connsiteY13" fmla="*/ 388593 h 914032"/>
                <a:gd name="connsiteX14" fmla="*/ 812042 w 1535373"/>
                <a:gd name="connsiteY14" fmla="*/ 204349 h 914032"/>
                <a:gd name="connsiteX0" fmla="*/ 788188 w 1511519"/>
                <a:gd name="connsiteY0" fmla="*/ 204349 h 914032"/>
                <a:gd name="connsiteX1" fmla="*/ 184245 w 1511519"/>
                <a:gd name="connsiteY1" fmla="*/ 12686 h 914032"/>
                <a:gd name="connsiteX2" fmla="*/ 135349 w 1511519"/>
                <a:gd name="connsiteY2" fmla="*/ 306113 h 914032"/>
                <a:gd name="connsiteX3" fmla="*/ 0 w 1511519"/>
                <a:gd name="connsiteY3" fmla="*/ 518188 h 914032"/>
                <a:gd name="connsiteX4" fmla="*/ 576647 w 1511519"/>
                <a:gd name="connsiteY4" fmla="*/ 757083 h 914032"/>
                <a:gd name="connsiteX5" fmla="*/ 685830 w 1511519"/>
                <a:gd name="connsiteY5" fmla="*/ 647901 h 914032"/>
                <a:gd name="connsiteX6" fmla="*/ 863250 w 1511519"/>
                <a:gd name="connsiteY6" fmla="*/ 695668 h 914032"/>
                <a:gd name="connsiteX7" fmla="*/ 1177149 w 1511519"/>
                <a:gd name="connsiteY7" fmla="*/ 914032 h 914032"/>
                <a:gd name="connsiteX8" fmla="*/ 1511519 w 1511519"/>
                <a:gd name="connsiteY8" fmla="*/ 818498 h 914032"/>
                <a:gd name="connsiteX9" fmla="*/ 1177149 w 1511519"/>
                <a:gd name="connsiteY9" fmla="*/ 682020 h 914032"/>
                <a:gd name="connsiteX10" fmla="*/ 1238564 w 1511519"/>
                <a:gd name="connsiteY10" fmla="*/ 450008 h 914032"/>
                <a:gd name="connsiteX11" fmla="*/ 972433 w 1511519"/>
                <a:gd name="connsiteY11" fmla="*/ 340826 h 914032"/>
                <a:gd name="connsiteX12" fmla="*/ 897370 w 1511519"/>
                <a:gd name="connsiteY12" fmla="*/ 450008 h 914032"/>
                <a:gd name="connsiteX13" fmla="*/ 754068 w 1511519"/>
                <a:gd name="connsiteY13" fmla="*/ 388593 h 914032"/>
                <a:gd name="connsiteX14" fmla="*/ 788188 w 1511519"/>
                <a:gd name="connsiteY14" fmla="*/ 204349 h 914032"/>
                <a:gd name="connsiteX0" fmla="*/ 802902 w 1526233"/>
                <a:gd name="connsiteY0" fmla="*/ 204349 h 914032"/>
                <a:gd name="connsiteX1" fmla="*/ 198959 w 1526233"/>
                <a:gd name="connsiteY1" fmla="*/ 12686 h 914032"/>
                <a:gd name="connsiteX2" fmla="*/ 150063 w 1526233"/>
                <a:gd name="connsiteY2" fmla="*/ 306113 h 914032"/>
                <a:gd name="connsiteX3" fmla="*/ 14714 w 1526233"/>
                <a:gd name="connsiteY3" fmla="*/ 518188 h 914032"/>
                <a:gd name="connsiteX4" fmla="*/ 591361 w 1526233"/>
                <a:gd name="connsiteY4" fmla="*/ 757083 h 914032"/>
                <a:gd name="connsiteX5" fmla="*/ 700544 w 1526233"/>
                <a:gd name="connsiteY5" fmla="*/ 647901 h 914032"/>
                <a:gd name="connsiteX6" fmla="*/ 877964 w 1526233"/>
                <a:gd name="connsiteY6" fmla="*/ 695668 h 914032"/>
                <a:gd name="connsiteX7" fmla="*/ 1191863 w 1526233"/>
                <a:gd name="connsiteY7" fmla="*/ 914032 h 914032"/>
                <a:gd name="connsiteX8" fmla="*/ 1526233 w 1526233"/>
                <a:gd name="connsiteY8" fmla="*/ 818498 h 914032"/>
                <a:gd name="connsiteX9" fmla="*/ 1191863 w 1526233"/>
                <a:gd name="connsiteY9" fmla="*/ 682020 h 914032"/>
                <a:gd name="connsiteX10" fmla="*/ 1253278 w 1526233"/>
                <a:gd name="connsiteY10" fmla="*/ 450008 h 914032"/>
                <a:gd name="connsiteX11" fmla="*/ 987147 w 1526233"/>
                <a:gd name="connsiteY11" fmla="*/ 340826 h 914032"/>
                <a:gd name="connsiteX12" fmla="*/ 912084 w 1526233"/>
                <a:gd name="connsiteY12" fmla="*/ 450008 h 914032"/>
                <a:gd name="connsiteX13" fmla="*/ 768782 w 1526233"/>
                <a:gd name="connsiteY13" fmla="*/ 388593 h 914032"/>
                <a:gd name="connsiteX14" fmla="*/ 802902 w 1526233"/>
                <a:gd name="connsiteY14" fmla="*/ 204349 h 914032"/>
                <a:gd name="connsiteX0" fmla="*/ 802902 w 1526233"/>
                <a:gd name="connsiteY0" fmla="*/ 204349 h 914032"/>
                <a:gd name="connsiteX1" fmla="*/ 198959 w 1526233"/>
                <a:gd name="connsiteY1" fmla="*/ 12686 h 914032"/>
                <a:gd name="connsiteX2" fmla="*/ 150063 w 1526233"/>
                <a:gd name="connsiteY2" fmla="*/ 306113 h 914032"/>
                <a:gd name="connsiteX3" fmla="*/ 14714 w 1526233"/>
                <a:gd name="connsiteY3" fmla="*/ 518188 h 914032"/>
                <a:gd name="connsiteX4" fmla="*/ 591361 w 1526233"/>
                <a:gd name="connsiteY4" fmla="*/ 757083 h 914032"/>
                <a:gd name="connsiteX5" fmla="*/ 700544 w 1526233"/>
                <a:gd name="connsiteY5" fmla="*/ 647901 h 914032"/>
                <a:gd name="connsiteX6" fmla="*/ 877964 w 1526233"/>
                <a:gd name="connsiteY6" fmla="*/ 695668 h 914032"/>
                <a:gd name="connsiteX7" fmla="*/ 1191863 w 1526233"/>
                <a:gd name="connsiteY7" fmla="*/ 914032 h 914032"/>
                <a:gd name="connsiteX8" fmla="*/ 1526233 w 1526233"/>
                <a:gd name="connsiteY8" fmla="*/ 818498 h 914032"/>
                <a:gd name="connsiteX9" fmla="*/ 1191863 w 1526233"/>
                <a:gd name="connsiteY9" fmla="*/ 682020 h 914032"/>
                <a:gd name="connsiteX10" fmla="*/ 1253278 w 1526233"/>
                <a:gd name="connsiteY10" fmla="*/ 450008 h 914032"/>
                <a:gd name="connsiteX11" fmla="*/ 987147 w 1526233"/>
                <a:gd name="connsiteY11" fmla="*/ 340826 h 914032"/>
                <a:gd name="connsiteX12" fmla="*/ 912084 w 1526233"/>
                <a:gd name="connsiteY12" fmla="*/ 450008 h 914032"/>
                <a:gd name="connsiteX13" fmla="*/ 768782 w 1526233"/>
                <a:gd name="connsiteY13" fmla="*/ 388593 h 914032"/>
                <a:gd name="connsiteX14" fmla="*/ 802902 w 1526233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588668 w 1523540"/>
                <a:gd name="connsiteY4" fmla="*/ 757083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52279 w 1523540"/>
                <a:gd name="connsiteY4" fmla="*/ 757083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52279 w 1523540"/>
                <a:gd name="connsiteY4" fmla="*/ 757083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52279 w 1523540"/>
                <a:gd name="connsiteY4" fmla="*/ 757083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705803 w 1523540"/>
                <a:gd name="connsiteY5" fmla="*/ 624047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705803 w 1523540"/>
                <a:gd name="connsiteY5" fmla="*/ 624047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705803 w 1523540"/>
                <a:gd name="connsiteY5" fmla="*/ 624047 h 914032"/>
                <a:gd name="connsiteX6" fmla="*/ 859369 w 1523540"/>
                <a:gd name="connsiteY6" fmla="*/ 679765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705803 w 1523540"/>
                <a:gd name="connsiteY5" fmla="*/ 624047 h 914032"/>
                <a:gd name="connsiteX6" fmla="*/ 859369 w 1523540"/>
                <a:gd name="connsiteY6" fmla="*/ 679765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705803 w 1523540"/>
                <a:gd name="connsiteY5" fmla="*/ 624047 h 914032"/>
                <a:gd name="connsiteX6" fmla="*/ 859369 w 1523540"/>
                <a:gd name="connsiteY6" fmla="*/ 679765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82628"/>
                <a:gd name="connsiteX1" fmla="*/ 196266 w 1523540"/>
                <a:gd name="connsiteY1" fmla="*/ 12686 h 982628"/>
                <a:gd name="connsiteX2" fmla="*/ 147370 w 1523540"/>
                <a:gd name="connsiteY2" fmla="*/ 306113 h 982628"/>
                <a:gd name="connsiteX3" fmla="*/ 12021 w 1523540"/>
                <a:gd name="connsiteY3" fmla="*/ 518188 h 982628"/>
                <a:gd name="connsiteX4" fmla="*/ 636377 w 1523540"/>
                <a:gd name="connsiteY4" fmla="*/ 741181 h 982628"/>
                <a:gd name="connsiteX5" fmla="*/ 705803 w 1523540"/>
                <a:gd name="connsiteY5" fmla="*/ 624047 h 982628"/>
                <a:gd name="connsiteX6" fmla="*/ 859369 w 1523540"/>
                <a:gd name="connsiteY6" fmla="*/ 679765 h 982628"/>
                <a:gd name="connsiteX7" fmla="*/ 1189170 w 1523540"/>
                <a:gd name="connsiteY7" fmla="*/ 914032 h 982628"/>
                <a:gd name="connsiteX8" fmla="*/ 1523540 w 1523540"/>
                <a:gd name="connsiteY8" fmla="*/ 818498 h 982628"/>
                <a:gd name="connsiteX9" fmla="*/ 1189170 w 1523540"/>
                <a:gd name="connsiteY9" fmla="*/ 682020 h 982628"/>
                <a:gd name="connsiteX10" fmla="*/ 1250585 w 1523540"/>
                <a:gd name="connsiteY10" fmla="*/ 450008 h 982628"/>
                <a:gd name="connsiteX11" fmla="*/ 984454 w 1523540"/>
                <a:gd name="connsiteY11" fmla="*/ 340826 h 982628"/>
                <a:gd name="connsiteX12" fmla="*/ 909391 w 1523540"/>
                <a:gd name="connsiteY12" fmla="*/ 450008 h 982628"/>
                <a:gd name="connsiteX13" fmla="*/ 766089 w 1523540"/>
                <a:gd name="connsiteY13" fmla="*/ 388593 h 982628"/>
                <a:gd name="connsiteX14" fmla="*/ 800209 w 1523540"/>
                <a:gd name="connsiteY14" fmla="*/ 204349 h 982628"/>
                <a:gd name="connsiteX0" fmla="*/ 800209 w 1554538"/>
                <a:gd name="connsiteY0" fmla="*/ 204349 h 982009"/>
                <a:gd name="connsiteX1" fmla="*/ 196266 w 1554538"/>
                <a:gd name="connsiteY1" fmla="*/ 12686 h 982009"/>
                <a:gd name="connsiteX2" fmla="*/ 147370 w 1554538"/>
                <a:gd name="connsiteY2" fmla="*/ 306113 h 982009"/>
                <a:gd name="connsiteX3" fmla="*/ 12021 w 1554538"/>
                <a:gd name="connsiteY3" fmla="*/ 518188 h 982009"/>
                <a:gd name="connsiteX4" fmla="*/ 636377 w 1554538"/>
                <a:gd name="connsiteY4" fmla="*/ 741181 h 982009"/>
                <a:gd name="connsiteX5" fmla="*/ 705803 w 1554538"/>
                <a:gd name="connsiteY5" fmla="*/ 624047 h 982009"/>
                <a:gd name="connsiteX6" fmla="*/ 859369 w 1554538"/>
                <a:gd name="connsiteY6" fmla="*/ 679765 h 982009"/>
                <a:gd name="connsiteX7" fmla="*/ 1189170 w 1554538"/>
                <a:gd name="connsiteY7" fmla="*/ 914032 h 982009"/>
                <a:gd name="connsiteX8" fmla="*/ 1523540 w 1554538"/>
                <a:gd name="connsiteY8" fmla="*/ 818498 h 982009"/>
                <a:gd name="connsiteX9" fmla="*/ 1189170 w 1554538"/>
                <a:gd name="connsiteY9" fmla="*/ 682020 h 982009"/>
                <a:gd name="connsiteX10" fmla="*/ 1250585 w 1554538"/>
                <a:gd name="connsiteY10" fmla="*/ 450008 h 982009"/>
                <a:gd name="connsiteX11" fmla="*/ 984454 w 1554538"/>
                <a:gd name="connsiteY11" fmla="*/ 340826 h 982009"/>
                <a:gd name="connsiteX12" fmla="*/ 909391 w 1554538"/>
                <a:gd name="connsiteY12" fmla="*/ 450008 h 982009"/>
                <a:gd name="connsiteX13" fmla="*/ 766089 w 1554538"/>
                <a:gd name="connsiteY13" fmla="*/ 388593 h 982009"/>
                <a:gd name="connsiteX14" fmla="*/ 800209 w 1554538"/>
                <a:gd name="connsiteY14" fmla="*/ 204349 h 982009"/>
                <a:gd name="connsiteX0" fmla="*/ 800209 w 1554538"/>
                <a:gd name="connsiteY0" fmla="*/ 204349 h 982009"/>
                <a:gd name="connsiteX1" fmla="*/ 196266 w 1554538"/>
                <a:gd name="connsiteY1" fmla="*/ 12686 h 982009"/>
                <a:gd name="connsiteX2" fmla="*/ 147370 w 1554538"/>
                <a:gd name="connsiteY2" fmla="*/ 306113 h 982009"/>
                <a:gd name="connsiteX3" fmla="*/ 12021 w 1554538"/>
                <a:gd name="connsiteY3" fmla="*/ 518188 h 982009"/>
                <a:gd name="connsiteX4" fmla="*/ 636377 w 1554538"/>
                <a:gd name="connsiteY4" fmla="*/ 741181 h 982009"/>
                <a:gd name="connsiteX5" fmla="*/ 705803 w 1554538"/>
                <a:gd name="connsiteY5" fmla="*/ 624047 h 982009"/>
                <a:gd name="connsiteX6" fmla="*/ 859369 w 1554538"/>
                <a:gd name="connsiteY6" fmla="*/ 679765 h 982009"/>
                <a:gd name="connsiteX7" fmla="*/ 1189170 w 1554538"/>
                <a:gd name="connsiteY7" fmla="*/ 914032 h 982009"/>
                <a:gd name="connsiteX8" fmla="*/ 1523540 w 1554538"/>
                <a:gd name="connsiteY8" fmla="*/ 818498 h 982009"/>
                <a:gd name="connsiteX9" fmla="*/ 1189170 w 1554538"/>
                <a:gd name="connsiteY9" fmla="*/ 682020 h 982009"/>
                <a:gd name="connsiteX10" fmla="*/ 1250585 w 1554538"/>
                <a:gd name="connsiteY10" fmla="*/ 450008 h 982009"/>
                <a:gd name="connsiteX11" fmla="*/ 984454 w 1554538"/>
                <a:gd name="connsiteY11" fmla="*/ 340826 h 982009"/>
                <a:gd name="connsiteX12" fmla="*/ 909391 w 1554538"/>
                <a:gd name="connsiteY12" fmla="*/ 450008 h 982009"/>
                <a:gd name="connsiteX13" fmla="*/ 766089 w 1554538"/>
                <a:gd name="connsiteY13" fmla="*/ 388593 h 982009"/>
                <a:gd name="connsiteX14" fmla="*/ 800209 w 1554538"/>
                <a:gd name="connsiteY14" fmla="*/ 204349 h 982009"/>
                <a:gd name="connsiteX0" fmla="*/ 800209 w 1554538"/>
                <a:gd name="connsiteY0" fmla="*/ 204349 h 982009"/>
                <a:gd name="connsiteX1" fmla="*/ 196266 w 1554538"/>
                <a:gd name="connsiteY1" fmla="*/ 12686 h 982009"/>
                <a:gd name="connsiteX2" fmla="*/ 147370 w 1554538"/>
                <a:gd name="connsiteY2" fmla="*/ 306113 h 982009"/>
                <a:gd name="connsiteX3" fmla="*/ 12021 w 1554538"/>
                <a:gd name="connsiteY3" fmla="*/ 518188 h 982009"/>
                <a:gd name="connsiteX4" fmla="*/ 636377 w 1554538"/>
                <a:gd name="connsiteY4" fmla="*/ 741181 h 982009"/>
                <a:gd name="connsiteX5" fmla="*/ 705803 w 1554538"/>
                <a:gd name="connsiteY5" fmla="*/ 624047 h 982009"/>
                <a:gd name="connsiteX6" fmla="*/ 859369 w 1554538"/>
                <a:gd name="connsiteY6" fmla="*/ 679765 h 982009"/>
                <a:gd name="connsiteX7" fmla="*/ 1189170 w 1554538"/>
                <a:gd name="connsiteY7" fmla="*/ 914032 h 982009"/>
                <a:gd name="connsiteX8" fmla="*/ 1523540 w 1554538"/>
                <a:gd name="connsiteY8" fmla="*/ 818498 h 982009"/>
                <a:gd name="connsiteX9" fmla="*/ 1173267 w 1554538"/>
                <a:gd name="connsiteY9" fmla="*/ 634312 h 982009"/>
                <a:gd name="connsiteX10" fmla="*/ 1250585 w 1554538"/>
                <a:gd name="connsiteY10" fmla="*/ 450008 h 982009"/>
                <a:gd name="connsiteX11" fmla="*/ 984454 w 1554538"/>
                <a:gd name="connsiteY11" fmla="*/ 340826 h 982009"/>
                <a:gd name="connsiteX12" fmla="*/ 909391 w 1554538"/>
                <a:gd name="connsiteY12" fmla="*/ 450008 h 982009"/>
                <a:gd name="connsiteX13" fmla="*/ 766089 w 1554538"/>
                <a:gd name="connsiteY13" fmla="*/ 388593 h 982009"/>
                <a:gd name="connsiteX14" fmla="*/ 800209 w 1554538"/>
                <a:gd name="connsiteY14" fmla="*/ 204349 h 982009"/>
                <a:gd name="connsiteX0" fmla="*/ 800209 w 1554538"/>
                <a:gd name="connsiteY0" fmla="*/ 204349 h 982009"/>
                <a:gd name="connsiteX1" fmla="*/ 196266 w 1554538"/>
                <a:gd name="connsiteY1" fmla="*/ 12686 h 982009"/>
                <a:gd name="connsiteX2" fmla="*/ 147370 w 1554538"/>
                <a:gd name="connsiteY2" fmla="*/ 306113 h 982009"/>
                <a:gd name="connsiteX3" fmla="*/ 12021 w 1554538"/>
                <a:gd name="connsiteY3" fmla="*/ 518188 h 982009"/>
                <a:gd name="connsiteX4" fmla="*/ 636377 w 1554538"/>
                <a:gd name="connsiteY4" fmla="*/ 741181 h 982009"/>
                <a:gd name="connsiteX5" fmla="*/ 705803 w 1554538"/>
                <a:gd name="connsiteY5" fmla="*/ 624047 h 982009"/>
                <a:gd name="connsiteX6" fmla="*/ 859369 w 1554538"/>
                <a:gd name="connsiteY6" fmla="*/ 679765 h 982009"/>
                <a:gd name="connsiteX7" fmla="*/ 1189170 w 1554538"/>
                <a:gd name="connsiteY7" fmla="*/ 914032 h 982009"/>
                <a:gd name="connsiteX8" fmla="*/ 1523540 w 1554538"/>
                <a:gd name="connsiteY8" fmla="*/ 818498 h 982009"/>
                <a:gd name="connsiteX9" fmla="*/ 1173267 w 1554538"/>
                <a:gd name="connsiteY9" fmla="*/ 634312 h 982009"/>
                <a:gd name="connsiteX10" fmla="*/ 1250585 w 1554538"/>
                <a:gd name="connsiteY10" fmla="*/ 450008 h 982009"/>
                <a:gd name="connsiteX11" fmla="*/ 984454 w 1554538"/>
                <a:gd name="connsiteY11" fmla="*/ 340826 h 982009"/>
                <a:gd name="connsiteX12" fmla="*/ 909391 w 1554538"/>
                <a:gd name="connsiteY12" fmla="*/ 450008 h 982009"/>
                <a:gd name="connsiteX13" fmla="*/ 766089 w 1554538"/>
                <a:gd name="connsiteY13" fmla="*/ 388593 h 982009"/>
                <a:gd name="connsiteX14" fmla="*/ 800209 w 1554538"/>
                <a:gd name="connsiteY14" fmla="*/ 204349 h 982009"/>
                <a:gd name="connsiteX0" fmla="*/ 800209 w 1542543"/>
                <a:gd name="connsiteY0" fmla="*/ 204349 h 976908"/>
                <a:gd name="connsiteX1" fmla="*/ 196266 w 1542543"/>
                <a:gd name="connsiteY1" fmla="*/ 12686 h 976908"/>
                <a:gd name="connsiteX2" fmla="*/ 147370 w 1542543"/>
                <a:gd name="connsiteY2" fmla="*/ 306113 h 976908"/>
                <a:gd name="connsiteX3" fmla="*/ 12021 w 1542543"/>
                <a:gd name="connsiteY3" fmla="*/ 518188 h 976908"/>
                <a:gd name="connsiteX4" fmla="*/ 636377 w 1542543"/>
                <a:gd name="connsiteY4" fmla="*/ 741181 h 976908"/>
                <a:gd name="connsiteX5" fmla="*/ 705803 w 1542543"/>
                <a:gd name="connsiteY5" fmla="*/ 624047 h 976908"/>
                <a:gd name="connsiteX6" fmla="*/ 859369 w 1542543"/>
                <a:gd name="connsiteY6" fmla="*/ 679765 h 976908"/>
                <a:gd name="connsiteX7" fmla="*/ 1189170 w 1542543"/>
                <a:gd name="connsiteY7" fmla="*/ 914032 h 976908"/>
                <a:gd name="connsiteX8" fmla="*/ 1507637 w 1542543"/>
                <a:gd name="connsiteY8" fmla="*/ 786693 h 976908"/>
                <a:gd name="connsiteX9" fmla="*/ 1173267 w 1542543"/>
                <a:gd name="connsiteY9" fmla="*/ 634312 h 976908"/>
                <a:gd name="connsiteX10" fmla="*/ 1250585 w 1542543"/>
                <a:gd name="connsiteY10" fmla="*/ 450008 h 976908"/>
                <a:gd name="connsiteX11" fmla="*/ 984454 w 1542543"/>
                <a:gd name="connsiteY11" fmla="*/ 340826 h 976908"/>
                <a:gd name="connsiteX12" fmla="*/ 909391 w 1542543"/>
                <a:gd name="connsiteY12" fmla="*/ 450008 h 976908"/>
                <a:gd name="connsiteX13" fmla="*/ 766089 w 1542543"/>
                <a:gd name="connsiteY13" fmla="*/ 388593 h 976908"/>
                <a:gd name="connsiteX14" fmla="*/ 800209 w 1542543"/>
                <a:gd name="connsiteY14" fmla="*/ 204349 h 976908"/>
                <a:gd name="connsiteX0" fmla="*/ 800209 w 1542543"/>
                <a:gd name="connsiteY0" fmla="*/ 204349 h 976908"/>
                <a:gd name="connsiteX1" fmla="*/ 196266 w 1542543"/>
                <a:gd name="connsiteY1" fmla="*/ 12686 h 976908"/>
                <a:gd name="connsiteX2" fmla="*/ 147370 w 1542543"/>
                <a:gd name="connsiteY2" fmla="*/ 306113 h 976908"/>
                <a:gd name="connsiteX3" fmla="*/ 12021 w 1542543"/>
                <a:gd name="connsiteY3" fmla="*/ 518188 h 976908"/>
                <a:gd name="connsiteX4" fmla="*/ 636377 w 1542543"/>
                <a:gd name="connsiteY4" fmla="*/ 741181 h 976908"/>
                <a:gd name="connsiteX5" fmla="*/ 705803 w 1542543"/>
                <a:gd name="connsiteY5" fmla="*/ 624047 h 976908"/>
                <a:gd name="connsiteX6" fmla="*/ 859369 w 1542543"/>
                <a:gd name="connsiteY6" fmla="*/ 679765 h 976908"/>
                <a:gd name="connsiteX7" fmla="*/ 1189170 w 1542543"/>
                <a:gd name="connsiteY7" fmla="*/ 914032 h 976908"/>
                <a:gd name="connsiteX8" fmla="*/ 1507637 w 1542543"/>
                <a:gd name="connsiteY8" fmla="*/ 786693 h 976908"/>
                <a:gd name="connsiteX9" fmla="*/ 1173267 w 1542543"/>
                <a:gd name="connsiteY9" fmla="*/ 634312 h 976908"/>
                <a:gd name="connsiteX10" fmla="*/ 1250585 w 1542543"/>
                <a:gd name="connsiteY10" fmla="*/ 450008 h 976908"/>
                <a:gd name="connsiteX11" fmla="*/ 984454 w 1542543"/>
                <a:gd name="connsiteY11" fmla="*/ 340826 h 976908"/>
                <a:gd name="connsiteX12" fmla="*/ 909391 w 1542543"/>
                <a:gd name="connsiteY12" fmla="*/ 450008 h 976908"/>
                <a:gd name="connsiteX13" fmla="*/ 766089 w 1542543"/>
                <a:gd name="connsiteY13" fmla="*/ 388593 h 976908"/>
                <a:gd name="connsiteX14" fmla="*/ 800209 w 1542543"/>
                <a:gd name="connsiteY14" fmla="*/ 204349 h 976908"/>
                <a:gd name="connsiteX0" fmla="*/ 800209 w 1522966"/>
                <a:gd name="connsiteY0" fmla="*/ 204349 h 975249"/>
                <a:gd name="connsiteX1" fmla="*/ 196266 w 1522966"/>
                <a:gd name="connsiteY1" fmla="*/ 12686 h 975249"/>
                <a:gd name="connsiteX2" fmla="*/ 147370 w 1522966"/>
                <a:gd name="connsiteY2" fmla="*/ 306113 h 975249"/>
                <a:gd name="connsiteX3" fmla="*/ 12021 w 1522966"/>
                <a:gd name="connsiteY3" fmla="*/ 518188 h 975249"/>
                <a:gd name="connsiteX4" fmla="*/ 636377 w 1522966"/>
                <a:gd name="connsiteY4" fmla="*/ 741181 h 975249"/>
                <a:gd name="connsiteX5" fmla="*/ 705803 w 1522966"/>
                <a:gd name="connsiteY5" fmla="*/ 624047 h 975249"/>
                <a:gd name="connsiteX6" fmla="*/ 859369 w 1522966"/>
                <a:gd name="connsiteY6" fmla="*/ 679765 h 975249"/>
                <a:gd name="connsiteX7" fmla="*/ 1189170 w 1522966"/>
                <a:gd name="connsiteY7" fmla="*/ 914032 h 975249"/>
                <a:gd name="connsiteX8" fmla="*/ 1507637 w 1522966"/>
                <a:gd name="connsiteY8" fmla="*/ 786693 h 975249"/>
                <a:gd name="connsiteX9" fmla="*/ 1173267 w 1522966"/>
                <a:gd name="connsiteY9" fmla="*/ 634312 h 975249"/>
                <a:gd name="connsiteX10" fmla="*/ 1250585 w 1522966"/>
                <a:gd name="connsiteY10" fmla="*/ 450008 h 975249"/>
                <a:gd name="connsiteX11" fmla="*/ 984454 w 1522966"/>
                <a:gd name="connsiteY11" fmla="*/ 340826 h 975249"/>
                <a:gd name="connsiteX12" fmla="*/ 909391 w 1522966"/>
                <a:gd name="connsiteY12" fmla="*/ 450008 h 975249"/>
                <a:gd name="connsiteX13" fmla="*/ 766089 w 1522966"/>
                <a:gd name="connsiteY13" fmla="*/ 388593 h 975249"/>
                <a:gd name="connsiteX14" fmla="*/ 800209 w 1522966"/>
                <a:gd name="connsiteY14" fmla="*/ 204349 h 975249"/>
                <a:gd name="connsiteX0" fmla="*/ 800209 w 1538655"/>
                <a:gd name="connsiteY0" fmla="*/ 204349 h 976321"/>
                <a:gd name="connsiteX1" fmla="*/ 196266 w 1538655"/>
                <a:gd name="connsiteY1" fmla="*/ 12686 h 976321"/>
                <a:gd name="connsiteX2" fmla="*/ 147370 w 1538655"/>
                <a:gd name="connsiteY2" fmla="*/ 306113 h 976321"/>
                <a:gd name="connsiteX3" fmla="*/ 12021 w 1538655"/>
                <a:gd name="connsiteY3" fmla="*/ 518188 h 976321"/>
                <a:gd name="connsiteX4" fmla="*/ 636377 w 1538655"/>
                <a:gd name="connsiteY4" fmla="*/ 741181 h 976321"/>
                <a:gd name="connsiteX5" fmla="*/ 705803 w 1538655"/>
                <a:gd name="connsiteY5" fmla="*/ 624047 h 976321"/>
                <a:gd name="connsiteX6" fmla="*/ 859369 w 1538655"/>
                <a:gd name="connsiteY6" fmla="*/ 679765 h 976321"/>
                <a:gd name="connsiteX7" fmla="*/ 1189170 w 1538655"/>
                <a:gd name="connsiteY7" fmla="*/ 914032 h 976321"/>
                <a:gd name="connsiteX8" fmla="*/ 1507637 w 1538655"/>
                <a:gd name="connsiteY8" fmla="*/ 786693 h 976321"/>
                <a:gd name="connsiteX9" fmla="*/ 1173267 w 1538655"/>
                <a:gd name="connsiteY9" fmla="*/ 634312 h 976321"/>
                <a:gd name="connsiteX10" fmla="*/ 1250585 w 1538655"/>
                <a:gd name="connsiteY10" fmla="*/ 450008 h 976321"/>
                <a:gd name="connsiteX11" fmla="*/ 984454 w 1538655"/>
                <a:gd name="connsiteY11" fmla="*/ 340826 h 976321"/>
                <a:gd name="connsiteX12" fmla="*/ 909391 w 1538655"/>
                <a:gd name="connsiteY12" fmla="*/ 450008 h 976321"/>
                <a:gd name="connsiteX13" fmla="*/ 766089 w 1538655"/>
                <a:gd name="connsiteY13" fmla="*/ 388593 h 976321"/>
                <a:gd name="connsiteX14" fmla="*/ 800209 w 1538655"/>
                <a:gd name="connsiteY14" fmla="*/ 204349 h 976321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84454 w 1556774"/>
                <a:gd name="connsiteY11" fmla="*/ 340826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84454 w 1556774"/>
                <a:gd name="connsiteY11" fmla="*/ 340826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84454 w 1556774"/>
                <a:gd name="connsiteY11" fmla="*/ 340826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84454 w 1556774"/>
                <a:gd name="connsiteY11" fmla="*/ 340826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38081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38081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38081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27868"/>
                <a:gd name="connsiteY0" fmla="*/ 204349 h 975126"/>
                <a:gd name="connsiteX1" fmla="*/ 196266 w 1527868"/>
                <a:gd name="connsiteY1" fmla="*/ 12686 h 975126"/>
                <a:gd name="connsiteX2" fmla="*/ 147370 w 1527868"/>
                <a:gd name="connsiteY2" fmla="*/ 306113 h 975126"/>
                <a:gd name="connsiteX3" fmla="*/ 12021 w 1527868"/>
                <a:gd name="connsiteY3" fmla="*/ 518188 h 975126"/>
                <a:gd name="connsiteX4" fmla="*/ 636377 w 1527868"/>
                <a:gd name="connsiteY4" fmla="*/ 741181 h 975126"/>
                <a:gd name="connsiteX5" fmla="*/ 705803 w 1527868"/>
                <a:gd name="connsiteY5" fmla="*/ 624047 h 975126"/>
                <a:gd name="connsiteX6" fmla="*/ 859369 w 1527868"/>
                <a:gd name="connsiteY6" fmla="*/ 679765 h 975126"/>
                <a:gd name="connsiteX7" fmla="*/ 1189170 w 1527868"/>
                <a:gd name="connsiteY7" fmla="*/ 914032 h 975126"/>
                <a:gd name="connsiteX8" fmla="*/ 1467881 w 1527868"/>
                <a:gd name="connsiteY8" fmla="*/ 742961 h 975126"/>
                <a:gd name="connsiteX9" fmla="*/ 1173267 w 1527868"/>
                <a:gd name="connsiteY9" fmla="*/ 634312 h 975126"/>
                <a:gd name="connsiteX10" fmla="*/ 1250585 w 1527868"/>
                <a:gd name="connsiteY10" fmla="*/ 438081 h 975126"/>
                <a:gd name="connsiteX11" fmla="*/ 964576 w 1527868"/>
                <a:gd name="connsiteY11" fmla="*/ 344802 h 975126"/>
                <a:gd name="connsiteX12" fmla="*/ 909391 w 1527868"/>
                <a:gd name="connsiteY12" fmla="*/ 450008 h 975126"/>
                <a:gd name="connsiteX13" fmla="*/ 766089 w 1527868"/>
                <a:gd name="connsiteY13" fmla="*/ 388593 h 975126"/>
                <a:gd name="connsiteX14" fmla="*/ 800209 w 1527868"/>
                <a:gd name="connsiteY14" fmla="*/ 204349 h 975126"/>
                <a:gd name="connsiteX0" fmla="*/ 800209 w 1527868"/>
                <a:gd name="connsiteY0" fmla="*/ 204349 h 975126"/>
                <a:gd name="connsiteX1" fmla="*/ 196266 w 1527868"/>
                <a:gd name="connsiteY1" fmla="*/ 12686 h 975126"/>
                <a:gd name="connsiteX2" fmla="*/ 147370 w 1527868"/>
                <a:gd name="connsiteY2" fmla="*/ 306113 h 975126"/>
                <a:gd name="connsiteX3" fmla="*/ 12021 w 1527868"/>
                <a:gd name="connsiteY3" fmla="*/ 518188 h 975126"/>
                <a:gd name="connsiteX4" fmla="*/ 636377 w 1527868"/>
                <a:gd name="connsiteY4" fmla="*/ 741181 h 975126"/>
                <a:gd name="connsiteX5" fmla="*/ 705803 w 1527868"/>
                <a:gd name="connsiteY5" fmla="*/ 624047 h 975126"/>
                <a:gd name="connsiteX6" fmla="*/ 859369 w 1527868"/>
                <a:gd name="connsiteY6" fmla="*/ 679765 h 975126"/>
                <a:gd name="connsiteX7" fmla="*/ 1189170 w 1527868"/>
                <a:gd name="connsiteY7" fmla="*/ 914032 h 975126"/>
                <a:gd name="connsiteX8" fmla="*/ 1467881 w 1527868"/>
                <a:gd name="connsiteY8" fmla="*/ 742961 h 975126"/>
                <a:gd name="connsiteX9" fmla="*/ 1173267 w 1527868"/>
                <a:gd name="connsiteY9" fmla="*/ 634312 h 975126"/>
                <a:gd name="connsiteX10" fmla="*/ 1250585 w 1527868"/>
                <a:gd name="connsiteY10" fmla="*/ 438081 h 975126"/>
                <a:gd name="connsiteX11" fmla="*/ 964576 w 1527868"/>
                <a:gd name="connsiteY11" fmla="*/ 344802 h 975126"/>
                <a:gd name="connsiteX12" fmla="*/ 909391 w 1527868"/>
                <a:gd name="connsiteY12" fmla="*/ 450008 h 975126"/>
                <a:gd name="connsiteX13" fmla="*/ 766089 w 1527868"/>
                <a:gd name="connsiteY13" fmla="*/ 388593 h 975126"/>
                <a:gd name="connsiteX14" fmla="*/ 800209 w 1527868"/>
                <a:gd name="connsiteY14" fmla="*/ 204349 h 975126"/>
                <a:gd name="connsiteX0" fmla="*/ 800209 w 1499884"/>
                <a:gd name="connsiteY0" fmla="*/ 204349 h 986483"/>
                <a:gd name="connsiteX1" fmla="*/ 196266 w 1499884"/>
                <a:gd name="connsiteY1" fmla="*/ 12686 h 986483"/>
                <a:gd name="connsiteX2" fmla="*/ 147370 w 1499884"/>
                <a:gd name="connsiteY2" fmla="*/ 306113 h 986483"/>
                <a:gd name="connsiteX3" fmla="*/ 12021 w 1499884"/>
                <a:gd name="connsiteY3" fmla="*/ 518188 h 986483"/>
                <a:gd name="connsiteX4" fmla="*/ 636377 w 1499884"/>
                <a:gd name="connsiteY4" fmla="*/ 741181 h 986483"/>
                <a:gd name="connsiteX5" fmla="*/ 705803 w 1499884"/>
                <a:gd name="connsiteY5" fmla="*/ 624047 h 986483"/>
                <a:gd name="connsiteX6" fmla="*/ 859369 w 1499884"/>
                <a:gd name="connsiteY6" fmla="*/ 679765 h 986483"/>
                <a:gd name="connsiteX7" fmla="*/ 1189170 w 1499884"/>
                <a:gd name="connsiteY7" fmla="*/ 914032 h 986483"/>
                <a:gd name="connsiteX8" fmla="*/ 1467881 w 1499884"/>
                <a:gd name="connsiteY8" fmla="*/ 742961 h 986483"/>
                <a:gd name="connsiteX9" fmla="*/ 1173267 w 1499884"/>
                <a:gd name="connsiteY9" fmla="*/ 634312 h 986483"/>
                <a:gd name="connsiteX10" fmla="*/ 1250585 w 1499884"/>
                <a:gd name="connsiteY10" fmla="*/ 438081 h 986483"/>
                <a:gd name="connsiteX11" fmla="*/ 964576 w 1499884"/>
                <a:gd name="connsiteY11" fmla="*/ 344802 h 986483"/>
                <a:gd name="connsiteX12" fmla="*/ 909391 w 1499884"/>
                <a:gd name="connsiteY12" fmla="*/ 450008 h 986483"/>
                <a:gd name="connsiteX13" fmla="*/ 766089 w 1499884"/>
                <a:gd name="connsiteY13" fmla="*/ 388593 h 986483"/>
                <a:gd name="connsiteX14" fmla="*/ 800209 w 1499884"/>
                <a:gd name="connsiteY14" fmla="*/ 204349 h 986483"/>
                <a:gd name="connsiteX0" fmla="*/ 800209 w 1505435"/>
                <a:gd name="connsiteY0" fmla="*/ 204349 h 1015754"/>
                <a:gd name="connsiteX1" fmla="*/ 196266 w 1505435"/>
                <a:gd name="connsiteY1" fmla="*/ 12686 h 1015754"/>
                <a:gd name="connsiteX2" fmla="*/ 147370 w 1505435"/>
                <a:gd name="connsiteY2" fmla="*/ 306113 h 1015754"/>
                <a:gd name="connsiteX3" fmla="*/ 12021 w 1505435"/>
                <a:gd name="connsiteY3" fmla="*/ 518188 h 1015754"/>
                <a:gd name="connsiteX4" fmla="*/ 636377 w 1505435"/>
                <a:gd name="connsiteY4" fmla="*/ 741181 h 1015754"/>
                <a:gd name="connsiteX5" fmla="*/ 705803 w 1505435"/>
                <a:gd name="connsiteY5" fmla="*/ 624047 h 1015754"/>
                <a:gd name="connsiteX6" fmla="*/ 859369 w 1505435"/>
                <a:gd name="connsiteY6" fmla="*/ 679765 h 1015754"/>
                <a:gd name="connsiteX7" fmla="*/ 1189170 w 1505435"/>
                <a:gd name="connsiteY7" fmla="*/ 914032 h 1015754"/>
                <a:gd name="connsiteX8" fmla="*/ 1467881 w 1505435"/>
                <a:gd name="connsiteY8" fmla="*/ 742961 h 1015754"/>
                <a:gd name="connsiteX9" fmla="*/ 1173267 w 1505435"/>
                <a:gd name="connsiteY9" fmla="*/ 634312 h 1015754"/>
                <a:gd name="connsiteX10" fmla="*/ 1250585 w 1505435"/>
                <a:gd name="connsiteY10" fmla="*/ 438081 h 1015754"/>
                <a:gd name="connsiteX11" fmla="*/ 964576 w 1505435"/>
                <a:gd name="connsiteY11" fmla="*/ 344802 h 1015754"/>
                <a:gd name="connsiteX12" fmla="*/ 909391 w 1505435"/>
                <a:gd name="connsiteY12" fmla="*/ 450008 h 1015754"/>
                <a:gd name="connsiteX13" fmla="*/ 766089 w 1505435"/>
                <a:gd name="connsiteY13" fmla="*/ 388593 h 1015754"/>
                <a:gd name="connsiteX14" fmla="*/ 800209 w 1505435"/>
                <a:gd name="connsiteY14" fmla="*/ 204349 h 10157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505435" h="1015754">
                  <a:moveTo>
                    <a:pt x="800209" y="204349"/>
                  </a:moveTo>
                  <a:cubicBezTo>
                    <a:pt x="598895" y="140461"/>
                    <a:pt x="302164" y="-50647"/>
                    <a:pt x="196266" y="12686"/>
                  </a:cubicBezTo>
                  <a:cubicBezTo>
                    <a:pt x="103106" y="72064"/>
                    <a:pt x="168969" y="214930"/>
                    <a:pt x="147370" y="306113"/>
                  </a:cubicBezTo>
                  <a:cubicBezTo>
                    <a:pt x="102254" y="376805"/>
                    <a:pt x="-42253" y="455447"/>
                    <a:pt x="12021" y="518188"/>
                  </a:cubicBezTo>
                  <a:cubicBezTo>
                    <a:pt x="164480" y="669383"/>
                    <a:pt x="559454" y="713233"/>
                    <a:pt x="636377" y="741181"/>
                  </a:cubicBezTo>
                  <a:cubicBezTo>
                    <a:pt x="696624" y="733941"/>
                    <a:pt x="677361" y="671042"/>
                    <a:pt x="705803" y="624047"/>
                  </a:cubicBezTo>
                  <a:lnTo>
                    <a:pt x="859369" y="679765"/>
                  </a:lnTo>
                  <a:cubicBezTo>
                    <a:pt x="850034" y="889051"/>
                    <a:pt x="1063333" y="847870"/>
                    <a:pt x="1189170" y="914032"/>
                  </a:cubicBezTo>
                  <a:cubicBezTo>
                    <a:pt x="1618678" y="1176386"/>
                    <a:pt x="1495571" y="862271"/>
                    <a:pt x="1467881" y="742961"/>
                  </a:cubicBezTo>
                  <a:cubicBezTo>
                    <a:pt x="1356424" y="685542"/>
                    <a:pt x="1304603" y="671853"/>
                    <a:pt x="1173267" y="634312"/>
                  </a:cubicBezTo>
                  <a:cubicBezTo>
                    <a:pt x="1199040" y="568902"/>
                    <a:pt x="1292398" y="479637"/>
                    <a:pt x="1250585" y="438081"/>
                  </a:cubicBezTo>
                  <a:cubicBezTo>
                    <a:pt x="1165850" y="405662"/>
                    <a:pt x="1045335" y="381196"/>
                    <a:pt x="964576" y="344802"/>
                  </a:cubicBezTo>
                  <a:cubicBezTo>
                    <a:pt x="930279" y="379871"/>
                    <a:pt x="927786" y="414939"/>
                    <a:pt x="909391" y="450008"/>
                  </a:cubicBezTo>
                  <a:lnTo>
                    <a:pt x="766089" y="388593"/>
                  </a:lnTo>
                  <a:lnTo>
                    <a:pt x="800209" y="204349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/>
            </a:p>
          </p:txBody>
        </p:sp>
        <p:sp>
          <p:nvSpPr>
            <p:cNvPr id="276" name="Freeform 105">
              <a:extLst>
                <a:ext uri="{FF2B5EF4-FFF2-40B4-BE49-F238E27FC236}">
                  <a16:creationId xmlns:a16="http://schemas.microsoft.com/office/drawing/2014/main" id="{DF25551F-9E10-20F6-A716-3431C8CB846F}"/>
                </a:ext>
              </a:extLst>
            </p:cNvPr>
            <p:cNvSpPr/>
            <p:nvPr/>
          </p:nvSpPr>
          <p:spPr>
            <a:xfrm rot="20634645">
              <a:off x="2071598" y="3466865"/>
              <a:ext cx="1505435" cy="1015754"/>
            </a:xfrm>
            <a:custGeom>
              <a:avLst/>
              <a:gdLst>
                <a:gd name="connsiteX0" fmla="*/ 812042 w 1535373"/>
                <a:gd name="connsiteY0" fmla="*/ 211541 h 921224"/>
                <a:gd name="connsiteX1" fmla="*/ 184245 w 1535373"/>
                <a:gd name="connsiteY1" fmla="*/ 0 h 921224"/>
                <a:gd name="connsiteX2" fmla="*/ 143301 w 1535373"/>
                <a:gd name="connsiteY2" fmla="*/ 293427 h 921224"/>
                <a:gd name="connsiteX3" fmla="*/ 0 w 1535373"/>
                <a:gd name="connsiteY3" fmla="*/ 477672 h 921224"/>
                <a:gd name="connsiteX4" fmla="*/ 600501 w 1535373"/>
                <a:gd name="connsiteY4" fmla="*/ 764275 h 921224"/>
                <a:gd name="connsiteX5" fmla="*/ 709684 w 1535373"/>
                <a:gd name="connsiteY5" fmla="*/ 655093 h 921224"/>
                <a:gd name="connsiteX6" fmla="*/ 887104 w 1535373"/>
                <a:gd name="connsiteY6" fmla="*/ 702860 h 921224"/>
                <a:gd name="connsiteX7" fmla="*/ 1201003 w 1535373"/>
                <a:gd name="connsiteY7" fmla="*/ 921224 h 921224"/>
                <a:gd name="connsiteX8" fmla="*/ 1535373 w 1535373"/>
                <a:gd name="connsiteY8" fmla="*/ 825690 h 921224"/>
                <a:gd name="connsiteX9" fmla="*/ 1201003 w 1535373"/>
                <a:gd name="connsiteY9" fmla="*/ 689212 h 921224"/>
                <a:gd name="connsiteX10" fmla="*/ 1262418 w 1535373"/>
                <a:gd name="connsiteY10" fmla="*/ 457200 h 921224"/>
                <a:gd name="connsiteX11" fmla="*/ 996287 w 1535373"/>
                <a:gd name="connsiteY11" fmla="*/ 348018 h 921224"/>
                <a:gd name="connsiteX12" fmla="*/ 921224 w 1535373"/>
                <a:gd name="connsiteY12" fmla="*/ 457200 h 921224"/>
                <a:gd name="connsiteX13" fmla="*/ 777922 w 1535373"/>
                <a:gd name="connsiteY13" fmla="*/ 395785 h 921224"/>
                <a:gd name="connsiteX14" fmla="*/ 812042 w 1535373"/>
                <a:gd name="connsiteY14" fmla="*/ 211541 h 921224"/>
                <a:gd name="connsiteX0" fmla="*/ 812042 w 1535373"/>
                <a:gd name="connsiteY0" fmla="*/ 191663 h 901346"/>
                <a:gd name="connsiteX1" fmla="*/ 208099 w 1535373"/>
                <a:gd name="connsiteY1" fmla="*/ 0 h 901346"/>
                <a:gd name="connsiteX2" fmla="*/ 143301 w 1535373"/>
                <a:gd name="connsiteY2" fmla="*/ 273549 h 901346"/>
                <a:gd name="connsiteX3" fmla="*/ 0 w 1535373"/>
                <a:gd name="connsiteY3" fmla="*/ 457794 h 901346"/>
                <a:gd name="connsiteX4" fmla="*/ 600501 w 1535373"/>
                <a:gd name="connsiteY4" fmla="*/ 744397 h 901346"/>
                <a:gd name="connsiteX5" fmla="*/ 709684 w 1535373"/>
                <a:gd name="connsiteY5" fmla="*/ 635215 h 901346"/>
                <a:gd name="connsiteX6" fmla="*/ 887104 w 1535373"/>
                <a:gd name="connsiteY6" fmla="*/ 682982 h 901346"/>
                <a:gd name="connsiteX7" fmla="*/ 1201003 w 1535373"/>
                <a:gd name="connsiteY7" fmla="*/ 901346 h 901346"/>
                <a:gd name="connsiteX8" fmla="*/ 1535373 w 1535373"/>
                <a:gd name="connsiteY8" fmla="*/ 805812 h 901346"/>
                <a:gd name="connsiteX9" fmla="*/ 1201003 w 1535373"/>
                <a:gd name="connsiteY9" fmla="*/ 669334 h 901346"/>
                <a:gd name="connsiteX10" fmla="*/ 1262418 w 1535373"/>
                <a:gd name="connsiteY10" fmla="*/ 437322 h 901346"/>
                <a:gd name="connsiteX11" fmla="*/ 996287 w 1535373"/>
                <a:gd name="connsiteY11" fmla="*/ 328140 h 901346"/>
                <a:gd name="connsiteX12" fmla="*/ 921224 w 1535373"/>
                <a:gd name="connsiteY12" fmla="*/ 437322 h 901346"/>
                <a:gd name="connsiteX13" fmla="*/ 777922 w 1535373"/>
                <a:gd name="connsiteY13" fmla="*/ 375907 h 901346"/>
                <a:gd name="connsiteX14" fmla="*/ 812042 w 1535373"/>
                <a:gd name="connsiteY14" fmla="*/ 191663 h 901346"/>
                <a:gd name="connsiteX0" fmla="*/ 812042 w 1535373"/>
                <a:gd name="connsiteY0" fmla="*/ 204349 h 914032"/>
                <a:gd name="connsiteX1" fmla="*/ 208099 w 1535373"/>
                <a:gd name="connsiteY1" fmla="*/ 12686 h 914032"/>
                <a:gd name="connsiteX2" fmla="*/ 143301 w 1535373"/>
                <a:gd name="connsiteY2" fmla="*/ 286235 h 914032"/>
                <a:gd name="connsiteX3" fmla="*/ 0 w 1535373"/>
                <a:gd name="connsiteY3" fmla="*/ 470480 h 914032"/>
                <a:gd name="connsiteX4" fmla="*/ 600501 w 1535373"/>
                <a:gd name="connsiteY4" fmla="*/ 757083 h 914032"/>
                <a:gd name="connsiteX5" fmla="*/ 709684 w 1535373"/>
                <a:gd name="connsiteY5" fmla="*/ 647901 h 914032"/>
                <a:gd name="connsiteX6" fmla="*/ 887104 w 1535373"/>
                <a:gd name="connsiteY6" fmla="*/ 695668 h 914032"/>
                <a:gd name="connsiteX7" fmla="*/ 1201003 w 1535373"/>
                <a:gd name="connsiteY7" fmla="*/ 914032 h 914032"/>
                <a:gd name="connsiteX8" fmla="*/ 1535373 w 1535373"/>
                <a:gd name="connsiteY8" fmla="*/ 818498 h 914032"/>
                <a:gd name="connsiteX9" fmla="*/ 1201003 w 1535373"/>
                <a:gd name="connsiteY9" fmla="*/ 682020 h 914032"/>
                <a:gd name="connsiteX10" fmla="*/ 1262418 w 1535373"/>
                <a:gd name="connsiteY10" fmla="*/ 450008 h 914032"/>
                <a:gd name="connsiteX11" fmla="*/ 996287 w 1535373"/>
                <a:gd name="connsiteY11" fmla="*/ 340826 h 914032"/>
                <a:gd name="connsiteX12" fmla="*/ 921224 w 1535373"/>
                <a:gd name="connsiteY12" fmla="*/ 450008 h 914032"/>
                <a:gd name="connsiteX13" fmla="*/ 777922 w 1535373"/>
                <a:gd name="connsiteY13" fmla="*/ 388593 h 914032"/>
                <a:gd name="connsiteX14" fmla="*/ 812042 w 1535373"/>
                <a:gd name="connsiteY14" fmla="*/ 204349 h 914032"/>
                <a:gd name="connsiteX0" fmla="*/ 812042 w 1535373"/>
                <a:gd name="connsiteY0" fmla="*/ 204349 h 914032"/>
                <a:gd name="connsiteX1" fmla="*/ 208099 w 1535373"/>
                <a:gd name="connsiteY1" fmla="*/ 12686 h 914032"/>
                <a:gd name="connsiteX2" fmla="*/ 143301 w 1535373"/>
                <a:gd name="connsiteY2" fmla="*/ 286235 h 914032"/>
                <a:gd name="connsiteX3" fmla="*/ 0 w 1535373"/>
                <a:gd name="connsiteY3" fmla="*/ 470480 h 914032"/>
                <a:gd name="connsiteX4" fmla="*/ 600501 w 1535373"/>
                <a:gd name="connsiteY4" fmla="*/ 757083 h 914032"/>
                <a:gd name="connsiteX5" fmla="*/ 709684 w 1535373"/>
                <a:gd name="connsiteY5" fmla="*/ 647901 h 914032"/>
                <a:gd name="connsiteX6" fmla="*/ 887104 w 1535373"/>
                <a:gd name="connsiteY6" fmla="*/ 695668 h 914032"/>
                <a:gd name="connsiteX7" fmla="*/ 1201003 w 1535373"/>
                <a:gd name="connsiteY7" fmla="*/ 914032 h 914032"/>
                <a:gd name="connsiteX8" fmla="*/ 1535373 w 1535373"/>
                <a:gd name="connsiteY8" fmla="*/ 818498 h 914032"/>
                <a:gd name="connsiteX9" fmla="*/ 1201003 w 1535373"/>
                <a:gd name="connsiteY9" fmla="*/ 682020 h 914032"/>
                <a:gd name="connsiteX10" fmla="*/ 1262418 w 1535373"/>
                <a:gd name="connsiteY10" fmla="*/ 450008 h 914032"/>
                <a:gd name="connsiteX11" fmla="*/ 996287 w 1535373"/>
                <a:gd name="connsiteY11" fmla="*/ 340826 h 914032"/>
                <a:gd name="connsiteX12" fmla="*/ 921224 w 1535373"/>
                <a:gd name="connsiteY12" fmla="*/ 450008 h 914032"/>
                <a:gd name="connsiteX13" fmla="*/ 777922 w 1535373"/>
                <a:gd name="connsiteY13" fmla="*/ 388593 h 914032"/>
                <a:gd name="connsiteX14" fmla="*/ 812042 w 1535373"/>
                <a:gd name="connsiteY14" fmla="*/ 204349 h 914032"/>
                <a:gd name="connsiteX0" fmla="*/ 812042 w 1535373"/>
                <a:gd name="connsiteY0" fmla="*/ 204349 h 914032"/>
                <a:gd name="connsiteX1" fmla="*/ 208099 w 1535373"/>
                <a:gd name="connsiteY1" fmla="*/ 12686 h 914032"/>
                <a:gd name="connsiteX2" fmla="*/ 159203 w 1535373"/>
                <a:gd name="connsiteY2" fmla="*/ 306113 h 914032"/>
                <a:gd name="connsiteX3" fmla="*/ 0 w 1535373"/>
                <a:gd name="connsiteY3" fmla="*/ 470480 h 914032"/>
                <a:gd name="connsiteX4" fmla="*/ 600501 w 1535373"/>
                <a:gd name="connsiteY4" fmla="*/ 757083 h 914032"/>
                <a:gd name="connsiteX5" fmla="*/ 709684 w 1535373"/>
                <a:gd name="connsiteY5" fmla="*/ 647901 h 914032"/>
                <a:gd name="connsiteX6" fmla="*/ 887104 w 1535373"/>
                <a:gd name="connsiteY6" fmla="*/ 695668 h 914032"/>
                <a:gd name="connsiteX7" fmla="*/ 1201003 w 1535373"/>
                <a:gd name="connsiteY7" fmla="*/ 914032 h 914032"/>
                <a:gd name="connsiteX8" fmla="*/ 1535373 w 1535373"/>
                <a:gd name="connsiteY8" fmla="*/ 818498 h 914032"/>
                <a:gd name="connsiteX9" fmla="*/ 1201003 w 1535373"/>
                <a:gd name="connsiteY9" fmla="*/ 682020 h 914032"/>
                <a:gd name="connsiteX10" fmla="*/ 1262418 w 1535373"/>
                <a:gd name="connsiteY10" fmla="*/ 450008 h 914032"/>
                <a:gd name="connsiteX11" fmla="*/ 996287 w 1535373"/>
                <a:gd name="connsiteY11" fmla="*/ 340826 h 914032"/>
                <a:gd name="connsiteX12" fmla="*/ 921224 w 1535373"/>
                <a:gd name="connsiteY12" fmla="*/ 450008 h 914032"/>
                <a:gd name="connsiteX13" fmla="*/ 777922 w 1535373"/>
                <a:gd name="connsiteY13" fmla="*/ 388593 h 914032"/>
                <a:gd name="connsiteX14" fmla="*/ 812042 w 1535373"/>
                <a:gd name="connsiteY14" fmla="*/ 204349 h 914032"/>
                <a:gd name="connsiteX0" fmla="*/ 788188 w 1511519"/>
                <a:gd name="connsiteY0" fmla="*/ 204349 h 914032"/>
                <a:gd name="connsiteX1" fmla="*/ 184245 w 1511519"/>
                <a:gd name="connsiteY1" fmla="*/ 12686 h 914032"/>
                <a:gd name="connsiteX2" fmla="*/ 135349 w 1511519"/>
                <a:gd name="connsiteY2" fmla="*/ 306113 h 914032"/>
                <a:gd name="connsiteX3" fmla="*/ 0 w 1511519"/>
                <a:gd name="connsiteY3" fmla="*/ 518188 h 914032"/>
                <a:gd name="connsiteX4" fmla="*/ 576647 w 1511519"/>
                <a:gd name="connsiteY4" fmla="*/ 757083 h 914032"/>
                <a:gd name="connsiteX5" fmla="*/ 685830 w 1511519"/>
                <a:gd name="connsiteY5" fmla="*/ 647901 h 914032"/>
                <a:gd name="connsiteX6" fmla="*/ 863250 w 1511519"/>
                <a:gd name="connsiteY6" fmla="*/ 695668 h 914032"/>
                <a:gd name="connsiteX7" fmla="*/ 1177149 w 1511519"/>
                <a:gd name="connsiteY7" fmla="*/ 914032 h 914032"/>
                <a:gd name="connsiteX8" fmla="*/ 1511519 w 1511519"/>
                <a:gd name="connsiteY8" fmla="*/ 818498 h 914032"/>
                <a:gd name="connsiteX9" fmla="*/ 1177149 w 1511519"/>
                <a:gd name="connsiteY9" fmla="*/ 682020 h 914032"/>
                <a:gd name="connsiteX10" fmla="*/ 1238564 w 1511519"/>
                <a:gd name="connsiteY10" fmla="*/ 450008 h 914032"/>
                <a:gd name="connsiteX11" fmla="*/ 972433 w 1511519"/>
                <a:gd name="connsiteY11" fmla="*/ 340826 h 914032"/>
                <a:gd name="connsiteX12" fmla="*/ 897370 w 1511519"/>
                <a:gd name="connsiteY12" fmla="*/ 450008 h 914032"/>
                <a:gd name="connsiteX13" fmla="*/ 754068 w 1511519"/>
                <a:gd name="connsiteY13" fmla="*/ 388593 h 914032"/>
                <a:gd name="connsiteX14" fmla="*/ 788188 w 1511519"/>
                <a:gd name="connsiteY14" fmla="*/ 204349 h 914032"/>
                <a:gd name="connsiteX0" fmla="*/ 802902 w 1526233"/>
                <a:gd name="connsiteY0" fmla="*/ 204349 h 914032"/>
                <a:gd name="connsiteX1" fmla="*/ 198959 w 1526233"/>
                <a:gd name="connsiteY1" fmla="*/ 12686 h 914032"/>
                <a:gd name="connsiteX2" fmla="*/ 150063 w 1526233"/>
                <a:gd name="connsiteY2" fmla="*/ 306113 h 914032"/>
                <a:gd name="connsiteX3" fmla="*/ 14714 w 1526233"/>
                <a:gd name="connsiteY3" fmla="*/ 518188 h 914032"/>
                <a:gd name="connsiteX4" fmla="*/ 591361 w 1526233"/>
                <a:gd name="connsiteY4" fmla="*/ 757083 h 914032"/>
                <a:gd name="connsiteX5" fmla="*/ 700544 w 1526233"/>
                <a:gd name="connsiteY5" fmla="*/ 647901 h 914032"/>
                <a:gd name="connsiteX6" fmla="*/ 877964 w 1526233"/>
                <a:gd name="connsiteY6" fmla="*/ 695668 h 914032"/>
                <a:gd name="connsiteX7" fmla="*/ 1191863 w 1526233"/>
                <a:gd name="connsiteY7" fmla="*/ 914032 h 914032"/>
                <a:gd name="connsiteX8" fmla="*/ 1526233 w 1526233"/>
                <a:gd name="connsiteY8" fmla="*/ 818498 h 914032"/>
                <a:gd name="connsiteX9" fmla="*/ 1191863 w 1526233"/>
                <a:gd name="connsiteY9" fmla="*/ 682020 h 914032"/>
                <a:gd name="connsiteX10" fmla="*/ 1253278 w 1526233"/>
                <a:gd name="connsiteY10" fmla="*/ 450008 h 914032"/>
                <a:gd name="connsiteX11" fmla="*/ 987147 w 1526233"/>
                <a:gd name="connsiteY11" fmla="*/ 340826 h 914032"/>
                <a:gd name="connsiteX12" fmla="*/ 912084 w 1526233"/>
                <a:gd name="connsiteY12" fmla="*/ 450008 h 914032"/>
                <a:gd name="connsiteX13" fmla="*/ 768782 w 1526233"/>
                <a:gd name="connsiteY13" fmla="*/ 388593 h 914032"/>
                <a:gd name="connsiteX14" fmla="*/ 802902 w 1526233"/>
                <a:gd name="connsiteY14" fmla="*/ 204349 h 914032"/>
                <a:gd name="connsiteX0" fmla="*/ 802902 w 1526233"/>
                <a:gd name="connsiteY0" fmla="*/ 204349 h 914032"/>
                <a:gd name="connsiteX1" fmla="*/ 198959 w 1526233"/>
                <a:gd name="connsiteY1" fmla="*/ 12686 h 914032"/>
                <a:gd name="connsiteX2" fmla="*/ 150063 w 1526233"/>
                <a:gd name="connsiteY2" fmla="*/ 306113 h 914032"/>
                <a:gd name="connsiteX3" fmla="*/ 14714 w 1526233"/>
                <a:gd name="connsiteY3" fmla="*/ 518188 h 914032"/>
                <a:gd name="connsiteX4" fmla="*/ 591361 w 1526233"/>
                <a:gd name="connsiteY4" fmla="*/ 757083 h 914032"/>
                <a:gd name="connsiteX5" fmla="*/ 700544 w 1526233"/>
                <a:gd name="connsiteY5" fmla="*/ 647901 h 914032"/>
                <a:gd name="connsiteX6" fmla="*/ 877964 w 1526233"/>
                <a:gd name="connsiteY6" fmla="*/ 695668 h 914032"/>
                <a:gd name="connsiteX7" fmla="*/ 1191863 w 1526233"/>
                <a:gd name="connsiteY7" fmla="*/ 914032 h 914032"/>
                <a:gd name="connsiteX8" fmla="*/ 1526233 w 1526233"/>
                <a:gd name="connsiteY8" fmla="*/ 818498 h 914032"/>
                <a:gd name="connsiteX9" fmla="*/ 1191863 w 1526233"/>
                <a:gd name="connsiteY9" fmla="*/ 682020 h 914032"/>
                <a:gd name="connsiteX10" fmla="*/ 1253278 w 1526233"/>
                <a:gd name="connsiteY10" fmla="*/ 450008 h 914032"/>
                <a:gd name="connsiteX11" fmla="*/ 987147 w 1526233"/>
                <a:gd name="connsiteY11" fmla="*/ 340826 h 914032"/>
                <a:gd name="connsiteX12" fmla="*/ 912084 w 1526233"/>
                <a:gd name="connsiteY12" fmla="*/ 450008 h 914032"/>
                <a:gd name="connsiteX13" fmla="*/ 768782 w 1526233"/>
                <a:gd name="connsiteY13" fmla="*/ 388593 h 914032"/>
                <a:gd name="connsiteX14" fmla="*/ 802902 w 1526233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588668 w 1523540"/>
                <a:gd name="connsiteY4" fmla="*/ 757083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52279 w 1523540"/>
                <a:gd name="connsiteY4" fmla="*/ 757083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52279 w 1523540"/>
                <a:gd name="connsiteY4" fmla="*/ 757083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52279 w 1523540"/>
                <a:gd name="connsiteY4" fmla="*/ 757083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705803 w 1523540"/>
                <a:gd name="connsiteY5" fmla="*/ 624047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705803 w 1523540"/>
                <a:gd name="connsiteY5" fmla="*/ 624047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705803 w 1523540"/>
                <a:gd name="connsiteY5" fmla="*/ 624047 h 914032"/>
                <a:gd name="connsiteX6" fmla="*/ 859369 w 1523540"/>
                <a:gd name="connsiteY6" fmla="*/ 679765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705803 w 1523540"/>
                <a:gd name="connsiteY5" fmla="*/ 624047 h 914032"/>
                <a:gd name="connsiteX6" fmla="*/ 859369 w 1523540"/>
                <a:gd name="connsiteY6" fmla="*/ 679765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705803 w 1523540"/>
                <a:gd name="connsiteY5" fmla="*/ 624047 h 914032"/>
                <a:gd name="connsiteX6" fmla="*/ 859369 w 1523540"/>
                <a:gd name="connsiteY6" fmla="*/ 679765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82628"/>
                <a:gd name="connsiteX1" fmla="*/ 196266 w 1523540"/>
                <a:gd name="connsiteY1" fmla="*/ 12686 h 982628"/>
                <a:gd name="connsiteX2" fmla="*/ 147370 w 1523540"/>
                <a:gd name="connsiteY2" fmla="*/ 306113 h 982628"/>
                <a:gd name="connsiteX3" fmla="*/ 12021 w 1523540"/>
                <a:gd name="connsiteY3" fmla="*/ 518188 h 982628"/>
                <a:gd name="connsiteX4" fmla="*/ 636377 w 1523540"/>
                <a:gd name="connsiteY4" fmla="*/ 741181 h 982628"/>
                <a:gd name="connsiteX5" fmla="*/ 705803 w 1523540"/>
                <a:gd name="connsiteY5" fmla="*/ 624047 h 982628"/>
                <a:gd name="connsiteX6" fmla="*/ 859369 w 1523540"/>
                <a:gd name="connsiteY6" fmla="*/ 679765 h 982628"/>
                <a:gd name="connsiteX7" fmla="*/ 1189170 w 1523540"/>
                <a:gd name="connsiteY7" fmla="*/ 914032 h 982628"/>
                <a:gd name="connsiteX8" fmla="*/ 1523540 w 1523540"/>
                <a:gd name="connsiteY8" fmla="*/ 818498 h 982628"/>
                <a:gd name="connsiteX9" fmla="*/ 1189170 w 1523540"/>
                <a:gd name="connsiteY9" fmla="*/ 682020 h 982628"/>
                <a:gd name="connsiteX10" fmla="*/ 1250585 w 1523540"/>
                <a:gd name="connsiteY10" fmla="*/ 450008 h 982628"/>
                <a:gd name="connsiteX11" fmla="*/ 984454 w 1523540"/>
                <a:gd name="connsiteY11" fmla="*/ 340826 h 982628"/>
                <a:gd name="connsiteX12" fmla="*/ 909391 w 1523540"/>
                <a:gd name="connsiteY12" fmla="*/ 450008 h 982628"/>
                <a:gd name="connsiteX13" fmla="*/ 766089 w 1523540"/>
                <a:gd name="connsiteY13" fmla="*/ 388593 h 982628"/>
                <a:gd name="connsiteX14" fmla="*/ 800209 w 1523540"/>
                <a:gd name="connsiteY14" fmla="*/ 204349 h 982628"/>
                <a:gd name="connsiteX0" fmla="*/ 800209 w 1554538"/>
                <a:gd name="connsiteY0" fmla="*/ 204349 h 982009"/>
                <a:gd name="connsiteX1" fmla="*/ 196266 w 1554538"/>
                <a:gd name="connsiteY1" fmla="*/ 12686 h 982009"/>
                <a:gd name="connsiteX2" fmla="*/ 147370 w 1554538"/>
                <a:gd name="connsiteY2" fmla="*/ 306113 h 982009"/>
                <a:gd name="connsiteX3" fmla="*/ 12021 w 1554538"/>
                <a:gd name="connsiteY3" fmla="*/ 518188 h 982009"/>
                <a:gd name="connsiteX4" fmla="*/ 636377 w 1554538"/>
                <a:gd name="connsiteY4" fmla="*/ 741181 h 982009"/>
                <a:gd name="connsiteX5" fmla="*/ 705803 w 1554538"/>
                <a:gd name="connsiteY5" fmla="*/ 624047 h 982009"/>
                <a:gd name="connsiteX6" fmla="*/ 859369 w 1554538"/>
                <a:gd name="connsiteY6" fmla="*/ 679765 h 982009"/>
                <a:gd name="connsiteX7" fmla="*/ 1189170 w 1554538"/>
                <a:gd name="connsiteY7" fmla="*/ 914032 h 982009"/>
                <a:gd name="connsiteX8" fmla="*/ 1523540 w 1554538"/>
                <a:gd name="connsiteY8" fmla="*/ 818498 h 982009"/>
                <a:gd name="connsiteX9" fmla="*/ 1189170 w 1554538"/>
                <a:gd name="connsiteY9" fmla="*/ 682020 h 982009"/>
                <a:gd name="connsiteX10" fmla="*/ 1250585 w 1554538"/>
                <a:gd name="connsiteY10" fmla="*/ 450008 h 982009"/>
                <a:gd name="connsiteX11" fmla="*/ 984454 w 1554538"/>
                <a:gd name="connsiteY11" fmla="*/ 340826 h 982009"/>
                <a:gd name="connsiteX12" fmla="*/ 909391 w 1554538"/>
                <a:gd name="connsiteY12" fmla="*/ 450008 h 982009"/>
                <a:gd name="connsiteX13" fmla="*/ 766089 w 1554538"/>
                <a:gd name="connsiteY13" fmla="*/ 388593 h 982009"/>
                <a:gd name="connsiteX14" fmla="*/ 800209 w 1554538"/>
                <a:gd name="connsiteY14" fmla="*/ 204349 h 982009"/>
                <a:gd name="connsiteX0" fmla="*/ 800209 w 1554538"/>
                <a:gd name="connsiteY0" fmla="*/ 204349 h 982009"/>
                <a:gd name="connsiteX1" fmla="*/ 196266 w 1554538"/>
                <a:gd name="connsiteY1" fmla="*/ 12686 h 982009"/>
                <a:gd name="connsiteX2" fmla="*/ 147370 w 1554538"/>
                <a:gd name="connsiteY2" fmla="*/ 306113 h 982009"/>
                <a:gd name="connsiteX3" fmla="*/ 12021 w 1554538"/>
                <a:gd name="connsiteY3" fmla="*/ 518188 h 982009"/>
                <a:gd name="connsiteX4" fmla="*/ 636377 w 1554538"/>
                <a:gd name="connsiteY4" fmla="*/ 741181 h 982009"/>
                <a:gd name="connsiteX5" fmla="*/ 705803 w 1554538"/>
                <a:gd name="connsiteY5" fmla="*/ 624047 h 982009"/>
                <a:gd name="connsiteX6" fmla="*/ 859369 w 1554538"/>
                <a:gd name="connsiteY6" fmla="*/ 679765 h 982009"/>
                <a:gd name="connsiteX7" fmla="*/ 1189170 w 1554538"/>
                <a:gd name="connsiteY7" fmla="*/ 914032 h 982009"/>
                <a:gd name="connsiteX8" fmla="*/ 1523540 w 1554538"/>
                <a:gd name="connsiteY8" fmla="*/ 818498 h 982009"/>
                <a:gd name="connsiteX9" fmla="*/ 1189170 w 1554538"/>
                <a:gd name="connsiteY9" fmla="*/ 682020 h 982009"/>
                <a:gd name="connsiteX10" fmla="*/ 1250585 w 1554538"/>
                <a:gd name="connsiteY10" fmla="*/ 450008 h 982009"/>
                <a:gd name="connsiteX11" fmla="*/ 984454 w 1554538"/>
                <a:gd name="connsiteY11" fmla="*/ 340826 h 982009"/>
                <a:gd name="connsiteX12" fmla="*/ 909391 w 1554538"/>
                <a:gd name="connsiteY12" fmla="*/ 450008 h 982009"/>
                <a:gd name="connsiteX13" fmla="*/ 766089 w 1554538"/>
                <a:gd name="connsiteY13" fmla="*/ 388593 h 982009"/>
                <a:gd name="connsiteX14" fmla="*/ 800209 w 1554538"/>
                <a:gd name="connsiteY14" fmla="*/ 204349 h 982009"/>
                <a:gd name="connsiteX0" fmla="*/ 800209 w 1554538"/>
                <a:gd name="connsiteY0" fmla="*/ 204349 h 982009"/>
                <a:gd name="connsiteX1" fmla="*/ 196266 w 1554538"/>
                <a:gd name="connsiteY1" fmla="*/ 12686 h 982009"/>
                <a:gd name="connsiteX2" fmla="*/ 147370 w 1554538"/>
                <a:gd name="connsiteY2" fmla="*/ 306113 h 982009"/>
                <a:gd name="connsiteX3" fmla="*/ 12021 w 1554538"/>
                <a:gd name="connsiteY3" fmla="*/ 518188 h 982009"/>
                <a:gd name="connsiteX4" fmla="*/ 636377 w 1554538"/>
                <a:gd name="connsiteY4" fmla="*/ 741181 h 982009"/>
                <a:gd name="connsiteX5" fmla="*/ 705803 w 1554538"/>
                <a:gd name="connsiteY5" fmla="*/ 624047 h 982009"/>
                <a:gd name="connsiteX6" fmla="*/ 859369 w 1554538"/>
                <a:gd name="connsiteY6" fmla="*/ 679765 h 982009"/>
                <a:gd name="connsiteX7" fmla="*/ 1189170 w 1554538"/>
                <a:gd name="connsiteY7" fmla="*/ 914032 h 982009"/>
                <a:gd name="connsiteX8" fmla="*/ 1523540 w 1554538"/>
                <a:gd name="connsiteY8" fmla="*/ 818498 h 982009"/>
                <a:gd name="connsiteX9" fmla="*/ 1173267 w 1554538"/>
                <a:gd name="connsiteY9" fmla="*/ 634312 h 982009"/>
                <a:gd name="connsiteX10" fmla="*/ 1250585 w 1554538"/>
                <a:gd name="connsiteY10" fmla="*/ 450008 h 982009"/>
                <a:gd name="connsiteX11" fmla="*/ 984454 w 1554538"/>
                <a:gd name="connsiteY11" fmla="*/ 340826 h 982009"/>
                <a:gd name="connsiteX12" fmla="*/ 909391 w 1554538"/>
                <a:gd name="connsiteY12" fmla="*/ 450008 h 982009"/>
                <a:gd name="connsiteX13" fmla="*/ 766089 w 1554538"/>
                <a:gd name="connsiteY13" fmla="*/ 388593 h 982009"/>
                <a:gd name="connsiteX14" fmla="*/ 800209 w 1554538"/>
                <a:gd name="connsiteY14" fmla="*/ 204349 h 982009"/>
                <a:gd name="connsiteX0" fmla="*/ 800209 w 1554538"/>
                <a:gd name="connsiteY0" fmla="*/ 204349 h 982009"/>
                <a:gd name="connsiteX1" fmla="*/ 196266 w 1554538"/>
                <a:gd name="connsiteY1" fmla="*/ 12686 h 982009"/>
                <a:gd name="connsiteX2" fmla="*/ 147370 w 1554538"/>
                <a:gd name="connsiteY2" fmla="*/ 306113 h 982009"/>
                <a:gd name="connsiteX3" fmla="*/ 12021 w 1554538"/>
                <a:gd name="connsiteY3" fmla="*/ 518188 h 982009"/>
                <a:gd name="connsiteX4" fmla="*/ 636377 w 1554538"/>
                <a:gd name="connsiteY4" fmla="*/ 741181 h 982009"/>
                <a:gd name="connsiteX5" fmla="*/ 705803 w 1554538"/>
                <a:gd name="connsiteY5" fmla="*/ 624047 h 982009"/>
                <a:gd name="connsiteX6" fmla="*/ 859369 w 1554538"/>
                <a:gd name="connsiteY6" fmla="*/ 679765 h 982009"/>
                <a:gd name="connsiteX7" fmla="*/ 1189170 w 1554538"/>
                <a:gd name="connsiteY7" fmla="*/ 914032 h 982009"/>
                <a:gd name="connsiteX8" fmla="*/ 1523540 w 1554538"/>
                <a:gd name="connsiteY8" fmla="*/ 818498 h 982009"/>
                <a:gd name="connsiteX9" fmla="*/ 1173267 w 1554538"/>
                <a:gd name="connsiteY9" fmla="*/ 634312 h 982009"/>
                <a:gd name="connsiteX10" fmla="*/ 1250585 w 1554538"/>
                <a:gd name="connsiteY10" fmla="*/ 450008 h 982009"/>
                <a:gd name="connsiteX11" fmla="*/ 984454 w 1554538"/>
                <a:gd name="connsiteY11" fmla="*/ 340826 h 982009"/>
                <a:gd name="connsiteX12" fmla="*/ 909391 w 1554538"/>
                <a:gd name="connsiteY12" fmla="*/ 450008 h 982009"/>
                <a:gd name="connsiteX13" fmla="*/ 766089 w 1554538"/>
                <a:gd name="connsiteY13" fmla="*/ 388593 h 982009"/>
                <a:gd name="connsiteX14" fmla="*/ 800209 w 1554538"/>
                <a:gd name="connsiteY14" fmla="*/ 204349 h 982009"/>
                <a:gd name="connsiteX0" fmla="*/ 800209 w 1542543"/>
                <a:gd name="connsiteY0" fmla="*/ 204349 h 976908"/>
                <a:gd name="connsiteX1" fmla="*/ 196266 w 1542543"/>
                <a:gd name="connsiteY1" fmla="*/ 12686 h 976908"/>
                <a:gd name="connsiteX2" fmla="*/ 147370 w 1542543"/>
                <a:gd name="connsiteY2" fmla="*/ 306113 h 976908"/>
                <a:gd name="connsiteX3" fmla="*/ 12021 w 1542543"/>
                <a:gd name="connsiteY3" fmla="*/ 518188 h 976908"/>
                <a:gd name="connsiteX4" fmla="*/ 636377 w 1542543"/>
                <a:gd name="connsiteY4" fmla="*/ 741181 h 976908"/>
                <a:gd name="connsiteX5" fmla="*/ 705803 w 1542543"/>
                <a:gd name="connsiteY5" fmla="*/ 624047 h 976908"/>
                <a:gd name="connsiteX6" fmla="*/ 859369 w 1542543"/>
                <a:gd name="connsiteY6" fmla="*/ 679765 h 976908"/>
                <a:gd name="connsiteX7" fmla="*/ 1189170 w 1542543"/>
                <a:gd name="connsiteY7" fmla="*/ 914032 h 976908"/>
                <a:gd name="connsiteX8" fmla="*/ 1507637 w 1542543"/>
                <a:gd name="connsiteY8" fmla="*/ 786693 h 976908"/>
                <a:gd name="connsiteX9" fmla="*/ 1173267 w 1542543"/>
                <a:gd name="connsiteY9" fmla="*/ 634312 h 976908"/>
                <a:gd name="connsiteX10" fmla="*/ 1250585 w 1542543"/>
                <a:gd name="connsiteY10" fmla="*/ 450008 h 976908"/>
                <a:gd name="connsiteX11" fmla="*/ 984454 w 1542543"/>
                <a:gd name="connsiteY11" fmla="*/ 340826 h 976908"/>
                <a:gd name="connsiteX12" fmla="*/ 909391 w 1542543"/>
                <a:gd name="connsiteY12" fmla="*/ 450008 h 976908"/>
                <a:gd name="connsiteX13" fmla="*/ 766089 w 1542543"/>
                <a:gd name="connsiteY13" fmla="*/ 388593 h 976908"/>
                <a:gd name="connsiteX14" fmla="*/ 800209 w 1542543"/>
                <a:gd name="connsiteY14" fmla="*/ 204349 h 976908"/>
                <a:gd name="connsiteX0" fmla="*/ 800209 w 1542543"/>
                <a:gd name="connsiteY0" fmla="*/ 204349 h 976908"/>
                <a:gd name="connsiteX1" fmla="*/ 196266 w 1542543"/>
                <a:gd name="connsiteY1" fmla="*/ 12686 h 976908"/>
                <a:gd name="connsiteX2" fmla="*/ 147370 w 1542543"/>
                <a:gd name="connsiteY2" fmla="*/ 306113 h 976908"/>
                <a:gd name="connsiteX3" fmla="*/ 12021 w 1542543"/>
                <a:gd name="connsiteY3" fmla="*/ 518188 h 976908"/>
                <a:gd name="connsiteX4" fmla="*/ 636377 w 1542543"/>
                <a:gd name="connsiteY4" fmla="*/ 741181 h 976908"/>
                <a:gd name="connsiteX5" fmla="*/ 705803 w 1542543"/>
                <a:gd name="connsiteY5" fmla="*/ 624047 h 976908"/>
                <a:gd name="connsiteX6" fmla="*/ 859369 w 1542543"/>
                <a:gd name="connsiteY6" fmla="*/ 679765 h 976908"/>
                <a:gd name="connsiteX7" fmla="*/ 1189170 w 1542543"/>
                <a:gd name="connsiteY7" fmla="*/ 914032 h 976908"/>
                <a:gd name="connsiteX8" fmla="*/ 1507637 w 1542543"/>
                <a:gd name="connsiteY8" fmla="*/ 786693 h 976908"/>
                <a:gd name="connsiteX9" fmla="*/ 1173267 w 1542543"/>
                <a:gd name="connsiteY9" fmla="*/ 634312 h 976908"/>
                <a:gd name="connsiteX10" fmla="*/ 1250585 w 1542543"/>
                <a:gd name="connsiteY10" fmla="*/ 450008 h 976908"/>
                <a:gd name="connsiteX11" fmla="*/ 984454 w 1542543"/>
                <a:gd name="connsiteY11" fmla="*/ 340826 h 976908"/>
                <a:gd name="connsiteX12" fmla="*/ 909391 w 1542543"/>
                <a:gd name="connsiteY12" fmla="*/ 450008 h 976908"/>
                <a:gd name="connsiteX13" fmla="*/ 766089 w 1542543"/>
                <a:gd name="connsiteY13" fmla="*/ 388593 h 976908"/>
                <a:gd name="connsiteX14" fmla="*/ 800209 w 1542543"/>
                <a:gd name="connsiteY14" fmla="*/ 204349 h 976908"/>
                <a:gd name="connsiteX0" fmla="*/ 800209 w 1522966"/>
                <a:gd name="connsiteY0" fmla="*/ 204349 h 975249"/>
                <a:gd name="connsiteX1" fmla="*/ 196266 w 1522966"/>
                <a:gd name="connsiteY1" fmla="*/ 12686 h 975249"/>
                <a:gd name="connsiteX2" fmla="*/ 147370 w 1522966"/>
                <a:gd name="connsiteY2" fmla="*/ 306113 h 975249"/>
                <a:gd name="connsiteX3" fmla="*/ 12021 w 1522966"/>
                <a:gd name="connsiteY3" fmla="*/ 518188 h 975249"/>
                <a:gd name="connsiteX4" fmla="*/ 636377 w 1522966"/>
                <a:gd name="connsiteY4" fmla="*/ 741181 h 975249"/>
                <a:gd name="connsiteX5" fmla="*/ 705803 w 1522966"/>
                <a:gd name="connsiteY5" fmla="*/ 624047 h 975249"/>
                <a:gd name="connsiteX6" fmla="*/ 859369 w 1522966"/>
                <a:gd name="connsiteY6" fmla="*/ 679765 h 975249"/>
                <a:gd name="connsiteX7" fmla="*/ 1189170 w 1522966"/>
                <a:gd name="connsiteY7" fmla="*/ 914032 h 975249"/>
                <a:gd name="connsiteX8" fmla="*/ 1507637 w 1522966"/>
                <a:gd name="connsiteY8" fmla="*/ 786693 h 975249"/>
                <a:gd name="connsiteX9" fmla="*/ 1173267 w 1522966"/>
                <a:gd name="connsiteY9" fmla="*/ 634312 h 975249"/>
                <a:gd name="connsiteX10" fmla="*/ 1250585 w 1522966"/>
                <a:gd name="connsiteY10" fmla="*/ 450008 h 975249"/>
                <a:gd name="connsiteX11" fmla="*/ 984454 w 1522966"/>
                <a:gd name="connsiteY11" fmla="*/ 340826 h 975249"/>
                <a:gd name="connsiteX12" fmla="*/ 909391 w 1522966"/>
                <a:gd name="connsiteY12" fmla="*/ 450008 h 975249"/>
                <a:gd name="connsiteX13" fmla="*/ 766089 w 1522966"/>
                <a:gd name="connsiteY13" fmla="*/ 388593 h 975249"/>
                <a:gd name="connsiteX14" fmla="*/ 800209 w 1522966"/>
                <a:gd name="connsiteY14" fmla="*/ 204349 h 975249"/>
                <a:gd name="connsiteX0" fmla="*/ 800209 w 1538655"/>
                <a:gd name="connsiteY0" fmla="*/ 204349 h 976321"/>
                <a:gd name="connsiteX1" fmla="*/ 196266 w 1538655"/>
                <a:gd name="connsiteY1" fmla="*/ 12686 h 976321"/>
                <a:gd name="connsiteX2" fmla="*/ 147370 w 1538655"/>
                <a:gd name="connsiteY2" fmla="*/ 306113 h 976321"/>
                <a:gd name="connsiteX3" fmla="*/ 12021 w 1538655"/>
                <a:gd name="connsiteY3" fmla="*/ 518188 h 976321"/>
                <a:gd name="connsiteX4" fmla="*/ 636377 w 1538655"/>
                <a:gd name="connsiteY4" fmla="*/ 741181 h 976321"/>
                <a:gd name="connsiteX5" fmla="*/ 705803 w 1538655"/>
                <a:gd name="connsiteY5" fmla="*/ 624047 h 976321"/>
                <a:gd name="connsiteX6" fmla="*/ 859369 w 1538655"/>
                <a:gd name="connsiteY6" fmla="*/ 679765 h 976321"/>
                <a:gd name="connsiteX7" fmla="*/ 1189170 w 1538655"/>
                <a:gd name="connsiteY7" fmla="*/ 914032 h 976321"/>
                <a:gd name="connsiteX8" fmla="*/ 1507637 w 1538655"/>
                <a:gd name="connsiteY8" fmla="*/ 786693 h 976321"/>
                <a:gd name="connsiteX9" fmla="*/ 1173267 w 1538655"/>
                <a:gd name="connsiteY9" fmla="*/ 634312 h 976321"/>
                <a:gd name="connsiteX10" fmla="*/ 1250585 w 1538655"/>
                <a:gd name="connsiteY10" fmla="*/ 450008 h 976321"/>
                <a:gd name="connsiteX11" fmla="*/ 984454 w 1538655"/>
                <a:gd name="connsiteY11" fmla="*/ 340826 h 976321"/>
                <a:gd name="connsiteX12" fmla="*/ 909391 w 1538655"/>
                <a:gd name="connsiteY12" fmla="*/ 450008 h 976321"/>
                <a:gd name="connsiteX13" fmla="*/ 766089 w 1538655"/>
                <a:gd name="connsiteY13" fmla="*/ 388593 h 976321"/>
                <a:gd name="connsiteX14" fmla="*/ 800209 w 1538655"/>
                <a:gd name="connsiteY14" fmla="*/ 204349 h 976321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84454 w 1556774"/>
                <a:gd name="connsiteY11" fmla="*/ 340826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84454 w 1556774"/>
                <a:gd name="connsiteY11" fmla="*/ 340826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84454 w 1556774"/>
                <a:gd name="connsiteY11" fmla="*/ 340826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84454 w 1556774"/>
                <a:gd name="connsiteY11" fmla="*/ 340826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38081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38081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38081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27868"/>
                <a:gd name="connsiteY0" fmla="*/ 204349 h 975126"/>
                <a:gd name="connsiteX1" fmla="*/ 196266 w 1527868"/>
                <a:gd name="connsiteY1" fmla="*/ 12686 h 975126"/>
                <a:gd name="connsiteX2" fmla="*/ 147370 w 1527868"/>
                <a:gd name="connsiteY2" fmla="*/ 306113 h 975126"/>
                <a:gd name="connsiteX3" fmla="*/ 12021 w 1527868"/>
                <a:gd name="connsiteY3" fmla="*/ 518188 h 975126"/>
                <a:gd name="connsiteX4" fmla="*/ 636377 w 1527868"/>
                <a:gd name="connsiteY4" fmla="*/ 741181 h 975126"/>
                <a:gd name="connsiteX5" fmla="*/ 705803 w 1527868"/>
                <a:gd name="connsiteY5" fmla="*/ 624047 h 975126"/>
                <a:gd name="connsiteX6" fmla="*/ 859369 w 1527868"/>
                <a:gd name="connsiteY6" fmla="*/ 679765 h 975126"/>
                <a:gd name="connsiteX7" fmla="*/ 1189170 w 1527868"/>
                <a:gd name="connsiteY7" fmla="*/ 914032 h 975126"/>
                <a:gd name="connsiteX8" fmla="*/ 1467881 w 1527868"/>
                <a:gd name="connsiteY8" fmla="*/ 742961 h 975126"/>
                <a:gd name="connsiteX9" fmla="*/ 1173267 w 1527868"/>
                <a:gd name="connsiteY9" fmla="*/ 634312 h 975126"/>
                <a:gd name="connsiteX10" fmla="*/ 1250585 w 1527868"/>
                <a:gd name="connsiteY10" fmla="*/ 438081 h 975126"/>
                <a:gd name="connsiteX11" fmla="*/ 964576 w 1527868"/>
                <a:gd name="connsiteY11" fmla="*/ 344802 h 975126"/>
                <a:gd name="connsiteX12" fmla="*/ 909391 w 1527868"/>
                <a:gd name="connsiteY12" fmla="*/ 450008 h 975126"/>
                <a:gd name="connsiteX13" fmla="*/ 766089 w 1527868"/>
                <a:gd name="connsiteY13" fmla="*/ 388593 h 975126"/>
                <a:gd name="connsiteX14" fmla="*/ 800209 w 1527868"/>
                <a:gd name="connsiteY14" fmla="*/ 204349 h 975126"/>
                <a:gd name="connsiteX0" fmla="*/ 800209 w 1527868"/>
                <a:gd name="connsiteY0" fmla="*/ 204349 h 975126"/>
                <a:gd name="connsiteX1" fmla="*/ 196266 w 1527868"/>
                <a:gd name="connsiteY1" fmla="*/ 12686 h 975126"/>
                <a:gd name="connsiteX2" fmla="*/ 147370 w 1527868"/>
                <a:gd name="connsiteY2" fmla="*/ 306113 h 975126"/>
                <a:gd name="connsiteX3" fmla="*/ 12021 w 1527868"/>
                <a:gd name="connsiteY3" fmla="*/ 518188 h 975126"/>
                <a:gd name="connsiteX4" fmla="*/ 636377 w 1527868"/>
                <a:gd name="connsiteY4" fmla="*/ 741181 h 975126"/>
                <a:gd name="connsiteX5" fmla="*/ 705803 w 1527868"/>
                <a:gd name="connsiteY5" fmla="*/ 624047 h 975126"/>
                <a:gd name="connsiteX6" fmla="*/ 859369 w 1527868"/>
                <a:gd name="connsiteY6" fmla="*/ 679765 h 975126"/>
                <a:gd name="connsiteX7" fmla="*/ 1189170 w 1527868"/>
                <a:gd name="connsiteY7" fmla="*/ 914032 h 975126"/>
                <a:gd name="connsiteX8" fmla="*/ 1467881 w 1527868"/>
                <a:gd name="connsiteY8" fmla="*/ 742961 h 975126"/>
                <a:gd name="connsiteX9" fmla="*/ 1173267 w 1527868"/>
                <a:gd name="connsiteY9" fmla="*/ 634312 h 975126"/>
                <a:gd name="connsiteX10" fmla="*/ 1250585 w 1527868"/>
                <a:gd name="connsiteY10" fmla="*/ 438081 h 975126"/>
                <a:gd name="connsiteX11" fmla="*/ 964576 w 1527868"/>
                <a:gd name="connsiteY11" fmla="*/ 344802 h 975126"/>
                <a:gd name="connsiteX12" fmla="*/ 909391 w 1527868"/>
                <a:gd name="connsiteY12" fmla="*/ 450008 h 975126"/>
                <a:gd name="connsiteX13" fmla="*/ 766089 w 1527868"/>
                <a:gd name="connsiteY13" fmla="*/ 388593 h 975126"/>
                <a:gd name="connsiteX14" fmla="*/ 800209 w 1527868"/>
                <a:gd name="connsiteY14" fmla="*/ 204349 h 975126"/>
                <a:gd name="connsiteX0" fmla="*/ 800209 w 1499884"/>
                <a:gd name="connsiteY0" fmla="*/ 204349 h 986483"/>
                <a:gd name="connsiteX1" fmla="*/ 196266 w 1499884"/>
                <a:gd name="connsiteY1" fmla="*/ 12686 h 986483"/>
                <a:gd name="connsiteX2" fmla="*/ 147370 w 1499884"/>
                <a:gd name="connsiteY2" fmla="*/ 306113 h 986483"/>
                <a:gd name="connsiteX3" fmla="*/ 12021 w 1499884"/>
                <a:gd name="connsiteY3" fmla="*/ 518188 h 986483"/>
                <a:gd name="connsiteX4" fmla="*/ 636377 w 1499884"/>
                <a:gd name="connsiteY4" fmla="*/ 741181 h 986483"/>
                <a:gd name="connsiteX5" fmla="*/ 705803 w 1499884"/>
                <a:gd name="connsiteY5" fmla="*/ 624047 h 986483"/>
                <a:gd name="connsiteX6" fmla="*/ 859369 w 1499884"/>
                <a:gd name="connsiteY6" fmla="*/ 679765 h 986483"/>
                <a:gd name="connsiteX7" fmla="*/ 1189170 w 1499884"/>
                <a:gd name="connsiteY7" fmla="*/ 914032 h 986483"/>
                <a:gd name="connsiteX8" fmla="*/ 1467881 w 1499884"/>
                <a:gd name="connsiteY8" fmla="*/ 742961 h 986483"/>
                <a:gd name="connsiteX9" fmla="*/ 1173267 w 1499884"/>
                <a:gd name="connsiteY9" fmla="*/ 634312 h 986483"/>
                <a:gd name="connsiteX10" fmla="*/ 1250585 w 1499884"/>
                <a:gd name="connsiteY10" fmla="*/ 438081 h 986483"/>
                <a:gd name="connsiteX11" fmla="*/ 964576 w 1499884"/>
                <a:gd name="connsiteY11" fmla="*/ 344802 h 986483"/>
                <a:gd name="connsiteX12" fmla="*/ 909391 w 1499884"/>
                <a:gd name="connsiteY12" fmla="*/ 450008 h 986483"/>
                <a:gd name="connsiteX13" fmla="*/ 766089 w 1499884"/>
                <a:gd name="connsiteY13" fmla="*/ 388593 h 986483"/>
                <a:gd name="connsiteX14" fmla="*/ 800209 w 1499884"/>
                <a:gd name="connsiteY14" fmla="*/ 204349 h 986483"/>
                <a:gd name="connsiteX0" fmla="*/ 800209 w 1505435"/>
                <a:gd name="connsiteY0" fmla="*/ 204349 h 1015754"/>
                <a:gd name="connsiteX1" fmla="*/ 196266 w 1505435"/>
                <a:gd name="connsiteY1" fmla="*/ 12686 h 1015754"/>
                <a:gd name="connsiteX2" fmla="*/ 147370 w 1505435"/>
                <a:gd name="connsiteY2" fmla="*/ 306113 h 1015754"/>
                <a:gd name="connsiteX3" fmla="*/ 12021 w 1505435"/>
                <a:gd name="connsiteY3" fmla="*/ 518188 h 1015754"/>
                <a:gd name="connsiteX4" fmla="*/ 636377 w 1505435"/>
                <a:gd name="connsiteY4" fmla="*/ 741181 h 1015754"/>
                <a:gd name="connsiteX5" fmla="*/ 705803 w 1505435"/>
                <a:gd name="connsiteY5" fmla="*/ 624047 h 1015754"/>
                <a:gd name="connsiteX6" fmla="*/ 859369 w 1505435"/>
                <a:gd name="connsiteY6" fmla="*/ 679765 h 1015754"/>
                <a:gd name="connsiteX7" fmla="*/ 1189170 w 1505435"/>
                <a:gd name="connsiteY7" fmla="*/ 914032 h 1015754"/>
                <a:gd name="connsiteX8" fmla="*/ 1467881 w 1505435"/>
                <a:gd name="connsiteY8" fmla="*/ 742961 h 1015754"/>
                <a:gd name="connsiteX9" fmla="*/ 1173267 w 1505435"/>
                <a:gd name="connsiteY9" fmla="*/ 634312 h 1015754"/>
                <a:gd name="connsiteX10" fmla="*/ 1250585 w 1505435"/>
                <a:gd name="connsiteY10" fmla="*/ 438081 h 1015754"/>
                <a:gd name="connsiteX11" fmla="*/ 964576 w 1505435"/>
                <a:gd name="connsiteY11" fmla="*/ 344802 h 1015754"/>
                <a:gd name="connsiteX12" fmla="*/ 909391 w 1505435"/>
                <a:gd name="connsiteY12" fmla="*/ 450008 h 1015754"/>
                <a:gd name="connsiteX13" fmla="*/ 766089 w 1505435"/>
                <a:gd name="connsiteY13" fmla="*/ 388593 h 1015754"/>
                <a:gd name="connsiteX14" fmla="*/ 800209 w 1505435"/>
                <a:gd name="connsiteY14" fmla="*/ 204349 h 10157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505435" h="1015754">
                  <a:moveTo>
                    <a:pt x="800209" y="204349"/>
                  </a:moveTo>
                  <a:cubicBezTo>
                    <a:pt x="598895" y="140461"/>
                    <a:pt x="302164" y="-50647"/>
                    <a:pt x="196266" y="12686"/>
                  </a:cubicBezTo>
                  <a:cubicBezTo>
                    <a:pt x="103106" y="72064"/>
                    <a:pt x="168969" y="214930"/>
                    <a:pt x="147370" y="306113"/>
                  </a:cubicBezTo>
                  <a:cubicBezTo>
                    <a:pt x="102254" y="376805"/>
                    <a:pt x="-42253" y="455447"/>
                    <a:pt x="12021" y="518188"/>
                  </a:cubicBezTo>
                  <a:cubicBezTo>
                    <a:pt x="164480" y="669383"/>
                    <a:pt x="559454" y="713233"/>
                    <a:pt x="636377" y="741181"/>
                  </a:cubicBezTo>
                  <a:cubicBezTo>
                    <a:pt x="696624" y="733941"/>
                    <a:pt x="677361" y="671042"/>
                    <a:pt x="705803" y="624047"/>
                  </a:cubicBezTo>
                  <a:lnTo>
                    <a:pt x="859369" y="679765"/>
                  </a:lnTo>
                  <a:cubicBezTo>
                    <a:pt x="850034" y="889051"/>
                    <a:pt x="1063333" y="847870"/>
                    <a:pt x="1189170" y="914032"/>
                  </a:cubicBezTo>
                  <a:cubicBezTo>
                    <a:pt x="1618678" y="1176386"/>
                    <a:pt x="1495571" y="862271"/>
                    <a:pt x="1467881" y="742961"/>
                  </a:cubicBezTo>
                  <a:cubicBezTo>
                    <a:pt x="1356424" y="685542"/>
                    <a:pt x="1304603" y="671853"/>
                    <a:pt x="1173267" y="634312"/>
                  </a:cubicBezTo>
                  <a:cubicBezTo>
                    <a:pt x="1199040" y="568902"/>
                    <a:pt x="1292398" y="479637"/>
                    <a:pt x="1250585" y="438081"/>
                  </a:cubicBezTo>
                  <a:cubicBezTo>
                    <a:pt x="1165850" y="405662"/>
                    <a:pt x="1045335" y="381196"/>
                    <a:pt x="964576" y="344802"/>
                  </a:cubicBezTo>
                  <a:cubicBezTo>
                    <a:pt x="930279" y="379871"/>
                    <a:pt x="927786" y="414939"/>
                    <a:pt x="909391" y="450008"/>
                  </a:cubicBezTo>
                  <a:lnTo>
                    <a:pt x="766089" y="388593"/>
                  </a:lnTo>
                  <a:lnTo>
                    <a:pt x="800209" y="204349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/>
            </a:p>
          </p:txBody>
        </p:sp>
        <p:sp>
          <p:nvSpPr>
            <p:cNvPr id="277" name="Freeform 106">
              <a:extLst>
                <a:ext uri="{FF2B5EF4-FFF2-40B4-BE49-F238E27FC236}">
                  <a16:creationId xmlns:a16="http://schemas.microsoft.com/office/drawing/2014/main" id="{07E0FE63-FF3D-BA2D-C49B-1E13B780DAD6}"/>
                </a:ext>
              </a:extLst>
            </p:cNvPr>
            <p:cNvSpPr/>
            <p:nvPr/>
          </p:nvSpPr>
          <p:spPr>
            <a:xfrm rot="19632933">
              <a:off x="2257651" y="4182238"/>
              <a:ext cx="1505435" cy="1015754"/>
            </a:xfrm>
            <a:custGeom>
              <a:avLst/>
              <a:gdLst>
                <a:gd name="connsiteX0" fmla="*/ 812042 w 1535373"/>
                <a:gd name="connsiteY0" fmla="*/ 211541 h 921224"/>
                <a:gd name="connsiteX1" fmla="*/ 184245 w 1535373"/>
                <a:gd name="connsiteY1" fmla="*/ 0 h 921224"/>
                <a:gd name="connsiteX2" fmla="*/ 143301 w 1535373"/>
                <a:gd name="connsiteY2" fmla="*/ 293427 h 921224"/>
                <a:gd name="connsiteX3" fmla="*/ 0 w 1535373"/>
                <a:gd name="connsiteY3" fmla="*/ 477672 h 921224"/>
                <a:gd name="connsiteX4" fmla="*/ 600501 w 1535373"/>
                <a:gd name="connsiteY4" fmla="*/ 764275 h 921224"/>
                <a:gd name="connsiteX5" fmla="*/ 709684 w 1535373"/>
                <a:gd name="connsiteY5" fmla="*/ 655093 h 921224"/>
                <a:gd name="connsiteX6" fmla="*/ 887104 w 1535373"/>
                <a:gd name="connsiteY6" fmla="*/ 702860 h 921224"/>
                <a:gd name="connsiteX7" fmla="*/ 1201003 w 1535373"/>
                <a:gd name="connsiteY7" fmla="*/ 921224 h 921224"/>
                <a:gd name="connsiteX8" fmla="*/ 1535373 w 1535373"/>
                <a:gd name="connsiteY8" fmla="*/ 825690 h 921224"/>
                <a:gd name="connsiteX9" fmla="*/ 1201003 w 1535373"/>
                <a:gd name="connsiteY9" fmla="*/ 689212 h 921224"/>
                <a:gd name="connsiteX10" fmla="*/ 1262418 w 1535373"/>
                <a:gd name="connsiteY10" fmla="*/ 457200 h 921224"/>
                <a:gd name="connsiteX11" fmla="*/ 996287 w 1535373"/>
                <a:gd name="connsiteY11" fmla="*/ 348018 h 921224"/>
                <a:gd name="connsiteX12" fmla="*/ 921224 w 1535373"/>
                <a:gd name="connsiteY12" fmla="*/ 457200 h 921224"/>
                <a:gd name="connsiteX13" fmla="*/ 777922 w 1535373"/>
                <a:gd name="connsiteY13" fmla="*/ 395785 h 921224"/>
                <a:gd name="connsiteX14" fmla="*/ 812042 w 1535373"/>
                <a:gd name="connsiteY14" fmla="*/ 211541 h 921224"/>
                <a:gd name="connsiteX0" fmla="*/ 812042 w 1535373"/>
                <a:gd name="connsiteY0" fmla="*/ 191663 h 901346"/>
                <a:gd name="connsiteX1" fmla="*/ 208099 w 1535373"/>
                <a:gd name="connsiteY1" fmla="*/ 0 h 901346"/>
                <a:gd name="connsiteX2" fmla="*/ 143301 w 1535373"/>
                <a:gd name="connsiteY2" fmla="*/ 273549 h 901346"/>
                <a:gd name="connsiteX3" fmla="*/ 0 w 1535373"/>
                <a:gd name="connsiteY3" fmla="*/ 457794 h 901346"/>
                <a:gd name="connsiteX4" fmla="*/ 600501 w 1535373"/>
                <a:gd name="connsiteY4" fmla="*/ 744397 h 901346"/>
                <a:gd name="connsiteX5" fmla="*/ 709684 w 1535373"/>
                <a:gd name="connsiteY5" fmla="*/ 635215 h 901346"/>
                <a:gd name="connsiteX6" fmla="*/ 887104 w 1535373"/>
                <a:gd name="connsiteY6" fmla="*/ 682982 h 901346"/>
                <a:gd name="connsiteX7" fmla="*/ 1201003 w 1535373"/>
                <a:gd name="connsiteY7" fmla="*/ 901346 h 901346"/>
                <a:gd name="connsiteX8" fmla="*/ 1535373 w 1535373"/>
                <a:gd name="connsiteY8" fmla="*/ 805812 h 901346"/>
                <a:gd name="connsiteX9" fmla="*/ 1201003 w 1535373"/>
                <a:gd name="connsiteY9" fmla="*/ 669334 h 901346"/>
                <a:gd name="connsiteX10" fmla="*/ 1262418 w 1535373"/>
                <a:gd name="connsiteY10" fmla="*/ 437322 h 901346"/>
                <a:gd name="connsiteX11" fmla="*/ 996287 w 1535373"/>
                <a:gd name="connsiteY11" fmla="*/ 328140 h 901346"/>
                <a:gd name="connsiteX12" fmla="*/ 921224 w 1535373"/>
                <a:gd name="connsiteY12" fmla="*/ 437322 h 901346"/>
                <a:gd name="connsiteX13" fmla="*/ 777922 w 1535373"/>
                <a:gd name="connsiteY13" fmla="*/ 375907 h 901346"/>
                <a:gd name="connsiteX14" fmla="*/ 812042 w 1535373"/>
                <a:gd name="connsiteY14" fmla="*/ 191663 h 901346"/>
                <a:gd name="connsiteX0" fmla="*/ 812042 w 1535373"/>
                <a:gd name="connsiteY0" fmla="*/ 204349 h 914032"/>
                <a:gd name="connsiteX1" fmla="*/ 208099 w 1535373"/>
                <a:gd name="connsiteY1" fmla="*/ 12686 h 914032"/>
                <a:gd name="connsiteX2" fmla="*/ 143301 w 1535373"/>
                <a:gd name="connsiteY2" fmla="*/ 286235 h 914032"/>
                <a:gd name="connsiteX3" fmla="*/ 0 w 1535373"/>
                <a:gd name="connsiteY3" fmla="*/ 470480 h 914032"/>
                <a:gd name="connsiteX4" fmla="*/ 600501 w 1535373"/>
                <a:gd name="connsiteY4" fmla="*/ 757083 h 914032"/>
                <a:gd name="connsiteX5" fmla="*/ 709684 w 1535373"/>
                <a:gd name="connsiteY5" fmla="*/ 647901 h 914032"/>
                <a:gd name="connsiteX6" fmla="*/ 887104 w 1535373"/>
                <a:gd name="connsiteY6" fmla="*/ 695668 h 914032"/>
                <a:gd name="connsiteX7" fmla="*/ 1201003 w 1535373"/>
                <a:gd name="connsiteY7" fmla="*/ 914032 h 914032"/>
                <a:gd name="connsiteX8" fmla="*/ 1535373 w 1535373"/>
                <a:gd name="connsiteY8" fmla="*/ 818498 h 914032"/>
                <a:gd name="connsiteX9" fmla="*/ 1201003 w 1535373"/>
                <a:gd name="connsiteY9" fmla="*/ 682020 h 914032"/>
                <a:gd name="connsiteX10" fmla="*/ 1262418 w 1535373"/>
                <a:gd name="connsiteY10" fmla="*/ 450008 h 914032"/>
                <a:gd name="connsiteX11" fmla="*/ 996287 w 1535373"/>
                <a:gd name="connsiteY11" fmla="*/ 340826 h 914032"/>
                <a:gd name="connsiteX12" fmla="*/ 921224 w 1535373"/>
                <a:gd name="connsiteY12" fmla="*/ 450008 h 914032"/>
                <a:gd name="connsiteX13" fmla="*/ 777922 w 1535373"/>
                <a:gd name="connsiteY13" fmla="*/ 388593 h 914032"/>
                <a:gd name="connsiteX14" fmla="*/ 812042 w 1535373"/>
                <a:gd name="connsiteY14" fmla="*/ 204349 h 914032"/>
                <a:gd name="connsiteX0" fmla="*/ 812042 w 1535373"/>
                <a:gd name="connsiteY0" fmla="*/ 204349 h 914032"/>
                <a:gd name="connsiteX1" fmla="*/ 208099 w 1535373"/>
                <a:gd name="connsiteY1" fmla="*/ 12686 h 914032"/>
                <a:gd name="connsiteX2" fmla="*/ 143301 w 1535373"/>
                <a:gd name="connsiteY2" fmla="*/ 286235 h 914032"/>
                <a:gd name="connsiteX3" fmla="*/ 0 w 1535373"/>
                <a:gd name="connsiteY3" fmla="*/ 470480 h 914032"/>
                <a:gd name="connsiteX4" fmla="*/ 600501 w 1535373"/>
                <a:gd name="connsiteY4" fmla="*/ 757083 h 914032"/>
                <a:gd name="connsiteX5" fmla="*/ 709684 w 1535373"/>
                <a:gd name="connsiteY5" fmla="*/ 647901 h 914032"/>
                <a:gd name="connsiteX6" fmla="*/ 887104 w 1535373"/>
                <a:gd name="connsiteY6" fmla="*/ 695668 h 914032"/>
                <a:gd name="connsiteX7" fmla="*/ 1201003 w 1535373"/>
                <a:gd name="connsiteY7" fmla="*/ 914032 h 914032"/>
                <a:gd name="connsiteX8" fmla="*/ 1535373 w 1535373"/>
                <a:gd name="connsiteY8" fmla="*/ 818498 h 914032"/>
                <a:gd name="connsiteX9" fmla="*/ 1201003 w 1535373"/>
                <a:gd name="connsiteY9" fmla="*/ 682020 h 914032"/>
                <a:gd name="connsiteX10" fmla="*/ 1262418 w 1535373"/>
                <a:gd name="connsiteY10" fmla="*/ 450008 h 914032"/>
                <a:gd name="connsiteX11" fmla="*/ 996287 w 1535373"/>
                <a:gd name="connsiteY11" fmla="*/ 340826 h 914032"/>
                <a:gd name="connsiteX12" fmla="*/ 921224 w 1535373"/>
                <a:gd name="connsiteY12" fmla="*/ 450008 h 914032"/>
                <a:gd name="connsiteX13" fmla="*/ 777922 w 1535373"/>
                <a:gd name="connsiteY13" fmla="*/ 388593 h 914032"/>
                <a:gd name="connsiteX14" fmla="*/ 812042 w 1535373"/>
                <a:gd name="connsiteY14" fmla="*/ 204349 h 914032"/>
                <a:gd name="connsiteX0" fmla="*/ 812042 w 1535373"/>
                <a:gd name="connsiteY0" fmla="*/ 204349 h 914032"/>
                <a:gd name="connsiteX1" fmla="*/ 208099 w 1535373"/>
                <a:gd name="connsiteY1" fmla="*/ 12686 h 914032"/>
                <a:gd name="connsiteX2" fmla="*/ 159203 w 1535373"/>
                <a:gd name="connsiteY2" fmla="*/ 306113 h 914032"/>
                <a:gd name="connsiteX3" fmla="*/ 0 w 1535373"/>
                <a:gd name="connsiteY3" fmla="*/ 470480 h 914032"/>
                <a:gd name="connsiteX4" fmla="*/ 600501 w 1535373"/>
                <a:gd name="connsiteY4" fmla="*/ 757083 h 914032"/>
                <a:gd name="connsiteX5" fmla="*/ 709684 w 1535373"/>
                <a:gd name="connsiteY5" fmla="*/ 647901 h 914032"/>
                <a:gd name="connsiteX6" fmla="*/ 887104 w 1535373"/>
                <a:gd name="connsiteY6" fmla="*/ 695668 h 914032"/>
                <a:gd name="connsiteX7" fmla="*/ 1201003 w 1535373"/>
                <a:gd name="connsiteY7" fmla="*/ 914032 h 914032"/>
                <a:gd name="connsiteX8" fmla="*/ 1535373 w 1535373"/>
                <a:gd name="connsiteY8" fmla="*/ 818498 h 914032"/>
                <a:gd name="connsiteX9" fmla="*/ 1201003 w 1535373"/>
                <a:gd name="connsiteY9" fmla="*/ 682020 h 914032"/>
                <a:gd name="connsiteX10" fmla="*/ 1262418 w 1535373"/>
                <a:gd name="connsiteY10" fmla="*/ 450008 h 914032"/>
                <a:gd name="connsiteX11" fmla="*/ 996287 w 1535373"/>
                <a:gd name="connsiteY11" fmla="*/ 340826 h 914032"/>
                <a:gd name="connsiteX12" fmla="*/ 921224 w 1535373"/>
                <a:gd name="connsiteY12" fmla="*/ 450008 h 914032"/>
                <a:gd name="connsiteX13" fmla="*/ 777922 w 1535373"/>
                <a:gd name="connsiteY13" fmla="*/ 388593 h 914032"/>
                <a:gd name="connsiteX14" fmla="*/ 812042 w 1535373"/>
                <a:gd name="connsiteY14" fmla="*/ 204349 h 914032"/>
                <a:gd name="connsiteX0" fmla="*/ 788188 w 1511519"/>
                <a:gd name="connsiteY0" fmla="*/ 204349 h 914032"/>
                <a:gd name="connsiteX1" fmla="*/ 184245 w 1511519"/>
                <a:gd name="connsiteY1" fmla="*/ 12686 h 914032"/>
                <a:gd name="connsiteX2" fmla="*/ 135349 w 1511519"/>
                <a:gd name="connsiteY2" fmla="*/ 306113 h 914032"/>
                <a:gd name="connsiteX3" fmla="*/ 0 w 1511519"/>
                <a:gd name="connsiteY3" fmla="*/ 518188 h 914032"/>
                <a:gd name="connsiteX4" fmla="*/ 576647 w 1511519"/>
                <a:gd name="connsiteY4" fmla="*/ 757083 h 914032"/>
                <a:gd name="connsiteX5" fmla="*/ 685830 w 1511519"/>
                <a:gd name="connsiteY5" fmla="*/ 647901 h 914032"/>
                <a:gd name="connsiteX6" fmla="*/ 863250 w 1511519"/>
                <a:gd name="connsiteY6" fmla="*/ 695668 h 914032"/>
                <a:gd name="connsiteX7" fmla="*/ 1177149 w 1511519"/>
                <a:gd name="connsiteY7" fmla="*/ 914032 h 914032"/>
                <a:gd name="connsiteX8" fmla="*/ 1511519 w 1511519"/>
                <a:gd name="connsiteY8" fmla="*/ 818498 h 914032"/>
                <a:gd name="connsiteX9" fmla="*/ 1177149 w 1511519"/>
                <a:gd name="connsiteY9" fmla="*/ 682020 h 914032"/>
                <a:gd name="connsiteX10" fmla="*/ 1238564 w 1511519"/>
                <a:gd name="connsiteY10" fmla="*/ 450008 h 914032"/>
                <a:gd name="connsiteX11" fmla="*/ 972433 w 1511519"/>
                <a:gd name="connsiteY11" fmla="*/ 340826 h 914032"/>
                <a:gd name="connsiteX12" fmla="*/ 897370 w 1511519"/>
                <a:gd name="connsiteY12" fmla="*/ 450008 h 914032"/>
                <a:gd name="connsiteX13" fmla="*/ 754068 w 1511519"/>
                <a:gd name="connsiteY13" fmla="*/ 388593 h 914032"/>
                <a:gd name="connsiteX14" fmla="*/ 788188 w 1511519"/>
                <a:gd name="connsiteY14" fmla="*/ 204349 h 914032"/>
                <a:gd name="connsiteX0" fmla="*/ 802902 w 1526233"/>
                <a:gd name="connsiteY0" fmla="*/ 204349 h 914032"/>
                <a:gd name="connsiteX1" fmla="*/ 198959 w 1526233"/>
                <a:gd name="connsiteY1" fmla="*/ 12686 h 914032"/>
                <a:gd name="connsiteX2" fmla="*/ 150063 w 1526233"/>
                <a:gd name="connsiteY2" fmla="*/ 306113 h 914032"/>
                <a:gd name="connsiteX3" fmla="*/ 14714 w 1526233"/>
                <a:gd name="connsiteY3" fmla="*/ 518188 h 914032"/>
                <a:gd name="connsiteX4" fmla="*/ 591361 w 1526233"/>
                <a:gd name="connsiteY4" fmla="*/ 757083 h 914032"/>
                <a:gd name="connsiteX5" fmla="*/ 700544 w 1526233"/>
                <a:gd name="connsiteY5" fmla="*/ 647901 h 914032"/>
                <a:gd name="connsiteX6" fmla="*/ 877964 w 1526233"/>
                <a:gd name="connsiteY6" fmla="*/ 695668 h 914032"/>
                <a:gd name="connsiteX7" fmla="*/ 1191863 w 1526233"/>
                <a:gd name="connsiteY7" fmla="*/ 914032 h 914032"/>
                <a:gd name="connsiteX8" fmla="*/ 1526233 w 1526233"/>
                <a:gd name="connsiteY8" fmla="*/ 818498 h 914032"/>
                <a:gd name="connsiteX9" fmla="*/ 1191863 w 1526233"/>
                <a:gd name="connsiteY9" fmla="*/ 682020 h 914032"/>
                <a:gd name="connsiteX10" fmla="*/ 1253278 w 1526233"/>
                <a:gd name="connsiteY10" fmla="*/ 450008 h 914032"/>
                <a:gd name="connsiteX11" fmla="*/ 987147 w 1526233"/>
                <a:gd name="connsiteY11" fmla="*/ 340826 h 914032"/>
                <a:gd name="connsiteX12" fmla="*/ 912084 w 1526233"/>
                <a:gd name="connsiteY12" fmla="*/ 450008 h 914032"/>
                <a:gd name="connsiteX13" fmla="*/ 768782 w 1526233"/>
                <a:gd name="connsiteY13" fmla="*/ 388593 h 914032"/>
                <a:gd name="connsiteX14" fmla="*/ 802902 w 1526233"/>
                <a:gd name="connsiteY14" fmla="*/ 204349 h 914032"/>
                <a:gd name="connsiteX0" fmla="*/ 802902 w 1526233"/>
                <a:gd name="connsiteY0" fmla="*/ 204349 h 914032"/>
                <a:gd name="connsiteX1" fmla="*/ 198959 w 1526233"/>
                <a:gd name="connsiteY1" fmla="*/ 12686 h 914032"/>
                <a:gd name="connsiteX2" fmla="*/ 150063 w 1526233"/>
                <a:gd name="connsiteY2" fmla="*/ 306113 h 914032"/>
                <a:gd name="connsiteX3" fmla="*/ 14714 w 1526233"/>
                <a:gd name="connsiteY3" fmla="*/ 518188 h 914032"/>
                <a:gd name="connsiteX4" fmla="*/ 591361 w 1526233"/>
                <a:gd name="connsiteY4" fmla="*/ 757083 h 914032"/>
                <a:gd name="connsiteX5" fmla="*/ 700544 w 1526233"/>
                <a:gd name="connsiteY5" fmla="*/ 647901 h 914032"/>
                <a:gd name="connsiteX6" fmla="*/ 877964 w 1526233"/>
                <a:gd name="connsiteY6" fmla="*/ 695668 h 914032"/>
                <a:gd name="connsiteX7" fmla="*/ 1191863 w 1526233"/>
                <a:gd name="connsiteY7" fmla="*/ 914032 h 914032"/>
                <a:gd name="connsiteX8" fmla="*/ 1526233 w 1526233"/>
                <a:gd name="connsiteY8" fmla="*/ 818498 h 914032"/>
                <a:gd name="connsiteX9" fmla="*/ 1191863 w 1526233"/>
                <a:gd name="connsiteY9" fmla="*/ 682020 h 914032"/>
                <a:gd name="connsiteX10" fmla="*/ 1253278 w 1526233"/>
                <a:gd name="connsiteY10" fmla="*/ 450008 h 914032"/>
                <a:gd name="connsiteX11" fmla="*/ 987147 w 1526233"/>
                <a:gd name="connsiteY11" fmla="*/ 340826 h 914032"/>
                <a:gd name="connsiteX12" fmla="*/ 912084 w 1526233"/>
                <a:gd name="connsiteY12" fmla="*/ 450008 h 914032"/>
                <a:gd name="connsiteX13" fmla="*/ 768782 w 1526233"/>
                <a:gd name="connsiteY13" fmla="*/ 388593 h 914032"/>
                <a:gd name="connsiteX14" fmla="*/ 802902 w 1526233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588668 w 1523540"/>
                <a:gd name="connsiteY4" fmla="*/ 757083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52279 w 1523540"/>
                <a:gd name="connsiteY4" fmla="*/ 757083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52279 w 1523540"/>
                <a:gd name="connsiteY4" fmla="*/ 757083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52279 w 1523540"/>
                <a:gd name="connsiteY4" fmla="*/ 757083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705803 w 1523540"/>
                <a:gd name="connsiteY5" fmla="*/ 624047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705803 w 1523540"/>
                <a:gd name="connsiteY5" fmla="*/ 624047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705803 w 1523540"/>
                <a:gd name="connsiteY5" fmla="*/ 624047 h 914032"/>
                <a:gd name="connsiteX6" fmla="*/ 859369 w 1523540"/>
                <a:gd name="connsiteY6" fmla="*/ 679765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705803 w 1523540"/>
                <a:gd name="connsiteY5" fmla="*/ 624047 h 914032"/>
                <a:gd name="connsiteX6" fmla="*/ 859369 w 1523540"/>
                <a:gd name="connsiteY6" fmla="*/ 679765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705803 w 1523540"/>
                <a:gd name="connsiteY5" fmla="*/ 624047 h 914032"/>
                <a:gd name="connsiteX6" fmla="*/ 859369 w 1523540"/>
                <a:gd name="connsiteY6" fmla="*/ 679765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82628"/>
                <a:gd name="connsiteX1" fmla="*/ 196266 w 1523540"/>
                <a:gd name="connsiteY1" fmla="*/ 12686 h 982628"/>
                <a:gd name="connsiteX2" fmla="*/ 147370 w 1523540"/>
                <a:gd name="connsiteY2" fmla="*/ 306113 h 982628"/>
                <a:gd name="connsiteX3" fmla="*/ 12021 w 1523540"/>
                <a:gd name="connsiteY3" fmla="*/ 518188 h 982628"/>
                <a:gd name="connsiteX4" fmla="*/ 636377 w 1523540"/>
                <a:gd name="connsiteY4" fmla="*/ 741181 h 982628"/>
                <a:gd name="connsiteX5" fmla="*/ 705803 w 1523540"/>
                <a:gd name="connsiteY5" fmla="*/ 624047 h 982628"/>
                <a:gd name="connsiteX6" fmla="*/ 859369 w 1523540"/>
                <a:gd name="connsiteY6" fmla="*/ 679765 h 982628"/>
                <a:gd name="connsiteX7" fmla="*/ 1189170 w 1523540"/>
                <a:gd name="connsiteY7" fmla="*/ 914032 h 982628"/>
                <a:gd name="connsiteX8" fmla="*/ 1523540 w 1523540"/>
                <a:gd name="connsiteY8" fmla="*/ 818498 h 982628"/>
                <a:gd name="connsiteX9" fmla="*/ 1189170 w 1523540"/>
                <a:gd name="connsiteY9" fmla="*/ 682020 h 982628"/>
                <a:gd name="connsiteX10" fmla="*/ 1250585 w 1523540"/>
                <a:gd name="connsiteY10" fmla="*/ 450008 h 982628"/>
                <a:gd name="connsiteX11" fmla="*/ 984454 w 1523540"/>
                <a:gd name="connsiteY11" fmla="*/ 340826 h 982628"/>
                <a:gd name="connsiteX12" fmla="*/ 909391 w 1523540"/>
                <a:gd name="connsiteY12" fmla="*/ 450008 h 982628"/>
                <a:gd name="connsiteX13" fmla="*/ 766089 w 1523540"/>
                <a:gd name="connsiteY13" fmla="*/ 388593 h 982628"/>
                <a:gd name="connsiteX14" fmla="*/ 800209 w 1523540"/>
                <a:gd name="connsiteY14" fmla="*/ 204349 h 982628"/>
                <a:gd name="connsiteX0" fmla="*/ 800209 w 1554538"/>
                <a:gd name="connsiteY0" fmla="*/ 204349 h 982009"/>
                <a:gd name="connsiteX1" fmla="*/ 196266 w 1554538"/>
                <a:gd name="connsiteY1" fmla="*/ 12686 h 982009"/>
                <a:gd name="connsiteX2" fmla="*/ 147370 w 1554538"/>
                <a:gd name="connsiteY2" fmla="*/ 306113 h 982009"/>
                <a:gd name="connsiteX3" fmla="*/ 12021 w 1554538"/>
                <a:gd name="connsiteY3" fmla="*/ 518188 h 982009"/>
                <a:gd name="connsiteX4" fmla="*/ 636377 w 1554538"/>
                <a:gd name="connsiteY4" fmla="*/ 741181 h 982009"/>
                <a:gd name="connsiteX5" fmla="*/ 705803 w 1554538"/>
                <a:gd name="connsiteY5" fmla="*/ 624047 h 982009"/>
                <a:gd name="connsiteX6" fmla="*/ 859369 w 1554538"/>
                <a:gd name="connsiteY6" fmla="*/ 679765 h 982009"/>
                <a:gd name="connsiteX7" fmla="*/ 1189170 w 1554538"/>
                <a:gd name="connsiteY7" fmla="*/ 914032 h 982009"/>
                <a:gd name="connsiteX8" fmla="*/ 1523540 w 1554538"/>
                <a:gd name="connsiteY8" fmla="*/ 818498 h 982009"/>
                <a:gd name="connsiteX9" fmla="*/ 1189170 w 1554538"/>
                <a:gd name="connsiteY9" fmla="*/ 682020 h 982009"/>
                <a:gd name="connsiteX10" fmla="*/ 1250585 w 1554538"/>
                <a:gd name="connsiteY10" fmla="*/ 450008 h 982009"/>
                <a:gd name="connsiteX11" fmla="*/ 984454 w 1554538"/>
                <a:gd name="connsiteY11" fmla="*/ 340826 h 982009"/>
                <a:gd name="connsiteX12" fmla="*/ 909391 w 1554538"/>
                <a:gd name="connsiteY12" fmla="*/ 450008 h 982009"/>
                <a:gd name="connsiteX13" fmla="*/ 766089 w 1554538"/>
                <a:gd name="connsiteY13" fmla="*/ 388593 h 982009"/>
                <a:gd name="connsiteX14" fmla="*/ 800209 w 1554538"/>
                <a:gd name="connsiteY14" fmla="*/ 204349 h 982009"/>
                <a:gd name="connsiteX0" fmla="*/ 800209 w 1554538"/>
                <a:gd name="connsiteY0" fmla="*/ 204349 h 982009"/>
                <a:gd name="connsiteX1" fmla="*/ 196266 w 1554538"/>
                <a:gd name="connsiteY1" fmla="*/ 12686 h 982009"/>
                <a:gd name="connsiteX2" fmla="*/ 147370 w 1554538"/>
                <a:gd name="connsiteY2" fmla="*/ 306113 h 982009"/>
                <a:gd name="connsiteX3" fmla="*/ 12021 w 1554538"/>
                <a:gd name="connsiteY3" fmla="*/ 518188 h 982009"/>
                <a:gd name="connsiteX4" fmla="*/ 636377 w 1554538"/>
                <a:gd name="connsiteY4" fmla="*/ 741181 h 982009"/>
                <a:gd name="connsiteX5" fmla="*/ 705803 w 1554538"/>
                <a:gd name="connsiteY5" fmla="*/ 624047 h 982009"/>
                <a:gd name="connsiteX6" fmla="*/ 859369 w 1554538"/>
                <a:gd name="connsiteY6" fmla="*/ 679765 h 982009"/>
                <a:gd name="connsiteX7" fmla="*/ 1189170 w 1554538"/>
                <a:gd name="connsiteY7" fmla="*/ 914032 h 982009"/>
                <a:gd name="connsiteX8" fmla="*/ 1523540 w 1554538"/>
                <a:gd name="connsiteY8" fmla="*/ 818498 h 982009"/>
                <a:gd name="connsiteX9" fmla="*/ 1189170 w 1554538"/>
                <a:gd name="connsiteY9" fmla="*/ 682020 h 982009"/>
                <a:gd name="connsiteX10" fmla="*/ 1250585 w 1554538"/>
                <a:gd name="connsiteY10" fmla="*/ 450008 h 982009"/>
                <a:gd name="connsiteX11" fmla="*/ 984454 w 1554538"/>
                <a:gd name="connsiteY11" fmla="*/ 340826 h 982009"/>
                <a:gd name="connsiteX12" fmla="*/ 909391 w 1554538"/>
                <a:gd name="connsiteY12" fmla="*/ 450008 h 982009"/>
                <a:gd name="connsiteX13" fmla="*/ 766089 w 1554538"/>
                <a:gd name="connsiteY13" fmla="*/ 388593 h 982009"/>
                <a:gd name="connsiteX14" fmla="*/ 800209 w 1554538"/>
                <a:gd name="connsiteY14" fmla="*/ 204349 h 982009"/>
                <a:gd name="connsiteX0" fmla="*/ 800209 w 1554538"/>
                <a:gd name="connsiteY0" fmla="*/ 204349 h 982009"/>
                <a:gd name="connsiteX1" fmla="*/ 196266 w 1554538"/>
                <a:gd name="connsiteY1" fmla="*/ 12686 h 982009"/>
                <a:gd name="connsiteX2" fmla="*/ 147370 w 1554538"/>
                <a:gd name="connsiteY2" fmla="*/ 306113 h 982009"/>
                <a:gd name="connsiteX3" fmla="*/ 12021 w 1554538"/>
                <a:gd name="connsiteY3" fmla="*/ 518188 h 982009"/>
                <a:gd name="connsiteX4" fmla="*/ 636377 w 1554538"/>
                <a:gd name="connsiteY4" fmla="*/ 741181 h 982009"/>
                <a:gd name="connsiteX5" fmla="*/ 705803 w 1554538"/>
                <a:gd name="connsiteY5" fmla="*/ 624047 h 982009"/>
                <a:gd name="connsiteX6" fmla="*/ 859369 w 1554538"/>
                <a:gd name="connsiteY6" fmla="*/ 679765 h 982009"/>
                <a:gd name="connsiteX7" fmla="*/ 1189170 w 1554538"/>
                <a:gd name="connsiteY7" fmla="*/ 914032 h 982009"/>
                <a:gd name="connsiteX8" fmla="*/ 1523540 w 1554538"/>
                <a:gd name="connsiteY8" fmla="*/ 818498 h 982009"/>
                <a:gd name="connsiteX9" fmla="*/ 1173267 w 1554538"/>
                <a:gd name="connsiteY9" fmla="*/ 634312 h 982009"/>
                <a:gd name="connsiteX10" fmla="*/ 1250585 w 1554538"/>
                <a:gd name="connsiteY10" fmla="*/ 450008 h 982009"/>
                <a:gd name="connsiteX11" fmla="*/ 984454 w 1554538"/>
                <a:gd name="connsiteY11" fmla="*/ 340826 h 982009"/>
                <a:gd name="connsiteX12" fmla="*/ 909391 w 1554538"/>
                <a:gd name="connsiteY12" fmla="*/ 450008 h 982009"/>
                <a:gd name="connsiteX13" fmla="*/ 766089 w 1554538"/>
                <a:gd name="connsiteY13" fmla="*/ 388593 h 982009"/>
                <a:gd name="connsiteX14" fmla="*/ 800209 w 1554538"/>
                <a:gd name="connsiteY14" fmla="*/ 204349 h 982009"/>
                <a:gd name="connsiteX0" fmla="*/ 800209 w 1554538"/>
                <a:gd name="connsiteY0" fmla="*/ 204349 h 982009"/>
                <a:gd name="connsiteX1" fmla="*/ 196266 w 1554538"/>
                <a:gd name="connsiteY1" fmla="*/ 12686 h 982009"/>
                <a:gd name="connsiteX2" fmla="*/ 147370 w 1554538"/>
                <a:gd name="connsiteY2" fmla="*/ 306113 h 982009"/>
                <a:gd name="connsiteX3" fmla="*/ 12021 w 1554538"/>
                <a:gd name="connsiteY3" fmla="*/ 518188 h 982009"/>
                <a:gd name="connsiteX4" fmla="*/ 636377 w 1554538"/>
                <a:gd name="connsiteY4" fmla="*/ 741181 h 982009"/>
                <a:gd name="connsiteX5" fmla="*/ 705803 w 1554538"/>
                <a:gd name="connsiteY5" fmla="*/ 624047 h 982009"/>
                <a:gd name="connsiteX6" fmla="*/ 859369 w 1554538"/>
                <a:gd name="connsiteY6" fmla="*/ 679765 h 982009"/>
                <a:gd name="connsiteX7" fmla="*/ 1189170 w 1554538"/>
                <a:gd name="connsiteY7" fmla="*/ 914032 h 982009"/>
                <a:gd name="connsiteX8" fmla="*/ 1523540 w 1554538"/>
                <a:gd name="connsiteY8" fmla="*/ 818498 h 982009"/>
                <a:gd name="connsiteX9" fmla="*/ 1173267 w 1554538"/>
                <a:gd name="connsiteY9" fmla="*/ 634312 h 982009"/>
                <a:gd name="connsiteX10" fmla="*/ 1250585 w 1554538"/>
                <a:gd name="connsiteY10" fmla="*/ 450008 h 982009"/>
                <a:gd name="connsiteX11" fmla="*/ 984454 w 1554538"/>
                <a:gd name="connsiteY11" fmla="*/ 340826 h 982009"/>
                <a:gd name="connsiteX12" fmla="*/ 909391 w 1554538"/>
                <a:gd name="connsiteY12" fmla="*/ 450008 h 982009"/>
                <a:gd name="connsiteX13" fmla="*/ 766089 w 1554538"/>
                <a:gd name="connsiteY13" fmla="*/ 388593 h 982009"/>
                <a:gd name="connsiteX14" fmla="*/ 800209 w 1554538"/>
                <a:gd name="connsiteY14" fmla="*/ 204349 h 982009"/>
                <a:gd name="connsiteX0" fmla="*/ 800209 w 1542543"/>
                <a:gd name="connsiteY0" fmla="*/ 204349 h 976908"/>
                <a:gd name="connsiteX1" fmla="*/ 196266 w 1542543"/>
                <a:gd name="connsiteY1" fmla="*/ 12686 h 976908"/>
                <a:gd name="connsiteX2" fmla="*/ 147370 w 1542543"/>
                <a:gd name="connsiteY2" fmla="*/ 306113 h 976908"/>
                <a:gd name="connsiteX3" fmla="*/ 12021 w 1542543"/>
                <a:gd name="connsiteY3" fmla="*/ 518188 h 976908"/>
                <a:gd name="connsiteX4" fmla="*/ 636377 w 1542543"/>
                <a:gd name="connsiteY4" fmla="*/ 741181 h 976908"/>
                <a:gd name="connsiteX5" fmla="*/ 705803 w 1542543"/>
                <a:gd name="connsiteY5" fmla="*/ 624047 h 976908"/>
                <a:gd name="connsiteX6" fmla="*/ 859369 w 1542543"/>
                <a:gd name="connsiteY6" fmla="*/ 679765 h 976908"/>
                <a:gd name="connsiteX7" fmla="*/ 1189170 w 1542543"/>
                <a:gd name="connsiteY7" fmla="*/ 914032 h 976908"/>
                <a:gd name="connsiteX8" fmla="*/ 1507637 w 1542543"/>
                <a:gd name="connsiteY8" fmla="*/ 786693 h 976908"/>
                <a:gd name="connsiteX9" fmla="*/ 1173267 w 1542543"/>
                <a:gd name="connsiteY9" fmla="*/ 634312 h 976908"/>
                <a:gd name="connsiteX10" fmla="*/ 1250585 w 1542543"/>
                <a:gd name="connsiteY10" fmla="*/ 450008 h 976908"/>
                <a:gd name="connsiteX11" fmla="*/ 984454 w 1542543"/>
                <a:gd name="connsiteY11" fmla="*/ 340826 h 976908"/>
                <a:gd name="connsiteX12" fmla="*/ 909391 w 1542543"/>
                <a:gd name="connsiteY12" fmla="*/ 450008 h 976908"/>
                <a:gd name="connsiteX13" fmla="*/ 766089 w 1542543"/>
                <a:gd name="connsiteY13" fmla="*/ 388593 h 976908"/>
                <a:gd name="connsiteX14" fmla="*/ 800209 w 1542543"/>
                <a:gd name="connsiteY14" fmla="*/ 204349 h 976908"/>
                <a:gd name="connsiteX0" fmla="*/ 800209 w 1542543"/>
                <a:gd name="connsiteY0" fmla="*/ 204349 h 976908"/>
                <a:gd name="connsiteX1" fmla="*/ 196266 w 1542543"/>
                <a:gd name="connsiteY1" fmla="*/ 12686 h 976908"/>
                <a:gd name="connsiteX2" fmla="*/ 147370 w 1542543"/>
                <a:gd name="connsiteY2" fmla="*/ 306113 h 976908"/>
                <a:gd name="connsiteX3" fmla="*/ 12021 w 1542543"/>
                <a:gd name="connsiteY3" fmla="*/ 518188 h 976908"/>
                <a:gd name="connsiteX4" fmla="*/ 636377 w 1542543"/>
                <a:gd name="connsiteY4" fmla="*/ 741181 h 976908"/>
                <a:gd name="connsiteX5" fmla="*/ 705803 w 1542543"/>
                <a:gd name="connsiteY5" fmla="*/ 624047 h 976908"/>
                <a:gd name="connsiteX6" fmla="*/ 859369 w 1542543"/>
                <a:gd name="connsiteY6" fmla="*/ 679765 h 976908"/>
                <a:gd name="connsiteX7" fmla="*/ 1189170 w 1542543"/>
                <a:gd name="connsiteY7" fmla="*/ 914032 h 976908"/>
                <a:gd name="connsiteX8" fmla="*/ 1507637 w 1542543"/>
                <a:gd name="connsiteY8" fmla="*/ 786693 h 976908"/>
                <a:gd name="connsiteX9" fmla="*/ 1173267 w 1542543"/>
                <a:gd name="connsiteY9" fmla="*/ 634312 h 976908"/>
                <a:gd name="connsiteX10" fmla="*/ 1250585 w 1542543"/>
                <a:gd name="connsiteY10" fmla="*/ 450008 h 976908"/>
                <a:gd name="connsiteX11" fmla="*/ 984454 w 1542543"/>
                <a:gd name="connsiteY11" fmla="*/ 340826 h 976908"/>
                <a:gd name="connsiteX12" fmla="*/ 909391 w 1542543"/>
                <a:gd name="connsiteY12" fmla="*/ 450008 h 976908"/>
                <a:gd name="connsiteX13" fmla="*/ 766089 w 1542543"/>
                <a:gd name="connsiteY13" fmla="*/ 388593 h 976908"/>
                <a:gd name="connsiteX14" fmla="*/ 800209 w 1542543"/>
                <a:gd name="connsiteY14" fmla="*/ 204349 h 976908"/>
                <a:gd name="connsiteX0" fmla="*/ 800209 w 1522966"/>
                <a:gd name="connsiteY0" fmla="*/ 204349 h 975249"/>
                <a:gd name="connsiteX1" fmla="*/ 196266 w 1522966"/>
                <a:gd name="connsiteY1" fmla="*/ 12686 h 975249"/>
                <a:gd name="connsiteX2" fmla="*/ 147370 w 1522966"/>
                <a:gd name="connsiteY2" fmla="*/ 306113 h 975249"/>
                <a:gd name="connsiteX3" fmla="*/ 12021 w 1522966"/>
                <a:gd name="connsiteY3" fmla="*/ 518188 h 975249"/>
                <a:gd name="connsiteX4" fmla="*/ 636377 w 1522966"/>
                <a:gd name="connsiteY4" fmla="*/ 741181 h 975249"/>
                <a:gd name="connsiteX5" fmla="*/ 705803 w 1522966"/>
                <a:gd name="connsiteY5" fmla="*/ 624047 h 975249"/>
                <a:gd name="connsiteX6" fmla="*/ 859369 w 1522966"/>
                <a:gd name="connsiteY6" fmla="*/ 679765 h 975249"/>
                <a:gd name="connsiteX7" fmla="*/ 1189170 w 1522966"/>
                <a:gd name="connsiteY7" fmla="*/ 914032 h 975249"/>
                <a:gd name="connsiteX8" fmla="*/ 1507637 w 1522966"/>
                <a:gd name="connsiteY8" fmla="*/ 786693 h 975249"/>
                <a:gd name="connsiteX9" fmla="*/ 1173267 w 1522966"/>
                <a:gd name="connsiteY9" fmla="*/ 634312 h 975249"/>
                <a:gd name="connsiteX10" fmla="*/ 1250585 w 1522966"/>
                <a:gd name="connsiteY10" fmla="*/ 450008 h 975249"/>
                <a:gd name="connsiteX11" fmla="*/ 984454 w 1522966"/>
                <a:gd name="connsiteY11" fmla="*/ 340826 h 975249"/>
                <a:gd name="connsiteX12" fmla="*/ 909391 w 1522966"/>
                <a:gd name="connsiteY12" fmla="*/ 450008 h 975249"/>
                <a:gd name="connsiteX13" fmla="*/ 766089 w 1522966"/>
                <a:gd name="connsiteY13" fmla="*/ 388593 h 975249"/>
                <a:gd name="connsiteX14" fmla="*/ 800209 w 1522966"/>
                <a:gd name="connsiteY14" fmla="*/ 204349 h 975249"/>
                <a:gd name="connsiteX0" fmla="*/ 800209 w 1538655"/>
                <a:gd name="connsiteY0" fmla="*/ 204349 h 976321"/>
                <a:gd name="connsiteX1" fmla="*/ 196266 w 1538655"/>
                <a:gd name="connsiteY1" fmla="*/ 12686 h 976321"/>
                <a:gd name="connsiteX2" fmla="*/ 147370 w 1538655"/>
                <a:gd name="connsiteY2" fmla="*/ 306113 h 976321"/>
                <a:gd name="connsiteX3" fmla="*/ 12021 w 1538655"/>
                <a:gd name="connsiteY3" fmla="*/ 518188 h 976321"/>
                <a:gd name="connsiteX4" fmla="*/ 636377 w 1538655"/>
                <a:gd name="connsiteY4" fmla="*/ 741181 h 976321"/>
                <a:gd name="connsiteX5" fmla="*/ 705803 w 1538655"/>
                <a:gd name="connsiteY5" fmla="*/ 624047 h 976321"/>
                <a:gd name="connsiteX6" fmla="*/ 859369 w 1538655"/>
                <a:gd name="connsiteY6" fmla="*/ 679765 h 976321"/>
                <a:gd name="connsiteX7" fmla="*/ 1189170 w 1538655"/>
                <a:gd name="connsiteY7" fmla="*/ 914032 h 976321"/>
                <a:gd name="connsiteX8" fmla="*/ 1507637 w 1538655"/>
                <a:gd name="connsiteY8" fmla="*/ 786693 h 976321"/>
                <a:gd name="connsiteX9" fmla="*/ 1173267 w 1538655"/>
                <a:gd name="connsiteY9" fmla="*/ 634312 h 976321"/>
                <a:gd name="connsiteX10" fmla="*/ 1250585 w 1538655"/>
                <a:gd name="connsiteY10" fmla="*/ 450008 h 976321"/>
                <a:gd name="connsiteX11" fmla="*/ 984454 w 1538655"/>
                <a:gd name="connsiteY11" fmla="*/ 340826 h 976321"/>
                <a:gd name="connsiteX12" fmla="*/ 909391 w 1538655"/>
                <a:gd name="connsiteY12" fmla="*/ 450008 h 976321"/>
                <a:gd name="connsiteX13" fmla="*/ 766089 w 1538655"/>
                <a:gd name="connsiteY13" fmla="*/ 388593 h 976321"/>
                <a:gd name="connsiteX14" fmla="*/ 800209 w 1538655"/>
                <a:gd name="connsiteY14" fmla="*/ 204349 h 976321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84454 w 1556774"/>
                <a:gd name="connsiteY11" fmla="*/ 340826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84454 w 1556774"/>
                <a:gd name="connsiteY11" fmla="*/ 340826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84454 w 1556774"/>
                <a:gd name="connsiteY11" fmla="*/ 340826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84454 w 1556774"/>
                <a:gd name="connsiteY11" fmla="*/ 340826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38081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38081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38081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27868"/>
                <a:gd name="connsiteY0" fmla="*/ 204349 h 975126"/>
                <a:gd name="connsiteX1" fmla="*/ 196266 w 1527868"/>
                <a:gd name="connsiteY1" fmla="*/ 12686 h 975126"/>
                <a:gd name="connsiteX2" fmla="*/ 147370 w 1527868"/>
                <a:gd name="connsiteY2" fmla="*/ 306113 h 975126"/>
                <a:gd name="connsiteX3" fmla="*/ 12021 w 1527868"/>
                <a:gd name="connsiteY3" fmla="*/ 518188 h 975126"/>
                <a:gd name="connsiteX4" fmla="*/ 636377 w 1527868"/>
                <a:gd name="connsiteY4" fmla="*/ 741181 h 975126"/>
                <a:gd name="connsiteX5" fmla="*/ 705803 w 1527868"/>
                <a:gd name="connsiteY5" fmla="*/ 624047 h 975126"/>
                <a:gd name="connsiteX6" fmla="*/ 859369 w 1527868"/>
                <a:gd name="connsiteY6" fmla="*/ 679765 h 975126"/>
                <a:gd name="connsiteX7" fmla="*/ 1189170 w 1527868"/>
                <a:gd name="connsiteY7" fmla="*/ 914032 h 975126"/>
                <a:gd name="connsiteX8" fmla="*/ 1467881 w 1527868"/>
                <a:gd name="connsiteY8" fmla="*/ 742961 h 975126"/>
                <a:gd name="connsiteX9" fmla="*/ 1173267 w 1527868"/>
                <a:gd name="connsiteY9" fmla="*/ 634312 h 975126"/>
                <a:gd name="connsiteX10" fmla="*/ 1250585 w 1527868"/>
                <a:gd name="connsiteY10" fmla="*/ 438081 h 975126"/>
                <a:gd name="connsiteX11" fmla="*/ 964576 w 1527868"/>
                <a:gd name="connsiteY11" fmla="*/ 344802 h 975126"/>
                <a:gd name="connsiteX12" fmla="*/ 909391 w 1527868"/>
                <a:gd name="connsiteY12" fmla="*/ 450008 h 975126"/>
                <a:gd name="connsiteX13" fmla="*/ 766089 w 1527868"/>
                <a:gd name="connsiteY13" fmla="*/ 388593 h 975126"/>
                <a:gd name="connsiteX14" fmla="*/ 800209 w 1527868"/>
                <a:gd name="connsiteY14" fmla="*/ 204349 h 975126"/>
                <a:gd name="connsiteX0" fmla="*/ 800209 w 1527868"/>
                <a:gd name="connsiteY0" fmla="*/ 204349 h 975126"/>
                <a:gd name="connsiteX1" fmla="*/ 196266 w 1527868"/>
                <a:gd name="connsiteY1" fmla="*/ 12686 h 975126"/>
                <a:gd name="connsiteX2" fmla="*/ 147370 w 1527868"/>
                <a:gd name="connsiteY2" fmla="*/ 306113 h 975126"/>
                <a:gd name="connsiteX3" fmla="*/ 12021 w 1527868"/>
                <a:gd name="connsiteY3" fmla="*/ 518188 h 975126"/>
                <a:gd name="connsiteX4" fmla="*/ 636377 w 1527868"/>
                <a:gd name="connsiteY4" fmla="*/ 741181 h 975126"/>
                <a:gd name="connsiteX5" fmla="*/ 705803 w 1527868"/>
                <a:gd name="connsiteY5" fmla="*/ 624047 h 975126"/>
                <a:gd name="connsiteX6" fmla="*/ 859369 w 1527868"/>
                <a:gd name="connsiteY6" fmla="*/ 679765 h 975126"/>
                <a:gd name="connsiteX7" fmla="*/ 1189170 w 1527868"/>
                <a:gd name="connsiteY7" fmla="*/ 914032 h 975126"/>
                <a:gd name="connsiteX8" fmla="*/ 1467881 w 1527868"/>
                <a:gd name="connsiteY8" fmla="*/ 742961 h 975126"/>
                <a:gd name="connsiteX9" fmla="*/ 1173267 w 1527868"/>
                <a:gd name="connsiteY9" fmla="*/ 634312 h 975126"/>
                <a:gd name="connsiteX10" fmla="*/ 1250585 w 1527868"/>
                <a:gd name="connsiteY10" fmla="*/ 438081 h 975126"/>
                <a:gd name="connsiteX11" fmla="*/ 964576 w 1527868"/>
                <a:gd name="connsiteY11" fmla="*/ 344802 h 975126"/>
                <a:gd name="connsiteX12" fmla="*/ 909391 w 1527868"/>
                <a:gd name="connsiteY12" fmla="*/ 450008 h 975126"/>
                <a:gd name="connsiteX13" fmla="*/ 766089 w 1527868"/>
                <a:gd name="connsiteY13" fmla="*/ 388593 h 975126"/>
                <a:gd name="connsiteX14" fmla="*/ 800209 w 1527868"/>
                <a:gd name="connsiteY14" fmla="*/ 204349 h 975126"/>
                <a:gd name="connsiteX0" fmla="*/ 800209 w 1499884"/>
                <a:gd name="connsiteY0" fmla="*/ 204349 h 986483"/>
                <a:gd name="connsiteX1" fmla="*/ 196266 w 1499884"/>
                <a:gd name="connsiteY1" fmla="*/ 12686 h 986483"/>
                <a:gd name="connsiteX2" fmla="*/ 147370 w 1499884"/>
                <a:gd name="connsiteY2" fmla="*/ 306113 h 986483"/>
                <a:gd name="connsiteX3" fmla="*/ 12021 w 1499884"/>
                <a:gd name="connsiteY3" fmla="*/ 518188 h 986483"/>
                <a:gd name="connsiteX4" fmla="*/ 636377 w 1499884"/>
                <a:gd name="connsiteY4" fmla="*/ 741181 h 986483"/>
                <a:gd name="connsiteX5" fmla="*/ 705803 w 1499884"/>
                <a:gd name="connsiteY5" fmla="*/ 624047 h 986483"/>
                <a:gd name="connsiteX6" fmla="*/ 859369 w 1499884"/>
                <a:gd name="connsiteY6" fmla="*/ 679765 h 986483"/>
                <a:gd name="connsiteX7" fmla="*/ 1189170 w 1499884"/>
                <a:gd name="connsiteY7" fmla="*/ 914032 h 986483"/>
                <a:gd name="connsiteX8" fmla="*/ 1467881 w 1499884"/>
                <a:gd name="connsiteY8" fmla="*/ 742961 h 986483"/>
                <a:gd name="connsiteX9" fmla="*/ 1173267 w 1499884"/>
                <a:gd name="connsiteY9" fmla="*/ 634312 h 986483"/>
                <a:gd name="connsiteX10" fmla="*/ 1250585 w 1499884"/>
                <a:gd name="connsiteY10" fmla="*/ 438081 h 986483"/>
                <a:gd name="connsiteX11" fmla="*/ 964576 w 1499884"/>
                <a:gd name="connsiteY11" fmla="*/ 344802 h 986483"/>
                <a:gd name="connsiteX12" fmla="*/ 909391 w 1499884"/>
                <a:gd name="connsiteY12" fmla="*/ 450008 h 986483"/>
                <a:gd name="connsiteX13" fmla="*/ 766089 w 1499884"/>
                <a:gd name="connsiteY13" fmla="*/ 388593 h 986483"/>
                <a:gd name="connsiteX14" fmla="*/ 800209 w 1499884"/>
                <a:gd name="connsiteY14" fmla="*/ 204349 h 986483"/>
                <a:gd name="connsiteX0" fmla="*/ 800209 w 1505435"/>
                <a:gd name="connsiteY0" fmla="*/ 204349 h 1015754"/>
                <a:gd name="connsiteX1" fmla="*/ 196266 w 1505435"/>
                <a:gd name="connsiteY1" fmla="*/ 12686 h 1015754"/>
                <a:gd name="connsiteX2" fmla="*/ 147370 w 1505435"/>
                <a:gd name="connsiteY2" fmla="*/ 306113 h 1015754"/>
                <a:gd name="connsiteX3" fmla="*/ 12021 w 1505435"/>
                <a:gd name="connsiteY3" fmla="*/ 518188 h 1015754"/>
                <a:gd name="connsiteX4" fmla="*/ 636377 w 1505435"/>
                <a:gd name="connsiteY4" fmla="*/ 741181 h 1015754"/>
                <a:gd name="connsiteX5" fmla="*/ 705803 w 1505435"/>
                <a:gd name="connsiteY5" fmla="*/ 624047 h 1015754"/>
                <a:gd name="connsiteX6" fmla="*/ 859369 w 1505435"/>
                <a:gd name="connsiteY6" fmla="*/ 679765 h 1015754"/>
                <a:gd name="connsiteX7" fmla="*/ 1189170 w 1505435"/>
                <a:gd name="connsiteY7" fmla="*/ 914032 h 1015754"/>
                <a:gd name="connsiteX8" fmla="*/ 1467881 w 1505435"/>
                <a:gd name="connsiteY8" fmla="*/ 742961 h 1015754"/>
                <a:gd name="connsiteX9" fmla="*/ 1173267 w 1505435"/>
                <a:gd name="connsiteY9" fmla="*/ 634312 h 1015754"/>
                <a:gd name="connsiteX10" fmla="*/ 1250585 w 1505435"/>
                <a:gd name="connsiteY10" fmla="*/ 438081 h 1015754"/>
                <a:gd name="connsiteX11" fmla="*/ 964576 w 1505435"/>
                <a:gd name="connsiteY11" fmla="*/ 344802 h 1015754"/>
                <a:gd name="connsiteX12" fmla="*/ 909391 w 1505435"/>
                <a:gd name="connsiteY12" fmla="*/ 450008 h 1015754"/>
                <a:gd name="connsiteX13" fmla="*/ 766089 w 1505435"/>
                <a:gd name="connsiteY13" fmla="*/ 388593 h 1015754"/>
                <a:gd name="connsiteX14" fmla="*/ 800209 w 1505435"/>
                <a:gd name="connsiteY14" fmla="*/ 204349 h 10157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505435" h="1015754">
                  <a:moveTo>
                    <a:pt x="800209" y="204349"/>
                  </a:moveTo>
                  <a:cubicBezTo>
                    <a:pt x="598895" y="140461"/>
                    <a:pt x="302164" y="-50647"/>
                    <a:pt x="196266" y="12686"/>
                  </a:cubicBezTo>
                  <a:cubicBezTo>
                    <a:pt x="103106" y="72064"/>
                    <a:pt x="168969" y="214930"/>
                    <a:pt x="147370" y="306113"/>
                  </a:cubicBezTo>
                  <a:cubicBezTo>
                    <a:pt x="102254" y="376805"/>
                    <a:pt x="-42253" y="455447"/>
                    <a:pt x="12021" y="518188"/>
                  </a:cubicBezTo>
                  <a:cubicBezTo>
                    <a:pt x="164480" y="669383"/>
                    <a:pt x="559454" y="713233"/>
                    <a:pt x="636377" y="741181"/>
                  </a:cubicBezTo>
                  <a:cubicBezTo>
                    <a:pt x="696624" y="733941"/>
                    <a:pt x="677361" y="671042"/>
                    <a:pt x="705803" y="624047"/>
                  </a:cubicBezTo>
                  <a:lnTo>
                    <a:pt x="859369" y="679765"/>
                  </a:lnTo>
                  <a:cubicBezTo>
                    <a:pt x="850034" y="889051"/>
                    <a:pt x="1063333" y="847870"/>
                    <a:pt x="1189170" y="914032"/>
                  </a:cubicBezTo>
                  <a:cubicBezTo>
                    <a:pt x="1618678" y="1176386"/>
                    <a:pt x="1495571" y="862271"/>
                    <a:pt x="1467881" y="742961"/>
                  </a:cubicBezTo>
                  <a:cubicBezTo>
                    <a:pt x="1356424" y="685542"/>
                    <a:pt x="1304603" y="671853"/>
                    <a:pt x="1173267" y="634312"/>
                  </a:cubicBezTo>
                  <a:cubicBezTo>
                    <a:pt x="1199040" y="568902"/>
                    <a:pt x="1292398" y="479637"/>
                    <a:pt x="1250585" y="438081"/>
                  </a:cubicBezTo>
                  <a:cubicBezTo>
                    <a:pt x="1165850" y="405662"/>
                    <a:pt x="1045335" y="381196"/>
                    <a:pt x="964576" y="344802"/>
                  </a:cubicBezTo>
                  <a:cubicBezTo>
                    <a:pt x="930279" y="379871"/>
                    <a:pt x="927786" y="414939"/>
                    <a:pt x="909391" y="450008"/>
                  </a:cubicBezTo>
                  <a:lnTo>
                    <a:pt x="766089" y="388593"/>
                  </a:lnTo>
                  <a:lnTo>
                    <a:pt x="800209" y="204349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/>
            </a:p>
          </p:txBody>
        </p:sp>
      </p:grpSp>
      <p:sp>
        <p:nvSpPr>
          <p:cNvPr id="278" name="Freeform 107">
            <a:extLst>
              <a:ext uri="{FF2B5EF4-FFF2-40B4-BE49-F238E27FC236}">
                <a16:creationId xmlns:a16="http://schemas.microsoft.com/office/drawing/2014/main" id="{30ADB743-1DCD-566B-F71E-AEDF2F109860}"/>
              </a:ext>
            </a:extLst>
          </p:cNvPr>
          <p:cNvSpPr>
            <a:spLocks noChangeAspect="1"/>
          </p:cNvSpPr>
          <p:nvPr/>
        </p:nvSpPr>
        <p:spPr>
          <a:xfrm>
            <a:off x="9618682" y="2429101"/>
            <a:ext cx="169894" cy="529812"/>
          </a:xfrm>
          <a:custGeom>
            <a:avLst/>
            <a:gdLst>
              <a:gd name="connsiteX0" fmla="*/ 430619 w 798902"/>
              <a:gd name="connsiteY0" fmla="*/ 1331843 h 2449001"/>
              <a:gd name="connsiteX1" fmla="*/ 541938 w 798902"/>
              <a:gd name="connsiteY1" fmla="*/ 1379551 h 2449001"/>
              <a:gd name="connsiteX2" fmla="*/ 780476 w 798902"/>
              <a:gd name="connsiteY2" fmla="*/ 1375575 h 2449001"/>
              <a:gd name="connsiteX3" fmla="*/ 625426 w 798902"/>
              <a:gd name="connsiteY3" fmla="*/ 1741335 h 2449001"/>
              <a:gd name="connsiteX4" fmla="*/ 609523 w 798902"/>
              <a:gd name="connsiteY4" fmla="*/ 2441050 h 2449001"/>
              <a:gd name="connsiteX5" fmla="*/ 319301 w 798902"/>
              <a:gd name="connsiteY5" fmla="*/ 2445025 h 2449001"/>
              <a:gd name="connsiteX6" fmla="*/ 211958 w 798902"/>
              <a:gd name="connsiteY6" fmla="*/ 1673750 h 2449001"/>
              <a:gd name="connsiteX7" fmla="*/ 207983 w 798902"/>
              <a:gd name="connsiteY7" fmla="*/ 2441050 h 2449001"/>
              <a:gd name="connsiteX8" fmla="*/ 136421 w 798902"/>
              <a:gd name="connsiteY8" fmla="*/ 2449001 h 2449001"/>
              <a:gd name="connsiteX9" fmla="*/ 5224 w 798902"/>
              <a:gd name="connsiteY9" fmla="*/ 1701579 h 2449001"/>
              <a:gd name="connsiteX10" fmla="*/ 37029 w 798902"/>
              <a:gd name="connsiteY10" fmla="*/ 1582309 h 2449001"/>
              <a:gd name="connsiteX11" fmla="*/ 76786 w 798902"/>
              <a:gd name="connsiteY11" fmla="*/ 1566407 h 2449001"/>
              <a:gd name="connsiteX12" fmla="*/ 89266 w 798902"/>
              <a:gd name="connsiteY12" fmla="*/ 1389262 h 2449001"/>
              <a:gd name="connsiteX13" fmla="*/ 339179 w 798902"/>
              <a:gd name="connsiteY13" fmla="*/ 1375575 h 2449001"/>
              <a:gd name="connsiteX14" fmla="*/ 430619 w 798902"/>
              <a:gd name="connsiteY14" fmla="*/ 1331843 h 2449001"/>
              <a:gd name="connsiteX15" fmla="*/ 243762 w 798902"/>
              <a:gd name="connsiteY15" fmla="*/ 0 h 2449001"/>
              <a:gd name="connsiteX16" fmla="*/ 557838 w 798902"/>
              <a:gd name="connsiteY16" fmla="*/ 0 h 2449001"/>
              <a:gd name="connsiteX17" fmla="*/ 689036 w 798902"/>
              <a:gd name="connsiteY17" fmla="*/ 962108 h 2449001"/>
              <a:gd name="connsiteX18" fmla="*/ 724816 w 798902"/>
              <a:gd name="connsiteY18" fmla="*/ 1307990 h 2449001"/>
              <a:gd name="connsiteX19" fmla="*/ 414715 w 798902"/>
              <a:gd name="connsiteY19" fmla="*/ 1268233 h 2449001"/>
              <a:gd name="connsiteX20" fmla="*/ 104615 w 798902"/>
              <a:gd name="connsiteY20" fmla="*/ 1288111 h 2449001"/>
              <a:gd name="connsiteX21" fmla="*/ 124493 w 798902"/>
              <a:gd name="connsiteY21" fmla="*/ 1017766 h 2449001"/>
              <a:gd name="connsiteX22" fmla="*/ 243762 w 798902"/>
              <a:gd name="connsiteY22" fmla="*/ 0 h 2449001"/>
              <a:gd name="connsiteX0" fmla="*/ 430619 w 798902"/>
              <a:gd name="connsiteY0" fmla="*/ 1331843 h 2449001"/>
              <a:gd name="connsiteX1" fmla="*/ 541938 w 798902"/>
              <a:gd name="connsiteY1" fmla="*/ 1379551 h 2449001"/>
              <a:gd name="connsiteX2" fmla="*/ 780476 w 798902"/>
              <a:gd name="connsiteY2" fmla="*/ 1375575 h 2449001"/>
              <a:gd name="connsiteX3" fmla="*/ 625426 w 798902"/>
              <a:gd name="connsiteY3" fmla="*/ 1741335 h 2449001"/>
              <a:gd name="connsiteX4" fmla="*/ 609523 w 798902"/>
              <a:gd name="connsiteY4" fmla="*/ 2441050 h 2449001"/>
              <a:gd name="connsiteX5" fmla="*/ 319301 w 798902"/>
              <a:gd name="connsiteY5" fmla="*/ 2445025 h 2449001"/>
              <a:gd name="connsiteX6" fmla="*/ 211958 w 798902"/>
              <a:gd name="connsiteY6" fmla="*/ 1673750 h 2449001"/>
              <a:gd name="connsiteX7" fmla="*/ 207983 w 798902"/>
              <a:gd name="connsiteY7" fmla="*/ 2441050 h 2449001"/>
              <a:gd name="connsiteX8" fmla="*/ 136421 w 798902"/>
              <a:gd name="connsiteY8" fmla="*/ 2449001 h 2449001"/>
              <a:gd name="connsiteX9" fmla="*/ 5224 w 798902"/>
              <a:gd name="connsiteY9" fmla="*/ 1701579 h 2449001"/>
              <a:gd name="connsiteX10" fmla="*/ 37029 w 798902"/>
              <a:gd name="connsiteY10" fmla="*/ 1582309 h 2449001"/>
              <a:gd name="connsiteX11" fmla="*/ 76786 w 798902"/>
              <a:gd name="connsiteY11" fmla="*/ 1566407 h 2449001"/>
              <a:gd name="connsiteX12" fmla="*/ 89266 w 798902"/>
              <a:gd name="connsiteY12" fmla="*/ 1389262 h 2449001"/>
              <a:gd name="connsiteX13" fmla="*/ 339179 w 798902"/>
              <a:gd name="connsiteY13" fmla="*/ 1375575 h 2449001"/>
              <a:gd name="connsiteX14" fmla="*/ 430619 w 798902"/>
              <a:gd name="connsiteY14" fmla="*/ 1331843 h 2449001"/>
              <a:gd name="connsiteX15" fmla="*/ 243762 w 798902"/>
              <a:gd name="connsiteY15" fmla="*/ 0 h 2449001"/>
              <a:gd name="connsiteX16" fmla="*/ 557838 w 798902"/>
              <a:gd name="connsiteY16" fmla="*/ 0 h 2449001"/>
              <a:gd name="connsiteX17" fmla="*/ 689036 w 798902"/>
              <a:gd name="connsiteY17" fmla="*/ 962108 h 2449001"/>
              <a:gd name="connsiteX18" fmla="*/ 724816 w 798902"/>
              <a:gd name="connsiteY18" fmla="*/ 1307990 h 2449001"/>
              <a:gd name="connsiteX19" fmla="*/ 414715 w 798902"/>
              <a:gd name="connsiteY19" fmla="*/ 1268233 h 2449001"/>
              <a:gd name="connsiteX20" fmla="*/ 104615 w 798902"/>
              <a:gd name="connsiteY20" fmla="*/ 1288111 h 2449001"/>
              <a:gd name="connsiteX21" fmla="*/ 124493 w 798902"/>
              <a:gd name="connsiteY21" fmla="*/ 1017766 h 2449001"/>
              <a:gd name="connsiteX22" fmla="*/ 243762 w 798902"/>
              <a:gd name="connsiteY22" fmla="*/ 0 h 2449001"/>
              <a:gd name="connsiteX0" fmla="*/ 430619 w 784764"/>
              <a:gd name="connsiteY0" fmla="*/ 1331843 h 2449001"/>
              <a:gd name="connsiteX1" fmla="*/ 541938 w 784764"/>
              <a:gd name="connsiteY1" fmla="*/ 1379551 h 2449001"/>
              <a:gd name="connsiteX2" fmla="*/ 763368 w 784764"/>
              <a:gd name="connsiteY2" fmla="*/ 1406369 h 2449001"/>
              <a:gd name="connsiteX3" fmla="*/ 625426 w 784764"/>
              <a:gd name="connsiteY3" fmla="*/ 1741335 h 2449001"/>
              <a:gd name="connsiteX4" fmla="*/ 609523 w 784764"/>
              <a:gd name="connsiteY4" fmla="*/ 2441050 h 2449001"/>
              <a:gd name="connsiteX5" fmla="*/ 319301 w 784764"/>
              <a:gd name="connsiteY5" fmla="*/ 2445025 h 2449001"/>
              <a:gd name="connsiteX6" fmla="*/ 211958 w 784764"/>
              <a:gd name="connsiteY6" fmla="*/ 1673750 h 2449001"/>
              <a:gd name="connsiteX7" fmla="*/ 207983 w 784764"/>
              <a:gd name="connsiteY7" fmla="*/ 2441050 h 2449001"/>
              <a:gd name="connsiteX8" fmla="*/ 136421 w 784764"/>
              <a:gd name="connsiteY8" fmla="*/ 2449001 h 2449001"/>
              <a:gd name="connsiteX9" fmla="*/ 5224 w 784764"/>
              <a:gd name="connsiteY9" fmla="*/ 1701579 h 2449001"/>
              <a:gd name="connsiteX10" fmla="*/ 37029 w 784764"/>
              <a:gd name="connsiteY10" fmla="*/ 1582309 h 2449001"/>
              <a:gd name="connsiteX11" fmla="*/ 76786 w 784764"/>
              <a:gd name="connsiteY11" fmla="*/ 1566407 h 2449001"/>
              <a:gd name="connsiteX12" fmla="*/ 89266 w 784764"/>
              <a:gd name="connsiteY12" fmla="*/ 1389262 h 2449001"/>
              <a:gd name="connsiteX13" fmla="*/ 339179 w 784764"/>
              <a:gd name="connsiteY13" fmla="*/ 1375575 h 2449001"/>
              <a:gd name="connsiteX14" fmla="*/ 430619 w 784764"/>
              <a:gd name="connsiteY14" fmla="*/ 1331843 h 2449001"/>
              <a:gd name="connsiteX15" fmla="*/ 243762 w 784764"/>
              <a:gd name="connsiteY15" fmla="*/ 0 h 2449001"/>
              <a:gd name="connsiteX16" fmla="*/ 557838 w 784764"/>
              <a:gd name="connsiteY16" fmla="*/ 0 h 2449001"/>
              <a:gd name="connsiteX17" fmla="*/ 689036 w 784764"/>
              <a:gd name="connsiteY17" fmla="*/ 962108 h 2449001"/>
              <a:gd name="connsiteX18" fmla="*/ 724816 w 784764"/>
              <a:gd name="connsiteY18" fmla="*/ 1307990 h 2449001"/>
              <a:gd name="connsiteX19" fmla="*/ 414715 w 784764"/>
              <a:gd name="connsiteY19" fmla="*/ 1268233 h 2449001"/>
              <a:gd name="connsiteX20" fmla="*/ 104615 w 784764"/>
              <a:gd name="connsiteY20" fmla="*/ 1288111 h 2449001"/>
              <a:gd name="connsiteX21" fmla="*/ 124493 w 784764"/>
              <a:gd name="connsiteY21" fmla="*/ 1017766 h 2449001"/>
              <a:gd name="connsiteX22" fmla="*/ 243762 w 784764"/>
              <a:gd name="connsiteY22" fmla="*/ 0 h 2449001"/>
              <a:gd name="connsiteX0" fmla="*/ 430619 w 784764"/>
              <a:gd name="connsiteY0" fmla="*/ 1331843 h 2449001"/>
              <a:gd name="connsiteX1" fmla="*/ 541938 w 784764"/>
              <a:gd name="connsiteY1" fmla="*/ 1379551 h 2449001"/>
              <a:gd name="connsiteX2" fmla="*/ 763368 w 784764"/>
              <a:gd name="connsiteY2" fmla="*/ 1406369 h 2449001"/>
              <a:gd name="connsiteX3" fmla="*/ 625426 w 784764"/>
              <a:gd name="connsiteY3" fmla="*/ 1741335 h 2449001"/>
              <a:gd name="connsiteX4" fmla="*/ 609523 w 784764"/>
              <a:gd name="connsiteY4" fmla="*/ 2441050 h 2449001"/>
              <a:gd name="connsiteX5" fmla="*/ 319301 w 784764"/>
              <a:gd name="connsiteY5" fmla="*/ 2445025 h 2449001"/>
              <a:gd name="connsiteX6" fmla="*/ 211958 w 784764"/>
              <a:gd name="connsiteY6" fmla="*/ 1673750 h 2449001"/>
              <a:gd name="connsiteX7" fmla="*/ 207983 w 784764"/>
              <a:gd name="connsiteY7" fmla="*/ 2441050 h 2449001"/>
              <a:gd name="connsiteX8" fmla="*/ 136421 w 784764"/>
              <a:gd name="connsiteY8" fmla="*/ 2449001 h 2449001"/>
              <a:gd name="connsiteX9" fmla="*/ 5224 w 784764"/>
              <a:gd name="connsiteY9" fmla="*/ 1701579 h 2449001"/>
              <a:gd name="connsiteX10" fmla="*/ 37029 w 784764"/>
              <a:gd name="connsiteY10" fmla="*/ 1582309 h 2449001"/>
              <a:gd name="connsiteX11" fmla="*/ 76786 w 784764"/>
              <a:gd name="connsiteY11" fmla="*/ 1566407 h 2449001"/>
              <a:gd name="connsiteX12" fmla="*/ 89266 w 784764"/>
              <a:gd name="connsiteY12" fmla="*/ 1389262 h 2449001"/>
              <a:gd name="connsiteX13" fmla="*/ 339179 w 784764"/>
              <a:gd name="connsiteY13" fmla="*/ 1375575 h 2449001"/>
              <a:gd name="connsiteX14" fmla="*/ 430619 w 784764"/>
              <a:gd name="connsiteY14" fmla="*/ 1331843 h 2449001"/>
              <a:gd name="connsiteX15" fmla="*/ 243762 w 784764"/>
              <a:gd name="connsiteY15" fmla="*/ 0 h 2449001"/>
              <a:gd name="connsiteX16" fmla="*/ 557838 w 784764"/>
              <a:gd name="connsiteY16" fmla="*/ 0 h 2449001"/>
              <a:gd name="connsiteX17" fmla="*/ 689036 w 784764"/>
              <a:gd name="connsiteY17" fmla="*/ 962108 h 2449001"/>
              <a:gd name="connsiteX18" fmla="*/ 724816 w 784764"/>
              <a:gd name="connsiteY18" fmla="*/ 1307990 h 2449001"/>
              <a:gd name="connsiteX19" fmla="*/ 414715 w 784764"/>
              <a:gd name="connsiteY19" fmla="*/ 1268233 h 2449001"/>
              <a:gd name="connsiteX20" fmla="*/ 104615 w 784764"/>
              <a:gd name="connsiteY20" fmla="*/ 1288111 h 2449001"/>
              <a:gd name="connsiteX21" fmla="*/ 124493 w 784764"/>
              <a:gd name="connsiteY21" fmla="*/ 1017766 h 2449001"/>
              <a:gd name="connsiteX22" fmla="*/ 243762 w 784764"/>
              <a:gd name="connsiteY22" fmla="*/ 0 h 2449001"/>
              <a:gd name="connsiteX0" fmla="*/ 430619 w 784764"/>
              <a:gd name="connsiteY0" fmla="*/ 1331843 h 2449001"/>
              <a:gd name="connsiteX1" fmla="*/ 541938 w 784764"/>
              <a:gd name="connsiteY1" fmla="*/ 1379551 h 2449001"/>
              <a:gd name="connsiteX2" fmla="*/ 763368 w 784764"/>
              <a:gd name="connsiteY2" fmla="*/ 1406369 h 2449001"/>
              <a:gd name="connsiteX3" fmla="*/ 625426 w 784764"/>
              <a:gd name="connsiteY3" fmla="*/ 1741335 h 2449001"/>
              <a:gd name="connsiteX4" fmla="*/ 609523 w 784764"/>
              <a:gd name="connsiteY4" fmla="*/ 2441050 h 2449001"/>
              <a:gd name="connsiteX5" fmla="*/ 319301 w 784764"/>
              <a:gd name="connsiteY5" fmla="*/ 2445025 h 2449001"/>
              <a:gd name="connsiteX6" fmla="*/ 211958 w 784764"/>
              <a:gd name="connsiteY6" fmla="*/ 1673750 h 2449001"/>
              <a:gd name="connsiteX7" fmla="*/ 207983 w 784764"/>
              <a:gd name="connsiteY7" fmla="*/ 2441050 h 2449001"/>
              <a:gd name="connsiteX8" fmla="*/ 136421 w 784764"/>
              <a:gd name="connsiteY8" fmla="*/ 2449001 h 2449001"/>
              <a:gd name="connsiteX9" fmla="*/ 5224 w 784764"/>
              <a:gd name="connsiteY9" fmla="*/ 1701579 h 2449001"/>
              <a:gd name="connsiteX10" fmla="*/ 37029 w 784764"/>
              <a:gd name="connsiteY10" fmla="*/ 1582309 h 2449001"/>
              <a:gd name="connsiteX11" fmla="*/ 76786 w 784764"/>
              <a:gd name="connsiteY11" fmla="*/ 1566407 h 2449001"/>
              <a:gd name="connsiteX12" fmla="*/ 89266 w 784764"/>
              <a:gd name="connsiteY12" fmla="*/ 1389262 h 2449001"/>
              <a:gd name="connsiteX13" fmla="*/ 339179 w 784764"/>
              <a:gd name="connsiteY13" fmla="*/ 1375575 h 2449001"/>
              <a:gd name="connsiteX14" fmla="*/ 430619 w 784764"/>
              <a:gd name="connsiteY14" fmla="*/ 1331843 h 2449001"/>
              <a:gd name="connsiteX15" fmla="*/ 243762 w 784764"/>
              <a:gd name="connsiteY15" fmla="*/ 0 h 2449001"/>
              <a:gd name="connsiteX16" fmla="*/ 557838 w 784764"/>
              <a:gd name="connsiteY16" fmla="*/ 0 h 2449001"/>
              <a:gd name="connsiteX17" fmla="*/ 689036 w 784764"/>
              <a:gd name="connsiteY17" fmla="*/ 962108 h 2449001"/>
              <a:gd name="connsiteX18" fmla="*/ 724816 w 784764"/>
              <a:gd name="connsiteY18" fmla="*/ 1307990 h 2449001"/>
              <a:gd name="connsiteX19" fmla="*/ 414715 w 784764"/>
              <a:gd name="connsiteY19" fmla="*/ 1268233 h 2449001"/>
              <a:gd name="connsiteX20" fmla="*/ 104615 w 784764"/>
              <a:gd name="connsiteY20" fmla="*/ 1288111 h 2449001"/>
              <a:gd name="connsiteX21" fmla="*/ 124493 w 784764"/>
              <a:gd name="connsiteY21" fmla="*/ 1017766 h 2449001"/>
              <a:gd name="connsiteX22" fmla="*/ 243762 w 784764"/>
              <a:gd name="connsiteY22" fmla="*/ 0 h 2449001"/>
              <a:gd name="connsiteX0" fmla="*/ 430997 w 785142"/>
              <a:gd name="connsiteY0" fmla="*/ 1331843 h 2449001"/>
              <a:gd name="connsiteX1" fmla="*/ 542316 w 785142"/>
              <a:gd name="connsiteY1" fmla="*/ 1379551 h 2449001"/>
              <a:gd name="connsiteX2" fmla="*/ 763746 w 785142"/>
              <a:gd name="connsiteY2" fmla="*/ 1406369 h 2449001"/>
              <a:gd name="connsiteX3" fmla="*/ 625804 w 785142"/>
              <a:gd name="connsiteY3" fmla="*/ 1741335 h 2449001"/>
              <a:gd name="connsiteX4" fmla="*/ 609901 w 785142"/>
              <a:gd name="connsiteY4" fmla="*/ 2441050 h 2449001"/>
              <a:gd name="connsiteX5" fmla="*/ 319679 w 785142"/>
              <a:gd name="connsiteY5" fmla="*/ 2445025 h 2449001"/>
              <a:gd name="connsiteX6" fmla="*/ 212336 w 785142"/>
              <a:gd name="connsiteY6" fmla="*/ 1673750 h 2449001"/>
              <a:gd name="connsiteX7" fmla="*/ 208361 w 785142"/>
              <a:gd name="connsiteY7" fmla="*/ 2441050 h 2449001"/>
              <a:gd name="connsiteX8" fmla="*/ 136799 w 785142"/>
              <a:gd name="connsiteY8" fmla="*/ 2449001 h 2449001"/>
              <a:gd name="connsiteX9" fmla="*/ 5602 w 785142"/>
              <a:gd name="connsiteY9" fmla="*/ 1701579 h 2449001"/>
              <a:gd name="connsiteX10" fmla="*/ 37407 w 785142"/>
              <a:gd name="connsiteY10" fmla="*/ 1582309 h 2449001"/>
              <a:gd name="connsiteX11" fmla="*/ 101115 w 785142"/>
              <a:gd name="connsiteY11" fmla="*/ 1597201 h 2449001"/>
              <a:gd name="connsiteX12" fmla="*/ 89644 w 785142"/>
              <a:gd name="connsiteY12" fmla="*/ 1389262 h 2449001"/>
              <a:gd name="connsiteX13" fmla="*/ 339557 w 785142"/>
              <a:gd name="connsiteY13" fmla="*/ 1375575 h 2449001"/>
              <a:gd name="connsiteX14" fmla="*/ 430997 w 785142"/>
              <a:gd name="connsiteY14" fmla="*/ 1331843 h 2449001"/>
              <a:gd name="connsiteX15" fmla="*/ 244140 w 785142"/>
              <a:gd name="connsiteY15" fmla="*/ 0 h 2449001"/>
              <a:gd name="connsiteX16" fmla="*/ 558216 w 785142"/>
              <a:gd name="connsiteY16" fmla="*/ 0 h 2449001"/>
              <a:gd name="connsiteX17" fmla="*/ 689414 w 785142"/>
              <a:gd name="connsiteY17" fmla="*/ 962108 h 2449001"/>
              <a:gd name="connsiteX18" fmla="*/ 725194 w 785142"/>
              <a:gd name="connsiteY18" fmla="*/ 1307990 h 2449001"/>
              <a:gd name="connsiteX19" fmla="*/ 415093 w 785142"/>
              <a:gd name="connsiteY19" fmla="*/ 1268233 h 2449001"/>
              <a:gd name="connsiteX20" fmla="*/ 104993 w 785142"/>
              <a:gd name="connsiteY20" fmla="*/ 1288111 h 2449001"/>
              <a:gd name="connsiteX21" fmla="*/ 124871 w 785142"/>
              <a:gd name="connsiteY21" fmla="*/ 1017766 h 2449001"/>
              <a:gd name="connsiteX22" fmla="*/ 244140 w 785142"/>
              <a:gd name="connsiteY22" fmla="*/ 0 h 2449001"/>
              <a:gd name="connsiteX0" fmla="*/ 430997 w 785142"/>
              <a:gd name="connsiteY0" fmla="*/ 1331843 h 2449001"/>
              <a:gd name="connsiteX1" fmla="*/ 542316 w 785142"/>
              <a:gd name="connsiteY1" fmla="*/ 1379551 h 2449001"/>
              <a:gd name="connsiteX2" fmla="*/ 763746 w 785142"/>
              <a:gd name="connsiteY2" fmla="*/ 1406369 h 2449001"/>
              <a:gd name="connsiteX3" fmla="*/ 625804 w 785142"/>
              <a:gd name="connsiteY3" fmla="*/ 1741335 h 2449001"/>
              <a:gd name="connsiteX4" fmla="*/ 609901 w 785142"/>
              <a:gd name="connsiteY4" fmla="*/ 2441050 h 2449001"/>
              <a:gd name="connsiteX5" fmla="*/ 319679 w 785142"/>
              <a:gd name="connsiteY5" fmla="*/ 2445025 h 2449001"/>
              <a:gd name="connsiteX6" fmla="*/ 212336 w 785142"/>
              <a:gd name="connsiteY6" fmla="*/ 1673750 h 2449001"/>
              <a:gd name="connsiteX7" fmla="*/ 208361 w 785142"/>
              <a:gd name="connsiteY7" fmla="*/ 2441050 h 2449001"/>
              <a:gd name="connsiteX8" fmla="*/ 136799 w 785142"/>
              <a:gd name="connsiteY8" fmla="*/ 2449001 h 2449001"/>
              <a:gd name="connsiteX9" fmla="*/ 5602 w 785142"/>
              <a:gd name="connsiteY9" fmla="*/ 1701579 h 2449001"/>
              <a:gd name="connsiteX10" fmla="*/ 37407 w 785142"/>
              <a:gd name="connsiteY10" fmla="*/ 1582309 h 2449001"/>
              <a:gd name="connsiteX11" fmla="*/ 101115 w 785142"/>
              <a:gd name="connsiteY11" fmla="*/ 1597201 h 2449001"/>
              <a:gd name="connsiteX12" fmla="*/ 89644 w 785142"/>
              <a:gd name="connsiteY12" fmla="*/ 1389262 h 2449001"/>
              <a:gd name="connsiteX13" fmla="*/ 339557 w 785142"/>
              <a:gd name="connsiteY13" fmla="*/ 1375575 h 2449001"/>
              <a:gd name="connsiteX14" fmla="*/ 430997 w 785142"/>
              <a:gd name="connsiteY14" fmla="*/ 1331843 h 2449001"/>
              <a:gd name="connsiteX15" fmla="*/ 244140 w 785142"/>
              <a:gd name="connsiteY15" fmla="*/ 0 h 2449001"/>
              <a:gd name="connsiteX16" fmla="*/ 558216 w 785142"/>
              <a:gd name="connsiteY16" fmla="*/ 0 h 2449001"/>
              <a:gd name="connsiteX17" fmla="*/ 689414 w 785142"/>
              <a:gd name="connsiteY17" fmla="*/ 962108 h 2449001"/>
              <a:gd name="connsiteX18" fmla="*/ 725194 w 785142"/>
              <a:gd name="connsiteY18" fmla="*/ 1307990 h 2449001"/>
              <a:gd name="connsiteX19" fmla="*/ 415093 w 785142"/>
              <a:gd name="connsiteY19" fmla="*/ 1268233 h 2449001"/>
              <a:gd name="connsiteX20" fmla="*/ 104993 w 785142"/>
              <a:gd name="connsiteY20" fmla="*/ 1288111 h 2449001"/>
              <a:gd name="connsiteX21" fmla="*/ 124871 w 785142"/>
              <a:gd name="connsiteY21" fmla="*/ 1017766 h 2449001"/>
              <a:gd name="connsiteX22" fmla="*/ 244140 w 785142"/>
              <a:gd name="connsiteY22" fmla="*/ 0 h 2449001"/>
              <a:gd name="connsiteX0" fmla="*/ 425685 w 779830"/>
              <a:gd name="connsiteY0" fmla="*/ 1331843 h 2449001"/>
              <a:gd name="connsiteX1" fmla="*/ 537004 w 779830"/>
              <a:gd name="connsiteY1" fmla="*/ 1379551 h 2449001"/>
              <a:gd name="connsiteX2" fmla="*/ 758434 w 779830"/>
              <a:gd name="connsiteY2" fmla="*/ 1406369 h 2449001"/>
              <a:gd name="connsiteX3" fmla="*/ 620492 w 779830"/>
              <a:gd name="connsiteY3" fmla="*/ 1741335 h 2449001"/>
              <a:gd name="connsiteX4" fmla="*/ 604589 w 779830"/>
              <a:gd name="connsiteY4" fmla="*/ 2441050 h 2449001"/>
              <a:gd name="connsiteX5" fmla="*/ 314367 w 779830"/>
              <a:gd name="connsiteY5" fmla="*/ 2445025 h 2449001"/>
              <a:gd name="connsiteX6" fmla="*/ 207024 w 779830"/>
              <a:gd name="connsiteY6" fmla="*/ 1673750 h 2449001"/>
              <a:gd name="connsiteX7" fmla="*/ 203049 w 779830"/>
              <a:gd name="connsiteY7" fmla="*/ 2441050 h 2449001"/>
              <a:gd name="connsiteX8" fmla="*/ 131487 w 779830"/>
              <a:gd name="connsiteY8" fmla="*/ 2449001 h 2449001"/>
              <a:gd name="connsiteX9" fmla="*/ 290 w 779830"/>
              <a:gd name="connsiteY9" fmla="*/ 1701579 h 2449001"/>
              <a:gd name="connsiteX10" fmla="*/ 95803 w 779830"/>
              <a:gd name="connsiteY10" fmla="*/ 1597201 h 2449001"/>
              <a:gd name="connsiteX11" fmla="*/ 84332 w 779830"/>
              <a:gd name="connsiteY11" fmla="*/ 1389262 h 2449001"/>
              <a:gd name="connsiteX12" fmla="*/ 334245 w 779830"/>
              <a:gd name="connsiteY12" fmla="*/ 1375575 h 2449001"/>
              <a:gd name="connsiteX13" fmla="*/ 425685 w 779830"/>
              <a:gd name="connsiteY13" fmla="*/ 1331843 h 2449001"/>
              <a:gd name="connsiteX14" fmla="*/ 238828 w 779830"/>
              <a:gd name="connsiteY14" fmla="*/ 0 h 2449001"/>
              <a:gd name="connsiteX15" fmla="*/ 552904 w 779830"/>
              <a:gd name="connsiteY15" fmla="*/ 0 h 2449001"/>
              <a:gd name="connsiteX16" fmla="*/ 684102 w 779830"/>
              <a:gd name="connsiteY16" fmla="*/ 962108 h 2449001"/>
              <a:gd name="connsiteX17" fmla="*/ 719882 w 779830"/>
              <a:gd name="connsiteY17" fmla="*/ 1307990 h 2449001"/>
              <a:gd name="connsiteX18" fmla="*/ 409781 w 779830"/>
              <a:gd name="connsiteY18" fmla="*/ 1268233 h 2449001"/>
              <a:gd name="connsiteX19" fmla="*/ 99681 w 779830"/>
              <a:gd name="connsiteY19" fmla="*/ 1288111 h 2449001"/>
              <a:gd name="connsiteX20" fmla="*/ 119559 w 779830"/>
              <a:gd name="connsiteY20" fmla="*/ 1017766 h 2449001"/>
              <a:gd name="connsiteX21" fmla="*/ 238828 w 779830"/>
              <a:gd name="connsiteY21" fmla="*/ 0 h 2449001"/>
              <a:gd name="connsiteX0" fmla="*/ 425766 w 779911"/>
              <a:gd name="connsiteY0" fmla="*/ 1331843 h 2449001"/>
              <a:gd name="connsiteX1" fmla="*/ 537085 w 779911"/>
              <a:gd name="connsiteY1" fmla="*/ 1379551 h 2449001"/>
              <a:gd name="connsiteX2" fmla="*/ 758515 w 779911"/>
              <a:gd name="connsiteY2" fmla="*/ 1406369 h 2449001"/>
              <a:gd name="connsiteX3" fmla="*/ 620573 w 779911"/>
              <a:gd name="connsiteY3" fmla="*/ 1741335 h 2449001"/>
              <a:gd name="connsiteX4" fmla="*/ 604670 w 779911"/>
              <a:gd name="connsiteY4" fmla="*/ 2441050 h 2449001"/>
              <a:gd name="connsiteX5" fmla="*/ 314448 w 779911"/>
              <a:gd name="connsiteY5" fmla="*/ 2445025 h 2449001"/>
              <a:gd name="connsiteX6" fmla="*/ 207105 w 779911"/>
              <a:gd name="connsiteY6" fmla="*/ 1673750 h 2449001"/>
              <a:gd name="connsiteX7" fmla="*/ 203130 w 779911"/>
              <a:gd name="connsiteY7" fmla="*/ 2441050 h 2449001"/>
              <a:gd name="connsiteX8" fmla="*/ 131568 w 779911"/>
              <a:gd name="connsiteY8" fmla="*/ 2449001 h 2449001"/>
              <a:gd name="connsiteX9" fmla="*/ 371 w 779911"/>
              <a:gd name="connsiteY9" fmla="*/ 1701579 h 2449001"/>
              <a:gd name="connsiteX10" fmla="*/ 95884 w 779911"/>
              <a:gd name="connsiteY10" fmla="*/ 1597201 h 2449001"/>
              <a:gd name="connsiteX11" fmla="*/ 84413 w 779911"/>
              <a:gd name="connsiteY11" fmla="*/ 1389262 h 2449001"/>
              <a:gd name="connsiteX12" fmla="*/ 334326 w 779911"/>
              <a:gd name="connsiteY12" fmla="*/ 1375575 h 2449001"/>
              <a:gd name="connsiteX13" fmla="*/ 425766 w 779911"/>
              <a:gd name="connsiteY13" fmla="*/ 1331843 h 2449001"/>
              <a:gd name="connsiteX14" fmla="*/ 238909 w 779911"/>
              <a:gd name="connsiteY14" fmla="*/ 0 h 2449001"/>
              <a:gd name="connsiteX15" fmla="*/ 552985 w 779911"/>
              <a:gd name="connsiteY15" fmla="*/ 0 h 2449001"/>
              <a:gd name="connsiteX16" fmla="*/ 684183 w 779911"/>
              <a:gd name="connsiteY16" fmla="*/ 962108 h 2449001"/>
              <a:gd name="connsiteX17" fmla="*/ 719963 w 779911"/>
              <a:gd name="connsiteY17" fmla="*/ 1307990 h 2449001"/>
              <a:gd name="connsiteX18" fmla="*/ 409862 w 779911"/>
              <a:gd name="connsiteY18" fmla="*/ 1268233 h 2449001"/>
              <a:gd name="connsiteX19" fmla="*/ 99762 w 779911"/>
              <a:gd name="connsiteY19" fmla="*/ 1288111 h 2449001"/>
              <a:gd name="connsiteX20" fmla="*/ 119640 w 779911"/>
              <a:gd name="connsiteY20" fmla="*/ 1017766 h 2449001"/>
              <a:gd name="connsiteX21" fmla="*/ 238909 w 779911"/>
              <a:gd name="connsiteY21" fmla="*/ 0 h 2449001"/>
              <a:gd name="connsiteX0" fmla="*/ 425696 w 779841"/>
              <a:gd name="connsiteY0" fmla="*/ 1331843 h 2449001"/>
              <a:gd name="connsiteX1" fmla="*/ 537015 w 779841"/>
              <a:gd name="connsiteY1" fmla="*/ 1379551 h 2449001"/>
              <a:gd name="connsiteX2" fmla="*/ 758445 w 779841"/>
              <a:gd name="connsiteY2" fmla="*/ 1406369 h 2449001"/>
              <a:gd name="connsiteX3" fmla="*/ 620503 w 779841"/>
              <a:gd name="connsiteY3" fmla="*/ 1741335 h 2449001"/>
              <a:gd name="connsiteX4" fmla="*/ 604600 w 779841"/>
              <a:gd name="connsiteY4" fmla="*/ 2441050 h 2449001"/>
              <a:gd name="connsiteX5" fmla="*/ 314378 w 779841"/>
              <a:gd name="connsiteY5" fmla="*/ 2445025 h 2449001"/>
              <a:gd name="connsiteX6" fmla="*/ 207035 w 779841"/>
              <a:gd name="connsiteY6" fmla="*/ 1673750 h 2449001"/>
              <a:gd name="connsiteX7" fmla="*/ 203060 w 779841"/>
              <a:gd name="connsiteY7" fmla="*/ 2441050 h 2449001"/>
              <a:gd name="connsiteX8" fmla="*/ 131498 w 779841"/>
              <a:gd name="connsiteY8" fmla="*/ 2449001 h 2449001"/>
              <a:gd name="connsiteX9" fmla="*/ 301 w 779841"/>
              <a:gd name="connsiteY9" fmla="*/ 1701579 h 2449001"/>
              <a:gd name="connsiteX10" fmla="*/ 95814 w 779841"/>
              <a:gd name="connsiteY10" fmla="*/ 1597201 h 2449001"/>
              <a:gd name="connsiteX11" fmla="*/ 84343 w 779841"/>
              <a:gd name="connsiteY11" fmla="*/ 1389262 h 2449001"/>
              <a:gd name="connsiteX12" fmla="*/ 334256 w 779841"/>
              <a:gd name="connsiteY12" fmla="*/ 1375575 h 2449001"/>
              <a:gd name="connsiteX13" fmla="*/ 425696 w 779841"/>
              <a:gd name="connsiteY13" fmla="*/ 1331843 h 2449001"/>
              <a:gd name="connsiteX14" fmla="*/ 238839 w 779841"/>
              <a:gd name="connsiteY14" fmla="*/ 0 h 2449001"/>
              <a:gd name="connsiteX15" fmla="*/ 552915 w 779841"/>
              <a:gd name="connsiteY15" fmla="*/ 0 h 2449001"/>
              <a:gd name="connsiteX16" fmla="*/ 684113 w 779841"/>
              <a:gd name="connsiteY16" fmla="*/ 962108 h 2449001"/>
              <a:gd name="connsiteX17" fmla="*/ 719893 w 779841"/>
              <a:gd name="connsiteY17" fmla="*/ 1307990 h 2449001"/>
              <a:gd name="connsiteX18" fmla="*/ 409792 w 779841"/>
              <a:gd name="connsiteY18" fmla="*/ 1268233 h 2449001"/>
              <a:gd name="connsiteX19" fmla="*/ 99692 w 779841"/>
              <a:gd name="connsiteY19" fmla="*/ 1288111 h 2449001"/>
              <a:gd name="connsiteX20" fmla="*/ 119570 w 779841"/>
              <a:gd name="connsiteY20" fmla="*/ 1017766 h 2449001"/>
              <a:gd name="connsiteX21" fmla="*/ 238839 w 779841"/>
              <a:gd name="connsiteY21" fmla="*/ 0 h 2449001"/>
              <a:gd name="connsiteX0" fmla="*/ 425696 w 794874"/>
              <a:gd name="connsiteY0" fmla="*/ 1331843 h 2449001"/>
              <a:gd name="connsiteX1" fmla="*/ 537015 w 794874"/>
              <a:gd name="connsiteY1" fmla="*/ 1379551 h 2449001"/>
              <a:gd name="connsiteX2" fmla="*/ 758445 w 794874"/>
              <a:gd name="connsiteY2" fmla="*/ 1406369 h 2449001"/>
              <a:gd name="connsiteX3" fmla="*/ 620503 w 794874"/>
              <a:gd name="connsiteY3" fmla="*/ 1741335 h 2449001"/>
              <a:gd name="connsiteX4" fmla="*/ 604600 w 794874"/>
              <a:gd name="connsiteY4" fmla="*/ 2441050 h 2449001"/>
              <a:gd name="connsiteX5" fmla="*/ 314378 w 794874"/>
              <a:gd name="connsiteY5" fmla="*/ 2445025 h 2449001"/>
              <a:gd name="connsiteX6" fmla="*/ 207035 w 794874"/>
              <a:gd name="connsiteY6" fmla="*/ 1673750 h 2449001"/>
              <a:gd name="connsiteX7" fmla="*/ 203060 w 794874"/>
              <a:gd name="connsiteY7" fmla="*/ 2441050 h 2449001"/>
              <a:gd name="connsiteX8" fmla="*/ 131498 w 794874"/>
              <a:gd name="connsiteY8" fmla="*/ 2449001 h 2449001"/>
              <a:gd name="connsiteX9" fmla="*/ 301 w 794874"/>
              <a:gd name="connsiteY9" fmla="*/ 1701579 h 2449001"/>
              <a:gd name="connsiteX10" fmla="*/ 95814 w 794874"/>
              <a:gd name="connsiteY10" fmla="*/ 1597201 h 2449001"/>
              <a:gd name="connsiteX11" fmla="*/ 84343 w 794874"/>
              <a:gd name="connsiteY11" fmla="*/ 1389262 h 2449001"/>
              <a:gd name="connsiteX12" fmla="*/ 334256 w 794874"/>
              <a:gd name="connsiteY12" fmla="*/ 1375575 h 2449001"/>
              <a:gd name="connsiteX13" fmla="*/ 425696 w 794874"/>
              <a:gd name="connsiteY13" fmla="*/ 1331843 h 2449001"/>
              <a:gd name="connsiteX14" fmla="*/ 238839 w 794874"/>
              <a:gd name="connsiteY14" fmla="*/ 0 h 2449001"/>
              <a:gd name="connsiteX15" fmla="*/ 552915 w 794874"/>
              <a:gd name="connsiteY15" fmla="*/ 0 h 2449001"/>
              <a:gd name="connsiteX16" fmla="*/ 684113 w 794874"/>
              <a:gd name="connsiteY16" fmla="*/ 962108 h 2449001"/>
              <a:gd name="connsiteX17" fmla="*/ 719893 w 794874"/>
              <a:gd name="connsiteY17" fmla="*/ 1307990 h 2449001"/>
              <a:gd name="connsiteX18" fmla="*/ 409792 w 794874"/>
              <a:gd name="connsiteY18" fmla="*/ 1268233 h 2449001"/>
              <a:gd name="connsiteX19" fmla="*/ 99692 w 794874"/>
              <a:gd name="connsiteY19" fmla="*/ 1288111 h 2449001"/>
              <a:gd name="connsiteX20" fmla="*/ 119570 w 794874"/>
              <a:gd name="connsiteY20" fmla="*/ 1017766 h 2449001"/>
              <a:gd name="connsiteX21" fmla="*/ 238839 w 794874"/>
              <a:gd name="connsiteY21" fmla="*/ 0 h 2449001"/>
              <a:gd name="connsiteX0" fmla="*/ 425696 w 794874"/>
              <a:gd name="connsiteY0" fmla="*/ 1331843 h 2449001"/>
              <a:gd name="connsiteX1" fmla="*/ 537015 w 794874"/>
              <a:gd name="connsiteY1" fmla="*/ 1379551 h 2449001"/>
              <a:gd name="connsiteX2" fmla="*/ 758445 w 794874"/>
              <a:gd name="connsiteY2" fmla="*/ 1406369 h 2449001"/>
              <a:gd name="connsiteX3" fmla="*/ 620503 w 794874"/>
              <a:gd name="connsiteY3" fmla="*/ 1741335 h 2449001"/>
              <a:gd name="connsiteX4" fmla="*/ 604600 w 794874"/>
              <a:gd name="connsiteY4" fmla="*/ 2441050 h 2449001"/>
              <a:gd name="connsiteX5" fmla="*/ 314378 w 794874"/>
              <a:gd name="connsiteY5" fmla="*/ 2445025 h 2449001"/>
              <a:gd name="connsiteX6" fmla="*/ 207035 w 794874"/>
              <a:gd name="connsiteY6" fmla="*/ 1673750 h 2449001"/>
              <a:gd name="connsiteX7" fmla="*/ 203060 w 794874"/>
              <a:gd name="connsiteY7" fmla="*/ 2441050 h 2449001"/>
              <a:gd name="connsiteX8" fmla="*/ 131498 w 794874"/>
              <a:gd name="connsiteY8" fmla="*/ 2449001 h 2449001"/>
              <a:gd name="connsiteX9" fmla="*/ 301 w 794874"/>
              <a:gd name="connsiteY9" fmla="*/ 1701579 h 2449001"/>
              <a:gd name="connsiteX10" fmla="*/ 95814 w 794874"/>
              <a:gd name="connsiteY10" fmla="*/ 1597201 h 2449001"/>
              <a:gd name="connsiteX11" fmla="*/ 84343 w 794874"/>
              <a:gd name="connsiteY11" fmla="*/ 1389262 h 2449001"/>
              <a:gd name="connsiteX12" fmla="*/ 334256 w 794874"/>
              <a:gd name="connsiteY12" fmla="*/ 1375575 h 2449001"/>
              <a:gd name="connsiteX13" fmla="*/ 425696 w 794874"/>
              <a:gd name="connsiteY13" fmla="*/ 1331843 h 2449001"/>
              <a:gd name="connsiteX14" fmla="*/ 238839 w 794874"/>
              <a:gd name="connsiteY14" fmla="*/ 0 h 2449001"/>
              <a:gd name="connsiteX15" fmla="*/ 552915 w 794874"/>
              <a:gd name="connsiteY15" fmla="*/ 0 h 2449001"/>
              <a:gd name="connsiteX16" fmla="*/ 684113 w 794874"/>
              <a:gd name="connsiteY16" fmla="*/ 962108 h 2449001"/>
              <a:gd name="connsiteX17" fmla="*/ 719893 w 794874"/>
              <a:gd name="connsiteY17" fmla="*/ 1307990 h 2449001"/>
              <a:gd name="connsiteX18" fmla="*/ 409792 w 794874"/>
              <a:gd name="connsiteY18" fmla="*/ 1268233 h 2449001"/>
              <a:gd name="connsiteX19" fmla="*/ 99692 w 794874"/>
              <a:gd name="connsiteY19" fmla="*/ 1288111 h 2449001"/>
              <a:gd name="connsiteX20" fmla="*/ 133257 w 794874"/>
              <a:gd name="connsiteY20" fmla="*/ 945913 h 2449001"/>
              <a:gd name="connsiteX21" fmla="*/ 238839 w 794874"/>
              <a:gd name="connsiteY21" fmla="*/ 0 h 2449001"/>
              <a:gd name="connsiteX0" fmla="*/ 425696 w 794874"/>
              <a:gd name="connsiteY0" fmla="*/ 1331843 h 2449001"/>
              <a:gd name="connsiteX1" fmla="*/ 537015 w 794874"/>
              <a:gd name="connsiteY1" fmla="*/ 1379551 h 2449001"/>
              <a:gd name="connsiteX2" fmla="*/ 758445 w 794874"/>
              <a:gd name="connsiteY2" fmla="*/ 1406369 h 2449001"/>
              <a:gd name="connsiteX3" fmla="*/ 620503 w 794874"/>
              <a:gd name="connsiteY3" fmla="*/ 1741335 h 2449001"/>
              <a:gd name="connsiteX4" fmla="*/ 604600 w 794874"/>
              <a:gd name="connsiteY4" fmla="*/ 2441050 h 2449001"/>
              <a:gd name="connsiteX5" fmla="*/ 314378 w 794874"/>
              <a:gd name="connsiteY5" fmla="*/ 2445025 h 2449001"/>
              <a:gd name="connsiteX6" fmla="*/ 207035 w 794874"/>
              <a:gd name="connsiteY6" fmla="*/ 1673750 h 2449001"/>
              <a:gd name="connsiteX7" fmla="*/ 203060 w 794874"/>
              <a:gd name="connsiteY7" fmla="*/ 2441050 h 2449001"/>
              <a:gd name="connsiteX8" fmla="*/ 131498 w 794874"/>
              <a:gd name="connsiteY8" fmla="*/ 2449001 h 2449001"/>
              <a:gd name="connsiteX9" fmla="*/ 301 w 794874"/>
              <a:gd name="connsiteY9" fmla="*/ 1701579 h 2449001"/>
              <a:gd name="connsiteX10" fmla="*/ 95814 w 794874"/>
              <a:gd name="connsiteY10" fmla="*/ 1597201 h 2449001"/>
              <a:gd name="connsiteX11" fmla="*/ 84343 w 794874"/>
              <a:gd name="connsiteY11" fmla="*/ 1389262 h 2449001"/>
              <a:gd name="connsiteX12" fmla="*/ 334256 w 794874"/>
              <a:gd name="connsiteY12" fmla="*/ 1375575 h 2449001"/>
              <a:gd name="connsiteX13" fmla="*/ 425696 w 794874"/>
              <a:gd name="connsiteY13" fmla="*/ 1331843 h 2449001"/>
              <a:gd name="connsiteX14" fmla="*/ 238839 w 794874"/>
              <a:gd name="connsiteY14" fmla="*/ 0 h 2449001"/>
              <a:gd name="connsiteX15" fmla="*/ 552915 w 794874"/>
              <a:gd name="connsiteY15" fmla="*/ 0 h 2449001"/>
              <a:gd name="connsiteX16" fmla="*/ 684113 w 794874"/>
              <a:gd name="connsiteY16" fmla="*/ 962108 h 2449001"/>
              <a:gd name="connsiteX17" fmla="*/ 719893 w 794874"/>
              <a:gd name="connsiteY17" fmla="*/ 1307990 h 2449001"/>
              <a:gd name="connsiteX18" fmla="*/ 409792 w 794874"/>
              <a:gd name="connsiteY18" fmla="*/ 1268233 h 2449001"/>
              <a:gd name="connsiteX19" fmla="*/ 99692 w 794874"/>
              <a:gd name="connsiteY19" fmla="*/ 1288111 h 2449001"/>
              <a:gd name="connsiteX20" fmla="*/ 133257 w 794874"/>
              <a:gd name="connsiteY20" fmla="*/ 945913 h 2449001"/>
              <a:gd name="connsiteX21" fmla="*/ 238839 w 794874"/>
              <a:gd name="connsiteY21" fmla="*/ 0 h 2449001"/>
              <a:gd name="connsiteX0" fmla="*/ 425696 w 794874"/>
              <a:gd name="connsiteY0" fmla="*/ 1331843 h 2449001"/>
              <a:gd name="connsiteX1" fmla="*/ 537015 w 794874"/>
              <a:gd name="connsiteY1" fmla="*/ 1379551 h 2449001"/>
              <a:gd name="connsiteX2" fmla="*/ 758445 w 794874"/>
              <a:gd name="connsiteY2" fmla="*/ 1406369 h 2449001"/>
              <a:gd name="connsiteX3" fmla="*/ 620503 w 794874"/>
              <a:gd name="connsiteY3" fmla="*/ 1741335 h 2449001"/>
              <a:gd name="connsiteX4" fmla="*/ 604600 w 794874"/>
              <a:gd name="connsiteY4" fmla="*/ 2441050 h 2449001"/>
              <a:gd name="connsiteX5" fmla="*/ 314378 w 794874"/>
              <a:gd name="connsiteY5" fmla="*/ 2445025 h 2449001"/>
              <a:gd name="connsiteX6" fmla="*/ 207035 w 794874"/>
              <a:gd name="connsiteY6" fmla="*/ 1673750 h 2449001"/>
              <a:gd name="connsiteX7" fmla="*/ 203060 w 794874"/>
              <a:gd name="connsiteY7" fmla="*/ 2441050 h 2449001"/>
              <a:gd name="connsiteX8" fmla="*/ 131498 w 794874"/>
              <a:gd name="connsiteY8" fmla="*/ 2449001 h 2449001"/>
              <a:gd name="connsiteX9" fmla="*/ 301 w 794874"/>
              <a:gd name="connsiteY9" fmla="*/ 1701579 h 2449001"/>
              <a:gd name="connsiteX10" fmla="*/ 95814 w 794874"/>
              <a:gd name="connsiteY10" fmla="*/ 1597201 h 2449001"/>
              <a:gd name="connsiteX11" fmla="*/ 84343 w 794874"/>
              <a:gd name="connsiteY11" fmla="*/ 1389262 h 2449001"/>
              <a:gd name="connsiteX12" fmla="*/ 334256 w 794874"/>
              <a:gd name="connsiteY12" fmla="*/ 1375575 h 2449001"/>
              <a:gd name="connsiteX13" fmla="*/ 425696 w 794874"/>
              <a:gd name="connsiteY13" fmla="*/ 1331843 h 2449001"/>
              <a:gd name="connsiteX14" fmla="*/ 218310 w 794874"/>
              <a:gd name="connsiteY14" fmla="*/ 0 h 2449001"/>
              <a:gd name="connsiteX15" fmla="*/ 552915 w 794874"/>
              <a:gd name="connsiteY15" fmla="*/ 0 h 2449001"/>
              <a:gd name="connsiteX16" fmla="*/ 684113 w 794874"/>
              <a:gd name="connsiteY16" fmla="*/ 962108 h 2449001"/>
              <a:gd name="connsiteX17" fmla="*/ 719893 w 794874"/>
              <a:gd name="connsiteY17" fmla="*/ 1307990 h 2449001"/>
              <a:gd name="connsiteX18" fmla="*/ 409792 w 794874"/>
              <a:gd name="connsiteY18" fmla="*/ 1268233 h 2449001"/>
              <a:gd name="connsiteX19" fmla="*/ 99692 w 794874"/>
              <a:gd name="connsiteY19" fmla="*/ 1288111 h 2449001"/>
              <a:gd name="connsiteX20" fmla="*/ 133257 w 794874"/>
              <a:gd name="connsiteY20" fmla="*/ 945913 h 2449001"/>
              <a:gd name="connsiteX21" fmla="*/ 218310 w 794874"/>
              <a:gd name="connsiteY21" fmla="*/ 0 h 2449001"/>
              <a:gd name="connsiteX0" fmla="*/ 425696 w 794874"/>
              <a:gd name="connsiteY0" fmla="*/ 1331843 h 2449001"/>
              <a:gd name="connsiteX1" fmla="*/ 537015 w 794874"/>
              <a:gd name="connsiteY1" fmla="*/ 1379551 h 2449001"/>
              <a:gd name="connsiteX2" fmla="*/ 758445 w 794874"/>
              <a:gd name="connsiteY2" fmla="*/ 1406369 h 2449001"/>
              <a:gd name="connsiteX3" fmla="*/ 620503 w 794874"/>
              <a:gd name="connsiteY3" fmla="*/ 1741335 h 2449001"/>
              <a:gd name="connsiteX4" fmla="*/ 604600 w 794874"/>
              <a:gd name="connsiteY4" fmla="*/ 2441050 h 2449001"/>
              <a:gd name="connsiteX5" fmla="*/ 314378 w 794874"/>
              <a:gd name="connsiteY5" fmla="*/ 2445025 h 2449001"/>
              <a:gd name="connsiteX6" fmla="*/ 207035 w 794874"/>
              <a:gd name="connsiteY6" fmla="*/ 1673750 h 2449001"/>
              <a:gd name="connsiteX7" fmla="*/ 203060 w 794874"/>
              <a:gd name="connsiteY7" fmla="*/ 2441050 h 2449001"/>
              <a:gd name="connsiteX8" fmla="*/ 131498 w 794874"/>
              <a:gd name="connsiteY8" fmla="*/ 2449001 h 2449001"/>
              <a:gd name="connsiteX9" fmla="*/ 301 w 794874"/>
              <a:gd name="connsiteY9" fmla="*/ 1701579 h 2449001"/>
              <a:gd name="connsiteX10" fmla="*/ 95814 w 794874"/>
              <a:gd name="connsiteY10" fmla="*/ 1597201 h 2449001"/>
              <a:gd name="connsiteX11" fmla="*/ 84343 w 794874"/>
              <a:gd name="connsiteY11" fmla="*/ 1389262 h 2449001"/>
              <a:gd name="connsiteX12" fmla="*/ 334256 w 794874"/>
              <a:gd name="connsiteY12" fmla="*/ 1375575 h 2449001"/>
              <a:gd name="connsiteX13" fmla="*/ 425696 w 794874"/>
              <a:gd name="connsiteY13" fmla="*/ 1331843 h 2449001"/>
              <a:gd name="connsiteX14" fmla="*/ 218310 w 794874"/>
              <a:gd name="connsiteY14" fmla="*/ 0 h 2449001"/>
              <a:gd name="connsiteX15" fmla="*/ 570023 w 794874"/>
              <a:gd name="connsiteY15" fmla="*/ 3422 h 2449001"/>
              <a:gd name="connsiteX16" fmla="*/ 684113 w 794874"/>
              <a:gd name="connsiteY16" fmla="*/ 962108 h 2449001"/>
              <a:gd name="connsiteX17" fmla="*/ 719893 w 794874"/>
              <a:gd name="connsiteY17" fmla="*/ 1307990 h 2449001"/>
              <a:gd name="connsiteX18" fmla="*/ 409792 w 794874"/>
              <a:gd name="connsiteY18" fmla="*/ 1268233 h 2449001"/>
              <a:gd name="connsiteX19" fmla="*/ 99692 w 794874"/>
              <a:gd name="connsiteY19" fmla="*/ 1288111 h 2449001"/>
              <a:gd name="connsiteX20" fmla="*/ 133257 w 794874"/>
              <a:gd name="connsiteY20" fmla="*/ 945913 h 2449001"/>
              <a:gd name="connsiteX21" fmla="*/ 218310 w 794874"/>
              <a:gd name="connsiteY21" fmla="*/ 0 h 2449001"/>
              <a:gd name="connsiteX0" fmla="*/ 425696 w 794874"/>
              <a:gd name="connsiteY0" fmla="*/ 1331843 h 2449001"/>
              <a:gd name="connsiteX1" fmla="*/ 537015 w 794874"/>
              <a:gd name="connsiteY1" fmla="*/ 1379551 h 2449001"/>
              <a:gd name="connsiteX2" fmla="*/ 758445 w 794874"/>
              <a:gd name="connsiteY2" fmla="*/ 1406369 h 2449001"/>
              <a:gd name="connsiteX3" fmla="*/ 620503 w 794874"/>
              <a:gd name="connsiteY3" fmla="*/ 1741335 h 2449001"/>
              <a:gd name="connsiteX4" fmla="*/ 604600 w 794874"/>
              <a:gd name="connsiteY4" fmla="*/ 2441050 h 2449001"/>
              <a:gd name="connsiteX5" fmla="*/ 314378 w 794874"/>
              <a:gd name="connsiteY5" fmla="*/ 2445025 h 2449001"/>
              <a:gd name="connsiteX6" fmla="*/ 207035 w 794874"/>
              <a:gd name="connsiteY6" fmla="*/ 1673750 h 2449001"/>
              <a:gd name="connsiteX7" fmla="*/ 203060 w 794874"/>
              <a:gd name="connsiteY7" fmla="*/ 2441050 h 2449001"/>
              <a:gd name="connsiteX8" fmla="*/ 131498 w 794874"/>
              <a:gd name="connsiteY8" fmla="*/ 2449001 h 2449001"/>
              <a:gd name="connsiteX9" fmla="*/ 301 w 794874"/>
              <a:gd name="connsiteY9" fmla="*/ 1701579 h 2449001"/>
              <a:gd name="connsiteX10" fmla="*/ 95814 w 794874"/>
              <a:gd name="connsiteY10" fmla="*/ 1597201 h 2449001"/>
              <a:gd name="connsiteX11" fmla="*/ 84343 w 794874"/>
              <a:gd name="connsiteY11" fmla="*/ 1389262 h 2449001"/>
              <a:gd name="connsiteX12" fmla="*/ 334256 w 794874"/>
              <a:gd name="connsiteY12" fmla="*/ 1375575 h 2449001"/>
              <a:gd name="connsiteX13" fmla="*/ 425696 w 794874"/>
              <a:gd name="connsiteY13" fmla="*/ 1331843 h 2449001"/>
              <a:gd name="connsiteX14" fmla="*/ 218310 w 794874"/>
              <a:gd name="connsiteY14" fmla="*/ 0 h 2449001"/>
              <a:gd name="connsiteX15" fmla="*/ 570023 w 794874"/>
              <a:gd name="connsiteY15" fmla="*/ 3422 h 2449001"/>
              <a:gd name="connsiteX16" fmla="*/ 684113 w 794874"/>
              <a:gd name="connsiteY16" fmla="*/ 962108 h 2449001"/>
              <a:gd name="connsiteX17" fmla="*/ 719893 w 794874"/>
              <a:gd name="connsiteY17" fmla="*/ 1307990 h 2449001"/>
              <a:gd name="connsiteX18" fmla="*/ 409792 w 794874"/>
              <a:gd name="connsiteY18" fmla="*/ 1268233 h 2449001"/>
              <a:gd name="connsiteX19" fmla="*/ 99692 w 794874"/>
              <a:gd name="connsiteY19" fmla="*/ 1288111 h 2449001"/>
              <a:gd name="connsiteX20" fmla="*/ 133257 w 794874"/>
              <a:gd name="connsiteY20" fmla="*/ 945913 h 2449001"/>
              <a:gd name="connsiteX21" fmla="*/ 218310 w 794874"/>
              <a:gd name="connsiteY21" fmla="*/ 0 h 2449001"/>
              <a:gd name="connsiteX0" fmla="*/ 425696 w 794874"/>
              <a:gd name="connsiteY0" fmla="*/ 1331843 h 2449001"/>
              <a:gd name="connsiteX1" fmla="*/ 537015 w 794874"/>
              <a:gd name="connsiteY1" fmla="*/ 1379551 h 2449001"/>
              <a:gd name="connsiteX2" fmla="*/ 758445 w 794874"/>
              <a:gd name="connsiteY2" fmla="*/ 1406369 h 2449001"/>
              <a:gd name="connsiteX3" fmla="*/ 620503 w 794874"/>
              <a:gd name="connsiteY3" fmla="*/ 1741335 h 2449001"/>
              <a:gd name="connsiteX4" fmla="*/ 604600 w 794874"/>
              <a:gd name="connsiteY4" fmla="*/ 2441050 h 2449001"/>
              <a:gd name="connsiteX5" fmla="*/ 314378 w 794874"/>
              <a:gd name="connsiteY5" fmla="*/ 2445025 h 2449001"/>
              <a:gd name="connsiteX6" fmla="*/ 207035 w 794874"/>
              <a:gd name="connsiteY6" fmla="*/ 1673750 h 2449001"/>
              <a:gd name="connsiteX7" fmla="*/ 203060 w 794874"/>
              <a:gd name="connsiteY7" fmla="*/ 2441050 h 2449001"/>
              <a:gd name="connsiteX8" fmla="*/ 131498 w 794874"/>
              <a:gd name="connsiteY8" fmla="*/ 2449001 h 2449001"/>
              <a:gd name="connsiteX9" fmla="*/ 301 w 794874"/>
              <a:gd name="connsiteY9" fmla="*/ 1701579 h 2449001"/>
              <a:gd name="connsiteX10" fmla="*/ 95814 w 794874"/>
              <a:gd name="connsiteY10" fmla="*/ 1597201 h 2449001"/>
              <a:gd name="connsiteX11" fmla="*/ 84343 w 794874"/>
              <a:gd name="connsiteY11" fmla="*/ 1389262 h 2449001"/>
              <a:gd name="connsiteX12" fmla="*/ 334256 w 794874"/>
              <a:gd name="connsiteY12" fmla="*/ 1375575 h 2449001"/>
              <a:gd name="connsiteX13" fmla="*/ 425696 w 794874"/>
              <a:gd name="connsiteY13" fmla="*/ 1331843 h 2449001"/>
              <a:gd name="connsiteX14" fmla="*/ 218310 w 794874"/>
              <a:gd name="connsiteY14" fmla="*/ 0 h 2449001"/>
              <a:gd name="connsiteX15" fmla="*/ 570023 w 794874"/>
              <a:gd name="connsiteY15" fmla="*/ 3422 h 2449001"/>
              <a:gd name="connsiteX16" fmla="*/ 684113 w 794874"/>
              <a:gd name="connsiteY16" fmla="*/ 962108 h 2449001"/>
              <a:gd name="connsiteX17" fmla="*/ 719893 w 794874"/>
              <a:gd name="connsiteY17" fmla="*/ 1307990 h 2449001"/>
              <a:gd name="connsiteX18" fmla="*/ 409792 w 794874"/>
              <a:gd name="connsiteY18" fmla="*/ 1268233 h 2449001"/>
              <a:gd name="connsiteX19" fmla="*/ 99692 w 794874"/>
              <a:gd name="connsiteY19" fmla="*/ 1288111 h 2449001"/>
              <a:gd name="connsiteX20" fmla="*/ 133257 w 794874"/>
              <a:gd name="connsiteY20" fmla="*/ 945913 h 2449001"/>
              <a:gd name="connsiteX21" fmla="*/ 218310 w 794874"/>
              <a:gd name="connsiteY21" fmla="*/ 0 h 2449001"/>
              <a:gd name="connsiteX0" fmla="*/ 425696 w 791314"/>
              <a:gd name="connsiteY0" fmla="*/ 1331843 h 2449001"/>
              <a:gd name="connsiteX1" fmla="*/ 537015 w 791314"/>
              <a:gd name="connsiteY1" fmla="*/ 1379551 h 2449001"/>
              <a:gd name="connsiteX2" fmla="*/ 758445 w 791314"/>
              <a:gd name="connsiteY2" fmla="*/ 1406369 h 2449001"/>
              <a:gd name="connsiteX3" fmla="*/ 620503 w 791314"/>
              <a:gd name="connsiteY3" fmla="*/ 1741335 h 2449001"/>
              <a:gd name="connsiteX4" fmla="*/ 604600 w 791314"/>
              <a:gd name="connsiteY4" fmla="*/ 2441050 h 2449001"/>
              <a:gd name="connsiteX5" fmla="*/ 314378 w 791314"/>
              <a:gd name="connsiteY5" fmla="*/ 2445025 h 2449001"/>
              <a:gd name="connsiteX6" fmla="*/ 207035 w 791314"/>
              <a:gd name="connsiteY6" fmla="*/ 1673750 h 2449001"/>
              <a:gd name="connsiteX7" fmla="*/ 203060 w 791314"/>
              <a:gd name="connsiteY7" fmla="*/ 2441050 h 2449001"/>
              <a:gd name="connsiteX8" fmla="*/ 131498 w 791314"/>
              <a:gd name="connsiteY8" fmla="*/ 2449001 h 2449001"/>
              <a:gd name="connsiteX9" fmla="*/ 301 w 791314"/>
              <a:gd name="connsiteY9" fmla="*/ 1701579 h 2449001"/>
              <a:gd name="connsiteX10" fmla="*/ 95814 w 791314"/>
              <a:gd name="connsiteY10" fmla="*/ 1597201 h 2449001"/>
              <a:gd name="connsiteX11" fmla="*/ 84343 w 791314"/>
              <a:gd name="connsiteY11" fmla="*/ 1389262 h 2449001"/>
              <a:gd name="connsiteX12" fmla="*/ 334256 w 791314"/>
              <a:gd name="connsiteY12" fmla="*/ 1375575 h 2449001"/>
              <a:gd name="connsiteX13" fmla="*/ 425696 w 791314"/>
              <a:gd name="connsiteY13" fmla="*/ 1331843 h 2449001"/>
              <a:gd name="connsiteX14" fmla="*/ 218310 w 791314"/>
              <a:gd name="connsiteY14" fmla="*/ 0 h 2449001"/>
              <a:gd name="connsiteX15" fmla="*/ 570023 w 791314"/>
              <a:gd name="connsiteY15" fmla="*/ 3422 h 2449001"/>
              <a:gd name="connsiteX16" fmla="*/ 677271 w 791314"/>
              <a:gd name="connsiteY16" fmla="*/ 938156 h 2449001"/>
              <a:gd name="connsiteX17" fmla="*/ 719893 w 791314"/>
              <a:gd name="connsiteY17" fmla="*/ 1307990 h 2449001"/>
              <a:gd name="connsiteX18" fmla="*/ 409792 w 791314"/>
              <a:gd name="connsiteY18" fmla="*/ 1268233 h 2449001"/>
              <a:gd name="connsiteX19" fmla="*/ 99692 w 791314"/>
              <a:gd name="connsiteY19" fmla="*/ 1288111 h 2449001"/>
              <a:gd name="connsiteX20" fmla="*/ 133257 w 791314"/>
              <a:gd name="connsiteY20" fmla="*/ 945913 h 2449001"/>
              <a:gd name="connsiteX21" fmla="*/ 218310 w 791314"/>
              <a:gd name="connsiteY21" fmla="*/ 0 h 2449001"/>
              <a:gd name="connsiteX0" fmla="*/ 425696 w 791740"/>
              <a:gd name="connsiteY0" fmla="*/ 1331843 h 2449001"/>
              <a:gd name="connsiteX1" fmla="*/ 537015 w 791740"/>
              <a:gd name="connsiteY1" fmla="*/ 1379551 h 2449001"/>
              <a:gd name="connsiteX2" fmla="*/ 775553 w 791740"/>
              <a:gd name="connsiteY2" fmla="*/ 1406369 h 2449001"/>
              <a:gd name="connsiteX3" fmla="*/ 620503 w 791740"/>
              <a:gd name="connsiteY3" fmla="*/ 1741335 h 2449001"/>
              <a:gd name="connsiteX4" fmla="*/ 604600 w 791740"/>
              <a:gd name="connsiteY4" fmla="*/ 2441050 h 2449001"/>
              <a:gd name="connsiteX5" fmla="*/ 314378 w 791740"/>
              <a:gd name="connsiteY5" fmla="*/ 2445025 h 2449001"/>
              <a:gd name="connsiteX6" fmla="*/ 207035 w 791740"/>
              <a:gd name="connsiteY6" fmla="*/ 1673750 h 2449001"/>
              <a:gd name="connsiteX7" fmla="*/ 203060 w 791740"/>
              <a:gd name="connsiteY7" fmla="*/ 2441050 h 2449001"/>
              <a:gd name="connsiteX8" fmla="*/ 131498 w 791740"/>
              <a:gd name="connsiteY8" fmla="*/ 2449001 h 2449001"/>
              <a:gd name="connsiteX9" fmla="*/ 301 w 791740"/>
              <a:gd name="connsiteY9" fmla="*/ 1701579 h 2449001"/>
              <a:gd name="connsiteX10" fmla="*/ 95814 w 791740"/>
              <a:gd name="connsiteY10" fmla="*/ 1597201 h 2449001"/>
              <a:gd name="connsiteX11" fmla="*/ 84343 w 791740"/>
              <a:gd name="connsiteY11" fmla="*/ 1389262 h 2449001"/>
              <a:gd name="connsiteX12" fmla="*/ 334256 w 791740"/>
              <a:gd name="connsiteY12" fmla="*/ 1375575 h 2449001"/>
              <a:gd name="connsiteX13" fmla="*/ 425696 w 791740"/>
              <a:gd name="connsiteY13" fmla="*/ 1331843 h 2449001"/>
              <a:gd name="connsiteX14" fmla="*/ 218310 w 791740"/>
              <a:gd name="connsiteY14" fmla="*/ 0 h 2449001"/>
              <a:gd name="connsiteX15" fmla="*/ 570023 w 791740"/>
              <a:gd name="connsiteY15" fmla="*/ 3422 h 2449001"/>
              <a:gd name="connsiteX16" fmla="*/ 677271 w 791740"/>
              <a:gd name="connsiteY16" fmla="*/ 938156 h 2449001"/>
              <a:gd name="connsiteX17" fmla="*/ 719893 w 791740"/>
              <a:gd name="connsiteY17" fmla="*/ 1307990 h 2449001"/>
              <a:gd name="connsiteX18" fmla="*/ 409792 w 791740"/>
              <a:gd name="connsiteY18" fmla="*/ 1268233 h 2449001"/>
              <a:gd name="connsiteX19" fmla="*/ 99692 w 791740"/>
              <a:gd name="connsiteY19" fmla="*/ 1288111 h 2449001"/>
              <a:gd name="connsiteX20" fmla="*/ 133257 w 791740"/>
              <a:gd name="connsiteY20" fmla="*/ 945913 h 2449001"/>
              <a:gd name="connsiteX21" fmla="*/ 218310 w 791740"/>
              <a:gd name="connsiteY21" fmla="*/ 0 h 2449001"/>
              <a:gd name="connsiteX0" fmla="*/ 425696 w 798638"/>
              <a:gd name="connsiteY0" fmla="*/ 1331843 h 2449001"/>
              <a:gd name="connsiteX1" fmla="*/ 537015 w 798638"/>
              <a:gd name="connsiteY1" fmla="*/ 1379551 h 2449001"/>
              <a:gd name="connsiteX2" fmla="*/ 775553 w 798638"/>
              <a:gd name="connsiteY2" fmla="*/ 1406369 h 2449001"/>
              <a:gd name="connsiteX3" fmla="*/ 620503 w 798638"/>
              <a:gd name="connsiteY3" fmla="*/ 1741335 h 2449001"/>
              <a:gd name="connsiteX4" fmla="*/ 604600 w 798638"/>
              <a:gd name="connsiteY4" fmla="*/ 2441050 h 2449001"/>
              <a:gd name="connsiteX5" fmla="*/ 314378 w 798638"/>
              <a:gd name="connsiteY5" fmla="*/ 2445025 h 2449001"/>
              <a:gd name="connsiteX6" fmla="*/ 207035 w 798638"/>
              <a:gd name="connsiteY6" fmla="*/ 1673750 h 2449001"/>
              <a:gd name="connsiteX7" fmla="*/ 203060 w 798638"/>
              <a:gd name="connsiteY7" fmla="*/ 2441050 h 2449001"/>
              <a:gd name="connsiteX8" fmla="*/ 131498 w 798638"/>
              <a:gd name="connsiteY8" fmla="*/ 2449001 h 2449001"/>
              <a:gd name="connsiteX9" fmla="*/ 301 w 798638"/>
              <a:gd name="connsiteY9" fmla="*/ 1701579 h 2449001"/>
              <a:gd name="connsiteX10" fmla="*/ 95814 w 798638"/>
              <a:gd name="connsiteY10" fmla="*/ 1597201 h 2449001"/>
              <a:gd name="connsiteX11" fmla="*/ 84343 w 798638"/>
              <a:gd name="connsiteY11" fmla="*/ 1389262 h 2449001"/>
              <a:gd name="connsiteX12" fmla="*/ 334256 w 798638"/>
              <a:gd name="connsiteY12" fmla="*/ 1375575 h 2449001"/>
              <a:gd name="connsiteX13" fmla="*/ 425696 w 798638"/>
              <a:gd name="connsiteY13" fmla="*/ 1331843 h 2449001"/>
              <a:gd name="connsiteX14" fmla="*/ 218310 w 798638"/>
              <a:gd name="connsiteY14" fmla="*/ 0 h 2449001"/>
              <a:gd name="connsiteX15" fmla="*/ 570023 w 798638"/>
              <a:gd name="connsiteY15" fmla="*/ 3422 h 2449001"/>
              <a:gd name="connsiteX16" fmla="*/ 677271 w 798638"/>
              <a:gd name="connsiteY16" fmla="*/ 938156 h 2449001"/>
              <a:gd name="connsiteX17" fmla="*/ 719893 w 798638"/>
              <a:gd name="connsiteY17" fmla="*/ 1307990 h 2449001"/>
              <a:gd name="connsiteX18" fmla="*/ 409792 w 798638"/>
              <a:gd name="connsiteY18" fmla="*/ 1268233 h 2449001"/>
              <a:gd name="connsiteX19" fmla="*/ 99692 w 798638"/>
              <a:gd name="connsiteY19" fmla="*/ 1288111 h 2449001"/>
              <a:gd name="connsiteX20" fmla="*/ 133257 w 798638"/>
              <a:gd name="connsiteY20" fmla="*/ 945913 h 2449001"/>
              <a:gd name="connsiteX21" fmla="*/ 218310 w 798638"/>
              <a:gd name="connsiteY21" fmla="*/ 0 h 2449001"/>
              <a:gd name="connsiteX0" fmla="*/ 425696 w 798137"/>
              <a:gd name="connsiteY0" fmla="*/ 1331843 h 2449001"/>
              <a:gd name="connsiteX1" fmla="*/ 537015 w 798137"/>
              <a:gd name="connsiteY1" fmla="*/ 1379551 h 2449001"/>
              <a:gd name="connsiteX2" fmla="*/ 775553 w 798137"/>
              <a:gd name="connsiteY2" fmla="*/ 1406369 h 2449001"/>
              <a:gd name="connsiteX3" fmla="*/ 613659 w 798137"/>
              <a:gd name="connsiteY3" fmla="*/ 1785816 h 2449001"/>
              <a:gd name="connsiteX4" fmla="*/ 604600 w 798137"/>
              <a:gd name="connsiteY4" fmla="*/ 2441050 h 2449001"/>
              <a:gd name="connsiteX5" fmla="*/ 314378 w 798137"/>
              <a:gd name="connsiteY5" fmla="*/ 2445025 h 2449001"/>
              <a:gd name="connsiteX6" fmla="*/ 207035 w 798137"/>
              <a:gd name="connsiteY6" fmla="*/ 1673750 h 2449001"/>
              <a:gd name="connsiteX7" fmla="*/ 203060 w 798137"/>
              <a:gd name="connsiteY7" fmla="*/ 2441050 h 2449001"/>
              <a:gd name="connsiteX8" fmla="*/ 131498 w 798137"/>
              <a:gd name="connsiteY8" fmla="*/ 2449001 h 2449001"/>
              <a:gd name="connsiteX9" fmla="*/ 301 w 798137"/>
              <a:gd name="connsiteY9" fmla="*/ 1701579 h 2449001"/>
              <a:gd name="connsiteX10" fmla="*/ 95814 w 798137"/>
              <a:gd name="connsiteY10" fmla="*/ 1597201 h 2449001"/>
              <a:gd name="connsiteX11" fmla="*/ 84343 w 798137"/>
              <a:gd name="connsiteY11" fmla="*/ 1389262 h 2449001"/>
              <a:gd name="connsiteX12" fmla="*/ 334256 w 798137"/>
              <a:gd name="connsiteY12" fmla="*/ 1375575 h 2449001"/>
              <a:gd name="connsiteX13" fmla="*/ 425696 w 798137"/>
              <a:gd name="connsiteY13" fmla="*/ 1331843 h 2449001"/>
              <a:gd name="connsiteX14" fmla="*/ 218310 w 798137"/>
              <a:gd name="connsiteY14" fmla="*/ 0 h 2449001"/>
              <a:gd name="connsiteX15" fmla="*/ 570023 w 798137"/>
              <a:gd name="connsiteY15" fmla="*/ 3422 h 2449001"/>
              <a:gd name="connsiteX16" fmla="*/ 677271 w 798137"/>
              <a:gd name="connsiteY16" fmla="*/ 938156 h 2449001"/>
              <a:gd name="connsiteX17" fmla="*/ 719893 w 798137"/>
              <a:gd name="connsiteY17" fmla="*/ 1307990 h 2449001"/>
              <a:gd name="connsiteX18" fmla="*/ 409792 w 798137"/>
              <a:gd name="connsiteY18" fmla="*/ 1268233 h 2449001"/>
              <a:gd name="connsiteX19" fmla="*/ 99692 w 798137"/>
              <a:gd name="connsiteY19" fmla="*/ 1288111 h 2449001"/>
              <a:gd name="connsiteX20" fmla="*/ 133257 w 798137"/>
              <a:gd name="connsiteY20" fmla="*/ 945913 h 2449001"/>
              <a:gd name="connsiteX21" fmla="*/ 218310 w 798137"/>
              <a:gd name="connsiteY21" fmla="*/ 0 h 2449001"/>
              <a:gd name="connsiteX0" fmla="*/ 425696 w 797686"/>
              <a:gd name="connsiteY0" fmla="*/ 1331843 h 2449001"/>
              <a:gd name="connsiteX1" fmla="*/ 537015 w 797686"/>
              <a:gd name="connsiteY1" fmla="*/ 1379551 h 2449001"/>
              <a:gd name="connsiteX2" fmla="*/ 775553 w 797686"/>
              <a:gd name="connsiteY2" fmla="*/ 1406369 h 2449001"/>
              <a:gd name="connsiteX3" fmla="*/ 613659 w 797686"/>
              <a:gd name="connsiteY3" fmla="*/ 1785816 h 2449001"/>
              <a:gd name="connsiteX4" fmla="*/ 604600 w 797686"/>
              <a:gd name="connsiteY4" fmla="*/ 2441050 h 2449001"/>
              <a:gd name="connsiteX5" fmla="*/ 314378 w 797686"/>
              <a:gd name="connsiteY5" fmla="*/ 2445025 h 2449001"/>
              <a:gd name="connsiteX6" fmla="*/ 207035 w 797686"/>
              <a:gd name="connsiteY6" fmla="*/ 1673750 h 2449001"/>
              <a:gd name="connsiteX7" fmla="*/ 203060 w 797686"/>
              <a:gd name="connsiteY7" fmla="*/ 2441050 h 2449001"/>
              <a:gd name="connsiteX8" fmla="*/ 131498 w 797686"/>
              <a:gd name="connsiteY8" fmla="*/ 2449001 h 2449001"/>
              <a:gd name="connsiteX9" fmla="*/ 301 w 797686"/>
              <a:gd name="connsiteY9" fmla="*/ 1701579 h 2449001"/>
              <a:gd name="connsiteX10" fmla="*/ 95814 w 797686"/>
              <a:gd name="connsiteY10" fmla="*/ 1597201 h 2449001"/>
              <a:gd name="connsiteX11" fmla="*/ 84343 w 797686"/>
              <a:gd name="connsiteY11" fmla="*/ 1389262 h 2449001"/>
              <a:gd name="connsiteX12" fmla="*/ 334256 w 797686"/>
              <a:gd name="connsiteY12" fmla="*/ 1375575 h 2449001"/>
              <a:gd name="connsiteX13" fmla="*/ 425696 w 797686"/>
              <a:gd name="connsiteY13" fmla="*/ 1331843 h 2449001"/>
              <a:gd name="connsiteX14" fmla="*/ 218310 w 797686"/>
              <a:gd name="connsiteY14" fmla="*/ 0 h 2449001"/>
              <a:gd name="connsiteX15" fmla="*/ 570023 w 797686"/>
              <a:gd name="connsiteY15" fmla="*/ 3422 h 2449001"/>
              <a:gd name="connsiteX16" fmla="*/ 677271 w 797686"/>
              <a:gd name="connsiteY16" fmla="*/ 938156 h 2449001"/>
              <a:gd name="connsiteX17" fmla="*/ 719893 w 797686"/>
              <a:gd name="connsiteY17" fmla="*/ 1307990 h 2449001"/>
              <a:gd name="connsiteX18" fmla="*/ 409792 w 797686"/>
              <a:gd name="connsiteY18" fmla="*/ 1268233 h 2449001"/>
              <a:gd name="connsiteX19" fmla="*/ 99692 w 797686"/>
              <a:gd name="connsiteY19" fmla="*/ 1288111 h 2449001"/>
              <a:gd name="connsiteX20" fmla="*/ 133257 w 797686"/>
              <a:gd name="connsiteY20" fmla="*/ 945913 h 2449001"/>
              <a:gd name="connsiteX21" fmla="*/ 218310 w 797686"/>
              <a:gd name="connsiteY21" fmla="*/ 0 h 2449001"/>
              <a:gd name="connsiteX0" fmla="*/ 425696 w 797686"/>
              <a:gd name="connsiteY0" fmla="*/ 1331843 h 2449001"/>
              <a:gd name="connsiteX1" fmla="*/ 537015 w 797686"/>
              <a:gd name="connsiteY1" fmla="*/ 1379551 h 2449001"/>
              <a:gd name="connsiteX2" fmla="*/ 775553 w 797686"/>
              <a:gd name="connsiteY2" fmla="*/ 1406369 h 2449001"/>
              <a:gd name="connsiteX3" fmla="*/ 613659 w 797686"/>
              <a:gd name="connsiteY3" fmla="*/ 1785816 h 2449001"/>
              <a:gd name="connsiteX4" fmla="*/ 604600 w 797686"/>
              <a:gd name="connsiteY4" fmla="*/ 2441050 h 2449001"/>
              <a:gd name="connsiteX5" fmla="*/ 314378 w 797686"/>
              <a:gd name="connsiteY5" fmla="*/ 2445025 h 2449001"/>
              <a:gd name="connsiteX6" fmla="*/ 213878 w 797686"/>
              <a:gd name="connsiteY6" fmla="*/ 1707967 h 2449001"/>
              <a:gd name="connsiteX7" fmla="*/ 203060 w 797686"/>
              <a:gd name="connsiteY7" fmla="*/ 2441050 h 2449001"/>
              <a:gd name="connsiteX8" fmla="*/ 131498 w 797686"/>
              <a:gd name="connsiteY8" fmla="*/ 2449001 h 2449001"/>
              <a:gd name="connsiteX9" fmla="*/ 301 w 797686"/>
              <a:gd name="connsiteY9" fmla="*/ 1701579 h 2449001"/>
              <a:gd name="connsiteX10" fmla="*/ 95814 w 797686"/>
              <a:gd name="connsiteY10" fmla="*/ 1597201 h 2449001"/>
              <a:gd name="connsiteX11" fmla="*/ 84343 w 797686"/>
              <a:gd name="connsiteY11" fmla="*/ 1389262 h 2449001"/>
              <a:gd name="connsiteX12" fmla="*/ 334256 w 797686"/>
              <a:gd name="connsiteY12" fmla="*/ 1375575 h 2449001"/>
              <a:gd name="connsiteX13" fmla="*/ 425696 w 797686"/>
              <a:gd name="connsiteY13" fmla="*/ 1331843 h 2449001"/>
              <a:gd name="connsiteX14" fmla="*/ 218310 w 797686"/>
              <a:gd name="connsiteY14" fmla="*/ 0 h 2449001"/>
              <a:gd name="connsiteX15" fmla="*/ 570023 w 797686"/>
              <a:gd name="connsiteY15" fmla="*/ 3422 h 2449001"/>
              <a:gd name="connsiteX16" fmla="*/ 677271 w 797686"/>
              <a:gd name="connsiteY16" fmla="*/ 938156 h 2449001"/>
              <a:gd name="connsiteX17" fmla="*/ 719893 w 797686"/>
              <a:gd name="connsiteY17" fmla="*/ 1307990 h 2449001"/>
              <a:gd name="connsiteX18" fmla="*/ 409792 w 797686"/>
              <a:gd name="connsiteY18" fmla="*/ 1268233 h 2449001"/>
              <a:gd name="connsiteX19" fmla="*/ 99692 w 797686"/>
              <a:gd name="connsiteY19" fmla="*/ 1288111 h 2449001"/>
              <a:gd name="connsiteX20" fmla="*/ 133257 w 797686"/>
              <a:gd name="connsiteY20" fmla="*/ 945913 h 2449001"/>
              <a:gd name="connsiteX21" fmla="*/ 218310 w 797686"/>
              <a:gd name="connsiteY21" fmla="*/ 0 h 2449001"/>
              <a:gd name="connsiteX0" fmla="*/ 425696 w 797686"/>
              <a:gd name="connsiteY0" fmla="*/ 1331843 h 2449001"/>
              <a:gd name="connsiteX1" fmla="*/ 537015 w 797686"/>
              <a:gd name="connsiteY1" fmla="*/ 1379551 h 2449001"/>
              <a:gd name="connsiteX2" fmla="*/ 775553 w 797686"/>
              <a:gd name="connsiteY2" fmla="*/ 1406369 h 2449001"/>
              <a:gd name="connsiteX3" fmla="*/ 613659 w 797686"/>
              <a:gd name="connsiteY3" fmla="*/ 1785816 h 2449001"/>
              <a:gd name="connsiteX4" fmla="*/ 604600 w 797686"/>
              <a:gd name="connsiteY4" fmla="*/ 2441050 h 2449001"/>
              <a:gd name="connsiteX5" fmla="*/ 314378 w 797686"/>
              <a:gd name="connsiteY5" fmla="*/ 2445025 h 2449001"/>
              <a:gd name="connsiteX6" fmla="*/ 213878 w 797686"/>
              <a:gd name="connsiteY6" fmla="*/ 1707967 h 2449001"/>
              <a:gd name="connsiteX7" fmla="*/ 203060 w 797686"/>
              <a:gd name="connsiteY7" fmla="*/ 2441050 h 2449001"/>
              <a:gd name="connsiteX8" fmla="*/ 131498 w 797686"/>
              <a:gd name="connsiteY8" fmla="*/ 2449001 h 2449001"/>
              <a:gd name="connsiteX9" fmla="*/ 301 w 797686"/>
              <a:gd name="connsiteY9" fmla="*/ 1701579 h 2449001"/>
              <a:gd name="connsiteX10" fmla="*/ 95814 w 797686"/>
              <a:gd name="connsiteY10" fmla="*/ 1597201 h 2449001"/>
              <a:gd name="connsiteX11" fmla="*/ 84343 w 797686"/>
              <a:gd name="connsiteY11" fmla="*/ 1389262 h 2449001"/>
              <a:gd name="connsiteX12" fmla="*/ 334256 w 797686"/>
              <a:gd name="connsiteY12" fmla="*/ 1375575 h 2449001"/>
              <a:gd name="connsiteX13" fmla="*/ 425696 w 797686"/>
              <a:gd name="connsiteY13" fmla="*/ 1331843 h 2449001"/>
              <a:gd name="connsiteX14" fmla="*/ 218310 w 797686"/>
              <a:gd name="connsiteY14" fmla="*/ 0 h 2449001"/>
              <a:gd name="connsiteX15" fmla="*/ 570023 w 797686"/>
              <a:gd name="connsiteY15" fmla="*/ 3422 h 2449001"/>
              <a:gd name="connsiteX16" fmla="*/ 677271 w 797686"/>
              <a:gd name="connsiteY16" fmla="*/ 938156 h 2449001"/>
              <a:gd name="connsiteX17" fmla="*/ 719893 w 797686"/>
              <a:gd name="connsiteY17" fmla="*/ 1307990 h 2449001"/>
              <a:gd name="connsiteX18" fmla="*/ 409792 w 797686"/>
              <a:gd name="connsiteY18" fmla="*/ 1268233 h 2449001"/>
              <a:gd name="connsiteX19" fmla="*/ 99692 w 797686"/>
              <a:gd name="connsiteY19" fmla="*/ 1288111 h 2449001"/>
              <a:gd name="connsiteX20" fmla="*/ 133257 w 797686"/>
              <a:gd name="connsiteY20" fmla="*/ 945913 h 2449001"/>
              <a:gd name="connsiteX21" fmla="*/ 218310 w 797686"/>
              <a:gd name="connsiteY21" fmla="*/ 0 h 2449001"/>
              <a:gd name="connsiteX0" fmla="*/ 425696 w 797686"/>
              <a:gd name="connsiteY0" fmla="*/ 1331843 h 2449001"/>
              <a:gd name="connsiteX1" fmla="*/ 537015 w 797686"/>
              <a:gd name="connsiteY1" fmla="*/ 1379551 h 2449001"/>
              <a:gd name="connsiteX2" fmla="*/ 775553 w 797686"/>
              <a:gd name="connsiteY2" fmla="*/ 1406369 h 2449001"/>
              <a:gd name="connsiteX3" fmla="*/ 613659 w 797686"/>
              <a:gd name="connsiteY3" fmla="*/ 1785816 h 2449001"/>
              <a:gd name="connsiteX4" fmla="*/ 604600 w 797686"/>
              <a:gd name="connsiteY4" fmla="*/ 2441050 h 2449001"/>
              <a:gd name="connsiteX5" fmla="*/ 314378 w 797686"/>
              <a:gd name="connsiteY5" fmla="*/ 2445025 h 2449001"/>
              <a:gd name="connsiteX6" fmla="*/ 224143 w 797686"/>
              <a:gd name="connsiteY6" fmla="*/ 1721654 h 2449001"/>
              <a:gd name="connsiteX7" fmla="*/ 203060 w 797686"/>
              <a:gd name="connsiteY7" fmla="*/ 2441050 h 2449001"/>
              <a:gd name="connsiteX8" fmla="*/ 131498 w 797686"/>
              <a:gd name="connsiteY8" fmla="*/ 2449001 h 2449001"/>
              <a:gd name="connsiteX9" fmla="*/ 301 w 797686"/>
              <a:gd name="connsiteY9" fmla="*/ 1701579 h 2449001"/>
              <a:gd name="connsiteX10" fmla="*/ 95814 w 797686"/>
              <a:gd name="connsiteY10" fmla="*/ 1597201 h 2449001"/>
              <a:gd name="connsiteX11" fmla="*/ 84343 w 797686"/>
              <a:gd name="connsiteY11" fmla="*/ 1389262 h 2449001"/>
              <a:gd name="connsiteX12" fmla="*/ 334256 w 797686"/>
              <a:gd name="connsiteY12" fmla="*/ 1375575 h 2449001"/>
              <a:gd name="connsiteX13" fmla="*/ 425696 w 797686"/>
              <a:gd name="connsiteY13" fmla="*/ 1331843 h 2449001"/>
              <a:gd name="connsiteX14" fmla="*/ 218310 w 797686"/>
              <a:gd name="connsiteY14" fmla="*/ 0 h 2449001"/>
              <a:gd name="connsiteX15" fmla="*/ 570023 w 797686"/>
              <a:gd name="connsiteY15" fmla="*/ 3422 h 2449001"/>
              <a:gd name="connsiteX16" fmla="*/ 677271 w 797686"/>
              <a:gd name="connsiteY16" fmla="*/ 938156 h 2449001"/>
              <a:gd name="connsiteX17" fmla="*/ 719893 w 797686"/>
              <a:gd name="connsiteY17" fmla="*/ 1307990 h 2449001"/>
              <a:gd name="connsiteX18" fmla="*/ 409792 w 797686"/>
              <a:gd name="connsiteY18" fmla="*/ 1268233 h 2449001"/>
              <a:gd name="connsiteX19" fmla="*/ 99692 w 797686"/>
              <a:gd name="connsiteY19" fmla="*/ 1288111 h 2449001"/>
              <a:gd name="connsiteX20" fmla="*/ 133257 w 797686"/>
              <a:gd name="connsiteY20" fmla="*/ 945913 h 2449001"/>
              <a:gd name="connsiteX21" fmla="*/ 218310 w 797686"/>
              <a:gd name="connsiteY21" fmla="*/ 0 h 2449001"/>
              <a:gd name="connsiteX0" fmla="*/ 425647 w 797637"/>
              <a:gd name="connsiteY0" fmla="*/ 1331843 h 2449001"/>
              <a:gd name="connsiteX1" fmla="*/ 536966 w 797637"/>
              <a:gd name="connsiteY1" fmla="*/ 1379551 h 2449001"/>
              <a:gd name="connsiteX2" fmla="*/ 775504 w 797637"/>
              <a:gd name="connsiteY2" fmla="*/ 1406369 h 2449001"/>
              <a:gd name="connsiteX3" fmla="*/ 613610 w 797637"/>
              <a:gd name="connsiteY3" fmla="*/ 1785816 h 2449001"/>
              <a:gd name="connsiteX4" fmla="*/ 604551 w 797637"/>
              <a:gd name="connsiteY4" fmla="*/ 2441050 h 2449001"/>
              <a:gd name="connsiteX5" fmla="*/ 314329 w 797637"/>
              <a:gd name="connsiteY5" fmla="*/ 2445025 h 2449001"/>
              <a:gd name="connsiteX6" fmla="*/ 224094 w 797637"/>
              <a:gd name="connsiteY6" fmla="*/ 1721654 h 2449001"/>
              <a:gd name="connsiteX7" fmla="*/ 203011 w 797637"/>
              <a:gd name="connsiteY7" fmla="*/ 2441050 h 2449001"/>
              <a:gd name="connsiteX8" fmla="*/ 131449 w 797637"/>
              <a:gd name="connsiteY8" fmla="*/ 2449001 h 2449001"/>
              <a:gd name="connsiteX9" fmla="*/ 252 w 797637"/>
              <a:gd name="connsiteY9" fmla="*/ 1701579 h 2449001"/>
              <a:gd name="connsiteX10" fmla="*/ 112873 w 797637"/>
              <a:gd name="connsiteY10" fmla="*/ 1641682 h 2449001"/>
              <a:gd name="connsiteX11" fmla="*/ 84294 w 797637"/>
              <a:gd name="connsiteY11" fmla="*/ 1389262 h 2449001"/>
              <a:gd name="connsiteX12" fmla="*/ 334207 w 797637"/>
              <a:gd name="connsiteY12" fmla="*/ 1375575 h 2449001"/>
              <a:gd name="connsiteX13" fmla="*/ 425647 w 797637"/>
              <a:gd name="connsiteY13" fmla="*/ 1331843 h 2449001"/>
              <a:gd name="connsiteX14" fmla="*/ 218261 w 797637"/>
              <a:gd name="connsiteY14" fmla="*/ 0 h 2449001"/>
              <a:gd name="connsiteX15" fmla="*/ 569974 w 797637"/>
              <a:gd name="connsiteY15" fmla="*/ 3422 h 2449001"/>
              <a:gd name="connsiteX16" fmla="*/ 677222 w 797637"/>
              <a:gd name="connsiteY16" fmla="*/ 938156 h 2449001"/>
              <a:gd name="connsiteX17" fmla="*/ 719844 w 797637"/>
              <a:gd name="connsiteY17" fmla="*/ 1307990 h 2449001"/>
              <a:gd name="connsiteX18" fmla="*/ 409743 w 797637"/>
              <a:gd name="connsiteY18" fmla="*/ 1268233 h 2449001"/>
              <a:gd name="connsiteX19" fmla="*/ 99643 w 797637"/>
              <a:gd name="connsiteY19" fmla="*/ 1288111 h 2449001"/>
              <a:gd name="connsiteX20" fmla="*/ 133208 w 797637"/>
              <a:gd name="connsiteY20" fmla="*/ 945913 h 2449001"/>
              <a:gd name="connsiteX21" fmla="*/ 218261 w 797637"/>
              <a:gd name="connsiteY21" fmla="*/ 0 h 2449001"/>
              <a:gd name="connsiteX0" fmla="*/ 425647 w 797637"/>
              <a:gd name="connsiteY0" fmla="*/ 1331843 h 2449001"/>
              <a:gd name="connsiteX1" fmla="*/ 536966 w 797637"/>
              <a:gd name="connsiteY1" fmla="*/ 1379551 h 2449001"/>
              <a:gd name="connsiteX2" fmla="*/ 775504 w 797637"/>
              <a:gd name="connsiteY2" fmla="*/ 1406369 h 2449001"/>
              <a:gd name="connsiteX3" fmla="*/ 613610 w 797637"/>
              <a:gd name="connsiteY3" fmla="*/ 1785816 h 2449001"/>
              <a:gd name="connsiteX4" fmla="*/ 604551 w 797637"/>
              <a:gd name="connsiteY4" fmla="*/ 2441050 h 2449001"/>
              <a:gd name="connsiteX5" fmla="*/ 314329 w 797637"/>
              <a:gd name="connsiteY5" fmla="*/ 2445025 h 2449001"/>
              <a:gd name="connsiteX6" fmla="*/ 224094 w 797637"/>
              <a:gd name="connsiteY6" fmla="*/ 1721654 h 2449001"/>
              <a:gd name="connsiteX7" fmla="*/ 203011 w 797637"/>
              <a:gd name="connsiteY7" fmla="*/ 2441050 h 2449001"/>
              <a:gd name="connsiteX8" fmla="*/ 131449 w 797637"/>
              <a:gd name="connsiteY8" fmla="*/ 2449001 h 2449001"/>
              <a:gd name="connsiteX9" fmla="*/ 252 w 797637"/>
              <a:gd name="connsiteY9" fmla="*/ 1701579 h 2449001"/>
              <a:gd name="connsiteX10" fmla="*/ 112873 w 797637"/>
              <a:gd name="connsiteY10" fmla="*/ 1641682 h 2449001"/>
              <a:gd name="connsiteX11" fmla="*/ 84294 w 797637"/>
              <a:gd name="connsiteY11" fmla="*/ 1389262 h 2449001"/>
              <a:gd name="connsiteX12" fmla="*/ 334207 w 797637"/>
              <a:gd name="connsiteY12" fmla="*/ 1375575 h 2449001"/>
              <a:gd name="connsiteX13" fmla="*/ 425647 w 797637"/>
              <a:gd name="connsiteY13" fmla="*/ 1331843 h 2449001"/>
              <a:gd name="connsiteX14" fmla="*/ 218261 w 797637"/>
              <a:gd name="connsiteY14" fmla="*/ 0 h 2449001"/>
              <a:gd name="connsiteX15" fmla="*/ 569974 w 797637"/>
              <a:gd name="connsiteY15" fmla="*/ 3422 h 2449001"/>
              <a:gd name="connsiteX16" fmla="*/ 677222 w 797637"/>
              <a:gd name="connsiteY16" fmla="*/ 938156 h 2449001"/>
              <a:gd name="connsiteX17" fmla="*/ 719844 w 797637"/>
              <a:gd name="connsiteY17" fmla="*/ 1307990 h 2449001"/>
              <a:gd name="connsiteX18" fmla="*/ 409743 w 797637"/>
              <a:gd name="connsiteY18" fmla="*/ 1268233 h 2449001"/>
              <a:gd name="connsiteX19" fmla="*/ 99643 w 797637"/>
              <a:gd name="connsiteY19" fmla="*/ 1288111 h 2449001"/>
              <a:gd name="connsiteX20" fmla="*/ 133208 w 797637"/>
              <a:gd name="connsiteY20" fmla="*/ 945913 h 2449001"/>
              <a:gd name="connsiteX21" fmla="*/ 218261 w 797637"/>
              <a:gd name="connsiteY21" fmla="*/ 0 h 2449001"/>
              <a:gd name="connsiteX0" fmla="*/ 425647 w 797637"/>
              <a:gd name="connsiteY0" fmla="*/ 1331843 h 2449001"/>
              <a:gd name="connsiteX1" fmla="*/ 536966 w 797637"/>
              <a:gd name="connsiteY1" fmla="*/ 1379551 h 2449001"/>
              <a:gd name="connsiteX2" fmla="*/ 775504 w 797637"/>
              <a:gd name="connsiteY2" fmla="*/ 1406369 h 2449001"/>
              <a:gd name="connsiteX3" fmla="*/ 613610 w 797637"/>
              <a:gd name="connsiteY3" fmla="*/ 1785816 h 2449001"/>
              <a:gd name="connsiteX4" fmla="*/ 604551 w 797637"/>
              <a:gd name="connsiteY4" fmla="*/ 2441050 h 2449001"/>
              <a:gd name="connsiteX5" fmla="*/ 314329 w 797637"/>
              <a:gd name="connsiteY5" fmla="*/ 2445025 h 2449001"/>
              <a:gd name="connsiteX6" fmla="*/ 224094 w 797637"/>
              <a:gd name="connsiteY6" fmla="*/ 1721654 h 2449001"/>
              <a:gd name="connsiteX7" fmla="*/ 203011 w 797637"/>
              <a:gd name="connsiteY7" fmla="*/ 2441050 h 2449001"/>
              <a:gd name="connsiteX8" fmla="*/ 131449 w 797637"/>
              <a:gd name="connsiteY8" fmla="*/ 2449001 h 2449001"/>
              <a:gd name="connsiteX9" fmla="*/ 252 w 797637"/>
              <a:gd name="connsiteY9" fmla="*/ 1701579 h 2449001"/>
              <a:gd name="connsiteX10" fmla="*/ 112873 w 797637"/>
              <a:gd name="connsiteY10" fmla="*/ 1641682 h 2449001"/>
              <a:gd name="connsiteX11" fmla="*/ 84294 w 797637"/>
              <a:gd name="connsiteY11" fmla="*/ 1389262 h 2449001"/>
              <a:gd name="connsiteX12" fmla="*/ 334207 w 797637"/>
              <a:gd name="connsiteY12" fmla="*/ 1375575 h 2449001"/>
              <a:gd name="connsiteX13" fmla="*/ 425647 w 797637"/>
              <a:gd name="connsiteY13" fmla="*/ 1331843 h 2449001"/>
              <a:gd name="connsiteX14" fmla="*/ 218261 w 797637"/>
              <a:gd name="connsiteY14" fmla="*/ 0 h 2449001"/>
              <a:gd name="connsiteX15" fmla="*/ 569974 w 797637"/>
              <a:gd name="connsiteY15" fmla="*/ 3422 h 2449001"/>
              <a:gd name="connsiteX16" fmla="*/ 677222 w 797637"/>
              <a:gd name="connsiteY16" fmla="*/ 938156 h 2449001"/>
              <a:gd name="connsiteX17" fmla="*/ 719844 w 797637"/>
              <a:gd name="connsiteY17" fmla="*/ 1307990 h 2449001"/>
              <a:gd name="connsiteX18" fmla="*/ 409743 w 797637"/>
              <a:gd name="connsiteY18" fmla="*/ 1268233 h 2449001"/>
              <a:gd name="connsiteX19" fmla="*/ 99643 w 797637"/>
              <a:gd name="connsiteY19" fmla="*/ 1288111 h 2449001"/>
              <a:gd name="connsiteX20" fmla="*/ 133208 w 797637"/>
              <a:gd name="connsiteY20" fmla="*/ 945913 h 2449001"/>
              <a:gd name="connsiteX21" fmla="*/ 218261 w 797637"/>
              <a:gd name="connsiteY21" fmla="*/ 0 h 2449001"/>
              <a:gd name="connsiteX0" fmla="*/ 405179 w 777169"/>
              <a:gd name="connsiteY0" fmla="*/ 1331843 h 2449001"/>
              <a:gd name="connsiteX1" fmla="*/ 516498 w 777169"/>
              <a:gd name="connsiteY1" fmla="*/ 1379551 h 2449001"/>
              <a:gd name="connsiteX2" fmla="*/ 755036 w 777169"/>
              <a:gd name="connsiteY2" fmla="*/ 1406369 h 2449001"/>
              <a:gd name="connsiteX3" fmla="*/ 593142 w 777169"/>
              <a:gd name="connsiteY3" fmla="*/ 1785816 h 2449001"/>
              <a:gd name="connsiteX4" fmla="*/ 584083 w 777169"/>
              <a:gd name="connsiteY4" fmla="*/ 2441050 h 2449001"/>
              <a:gd name="connsiteX5" fmla="*/ 293861 w 777169"/>
              <a:gd name="connsiteY5" fmla="*/ 2445025 h 2449001"/>
              <a:gd name="connsiteX6" fmla="*/ 203626 w 777169"/>
              <a:gd name="connsiteY6" fmla="*/ 1721654 h 2449001"/>
              <a:gd name="connsiteX7" fmla="*/ 182543 w 777169"/>
              <a:gd name="connsiteY7" fmla="*/ 2441050 h 2449001"/>
              <a:gd name="connsiteX8" fmla="*/ 110981 w 777169"/>
              <a:gd name="connsiteY8" fmla="*/ 2449001 h 2449001"/>
              <a:gd name="connsiteX9" fmla="*/ 313 w 777169"/>
              <a:gd name="connsiteY9" fmla="*/ 1749481 h 2449001"/>
              <a:gd name="connsiteX10" fmla="*/ 92405 w 777169"/>
              <a:gd name="connsiteY10" fmla="*/ 1641682 h 2449001"/>
              <a:gd name="connsiteX11" fmla="*/ 63826 w 777169"/>
              <a:gd name="connsiteY11" fmla="*/ 1389262 h 2449001"/>
              <a:gd name="connsiteX12" fmla="*/ 313739 w 777169"/>
              <a:gd name="connsiteY12" fmla="*/ 1375575 h 2449001"/>
              <a:gd name="connsiteX13" fmla="*/ 405179 w 777169"/>
              <a:gd name="connsiteY13" fmla="*/ 1331843 h 2449001"/>
              <a:gd name="connsiteX14" fmla="*/ 197793 w 777169"/>
              <a:gd name="connsiteY14" fmla="*/ 0 h 2449001"/>
              <a:gd name="connsiteX15" fmla="*/ 549506 w 777169"/>
              <a:gd name="connsiteY15" fmla="*/ 3422 h 2449001"/>
              <a:gd name="connsiteX16" fmla="*/ 656754 w 777169"/>
              <a:gd name="connsiteY16" fmla="*/ 938156 h 2449001"/>
              <a:gd name="connsiteX17" fmla="*/ 699376 w 777169"/>
              <a:gd name="connsiteY17" fmla="*/ 1307990 h 2449001"/>
              <a:gd name="connsiteX18" fmla="*/ 389275 w 777169"/>
              <a:gd name="connsiteY18" fmla="*/ 1268233 h 2449001"/>
              <a:gd name="connsiteX19" fmla="*/ 79175 w 777169"/>
              <a:gd name="connsiteY19" fmla="*/ 1288111 h 2449001"/>
              <a:gd name="connsiteX20" fmla="*/ 112740 w 777169"/>
              <a:gd name="connsiteY20" fmla="*/ 945913 h 2449001"/>
              <a:gd name="connsiteX21" fmla="*/ 197793 w 777169"/>
              <a:gd name="connsiteY21" fmla="*/ 0 h 2449001"/>
              <a:gd name="connsiteX0" fmla="*/ 413332 w 785322"/>
              <a:gd name="connsiteY0" fmla="*/ 1331843 h 2449001"/>
              <a:gd name="connsiteX1" fmla="*/ 524651 w 785322"/>
              <a:gd name="connsiteY1" fmla="*/ 1379551 h 2449001"/>
              <a:gd name="connsiteX2" fmla="*/ 763189 w 785322"/>
              <a:gd name="connsiteY2" fmla="*/ 1406369 h 2449001"/>
              <a:gd name="connsiteX3" fmla="*/ 601295 w 785322"/>
              <a:gd name="connsiteY3" fmla="*/ 1785816 h 2449001"/>
              <a:gd name="connsiteX4" fmla="*/ 592236 w 785322"/>
              <a:gd name="connsiteY4" fmla="*/ 2441050 h 2449001"/>
              <a:gd name="connsiteX5" fmla="*/ 302014 w 785322"/>
              <a:gd name="connsiteY5" fmla="*/ 2445025 h 2449001"/>
              <a:gd name="connsiteX6" fmla="*/ 211779 w 785322"/>
              <a:gd name="connsiteY6" fmla="*/ 1721654 h 2449001"/>
              <a:gd name="connsiteX7" fmla="*/ 190696 w 785322"/>
              <a:gd name="connsiteY7" fmla="*/ 2441050 h 2449001"/>
              <a:gd name="connsiteX8" fmla="*/ 119134 w 785322"/>
              <a:gd name="connsiteY8" fmla="*/ 2449001 h 2449001"/>
              <a:gd name="connsiteX9" fmla="*/ 8466 w 785322"/>
              <a:gd name="connsiteY9" fmla="*/ 1749481 h 2449001"/>
              <a:gd name="connsiteX10" fmla="*/ 100558 w 785322"/>
              <a:gd name="connsiteY10" fmla="*/ 1641682 h 2449001"/>
              <a:gd name="connsiteX11" fmla="*/ 71979 w 785322"/>
              <a:gd name="connsiteY11" fmla="*/ 1389262 h 2449001"/>
              <a:gd name="connsiteX12" fmla="*/ 321892 w 785322"/>
              <a:gd name="connsiteY12" fmla="*/ 1375575 h 2449001"/>
              <a:gd name="connsiteX13" fmla="*/ 413332 w 785322"/>
              <a:gd name="connsiteY13" fmla="*/ 1331843 h 2449001"/>
              <a:gd name="connsiteX14" fmla="*/ 205946 w 785322"/>
              <a:gd name="connsiteY14" fmla="*/ 0 h 2449001"/>
              <a:gd name="connsiteX15" fmla="*/ 557659 w 785322"/>
              <a:gd name="connsiteY15" fmla="*/ 3422 h 2449001"/>
              <a:gd name="connsiteX16" fmla="*/ 664907 w 785322"/>
              <a:gd name="connsiteY16" fmla="*/ 938156 h 2449001"/>
              <a:gd name="connsiteX17" fmla="*/ 707529 w 785322"/>
              <a:gd name="connsiteY17" fmla="*/ 1307990 h 2449001"/>
              <a:gd name="connsiteX18" fmla="*/ 397428 w 785322"/>
              <a:gd name="connsiteY18" fmla="*/ 1268233 h 2449001"/>
              <a:gd name="connsiteX19" fmla="*/ 87328 w 785322"/>
              <a:gd name="connsiteY19" fmla="*/ 1288111 h 2449001"/>
              <a:gd name="connsiteX20" fmla="*/ 120893 w 785322"/>
              <a:gd name="connsiteY20" fmla="*/ 945913 h 2449001"/>
              <a:gd name="connsiteX21" fmla="*/ 205946 w 785322"/>
              <a:gd name="connsiteY21" fmla="*/ 0 h 2449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785322" h="2449001">
                <a:moveTo>
                  <a:pt x="413332" y="1331843"/>
                </a:moveTo>
                <a:cubicBezTo>
                  <a:pt x="470316" y="1339795"/>
                  <a:pt x="487545" y="1363648"/>
                  <a:pt x="524651" y="1379551"/>
                </a:cubicBezTo>
                <a:cubicBezTo>
                  <a:pt x="598461" y="1388490"/>
                  <a:pt x="730438" y="1342684"/>
                  <a:pt x="763189" y="1406369"/>
                </a:cubicBezTo>
                <a:cubicBezTo>
                  <a:pt x="860365" y="1644887"/>
                  <a:pt x="606378" y="1660931"/>
                  <a:pt x="601295" y="1785816"/>
                </a:cubicBezTo>
                <a:cubicBezTo>
                  <a:pt x="592018" y="1995200"/>
                  <a:pt x="585610" y="2024932"/>
                  <a:pt x="592236" y="2441050"/>
                </a:cubicBezTo>
                <a:lnTo>
                  <a:pt x="302014" y="2445025"/>
                </a:lnTo>
                <a:cubicBezTo>
                  <a:pt x="266233" y="2198535"/>
                  <a:pt x="340856" y="1660357"/>
                  <a:pt x="211779" y="1721654"/>
                </a:cubicBezTo>
                <a:cubicBezTo>
                  <a:pt x="170697" y="1762736"/>
                  <a:pt x="192021" y="2185283"/>
                  <a:pt x="190696" y="2441050"/>
                </a:cubicBezTo>
                <a:cubicBezTo>
                  <a:pt x="146301" y="2445688"/>
                  <a:pt x="179432" y="2445688"/>
                  <a:pt x="119134" y="2449001"/>
                </a:cubicBezTo>
                <a:cubicBezTo>
                  <a:pt x="103231" y="1623390"/>
                  <a:pt x="60150" y="1875377"/>
                  <a:pt x="8466" y="1749481"/>
                </a:cubicBezTo>
                <a:cubicBezTo>
                  <a:pt x="-31697" y="1604092"/>
                  <a:pt x="83130" y="1642413"/>
                  <a:pt x="100558" y="1641682"/>
                </a:cubicBezTo>
                <a:cubicBezTo>
                  <a:pt x="5622" y="1561516"/>
                  <a:pt x="-3874" y="1450657"/>
                  <a:pt x="71979" y="1389262"/>
                </a:cubicBezTo>
                <a:cubicBezTo>
                  <a:pt x="119567" y="1358010"/>
                  <a:pt x="239728" y="1375575"/>
                  <a:pt x="321892" y="1375575"/>
                </a:cubicBezTo>
                <a:cubicBezTo>
                  <a:pt x="347071" y="1360998"/>
                  <a:pt x="364299" y="1334493"/>
                  <a:pt x="413332" y="1331843"/>
                </a:cubicBezTo>
                <a:close/>
                <a:moveTo>
                  <a:pt x="205946" y="0"/>
                </a:moveTo>
                <a:lnTo>
                  <a:pt x="557659" y="3422"/>
                </a:lnTo>
                <a:cubicBezTo>
                  <a:pt x="580863" y="327547"/>
                  <a:pt x="489978" y="820211"/>
                  <a:pt x="664907" y="938156"/>
                </a:cubicBezTo>
                <a:cubicBezTo>
                  <a:pt x="834535" y="1061401"/>
                  <a:pt x="785141" y="1256861"/>
                  <a:pt x="707529" y="1307990"/>
                </a:cubicBezTo>
                <a:cubicBezTo>
                  <a:pt x="596211" y="1362324"/>
                  <a:pt x="496819" y="1313291"/>
                  <a:pt x="397428" y="1268233"/>
                </a:cubicBezTo>
                <a:cubicBezTo>
                  <a:pt x="324542" y="1317265"/>
                  <a:pt x="192020" y="1358347"/>
                  <a:pt x="87328" y="1288111"/>
                </a:cubicBezTo>
                <a:cubicBezTo>
                  <a:pt x="-33267" y="1184744"/>
                  <a:pt x="58608" y="985670"/>
                  <a:pt x="120893" y="945913"/>
                </a:cubicBezTo>
                <a:cubicBezTo>
                  <a:pt x="259584" y="846619"/>
                  <a:pt x="211126" y="365206"/>
                  <a:pt x="205946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279" name="Freeform 108">
            <a:extLst>
              <a:ext uri="{FF2B5EF4-FFF2-40B4-BE49-F238E27FC236}">
                <a16:creationId xmlns:a16="http://schemas.microsoft.com/office/drawing/2014/main" id="{B9A0EE73-333C-182F-E788-48468E53EBDF}"/>
              </a:ext>
            </a:extLst>
          </p:cNvPr>
          <p:cNvSpPr/>
          <p:nvPr/>
        </p:nvSpPr>
        <p:spPr>
          <a:xfrm>
            <a:off x="6129967" y="2416730"/>
            <a:ext cx="501857" cy="554554"/>
          </a:xfrm>
          <a:custGeom>
            <a:avLst/>
            <a:gdLst/>
            <a:ahLst/>
            <a:cxnLst/>
            <a:rect l="l" t="t" r="r" b="b"/>
            <a:pathLst>
              <a:path w="341005" h="376812">
                <a:moveTo>
                  <a:pt x="179590" y="105941"/>
                </a:moveTo>
                <a:cubicBezTo>
                  <a:pt x="189466" y="103284"/>
                  <a:pt x="200229" y="106383"/>
                  <a:pt x="207502" y="113978"/>
                </a:cubicBezTo>
                <a:lnTo>
                  <a:pt x="205155" y="116193"/>
                </a:lnTo>
                <a:cubicBezTo>
                  <a:pt x="198727" y="109493"/>
                  <a:pt x="189244" y="106732"/>
                  <a:pt x="180543" y="109027"/>
                </a:cubicBezTo>
                <a:cubicBezTo>
                  <a:pt x="171284" y="111470"/>
                  <a:pt x="164597" y="119184"/>
                  <a:pt x="163491" y="128699"/>
                </a:cubicBezTo>
                <a:lnTo>
                  <a:pt x="160301" y="128192"/>
                </a:lnTo>
                <a:cubicBezTo>
                  <a:pt x="160626" y="125509"/>
                  <a:pt x="161343" y="122953"/>
                  <a:pt x="162397" y="120583"/>
                </a:cubicBezTo>
                <a:cubicBezTo>
                  <a:pt x="163188" y="118806"/>
                  <a:pt x="164168" y="117134"/>
                  <a:pt x="165317" y="115593"/>
                </a:cubicBezTo>
                <a:close/>
                <a:moveTo>
                  <a:pt x="184774" y="76800"/>
                </a:moveTo>
                <a:cubicBezTo>
                  <a:pt x="189722" y="75892"/>
                  <a:pt x="194950" y="76276"/>
                  <a:pt x="199898" y="78055"/>
                </a:cubicBezTo>
                <a:lnTo>
                  <a:pt x="198784" y="81085"/>
                </a:lnTo>
                <a:cubicBezTo>
                  <a:pt x="190044" y="77951"/>
                  <a:pt x="180324" y="79705"/>
                  <a:pt x="173557" y="85636"/>
                </a:cubicBezTo>
                <a:cubicBezTo>
                  <a:pt x="166357" y="91948"/>
                  <a:pt x="163808" y="101834"/>
                  <a:pt x="167057" y="110845"/>
                </a:cubicBezTo>
                <a:lnTo>
                  <a:pt x="163976" y="111813"/>
                </a:lnTo>
                <a:cubicBezTo>
                  <a:pt x="161264" y="104174"/>
                  <a:pt x="162206" y="95982"/>
                  <a:pt x="166259" y="89343"/>
                </a:cubicBezTo>
                <a:lnTo>
                  <a:pt x="171329" y="83298"/>
                </a:lnTo>
                <a:cubicBezTo>
                  <a:pt x="175158" y="79908"/>
                  <a:pt x="179826" y="77708"/>
                  <a:pt x="184774" y="76800"/>
                </a:cubicBezTo>
                <a:close/>
                <a:moveTo>
                  <a:pt x="179076" y="24908"/>
                </a:moveTo>
                <a:cubicBezTo>
                  <a:pt x="173882" y="25821"/>
                  <a:pt x="169065" y="28595"/>
                  <a:pt x="165693" y="33023"/>
                </a:cubicBezTo>
                <a:lnTo>
                  <a:pt x="165081" y="32645"/>
                </a:lnTo>
                <a:lnTo>
                  <a:pt x="164343" y="33841"/>
                </a:lnTo>
                <a:lnTo>
                  <a:pt x="159156" y="28989"/>
                </a:lnTo>
                <a:cubicBezTo>
                  <a:pt x="147650" y="21890"/>
                  <a:pt x="132568" y="25462"/>
                  <a:pt x="125468" y="36968"/>
                </a:cubicBezTo>
                <a:cubicBezTo>
                  <a:pt x="125028" y="37682"/>
                  <a:pt x="124628" y="38410"/>
                  <a:pt x="124607" y="39302"/>
                </a:cubicBezTo>
                <a:cubicBezTo>
                  <a:pt x="121192" y="53871"/>
                  <a:pt x="126621" y="67918"/>
                  <a:pt x="137512" y="72288"/>
                </a:cubicBezTo>
                <a:lnTo>
                  <a:pt x="136408" y="75373"/>
                </a:lnTo>
                <a:cubicBezTo>
                  <a:pt x="125065" y="70889"/>
                  <a:pt x="118824" y="57470"/>
                  <a:pt x="120792" y="42874"/>
                </a:cubicBezTo>
                <a:cubicBezTo>
                  <a:pt x="110219" y="38045"/>
                  <a:pt x="97555" y="41998"/>
                  <a:pt x="91229" y="52250"/>
                </a:cubicBezTo>
                <a:cubicBezTo>
                  <a:pt x="86215" y="60377"/>
                  <a:pt x="87164" y="68019"/>
                  <a:pt x="90995" y="75559"/>
                </a:cubicBezTo>
                <a:cubicBezTo>
                  <a:pt x="88405" y="77546"/>
                  <a:pt x="86197" y="80074"/>
                  <a:pt x="84391" y="83001"/>
                </a:cubicBezTo>
                <a:cubicBezTo>
                  <a:pt x="75261" y="97799"/>
                  <a:pt x="79855" y="117197"/>
                  <a:pt x="94653" y="126328"/>
                </a:cubicBezTo>
                <a:cubicBezTo>
                  <a:pt x="99603" y="129383"/>
                  <a:pt x="105068" y="130901"/>
                  <a:pt x="110449" y="130283"/>
                </a:cubicBezTo>
                <a:cubicBezTo>
                  <a:pt x="111461" y="121556"/>
                  <a:pt x="114239" y="112980"/>
                  <a:pt x="118788" y="105103"/>
                </a:cubicBezTo>
                <a:lnTo>
                  <a:pt x="122060" y="106993"/>
                </a:lnTo>
                <a:cubicBezTo>
                  <a:pt x="117549" y="114804"/>
                  <a:pt x="114885" y="123345"/>
                  <a:pt x="114602" y="132066"/>
                </a:cubicBezTo>
                <a:cubicBezTo>
                  <a:pt x="118189" y="142541"/>
                  <a:pt x="127538" y="149533"/>
                  <a:pt x="138054" y="150704"/>
                </a:cubicBezTo>
                <a:lnTo>
                  <a:pt x="138622" y="157584"/>
                </a:lnTo>
                <a:cubicBezTo>
                  <a:pt x="141809" y="168599"/>
                  <a:pt x="152592" y="175355"/>
                  <a:pt x="163536" y="173320"/>
                </a:cubicBezTo>
                <a:lnTo>
                  <a:pt x="163736" y="174011"/>
                </a:lnTo>
                <a:lnTo>
                  <a:pt x="165086" y="173621"/>
                </a:lnTo>
                <a:lnTo>
                  <a:pt x="165671" y="180699"/>
                </a:lnTo>
                <a:cubicBezTo>
                  <a:pt x="169429" y="193686"/>
                  <a:pt x="183003" y="201168"/>
                  <a:pt x="195990" y="197411"/>
                </a:cubicBezTo>
                <a:cubicBezTo>
                  <a:pt x="196796" y="197178"/>
                  <a:pt x="197581" y="196907"/>
                  <a:pt x="198196" y="196260"/>
                </a:cubicBezTo>
                <a:cubicBezTo>
                  <a:pt x="209934" y="188156"/>
                  <a:pt x="215400" y="175007"/>
                  <a:pt x="211155" y="164763"/>
                </a:cubicBezTo>
                <a:cubicBezTo>
                  <a:pt x="205121" y="170199"/>
                  <a:pt x="196738" y="172687"/>
                  <a:pt x="188343" y="171472"/>
                </a:cubicBezTo>
                <a:lnTo>
                  <a:pt x="188829" y="168281"/>
                </a:lnTo>
                <a:cubicBezTo>
                  <a:pt x="198020" y="169602"/>
                  <a:pt x="207192" y="165939"/>
                  <a:pt x="212635" y="158774"/>
                </a:cubicBezTo>
                <a:cubicBezTo>
                  <a:pt x="218427" y="151149"/>
                  <a:pt x="218946" y="140953"/>
                  <a:pt x="213960" y="132774"/>
                </a:cubicBezTo>
                <a:lnTo>
                  <a:pt x="216785" y="131210"/>
                </a:lnTo>
                <a:cubicBezTo>
                  <a:pt x="222366" y="140465"/>
                  <a:pt x="221779" y="151983"/>
                  <a:pt x="215286" y="160619"/>
                </a:cubicBezTo>
                <a:lnTo>
                  <a:pt x="213805" y="162105"/>
                </a:lnTo>
                <a:cubicBezTo>
                  <a:pt x="218946" y="172938"/>
                  <a:pt x="214526" y="186813"/>
                  <a:pt x="203421" y="196175"/>
                </a:cubicBezTo>
                <a:cubicBezTo>
                  <a:pt x="208012" y="206854"/>
                  <a:pt x="220050" y="212429"/>
                  <a:pt x="231622" y="209082"/>
                </a:cubicBezTo>
                <a:cubicBezTo>
                  <a:pt x="239377" y="206838"/>
                  <a:pt x="243741" y="201989"/>
                  <a:pt x="246092" y="195539"/>
                </a:cubicBezTo>
                <a:cubicBezTo>
                  <a:pt x="255042" y="199507"/>
                  <a:pt x="265290" y="198199"/>
                  <a:pt x="272958" y="192601"/>
                </a:cubicBezTo>
                <a:lnTo>
                  <a:pt x="276795" y="193971"/>
                </a:lnTo>
                <a:cubicBezTo>
                  <a:pt x="289009" y="194016"/>
                  <a:pt x="298363" y="193248"/>
                  <a:pt x="304258" y="183694"/>
                </a:cubicBezTo>
                <a:cubicBezTo>
                  <a:pt x="309343" y="175453"/>
                  <a:pt x="308953" y="165378"/>
                  <a:pt x="303795" y="157923"/>
                </a:cubicBezTo>
                <a:cubicBezTo>
                  <a:pt x="298315" y="164420"/>
                  <a:pt x="291041" y="168177"/>
                  <a:pt x="283702" y="168174"/>
                </a:cubicBezTo>
                <a:lnTo>
                  <a:pt x="283555" y="164527"/>
                </a:lnTo>
                <a:cubicBezTo>
                  <a:pt x="293404" y="164978"/>
                  <a:pt x="303289" y="157339"/>
                  <a:pt x="308110" y="145450"/>
                </a:cubicBezTo>
                <a:cubicBezTo>
                  <a:pt x="311022" y="136198"/>
                  <a:pt x="308752" y="126109"/>
                  <a:pt x="302169" y="119023"/>
                </a:cubicBezTo>
                <a:cubicBezTo>
                  <a:pt x="296249" y="127191"/>
                  <a:pt x="286098" y="131525"/>
                  <a:pt x="275782" y="130309"/>
                </a:cubicBezTo>
                <a:lnTo>
                  <a:pt x="276183" y="127106"/>
                </a:lnTo>
                <a:cubicBezTo>
                  <a:pt x="285405" y="128184"/>
                  <a:pt x="294478" y="124281"/>
                  <a:pt x="299730" y="116974"/>
                </a:cubicBezTo>
                <a:lnTo>
                  <a:pt x="300207" y="116045"/>
                </a:lnTo>
                <a:cubicBezTo>
                  <a:pt x="300079" y="107222"/>
                  <a:pt x="295342" y="98867"/>
                  <a:pt x="287259" y="93880"/>
                </a:cubicBezTo>
                <a:cubicBezTo>
                  <a:pt x="284295" y="92051"/>
                  <a:pt x="281129" y="90828"/>
                  <a:pt x="277855" y="90561"/>
                </a:cubicBezTo>
                <a:cubicBezTo>
                  <a:pt x="271916" y="104194"/>
                  <a:pt x="259881" y="112708"/>
                  <a:pt x="248172" y="111695"/>
                </a:cubicBezTo>
                <a:cubicBezTo>
                  <a:pt x="248002" y="114741"/>
                  <a:pt x="246936" y="117719"/>
                  <a:pt x="245089" y="120348"/>
                </a:cubicBezTo>
                <a:cubicBezTo>
                  <a:pt x="241307" y="125729"/>
                  <a:pt x="234825" y="128827"/>
                  <a:pt x="228007" y="128511"/>
                </a:cubicBezTo>
                <a:lnTo>
                  <a:pt x="228158" y="125380"/>
                </a:lnTo>
                <a:cubicBezTo>
                  <a:pt x="233848" y="125642"/>
                  <a:pt x="239262" y="123097"/>
                  <a:pt x="242439" y="118667"/>
                </a:cubicBezTo>
                <a:cubicBezTo>
                  <a:pt x="244071" y="116391"/>
                  <a:pt x="244987" y="113796"/>
                  <a:pt x="245116" y="111152"/>
                </a:cubicBezTo>
                <a:lnTo>
                  <a:pt x="243716" y="110904"/>
                </a:lnTo>
                <a:lnTo>
                  <a:pt x="244539" y="108155"/>
                </a:lnTo>
                <a:cubicBezTo>
                  <a:pt x="244792" y="106166"/>
                  <a:pt x="244131" y="104285"/>
                  <a:pt x="243078" y="102544"/>
                </a:cubicBezTo>
                <a:cubicBezTo>
                  <a:pt x="240257" y="97875"/>
                  <a:pt x="235048" y="94922"/>
                  <a:pt x="229344" y="94755"/>
                </a:cubicBezTo>
                <a:lnTo>
                  <a:pt x="229436" y="91621"/>
                </a:lnTo>
                <a:cubicBezTo>
                  <a:pt x="236268" y="91821"/>
                  <a:pt x="242499" y="95409"/>
                  <a:pt x="245850" y="101072"/>
                </a:cubicBezTo>
                <a:cubicBezTo>
                  <a:pt x="247129" y="103235"/>
                  <a:pt x="247915" y="105575"/>
                  <a:pt x="248037" y="107973"/>
                </a:cubicBezTo>
                <a:cubicBezTo>
                  <a:pt x="258268" y="109553"/>
                  <a:pt x="268981" y="102051"/>
                  <a:pt x="274232" y="89778"/>
                </a:cubicBezTo>
                <a:cubicBezTo>
                  <a:pt x="278708" y="77339"/>
                  <a:pt x="274020" y="63056"/>
                  <a:pt x="262316" y="55834"/>
                </a:cubicBezTo>
                <a:cubicBezTo>
                  <a:pt x="257734" y="53007"/>
                  <a:pt x="252666" y="51626"/>
                  <a:pt x="247691" y="52231"/>
                </a:cubicBezTo>
                <a:cubicBezTo>
                  <a:pt x="248705" y="60913"/>
                  <a:pt x="245967" y="69020"/>
                  <a:pt x="239739" y="74185"/>
                </a:cubicBezTo>
                <a:lnTo>
                  <a:pt x="237649" y="71664"/>
                </a:lnTo>
                <a:cubicBezTo>
                  <a:pt x="244579" y="65918"/>
                  <a:pt x="246481" y="55888"/>
                  <a:pt x="243151" y="45920"/>
                </a:cubicBezTo>
                <a:cubicBezTo>
                  <a:pt x="241194" y="40124"/>
                  <a:pt x="237183" y="35004"/>
                  <a:pt x="231542" y="31523"/>
                </a:cubicBezTo>
                <a:cubicBezTo>
                  <a:pt x="221392" y="25261"/>
                  <a:pt x="208864" y="26095"/>
                  <a:pt x="199763" y="32668"/>
                </a:cubicBezTo>
                <a:lnTo>
                  <a:pt x="194721" y="27952"/>
                </a:lnTo>
                <a:cubicBezTo>
                  <a:pt x="189842" y="24941"/>
                  <a:pt x="184271" y="23995"/>
                  <a:pt x="179076" y="24908"/>
                </a:cubicBezTo>
                <a:close/>
                <a:moveTo>
                  <a:pt x="190632" y="62"/>
                </a:moveTo>
                <a:cubicBezTo>
                  <a:pt x="300121" y="2329"/>
                  <a:pt x="391248" y="125645"/>
                  <a:pt x="309641" y="225160"/>
                </a:cubicBezTo>
                <a:cubicBezTo>
                  <a:pt x="282892" y="251229"/>
                  <a:pt x="279266" y="288859"/>
                  <a:pt x="302841" y="374772"/>
                </a:cubicBezTo>
                <a:lnTo>
                  <a:pt x="121266" y="376812"/>
                </a:lnTo>
                <a:lnTo>
                  <a:pt x="109025" y="322355"/>
                </a:lnTo>
                <a:cubicBezTo>
                  <a:pt x="76580" y="333165"/>
                  <a:pt x="40716" y="329924"/>
                  <a:pt x="28778" y="318327"/>
                </a:cubicBezTo>
                <a:cubicBezTo>
                  <a:pt x="22923" y="311868"/>
                  <a:pt x="25422" y="291738"/>
                  <a:pt x="32859" y="276164"/>
                </a:cubicBezTo>
                <a:cubicBezTo>
                  <a:pt x="35235" y="270344"/>
                  <a:pt x="23179" y="268321"/>
                  <a:pt x="20618" y="259843"/>
                </a:cubicBezTo>
                <a:cubicBezTo>
                  <a:pt x="19440" y="251965"/>
                  <a:pt x="27377" y="251682"/>
                  <a:pt x="30757" y="247602"/>
                </a:cubicBezTo>
                <a:lnTo>
                  <a:pt x="18516" y="238938"/>
                </a:lnTo>
                <a:cubicBezTo>
                  <a:pt x="12669" y="232923"/>
                  <a:pt x="25811" y="221592"/>
                  <a:pt x="29458" y="212919"/>
                </a:cubicBezTo>
                <a:cubicBezTo>
                  <a:pt x="16679" y="208924"/>
                  <a:pt x="7006" y="203466"/>
                  <a:pt x="307" y="196983"/>
                </a:cubicBezTo>
                <a:cubicBezTo>
                  <a:pt x="-2572" y="186228"/>
                  <a:pt x="15339" y="171234"/>
                  <a:pt x="31089" y="151672"/>
                </a:cubicBezTo>
                <a:cubicBezTo>
                  <a:pt x="47602" y="132201"/>
                  <a:pt x="33821" y="117353"/>
                  <a:pt x="46470" y="75544"/>
                </a:cubicBezTo>
                <a:cubicBezTo>
                  <a:pt x="66559" y="23813"/>
                  <a:pt x="114124" y="-1423"/>
                  <a:pt x="190632" y="62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280" name="Oval 8">
            <a:extLst>
              <a:ext uri="{FF2B5EF4-FFF2-40B4-BE49-F238E27FC236}">
                <a16:creationId xmlns:a16="http://schemas.microsoft.com/office/drawing/2014/main" id="{B55B3925-8813-74C0-8C55-B854ACA63190}"/>
              </a:ext>
            </a:extLst>
          </p:cNvPr>
          <p:cNvSpPr/>
          <p:nvPr/>
        </p:nvSpPr>
        <p:spPr>
          <a:xfrm>
            <a:off x="6967308" y="2429072"/>
            <a:ext cx="527152" cy="529870"/>
          </a:xfrm>
          <a:custGeom>
            <a:avLst/>
            <a:gdLst/>
            <a:ahLst/>
            <a:cxnLst/>
            <a:rect l="l" t="t" r="r" b="b"/>
            <a:pathLst>
              <a:path w="3068057" h="3083879">
                <a:moveTo>
                  <a:pt x="1943022" y="0"/>
                </a:moveTo>
                <a:cubicBezTo>
                  <a:pt x="2091435" y="0"/>
                  <a:pt x="2214809" y="107202"/>
                  <a:pt x="2232575" y="249298"/>
                </a:cubicBezTo>
                <a:cubicBezTo>
                  <a:pt x="2066806" y="323095"/>
                  <a:pt x="1966497" y="475331"/>
                  <a:pt x="1992863" y="623272"/>
                </a:cubicBezTo>
                <a:lnTo>
                  <a:pt x="2032344" y="614884"/>
                </a:lnTo>
                <a:cubicBezTo>
                  <a:pt x="2007703" y="472429"/>
                  <a:pt x="2119863" y="324636"/>
                  <a:pt x="2294697" y="266187"/>
                </a:cubicBezTo>
                <a:cubicBezTo>
                  <a:pt x="2304190" y="260641"/>
                  <a:pt x="2314409" y="260119"/>
                  <a:pt x="2324748" y="260119"/>
                </a:cubicBezTo>
                <a:cubicBezTo>
                  <a:pt x="2491310" y="260119"/>
                  <a:pt x="2626336" y="395145"/>
                  <a:pt x="2626336" y="561708"/>
                </a:cubicBezTo>
                <a:lnTo>
                  <a:pt x="2609021" y="647481"/>
                </a:lnTo>
                <a:lnTo>
                  <a:pt x="2626336" y="647481"/>
                </a:lnTo>
                <a:lnTo>
                  <a:pt x="2626336" y="656343"/>
                </a:lnTo>
                <a:cubicBezTo>
                  <a:pt x="2762823" y="669742"/>
                  <a:pt x="2867295" y="786613"/>
                  <a:pt x="2867295" y="927882"/>
                </a:cubicBezTo>
                <a:lnTo>
                  <a:pt x="2850464" y="1011252"/>
                </a:lnTo>
                <a:cubicBezTo>
                  <a:pt x="2978255" y="1064152"/>
                  <a:pt x="3068057" y="1190111"/>
                  <a:pt x="3068057" y="1337042"/>
                </a:cubicBezTo>
                <a:cubicBezTo>
                  <a:pt x="3068057" y="1418703"/>
                  <a:pt x="3040320" y="1493884"/>
                  <a:pt x="2992210" y="1551889"/>
                </a:cubicBezTo>
                <a:cubicBezTo>
                  <a:pt x="2909241" y="1651289"/>
                  <a:pt x="2791782" y="1696238"/>
                  <a:pt x="2686704" y="1660749"/>
                </a:cubicBezTo>
                <a:lnTo>
                  <a:pt x="2673794" y="1698968"/>
                </a:lnTo>
                <a:cubicBezTo>
                  <a:pt x="2768232" y="1730865"/>
                  <a:pt x="2870956" y="1707121"/>
                  <a:pt x="2955415" y="1640323"/>
                </a:cubicBezTo>
                <a:cubicBezTo>
                  <a:pt x="2993943" y="1688574"/>
                  <a:pt x="3012247" y="1750635"/>
                  <a:pt x="3012247" y="1816968"/>
                </a:cubicBezTo>
                <a:cubicBezTo>
                  <a:pt x="3012247" y="1986406"/>
                  <a:pt x="2892829" y="2127952"/>
                  <a:pt x="2733451" y="2161496"/>
                </a:cubicBezTo>
                <a:cubicBezTo>
                  <a:pt x="2570803" y="2185843"/>
                  <a:pt x="2422847" y="2122052"/>
                  <a:pt x="2373218" y="2004561"/>
                </a:cubicBezTo>
                <a:cubicBezTo>
                  <a:pt x="2397575" y="1987765"/>
                  <a:pt x="2417022" y="1964396"/>
                  <a:pt x="2431421" y="1936987"/>
                </a:cubicBezTo>
                <a:cubicBezTo>
                  <a:pt x="2469123" y="1865220"/>
                  <a:pt x="2466430" y="1776674"/>
                  <a:pt x="2424327" y="1703750"/>
                </a:cubicBezTo>
                <a:lnTo>
                  <a:pt x="2390880" y="1723060"/>
                </a:lnTo>
                <a:cubicBezTo>
                  <a:pt x="2426033" y="1783948"/>
                  <a:pt x="2428758" y="1857660"/>
                  <a:pt x="2398065" y="1917447"/>
                </a:cubicBezTo>
                <a:cubicBezTo>
                  <a:pt x="2386618" y="1939743"/>
                  <a:pt x="2371177" y="1958844"/>
                  <a:pt x="2348681" y="1969064"/>
                </a:cubicBezTo>
                <a:lnTo>
                  <a:pt x="2314536" y="1978212"/>
                </a:lnTo>
                <a:lnTo>
                  <a:pt x="2320989" y="1994504"/>
                </a:lnTo>
                <a:cubicBezTo>
                  <a:pt x="2292439" y="2010252"/>
                  <a:pt x="2259301" y="2017439"/>
                  <a:pt x="2224883" y="2015050"/>
                </a:cubicBezTo>
                <a:cubicBezTo>
                  <a:pt x="2157880" y="2010397"/>
                  <a:pt x="2096183" y="1970105"/>
                  <a:pt x="2062112" y="1908746"/>
                </a:cubicBezTo>
                <a:lnTo>
                  <a:pt x="2028307" y="1927422"/>
                </a:lnTo>
                <a:cubicBezTo>
                  <a:pt x="2069101" y="2000945"/>
                  <a:pt x="2143517" y="2048870"/>
                  <a:pt x="2224395" y="2053708"/>
                </a:cubicBezTo>
                <a:cubicBezTo>
                  <a:pt x="2263912" y="2056070"/>
                  <a:pt x="2302036" y="2047984"/>
                  <a:pt x="2335071" y="2030056"/>
                </a:cubicBezTo>
                <a:cubicBezTo>
                  <a:pt x="2400196" y="2159379"/>
                  <a:pt x="2567325" y="2230480"/>
                  <a:pt x="2748680" y="2204554"/>
                </a:cubicBezTo>
                <a:cubicBezTo>
                  <a:pt x="2767068" y="2240602"/>
                  <a:pt x="2774723" y="2281713"/>
                  <a:pt x="2774723" y="2324613"/>
                </a:cubicBezTo>
                <a:cubicBezTo>
                  <a:pt x="2774723" y="2444667"/>
                  <a:pt x="2714770" y="2550720"/>
                  <a:pt x="2619461" y="2609132"/>
                </a:cubicBezTo>
                <a:cubicBezTo>
                  <a:pt x="2594093" y="2739763"/>
                  <a:pt x="2496512" y="2844553"/>
                  <a:pt x="2368919" y="2876858"/>
                </a:cubicBezTo>
                <a:cubicBezTo>
                  <a:pt x="2184369" y="2908073"/>
                  <a:pt x="2016372" y="2826285"/>
                  <a:pt x="1978290" y="2684161"/>
                </a:cubicBezTo>
                <a:lnTo>
                  <a:pt x="1939323" y="2694602"/>
                </a:lnTo>
                <a:cubicBezTo>
                  <a:pt x="1970494" y="2810931"/>
                  <a:pt x="2075973" y="2892306"/>
                  <a:pt x="2210223" y="2912307"/>
                </a:cubicBezTo>
                <a:cubicBezTo>
                  <a:pt x="2165434" y="3014618"/>
                  <a:pt x="2062317" y="3083879"/>
                  <a:pt x="1943022" y="3083879"/>
                </a:cubicBezTo>
                <a:cubicBezTo>
                  <a:pt x="1804718" y="3083879"/>
                  <a:pt x="1736151" y="2990782"/>
                  <a:pt x="1657612" y="2862428"/>
                </a:cubicBezTo>
                <a:cubicBezTo>
                  <a:pt x="1632100" y="2775963"/>
                  <a:pt x="1598588" y="2449530"/>
                  <a:pt x="1653064" y="2147091"/>
                </a:cubicBezTo>
                <a:cubicBezTo>
                  <a:pt x="1775302" y="2294672"/>
                  <a:pt x="1947360" y="2360889"/>
                  <a:pt x="2101389" y="2319520"/>
                </a:cubicBezTo>
                <a:lnTo>
                  <a:pt x="2085913" y="2268654"/>
                </a:lnTo>
                <a:cubicBezTo>
                  <a:pt x="1935632" y="2308197"/>
                  <a:pt x="1765039" y="2228547"/>
                  <a:pt x="1652548" y="2065927"/>
                </a:cubicBezTo>
                <a:cubicBezTo>
                  <a:pt x="1594744" y="1988631"/>
                  <a:pt x="1552933" y="1543383"/>
                  <a:pt x="1647107" y="1210118"/>
                </a:cubicBezTo>
                <a:cubicBezTo>
                  <a:pt x="1757451" y="1073526"/>
                  <a:pt x="1924310" y="1023711"/>
                  <a:pt x="2044795" y="1095494"/>
                </a:cubicBezTo>
                <a:lnTo>
                  <a:pt x="2046624" y="1092427"/>
                </a:lnTo>
                <a:cubicBezTo>
                  <a:pt x="2044963" y="1115904"/>
                  <a:pt x="2049817" y="1139574"/>
                  <a:pt x="2059741" y="1162003"/>
                </a:cubicBezTo>
                <a:cubicBezTo>
                  <a:pt x="2085174" y="1219476"/>
                  <a:pt x="2140055" y="1259997"/>
                  <a:pt x="2204060" y="1268556"/>
                </a:cubicBezTo>
                <a:lnTo>
                  <a:pt x="2208020" y="1238949"/>
                </a:lnTo>
                <a:cubicBezTo>
                  <a:pt x="2154665" y="1231814"/>
                  <a:pt x="2108853" y="1198319"/>
                  <a:pt x="2087448" y="1150798"/>
                </a:cubicBezTo>
                <a:cubicBezTo>
                  <a:pt x="2064784" y="1100476"/>
                  <a:pt x="2073123" y="1042569"/>
                  <a:pt x="2109077" y="1000639"/>
                </a:cubicBezTo>
                <a:cubicBezTo>
                  <a:pt x="2142987" y="961090"/>
                  <a:pt x="2196315" y="941798"/>
                  <a:pt x="2249471" y="949847"/>
                </a:cubicBezTo>
                <a:lnTo>
                  <a:pt x="2253988" y="920317"/>
                </a:lnTo>
                <a:cubicBezTo>
                  <a:pt x="2190211" y="910645"/>
                  <a:pt x="2126205" y="934132"/>
                  <a:pt x="2085632" y="982099"/>
                </a:cubicBezTo>
                <a:lnTo>
                  <a:pt x="2052614" y="1055246"/>
                </a:lnTo>
                <a:cubicBezTo>
                  <a:pt x="1928226" y="988072"/>
                  <a:pt x="1765306" y="1028878"/>
                  <a:pt x="1646726" y="1149851"/>
                </a:cubicBezTo>
                <a:cubicBezTo>
                  <a:pt x="1576863" y="1018908"/>
                  <a:pt x="1584053" y="461235"/>
                  <a:pt x="1633436" y="269593"/>
                </a:cubicBezTo>
                <a:cubicBezTo>
                  <a:pt x="1697428" y="119029"/>
                  <a:pt x="1776459" y="0"/>
                  <a:pt x="1943022" y="0"/>
                </a:cubicBezTo>
                <a:close/>
                <a:moveTo>
                  <a:pt x="1125035" y="0"/>
                </a:moveTo>
                <a:cubicBezTo>
                  <a:pt x="1263339" y="0"/>
                  <a:pt x="1331906" y="93097"/>
                  <a:pt x="1410445" y="221451"/>
                </a:cubicBezTo>
                <a:cubicBezTo>
                  <a:pt x="1435957" y="307916"/>
                  <a:pt x="1469469" y="634350"/>
                  <a:pt x="1414993" y="936788"/>
                </a:cubicBezTo>
                <a:cubicBezTo>
                  <a:pt x="1292755" y="789207"/>
                  <a:pt x="1120697" y="722990"/>
                  <a:pt x="966668" y="764359"/>
                </a:cubicBezTo>
                <a:lnTo>
                  <a:pt x="982144" y="815225"/>
                </a:lnTo>
                <a:cubicBezTo>
                  <a:pt x="1132425" y="775682"/>
                  <a:pt x="1303018" y="855332"/>
                  <a:pt x="1415509" y="1017952"/>
                </a:cubicBezTo>
                <a:cubicBezTo>
                  <a:pt x="1473313" y="1095249"/>
                  <a:pt x="1515123" y="1540497"/>
                  <a:pt x="1420950" y="1873762"/>
                </a:cubicBezTo>
                <a:cubicBezTo>
                  <a:pt x="1310606" y="2010353"/>
                  <a:pt x="1143747" y="2060168"/>
                  <a:pt x="1023262" y="1988385"/>
                </a:cubicBezTo>
                <a:lnTo>
                  <a:pt x="1021433" y="1991453"/>
                </a:lnTo>
                <a:cubicBezTo>
                  <a:pt x="1023094" y="1967976"/>
                  <a:pt x="1018240" y="1944306"/>
                  <a:pt x="1008316" y="1921877"/>
                </a:cubicBezTo>
                <a:cubicBezTo>
                  <a:pt x="982883" y="1864403"/>
                  <a:pt x="928002" y="1823883"/>
                  <a:pt x="863997" y="1815323"/>
                </a:cubicBezTo>
                <a:lnTo>
                  <a:pt x="860037" y="1844930"/>
                </a:lnTo>
                <a:cubicBezTo>
                  <a:pt x="913392" y="1852066"/>
                  <a:pt x="959204" y="1885560"/>
                  <a:pt x="980609" y="1933082"/>
                </a:cubicBezTo>
                <a:cubicBezTo>
                  <a:pt x="1003273" y="1983404"/>
                  <a:pt x="994934" y="2041310"/>
                  <a:pt x="958980" y="2083241"/>
                </a:cubicBezTo>
                <a:cubicBezTo>
                  <a:pt x="925070" y="2122789"/>
                  <a:pt x="871742" y="2142082"/>
                  <a:pt x="818586" y="2134033"/>
                </a:cubicBezTo>
                <a:lnTo>
                  <a:pt x="814069" y="2163562"/>
                </a:lnTo>
                <a:cubicBezTo>
                  <a:pt x="877846" y="2173235"/>
                  <a:pt x="941852" y="2149747"/>
                  <a:pt x="982425" y="2101780"/>
                </a:cubicBezTo>
                <a:lnTo>
                  <a:pt x="1015443" y="2028633"/>
                </a:lnTo>
                <a:cubicBezTo>
                  <a:pt x="1139831" y="2095808"/>
                  <a:pt x="1302751" y="2055001"/>
                  <a:pt x="1421331" y="1934029"/>
                </a:cubicBezTo>
                <a:cubicBezTo>
                  <a:pt x="1491194" y="2064971"/>
                  <a:pt x="1484003" y="2622644"/>
                  <a:pt x="1434621" y="2814287"/>
                </a:cubicBezTo>
                <a:cubicBezTo>
                  <a:pt x="1370629" y="2964850"/>
                  <a:pt x="1291598" y="3083879"/>
                  <a:pt x="1125035" y="3083879"/>
                </a:cubicBezTo>
                <a:cubicBezTo>
                  <a:pt x="976622" y="3083879"/>
                  <a:pt x="853248" y="2976677"/>
                  <a:pt x="835482" y="2834581"/>
                </a:cubicBezTo>
                <a:cubicBezTo>
                  <a:pt x="1001251" y="2760784"/>
                  <a:pt x="1101560" y="2608549"/>
                  <a:pt x="1075194" y="2460607"/>
                </a:cubicBezTo>
                <a:lnTo>
                  <a:pt x="1035713" y="2468996"/>
                </a:lnTo>
                <a:cubicBezTo>
                  <a:pt x="1060354" y="2611450"/>
                  <a:pt x="948194" y="2759243"/>
                  <a:pt x="773360" y="2817692"/>
                </a:cubicBezTo>
                <a:cubicBezTo>
                  <a:pt x="763867" y="2823239"/>
                  <a:pt x="753648" y="2823760"/>
                  <a:pt x="743309" y="2823760"/>
                </a:cubicBezTo>
                <a:cubicBezTo>
                  <a:pt x="576747" y="2823760"/>
                  <a:pt x="441721" y="2688734"/>
                  <a:pt x="441721" y="2522172"/>
                </a:cubicBezTo>
                <a:lnTo>
                  <a:pt x="459036" y="2436399"/>
                </a:lnTo>
                <a:lnTo>
                  <a:pt x="441721" y="2436399"/>
                </a:lnTo>
                <a:lnTo>
                  <a:pt x="441721" y="2427537"/>
                </a:lnTo>
                <a:cubicBezTo>
                  <a:pt x="305234" y="2414137"/>
                  <a:pt x="200762" y="2297266"/>
                  <a:pt x="200762" y="2155997"/>
                </a:cubicBezTo>
                <a:lnTo>
                  <a:pt x="217593" y="2072628"/>
                </a:lnTo>
                <a:cubicBezTo>
                  <a:pt x="89802" y="2019727"/>
                  <a:pt x="0" y="1893768"/>
                  <a:pt x="0" y="1746838"/>
                </a:cubicBezTo>
                <a:cubicBezTo>
                  <a:pt x="0" y="1665177"/>
                  <a:pt x="27737" y="1589996"/>
                  <a:pt x="75847" y="1531990"/>
                </a:cubicBezTo>
                <a:cubicBezTo>
                  <a:pt x="158816" y="1432590"/>
                  <a:pt x="276275" y="1387641"/>
                  <a:pt x="381353" y="1423131"/>
                </a:cubicBezTo>
                <a:lnTo>
                  <a:pt x="394263" y="1384911"/>
                </a:lnTo>
                <a:cubicBezTo>
                  <a:pt x="299825" y="1353014"/>
                  <a:pt x="197101" y="1376758"/>
                  <a:pt x="112642" y="1443556"/>
                </a:cubicBezTo>
                <a:cubicBezTo>
                  <a:pt x="74114" y="1395305"/>
                  <a:pt x="55810" y="1333244"/>
                  <a:pt x="55810" y="1266911"/>
                </a:cubicBezTo>
                <a:cubicBezTo>
                  <a:pt x="55810" y="1097473"/>
                  <a:pt x="175228" y="955927"/>
                  <a:pt x="334606" y="922383"/>
                </a:cubicBezTo>
                <a:cubicBezTo>
                  <a:pt x="497254" y="898036"/>
                  <a:pt x="645210" y="961827"/>
                  <a:pt x="694839" y="1079319"/>
                </a:cubicBezTo>
                <a:cubicBezTo>
                  <a:pt x="670482" y="1096114"/>
                  <a:pt x="651035" y="1119484"/>
                  <a:pt x="636636" y="1146893"/>
                </a:cubicBezTo>
                <a:cubicBezTo>
                  <a:pt x="598934" y="1218660"/>
                  <a:pt x="601627" y="1307205"/>
                  <a:pt x="643730" y="1380130"/>
                </a:cubicBezTo>
                <a:lnTo>
                  <a:pt x="677177" y="1360819"/>
                </a:lnTo>
                <a:cubicBezTo>
                  <a:pt x="642024" y="1299932"/>
                  <a:pt x="639299" y="1226219"/>
                  <a:pt x="669992" y="1166433"/>
                </a:cubicBezTo>
                <a:cubicBezTo>
                  <a:pt x="681439" y="1144136"/>
                  <a:pt x="696880" y="1125036"/>
                  <a:pt x="719376" y="1114815"/>
                </a:cubicBezTo>
                <a:lnTo>
                  <a:pt x="753521" y="1105667"/>
                </a:lnTo>
                <a:lnTo>
                  <a:pt x="747068" y="1089375"/>
                </a:lnTo>
                <a:cubicBezTo>
                  <a:pt x="775618" y="1073627"/>
                  <a:pt x="808756" y="1066440"/>
                  <a:pt x="843174" y="1068829"/>
                </a:cubicBezTo>
                <a:cubicBezTo>
                  <a:pt x="910177" y="1073482"/>
                  <a:pt x="971874" y="1113774"/>
                  <a:pt x="1005945" y="1175134"/>
                </a:cubicBezTo>
                <a:lnTo>
                  <a:pt x="1039750" y="1156458"/>
                </a:lnTo>
                <a:cubicBezTo>
                  <a:pt x="998956" y="1082934"/>
                  <a:pt x="924540" y="1035010"/>
                  <a:pt x="843662" y="1030172"/>
                </a:cubicBezTo>
                <a:cubicBezTo>
                  <a:pt x="804145" y="1027809"/>
                  <a:pt x="766021" y="1035895"/>
                  <a:pt x="732986" y="1053824"/>
                </a:cubicBezTo>
                <a:cubicBezTo>
                  <a:pt x="667861" y="924500"/>
                  <a:pt x="500732" y="853399"/>
                  <a:pt x="319377" y="879325"/>
                </a:cubicBezTo>
                <a:cubicBezTo>
                  <a:pt x="300989" y="843277"/>
                  <a:pt x="293334" y="802167"/>
                  <a:pt x="293334" y="759266"/>
                </a:cubicBezTo>
                <a:cubicBezTo>
                  <a:pt x="293334" y="639212"/>
                  <a:pt x="353287" y="533159"/>
                  <a:pt x="448596" y="474747"/>
                </a:cubicBezTo>
                <a:cubicBezTo>
                  <a:pt x="473964" y="344116"/>
                  <a:pt x="571545" y="239326"/>
                  <a:pt x="699138" y="207021"/>
                </a:cubicBezTo>
                <a:cubicBezTo>
                  <a:pt x="883688" y="175806"/>
                  <a:pt x="1051685" y="257594"/>
                  <a:pt x="1089767" y="399718"/>
                </a:cubicBezTo>
                <a:lnTo>
                  <a:pt x="1128734" y="389277"/>
                </a:lnTo>
                <a:cubicBezTo>
                  <a:pt x="1097563" y="272948"/>
                  <a:pt x="992084" y="191573"/>
                  <a:pt x="857834" y="171572"/>
                </a:cubicBezTo>
                <a:cubicBezTo>
                  <a:pt x="902623" y="69261"/>
                  <a:pt x="1005740" y="0"/>
                  <a:pt x="1125035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grpSp>
        <p:nvGrpSpPr>
          <p:cNvPr id="281" name="Group 110">
            <a:extLst>
              <a:ext uri="{FF2B5EF4-FFF2-40B4-BE49-F238E27FC236}">
                <a16:creationId xmlns:a16="http://schemas.microsoft.com/office/drawing/2014/main" id="{E3A7A789-CD4D-6353-083C-B749DD158C5B}"/>
              </a:ext>
            </a:extLst>
          </p:cNvPr>
          <p:cNvGrpSpPr/>
          <p:nvPr/>
        </p:nvGrpSpPr>
        <p:grpSpPr>
          <a:xfrm>
            <a:off x="5291981" y="2416730"/>
            <a:ext cx="501857" cy="554554"/>
            <a:chOff x="4835382" y="73243"/>
            <a:chExt cx="2920830" cy="3227535"/>
          </a:xfrm>
          <a:solidFill>
            <a:schemeClr val="accent4"/>
          </a:solidFill>
        </p:grpSpPr>
        <p:sp>
          <p:nvSpPr>
            <p:cNvPr id="282" name="Freeform 111">
              <a:extLst>
                <a:ext uri="{FF2B5EF4-FFF2-40B4-BE49-F238E27FC236}">
                  <a16:creationId xmlns:a16="http://schemas.microsoft.com/office/drawing/2014/main" id="{F79EB9C4-865C-9226-F54A-089EAF711E4D}"/>
                </a:ext>
              </a:extLst>
            </p:cNvPr>
            <p:cNvSpPr/>
            <p:nvPr/>
          </p:nvSpPr>
          <p:spPr>
            <a:xfrm>
              <a:off x="4835382" y="73243"/>
              <a:ext cx="2920830" cy="3227535"/>
            </a:xfrm>
            <a:custGeom>
              <a:avLst/>
              <a:gdLst>
                <a:gd name="connsiteX0" fmla="*/ 3030279 w 4784651"/>
                <a:gd name="connsiteY0" fmla="*/ 0 h 5890437"/>
                <a:gd name="connsiteX1" fmla="*/ 765544 w 4784651"/>
                <a:gd name="connsiteY1" fmla="*/ 1935126 h 5890437"/>
                <a:gd name="connsiteX2" fmla="*/ 0 w 4784651"/>
                <a:gd name="connsiteY2" fmla="*/ 3051544 h 5890437"/>
                <a:gd name="connsiteX3" fmla="*/ 510363 w 4784651"/>
                <a:gd name="connsiteY3" fmla="*/ 3327991 h 5890437"/>
                <a:gd name="connsiteX4" fmla="*/ 297711 w 4784651"/>
                <a:gd name="connsiteY4" fmla="*/ 3657600 h 5890437"/>
                <a:gd name="connsiteX5" fmla="*/ 489097 w 4784651"/>
                <a:gd name="connsiteY5" fmla="*/ 3870251 h 5890437"/>
                <a:gd name="connsiteX6" fmla="*/ 372139 w 4784651"/>
                <a:gd name="connsiteY6" fmla="*/ 4061637 h 5890437"/>
                <a:gd name="connsiteX7" fmla="*/ 563525 w 4784651"/>
                <a:gd name="connsiteY7" fmla="*/ 4316819 h 5890437"/>
                <a:gd name="connsiteX8" fmla="*/ 499730 w 4784651"/>
                <a:gd name="connsiteY8" fmla="*/ 4976037 h 5890437"/>
                <a:gd name="connsiteX9" fmla="*/ 1754372 w 4784651"/>
                <a:gd name="connsiteY9" fmla="*/ 5199321 h 5890437"/>
                <a:gd name="connsiteX10" fmla="*/ 1945758 w 4784651"/>
                <a:gd name="connsiteY10" fmla="*/ 5890437 h 5890437"/>
                <a:gd name="connsiteX11" fmla="*/ 4784651 w 4784651"/>
                <a:gd name="connsiteY11" fmla="*/ 5858540 h 5890437"/>
                <a:gd name="connsiteX12" fmla="*/ 4561367 w 4784651"/>
                <a:gd name="connsiteY12" fmla="*/ 4189228 h 5890437"/>
                <a:gd name="connsiteX13" fmla="*/ 3030279 w 4784651"/>
                <a:gd name="connsiteY13" fmla="*/ 0 h 5890437"/>
                <a:gd name="connsiteX0" fmla="*/ 3030279 w 4784651"/>
                <a:gd name="connsiteY0" fmla="*/ 114 h 5890551"/>
                <a:gd name="connsiteX1" fmla="*/ 765544 w 4784651"/>
                <a:gd name="connsiteY1" fmla="*/ 1935240 h 5890551"/>
                <a:gd name="connsiteX2" fmla="*/ 0 w 4784651"/>
                <a:gd name="connsiteY2" fmla="*/ 3051658 h 5890551"/>
                <a:gd name="connsiteX3" fmla="*/ 510363 w 4784651"/>
                <a:gd name="connsiteY3" fmla="*/ 3328105 h 5890551"/>
                <a:gd name="connsiteX4" fmla="*/ 297711 w 4784651"/>
                <a:gd name="connsiteY4" fmla="*/ 3657714 h 5890551"/>
                <a:gd name="connsiteX5" fmla="*/ 489097 w 4784651"/>
                <a:gd name="connsiteY5" fmla="*/ 3870365 h 5890551"/>
                <a:gd name="connsiteX6" fmla="*/ 372139 w 4784651"/>
                <a:gd name="connsiteY6" fmla="*/ 4061751 h 5890551"/>
                <a:gd name="connsiteX7" fmla="*/ 563525 w 4784651"/>
                <a:gd name="connsiteY7" fmla="*/ 4316933 h 5890551"/>
                <a:gd name="connsiteX8" fmla="*/ 499730 w 4784651"/>
                <a:gd name="connsiteY8" fmla="*/ 4976151 h 5890551"/>
                <a:gd name="connsiteX9" fmla="*/ 1754372 w 4784651"/>
                <a:gd name="connsiteY9" fmla="*/ 5199435 h 5890551"/>
                <a:gd name="connsiteX10" fmla="*/ 1945758 w 4784651"/>
                <a:gd name="connsiteY10" fmla="*/ 5890551 h 5890551"/>
                <a:gd name="connsiteX11" fmla="*/ 4784651 w 4784651"/>
                <a:gd name="connsiteY11" fmla="*/ 5858654 h 5890551"/>
                <a:gd name="connsiteX12" fmla="*/ 4561367 w 4784651"/>
                <a:gd name="connsiteY12" fmla="*/ 4189342 h 5890551"/>
                <a:gd name="connsiteX13" fmla="*/ 3030279 w 4784651"/>
                <a:gd name="connsiteY13" fmla="*/ 114 h 5890551"/>
                <a:gd name="connsiteX0" fmla="*/ 3030279 w 4784651"/>
                <a:gd name="connsiteY0" fmla="*/ 398 h 5890835"/>
                <a:gd name="connsiteX1" fmla="*/ 765544 w 4784651"/>
                <a:gd name="connsiteY1" fmla="*/ 1935524 h 5890835"/>
                <a:gd name="connsiteX2" fmla="*/ 0 w 4784651"/>
                <a:gd name="connsiteY2" fmla="*/ 3051942 h 5890835"/>
                <a:gd name="connsiteX3" fmla="*/ 510363 w 4784651"/>
                <a:gd name="connsiteY3" fmla="*/ 3328389 h 5890835"/>
                <a:gd name="connsiteX4" fmla="*/ 297711 w 4784651"/>
                <a:gd name="connsiteY4" fmla="*/ 3657998 h 5890835"/>
                <a:gd name="connsiteX5" fmla="*/ 489097 w 4784651"/>
                <a:gd name="connsiteY5" fmla="*/ 3870649 h 5890835"/>
                <a:gd name="connsiteX6" fmla="*/ 372139 w 4784651"/>
                <a:gd name="connsiteY6" fmla="*/ 4062035 h 5890835"/>
                <a:gd name="connsiteX7" fmla="*/ 563525 w 4784651"/>
                <a:gd name="connsiteY7" fmla="*/ 4317217 h 5890835"/>
                <a:gd name="connsiteX8" fmla="*/ 499730 w 4784651"/>
                <a:gd name="connsiteY8" fmla="*/ 4976435 h 5890835"/>
                <a:gd name="connsiteX9" fmla="*/ 1754372 w 4784651"/>
                <a:gd name="connsiteY9" fmla="*/ 5199719 h 5890835"/>
                <a:gd name="connsiteX10" fmla="*/ 1945758 w 4784651"/>
                <a:gd name="connsiteY10" fmla="*/ 5890835 h 5890835"/>
                <a:gd name="connsiteX11" fmla="*/ 4784651 w 4784651"/>
                <a:gd name="connsiteY11" fmla="*/ 5858938 h 5890835"/>
                <a:gd name="connsiteX12" fmla="*/ 4561367 w 4784651"/>
                <a:gd name="connsiteY12" fmla="*/ 4189626 h 5890835"/>
                <a:gd name="connsiteX13" fmla="*/ 3030279 w 4784651"/>
                <a:gd name="connsiteY13" fmla="*/ 398 h 5890835"/>
                <a:gd name="connsiteX0" fmla="*/ 3030279 w 5042277"/>
                <a:gd name="connsiteY0" fmla="*/ 663 h 5891100"/>
                <a:gd name="connsiteX1" fmla="*/ 765544 w 5042277"/>
                <a:gd name="connsiteY1" fmla="*/ 1935789 h 5891100"/>
                <a:gd name="connsiteX2" fmla="*/ 0 w 5042277"/>
                <a:gd name="connsiteY2" fmla="*/ 3052207 h 5891100"/>
                <a:gd name="connsiteX3" fmla="*/ 510363 w 5042277"/>
                <a:gd name="connsiteY3" fmla="*/ 3328654 h 5891100"/>
                <a:gd name="connsiteX4" fmla="*/ 297711 w 5042277"/>
                <a:gd name="connsiteY4" fmla="*/ 3658263 h 5891100"/>
                <a:gd name="connsiteX5" fmla="*/ 489097 w 5042277"/>
                <a:gd name="connsiteY5" fmla="*/ 3870914 h 5891100"/>
                <a:gd name="connsiteX6" fmla="*/ 372139 w 5042277"/>
                <a:gd name="connsiteY6" fmla="*/ 4062300 h 5891100"/>
                <a:gd name="connsiteX7" fmla="*/ 563525 w 5042277"/>
                <a:gd name="connsiteY7" fmla="*/ 4317482 h 5891100"/>
                <a:gd name="connsiteX8" fmla="*/ 499730 w 5042277"/>
                <a:gd name="connsiteY8" fmla="*/ 4976700 h 5891100"/>
                <a:gd name="connsiteX9" fmla="*/ 1754372 w 5042277"/>
                <a:gd name="connsiteY9" fmla="*/ 5199984 h 5891100"/>
                <a:gd name="connsiteX10" fmla="*/ 1945758 w 5042277"/>
                <a:gd name="connsiteY10" fmla="*/ 5891100 h 5891100"/>
                <a:gd name="connsiteX11" fmla="*/ 4784651 w 5042277"/>
                <a:gd name="connsiteY11" fmla="*/ 5859203 h 5891100"/>
                <a:gd name="connsiteX12" fmla="*/ 4561367 w 5042277"/>
                <a:gd name="connsiteY12" fmla="*/ 4189891 h 5891100"/>
                <a:gd name="connsiteX13" fmla="*/ 3030279 w 5042277"/>
                <a:gd name="connsiteY13" fmla="*/ 663 h 5891100"/>
                <a:gd name="connsiteX0" fmla="*/ 3030279 w 5316637"/>
                <a:gd name="connsiteY0" fmla="*/ 1079 h 5891516"/>
                <a:gd name="connsiteX1" fmla="*/ 765544 w 5316637"/>
                <a:gd name="connsiteY1" fmla="*/ 1936205 h 5891516"/>
                <a:gd name="connsiteX2" fmla="*/ 0 w 5316637"/>
                <a:gd name="connsiteY2" fmla="*/ 3052623 h 5891516"/>
                <a:gd name="connsiteX3" fmla="*/ 510363 w 5316637"/>
                <a:gd name="connsiteY3" fmla="*/ 3329070 h 5891516"/>
                <a:gd name="connsiteX4" fmla="*/ 297711 w 5316637"/>
                <a:gd name="connsiteY4" fmla="*/ 3658679 h 5891516"/>
                <a:gd name="connsiteX5" fmla="*/ 489097 w 5316637"/>
                <a:gd name="connsiteY5" fmla="*/ 3871330 h 5891516"/>
                <a:gd name="connsiteX6" fmla="*/ 372139 w 5316637"/>
                <a:gd name="connsiteY6" fmla="*/ 4062716 h 5891516"/>
                <a:gd name="connsiteX7" fmla="*/ 563525 w 5316637"/>
                <a:gd name="connsiteY7" fmla="*/ 4317898 h 5891516"/>
                <a:gd name="connsiteX8" fmla="*/ 499730 w 5316637"/>
                <a:gd name="connsiteY8" fmla="*/ 4977116 h 5891516"/>
                <a:gd name="connsiteX9" fmla="*/ 1754372 w 5316637"/>
                <a:gd name="connsiteY9" fmla="*/ 5200400 h 5891516"/>
                <a:gd name="connsiteX10" fmla="*/ 1945758 w 5316637"/>
                <a:gd name="connsiteY10" fmla="*/ 5891516 h 5891516"/>
                <a:gd name="connsiteX11" fmla="*/ 4784651 w 5316637"/>
                <a:gd name="connsiteY11" fmla="*/ 5859619 h 5891516"/>
                <a:gd name="connsiteX12" fmla="*/ 4890977 w 5316637"/>
                <a:gd name="connsiteY12" fmla="*/ 3520456 h 5891516"/>
                <a:gd name="connsiteX13" fmla="*/ 3030279 w 5316637"/>
                <a:gd name="connsiteY13" fmla="*/ 1079 h 5891516"/>
                <a:gd name="connsiteX0" fmla="*/ 3030279 w 5338934"/>
                <a:gd name="connsiteY0" fmla="*/ 561 h 5890998"/>
                <a:gd name="connsiteX1" fmla="*/ 765544 w 5338934"/>
                <a:gd name="connsiteY1" fmla="*/ 1935687 h 5890998"/>
                <a:gd name="connsiteX2" fmla="*/ 0 w 5338934"/>
                <a:gd name="connsiteY2" fmla="*/ 3052105 h 5890998"/>
                <a:gd name="connsiteX3" fmla="*/ 510363 w 5338934"/>
                <a:gd name="connsiteY3" fmla="*/ 3328552 h 5890998"/>
                <a:gd name="connsiteX4" fmla="*/ 297711 w 5338934"/>
                <a:gd name="connsiteY4" fmla="*/ 3658161 h 5890998"/>
                <a:gd name="connsiteX5" fmla="*/ 489097 w 5338934"/>
                <a:gd name="connsiteY5" fmla="*/ 3870812 h 5890998"/>
                <a:gd name="connsiteX6" fmla="*/ 372139 w 5338934"/>
                <a:gd name="connsiteY6" fmla="*/ 4062198 h 5890998"/>
                <a:gd name="connsiteX7" fmla="*/ 563525 w 5338934"/>
                <a:gd name="connsiteY7" fmla="*/ 4317380 h 5890998"/>
                <a:gd name="connsiteX8" fmla="*/ 499730 w 5338934"/>
                <a:gd name="connsiteY8" fmla="*/ 4976598 h 5890998"/>
                <a:gd name="connsiteX9" fmla="*/ 1754372 w 5338934"/>
                <a:gd name="connsiteY9" fmla="*/ 5199882 h 5890998"/>
                <a:gd name="connsiteX10" fmla="*/ 1945758 w 5338934"/>
                <a:gd name="connsiteY10" fmla="*/ 5890998 h 5890998"/>
                <a:gd name="connsiteX11" fmla="*/ 4784651 w 5338934"/>
                <a:gd name="connsiteY11" fmla="*/ 5859101 h 5890998"/>
                <a:gd name="connsiteX12" fmla="*/ 4890977 w 5338934"/>
                <a:gd name="connsiteY12" fmla="*/ 3519938 h 5890998"/>
                <a:gd name="connsiteX13" fmla="*/ 3030279 w 5338934"/>
                <a:gd name="connsiteY13" fmla="*/ 561 h 5890998"/>
                <a:gd name="connsiteX0" fmla="*/ 3030279 w 5381346"/>
                <a:gd name="connsiteY0" fmla="*/ 115 h 5890552"/>
                <a:gd name="connsiteX1" fmla="*/ 765544 w 5381346"/>
                <a:gd name="connsiteY1" fmla="*/ 1935241 h 5890552"/>
                <a:gd name="connsiteX2" fmla="*/ 0 w 5381346"/>
                <a:gd name="connsiteY2" fmla="*/ 3051659 h 5890552"/>
                <a:gd name="connsiteX3" fmla="*/ 510363 w 5381346"/>
                <a:gd name="connsiteY3" fmla="*/ 3328106 h 5890552"/>
                <a:gd name="connsiteX4" fmla="*/ 297711 w 5381346"/>
                <a:gd name="connsiteY4" fmla="*/ 3657715 h 5890552"/>
                <a:gd name="connsiteX5" fmla="*/ 489097 w 5381346"/>
                <a:gd name="connsiteY5" fmla="*/ 3870366 h 5890552"/>
                <a:gd name="connsiteX6" fmla="*/ 372139 w 5381346"/>
                <a:gd name="connsiteY6" fmla="*/ 4061752 h 5890552"/>
                <a:gd name="connsiteX7" fmla="*/ 563525 w 5381346"/>
                <a:gd name="connsiteY7" fmla="*/ 4316934 h 5890552"/>
                <a:gd name="connsiteX8" fmla="*/ 499730 w 5381346"/>
                <a:gd name="connsiteY8" fmla="*/ 4976152 h 5890552"/>
                <a:gd name="connsiteX9" fmla="*/ 1754372 w 5381346"/>
                <a:gd name="connsiteY9" fmla="*/ 5199436 h 5890552"/>
                <a:gd name="connsiteX10" fmla="*/ 1945758 w 5381346"/>
                <a:gd name="connsiteY10" fmla="*/ 5890552 h 5890552"/>
                <a:gd name="connsiteX11" fmla="*/ 4784651 w 5381346"/>
                <a:gd name="connsiteY11" fmla="*/ 5858655 h 5890552"/>
                <a:gd name="connsiteX12" fmla="*/ 4890977 w 5381346"/>
                <a:gd name="connsiteY12" fmla="*/ 3519492 h 5890552"/>
                <a:gd name="connsiteX13" fmla="*/ 3030279 w 5381346"/>
                <a:gd name="connsiteY13" fmla="*/ 115 h 5890552"/>
                <a:gd name="connsiteX0" fmla="*/ 3030279 w 5381346"/>
                <a:gd name="connsiteY0" fmla="*/ 115 h 5890552"/>
                <a:gd name="connsiteX1" fmla="*/ 765544 w 5381346"/>
                <a:gd name="connsiteY1" fmla="*/ 1935241 h 5890552"/>
                <a:gd name="connsiteX2" fmla="*/ 0 w 5381346"/>
                <a:gd name="connsiteY2" fmla="*/ 3051659 h 5890552"/>
                <a:gd name="connsiteX3" fmla="*/ 510363 w 5381346"/>
                <a:gd name="connsiteY3" fmla="*/ 3328106 h 5890552"/>
                <a:gd name="connsiteX4" fmla="*/ 297711 w 5381346"/>
                <a:gd name="connsiteY4" fmla="*/ 3657715 h 5890552"/>
                <a:gd name="connsiteX5" fmla="*/ 489097 w 5381346"/>
                <a:gd name="connsiteY5" fmla="*/ 3870366 h 5890552"/>
                <a:gd name="connsiteX6" fmla="*/ 372139 w 5381346"/>
                <a:gd name="connsiteY6" fmla="*/ 4061752 h 5890552"/>
                <a:gd name="connsiteX7" fmla="*/ 563525 w 5381346"/>
                <a:gd name="connsiteY7" fmla="*/ 4316934 h 5890552"/>
                <a:gd name="connsiteX8" fmla="*/ 499730 w 5381346"/>
                <a:gd name="connsiteY8" fmla="*/ 4976152 h 5890552"/>
                <a:gd name="connsiteX9" fmla="*/ 1754372 w 5381346"/>
                <a:gd name="connsiteY9" fmla="*/ 5199436 h 5890552"/>
                <a:gd name="connsiteX10" fmla="*/ 1945758 w 5381346"/>
                <a:gd name="connsiteY10" fmla="*/ 5890552 h 5890552"/>
                <a:gd name="connsiteX11" fmla="*/ 4784651 w 5381346"/>
                <a:gd name="connsiteY11" fmla="*/ 5858655 h 5890552"/>
                <a:gd name="connsiteX12" fmla="*/ 4890977 w 5381346"/>
                <a:gd name="connsiteY12" fmla="*/ 3519492 h 5890552"/>
                <a:gd name="connsiteX13" fmla="*/ 3030279 w 5381346"/>
                <a:gd name="connsiteY13" fmla="*/ 115 h 5890552"/>
                <a:gd name="connsiteX0" fmla="*/ 3030279 w 5381346"/>
                <a:gd name="connsiteY0" fmla="*/ 115 h 5890552"/>
                <a:gd name="connsiteX1" fmla="*/ 765544 w 5381346"/>
                <a:gd name="connsiteY1" fmla="*/ 1935241 h 5890552"/>
                <a:gd name="connsiteX2" fmla="*/ 0 w 5381346"/>
                <a:gd name="connsiteY2" fmla="*/ 3051659 h 5890552"/>
                <a:gd name="connsiteX3" fmla="*/ 510363 w 5381346"/>
                <a:gd name="connsiteY3" fmla="*/ 3328106 h 5890552"/>
                <a:gd name="connsiteX4" fmla="*/ 297711 w 5381346"/>
                <a:gd name="connsiteY4" fmla="*/ 3657715 h 5890552"/>
                <a:gd name="connsiteX5" fmla="*/ 489097 w 5381346"/>
                <a:gd name="connsiteY5" fmla="*/ 3870366 h 5890552"/>
                <a:gd name="connsiteX6" fmla="*/ 372139 w 5381346"/>
                <a:gd name="connsiteY6" fmla="*/ 4061752 h 5890552"/>
                <a:gd name="connsiteX7" fmla="*/ 563525 w 5381346"/>
                <a:gd name="connsiteY7" fmla="*/ 4316934 h 5890552"/>
                <a:gd name="connsiteX8" fmla="*/ 499730 w 5381346"/>
                <a:gd name="connsiteY8" fmla="*/ 4976152 h 5890552"/>
                <a:gd name="connsiteX9" fmla="*/ 1754372 w 5381346"/>
                <a:gd name="connsiteY9" fmla="*/ 5199436 h 5890552"/>
                <a:gd name="connsiteX10" fmla="*/ 1945758 w 5381346"/>
                <a:gd name="connsiteY10" fmla="*/ 5890552 h 5890552"/>
                <a:gd name="connsiteX11" fmla="*/ 4784651 w 5381346"/>
                <a:gd name="connsiteY11" fmla="*/ 5858655 h 5890552"/>
                <a:gd name="connsiteX12" fmla="*/ 4890977 w 5381346"/>
                <a:gd name="connsiteY12" fmla="*/ 3519492 h 5890552"/>
                <a:gd name="connsiteX13" fmla="*/ 3030279 w 5381346"/>
                <a:gd name="connsiteY13" fmla="*/ 115 h 5890552"/>
                <a:gd name="connsiteX0" fmla="*/ 3030279 w 5381346"/>
                <a:gd name="connsiteY0" fmla="*/ 115 h 5890552"/>
                <a:gd name="connsiteX1" fmla="*/ 765544 w 5381346"/>
                <a:gd name="connsiteY1" fmla="*/ 1935241 h 5890552"/>
                <a:gd name="connsiteX2" fmla="*/ 0 w 5381346"/>
                <a:gd name="connsiteY2" fmla="*/ 3051659 h 5890552"/>
                <a:gd name="connsiteX3" fmla="*/ 510363 w 5381346"/>
                <a:gd name="connsiteY3" fmla="*/ 3328106 h 5890552"/>
                <a:gd name="connsiteX4" fmla="*/ 297711 w 5381346"/>
                <a:gd name="connsiteY4" fmla="*/ 3657715 h 5890552"/>
                <a:gd name="connsiteX5" fmla="*/ 489097 w 5381346"/>
                <a:gd name="connsiteY5" fmla="*/ 3870366 h 5890552"/>
                <a:gd name="connsiteX6" fmla="*/ 372139 w 5381346"/>
                <a:gd name="connsiteY6" fmla="*/ 4061752 h 5890552"/>
                <a:gd name="connsiteX7" fmla="*/ 563525 w 5381346"/>
                <a:gd name="connsiteY7" fmla="*/ 4316934 h 5890552"/>
                <a:gd name="connsiteX8" fmla="*/ 499730 w 5381346"/>
                <a:gd name="connsiteY8" fmla="*/ 4976152 h 5890552"/>
                <a:gd name="connsiteX9" fmla="*/ 1754372 w 5381346"/>
                <a:gd name="connsiteY9" fmla="*/ 5199436 h 5890552"/>
                <a:gd name="connsiteX10" fmla="*/ 1945758 w 5381346"/>
                <a:gd name="connsiteY10" fmla="*/ 5890552 h 5890552"/>
                <a:gd name="connsiteX11" fmla="*/ 4784651 w 5381346"/>
                <a:gd name="connsiteY11" fmla="*/ 5858655 h 5890552"/>
                <a:gd name="connsiteX12" fmla="*/ 4890977 w 5381346"/>
                <a:gd name="connsiteY12" fmla="*/ 3519492 h 5890552"/>
                <a:gd name="connsiteX13" fmla="*/ 3030279 w 5381346"/>
                <a:gd name="connsiteY13" fmla="*/ 115 h 5890552"/>
                <a:gd name="connsiteX0" fmla="*/ 3030279 w 5381346"/>
                <a:gd name="connsiteY0" fmla="*/ 115 h 5890552"/>
                <a:gd name="connsiteX1" fmla="*/ 765544 w 5381346"/>
                <a:gd name="connsiteY1" fmla="*/ 1935241 h 5890552"/>
                <a:gd name="connsiteX2" fmla="*/ 0 w 5381346"/>
                <a:gd name="connsiteY2" fmla="*/ 3051659 h 5890552"/>
                <a:gd name="connsiteX3" fmla="*/ 510363 w 5381346"/>
                <a:gd name="connsiteY3" fmla="*/ 3328106 h 5890552"/>
                <a:gd name="connsiteX4" fmla="*/ 297711 w 5381346"/>
                <a:gd name="connsiteY4" fmla="*/ 3657715 h 5890552"/>
                <a:gd name="connsiteX5" fmla="*/ 489097 w 5381346"/>
                <a:gd name="connsiteY5" fmla="*/ 3870366 h 5890552"/>
                <a:gd name="connsiteX6" fmla="*/ 372139 w 5381346"/>
                <a:gd name="connsiteY6" fmla="*/ 4061752 h 5890552"/>
                <a:gd name="connsiteX7" fmla="*/ 563525 w 5381346"/>
                <a:gd name="connsiteY7" fmla="*/ 4316934 h 5890552"/>
                <a:gd name="connsiteX8" fmla="*/ 499730 w 5381346"/>
                <a:gd name="connsiteY8" fmla="*/ 4976152 h 5890552"/>
                <a:gd name="connsiteX9" fmla="*/ 1754372 w 5381346"/>
                <a:gd name="connsiteY9" fmla="*/ 5199436 h 5890552"/>
                <a:gd name="connsiteX10" fmla="*/ 1945758 w 5381346"/>
                <a:gd name="connsiteY10" fmla="*/ 5890552 h 5890552"/>
                <a:gd name="connsiteX11" fmla="*/ 4784651 w 5381346"/>
                <a:gd name="connsiteY11" fmla="*/ 5858655 h 5890552"/>
                <a:gd name="connsiteX12" fmla="*/ 4890977 w 5381346"/>
                <a:gd name="connsiteY12" fmla="*/ 3519492 h 5890552"/>
                <a:gd name="connsiteX13" fmla="*/ 3030279 w 5381346"/>
                <a:gd name="connsiteY13" fmla="*/ 115 h 5890552"/>
                <a:gd name="connsiteX0" fmla="*/ 3030279 w 5381346"/>
                <a:gd name="connsiteY0" fmla="*/ 175 h 5890612"/>
                <a:gd name="connsiteX1" fmla="*/ 765544 w 5381346"/>
                <a:gd name="connsiteY1" fmla="*/ 1935301 h 5890612"/>
                <a:gd name="connsiteX2" fmla="*/ 0 w 5381346"/>
                <a:gd name="connsiteY2" fmla="*/ 3051719 h 5890612"/>
                <a:gd name="connsiteX3" fmla="*/ 510363 w 5381346"/>
                <a:gd name="connsiteY3" fmla="*/ 3328166 h 5890612"/>
                <a:gd name="connsiteX4" fmla="*/ 297711 w 5381346"/>
                <a:gd name="connsiteY4" fmla="*/ 3657775 h 5890612"/>
                <a:gd name="connsiteX5" fmla="*/ 489097 w 5381346"/>
                <a:gd name="connsiteY5" fmla="*/ 3870426 h 5890612"/>
                <a:gd name="connsiteX6" fmla="*/ 372139 w 5381346"/>
                <a:gd name="connsiteY6" fmla="*/ 4061812 h 5890612"/>
                <a:gd name="connsiteX7" fmla="*/ 563525 w 5381346"/>
                <a:gd name="connsiteY7" fmla="*/ 4316994 h 5890612"/>
                <a:gd name="connsiteX8" fmla="*/ 499730 w 5381346"/>
                <a:gd name="connsiteY8" fmla="*/ 4976212 h 5890612"/>
                <a:gd name="connsiteX9" fmla="*/ 1754372 w 5381346"/>
                <a:gd name="connsiteY9" fmla="*/ 5199496 h 5890612"/>
                <a:gd name="connsiteX10" fmla="*/ 1945758 w 5381346"/>
                <a:gd name="connsiteY10" fmla="*/ 5890612 h 5890612"/>
                <a:gd name="connsiteX11" fmla="*/ 4784651 w 5381346"/>
                <a:gd name="connsiteY11" fmla="*/ 5858715 h 5890612"/>
                <a:gd name="connsiteX12" fmla="*/ 4890977 w 5381346"/>
                <a:gd name="connsiteY12" fmla="*/ 3519552 h 5890612"/>
                <a:gd name="connsiteX13" fmla="*/ 3030279 w 5381346"/>
                <a:gd name="connsiteY13" fmla="*/ 175 h 5890612"/>
                <a:gd name="connsiteX0" fmla="*/ 3030279 w 5381346"/>
                <a:gd name="connsiteY0" fmla="*/ 1733 h 5892170"/>
                <a:gd name="connsiteX1" fmla="*/ 0 w 5381346"/>
                <a:gd name="connsiteY1" fmla="*/ 3053277 h 5892170"/>
                <a:gd name="connsiteX2" fmla="*/ 510363 w 5381346"/>
                <a:gd name="connsiteY2" fmla="*/ 3329724 h 5892170"/>
                <a:gd name="connsiteX3" fmla="*/ 297711 w 5381346"/>
                <a:gd name="connsiteY3" fmla="*/ 3659333 h 5892170"/>
                <a:gd name="connsiteX4" fmla="*/ 489097 w 5381346"/>
                <a:gd name="connsiteY4" fmla="*/ 3871984 h 5892170"/>
                <a:gd name="connsiteX5" fmla="*/ 372139 w 5381346"/>
                <a:gd name="connsiteY5" fmla="*/ 4063370 h 5892170"/>
                <a:gd name="connsiteX6" fmla="*/ 563525 w 5381346"/>
                <a:gd name="connsiteY6" fmla="*/ 4318552 h 5892170"/>
                <a:gd name="connsiteX7" fmla="*/ 499730 w 5381346"/>
                <a:gd name="connsiteY7" fmla="*/ 4977770 h 5892170"/>
                <a:gd name="connsiteX8" fmla="*/ 1754372 w 5381346"/>
                <a:gd name="connsiteY8" fmla="*/ 5201054 h 5892170"/>
                <a:gd name="connsiteX9" fmla="*/ 1945758 w 5381346"/>
                <a:gd name="connsiteY9" fmla="*/ 5892170 h 5892170"/>
                <a:gd name="connsiteX10" fmla="*/ 4784651 w 5381346"/>
                <a:gd name="connsiteY10" fmla="*/ 5860273 h 5892170"/>
                <a:gd name="connsiteX11" fmla="*/ 4890977 w 5381346"/>
                <a:gd name="connsiteY11" fmla="*/ 3521110 h 5892170"/>
                <a:gd name="connsiteX12" fmla="*/ 3030279 w 5381346"/>
                <a:gd name="connsiteY12" fmla="*/ 1733 h 5892170"/>
                <a:gd name="connsiteX0" fmla="*/ 3030279 w 5381346"/>
                <a:gd name="connsiteY0" fmla="*/ 4 h 5890441"/>
                <a:gd name="connsiteX1" fmla="*/ 0 w 5381346"/>
                <a:gd name="connsiteY1" fmla="*/ 3051548 h 5890441"/>
                <a:gd name="connsiteX2" fmla="*/ 510363 w 5381346"/>
                <a:gd name="connsiteY2" fmla="*/ 3327995 h 5890441"/>
                <a:gd name="connsiteX3" fmla="*/ 297711 w 5381346"/>
                <a:gd name="connsiteY3" fmla="*/ 3657604 h 5890441"/>
                <a:gd name="connsiteX4" fmla="*/ 489097 w 5381346"/>
                <a:gd name="connsiteY4" fmla="*/ 3870255 h 5890441"/>
                <a:gd name="connsiteX5" fmla="*/ 372139 w 5381346"/>
                <a:gd name="connsiteY5" fmla="*/ 4061641 h 5890441"/>
                <a:gd name="connsiteX6" fmla="*/ 563525 w 5381346"/>
                <a:gd name="connsiteY6" fmla="*/ 4316823 h 5890441"/>
                <a:gd name="connsiteX7" fmla="*/ 499730 w 5381346"/>
                <a:gd name="connsiteY7" fmla="*/ 4976041 h 5890441"/>
                <a:gd name="connsiteX8" fmla="*/ 1754372 w 5381346"/>
                <a:gd name="connsiteY8" fmla="*/ 5199325 h 5890441"/>
                <a:gd name="connsiteX9" fmla="*/ 1945758 w 5381346"/>
                <a:gd name="connsiteY9" fmla="*/ 5890441 h 5890441"/>
                <a:gd name="connsiteX10" fmla="*/ 4784651 w 5381346"/>
                <a:gd name="connsiteY10" fmla="*/ 5858544 h 5890441"/>
                <a:gd name="connsiteX11" fmla="*/ 4890977 w 5381346"/>
                <a:gd name="connsiteY11" fmla="*/ 3519381 h 5890441"/>
                <a:gd name="connsiteX12" fmla="*/ 3030279 w 5381346"/>
                <a:gd name="connsiteY12" fmla="*/ 4 h 5890441"/>
                <a:gd name="connsiteX0" fmla="*/ 3040277 w 5391344"/>
                <a:gd name="connsiteY0" fmla="*/ 4 h 5890441"/>
                <a:gd name="connsiteX1" fmla="*/ 9998 w 5391344"/>
                <a:gd name="connsiteY1" fmla="*/ 3051548 h 5890441"/>
                <a:gd name="connsiteX2" fmla="*/ 520361 w 5391344"/>
                <a:gd name="connsiteY2" fmla="*/ 3327995 h 5890441"/>
                <a:gd name="connsiteX3" fmla="*/ 307709 w 5391344"/>
                <a:gd name="connsiteY3" fmla="*/ 3657604 h 5890441"/>
                <a:gd name="connsiteX4" fmla="*/ 499095 w 5391344"/>
                <a:gd name="connsiteY4" fmla="*/ 3870255 h 5890441"/>
                <a:gd name="connsiteX5" fmla="*/ 382137 w 5391344"/>
                <a:gd name="connsiteY5" fmla="*/ 4061641 h 5890441"/>
                <a:gd name="connsiteX6" fmla="*/ 573523 w 5391344"/>
                <a:gd name="connsiteY6" fmla="*/ 4316823 h 5890441"/>
                <a:gd name="connsiteX7" fmla="*/ 509728 w 5391344"/>
                <a:gd name="connsiteY7" fmla="*/ 4976041 h 5890441"/>
                <a:gd name="connsiteX8" fmla="*/ 1764370 w 5391344"/>
                <a:gd name="connsiteY8" fmla="*/ 5199325 h 5890441"/>
                <a:gd name="connsiteX9" fmla="*/ 1955756 w 5391344"/>
                <a:gd name="connsiteY9" fmla="*/ 5890441 h 5890441"/>
                <a:gd name="connsiteX10" fmla="*/ 4794649 w 5391344"/>
                <a:gd name="connsiteY10" fmla="*/ 5858544 h 5890441"/>
                <a:gd name="connsiteX11" fmla="*/ 4900975 w 5391344"/>
                <a:gd name="connsiteY11" fmla="*/ 3519381 h 5890441"/>
                <a:gd name="connsiteX12" fmla="*/ 3040277 w 5391344"/>
                <a:gd name="connsiteY12" fmla="*/ 4 h 5890441"/>
                <a:gd name="connsiteX0" fmla="*/ 3040277 w 5391344"/>
                <a:gd name="connsiteY0" fmla="*/ 4 h 5890441"/>
                <a:gd name="connsiteX1" fmla="*/ 9998 w 5391344"/>
                <a:gd name="connsiteY1" fmla="*/ 3051548 h 5890441"/>
                <a:gd name="connsiteX2" fmla="*/ 520361 w 5391344"/>
                <a:gd name="connsiteY2" fmla="*/ 3327995 h 5890441"/>
                <a:gd name="connsiteX3" fmla="*/ 307709 w 5391344"/>
                <a:gd name="connsiteY3" fmla="*/ 3657604 h 5890441"/>
                <a:gd name="connsiteX4" fmla="*/ 499095 w 5391344"/>
                <a:gd name="connsiteY4" fmla="*/ 3870255 h 5890441"/>
                <a:gd name="connsiteX5" fmla="*/ 382137 w 5391344"/>
                <a:gd name="connsiteY5" fmla="*/ 4061641 h 5890441"/>
                <a:gd name="connsiteX6" fmla="*/ 573523 w 5391344"/>
                <a:gd name="connsiteY6" fmla="*/ 4316823 h 5890441"/>
                <a:gd name="connsiteX7" fmla="*/ 509728 w 5391344"/>
                <a:gd name="connsiteY7" fmla="*/ 4976041 h 5890441"/>
                <a:gd name="connsiteX8" fmla="*/ 1764370 w 5391344"/>
                <a:gd name="connsiteY8" fmla="*/ 5199325 h 5890441"/>
                <a:gd name="connsiteX9" fmla="*/ 1955756 w 5391344"/>
                <a:gd name="connsiteY9" fmla="*/ 5890441 h 5890441"/>
                <a:gd name="connsiteX10" fmla="*/ 4794649 w 5391344"/>
                <a:gd name="connsiteY10" fmla="*/ 5858544 h 5890441"/>
                <a:gd name="connsiteX11" fmla="*/ 4900975 w 5391344"/>
                <a:gd name="connsiteY11" fmla="*/ 3519381 h 5890441"/>
                <a:gd name="connsiteX12" fmla="*/ 3040277 w 5391344"/>
                <a:gd name="connsiteY12" fmla="*/ 4 h 5890441"/>
                <a:gd name="connsiteX0" fmla="*/ 3030279 w 5381346"/>
                <a:gd name="connsiteY0" fmla="*/ 92120 h 5982557"/>
                <a:gd name="connsiteX1" fmla="*/ 914399 w 5381346"/>
                <a:gd name="connsiteY1" fmla="*/ 1187274 h 5982557"/>
                <a:gd name="connsiteX2" fmla="*/ 0 w 5381346"/>
                <a:gd name="connsiteY2" fmla="*/ 3143664 h 5982557"/>
                <a:gd name="connsiteX3" fmla="*/ 510363 w 5381346"/>
                <a:gd name="connsiteY3" fmla="*/ 3420111 h 5982557"/>
                <a:gd name="connsiteX4" fmla="*/ 297711 w 5381346"/>
                <a:gd name="connsiteY4" fmla="*/ 3749720 h 5982557"/>
                <a:gd name="connsiteX5" fmla="*/ 489097 w 5381346"/>
                <a:gd name="connsiteY5" fmla="*/ 3962371 h 5982557"/>
                <a:gd name="connsiteX6" fmla="*/ 372139 w 5381346"/>
                <a:gd name="connsiteY6" fmla="*/ 4153757 h 5982557"/>
                <a:gd name="connsiteX7" fmla="*/ 563525 w 5381346"/>
                <a:gd name="connsiteY7" fmla="*/ 4408939 h 5982557"/>
                <a:gd name="connsiteX8" fmla="*/ 499730 w 5381346"/>
                <a:gd name="connsiteY8" fmla="*/ 5068157 h 5982557"/>
                <a:gd name="connsiteX9" fmla="*/ 1754372 w 5381346"/>
                <a:gd name="connsiteY9" fmla="*/ 5291441 h 5982557"/>
                <a:gd name="connsiteX10" fmla="*/ 1945758 w 5381346"/>
                <a:gd name="connsiteY10" fmla="*/ 5982557 h 5982557"/>
                <a:gd name="connsiteX11" fmla="*/ 4784651 w 5381346"/>
                <a:gd name="connsiteY11" fmla="*/ 5950660 h 5982557"/>
                <a:gd name="connsiteX12" fmla="*/ 4890977 w 5381346"/>
                <a:gd name="connsiteY12" fmla="*/ 3611497 h 5982557"/>
                <a:gd name="connsiteX13" fmla="*/ 3030279 w 5381346"/>
                <a:gd name="connsiteY13" fmla="*/ 92120 h 5982557"/>
                <a:gd name="connsiteX0" fmla="*/ 3030279 w 5381346"/>
                <a:gd name="connsiteY0" fmla="*/ 94250 h 5984687"/>
                <a:gd name="connsiteX1" fmla="*/ 914399 w 5381346"/>
                <a:gd name="connsiteY1" fmla="*/ 1189404 h 5984687"/>
                <a:gd name="connsiteX2" fmla="*/ 0 w 5381346"/>
                <a:gd name="connsiteY2" fmla="*/ 3145794 h 5984687"/>
                <a:gd name="connsiteX3" fmla="*/ 510363 w 5381346"/>
                <a:gd name="connsiteY3" fmla="*/ 3422241 h 5984687"/>
                <a:gd name="connsiteX4" fmla="*/ 297711 w 5381346"/>
                <a:gd name="connsiteY4" fmla="*/ 3751850 h 5984687"/>
                <a:gd name="connsiteX5" fmla="*/ 489097 w 5381346"/>
                <a:gd name="connsiteY5" fmla="*/ 3964501 h 5984687"/>
                <a:gd name="connsiteX6" fmla="*/ 372139 w 5381346"/>
                <a:gd name="connsiteY6" fmla="*/ 4155887 h 5984687"/>
                <a:gd name="connsiteX7" fmla="*/ 563525 w 5381346"/>
                <a:gd name="connsiteY7" fmla="*/ 4411069 h 5984687"/>
                <a:gd name="connsiteX8" fmla="*/ 499730 w 5381346"/>
                <a:gd name="connsiteY8" fmla="*/ 5070287 h 5984687"/>
                <a:gd name="connsiteX9" fmla="*/ 1754372 w 5381346"/>
                <a:gd name="connsiteY9" fmla="*/ 5293571 h 5984687"/>
                <a:gd name="connsiteX10" fmla="*/ 1945758 w 5381346"/>
                <a:gd name="connsiteY10" fmla="*/ 5984687 h 5984687"/>
                <a:gd name="connsiteX11" fmla="*/ 4784651 w 5381346"/>
                <a:gd name="connsiteY11" fmla="*/ 5952790 h 5984687"/>
                <a:gd name="connsiteX12" fmla="*/ 4890977 w 5381346"/>
                <a:gd name="connsiteY12" fmla="*/ 3613627 h 5984687"/>
                <a:gd name="connsiteX13" fmla="*/ 3030279 w 5381346"/>
                <a:gd name="connsiteY13" fmla="*/ 94250 h 5984687"/>
                <a:gd name="connsiteX0" fmla="*/ 3030279 w 5381346"/>
                <a:gd name="connsiteY0" fmla="*/ 0 h 5890437"/>
                <a:gd name="connsiteX1" fmla="*/ 914399 w 5381346"/>
                <a:gd name="connsiteY1" fmla="*/ 1095154 h 5890437"/>
                <a:gd name="connsiteX2" fmla="*/ 0 w 5381346"/>
                <a:gd name="connsiteY2" fmla="*/ 3051544 h 5890437"/>
                <a:gd name="connsiteX3" fmla="*/ 510363 w 5381346"/>
                <a:gd name="connsiteY3" fmla="*/ 3327991 h 5890437"/>
                <a:gd name="connsiteX4" fmla="*/ 297711 w 5381346"/>
                <a:gd name="connsiteY4" fmla="*/ 3657600 h 5890437"/>
                <a:gd name="connsiteX5" fmla="*/ 489097 w 5381346"/>
                <a:gd name="connsiteY5" fmla="*/ 3870251 h 5890437"/>
                <a:gd name="connsiteX6" fmla="*/ 372139 w 5381346"/>
                <a:gd name="connsiteY6" fmla="*/ 4061637 h 5890437"/>
                <a:gd name="connsiteX7" fmla="*/ 563525 w 5381346"/>
                <a:gd name="connsiteY7" fmla="*/ 4316819 h 5890437"/>
                <a:gd name="connsiteX8" fmla="*/ 499730 w 5381346"/>
                <a:gd name="connsiteY8" fmla="*/ 4976037 h 5890437"/>
                <a:gd name="connsiteX9" fmla="*/ 1754372 w 5381346"/>
                <a:gd name="connsiteY9" fmla="*/ 5199321 h 5890437"/>
                <a:gd name="connsiteX10" fmla="*/ 1945758 w 5381346"/>
                <a:gd name="connsiteY10" fmla="*/ 5890437 h 5890437"/>
                <a:gd name="connsiteX11" fmla="*/ 4784651 w 5381346"/>
                <a:gd name="connsiteY11" fmla="*/ 5858540 h 5890437"/>
                <a:gd name="connsiteX12" fmla="*/ 4890977 w 5381346"/>
                <a:gd name="connsiteY12" fmla="*/ 3519377 h 5890437"/>
                <a:gd name="connsiteX13" fmla="*/ 3030279 w 5381346"/>
                <a:gd name="connsiteY13" fmla="*/ 0 h 5890437"/>
                <a:gd name="connsiteX0" fmla="*/ 3030279 w 5381346"/>
                <a:gd name="connsiteY0" fmla="*/ 0 h 5890437"/>
                <a:gd name="connsiteX1" fmla="*/ 914399 w 5381346"/>
                <a:gd name="connsiteY1" fmla="*/ 1095154 h 5890437"/>
                <a:gd name="connsiteX2" fmla="*/ 0 w 5381346"/>
                <a:gd name="connsiteY2" fmla="*/ 3051544 h 5890437"/>
                <a:gd name="connsiteX3" fmla="*/ 510363 w 5381346"/>
                <a:gd name="connsiteY3" fmla="*/ 3327991 h 5890437"/>
                <a:gd name="connsiteX4" fmla="*/ 297711 w 5381346"/>
                <a:gd name="connsiteY4" fmla="*/ 3657600 h 5890437"/>
                <a:gd name="connsiteX5" fmla="*/ 489097 w 5381346"/>
                <a:gd name="connsiteY5" fmla="*/ 3870251 h 5890437"/>
                <a:gd name="connsiteX6" fmla="*/ 372139 w 5381346"/>
                <a:gd name="connsiteY6" fmla="*/ 4061637 h 5890437"/>
                <a:gd name="connsiteX7" fmla="*/ 563525 w 5381346"/>
                <a:gd name="connsiteY7" fmla="*/ 4316819 h 5890437"/>
                <a:gd name="connsiteX8" fmla="*/ 499730 w 5381346"/>
                <a:gd name="connsiteY8" fmla="*/ 4976037 h 5890437"/>
                <a:gd name="connsiteX9" fmla="*/ 1754372 w 5381346"/>
                <a:gd name="connsiteY9" fmla="*/ 5199321 h 5890437"/>
                <a:gd name="connsiteX10" fmla="*/ 1945758 w 5381346"/>
                <a:gd name="connsiteY10" fmla="*/ 5890437 h 5890437"/>
                <a:gd name="connsiteX11" fmla="*/ 4784651 w 5381346"/>
                <a:gd name="connsiteY11" fmla="*/ 5858540 h 5890437"/>
                <a:gd name="connsiteX12" fmla="*/ 4890977 w 5381346"/>
                <a:gd name="connsiteY12" fmla="*/ 3519377 h 5890437"/>
                <a:gd name="connsiteX13" fmla="*/ 3030279 w 5381346"/>
                <a:gd name="connsiteY13" fmla="*/ 0 h 5890437"/>
                <a:gd name="connsiteX0" fmla="*/ 3030726 w 5381793"/>
                <a:gd name="connsiteY0" fmla="*/ 0 h 5890437"/>
                <a:gd name="connsiteX1" fmla="*/ 914846 w 5381793"/>
                <a:gd name="connsiteY1" fmla="*/ 1095154 h 5890437"/>
                <a:gd name="connsiteX2" fmla="*/ 649032 w 5381793"/>
                <a:gd name="connsiteY2" fmla="*/ 2137144 h 5890437"/>
                <a:gd name="connsiteX3" fmla="*/ 447 w 5381793"/>
                <a:gd name="connsiteY3" fmla="*/ 3051544 h 5890437"/>
                <a:gd name="connsiteX4" fmla="*/ 510810 w 5381793"/>
                <a:gd name="connsiteY4" fmla="*/ 3327991 h 5890437"/>
                <a:gd name="connsiteX5" fmla="*/ 298158 w 5381793"/>
                <a:gd name="connsiteY5" fmla="*/ 3657600 h 5890437"/>
                <a:gd name="connsiteX6" fmla="*/ 489544 w 5381793"/>
                <a:gd name="connsiteY6" fmla="*/ 3870251 h 5890437"/>
                <a:gd name="connsiteX7" fmla="*/ 372586 w 5381793"/>
                <a:gd name="connsiteY7" fmla="*/ 4061637 h 5890437"/>
                <a:gd name="connsiteX8" fmla="*/ 563972 w 5381793"/>
                <a:gd name="connsiteY8" fmla="*/ 4316819 h 5890437"/>
                <a:gd name="connsiteX9" fmla="*/ 500177 w 5381793"/>
                <a:gd name="connsiteY9" fmla="*/ 4976037 h 5890437"/>
                <a:gd name="connsiteX10" fmla="*/ 1754819 w 5381793"/>
                <a:gd name="connsiteY10" fmla="*/ 5199321 h 5890437"/>
                <a:gd name="connsiteX11" fmla="*/ 1946205 w 5381793"/>
                <a:gd name="connsiteY11" fmla="*/ 5890437 h 5890437"/>
                <a:gd name="connsiteX12" fmla="*/ 4785098 w 5381793"/>
                <a:gd name="connsiteY12" fmla="*/ 5858540 h 5890437"/>
                <a:gd name="connsiteX13" fmla="*/ 4891424 w 5381793"/>
                <a:gd name="connsiteY13" fmla="*/ 3519377 h 5890437"/>
                <a:gd name="connsiteX14" fmla="*/ 3030726 w 5381793"/>
                <a:gd name="connsiteY14" fmla="*/ 0 h 5890437"/>
                <a:gd name="connsiteX0" fmla="*/ 3030726 w 5381793"/>
                <a:gd name="connsiteY0" fmla="*/ 0 h 5890437"/>
                <a:gd name="connsiteX1" fmla="*/ 914846 w 5381793"/>
                <a:gd name="connsiteY1" fmla="*/ 1095154 h 5890437"/>
                <a:gd name="connsiteX2" fmla="*/ 649032 w 5381793"/>
                <a:gd name="connsiteY2" fmla="*/ 2137144 h 5890437"/>
                <a:gd name="connsiteX3" fmla="*/ 447 w 5381793"/>
                <a:gd name="connsiteY3" fmla="*/ 3051544 h 5890437"/>
                <a:gd name="connsiteX4" fmla="*/ 510810 w 5381793"/>
                <a:gd name="connsiteY4" fmla="*/ 3327991 h 5890437"/>
                <a:gd name="connsiteX5" fmla="*/ 298158 w 5381793"/>
                <a:gd name="connsiteY5" fmla="*/ 3657600 h 5890437"/>
                <a:gd name="connsiteX6" fmla="*/ 489544 w 5381793"/>
                <a:gd name="connsiteY6" fmla="*/ 3870251 h 5890437"/>
                <a:gd name="connsiteX7" fmla="*/ 372586 w 5381793"/>
                <a:gd name="connsiteY7" fmla="*/ 4061637 h 5890437"/>
                <a:gd name="connsiteX8" fmla="*/ 563972 w 5381793"/>
                <a:gd name="connsiteY8" fmla="*/ 4316819 h 5890437"/>
                <a:gd name="connsiteX9" fmla="*/ 500177 w 5381793"/>
                <a:gd name="connsiteY9" fmla="*/ 4976037 h 5890437"/>
                <a:gd name="connsiteX10" fmla="*/ 1754819 w 5381793"/>
                <a:gd name="connsiteY10" fmla="*/ 5199321 h 5890437"/>
                <a:gd name="connsiteX11" fmla="*/ 1946205 w 5381793"/>
                <a:gd name="connsiteY11" fmla="*/ 5890437 h 5890437"/>
                <a:gd name="connsiteX12" fmla="*/ 4785098 w 5381793"/>
                <a:gd name="connsiteY12" fmla="*/ 5858540 h 5890437"/>
                <a:gd name="connsiteX13" fmla="*/ 4891424 w 5381793"/>
                <a:gd name="connsiteY13" fmla="*/ 3519377 h 5890437"/>
                <a:gd name="connsiteX14" fmla="*/ 3030726 w 5381793"/>
                <a:gd name="connsiteY14" fmla="*/ 0 h 5890437"/>
                <a:gd name="connsiteX0" fmla="*/ 3030726 w 5381793"/>
                <a:gd name="connsiteY0" fmla="*/ 0 h 5890437"/>
                <a:gd name="connsiteX1" fmla="*/ 914846 w 5381793"/>
                <a:gd name="connsiteY1" fmla="*/ 1095154 h 5890437"/>
                <a:gd name="connsiteX2" fmla="*/ 649032 w 5381793"/>
                <a:gd name="connsiteY2" fmla="*/ 2137144 h 5890437"/>
                <a:gd name="connsiteX3" fmla="*/ 447 w 5381793"/>
                <a:gd name="connsiteY3" fmla="*/ 3051544 h 5890437"/>
                <a:gd name="connsiteX4" fmla="*/ 510810 w 5381793"/>
                <a:gd name="connsiteY4" fmla="*/ 3327991 h 5890437"/>
                <a:gd name="connsiteX5" fmla="*/ 298158 w 5381793"/>
                <a:gd name="connsiteY5" fmla="*/ 3657600 h 5890437"/>
                <a:gd name="connsiteX6" fmla="*/ 489544 w 5381793"/>
                <a:gd name="connsiteY6" fmla="*/ 3870251 h 5890437"/>
                <a:gd name="connsiteX7" fmla="*/ 372586 w 5381793"/>
                <a:gd name="connsiteY7" fmla="*/ 4061637 h 5890437"/>
                <a:gd name="connsiteX8" fmla="*/ 563972 w 5381793"/>
                <a:gd name="connsiteY8" fmla="*/ 4316819 h 5890437"/>
                <a:gd name="connsiteX9" fmla="*/ 500177 w 5381793"/>
                <a:gd name="connsiteY9" fmla="*/ 4976037 h 5890437"/>
                <a:gd name="connsiteX10" fmla="*/ 1754819 w 5381793"/>
                <a:gd name="connsiteY10" fmla="*/ 5199321 h 5890437"/>
                <a:gd name="connsiteX11" fmla="*/ 1946205 w 5381793"/>
                <a:gd name="connsiteY11" fmla="*/ 5890437 h 5890437"/>
                <a:gd name="connsiteX12" fmla="*/ 4785098 w 5381793"/>
                <a:gd name="connsiteY12" fmla="*/ 5858540 h 5890437"/>
                <a:gd name="connsiteX13" fmla="*/ 4891424 w 5381793"/>
                <a:gd name="connsiteY13" fmla="*/ 3519377 h 5890437"/>
                <a:gd name="connsiteX14" fmla="*/ 3030726 w 5381793"/>
                <a:gd name="connsiteY14" fmla="*/ 0 h 5890437"/>
                <a:gd name="connsiteX0" fmla="*/ 3030726 w 5381793"/>
                <a:gd name="connsiteY0" fmla="*/ 0 h 5890437"/>
                <a:gd name="connsiteX1" fmla="*/ 872315 w 5381793"/>
                <a:gd name="connsiteY1" fmla="*/ 1063257 h 5890437"/>
                <a:gd name="connsiteX2" fmla="*/ 649032 w 5381793"/>
                <a:gd name="connsiteY2" fmla="*/ 2137144 h 5890437"/>
                <a:gd name="connsiteX3" fmla="*/ 447 w 5381793"/>
                <a:gd name="connsiteY3" fmla="*/ 3051544 h 5890437"/>
                <a:gd name="connsiteX4" fmla="*/ 510810 w 5381793"/>
                <a:gd name="connsiteY4" fmla="*/ 3327991 h 5890437"/>
                <a:gd name="connsiteX5" fmla="*/ 298158 w 5381793"/>
                <a:gd name="connsiteY5" fmla="*/ 3657600 h 5890437"/>
                <a:gd name="connsiteX6" fmla="*/ 489544 w 5381793"/>
                <a:gd name="connsiteY6" fmla="*/ 3870251 h 5890437"/>
                <a:gd name="connsiteX7" fmla="*/ 372586 w 5381793"/>
                <a:gd name="connsiteY7" fmla="*/ 4061637 h 5890437"/>
                <a:gd name="connsiteX8" fmla="*/ 563972 w 5381793"/>
                <a:gd name="connsiteY8" fmla="*/ 4316819 h 5890437"/>
                <a:gd name="connsiteX9" fmla="*/ 500177 w 5381793"/>
                <a:gd name="connsiteY9" fmla="*/ 4976037 h 5890437"/>
                <a:gd name="connsiteX10" fmla="*/ 1754819 w 5381793"/>
                <a:gd name="connsiteY10" fmla="*/ 5199321 h 5890437"/>
                <a:gd name="connsiteX11" fmla="*/ 1946205 w 5381793"/>
                <a:gd name="connsiteY11" fmla="*/ 5890437 h 5890437"/>
                <a:gd name="connsiteX12" fmla="*/ 4785098 w 5381793"/>
                <a:gd name="connsiteY12" fmla="*/ 5858540 h 5890437"/>
                <a:gd name="connsiteX13" fmla="*/ 4891424 w 5381793"/>
                <a:gd name="connsiteY13" fmla="*/ 3519377 h 5890437"/>
                <a:gd name="connsiteX14" fmla="*/ 3030726 w 5381793"/>
                <a:gd name="connsiteY14" fmla="*/ 0 h 5890437"/>
                <a:gd name="connsiteX0" fmla="*/ 3030726 w 5381793"/>
                <a:gd name="connsiteY0" fmla="*/ 0 h 5890437"/>
                <a:gd name="connsiteX1" fmla="*/ 872315 w 5381793"/>
                <a:gd name="connsiteY1" fmla="*/ 1063257 h 5890437"/>
                <a:gd name="connsiteX2" fmla="*/ 649032 w 5381793"/>
                <a:gd name="connsiteY2" fmla="*/ 2137144 h 5890437"/>
                <a:gd name="connsiteX3" fmla="*/ 447 w 5381793"/>
                <a:gd name="connsiteY3" fmla="*/ 3051544 h 5890437"/>
                <a:gd name="connsiteX4" fmla="*/ 510810 w 5381793"/>
                <a:gd name="connsiteY4" fmla="*/ 3327991 h 5890437"/>
                <a:gd name="connsiteX5" fmla="*/ 298158 w 5381793"/>
                <a:gd name="connsiteY5" fmla="*/ 3657600 h 5890437"/>
                <a:gd name="connsiteX6" fmla="*/ 489544 w 5381793"/>
                <a:gd name="connsiteY6" fmla="*/ 3870251 h 5890437"/>
                <a:gd name="connsiteX7" fmla="*/ 372586 w 5381793"/>
                <a:gd name="connsiteY7" fmla="*/ 4061637 h 5890437"/>
                <a:gd name="connsiteX8" fmla="*/ 563972 w 5381793"/>
                <a:gd name="connsiteY8" fmla="*/ 4316819 h 5890437"/>
                <a:gd name="connsiteX9" fmla="*/ 500177 w 5381793"/>
                <a:gd name="connsiteY9" fmla="*/ 4976037 h 5890437"/>
                <a:gd name="connsiteX10" fmla="*/ 1754819 w 5381793"/>
                <a:gd name="connsiteY10" fmla="*/ 5199321 h 5890437"/>
                <a:gd name="connsiteX11" fmla="*/ 1946205 w 5381793"/>
                <a:gd name="connsiteY11" fmla="*/ 5890437 h 5890437"/>
                <a:gd name="connsiteX12" fmla="*/ 4785098 w 5381793"/>
                <a:gd name="connsiteY12" fmla="*/ 5858540 h 5890437"/>
                <a:gd name="connsiteX13" fmla="*/ 4891424 w 5381793"/>
                <a:gd name="connsiteY13" fmla="*/ 3519377 h 5890437"/>
                <a:gd name="connsiteX14" fmla="*/ 3030726 w 5381793"/>
                <a:gd name="connsiteY14" fmla="*/ 0 h 5890437"/>
                <a:gd name="connsiteX0" fmla="*/ 3030726 w 5381793"/>
                <a:gd name="connsiteY0" fmla="*/ 0 h 5890437"/>
                <a:gd name="connsiteX1" fmla="*/ 872315 w 5381793"/>
                <a:gd name="connsiteY1" fmla="*/ 1063257 h 5890437"/>
                <a:gd name="connsiteX2" fmla="*/ 649032 w 5381793"/>
                <a:gd name="connsiteY2" fmla="*/ 2137144 h 5890437"/>
                <a:gd name="connsiteX3" fmla="*/ 447 w 5381793"/>
                <a:gd name="connsiteY3" fmla="*/ 3051544 h 5890437"/>
                <a:gd name="connsiteX4" fmla="*/ 510810 w 5381793"/>
                <a:gd name="connsiteY4" fmla="*/ 3327991 h 5890437"/>
                <a:gd name="connsiteX5" fmla="*/ 298158 w 5381793"/>
                <a:gd name="connsiteY5" fmla="*/ 3657600 h 5890437"/>
                <a:gd name="connsiteX6" fmla="*/ 489544 w 5381793"/>
                <a:gd name="connsiteY6" fmla="*/ 3870251 h 5890437"/>
                <a:gd name="connsiteX7" fmla="*/ 372586 w 5381793"/>
                <a:gd name="connsiteY7" fmla="*/ 4061637 h 5890437"/>
                <a:gd name="connsiteX8" fmla="*/ 563972 w 5381793"/>
                <a:gd name="connsiteY8" fmla="*/ 4316819 h 5890437"/>
                <a:gd name="connsiteX9" fmla="*/ 500177 w 5381793"/>
                <a:gd name="connsiteY9" fmla="*/ 4976037 h 5890437"/>
                <a:gd name="connsiteX10" fmla="*/ 1754819 w 5381793"/>
                <a:gd name="connsiteY10" fmla="*/ 5199321 h 5890437"/>
                <a:gd name="connsiteX11" fmla="*/ 1946205 w 5381793"/>
                <a:gd name="connsiteY11" fmla="*/ 5890437 h 5890437"/>
                <a:gd name="connsiteX12" fmla="*/ 4785098 w 5381793"/>
                <a:gd name="connsiteY12" fmla="*/ 5858540 h 5890437"/>
                <a:gd name="connsiteX13" fmla="*/ 4891424 w 5381793"/>
                <a:gd name="connsiteY13" fmla="*/ 3519377 h 5890437"/>
                <a:gd name="connsiteX14" fmla="*/ 3030726 w 5381793"/>
                <a:gd name="connsiteY14" fmla="*/ 0 h 5890437"/>
                <a:gd name="connsiteX0" fmla="*/ 3030726 w 5381793"/>
                <a:gd name="connsiteY0" fmla="*/ 0 h 5890437"/>
                <a:gd name="connsiteX1" fmla="*/ 872315 w 5381793"/>
                <a:gd name="connsiteY1" fmla="*/ 1063257 h 5890437"/>
                <a:gd name="connsiteX2" fmla="*/ 649032 w 5381793"/>
                <a:gd name="connsiteY2" fmla="*/ 2137144 h 5890437"/>
                <a:gd name="connsiteX3" fmla="*/ 447 w 5381793"/>
                <a:gd name="connsiteY3" fmla="*/ 3051544 h 5890437"/>
                <a:gd name="connsiteX4" fmla="*/ 510810 w 5381793"/>
                <a:gd name="connsiteY4" fmla="*/ 3327991 h 5890437"/>
                <a:gd name="connsiteX5" fmla="*/ 298158 w 5381793"/>
                <a:gd name="connsiteY5" fmla="*/ 3657600 h 5890437"/>
                <a:gd name="connsiteX6" fmla="*/ 489544 w 5381793"/>
                <a:gd name="connsiteY6" fmla="*/ 3870251 h 5890437"/>
                <a:gd name="connsiteX7" fmla="*/ 372586 w 5381793"/>
                <a:gd name="connsiteY7" fmla="*/ 4061637 h 5890437"/>
                <a:gd name="connsiteX8" fmla="*/ 563972 w 5381793"/>
                <a:gd name="connsiteY8" fmla="*/ 4316819 h 5890437"/>
                <a:gd name="connsiteX9" fmla="*/ 500177 w 5381793"/>
                <a:gd name="connsiteY9" fmla="*/ 4976037 h 5890437"/>
                <a:gd name="connsiteX10" fmla="*/ 1754819 w 5381793"/>
                <a:gd name="connsiteY10" fmla="*/ 5199321 h 5890437"/>
                <a:gd name="connsiteX11" fmla="*/ 1946205 w 5381793"/>
                <a:gd name="connsiteY11" fmla="*/ 5890437 h 5890437"/>
                <a:gd name="connsiteX12" fmla="*/ 4785098 w 5381793"/>
                <a:gd name="connsiteY12" fmla="*/ 5858540 h 5890437"/>
                <a:gd name="connsiteX13" fmla="*/ 4891424 w 5381793"/>
                <a:gd name="connsiteY13" fmla="*/ 3519377 h 5890437"/>
                <a:gd name="connsiteX14" fmla="*/ 3030726 w 5381793"/>
                <a:gd name="connsiteY14" fmla="*/ 0 h 5890437"/>
                <a:gd name="connsiteX0" fmla="*/ 3030726 w 5381793"/>
                <a:gd name="connsiteY0" fmla="*/ 0 h 5890437"/>
                <a:gd name="connsiteX1" fmla="*/ 872315 w 5381793"/>
                <a:gd name="connsiteY1" fmla="*/ 1063257 h 5890437"/>
                <a:gd name="connsiteX2" fmla="*/ 649032 w 5381793"/>
                <a:gd name="connsiteY2" fmla="*/ 2137144 h 5890437"/>
                <a:gd name="connsiteX3" fmla="*/ 447 w 5381793"/>
                <a:gd name="connsiteY3" fmla="*/ 3051544 h 5890437"/>
                <a:gd name="connsiteX4" fmla="*/ 510810 w 5381793"/>
                <a:gd name="connsiteY4" fmla="*/ 3327991 h 5890437"/>
                <a:gd name="connsiteX5" fmla="*/ 298158 w 5381793"/>
                <a:gd name="connsiteY5" fmla="*/ 3657600 h 5890437"/>
                <a:gd name="connsiteX6" fmla="*/ 489544 w 5381793"/>
                <a:gd name="connsiteY6" fmla="*/ 3870251 h 5890437"/>
                <a:gd name="connsiteX7" fmla="*/ 372586 w 5381793"/>
                <a:gd name="connsiteY7" fmla="*/ 4061637 h 5890437"/>
                <a:gd name="connsiteX8" fmla="*/ 563972 w 5381793"/>
                <a:gd name="connsiteY8" fmla="*/ 4316819 h 5890437"/>
                <a:gd name="connsiteX9" fmla="*/ 500177 w 5381793"/>
                <a:gd name="connsiteY9" fmla="*/ 4976037 h 5890437"/>
                <a:gd name="connsiteX10" fmla="*/ 1754819 w 5381793"/>
                <a:gd name="connsiteY10" fmla="*/ 5199321 h 5890437"/>
                <a:gd name="connsiteX11" fmla="*/ 1946205 w 5381793"/>
                <a:gd name="connsiteY11" fmla="*/ 5890437 h 5890437"/>
                <a:gd name="connsiteX12" fmla="*/ 4785098 w 5381793"/>
                <a:gd name="connsiteY12" fmla="*/ 5858540 h 5890437"/>
                <a:gd name="connsiteX13" fmla="*/ 4891424 w 5381793"/>
                <a:gd name="connsiteY13" fmla="*/ 3519377 h 5890437"/>
                <a:gd name="connsiteX14" fmla="*/ 3030726 w 5381793"/>
                <a:gd name="connsiteY14" fmla="*/ 0 h 5890437"/>
                <a:gd name="connsiteX0" fmla="*/ 3030726 w 5381793"/>
                <a:gd name="connsiteY0" fmla="*/ 0 h 5890437"/>
                <a:gd name="connsiteX1" fmla="*/ 890128 w 5381793"/>
                <a:gd name="connsiteY1" fmla="*/ 1098883 h 5890437"/>
                <a:gd name="connsiteX2" fmla="*/ 649032 w 5381793"/>
                <a:gd name="connsiteY2" fmla="*/ 2137144 h 5890437"/>
                <a:gd name="connsiteX3" fmla="*/ 447 w 5381793"/>
                <a:gd name="connsiteY3" fmla="*/ 3051544 h 5890437"/>
                <a:gd name="connsiteX4" fmla="*/ 510810 w 5381793"/>
                <a:gd name="connsiteY4" fmla="*/ 3327991 h 5890437"/>
                <a:gd name="connsiteX5" fmla="*/ 298158 w 5381793"/>
                <a:gd name="connsiteY5" fmla="*/ 3657600 h 5890437"/>
                <a:gd name="connsiteX6" fmla="*/ 489544 w 5381793"/>
                <a:gd name="connsiteY6" fmla="*/ 3870251 h 5890437"/>
                <a:gd name="connsiteX7" fmla="*/ 372586 w 5381793"/>
                <a:gd name="connsiteY7" fmla="*/ 4061637 h 5890437"/>
                <a:gd name="connsiteX8" fmla="*/ 563972 w 5381793"/>
                <a:gd name="connsiteY8" fmla="*/ 4316819 h 5890437"/>
                <a:gd name="connsiteX9" fmla="*/ 500177 w 5381793"/>
                <a:gd name="connsiteY9" fmla="*/ 4976037 h 5890437"/>
                <a:gd name="connsiteX10" fmla="*/ 1754819 w 5381793"/>
                <a:gd name="connsiteY10" fmla="*/ 5199321 h 5890437"/>
                <a:gd name="connsiteX11" fmla="*/ 1946205 w 5381793"/>
                <a:gd name="connsiteY11" fmla="*/ 5890437 h 5890437"/>
                <a:gd name="connsiteX12" fmla="*/ 4785098 w 5381793"/>
                <a:gd name="connsiteY12" fmla="*/ 5858540 h 5890437"/>
                <a:gd name="connsiteX13" fmla="*/ 4891424 w 5381793"/>
                <a:gd name="connsiteY13" fmla="*/ 3519377 h 5890437"/>
                <a:gd name="connsiteX14" fmla="*/ 3030726 w 5381793"/>
                <a:gd name="connsiteY14" fmla="*/ 0 h 5890437"/>
                <a:gd name="connsiteX0" fmla="*/ 3030726 w 5381793"/>
                <a:gd name="connsiteY0" fmla="*/ 0 h 5890437"/>
                <a:gd name="connsiteX1" fmla="*/ 890128 w 5381793"/>
                <a:gd name="connsiteY1" fmla="*/ 1098883 h 5890437"/>
                <a:gd name="connsiteX2" fmla="*/ 649032 w 5381793"/>
                <a:gd name="connsiteY2" fmla="*/ 2137144 h 5890437"/>
                <a:gd name="connsiteX3" fmla="*/ 447 w 5381793"/>
                <a:gd name="connsiteY3" fmla="*/ 3051544 h 5890437"/>
                <a:gd name="connsiteX4" fmla="*/ 510810 w 5381793"/>
                <a:gd name="connsiteY4" fmla="*/ 3327991 h 5890437"/>
                <a:gd name="connsiteX5" fmla="*/ 298158 w 5381793"/>
                <a:gd name="connsiteY5" fmla="*/ 3657600 h 5890437"/>
                <a:gd name="connsiteX6" fmla="*/ 489544 w 5381793"/>
                <a:gd name="connsiteY6" fmla="*/ 3870251 h 5890437"/>
                <a:gd name="connsiteX7" fmla="*/ 372586 w 5381793"/>
                <a:gd name="connsiteY7" fmla="*/ 4061637 h 5890437"/>
                <a:gd name="connsiteX8" fmla="*/ 563972 w 5381793"/>
                <a:gd name="connsiteY8" fmla="*/ 4316819 h 5890437"/>
                <a:gd name="connsiteX9" fmla="*/ 500177 w 5381793"/>
                <a:gd name="connsiteY9" fmla="*/ 4976037 h 5890437"/>
                <a:gd name="connsiteX10" fmla="*/ 1754819 w 5381793"/>
                <a:gd name="connsiteY10" fmla="*/ 5199321 h 5890437"/>
                <a:gd name="connsiteX11" fmla="*/ 1946205 w 5381793"/>
                <a:gd name="connsiteY11" fmla="*/ 5890437 h 5890437"/>
                <a:gd name="connsiteX12" fmla="*/ 4785098 w 5381793"/>
                <a:gd name="connsiteY12" fmla="*/ 5858540 h 5890437"/>
                <a:gd name="connsiteX13" fmla="*/ 4891424 w 5381793"/>
                <a:gd name="connsiteY13" fmla="*/ 3519377 h 5890437"/>
                <a:gd name="connsiteX14" fmla="*/ 3030726 w 5381793"/>
                <a:gd name="connsiteY14" fmla="*/ 0 h 5890437"/>
                <a:gd name="connsiteX0" fmla="*/ 3030764 w 5381831"/>
                <a:gd name="connsiteY0" fmla="*/ 0 h 5890437"/>
                <a:gd name="connsiteX1" fmla="*/ 890166 w 5381831"/>
                <a:gd name="connsiteY1" fmla="*/ 1098883 h 5890437"/>
                <a:gd name="connsiteX2" fmla="*/ 607506 w 5381831"/>
                <a:gd name="connsiteY2" fmla="*/ 2172770 h 5890437"/>
                <a:gd name="connsiteX3" fmla="*/ 485 w 5381831"/>
                <a:gd name="connsiteY3" fmla="*/ 3051544 h 5890437"/>
                <a:gd name="connsiteX4" fmla="*/ 510848 w 5381831"/>
                <a:gd name="connsiteY4" fmla="*/ 3327991 h 5890437"/>
                <a:gd name="connsiteX5" fmla="*/ 298196 w 5381831"/>
                <a:gd name="connsiteY5" fmla="*/ 3657600 h 5890437"/>
                <a:gd name="connsiteX6" fmla="*/ 489582 w 5381831"/>
                <a:gd name="connsiteY6" fmla="*/ 3870251 h 5890437"/>
                <a:gd name="connsiteX7" fmla="*/ 372624 w 5381831"/>
                <a:gd name="connsiteY7" fmla="*/ 4061637 h 5890437"/>
                <a:gd name="connsiteX8" fmla="*/ 564010 w 5381831"/>
                <a:gd name="connsiteY8" fmla="*/ 4316819 h 5890437"/>
                <a:gd name="connsiteX9" fmla="*/ 500215 w 5381831"/>
                <a:gd name="connsiteY9" fmla="*/ 4976037 h 5890437"/>
                <a:gd name="connsiteX10" fmla="*/ 1754857 w 5381831"/>
                <a:gd name="connsiteY10" fmla="*/ 5199321 h 5890437"/>
                <a:gd name="connsiteX11" fmla="*/ 1946243 w 5381831"/>
                <a:gd name="connsiteY11" fmla="*/ 5890437 h 5890437"/>
                <a:gd name="connsiteX12" fmla="*/ 4785136 w 5381831"/>
                <a:gd name="connsiteY12" fmla="*/ 5858540 h 5890437"/>
                <a:gd name="connsiteX13" fmla="*/ 4891462 w 5381831"/>
                <a:gd name="connsiteY13" fmla="*/ 3519377 h 5890437"/>
                <a:gd name="connsiteX14" fmla="*/ 3030764 w 5381831"/>
                <a:gd name="connsiteY14" fmla="*/ 0 h 5890437"/>
                <a:gd name="connsiteX0" fmla="*/ 3030764 w 5381831"/>
                <a:gd name="connsiteY0" fmla="*/ 0 h 5890437"/>
                <a:gd name="connsiteX1" fmla="*/ 890166 w 5381831"/>
                <a:gd name="connsiteY1" fmla="*/ 1098883 h 5890437"/>
                <a:gd name="connsiteX2" fmla="*/ 607506 w 5381831"/>
                <a:gd name="connsiteY2" fmla="*/ 2172770 h 5890437"/>
                <a:gd name="connsiteX3" fmla="*/ 485 w 5381831"/>
                <a:gd name="connsiteY3" fmla="*/ 3051544 h 5890437"/>
                <a:gd name="connsiteX4" fmla="*/ 510848 w 5381831"/>
                <a:gd name="connsiteY4" fmla="*/ 3327991 h 5890437"/>
                <a:gd name="connsiteX5" fmla="*/ 298196 w 5381831"/>
                <a:gd name="connsiteY5" fmla="*/ 3657600 h 5890437"/>
                <a:gd name="connsiteX6" fmla="*/ 489582 w 5381831"/>
                <a:gd name="connsiteY6" fmla="*/ 3870251 h 5890437"/>
                <a:gd name="connsiteX7" fmla="*/ 372624 w 5381831"/>
                <a:gd name="connsiteY7" fmla="*/ 4061637 h 5890437"/>
                <a:gd name="connsiteX8" fmla="*/ 564010 w 5381831"/>
                <a:gd name="connsiteY8" fmla="*/ 4316819 h 5890437"/>
                <a:gd name="connsiteX9" fmla="*/ 500215 w 5381831"/>
                <a:gd name="connsiteY9" fmla="*/ 4976037 h 5890437"/>
                <a:gd name="connsiteX10" fmla="*/ 1754857 w 5381831"/>
                <a:gd name="connsiteY10" fmla="*/ 5199321 h 5890437"/>
                <a:gd name="connsiteX11" fmla="*/ 1946243 w 5381831"/>
                <a:gd name="connsiteY11" fmla="*/ 5890437 h 5890437"/>
                <a:gd name="connsiteX12" fmla="*/ 4785136 w 5381831"/>
                <a:gd name="connsiteY12" fmla="*/ 5858540 h 5890437"/>
                <a:gd name="connsiteX13" fmla="*/ 4891462 w 5381831"/>
                <a:gd name="connsiteY13" fmla="*/ 3519377 h 5890437"/>
                <a:gd name="connsiteX14" fmla="*/ 3030764 w 5381831"/>
                <a:gd name="connsiteY14" fmla="*/ 0 h 5890437"/>
                <a:gd name="connsiteX0" fmla="*/ 3030839 w 5381906"/>
                <a:gd name="connsiteY0" fmla="*/ 0 h 5890437"/>
                <a:gd name="connsiteX1" fmla="*/ 890241 w 5381906"/>
                <a:gd name="connsiteY1" fmla="*/ 1098883 h 5890437"/>
                <a:gd name="connsiteX2" fmla="*/ 607581 w 5381906"/>
                <a:gd name="connsiteY2" fmla="*/ 2172770 h 5890437"/>
                <a:gd name="connsiteX3" fmla="*/ 560 w 5381906"/>
                <a:gd name="connsiteY3" fmla="*/ 3051544 h 5890437"/>
                <a:gd name="connsiteX4" fmla="*/ 510923 w 5381906"/>
                <a:gd name="connsiteY4" fmla="*/ 3327991 h 5890437"/>
                <a:gd name="connsiteX5" fmla="*/ 298271 w 5381906"/>
                <a:gd name="connsiteY5" fmla="*/ 3657600 h 5890437"/>
                <a:gd name="connsiteX6" fmla="*/ 489657 w 5381906"/>
                <a:gd name="connsiteY6" fmla="*/ 3870251 h 5890437"/>
                <a:gd name="connsiteX7" fmla="*/ 372699 w 5381906"/>
                <a:gd name="connsiteY7" fmla="*/ 4061637 h 5890437"/>
                <a:gd name="connsiteX8" fmla="*/ 564085 w 5381906"/>
                <a:gd name="connsiteY8" fmla="*/ 4316819 h 5890437"/>
                <a:gd name="connsiteX9" fmla="*/ 500290 w 5381906"/>
                <a:gd name="connsiteY9" fmla="*/ 4976037 h 5890437"/>
                <a:gd name="connsiteX10" fmla="*/ 1754932 w 5381906"/>
                <a:gd name="connsiteY10" fmla="*/ 5199321 h 5890437"/>
                <a:gd name="connsiteX11" fmla="*/ 1946318 w 5381906"/>
                <a:gd name="connsiteY11" fmla="*/ 5890437 h 5890437"/>
                <a:gd name="connsiteX12" fmla="*/ 4785211 w 5381906"/>
                <a:gd name="connsiteY12" fmla="*/ 5858540 h 5890437"/>
                <a:gd name="connsiteX13" fmla="*/ 4891537 w 5381906"/>
                <a:gd name="connsiteY13" fmla="*/ 3519377 h 5890437"/>
                <a:gd name="connsiteX14" fmla="*/ 3030839 w 5381906"/>
                <a:gd name="connsiteY14" fmla="*/ 0 h 5890437"/>
                <a:gd name="connsiteX0" fmla="*/ 3030839 w 5381906"/>
                <a:gd name="connsiteY0" fmla="*/ 0 h 5890437"/>
                <a:gd name="connsiteX1" fmla="*/ 890241 w 5381906"/>
                <a:gd name="connsiteY1" fmla="*/ 1098883 h 5890437"/>
                <a:gd name="connsiteX2" fmla="*/ 607581 w 5381906"/>
                <a:gd name="connsiteY2" fmla="*/ 2172770 h 5890437"/>
                <a:gd name="connsiteX3" fmla="*/ 560 w 5381906"/>
                <a:gd name="connsiteY3" fmla="*/ 3051544 h 5890437"/>
                <a:gd name="connsiteX4" fmla="*/ 510923 w 5381906"/>
                <a:gd name="connsiteY4" fmla="*/ 3327991 h 5890437"/>
                <a:gd name="connsiteX5" fmla="*/ 298271 w 5381906"/>
                <a:gd name="connsiteY5" fmla="*/ 3657600 h 5890437"/>
                <a:gd name="connsiteX6" fmla="*/ 489657 w 5381906"/>
                <a:gd name="connsiteY6" fmla="*/ 3870251 h 5890437"/>
                <a:gd name="connsiteX7" fmla="*/ 372699 w 5381906"/>
                <a:gd name="connsiteY7" fmla="*/ 4061637 h 5890437"/>
                <a:gd name="connsiteX8" fmla="*/ 564085 w 5381906"/>
                <a:gd name="connsiteY8" fmla="*/ 4316819 h 5890437"/>
                <a:gd name="connsiteX9" fmla="*/ 500290 w 5381906"/>
                <a:gd name="connsiteY9" fmla="*/ 4976037 h 5890437"/>
                <a:gd name="connsiteX10" fmla="*/ 1754932 w 5381906"/>
                <a:gd name="connsiteY10" fmla="*/ 5199321 h 5890437"/>
                <a:gd name="connsiteX11" fmla="*/ 1946318 w 5381906"/>
                <a:gd name="connsiteY11" fmla="*/ 5890437 h 5890437"/>
                <a:gd name="connsiteX12" fmla="*/ 4785211 w 5381906"/>
                <a:gd name="connsiteY12" fmla="*/ 5858540 h 5890437"/>
                <a:gd name="connsiteX13" fmla="*/ 4891537 w 5381906"/>
                <a:gd name="connsiteY13" fmla="*/ 3519377 h 5890437"/>
                <a:gd name="connsiteX14" fmla="*/ 3030839 w 5381906"/>
                <a:gd name="connsiteY14" fmla="*/ 0 h 5890437"/>
                <a:gd name="connsiteX0" fmla="*/ 3030839 w 5381906"/>
                <a:gd name="connsiteY0" fmla="*/ 0 h 5890437"/>
                <a:gd name="connsiteX1" fmla="*/ 890241 w 5381906"/>
                <a:gd name="connsiteY1" fmla="*/ 1098883 h 5890437"/>
                <a:gd name="connsiteX2" fmla="*/ 607581 w 5381906"/>
                <a:gd name="connsiteY2" fmla="*/ 2172770 h 5890437"/>
                <a:gd name="connsiteX3" fmla="*/ 560 w 5381906"/>
                <a:gd name="connsiteY3" fmla="*/ 3051544 h 5890437"/>
                <a:gd name="connsiteX4" fmla="*/ 510923 w 5381906"/>
                <a:gd name="connsiteY4" fmla="*/ 3327991 h 5890437"/>
                <a:gd name="connsiteX5" fmla="*/ 298271 w 5381906"/>
                <a:gd name="connsiteY5" fmla="*/ 3657600 h 5890437"/>
                <a:gd name="connsiteX6" fmla="*/ 489657 w 5381906"/>
                <a:gd name="connsiteY6" fmla="*/ 3870251 h 5890437"/>
                <a:gd name="connsiteX7" fmla="*/ 372699 w 5381906"/>
                <a:gd name="connsiteY7" fmla="*/ 4061637 h 5890437"/>
                <a:gd name="connsiteX8" fmla="*/ 564085 w 5381906"/>
                <a:gd name="connsiteY8" fmla="*/ 4316819 h 5890437"/>
                <a:gd name="connsiteX9" fmla="*/ 500290 w 5381906"/>
                <a:gd name="connsiteY9" fmla="*/ 4976037 h 5890437"/>
                <a:gd name="connsiteX10" fmla="*/ 1754932 w 5381906"/>
                <a:gd name="connsiteY10" fmla="*/ 5199321 h 5890437"/>
                <a:gd name="connsiteX11" fmla="*/ 1946318 w 5381906"/>
                <a:gd name="connsiteY11" fmla="*/ 5890437 h 5890437"/>
                <a:gd name="connsiteX12" fmla="*/ 4785211 w 5381906"/>
                <a:gd name="connsiteY12" fmla="*/ 5858540 h 5890437"/>
                <a:gd name="connsiteX13" fmla="*/ 4891537 w 5381906"/>
                <a:gd name="connsiteY13" fmla="*/ 3519377 h 5890437"/>
                <a:gd name="connsiteX14" fmla="*/ 3030839 w 5381906"/>
                <a:gd name="connsiteY14" fmla="*/ 0 h 5890437"/>
                <a:gd name="connsiteX0" fmla="*/ 3030839 w 5381906"/>
                <a:gd name="connsiteY0" fmla="*/ 0 h 5890437"/>
                <a:gd name="connsiteX1" fmla="*/ 890241 w 5381906"/>
                <a:gd name="connsiteY1" fmla="*/ 1098883 h 5890437"/>
                <a:gd name="connsiteX2" fmla="*/ 607581 w 5381906"/>
                <a:gd name="connsiteY2" fmla="*/ 2172770 h 5890437"/>
                <a:gd name="connsiteX3" fmla="*/ 560 w 5381906"/>
                <a:gd name="connsiteY3" fmla="*/ 3051544 h 5890437"/>
                <a:gd name="connsiteX4" fmla="*/ 510923 w 5381906"/>
                <a:gd name="connsiteY4" fmla="*/ 3327991 h 5890437"/>
                <a:gd name="connsiteX5" fmla="*/ 339835 w 5381906"/>
                <a:gd name="connsiteY5" fmla="*/ 3734790 h 5890437"/>
                <a:gd name="connsiteX6" fmla="*/ 489657 w 5381906"/>
                <a:gd name="connsiteY6" fmla="*/ 3870251 h 5890437"/>
                <a:gd name="connsiteX7" fmla="*/ 372699 w 5381906"/>
                <a:gd name="connsiteY7" fmla="*/ 4061637 h 5890437"/>
                <a:gd name="connsiteX8" fmla="*/ 564085 w 5381906"/>
                <a:gd name="connsiteY8" fmla="*/ 4316819 h 5890437"/>
                <a:gd name="connsiteX9" fmla="*/ 500290 w 5381906"/>
                <a:gd name="connsiteY9" fmla="*/ 4976037 h 5890437"/>
                <a:gd name="connsiteX10" fmla="*/ 1754932 w 5381906"/>
                <a:gd name="connsiteY10" fmla="*/ 5199321 h 5890437"/>
                <a:gd name="connsiteX11" fmla="*/ 1946318 w 5381906"/>
                <a:gd name="connsiteY11" fmla="*/ 5890437 h 5890437"/>
                <a:gd name="connsiteX12" fmla="*/ 4785211 w 5381906"/>
                <a:gd name="connsiteY12" fmla="*/ 5858540 h 5890437"/>
                <a:gd name="connsiteX13" fmla="*/ 4891537 w 5381906"/>
                <a:gd name="connsiteY13" fmla="*/ 3519377 h 5890437"/>
                <a:gd name="connsiteX14" fmla="*/ 3030839 w 5381906"/>
                <a:gd name="connsiteY14" fmla="*/ 0 h 5890437"/>
                <a:gd name="connsiteX0" fmla="*/ 3030839 w 5381906"/>
                <a:gd name="connsiteY0" fmla="*/ 0 h 5890437"/>
                <a:gd name="connsiteX1" fmla="*/ 890241 w 5381906"/>
                <a:gd name="connsiteY1" fmla="*/ 1098883 h 5890437"/>
                <a:gd name="connsiteX2" fmla="*/ 607581 w 5381906"/>
                <a:gd name="connsiteY2" fmla="*/ 2172770 h 5890437"/>
                <a:gd name="connsiteX3" fmla="*/ 560 w 5381906"/>
                <a:gd name="connsiteY3" fmla="*/ 3051544 h 5890437"/>
                <a:gd name="connsiteX4" fmla="*/ 510923 w 5381906"/>
                <a:gd name="connsiteY4" fmla="*/ 3327991 h 5890437"/>
                <a:gd name="connsiteX5" fmla="*/ 339835 w 5381906"/>
                <a:gd name="connsiteY5" fmla="*/ 3734790 h 5890437"/>
                <a:gd name="connsiteX6" fmla="*/ 489657 w 5381906"/>
                <a:gd name="connsiteY6" fmla="*/ 3870251 h 5890437"/>
                <a:gd name="connsiteX7" fmla="*/ 372699 w 5381906"/>
                <a:gd name="connsiteY7" fmla="*/ 4061637 h 5890437"/>
                <a:gd name="connsiteX8" fmla="*/ 564085 w 5381906"/>
                <a:gd name="connsiteY8" fmla="*/ 4316819 h 5890437"/>
                <a:gd name="connsiteX9" fmla="*/ 500290 w 5381906"/>
                <a:gd name="connsiteY9" fmla="*/ 4976037 h 5890437"/>
                <a:gd name="connsiteX10" fmla="*/ 1754932 w 5381906"/>
                <a:gd name="connsiteY10" fmla="*/ 5199321 h 5890437"/>
                <a:gd name="connsiteX11" fmla="*/ 1946318 w 5381906"/>
                <a:gd name="connsiteY11" fmla="*/ 5890437 h 5890437"/>
                <a:gd name="connsiteX12" fmla="*/ 4785211 w 5381906"/>
                <a:gd name="connsiteY12" fmla="*/ 5858540 h 5890437"/>
                <a:gd name="connsiteX13" fmla="*/ 4891537 w 5381906"/>
                <a:gd name="connsiteY13" fmla="*/ 3519377 h 5890437"/>
                <a:gd name="connsiteX14" fmla="*/ 3030839 w 5381906"/>
                <a:gd name="connsiteY14" fmla="*/ 0 h 5890437"/>
                <a:gd name="connsiteX0" fmla="*/ 3030839 w 5381906"/>
                <a:gd name="connsiteY0" fmla="*/ 0 h 5890437"/>
                <a:gd name="connsiteX1" fmla="*/ 890241 w 5381906"/>
                <a:gd name="connsiteY1" fmla="*/ 1098883 h 5890437"/>
                <a:gd name="connsiteX2" fmla="*/ 607581 w 5381906"/>
                <a:gd name="connsiteY2" fmla="*/ 2172770 h 5890437"/>
                <a:gd name="connsiteX3" fmla="*/ 560 w 5381906"/>
                <a:gd name="connsiteY3" fmla="*/ 3051544 h 5890437"/>
                <a:gd name="connsiteX4" fmla="*/ 510923 w 5381906"/>
                <a:gd name="connsiteY4" fmla="*/ 3327991 h 5890437"/>
                <a:gd name="connsiteX5" fmla="*/ 339835 w 5381906"/>
                <a:gd name="connsiteY5" fmla="*/ 3734790 h 5890437"/>
                <a:gd name="connsiteX6" fmla="*/ 531221 w 5381906"/>
                <a:gd name="connsiteY6" fmla="*/ 3870251 h 5890437"/>
                <a:gd name="connsiteX7" fmla="*/ 372699 w 5381906"/>
                <a:gd name="connsiteY7" fmla="*/ 4061637 h 5890437"/>
                <a:gd name="connsiteX8" fmla="*/ 564085 w 5381906"/>
                <a:gd name="connsiteY8" fmla="*/ 4316819 h 5890437"/>
                <a:gd name="connsiteX9" fmla="*/ 500290 w 5381906"/>
                <a:gd name="connsiteY9" fmla="*/ 4976037 h 5890437"/>
                <a:gd name="connsiteX10" fmla="*/ 1754932 w 5381906"/>
                <a:gd name="connsiteY10" fmla="*/ 5199321 h 5890437"/>
                <a:gd name="connsiteX11" fmla="*/ 1946318 w 5381906"/>
                <a:gd name="connsiteY11" fmla="*/ 5890437 h 5890437"/>
                <a:gd name="connsiteX12" fmla="*/ 4785211 w 5381906"/>
                <a:gd name="connsiteY12" fmla="*/ 5858540 h 5890437"/>
                <a:gd name="connsiteX13" fmla="*/ 4891537 w 5381906"/>
                <a:gd name="connsiteY13" fmla="*/ 3519377 h 5890437"/>
                <a:gd name="connsiteX14" fmla="*/ 3030839 w 5381906"/>
                <a:gd name="connsiteY14" fmla="*/ 0 h 5890437"/>
                <a:gd name="connsiteX0" fmla="*/ 3030839 w 5381906"/>
                <a:gd name="connsiteY0" fmla="*/ 0 h 5890437"/>
                <a:gd name="connsiteX1" fmla="*/ 890241 w 5381906"/>
                <a:gd name="connsiteY1" fmla="*/ 1098883 h 5890437"/>
                <a:gd name="connsiteX2" fmla="*/ 607581 w 5381906"/>
                <a:gd name="connsiteY2" fmla="*/ 2172770 h 5890437"/>
                <a:gd name="connsiteX3" fmla="*/ 560 w 5381906"/>
                <a:gd name="connsiteY3" fmla="*/ 3051544 h 5890437"/>
                <a:gd name="connsiteX4" fmla="*/ 510923 w 5381906"/>
                <a:gd name="connsiteY4" fmla="*/ 3327991 h 5890437"/>
                <a:gd name="connsiteX5" fmla="*/ 339835 w 5381906"/>
                <a:gd name="connsiteY5" fmla="*/ 3734790 h 5890437"/>
                <a:gd name="connsiteX6" fmla="*/ 531221 w 5381906"/>
                <a:gd name="connsiteY6" fmla="*/ 3870251 h 5890437"/>
                <a:gd name="connsiteX7" fmla="*/ 372699 w 5381906"/>
                <a:gd name="connsiteY7" fmla="*/ 4061637 h 5890437"/>
                <a:gd name="connsiteX8" fmla="*/ 564085 w 5381906"/>
                <a:gd name="connsiteY8" fmla="*/ 4316819 h 5890437"/>
                <a:gd name="connsiteX9" fmla="*/ 500290 w 5381906"/>
                <a:gd name="connsiteY9" fmla="*/ 4976037 h 5890437"/>
                <a:gd name="connsiteX10" fmla="*/ 1754932 w 5381906"/>
                <a:gd name="connsiteY10" fmla="*/ 5199321 h 5890437"/>
                <a:gd name="connsiteX11" fmla="*/ 1946318 w 5381906"/>
                <a:gd name="connsiteY11" fmla="*/ 5890437 h 5890437"/>
                <a:gd name="connsiteX12" fmla="*/ 4785211 w 5381906"/>
                <a:gd name="connsiteY12" fmla="*/ 5858540 h 5890437"/>
                <a:gd name="connsiteX13" fmla="*/ 4891537 w 5381906"/>
                <a:gd name="connsiteY13" fmla="*/ 3519377 h 5890437"/>
                <a:gd name="connsiteX14" fmla="*/ 3030839 w 5381906"/>
                <a:gd name="connsiteY14" fmla="*/ 0 h 5890437"/>
                <a:gd name="connsiteX0" fmla="*/ 3030839 w 5381906"/>
                <a:gd name="connsiteY0" fmla="*/ 0 h 5890437"/>
                <a:gd name="connsiteX1" fmla="*/ 890241 w 5381906"/>
                <a:gd name="connsiteY1" fmla="*/ 1098883 h 5890437"/>
                <a:gd name="connsiteX2" fmla="*/ 607581 w 5381906"/>
                <a:gd name="connsiteY2" fmla="*/ 2172770 h 5890437"/>
                <a:gd name="connsiteX3" fmla="*/ 560 w 5381906"/>
                <a:gd name="connsiteY3" fmla="*/ 3051544 h 5890437"/>
                <a:gd name="connsiteX4" fmla="*/ 510923 w 5381906"/>
                <a:gd name="connsiteY4" fmla="*/ 3327991 h 5890437"/>
                <a:gd name="connsiteX5" fmla="*/ 339835 w 5381906"/>
                <a:gd name="connsiteY5" fmla="*/ 3734790 h 5890437"/>
                <a:gd name="connsiteX6" fmla="*/ 531221 w 5381906"/>
                <a:gd name="connsiteY6" fmla="*/ 3870251 h 5890437"/>
                <a:gd name="connsiteX7" fmla="*/ 372699 w 5381906"/>
                <a:gd name="connsiteY7" fmla="*/ 4061637 h 5890437"/>
                <a:gd name="connsiteX8" fmla="*/ 564085 w 5381906"/>
                <a:gd name="connsiteY8" fmla="*/ 4316819 h 5890437"/>
                <a:gd name="connsiteX9" fmla="*/ 500290 w 5381906"/>
                <a:gd name="connsiteY9" fmla="*/ 4976037 h 5890437"/>
                <a:gd name="connsiteX10" fmla="*/ 1754932 w 5381906"/>
                <a:gd name="connsiteY10" fmla="*/ 5199321 h 5890437"/>
                <a:gd name="connsiteX11" fmla="*/ 1946318 w 5381906"/>
                <a:gd name="connsiteY11" fmla="*/ 5890437 h 5890437"/>
                <a:gd name="connsiteX12" fmla="*/ 4785211 w 5381906"/>
                <a:gd name="connsiteY12" fmla="*/ 5858540 h 5890437"/>
                <a:gd name="connsiteX13" fmla="*/ 4891537 w 5381906"/>
                <a:gd name="connsiteY13" fmla="*/ 3519377 h 5890437"/>
                <a:gd name="connsiteX14" fmla="*/ 3030839 w 5381906"/>
                <a:gd name="connsiteY14" fmla="*/ 0 h 5890437"/>
                <a:gd name="connsiteX0" fmla="*/ 3030839 w 5381906"/>
                <a:gd name="connsiteY0" fmla="*/ 0 h 5890437"/>
                <a:gd name="connsiteX1" fmla="*/ 890241 w 5381906"/>
                <a:gd name="connsiteY1" fmla="*/ 1098883 h 5890437"/>
                <a:gd name="connsiteX2" fmla="*/ 607581 w 5381906"/>
                <a:gd name="connsiteY2" fmla="*/ 2172770 h 5890437"/>
                <a:gd name="connsiteX3" fmla="*/ 560 w 5381906"/>
                <a:gd name="connsiteY3" fmla="*/ 3051544 h 5890437"/>
                <a:gd name="connsiteX4" fmla="*/ 510923 w 5381906"/>
                <a:gd name="connsiteY4" fmla="*/ 3327991 h 5890437"/>
                <a:gd name="connsiteX5" fmla="*/ 339835 w 5381906"/>
                <a:gd name="connsiteY5" fmla="*/ 3734790 h 5890437"/>
                <a:gd name="connsiteX6" fmla="*/ 531221 w 5381906"/>
                <a:gd name="connsiteY6" fmla="*/ 3870251 h 5890437"/>
                <a:gd name="connsiteX7" fmla="*/ 372699 w 5381906"/>
                <a:gd name="connsiteY7" fmla="*/ 4061637 h 5890437"/>
                <a:gd name="connsiteX8" fmla="*/ 564085 w 5381906"/>
                <a:gd name="connsiteY8" fmla="*/ 4316819 h 5890437"/>
                <a:gd name="connsiteX9" fmla="*/ 500290 w 5381906"/>
                <a:gd name="connsiteY9" fmla="*/ 4976037 h 5890437"/>
                <a:gd name="connsiteX10" fmla="*/ 1754932 w 5381906"/>
                <a:gd name="connsiteY10" fmla="*/ 5199321 h 5890437"/>
                <a:gd name="connsiteX11" fmla="*/ 1946318 w 5381906"/>
                <a:gd name="connsiteY11" fmla="*/ 5890437 h 5890437"/>
                <a:gd name="connsiteX12" fmla="*/ 4785211 w 5381906"/>
                <a:gd name="connsiteY12" fmla="*/ 5858540 h 5890437"/>
                <a:gd name="connsiteX13" fmla="*/ 4891537 w 5381906"/>
                <a:gd name="connsiteY13" fmla="*/ 3519377 h 5890437"/>
                <a:gd name="connsiteX14" fmla="*/ 3030839 w 5381906"/>
                <a:gd name="connsiteY14" fmla="*/ 0 h 5890437"/>
                <a:gd name="connsiteX0" fmla="*/ 3030839 w 5381906"/>
                <a:gd name="connsiteY0" fmla="*/ 0 h 5890437"/>
                <a:gd name="connsiteX1" fmla="*/ 890241 w 5381906"/>
                <a:gd name="connsiteY1" fmla="*/ 1098883 h 5890437"/>
                <a:gd name="connsiteX2" fmla="*/ 607581 w 5381906"/>
                <a:gd name="connsiteY2" fmla="*/ 2172770 h 5890437"/>
                <a:gd name="connsiteX3" fmla="*/ 560 w 5381906"/>
                <a:gd name="connsiteY3" fmla="*/ 3051544 h 5890437"/>
                <a:gd name="connsiteX4" fmla="*/ 510923 w 5381906"/>
                <a:gd name="connsiteY4" fmla="*/ 3327991 h 5890437"/>
                <a:gd name="connsiteX5" fmla="*/ 339835 w 5381906"/>
                <a:gd name="connsiteY5" fmla="*/ 3734790 h 5890437"/>
                <a:gd name="connsiteX6" fmla="*/ 531221 w 5381906"/>
                <a:gd name="connsiteY6" fmla="*/ 3870251 h 5890437"/>
                <a:gd name="connsiteX7" fmla="*/ 372699 w 5381906"/>
                <a:gd name="connsiteY7" fmla="*/ 4061637 h 5890437"/>
                <a:gd name="connsiteX8" fmla="*/ 564085 w 5381906"/>
                <a:gd name="connsiteY8" fmla="*/ 4316819 h 5890437"/>
                <a:gd name="connsiteX9" fmla="*/ 500290 w 5381906"/>
                <a:gd name="connsiteY9" fmla="*/ 4976037 h 5890437"/>
                <a:gd name="connsiteX10" fmla="*/ 1754932 w 5381906"/>
                <a:gd name="connsiteY10" fmla="*/ 5199321 h 5890437"/>
                <a:gd name="connsiteX11" fmla="*/ 1946318 w 5381906"/>
                <a:gd name="connsiteY11" fmla="*/ 5890437 h 5890437"/>
                <a:gd name="connsiteX12" fmla="*/ 4785211 w 5381906"/>
                <a:gd name="connsiteY12" fmla="*/ 5858540 h 5890437"/>
                <a:gd name="connsiteX13" fmla="*/ 4891537 w 5381906"/>
                <a:gd name="connsiteY13" fmla="*/ 3519377 h 5890437"/>
                <a:gd name="connsiteX14" fmla="*/ 3030839 w 5381906"/>
                <a:gd name="connsiteY14" fmla="*/ 0 h 5890437"/>
                <a:gd name="connsiteX0" fmla="*/ 3030839 w 5381906"/>
                <a:gd name="connsiteY0" fmla="*/ 0 h 5890437"/>
                <a:gd name="connsiteX1" fmla="*/ 890241 w 5381906"/>
                <a:gd name="connsiteY1" fmla="*/ 1098883 h 5890437"/>
                <a:gd name="connsiteX2" fmla="*/ 607581 w 5381906"/>
                <a:gd name="connsiteY2" fmla="*/ 2172770 h 5890437"/>
                <a:gd name="connsiteX3" fmla="*/ 560 w 5381906"/>
                <a:gd name="connsiteY3" fmla="*/ 3051544 h 5890437"/>
                <a:gd name="connsiteX4" fmla="*/ 510923 w 5381906"/>
                <a:gd name="connsiteY4" fmla="*/ 3327991 h 5890437"/>
                <a:gd name="connsiteX5" fmla="*/ 339835 w 5381906"/>
                <a:gd name="connsiteY5" fmla="*/ 3734790 h 5890437"/>
                <a:gd name="connsiteX6" fmla="*/ 531221 w 5381906"/>
                <a:gd name="connsiteY6" fmla="*/ 3870251 h 5890437"/>
                <a:gd name="connsiteX7" fmla="*/ 372699 w 5381906"/>
                <a:gd name="connsiteY7" fmla="*/ 4061637 h 5890437"/>
                <a:gd name="connsiteX8" fmla="*/ 564085 w 5381906"/>
                <a:gd name="connsiteY8" fmla="*/ 4316819 h 5890437"/>
                <a:gd name="connsiteX9" fmla="*/ 500290 w 5381906"/>
                <a:gd name="connsiteY9" fmla="*/ 4976037 h 5890437"/>
                <a:gd name="connsiteX10" fmla="*/ 1754932 w 5381906"/>
                <a:gd name="connsiteY10" fmla="*/ 5199321 h 5890437"/>
                <a:gd name="connsiteX11" fmla="*/ 1946318 w 5381906"/>
                <a:gd name="connsiteY11" fmla="*/ 5890437 h 5890437"/>
                <a:gd name="connsiteX12" fmla="*/ 4785211 w 5381906"/>
                <a:gd name="connsiteY12" fmla="*/ 5858540 h 5890437"/>
                <a:gd name="connsiteX13" fmla="*/ 4891537 w 5381906"/>
                <a:gd name="connsiteY13" fmla="*/ 3519377 h 5890437"/>
                <a:gd name="connsiteX14" fmla="*/ 3030839 w 5381906"/>
                <a:gd name="connsiteY14" fmla="*/ 0 h 5890437"/>
                <a:gd name="connsiteX0" fmla="*/ 3030839 w 5381906"/>
                <a:gd name="connsiteY0" fmla="*/ 0 h 5890437"/>
                <a:gd name="connsiteX1" fmla="*/ 890241 w 5381906"/>
                <a:gd name="connsiteY1" fmla="*/ 1098883 h 5890437"/>
                <a:gd name="connsiteX2" fmla="*/ 607581 w 5381906"/>
                <a:gd name="connsiteY2" fmla="*/ 2172770 h 5890437"/>
                <a:gd name="connsiteX3" fmla="*/ 560 w 5381906"/>
                <a:gd name="connsiteY3" fmla="*/ 3051544 h 5890437"/>
                <a:gd name="connsiteX4" fmla="*/ 510923 w 5381906"/>
                <a:gd name="connsiteY4" fmla="*/ 3327991 h 5890437"/>
                <a:gd name="connsiteX5" fmla="*/ 339835 w 5381906"/>
                <a:gd name="connsiteY5" fmla="*/ 3734790 h 5890437"/>
                <a:gd name="connsiteX6" fmla="*/ 531221 w 5381906"/>
                <a:gd name="connsiteY6" fmla="*/ 3870251 h 5890437"/>
                <a:gd name="connsiteX7" fmla="*/ 372699 w 5381906"/>
                <a:gd name="connsiteY7" fmla="*/ 4061637 h 5890437"/>
                <a:gd name="connsiteX8" fmla="*/ 564085 w 5381906"/>
                <a:gd name="connsiteY8" fmla="*/ 4316819 h 5890437"/>
                <a:gd name="connsiteX9" fmla="*/ 500290 w 5381906"/>
                <a:gd name="connsiteY9" fmla="*/ 4976037 h 5890437"/>
                <a:gd name="connsiteX10" fmla="*/ 1754932 w 5381906"/>
                <a:gd name="connsiteY10" fmla="*/ 5199321 h 5890437"/>
                <a:gd name="connsiteX11" fmla="*/ 1946318 w 5381906"/>
                <a:gd name="connsiteY11" fmla="*/ 5890437 h 5890437"/>
                <a:gd name="connsiteX12" fmla="*/ 4785211 w 5381906"/>
                <a:gd name="connsiteY12" fmla="*/ 5858540 h 5890437"/>
                <a:gd name="connsiteX13" fmla="*/ 4891537 w 5381906"/>
                <a:gd name="connsiteY13" fmla="*/ 3519377 h 5890437"/>
                <a:gd name="connsiteX14" fmla="*/ 3030839 w 5381906"/>
                <a:gd name="connsiteY14" fmla="*/ 0 h 5890437"/>
                <a:gd name="connsiteX0" fmla="*/ 3030839 w 5381906"/>
                <a:gd name="connsiteY0" fmla="*/ 0 h 5890437"/>
                <a:gd name="connsiteX1" fmla="*/ 890241 w 5381906"/>
                <a:gd name="connsiteY1" fmla="*/ 1098883 h 5890437"/>
                <a:gd name="connsiteX2" fmla="*/ 607581 w 5381906"/>
                <a:gd name="connsiteY2" fmla="*/ 2172770 h 5890437"/>
                <a:gd name="connsiteX3" fmla="*/ 560 w 5381906"/>
                <a:gd name="connsiteY3" fmla="*/ 3051544 h 5890437"/>
                <a:gd name="connsiteX4" fmla="*/ 510923 w 5381906"/>
                <a:gd name="connsiteY4" fmla="*/ 3327991 h 5890437"/>
                <a:gd name="connsiteX5" fmla="*/ 339835 w 5381906"/>
                <a:gd name="connsiteY5" fmla="*/ 3734790 h 5890437"/>
                <a:gd name="connsiteX6" fmla="*/ 531221 w 5381906"/>
                <a:gd name="connsiteY6" fmla="*/ 3870251 h 5890437"/>
                <a:gd name="connsiteX7" fmla="*/ 372699 w 5381906"/>
                <a:gd name="connsiteY7" fmla="*/ 4061637 h 5890437"/>
                <a:gd name="connsiteX8" fmla="*/ 564085 w 5381906"/>
                <a:gd name="connsiteY8" fmla="*/ 4316819 h 5890437"/>
                <a:gd name="connsiteX9" fmla="*/ 500290 w 5381906"/>
                <a:gd name="connsiteY9" fmla="*/ 4976037 h 5890437"/>
                <a:gd name="connsiteX10" fmla="*/ 1754932 w 5381906"/>
                <a:gd name="connsiteY10" fmla="*/ 5199321 h 5890437"/>
                <a:gd name="connsiteX11" fmla="*/ 1946318 w 5381906"/>
                <a:gd name="connsiteY11" fmla="*/ 5890437 h 5890437"/>
                <a:gd name="connsiteX12" fmla="*/ 4785211 w 5381906"/>
                <a:gd name="connsiteY12" fmla="*/ 5858540 h 5890437"/>
                <a:gd name="connsiteX13" fmla="*/ 4891537 w 5381906"/>
                <a:gd name="connsiteY13" fmla="*/ 3519377 h 5890437"/>
                <a:gd name="connsiteX14" fmla="*/ 3030839 w 5381906"/>
                <a:gd name="connsiteY14" fmla="*/ 0 h 5890437"/>
                <a:gd name="connsiteX0" fmla="*/ 3030839 w 5381906"/>
                <a:gd name="connsiteY0" fmla="*/ 0 h 5890437"/>
                <a:gd name="connsiteX1" fmla="*/ 890241 w 5381906"/>
                <a:gd name="connsiteY1" fmla="*/ 1098883 h 5890437"/>
                <a:gd name="connsiteX2" fmla="*/ 607581 w 5381906"/>
                <a:gd name="connsiteY2" fmla="*/ 2172770 h 5890437"/>
                <a:gd name="connsiteX3" fmla="*/ 560 w 5381906"/>
                <a:gd name="connsiteY3" fmla="*/ 3051544 h 5890437"/>
                <a:gd name="connsiteX4" fmla="*/ 510923 w 5381906"/>
                <a:gd name="connsiteY4" fmla="*/ 3327991 h 5890437"/>
                <a:gd name="connsiteX5" fmla="*/ 339835 w 5381906"/>
                <a:gd name="connsiteY5" fmla="*/ 3734790 h 5890437"/>
                <a:gd name="connsiteX6" fmla="*/ 531221 w 5381906"/>
                <a:gd name="connsiteY6" fmla="*/ 3870251 h 5890437"/>
                <a:gd name="connsiteX7" fmla="*/ 372699 w 5381906"/>
                <a:gd name="connsiteY7" fmla="*/ 4061637 h 5890437"/>
                <a:gd name="connsiteX8" fmla="*/ 564085 w 5381906"/>
                <a:gd name="connsiteY8" fmla="*/ 4316819 h 5890437"/>
                <a:gd name="connsiteX9" fmla="*/ 500290 w 5381906"/>
                <a:gd name="connsiteY9" fmla="*/ 4976037 h 5890437"/>
                <a:gd name="connsiteX10" fmla="*/ 1754932 w 5381906"/>
                <a:gd name="connsiteY10" fmla="*/ 5039004 h 5890437"/>
                <a:gd name="connsiteX11" fmla="*/ 1946318 w 5381906"/>
                <a:gd name="connsiteY11" fmla="*/ 5890437 h 5890437"/>
                <a:gd name="connsiteX12" fmla="*/ 4785211 w 5381906"/>
                <a:gd name="connsiteY12" fmla="*/ 5858540 h 5890437"/>
                <a:gd name="connsiteX13" fmla="*/ 4891537 w 5381906"/>
                <a:gd name="connsiteY13" fmla="*/ 3519377 h 5890437"/>
                <a:gd name="connsiteX14" fmla="*/ 3030839 w 5381906"/>
                <a:gd name="connsiteY14" fmla="*/ 0 h 5890437"/>
                <a:gd name="connsiteX0" fmla="*/ 3030839 w 5381906"/>
                <a:gd name="connsiteY0" fmla="*/ 0 h 5890437"/>
                <a:gd name="connsiteX1" fmla="*/ 890241 w 5381906"/>
                <a:gd name="connsiteY1" fmla="*/ 1098883 h 5890437"/>
                <a:gd name="connsiteX2" fmla="*/ 607581 w 5381906"/>
                <a:gd name="connsiteY2" fmla="*/ 2172770 h 5890437"/>
                <a:gd name="connsiteX3" fmla="*/ 560 w 5381906"/>
                <a:gd name="connsiteY3" fmla="*/ 3051544 h 5890437"/>
                <a:gd name="connsiteX4" fmla="*/ 510923 w 5381906"/>
                <a:gd name="connsiteY4" fmla="*/ 3327991 h 5890437"/>
                <a:gd name="connsiteX5" fmla="*/ 339835 w 5381906"/>
                <a:gd name="connsiteY5" fmla="*/ 3734790 h 5890437"/>
                <a:gd name="connsiteX6" fmla="*/ 531221 w 5381906"/>
                <a:gd name="connsiteY6" fmla="*/ 3870251 h 5890437"/>
                <a:gd name="connsiteX7" fmla="*/ 372699 w 5381906"/>
                <a:gd name="connsiteY7" fmla="*/ 4061637 h 5890437"/>
                <a:gd name="connsiteX8" fmla="*/ 564085 w 5381906"/>
                <a:gd name="connsiteY8" fmla="*/ 4316819 h 5890437"/>
                <a:gd name="connsiteX9" fmla="*/ 500290 w 5381906"/>
                <a:gd name="connsiteY9" fmla="*/ 4976037 h 5890437"/>
                <a:gd name="connsiteX10" fmla="*/ 1754932 w 5381906"/>
                <a:gd name="connsiteY10" fmla="*/ 5039004 h 5890437"/>
                <a:gd name="connsiteX11" fmla="*/ 1946318 w 5381906"/>
                <a:gd name="connsiteY11" fmla="*/ 5890437 h 5890437"/>
                <a:gd name="connsiteX12" fmla="*/ 4785211 w 5381906"/>
                <a:gd name="connsiteY12" fmla="*/ 5858540 h 5890437"/>
                <a:gd name="connsiteX13" fmla="*/ 4891537 w 5381906"/>
                <a:gd name="connsiteY13" fmla="*/ 3519377 h 5890437"/>
                <a:gd name="connsiteX14" fmla="*/ 3030839 w 5381906"/>
                <a:gd name="connsiteY14" fmla="*/ 0 h 5890437"/>
                <a:gd name="connsiteX0" fmla="*/ 3030839 w 5381906"/>
                <a:gd name="connsiteY0" fmla="*/ 0 h 5890437"/>
                <a:gd name="connsiteX1" fmla="*/ 890241 w 5381906"/>
                <a:gd name="connsiteY1" fmla="*/ 1098883 h 5890437"/>
                <a:gd name="connsiteX2" fmla="*/ 607581 w 5381906"/>
                <a:gd name="connsiteY2" fmla="*/ 2172770 h 5890437"/>
                <a:gd name="connsiteX3" fmla="*/ 560 w 5381906"/>
                <a:gd name="connsiteY3" fmla="*/ 3051544 h 5890437"/>
                <a:gd name="connsiteX4" fmla="*/ 510923 w 5381906"/>
                <a:gd name="connsiteY4" fmla="*/ 3327991 h 5890437"/>
                <a:gd name="connsiteX5" fmla="*/ 339835 w 5381906"/>
                <a:gd name="connsiteY5" fmla="*/ 3734790 h 5890437"/>
                <a:gd name="connsiteX6" fmla="*/ 531221 w 5381906"/>
                <a:gd name="connsiteY6" fmla="*/ 3870251 h 5890437"/>
                <a:gd name="connsiteX7" fmla="*/ 372699 w 5381906"/>
                <a:gd name="connsiteY7" fmla="*/ 4061637 h 5890437"/>
                <a:gd name="connsiteX8" fmla="*/ 564085 w 5381906"/>
                <a:gd name="connsiteY8" fmla="*/ 4316819 h 5890437"/>
                <a:gd name="connsiteX9" fmla="*/ 500290 w 5381906"/>
                <a:gd name="connsiteY9" fmla="*/ 4976037 h 5890437"/>
                <a:gd name="connsiteX10" fmla="*/ 1754932 w 5381906"/>
                <a:gd name="connsiteY10" fmla="*/ 5039004 h 5890437"/>
                <a:gd name="connsiteX11" fmla="*/ 1946318 w 5381906"/>
                <a:gd name="connsiteY11" fmla="*/ 5890437 h 5890437"/>
                <a:gd name="connsiteX12" fmla="*/ 4785211 w 5381906"/>
                <a:gd name="connsiteY12" fmla="*/ 5858540 h 5890437"/>
                <a:gd name="connsiteX13" fmla="*/ 4891537 w 5381906"/>
                <a:gd name="connsiteY13" fmla="*/ 3519377 h 5890437"/>
                <a:gd name="connsiteX14" fmla="*/ 3030839 w 5381906"/>
                <a:gd name="connsiteY14" fmla="*/ 0 h 5890437"/>
                <a:gd name="connsiteX0" fmla="*/ 3030839 w 5381906"/>
                <a:gd name="connsiteY0" fmla="*/ 0 h 5890437"/>
                <a:gd name="connsiteX1" fmla="*/ 890241 w 5381906"/>
                <a:gd name="connsiteY1" fmla="*/ 1098883 h 5890437"/>
                <a:gd name="connsiteX2" fmla="*/ 607581 w 5381906"/>
                <a:gd name="connsiteY2" fmla="*/ 2172770 h 5890437"/>
                <a:gd name="connsiteX3" fmla="*/ 560 w 5381906"/>
                <a:gd name="connsiteY3" fmla="*/ 3051544 h 5890437"/>
                <a:gd name="connsiteX4" fmla="*/ 510923 w 5381906"/>
                <a:gd name="connsiteY4" fmla="*/ 3327991 h 5890437"/>
                <a:gd name="connsiteX5" fmla="*/ 339835 w 5381906"/>
                <a:gd name="connsiteY5" fmla="*/ 3734790 h 5890437"/>
                <a:gd name="connsiteX6" fmla="*/ 531221 w 5381906"/>
                <a:gd name="connsiteY6" fmla="*/ 3870251 h 5890437"/>
                <a:gd name="connsiteX7" fmla="*/ 372699 w 5381906"/>
                <a:gd name="connsiteY7" fmla="*/ 4061637 h 5890437"/>
                <a:gd name="connsiteX8" fmla="*/ 564085 w 5381906"/>
                <a:gd name="connsiteY8" fmla="*/ 4316819 h 5890437"/>
                <a:gd name="connsiteX9" fmla="*/ 500290 w 5381906"/>
                <a:gd name="connsiteY9" fmla="*/ 4976037 h 5890437"/>
                <a:gd name="connsiteX10" fmla="*/ 1754932 w 5381906"/>
                <a:gd name="connsiteY10" fmla="*/ 5039004 h 5890437"/>
                <a:gd name="connsiteX11" fmla="*/ 1946318 w 5381906"/>
                <a:gd name="connsiteY11" fmla="*/ 5890437 h 5890437"/>
                <a:gd name="connsiteX12" fmla="*/ 4785211 w 5381906"/>
                <a:gd name="connsiteY12" fmla="*/ 5858540 h 5890437"/>
                <a:gd name="connsiteX13" fmla="*/ 4891537 w 5381906"/>
                <a:gd name="connsiteY13" fmla="*/ 3519377 h 5890437"/>
                <a:gd name="connsiteX14" fmla="*/ 3030839 w 5381906"/>
                <a:gd name="connsiteY14" fmla="*/ 0 h 5890437"/>
                <a:gd name="connsiteX0" fmla="*/ 3030839 w 5381906"/>
                <a:gd name="connsiteY0" fmla="*/ 0 h 5890437"/>
                <a:gd name="connsiteX1" fmla="*/ 890241 w 5381906"/>
                <a:gd name="connsiteY1" fmla="*/ 1098883 h 5890437"/>
                <a:gd name="connsiteX2" fmla="*/ 607581 w 5381906"/>
                <a:gd name="connsiteY2" fmla="*/ 2172770 h 5890437"/>
                <a:gd name="connsiteX3" fmla="*/ 560 w 5381906"/>
                <a:gd name="connsiteY3" fmla="*/ 3051544 h 5890437"/>
                <a:gd name="connsiteX4" fmla="*/ 510923 w 5381906"/>
                <a:gd name="connsiteY4" fmla="*/ 3327991 h 5890437"/>
                <a:gd name="connsiteX5" fmla="*/ 339835 w 5381906"/>
                <a:gd name="connsiteY5" fmla="*/ 3734790 h 5890437"/>
                <a:gd name="connsiteX6" fmla="*/ 531221 w 5381906"/>
                <a:gd name="connsiteY6" fmla="*/ 3870251 h 5890437"/>
                <a:gd name="connsiteX7" fmla="*/ 372699 w 5381906"/>
                <a:gd name="connsiteY7" fmla="*/ 4061637 h 5890437"/>
                <a:gd name="connsiteX8" fmla="*/ 564085 w 5381906"/>
                <a:gd name="connsiteY8" fmla="*/ 4316819 h 5890437"/>
                <a:gd name="connsiteX9" fmla="*/ 500290 w 5381906"/>
                <a:gd name="connsiteY9" fmla="*/ 4976037 h 5890437"/>
                <a:gd name="connsiteX10" fmla="*/ 1754932 w 5381906"/>
                <a:gd name="connsiteY10" fmla="*/ 5039004 h 5890437"/>
                <a:gd name="connsiteX11" fmla="*/ 1946318 w 5381906"/>
                <a:gd name="connsiteY11" fmla="*/ 5890437 h 5890437"/>
                <a:gd name="connsiteX12" fmla="*/ 4785211 w 5381906"/>
                <a:gd name="connsiteY12" fmla="*/ 5858540 h 5890437"/>
                <a:gd name="connsiteX13" fmla="*/ 4891537 w 5381906"/>
                <a:gd name="connsiteY13" fmla="*/ 3519377 h 5890437"/>
                <a:gd name="connsiteX14" fmla="*/ 3030839 w 5381906"/>
                <a:gd name="connsiteY14" fmla="*/ 0 h 5890437"/>
                <a:gd name="connsiteX0" fmla="*/ 3030765 w 5381832"/>
                <a:gd name="connsiteY0" fmla="*/ 0 h 5890437"/>
                <a:gd name="connsiteX1" fmla="*/ 890167 w 5381832"/>
                <a:gd name="connsiteY1" fmla="*/ 1098883 h 5890437"/>
                <a:gd name="connsiteX2" fmla="*/ 672821 w 5381832"/>
                <a:gd name="connsiteY2" fmla="*/ 2220272 h 5890437"/>
                <a:gd name="connsiteX3" fmla="*/ 486 w 5381832"/>
                <a:gd name="connsiteY3" fmla="*/ 3051544 h 5890437"/>
                <a:gd name="connsiteX4" fmla="*/ 510849 w 5381832"/>
                <a:gd name="connsiteY4" fmla="*/ 3327991 h 5890437"/>
                <a:gd name="connsiteX5" fmla="*/ 339761 w 5381832"/>
                <a:gd name="connsiteY5" fmla="*/ 3734790 h 5890437"/>
                <a:gd name="connsiteX6" fmla="*/ 531147 w 5381832"/>
                <a:gd name="connsiteY6" fmla="*/ 3870251 h 5890437"/>
                <a:gd name="connsiteX7" fmla="*/ 372625 w 5381832"/>
                <a:gd name="connsiteY7" fmla="*/ 4061637 h 5890437"/>
                <a:gd name="connsiteX8" fmla="*/ 564011 w 5381832"/>
                <a:gd name="connsiteY8" fmla="*/ 4316819 h 5890437"/>
                <a:gd name="connsiteX9" fmla="*/ 500216 w 5381832"/>
                <a:gd name="connsiteY9" fmla="*/ 4976037 h 5890437"/>
                <a:gd name="connsiteX10" fmla="*/ 1754858 w 5381832"/>
                <a:gd name="connsiteY10" fmla="*/ 5039004 h 5890437"/>
                <a:gd name="connsiteX11" fmla="*/ 1946244 w 5381832"/>
                <a:gd name="connsiteY11" fmla="*/ 5890437 h 5890437"/>
                <a:gd name="connsiteX12" fmla="*/ 4785137 w 5381832"/>
                <a:gd name="connsiteY12" fmla="*/ 5858540 h 5890437"/>
                <a:gd name="connsiteX13" fmla="*/ 4891463 w 5381832"/>
                <a:gd name="connsiteY13" fmla="*/ 3519377 h 5890437"/>
                <a:gd name="connsiteX14" fmla="*/ 3030765 w 5381832"/>
                <a:gd name="connsiteY14" fmla="*/ 0 h 5890437"/>
                <a:gd name="connsiteX0" fmla="*/ 3030862 w 5381929"/>
                <a:gd name="connsiteY0" fmla="*/ 0 h 5890437"/>
                <a:gd name="connsiteX1" fmla="*/ 890264 w 5381929"/>
                <a:gd name="connsiteY1" fmla="*/ 1098883 h 5890437"/>
                <a:gd name="connsiteX2" fmla="*/ 672918 w 5381929"/>
                <a:gd name="connsiteY2" fmla="*/ 2220272 h 5890437"/>
                <a:gd name="connsiteX3" fmla="*/ 583 w 5381929"/>
                <a:gd name="connsiteY3" fmla="*/ 3051544 h 5890437"/>
                <a:gd name="connsiteX4" fmla="*/ 510946 w 5381929"/>
                <a:gd name="connsiteY4" fmla="*/ 3327991 h 5890437"/>
                <a:gd name="connsiteX5" fmla="*/ 339858 w 5381929"/>
                <a:gd name="connsiteY5" fmla="*/ 3734790 h 5890437"/>
                <a:gd name="connsiteX6" fmla="*/ 531244 w 5381929"/>
                <a:gd name="connsiteY6" fmla="*/ 3870251 h 5890437"/>
                <a:gd name="connsiteX7" fmla="*/ 372722 w 5381929"/>
                <a:gd name="connsiteY7" fmla="*/ 4061637 h 5890437"/>
                <a:gd name="connsiteX8" fmla="*/ 564108 w 5381929"/>
                <a:gd name="connsiteY8" fmla="*/ 4316819 h 5890437"/>
                <a:gd name="connsiteX9" fmla="*/ 500313 w 5381929"/>
                <a:gd name="connsiteY9" fmla="*/ 4976037 h 5890437"/>
                <a:gd name="connsiteX10" fmla="*/ 1754955 w 5381929"/>
                <a:gd name="connsiteY10" fmla="*/ 5039004 h 5890437"/>
                <a:gd name="connsiteX11" fmla="*/ 1946341 w 5381929"/>
                <a:gd name="connsiteY11" fmla="*/ 5890437 h 5890437"/>
                <a:gd name="connsiteX12" fmla="*/ 4785234 w 5381929"/>
                <a:gd name="connsiteY12" fmla="*/ 5858540 h 5890437"/>
                <a:gd name="connsiteX13" fmla="*/ 4891560 w 5381929"/>
                <a:gd name="connsiteY13" fmla="*/ 3519377 h 5890437"/>
                <a:gd name="connsiteX14" fmla="*/ 3030862 w 5381929"/>
                <a:gd name="connsiteY14" fmla="*/ 0 h 5890437"/>
                <a:gd name="connsiteX0" fmla="*/ 3030862 w 5381929"/>
                <a:gd name="connsiteY0" fmla="*/ 0 h 5890437"/>
                <a:gd name="connsiteX1" fmla="*/ 890264 w 5381929"/>
                <a:gd name="connsiteY1" fmla="*/ 1098883 h 5890437"/>
                <a:gd name="connsiteX2" fmla="*/ 672918 w 5381929"/>
                <a:gd name="connsiteY2" fmla="*/ 2220272 h 5890437"/>
                <a:gd name="connsiteX3" fmla="*/ 583 w 5381929"/>
                <a:gd name="connsiteY3" fmla="*/ 3051544 h 5890437"/>
                <a:gd name="connsiteX4" fmla="*/ 510946 w 5381929"/>
                <a:gd name="connsiteY4" fmla="*/ 3327991 h 5890437"/>
                <a:gd name="connsiteX5" fmla="*/ 339858 w 5381929"/>
                <a:gd name="connsiteY5" fmla="*/ 3734790 h 5890437"/>
                <a:gd name="connsiteX6" fmla="*/ 531244 w 5381929"/>
                <a:gd name="connsiteY6" fmla="*/ 3870251 h 5890437"/>
                <a:gd name="connsiteX7" fmla="*/ 372722 w 5381929"/>
                <a:gd name="connsiteY7" fmla="*/ 4061637 h 5890437"/>
                <a:gd name="connsiteX8" fmla="*/ 564108 w 5381929"/>
                <a:gd name="connsiteY8" fmla="*/ 4316819 h 5890437"/>
                <a:gd name="connsiteX9" fmla="*/ 500313 w 5381929"/>
                <a:gd name="connsiteY9" fmla="*/ 4976037 h 5890437"/>
                <a:gd name="connsiteX10" fmla="*/ 1754955 w 5381929"/>
                <a:gd name="connsiteY10" fmla="*/ 5039004 h 5890437"/>
                <a:gd name="connsiteX11" fmla="*/ 1946341 w 5381929"/>
                <a:gd name="connsiteY11" fmla="*/ 5890437 h 5890437"/>
                <a:gd name="connsiteX12" fmla="*/ 4785234 w 5381929"/>
                <a:gd name="connsiteY12" fmla="*/ 5858540 h 5890437"/>
                <a:gd name="connsiteX13" fmla="*/ 4891560 w 5381929"/>
                <a:gd name="connsiteY13" fmla="*/ 3519377 h 5890437"/>
                <a:gd name="connsiteX14" fmla="*/ 3030862 w 5381929"/>
                <a:gd name="connsiteY14" fmla="*/ 0 h 5890437"/>
                <a:gd name="connsiteX0" fmla="*/ 3030862 w 5381929"/>
                <a:gd name="connsiteY0" fmla="*/ 0 h 5890437"/>
                <a:gd name="connsiteX1" fmla="*/ 890264 w 5381929"/>
                <a:gd name="connsiteY1" fmla="*/ 1098883 h 5890437"/>
                <a:gd name="connsiteX2" fmla="*/ 672918 w 5381929"/>
                <a:gd name="connsiteY2" fmla="*/ 2220272 h 5890437"/>
                <a:gd name="connsiteX3" fmla="*/ 583 w 5381929"/>
                <a:gd name="connsiteY3" fmla="*/ 3051544 h 5890437"/>
                <a:gd name="connsiteX4" fmla="*/ 510946 w 5381929"/>
                <a:gd name="connsiteY4" fmla="*/ 3327991 h 5890437"/>
                <a:gd name="connsiteX5" fmla="*/ 339858 w 5381929"/>
                <a:gd name="connsiteY5" fmla="*/ 3734790 h 5890437"/>
                <a:gd name="connsiteX6" fmla="*/ 531244 w 5381929"/>
                <a:gd name="connsiteY6" fmla="*/ 3870251 h 5890437"/>
                <a:gd name="connsiteX7" fmla="*/ 372722 w 5381929"/>
                <a:gd name="connsiteY7" fmla="*/ 4061637 h 5890437"/>
                <a:gd name="connsiteX8" fmla="*/ 564108 w 5381929"/>
                <a:gd name="connsiteY8" fmla="*/ 4316819 h 5890437"/>
                <a:gd name="connsiteX9" fmla="*/ 500313 w 5381929"/>
                <a:gd name="connsiteY9" fmla="*/ 4976037 h 5890437"/>
                <a:gd name="connsiteX10" fmla="*/ 1754955 w 5381929"/>
                <a:gd name="connsiteY10" fmla="*/ 5039004 h 5890437"/>
                <a:gd name="connsiteX11" fmla="*/ 1946341 w 5381929"/>
                <a:gd name="connsiteY11" fmla="*/ 5890437 h 5890437"/>
                <a:gd name="connsiteX12" fmla="*/ 4785234 w 5381929"/>
                <a:gd name="connsiteY12" fmla="*/ 5858540 h 5890437"/>
                <a:gd name="connsiteX13" fmla="*/ 4891560 w 5381929"/>
                <a:gd name="connsiteY13" fmla="*/ 3519377 h 5890437"/>
                <a:gd name="connsiteX14" fmla="*/ 3030862 w 5381929"/>
                <a:gd name="connsiteY14" fmla="*/ 0 h 5890437"/>
                <a:gd name="connsiteX0" fmla="*/ 3030862 w 5381929"/>
                <a:gd name="connsiteY0" fmla="*/ 0 h 5890437"/>
                <a:gd name="connsiteX1" fmla="*/ 890264 w 5381929"/>
                <a:gd name="connsiteY1" fmla="*/ 1098883 h 5890437"/>
                <a:gd name="connsiteX2" fmla="*/ 672918 w 5381929"/>
                <a:gd name="connsiteY2" fmla="*/ 2220272 h 5890437"/>
                <a:gd name="connsiteX3" fmla="*/ 583 w 5381929"/>
                <a:gd name="connsiteY3" fmla="*/ 3051544 h 5890437"/>
                <a:gd name="connsiteX4" fmla="*/ 510946 w 5381929"/>
                <a:gd name="connsiteY4" fmla="*/ 3327991 h 5890437"/>
                <a:gd name="connsiteX5" fmla="*/ 339858 w 5381929"/>
                <a:gd name="connsiteY5" fmla="*/ 3734790 h 5890437"/>
                <a:gd name="connsiteX6" fmla="*/ 531244 w 5381929"/>
                <a:gd name="connsiteY6" fmla="*/ 3870251 h 5890437"/>
                <a:gd name="connsiteX7" fmla="*/ 372722 w 5381929"/>
                <a:gd name="connsiteY7" fmla="*/ 4061637 h 5890437"/>
                <a:gd name="connsiteX8" fmla="*/ 564108 w 5381929"/>
                <a:gd name="connsiteY8" fmla="*/ 4316819 h 5890437"/>
                <a:gd name="connsiteX9" fmla="*/ 500313 w 5381929"/>
                <a:gd name="connsiteY9" fmla="*/ 4976037 h 5890437"/>
                <a:gd name="connsiteX10" fmla="*/ 1754955 w 5381929"/>
                <a:gd name="connsiteY10" fmla="*/ 5039004 h 5890437"/>
                <a:gd name="connsiteX11" fmla="*/ 1946341 w 5381929"/>
                <a:gd name="connsiteY11" fmla="*/ 5890437 h 5890437"/>
                <a:gd name="connsiteX12" fmla="*/ 4785234 w 5381929"/>
                <a:gd name="connsiteY12" fmla="*/ 5858540 h 5890437"/>
                <a:gd name="connsiteX13" fmla="*/ 4891560 w 5381929"/>
                <a:gd name="connsiteY13" fmla="*/ 3519377 h 5890437"/>
                <a:gd name="connsiteX14" fmla="*/ 3030862 w 5381929"/>
                <a:gd name="connsiteY14" fmla="*/ 0 h 5890437"/>
                <a:gd name="connsiteX0" fmla="*/ 3030862 w 5381929"/>
                <a:gd name="connsiteY0" fmla="*/ 0 h 5890437"/>
                <a:gd name="connsiteX1" fmla="*/ 872451 w 5381929"/>
                <a:gd name="connsiteY1" fmla="*/ 1057320 h 5890437"/>
                <a:gd name="connsiteX2" fmla="*/ 672918 w 5381929"/>
                <a:gd name="connsiteY2" fmla="*/ 2220272 h 5890437"/>
                <a:gd name="connsiteX3" fmla="*/ 583 w 5381929"/>
                <a:gd name="connsiteY3" fmla="*/ 3051544 h 5890437"/>
                <a:gd name="connsiteX4" fmla="*/ 510946 w 5381929"/>
                <a:gd name="connsiteY4" fmla="*/ 3327991 h 5890437"/>
                <a:gd name="connsiteX5" fmla="*/ 339858 w 5381929"/>
                <a:gd name="connsiteY5" fmla="*/ 3734790 h 5890437"/>
                <a:gd name="connsiteX6" fmla="*/ 531244 w 5381929"/>
                <a:gd name="connsiteY6" fmla="*/ 3870251 h 5890437"/>
                <a:gd name="connsiteX7" fmla="*/ 372722 w 5381929"/>
                <a:gd name="connsiteY7" fmla="*/ 4061637 h 5890437"/>
                <a:gd name="connsiteX8" fmla="*/ 564108 w 5381929"/>
                <a:gd name="connsiteY8" fmla="*/ 4316819 h 5890437"/>
                <a:gd name="connsiteX9" fmla="*/ 500313 w 5381929"/>
                <a:gd name="connsiteY9" fmla="*/ 4976037 h 5890437"/>
                <a:gd name="connsiteX10" fmla="*/ 1754955 w 5381929"/>
                <a:gd name="connsiteY10" fmla="*/ 5039004 h 5890437"/>
                <a:gd name="connsiteX11" fmla="*/ 1946341 w 5381929"/>
                <a:gd name="connsiteY11" fmla="*/ 5890437 h 5890437"/>
                <a:gd name="connsiteX12" fmla="*/ 4785234 w 5381929"/>
                <a:gd name="connsiteY12" fmla="*/ 5858540 h 5890437"/>
                <a:gd name="connsiteX13" fmla="*/ 4891560 w 5381929"/>
                <a:gd name="connsiteY13" fmla="*/ 3519377 h 5890437"/>
                <a:gd name="connsiteX14" fmla="*/ 3030862 w 5381929"/>
                <a:gd name="connsiteY14" fmla="*/ 0 h 5890437"/>
                <a:gd name="connsiteX0" fmla="*/ 3030862 w 5381929"/>
                <a:gd name="connsiteY0" fmla="*/ 0 h 5890437"/>
                <a:gd name="connsiteX1" fmla="*/ 872451 w 5381929"/>
                <a:gd name="connsiteY1" fmla="*/ 1057320 h 5890437"/>
                <a:gd name="connsiteX2" fmla="*/ 672918 w 5381929"/>
                <a:gd name="connsiteY2" fmla="*/ 2220272 h 5890437"/>
                <a:gd name="connsiteX3" fmla="*/ 583 w 5381929"/>
                <a:gd name="connsiteY3" fmla="*/ 3051544 h 5890437"/>
                <a:gd name="connsiteX4" fmla="*/ 510946 w 5381929"/>
                <a:gd name="connsiteY4" fmla="*/ 3327991 h 5890437"/>
                <a:gd name="connsiteX5" fmla="*/ 339858 w 5381929"/>
                <a:gd name="connsiteY5" fmla="*/ 3734790 h 5890437"/>
                <a:gd name="connsiteX6" fmla="*/ 531244 w 5381929"/>
                <a:gd name="connsiteY6" fmla="*/ 3870251 h 5890437"/>
                <a:gd name="connsiteX7" fmla="*/ 372722 w 5381929"/>
                <a:gd name="connsiteY7" fmla="*/ 4061637 h 5890437"/>
                <a:gd name="connsiteX8" fmla="*/ 564108 w 5381929"/>
                <a:gd name="connsiteY8" fmla="*/ 4316819 h 5890437"/>
                <a:gd name="connsiteX9" fmla="*/ 500313 w 5381929"/>
                <a:gd name="connsiteY9" fmla="*/ 4976037 h 5890437"/>
                <a:gd name="connsiteX10" fmla="*/ 1754955 w 5381929"/>
                <a:gd name="connsiteY10" fmla="*/ 5039004 h 5890437"/>
                <a:gd name="connsiteX11" fmla="*/ 1946341 w 5381929"/>
                <a:gd name="connsiteY11" fmla="*/ 5890437 h 5890437"/>
                <a:gd name="connsiteX12" fmla="*/ 4785234 w 5381929"/>
                <a:gd name="connsiteY12" fmla="*/ 5858540 h 5890437"/>
                <a:gd name="connsiteX13" fmla="*/ 4891560 w 5381929"/>
                <a:gd name="connsiteY13" fmla="*/ 3519377 h 5890437"/>
                <a:gd name="connsiteX14" fmla="*/ 3030862 w 5381929"/>
                <a:gd name="connsiteY14" fmla="*/ 0 h 5890437"/>
                <a:gd name="connsiteX0" fmla="*/ 3030862 w 5381929"/>
                <a:gd name="connsiteY0" fmla="*/ 0 h 5890437"/>
                <a:gd name="connsiteX1" fmla="*/ 981633 w 5381929"/>
                <a:gd name="connsiteY1" fmla="*/ 920842 h 5890437"/>
                <a:gd name="connsiteX2" fmla="*/ 672918 w 5381929"/>
                <a:gd name="connsiteY2" fmla="*/ 2220272 h 5890437"/>
                <a:gd name="connsiteX3" fmla="*/ 583 w 5381929"/>
                <a:gd name="connsiteY3" fmla="*/ 3051544 h 5890437"/>
                <a:gd name="connsiteX4" fmla="*/ 510946 w 5381929"/>
                <a:gd name="connsiteY4" fmla="*/ 3327991 h 5890437"/>
                <a:gd name="connsiteX5" fmla="*/ 339858 w 5381929"/>
                <a:gd name="connsiteY5" fmla="*/ 3734790 h 5890437"/>
                <a:gd name="connsiteX6" fmla="*/ 531244 w 5381929"/>
                <a:gd name="connsiteY6" fmla="*/ 3870251 h 5890437"/>
                <a:gd name="connsiteX7" fmla="*/ 372722 w 5381929"/>
                <a:gd name="connsiteY7" fmla="*/ 4061637 h 5890437"/>
                <a:gd name="connsiteX8" fmla="*/ 564108 w 5381929"/>
                <a:gd name="connsiteY8" fmla="*/ 4316819 h 5890437"/>
                <a:gd name="connsiteX9" fmla="*/ 500313 w 5381929"/>
                <a:gd name="connsiteY9" fmla="*/ 4976037 h 5890437"/>
                <a:gd name="connsiteX10" fmla="*/ 1754955 w 5381929"/>
                <a:gd name="connsiteY10" fmla="*/ 5039004 h 5890437"/>
                <a:gd name="connsiteX11" fmla="*/ 1946341 w 5381929"/>
                <a:gd name="connsiteY11" fmla="*/ 5890437 h 5890437"/>
                <a:gd name="connsiteX12" fmla="*/ 4785234 w 5381929"/>
                <a:gd name="connsiteY12" fmla="*/ 5858540 h 5890437"/>
                <a:gd name="connsiteX13" fmla="*/ 4891560 w 5381929"/>
                <a:gd name="connsiteY13" fmla="*/ 3519377 h 5890437"/>
                <a:gd name="connsiteX14" fmla="*/ 3030862 w 5381929"/>
                <a:gd name="connsiteY14" fmla="*/ 0 h 5890437"/>
                <a:gd name="connsiteX0" fmla="*/ 3030862 w 5381929"/>
                <a:gd name="connsiteY0" fmla="*/ 0 h 5890437"/>
                <a:gd name="connsiteX1" fmla="*/ 981633 w 5381929"/>
                <a:gd name="connsiteY1" fmla="*/ 920842 h 5890437"/>
                <a:gd name="connsiteX2" fmla="*/ 672918 w 5381929"/>
                <a:gd name="connsiteY2" fmla="*/ 2220272 h 5890437"/>
                <a:gd name="connsiteX3" fmla="*/ 583 w 5381929"/>
                <a:gd name="connsiteY3" fmla="*/ 3051544 h 5890437"/>
                <a:gd name="connsiteX4" fmla="*/ 510946 w 5381929"/>
                <a:gd name="connsiteY4" fmla="*/ 3327991 h 5890437"/>
                <a:gd name="connsiteX5" fmla="*/ 339858 w 5381929"/>
                <a:gd name="connsiteY5" fmla="*/ 3734790 h 5890437"/>
                <a:gd name="connsiteX6" fmla="*/ 531244 w 5381929"/>
                <a:gd name="connsiteY6" fmla="*/ 3870251 h 5890437"/>
                <a:gd name="connsiteX7" fmla="*/ 372722 w 5381929"/>
                <a:gd name="connsiteY7" fmla="*/ 4061637 h 5890437"/>
                <a:gd name="connsiteX8" fmla="*/ 564108 w 5381929"/>
                <a:gd name="connsiteY8" fmla="*/ 4316819 h 5890437"/>
                <a:gd name="connsiteX9" fmla="*/ 500313 w 5381929"/>
                <a:gd name="connsiteY9" fmla="*/ 4976037 h 5890437"/>
                <a:gd name="connsiteX10" fmla="*/ 1754955 w 5381929"/>
                <a:gd name="connsiteY10" fmla="*/ 5039004 h 5890437"/>
                <a:gd name="connsiteX11" fmla="*/ 1946341 w 5381929"/>
                <a:gd name="connsiteY11" fmla="*/ 5890437 h 5890437"/>
                <a:gd name="connsiteX12" fmla="*/ 4785234 w 5381929"/>
                <a:gd name="connsiteY12" fmla="*/ 5858540 h 5890437"/>
                <a:gd name="connsiteX13" fmla="*/ 4891560 w 5381929"/>
                <a:gd name="connsiteY13" fmla="*/ 3519377 h 5890437"/>
                <a:gd name="connsiteX14" fmla="*/ 3030862 w 5381929"/>
                <a:gd name="connsiteY14" fmla="*/ 0 h 5890437"/>
                <a:gd name="connsiteX0" fmla="*/ 3030862 w 5381929"/>
                <a:gd name="connsiteY0" fmla="*/ 0 h 5890437"/>
                <a:gd name="connsiteX1" fmla="*/ 927042 w 5381929"/>
                <a:gd name="connsiteY1" fmla="*/ 866251 h 5890437"/>
                <a:gd name="connsiteX2" fmla="*/ 672918 w 5381929"/>
                <a:gd name="connsiteY2" fmla="*/ 2220272 h 5890437"/>
                <a:gd name="connsiteX3" fmla="*/ 583 w 5381929"/>
                <a:gd name="connsiteY3" fmla="*/ 3051544 h 5890437"/>
                <a:gd name="connsiteX4" fmla="*/ 510946 w 5381929"/>
                <a:gd name="connsiteY4" fmla="*/ 3327991 h 5890437"/>
                <a:gd name="connsiteX5" fmla="*/ 339858 w 5381929"/>
                <a:gd name="connsiteY5" fmla="*/ 3734790 h 5890437"/>
                <a:gd name="connsiteX6" fmla="*/ 531244 w 5381929"/>
                <a:gd name="connsiteY6" fmla="*/ 3870251 h 5890437"/>
                <a:gd name="connsiteX7" fmla="*/ 372722 w 5381929"/>
                <a:gd name="connsiteY7" fmla="*/ 4061637 h 5890437"/>
                <a:gd name="connsiteX8" fmla="*/ 564108 w 5381929"/>
                <a:gd name="connsiteY8" fmla="*/ 4316819 h 5890437"/>
                <a:gd name="connsiteX9" fmla="*/ 500313 w 5381929"/>
                <a:gd name="connsiteY9" fmla="*/ 4976037 h 5890437"/>
                <a:gd name="connsiteX10" fmla="*/ 1754955 w 5381929"/>
                <a:gd name="connsiteY10" fmla="*/ 5039004 h 5890437"/>
                <a:gd name="connsiteX11" fmla="*/ 1946341 w 5381929"/>
                <a:gd name="connsiteY11" fmla="*/ 5890437 h 5890437"/>
                <a:gd name="connsiteX12" fmla="*/ 4785234 w 5381929"/>
                <a:gd name="connsiteY12" fmla="*/ 5858540 h 5890437"/>
                <a:gd name="connsiteX13" fmla="*/ 4891560 w 5381929"/>
                <a:gd name="connsiteY13" fmla="*/ 3519377 h 5890437"/>
                <a:gd name="connsiteX14" fmla="*/ 3030862 w 5381929"/>
                <a:gd name="connsiteY14" fmla="*/ 0 h 5890437"/>
                <a:gd name="connsiteX0" fmla="*/ 3030862 w 5381929"/>
                <a:gd name="connsiteY0" fmla="*/ 0 h 5890437"/>
                <a:gd name="connsiteX1" fmla="*/ 927042 w 5381929"/>
                <a:gd name="connsiteY1" fmla="*/ 866251 h 5890437"/>
                <a:gd name="connsiteX2" fmla="*/ 672918 w 5381929"/>
                <a:gd name="connsiteY2" fmla="*/ 2220272 h 5890437"/>
                <a:gd name="connsiteX3" fmla="*/ 583 w 5381929"/>
                <a:gd name="connsiteY3" fmla="*/ 3051544 h 5890437"/>
                <a:gd name="connsiteX4" fmla="*/ 510946 w 5381929"/>
                <a:gd name="connsiteY4" fmla="*/ 3327991 h 5890437"/>
                <a:gd name="connsiteX5" fmla="*/ 339858 w 5381929"/>
                <a:gd name="connsiteY5" fmla="*/ 3734790 h 5890437"/>
                <a:gd name="connsiteX6" fmla="*/ 531244 w 5381929"/>
                <a:gd name="connsiteY6" fmla="*/ 3870251 h 5890437"/>
                <a:gd name="connsiteX7" fmla="*/ 372722 w 5381929"/>
                <a:gd name="connsiteY7" fmla="*/ 4061637 h 5890437"/>
                <a:gd name="connsiteX8" fmla="*/ 564108 w 5381929"/>
                <a:gd name="connsiteY8" fmla="*/ 4316819 h 5890437"/>
                <a:gd name="connsiteX9" fmla="*/ 500313 w 5381929"/>
                <a:gd name="connsiteY9" fmla="*/ 4976037 h 5890437"/>
                <a:gd name="connsiteX10" fmla="*/ 1754955 w 5381929"/>
                <a:gd name="connsiteY10" fmla="*/ 5039004 h 5890437"/>
                <a:gd name="connsiteX11" fmla="*/ 1946341 w 5381929"/>
                <a:gd name="connsiteY11" fmla="*/ 5890437 h 5890437"/>
                <a:gd name="connsiteX12" fmla="*/ 4785234 w 5381929"/>
                <a:gd name="connsiteY12" fmla="*/ 5858540 h 5890437"/>
                <a:gd name="connsiteX13" fmla="*/ 4891560 w 5381929"/>
                <a:gd name="connsiteY13" fmla="*/ 3519377 h 5890437"/>
                <a:gd name="connsiteX14" fmla="*/ 3030862 w 5381929"/>
                <a:gd name="connsiteY14" fmla="*/ 0 h 5890437"/>
                <a:gd name="connsiteX0" fmla="*/ 3030862 w 5381929"/>
                <a:gd name="connsiteY0" fmla="*/ 0 h 5890437"/>
                <a:gd name="connsiteX1" fmla="*/ 927042 w 5381929"/>
                <a:gd name="connsiteY1" fmla="*/ 866251 h 5890437"/>
                <a:gd name="connsiteX2" fmla="*/ 672918 w 5381929"/>
                <a:gd name="connsiteY2" fmla="*/ 2220272 h 5890437"/>
                <a:gd name="connsiteX3" fmla="*/ 583 w 5381929"/>
                <a:gd name="connsiteY3" fmla="*/ 3051544 h 5890437"/>
                <a:gd name="connsiteX4" fmla="*/ 510946 w 5381929"/>
                <a:gd name="connsiteY4" fmla="*/ 3327991 h 5890437"/>
                <a:gd name="connsiteX5" fmla="*/ 339858 w 5381929"/>
                <a:gd name="connsiteY5" fmla="*/ 3734790 h 5890437"/>
                <a:gd name="connsiteX6" fmla="*/ 531244 w 5381929"/>
                <a:gd name="connsiteY6" fmla="*/ 3870251 h 5890437"/>
                <a:gd name="connsiteX7" fmla="*/ 372722 w 5381929"/>
                <a:gd name="connsiteY7" fmla="*/ 4061637 h 5890437"/>
                <a:gd name="connsiteX8" fmla="*/ 564108 w 5381929"/>
                <a:gd name="connsiteY8" fmla="*/ 4316819 h 5890437"/>
                <a:gd name="connsiteX9" fmla="*/ 500313 w 5381929"/>
                <a:gd name="connsiteY9" fmla="*/ 4976037 h 5890437"/>
                <a:gd name="connsiteX10" fmla="*/ 1754955 w 5381929"/>
                <a:gd name="connsiteY10" fmla="*/ 5039004 h 5890437"/>
                <a:gd name="connsiteX11" fmla="*/ 1946341 w 5381929"/>
                <a:gd name="connsiteY11" fmla="*/ 5890437 h 5890437"/>
                <a:gd name="connsiteX12" fmla="*/ 4785234 w 5381929"/>
                <a:gd name="connsiteY12" fmla="*/ 5858540 h 5890437"/>
                <a:gd name="connsiteX13" fmla="*/ 4891560 w 5381929"/>
                <a:gd name="connsiteY13" fmla="*/ 3519377 h 5890437"/>
                <a:gd name="connsiteX14" fmla="*/ 3030862 w 5381929"/>
                <a:gd name="connsiteY14" fmla="*/ 0 h 5890437"/>
                <a:gd name="connsiteX0" fmla="*/ 3030862 w 5381929"/>
                <a:gd name="connsiteY0" fmla="*/ 1751 h 5892188"/>
                <a:gd name="connsiteX1" fmla="*/ 927042 w 5381929"/>
                <a:gd name="connsiteY1" fmla="*/ 868002 h 5892188"/>
                <a:gd name="connsiteX2" fmla="*/ 672918 w 5381929"/>
                <a:gd name="connsiteY2" fmla="*/ 2222023 h 5892188"/>
                <a:gd name="connsiteX3" fmla="*/ 583 w 5381929"/>
                <a:gd name="connsiteY3" fmla="*/ 3053295 h 5892188"/>
                <a:gd name="connsiteX4" fmla="*/ 510946 w 5381929"/>
                <a:gd name="connsiteY4" fmla="*/ 3329742 h 5892188"/>
                <a:gd name="connsiteX5" fmla="*/ 339858 w 5381929"/>
                <a:gd name="connsiteY5" fmla="*/ 3736541 h 5892188"/>
                <a:gd name="connsiteX6" fmla="*/ 531244 w 5381929"/>
                <a:gd name="connsiteY6" fmla="*/ 3872002 h 5892188"/>
                <a:gd name="connsiteX7" fmla="*/ 372722 w 5381929"/>
                <a:gd name="connsiteY7" fmla="*/ 4063388 h 5892188"/>
                <a:gd name="connsiteX8" fmla="*/ 564108 w 5381929"/>
                <a:gd name="connsiteY8" fmla="*/ 4318570 h 5892188"/>
                <a:gd name="connsiteX9" fmla="*/ 500313 w 5381929"/>
                <a:gd name="connsiteY9" fmla="*/ 4977788 h 5892188"/>
                <a:gd name="connsiteX10" fmla="*/ 1754955 w 5381929"/>
                <a:gd name="connsiteY10" fmla="*/ 5040755 h 5892188"/>
                <a:gd name="connsiteX11" fmla="*/ 1946341 w 5381929"/>
                <a:gd name="connsiteY11" fmla="*/ 5892188 h 5892188"/>
                <a:gd name="connsiteX12" fmla="*/ 4785234 w 5381929"/>
                <a:gd name="connsiteY12" fmla="*/ 5860291 h 5892188"/>
                <a:gd name="connsiteX13" fmla="*/ 4891560 w 5381929"/>
                <a:gd name="connsiteY13" fmla="*/ 3521128 h 5892188"/>
                <a:gd name="connsiteX14" fmla="*/ 3030862 w 5381929"/>
                <a:gd name="connsiteY14" fmla="*/ 1751 h 5892188"/>
                <a:gd name="connsiteX0" fmla="*/ 3031042 w 5382109"/>
                <a:gd name="connsiteY0" fmla="*/ 1751 h 5892188"/>
                <a:gd name="connsiteX1" fmla="*/ 927222 w 5382109"/>
                <a:gd name="connsiteY1" fmla="*/ 868002 h 5892188"/>
                <a:gd name="connsiteX2" fmla="*/ 577563 w 5382109"/>
                <a:gd name="connsiteY2" fmla="*/ 2303910 h 5892188"/>
                <a:gd name="connsiteX3" fmla="*/ 763 w 5382109"/>
                <a:gd name="connsiteY3" fmla="*/ 3053295 h 5892188"/>
                <a:gd name="connsiteX4" fmla="*/ 511126 w 5382109"/>
                <a:gd name="connsiteY4" fmla="*/ 3329742 h 5892188"/>
                <a:gd name="connsiteX5" fmla="*/ 340038 w 5382109"/>
                <a:gd name="connsiteY5" fmla="*/ 3736541 h 5892188"/>
                <a:gd name="connsiteX6" fmla="*/ 531424 w 5382109"/>
                <a:gd name="connsiteY6" fmla="*/ 3872002 h 5892188"/>
                <a:gd name="connsiteX7" fmla="*/ 372902 w 5382109"/>
                <a:gd name="connsiteY7" fmla="*/ 4063388 h 5892188"/>
                <a:gd name="connsiteX8" fmla="*/ 564288 w 5382109"/>
                <a:gd name="connsiteY8" fmla="*/ 4318570 h 5892188"/>
                <a:gd name="connsiteX9" fmla="*/ 500493 w 5382109"/>
                <a:gd name="connsiteY9" fmla="*/ 4977788 h 5892188"/>
                <a:gd name="connsiteX10" fmla="*/ 1755135 w 5382109"/>
                <a:gd name="connsiteY10" fmla="*/ 5040755 h 5892188"/>
                <a:gd name="connsiteX11" fmla="*/ 1946521 w 5382109"/>
                <a:gd name="connsiteY11" fmla="*/ 5892188 h 5892188"/>
                <a:gd name="connsiteX12" fmla="*/ 4785414 w 5382109"/>
                <a:gd name="connsiteY12" fmla="*/ 5860291 h 5892188"/>
                <a:gd name="connsiteX13" fmla="*/ 4891740 w 5382109"/>
                <a:gd name="connsiteY13" fmla="*/ 3521128 h 5892188"/>
                <a:gd name="connsiteX14" fmla="*/ 3031042 w 5382109"/>
                <a:gd name="connsiteY14" fmla="*/ 1751 h 5892188"/>
                <a:gd name="connsiteX0" fmla="*/ 3031042 w 5382109"/>
                <a:gd name="connsiteY0" fmla="*/ 2101 h 5892538"/>
                <a:gd name="connsiteX1" fmla="*/ 913575 w 5382109"/>
                <a:gd name="connsiteY1" fmla="*/ 827408 h 5892538"/>
                <a:gd name="connsiteX2" fmla="*/ 577563 w 5382109"/>
                <a:gd name="connsiteY2" fmla="*/ 2304260 h 5892538"/>
                <a:gd name="connsiteX3" fmla="*/ 763 w 5382109"/>
                <a:gd name="connsiteY3" fmla="*/ 3053645 h 5892538"/>
                <a:gd name="connsiteX4" fmla="*/ 511126 w 5382109"/>
                <a:gd name="connsiteY4" fmla="*/ 3330092 h 5892538"/>
                <a:gd name="connsiteX5" fmla="*/ 340038 w 5382109"/>
                <a:gd name="connsiteY5" fmla="*/ 3736891 h 5892538"/>
                <a:gd name="connsiteX6" fmla="*/ 531424 w 5382109"/>
                <a:gd name="connsiteY6" fmla="*/ 3872352 h 5892538"/>
                <a:gd name="connsiteX7" fmla="*/ 372902 w 5382109"/>
                <a:gd name="connsiteY7" fmla="*/ 4063738 h 5892538"/>
                <a:gd name="connsiteX8" fmla="*/ 564288 w 5382109"/>
                <a:gd name="connsiteY8" fmla="*/ 4318920 h 5892538"/>
                <a:gd name="connsiteX9" fmla="*/ 500493 w 5382109"/>
                <a:gd name="connsiteY9" fmla="*/ 4978138 h 5892538"/>
                <a:gd name="connsiteX10" fmla="*/ 1755135 w 5382109"/>
                <a:gd name="connsiteY10" fmla="*/ 5041105 h 5892538"/>
                <a:gd name="connsiteX11" fmla="*/ 1946521 w 5382109"/>
                <a:gd name="connsiteY11" fmla="*/ 5892538 h 5892538"/>
                <a:gd name="connsiteX12" fmla="*/ 4785414 w 5382109"/>
                <a:gd name="connsiteY12" fmla="*/ 5860641 h 5892538"/>
                <a:gd name="connsiteX13" fmla="*/ 4891740 w 5382109"/>
                <a:gd name="connsiteY13" fmla="*/ 3521478 h 5892538"/>
                <a:gd name="connsiteX14" fmla="*/ 3031042 w 5382109"/>
                <a:gd name="connsiteY14" fmla="*/ 2101 h 5892538"/>
                <a:gd name="connsiteX0" fmla="*/ 3031042 w 5382109"/>
                <a:gd name="connsiteY0" fmla="*/ 941 h 5891378"/>
                <a:gd name="connsiteX1" fmla="*/ 886280 w 5382109"/>
                <a:gd name="connsiteY1" fmla="*/ 1071908 h 5891378"/>
                <a:gd name="connsiteX2" fmla="*/ 577563 w 5382109"/>
                <a:gd name="connsiteY2" fmla="*/ 2303100 h 5891378"/>
                <a:gd name="connsiteX3" fmla="*/ 763 w 5382109"/>
                <a:gd name="connsiteY3" fmla="*/ 3052485 h 5891378"/>
                <a:gd name="connsiteX4" fmla="*/ 511126 w 5382109"/>
                <a:gd name="connsiteY4" fmla="*/ 3328932 h 5891378"/>
                <a:gd name="connsiteX5" fmla="*/ 340038 w 5382109"/>
                <a:gd name="connsiteY5" fmla="*/ 3735731 h 5891378"/>
                <a:gd name="connsiteX6" fmla="*/ 531424 w 5382109"/>
                <a:gd name="connsiteY6" fmla="*/ 3871192 h 5891378"/>
                <a:gd name="connsiteX7" fmla="*/ 372902 w 5382109"/>
                <a:gd name="connsiteY7" fmla="*/ 4062578 h 5891378"/>
                <a:gd name="connsiteX8" fmla="*/ 564288 w 5382109"/>
                <a:gd name="connsiteY8" fmla="*/ 4317760 h 5891378"/>
                <a:gd name="connsiteX9" fmla="*/ 500493 w 5382109"/>
                <a:gd name="connsiteY9" fmla="*/ 4976978 h 5891378"/>
                <a:gd name="connsiteX10" fmla="*/ 1755135 w 5382109"/>
                <a:gd name="connsiteY10" fmla="*/ 5039945 h 5891378"/>
                <a:gd name="connsiteX11" fmla="*/ 1946521 w 5382109"/>
                <a:gd name="connsiteY11" fmla="*/ 5891378 h 5891378"/>
                <a:gd name="connsiteX12" fmla="*/ 4785414 w 5382109"/>
                <a:gd name="connsiteY12" fmla="*/ 5859481 h 5891378"/>
                <a:gd name="connsiteX13" fmla="*/ 4891740 w 5382109"/>
                <a:gd name="connsiteY13" fmla="*/ 3520318 h 5891378"/>
                <a:gd name="connsiteX14" fmla="*/ 3031042 w 5382109"/>
                <a:gd name="connsiteY14" fmla="*/ 941 h 5891378"/>
                <a:gd name="connsiteX0" fmla="*/ 3031042 w 5382109"/>
                <a:gd name="connsiteY0" fmla="*/ 753 h 5891190"/>
                <a:gd name="connsiteX1" fmla="*/ 886280 w 5382109"/>
                <a:gd name="connsiteY1" fmla="*/ 1071720 h 5891190"/>
                <a:gd name="connsiteX2" fmla="*/ 577563 w 5382109"/>
                <a:gd name="connsiteY2" fmla="*/ 2302912 h 5891190"/>
                <a:gd name="connsiteX3" fmla="*/ 763 w 5382109"/>
                <a:gd name="connsiteY3" fmla="*/ 3052297 h 5891190"/>
                <a:gd name="connsiteX4" fmla="*/ 511126 w 5382109"/>
                <a:gd name="connsiteY4" fmla="*/ 3328744 h 5891190"/>
                <a:gd name="connsiteX5" fmla="*/ 340038 w 5382109"/>
                <a:gd name="connsiteY5" fmla="*/ 3735543 h 5891190"/>
                <a:gd name="connsiteX6" fmla="*/ 531424 w 5382109"/>
                <a:gd name="connsiteY6" fmla="*/ 3871004 h 5891190"/>
                <a:gd name="connsiteX7" fmla="*/ 372902 w 5382109"/>
                <a:gd name="connsiteY7" fmla="*/ 4062390 h 5891190"/>
                <a:gd name="connsiteX8" fmla="*/ 564288 w 5382109"/>
                <a:gd name="connsiteY8" fmla="*/ 4317572 h 5891190"/>
                <a:gd name="connsiteX9" fmla="*/ 500493 w 5382109"/>
                <a:gd name="connsiteY9" fmla="*/ 4976790 h 5891190"/>
                <a:gd name="connsiteX10" fmla="*/ 1755135 w 5382109"/>
                <a:gd name="connsiteY10" fmla="*/ 5039757 h 5891190"/>
                <a:gd name="connsiteX11" fmla="*/ 1946521 w 5382109"/>
                <a:gd name="connsiteY11" fmla="*/ 5891190 h 5891190"/>
                <a:gd name="connsiteX12" fmla="*/ 4785414 w 5382109"/>
                <a:gd name="connsiteY12" fmla="*/ 5859293 h 5891190"/>
                <a:gd name="connsiteX13" fmla="*/ 4891740 w 5382109"/>
                <a:gd name="connsiteY13" fmla="*/ 3520130 h 5891190"/>
                <a:gd name="connsiteX14" fmla="*/ 3031042 w 5382109"/>
                <a:gd name="connsiteY14" fmla="*/ 753 h 5891190"/>
                <a:gd name="connsiteX0" fmla="*/ 3031042 w 5382109"/>
                <a:gd name="connsiteY0" fmla="*/ 753 h 5891190"/>
                <a:gd name="connsiteX1" fmla="*/ 886280 w 5382109"/>
                <a:gd name="connsiteY1" fmla="*/ 1071720 h 5891190"/>
                <a:gd name="connsiteX2" fmla="*/ 577563 w 5382109"/>
                <a:gd name="connsiteY2" fmla="*/ 2302912 h 5891190"/>
                <a:gd name="connsiteX3" fmla="*/ 763 w 5382109"/>
                <a:gd name="connsiteY3" fmla="*/ 3052297 h 5891190"/>
                <a:gd name="connsiteX4" fmla="*/ 511126 w 5382109"/>
                <a:gd name="connsiteY4" fmla="*/ 3328744 h 5891190"/>
                <a:gd name="connsiteX5" fmla="*/ 340038 w 5382109"/>
                <a:gd name="connsiteY5" fmla="*/ 3735543 h 5891190"/>
                <a:gd name="connsiteX6" fmla="*/ 531424 w 5382109"/>
                <a:gd name="connsiteY6" fmla="*/ 3871004 h 5891190"/>
                <a:gd name="connsiteX7" fmla="*/ 372902 w 5382109"/>
                <a:gd name="connsiteY7" fmla="*/ 4062390 h 5891190"/>
                <a:gd name="connsiteX8" fmla="*/ 564288 w 5382109"/>
                <a:gd name="connsiteY8" fmla="*/ 4317572 h 5891190"/>
                <a:gd name="connsiteX9" fmla="*/ 500493 w 5382109"/>
                <a:gd name="connsiteY9" fmla="*/ 4976790 h 5891190"/>
                <a:gd name="connsiteX10" fmla="*/ 1755135 w 5382109"/>
                <a:gd name="connsiteY10" fmla="*/ 5039757 h 5891190"/>
                <a:gd name="connsiteX11" fmla="*/ 1946521 w 5382109"/>
                <a:gd name="connsiteY11" fmla="*/ 5891190 h 5891190"/>
                <a:gd name="connsiteX12" fmla="*/ 4785414 w 5382109"/>
                <a:gd name="connsiteY12" fmla="*/ 5859293 h 5891190"/>
                <a:gd name="connsiteX13" fmla="*/ 4891740 w 5382109"/>
                <a:gd name="connsiteY13" fmla="*/ 3520130 h 5891190"/>
                <a:gd name="connsiteX14" fmla="*/ 3031042 w 5382109"/>
                <a:gd name="connsiteY14" fmla="*/ 753 h 5891190"/>
                <a:gd name="connsiteX0" fmla="*/ 3031042 w 5382109"/>
                <a:gd name="connsiteY0" fmla="*/ 792 h 5891229"/>
                <a:gd name="connsiteX1" fmla="*/ 777098 w 5382109"/>
                <a:gd name="connsiteY1" fmla="*/ 1044464 h 5891229"/>
                <a:gd name="connsiteX2" fmla="*/ 577563 w 5382109"/>
                <a:gd name="connsiteY2" fmla="*/ 2302951 h 5891229"/>
                <a:gd name="connsiteX3" fmla="*/ 763 w 5382109"/>
                <a:gd name="connsiteY3" fmla="*/ 3052336 h 5891229"/>
                <a:gd name="connsiteX4" fmla="*/ 511126 w 5382109"/>
                <a:gd name="connsiteY4" fmla="*/ 3328783 h 5891229"/>
                <a:gd name="connsiteX5" fmla="*/ 340038 w 5382109"/>
                <a:gd name="connsiteY5" fmla="*/ 3735582 h 5891229"/>
                <a:gd name="connsiteX6" fmla="*/ 531424 w 5382109"/>
                <a:gd name="connsiteY6" fmla="*/ 3871043 h 5891229"/>
                <a:gd name="connsiteX7" fmla="*/ 372902 w 5382109"/>
                <a:gd name="connsiteY7" fmla="*/ 4062429 h 5891229"/>
                <a:gd name="connsiteX8" fmla="*/ 564288 w 5382109"/>
                <a:gd name="connsiteY8" fmla="*/ 4317611 h 5891229"/>
                <a:gd name="connsiteX9" fmla="*/ 500493 w 5382109"/>
                <a:gd name="connsiteY9" fmla="*/ 4976829 h 5891229"/>
                <a:gd name="connsiteX10" fmla="*/ 1755135 w 5382109"/>
                <a:gd name="connsiteY10" fmla="*/ 5039796 h 5891229"/>
                <a:gd name="connsiteX11" fmla="*/ 1946521 w 5382109"/>
                <a:gd name="connsiteY11" fmla="*/ 5891229 h 5891229"/>
                <a:gd name="connsiteX12" fmla="*/ 4785414 w 5382109"/>
                <a:gd name="connsiteY12" fmla="*/ 5859332 h 5891229"/>
                <a:gd name="connsiteX13" fmla="*/ 4891740 w 5382109"/>
                <a:gd name="connsiteY13" fmla="*/ 3520169 h 5891229"/>
                <a:gd name="connsiteX14" fmla="*/ 3031042 w 5382109"/>
                <a:gd name="connsiteY14" fmla="*/ 792 h 5891229"/>
                <a:gd name="connsiteX0" fmla="*/ 3031042 w 5382109"/>
                <a:gd name="connsiteY0" fmla="*/ 792 h 5891229"/>
                <a:gd name="connsiteX1" fmla="*/ 777098 w 5382109"/>
                <a:gd name="connsiteY1" fmla="*/ 1044464 h 5891229"/>
                <a:gd name="connsiteX2" fmla="*/ 577563 w 5382109"/>
                <a:gd name="connsiteY2" fmla="*/ 2302951 h 5891229"/>
                <a:gd name="connsiteX3" fmla="*/ 763 w 5382109"/>
                <a:gd name="connsiteY3" fmla="*/ 3052336 h 5891229"/>
                <a:gd name="connsiteX4" fmla="*/ 511126 w 5382109"/>
                <a:gd name="connsiteY4" fmla="*/ 3328783 h 5891229"/>
                <a:gd name="connsiteX5" fmla="*/ 340038 w 5382109"/>
                <a:gd name="connsiteY5" fmla="*/ 3735582 h 5891229"/>
                <a:gd name="connsiteX6" fmla="*/ 531424 w 5382109"/>
                <a:gd name="connsiteY6" fmla="*/ 3871043 h 5891229"/>
                <a:gd name="connsiteX7" fmla="*/ 372902 w 5382109"/>
                <a:gd name="connsiteY7" fmla="*/ 4062429 h 5891229"/>
                <a:gd name="connsiteX8" fmla="*/ 564288 w 5382109"/>
                <a:gd name="connsiteY8" fmla="*/ 4317611 h 5891229"/>
                <a:gd name="connsiteX9" fmla="*/ 500493 w 5382109"/>
                <a:gd name="connsiteY9" fmla="*/ 4976829 h 5891229"/>
                <a:gd name="connsiteX10" fmla="*/ 1755135 w 5382109"/>
                <a:gd name="connsiteY10" fmla="*/ 5039796 h 5891229"/>
                <a:gd name="connsiteX11" fmla="*/ 1946521 w 5382109"/>
                <a:gd name="connsiteY11" fmla="*/ 5891229 h 5891229"/>
                <a:gd name="connsiteX12" fmla="*/ 4785414 w 5382109"/>
                <a:gd name="connsiteY12" fmla="*/ 5859332 h 5891229"/>
                <a:gd name="connsiteX13" fmla="*/ 4891740 w 5382109"/>
                <a:gd name="connsiteY13" fmla="*/ 3520169 h 5891229"/>
                <a:gd name="connsiteX14" fmla="*/ 3031042 w 5382109"/>
                <a:gd name="connsiteY14" fmla="*/ 792 h 5891229"/>
                <a:gd name="connsiteX0" fmla="*/ 3031042 w 5382109"/>
                <a:gd name="connsiteY0" fmla="*/ 792 h 5891229"/>
                <a:gd name="connsiteX1" fmla="*/ 777098 w 5382109"/>
                <a:gd name="connsiteY1" fmla="*/ 1044464 h 5891229"/>
                <a:gd name="connsiteX2" fmla="*/ 577563 w 5382109"/>
                <a:gd name="connsiteY2" fmla="*/ 2302951 h 5891229"/>
                <a:gd name="connsiteX3" fmla="*/ 763 w 5382109"/>
                <a:gd name="connsiteY3" fmla="*/ 3052336 h 5891229"/>
                <a:gd name="connsiteX4" fmla="*/ 511126 w 5382109"/>
                <a:gd name="connsiteY4" fmla="*/ 3328783 h 5891229"/>
                <a:gd name="connsiteX5" fmla="*/ 340038 w 5382109"/>
                <a:gd name="connsiteY5" fmla="*/ 3735582 h 5891229"/>
                <a:gd name="connsiteX6" fmla="*/ 531424 w 5382109"/>
                <a:gd name="connsiteY6" fmla="*/ 3871043 h 5891229"/>
                <a:gd name="connsiteX7" fmla="*/ 372902 w 5382109"/>
                <a:gd name="connsiteY7" fmla="*/ 4062429 h 5891229"/>
                <a:gd name="connsiteX8" fmla="*/ 564288 w 5382109"/>
                <a:gd name="connsiteY8" fmla="*/ 4317611 h 5891229"/>
                <a:gd name="connsiteX9" fmla="*/ 500493 w 5382109"/>
                <a:gd name="connsiteY9" fmla="*/ 4976829 h 5891229"/>
                <a:gd name="connsiteX10" fmla="*/ 1755135 w 5382109"/>
                <a:gd name="connsiteY10" fmla="*/ 5039796 h 5891229"/>
                <a:gd name="connsiteX11" fmla="*/ 1946521 w 5382109"/>
                <a:gd name="connsiteY11" fmla="*/ 5891229 h 5891229"/>
                <a:gd name="connsiteX12" fmla="*/ 4785414 w 5382109"/>
                <a:gd name="connsiteY12" fmla="*/ 5859332 h 5891229"/>
                <a:gd name="connsiteX13" fmla="*/ 4891740 w 5382109"/>
                <a:gd name="connsiteY13" fmla="*/ 3520169 h 5891229"/>
                <a:gd name="connsiteX14" fmla="*/ 3031042 w 5382109"/>
                <a:gd name="connsiteY14" fmla="*/ 792 h 5891229"/>
                <a:gd name="connsiteX0" fmla="*/ 3031042 w 5382109"/>
                <a:gd name="connsiteY0" fmla="*/ 627 h 5891064"/>
                <a:gd name="connsiteX1" fmla="*/ 777098 w 5382109"/>
                <a:gd name="connsiteY1" fmla="*/ 1180776 h 5891064"/>
                <a:gd name="connsiteX2" fmla="*/ 577563 w 5382109"/>
                <a:gd name="connsiteY2" fmla="*/ 2302786 h 5891064"/>
                <a:gd name="connsiteX3" fmla="*/ 763 w 5382109"/>
                <a:gd name="connsiteY3" fmla="*/ 3052171 h 5891064"/>
                <a:gd name="connsiteX4" fmla="*/ 511126 w 5382109"/>
                <a:gd name="connsiteY4" fmla="*/ 3328618 h 5891064"/>
                <a:gd name="connsiteX5" fmla="*/ 340038 w 5382109"/>
                <a:gd name="connsiteY5" fmla="*/ 3735417 h 5891064"/>
                <a:gd name="connsiteX6" fmla="*/ 531424 w 5382109"/>
                <a:gd name="connsiteY6" fmla="*/ 3870878 h 5891064"/>
                <a:gd name="connsiteX7" fmla="*/ 372902 w 5382109"/>
                <a:gd name="connsiteY7" fmla="*/ 4062264 h 5891064"/>
                <a:gd name="connsiteX8" fmla="*/ 564288 w 5382109"/>
                <a:gd name="connsiteY8" fmla="*/ 4317446 h 5891064"/>
                <a:gd name="connsiteX9" fmla="*/ 500493 w 5382109"/>
                <a:gd name="connsiteY9" fmla="*/ 4976664 h 5891064"/>
                <a:gd name="connsiteX10" fmla="*/ 1755135 w 5382109"/>
                <a:gd name="connsiteY10" fmla="*/ 5039631 h 5891064"/>
                <a:gd name="connsiteX11" fmla="*/ 1946521 w 5382109"/>
                <a:gd name="connsiteY11" fmla="*/ 5891064 h 5891064"/>
                <a:gd name="connsiteX12" fmla="*/ 4785414 w 5382109"/>
                <a:gd name="connsiteY12" fmla="*/ 5859167 h 5891064"/>
                <a:gd name="connsiteX13" fmla="*/ 4891740 w 5382109"/>
                <a:gd name="connsiteY13" fmla="*/ 3520004 h 5891064"/>
                <a:gd name="connsiteX14" fmla="*/ 3031042 w 5382109"/>
                <a:gd name="connsiteY14" fmla="*/ 627 h 5891064"/>
                <a:gd name="connsiteX0" fmla="*/ 3031042 w 5382109"/>
                <a:gd name="connsiteY0" fmla="*/ 968 h 5891405"/>
                <a:gd name="connsiteX1" fmla="*/ 777098 w 5382109"/>
                <a:gd name="connsiteY1" fmla="*/ 1181117 h 5891405"/>
                <a:gd name="connsiteX2" fmla="*/ 577563 w 5382109"/>
                <a:gd name="connsiteY2" fmla="*/ 2303127 h 5891405"/>
                <a:gd name="connsiteX3" fmla="*/ 763 w 5382109"/>
                <a:gd name="connsiteY3" fmla="*/ 3052512 h 5891405"/>
                <a:gd name="connsiteX4" fmla="*/ 511126 w 5382109"/>
                <a:gd name="connsiteY4" fmla="*/ 3328959 h 5891405"/>
                <a:gd name="connsiteX5" fmla="*/ 340038 w 5382109"/>
                <a:gd name="connsiteY5" fmla="*/ 3735758 h 5891405"/>
                <a:gd name="connsiteX6" fmla="*/ 531424 w 5382109"/>
                <a:gd name="connsiteY6" fmla="*/ 3871219 h 5891405"/>
                <a:gd name="connsiteX7" fmla="*/ 372902 w 5382109"/>
                <a:gd name="connsiteY7" fmla="*/ 4062605 h 5891405"/>
                <a:gd name="connsiteX8" fmla="*/ 564288 w 5382109"/>
                <a:gd name="connsiteY8" fmla="*/ 4317787 h 5891405"/>
                <a:gd name="connsiteX9" fmla="*/ 500493 w 5382109"/>
                <a:gd name="connsiteY9" fmla="*/ 4977005 h 5891405"/>
                <a:gd name="connsiteX10" fmla="*/ 1755135 w 5382109"/>
                <a:gd name="connsiteY10" fmla="*/ 5039972 h 5891405"/>
                <a:gd name="connsiteX11" fmla="*/ 1946521 w 5382109"/>
                <a:gd name="connsiteY11" fmla="*/ 5891405 h 5891405"/>
                <a:gd name="connsiteX12" fmla="*/ 4785414 w 5382109"/>
                <a:gd name="connsiteY12" fmla="*/ 5859508 h 5891405"/>
                <a:gd name="connsiteX13" fmla="*/ 4891740 w 5382109"/>
                <a:gd name="connsiteY13" fmla="*/ 3520345 h 5891405"/>
                <a:gd name="connsiteX14" fmla="*/ 3031042 w 5382109"/>
                <a:gd name="connsiteY14" fmla="*/ 968 h 5891405"/>
                <a:gd name="connsiteX0" fmla="*/ 3031042 w 5382109"/>
                <a:gd name="connsiteY0" fmla="*/ 968 h 5891405"/>
                <a:gd name="connsiteX1" fmla="*/ 777098 w 5382109"/>
                <a:gd name="connsiteY1" fmla="*/ 1181117 h 5891405"/>
                <a:gd name="connsiteX2" fmla="*/ 577563 w 5382109"/>
                <a:gd name="connsiteY2" fmla="*/ 2303127 h 5891405"/>
                <a:gd name="connsiteX3" fmla="*/ 763 w 5382109"/>
                <a:gd name="connsiteY3" fmla="*/ 3052512 h 5891405"/>
                <a:gd name="connsiteX4" fmla="*/ 511126 w 5382109"/>
                <a:gd name="connsiteY4" fmla="*/ 3328959 h 5891405"/>
                <a:gd name="connsiteX5" fmla="*/ 340038 w 5382109"/>
                <a:gd name="connsiteY5" fmla="*/ 3735758 h 5891405"/>
                <a:gd name="connsiteX6" fmla="*/ 531424 w 5382109"/>
                <a:gd name="connsiteY6" fmla="*/ 3871219 h 5891405"/>
                <a:gd name="connsiteX7" fmla="*/ 372902 w 5382109"/>
                <a:gd name="connsiteY7" fmla="*/ 4062605 h 5891405"/>
                <a:gd name="connsiteX8" fmla="*/ 564288 w 5382109"/>
                <a:gd name="connsiteY8" fmla="*/ 4317787 h 5891405"/>
                <a:gd name="connsiteX9" fmla="*/ 500493 w 5382109"/>
                <a:gd name="connsiteY9" fmla="*/ 4977005 h 5891405"/>
                <a:gd name="connsiteX10" fmla="*/ 1755135 w 5382109"/>
                <a:gd name="connsiteY10" fmla="*/ 5039972 h 5891405"/>
                <a:gd name="connsiteX11" fmla="*/ 1946521 w 5382109"/>
                <a:gd name="connsiteY11" fmla="*/ 5891405 h 5891405"/>
                <a:gd name="connsiteX12" fmla="*/ 4785414 w 5382109"/>
                <a:gd name="connsiteY12" fmla="*/ 5859508 h 5891405"/>
                <a:gd name="connsiteX13" fmla="*/ 4891740 w 5382109"/>
                <a:gd name="connsiteY13" fmla="*/ 3520345 h 5891405"/>
                <a:gd name="connsiteX14" fmla="*/ 3031042 w 5382109"/>
                <a:gd name="connsiteY14" fmla="*/ 968 h 5891405"/>
                <a:gd name="connsiteX0" fmla="*/ 3031204 w 5382271"/>
                <a:gd name="connsiteY0" fmla="*/ 968 h 5891405"/>
                <a:gd name="connsiteX1" fmla="*/ 777260 w 5382271"/>
                <a:gd name="connsiteY1" fmla="*/ 1181117 h 5891405"/>
                <a:gd name="connsiteX2" fmla="*/ 523134 w 5382271"/>
                <a:gd name="connsiteY2" fmla="*/ 2303127 h 5891405"/>
                <a:gd name="connsiteX3" fmla="*/ 925 w 5382271"/>
                <a:gd name="connsiteY3" fmla="*/ 3052512 h 5891405"/>
                <a:gd name="connsiteX4" fmla="*/ 511288 w 5382271"/>
                <a:gd name="connsiteY4" fmla="*/ 3328959 h 5891405"/>
                <a:gd name="connsiteX5" fmla="*/ 340200 w 5382271"/>
                <a:gd name="connsiteY5" fmla="*/ 3735758 h 5891405"/>
                <a:gd name="connsiteX6" fmla="*/ 531586 w 5382271"/>
                <a:gd name="connsiteY6" fmla="*/ 3871219 h 5891405"/>
                <a:gd name="connsiteX7" fmla="*/ 373064 w 5382271"/>
                <a:gd name="connsiteY7" fmla="*/ 4062605 h 5891405"/>
                <a:gd name="connsiteX8" fmla="*/ 564450 w 5382271"/>
                <a:gd name="connsiteY8" fmla="*/ 4317787 h 5891405"/>
                <a:gd name="connsiteX9" fmla="*/ 500655 w 5382271"/>
                <a:gd name="connsiteY9" fmla="*/ 4977005 h 5891405"/>
                <a:gd name="connsiteX10" fmla="*/ 1755297 w 5382271"/>
                <a:gd name="connsiteY10" fmla="*/ 5039972 h 5891405"/>
                <a:gd name="connsiteX11" fmla="*/ 1946683 w 5382271"/>
                <a:gd name="connsiteY11" fmla="*/ 5891405 h 5891405"/>
                <a:gd name="connsiteX12" fmla="*/ 4785576 w 5382271"/>
                <a:gd name="connsiteY12" fmla="*/ 5859508 h 5891405"/>
                <a:gd name="connsiteX13" fmla="*/ 4891902 w 5382271"/>
                <a:gd name="connsiteY13" fmla="*/ 3520345 h 5891405"/>
                <a:gd name="connsiteX14" fmla="*/ 3031204 w 5382271"/>
                <a:gd name="connsiteY14" fmla="*/ 968 h 5891405"/>
                <a:gd name="connsiteX0" fmla="*/ 3031204 w 5382271"/>
                <a:gd name="connsiteY0" fmla="*/ 968 h 5891405"/>
                <a:gd name="connsiteX1" fmla="*/ 777260 w 5382271"/>
                <a:gd name="connsiteY1" fmla="*/ 1181117 h 5891405"/>
                <a:gd name="connsiteX2" fmla="*/ 523134 w 5382271"/>
                <a:gd name="connsiteY2" fmla="*/ 2303127 h 5891405"/>
                <a:gd name="connsiteX3" fmla="*/ 925 w 5382271"/>
                <a:gd name="connsiteY3" fmla="*/ 3052512 h 5891405"/>
                <a:gd name="connsiteX4" fmla="*/ 511288 w 5382271"/>
                <a:gd name="connsiteY4" fmla="*/ 3328959 h 5891405"/>
                <a:gd name="connsiteX5" fmla="*/ 340200 w 5382271"/>
                <a:gd name="connsiteY5" fmla="*/ 3735758 h 5891405"/>
                <a:gd name="connsiteX6" fmla="*/ 531586 w 5382271"/>
                <a:gd name="connsiteY6" fmla="*/ 3871219 h 5891405"/>
                <a:gd name="connsiteX7" fmla="*/ 373064 w 5382271"/>
                <a:gd name="connsiteY7" fmla="*/ 4062605 h 5891405"/>
                <a:gd name="connsiteX8" fmla="*/ 564450 w 5382271"/>
                <a:gd name="connsiteY8" fmla="*/ 4317787 h 5891405"/>
                <a:gd name="connsiteX9" fmla="*/ 500655 w 5382271"/>
                <a:gd name="connsiteY9" fmla="*/ 4977005 h 5891405"/>
                <a:gd name="connsiteX10" fmla="*/ 1755297 w 5382271"/>
                <a:gd name="connsiteY10" fmla="*/ 5039972 h 5891405"/>
                <a:gd name="connsiteX11" fmla="*/ 1946683 w 5382271"/>
                <a:gd name="connsiteY11" fmla="*/ 5891405 h 5891405"/>
                <a:gd name="connsiteX12" fmla="*/ 4785576 w 5382271"/>
                <a:gd name="connsiteY12" fmla="*/ 5859508 h 5891405"/>
                <a:gd name="connsiteX13" fmla="*/ 4891902 w 5382271"/>
                <a:gd name="connsiteY13" fmla="*/ 3520345 h 5891405"/>
                <a:gd name="connsiteX14" fmla="*/ 3031204 w 5382271"/>
                <a:gd name="connsiteY14" fmla="*/ 968 h 5891405"/>
                <a:gd name="connsiteX0" fmla="*/ 3031204 w 5382271"/>
                <a:gd name="connsiteY0" fmla="*/ 968 h 5891405"/>
                <a:gd name="connsiteX1" fmla="*/ 777260 w 5382271"/>
                <a:gd name="connsiteY1" fmla="*/ 1181117 h 5891405"/>
                <a:gd name="connsiteX2" fmla="*/ 523134 w 5382271"/>
                <a:gd name="connsiteY2" fmla="*/ 2303127 h 5891405"/>
                <a:gd name="connsiteX3" fmla="*/ 925 w 5382271"/>
                <a:gd name="connsiteY3" fmla="*/ 3052512 h 5891405"/>
                <a:gd name="connsiteX4" fmla="*/ 511288 w 5382271"/>
                <a:gd name="connsiteY4" fmla="*/ 3328959 h 5891405"/>
                <a:gd name="connsiteX5" fmla="*/ 340200 w 5382271"/>
                <a:gd name="connsiteY5" fmla="*/ 3735758 h 5891405"/>
                <a:gd name="connsiteX6" fmla="*/ 531586 w 5382271"/>
                <a:gd name="connsiteY6" fmla="*/ 3871219 h 5891405"/>
                <a:gd name="connsiteX7" fmla="*/ 373064 w 5382271"/>
                <a:gd name="connsiteY7" fmla="*/ 4062605 h 5891405"/>
                <a:gd name="connsiteX8" fmla="*/ 564450 w 5382271"/>
                <a:gd name="connsiteY8" fmla="*/ 4317787 h 5891405"/>
                <a:gd name="connsiteX9" fmla="*/ 500655 w 5382271"/>
                <a:gd name="connsiteY9" fmla="*/ 4977005 h 5891405"/>
                <a:gd name="connsiteX10" fmla="*/ 1755297 w 5382271"/>
                <a:gd name="connsiteY10" fmla="*/ 5039972 h 5891405"/>
                <a:gd name="connsiteX11" fmla="*/ 1946683 w 5382271"/>
                <a:gd name="connsiteY11" fmla="*/ 5891405 h 5891405"/>
                <a:gd name="connsiteX12" fmla="*/ 4785576 w 5382271"/>
                <a:gd name="connsiteY12" fmla="*/ 5859508 h 5891405"/>
                <a:gd name="connsiteX13" fmla="*/ 4891902 w 5382271"/>
                <a:gd name="connsiteY13" fmla="*/ 3520345 h 5891405"/>
                <a:gd name="connsiteX14" fmla="*/ 3031204 w 5382271"/>
                <a:gd name="connsiteY14" fmla="*/ 968 h 5891405"/>
                <a:gd name="connsiteX0" fmla="*/ 3038119 w 5389186"/>
                <a:gd name="connsiteY0" fmla="*/ 968 h 5891405"/>
                <a:gd name="connsiteX1" fmla="*/ 784175 w 5389186"/>
                <a:gd name="connsiteY1" fmla="*/ 1181117 h 5891405"/>
                <a:gd name="connsiteX2" fmla="*/ 530049 w 5389186"/>
                <a:gd name="connsiteY2" fmla="*/ 2303127 h 5891405"/>
                <a:gd name="connsiteX3" fmla="*/ 7840 w 5389186"/>
                <a:gd name="connsiteY3" fmla="*/ 3052512 h 5891405"/>
                <a:gd name="connsiteX4" fmla="*/ 518203 w 5389186"/>
                <a:gd name="connsiteY4" fmla="*/ 3328959 h 5891405"/>
                <a:gd name="connsiteX5" fmla="*/ 347115 w 5389186"/>
                <a:gd name="connsiteY5" fmla="*/ 3735758 h 5891405"/>
                <a:gd name="connsiteX6" fmla="*/ 538501 w 5389186"/>
                <a:gd name="connsiteY6" fmla="*/ 3871219 h 5891405"/>
                <a:gd name="connsiteX7" fmla="*/ 379979 w 5389186"/>
                <a:gd name="connsiteY7" fmla="*/ 4062605 h 5891405"/>
                <a:gd name="connsiteX8" fmla="*/ 571365 w 5389186"/>
                <a:gd name="connsiteY8" fmla="*/ 4317787 h 5891405"/>
                <a:gd name="connsiteX9" fmla="*/ 507570 w 5389186"/>
                <a:gd name="connsiteY9" fmla="*/ 4977005 h 5891405"/>
                <a:gd name="connsiteX10" fmla="*/ 1762212 w 5389186"/>
                <a:gd name="connsiteY10" fmla="*/ 5039972 h 5891405"/>
                <a:gd name="connsiteX11" fmla="*/ 1953598 w 5389186"/>
                <a:gd name="connsiteY11" fmla="*/ 5891405 h 5891405"/>
                <a:gd name="connsiteX12" fmla="*/ 4792491 w 5389186"/>
                <a:gd name="connsiteY12" fmla="*/ 5859508 h 5891405"/>
                <a:gd name="connsiteX13" fmla="*/ 4898817 w 5389186"/>
                <a:gd name="connsiteY13" fmla="*/ 3520345 h 5891405"/>
                <a:gd name="connsiteX14" fmla="*/ 3038119 w 5389186"/>
                <a:gd name="connsiteY14" fmla="*/ 968 h 5891405"/>
                <a:gd name="connsiteX0" fmla="*/ 3037057 w 5388124"/>
                <a:gd name="connsiteY0" fmla="*/ 968 h 5891405"/>
                <a:gd name="connsiteX1" fmla="*/ 783113 w 5388124"/>
                <a:gd name="connsiteY1" fmla="*/ 1181117 h 5891405"/>
                <a:gd name="connsiteX2" fmla="*/ 528987 w 5388124"/>
                <a:gd name="connsiteY2" fmla="*/ 2303127 h 5891405"/>
                <a:gd name="connsiteX3" fmla="*/ 6778 w 5388124"/>
                <a:gd name="connsiteY3" fmla="*/ 3052512 h 5891405"/>
                <a:gd name="connsiteX4" fmla="*/ 517141 w 5388124"/>
                <a:gd name="connsiteY4" fmla="*/ 3328959 h 5891405"/>
                <a:gd name="connsiteX5" fmla="*/ 346053 w 5388124"/>
                <a:gd name="connsiteY5" fmla="*/ 3735758 h 5891405"/>
                <a:gd name="connsiteX6" fmla="*/ 537439 w 5388124"/>
                <a:gd name="connsiteY6" fmla="*/ 3871219 h 5891405"/>
                <a:gd name="connsiteX7" fmla="*/ 378917 w 5388124"/>
                <a:gd name="connsiteY7" fmla="*/ 4062605 h 5891405"/>
                <a:gd name="connsiteX8" fmla="*/ 570303 w 5388124"/>
                <a:gd name="connsiteY8" fmla="*/ 4317787 h 5891405"/>
                <a:gd name="connsiteX9" fmla="*/ 506508 w 5388124"/>
                <a:gd name="connsiteY9" fmla="*/ 4977005 h 5891405"/>
                <a:gd name="connsiteX10" fmla="*/ 1761150 w 5388124"/>
                <a:gd name="connsiteY10" fmla="*/ 5039972 h 5891405"/>
                <a:gd name="connsiteX11" fmla="*/ 1952536 w 5388124"/>
                <a:gd name="connsiteY11" fmla="*/ 5891405 h 5891405"/>
                <a:gd name="connsiteX12" fmla="*/ 4791429 w 5388124"/>
                <a:gd name="connsiteY12" fmla="*/ 5859508 h 5891405"/>
                <a:gd name="connsiteX13" fmla="*/ 4897755 w 5388124"/>
                <a:gd name="connsiteY13" fmla="*/ 3520345 h 5891405"/>
                <a:gd name="connsiteX14" fmla="*/ 3037057 w 5388124"/>
                <a:gd name="connsiteY14" fmla="*/ 968 h 5891405"/>
                <a:gd name="connsiteX0" fmla="*/ 3034541 w 5385608"/>
                <a:gd name="connsiteY0" fmla="*/ 968 h 5891405"/>
                <a:gd name="connsiteX1" fmla="*/ 780597 w 5385608"/>
                <a:gd name="connsiteY1" fmla="*/ 1181117 h 5891405"/>
                <a:gd name="connsiteX2" fmla="*/ 526471 w 5385608"/>
                <a:gd name="connsiteY2" fmla="*/ 2303127 h 5891405"/>
                <a:gd name="connsiteX3" fmla="*/ 4262 w 5385608"/>
                <a:gd name="connsiteY3" fmla="*/ 3052512 h 5891405"/>
                <a:gd name="connsiteX4" fmla="*/ 514625 w 5385608"/>
                <a:gd name="connsiteY4" fmla="*/ 3328959 h 5891405"/>
                <a:gd name="connsiteX5" fmla="*/ 343537 w 5385608"/>
                <a:gd name="connsiteY5" fmla="*/ 3735758 h 5891405"/>
                <a:gd name="connsiteX6" fmla="*/ 534923 w 5385608"/>
                <a:gd name="connsiteY6" fmla="*/ 3871219 h 5891405"/>
                <a:gd name="connsiteX7" fmla="*/ 376401 w 5385608"/>
                <a:gd name="connsiteY7" fmla="*/ 4062605 h 5891405"/>
                <a:gd name="connsiteX8" fmla="*/ 567787 w 5385608"/>
                <a:gd name="connsiteY8" fmla="*/ 4317787 h 5891405"/>
                <a:gd name="connsiteX9" fmla="*/ 503992 w 5385608"/>
                <a:gd name="connsiteY9" fmla="*/ 4977005 h 5891405"/>
                <a:gd name="connsiteX10" fmla="*/ 1758634 w 5385608"/>
                <a:gd name="connsiteY10" fmla="*/ 5039972 h 5891405"/>
                <a:gd name="connsiteX11" fmla="*/ 1950020 w 5385608"/>
                <a:gd name="connsiteY11" fmla="*/ 5891405 h 5891405"/>
                <a:gd name="connsiteX12" fmla="*/ 4788913 w 5385608"/>
                <a:gd name="connsiteY12" fmla="*/ 5859508 h 5891405"/>
                <a:gd name="connsiteX13" fmla="*/ 4895239 w 5385608"/>
                <a:gd name="connsiteY13" fmla="*/ 3520345 h 5891405"/>
                <a:gd name="connsiteX14" fmla="*/ 3034541 w 5385608"/>
                <a:gd name="connsiteY14" fmla="*/ 968 h 5891405"/>
                <a:gd name="connsiteX0" fmla="*/ 3034541 w 5385608"/>
                <a:gd name="connsiteY0" fmla="*/ 968 h 5891405"/>
                <a:gd name="connsiteX1" fmla="*/ 780597 w 5385608"/>
                <a:gd name="connsiteY1" fmla="*/ 1181117 h 5891405"/>
                <a:gd name="connsiteX2" fmla="*/ 526471 w 5385608"/>
                <a:gd name="connsiteY2" fmla="*/ 2303127 h 5891405"/>
                <a:gd name="connsiteX3" fmla="*/ 4262 w 5385608"/>
                <a:gd name="connsiteY3" fmla="*/ 3052512 h 5891405"/>
                <a:gd name="connsiteX4" fmla="*/ 514625 w 5385608"/>
                <a:gd name="connsiteY4" fmla="*/ 3328959 h 5891405"/>
                <a:gd name="connsiteX5" fmla="*/ 343537 w 5385608"/>
                <a:gd name="connsiteY5" fmla="*/ 3735758 h 5891405"/>
                <a:gd name="connsiteX6" fmla="*/ 534923 w 5385608"/>
                <a:gd name="connsiteY6" fmla="*/ 3871219 h 5891405"/>
                <a:gd name="connsiteX7" fmla="*/ 376401 w 5385608"/>
                <a:gd name="connsiteY7" fmla="*/ 4062605 h 5891405"/>
                <a:gd name="connsiteX8" fmla="*/ 567787 w 5385608"/>
                <a:gd name="connsiteY8" fmla="*/ 4317787 h 5891405"/>
                <a:gd name="connsiteX9" fmla="*/ 503992 w 5385608"/>
                <a:gd name="connsiteY9" fmla="*/ 4977005 h 5891405"/>
                <a:gd name="connsiteX10" fmla="*/ 1758634 w 5385608"/>
                <a:gd name="connsiteY10" fmla="*/ 5039972 h 5891405"/>
                <a:gd name="connsiteX11" fmla="*/ 1950020 w 5385608"/>
                <a:gd name="connsiteY11" fmla="*/ 5891405 h 5891405"/>
                <a:gd name="connsiteX12" fmla="*/ 4788913 w 5385608"/>
                <a:gd name="connsiteY12" fmla="*/ 5859508 h 5891405"/>
                <a:gd name="connsiteX13" fmla="*/ 4895239 w 5385608"/>
                <a:gd name="connsiteY13" fmla="*/ 3520345 h 5891405"/>
                <a:gd name="connsiteX14" fmla="*/ 3034541 w 5385608"/>
                <a:gd name="connsiteY14" fmla="*/ 968 h 5891405"/>
                <a:gd name="connsiteX0" fmla="*/ 2980702 w 5331769"/>
                <a:gd name="connsiteY0" fmla="*/ 968 h 5891405"/>
                <a:gd name="connsiteX1" fmla="*/ 726758 w 5331769"/>
                <a:gd name="connsiteY1" fmla="*/ 1181117 h 5891405"/>
                <a:gd name="connsiteX2" fmla="*/ 472632 w 5331769"/>
                <a:gd name="connsiteY2" fmla="*/ 2303127 h 5891405"/>
                <a:gd name="connsiteX3" fmla="*/ 5014 w 5331769"/>
                <a:gd name="connsiteY3" fmla="*/ 3079808 h 5891405"/>
                <a:gd name="connsiteX4" fmla="*/ 460786 w 5331769"/>
                <a:gd name="connsiteY4" fmla="*/ 3328959 h 5891405"/>
                <a:gd name="connsiteX5" fmla="*/ 289698 w 5331769"/>
                <a:gd name="connsiteY5" fmla="*/ 3735758 h 5891405"/>
                <a:gd name="connsiteX6" fmla="*/ 481084 w 5331769"/>
                <a:gd name="connsiteY6" fmla="*/ 3871219 h 5891405"/>
                <a:gd name="connsiteX7" fmla="*/ 322562 w 5331769"/>
                <a:gd name="connsiteY7" fmla="*/ 4062605 h 5891405"/>
                <a:gd name="connsiteX8" fmla="*/ 513948 w 5331769"/>
                <a:gd name="connsiteY8" fmla="*/ 4317787 h 5891405"/>
                <a:gd name="connsiteX9" fmla="*/ 450153 w 5331769"/>
                <a:gd name="connsiteY9" fmla="*/ 4977005 h 5891405"/>
                <a:gd name="connsiteX10" fmla="*/ 1704795 w 5331769"/>
                <a:gd name="connsiteY10" fmla="*/ 5039972 h 5891405"/>
                <a:gd name="connsiteX11" fmla="*/ 1896181 w 5331769"/>
                <a:gd name="connsiteY11" fmla="*/ 5891405 h 5891405"/>
                <a:gd name="connsiteX12" fmla="*/ 4735074 w 5331769"/>
                <a:gd name="connsiteY12" fmla="*/ 5859508 h 5891405"/>
                <a:gd name="connsiteX13" fmla="*/ 4841400 w 5331769"/>
                <a:gd name="connsiteY13" fmla="*/ 3520345 h 5891405"/>
                <a:gd name="connsiteX14" fmla="*/ 2980702 w 5331769"/>
                <a:gd name="connsiteY14" fmla="*/ 968 h 5891405"/>
                <a:gd name="connsiteX0" fmla="*/ 2980491 w 5331558"/>
                <a:gd name="connsiteY0" fmla="*/ 968 h 5891405"/>
                <a:gd name="connsiteX1" fmla="*/ 726547 w 5331558"/>
                <a:gd name="connsiteY1" fmla="*/ 1181117 h 5891405"/>
                <a:gd name="connsiteX2" fmla="*/ 486068 w 5331558"/>
                <a:gd name="connsiteY2" fmla="*/ 2371366 h 5891405"/>
                <a:gd name="connsiteX3" fmla="*/ 4803 w 5331558"/>
                <a:gd name="connsiteY3" fmla="*/ 3079808 h 5891405"/>
                <a:gd name="connsiteX4" fmla="*/ 460575 w 5331558"/>
                <a:gd name="connsiteY4" fmla="*/ 3328959 h 5891405"/>
                <a:gd name="connsiteX5" fmla="*/ 289487 w 5331558"/>
                <a:gd name="connsiteY5" fmla="*/ 3735758 h 5891405"/>
                <a:gd name="connsiteX6" fmla="*/ 480873 w 5331558"/>
                <a:gd name="connsiteY6" fmla="*/ 3871219 h 5891405"/>
                <a:gd name="connsiteX7" fmla="*/ 322351 w 5331558"/>
                <a:gd name="connsiteY7" fmla="*/ 4062605 h 5891405"/>
                <a:gd name="connsiteX8" fmla="*/ 513737 w 5331558"/>
                <a:gd name="connsiteY8" fmla="*/ 4317787 h 5891405"/>
                <a:gd name="connsiteX9" fmla="*/ 449942 w 5331558"/>
                <a:gd name="connsiteY9" fmla="*/ 4977005 h 5891405"/>
                <a:gd name="connsiteX10" fmla="*/ 1704584 w 5331558"/>
                <a:gd name="connsiteY10" fmla="*/ 5039972 h 5891405"/>
                <a:gd name="connsiteX11" fmla="*/ 1895970 w 5331558"/>
                <a:gd name="connsiteY11" fmla="*/ 5891405 h 5891405"/>
                <a:gd name="connsiteX12" fmla="*/ 4734863 w 5331558"/>
                <a:gd name="connsiteY12" fmla="*/ 5859508 h 5891405"/>
                <a:gd name="connsiteX13" fmla="*/ 4841189 w 5331558"/>
                <a:gd name="connsiteY13" fmla="*/ 3520345 h 5891405"/>
                <a:gd name="connsiteX14" fmla="*/ 2980491 w 5331558"/>
                <a:gd name="connsiteY14" fmla="*/ 968 h 58914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5331558" h="5891405">
                  <a:moveTo>
                    <a:pt x="2980491" y="968"/>
                  </a:moveTo>
                  <a:cubicBezTo>
                    <a:pt x="1784302" y="-22254"/>
                    <a:pt x="1040642" y="372305"/>
                    <a:pt x="726547" y="1181117"/>
                  </a:cubicBezTo>
                  <a:cubicBezTo>
                    <a:pt x="528785" y="1834793"/>
                    <a:pt x="744238" y="2066938"/>
                    <a:pt x="486068" y="2371366"/>
                  </a:cubicBezTo>
                  <a:cubicBezTo>
                    <a:pt x="239818" y="2677225"/>
                    <a:pt x="-40213" y="2911644"/>
                    <a:pt x="4803" y="3079808"/>
                  </a:cubicBezTo>
                  <a:cubicBezTo>
                    <a:pt x="109541" y="3181162"/>
                    <a:pt x="260766" y="3266498"/>
                    <a:pt x="460575" y="3328959"/>
                  </a:cubicBezTo>
                  <a:cubicBezTo>
                    <a:pt x="403546" y="3464559"/>
                    <a:pt x="198074" y="3641722"/>
                    <a:pt x="289487" y="3735758"/>
                  </a:cubicBezTo>
                  <a:lnTo>
                    <a:pt x="480873" y="3871219"/>
                  </a:lnTo>
                  <a:cubicBezTo>
                    <a:pt x="428032" y="3935014"/>
                    <a:pt x="303940" y="3939433"/>
                    <a:pt x="322351" y="4062605"/>
                  </a:cubicBezTo>
                  <a:cubicBezTo>
                    <a:pt x="362395" y="4195168"/>
                    <a:pt x="550882" y="4226788"/>
                    <a:pt x="513737" y="4317787"/>
                  </a:cubicBezTo>
                  <a:cubicBezTo>
                    <a:pt x="397470" y="4561276"/>
                    <a:pt x="358392" y="4876020"/>
                    <a:pt x="449942" y="4977005"/>
                  </a:cubicBezTo>
                  <a:cubicBezTo>
                    <a:pt x="636587" y="5158310"/>
                    <a:pt x="1197305" y="5208988"/>
                    <a:pt x="1704584" y="5039972"/>
                  </a:cubicBezTo>
                  <a:lnTo>
                    <a:pt x="1895970" y="5891405"/>
                  </a:lnTo>
                  <a:lnTo>
                    <a:pt x="4734863" y="5859508"/>
                  </a:lnTo>
                  <a:cubicBezTo>
                    <a:pt x="4366268" y="4516262"/>
                    <a:pt x="4422975" y="3927926"/>
                    <a:pt x="4841189" y="3520345"/>
                  </a:cubicBezTo>
                  <a:cubicBezTo>
                    <a:pt x="6117095" y="1964448"/>
                    <a:pt x="4692333" y="36409"/>
                    <a:pt x="2980491" y="968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/>
            </a:p>
          </p:txBody>
        </p:sp>
        <p:sp>
          <p:nvSpPr>
            <p:cNvPr id="283" name="Oval 37">
              <a:extLst>
                <a:ext uri="{FF2B5EF4-FFF2-40B4-BE49-F238E27FC236}">
                  <a16:creationId xmlns:a16="http://schemas.microsoft.com/office/drawing/2014/main" id="{CFE5C931-DCB4-2C67-23E3-AC5D0D2D1090}"/>
                </a:ext>
              </a:extLst>
            </p:cNvPr>
            <p:cNvSpPr/>
            <p:nvPr/>
          </p:nvSpPr>
          <p:spPr>
            <a:xfrm rot="18100542">
              <a:off x="5907878" y="-58593"/>
              <a:ext cx="1436045" cy="2141152"/>
            </a:xfrm>
            <a:custGeom>
              <a:avLst/>
              <a:gdLst/>
              <a:ahLst/>
              <a:cxnLst/>
              <a:rect l="l" t="t" r="r" b="b"/>
              <a:pathLst>
                <a:path w="1170491" h="1745209">
                  <a:moveTo>
                    <a:pt x="429221" y="671495"/>
                  </a:moveTo>
                  <a:cubicBezTo>
                    <a:pt x="415869" y="670322"/>
                    <a:pt x="402356" y="670624"/>
                    <a:pt x="388917" y="672439"/>
                  </a:cubicBezTo>
                  <a:cubicBezTo>
                    <a:pt x="370997" y="674859"/>
                    <a:pt x="353207" y="679968"/>
                    <a:pt x="336101" y="687858"/>
                  </a:cubicBezTo>
                  <a:lnTo>
                    <a:pt x="344770" y="708640"/>
                  </a:lnTo>
                  <a:cubicBezTo>
                    <a:pt x="405276" y="680369"/>
                    <a:pt x="475531" y="691805"/>
                    <a:pt x="523918" y="737799"/>
                  </a:cubicBezTo>
                  <a:cubicBezTo>
                    <a:pt x="569388" y="781022"/>
                    <a:pt x="587723" y="847396"/>
                    <a:pt x="571504" y="910067"/>
                  </a:cubicBezTo>
                  <a:lnTo>
                    <a:pt x="593243" y="915886"/>
                  </a:lnTo>
                  <a:cubicBezTo>
                    <a:pt x="611678" y="844923"/>
                    <a:pt x="590662" y="769719"/>
                    <a:pt x="538740" y="720849"/>
                  </a:cubicBezTo>
                  <a:cubicBezTo>
                    <a:pt x="507886" y="691808"/>
                    <a:pt x="469277" y="675014"/>
                    <a:pt x="429221" y="671495"/>
                  </a:cubicBezTo>
                  <a:close/>
                  <a:moveTo>
                    <a:pt x="588421" y="580980"/>
                  </a:moveTo>
                  <a:cubicBezTo>
                    <a:pt x="534186" y="581239"/>
                    <a:pt x="482134" y="605639"/>
                    <a:pt x="446738" y="649695"/>
                  </a:cubicBezTo>
                  <a:lnTo>
                    <a:pt x="463760" y="664437"/>
                  </a:lnTo>
                  <a:cubicBezTo>
                    <a:pt x="505329" y="612166"/>
                    <a:pt x="573320" y="591099"/>
                    <a:pt x="637132" y="610714"/>
                  </a:cubicBezTo>
                  <a:cubicBezTo>
                    <a:pt x="697098" y="629147"/>
                    <a:pt x="743088" y="680397"/>
                    <a:pt x="756495" y="743730"/>
                  </a:cubicBezTo>
                  <a:lnTo>
                    <a:pt x="778549" y="739251"/>
                  </a:lnTo>
                  <a:cubicBezTo>
                    <a:pt x="763432" y="667508"/>
                    <a:pt x="711108" y="609548"/>
                    <a:pt x="642848" y="588934"/>
                  </a:cubicBezTo>
                  <a:cubicBezTo>
                    <a:pt x="624821" y="583490"/>
                    <a:pt x="606500" y="580894"/>
                    <a:pt x="588421" y="580980"/>
                  </a:cubicBezTo>
                  <a:close/>
                  <a:moveTo>
                    <a:pt x="533817" y="0"/>
                  </a:moveTo>
                  <a:cubicBezTo>
                    <a:pt x="617807" y="1"/>
                    <a:pt x="687626" y="60667"/>
                    <a:pt x="697680" y="141081"/>
                  </a:cubicBezTo>
                  <a:cubicBezTo>
                    <a:pt x="603869" y="182843"/>
                    <a:pt x="547102" y="268997"/>
                    <a:pt x="562024" y="352718"/>
                  </a:cubicBezTo>
                  <a:lnTo>
                    <a:pt x="584367" y="347971"/>
                  </a:lnTo>
                  <a:cubicBezTo>
                    <a:pt x="570422" y="267354"/>
                    <a:pt x="633895" y="183716"/>
                    <a:pt x="732836" y="150639"/>
                  </a:cubicBezTo>
                  <a:cubicBezTo>
                    <a:pt x="738208" y="147500"/>
                    <a:pt x="743991" y="147205"/>
                    <a:pt x="749842" y="147205"/>
                  </a:cubicBezTo>
                  <a:cubicBezTo>
                    <a:pt x="844103" y="147205"/>
                    <a:pt x="920515" y="223618"/>
                    <a:pt x="920515" y="317877"/>
                  </a:cubicBezTo>
                  <a:lnTo>
                    <a:pt x="910716" y="366417"/>
                  </a:lnTo>
                  <a:lnTo>
                    <a:pt x="920515" y="366418"/>
                  </a:lnTo>
                  <a:lnTo>
                    <a:pt x="920515" y="371433"/>
                  </a:lnTo>
                  <a:cubicBezTo>
                    <a:pt x="997755" y="379016"/>
                    <a:pt x="1056877" y="445155"/>
                    <a:pt x="1056877" y="525101"/>
                  </a:cubicBezTo>
                  <a:lnTo>
                    <a:pt x="1047351" y="572282"/>
                  </a:lnTo>
                  <a:cubicBezTo>
                    <a:pt x="1119671" y="602218"/>
                    <a:pt x="1170491" y="673500"/>
                    <a:pt x="1170491" y="756650"/>
                  </a:cubicBezTo>
                  <a:cubicBezTo>
                    <a:pt x="1170490" y="802863"/>
                    <a:pt x="1154794" y="845409"/>
                    <a:pt x="1127569" y="878235"/>
                  </a:cubicBezTo>
                  <a:cubicBezTo>
                    <a:pt x="1080615" y="934488"/>
                    <a:pt x="1014142" y="959925"/>
                    <a:pt x="954678" y="939840"/>
                  </a:cubicBezTo>
                  <a:lnTo>
                    <a:pt x="947373" y="961469"/>
                  </a:lnTo>
                  <a:cubicBezTo>
                    <a:pt x="1000817" y="979520"/>
                    <a:pt x="1058949" y="966083"/>
                    <a:pt x="1106746" y="928282"/>
                  </a:cubicBezTo>
                  <a:cubicBezTo>
                    <a:pt x="1128548" y="955588"/>
                    <a:pt x="1138907" y="990708"/>
                    <a:pt x="1138907" y="1028247"/>
                  </a:cubicBezTo>
                  <a:cubicBezTo>
                    <a:pt x="1138907" y="1124134"/>
                    <a:pt x="1071328" y="1204237"/>
                    <a:pt x="981133" y="1223220"/>
                  </a:cubicBezTo>
                  <a:cubicBezTo>
                    <a:pt x="889088" y="1236998"/>
                    <a:pt x="805358" y="1200898"/>
                    <a:pt x="777272" y="1134408"/>
                  </a:cubicBezTo>
                  <a:cubicBezTo>
                    <a:pt x="791057" y="1124903"/>
                    <a:pt x="802061" y="1111678"/>
                    <a:pt x="810210" y="1096167"/>
                  </a:cubicBezTo>
                  <a:cubicBezTo>
                    <a:pt x="831546" y="1055553"/>
                    <a:pt x="830022" y="1005443"/>
                    <a:pt x="806195" y="964175"/>
                  </a:cubicBezTo>
                  <a:lnTo>
                    <a:pt x="787267" y="975103"/>
                  </a:lnTo>
                  <a:cubicBezTo>
                    <a:pt x="807161" y="1009560"/>
                    <a:pt x="808703" y="1051275"/>
                    <a:pt x="791333" y="1085110"/>
                  </a:cubicBezTo>
                  <a:cubicBezTo>
                    <a:pt x="784855" y="1097727"/>
                    <a:pt x="776117" y="1108536"/>
                    <a:pt x="763385" y="1114320"/>
                  </a:cubicBezTo>
                  <a:lnTo>
                    <a:pt x="744063" y="1119497"/>
                  </a:lnTo>
                  <a:lnTo>
                    <a:pt x="747716" y="1128718"/>
                  </a:lnTo>
                  <a:cubicBezTo>
                    <a:pt x="731558" y="1137628"/>
                    <a:pt x="712804" y="1141697"/>
                    <a:pt x="693327" y="1140344"/>
                  </a:cubicBezTo>
                  <a:cubicBezTo>
                    <a:pt x="655409" y="1137711"/>
                    <a:pt x="620494" y="1114908"/>
                    <a:pt x="601213" y="1080185"/>
                  </a:cubicBezTo>
                  <a:lnTo>
                    <a:pt x="582082" y="1090754"/>
                  </a:lnTo>
                  <a:cubicBezTo>
                    <a:pt x="605167" y="1132362"/>
                    <a:pt x="647281" y="1159482"/>
                    <a:pt x="693051" y="1162221"/>
                  </a:cubicBezTo>
                  <a:cubicBezTo>
                    <a:pt x="715413" y="1163558"/>
                    <a:pt x="736989" y="1158982"/>
                    <a:pt x="755684" y="1148835"/>
                  </a:cubicBezTo>
                  <a:cubicBezTo>
                    <a:pt x="792539" y="1222022"/>
                    <a:pt x="887119" y="1262260"/>
                    <a:pt x="989751" y="1247587"/>
                  </a:cubicBezTo>
                  <a:cubicBezTo>
                    <a:pt x="1000157" y="1267987"/>
                    <a:pt x="1004489" y="1291252"/>
                    <a:pt x="1004488" y="1315531"/>
                  </a:cubicBezTo>
                  <a:cubicBezTo>
                    <a:pt x="1004488" y="1381750"/>
                    <a:pt x="972258" y="1440443"/>
                    <a:pt x="920375" y="1473506"/>
                  </a:cubicBezTo>
                  <a:lnTo>
                    <a:pt x="913116" y="1474079"/>
                  </a:lnTo>
                  <a:cubicBezTo>
                    <a:pt x="850536" y="1469665"/>
                    <a:pt x="794159" y="1430126"/>
                    <a:pt x="766796" y="1371458"/>
                  </a:cubicBezTo>
                  <a:lnTo>
                    <a:pt x="746323" y="1380801"/>
                  </a:lnTo>
                  <a:cubicBezTo>
                    <a:pt x="776874" y="1446464"/>
                    <a:pt x="839753" y="1490827"/>
                    <a:pt x="909888" y="1496052"/>
                  </a:cubicBezTo>
                  <a:cubicBezTo>
                    <a:pt x="891948" y="1561049"/>
                    <a:pt x="840393" y="1611456"/>
                    <a:pt x="774838" y="1628054"/>
                  </a:cubicBezTo>
                  <a:cubicBezTo>
                    <a:pt x="686646" y="1642970"/>
                    <a:pt x="605133" y="1612285"/>
                    <a:pt x="571751" y="1552195"/>
                  </a:cubicBezTo>
                  <a:lnTo>
                    <a:pt x="550649" y="1566422"/>
                  </a:lnTo>
                  <a:cubicBezTo>
                    <a:pt x="577499" y="1609979"/>
                    <a:pt x="626419" y="1639383"/>
                    <a:pt x="685031" y="1648114"/>
                  </a:cubicBezTo>
                  <a:cubicBezTo>
                    <a:pt x="659684" y="1706013"/>
                    <a:pt x="601329" y="1745210"/>
                    <a:pt x="533818" y="1745209"/>
                  </a:cubicBezTo>
                  <a:cubicBezTo>
                    <a:pt x="455549" y="1745210"/>
                    <a:pt x="416747" y="1692524"/>
                    <a:pt x="372301" y="1619888"/>
                  </a:cubicBezTo>
                  <a:lnTo>
                    <a:pt x="366380" y="1592106"/>
                  </a:lnTo>
                  <a:cubicBezTo>
                    <a:pt x="305091" y="1567105"/>
                    <a:pt x="259811" y="1511085"/>
                    <a:pt x="250590" y="1443452"/>
                  </a:cubicBezTo>
                  <a:cubicBezTo>
                    <a:pt x="203712" y="1453117"/>
                    <a:pt x="158965" y="1444975"/>
                    <a:pt x="117260" y="1407178"/>
                  </a:cubicBezTo>
                  <a:cubicBezTo>
                    <a:pt x="55030" y="1350772"/>
                    <a:pt x="44039" y="1258933"/>
                    <a:pt x="90593" y="1192598"/>
                  </a:cubicBezTo>
                  <a:cubicBezTo>
                    <a:pt x="186799" y="1224213"/>
                    <a:pt x="285304" y="1199642"/>
                    <a:pt x="330760" y="1129474"/>
                  </a:cubicBezTo>
                  <a:lnTo>
                    <a:pt x="344999" y="1132822"/>
                  </a:lnTo>
                  <a:cubicBezTo>
                    <a:pt x="420009" y="1139731"/>
                    <a:pt x="490500" y="1101048"/>
                    <a:pt x="524987" y="1034051"/>
                  </a:cubicBezTo>
                  <a:lnTo>
                    <a:pt x="505360" y="1023014"/>
                  </a:lnTo>
                  <a:cubicBezTo>
                    <a:pt x="475089" y="1082544"/>
                    <a:pt x="412689" y="1116790"/>
                    <a:pt x="346243" y="1110339"/>
                  </a:cubicBezTo>
                  <a:cubicBezTo>
                    <a:pt x="283801" y="1104277"/>
                    <a:pt x="228486" y="1063265"/>
                    <a:pt x="202679" y="1003895"/>
                  </a:cubicBezTo>
                  <a:lnTo>
                    <a:pt x="181967" y="1012696"/>
                  </a:lnTo>
                  <a:cubicBezTo>
                    <a:pt x="205492" y="1066954"/>
                    <a:pt x="250941" y="1107583"/>
                    <a:pt x="305288" y="1123484"/>
                  </a:cubicBezTo>
                  <a:cubicBezTo>
                    <a:pt x="260051" y="1186174"/>
                    <a:pt x="162021" y="1201884"/>
                    <a:pt x="70961" y="1161909"/>
                  </a:cubicBezTo>
                  <a:cubicBezTo>
                    <a:pt x="64874" y="1160625"/>
                    <a:pt x="60391" y="1156961"/>
                    <a:pt x="56055" y="1153032"/>
                  </a:cubicBezTo>
                  <a:cubicBezTo>
                    <a:pt x="-13786" y="1089729"/>
                    <a:pt x="-19088" y="981796"/>
                    <a:pt x="44214" y="911953"/>
                  </a:cubicBezTo>
                  <a:lnTo>
                    <a:pt x="84073" y="882569"/>
                  </a:lnTo>
                  <a:lnTo>
                    <a:pt x="76811" y="875989"/>
                  </a:lnTo>
                  <a:lnTo>
                    <a:pt x="80179" y="872273"/>
                  </a:lnTo>
                  <a:cubicBezTo>
                    <a:pt x="28040" y="814783"/>
                    <a:pt x="28651" y="726072"/>
                    <a:pt x="82340" y="666836"/>
                  </a:cubicBezTo>
                  <a:lnTo>
                    <a:pt x="121082" y="638275"/>
                  </a:lnTo>
                  <a:cubicBezTo>
                    <a:pt x="89526" y="571593"/>
                    <a:pt x="96788" y="490523"/>
                    <a:pt x="145805" y="430894"/>
                  </a:cubicBezTo>
                  <a:cubicBezTo>
                    <a:pt x="198586" y="400645"/>
                    <a:pt x="259015" y="385179"/>
                    <a:pt x="321878" y="383347"/>
                  </a:cubicBezTo>
                  <a:lnTo>
                    <a:pt x="321111" y="357014"/>
                  </a:lnTo>
                  <a:cubicBezTo>
                    <a:pt x="257723" y="358862"/>
                    <a:pt x="196668" y="373772"/>
                    <a:pt x="141180" y="399723"/>
                  </a:cubicBezTo>
                  <a:cubicBezTo>
                    <a:pt x="117813" y="370058"/>
                    <a:pt x="106816" y="332072"/>
                    <a:pt x="106816" y="291518"/>
                  </a:cubicBezTo>
                  <a:cubicBezTo>
                    <a:pt x="106816" y="170286"/>
                    <a:pt x="205094" y="72008"/>
                    <a:pt x="326327" y="72008"/>
                  </a:cubicBezTo>
                  <a:cubicBezTo>
                    <a:pt x="350305" y="72008"/>
                    <a:pt x="373385" y="75853"/>
                    <a:pt x="394659" y="83948"/>
                  </a:cubicBezTo>
                  <a:cubicBezTo>
                    <a:pt x="425371" y="33609"/>
                    <a:pt x="467237" y="0"/>
                    <a:pt x="533817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/>
            </a:p>
          </p:txBody>
        </p:sp>
      </p:grpSp>
      <p:sp>
        <p:nvSpPr>
          <p:cNvPr id="284" name="Rectangle 19">
            <a:extLst>
              <a:ext uri="{FF2B5EF4-FFF2-40B4-BE49-F238E27FC236}">
                <a16:creationId xmlns:a16="http://schemas.microsoft.com/office/drawing/2014/main" id="{34606C17-6D45-3270-0263-F5E6C1BB0159}"/>
              </a:ext>
            </a:extLst>
          </p:cNvPr>
          <p:cNvSpPr/>
          <p:nvPr/>
        </p:nvSpPr>
        <p:spPr>
          <a:xfrm>
            <a:off x="4471052" y="2446822"/>
            <a:ext cx="449751" cy="494370"/>
          </a:xfrm>
          <a:custGeom>
            <a:avLst/>
            <a:gdLst/>
            <a:ahLst/>
            <a:cxnLst/>
            <a:rect l="l" t="t" r="r" b="b"/>
            <a:pathLst>
              <a:path w="2926108" h="3216409">
                <a:moveTo>
                  <a:pt x="1150286" y="2039882"/>
                </a:moveTo>
                <a:cubicBezTo>
                  <a:pt x="1216487" y="2110220"/>
                  <a:pt x="1249586" y="2238485"/>
                  <a:pt x="1348889" y="2250897"/>
                </a:cubicBezTo>
                <a:cubicBezTo>
                  <a:pt x="1452327" y="2213659"/>
                  <a:pt x="1530941" y="2147458"/>
                  <a:pt x="1597142" y="2052295"/>
                </a:cubicBezTo>
                <a:cubicBezTo>
                  <a:pt x="1634380" y="2030228"/>
                  <a:pt x="1712994" y="2049536"/>
                  <a:pt x="1721269" y="2072982"/>
                </a:cubicBezTo>
                <a:cubicBezTo>
                  <a:pt x="1533700" y="2362611"/>
                  <a:pt x="1615072" y="2763954"/>
                  <a:pt x="1568179" y="2830155"/>
                </a:cubicBezTo>
                <a:cubicBezTo>
                  <a:pt x="1391644" y="2965315"/>
                  <a:pt x="1231658" y="2893598"/>
                  <a:pt x="1063398" y="2925319"/>
                </a:cubicBezTo>
                <a:cubicBezTo>
                  <a:pt x="925479" y="2954282"/>
                  <a:pt x="820660" y="3107371"/>
                  <a:pt x="686879" y="3148747"/>
                </a:cubicBezTo>
                <a:cubicBezTo>
                  <a:pt x="536548" y="3184606"/>
                  <a:pt x="373804" y="3224602"/>
                  <a:pt x="215198" y="3214948"/>
                </a:cubicBezTo>
                <a:cubicBezTo>
                  <a:pt x="93829" y="3209431"/>
                  <a:pt x="71763" y="3046687"/>
                  <a:pt x="136584" y="2925318"/>
                </a:cubicBezTo>
                <a:cubicBezTo>
                  <a:pt x="168305" y="2828775"/>
                  <a:pt x="121415" y="2802571"/>
                  <a:pt x="107623" y="2710165"/>
                </a:cubicBezTo>
                <a:cubicBezTo>
                  <a:pt x="111150" y="2693172"/>
                  <a:pt x="127647" y="2691385"/>
                  <a:pt x="158288" y="2695563"/>
                </a:cubicBezTo>
                <a:lnTo>
                  <a:pt x="158288" y="2626239"/>
                </a:lnTo>
                <a:lnTo>
                  <a:pt x="266288" y="2626239"/>
                </a:lnTo>
                <a:lnTo>
                  <a:pt x="266288" y="2708276"/>
                </a:lnTo>
                <a:lnTo>
                  <a:pt x="307224" y="2711894"/>
                </a:lnTo>
                <a:lnTo>
                  <a:pt x="307224" y="2626239"/>
                </a:lnTo>
                <a:lnTo>
                  <a:pt x="415224" y="2626239"/>
                </a:lnTo>
                <a:lnTo>
                  <a:pt x="415224" y="2711420"/>
                </a:lnTo>
                <a:cubicBezTo>
                  <a:pt x="428487" y="2711947"/>
                  <a:pt x="442136" y="2710942"/>
                  <a:pt x="456160" y="2708700"/>
                </a:cubicBezTo>
                <a:lnTo>
                  <a:pt x="456160" y="2617963"/>
                </a:lnTo>
                <a:lnTo>
                  <a:pt x="564160" y="2617963"/>
                </a:lnTo>
                <a:lnTo>
                  <a:pt x="564160" y="2692500"/>
                </a:lnTo>
                <a:cubicBezTo>
                  <a:pt x="577696" y="2691220"/>
                  <a:pt x="591289" y="2688332"/>
                  <a:pt x="605096" y="2684680"/>
                </a:cubicBezTo>
                <a:lnTo>
                  <a:pt x="605096" y="2601411"/>
                </a:lnTo>
                <a:lnTo>
                  <a:pt x="713096" y="2601411"/>
                </a:lnTo>
                <a:lnTo>
                  <a:pt x="713096" y="2654658"/>
                </a:lnTo>
                <a:lnTo>
                  <a:pt x="754032" y="2641463"/>
                </a:lnTo>
                <a:lnTo>
                  <a:pt x="754032" y="2580721"/>
                </a:lnTo>
                <a:lnTo>
                  <a:pt x="862032" y="2580721"/>
                </a:lnTo>
                <a:lnTo>
                  <a:pt x="862032" y="2599792"/>
                </a:lnTo>
                <a:cubicBezTo>
                  <a:pt x="897454" y="2584791"/>
                  <a:pt x="934214" y="2567836"/>
                  <a:pt x="972371" y="2548802"/>
                </a:cubicBezTo>
                <a:cubicBezTo>
                  <a:pt x="1030297" y="2506047"/>
                  <a:pt x="939271" y="2219176"/>
                  <a:pt x="947546" y="2122633"/>
                </a:cubicBezTo>
                <a:cubicBezTo>
                  <a:pt x="957201" y="2082636"/>
                  <a:pt x="1082706" y="2067466"/>
                  <a:pt x="1150286" y="2039882"/>
                </a:cubicBezTo>
                <a:close/>
                <a:moveTo>
                  <a:pt x="394278" y="1320337"/>
                </a:moveTo>
                <a:cubicBezTo>
                  <a:pt x="356565" y="1315036"/>
                  <a:pt x="316914" y="1320983"/>
                  <a:pt x="277262" y="1344774"/>
                </a:cubicBezTo>
                <a:cubicBezTo>
                  <a:pt x="169686" y="1368221"/>
                  <a:pt x="281399" y="1532343"/>
                  <a:pt x="314500" y="1626128"/>
                </a:cubicBezTo>
                <a:cubicBezTo>
                  <a:pt x="335188" y="1715776"/>
                  <a:pt x="306225" y="1838523"/>
                  <a:pt x="376563" y="1820593"/>
                </a:cubicBezTo>
                <a:cubicBezTo>
                  <a:pt x="535169" y="1786113"/>
                  <a:pt x="681363" y="1673020"/>
                  <a:pt x="628954" y="1493726"/>
                </a:cubicBezTo>
                <a:cubicBezTo>
                  <a:pt x="603094" y="1453384"/>
                  <a:pt x="507414" y="1336241"/>
                  <a:pt x="394278" y="1320337"/>
                </a:cubicBezTo>
                <a:close/>
                <a:moveTo>
                  <a:pt x="1526804" y="66"/>
                </a:moveTo>
                <a:cubicBezTo>
                  <a:pt x="2066065" y="2824"/>
                  <a:pt x="2621877" y="129710"/>
                  <a:pt x="2896335" y="1038593"/>
                </a:cubicBezTo>
                <a:cubicBezTo>
                  <a:pt x="3057700" y="1564063"/>
                  <a:pt x="2532230" y="2366749"/>
                  <a:pt x="2064686" y="2292273"/>
                </a:cubicBezTo>
                <a:cubicBezTo>
                  <a:pt x="1885392" y="2267447"/>
                  <a:pt x="1950214" y="2015056"/>
                  <a:pt x="1555767" y="1940580"/>
                </a:cubicBezTo>
                <a:cubicBezTo>
                  <a:pt x="1179249" y="1868862"/>
                  <a:pt x="732393" y="2186075"/>
                  <a:pt x="554478" y="2159871"/>
                </a:cubicBezTo>
                <a:cubicBezTo>
                  <a:pt x="466211" y="2141942"/>
                  <a:pt x="394493" y="1904722"/>
                  <a:pt x="364151" y="1932305"/>
                </a:cubicBezTo>
                <a:cubicBezTo>
                  <a:pt x="322774" y="1970922"/>
                  <a:pt x="405526" y="2146079"/>
                  <a:pt x="467589" y="2205384"/>
                </a:cubicBezTo>
                <a:cubicBezTo>
                  <a:pt x="525515" y="2241243"/>
                  <a:pt x="732393" y="2202626"/>
                  <a:pt x="873070" y="2139183"/>
                </a:cubicBezTo>
                <a:cubicBezTo>
                  <a:pt x="913066" y="2128149"/>
                  <a:pt x="870312" y="2253655"/>
                  <a:pt x="877208" y="2333648"/>
                </a:cubicBezTo>
                <a:lnTo>
                  <a:pt x="862033" y="2337135"/>
                </a:lnTo>
                <a:lnTo>
                  <a:pt x="862033" y="2415799"/>
                </a:lnTo>
                <a:lnTo>
                  <a:pt x="754033" y="2415799"/>
                </a:lnTo>
                <a:lnTo>
                  <a:pt x="754033" y="2360695"/>
                </a:lnTo>
                <a:lnTo>
                  <a:pt x="713097" y="2366601"/>
                </a:lnTo>
                <a:lnTo>
                  <a:pt x="713097" y="2428213"/>
                </a:lnTo>
                <a:lnTo>
                  <a:pt x="605097" y="2428213"/>
                </a:lnTo>
                <a:lnTo>
                  <a:pt x="605097" y="2379641"/>
                </a:lnTo>
                <a:lnTo>
                  <a:pt x="564161" y="2382960"/>
                </a:lnTo>
                <a:lnTo>
                  <a:pt x="564161" y="2436489"/>
                </a:lnTo>
                <a:lnTo>
                  <a:pt x="456161" y="2436489"/>
                </a:lnTo>
                <a:lnTo>
                  <a:pt x="456161" y="2388351"/>
                </a:lnTo>
                <a:lnTo>
                  <a:pt x="415225" y="2389346"/>
                </a:lnTo>
                <a:lnTo>
                  <a:pt x="415225" y="2436489"/>
                </a:lnTo>
                <a:lnTo>
                  <a:pt x="307225" y="2436489"/>
                </a:lnTo>
                <a:lnTo>
                  <a:pt x="307225" y="2386989"/>
                </a:lnTo>
                <a:cubicBezTo>
                  <a:pt x="293173" y="2387203"/>
                  <a:pt x="279516" y="2386340"/>
                  <a:pt x="266289" y="2385150"/>
                </a:cubicBezTo>
                <a:lnTo>
                  <a:pt x="266289" y="2428213"/>
                </a:lnTo>
                <a:lnTo>
                  <a:pt x="158289" y="2428213"/>
                </a:lnTo>
                <a:lnTo>
                  <a:pt x="158289" y="2370613"/>
                </a:lnTo>
                <a:cubicBezTo>
                  <a:pt x="107017" y="2360332"/>
                  <a:pt x="72014" y="2345184"/>
                  <a:pt x="62108" y="2325373"/>
                </a:cubicBezTo>
                <a:cubicBezTo>
                  <a:pt x="37284" y="2261930"/>
                  <a:pt x="103484" y="2223314"/>
                  <a:pt x="124172" y="2172284"/>
                </a:cubicBezTo>
                <a:cubicBezTo>
                  <a:pt x="111759" y="2144700"/>
                  <a:pt x="74522" y="2141942"/>
                  <a:pt x="86934" y="2089533"/>
                </a:cubicBezTo>
                <a:cubicBezTo>
                  <a:pt x="96588" y="2053674"/>
                  <a:pt x="242782" y="2030228"/>
                  <a:pt x="264849" y="1994369"/>
                </a:cubicBezTo>
                <a:cubicBezTo>
                  <a:pt x="273125" y="1919892"/>
                  <a:pt x="-4093" y="1721291"/>
                  <a:pt x="45" y="1671639"/>
                </a:cubicBezTo>
                <a:cubicBezTo>
                  <a:pt x="12458" y="1619230"/>
                  <a:pt x="124172" y="1558546"/>
                  <a:pt x="190373" y="1477174"/>
                </a:cubicBezTo>
                <a:cubicBezTo>
                  <a:pt x="222094" y="1438557"/>
                  <a:pt x="80038" y="1267538"/>
                  <a:pt x="91072" y="1224783"/>
                </a:cubicBezTo>
                <a:cubicBezTo>
                  <a:pt x="111760" y="1092381"/>
                  <a:pt x="240023" y="943429"/>
                  <a:pt x="264849" y="703451"/>
                </a:cubicBezTo>
                <a:cubicBezTo>
                  <a:pt x="342084" y="332450"/>
                  <a:pt x="961338" y="-5451"/>
                  <a:pt x="1526804" y="66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285" name="Freeform 114">
            <a:extLst>
              <a:ext uri="{FF2B5EF4-FFF2-40B4-BE49-F238E27FC236}">
                <a16:creationId xmlns:a16="http://schemas.microsoft.com/office/drawing/2014/main" id="{7B0A9DF3-048E-C732-BE97-A16608F1D942}"/>
              </a:ext>
            </a:extLst>
          </p:cNvPr>
          <p:cNvSpPr>
            <a:spLocks noChangeAspect="1"/>
          </p:cNvSpPr>
          <p:nvPr/>
        </p:nvSpPr>
        <p:spPr>
          <a:xfrm>
            <a:off x="10267646" y="2429101"/>
            <a:ext cx="549379" cy="529812"/>
          </a:xfrm>
          <a:custGeom>
            <a:avLst/>
            <a:gdLst>
              <a:gd name="connsiteX0" fmla="*/ 2500704 w 3745816"/>
              <a:gd name="connsiteY0" fmla="*/ 2026790 h 3316502"/>
              <a:gd name="connsiteX1" fmla="*/ 2261868 w 3745816"/>
              <a:gd name="connsiteY1" fmla="*/ 2108676 h 3316502"/>
              <a:gd name="connsiteX2" fmla="*/ 2364227 w 3745816"/>
              <a:gd name="connsiteY2" fmla="*/ 2313393 h 3316502"/>
              <a:gd name="connsiteX3" fmla="*/ 2500704 w 3745816"/>
              <a:gd name="connsiteY3" fmla="*/ 2026790 h 3316502"/>
              <a:gd name="connsiteX4" fmla="*/ 1245112 w 3745816"/>
              <a:gd name="connsiteY4" fmla="*/ 2026790 h 3316502"/>
              <a:gd name="connsiteX5" fmla="*/ 1381589 w 3745816"/>
              <a:gd name="connsiteY5" fmla="*/ 2313393 h 3316502"/>
              <a:gd name="connsiteX6" fmla="*/ 1483948 w 3745816"/>
              <a:gd name="connsiteY6" fmla="*/ 2108676 h 3316502"/>
              <a:gd name="connsiteX7" fmla="*/ 1245112 w 3745816"/>
              <a:gd name="connsiteY7" fmla="*/ 2026790 h 3316502"/>
              <a:gd name="connsiteX8" fmla="*/ 3185000 w 3745816"/>
              <a:gd name="connsiteY8" fmla="*/ 1670667 h 3316502"/>
              <a:gd name="connsiteX9" fmla="*/ 3244509 w 3745816"/>
              <a:gd name="connsiteY9" fmla="*/ 1692418 h 3316502"/>
              <a:gd name="connsiteX10" fmla="*/ 3380986 w 3745816"/>
              <a:gd name="connsiteY10" fmla="*/ 1856191 h 3316502"/>
              <a:gd name="connsiteX11" fmla="*/ 3599350 w 3745816"/>
              <a:gd name="connsiteY11" fmla="*/ 1903959 h 3316502"/>
              <a:gd name="connsiteX12" fmla="*/ 3735827 w 3745816"/>
              <a:gd name="connsiteY12" fmla="*/ 2142795 h 3316502"/>
              <a:gd name="connsiteX13" fmla="*/ 3572054 w 3745816"/>
              <a:gd name="connsiteY13" fmla="*/ 2620466 h 3316502"/>
              <a:gd name="connsiteX14" fmla="*/ 3551583 w 3745816"/>
              <a:gd name="connsiteY14" fmla="*/ 3316502 h 3316502"/>
              <a:gd name="connsiteX15" fmla="*/ 3292276 w 3745816"/>
              <a:gd name="connsiteY15" fmla="*/ 3302855 h 3316502"/>
              <a:gd name="connsiteX16" fmla="*/ 3271804 w 3745816"/>
              <a:gd name="connsiteY16" fmla="*/ 2511284 h 3316502"/>
              <a:gd name="connsiteX17" fmla="*/ 3278628 w 3745816"/>
              <a:gd name="connsiteY17" fmla="*/ 2272449 h 3316502"/>
              <a:gd name="connsiteX18" fmla="*/ 3128502 w 3745816"/>
              <a:gd name="connsiteY18" fmla="*/ 2108675 h 3316502"/>
              <a:gd name="connsiteX19" fmla="*/ 2869195 w 3745816"/>
              <a:gd name="connsiteY19" fmla="*/ 2019965 h 3316502"/>
              <a:gd name="connsiteX20" fmla="*/ 3185000 w 3745816"/>
              <a:gd name="connsiteY20" fmla="*/ 1670667 h 3316502"/>
              <a:gd name="connsiteX21" fmla="*/ 560816 w 3745816"/>
              <a:gd name="connsiteY21" fmla="*/ 1670667 h 3316502"/>
              <a:gd name="connsiteX22" fmla="*/ 876621 w 3745816"/>
              <a:gd name="connsiteY22" fmla="*/ 2019965 h 3316502"/>
              <a:gd name="connsiteX23" fmla="*/ 617314 w 3745816"/>
              <a:gd name="connsiteY23" fmla="*/ 2108675 h 3316502"/>
              <a:gd name="connsiteX24" fmla="*/ 467188 w 3745816"/>
              <a:gd name="connsiteY24" fmla="*/ 2272449 h 3316502"/>
              <a:gd name="connsiteX25" fmla="*/ 474012 w 3745816"/>
              <a:gd name="connsiteY25" fmla="*/ 2511284 h 3316502"/>
              <a:gd name="connsiteX26" fmla="*/ 453540 w 3745816"/>
              <a:gd name="connsiteY26" fmla="*/ 3302855 h 3316502"/>
              <a:gd name="connsiteX27" fmla="*/ 194233 w 3745816"/>
              <a:gd name="connsiteY27" fmla="*/ 3316502 h 3316502"/>
              <a:gd name="connsiteX28" fmla="*/ 173762 w 3745816"/>
              <a:gd name="connsiteY28" fmla="*/ 2620466 h 3316502"/>
              <a:gd name="connsiteX29" fmla="*/ 9989 w 3745816"/>
              <a:gd name="connsiteY29" fmla="*/ 2142795 h 3316502"/>
              <a:gd name="connsiteX30" fmla="*/ 146466 w 3745816"/>
              <a:gd name="connsiteY30" fmla="*/ 1903959 h 3316502"/>
              <a:gd name="connsiteX31" fmla="*/ 364830 w 3745816"/>
              <a:gd name="connsiteY31" fmla="*/ 1856191 h 3316502"/>
              <a:gd name="connsiteX32" fmla="*/ 501307 w 3745816"/>
              <a:gd name="connsiteY32" fmla="*/ 1692418 h 3316502"/>
              <a:gd name="connsiteX33" fmla="*/ 560816 w 3745816"/>
              <a:gd name="connsiteY33" fmla="*/ 1670667 h 3316502"/>
              <a:gd name="connsiteX34" fmla="*/ 2609647 w 3745816"/>
              <a:gd name="connsiteY34" fmla="*/ 1003649 h 3316502"/>
              <a:gd name="connsiteX35" fmla="*/ 2234575 w 3745816"/>
              <a:gd name="connsiteY35" fmla="*/ 1385343 h 3316502"/>
              <a:gd name="connsiteX36" fmla="*/ 1968444 w 3745816"/>
              <a:gd name="connsiteY36" fmla="*/ 1951725 h 3316502"/>
              <a:gd name="connsiteX37" fmla="*/ 2248223 w 3745816"/>
              <a:gd name="connsiteY37" fmla="*/ 1897134 h 3316502"/>
              <a:gd name="connsiteX38" fmla="*/ 2644008 w 3745816"/>
              <a:gd name="connsiteY38" fmla="*/ 1010029 h 3316502"/>
              <a:gd name="connsiteX39" fmla="*/ 2609647 w 3745816"/>
              <a:gd name="connsiteY39" fmla="*/ 1003649 h 3316502"/>
              <a:gd name="connsiteX40" fmla="*/ 1136169 w 3745816"/>
              <a:gd name="connsiteY40" fmla="*/ 1003649 h 3316502"/>
              <a:gd name="connsiteX41" fmla="*/ 1101808 w 3745816"/>
              <a:gd name="connsiteY41" fmla="*/ 1010029 h 3316502"/>
              <a:gd name="connsiteX42" fmla="*/ 1497593 w 3745816"/>
              <a:gd name="connsiteY42" fmla="*/ 1897134 h 3316502"/>
              <a:gd name="connsiteX43" fmla="*/ 1777372 w 3745816"/>
              <a:gd name="connsiteY43" fmla="*/ 1951725 h 3316502"/>
              <a:gd name="connsiteX44" fmla="*/ 1511241 w 3745816"/>
              <a:gd name="connsiteY44" fmla="*/ 1385343 h 3316502"/>
              <a:gd name="connsiteX45" fmla="*/ 1136169 w 3745816"/>
              <a:gd name="connsiteY45" fmla="*/ 1003649 h 3316502"/>
              <a:gd name="connsiteX46" fmla="*/ 665081 w 3745816"/>
              <a:gd name="connsiteY46" fmla="*/ 96 h 3316502"/>
              <a:gd name="connsiteX47" fmla="*/ 1862679 w 3745816"/>
              <a:gd name="connsiteY47" fmla="*/ 634117 h 3316502"/>
              <a:gd name="connsiteX48" fmla="*/ 3080735 w 3745816"/>
              <a:gd name="connsiteY48" fmla="*/ 96 h 3316502"/>
              <a:gd name="connsiteX49" fmla="*/ 3619822 w 3745816"/>
              <a:gd name="connsiteY49" fmla="*/ 921320 h 3316502"/>
              <a:gd name="connsiteX50" fmla="*/ 3456049 w 3745816"/>
              <a:gd name="connsiteY50" fmla="*/ 955441 h 3316502"/>
              <a:gd name="connsiteX51" fmla="*/ 3189917 w 3745816"/>
              <a:gd name="connsiteY51" fmla="*/ 1317105 h 3316502"/>
              <a:gd name="connsiteX52" fmla="*/ 3155798 w 3745816"/>
              <a:gd name="connsiteY52" fmla="*/ 1596884 h 3316502"/>
              <a:gd name="connsiteX53" fmla="*/ 2848723 w 3745816"/>
              <a:gd name="connsiteY53" fmla="*/ 1842544 h 3316502"/>
              <a:gd name="connsiteX54" fmla="*/ 2650831 w 3745816"/>
              <a:gd name="connsiteY54" fmla="*/ 2518108 h 3316502"/>
              <a:gd name="connsiteX55" fmla="*/ 2193630 w 3745816"/>
              <a:gd name="connsiteY55" fmla="*/ 2531756 h 3316502"/>
              <a:gd name="connsiteX56" fmla="*/ 1941147 w 3745816"/>
              <a:gd name="connsiteY56" fmla="*/ 2211033 h 3316502"/>
              <a:gd name="connsiteX57" fmla="*/ 1872908 w 3745816"/>
              <a:gd name="connsiteY57" fmla="*/ 2313392 h 3316502"/>
              <a:gd name="connsiteX58" fmla="*/ 1804669 w 3745816"/>
              <a:gd name="connsiteY58" fmla="*/ 2211033 h 3316502"/>
              <a:gd name="connsiteX59" fmla="*/ 1552186 w 3745816"/>
              <a:gd name="connsiteY59" fmla="*/ 2531756 h 3316502"/>
              <a:gd name="connsiteX60" fmla="*/ 1094985 w 3745816"/>
              <a:gd name="connsiteY60" fmla="*/ 2518108 h 3316502"/>
              <a:gd name="connsiteX61" fmla="*/ 897093 w 3745816"/>
              <a:gd name="connsiteY61" fmla="*/ 1842544 h 3316502"/>
              <a:gd name="connsiteX62" fmla="*/ 590018 w 3745816"/>
              <a:gd name="connsiteY62" fmla="*/ 1596884 h 3316502"/>
              <a:gd name="connsiteX63" fmla="*/ 555899 w 3745816"/>
              <a:gd name="connsiteY63" fmla="*/ 1317105 h 3316502"/>
              <a:gd name="connsiteX64" fmla="*/ 388154 w 3745816"/>
              <a:gd name="connsiteY64" fmla="*/ 1151989 h 3316502"/>
              <a:gd name="connsiteX65" fmla="*/ 289767 w 3745816"/>
              <a:gd name="connsiteY65" fmla="*/ 955441 h 3316502"/>
              <a:gd name="connsiteX66" fmla="*/ 125994 w 3745816"/>
              <a:gd name="connsiteY66" fmla="*/ 921320 h 3316502"/>
              <a:gd name="connsiteX67" fmla="*/ 665081 w 3745816"/>
              <a:gd name="connsiteY67" fmla="*/ 96 h 3316502"/>
              <a:gd name="connsiteX0" fmla="*/ 2500704 w 3745816"/>
              <a:gd name="connsiteY0" fmla="*/ 2026790 h 3316502"/>
              <a:gd name="connsiteX1" fmla="*/ 2261868 w 3745816"/>
              <a:gd name="connsiteY1" fmla="*/ 2108676 h 3316502"/>
              <a:gd name="connsiteX2" fmla="*/ 2364227 w 3745816"/>
              <a:gd name="connsiteY2" fmla="*/ 2313393 h 3316502"/>
              <a:gd name="connsiteX3" fmla="*/ 2500704 w 3745816"/>
              <a:gd name="connsiteY3" fmla="*/ 2026790 h 3316502"/>
              <a:gd name="connsiteX4" fmla="*/ 1245112 w 3745816"/>
              <a:gd name="connsiteY4" fmla="*/ 2026790 h 3316502"/>
              <a:gd name="connsiteX5" fmla="*/ 1381589 w 3745816"/>
              <a:gd name="connsiteY5" fmla="*/ 2313393 h 3316502"/>
              <a:gd name="connsiteX6" fmla="*/ 1483948 w 3745816"/>
              <a:gd name="connsiteY6" fmla="*/ 2108676 h 3316502"/>
              <a:gd name="connsiteX7" fmla="*/ 1245112 w 3745816"/>
              <a:gd name="connsiteY7" fmla="*/ 2026790 h 3316502"/>
              <a:gd name="connsiteX8" fmla="*/ 3185000 w 3745816"/>
              <a:gd name="connsiteY8" fmla="*/ 1670667 h 3316502"/>
              <a:gd name="connsiteX9" fmla="*/ 3244509 w 3745816"/>
              <a:gd name="connsiteY9" fmla="*/ 1692418 h 3316502"/>
              <a:gd name="connsiteX10" fmla="*/ 3380986 w 3745816"/>
              <a:gd name="connsiteY10" fmla="*/ 1856191 h 3316502"/>
              <a:gd name="connsiteX11" fmla="*/ 3599350 w 3745816"/>
              <a:gd name="connsiteY11" fmla="*/ 1903959 h 3316502"/>
              <a:gd name="connsiteX12" fmla="*/ 3735827 w 3745816"/>
              <a:gd name="connsiteY12" fmla="*/ 2142795 h 3316502"/>
              <a:gd name="connsiteX13" fmla="*/ 3572054 w 3745816"/>
              <a:gd name="connsiteY13" fmla="*/ 2620466 h 3316502"/>
              <a:gd name="connsiteX14" fmla="*/ 3551583 w 3745816"/>
              <a:gd name="connsiteY14" fmla="*/ 3316502 h 3316502"/>
              <a:gd name="connsiteX15" fmla="*/ 3292276 w 3745816"/>
              <a:gd name="connsiteY15" fmla="*/ 3302855 h 3316502"/>
              <a:gd name="connsiteX16" fmla="*/ 3271804 w 3745816"/>
              <a:gd name="connsiteY16" fmla="*/ 2511284 h 3316502"/>
              <a:gd name="connsiteX17" fmla="*/ 3278628 w 3745816"/>
              <a:gd name="connsiteY17" fmla="*/ 2272449 h 3316502"/>
              <a:gd name="connsiteX18" fmla="*/ 3128502 w 3745816"/>
              <a:gd name="connsiteY18" fmla="*/ 2108675 h 3316502"/>
              <a:gd name="connsiteX19" fmla="*/ 2869195 w 3745816"/>
              <a:gd name="connsiteY19" fmla="*/ 2019965 h 3316502"/>
              <a:gd name="connsiteX20" fmla="*/ 3185000 w 3745816"/>
              <a:gd name="connsiteY20" fmla="*/ 1670667 h 3316502"/>
              <a:gd name="connsiteX21" fmla="*/ 560816 w 3745816"/>
              <a:gd name="connsiteY21" fmla="*/ 1670667 h 3316502"/>
              <a:gd name="connsiteX22" fmla="*/ 876621 w 3745816"/>
              <a:gd name="connsiteY22" fmla="*/ 2019965 h 3316502"/>
              <a:gd name="connsiteX23" fmla="*/ 617314 w 3745816"/>
              <a:gd name="connsiteY23" fmla="*/ 2108675 h 3316502"/>
              <a:gd name="connsiteX24" fmla="*/ 467188 w 3745816"/>
              <a:gd name="connsiteY24" fmla="*/ 2272449 h 3316502"/>
              <a:gd name="connsiteX25" fmla="*/ 474012 w 3745816"/>
              <a:gd name="connsiteY25" fmla="*/ 2511284 h 3316502"/>
              <a:gd name="connsiteX26" fmla="*/ 453540 w 3745816"/>
              <a:gd name="connsiteY26" fmla="*/ 3302855 h 3316502"/>
              <a:gd name="connsiteX27" fmla="*/ 194233 w 3745816"/>
              <a:gd name="connsiteY27" fmla="*/ 3316502 h 3316502"/>
              <a:gd name="connsiteX28" fmla="*/ 173762 w 3745816"/>
              <a:gd name="connsiteY28" fmla="*/ 2620466 h 3316502"/>
              <a:gd name="connsiteX29" fmla="*/ 9989 w 3745816"/>
              <a:gd name="connsiteY29" fmla="*/ 2142795 h 3316502"/>
              <a:gd name="connsiteX30" fmla="*/ 146466 w 3745816"/>
              <a:gd name="connsiteY30" fmla="*/ 1903959 h 3316502"/>
              <a:gd name="connsiteX31" fmla="*/ 364830 w 3745816"/>
              <a:gd name="connsiteY31" fmla="*/ 1856191 h 3316502"/>
              <a:gd name="connsiteX32" fmla="*/ 501307 w 3745816"/>
              <a:gd name="connsiteY32" fmla="*/ 1692418 h 3316502"/>
              <a:gd name="connsiteX33" fmla="*/ 560816 w 3745816"/>
              <a:gd name="connsiteY33" fmla="*/ 1670667 h 3316502"/>
              <a:gd name="connsiteX34" fmla="*/ 2609647 w 3745816"/>
              <a:gd name="connsiteY34" fmla="*/ 1003649 h 3316502"/>
              <a:gd name="connsiteX35" fmla="*/ 2234575 w 3745816"/>
              <a:gd name="connsiteY35" fmla="*/ 1385343 h 3316502"/>
              <a:gd name="connsiteX36" fmla="*/ 1968444 w 3745816"/>
              <a:gd name="connsiteY36" fmla="*/ 1951725 h 3316502"/>
              <a:gd name="connsiteX37" fmla="*/ 2248223 w 3745816"/>
              <a:gd name="connsiteY37" fmla="*/ 1897134 h 3316502"/>
              <a:gd name="connsiteX38" fmla="*/ 2644008 w 3745816"/>
              <a:gd name="connsiteY38" fmla="*/ 1010029 h 3316502"/>
              <a:gd name="connsiteX39" fmla="*/ 2609647 w 3745816"/>
              <a:gd name="connsiteY39" fmla="*/ 1003649 h 3316502"/>
              <a:gd name="connsiteX40" fmla="*/ 1136169 w 3745816"/>
              <a:gd name="connsiteY40" fmla="*/ 1003649 h 3316502"/>
              <a:gd name="connsiteX41" fmla="*/ 1101808 w 3745816"/>
              <a:gd name="connsiteY41" fmla="*/ 1010029 h 3316502"/>
              <a:gd name="connsiteX42" fmla="*/ 1497593 w 3745816"/>
              <a:gd name="connsiteY42" fmla="*/ 1897134 h 3316502"/>
              <a:gd name="connsiteX43" fmla="*/ 1777372 w 3745816"/>
              <a:gd name="connsiteY43" fmla="*/ 1951725 h 3316502"/>
              <a:gd name="connsiteX44" fmla="*/ 1511241 w 3745816"/>
              <a:gd name="connsiteY44" fmla="*/ 1385343 h 3316502"/>
              <a:gd name="connsiteX45" fmla="*/ 1136169 w 3745816"/>
              <a:gd name="connsiteY45" fmla="*/ 1003649 h 3316502"/>
              <a:gd name="connsiteX46" fmla="*/ 665081 w 3745816"/>
              <a:gd name="connsiteY46" fmla="*/ 96 h 3316502"/>
              <a:gd name="connsiteX47" fmla="*/ 1862679 w 3745816"/>
              <a:gd name="connsiteY47" fmla="*/ 634117 h 3316502"/>
              <a:gd name="connsiteX48" fmla="*/ 3080735 w 3745816"/>
              <a:gd name="connsiteY48" fmla="*/ 96 h 3316502"/>
              <a:gd name="connsiteX49" fmla="*/ 3619822 w 3745816"/>
              <a:gd name="connsiteY49" fmla="*/ 921320 h 3316502"/>
              <a:gd name="connsiteX50" fmla="*/ 3456049 w 3745816"/>
              <a:gd name="connsiteY50" fmla="*/ 955441 h 3316502"/>
              <a:gd name="connsiteX51" fmla="*/ 3189917 w 3745816"/>
              <a:gd name="connsiteY51" fmla="*/ 1317105 h 3316502"/>
              <a:gd name="connsiteX52" fmla="*/ 3155798 w 3745816"/>
              <a:gd name="connsiteY52" fmla="*/ 1596884 h 3316502"/>
              <a:gd name="connsiteX53" fmla="*/ 2848723 w 3745816"/>
              <a:gd name="connsiteY53" fmla="*/ 1842544 h 3316502"/>
              <a:gd name="connsiteX54" fmla="*/ 2650831 w 3745816"/>
              <a:gd name="connsiteY54" fmla="*/ 2518108 h 3316502"/>
              <a:gd name="connsiteX55" fmla="*/ 2193630 w 3745816"/>
              <a:gd name="connsiteY55" fmla="*/ 2531756 h 3316502"/>
              <a:gd name="connsiteX56" fmla="*/ 1941147 w 3745816"/>
              <a:gd name="connsiteY56" fmla="*/ 2211033 h 3316502"/>
              <a:gd name="connsiteX57" fmla="*/ 1872908 w 3745816"/>
              <a:gd name="connsiteY57" fmla="*/ 2313392 h 3316502"/>
              <a:gd name="connsiteX58" fmla="*/ 1804669 w 3745816"/>
              <a:gd name="connsiteY58" fmla="*/ 2211033 h 3316502"/>
              <a:gd name="connsiteX59" fmla="*/ 1552186 w 3745816"/>
              <a:gd name="connsiteY59" fmla="*/ 2531756 h 3316502"/>
              <a:gd name="connsiteX60" fmla="*/ 1094985 w 3745816"/>
              <a:gd name="connsiteY60" fmla="*/ 2518108 h 3316502"/>
              <a:gd name="connsiteX61" fmla="*/ 897093 w 3745816"/>
              <a:gd name="connsiteY61" fmla="*/ 1842544 h 3316502"/>
              <a:gd name="connsiteX62" fmla="*/ 590018 w 3745816"/>
              <a:gd name="connsiteY62" fmla="*/ 1596884 h 3316502"/>
              <a:gd name="connsiteX63" fmla="*/ 555899 w 3745816"/>
              <a:gd name="connsiteY63" fmla="*/ 1317105 h 3316502"/>
              <a:gd name="connsiteX64" fmla="*/ 388154 w 3745816"/>
              <a:gd name="connsiteY64" fmla="*/ 1151989 h 3316502"/>
              <a:gd name="connsiteX65" fmla="*/ 289767 w 3745816"/>
              <a:gd name="connsiteY65" fmla="*/ 1006142 h 3316502"/>
              <a:gd name="connsiteX66" fmla="*/ 125994 w 3745816"/>
              <a:gd name="connsiteY66" fmla="*/ 921320 h 3316502"/>
              <a:gd name="connsiteX67" fmla="*/ 665081 w 3745816"/>
              <a:gd name="connsiteY67" fmla="*/ 96 h 3316502"/>
              <a:gd name="connsiteX0" fmla="*/ 2500704 w 3745816"/>
              <a:gd name="connsiteY0" fmla="*/ 2026790 h 3316502"/>
              <a:gd name="connsiteX1" fmla="*/ 2261868 w 3745816"/>
              <a:gd name="connsiteY1" fmla="*/ 2108676 h 3316502"/>
              <a:gd name="connsiteX2" fmla="*/ 2364227 w 3745816"/>
              <a:gd name="connsiteY2" fmla="*/ 2313393 h 3316502"/>
              <a:gd name="connsiteX3" fmla="*/ 2500704 w 3745816"/>
              <a:gd name="connsiteY3" fmla="*/ 2026790 h 3316502"/>
              <a:gd name="connsiteX4" fmla="*/ 1245112 w 3745816"/>
              <a:gd name="connsiteY4" fmla="*/ 2026790 h 3316502"/>
              <a:gd name="connsiteX5" fmla="*/ 1381589 w 3745816"/>
              <a:gd name="connsiteY5" fmla="*/ 2313393 h 3316502"/>
              <a:gd name="connsiteX6" fmla="*/ 1483948 w 3745816"/>
              <a:gd name="connsiteY6" fmla="*/ 2108676 h 3316502"/>
              <a:gd name="connsiteX7" fmla="*/ 1245112 w 3745816"/>
              <a:gd name="connsiteY7" fmla="*/ 2026790 h 3316502"/>
              <a:gd name="connsiteX8" fmla="*/ 3185000 w 3745816"/>
              <a:gd name="connsiteY8" fmla="*/ 1670667 h 3316502"/>
              <a:gd name="connsiteX9" fmla="*/ 3244509 w 3745816"/>
              <a:gd name="connsiteY9" fmla="*/ 1692418 h 3316502"/>
              <a:gd name="connsiteX10" fmla="*/ 3380986 w 3745816"/>
              <a:gd name="connsiteY10" fmla="*/ 1856191 h 3316502"/>
              <a:gd name="connsiteX11" fmla="*/ 3599350 w 3745816"/>
              <a:gd name="connsiteY11" fmla="*/ 1903959 h 3316502"/>
              <a:gd name="connsiteX12" fmla="*/ 3735827 w 3745816"/>
              <a:gd name="connsiteY12" fmla="*/ 2142795 h 3316502"/>
              <a:gd name="connsiteX13" fmla="*/ 3572054 w 3745816"/>
              <a:gd name="connsiteY13" fmla="*/ 2620466 h 3316502"/>
              <a:gd name="connsiteX14" fmla="*/ 3551583 w 3745816"/>
              <a:gd name="connsiteY14" fmla="*/ 3316502 h 3316502"/>
              <a:gd name="connsiteX15" fmla="*/ 3292276 w 3745816"/>
              <a:gd name="connsiteY15" fmla="*/ 3302855 h 3316502"/>
              <a:gd name="connsiteX16" fmla="*/ 3271804 w 3745816"/>
              <a:gd name="connsiteY16" fmla="*/ 2511284 h 3316502"/>
              <a:gd name="connsiteX17" fmla="*/ 3278628 w 3745816"/>
              <a:gd name="connsiteY17" fmla="*/ 2272449 h 3316502"/>
              <a:gd name="connsiteX18" fmla="*/ 3128502 w 3745816"/>
              <a:gd name="connsiteY18" fmla="*/ 2108675 h 3316502"/>
              <a:gd name="connsiteX19" fmla="*/ 2869195 w 3745816"/>
              <a:gd name="connsiteY19" fmla="*/ 2019965 h 3316502"/>
              <a:gd name="connsiteX20" fmla="*/ 3185000 w 3745816"/>
              <a:gd name="connsiteY20" fmla="*/ 1670667 h 3316502"/>
              <a:gd name="connsiteX21" fmla="*/ 560816 w 3745816"/>
              <a:gd name="connsiteY21" fmla="*/ 1670667 h 3316502"/>
              <a:gd name="connsiteX22" fmla="*/ 876621 w 3745816"/>
              <a:gd name="connsiteY22" fmla="*/ 2019965 h 3316502"/>
              <a:gd name="connsiteX23" fmla="*/ 617314 w 3745816"/>
              <a:gd name="connsiteY23" fmla="*/ 2108675 h 3316502"/>
              <a:gd name="connsiteX24" fmla="*/ 467188 w 3745816"/>
              <a:gd name="connsiteY24" fmla="*/ 2272449 h 3316502"/>
              <a:gd name="connsiteX25" fmla="*/ 474012 w 3745816"/>
              <a:gd name="connsiteY25" fmla="*/ 2511284 h 3316502"/>
              <a:gd name="connsiteX26" fmla="*/ 453540 w 3745816"/>
              <a:gd name="connsiteY26" fmla="*/ 3302855 h 3316502"/>
              <a:gd name="connsiteX27" fmla="*/ 194233 w 3745816"/>
              <a:gd name="connsiteY27" fmla="*/ 3316502 h 3316502"/>
              <a:gd name="connsiteX28" fmla="*/ 173762 w 3745816"/>
              <a:gd name="connsiteY28" fmla="*/ 2620466 h 3316502"/>
              <a:gd name="connsiteX29" fmla="*/ 9989 w 3745816"/>
              <a:gd name="connsiteY29" fmla="*/ 2142795 h 3316502"/>
              <a:gd name="connsiteX30" fmla="*/ 146466 w 3745816"/>
              <a:gd name="connsiteY30" fmla="*/ 1903959 h 3316502"/>
              <a:gd name="connsiteX31" fmla="*/ 364830 w 3745816"/>
              <a:gd name="connsiteY31" fmla="*/ 1856191 h 3316502"/>
              <a:gd name="connsiteX32" fmla="*/ 501307 w 3745816"/>
              <a:gd name="connsiteY32" fmla="*/ 1692418 h 3316502"/>
              <a:gd name="connsiteX33" fmla="*/ 560816 w 3745816"/>
              <a:gd name="connsiteY33" fmla="*/ 1670667 h 3316502"/>
              <a:gd name="connsiteX34" fmla="*/ 2609647 w 3745816"/>
              <a:gd name="connsiteY34" fmla="*/ 1003649 h 3316502"/>
              <a:gd name="connsiteX35" fmla="*/ 2234575 w 3745816"/>
              <a:gd name="connsiteY35" fmla="*/ 1385343 h 3316502"/>
              <a:gd name="connsiteX36" fmla="*/ 1968444 w 3745816"/>
              <a:gd name="connsiteY36" fmla="*/ 1951725 h 3316502"/>
              <a:gd name="connsiteX37" fmla="*/ 2248223 w 3745816"/>
              <a:gd name="connsiteY37" fmla="*/ 1897134 h 3316502"/>
              <a:gd name="connsiteX38" fmla="*/ 2644008 w 3745816"/>
              <a:gd name="connsiteY38" fmla="*/ 1010029 h 3316502"/>
              <a:gd name="connsiteX39" fmla="*/ 2609647 w 3745816"/>
              <a:gd name="connsiteY39" fmla="*/ 1003649 h 3316502"/>
              <a:gd name="connsiteX40" fmla="*/ 1136169 w 3745816"/>
              <a:gd name="connsiteY40" fmla="*/ 1003649 h 3316502"/>
              <a:gd name="connsiteX41" fmla="*/ 1101808 w 3745816"/>
              <a:gd name="connsiteY41" fmla="*/ 1010029 h 3316502"/>
              <a:gd name="connsiteX42" fmla="*/ 1497593 w 3745816"/>
              <a:gd name="connsiteY42" fmla="*/ 1897134 h 3316502"/>
              <a:gd name="connsiteX43" fmla="*/ 1777372 w 3745816"/>
              <a:gd name="connsiteY43" fmla="*/ 1951725 h 3316502"/>
              <a:gd name="connsiteX44" fmla="*/ 1511241 w 3745816"/>
              <a:gd name="connsiteY44" fmla="*/ 1385343 h 3316502"/>
              <a:gd name="connsiteX45" fmla="*/ 1136169 w 3745816"/>
              <a:gd name="connsiteY45" fmla="*/ 1003649 h 3316502"/>
              <a:gd name="connsiteX46" fmla="*/ 665081 w 3745816"/>
              <a:gd name="connsiteY46" fmla="*/ 96 h 3316502"/>
              <a:gd name="connsiteX47" fmla="*/ 1862679 w 3745816"/>
              <a:gd name="connsiteY47" fmla="*/ 634117 h 3316502"/>
              <a:gd name="connsiteX48" fmla="*/ 3080735 w 3745816"/>
              <a:gd name="connsiteY48" fmla="*/ 96 h 3316502"/>
              <a:gd name="connsiteX49" fmla="*/ 3619822 w 3745816"/>
              <a:gd name="connsiteY49" fmla="*/ 921320 h 3316502"/>
              <a:gd name="connsiteX50" fmla="*/ 3456049 w 3745816"/>
              <a:gd name="connsiteY50" fmla="*/ 955441 h 3316502"/>
              <a:gd name="connsiteX51" fmla="*/ 3189917 w 3745816"/>
              <a:gd name="connsiteY51" fmla="*/ 1317105 h 3316502"/>
              <a:gd name="connsiteX52" fmla="*/ 3155798 w 3745816"/>
              <a:gd name="connsiteY52" fmla="*/ 1596884 h 3316502"/>
              <a:gd name="connsiteX53" fmla="*/ 2848723 w 3745816"/>
              <a:gd name="connsiteY53" fmla="*/ 1842544 h 3316502"/>
              <a:gd name="connsiteX54" fmla="*/ 2650831 w 3745816"/>
              <a:gd name="connsiteY54" fmla="*/ 2518108 h 3316502"/>
              <a:gd name="connsiteX55" fmla="*/ 2193630 w 3745816"/>
              <a:gd name="connsiteY55" fmla="*/ 2531756 h 3316502"/>
              <a:gd name="connsiteX56" fmla="*/ 1941147 w 3745816"/>
              <a:gd name="connsiteY56" fmla="*/ 2211033 h 3316502"/>
              <a:gd name="connsiteX57" fmla="*/ 1872908 w 3745816"/>
              <a:gd name="connsiteY57" fmla="*/ 2313392 h 3316502"/>
              <a:gd name="connsiteX58" fmla="*/ 1804669 w 3745816"/>
              <a:gd name="connsiteY58" fmla="*/ 2211033 h 3316502"/>
              <a:gd name="connsiteX59" fmla="*/ 1552186 w 3745816"/>
              <a:gd name="connsiteY59" fmla="*/ 2531756 h 3316502"/>
              <a:gd name="connsiteX60" fmla="*/ 1094985 w 3745816"/>
              <a:gd name="connsiteY60" fmla="*/ 2518108 h 3316502"/>
              <a:gd name="connsiteX61" fmla="*/ 897093 w 3745816"/>
              <a:gd name="connsiteY61" fmla="*/ 1842544 h 3316502"/>
              <a:gd name="connsiteX62" fmla="*/ 590018 w 3745816"/>
              <a:gd name="connsiteY62" fmla="*/ 1596884 h 3316502"/>
              <a:gd name="connsiteX63" fmla="*/ 555899 w 3745816"/>
              <a:gd name="connsiteY63" fmla="*/ 1317105 h 3316502"/>
              <a:gd name="connsiteX64" fmla="*/ 380265 w 3745816"/>
              <a:gd name="connsiteY64" fmla="*/ 1173717 h 3316502"/>
              <a:gd name="connsiteX65" fmla="*/ 289767 w 3745816"/>
              <a:gd name="connsiteY65" fmla="*/ 1006142 h 3316502"/>
              <a:gd name="connsiteX66" fmla="*/ 125994 w 3745816"/>
              <a:gd name="connsiteY66" fmla="*/ 921320 h 3316502"/>
              <a:gd name="connsiteX67" fmla="*/ 665081 w 3745816"/>
              <a:gd name="connsiteY67" fmla="*/ 96 h 3316502"/>
              <a:gd name="connsiteX0" fmla="*/ 2500704 w 3745816"/>
              <a:gd name="connsiteY0" fmla="*/ 2026790 h 3316502"/>
              <a:gd name="connsiteX1" fmla="*/ 2261868 w 3745816"/>
              <a:gd name="connsiteY1" fmla="*/ 2108676 h 3316502"/>
              <a:gd name="connsiteX2" fmla="*/ 2364227 w 3745816"/>
              <a:gd name="connsiteY2" fmla="*/ 2313393 h 3316502"/>
              <a:gd name="connsiteX3" fmla="*/ 2500704 w 3745816"/>
              <a:gd name="connsiteY3" fmla="*/ 2026790 h 3316502"/>
              <a:gd name="connsiteX4" fmla="*/ 1245112 w 3745816"/>
              <a:gd name="connsiteY4" fmla="*/ 2026790 h 3316502"/>
              <a:gd name="connsiteX5" fmla="*/ 1381589 w 3745816"/>
              <a:gd name="connsiteY5" fmla="*/ 2313393 h 3316502"/>
              <a:gd name="connsiteX6" fmla="*/ 1483948 w 3745816"/>
              <a:gd name="connsiteY6" fmla="*/ 2108676 h 3316502"/>
              <a:gd name="connsiteX7" fmla="*/ 1245112 w 3745816"/>
              <a:gd name="connsiteY7" fmla="*/ 2026790 h 3316502"/>
              <a:gd name="connsiteX8" fmla="*/ 3185000 w 3745816"/>
              <a:gd name="connsiteY8" fmla="*/ 1670667 h 3316502"/>
              <a:gd name="connsiteX9" fmla="*/ 3244509 w 3745816"/>
              <a:gd name="connsiteY9" fmla="*/ 1692418 h 3316502"/>
              <a:gd name="connsiteX10" fmla="*/ 3380986 w 3745816"/>
              <a:gd name="connsiteY10" fmla="*/ 1856191 h 3316502"/>
              <a:gd name="connsiteX11" fmla="*/ 3599350 w 3745816"/>
              <a:gd name="connsiteY11" fmla="*/ 1903959 h 3316502"/>
              <a:gd name="connsiteX12" fmla="*/ 3735827 w 3745816"/>
              <a:gd name="connsiteY12" fmla="*/ 2142795 h 3316502"/>
              <a:gd name="connsiteX13" fmla="*/ 3572054 w 3745816"/>
              <a:gd name="connsiteY13" fmla="*/ 2620466 h 3316502"/>
              <a:gd name="connsiteX14" fmla="*/ 3551583 w 3745816"/>
              <a:gd name="connsiteY14" fmla="*/ 3316502 h 3316502"/>
              <a:gd name="connsiteX15" fmla="*/ 3292276 w 3745816"/>
              <a:gd name="connsiteY15" fmla="*/ 3302855 h 3316502"/>
              <a:gd name="connsiteX16" fmla="*/ 3271804 w 3745816"/>
              <a:gd name="connsiteY16" fmla="*/ 2511284 h 3316502"/>
              <a:gd name="connsiteX17" fmla="*/ 3278628 w 3745816"/>
              <a:gd name="connsiteY17" fmla="*/ 2272449 h 3316502"/>
              <a:gd name="connsiteX18" fmla="*/ 3128502 w 3745816"/>
              <a:gd name="connsiteY18" fmla="*/ 2108675 h 3316502"/>
              <a:gd name="connsiteX19" fmla="*/ 2869195 w 3745816"/>
              <a:gd name="connsiteY19" fmla="*/ 2019965 h 3316502"/>
              <a:gd name="connsiteX20" fmla="*/ 3185000 w 3745816"/>
              <a:gd name="connsiteY20" fmla="*/ 1670667 h 3316502"/>
              <a:gd name="connsiteX21" fmla="*/ 560816 w 3745816"/>
              <a:gd name="connsiteY21" fmla="*/ 1670667 h 3316502"/>
              <a:gd name="connsiteX22" fmla="*/ 876621 w 3745816"/>
              <a:gd name="connsiteY22" fmla="*/ 2019965 h 3316502"/>
              <a:gd name="connsiteX23" fmla="*/ 617314 w 3745816"/>
              <a:gd name="connsiteY23" fmla="*/ 2108675 h 3316502"/>
              <a:gd name="connsiteX24" fmla="*/ 467188 w 3745816"/>
              <a:gd name="connsiteY24" fmla="*/ 2272449 h 3316502"/>
              <a:gd name="connsiteX25" fmla="*/ 474012 w 3745816"/>
              <a:gd name="connsiteY25" fmla="*/ 2511284 h 3316502"/>
              <a:gd name="connsiteX26" fmla="*/ 453540 w 3745816"/>
              <a:gd name="connsiteY26" fmla="*/ 3302855 h 3316502"/>
              <a:gd name="connsiteX27" fmla="*/ 194233 w 3745816"/>
              <a:gd name="connsiteY27" fmla="*/ 3316502 h 3316502"/>
              <a:gd name="connsiteX28" fmla="*/ 173762 w 3745816"/>
              <a:gd name="connsiteY28" fmla="*/ 2620466 h 3316502"/>
              <a:gd name="connsiteX29" fmla="*/ 9989 w 3745816"/>
              <a:gd name="connsiteY29" fmla="*/ 2142795 h 3316502"/>
              <a:gd name="connsiteX30" fmla="*/ 146466 w 3745816"/>
              <a:gd name="connsiteY30" fmla="*/ 1903959 h 3316502"/>
              <a:gd name="connsiteX31" fmla="*/ 364830 w 3745816"/>
              <a:gd name="connsiteY31" fmla="*/ 1856191 h 3316502"/>
              <a:gd name="connsiteX32" fmla="*/ 501307 w 3745816"/>
              <a:gd name="connsiteY32" fmla="*/ 1692418 h 3316502"/>
              <a:gd name="connsiteX33" fmla="*/ 560816 w 3745816"/>
              <a:gd name="connsiteY33" fmla="*/ 1670667 h 3316502"/>
              <a:gd name="connsiteX34" fmla="*/ 2609647 w 3745816"/>
              <a:gd name="connsiteY34" fmla="*/ 1003649 h 3316502"/>
              <a:gd name="connsiteX35" fmla="*/ 2234575 w 3745816"/>
              <a:gd name="connsiteY35" fmla="*/ 1385343 h 3316502"/>
              <a:gd name="connsiteX36" fmla="*/ 1968444 w 3745816"/>
              <a:gd name="connsiteY36" fmla="*/ 1951725 h 3316502"/>
              <a:gd name="connsiteX37" fmla="*/ 2248223 w 3745816"/>
              <a:gd name="connsiteY37" fmla="*/ 1897134 h 3316502"/>
              <a:gd name="connsiteX38" fmla="*/ 2644008 w 3745816"/>
              <a:gd name="connsiteY38" fmla="*/ 1010029 h 3316502"/>
              <a:gd name="connsiteX39" fmla="*/ 2609647 w 3745816"/>
              <a:gd name="connsiteY39" fmla="*/ 1003649 h 3316502"/>
              <a:gd name="connsiteX40" fmla="*/ 1136169 w 3745816"/>
              <a:gd name="connsiteY40" fmla="*/ 1003649 h 3316502"/>
              <a:gd name="connsiteX41" fmla="*/ 1101808 w 3745816"/>
              <a:gd name="connsiteY41" fmla="*/ 1010029 h 3316502"/>
              <a:gd name="connsiteX42" fmla="*/ 1497593 w 3745816"/>
              <a:gd name="connsiteY42" fmla="*/ 1897134 h 3316502"/>
              <a:gd name="connsiteX43" fmla="*/ 1777372 w 3745816"/>
              <a:gd name="connsiteY43" fmla="*/ 1951725 h 3316502"/>
              <a:gd name="connsiteX44" fmla="*/ 1511241 w 3745816"/>
              <a:gd name="connsiteY44" fmla="*/ 1385343 h 3316502"/>
              <a:gd name="connsiteX45" fmla="*/ 1136169 w 3745816"/>
              <a:gd name="connsiteY45" fmla="*/ 1003649 h 3316502"/>
              <a:gd name="connsiteX46" fmla="*/ 665081 w 3745816"/>
              <a:gd name="connsiteY46" fmla="*/ 96 h 3316502"/>
              <a:gd name="connsiteX47" fmla="*/ 1862679 w 3745816"/>
              <a:gd name="connsiteY47" fmla="*/ 634117 h 3316502"/>
              <a:gd name="connsiteX48" fmla="*/ 3080735 w 3745816"/>
              <a:gd name="connsiteY48" fmla="*/ 96 h 3316502"/>
              <a:gd name="connsiteX49" fmla="*/ 3619822 w 3745816"/>
              <a:gd name="connsiteY49" fmla="*/ 921320 h 3316502"/>
              <a:gd name="connsiteX50" fmla="*/ 3456049 w 3745816"/>
              <a:gd name="connsiteY50" fmla="*/ 955441 h 3316502"/>
              <a:gd name="connsiteX51" fmla="*/ 3189917 w 3745816"/>
              <a:gd name="connsiteY51" fmla="*/ 1317105 h 3316502"/>
              <a:gd name="connsiteX52" fmla="*/ 3155798 w 3745816"/>
              <a:gd name="connsiteY52" fmla="*/ 1596884 h 3316502"/>
              <a:gd name="connsiteX53" fmla="*/ 2848723 w 3745816"/>
              <a:gd name="connsiteY53" fmla="*/ 1842544 h 3316502"/>
              <a:gd name="connsiteX54" fmla="*/ 2650831 w 3745816"/>
              <a:gd name="connsiteY54" fmla="*/ 2518108 h 3316502"/>
              <a:gd name="connsiteX55" fmla="*/ 2193630 w 3745816"/>
              <a:gd name="connsiteY55" fmla="*/ 2531756 h 3316502"/>
              <a:gd name="connsiteX56" fmla="*/ 1941147 w 3745816"/>
              <a:gd name="connsiteY56" fmla="*/ 2211033 h 3316502"/>
              <a:gd name="connsiteX57" fmla="*/ 1872908 w 3745816"/>
              <a:gd name="connsiteY57" fmla="*/ 2313392 h 3316502"/>
              <a:gd name="connsiteX58" fmla="*/ 1804669 w 3745816"/>
              <a:gd name="connsiteY58" fmla="*/ 2211033 h 3316502"/>
              <a:gd name="connsiteX59" fmla="*/ 1552186 w 3745816"/>
              <a:gd name="connsiteY59" fmla="*/ 2531756 h 3316502"/>
              <a:gd name="connsiteX60" fmla="*/ 1094985 w 3745816"/>
              <a:gd name="connsiteY60" fmla="*/ 2518108 h 3316502"/>
              <a:gd name="connsiteX61" fmla="*/ 897093 w 3745816"/>
              <a:gd name="connsiteY61" fmla="*/ 1842544 h 3316502"/>
              <a:gd name="connsiteX62" fmla="*/ 590018 w 3745816"/>
              <a:gd name="connsiteY62" fmla="*/ 1596884 h 3316502"/>
              <a:gd name="connsiteX63" fmla="*/ 555899 w 3745816"/>
              <a:gd name="connsiteY63" fmla="*/ 1317105 h 3316502"/>
              <a:gd name="connsiteX64" fmla="*/ 380265 w 3745816"/>
              <a:gd name="connsiteY64" fmla="*/ 1173717 h 3316502"/>
              <a:gd name="connsiteX65" fmla="*/ 289767 w 3745816"/>
              <a:gd name="connsiteY65" fmla="*/ 1006142 h 3316502"/>
              <a:gd name="connsiteX66" fmla="*/ 125994 w 3745816"/>
              <a:gd name="connsiteY66" fmla="*/ 921320 h 3316502"/>
              <a:gd name="connsiteX67" fmla="*/ 665081 w 3745816"/>
              <a:gd name="connsiteY67" fmla="*/ 96 h 3316502"/>
              <a:gd name="connsiteX0" fmla="*/ 2500704 w 3745816"/>
              <a:gd name="connsiteY0" fmla="*/ 2026790 h 3316502"/>
              <a:gd name="connsiteX1" fmla="*/ 2261868 w 3745816"/>
              <a:gd name="connsiteY1" fmla="*/ 2108676 h 3316502"/>
              <a:gd name="connsiteX2" fmla="*/ 2364227 w 3745816"/>
              <a:gd name="connsiteY2" fmla="*/ 2313393 h 3316502"/>
              <a:gd name="connsiteX3" fmla="*/ 2500704 w 3745816"/>
              <a:gd name="connsiteY3" fmla="*/ 2026790 h 3316502"/>
              <a:gd name="connsiteX4" fmla="*/ 1245112 w 3745816"/>
              <a:gd name="connsiteY4" fmla="*/ 2026790 h 3316502"/>
              <a:gd name="connsiteX5" fmla="*/ 1381589 w 3745816"/>
              <a:gd name="connsiteY5" fmla="*/ 2313393 h 3316502"/>
              <a:gd name="connsiteX6" fmla="*/ 1483948 w 3745816"/>
              <a:gd name="connsiteY6" fmla="*/ 2108676 h 3316502"/>
              <a:gd name="connsiteX7" fmla="*/ 1245112 w 3745816"/>
              <a:gd name="connsiteY7" fmla="*/ 2026790 h 3316502"/>
              <a:gd name="connsiteX8" fmla="*/ 3185000 w 3745816"/>
              <a:gd name="connsiteY8" fmla="*/ 1670667 h 3316502"/>
              <a:gd name="connsiteX9" fmla="*/ 3244509 w 3745816"/>
              <a:gd name="connsiteY9" fmla="*/ 1692418 h 3316502"/>
              <a:gd name="connsiteX10" fmla="*/ 3380986 w 3745816"/>
              <a:gd name="connsiteY10" fmla="*/ 1856191 h 3316502"/>
              <a:gd name="connsiteX11" fmla="*/ 3599350 w 3745816"/>
              <a:gd name="connsiteY11" fmla="*/ 1903959 h 3316502"/>
              <a:gd name="connsiteX12" fmla="*/ 3735827 w 3745816"/>
              <a:gd name="connsiteY12" fmla="*/ 2142795 h 3316502"/>
              <a:gd name="connsiteX13" fmla="*/ 3572054 w 3745816"/>
              <a:gd name="connsiteY13" fmla="*/ 2620466 h 3316502"/>
              <a:gd name="connsiteX14" fmla="*/ 3551583 w 3745816"/>
              <a:gd name="connsiteY14" fmla="*/ 3316502 h 3316502"/>
              <a:gd name="connsiteX15" fmla="*/ 3292276 w 3745816"/>
              <a:gd name="connsiteY15" fmla="*/ 3302855 h 3316502"/>
              <a:gd name="connsiteX16" fmla="*/ 3271804 w 3745816"/>
              <a:gd name="connsiteY16" fmla="*/ 2511284 h 3316502"/>
              <a:gd name="connsiteX17" fmla="*/ 3278628 w 3745816"/>
              <a:gd name="connsiteY17" fmla="*/ 2272449 h 3316502"/>
              <a:gd name="connsiteX18" fmla="*/ 3128502 w 3745816"/>
              <a:gd name="connsiteY18" fmla="*/ 2108675 h 3316502"/>
              <a:gd name="connsiteX19" fmla="*/ 2869195 w 3745816"/>
              <a:gd name="connsiteY19" fmla="*/ 2019965 h 3316502"/>
              <a:gd name="connsiteX20" fmla="*/ 3185000 w 3745816"/>
              <a:gd name="connsiteY20" fmla="*/ 1670667 h 3316502"/>
              <a:gd name="connsiteX21" fmla="*/ 560816 w 3745816"/>
              <a:gd name="connsiteY21" fmla="*/ 1670667 h 3316502"/>
              <a:gd name="connsiteX22" fmla="*/ 876621 w 3745816"/>
              <a:gd name="connsiteY22" fmla="*/ 2019965 h 3316502"/>
              <a:gd name="connsiteX23" fmla="*/ 617314 w 3745816"/>
              <a:gd name="connsiteY23" fmla="*/ 2108675 h 3316502"/>
              <a:gd name="connsiteX24" fmla="*/ 467188 w 3745816"/>
              <a:gd name="connsiteY24" fmla="*/ 2272449 h 3316502"/>
              <a:gd name="connsiteX25" fmla="*/ 474012 w 3745816"/>
              <a:gd name="connsiteY25" fmla="*/ 2511284 h 3316502"/>
              <a:gd name="connsiteX26" fmla="*/ 453540 w 3745816"/>
              <a:gd name="connsiteY26" fmla="*/ 3302855 h 3316502"/>
              <a:gd name="connsiteX27" fmla="*/ 194233 w 3745816"/>
              <a:gd name="connsiteY27" fmla="*/ 3316502 h 3316502"/>
              <a:gd name="connsiteX28" fmla="*/ 173762 w 3745816"/>
              <a:gd name="connsiteY28" fmla="*/ 2620466 h 3316502"/>
              <a:gd name="connsiteX29" fmla="*/ 9989 w 3745816"/>
              <a:gd name="connsiteY29" fmla="*/ 2142795 h 3316502"/>
              <a:gd name="connsiteX30" fmla="*/ 146466 w 3745816"/>
              <a:gd name="connsiteY30" fmla="*/ 1903959 h 3316502"/>
              <a:gd name="connsiteX31" fmla="*/ 364830 w 3745816"/>
              <a:gd name="connsiteY31" fmla="*/ 1856191 h 3316502"/>
              <a:gd name="connsiteX32" fmla="*/ 501307 w 3745816"/>
              <a:gd name="connsiteY32" fmla="*/ 1692418 h 3316502"/>
              <a:gd name="connsiteX33" fmla="*/ 560816 w 3745816"/>
              <a:gd name="connsiteY33" fmla="*/ 1670667 h 3316502"/>
              <a:gd name="connsiteX34" fmla="*/ 2609647 w 3745816"/>
              <a:gd name="connsiteY34" fmla="*/ 1003649 h 3316502"/>
              <a:gd name="connsiteX35" fmla="*/ 2234575 w 3745816"/>
              <a:gd name="connsiteY35" fmla="*/ 1385343 h 3316502"/>
              <a:gd name="connsiteX36" fmla="*/ 1968444 w 3745816"/>
              <a:gd name="connsiteY36" fmla="*/ 1951725 h 3316502"/>
              <a:gd name="connsiteX37" fmla="*/ 2248223 w 3745816"/>
              <a:gd name="connsiteY37" fmla="*/ 1897134 h 3316502"/>
              <a:gd name="connsiteX38" fmla="*/ 2644008 w 3745816"/>
              <a:gd name="connsiteY38" fmla="*/ 1010029 h 3316502"/>
              <a:gd name="connsiteX39" fmla="*/ 2609647 w 3745816"/>
              <a:gd name="connsiteY39" fmla="*/ 1003649 h 3316502"/>
              <a:gd name="connsiteX40" fmla="*/ 1136169 w 3745816"/>
              <a:gd name="connsiteY40" fmla="*/ 1003649 h 3316502"/>
              <a:gd name="connsiteX41" fmla="*/ 1101808 w 3745816"/>
              <a:gd name="connsiteY41" fmla="*/ 1010029 h 3316502"/>
              <a:gd name="connsiteX42" fmla="*/ 1497593 w 3745816"/>
              <a:gd name="connsiteY42" fmla="*/ 1897134 h 3316502"/>
              <a:gd name="connsiteX43" fmla="*/ 1777372 w 3745816"/>
              <a:gd name="connsiteY43" fmla="*/ 1951725 h 3316502"/>
              <a:gd name="connsiteX44" fmla="*/ 1511241 w 3745816"/>
              <a:gd name="connsiteY44" fmla="*/ 1385343 h 3316502"/>
              <a:gd name="connsiteX45" fmla="*/ 1136169 w 3745816"/>
              <a:gd name="connsiteY45" fmla="*/ 1003649 h 3316502"/>
              <a:gd name="connsiteX46" fmla="*/ 665081 w 3745816"/>
              <a:gd name="connsiteY46" fmla="*/ 96 h 3316502"/>
              <a:gd name="connsiteX47" fmla="*/ 1862679 w 3745816"/>
              <a:gd name="connsiteY47" fmla="*/ 634117 h 3316502"/>
              <a:gd name="connsiteX48" fmla="*/ 3080735 w 3745816"/>
              <a:gd name="connsiteY48" fmla="*/ 96 h 3316502"/>
              <a:gd name="connsiteX49" fmla="*/ 3619822 w 3745816"/>
              <a:gd name="connsiteY49" fmla="*/ 921320 h 3316502"/>
              <a:gd name="connsiteX50" fmla="*/ 3456049 w 3745816"/>
              <a:gd name="connsiteY50" fmla="*/ 955441 h 3316502"/>
              <a:gd name="connsiteX51" fmla="*/ 3370271 w 3745816"/>
              <a:gd name="connsiteY51" fmla="*/ 1159232 h 3316502"/>
              <a:gd name="connsiteX52" fmla="*/ 3189917 w 3745816"/>
              <a:gd name="connsiteY52" fmla="*/ 1317105 h 3316502"/>
              <a:gd name="connsiteX53" fmla="*/ 3155798 w 3745816"/>
              <a:gd name="connsiteY53" fmla="*/ 1596884 h 3316502"/>
              <a:gd name="connsiteX54" fmla="*/ 2848723 w 3745816"/>
              <a:gd name="connsiteY54" fmla="*/ 1842544 h 3316502"/>
              <a:gd name="connsiteX55" fmla="*/ 2650831 w 3745816"/>
              <a:gd name="connsiteY55" fmla="*/ 2518108 h 3316502"/>
              <a:gd name="connsiteX56" fmla="*/ 2193630 w 3745816"/>
              <a:gd name="connsiteY56" fmla="*/ 2531756 h 3316502"/>
              <a:gd name="connsiteX57" fmla="*/ 1941147 w 3745816"/>
              <a:gd name="connsiteY57" fmla="*/ 2211033 h 3316502"/>
              <a:gd name="connsiteX58" fmla="*/ 1872908 w 3745816"/>
              <a:gd name="connsiteY58" fmla="*/ 2313392 h 3316502"/>
              <a:gd name="connsiteX59" fmla="*/ 1804669 w 3745816"/>
              <a:gd name="connsiteY59" fmla="*/ 2211033 h 3316502"/>
              <a:gd name="connsiteX60" fmla="*/ 1552186 w 3745816"/>
              <a:gd name="connsiteY60" fmla="*/ 2531756 h 3316502"/>
              <a:gd name="connsiteX61" fmla="*/ 1094985 w 3745816"/>
              <a:gd name="connsiteY61" fmla="*/ 2518108 h 3316502"/>
              <a:gd name="connsiteX62" fmla="*/ 897093 w 3745816"/>
              <a:gd name="connsiteY62" fmla="*/ 1842544 h 3316502"/>
              <a:gd name="connsiteX63" fmla="*/ 590018 w 3745816"/>
              <a:gd name="connsiteY63" fmla="*/ 1596884 h 3316502"/>
              <a:gd name="connsiteX64" fmla="*/ 555899 w 3745816"/>
              <a:gd name="connsiteY64" fmla="*/ 1317105 h 3316502"/>
              <a:gd name="connsiteX65" fmla="*/ 380265 w 3745816"/>
              <a:gd name="connsiteY65" fmla="*/ 1173717 h 3316502"/>
              <a:gd name="connsiteX66" fmla="*/ 289767 w 3745816"/>
              <a:gd name="connsiteY66" fmla="*/ 1006142 h 3316502"/>
              <a:gd name="connsiteX67" fmla="*/ 125994 w 3745816"/>
              <a:gd name="connsiteY67" fmla="*/ 921320 h 3316502"/>
              <a:gd name="connsiteX68" fmla="*/ 665081 w 3745816"/>
              <a:gd name="connsiteY68" fmla="*/ 96 h 3316502"/>
              <a:gd name="connsiteX0" fmla="*/ 2500704 w 3745816"/>
              <a:gd name="connsiteY0" fmla="*/ 2026790 h 3316502"/>
              <a:gd name="connsiteX1" fmla="*/ 2261868 w 3745816"/>
              <a:gd name="connsiteY1" fmla="*/ 2108676 h 3316502"/>
              <a:gd name="connsiteX2" fmla="*/ 2364227 w 3745816"/>
              <a:gd name="connsiteY2" fmla="*/ 2313393 h 3316502"/>
              <a:gd name="connsiteX3" fmla="*/ 2500704 w 3745816"/>
              <a:gd name="connsiteY3" fmla="*/ 2026790 h 3316502"/>
              <a:gd name="connsiteX4" fmla="*/ 1245112 w 3745816"/>
              <a:gd name="connsiteY4" fmla="*/ 2026790 h 3316502"/>
              <a:gd name="connsiteX5" fmla="*/ 1381589 w 3745816"/>
              <a:gd name="connsiteY5" fmla="*/ 2313393 h 3316502"/>
              <a:gd name="connsiteX6" fmla="*/ 1483948 w 3745816"/>
              <a:gd name="connsiteY6" fmla="*/ 2108676 h 3316502"/>
              <a:gd name="connsiteX7" fmla="*/ 1245112 w 3745816"/>
              <a:gd name="connsiteY7" fmla="*/ 2026790 h 3316502"/>
              <a:gd name="connsiteX8" fmla="*/ 3185000 w 3745816"/>
              <a:gd name="connsiteY8" fmla="*/ 1670667 h 3316502"/>
              <a:gd name="connsiteX9" fmla="*/ 3244509 w 3745816"/>
              <a:gd name="connsiteY9" fmla="*/ 1692418 h 3316502"/>
              <a:gd name="connsiteX10" fmla="*/ 3380986 w 3745816"/>
              <a:gd name="connsiteY10" fmla="*/ 1856191 h 3316502"/>
              <a:gd name="connsiteX11" fmla="*/ 3599350 w 3745816"/>
              <a:gd name="connsiteY11" fmla="*/ 1903959 h 3316502"/>
              <a:gd name="connsiteX12" fmla="*/ 3735827 w 3745816"/>
              <a:gd name="connsiteY12" fmla="*/ 2142795 h 3316502"/>
              <a:gd name="connsiteX13" fmla="*/ 3572054 w 3745816"/>
              <a:gd name="connsiteY13" fmla="*/ 2620466 h 3316502"/>
              <a:gd name="connsiteX14" fmla="*/ 3551583 w 3745816"/>
              <a:gd name="connsiteY14" fmla="*/ 3316502 h 3316502"/>
              <a:gd name="connsiteX15" fmla="*/ 3292276 w 3745816"/>
              <a:gd name="connsiteY15" fmla="*/ 3302855 h 3316502"/>
              <a:gd name="connsiteX16" fmla="*/ 3271804 w 3745816"/>
              <a:gd name="connsiteY16" fmla="*/ 2511284 h 3316502"/>
              <a:gd name="connsiteX17" fmla="*/ 3278628 w 3745816"/>
              <a:gd name="connsiteY17" fmla="*/ 2272449 h 3316502"/>
              <a:gd name="connsiteX18" fmla="*/ 3128502 w 3745816"/>
              <a:gd name="connsiteY18" fmla="*/ 2108675 h 3316502"/>
              <a:gd name="connsiteX19" fmla="*/ 2869195 w 3745816"/>
              <a:gd name="connsiteY19" fmla="*/ 2019965 h 3316502"/>
              <a:gd name="connsiteX20" fmla="*/ 3185000 w 3745816"/>
              <a:gd name="connsiteY20" fmla="*/ 1670667 h 3316502"/>
              <a:gd name="connsiteX21" fmla="*/ 560816 w 3745816"/>
              <a:gd name="connsiteY21" fmla="*/ 1670667 h 3316502"/>
              <a:gd name="connsiteX22" fmla="*/ 876621 w 3745816"/>
              <a:gd name="connsiteY22" fmla="*/ 2019965 h 3316502"/>
              <a:gd name="connsiteX23" fmla="*/ 617314 w 3745816"/>
              <a:gd name="connsiteY23" fmla="*/ 2108675 h 3316502"/>
              <a:gd name="connsiteX24" fmla="*/ 467188 w 3745816"/>
              <a:gd name="connsiteY24" fmla="*/ 2272449 h 3316502"/>
              <a:gd name="connsiteX25" fmla="*/ 474012 w 3745816"/>
              <a:gd name="connsiteY25" fmla="*/ 2511284 h 3316502"/>
              <a:gd name="connsiteX26" fmla="*/ 453540 w 3745816"/>
              <a:gd name="connsiteY26" fmla="*/ 3302855 h 3316502"/>
              <a:gd name="connsiteX27" fmla="*/ 194233 w 3745816"/>
              <a:gd name="connsiteY27" fmla="*/ 3316502 h 3316502"/>
              <a:gd name="connsiteX28" fmla="*/ 173762 w 3745816"/>
              <a:gd name="connsiteY28" fmla="*/ 2620466 h 3316502"/>
              <a:gd name="connsiteX29" fmla="*/ 9989 w 3745816"/>
              <a:gd name="connsiteY29" fmla="*/ 2142795 h 3316502"/>
              <a:gd name="connsiteX30" fmla="*/ 146466 w 3745816"/>
              <a:gd name="connsiteY30" fmla="*/ 1903959 h 3316502"/>
              <a:gd name="connsiteX31" fmla="*/ 364830 w 3745816"/>
              <a:gd name="connsiteY31" fmla="*/ 1856191 h 3316502"/>
              <a:gd name="connsiteX32" fmla="*/ 501307 w 3745816"/>
              <a:gd name="connsiteY32" fmla="*/ 1692418 h 3316502"/>
              <a:gd name="connsiteX33" fmla="*/ 560816 w 3745816"/>
              <a:gd name="connsiteY33" fmla="*/ 1670667 h 3316502"/>
              <a:gd name="connsiteX34" fmla="*/ 2609647 w 3745816"/>
              <a:gd name="connsiteY34" fmla="*/ 1003649 h 3316502"/>
              <a:gd name="connsiteX35" fmla="*/ 2234575 w 3745816"/>
              <a:gd name="connsiteY35" fmla="*/ 1385343 h 3316502"/>
              <a:gd name="connsiteX36" fmla="*/ 1968444 w 3745816"/>
              <a:gd name="connsiteY36" fmla="*/ 1951725 h 3316502"/>
              <a:gd name="connsiteX37" fmla="*/ 2248223 w 3745816"/>
              <a:gd name="connsiteY37" fmla="*/ 1897134 h 3316502"/>
              <a:gd name="connsiteX38" fmla="*/ 2644008 w 3745816"/>
              <a:gd name="connsiteY38" fmla="*/ 1010029 h 3316502"/>
              <a:gd name="connsiteX39" fmla="*/ 2609647 w 3745816"/>
              <a:gd name="connsiteY39" fmla="*/ 1003649 h 3316502"/>
              <a:gd name="connsiteX40" fmla="*/ 1136169 w 3745816"/>
              <a:gd name="connsiteY40" fmla="*/ 1003649 h 3316502"/>
              <a:gd name="connsiteX41" fmla="*/ 1101808 w 3745816"/>
              <a:gd name="connsiteY41" fmla="*/ 1010029 h 3316502"/>
              <a:gd name="connsiteX42" fmla="*/ 1497593 w 3745816"/>
              <a:gd name="connsiteY42" fmla="*/ 1897134 h 3316502"/>
              <a:gd name="connsiteX43" fmla="*/ 1777372 w 3745816"/>
              <a:gd name="connsiteY43" fmla="*/ 1951725 h 3316502"/>
              <a:gd name="connsiteX44" fmla="*/ 1511241 w 3745816"/>
              <a:gd name="connsiteY44" fmla="*/ 1385343 h 3316502"/>
              <a:gd name="connsiteX45" fmla="*/ 1136169 w 3745816"/>
              <a:gd name="connsiteY45" fmla="*/ 1003649 h 3316502"/>
              <a:gd name="connsiteX46" fmla="*/ 665081 w 3745816"/>
              <a:gd name="connsiteY46" fmla="*/ 96 h 3316502"/>
              <a:gd name="connsiteX47" fmla="*/ 1862679 w 3745816"/>
              <a:gd name="connsiteY47" fmla="*/ 634117 h 3316502"/>
              <a:gd name="connsiteX48" fmla="*/ 3080735 w 3745816"/>
              <a:gd name="connsiteY48" fmla="*/ 96 h 3316502"/>
              <a:gd name="connsiteX49" fmla="*/ 3619822 w 3745816"/>
              <a:gd name="connsiteY49" fmla="*/ 921320 h 3316502"/>
              <a:gd name="connsiteX50" fmla="*/ 3456049 w 3745816"/>
              <a:gd name="connsiteY50" fmla="*/ 955441 h 3316502"/>
              <a:gd name="connsiteX51" fmla="*/ 3370271 w 3745816"/>
              <a:gd name="connsiteY51" fmla="*/ 1159232 h 3316502"/>
              <a:gd name="connsiteX52" fmla="*/ 3189917 w 3745816"/>
              <a:gd name="connsiteY52" fmla="*/ 1317105 h 3316502"/>
              <a:gd name="connsiteX53" fmla="*/ 3155798 w 3745816"/>
              <a:gd name="connsiteY53" fmla="*/ 1596884 h 3316502"/>
              <a:gd name="connsiteX54" fmla="*/ 2848723 w 3745816"/>
              <a:gd name="connsiteY54" fmla="*/ 1842544 h 3316502"/>
              <a:gd name="connsiteX55" fmla="*/ 2650831 w 3745816"/>
              <a:gd name="connsiteY55" fmla="*/ 2518108 h 3316502"/>
              <a:gd name="connsiteX56" fmla="*/ 2193630 w 3745816"/>
              <a:gd name="connsiteY56" fmla="*/ 2531756 h 3316502"/>
              <a:gd name="connsiteX57" fmla="*/ 1941147 w 3745816"/>
              <a:gd name="connsiteY57" fmla="*/ 2211033 h 3316502"/>
              <a:gd name="connsiteX58" fmla="*/ 1872908 w 3745816"/>
              <a:gd name="connsiteY58" fmla="*/ 2313392 h 3316502"/>
              <a:gd name="connsiteX59" fmla="*/ 1804669 w 3745816"/>
              <a:gd name="connsiteY59" fmla="*/ 2211033 h 3316502"/>
              <a:gd name="connsiteX60" fmla="*/ 1552186 w 3745816"/>
              <a:gd name="connsiteY60" fmla="*/ 2531756 h 3316502"/>
              <a:gd name="connsiteX61" fmla="*/ 1094985 w 3745816"/>
              <a:gd name="connsiteY61" fmla="*/ 2518108 h 3316502"/>
              <a:gd name="connsiteX62" fmla="*/ 897093 w 3745816"/>
              <a:gd name="connsiteY62" fmla="*/ 1842544 h 3316502"/>
              <a:gd name="connsiteX63" fmla="*/ 590018 w 3745816"/>
              <a:gd name="connsiteY63" fmla="*/ 1596884 h 3316502"/>
              <a:gd name="connsiteX64" fmla="*/ 555899 w 3745816"/>
              <a:gd name="connsiteY64" fmla="*/ 1317105 h 3316502"/>
              <a:gd name="connsiteX65" fmla="*/ 380265 w 3745816"/>
              <a:gd name="connsiteY65" fmla="*/ 1173717 h 3316502"/>
              <a:gd name="connsiteX66" fmla="*/ 289767 w 3745816"/>
              <a:gd name="connsiteY66" fmla="*/ 1006142 h 3316502"/>
              <a:gd name="connsiteX67" fmla="*/ 125994 w 3745816"/>
              <a:gd name="connsiteY67" fmla="*/ 921320 h 3316502"/>
              <a:gd name="connsiteX68" fmla="*/ 665081 w 3745816"/>
              <a:gd name="connsiteY68" fmla="*/ 96 h 33165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</a:cxnLst>
            <a:rect l="l" t="t" r="r" b="b"/>
            <a:pathLst>
              <a:path w="3745816" h="3316502">
                <a:moveTo>
                  <a:pt x="2500704" y="2026790"/>
                </a:moveTo>
                <a:cubicBezTo>
                  <a:pt x="2380149" y="2047261"/>
                  <a:pt x="2334656" y="2081381"/>
                  <a:pt x="2261868" y="2108676"/>
                </a:cubicBezTo>
                <a:cubicBezTo>
                  <a:pt x="2220926" y="2245154"/>
                  <a:pt x="2248220" y="2327040"/>
                  <a:pt x="2364227" y="2313393"/>
                </a:cubicBezTo>
                <a:cubicBezTo>
                  <a:pt x="2491606" y="2272450"/>
                  <a:pt x="2502979" y="2190563"/>
                  <a:pt x="2500704" y="2026790"/>
                </a:cubicBezTo>
                <a:close/>
                <a:moveTo>
                  <a:pt x="1245112" y="2026790"/>
                </a:moveTo>
                <a:cubicBezTo>
                  <a:pt x="1242837" y="2190563"/>
                  <a:pt x="1254210" y="2272450"/>
                  <a:pt x="1381589" y="2313393"/>
                </a:cubicBezTo>
                <a:cubicBezTo>
                  <a:pt x="1497596" y="2327040"/>
                  <a:pt x="1524890" y="2245154"/>
                  <a:pt x="1483948" y="2108676"/>
                </a:cubicBezTo>
                <a:cubicBezTo>
                  <a:pt x="1411160" y="2081381"/>
                  <a:pt x="1365667" y="2047261"/>
                  <a:pt x="1245112" y="2026790"/>
                </a:cubicBezTo>
                <a:close/>
                <a:moveTo>
                  <a:pt x="3185000" y="1670667"/>
                </a:moveTo>
                <a:cubicBezTo>
                  <a:pt x="3206444" y="1672444"/>
                  <a:pt x="3226596" y="1679339"/>
                  <a:pt x="3244509" y="1692418"/>
                </a:cubicBezTo>
                <a:cubicBezTo>
                  <a:pt x="3340044" y="1731086"/>
                  <a:pt x="3210389" y="1885761"/>
                  <a:pt x="3380986" y="1856191"/>
                </a:cubicBezTo>
                <a:cubicBezTo>
                  <a:pt x="3424203" y="1826621"/>
                  <a:pt x="3528837" y="1837994"/>
                  <a:pt x="3599350" y="1903959"/>
                </a:cubicBezTo>
                <a:cubicBezTo>
                  <a:pt x="3647117" y="1983571"/>
                  <a:pt x="3783594" y="2056359"/>
                  <a:pt x="3735827" y="2142795"/>
                </a:cubicBezTo>
                <a:cubicBezTo>
                  <a:pt x="3653941" y="2374806"/>
                  <a:pt x="3606173" y="2422574"/>
                  <a:pt x="3572054" y="2620466"/>
                </a:cubicBezTo>
                <a:cubicBezTo>
                  <a:pt x="3574328" y="2882048"/>
                  <a:pt x="3542485" y="3061744"/>
                  <a:pt x="3551583" y="3316502"/>
                </a:cubicBezTo>
                <a:lnTo>
                  <a:pt x="3292276" y="3302855"/>
                </a:lnTo>
                <a:cubicBezTo>
                  <a:pt x="3310472" y="3025350"/>
                  <a:pt x="3315022" y="2788789"/>
                  <a:pt x="3271804" y="2511284"/>
                </a:cubicBezTo>
                <a:cubicBezTo>
                  <a:pt x="3217213" y="2465791"/>
                  <a:pt x="3189917" y="2399828"/>
                  <a:pt x="3278628" y="2272449"/>
                </a:cubicBezTo>
                <a:cubicBezTo>
                  <a:pt x="3244509" y="2190562"/>
                  <a:pt x="3271804" y="2142795"/>
                  <a:pt x="3128502" y="2108675"/>
                </a:cubicBezTo>
                <a:cubicBezTo>
                  <a:pt x="3042066" y="2051809"/>
                  <a:pt x="2921512" y="2165541"/>
                  <a:pt x="2869195" y="2019965"/>
                </a:cubicBezTo>
                <a:cubicBezTo>
                  <a:pt x="2821427" y="1896567"/>
                  <a:pt x="3034887" y="1658228"/>
                  <a:pt x="3185000" y="1670667"/>
                </a:cubicBezTo>
                <a:close/>
                <a:moveTo>
                  <a:pt x="560816" y="1670667"/>
                </a:moveTo>
                <a:cubicBezTo>
                  <a:pt x="710929" y="1658228"/>
                  <a:pt x="924389" y="1896567"/>
                  <a:pt x="876621" y="2019965"/>
                </a:cubicBezTo>
                <a:cubicBezTo>
                  <a:pt x="824304" y="2165541"/>
                  <a:pt x="703750" y="2051809"/>
                  <a:pt x="617314" y="2108675"/>
                </a:cubicBezTo>
                <a:cubicBezTo>
                  <a:pt x="474012" y="2142795"/>
                  <a:pt x="501307" y="2190562"/>
                  <a:pt x="467188" y="2272449"/>
                </a:cubicBezTo>
                <a:cubicBezTo>
                  <a:pt x="555899" y="2399828"/>
                  <a:pt x="528603" y="2465791"/>
                  <a:pt x="474012" y="2511284"/>
                </a:cubicBezTo>
                <a:cubicBezTo>
                  <a:pt x="430794" y="2788789"/>
                  <a:pt x="435344" y="3025350"/>
                  <a:pt x="453540" y="3302855"/>
                </a:cubicBezTo>
                <a:lnTo>
                  <a:pt x="194233" y="3316502"/>
                </a:lnTo>
                <a:cubicBezTo>
                  <a:pt x="203331" y="3061744"/>
                  <a:pt x="171488" y="2882048"/>
                  <a:pt x="173762" y="2620466"/>
                </a:cubicBezTo>
                <a:cubicBezTo>
                  <a:pt x="139643" y="2422574"/>
                  <a:pt x="91875" y="2374806"/>
                  <a:pt x="9989" y="2142795"/>
                </a:cubicBezTo>
                <a:cubicBezTo>
                  <a:pt x="-37778" y="2056359"/>
                  <a:pt x="98699" y="1983571"/>
                  <a:pt x="146466" y="1903959"/>
                </a:cubicBezTo>
                <a:cubicBezTo>
                  <a:pt x="216979" y="1837994"/>
                  <a:pt x="321613" y="1826621"/>
                  <a:pt x="364830" y="1856191"/>
                </a:cubicBezTo>
                <a:cubicBezTo>
                  <a:pt x="535427" y="1885761"/>
                  <a:pt x="405772" y="1731086"/>
                  <a:pt x="501307" y="1692418"/>
                </a:cubicBezTo>
                <a:cubicBezTo>
                  <a:pt x="519220" y="1679339"/>
                  <a:pt x="539372" y="1672444"/>
                  <a:pt x="560816" y="1670667"/>
                </a:cubicBezTo>
                <a:close/>
                <a:moveTo>
                  <a:pt x="2609647" y="1003649"/>
                </a:moveTo>
                <a:cubicBezTo>
                  <a:pt x="2444889" y="994437"/>
                  <a:pt x="2381715" y="1312839"/>
                  <a:pt x="2234575" y="1385343"/>
                </a:cubicBezTo>
                <a:cubicBezTo>
                  <a:pt x="2013936" y="1460406"/>
                  <a:pt x="1963895" y="1651474"/>
                  <a:pt x="1968444" y="1951725"/>
                </a:cubicBezTo>
                <a:cubicBezTo>
                  <a:pt x="1979817" y="2035887"/>
                  <a:pt x="2134492" y="1956274"/>
                  <a:pt x="2248223" y="1897134"/>
                </a:cubicBezTo>
                <a:cubicBezTo>
                  <a:pt x="2393799" y="1812972"/>
                  <a:pt x="2839626" y="1121486"/>
                  <a:pt x="2644008" y="1010029"/>
                </a:cubicBezTo>
                <a:cubicBezTo>
                  <a:pt x="2632066" y="1006333"/>
                  <a:pt x="2620631" y="1004263"/>
                  <a:pt x="2609647" y="1003649"/>
                </a:cubicBezTo>
                <a:close/>
                <a:moveTo>
                  <a:pt x="1136169" y="1003649"/>
                </a:moveTo>
                <a:cubicBezTo>
                  <a:pt x="1125185" y="1004263"/>
                  <a:pt x="1113750" y="1006333"/>
                  <a:pt x="1101808" y="1010029"/>
                </a:cubicBezTo>
                <a:cubicBezTo>
                  <a:pt x="906190" y="1121486"/>
                  <a:pt x="1352017" y="1812972"/>
                  <a:pt x="1497593" y="1897134"/>
                </a:cubicBezTo>
                <a:cubicBezTo>
                  <a:pt x="1611324" y="1956274"/>
                  <a:pt x="1765999" y="2035887"/>
                  <a:pt x="1777372" y="1951725"/>
                </a:cubicBezTo>
                <a:cubicBezTo>
                  <a:pt x="1781921" y="1651474"/>
                  <a:pt x="1731880" y="1460406"/>
                  <a:pt x="1511241" y="1385343"/>
                </a:cubicBezTo>
                <a:cubicBezTo>
                  <a:pt x="1364101" y="1312839"/>
                  <a:pt x="1300927" y="994437"/>
                  <a:pt x="1136169" y="1003649"/>
                </a:cubicBezTo>
                <a:close/>
                <a:moveTo>
                  <a:pt x="665081" y="96"/>
                </a:moveTo>
                <a:cubicBezTo>
                  <a:pt x="1486802" y="-2174"/>
                  <a:pt x="1309537" y="573200"/>
                  <a:pt x="1862679" y="634117"/>
                </a:cubicBezTo>
                <a:cubicBezTo>
                  <a:pt x="2415888" y="573192"/>
                  <a:pt x="2259021" y="-2174"/>
                  <a:pt x="3080735" y="96"/>
                </a:cubicBezTo>
                <a:cubicBezTo>
                  <a:pt x="3608448" y="-9003"/>
                  <a:pt x="3767673" y="636991"/>
                  <a:pt x="3619822" y="921320"/>
                </a:cubicBezTo>
                <a:cubicBezTo>
                  <a:pt x="3590251" y="1010030"/>
                  <a:pt x="3519739" y="941793"/>
                  <a:pt x="3456049" y="955441"/>
                </a:cubicBezTo>
                <a:cubicBezTo>
                  <a:pt x="3416937" y="1011300"/>
                  <a:pt x="3385716" y="1096130"/>
                  <a:pt x="3370271" y="1159232"/>
                </a:cubicBezTo>
                <a:lnTo>
                  <a:pt x="3189917" y="1317105"/>
                </a:lnTo>
                <a:cubicBezTo>
                  <a:pt x="3271804" y="1426286"/>
                  <a:pt x="3258156" y="1555942"/>
                  <a:pt x="3155798" y="1596884"/>
                </a:cubicBezTo>
                <a:cubicBezTo>
                  <a:pt x="2973828" y="1651475"/>
                  <a:pt x="2866920" y="1726538"/>
                  <a:pt x="2848723" y="1842544"/>
                </a:cubicBezTo>
                <a:cubicBezTo>
                  <a:pt x="2830525" y="2001768"/>
                  <a:pt x="2832803" y="2481714"/>
                  <a:pt x="2650831" y="2518108"/>
                </a:cubicBezTo>
                <a:cubicBezTo>
                  <a:pt x="2498431" y="2522657"/>
                  <a:pt x="2373325" y="2513559"/>
                  <a:pt x="2193630" y="2531756"/>
                </a:cubicBezTo>
                <a:cubicBezTo>
                  <a:pt x="2088997" y="2522657"/>
                  <a:pt x="1998012" y="2349785"/>
                  <a:pt x="1941147" y="2211033"/>
                </a:cubicBezTo>
                <a:lnTo>
                  <a:pt x="1872908" y="2313392"/>
                </a:lnTo>
                <a:lnTo>
                  <a:pt x="1804669" y="2211033"/>
                </a:lnTo>
                <a:cubicBezTo>
                  <a:pt x="1747804" y="2349785"/>
                  <a:pt x="1656819" y="2522657"/>
                  <a:pt x="1552186" y="2531756"/>
                </a:cubicBezTo>
                <a:cubicBezTo>
                  <a:pt x="1372491" y="2513559"/>
                  <a:pt x="1247385" y="2522657"/>
                  <a:pt x="1094985" y="2518108"/>
                </a:cubicBezTo>
                <a:cubicBezTo>
                  <a:pt x="913013" y="2481714"/>
                  <a:pt x="915291" y="2001768"/>
                  <a:pt x="897093" y="1842544"/>
                </a:cubicBezTo>
                <a:cubicBezTo>
                  <a:pt x="878896" y="1726538"/>
                  <a:pt x="771988" y="1651475"/>
                  <a:pt x="590018" y="1596884"/>
                </a:cubicBezTo>
                <a:cubicBezTo>
                  <a:pt x="487660" y="1555942"/>
                  <a:pt x="474012" y="1426286"/>
                  <a:pt x="555899" y="1317105"/>
                </a:cubicBezTo>
                <a:cubicBezTo>
                  <a:pt x="497354" y="1247580"/>
                  <a:pt x="494034" y="1228756"/>
                  <a:pt x="380265" y="1173717"/>
                </a:cubicBezTo>
                <a:cubicBezTo>
                  <a:pt x="350099" y="1122687"/>
                  <a:pt x="319933" y="1057172"/>
                  <a:pt x="289767" y="1006142"/>
                </a:cubicBezTo>
                <a:cubicBezTo>
                  <a:pt x="226077" y="992494"/>
                  <a:pt x="155565" y="1010030"/>
                  <a:pt x="125994" y="921320"/>
                </a:cubicBezTo>
                <a:cubicBezTo>
                  <a:pt x="-21857" y="636991"/>
                  <a:pt x="137368" y="-9003"/>
                  <a:pt x="665081" y="96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286" name="Rounded Rectangle 31">
            <a:extLst>
              <a:ext uri="{FF2B5EF4-FFF2-40B4-BE49-F238E27FC236}">
                <a16:creationId xmlns:a16="http://schemas.microsoft.com/office/drawing/2014/main" id="{029C56E0-3716-3BB3-0F89-59BEFDE42540}"/>
              </a:ext>
            </a:extLst>
          </p:cNvPr>
          <p:cNvSpPr>
            <a:spLocks noChangeAspect="1"/>
          </p:cNvSpPr>
          <p:nvPr/>
        </p:nvSpPr>
        <p:spPr>
          <a:xfrm>
            <a:off x="4509610" y="3571006"/>
            <a:ext cx="372634" cy="529812"/>
          </a:xfrm>
          <a:custGeom>
            <a:avLst/>
            <a:gdLst/>
            <a:ahLst/>
            <a:cxnLst/>
            <a:rect l="l" t="t" r="r" b="b"/>
            <a:pathLst>
              <a:path w="2273269" h="3232141">
                <a:moveTo>
                  <a:pt x="1301358" y="1224998"/>
                </a:moveTo>
                <a:cubicBezTo>
                  <a:pt x="1288512" y="1224739"/>
                  <a:pt x="1275404" y="1226994"/>
                  <a:pt x="1262722" y="1232060"/>
                </a:cubicBezTo>
                <a:cubicBezTo>
                  <a:pt x="1224020" y="1247517"/>
                  <a:pt x="1200469" y="1284678"/>
                  <a:pt x="1200858" y="1323955"/>
                </a:cubicBezTo>
                <a:lnTo>
                  <a:pt x="1068969" y="1816173"/>
                </a:lnTo>
                <a:lnTo>
                  <a:pt x="975827" y="1468563"/>
                </a:lnTo>
                <a:cubicBezTo>
                  <a:pt x="965224" y="1428990"/>
                  <a:pt x="932065" y="1401484"/>
                  <a:pt x="893889" y="1396168"/>
                </a:cubicBezTo>
                <a:cubicBezTo>
                  <a:pt x="887581" y="1395290"/>
                  <a:pt x="881136" y="1395017"/>
                  <a:pt x="874749" y="1397368"/>
                </a:cubicBezTo>
                <a:lnTo>
                  <a:pt x="873048" y="1397069"/>
                </a:lnTo>
                <a:cubicBezTo>
                  <a:pt x="871822" y="1397102"/>
                  <a:pt x="870599" y="1397158"/>
                  <a:pt x="869409" y="1397702"/>
                </a:cubicBezTo>
                <a:lnTo>
                  <a:pt x="854690" y="1398625"/>
                </a:lnTo>
                <a:cubicBezTo>
                  <a:pt x="852870" y="1399112"/>
                  <a:pt x="851076" y="1399648"/>
                  <a:pt x="849610" y="1401148"/>
                </a:cubicBezTo>
                <a:cubicBezTo>
                  <a:pt x="820426" y="1408603"/>
                  <a:pt x="795399" y="1429720"/>
                  <a:pt x="783580" y="1459921"/>
                </a:cubicBezTo>
                <a:lnTo>
                  <a:pt x="576552" y="1988920"/>
                </a:lnTo>
                <a:lnTo>
                  <a:pt x="360960" y="1988920"/>
                </a:lnTo>
                <a:cubicBezTo>
                  <a:pt x="306335" y="1988920"/>
                  <a:pt x="262052" y="2033203"/>
                  <a:pt x="262052" y="2087828"/>
                </a:cubicBezTo>
                <a:cubicBezTo>
                  <a:pt x="262052" y="2142453"/>
                  <a:pt x="306335" y="2186736"/>
                  <a:pt x="360960" y="2186736"/>
                </a:cubicBezTo>
                <a:lnTo>
                  <a:pt x="624414" y="2186736"/>
                </a:lnTo>
                <a:cubicBezTo>
                  <a:pt x="655679" y="2194749"/>
                  <a:pt x="687884" y="2184847"/>
                  <a:pt x="710155" y="2162843"/>
                </a:cubicBezTo>
                <a:cubicBezTo>
                  <a:pt x="728043" y="2149675"/>
                  <a:pt x="740236" y="2129868"/>
                  <a:pt x="742804" y="2106901"/>
                </a:cubicBezTo>
                <a:lnTo>
                  <a:pt x="861090" y="1804659"/>
                </a:lnTo>
                <a:lnTo>
                  <a:pt x="967256" y="2200878"/>
                </a:lnTo>
                <a:cubicBezTo>
                  <a:pt x="956121" y="2251327"/>
                  <a:pt x="986997" y="2301788"/>
                  <a:pt x="1037612" y="2315350"/>
                </a:cubicBezTo>
                <a:cubicBezTo>
                  <a:pt x="1044252" y="2317129"/>
                  <a:pt x="1050915" y="2318189"/>
                  <a:pt x="1057633" y="2316605"/>
                </a:cubicBezTo>
                <a:cubicBezTo>
                  <a:pt x="1061264" y="2317900"/>
                  <a:pt x="1065062" y="2318350"/>
                  <a:pt x="1068971" y="2317315"/>
                </a:cubicBezTo>
                <a:cubicBezTo>
                  <a:pt x="1072878" y="2318349"/>
                  <a:pt x="1076674" y="2317900"/>
                  <a:pt x="1080303" y="2316605"/>
                </a:cubicBezTo>
                <a:lnTo>
                  <a:pt x="1100326" y="2315350"/>
                </a:lnTo>
                <a:cubicBezTo>
                  <a:pt x="1150941" y="2301788"/>
                  <a:pt x="1181817" y="2251327"/>
                  <a:pt x="1170682" y="2200878"/>
                </a:cubicBezTo>
                <a:lnTo>
                  <a:pt x="1320238" y="1642726"/>
                </a:lnTo>
                <a:lnTo>
                  <a:pt x="1513977" y="2127797"/>
                </a:lnTo>
                <a:cubicBezTo>
                  <a:pt x="1531567" y="2171838"/>
                  <a:pt x="1577262" y="2196260"/>
                  <a:pt x="1621871" y="2186737"/>
                </a:cubicBezTo>
                <a:lnTo>
                  <a:pt x="1878495" y="2186737"/>
                </a:lnTo>
                <a:cubicBezTo>
                  <a:pt x="1933120" y="2186737"/>
                  <a:pt x="1977403" y="2142454"/>
                  <a:pt x="1977403" y="2087829"/>
                </a:cubicBezTo>
                <a:cubicBezTo>
                  <a:pt x="1977403" y="2033204"/>
                  <a:pt x="1933120" y="1988921"/>
                  <a:pt x="1878495" y="1988921"/>
                </a:cubicBezTo>
                <a:lnTo>
                  <a:pt x="1671520" y="1988921"/>
                </a:lnTo>
                <a:lnTo>
                  <a:pt x="1391261" y="1287226"/>
                </a:lnTo>
                <a:cubicBezTo>
                  <a:pt x="1376065" y="1249180"/>
                  <a:pt x="1339894" y="1225775"/>
                  <a:pt x="1301358" y="1224998"/>
                </a:cubicBezTo>
                <a:close/>
                <a:moveTo>
                  <a:pt x="335892" y="524745"/>
                </a:moveTo>
                <a:lnTo>
                  <a:pt x="1937377" y="524745"/>
                </a:lnTo>
                <a:cubicBezTo>
                  <a:pt x="1996486" y="524745"/>
                  <a:pt x="2044403" y="572662"/>
                  <a:pt x="2044403" y="631771"/>
                </a:cubicBezTo>
                <a:lnTo>
                  <a:pt x="2044403" y="2898384"/>
                </a:lnTo>
                <a:cubicBezTo>
                  <a:pt x="2044403" y="2957493"/>
                  <a:pt x="1996486" y="3005410"/>
                  <a:pt x="1937377" y="3005410"/>
                </a:cubicBezTo>
                <a:lnTo>
                  <a:pt x="335892" y="3005410"/>
                </a:lnTo>
                <a:cubicBezTo>
                  <a:pt x="276783" y="3005410"/>
                  <a:pt x="228866" y="2957493"/>
                  <a:pt x="228866" y="2898384"/>
                </a:cubicBezTo>
                <a:lnTo>
                  <a:pt x="228866" y="631771"/>
                </a:lnTo>
                <a:cubicBezTo>
                  <a:pt x="228866" y="572662"/>
                  <a:pt x="276783" y="524745"/>
                  <a:pt x="335892" y="524745"/>
                </a:cubicBezTo>
                <a:close/>
                <a:moveTo>
                  <a:pt x="245659" y="437009"/>
                </a:moveTo>
                <a:cubicBezTo>
                  <a:pt x="179890" y="437009"/>
                  <a:pt x="126573" y="490326"/>
                  <a:pt x="126573" y="556095"/>
                </a:cubicBezTo>
                <a:lnTo>
                  <a:pt x="126573" y="2974061"/>
                </a:lnTo>
                <a:cubicBezTo>
                  <a:pt x="126573" y="3039830"/>
                  <a:pt x="179890" y="3093147"/>
                  <a:pt x="245659" y="3093147"/>
                </a:cubicBezTo>
                <a:lnTo>
                  <a:pt x="2027611" y="3093147"/>
                </a:lnTo>
                <a:cubicBezTo>
                  <a:pt x="2093380" y="3093147"/>
                  <a:pt x="2146697" y="3039830"/>
                  <a:pt x="2146697" y="2974061"/>
                </a:cubicBezTo>
                <a:lnTo>
                  <a:pt x="2146697" y="556095"/>
                </a:lnTo>
                <a:cubicBezTo>
                  <a:pt x="2146697" y="490326"/>
                  <a:pt x="2093380" y="437009"/>
                  <a:pt x="2027611" y="437009"/>
                </a:cubicBezTo>
                <a:close/>
                <a:moveTo>
                  <a:pt x="974181" y="0"/>
                </a:moveTo>
                <a:lnTo>
                  <a:pt x="1299087" y="0"/>
                </a:lnTo>
                <a:cubicBezTo>
                  <a:pt x="1327680" y="0"/>
                  <a:pt x="1350860" y="23180"/>
                  <a:pt x="1350860" y="51773"/>
                </a:cubicBezTo>
                <a:lnTo>
                  <a:pt x="1350860" y="155306"/>
                </a:lnTo>
                <a:lnTo>
                  <a:pt x="1381614" y="155306"/>
                </a:lnTo>
                <a:cubicBezTo>
                  <a:pt x="1410207" y="155306"/>
                  <a:pt x="1433387" y="178486"/>
                  <a:pt x="1433387" y="207079"/>
                </a:cubicBezTo>
                <a:lnTo>
                  <a:pt x="1433387" y="298015"/>
                </a:lnTo>
                <a:lnTo>
                  <a:pt x="2081269" y="298015"/>
                </a:lnTo>
                <a:cubicBezTo>
                  <a:pt x="2187308" y="298015"/>
                  <a:pt x="2273269" y="383976"/>
                  <a:pt x="2273269" y="490015"/>
                </a:cubicBezTo>
                <a:lnTo>
                  <a:pt x="2273269" y="3040141"/>
                </a:lnTo>
                <a:cubicBezTo>
                  <a:pt x="2273269" y="3146180"/>
                  <a:pt x="2187308" y="3232141"/>
                  <a:pt x="2081269" y="3232141"/>
                </a:cubicBezTo>
                <a:lnTo>
                  <a:pt x="192000" y="3232141"/>
                </a:lnTo>
                <a:cubicBezTo>
                  <a:pt x="85961" y="3232141"/>
                  <a:pt x="0" y="3146180"/>
                  <a:pt x="0" y="3040141"/>
                </a:cubicBezTo>
                <a:lnTo>
                  <a:pt x="0" y="490015"/>
                </a:lnTo>
                <a:cubicBezTo>
                  <a:pt x="0" y="383976"/>
                  <a:pt x="85961" y="298015"/>
                  <a:pt x="192000" y="298015"/>
                </a:cubicBezTo>
                <a:lnTo>
                  <a:pt x="839881" y="298015"/>
                </a:lnTo>
                <a:lnTo>
                  <a:pt x="839881" y="207079"/>
                </a:lnTo>
                <a:cubicBezTo>
                  <a:pt x="839881" y="178486"/>
                  <a:pt x="863061" y="155306"/>
                  <a:pt x="891654" y="155306"/>
                </a:cubicBezTo>
                <a:lnTo>
                  <a:pt x="922408" y="155306"/>
                </a:lnTo>
                <a:lnTo>
                  <a:pt x="922408" y="51773"/>
                </a:lnTo>
                <a:cubicBezTo>
                  <a:pt x="922408" y="23180"/>
                  <a:pt x="945588" y="0"/>
                  <a:pt x="974181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287" name="Oval 47">
            <a:extLst>
              <a:ext uri="{FF2B5EF4-FFF2-40B4-BE49-F238E27FC236}">
                <a16:creationId xmlns:a16="http://schemas.microsoft.com/office/drawing/2014/main" id="{607D44A2-6124-713F-6A5A-C20ED057BEFA}"/>
              </a:ext>
            </a:extLst>
          </p:cNvPr>
          <p:cNvSpPr>
            <a:spLocks noChangeAspect="1"/>
          </p:cNvSpPr>
          <p:nvPr/>
        </p:nvSpPr>
        <p:spPr>
          <a:xfrm>
            <a:off x="11057974" y="2429101"/>
            <a:ext cx="529812" cy="529812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1303187" y="480874"/>
                </a:moveTo>
                <a:lnTo>
                  <a:pt x="1303187" y="1303187"/>
                </a:lnTo>
                <a:lnTo>
                  <a:pt x="480874" y="1303187"/>
                </a:lnTo>
                <a:lnTo>
                  <a:pt x="480874" y="1936813"/>
                </a:lnTo>
                <a:lnTo>
                  <a:pt x="1303187" y="1936813"/>
                </a:lnTo>
                <a:lnTo>
                  <a:pt x="1303187" y="2759126"/>
                </a:lnTo>
                <a:lnTo>
                  <a:pt x="1936813" y="2759126"/>
                </a:lnTo>
                <a:lnTo>
                  <a:pt x="1936813" y="1936813"/>
                </a:lnTo>
                <a:lnTo>
                  <a:pt x="2759126" y="1936813"/>
                </a:lnTo>
                <a:lnTo>
                  <a:pt x="2759126" y="1303187"/>
                </a:lnTo>
                <a:lnTo>
                  <a:pt x="1936813" y="1303187"/>
                </a:lnTo>
                <a:lnTo>
                  <a:pt x="1936813" y="480874"/>
                </a:lnTo>
                <a:close/>
                <a:moveTo>
                  <a:pt x="1620000" y="0"/>
                </a:moveTo>
                <a:cubicBezTo>
                  <a:pt x="2514701" y="0"/>
                  <a:pt x="3240000" y="725299"/>
                  <a:pt x="3240000" y="1620000"/>
                </a:cubicBezTo>
                <a:cubicBezTo>
                  <a:pt x="3240000" y="2514701"/>
                  <a:pt x="2514701" y="3240000"/>
                  <a:pt x="1620000" y="3240000"/>
                </a:cubicBezTo>
                <a:cubicBezTo>
                  <a:pt x="725299" y="3240000"/>
                  <a:pt x="0" y="2514701"/>
                  <a:pt x="0" y="1620000"/>
                </a:cubicBezTo>
                <a:cubicBezTo>
                  <a:pt x="0" y="725299"/>
                  <a:pt x="725299" y="0"/>
                  <a:pt x="1620000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288" name="Oval 50">
            <a:extLst>
              <a:ext uri="{FF2B5EF4-FFF2-40B4-BE49-F238E27FC236}">
                <a16:creationId xmlns:a16="http://schemas.microsoft.com/office/drawing/2014/main" id="{03ACC766-AD73-A2E6-D3DE-FE148BCA8B7B}"/>
              </a:ext>
            </a:extLst>
          </p:cNvPr>
          <p:cNvSpPr>
            <a:spLocks noChangeAspect="1"/>
          </p:cNvSpPr>
          <p:nvPr/>
        </p:nvSpPr>
        <p:spPr>
          <a:xfrm>
            <a:off x="5308362" y="3571006"/>
            <a:ext cx="469094" cy="529812"/>
          </a:xfrm>
          <a:custGeom>
            <a:avLst/>
            <a:gdLst/>
            <a:ahLst/>
            <a:cxnLst/>
            <a:rect l="l" t="t" r="r" b="b"/>
            <a:pathLst>
              <a:path w="2868687" h="3240000">
                <a:moveTo>
                  <a:pt x="1433799" y="2290728"/>
                </a:moveTo>
                <a:cubicBezTo>
                  <a:pt x="1317650" y="2346839"/>
                  <a:pt x="1203301" y="2394700"/>
                  <a:pt x="1093028" y="2434329"/>
                </a:cubicBezTo>
                <a:cubicBezTo>
                  <a:pt x="1167481" y="2812207"/>
                  <a:pt x="1292592" y="3060000"/>
                  <a:pt x="1434343" y="3060000"/>
                </a:cubicBezTo>
                <a:cubicBezTo>
                  <a:pt x="1576138" y="3060000"/>
                  <a:pt x="1701284" y="2812053"/>
                  <a:pt x="1774025" y="2433735"/>
                </a:cubicBezTo>
                <a:cubicBezTo>
                  <a:pt x="1663854" y="2394452"/>
                  <a:pt x="1549823" y="2346469"/>
                  <a:pt x="1433799" y="2290728"/>
                </a:cubicBezTo>
                <a:close/>
                <a:moveTo>
                  <a:pt x="1824954" y="2078037"/>
                </a:moveTo>
                <a:cubicBezTo>
                  <a:pt x="1794480" y="2097450"/>
                  <a:pt x="1763147" y="2116057"/>
                  <a:pt x="1731343" y="2134419"/>
                </a:cubicBezTo>
                <a:lnTo>
                  <a:pt x="1635415" y="2187161"/>
                </a:lnTo>
                <a:cubicBezTo>
                  <a:pt x="1691788" y="2215044"/>
                  <a:pt x="1747931" y="2239109"/>
                  <a:pt x="1803378" y="2259350"/>
                </a:cubicBezTo>
                <a:cubicBezTo>
                  <a:pt x="1812120" y="2201101"/>
                  <a:pt x="1819148" y="2140526"/>
                  <a:pt x="1824954" y="2078037"/>
                </a:cubicBezTo>
                <a:close/>
                <a:moveTo>
                  <a:pt x="1042306" y="2077178"/>
                </a:moveTo>
                <a:cubicBezTo>
                  <a:pt x="1047949" y="2140175"/>
                  <a:pt x="1055328" y="2201182"/>
                  <a:pt x="1063873" y="2259905"/>
                </a:cubicBezTo>
                <a:cubicBezTo>
                  <a:pt x="1119365" y="2238275"/>
                  <a:pt x="1176217" y="2214355"/>
                  <a:pt x="1233887" y="2187801"/>
                </a:cubicBezTo>
                <a:cubicBezTo>
                  <a:pt x="1201538" y="2170955"/>
                  <a:pt x="1169452" y="2152957"/>
                  <a:pt x="1137343" y="2134419"/>
                </a:cubicBezTo>
                <a:close/>
                <a:moveTo>
                  <a:pt x="559768" y="1732679"/>
                </a:moveTo>
                <a:cubicBezTo>
                  <a:pt x="268524" y="1984850"/>
                  <a:pt x="116369" y="2217202"/>
                  <a:pt x="187266" y="2340000"/>
                </a:cubicBezTo>
                <a:cubicBezTo>
                  <a:pt x="258144" y="2462764"/>
                  <a:pt x="535307" y="2447213"/>
                  <a:pt x="899736" y="2322555"/>
                </a:cubicBezTo>
                <a:cubicBezTo>
                  <a:pt x="878937" y="2207297"/>
                  <a:pt x="863223" y="2084405"/>
                  <a:pt x="853746" y="1955834"/>
                </a:cubicBezTo>
                <a:cubicBezTo>
                  <a:pt x="747454" y="1883220"/>
                  <a:pt x="648878" y="1808453"/>
                  <a:pt x="559768" y="1732679"/>
                </a:cubicBezTo>
                <a:close/>
                <a:moveTo>
                  <a:pt x="2309048" y="1730507"/>
                </a:moveTo>
                <a:cubicBezTo>
                  <a:pt x="2220666" y="1807660"/>
                  <a:pt x="2121792" y="1882664"/>
                  <a:pt x="2015235" y="1955625"/>
                </a:cubicBezTo>
                <a:cubicBezTo>
                  <a:pt x="2005364" y="2084180"/>
                  <a:pt x="1989894" y="2207119"/>
                  <a:pt x="1967330" y="2322070"/>
                </a:cubicBezTo>
                <a:lnTo>
                  <a:pt x="2081685" y="2358048"/>
                </a:lnTo>
                <a:cubicBezTo>
                  <a:pt x="2116015" y="2320492"/>
                  <a:pt x="2165526" y="2297468"/>
                  <a:pt x="2220415" y="2297468"/>
                </a:cubicBezTo>
                <a:cubicBezTo>
                  <a:pt x="2302230" y="2297468"/>
                  <a:pt x="2372097" y="2348622"/>
                  <a:pt x="2399287" y="2420880"/>
                </a:cubicBezTo>
                <a:cubicBezTo>
                  <a:pt x="2542053" y="2432945"/>
                  <a:pt x="2642630" y="2407186"/>
                  <a:pt x="2681420" y="2340000"/>
                </a:cubicBezTo>
                <a:cubicBezTo>
                  <a:pt x="2752393" y="2217071"/>
                  <a:pt x="2599836" y="1984353"/>
                  <a:pt x="2309048" y="1730507"/>
                </a:cubicBezTo>
                <a:close/>
                <a:moveTo>
                  <a:pt x="2026056" y="1510554"/>
                </a:moveTo>
                <a:cubicBezTo>
                  <a:pt x="2027893" y="1546708"/>
                  <a:pt x="2028343" y="1583211"/>
                  <a:pt x="2028343" y="1620000"/>
                </a:cubicBezTo>
                <a:lnTo>
                  <a:pt x="2024251" y="1730716"/>
                </a:lnTo>
                <a:lnTo>
                  <a:pt x="2173722" y="1619092"/>
                </a:lnTo>
                <a:cubicBezTo>
                  <a:pt x="2127526" y="1582190"/>
                  <a:pt x="2078507" y="1545517"/>
                  <a:pt x="2026056" y="1510554"/>
                </a:cubicBezTo>
                <a:close/>
                <a:moveTo>
                  <a:pt x="844436" y="1509285"/>
                </a:moveTo>
                <a:lnTo>
                  <a:pt x="694964" y="1620908"/>
                </a:lnTo>
                <a:cubicBezTo>
                  <a:pt x="741160" y="1657811"/>
                  <a:pt x="790179" y="1694484"/>
                  <a:pt x="842630" y="1729447"/>
                </a:cubicBezTo>
                <a:cubicBezTo>
                  <a:pt x="840793" y="1693293"/>
                  <a:pt x="840343" y="1656790"/>
                  <a:pt x="840343" y="1620000"/>
                </a:cubicBezTo>
                <a:close/>
                <a:moveTo>
                  <a:pt x="1434343" y="1361184"/>
                </a:moveTo>
                <a:cubicBezTo>
                  <a:pt x="1573534" y="1361184"/>
                  <a:pt x="1686371" y="1474021"/>
                  <a:pt x="1686371" y="1613212"/>
                </a:cubicBezTo>
                <a:cubicBezTo>
                  <a:pt x="1686371" y="1752403"/>
                  <a:pt x="1573534" y="1865240"/>
                  <a:pt x="1434343" y="1865240"/>
                </a:cubicBezTo>
                <a:cubicBezTo>
                  <a:pt x="1295152" y="1865240"/>
                  <a:pt x="1182315" y="1752403"/>
                  <a:pt x="1182315" y="1613212"/>
                </a:cubicBezTo>
                <a:cubicBezTo>
                  <a:pt x="1182315" y="1474021"/>
                  <a:pt x="1295152" y="1361184"/>
                  <a:pt x="1434343" y="1361184"/>
                </a:cubicBezTo>
                <a:close/>
                <a:moveTo>
                  <a:pt x="1433770" y="1149513"/>
                </a:moveTo>
                <a:cubicBezTo>
                  <a:pt x="1365445" y="1183896"/>
                  <a:pt x="1296585" y="1221489"/>
                  <a:pt x="1227343" y="1261466"/>
                </a:cubicBezTo>
                <a:lnTo>
                  <a:pt x="1027157" y="1384911"/>
                </a:lnTo>
                <a:cubicBezTo>
                  <a:pt x="1022222" y="1461370"/>
                  <a:pt x="1020343" y="1539922"/>
                  <a:pt x="1020343" y="1620000"/>
                </a:cubicBezTo>
                <a:lnTo>
                  <a:pt x="1028287" y="1855786"/>
                </a:lnTo>
                <a:cubicBezTo>
                  <a:pt x="1091680" y="1898065"/>
                  <a:pt x="1158394" y="1938727"/>
                  <a:pt x="1227343" y="1978535"/>
                </a:cubicBezTo>
                <a:lnTo>
                  <a:pt x="1434916" y="2090488"/>
                </a:lnTo>
                <a:cubicBezTo>
                  <a:pt x="1503241" y="2056105"/>
                  <a:pt x="1572101" y="2018511"/>
                  <a:pt x="1641343" y="1978535"/>
                </a:cubicBezTo>
                <a:lnTo>
                  <a:pt x="1841530" y="1855090"/>
                </a:lnTo>
                <a:cubicBezTo>
                  <a:pt x="1846464" y="1778631"/>
                  <a:pt x="1848343" y="1700079"/>
                  <a:pt x="1848343" y="1620000"/>
                </a:cubicBezTo>
                <a:lnTo>
                  <a:pt x="1840399" y="1384214"/>
                </a:lnTo>
                <a:cubicBezTo>
                  <a:pt x="1777006" y="1341936"/>
                  <a:pt x="1710293" y="1301274"/>
                  <a:pt x="1641343" y="1261466"/>
                </a:cubicBezTo>
                <a:close/>
                <a:moveTo>
                  <a:pt x="1065308" y="980650"/>
                </a:moveTo>
                <a:cubicBezTo>
                  <a:pt x="1056566" y="1038899"/>
                  <a:pt x="1049538" y="1099475"/>
                  <a:pt x="1043732" y="1161964"/>
                </a:cubicBezTo>
                <a:cubicBezTo>
                  <a:pt x="1074206" y="1142551"/>
                  <a:pt x="1105539" y="1123943"/>
                  <a:pt x="1137343" y="1105581"/>
                </a:cubicBezTo>
                <a:lnTo>
                  <a:pt x="1233271" y="1052839"/>
                </a:lnTo>
                <a:cubicBezTo>
                  <a:pt x="1176898" y="1024957"/>
                  <a:pt x="1120756" y="1000892"/>
                  <a:pt x="1065308" y="980650"/>
                </a:cubicBezTo>
                <a:close/>
                <a:moveTo>
                  <a:pt x="1804814" y="980095"/>
                </a:moveTo>
                <a:cubicBezTo>
                  <a:pt x="1749321" y="1001726"/>
                  <a:pt x="1692469" y="1025646"/>
                  <a:pt x="1634800" y="1052200"/>
                </a:cubicBezTo>
                <a:cubicBezTo>
                  <a:pt x="1667149" y="1069046"/>
                  <a:pt x="1699234" y="1087043"/>
                  <a:pt x="1731343" y="1105581"/>
                </a:cubicBezTo>
                <a:lnTo>
                  <a:pt x="1826380" y="1162822"/>
                </a:lnTo>
                <a:cubicBezTo>
                  <a:pt x="1820738" y="1099825"/>
                  <a:pt x="1813359" y="1038819"/>
                  <a:pt x="1804814" y="980095"/>
                </a:cubicBezTo>
                <a:close/>
                <a:moveTo>
                  <a:pt x="2432236" y="816002"/>
                </a:moveTo>
                <a:cubicBezTo>
                  <a:pt x="2308930" y="820546"/>
                  <a:pt x="2149627" y="855445"/>
                  <a:pt x="1968950" y="917446"/>
                </a:cubicBezTo>
                <a:cubicBezTo>
                  <a:pt x="1989749" y="1032703"/>
                  <a:pt x="2005463" y="1155596"/>
                  <a:pt x="2014941" y="1284167"/>
                </a:cubicBezTo>
                <a:cubicBezTo>
                  <a:pt x="2121232" y="1356780"/>
                  <a:pt x="2219808" y="1431548"/>
                  <a:pt x="2308918" y="1507322"/>
                </a:cubicBezTo>
                <a:cubicBezTo>
                  <a:pt x="2600162" y="1255150"/>
                  <a:pt x="2752317" y="1022798"/>
                  <a:pt x="2681420" y="900000"/>
                </a:cubicBezTo>
                <a:cubicBezTo>
                  <a:pt x="2645694" y="838121"/>
                  <a:pt x="2557557" y="811383"/>
                  <a:pt x="2432236" y="816002"/>
                </a:cubicBezTo>
                <a:close/>
                <a:moveTo>
                  <a:pt x="436450" y="816001"/>
                </a:moveTo>
                <a:cubicBezTo>
                  <a:pt x="311129" y="811383"/>
                  <a:pt x="222992" y="838121"/>
                  <a:pt x="187266" y="900000"/>
                </a:cubicBezTo>
                <a:cubicBezTo>
                  <a:pt x="158404" y="949991"/>
                  <a:pt x="166508" y="1018139"/>
                  <a:pt x="206887" y="1097970"/>
                </a:cubicBezTo>
                <a:cubicBezTo>
                  <a:pt x="213842" y="1096217"/>
                  <a:pt x="221021" y="1095812"/>
                  <a:pt x="228294" y="1095812"/>
                </a:cubicBezTo>
                <a:cubicBezTo>
                  <a:pt x="334372" y="1095812"/>
                  <a:pt x="420366" y="1181806"/>
                  <a:pt x="420366" y="1287884"/>
                </a:cubicBezTo>
                <a:cubicBezTo>
                  <a:pt x="420366" y="1314219"/>
                  <a:pt x="415066" y="1339317"/>
                  <a:pt x="405427" y="1362148"/>
                </a:cubicBezTo>
                <a:cubicBezTo>
                  <a:pt x="450585" y="1410442"/>
                  <a:pt x="502437" y="1459559"/>
                  <a:pt x="559639" y="1509493"/>
                </a:cubicBezTo>
                <a:cubicBezTo>
                  <a:pt x="648020" y="1432341"/>
                  <a:pt x="746894" y="1357336"/>
                  <a:pt x="853451" y="1284376"/>
                </a:cubicBezTo>
                <a:cubicBezTo>
                  <a:pt x="863322" y="1155820"/>
                  <a:pt x="878792" y="1032881"/>
                  <a:pt x="901357" y="917930"/>
                </a:cubicBezTo>
                <a:cubicBezTo>
                  <a:pt x="719999" y="855651"/>
                  <a:pt x="560119" y="820559"/>
                  <a:pt x="436450" y="816001"/>
                </a:cubicBezTo>
                <a:close/>
                <a:moveTo>
                  <a:pt x="1434343" y="180000"/>
                </a:moveTo>
                <a:cubicBezTo>
                  <a:pt x="1292548" y="180000"/>
                  <a:pt x="1167402" y="427948"/>
                  <a:pt x="1094661" y="806265"/>
                </a:cubicBezTo>
                <a:cubicBezTo>
                  <a:pt x="1204832" y="845548"/>
                  <a:pt x="1318864" y="893532"/>
                  <a:pt x="1434887" y="949272"/>
                </a:cubicBezTo>
                <a:cubicBezTo>
                  <a:pt x="1551037" y="893162"/>
                  <a:pt x="1665385" y="845301"/>
                  <a:pt x="1775658" y="805671"/>
                </a:cubicBezTo>
                <a:cubicBezTo>
                  <a:pt x="1751860" y="684885"/>
                  <a:pt x="1722886" y="577390"/>
                  <a:pt x="1688823" y="487405"/>
                </a:cubicBezTo>
                <a:cubicBezTo>
                  <a:pt x="1688009" y="487647"/>
                  <a:pt x="1687191" y="487652"/>
                  <a:pt x="1686371" y="487652"/>
                </a:cubicBezTo>
                <a:cubicBezTo>
                  <a:pt x="1580293" y="487652"/>
                  <a:pt x="1494299" y="401658"/>
                  <a:pt x="1494299" y="295580"/>
                </a:cubicBezTo>
                <a:cubicBezTo>
                  <a:pt x="1494299" y="264819"/>
                  <a:pt x="1501530" y="235747"/>
                  <a:pt x="1516122" y="210837"/>
                </a:cubicBezTo>
                <a:cubicBezTo>
                  <a:pt x="1490583" y="189985"/>
                  <a:pt x="1462798" y="180000"/>
                  <a:pt x="1434343" y="180000"/>
                </a:cubicBezTo>
                <a:close/>
                <a:moveTo>
                  <a:pt x="1434343" y="0"/>
                </a:moveTo>
                <a:cubicBezTo>
                  <a:pt x="1509303" y="0"/>
                  <a:pt x="1581019" y="37868"/>
                  <a:pt x="1646062" y="107907"/>
                </a:cubicBezTo>
                <a:cubicBezTo>
                  <a:pt x="1659037" y="104972"/>
                  <a:pt x="1672533" y="103508"/>
                  <a:pt x="1686371" y="103508"/>
                </a:cubicBezTo>
                <a:cubicBezTo>
                  <a:pt x="1792449" y="103508"/>
                  <a:pt x="1878443" y="189502"/>
                  <a:pt x="1878443" y="295580"/>
                </a:cubicBezTo>
                <a:cubicBezTo>
                  <a:pt x="1878443" y="342831"/>
                  <a:pt x="1861381" y="386097"/>
                  <a:pt x="1831228" y="417985"/>
                </a:cubicBezTo>
                <a:cubicBezTo>
                  <a:pt x="1871860" y="515668"/>
                  <a:pt x="1906636" y="628220"/>
                  <a:pt x="1935357" y="752219"/>
                </a:cubicBezTo>
                <a:cubicBezTo>
                  <a:pt x="2379384" y="616814"/>
                  <a:pt x="2731816" y="627289"/>
                  <a:pt x="2837304" y="810000"/>
                </a:cubicBezTo>
                <a:cubicBezTo>
                  <a:pt x="2942793" y="992711"/>
                  <a:pt x="2775650" y="1303161"/>
                  <a:pt x="2436521" y="1620139"/>
                </a:cubicBezTo>
                <a:cubicBezTo>
                  <a:pt x="2775698" y="1936928"/>
                  <a:pt x="2942777" y="2247316"/>
                  <a:pt x="2837304" y="2430000"/>
                </a:cubicBezTo>
                <a:cubicBezTo>
                  <a:pt x="2771439" y="2544083"/>
                  <a:pt x="2609300" y="2591017"/>
                  <a:pt x="2388706" y="2577188"/>
                </a:cubicBezTo>
                <a:cubicBezTo>
                  <a:pt x="2358753" y="2639691"/>
                  <a:pt x="2294480" y="2681612"/>
                  <a:pt x="2220415" y="2681612"/>
                </a:cubicBezTo>
                <a:cubicBezTo>
                  <a:pt x="2122541" y="2681612"/>
                  <a:pt x="2041764" y="2608405"/>
                  <a:pt x="2030773" y="2513644"/>
                </a:cubicBezTo>
                <a:cubicBezTo>
                  <a:pt x="1999304" y="2506661"/>
                  <a:pt x="1967635" y="2497623"/>
                  <a:pt x="1935485" y="2487821"/>
                </a:cubicBezTo>
                <a:cubicBezTo>
                  <a:pt x="1830610" y="2940018"/>
                  <a:pt x="1645322" y="3240000"/>
                  <a:pt x="1434343" y="3240000"/>
                </a:cubicBezTo>
                <a:cubicBezTo>
                  <a:pt x="1223366" y="3240000"/>
                  <a:pt x="1038079" y="2940023"/>
                  <a:pt x="933330" y="2487781"/>
                </a:cubicBezTo>
                <a:cubicBezTo>
                  <a:pt x="489302" y="2623186"/>
                  <a:pt x="136870" y="2612712"/>
                  <a:pt x="31382" y="2430000"/>
                </a:cubicBezTo>
                <a:cubicBezTo>
                  <a:pt x="-74106" y="2247290"/>
                  <a:pt x="93037" y="1936840"/>
                  <a:pt x="432165" y="1619862"/>
                </a:cubicBezTo>
                <a:cubicBezTo>
                  <a:pt x="378689" y="1569916"/>
                  <a:pt x="329491" y="1520128"/>
                  <a:pt x="285801" y="1470219"/>
                </a:cubicBezTo>
                <a:cubicBezTo>
                  <a:pt x="267844" y="1476857"/>
                  <a:pt x="248431" y="1479956"/>
                  <a:pt x="228294" y="1479956"/>
                </a:cubicBezTo>
                <a:cubicBezTo>
                  <a:pt x="122216" y="1479956"/>
                  <a:pt x="36222" y="1393962"/>
                  <a:pt x="36222" y="1287884"/>
                </a:cubicBezTo>
                <a:cubicBezTo>
                  <a:pt x="36222" y="1246866"/>
                  <a:pt x="49080" y="1208850"/>
                  <a:pt x="73868" y="1179672"/>
                </a:cubicBezTo>
                <a:cubicBezTo>
                  <a:pt x="-4733" y="1033688"/>
                  <a:pt x="-23287" y="904690"/>
                  <a:pt x="31382" y="810000"/>
                </a:cubicBezTo>
                <a:cubicBezTo>
                  <a:pt x="136860" y="627306"/>
                  <a:pt x="489234" y="616816"/>
                  <a:pt x="933201" y="752179"/>
                </a:cubicBezTo>
                <a:cubicBezTo>
                  <a:pt x="1038076" y="299982"/>
                  <a:pt x="1223365" y="0"/>
                  <a:pt x="1434343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289" name="Heart 17">
            <a:extLst>
              <a:ext uri="{FF2B5EF4-FFF2-40B4-BE49-F238E27FC236}">
                <a16:creationId xmlns:a16="http://schemas.microsoft.com/office/drawing/2014/main" id="{3EBF0842-A60A-60CE-CAC2-2D286AB3664E}"/>
              </a:ext>
            </a:extLst>
          </p:cNvPr>
          <p:cNvSpPr/>
          <p:nvPr/>
        </p:nvSpPr>
        <p:spPr>
          <a:xfrm>
            <a:off x="7846544" y="3588496"/>
            <a:ext cx="501299" cy="491506"/>
          </a:xfrm>
          <a:custGeom>
            <a:avLst/>
            <a:gdLst/>
            <a:ahLst/>
            <a:cxnLst/>
            <a:rect l="l" t="t" r="r" b="b"/>
            <a:pathLst>
              <a:path w="3263621" h="3199863">
                <a:moveTo>
                  <a:pt x="1896188" y="786599"/>
                </a:moveTo>
                <a:cubicBezTo>
                  <a:pt x="1878938" y="786251"/>
                  <a:pt x="1861335" y="789280"/>
                  <a:pt x="1844305" y="796082"/>
                </a:cubicBezTo>
                <a:cubicBezTo>
                  <a:pt x="1792333" y="816839"/>
                  <a:pt x="1760707" y="866742"/>
                  <a:pt x="1761231" y="919486"/>
                </a:cubicBezTo>
                <a:lnTo>
                  <a:pt x="1573886" y="1618665"/>
                </a:lnTo>
                <a:lnTo>
                  <a:pt x="1438574" y="1113672"/>
                </a:lnTo>
                <a:cubicBezTo>
                  <a:pt x="1424335" y="1060531"/>
                  <a:pt x="1379808" y="1023594"/>
                  <a:pt x="1328543" y="1016456"/>
                </a:cubicBezTo>
                <a:cubicBezTo>
                  <a:pt x="1320071" y="1015276"/>
                  <a:pt x="1311415" y="1014911"/>
                  <a:pt x="1302836" y="1018067"/>
                </a:cubicBezTo>
                <a:lnTo>
                  <a:pt x="1300556" y="1017667"/>
                </a:lnTo>
                <a:cubicBezTo>
                  <a:pt x="1298914" y="1017711"/>
                  <a:pt x="1297275" y="1017786"/>
                  <a:pt x="1295680" y="1018515"/>
                </a:cubicBezTo>
                <a:lnTo>
                  <a:pt x="1275904" y="1019755"/>
                </a:lnTo>
                <a:cubicBezTo>
                  <a:pt x="1273459" y="1020410"/>
                  <a:pt x="1271049" y="1021129"/>
                  <a:pt x="1269080" y="1023145"/>
                </a:cubicBezTo>
                <a:cubicBezTo>
                  <a:pt x="1229892" y="1033156"/>
                  <a:pt x="1196286" y="1061513"/>
                  <a:pt x="1180414" y="1102068"/>
                </a:cubicBezTo>
                <a:lnTo>
                  <a:pt x="902406" y="1812437"/>
                </a:lnTo>
                <a:lnTo>
                  <a:pt x="612897" y="1812437"/>
                </a:lnTo>
                <a:cubicBezTo>
                  <a:pt x="539543" y="1812437"/>
                  <a:pt x="480078" y="1871902"/>
                  <a:pt x="480078" y="1945256"/>
                </a:cubicBezTo>
                <a:cubicBezTo>
                  <a:pt x="480078" y="2018610"/>
                  <a:pt x="539543" y="2078075"/>
                  <a:pt x="612897" y="2078075"/>
                </a:cubicBezTo>
                <a:lnTo>
                  <a:pt x="966673" y="2078075"/>
                </a:lnTo>
                <a:cubicBezTo>
                  <a:pt x="1008666" y="2088839"/>
                  <a:pt x="1051924" y="2075535"/>
                  <a:pt x="1081835" y="2045978"/>
                </a:cubicBezTo>
                <a:cubicBezTo>
                  <a:pt x="1105846" y="2028294"/>
                  <a:pt x="1122213" y="2001701"/>
                  <a:pt x="1125659" y="1970866"/>
                </a:cubicBezTo>
                <a:lnTo>
                  <a:pt x="1284498" y="1565001"/>
                </a:lnTo>
                <a:lnTo>
                  <a:pt x="1443089" y="2156868"/>
                </a:lnTo>
                <a:cubicBezTo>
                  <a:pt x="1455914" y="2204733"/>
                  <a:pt x="1493311" y="2239452"/>
                  <a:pt x="1538593" y="2249086"/>
                </a:cubicBezTo>
                <a:lnTo>
                  <a:pt x="1542015" y="2250785"/>
                </a:lnTo>
                <a:cubicBezTo>
                  <a:pt x="1542604" y="2250943"/>
                  <a:pt x="1543193" y="2251097"/>
                  <a:pt x="1543870" y="2250902"/>
                </a:cubicBezTo>
                <a:cubicBezTo>
                  <a:pt x="1553422" y="2254514"/>
                  <a:pt x="1563610" y="2255524"/>
                  <a:pt x="1573886" y="2252783"/>
                </a:cubicBezTo>
                <a:cubicBezTo>
                  <a:pt x="1584162" y="2255524"/>
                  <a:pt x="1594351" y="2254515"/>
                  <a:pt x="1603903" y="2250901"/>
                </a:cubicBezTo>
                <a:lnTo>
                  <a:pt x="1605758" y="2250785"/>
                </a:lnTo>
                <a:cubicBezTo>
                  <a:pt x="1606974" y="2250459"/>
                  <a:pt x="1608181" y="2250118"/>
                  <a:pt x="1609178" y="2249086"/>
                </a:cubicBezTo>
                <a:cubicBezTo>
                  <a:pt x="1654461" y="2239453"/>
                  <a:pt x="1691859" y="2204734"/>
                  <a:pt x="1704684" y="2156868"/>
                </a:cubicBezTo>
                <a:lnTo>
                  <a:pt x="1921541" y="1347547"/>
                </a:lnTo>
                <a:lnTo>
                  <a:pt x="2181705" y="1998928"/>
                </a:lnTo>
                <a:cubicBezTo>
                  <a:pt x="2205326" y="2058070"/>
                  <a:pt x="2266689" y="2090865"/>
                  <a:pt x="2326593" y="2078075"/>
                </a:cubicBezTo>
                <a:lnTo>
                  <a:pt x="2671200" y="2078075"/>
                </a:lnTo>
                <a:cubicBezTo>
                  <a:pt x="2744554" y="2078075"/>
                  <a:pt x="2804019" y="2018610"/>
                  <a:pt x="2804019" y="1945256"/>
                </a:cubicBezTo>
                <a:cubicBezTo>
                  <a:pt x="2804019" y="1871902"/>
                  <a:pt x="2744554" y="1812437"/>
                  <a:pt x="2671200" y="1812437"/>
                </a:cubicBezTo>
                <a:lnTo>
                  <a:pt x="2393261" y="1812437"/>
                </a:lnTo>
                <a:lnTo>
                  <a:pt x="2016914" y="870162"/>
                </a:lnTo>
                <a:cubicBezTo>
                  <a:pt x="1996508" y="819071"/>
                  <a:pt x="1947937" y="787642"/>
                  <a:pt x="1896188" y="786599"/>
                </a:cubicBezTo>
                <a:close/>
                <a:moveTo>
                  <a:pt x="773454" y="106"/>
                </a:moveTo>
                <a:cubicBezTo>
                  <a:pt x="1097282" y="5742"/>
                  <a:pt x="1441967" y="238301"/>
                  <a:pt x="1631811" y="769863"/>
                </a:cubicBezTo>
                <a:cubicBezTo>
                  <a:pt x="2306811" y="-1120137"/>
                  <a:pt x="4939311" y="769863"/>
                  <a:pt x="1631811" y="3199863"/>
                </a:cubicBezTo>
                <a:cubicBezTo>
                  <a:pt x="-745455" y="1453301"/>
                  <a:pt x="-54107" y="-14297"/>
                  <a:pt x="773454" y="106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290" name="Rounded Rectangle 25">
            <a:extLst>
              <a:ext uri="{FF2B5EF4-FFF2-40B4-BE49-F238E27FC236}">
                <a16:creationId xmlns:a16="http://schemas.microsoft.com/office/drawing/2014/main" id="{7BEE3D77-D52F-FCE9-C48A-D187986B786F}"/>
              </a:ext>
            </a:extLst>
          </p:cNvPr>
          <p:cNvSpPr/>
          <p:nvPr/>
        </p:nvSpPr>
        <p:spPr>
          <a:xfrm>
            <a:off x="6982048" y="3626197"/>
            <a:ext cx="497670" cy="419433"/>
          </a:xfrm>
          <a:custGeom>
            <a:avLst/>
            <a:gdLst/>
            <a:ahLst/>
            <a:cxnLst/>
            <a:rect l="l" t="t" r="r" b="b"/>
            <a:pathLst>
              <a:path w="3240000" h="2730652">
                <a:moveTo>
                  <a:pt x="1452811" y="1541940"/>
                </a:moveTo>
                <a:lnTo>
                  <a:pt x="1452811" y="1831951"/>
                </a:lnTo>
                <a:lnTo>
                  <a:pt x="1162800" y="1831951"/>
                </a:lnTo>
                <a:lnTo>
                  <a:pt x="1162800" y="2166329"/>
                </a:lnTo>
                <a:lnTo>
                  <a:pt x="1452811" y="2166329"/>
                </a:lnTo>
                <a:lnTo>
                  <a:pt x="1452811" y="2456340"/>
                </a:lnTo>
                <a:lnTo>
                  <a:pt x="1787189" y="2456340"/>
                </a:lnTo>
                <a:lnTo>
                  <a:pt x="1787189" y="2166329"/>
                </a:lnTo>
                <a:lnTo>
                  <a:pt x="2077200" y="2166329"/>
                </a:lnTo>
                <a:lnTo>
                  <a:pt x="2077200" y="1831951"/>
                </a:lnTo>
                <a:lnTo>
                  <a:pt x="1787189" y="1831951"/>
                </a:lnTo>
                <a:lnTo>
                  <a:pt x="1787189" y="1541940"/>
                </a:lnTo>
                <a:close/>
                <a:moveTo>
                  <a:pt x="0" y="1278453"/>
                </a:moveTo>
                <a:lnTo>
                  <a:pt x="3240000" y="1278453"/>
                </a:lnTo>
                <a:lnTo>
                  <a:pt x="3240000" y="2376509"/>
                </a:lnTo>
                <a:cubicBezTo>
                  <a:pt x="3240000" y="2572097"/>
                  <a:pt x="3081445" y="2730652"/>
                  <a:pt x="2885857" y="2730652"/>
                </a:cubicBezTo>
                <a:lnTo>
                  <a:pt x="354143" y="2730652"/>
                </a:lnTo>
                <a:cubicBezTo>
                  <a:pt x="158555" y="2730652"/>
                  <a:pt x="0" y="2572097"/>
                  <a:pt x="0" y="2376509"/>
                </a:cubicBezTo>
                <a:close/>
                <a:moveTo>
                  <a:pt x="1001150" y="200505"/>
                </a:moveTo>
                <a:cubicBezTo>
                  <a:pt x="933045" y="200505"/>
                  <a:pt x="877834" y="255715"/>
                  <a:pt x="877834" y="323821"/>
                </a:cubicBezTo>
                <a:lnTo>
                  <a:pt x="877834" y="605836"/>
                </a:lnTo>
                <a:lnTo>
                  <a:pt x="2362163" y="605836"/>
                </a:lnTo>
                <a:lnTo>
                  <a:pt x="2362163" y="323821"/>
                </a:lnTo>
                <a:cubicBezTo>
                  <a:pt x="2362163" y="255715"/>
                  <a:pt x="2306952" y="200505"/>
                  <a:pt x="2238846" y="200505"/>
                </a:cubicBezTo>
                <a:close/>
                <a:moveTo>
                  <a:pt x="843301" y="0"/>
                </a:moveTo>
                <a:lnTo>
                  <a:pt x="2396696" y="0"/>
                </a:lnTo>
                <a:cubicBezTo>
                  <a:pt x="2488075" y="0"/>
                  <a:pt x="2562152" y="74077"/>
                  <a:pt x="2562152" y="165456"/>
                </a:cubicBezTo>
                <a:lnTo>
                  <a:pt x="2562152" y="605836"/>
                </a:lnTo>
                <a:lnTo>
                  <a:pt x="2885857" y="605836"/>
                </a:lnTo>
                <a:cubicBezTo>
                  <a:pt x="3081445" y="605836"/>
                  <a:pt x="3240000" y="764391"/>
                  <a:pt x="3240000" y="959979"/>
                </a:cubicBezTo>
                <a:lnTo>
                  <a:pt x="3240000" y="1134437"/>
                </a:lnTo>
                <a:lnTo>
                  <a:pt x="0" y="1134437"/>
                </a:lnTo>
                <a:lnTo>
                  <a:pt x="0" y="959979"/>
                </a:lnTo>
                <a:cubicBezTo>
                  <a:pt x="0" y="764391"/>
                  <a:pt x="158555" y="605836"/>
                  <a:pt x="354143" y="605836"/>
                </a:cubicBezTo>
                <a:lnTo>
                  <a:pt x="677845" y="605836"/>
                </a:lnTo>
                <a:lnTo>
                  <a:pt x="677845" y="165456"/>
                </a:lnTo>
                <a:cubicBezTo>
                  <a:pt x="677845" y="74077"/>
                  <a:pt x="751923" y="0"/>
                  <a:pt x="843301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291" name="Chord 32">
            <a:extLst>
              <a:ext uri="{FF2B5EF4-FFF2-40B4-BE49-F238E27FC236}">
                <a16:creationId xmlns:a16="http://schemas.microsoft.com/office/drawing/2014/main" id="{A210D994-E76D-39DB-6514-9C3C9B3BEEDC}"/>
              </a:ext>
            </a:extLst>
          </p:cNvPr>
          <p:cNvSpPr/>
          <p:nvPr/>
        </p:nvSpPr>
        <p:spPr>
          <a:xfrm>
            <a:off x="6132058" y="3589260"/>
            <a:ext cx="497670" cy="493305"/>
          </a:xfrm>
          <a:custGeom>
            <a:avLst/>
            <a:gdLst/>
            <a:ahLst/>
            <a:cxnLst/>
            <a:rect l="l" t="t" r="r" b="b"/>
            <a:pathLst>
              <a:path w="3240000" h="3211580">
                <a:moveTo>
                  <a:pt x="991906" y="2959580"/>
                </a:moveTo>
                <a:lnTo>
                  <a:pt x="2193254" y="2959580"/>
                </a:lnTo>
                <a:cubicBezTo>
                  <a:pt x="2215674" y="2959580"/>
                  <a:pt x="2233849" y="2977755"/>
                  <a:pt x="2233849" y="3000175"/>
                </a:cubicBezTo>
                <a:lnTo>
                  <a:pt x="2233849" y="3170985"/>
                </a:lnTo>
                <a:cubicBezTo>
                  <a:pt x="2233849" y="3193405"/>
                  <a:pt x="2215674" y="3211580"/>
                  <a:pt x="2193254" y="3211580"/>
                </a:cubicBezTo>
                <a:lnTo>
                  <a:pt x="991906" y="3211580"/>
                </a:lnTo>
                <a:cubicBezTo>
                  <a:pt x="969486" y="3211580"/>
                  <a:pt x="951311" y="3193405"/>
                  <a:pt x="951311" y="3170985"/>
                </a:cubicBezTo>
                <a:lnTo>
                  <a:pt x="951311" y="3000175"/>
                </a:lnTo>
                <a:cubicBezTo>
                  <a:pt x="951311" y="2977755"/>
                  <a:pt x="969486" y="2959580"/>
                  <a:pt x="991906" y="2959580"/>
                </a:cubicBezTo>
                <a:close/>
                <a:moveTo>
                  <a:pt x="1439043" y="1763796"/>
                </a:moveTo>
                <a:lnTo>
                  <a:pt x="1439043" y="2067459"/>
                </a:lnTo>
                <a:lnTo>
                  <a:pt x="1135380" y="2067459"/>
                </a:lnTo>
                <a:lnTo>
                  <a:pt x="1135380" y="2374533"/>
                </a:lnTo>
                <a:lnTo>
                  <a:pt x="1439043" y="2374533"/>
                </a:lnTo>
                <a:lnTo>
                  <a:pt x="1439043" y="2678196"/>
                </a:lnTo>
                <a:lnTo>
                  <a:pt x="1746117" y="2678196"/>
                </a:lnTo>
                <a:lnTo>
                  <a:pt x="1746117" y="2374533"/>
                </a:lnTo>
                <a:lnTo>
                  <a:pt x="2049780" y="2374533"/>
                </a:lnTo>
                <a:lnTo>
                  <a:pt x="2049780" y="2067459"/>
                </a:lnTo>
                <a:lnTo>
                  <a:pt x="1746117" y="2067459"/>
                </a:lnTo>
                <a:lnTo>
                  <a:pt x="1746117" y="1763796"/>
                </a:lnTo>
                <a:close/>
                <a:moveTo>
                  <a:pt x="128358" y="1541040"/>
                </a:moveTo>
                <a:lnTo>
                  <a:pt x="3056915" y="1550917"/>
                </a:lnTo>
                <a:cubicBezTo>
                  <a:pt x="3061111" y="2078028"/>
                  <a:pt x="2781683" y="2566719"/>
                  <a:pt x="2325284" y="2830467"/>
                </a:cubicBezTo>
                <a:lnTo>
                  <a:pt x="2182018" y="2900953"/>
                </a:lnTo>
                <a:lnTo>
                  <a:pt x="1002135" y="2900953"/>
                </a:lnTo>
                <a:cubicBezTo>
                  <a:pt x="950374" y="2879821"/>
                  <a:pt x="900231" y="2854191"/>
                  <a:pt x="851341" y="2825496"/>
                </a:cubicBezTo>
                <a:cubicBezTo>
                  <a:pt x="396732" y="2558675"/>
                  <a:pt x="120607" y="2068110"/>
                  <a:pt x="128358" y="1541040"/>
                </a:cubicBezTo>
                <a:close/>
                <a:moveTo>
                  <a:pt x="61067" y="1230414"/>
                </a:moveTo>
                <a:lnTo>
                  <a:pt x="3178933" y="1230414"/>
                </a:lnTo>
                <a:cubicBezTo>
                  <a:pt x="3212659" y="1230414"/>
                  <a:pt x="3240000" y="1257755"/>
                  <a:pt x="3240000" y="1291481"/>
                </a:cubicBezTo>
                <a:lnTo>
                  <a:pt x="3240000" y="1421347"/>
                </a:lnTo>
                <a:cubicBezTo>
                  <a:pt x="3240000" y="1455073"/>
                  <a:pt x="3212659" y="1482414"/>
                  <a:pt x="3178933" y="1482414"/>
                </a:cubicBezTo>
                <a:lnTo>
                  <a:pt x="61067" y="1482414"/>
                </a:lnTo>
                <a:cubicBezTo>
                  <a:pt x="27341" y="1482414"/>
                  <a:pt x="0" y="1455073"/>
                  <a:pt x="0" y="1421347"/>
                </a:cubicBezTo>
                <a:lnTo>
                  <a:pt x="0" y="1291481"/>
                </a:lnTo>
                <a:cubicBezTo>
                  <a:pt x="0" y="1257755"/>
                  <a:pt x="27341" y="1230414"/>
                  <a:pt x="61067" y="1230414"/>
                </a:cubicBezTo>
                <a:close/>
                <a:moveTo>
                  <a:pt x="2481726" y="315922"/>
                </a:moveTo>
                <a:lnTo>
                  <a:pt x="2862412" y="696608"/>
                </a:lnTo>
                <a:lnTo>
                  <a:pt x="2420437" y="1138584"/>
                </a:lnTo>
                <a:lnTo>
                  <a:pt x="1659064" y="1138584"/>
                </a:lnTo>
                <a:close/>
                <a:moveTo>
                  <a:pt x="2730827" y="0"/>
                </a:moveTo>
                <a:cubicBezTo>
                  <a:pt x="2765703" y="0"/>
                  <a:pt x="2800581" y="13305"/>
                  <a:pt x="2827191" y="39915"/>
                </a:cubicBezTo>
                <a:lnTo>
                  <a:pt x="3143636" y="356360"/>
                </a:lnTo>
                <a:cubicBezTo>
                  <a:pt x="3196857" y="409581"/>
                  <a:pt x="3196857" y="495868"/>
                  <a:pt x="3143636" y="549088"/>
                </a:cubicBezTo>
                <a:lnTo>
                  <a:pt x="3082882" y="609843"/>
                </a:lnTo>
                <a:cubicBezTo>
                  <a:pt x="3029661" y="663063"/>
                  <a:pt x="2943375" y="663064"/>
                  <a:pt x="2890155" y="609843"/>
                </a:cubicBezTo>
                <a:lnTo>
                  <a:pt x="2573708" y="293397"/>
                </a:lnTo>
                <a:cubicBezTo>
                  <a:pt x="2520488" y="240176"/>
                  <a:pt x="2520488" y="153889"/>
                  <a:pt x="2573708" y="100669"/>
                </a:cubicBezTo>
                <a:lnTo>
                  <a:pt x="2634463" y="39914"/>
                </a:lnTo>
                <a:cubicBezTo>
                  <a:pt x="2661073" y="13305"/>
                  <a:pt x="2695950" y="0"/>
                  <a:pt x="2730827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292" name="Rounded Rectangle 40">
            <a:extLst>
              <a:ext uri="{FF2B5EF4-FFF2-40B4-BE49-F238E27FC236}">
                <a16:creationId xmlns:a16="http://schemas.microsoft.com/office/drawing/2014/main" id="{62054151-2C02-DB6C-94A5-EF66AEB2C95B}"/>
              </a:ext>
            </a:extLst>
          </p:cNvPr>
          <p:cNvSpPr/>
          <p:nvPr/>
        </p:nvSpPr>
        <p:spPr>
          <a:xfrm rot="2942052">
            <a:off x="8639059" y="3589842"/>
            <a:ext cx="462604" cy="492140"/>
          </a:xfrm>
          <a:custGeom>
            <a:avLst/>
            <a:gdLst/>
            <a:ahLst/>
            <a:cxnLst/>
            <a:rect l="l" t="t" r="r" b="b"/>
            <a:pathLst>
              <a:path w="3011706" h="3204001">
                <a:moveTo>
                  <a:pt x="2432249" y="1011942"/>
                </a:moveTo>
                <a:cubicBezTo>
                  <a:pt x="2423608" y="1019482"/>
                  <a:pt x="2416303" y="1028841"/>
                  <a:pt x="2410966" y="1039800"/>
                </a:cubicBezTo>
                <a:lnTo>
                  <a:pt x="1969837" y="1945620"/>
                </a:lnTo>
                <a:cubicBezTo>
                  <a:pt x="1948488" y="1989457"/>
                  <a:pt x="1966719" y="2042300"/>
                  <a:pt x="2010556" y="2063648"/>
                </a:cubicBezTo>
                <a:cubicBezTo>
                  <a:pt x="2054392" y="2084996"/>
                  <a:pt x="2107235" y="2066766"/>
                  <a:pt x="2128583" y="2022929"/>
                </a:cubicBezTo>
                <a:lnTo>
                  <a:pt x="2569712" y="1117109"/>
                </a:lnTo>
                <a:cubicBezTo>
                  <a:pt x="2591061" y="1073271"/>
                  <a:pt x="2572830" y="1020430"/>
                  <a:pt x="2528993" y="999081"/>
                </a:cubicBezTo>
                <a:cubicBezTo>
                  <a:pt x="2496115" y="983070"/>
                  <a:pt x="2458172" y="989322"/>
                  <a:pt x="2432249" y="1011942"/>
                </a:cubicBezTo>
                <a:close/>
                <a:moveTo>
                  <a:pt x="1709549" y="1044955"/>
                </a:moveTo>
                <a:cubicBezTo>
                  <a:pt x="1978186" y="735551"/>
                  <a:pt x="2446780" y="702502"/>
                  <a:pt x="2756184" y="971139"/>
                </a:cubicBezTo>
                <a:cubicBezTo>
                  <a:pt x="3065588" y="1239776"/>
                  <a:pt x="3098636" y="1708370"/>
                  <a:pt x="2830000" y="2017774"/>
                </a:cubicBezTo>
                <a:cubicBezTo>
                  <a:pt x="2561363" y="2327178"/>
                  <a:pt x="2092769" y="2360227"/>
                  <a:pt x="1783365" y="2091590"/>
                </a:cubicBezTo>
                <a:cubicBezTo>
                  <a:pt x="1473960" y="1822953"/>
                  <a:pt x="1440912" y="1354359"/>
                  <a:pt x="1709549" y="1044955"/>
                </a:cubicBezTo>
                <a:close/>
                <a:moveTo>
                  <a:pt x="208197" y="1872243"/>
                </a:moveTo>
                <a:cubicBezTo>
                  <a:pt x="195168" y="1885273"/>
                  <a:pt x="187109" y="1903273"/>
                  <a:pt x="187109" y="1923155"/>
                </a:cubicBezTo>
                <a:lnTo>
                  <a:pt x="187109" y="2715155"/>
                </a:lnTo>
                <a:cubicBezTo>
                  <a:pt x="187109" y="2754920"/>
                  <a:pt x="219344" y="2787155"/>
                  <a:pt x="259109" y="2787155"/>
                </a:cubicBezTo>
                <a:cubicBezTo>
                  <a:pt x="298874" y="2787155"/>
                  <a:pt x="331109" y="2754920"/>
                  <a:pt x="331109" y="2715155"/>
                </a:cubicBezTo>
                <a:lnTo>
                  <a:pt x="331109" y="1923155"/>
                </a:lnTo>
                <a:cubicBezTo>
                  <a:pt x="331109" y="1883390"/>
                  <a:pt x="298874" y="1851155"/>
                  <a:pt x="259109" y="1851155"/>
                </a:cubicBezTo>
                <a:cubicBezTo>
                  <a:pt x="239226" y="1851156"/>
                  <a:pt x="221226" y="1859214"/>
                  <a:pt x="208197" y="1872243"/>
                </a:cubicBezTo>
                <a:close/>
                <a:moveTo>
                  <a:pt x="0" y="1625202"/>
                </a:moveTo>
                <a:cubicBezTo>
                  <a:pt x="418057" y="1737228"/>
                  <a:pt x="858998" y="1737384"/>
                  <a:pt x="1277606" y="1625336"/>
                </a:cubicBezTo>
                <a:cubicBezTo>
                  <a:pt x="1277605" y="1938624"/>
                  <a:pt x="1277605" y="2251911"/>
                  <a:pt x="1277605" y="2565198"/>
                </a:cubicBezTo>
                <a:cubicBezTo>
                  <a:pt x="1277605" y="2917999"/>
                  <a:pt x="991603" y="3204001"/>
                  <a:pt x="638802" y="3204001"/>
                </a:cubicBezTo>
                <a:lnTo>
                  <a:pt x="638803" y="3204000"/>
                </a:lnTo>
                <a:cubicBezTo>
                  <a:pt x="286002" y="3204000"/>
                  <a:pt x="0" y="2917999"/>
                  <a:pt x="0" y="2565197"/>
                </a:cubicBezTo>
                <a:close/>
                <a:moveTo>
                  <a:pt x="208197" y="459897"/>
                </a:moveTo>
                <a:cubicBezTo>
                  <a:pt x="195167" y="472926"/>
                  <a:pt x="187109" y="490926"/>
                  <a:pt x="187109" y="510808"/>
                </a:cubicBezTo>
                <a:lnTo>
                  <a:pt x="187109" y="1302808"/>
                </a:lnTo>
                <a:cubicBezTo>
                  <a:pt x="187109" y="1342573"/>
                  <a:pt x="219344" y="1374808"/>
                  <a:pt x="259109" y="1374808"/>
                </a:cubicBezTo>
                <a:cubicBezTo>
                  <a:pt x="298874" y="1374808"/>
                  <a:pt x="331109" y="1342573"/>
                  <a:pt x="331109" y="1302808"/>
                </a:cubicBezTo>
                <a:lnTo>
                  <a:pt x="331109" y="510808"/>
                </a:lnTo>
                <a:cubicBezTo>
                  <a:pt x="331109" y="471043"/>
                  <a:pt x="298874" y="438808"/>
                  <a:pt x="259109" y="438808"/>
                </a:cubicBezTo>
                <a:cubicBezTo>
                  <a:pt x="239226" y="438808"/>
                  <a:pt x="221226" y="446867"/>
                  <a:pt x="208197" y="459897"/>
                </a:cubicBezTo>
                <a:close/>
                <a:moveTo>
                  <a:pt x="187101" y="187101"/>
                </a:moveTo>
                <a:cubicBezTo>
                  <a:pt x="302701" y="71501"/>
                  <a:pt x="462402" y="0"/>
                  <a:pt x="638803" y="0"/>
                </a:cubicBezTo>
                <a:cubicBezTo>
                  <a:pt x="991604" y="0"/>
                  <a:pt x="1277606" y="286002"/>
                  <a:pt x="1277606" y="638803"/>
                </a:cubicBezTo>
                <a:lnTo>
                  <a:pt x="1277606" y="1497764"/>
                </a:lnTo>
                <a:cubicBezTo>
                  <a:pt x="859958" y="1616355"/>
                  <a:pt x="417375" y="1616210"/>
                  <a:pt x="0" y="1498771"/>
                </a:cubicBezTo>
                <a:lnTo>
                  <a:pt x="0" y="638803"/>
                </a:lnTo>
                <a:cubicBezTo>
                  <a:pt x="0" y="462403"/>
                  <a:pt x="71500" y="302702"/>
                  <a:pt x="187101" y="187101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293" name="Rounded Rectangle 7">
            <a:extLst>
              <a:ext uri="{FF2B5EF4-FFF2-40B4-BE49-F238E27FC236}">
                <a16:creationId xmlns:a16="http://schemas.microsoft.com/office/drawing/2014/main" id="{C0F7BA93-92ED-D216-EBB8-3C6C14DADEE7}"/>
              </a:ext>
            </a:extLst>
          </p:cNvPr>
          <p:cNvSpPr>
            <a:spLocks noChangeAspect="1"/>
          </p:cNvSpPr>
          <p:nvPr/>
        </p:nvSpPr>
        <p:spPr>
          <a:xfrm rot="18924894" flipH="1">
            <a:off x="6299616" y="4621988"/>
            <a:ext cx="162556" cy="635774"/>
          </a:xfrm>
          <a:custGeom>
            <a:avLst/>
            <a:gdLst/>
            <a:ahLst/>
            <a:cxnLst/>
            <a:rect l="l" t="t" r="r" b="b"/>
            <a:pathLst>
              <a:path w="1081111" h="4228323">
                <a:moveTo>
                  <a:pt x="335224" y="1867922"/>
                </a:moveTo>
                <a:cubicBezTo>
                  <a:pt x="355105" y="1839562"/>
                  <a:pt x="441066" y="1818228"/>
                  <a:pt x="544096" y="1818228"/>
                </a:cubicBezTo>
                <a:cubicBezTo>
                  <a:pt x="661845" y="1818228"/>
                  <a:pt x="757300" y="1846093"/>
                  <a:pt x="757300" y="1880465"/>
                </a:cubicBezTo>
                <a:lnTo>
                  <a:pt x="754850" y="1887560"/>
                </a:lnTo>
                <a:lnTo>
                  <a:pt x="757869" y="1887560"/>
                </a:lnTo>
                <a:lnTo>
                  <a:pt x="757869" y="2839818"/>
                </a:lnTo>
                <a:cubicBezTo>
                  <a:pt x="757869" y="2972331"/>
                  <a:pt x="662287" y="3079754"/>
                  <a:pt x="544381" y="3079754"/>
                </a:cubicBezTo>
                <a:cubicBezTo>
                  <a:pt x="426475" y="3079754"/>
                  <a:pt x="330892" y="2972330"/>
                  <a:pt x="330892" y="2839818"/>
                </a:cubicBezTo>
                <a:cubicBezTo>
                  <a:pt x="330892" y="2522399"/>
                  <a:pt x="330893" y="2204979"/>
                  <a:pt x="330893" y="1887560"/>
                </a:cubicBezTo>
                <a:lnTo>
                  <a:pt x="333343" y="1887560"/>
                </a:lnTo>
                <a:cubicBezTo>
                  <a:pt x="331423" y="1885549"/>
                  <a:pt x="330893" y="1883025"/>
                  <a:pt x="330893" y="1880465"/>
                </a:cubicBezTo>
                <a:cubicBezTo>
                  <a:pt x="330893" y="1876168"/>
                  <a:pt x="332384" y="1871973"/>
                  <a:pt x="335224" y="1867922"/>
                </a:cubicBezTo>
                <a:close/>
                <a:moveTo>
                  <a:pt x="40017" y="122059"/>
                </a:moveTo>
                <a:cubicBezTo>
                  <a:pt x="33211" y="132011"/>
                  <a:pt x="29637" y="142314"/>
                  <a:pt x="29637" y="152868"/>
                </a:cubicBezTo>
                <a:cubicBezTo>
                  <a:pt x="29637" y="201406"/>
                  <a:pt x="105246" y="244661"/>
                  <a:pt x="223474" y="271871"/>
                </a:cubicBezTo>
                <a:lnTo>
                  <a:pt x="259635" y="468058"/>
                </a:lnTo>
                <a:cubicBezTo>
                  <a:pt x="103865" y="495856"/>
                  <a:pt x="0" y="547115"/>
                  <a:pt x="0" y="605632"/>
                </a:cubicBezTo>
                <a:cubicBezTo>
                  <a:pt x="0" y="658669"/>
                  <a:pt x="85325" y="705745"/>
                  <a:pt x="217400" y="734580"/>
                </a:cubicBezTo>
                <a:lnTo>
                  <a:pt x="217063" y="737117"/>
                </a:lnTo>
                <a:lnTo>
                  <a:pt x="217063" y="2943282"/>
                </a:lnTo>
                <a:cubicBezTo>
                  <a:pt x="217063" y="3039089"/>
                  <a:pt x="294931" y="3121078"/>
                  <a:pt x="405721" y="3153265"/>
                </a:cubicBezTo>
                <a:cubicBezTo>
                  <a:pt x="400324" y="3160310"/>
                  <a:pt x="397646" y="3168520"/>
                  <a:pt x="397646" y="3177204"/>
                </a:cubicBezTo>
                <a:lnTo>
                  <a:pt x="397646" y="3194256"/>
                </a:lnTo>
                <a:cubicBezTo>
                  <a:pt x="397646" y="3224314"/>
                  <a:pt x="429716" y="3248680"/>
                  <a:pt x="469276" y="3248680"/>
                </a:cubicBezTo>
                <a:lnTo>
                  <a:pt x="496274" y="3248680"/>
                </a:lnTo>
                <a:cubicBezTo>
                  <a:pt x="503831" y="3569617"/>
                  <a:pt x="518631" y="3867052"/>
                  <a:pt x="514761" y="4228323"/>
                </a:cubicBezTo>
                <a:lnTo>
                  <a:pt x="577573" y="4091802"/>
                </a:lnTo>
                <a:cubicBezTo>
                  <a:pt x="580481" y="3794896"/>
                  <a:pt x="583388" y="3537508"/>
                  <a:pt x="586278" y="3248680"/>
                </a:cubicBezTo>
                <a:lnTo>
                  <a:pt x="611834" y="3248680"/>
                </a:lnTo>
                <a:cubicBezTo>
                  <a:pt x="651395" y="3248680"/>
                  <a:pt x="683465" y="3224314"/>
                  <a:pt x="683465" y="3194256"/>
                </a:cubicBezTo>
                <a:lnTo>
                  <a:pt x="683465" y="3177205"/>
                </a:lnTo>
                <a:cubicBezTo>
                  <a:pt x="683465" y="3168518"/>
                  <a:pt x="680787" y="3160307"/>
                  <a:pt x="675388" y="3153262"/>
                </a:cubicBezTo>
                <a:cubicBezTo>
                  <a:pt x="786180" y="3121079"/>
                  <a:pt x="864048" y="3039089"/>
                  <a:pt x="864048" y="2943282"/>
                </a:cubicBezTo>
                <a:lnTo>
                  <a:pt x="864048" y="737117"/>
                </a:lnTo>
                <a:cubicBezTo>
                  <a:pt x="864048" y="736269"/>
                  <a:pt x="864042" y="735422"/>
                  <a:pt x="863712" y="734579"/>
                </a:cubicBezTo>
                <a:cubicBezTo>
                  <a:pt x="995786" y="705744"/>
                  <a:pt x="1081111" y="658669"/>
                  <a:pt x="1081111" y="605632"/>
                </a:cubicBezTo>
                <a:cubicBezTo>
                  <a:pt x="1081111" y="547115"/>
                  <a:pt x="977246" y="495856"/>
                  <a:pt x="821477" y="468058"/>
                </a:cubicBezTo>
                <a:lnTo>
                  <a:pt x="857637" y="271871"/>
                </a:lnTo>
                <a:cubicBezTo>
                  <a:pt x="975865" y="244661"/>
                  <a:pt x="1051474" y="201406"/>
                  <a:pt x="1051474" y="152868"/>
                </a:cubicBezTo>
                <a:cubicBezTo>
                  <a:pt x="1051474" y="68441"/>
                  <a:pt x="822728" y="0"/>
                  <a:pt x="540555" y="0"/>
                </a:cubicBezTo>
                <a:cubicBezTo>
                  <a:pt x="293654" y="0"/>
                  <a:pt x="87658" y="52400"/>
                  <a:pt x="40017" y="122059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294" name="Rounded Rectangle 17">
            <a:extLst>
              <a:ext uri="{FF2B5EF4-FFF2-40B4-BE49-F238E27FC236}">
                <a16:creationId xmlns:a16="http://schemas.microsoft.com/office/drawing/2014/main" id="{946F16D8-8C89-4E0F-C91F-8D3D7679CF71}"/>
              </a:ext>
            </a:extLst>
          </p:cNvPr>
          <p:cNvSpPr>
            <a:spLocks noChangeAspect="1"/>
          </p:cNvSpPr>
          <p:nvPr/>
        </p:nvSpPr>
        <p:spPr>
          <a:xfrm>
            <a:off x="11156386" y="3571006"/>
            <a:ext cx="332990" cy="529812"/>
          </a:xfrm>
          <a:custGeom>
            <a:avLst/>
            <a:gdLst/>
            <a:ahLst/>
            <a:cxnLst/>
            <a:rect l="l" t="t" r="r" b="b"/>
            <a:pathLst>
              <a:path w="2016224" h="3207971">
                <a:moveTo>
                  <a:pt x="854575" y="1382799"/>
                </a:moveTo>
                <a:lnTo>
                  <a:pt x="854575" y="1686462"/>
                </a:lnTo>
                <a:lnTo>
                  <a:pt x="550912" y="1686462"/>
                </a:lnTo>
                <a:lnTo>
                  <a:pt x="550912" y="1993536"/>
                </a:lnTo>
                <a:lnTo>
                  <a:pt x="854575" y="1993536"/>
                </a:lnTo>
                <a:lnTo>
                  <a:pt x="854575" y="2297199"/>
                </a:lnTo>
                <a:lnTo>
                  <a:pt x="1161649" y="2297199"/>
                </a:lnTo>
                <a:lnTo>
                  <a:pt x="1161649" y="1993536"/>
                </a:lnTo>
                <a:lnTo>
                  <a:pt x="1465312" y="1993536"/>
                </a:lnTo>
                <a:lnTo>
                  <a:pt x="1465312" y="1686462"/>
                </a:lnTo>
                <a:lnTo>
                  <a:pt x="1161649" y="1686462"/>
                </a:lnTo>
                <a:lnTo>
                  <a:pt x="1161649" y="1382799"/>
                </a:lnTo>
                <a:close/>
                <a:moveTo>
                  <a:pt x="397285" y="941591"/>
                </a:moveTo>
                <a:lnTo>
                  <a:pt x="1618940" y="941591"/>
                </a:lnTo>
                <a:lnTo>
                  <a:pt x="1618940" y="2738407"/>
                </a:lnTo>
                <a:lnTo>
                  <a:pt x="397285" y="2738407"/>
                </a:lnTo>
                <a:close/>
                <a:moveTo>
                  <a:pt x="305673" y="849979"/>
                </a:moveTo>
                <a:lnTo>
                  <a:pt x="305673" y="2830019"/>
                </a:lnTo>
                <a:lnTo>
                  <a:pt x="1710552" y="2830019"/>
                </a:lnTo>
                <a:lnTo>
                  <a:pt x="1710552" y="849979"/>
                </a:lnTo>
                <a:close/>
                <a:moveTo>
                  <a:pt x="240515" y="472027"/>
                </a:moveTo>
                <a:lnTo>
                  <a:pt x="1775709" y="472027"/>
                </a:lnTo>
                <a:cubicBezTo>
                  <a:pt x="1908542" y="472027"/>
                  <a:pt x="2016224" y="579709"/>
                  <a:pt x="2016224" y="712542"/>
                </a:cubicBezTo>
                <a:lnTo>
                  <a:pt x="2016224" y="2967456"/>
                </a:lnTo>
                <a:cubicBezTo>
                  <a:pt x="2016224" y="3100289"/>
                  <a:pt x="1908542" y="3207971"/>
                  <a:pt x="1775709" y="3207971"/>
                </a:cubicBezTo>
                <a:lnTo>
                  <a:pt x="240515" y="3207971"/>
                </a:lnTo>
                <a:cubicBezTo>
                  <a:pt x="107682" y="3207971"/>
                  <a:pt x="0" y="3100289"/>
                  <a:pt x="0" y="2967456"/>
                </a:cubicBezTo>
                <a:lnTo>
                  <a:pt x="0" y="712542"/>
                </a:lnTo>
                <a:cubicBezTo>
                  <a:pt x="0" y="579709"/>
                  <a:pt x="107682" y="472027"/>
                  <a:pt x="240515" y="472027"/>
                </a:cubicBezTo>
                <a:close/>
                <a:moveTo>
                  <a:pt x="515787" y="0"/>
                </a:moveTo>
                <a:lnTo>
                  <a:pt x="1500437" y="0"/>
                </a:lnTo>
                <a:cubicBezTo>
                  <a:pt x="1541893" y="0"/>
                  <a:pt x="1575500" y="33607"/>
                  <a:pt x="1575500" y="75063"/>
                </a:cubicBezTo>
                <a:lnTo>
                  <a:pt x="1575500" y="367990"/>
                </a:lnTo>
                <a:lnTo>
                  <a:pt x="440724" y="367990"/>
                </a:lnTo>
                <a:lnTo>
                  <a:pt x="440724" y="75063"/>
                </a:lnTo>
                <a:cubicBezTo>
                  <a:pt x="440724" y="33607"/>
                  <a:pt x="474331" y="0"/>
                  <a:pt x="515787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295" name="Oval 21">
            <a:extLst>
              <a:ext uri="{FF2B5EF4-FFF2-40B4-BE49-F238E27FC236}">
                <a16:creationId xmlns:a16="http://schemas.microsoft.com/office/drawing/2014/main" id="{124EB617-E75D-5E86-E560-88E16FFD4D09}"/>
              </a:ext>
            </a:extLst>
          </p:cNvPr>
          <p:cNvSpPr>
            <a:spLocks noChangeAspect="1"/>
          </p:cNvSpPr>
          <p:nvPr/>
        </p:nvSpPr>
        <p:spPr>
          <a:xfrm>
            <a:off x="9438721" y="3571006"/>
            <a:ext cx="529812" cy="529812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1799999" y="306000"/>
                </a:moveTo>
                <a:lnTo>
                  <a:pt x="1440000" y="306000"/>
                </a:lnTo>
                <a:lnTo>
                  <a:pt x="1440000" y="1308231"/>
                </a:lnTo>
                <a:lnTo>
                  <a:pt x="572043" y="807116"/>
                </a:lnTo>
                <a:lnTo>
                  <a:pt x="392043" y="1118885"/>
                </a:lnTo>
                <a:lnTo>
                  <a:pt x="1260000" y="1620000"/>
                </a:lnTo>
                <a:lnTo>
                  <a:pt x="392043" y="2121116"/>
                </a:lnTo>
                <a:lnTo>
                  <a:pt x="572043" y="2432885"/>
                </a:lnTo>
                <a:lnTo>
                  <a:pt x="1440000" y="1931769"/>
                </a:lnTo>
                <a:lnTo>
                  <a:pt x="1440000" y="2934000"/>
                </a:lnTo>
                <a:lnTo>
                  <a:pt x="1800000" y="2934000"/>
                </a:lnTo>
                <a:lnTo>
                  <a:pt x="1800000" y="1931769"/>
                </a:lnTo>
                <a:lnTo>
                  <a:pt x="2667957" y="2432884"/>
                </a:lnTo>
                <a:lnTo>
                  <a:pt x="2847957" y="2121116"/>
                </a:lnTo>
                <a:lnTo>
                  <a:pt x="1980000" y="1620000"/>
                </a:lnTo>
                <a:lnTo>
                  <a:pt x="2847958" y="1118885"/>
                </a:lnTo>
                <a:lnTo>
                  <a:pt x="2667957" y="807116"/>
                </a:lnTo>
                <a:lnTo>
                  <a:pt x="1800000" y="1308231"/>
                </a:lnTo>
                <a:close/>
                <a:moveTo>
                  <a:pt x="1620000" y="0"/>
                </a:moveTo>
                <a:cubicBezTo>
                  <a:pt x="2514701" y="0"/>
                  <a:pt x="3240000" y="725299"/>
                  <a:pt x="3240000" y="1620000"/>
                </a:cubicBezTo>
                <a:cubicBezTo>
                  <a:pt x="3240000" y="2514701"/>
                  <a:pt x="2514701" y="3240000"/>
                  <a:pt x="1620000" y="3240000"/>
                </a:cubicBezTo>
                <a:cubicBezTo>
                  <a:pt x="725299" y="3240000"/>
                  <a:pt x="0" y="2514701"/>
                  <a:pt x="0" y="1620000"/>
                </a:cubicBezTo>
                <a:cubicBezTo>
                  <a:pt x="0" y="725299"/>
                  <a:pt x="725299" y="0"/>
                  <a:pt x="1620000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296" name="Oval 25">
            <a:extLst>
              <a:ext uri="{FF2B5EF4-FFF2-40B4-BE49-F238E27FC236}">
                <a16:creationId xmlns:a16="http://schemas.microsoft.com/office/drawing/2014/main" id="{872AC9FC-59E7-DFD0-E247-10D389C5DF39}"/>
              </a:ext>
            </a:extLst>
          </p:cNvPr>
          <p:cNvSpPr>
            <a:spLocks noChangeAspect="1"/>
          </p:cNvSpPr>
          <p:nvPr/>
        </p:nvSpPr>
        <p:spPr>
          <a:xfrm>
            <a:off x="10277790" y="3571006"/>
            <a:ext cx="529090" cy="529812"/>
          </a:xfrm>
          <a:custGeom>
            <a:avLst/>
            <a:gdLst/>
            <a:ahLst/>
            <a:cxnLst/>
            <a:rect l="l" t="t" r="r" b="b"/>
            <a:pathLst>
              <a:path w="3225370" h="3229762">
                <a:moveTo>
                  <a:pt x="1355872" y="0"/>
                </a:moveTo>
                <a:cubicBezTo>
                  <a:pt x="1564636" y="0"/>
                  <a:pt x="1733872" y="169236"/>
                  <a:pt x="1733872" y="378000"/>
                </a:cubicBezTo>
                <a:cubicBezTo>
                  <a:pt x="1733872" y="530834"/>
                  <a:pt x="1643169" y="662483"/>
                  <a:pt x="1512292" y="721255"/>
                </a:cubicBezTo>
                <a:lnTo>
                  <a:pt x="1607042" y="1169019"/>
                </a:lnTo>
                <a:cubicBezTo>
                  <a:pt x="1611319" y="1167786"/>
                  <a:pt x="1615651" y="1167712"/>
                  <a:pt x="1620000" y="1167712"/>
                </a:cubicBezTo>
                <a:cubicBezTo>
                  <a:pt x="1828764" y="1167712"/>
                  <a:pt x="1998000" y="1336948"/>
                  <a:pt x="1998000" y="1545712"/>
                </a:cubicBezTo>
                <a:lnTo>
                  <a:pt x="1996362" y="1567711"/>
                </a:lnTo>
                <a:lnTo>
                  <a:pt x="2525816" y="1711728"/>
                </a:lnTo>
                <a:cubicBezTo>
                  <a:pt x="2591164" y="1602543"/>
                  <a:pt x="2710810" y="1530128"/>
                  <a:pt x="2847370" y="1530128"/>
                </a:cubicBezTo>
                <a:cubicBezTo>
                  <a:pt x="3056134" y="1530128"/>
                  <a:pt x="3225370" y="1699364"/>
                  <a:pt x="3225370" y="1908128"/>
                </a:cubicBezTo>
                <a:cubicBezTo>
                  <a:pt x="3225370" y="2116892"/>
                  <a:pt x="3056134" y="2286128"/>
                  <a:pt x="2847370" y="2286128"/>
                </a:cubicBezTo>
                <a:cubicBezTo>
                  <a:pt x="2638606" y="2286128"/>
                  <a:pt x="2469370" y="2116892"/>
                  <a:pt x="2469370" y="1908128"/>
                </a:cubicBezTo>
                <a:lnTo>
                  <a:pt x="2475505" y="1847275"/>
                </a:lnTo>
                <a:lnTo>
                  <a:pt x="1957861" y="1706471"/>
                </a:lnTo>
                <a:cubicBezTo>
                  <a:pt x="1922674" y="1789256"/>
                  <a:pt x="1855841" y="1854310"/>
                  <a:pt x="1773397" y="1890608"/>
                </a:cubicBezTo>
                <a:lnTo>
                  <a:pt x="1908290" y="2478637"/>
                </a:lnTo>
                <a:cubicBezTo>
                  <a:pt x="2094333" y="2500701"/>
                  <a:pt x="2237929" y="2659462"/>
                  <a:pt x="2237929" y="2851762"/>
                </a:cubicBezTo>
                <a:cubicBezTo>
                  <a:pt x="2237929" y="3060526"/>
                  <a:pt x="2068693" y="3229762"/>
                  <a:pt x="1859929" y="3229762"/>
                </a:cubicBezTo>
                <a:cubicBezTo>
                  <a:pt x="1651165" y="3229762"/>
                  <a:pt x="1481929" y="3060526"/>
                  <a:pt x="1481929" y="2851762"/>
                </a:cubicBezTo>
                <a:cubicBezTo>
                  <a:pt x="1481929" y="2676759"/>
                  <a:pt x="1600854" y="2529533"/>
                  <a:pt x="1762693" y="2487978"/>
                </a:cubicBezTo>
                <a:lnTo>
                  <a:pt x="1632951" y="1922407"/>
                </a:lnTo>
                <a:cubicBezTo>
                  <a:pt x="1628677" y="1923639"/>
                  <a:pt x="1624347" y="1923712"/>
                  <a:pt x="1620000" y="1923712"/>
                </a:cubicBezTo>
                <a:cubicBezTo>
                  <a:pt x="1474614" y="1923712"/>
                  <a:pt x="1348399" y="1841634"/>
                  <a:pt x="1286703" y="1720478"/>
                </a:cubicBezTo>
                <a:lnTo>
                  <a:pt x="726463" y="1950491"/>
                </a:lnTo>
                <a:cubicBezTo>
                  <a:pt x="745503" y="1995553"/>
                  <a:pt x="756000" y="2045092"/>
                  <a:pt x="756000" y="2097083"/>
                </a:cubicBezTo>
                <a:cubicBezTo>
                  <a:pt x="756000" y="2305847"/>
                  <a:pt x="586764" y="2475083"/>
                  <a:pt x="378000" y="2475083"/>
                </a:cubicBezTo>
                <a:cubicBezTo>
                  <a:pt x="169236" y="2475083"/>
                  <a:pt x="0" y="2305847"/>
                  <a:pt x="0" y="2097083"/>
                </a:cubicBezTo>
                <a:cubicBezTo>
                  <a:pt x="0" y="1888319"/>
                  <a:pt x="169236" y="1719083"/>
                  <a:pt x="378000" y="1719083"/>
                </a:cubicBezTo>
                <a:cubicBezTo>
                  <a:pt x="481765" y="1719083"/>
                  <a:pt x="575764" y="1760894"/>
                  <a:pt x="643957" y="1828700"/>
                </a:cubicBezTo>
                <a:lnTo>
                  <a:pt x="1245626" y="1581679"/>
                </a:lnTo>
                <a:cubicBezTo>
                  <a:pt x="1242578" y="1569964"/>
                  <a:pt x="1242000" y="1557905"/>
                  <a:pt x="1242000" y="1545712"/>
                </a:cubicBezTo>
                <a:cubicBezTo>
                  <a:pt x="1242000" y="1391666"/>
                  <a:pt x="1334148" y="1259142"/>
                  <a:pt x="1466584" y="1200827"/>
                </a:cubicBezTo>
                <a:lnTo>
                  <a:pt x="1372109" y="754363"/>
                </a:lnTo>
                <a:cubicBezTo>
                  <a:pt x="1366762" y="755885"/>
                  <a:pt x="1361331" y="756000"/>
                  <a:pt x="1355872" y="756000"/>
                </a:cubicBezTo>
                <a:cubicBezTo>
                  <a:pt x="1147108" y="756000"/>
                  <a:pt x="977872" y="586764"/>
                  <a:pt x="977872" y="378000"/>
                </a:cubicBezTo>
                <a:cubicBezTo>
                  <a:pt x="977872" y="169236"/>
                  <a:pt x="1147108" y="0"/>
                  <a:pt x="1355872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297" name="Block Arc 20">
            <a:extLst>
              <a:ext uri="{FF2B5EF4-FFF2-40B4-BE49-F238E27FC236}">
                <a16:creationId xmlns:a16="http://schemas.microsoft.com/office/drawing/2014/main" id="{1B31FF4A-E925-6BAA-0466-BAA122E88349}"/>
              </a:ext>
            </a:extLst>
          </p:cNvPr>
          <p:cNvSpPr>
            <a:spLocks noChangeAspect="1"/>
          </p:cNvSpPr>
          <p:nvPr/>
        </p:nvSpPr>
        <p:spPr>
          <a:xfrm rot="10800000">
            <a:off x="5298601" y="4674968"/>
            <a:ext cx="488619" cy="529812"/>
          </a:xfrm>
          <a:custGeom>
            <a:avLst/>
            <a:gdLst/>
            <a:ahLst/>
            <a:cxnLst/>
            <a:rect l="l" t="t" r="r" b="b"/>
            <a:pathLst>
              <a:path w="2958558" h="3207983">
                <a:moveTo>
                  <a:pt x="376920" y="2960896"/>
                </a:moveTo>
                <a:cubicBezTo>
                  <a:pt x="266613" y="2960896"/>
                  <a:pt x="177192" y="2871475"/>
                  <a:pt x="177192" y="2761168"/>
                </a:cubicBezTo>
                <a:cubicBezTo>
                  <a:pt x="177192" y="2650861"/>
                  <a:pt x="266613" y="2561440"/>
                  <a:pt x="376920" y="2561440"/>
                </a:cubicBezTo>
                <a:cubicBezTo>
                  <a:pt x="487227" y="2561440"/>
                  <a:pt x="576648" y="2650861"/>
                  <a:pt x="576648" y="2761168"/>
                </a:cubicBezTo>
                <a:cubicBezTo>
                  <a:pt x="576648" y="2871475"/>
                  <a:pt x="487227" y="2960896"/>
                  <a:pt x="376920" y="2960896"/>
                </a:cubicBezTo>
                <a:close/>
                <a:moveTo>
                  <a:pt x="376921" y="3072323"/>
                </a:moveTo>
                <a:cubicBezTo>
                  <a:pt x="539434" y="3072323"/>
                  <a:pt x="671176" y="2940581"/>
                  <a:pt x="671176" y="2778068"/>
                </a:cubicBezTo>
                <a:cubicBezTo>
                  <a:pt x="671176" y="2615555"/>
                  <a:pt x="539434" y="2483813"/>
                  <a:pt x="376921" y="2483813"/>
                </a:cubicBezTo>
                <a:cubicBezTo>
                  <a:pt x="214408" y="2483813"/>
                  <a:pt x="82666" y="2615555"/>
                  <a:pt x="82666" y="2778068"/>
                </a:cubicBezTo>
                <a:cubicBezTo>
                  <a:pt x="82666" y="2940581"/>
                  <a:pt x="214408" y="3072323"/>
                  <a:pt x="376921" y="3072323"/>
                </a:cubicBezTo>
                <a:close/>
                <a:moveTo>
                  <a:pt x="2379939" y="3207575"/>
                </a:moveTo>
                <a:cubicBezTo>
                  <a:pt x="2342159" y="3210380"/>
                  <a:pt x="2303308" y="3198772"/>
                  <a:pt x="2272342" y="3172087"/>
                </a:cubicBezTo>
                <a:cubicBezTo>
                  <a:pt x="2210411" y="3118717"/>
                  <a:pt x="2203469" y="3025247"/>
                  <a:pt x="2256839" y="2963315"/>
                </a:cubicBezTo>
                <a:cubicBezTo>
                  <a:pt x="2292137" y="2922355"/>
                  <a:pt x="2344975" y="2905450"/>
                  <a:pt x="2394194" y="2916618"/>
                </a:cubicBezTo>
                <a:lnTo>
                  <a:pt x="2482323" y="2842744"/>
                </a:lnTo>
                <a:lnTo>
                  <a:pt x="2486558" y="2847797"/>
                </a:lnTo>
                <a:cubicBezTo>
                  <a:pt x="2638916" y="2767056"/>
                  <a:pt x="2628462" y="2744879"/>
                  <a:pt x="2689889" y="2690172"/>
                </a:cubicBezTo>
                <a:cubicBezTo>
                  <a:pt x="2722819" y="2655246"/>
                  <a:pt x="2732363" y="2657367"/>
                  <a:pt x="2726376" y="2568558"/>
                </a:cubicBezTo>
                <a:lnTo>
                  <a:pt x="2730335" y="2568172"/>
                </a:lnTo>
                <a:lnTo>
                  <a:pt x="2726098" y="2568172"/>
                </a:lnTo>
                <a:lnTo>
                  <a:pt x="2726098" y="2140027"/>
                </a:lnTo>
                <a:lnTo>
                  <a:pt x="2686068" y="2140105"/>
                </a:lnTo>
                <a:cubicBezTo>
                  <a:pt x="2685662" y="1932305"/>
                  <a:pt x="2574529" y="1740506"/>
                  <a:pt x="2394530" y="1636956"/>
                </a:cubicBezTo>
                <a:cubicBezTo>
                  <a:pt x="2214320" y="1533284"/>
                  <a:pt x="1992511" y="1533845"/>
                  <a:pt x="1812826" y="1638426"/>
                </a:cubicBezTo>
                <a:cubicBezTo>
                  <a:pt x="1633353" y="1742884"/>
                  <a:pt x="1523189" y="1935240"/>
                  <a:pt x="1523830" y="2143038"/>
                </a:cubicBezTo>
                <a:lnTo>
                  <a:pt x="1483625" y="2143162"/>
                </a:lnTo>
                <a:lnTo>
                  <a:pt x="1483625" y="2568172"/>
                </a:lnTo>
                <a:lnTo>
                  <a:pt x="1479388" y="2568172"/>
                </a:lnTo>
                <a:lnTo>
                  <a:pt x="1483347" y="2568558"/>
                </a:lnTo>
                <a:cubicBezTo>
                  <a:pt x="1477359" y="2657367"/>
                  <a:pt x="1486903" y="2655246"/>
                  <a:pt x="1519833" y="2690172"/>
                </a:cubicBezTo>
                <a:cubicBezTo>
                  <a:pt x="1581261" y="2744879"/>
                  <a:pt x="1570806" y="2767057"/>
                  <a:pt x="1723166" y="2847797"/>
                </a:cubicBezTo>
                <a:lnTo>
                  <a:pt x="1727402" y="2842744"/>
                </a:lnTo>
                <a:lnTo>
                  <a:pt x="1815530" y="2916618"/>
                </a:lnTo>
                <a:cubicBezTo>
                  <a:pt x="1864749" y="2905450"/>
                  <a:pt x="1917587" y="2922356"/>
                  <a:pt x="1952884" y="2963315"/>
                </a:cubicBezTo>
                <a:cubicBezTo>
                  <a:pt x="2006254" y="3025247"/>
                  <a:pt x="1999313" y="3118717"/>
                  <a:pt x="1937381" y="3172087"/>
                </a:cubicBezTo>
                <a:cubicBezTo>
                  <a:pt x="1906416" y="3198772"/>
                  <a:pt x="1867565" y="3210380"/>
                  <a:pt x="1829785" y="3207575"/>
                </a:cubicBezTo>
                <a:cubicBezTo>
                  <a:pt x="1792004" y="3204769"/>
                  <a:pt x="1755294" y="3187551"/>
                  <a:pt x="1728609" y="3156586"/>
                </a:cubicBezTo>
                <a:cubicBezTo>
                  <a:pt x="1704170" y="3128225"/>
                  <a:pt x="1692377" y="3093251"/>
                  <a:pt x="1694258" y="3058558"/>
                </a:cubicBezTo>
                <a:lnTo>
                  <a:pt x="1607474" y="2985811"/>
                </a:lnTo>
                <a:lnTo>
                  <a:pt x="1609754" y="2983092"/>
                </a:lnTo>
                <a:cubicBezTo>
                  <a:pt x="1505378" y="2914609"/>
                  <a:pt x="1454899" y="2874388"/>
                  <a:pt x="1372959" y="2808609"/>
                </a:cubicBezTo>
                <a:cubicBezTo>
                  <a:pt x="1301402" y="2768123"/>
                  <a:pt x="1295976" y="2652344"/>
                  <a:pt x="1300245" y="2568172"/>
                </a:cubicBezTo>
                <a:lnTo>
                  <a:pt x="1296941" y="2568172"/>
                </a:lnTo>
                <a:lnTo>
                  <a:pt x="1296941" y="2143739"/>
                </a:lnTo>
                <a:lnTo>
                  <a:pt x="1251342" y="2143880"/>
                </a:lnTo>
                <a:cubicBezTo>
                  <a:pt x="1250400" y="1838694"/>
                  <a:pt x="1412261" y="1556194"/>
                  <a:pt x="1675942" y="1402813"/>
                </a:cubicBezTo>
                <a:cubicBezTo>
                  <a:pt x="1778114" y="1343381"/>
                  <a:pt x="1889554" y="1306836"/>
                  <a:pt x="2003205" y="1293823"/>
                </a:cubicBezTo>
                <a:lnTo>
                  <a:pt x="2003205" y="878785"/>
                </a:lnTo>
                <a:lnTo>
                  <a:pt x="1998176" y="878621"/>
                </a:lnTo>
                <a:cubicBezTo>
                  <a:pt x="2009560" y="630102"/>
                  <a:pt x="1847671" y="398939"/>
                  <a:pt x="1584243" y="287563"/>
                </a:cubicBezTo>
                <a:cubicBezTo>
                  <a:pt x="1373323" y="198386"/>
                  <a:pt x="1125012" y="198092"/>
                  <a:pt x="913796" y="286769"/>
                </a:cubicBezTo>
                <a:cubicBezTo>
                  <a:pt x="650203" y="397436"/>
                  <a:pt x="487575" y="627955"/>
                  <a:pt x="497878" y="876315"/>
                </a:cubicBezTo>
                <a:lnTo>
                  <a:pt x="492947" y="876461"/>
                </a:lnTo>
                <a:lnTo>
                  <a:pt x="492947" y="2424958"/>
                </a:lnTo>
                <a:cubicBezTo>
                  <a:pt x="646520" y="2471832"/>
                  <a:pt x="757382" y="2615059"/>
                  <a:pt x="757382" y="2784179"/>
                </a:cubicBezTo>
                <a:cubicBezTo>
                  <a:pt x="757382" y="2993324"/>
                  <a:pt x="587836" y="3162870"/>
                  <a:pt x="378691" y="3162870"/>
                </a:cubicBezTo>
                <a:cubicBezTo>
                  <a:pt x="169546" y="3162870"/>
                  <a:pt x="0" y="2993324"/>
                  <a:pt x="0" y="2784179"/>
                </a:cubicBezTo>
                <a:cubicBezTo>
                  <a:pt x="0" y="2610447"/>
                  <a:pt x="116991" y="2464039"/>
                  <a:pt x="276947" y="2421074"/>
                </a:cubicBezTo>
                <a:lnTo>
                  <a:pt x="276947" y="783746"/>
                </a:lnTo>
                <a:lnTo>
                  <a:pt x="281758" y="783746"/>
                </a:lnTo>
                <a:cubicBezTo>
                  <a:pt x="307533" y="493124"/>
                  <a:pt x="502412" y="231983"/>
                  <a:pt x="801266" y="95774"/>
                </a:cubicBezTo>
                <a:cubicBezTo>
                  <a:pt x="1082323" y="-32324"/>
                  <a:pt x="1416727" y="-31901"/>
                  <a:pt x="1697364" y="96907"/>
                </a:cubicBezTo>
                <a:cubicBezTo>
                  <a:pt x="1994951" y="233494"/>
                  <a:pt x="2188714" y="494056"/>
                  <a:pt x="2214549" y="783746"/>
                </a:cubicBezTo>
                <a:lnTo>
                  <a:pt x="2219205" y="783746"/>
                </a:lnTo>
                <a:lnTo>
                  <a:pt x="2219205" y="1295162"/>
                </a:lnTo>
                <a:cubicBezTo>
                  <a:pt x="2327099" y="1309357"/>
                  <a:pt x="2432799" y="1344641"/>
                  <a:pt x="2530224" y="1400656"/>
                </a:cubicBezTo>
                <a:cubicBezTo>
                  <a:pt x="2794677" y="1552703"/>
                  <a:pt x="2957961" y="1834385"/>
                  <a:pt x="2958558" y="2139573"/>
                </a:cubicBezTo>
                <a:lnTo>
                  <a:pt x="2912782" y="2139663"/>
                </a:lnTo>
                <a:lnTo>
                  <a:pt x="2912782" y="2568172"/>
                </a:lnTo>
                <a:lnTo>
                  <a:pt x="2909478" y="2568172"/>
                </a:lnTo>
                <a:cubicBezTo>
                  <a:pt x="2913747" y="2652344"/>
                  <a:pt x="2908320" y="2768123"/>
                  <a:pt x="2836763" y="2808609"/>
                </a:cubicBezTo>
                <a:cubicBezTo>
                  <a:pt x="2754824" y="2874388"/>
                  <a:pt x="2704345" y="2914609"/>
                  <a:pt x="2599970" y="2983091"/>
                </a:cubicBezTo>
                <a:lnTo>
                  <a:pt x="2602250" y="2985811"/>
                </a:lnTo>
                <a:lnTo>
                  <a:pt x="2515466" y="3058559"/>
                </a:lnTo>
                <a:cubicBezTo>
                  <a:pt x="2517346" y="3093252"/>
                  <a:pt x="2505554" y="3128225"/>
                  <a:pt x="2481114" y="3156586"/>
                </a:cubicBezTo>
                <a:cubicBezTo>
                  <a:pt x="2454429" y="3187551"/>
                  <a:pt x="2417719" y="3204769"/>
                  <a:pt x="2379939" y="3207575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  <p:sp>
        <p:nvSpPr>
          <p:cNvPr id="298" name="Block Arc 11">
            <a:extLst>
              <a:ext uri="{FF2B5EF4-FFF2-40B4-BE49-F238E27FC236}">
                <a16:creationId xmlns:a16="http://schemas.microsoft.com/office/drawing/2014/main" id="{28E4F87E-C147-CE26-4B5E-B90BBA2763FF}"/>
              </a:ext>
            </a:extLst>
          </p:cNvPr>
          <p:cNvSpPr/>
          <p:nvPr/>
        </p:nvSpPr>
        <p:spPr>
          <a:xfrm rot="10800000">
            <a:off x="8710309" y="4659312"/>
            <a:ext cx="320105" cy="520850"/>
          </a:xfrm>
          <a:custGeom>
            <a:avLst/>
            <a:gdLst/>
            <a:ahLst/>
            <a:cxnLst/>
            <a:rect l="l" t="t" r="r" b="b"/>
            <a:pathLst>
              <a:path w="3636337" h="7138182">
                <a:moveTo>
                  <a:pt x="1563551" y="3029061"/>
                </a:moveTo>
                <a:lnTo>
                  <a:pt x="1563551" y="1171769"/>
                </a:lnTo>
                <a:cubicBezTo>
                  <a:pt x="1444523" y="1201084"/>
                  <a:pt x="1330799" y="1254073"/>
                  <a:pt x="1228219" y="1328453"/>
                </a:cubicBezTo>
                <a:cubicBezTo>
                  <a:pt x="927220" y="1546705"/>
                  <a:pt x="771440" y="1913395"/>
                  <a:pt x="823311" y="2281559"/>
                </a:cubicBezTo>
                <a:cubicBezTo>
                  <a:pt x="886035" y="2761950"/>
                  <a:pt x="1181988" y="2923981"/>
                  <a:pt x="1563551" y="3029061"/>
                </a:cubicBezTo>
                <a:close/>
                <a:moveTo>
                  <a:pt x="2056123" y="5971053"/>
                </a:moveTo>
                <a:cubicBezTo>
                  <a:pt x="2180706" y="5941789"/>
                  <a:pt x="2300029" y="5887431"/>
                  <a:pt x="2407191" y="5809729"/>
                </a:cubicBezTo>
                <a:cubicBezTo>
                  <a:pt x="2708190" y="5591477"/>
                  <a:pt x="2863970" y="5224787"/>
                  <a:pt x="2812099" y="4856623"/>
                </a:cubicBezTo>
                <a:cubicBezTo>
                  <a:pt x="2712300" y="4365494"/>
                  <a:pt x="2419393" y="4148018"/>
                  <a:pt x="2056123" y="4007016"/>
                </a:cubicBezTo>
                <a:close/>
                <a:moveTo>
                  <a:pt x="2056123" y="7138182"/>
                </a:moveTo>
                <a:lnTo>
                  <a:pt x="1563551" y="7138182"/>
                </a:lnTo>
                <a:lnTo>
                  <a:pt x="1563551" y="6796553"/>
                </a:lnTo>
                <a:cubicBezTo>
                  <a:pt x="1376287" y="6771102"/>
                  <a:pt x="1191751" y="6715291"/>
                  <a:pt x="1016794" y="6629471"/>
                </a:cubicBezTo>
                <a:cubicBezTo>
                  <a:pt x="412303" y="6332946"/>
                  <a:pt x="21102" y="5726704"/>
                  <a:pt x="0" y="5053734"/>
                </a:cubicBezTo>
                <a:lnTo>
                  <a:pt x="813973" y="5028205"/>
                </a:lnTo>
                <a:cubicBezTo>
                  <a:pt x="825624" y="5399818"/>
                  <a:pt x="1041643" y="5734588"/>
                  <a:pt x="1375441" y="5898325"/>
                </a:cubicBezTo>
                <a:cubicBezTo>
                  <a:pt x="1436179" y="5928119"/>
                  <a:pt x="1499008" y="5951362"/>
                  <a:pt x="1563551" y="5965918"/>
                </a:cubicBezTo>
                <a:lnTo>
                  <a:pt x="1563551" y="3847635"/>
                </a:lnTo>
                <a:cubicBezTo>
                  <a:pt x="920238" y="3662345"/>
                  <a:pt x="233045" y="3450393"/>
                  <a:pt x="16852" y="2382091"/>
                </a:cubicBezTo>
                <a:cubicBezTo>
                  <a:pt x="-73403" y="1719933"/>
                  <a:pt x="208577" y="1061859"/>
                  <a:pt x="750173" y="669157"/>
                </a:cubicBezTo>
                <a:cubicBezTo>
                  <a:pt x="994931" y="491686"/>
                  <a:pt x="1274723" y="381458"/>
                  <a:pt x="1563551" y="341319"/>
                </a:cubicBezTo>
                <a:lnTo>
                  <a:pt x="1563551" y="0"/>
                </a:lnTo>
                <a:lnTo>
                  <a:pt x="2056123" y="0"/>
                </a:lnTo>
                <a:lnTo>
                  <a:pt x="2056123" y="339268"/>
                </a:lnTo>
                <a:cubicBezTo>
                  <a:pt x="2248752" y="363969"/>
                  <a:pt x="2438747" y="420481"/>
                  <a:pt x="2618616" y="508711"/>
                </a:cubicBezTo>
                <a:cubicBezTo>
                  <a:pt x="3223107" y="805237"/>
                  <a:pt x="3614308" y="1411478"/>
                  <a:pt x="3635410" y="2084448"/>
                </a:cubicBezTo>
                <a:lnTo>
                  <a:pt x="2821437" y="2109978"/>
                </a:lnTo>
                <a:cubicBezTo>
                  <a:pt x="2809786" y="1738364"/>
                  <a:pt x="2593767" y="1403594"/>
                  <a:pt x="2259969" y="1239857"/>
                </a:cubicBezTo>
                <a:cubicBezTo>
                  <a:pt x="2194243" y="1207617"/>
                  <a:pt x="2126069" y="1183046"/>
                  <a:pt x="2056123" y="1168235"/>
                </a:cubicBezTo>
                <a:lnTo>
                  <a:pt x="2056123" y="3150890"/>
                </a:lnTo>
                <a:cubicBezTo>
                  <a:pt x="2675271" y="3303511"/>
                  <a:pt x="3347939" y="3564428"/>
                  <a:pt x="3618512" y="4743007"/>
                </a:cubicBezTo>
                <a:cubicBezTo>
                  <a:pt x="3712448" y="5409725"/>
                  <a:pt x="3430336" y="6073786"/>
                  <a:pt x="2885237" y="6469025"/>
                </a:cubicBezTo>
                <a:cubicBezTo>
                  <a:pt x="2636047" y="6649712"/>
                  <a:pt x="2350538" y="6760700"/>
                  <a:pt x="2056123" y="6798748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  <p:sp>
        <p:nvSpPr>
          <p:cNvPr id="299" name="Rectangle 21">
            <a:extLst>
              <a:ext uri="{FF2B5EF4-FFF2-40B4-BE49-F238E27FC236}">
                <a16:creationId xmlns:a16="http://schemas.microsoft.com/office/drawing/2014/main" id="{8FE31453-8A03-9233-9D98-D9DEC8DBA114}"/>
              </a:ext>
            </a:extLst>
          </p:cNvPr>
          <p:cNvSpPr/>
          <p:nvPr/>
        </p:nvSpPr>
        <p:spPr>
          <a:xfrm>
            <a:off x="6977936" y="4798176"/>
            <a:ext cx="505898" cy="283399"/>
          </a:xfrm>
          <a:custGeom>
            <a:avLst/>
            <a:gdLst/>
            <a:ahLst/>
            <a:cxnLst/>
            <a:rect l="l" t="t" r="r" b="b"/>
            <a:pathLst>
              <a:path w="4560938" h="2554996">
                <a:moveTo>
                  <a:pt x="2315585" y="1351978"/>
                </a:moveTo>
                <a:lnTo>
                  <a:pt x="2315585" y="1608128"/>
                </a:lnTo>
                <a:cubicBezTo>
                  <a:pt x="2332000" y="1604085"/>
                  <a:pt x="2347685" y="1596777"/>
                  <a:pt x="2361832" y="1586519"/>
                </a:cubicBezTo>
                <a:cubicBezTo>
                  <a:pt x="2403345" y="1556419"/>
                  <a:pt x="2424829" y="1505846"/>
                  <a:pt x="2417675" y="1455070"/>
                </a:cubicBezTo>
                <a:cubicBezTo>
                  <a:pt x="2409025" y="1388817"/>
                  <a:pt x="2368208" y="1366470"/>
                  <a:pt x="2315585" y="1351978"/>
                </a:cubicBezTo>
                <a:close/>
                <a:moveTo>
                  <a:pt x="3612086" y="989467"/>
                </a:moveTo>
                <a:cubicBezTo>
                  <a:pt x="3453010" y="989467"/>
                  <a:pt x="3324054" y="1118423"/>
                  <a:pt x="3324054" y="1277499"/>
                </a:cubicBezTo>
                <a:cubicBezTo>
                  <a:pt x="3324054" y="1436575"/>
                  <a:pt x="3453010" y="1565531"/>
                  <a:pt x="3612086" y="1565531"/>
                </a:cubicBezTo>
                <a:cubicBezTo>
                  <a:pt x="3771162" y="1565531"/>
                  <a:pt x="3900118" y="1436575"/>
                  <a:pt x="3900118" y="1277499"/>
                </a:cubicBezTo>
                <a:cubicBezTo>
                  <a:pt x="3900118" y="1118423"/>
                  <a:pt x="3771162" y="989467"/>
                  <a:pt x="3612086" y="989467"/>
                </a:cubicBezTo>
                <a:close/>
                <a:moveTo>
                  <a:pt x="948854" y="989467"/>
                </a:moveTo>
                <a:cubicBezTo>
                  <a:pt x="789778" y="989467"/>
                  <a:pt x="660822" y="1118423"/>
                  <a:pt x="660822" y="1277499"/>
                </a:cubicBezTo>
                <a:cubicBezTo>
                  <a:pt x="660822" y="1436575"/>
                  <a:pt x="789778" y="1565531"/>
                  <a:pt x="948854" y="1565531"/>
                </a:cubicBezTo>
                <a:cubicBezTo>
                  <a:pt x="1107930" y="1565531"/>
                  <a:pt x="1236886" y="1436575"/>
                  <a:pt x="1236886" y="1277499"/>
                </a:cubicBezTo>
                <a:cubicBezTo>
                  <a:pt x="1236886" y="1118423"/>
                  <a:pt x="1107930" y="989467"/>
                  <a:pt x="948854" y="989467"/>
                </a:cubicBezTo>
                <a:close/>
                <a:moveTo>
                  <a:pt x="2247651" y="946230"/>
                </a:moveTo>
                <a:cubicBezTo>
                  <a:pt x="2230469" y="950266"/>
                  <a:pt x="2214012" y="957763"/>
                  <a:pt x="2199233" y="968479"/>
                </a:cubicBezTo>
                <a:cubicBezTo>
                  <a:pt x="2157721" y="998579"/>
                  <a:pt x="2136236" y="1049152"/>
                  <a:pt x="2143390" y="1099928"/>
                </a:cubicBezTo>
                <a:cubicBezTo>
                  <a:pt x="2157154" y="1167662"/>
                  <a:pt x="2197550" y="1197656"/>
                  <a:pt x="2247651" y="1217102"/>
                </a:cubicBezTo>
                <a:close/>
                <a:moveTo>
                  <a:pt x="2247651" y="785264"/>
                </a:moveTo>
                <a:lnTo>
                  <a:pt x="2315585" y="785264"/>
                </a:lnTo>
                <a:lnTo>
                  <a:pt x="2315585" y="832380"/>
                </a:lnTo>
                <a:cubicBezTo>
                  <a:pt x="2341411" y="835890"/>
                  <a:pt x="2366862" y="843587"/>
                  <a:pt x="2390991" y="855423"/>
                </a:cubicBezTo>
                <a:cubicBezTo>
                  <a:pt x="2474360" y="896319"/>
                  <a:pt x="2528313" y="979930"/>
                  <a:pt x="2531223" y="1072743"/>
                </a:cubicBezTo>
                <a:lnTo>
                  <a:pt x="2418963" y="1076264"/>
                </a:lnTo>
                <a:cubicBezTo>
                  <a:pt x="2417356" y="1025012"/>
                  <a:pt x="2387564" y="978842"/>
                  <a:pt x="2341528" y="956260"/>
                </a:cubicBezTo>
                <a:cubicBezTo>
                  <a:pt x="2333151" y="952151"/>
                  <a:pt x="2324486" y="948946"/>
                  <a:pt x="2315585" y="946938"/>
                </a:cubicBezTo>
                <a:lnTo>
                  <a:pt x="2315585" y="1239083"/>
                </a:lnTo>
                <a:cubicBezTo>
                  <a:pt x="2404308" y="1264638"/>
                  <a:pt x="2499083" y="1293869"/>
                  <a:pt x="2528899" y="1441205"/>
                </a:cubicBezTo>
                <a:cubicBezTo>
                  <a:pt x="2541347" y="1532528"/>
                  <a:pt x="2502457" y="1623287"/>
                  <a:pt x="2427762" y="1677447"/>
                </a:cubicBezTo>
                <a:cubicBezTo>
                  <a:pt x="2394006" y="1701923"/>
                  <a:pt x="2355419" y="1717125"/>
                  <a:pt x="2315585" y="1722661"/>
                </a:cubicBezTo>
                <a:lnTo>
                  <a:pt x="2315585" y="1769734"/>
                </a:lnTo>
                <a:lnTo>
                  <a:pt x="2247651" y="1769734"/>
                </a:lnTo>
                <a:lnTo>
                  <a:pt x="2247651" y="1722944"/>
                </a:lnTo>
                <a:cubicBezTo>
                  <a:pt x="2221084" y="1719537"/>
                  <a:pt x="2194881" y="1711743"/>
                  <a:pt x="2170074" y="1699575"/>
                </a:cubicBezTo>
                <a:cubicBezTo>
                  <a:pt x="2086705" y="1658679"/>
                  <a:pt x="2032752" y="1575069"/>
                  <a:pt x="2029842" y="1482255"/>
                </a:cubicBezTo>
                <a:lnTo>
                  <a:pt x="2142102" y="1478734"/>
                </a:lnTo>
                <a:cubicBezTo>
                  <a:pt x="2143709" y="1529986"/>
                  <a:pt x="2173501" y="1576156"/>
                  <a:pt x="2219537" y="1598738"/>
                </a:cubicBezTo>
                <a:cubicBezTo>
                  <a:pt x="2228602" y="1603184"/>
                  <a:pt x="2238004" y="1606573"/>
                  <a:pt x="2247651" y="1608616"/>
                </a:cubicBezTo>
                <a:lnTo>
                  <a:pt x="2247651" y="1335176"/>
                </a:lnTo>
                <a:cubicBezTo>
                  <a:pt x="2162261" y="1314127"/>
                  <a:pt x="2069489" y="1278142"/>
                  <a:pt x="2032173" y="1115597"/>
                </a:cubicBezTo>
                <a:cubicBezTo>
                  <a:pt x="2019217" y="1023646"/>
                  <a:pt x="2058125" y="932061"/>
                  <a:pt x="2133303" y="877552"/>
                </a:cubicBezTo>
                <a:cubicBezTo>
                  <a:pt x="2167670" y="852632"/>
                  <a:pt x="2207046" y="837325"/>
                  <a:pt x="2247651" y="832077"/>
                </a:cubicBezTo>
                <a:close/>
                <a:moveTo>
                  <a:pt x="2280470" y="617534"/>
                </a:moveTo>
                <a:cubicBezTo>
                  <a:pt x="1915981" y="617534"/>
                  <a:pt x="1620504" y="913011"/>
                  <a:pt x="1620504" y="1277500"/>
                </a:cubicBezTo>
                <a:cubicBezTo>
                  <a:pt x="1620504" y="1641989"/>
                  <a:pt x="1915981" y="1937466"/>
                  <a:pt x="2280470" y="1937466"/>
                </a:cubicBezTo>
                <a:cubicBezTo>
                  <a:pt x="2644959" y="1937466"/>
                  <a:pt x="2940436" y="1641989"/>
                  <a:pt x="2940436" y="1277500"/>
                </a:cubicBezTo>
                <a:cubicBezTo>
                  <a:pt x="2940436" y="913011"/>
                  <a:pt x="2644959" y="617534"/>
                  <a:pt x="2280470" y="617534"/>
                </a:cubicBezTo>
                <a:close/>
                <a:moveTo>
                  <a:pt x="284505" y="265281"/>
                </a:moveTo>
                <a:lnTo>
                  <a:pt x="4276434" y="265281"/>
                </a:lnTo>
                <a:lnTo>
                  <a:pt x="4276434" y="2289716"/>
                </a:lnTo>
                <a:lnTo>
                  <a:pt x="284505" y="2289716"/>
                </a:lnTo>
                <a:close/>
                <a:moveTo>
                  <a:pt x="180344" y="148161"/>
                </a:moveTo>
                <a:lnTo>
                  <a:pt x="180344" y="2406836"/>
                </a:lnTo>
                <a:lnTo>
                  <a:pt x="4380595" y="2406836"/>
                </a:lnTo>
                <a:lnTo>
                  <a:pt x="4380595" y="148161"/>
                </a:lnTo>
                <a:close/>
                <a:moveTo>
                  <a:pt x="0" y="0"/>
                </a:moveTo>
                <a:lnTo>
                  <a:pt x="4560938" y="0"/>
                </a:lnTo>
                <a:lnTo>
                  <a:pt x="4560938" y="2554996"/>
                </a:lnTo>
                <a:lnTo>
                  <a:pt x="0" y="255499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300" name="Round Same Side Corner Rectangle 8">
            <a:extLst>
              <a:ext uri="{FF2B5EF4-FFF2-40B4-BE49-F238E27FC236}">
                <a16:creationId xmlns:a16="http://schemas.microsoft.com/office/drawing/2014/main" id="{9E4D5AA2-C972-779B-E2A8-1C8566D28270}"/>
              </a:ext>
            </a:extLst>
          </p:cNvPr>
          <p:cNvSpPr/>
          <p:nvPr/>
        </p:nvSpPr>
        <p:spPr>
          <a:xfrm>
            <a:off x="11061660" y="4700090"/>
            <a:ext cx="522441" cy="523242"/>
          </a:xfrm>
          <a:custGeom>
            <a:avLst/>
            <a:gdLst/>
            <a:ahLst/>
            <a:cxnLst/>
            <a:rect l="l" t="t" r="r" b="b"/>
            <a:pathLst>
              <a:path w="3197597" h="3202496">
                <a:moveTo>
                  <a:pt x="601421" y="1611393"/>
                </a:moveTo>
                <a:lnTo>
                  <a:pt x="2596176" y="1611393"/>
                </a:lnTo>
                <a:cubicBezTo>
                  <a:pt x="2928331" y="1611393"/>
                  <a:pt x="3197594" y="1880656"/>
                  <a:pt x="3197594" y="2212811"/>
                </a:cubicBezTo>
                <a:lnTo>
                  <a:pt x="3197594" y="2776360"/>
                </a:lnTo>
                <a:lnTo>
                  <a:pt x="3197597" y="2776360"/>
                </a:lnTo>
                <a:lnTo>
                  <a:pt x="3197597" y="2914824"/>
                </a:lnTo>
                <a:lnTo>
                  <a:pt x="3197198" y="2914824"/>
                </a:lnTo>
                <a:lnTo>
                  <a:pt x="3197198" y="3202496"/>
                </a:lnTo>
                <a:lnTo>
                  <a:pt x="398" y="3202496"/>
                </a:lnTo>
                <a:lnTo>
                  <a:pt x="398" y="2914824"/>
                </a:lnTo>
                <a:lnTo>
                  <a:pt x="0" y="2914824"/>
                </a:lnTo>
                <a:lnTo>
                  <a:pt x="0" y="2212811"/>
                </a:lnTo>
                <a:cubicBezTo>
                  <a:pt x="0" y="1880656"/>
                  <a:pt x="269266" y="1611393"/>
                  <a:pt x="601421" y="1611393"/>
                </a:cubicBezTo>
                <a:close/>
                <a:moveTo>
                  <a:pt x="1598801" y="0"/>
                </a:moveTo>
                <a:cubicBezTo>
                  <a:pt x="1998649" y="0"/>
                  <a:pt x="2322791" y="324142"/>
                  <a:pt x="2322791" y="723993"/>
                </a:cubicBezTo>
                <a:cubicBezTo>
                  <a:pt x="2322791" y="1123843"/>
                  <a:pt x="1998649" y="1447985"/>
                  <a:pt x="1598801" y="1447985"/>
                </a:cubicBezTo>
                <a:cubicBezTo>
                  <a:pt x="1198951" y="1447985"/>
                  <a:pt x="874809" y="1123843"/>
                  <a:pt x="874809" y="723993"/>
                </a:cubicBezTo>
                <a:cubicBezTo>
                  <a:pt x="874809" y="324142"/>
                  <a:pt x="1198951" y="0"/>
                  <a:pt x="1598801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301" name="Rounded Rectangle 51">
            <a:extLst>
              <a:ext uri="{FF2B5EF4-FFF2-40B4-BE49-F238E27FC236}">
                <a16:creationId xmlns:a16="http://schemas.microsoft.com/office/drawing/2014/main" id="{4255F833-DD2A-461B-4336-FAE525B4F3D5}"/>
              </a:ext>
            </a:extLst>
          </p:cNvPr>
          <p:cNvSpPr/>
          <p:nvPr/>
        </p:nvSpPr>
        <p:spPr>
          <a:xfrm rot="16200000" flipH="1">
            <a:off x="9442736" y="5628226"/>
            <a:ext cx="541566" cy="510026"/>
          </a:xfrm>
          <a:custGeom>
            <a:avLst/>
            <a:gdLst/>
            <a:ahLst/>
            <a:cxnLst/>
            <a:rect l="l" t="t" r="r" b="b"/>
            <a:pathLst>
              <a:path w="2928608" h="2758049">
                <a:moveTo>
                  <a:pt x="2797052" y="1199936"/>
                </a:moveTo>
                <a:lnTo>
                  <a:pt x="2797052" y="1541978"/>
                </a:lnTo>
                <a:cubicBezTo>
                  <a:pt x="2797052" y="1578306"/>
                  <a:pt x="2826502" y="1607756"/>
                  <a:pt x="2862830" y="1607756"/>
                </a:cubicBezTo>
                <a:lnTo>
                  <a:pt x="2862830" y="1607755"/>
                </a:lnTo>
                <a:cubicBezTo>
                  <a:pt x="2899158" y="1607755"/>
                  <a:pt x="2928608" y="1578305"/>
                  <a:pt x="2928608" y="1541977"/>
                </a:cubicBezTo>
                <a:lnTo>
                  <a:pt x="2928607" y="1199936"/>
                </a:lnTo>
                <a:cubicBezTo>
                  <a:pt x="2928607" y="1163608"/>
                  <a:pt x="2899158" y="1134159"/>
                  <a:pt x="2862830" y="1134158"/>
                </a:cubicBezTo>
                <a:cubicBezTo>
                  <a:pt x="2826502" y="1134159"/>
                  <a:pt x="2797052" y="1163608"/>
                  <a:pt x="2797052" y="1199936"/>
                </a:cubicBezTo>
                <a:close/>
                <a:moveTo>
                  <a:pt x="2593193" y="1147315"/>
                </a:moveTo>
                <a:lnTo>
                  <a:pt x="2593193" y="1594601"/>
                </a:lnTo>
                <a:cubicBezTo>
                  <a:pt x="2593193" y="1630929"/>
                  <a:pt x="2622643" y="1660379"/>
                  <a:pt x="2658971" y="1660379"/>
                </a:cubicBezTo>
                <a:lnTo>
                  <a:pt x="2658971" y="1660378"/>
                </a:lnTo>
                <a:cubicBezTo>
                  <a:pt x="2695299" y="1660378"/>
                  <a:pt x="2724749" y="1630928"/>
                  <a:pt x="2724749" y="1594600"/>
                </a:cubicBezTo>
                <a:lnTo>
                  <a:pt x="2724748" y="1147315"/>
                </a:lnTo>
                <a:cubicBezTo>
                  <a:pt x="2724748" y="1110987"/>
                  <a:pt x="2695299" y="1081538"/>
                  <a:pt x="2658971" y="1081537"/>
                </a:cubicBezTo>
                <a:cubicBezTo>
                  <a:pt x="2622643" y="1081538"/>
                  <a:pt x="2593193" y="1110987"/>
                  <a:pt x="2593193" y="1147315"/>
                </a:cubicBezTo>
                <a:close/>
                <a:moveTo>
                  <a:pt x="2389334" y="1121004"/>
                </a:moveTo>
                <a:lnTo>
                  <a:pt x="2389334" y="1620912"/>
                </a:lnTo>
                <a:cubicBezTo>
                  <a:pt x="2389334" y="1657240"/>
                  <a:pt x="2418784" y="1686690"/>
                  <a:pt x="2455112" y="1686690"/>
                </a:cubicBezTo>
                <a:lnTo>
                  <a:pt x="2455112" y="1686689"/>
                </a:lnTo>
                <a:cubicBezTo>
                  <a:pt x="2491440" y="1686689"/>
                  <a:pt x="2520890" y="1657239"/>
                  <a:pt x="2520890" y="1620911"/>
                </a:cubicBezTo>
                <a:lnTo>
                  <a:pt x="2520889" y="1121004"/>
                </a:lnTo>
                <a:cubicBezTo>
                  <a:pt x="2520889" y="1084676"/>
                  <a:pt x="2491440" y="1055227"/>
                  <a:pt x="2455112" y="1055226"/>
                </a:cubicBezTo>
                <a:cubicBezTo>
                  <a:pt x="2418784" y="1055227"/>
                  <a:pt x="2389334" y="1084676"/>
                  <a:pt x="2389334" y="1121004"/>
                </a:cubicBezTo>
                <a:close/>
                <a:moveTo>
                  <a:pt x="1314382" y="1247024"/>
                </a:moveTo>
                <a:cubicBezTo>
                  <a:pt x="1314381" y="1225915"/>
                  <a:pt x="1331494" y="1208803"/>
                  <a:pt x="1352603" y="1208803"/>
                </a:cubicBezTo>
                <a:lnTo>
                  <a:pt x="1410313" y="1208803"/>
                </a:lnTo>
                <a:lnTo>
                  <a:pt x="1410313" y="1146778"/>
                </a:lnTo>
                <a:cubicBezTo>
                  <a:pt x="1410313" y="1145599"/>
                  <a:pt x="1410393" y="1144438"/>
                  <a:pt x="1411688" y="1143457"/>
                </a:cubicBezTo>
                <a:lnTo>
                  <a:pt x="1408531" y="1133444"/>
                </a:lnTo>
                <a:cubicBezTo>
                  <a:pt x="1410371" y="1112415"/>
                  <a:pt x="1428909" y="1096860"/>
                  <a:pt x="1449938" y="1098699"/>
                </a:cubicBezTo>
                <a:lnTo>
                  <a:pt x="2236821" y="1167543"/>
                </a:lnTo>
                <a:cubicBezTo>
                  <a:pt x="2257849" y="1169383"/>
                  <a:pt x="2273405" y="1187920"/>
                  <a:pt x="2271565" y="1208950"/>
                </a:cubicBezTo>
                <a:cubicBezTo>
                  <a:pt x="2269725" y="1229978"/>
                  <a:pt x="2251187" y="1245533"/>
                  <a:pt x="2230159" y="1243693"/>
                </a:cubicBezTo>
                <a:cubicBezTo>
                  <a:pt x="1973864" y="1221271"/>
                  <a:pt x="1717570" y="1198849"/>
                  <a:pt x="1461275" y="1176426"/>
                </a:cubicBezTo>
                <a:lnTo>
                  <a:pt x="1461274" y="1208803"/>
                </a:lnTo>
                <a:lnTo>
                  <a:pt x="1518985" y="1208803"/>
                </a:lnTo>
                <a:cubicBezTo>
                  <a:pt x="1540095" y="1208802"/>
                  <a:pt x="1557205" y="1225915"/>
                  <a:pt x="1557206" y="1247025"/>
                </a:cubicBezTo>
                <a:lnTo>
                  <a:pt x="1557207" y="1247023"/>
                </a:lnTo>
                <a:cubicBezTo>
                  <a:pt x="1557207" y="1268132"/>
                  <a:pt x="1540095" y="1285244"/>
                  <a:pt x="1518986" y="1285244"/>
                </a:cubicBezTo>
                <a:cubicBezTo>
                  <a:pt x="1499749" y="1285244"/>
                  <a:pt x="1480511" y="1285243"/>
                  <a:pt x="1461275" y="1285244"/>
                </a:cubicBezTo>
                <a:lnTo>
                  <a:pt x="1461275" y="1337600"/>
                </a:lnTo>
                <a:lnTo>
                  <a:pt x="1518985" y="1337600"/>
                </a:lnTo>
                <a:cubicBezTo>
                  <a:pt x="1540095" y="1337600"/>
                  <a:pt x="1557206" y="1354713"/>
                  <a:pt x="1557206" y="1375821"/>
                </a:cubicBezTo>
                <a:lnTo>
                  <a:pt x="1557207" y="1375820"/>
                </a:lnTo>
                <a:cubicBezTo>
                  <a:pt x="1557206" y="1396928"/>
                  <a:pt x="1540095" y="1414041"/>
                  <a:pt x="1518986" y="1414041"/>
                </a:cubicBezTo>
                <a:cubicBezTo>
                  <a:pt x="1499750" y="1414041"/>
                  <a:pt x="1480511" y="1414041"/>
                  <a:pt x="1461275" y="1414042"/>
                </a:cubicBezTo>
                <a:lnTo>
                  <a:pt x="1461275" y="1466398"/>
                </a:lnTo>
                <a:lnTo>
                  <a:pt x="1518985" y="1466398"/>
                </a:lnTo>
                <a:cubicBezTo>
                  <a:pt x="1540095" y="1466398"/>
                  <a:pt x="1557206" y="1483509"/>
                  <a:pt x="1557206" y="1504618"/>
                </a:cubicBezTo>
                <a:lnTo>
                  <a:pt x="1557207" y="1504619"/>
                </a:lnTo>
                <a:cubicBezTo>
                  <a:pt x="1557207" y="1525727"/>
                  <a:pt x="1540094" y="1542838"/>
                  <a:pt x="1518986" y="1542839"/>
                </a:cubicBezTo>
                <a:cubicBezTo>
                  <a:pt x="1499749" y="1542839"/>
                  <a:pt x="1480511" y="1542838"/>
                  <a:pt x="1461275" y="1542839"/>
                </a:cubicBezTo>
                <a:lnTo>
                  <a:pt x="1461274" y="1575412"/>
                </a:lnTo>
                <a:lnTo>
                  <a:pt x="2226550" y="1494978"/>
                </a:lnTo>
                <a:cubicBezTo>
                  <a:pt x="2247542" y="1492772"/>
                  <a:pt x="2266350" y="1508001"/>
                  <a:pt x="2268556" y="1528995"/>
                </a:cubicBezTo>
                <a:cubicBezTo>
                  <a:pt x="2270763" y="1549988"/>
                  <a:pt x="2255534" y="1568794"/>
                  <a:pt x="2234542" y="1571000"/>
                </a:cubicBezTo>
                <a:cubicBezTo>
                  <a:pt x="1972686" y="1598522"/>
                  <a:pt x="1710833" y="1626046"/>
                  <a:pt x="1448978" y="1653567"/>
                </a:cubicBezTo>
                <a:cubicBezTo>
                  <a:pt x="1427984" y="1655774"/>
                  <a:pt x="1409178" y="1640544"/>
                  <a:pt x="1406971" y="1619551"/>
                </a:cubicBezTo>
                <a:cubicBezTo>
                  <a:pt x="1406474" y="1614827"/>
                  <a:pt x="1406862" y="1610214"/>
                  <a:pt x="1410805" y="1606610"/>
                </a:cubicBezTo>
                <a:lnTo>
                  <a:pt x="1410312" y="1605422"/>
                </a:lnTo>
                <a:lnTo>
                  <a:pt x="1410312" y="1542839"/>
                </a:lnTo>
                <a:lnTo>
                  <a:pt x="1352603" y="1542841"/>
                </a:lnTo>
                <a:cubicBezTo>
                  <a:pt x="1331494" y="1542841"/>
                  <a:pt x="1314382" y="1525729"/>
                  <a:pt x="1314382" y="1504619"/>
                </a:cubicBezTo>
                <a:cubicBezTo>
                  <a:pt x="1314382" y="1483510"/>
                  <a:pt x="1331493" y="1466397"/>
                  <a:pt x="1352603" y="1466398"/>
                </a:cubicBezTo>
                <a:lnTo>
                  <a:pt x="1410312" y="1466398"/>
                </a:lnTo>
                <a:lnTo>
                  <a:pt x="1410313" y="1414042"/>
                </a:lnTo>
                <a:lnTo>
                  <a:pt x="1352603" y="1414042"/>
                </a:lnTo>
                <a:cubicBezTo>
                  <a:pt x="1331494" y="1414041"/>
                  <a:pt x="1314383" y="1396930"/>
                  <a:pt x="1314382" y="1375820"/>
                </a:cubicBezTo>
                <a:cubicBezTo>
                  <a:pt x="1314383" y="1354713"/>
                  <a:pt x="1331494" y="1337600"/>
                  <a:pt x="1352603" y="1337601"/>
                </a:cubicBezTo>
                <a:lnTo>
                  <a:pt x="1410312" y="1337600"/>
                </a:lnTo>
                <a:lnTo>
                  <a:pt x="1410312" y="1285244"/>
                </a:lnTo>
                <a:lnTo>
                  <a:pt x="1352603" y="1285244"/>
                </a:lnTo>
                <a:cubicBezTo>
                  <a:pt x="1331494" y="1285244"/>
                  <a:pt x="1314381" y="1268133"/>
                  <a:pt x="1314382" y="1247024"/>
                </a:cubicBezTo>
                <a:close/>
                <a:moveTo>
                  <a:pt x="1171967" y="72000"/>
                </a:moveTo>
                <a:lnTo>
                  <a:pt x="1171967" y="288000"/>
                </a:lnTo>
                <a:cubicBezTo>
                  <a:pt x="1171967" y="327765"/>
                  <a:pt x="1204202" y="360000"/>
                  <a:pt x="1243967" y="360000"/>
                </a:cubicBezTo>
                <a:cubicBezTo>
                  <a:pt x="1283732" y="360000"/>
                  <a:pt x="1315967" y="327765"/>
                  <a:pt x="1315967" y="288000"/>
                </a:cubicBezTo>
                <a:lnTo>
                  <a:pt x="1315967" y="72000"/>
                </a:lnTo>
                <a:cubicBezTo>
                  <a:pt x="1315967" y="32235"/>
                  <a:pt x="1283732" y="0"/>
                  <a:pt x="1243967" y="0"/>
                </a:cubicBezTo>
                <a:cubicBezTo>
                  <a:pt x="1204202" y="0"/>
                  <a:pt x="1171967" y="32235"/>
                  <a:pt x="1171967" y="72000"/>
                </a:cubicBezTo>
                <a:close/>
                <a:moveTo>
                  <a:pt x="1171966" y="2470049"/>
                </a:moveTo>
                <a:lnTo>
                  <a:pt x="1171966" y="2686049"/>
                </a:lnTo>
                <a:cubicBezTo>
                  <a:pt x="1171966" y="2725814"/>
                  <a:pt x="1204201" y="2758049"/>
                  <a:pt x="1243966" y="2758049"/>
                </a:cubicBezTo>
                <a:cubicBezTo>
                  <a:pt x="1283731" y="2758049"/>
                  <a:pt x="1315966" y="2725814"/>
                  <a:pt x="1315966" y="2686049"/>
                </a:cubicBezTo>
                <a:lnTo>
                  <a:pt x="1315966" y="2470049"/>
                </a:lnTo>
                <a:cubicBezTo>
                  <a:pt x="1315966" y="2430284"/>
                  <a:pt x="1283731" y="2398049"/>
                  <a:pt x="1243966" y="2398049"/>
                </a:cubicBezTo>
                <a:cubicBezTo>
                  <a:pt x="1204201" y="2398049"/>
                  <a:pt x="1171966" y="2430284"/>
                  <a:pt x="1171966" y="2470049"/>
                </a:cubicBezTo>
                <a:close/>
                <a:moveTo>
                  <a:pt x="515345" y="1370958"/>
                </a:moveTo>
                <a:cubicBezTo>
                  <a:pt x="515344" y="1558300"/>
                  <a:pt x="586814" y="1745642"/>
                  <a:pt x="729750" y="1888579"/>
                </a:cubicBezTo>
                <a:cubicBezTo>
                  <a:pt x="1015625" y="2174454"/>
                  <a:pt x="1479119" y="2174454"/>
                  <a:pt x="1764994" y="1888580"/>
                </a:cubicBezTo>
                <a:lnTo>
                  <a:pt x="1940572" y="1713001"/>
                </a:lnTo>
                <a:lnTo>
                  <a:pt x="2136413" y="1713002"/>
                </a:lnTo>
                <a:cubicBezTo>
                  <a:pt x="2215124" y="1713001"/>
                  <a:pt x="2278929" y="1649195"/>
                  <a:pt x="2278929" y="1570486"/>
                </a:cubicBezTo>
                <a:lnTo>
                  <a:pt x="2278929" y="1374645"/>
                </a:lnTo>
                <a:lnTo>
                  <a:pt x="2282614" y="1370959"/>
                </a:lnTo>
                <a:lnTo>
                  <a:pt x="2278929" y="1367272"/>
                </a:lnTo>
                <a:lnTo>
                  <a:pt x="2278929" y="1171432"/>
                </a:lnTo>
                <a:cubicBezTo>
                  <a:pt x="2278929" y="1092722"/>
                  <a:pt x="2215123" y="1028916"/>
                  <a:pt x="2136413" y="1028916"/>
                </a:cubicBezTo>
                <a:lnTo>
                  <a:pt x="1940571" y="1028916"/>
                </a:lnTo>
                <a:cubicBezTo>
                  <a:pt x="1882045" y="970390"/>
                  <a:pt x="1823519" y="911862"/>
                  <a:pt x="1764993" y="853336"/>
                </a:cubicBezTo>
                <a:cubicBezTo>
                  <a:pt x="1479118" y="567461"/>
                  <a:pt x="1015625" y="567462"/>
                  <a:pt x="729750" y="853336"/>
                </a:cubicBezTo>
                <a:cubicBezTo>
                  <a:pt x="586813" y="996273"/>
                  <a:pt x="515344" y="1183616"/>
                  <a:pt x="515345" y="1370958"/>
                </a:cubicBezTo>
                <a:close/>
                <a:moveTo>
                  <a:pt x="388776" y="2386770"/>
                </a:moveTo>
                <a:cubicBezTo>
                  <a:pt x="388776" y="2405196"/>
                  <a:pt x="395805" y="2423622"/>
                  <a:pt x="409865" y="2437681"/>
                </a:cubicBezTo>
                <a:cubicBezTo>
                  <a:pt x="437983" y="2465800"/>
                  <a:pt x="483570" y="2465800"/>
                  <a:pt x="511688" y="2437681"/>
                </a:cubicBezTo>
                <a:lnTo>
                  <a:pt x="664423" y="2284946"/>
                </a:lnTo>
                <a:cubicBezTo>
                  <a:pt x="692541" y="2256828"/>
                  <a:pt x="692541" y="2211241"/>
                  <a:pt x="664423" y="2183123"/>
                </a:cubicBezTo>
                <a:cubicBezTo>
                  <a:pt x="636305" y="2155005"/>
                  <a:pt x="590718" y="2155005"/>
                  <a:pt x="562599" y="2183123"/>
                </a:cubicBezTo>
                <a:lnTo>
                  <a:pt x="409865" y="2335858"/>
                </a:lnTo>
                <a:cubicBezTo>
                  <a:pt x="395805" y="2349917"/>
                  <a:pt x="388776" y="2368343"/>
                  <a:pt x="388776" y="2386770"/>
                </a:cubicBezTo>
                <a:close/>
                <a:moveTo>
                  <a:pt x="388776" y="365689"/>
                </a:moveTo>
                <a:cubicBezTo>
                  <a:pt x="388776" y="384115"/>
                  <a:pt x="395805" y="402541"/>
                  <a:pt x="409865" y="416600"/>
                </a:cubicBezTo>
                <a:lnTo>
                  <a:pt x="562599" y="569335"/>
                </a:lnTo>
                <a:cubicBezTo>
                  <a:pt x="590718" y="597454"/>
                  <a:pt x="636305" y="597454"/>
                  <a:pt x="664423" y="569335"/>
                </a:cubicBezTo>
                <a:cubicBezTo>
                  <a:pt x="692541" y="541217"/>
                  <a:pt x="692541" y="495630"/>
                  <a:pt x="664423" y="467512"/>
                </a:cubicBezTo>
                <a:lnTo>
                  <a:pt x="511688" y="314777"/>
                </a:lnTo>
                <a:cubicBezTo>
                  <a:pt x="483570" y="286659"/>
                  <a:pt x="437983" y="286659"/>
                  <a:pt x="409865" y="314777"/>
                </a:cubicBezTo>
                <a:cubicBezTo>
                  <a:pt x="395805" y="328836"/>
                  <a:pt x="388776" y="347262"/>
                  <a:pt x="388776" y="365689"/>
                </a:cubicBezTo>
                <a:close/>
                <a:moveTo>
                  <a:pt x="0" y="1379024"/>
                </a:moveTo>
                <a:cubicBezTo>
                  <a:pt x="0" y="1418789"/>
                  <a:pt x="32235" y="1451024"/>
                  <a:pt x="72000" y="1451024"/>
                </a:cubicBezTo>
                <a:lnTo>
                  <a:pt x="288000" y="1451024"/>
                </a:lnTo>
                <a:cubicBezTo>
                  <a:pt x="327765" y="1451024"/>
                  <a:pt x="360000" y="1418789"/>
                  <a:pt x="360000" y="1379024"/>
                </a:cubicBezTo>
                <a:cubicBezTo>
                  <a:pt x="360000" y="1339259"/>
                  <a:pt x="327765" y="1307024"/>
                  <a:pt x="288000" y="1307024"/>
                </a:cubicBezTo>
                <a:lnTo>
                  <a:pt x="72000" y="1307024"/>
                </a:lnTo>
                <a:cubicBezTo>
                  <a:pt x="32235" y="1307024"/>
                  <a:pt x="0" y="1339259"/>
                  <a:pt x="0" y="1379024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  <p:sp>
        <p:nvSpPr>
          <p:cNvPr id="302" name="Isosceles Triangle 5">
            <a:extLst>
              <a:ext uri="{FF2B5EF4-FFF2-40B4-BE49-F238E27FC236}">
                <a16:creationId xmlns:a16="http://schemas.microsoft.com/office/drawing/2014/main" id="{8E4A1D82-5D5E-9F14-B7E7-AEC1797A90E3}"/>
              </a:ext>
            </a:extLst>
          </p:cNvPr>
          <p:cNvSpPr>
            <a:spLocks noChangeAspect="1"/>
          </p:cNvSpPr>
          <p:nvPr/>
        </p:nvSpPr>
        <p:spPr>
          <a:xfrm>
            <a:off x="7895083" y="4737985"/>
            <a:ext cx="404220" cy="403783"/>
          </a:xfrm>
          <a:custGeom>
            <a:avLst/>
            <a:gdLst/>
            <a:ahLst/>
            <a:cxnLst/>
            <a:rect l="l" t="t" r="r" b="b"/>
            <a:pathLst>
              <a:path w="3229104" h="3225610">
                <a:moveTo>
                  <a:pt x="2311104" y="907633"/>
                </a:moveTo>
                <a:lnTo>
                  <a:pt x="3229104" y="907633"/>
                </a:lnTo>
                <a:lnTo>
                  <a:pt x="1769979" y="3097491"/>
                </a:lnTo>
                <a:close/>
                <a:moveTo>
                  <a:pt x="823" y="907633"/>
                </a:moveTo>
                <a:lnTo>
                  <a:pt x="918823" y="907633"/>
                </a:lnTo>
                <a:lnTo>
                  <a:pt x="1498048" y="3135591"/>
                </a:lnTo>
                <a:close/>
                <a:moveTo>
                  <a:pt x="1036980" y="907632"/>
                </a:moveTo>
                <a:lnTo>
                  <a:pt x="2192122" y="907632"/>
                </a:lnTo>
                <a:lnTo>
                  <a:pt x="1614551" y="3225610"/>
                </a:lnTo>
                <a:close/>
                <a:moveTo>
                  <a:pt x="2769693" y="0"/>
                </a:moveTo>
                <a:lnTo>
                  <a:pt x="3229104" y="792088"/>
                </a:lnTo>
                <a:lnTo>
                  <a:pt x="2310282" y="792088"/>
                </a:lnTo>
                <a:close/>
                <a:moveTo>
                  <a:pt x="1732713" y="0"/>
                </a:moveTo>
                <a:lnTo>
                  <a:pt x="2651535" y="0"/>
                </a:lnTo>
                <a:lnTo>
                  <a:pt x="2192124" y="792088"/>
                </a:lnTo>
                <a:close/>
                <a:moveTo>
                  <a:pt x="1614553" y="0"/>
                </a:moveTo>
                <a:lnTo>
                  <a:pt x="2073964" y="792088"/>
                </a:lnTo>
                <a:lnTo>
                  <a:pt x="1155142" y="792088"/>
                </a:lnTo>
                <a:close/>
                <a:moveTo>
                  <a:pt x="577571" y="0"/>
                </a:moveTo>
                <a:lnTo>
                  <a:pt x="1496393" y="0"/>
                </a:lnTo>
                <a:lnTo>
                  <a:pt x="1036982" y="792088"/>
                </a:lnTo>
                <a:close/>
                <a:moveTo>
                  <a:pt x="459411" y="0"/>
                </a:moveTo>
                <a:lnTo>
                  <a:pt x="918822" y="792088"/>
                </a:lnTo>
                <a:lnTo>
                  <a:pt x="0" y="79208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303" name="Trapezoid 22">
            <a:extLst>
              <a:ext uri="{FF2B5EF4-FFF2-40B4-BE49-F238E27FC236}">
                <a16:creationId xmlns:a16="http://schemas.microsoft.com/office/drawing/2014/main" id="{8159A3E6-4517-93AB-050D-21986A7F498E}"/>
              </a:ext>
            </a:extLst>
          </p:cNvPr>
          <p:cNvSpPr>
            <a:spLocks noChangeAspect="1"/>
          </p:cNvSpPr>
          <p:nvPr/>
        </p:nvSpPr>
        <p:spPr>
          <a:xfrm>
            <a:off x="9438721" y="4805113"/>
            <a:ext cx="529812" cy="269525"/>
          </a:xfrm>
          <a:custGeom>
            <a:avLst/>
            <a:gdLst/>
            <a:ahLst/>
            <a:cxnLst/>
            <a:rect l="l" t="t" r="r" b="b"/>
            <a:pathLst>
              <a:path w="3261500" h="1659188">
                <a:moveTo>
                  <a:pt x="121102" y="1436888"/>
                </a:moveTo>
                <a:lnTo>
                  <a:pt x="3045452" y="1436888"/>
                </a:lnTo>
                <a:cubicBezTo>
                  <a:pt x="3001437" y="1508238"/>
                  <a:pt x="2956882" y="1580993"/>
                  <a:pt x="2918729" y="1659188"/>
                </a:cubicBezTo>
                <a:lnTo>
                  <a:pt x="202648" y="1659188"/>
                </a:lnTo>
                <a:cubicBezTo>
                  <a:pt x="188127" y="1585004"/>
                  <a:pt x="156049" y="1510828"/>
                  <a:pt x="121102" y="1436888"/>
                </a:cubicBezTo>
                <a:close/>
                <a:moveTo>
                  <a:pt x="2814967" y="1119413"/>
                </a:moveTo>
                <a:lnTo>
                  <a:pt x="2814967" y="1227413"/>
                </a:lnTo>
                <a:lnTo>
                  <a:pt x="2922967" y="1227413"/>
                </a:lnTo>
                <a:lnTo>
                  <a:pt x="2922967" y="1119413"/>
                </a:lnTo>
                <a:close/>
                <a:moveTo>
                  <a:pt x="2600074" y="1119413"/>
                </a:moveTo>
                <a:lnTo>
                  <a:pt x="2600074" y="1227413"/>
                </a:lnTo>
                <a:lnTo>
                  <a:pt x="2708074" y="1227413"/>
                </a:lnTo>
                <a:lnTo>
                  <a:pt x="2708074" y="1119413"/>
                </a:lnTo>
                <a:close/>
                <a:moveTo>
                  <a:pt x="2385182" y="1119413"/>
                </a:moveTo>
                <a:lnTo>
                  <a:pt x="2385182" y="1227413"/>
                </a:lnTo>
                <a:lnTo>
                  <a:pt x="2493182" y="1227413"/>
                </a:lnTo>
                <a:lnTo>
                  <a:pt x="2493182" y="1119413"/>
                </a:lnTo>
                <a:close/>
                <a:moveTo>
                  <a:pt x="1716569" y="1119413"/>
                </a:moveTo>
                <a:lnTo>
                  <a:pt x="1716569" y="1227413"/>
                </a:lnTo>
                <a:lnTo>
                  <a:pt x="1824569" y="1227413"/>
                </a:lnTo>
                <a:lnTo>
                  <a:pt x="1824569" y="1119413"/>
                </a:lnTo>
                <a:close/>
                <a:moveTo>
                  <a:pt x="1501676" y="1119413"/>
                </a:moveTo>
                <a:lnTo>
                  <a:pt x="1501676" y="1227413"/>
                </a:lnTo>
                <a:lnTo>
                  <a:pt x="1609676" y="1227413"/>
                </a:lnTo>
                <a:lnTo>
                  <a:pt x="1609676" y="1119413"/>
                </a:lnTo>
                <a:close/>
                <a:moveTo>
                  <a:pt x="1286784" y="1119413"/>
                </a:moveTo>
                <a:lnTo>
                  <a:pt x="1286784" y="1227413"/>
                </a:lnTo>
                <a:lnTo>
                  <a:pt x="1394784" y="1227413"/>
                </a:lnTo>
                <a:lnTo>
                  <a:pt x="1394784" y="1119413"/>
                </a:lnTo>
                <a:close/>
                <a:moveTo>
                  <a:pt x="1071892" y="1119413"/>
                </a:moveTo>
                <a:lnTo>
                  <a:pt x="1071892" y="1227413"/>
                </a:lnTo>
                <a:lnTo>
                  <a:pt x="1179892" y="1227413"/>
                </a:lnTo>
                <a:lnTo>
                  <a:pt x="1179892" y="1119413"/>
                </a:lnTo>
                <a:close/>
                <a:moveTo>
                  <a:pt x="857000" y="1119413"/>
                </a:moveTo>
                <a:lnTo>
                  <a:pt x="857000" y="1227413"/>
                </a:lnTo>
                <a:lnTo>
                  <a:pt x="965000" y="1227413"/>
                </a:lnTo>
                <a:lnTo>
                  <a:pt x="965000" y="1119413"/>
                </a:lnTo>
                <a:close/>
                <a:moveTo>
                  <a:pt x="642108" y="1119413"/>
                </a:moveTo>
                <a:lnTo>
                  <a:pt x="642108" y="1227413"/>
                </a:lnTo>
                <a:lnTo>
                  <a:pt x="750108" y="1227413"/>
                </a:lnTo>
                <a:lnTo>
                  <a:pt x="750108" y="1119413"/>
                </a:lnTo>
                <a:close/>
                <a:moveTo>
                  <a:pt x="427216" y="1119413"/>
                </a:moveTo>
                <a:lnTo>
                  <a:pt x="427216" y="1227413"/>
                </a:lnTo>
                <a:lnTo>
                  <a:pt x="535216" y="1227413"/>
                </a:lnTo>
                <a:lnTo>
                  <a:pt x="535216" y="1119413"/>
                </a:lnTo>
                <a:close/>
                <a:moveTo>
                  <a:pt x="356387" y="794045"/>
                </a:moveTo>
                <a:lnTo>
                  <a:pt x="310667" y="896924"/>
                </a:lnTo>
                <a:lnTo>
                  <a:pt x="2620886" y="908354"/>
                </a:lnTo>
                <a:lnTo>
                  <a:pt x="2540130" y="801665"/>
                </a:lnTo>
                <a:close/>
                <a:moveTo>
                  <a:pt x="382676" y="631248"/>
                </a:moveTo>
                <a:lnTo>
                  <a:pt x="363625" y="730317"/>
                </a:lnTo>
                <a:lnTo>
                  <a:pt x="2492522" y="737937"/>
                </a:lnTo>
                <a:lnTo>
                  <a:pt x="2418771" y="631248"/>
                </a:lnTo>
                <a:close/>
                <a:moveTo>
                  <a:pt x="1756650" y="318899"/>
                </a:moveTo>
                <a:lnTo>
                  <a:pt x="1756650" y="477608"/>
                </a:lnTo>
                <a:lnTo>
                  <a:pt x="1900650" y="477608"/>
                </a:lnTo>
                <a:lnTo>
                  <a:pt x="1900650" y="318899"/>
                </a:lnTo>
                <a:close/>
                <a:moveTo>
                  <a:pt x="1470038" y="318899"/>
                </a:moveTo>
                <a:lnTo>
                  <a:pt x="1470038" y="477608"/>
                </a:lnTo>
                <a:lnTo>
                  <a:pt x="1614038" y="477608"/>
                </a:lnTo>
                <a:lnTo>
                  <a:pt x="1614038" y="318899"/>
                </a:lnTo>
                <a:close/>
                <a:moveTo>
                  <a:pt x="1183427" y="318899"/>
                </a:moveTo>
                <a:lnTo>
                  <a:pt x="1183427" y="477608"/>
                </a:lnTo>
                <a:lnTo>
                  <a:pt x="1327427" y="477608"/>
                </a:lnTo>
                <a:lnTo>
                  <a:pt x="1327427" y="318899"/>
                </a:lnTo>
                <a:close/>
                <a:moveTo>
                  <a:pt x="896816" y="318899"/>
                </a:moveTo>
                <a:lnTo>
                  <a:pt x="896816" y="477608"/>
                </a:lnTo>
                <a:lnTo>
                  <a:pt x="1040816" y="477608"/>
                </a:lnTo>
                <a:lnTo>
                  <a:pt x="1040816" y="318899"/>
                </a:lnTo>
                <a:close/>
                <a:moveTo>
                  <a:pt x="1190618" y="0"/>
                </a:moveTo>
                <a:lnTo>
                  <a:pt x="1271830" y="0"/>
                </a:lnTo>
                <a:lnTo>
                  <a:pt x="1308266" y="193836"/>
                </a:lnTo>
                <a:lnTo>
                  <a:pt x="1977660" y="193836"/>
                </a:lnTo>
                <a:lnTo>
                  <a:pt x="2138144" y="525639"/>
                </a:lnTo>
                <a:lnTo>
                  <a:pt x="2421400" y="525639"/>
                </a:lnTo>
                <a:lnTo>
                  <a:pt x="2750195" y="950920"/>
                </a:lnTo>
                <a:lnTo>
                  <a:pt x="3261500" y="937238"/>
                </a:lnTo>
                <a:cubicBezTo>
                  <a:pt x="3244841" y="1097170"/>
                  <a:pt x="3172191" y="1230845"/>
                  <a:pt x="3089450" y="1364888"/>
                </a:cubicBezTo>
                <a:lnTo>
                  <a:pt x="88044" y="1364888"/>
                </a:lnTo>
                <a:cubicBezTo>
                  <a:pt x="35437" y="1251413"/>
                  <a:pt x="-11245" y="1137942"/>
                  <a:pt x="2399" y="1024450"/>
                </a:cubicBezTo>
                <a:lnTo>
                  <a:pt x="197767" y="1019222"/>
                </a:lnTo>
                <a:lnTo>
                  <a:pt x="321162" y="525639"/>
                </a:lnTo>
                <a:lnTo>
                  <a:pt x="681951" y="525639"/>
                </a:lnTo>
                <a:lnTo>
                  <a:pt x="764901" y="193836"/>
                </a:lnTo>
                <a:lnTo>
                  <a:pt x="930048" y="193836"/>
                </a:lnTo>
                <a:lnTo>
                  <a:pt x="966373" y="588"/>
                </a:lnTo>
                <a:lnTo>
                  <a:pt x="1047585" y="588"/>
                </a:lnTo>
                <a:lnTo>
                  <a:pt x="1083910" y="193836"/>
                </a:lnTo>
                <a:lnTo>
                  <a:pt x="1154183" y="19383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304" name="Rounded Rectangle 20">
            <a:extLst>
              <a:ext uri="{FF2B5EF4-FFF2-40B4-BE49-F238E27FC236}">
                <a16:creationId xmlns:a16="http://schemas.microsoft.com/office/drawing/2014/main" id="{4A40B7A7-6AA6-63B0-1250-476F827CC9B6}"/>
              </a:ext>
            </a:extLst>
          </p:cNvPr>
          <p:cNvSpPr>
            <a:spLocks noChangeAspect="1"/>
          </p:cNvSpPr>
          <p:nvPr/>
        </p:nvSpPr>
        <p:spPr>
          <a:xfrm rot="2160000">
            <a:off x="10296822" y="4674968"/>
            <a:ext cx="491028" cy="529812"/>
          </a:xfrm>
          <a:custGeom>
            <a:avLst/>
            <a:gdLst/>
            <a:ahLst/>
            <a:cxnLst/>
            <a:rect l="l" t="t" r="r" b="b"/>
            <a:pathLst>
              <a:path w="2735240" h="2951283">
                <a:moveTo>
                  <a:pt x="945240" y="943134"/>
                </a:moveTo>
                <a:cubicBezTo>
                  <a:pt x="504657" y="1263236"/>
                  <a:pt x="406988" y="1879894"/>
                  <a:pt x="727090" y="2320477"/>
                </a:cubicBezTo>
                <a:cubicBezTo>
                  <a:pt x="1047193" y="2761060"/>
                  <a:pt x="1663850" y="2858729"/>
                  <a:pt x="2104434" y="2538627"/>
                </a:cubicBezTo>
                <a:cubicBezTo>
                  <a:pt x="2545017" y="2218524"/>
                  <a:pt x="2642686" y="1601867"/>
                  <a:pt x="2322584" y="1161283"/>
                </a:cubicBezTo>
                <a:cubicBezTo>
                  <a:pt x="2003839" y="722570"/>
                  <a:pt x="1391052" y="623866"/>
                  <a:pt x="951049" y="939346"/>
                </a:cubicBezTo>
                <a:lnTo>
                  <a:pt x="1557721" y="1618250"/>
                </a:lnTo>
                <a:cubicBezTo>
                  <a:pt x="1596798" y="1621348"/>
                  <a:pt x="1633874" y="1641400"/>
                  <a:pt x="1658719" y="1675596"/>
                </a:cubicBezTo>
                <a:cubicBezTo>
                  <a:pt x="1705470" y="1739944"/>
                  <a:pt x="1691206" y="1830007"/>
                  <a:pt x="1626858" y="1876758"/>
                </a:cubicBezTo>
                <a:cubicBezTo>
                  <a:pt x="1562511" y="1923509"/>
                  <a:pt x="1472448" y="1909245"/>
                  <a:pt x="1425696" y="1844897"/>
                </a:cubicBezTo>
                <a:cubicBezTo>
                  <a:pt x="1398776" y="1807844"/>
                  <a:pt x="1392087" y="1762265"/>
                  <a:pt x="1405709" y="1721944"/>
                </a:cubicBezTo>
                <a:lnTo>
                  <a:pt x="950242" y="939871"/>
                </a:lnTo>
                <a:cubicBezTo>
                  <a:pt x="948462" y="940800"/>
                  <a:pt x="946850" y="941964"/>
                  <a:pt x="945240" y="943134"/>
                </a:cubicBezTo>
                <a:close/>
                <a:moveTo>
                  <a:pt x="390013" y="178929"/>
                </a:moveTo>
                <a:cubicBezTo>
                  <a:pt x="223423" y="299964"/>
                  <a:pt x="186493" y="533130"/>
                  <a:pt x="307528" y="699721"/>
                </a:cubicBezTo>
                <a:cubicBezTo>
                  <a:pt x="392822" y="817118"/>
                  <a:pt x="533802" y="870124"/>
                  <a:pt x="667672" y="847235"/>
                </a:cubicBezTo>
                <a:lnTo>
                  <a:pt x="556452" y="694153"/>
                </a:lnTo>
                <a:lnTo>
                  <a:pt x="528500" y="714461"/>
                </a:lnTo>
                <a:cubicBezTo>
                  <a:pt x="498835" y="736014"/>
                  <a:pt x="457314" y="729437"/>
                  <a:pt x="435761" y="699772"/>
                </a:cubicBezTo>
                <a:lnTo>
                  <a:pt x="341779" y="570418"/>
                </a:lnTo>
                <a:cubicBezTo>
                  <a:pt x="320226" y="540753"/>
                  <a:pt x="326803" y="499231"/>
                  <a:pt x="356468" y="477679"/>
                </a:cubicBezTo>
                <a:lnTo>
                  <a:pt x="684509" y="239343"/>
                </a:lnTo>
                <a:cubicBezTo>
                  <a:pt x="714174" y="217790"/>
                  <a:pt x="755695" y="224366"/>
                  <a:pt x="777248" y="254031"/>
                </a:cubicBezTo>
                <a:lnTo>
                  <a:pt x="871230" y="383386"/>
                </a:lnTo>
                <a:cubicBezTo>
                  <a:pt x="892782" y="413051"/>
                  <a:pt x="886206" y="454572"/>
                  <a:pt x="856541" y="476125"/>
                </a:cubicBezTo>
                <a:lnTo>
                  <a:pt x="828590" y="496433"/>
                </a:lnTo>
                <a:lnTo>
                  <a:pt x="939810" y="649514"/>
                </a:lnTo>
                <a:cubicBezTo>
                  <a:pt x="1002947" y="529270"/>
                  <a:pt x="996100" y="378811"/>
                  <a:pt x="910806" y="261414"/>
                </a:cubicBezTo>
                <a:cubicBezTo>
                  <a:pt x="789771" y="94824"/>
                  <a:pt x="556604" y="57894"/>
                  <a:pt x="390013" y="178929"/>
                </a:cubicBezTo>
                <a:close/>
                <a:moveTo>
                  <a:pt x="326716" y="91807"/>
                </a:moveTo>
                <a:cubicBezTo>
                  <a:pt x="541423" y="-64186"/>
                  <a:pt x="841934" y="-16590"/>
                  <a:pt x="997927" y="198117"/>
                </a:cubicBezTo>
                <a:cubicBezTo>
                  <a:pt x="1090326" y="325293"/>
                  <a:pt x="1111296" y="482575"/>
                  <a:pt x="1067359" y="621566"/>
                </a:cubicBezTo>
                <a:cubicBezTo>
                  <a:pt x="1125087" y="596400"/>
                  <a:pt x="1184605" y="577365"/>
                  <a:pt x="1244892" y="563339"/>
                </a:cubicBezTo>
                <a:lnTo>
                  <a:pt x="1244892" y="425809"/>
                </a:lnTo>
                <a:lnTo>
                  <a:pt x="1238396" y="425809"/>
                </a:lnTo>
                <a:cubicBezTo>
                  <a:pt x="1203300" y="425809"/>
                  <a:pt x="1174849" y="397358"/>
                  <a:pt x="1174849" y="362262"/>
                </a:cubicBezTo>
                <a:lnTo>
                  <a:pt x="1174849" y="209229"/>
                </a:lnTo>
                <a:cubicBezTo>
                  <a:pt x="1174849" y="191681"/>
                  <a:pt x="1181962" y="175794"/>
                  <a:pt x="1193462" y="164294"/>
                </a:cubicBezTo>
                <a:cubicBezTo>
                  <a:pt x="1204961" y="152795"/>
                  <a:pt x="1220848" y="145682"/>
                  <a:pt x="1238396" y="145682"/>
                </a:cubicBezTo>
                <a:lnTo>
                  <a:pt x="1484804" y="145682"/>
                </a:lnTo>
                <a:cubicBezTo>
                  <a:pt x="1519900" y="145682"/>
                  <a:pt x="1548351" y="174133"/>
                  <a:pt x="1548351" y="209229"/>
                </a:cubicBezTo>
                <a:lnTo>
                  <a:pt x="1548351" y="362262"/>
                </a:lnTo>
                <a:cubicBezTo>
                  <a:pt x="1548351" y="397358"/>
                  <a:pt x="1519900" y="425809"/>
                  <a:pt x="1484804" y="425809"/>
                </a:cubicBezTo>
                <a:lnTo>
                  <a:pt x="1478305" y="425809"/>
                </a:lnTo>
                <a:lnTo>
                  <a:pt x="1478305" y="531522"/>
                </a:lnTo>
                <a:cubicBezTo>
                  <a:pt x="1867969" y="516696"/>
                  <a:pt x="2257580" y="690299"/>
                  <a:pt x="2504004" y="1029474"/>
                </a:cubicBezTo>
                <a:cubicBezTo>
                  <a:pt x="2896903" y="1570253"/>
                  <a:pt x="2777023" y="2327148"/>
                  <a:pt x="2236244" y="2720047"/>
                </a:cubicBezTo>
                <a:cubicBezTo>
                  <a:pt x="1695464" y="3112946"/>
                  <a:pt x="938569" y="2993066"/>
                  <a:pt x="545670" y="2452287"/>
                </a:cubicBezTo>
                <a:cubicBezTo>
                  <a:pt x="302842" y="2118063"/>
                  <a:pt x="255883" y="1701289"/>
                  <a:pt x="383624" y="1339097"/>
                </a:cubicBezTo>
                <a:lnTo>
                  <a:pt x="271337" y="1301981"/>
                </a:lnTo>
                <a:lnTo>
                  <a:pt x="269200" y="1308446"/>
                </a:lnTo>
                <a:cubicBezTo>
                  <a:pt x="258184" y="1341768"/>
                  <a:pt x="222242" y="1359852"/>
                  <a:pt x="188919" y="1348836"/>
                </a:cubicBezTo>
                <a:lnTo>
                  <a:pt x="43619" y="1300805"/>
                </a:lnTo>
                <a:cubicBezTo>
                  <a:pt x="10297" y="1289790"/>
                  <a:pt x="-7787" y="1253847"/>
                  <a:pt x="3228" y="1220525"/>
                </a:cubicBezTo>
                <a:lnTo>
                  <a:pt x="80565" y="986568"/>
                </a:lnTo>
                <a:cubicBezTo>
                  <a:pt x="86073" y="969906"/>
                  <a:pt x="97812" y="957056"/>
                  <a:pt x="112340" y="949746"/>
                </a:cubicBezTo>
                <a:cubicBezTo>
                  <a:pt x="126869" y="942436"/>
                  <a:pt x="144185" y="940669"/>
                  <a:pt x="160847" y="946177"/>
                </a:cubicBezTo>
                <a:lnTo>
                  <a:pt x="306147" y="994208"/>
                </a:lnTo>
                <a:cubicBezTo>
                  <a:pt x="339468" y="1005223"/>
                  <a:pt x="357552" y="1041166"/>
                  <a:pt x="346537" y="1074488"/>
                </a:cubicBezTo>
                <a:lnTo>
                  <a:pt x="344596" y="1080361"/>
                </a:lnTo>
                <a:lnTo>
                  <a:pt x="482601" y="1125980"/>
                </a:lnTo>
                <a:cubicBezTo>
                  <a:pt x="516519" y="1067404"/>
                  <a:pt x="556040" y="1011588"/>
                  <a:pt x="601675" y="959905"/>
                </a:cubicBezTo>
                <a:cubicBezTo>
                  <a:pt x="455910" y="958740"/>
                  <a:pt x="312806" y="890195"/>
                  <a:pt x="220407" y="763018"/>
                </a:cubicBezTo>
                <a:cubicBezTo>
                  <a:pt x="64413" y="548311"/>
                  <a:pt x="112009" y="247801"/>
                  <a:pt x="326716" y="91807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305" name="Trapezoid 28">
            <a:extLst>
              <a:ext uri="{FF2B5EF4-FFF2-40B4-BE49-F238E27FC236}">
                <a16:creationId xmlns:a16="http://schemas.microsoft.com/office/drawing/2014/main" id="{C444D50E-E677-1E72-8BAA-03A1730D21F6}"/>
              </a:ext>
            </a:extLst>
          </p:cNvPr>
          <p:cNvSpPr>
            <a:spLocks noChangeAspect="1"/>
          </p:cNvSpPr>
          <p:nvPr/>
        </p:nvSpPr>
        <p:spPr>
          <a:xfrm>
            <a:off x="4477340" y="4674968"/>
            <a:ext cx="437175" cy="529812"/>
          </a:xfrm>
          <a:custGeom>
            <a:avLst/>
            <a:gdLst/>
            <a:ahLst/>
            <a:cxnLst/>
            <a:rect l="l" t="t" r="r" b="b"/>
            <a:pathLst>
              <a:path w="2664297" h="3228846">
                <a:moveTo>
                  <a:pt x="2006233" y="1910002"/>
                </a:moveTo>
                <a:cubicBezTo>
                  <a:pt x="2195393" y="2270441"/>
                  <a:pt x="2396463" y="2592453"/>
                  <a:pt x="2218318" y="2693318"/>
                </a:cubicBezTo>
                <a:cubicBezTo>
                  <a:pt x="1760490" y="2959655"/>
                  <a:pt x="875097" y="3011972"/>
                  <a:pt x="413381" y="2693318"/>
                </a:cubicBezTo>
                <a:cubicBezTo>
                  <a:pt x="278026" y="2578660"/>
                  <a:pt x="448417" y="2270210"/>
                  <a:pt x="622358" y="1918652"/>
                </a:cubicBezTo>
                <a:close/>
                <a:moveTo>
                  <a:pt x="998355" y="318176"/>
                </a:moveTo>
                <a:lnTo>
                  <a:pt x="1054483" y="938365"/>
                </a:lnTo>
                <a:cubicBezTo>
                  <a:pt x="1073419" y="1202005"/>
                  <a:pt x="-94533" y="2544942"/>
                  <a:pt x="263185" y="2803859"/>
                </a:cubicBezTo>
                <a:cubicBezTo>
                  <a:pt x="799752" y="3120272"/>
                  <a:pt x="1828684" y="3068324"/>
                  <a:pt x="2360732" y="2803859"/>
                </a:cubicBezTo>
                <a:cubicBezTo>
                  <a:pt x="2817826" y="2582721"/>
                  <a:pt x="1567592" y="1249230"/>
                  <a:pt x="1559424" y="938364"/>
                </a:cubicBezTo>
                <a:lnTo>
                  <a:pt x="1635785" y="320808"/>
                </a:lnTo>
                <a:lnTo>
                  <a:pt x="1616510" y="323841"/>
                </a:lnTo>
                <a:cubicBezTo>
                  <a:pt x="1541035" y="362546"/>
                  <a:pt x="1432716" y="386340"/>
                  <a:pt x="1312455" y="386340"/>
                </a:cubicBezTo>
                <a:cubicBezTo>
                  <a:pt x="1186664" y="386340"/>
                  <a:pt x="1073940" y="360308"/>
                  <a:pt x="998355" y="318176"/>
                </a:cubicBezTo>
                <a:close/>
                <a:moveTo>
                  <a:pt x="1312455" y="60748"/>
                </a:moveTo>
                <a:cubicBezTo>
                  <a:pt x="1155275" y="60748"/>
                  <a:pt x="1027857" y="120035"/>
                  <a:pt x="1027857" y="193171"/>
                </a:cubicBezTo>
                <a:cubicBezTo>
                  <a:pt x="1027857" y="266307"/>
                  <a:pt x="1155275" y="325594"/>
                  <a:pt x="1312455" y="325594"/>
                </a:cubicBezTo>
                <a:cubicBezTo>
                  <a:pt x="1469634" y="325594"/>
                  <a:pt x="1597052" y="266307"/>
                  <a:pt x="1597052" y="193171"/>
                </a:cubicBezTo>
                <a:cubicBezTo>
                  <a:pt x="1597052" y="120035"/>
                  <a:pt x="1469634" y="60748"/>
                  <a:pt x="1312455" y="60748"/>
                </a:cubicBezTo>
                <a:close/>
                <a:moveTo>
                  <a:pt x="1312455" y="0"/>
                </a:moveTo>
                <a:cubicBezTo>
                  <a:pt x="1537130" y="0"/>
                  <a:pt x="1720121" y="83046"/>
                  <a:pt x="1726235" y="186847"/>
                </a:cubicBezTo>
                <a:cubicBezTo>
                  <a:pt x="1726742" y="186524"/>
                  <a:pt x="1727174" y="186120"/>
                  <a:pt x="1727606" y="185717"/>
                </a:cubicBezTo>
                <a:lnTo>
                  <a:pt x="1727102" y="190850"/>
                </a:lnTo>
                <a:cubicBezTo>
                  <a:pt x="1727595" y="191614"/>
                  <a:pt x="1727605" y="192391"/>
                  <a:pt x="1727605" y="193170"/>
                </a:cubicBezTo>
                <a:lnTo>
                  <a:pt x="1726271" y="199326"/>
                </a:lnTo>
                <a:lnTo>
                  <a:pt x="1655630" y="919826"/>
                </a:lnTo>
                <a:cubicBezTo>
                  <a:pt x="1665213" y="1268678"/>
                  <a:pt x="3079202" y="2735754"/>
                  <a:pt x="2542920" y="2983914"/>
                </a:cubicBezTo>
                <a:cubicBezTo>
                  <a:pt x="1918698" y="3280693"/>
                  <a:pt x="711513" y="3338989"/>
                  <a:pt x="81991" y="2983914"/>
                </a:cubicBezTo>
                <a:cubicBezTo>
                  <a:pt x="-337699" y="2693358"/>
                  <a:pt x="991496" y="1215684"/>
                  <a:pt x="969280" y="919828"/>
                </a:cubicBezTo>
                <a:lnTo>
                  <a:pt x="898640" y="199335"/>
                </a:lnTo>
                <a:cubicBezTo>
                  <a:pt x="897375" y="197339"/>
                  <a:pt x="897304" y="195258"/>
                  <a:pt x="897304" y="193170"/>
                </a:cubicBezTo>
                <a:lnTo>
                  <a:pt x="897808" y="190847"/>
                </a:lnTo>
                <a:lnTo>
                  <a:pt x="897305" y="185717"/>
                </a:lnTo>
                <a:lnTo>
                  <a:pt x="898687" y="186789"/>
                </a:lnTo>
                <a:cubicBezTo>
                  <a:pt x="904857" y="83015"/>
                  <a:pt x="1087821" y="0"/>
                  <a:pt x="1312455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306" name="Rounded Rectangle 2">
            <a:extLst>
              <a:ext uri="{FF2B5EF4-FFF2-40B4-BE49-F238E27FC236}">
                <a16:creationId xmlns:a16="http://schemas.microsoft.com/office/drawing/2014/main" id="{8B688F99-6C84-5066-8755-0A80E2BC6442}"/>
              </a:ext>
            </a:extLst>
          </p:cNvPr>
          <p:cNvSpPr/>
          <p:nvPr/>
        </p:nvSpPr>
        <p:spPr>
          <a:xfrm>
            <a:off x="5283276" y="5634756"/>
            <a:ext cx="519265" cy="519265"/>
          </a:xfrm>
          <a:custGeom>
            <a:avLst/>
            <a:gdLst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71732 w 3960440"/>
              <a:gd name="connsiteY2" fmla="*/ 2285845 h 3960000"/>
              <a:gd name="connsiteX3" fmla="*/ 1338560 w 3960440"/>
              <a:gd name="connsiteY3" fmla="*/ 1981614 h 3960000"/>
              <a:gd name="connsiteX4" fmla="*/ 1182276 w 3960440"/>
              <a:gd name="connsiteY4" fmla="*/ 1442314 h 3960000"/>
              <a:gd name="connsiteX5" fmla="*/ 2217373 w 3960440"/>
              <a:gd name="connsiteY5" fmla="*/ 796414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10984 w 3960440"/>
              <a:gd name="connsiteY8" fmla="*/ 2071653 h 3960000"/>
              <a:gd name="connsiteX9" fmla="*/ 2072459 w 3960440"/>
              <a:gd name="connsiteY9" fmla="*/ 1512703 h 3960000"/>
              <a:gd name="connsiteX10" fmla="*/ 1873721 w 3960440"/>
              <a:gd name="connsiteY10" fmla="*/ 1156628 h 3960000"/>
              <a:gd name="connsiteX11" fmla="*/ 1525929 w 3960440"/>
              <a:gd name="connsiteY11" fmla="*/ 1392629 h 3960000"/>
              <a:gd name="connsiteX12" fmla="*/ 1521788 w 3960440"/>
              <a:gd name="connsiteY12" fmla="*/ 1897758 h 3960000"/>
              <a:gd name="connsiteX13" fmla="*/ 1339611 w 3960440"/>
              <a:gd name="connsiteY13" fmla="*/ 3487664 h 3960000"/>
              <a:gd name="connsiteX14" fmla="*/ 1803335 w 3960440"/>
              <a:gd name="connsiteY14" fmla="*/ 2485692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71732 w 3960440"/>
              <a:gd name="connsiteY2" fmla="*/ 2285845 h 3960000"/>
              <a:gd name="connsiteX3" fmla="*/ 1296382 w 3960440"/>
              <a:gd name="connsiteY3" fmla="*/ 1907811 h 3960000"/>
              <a:gd name="connsiteX4" fmla="*/ 1182276 w 3960440"/>
              <a:gd name="connsiteY4" fmla="*/ 1442314 h 3960000"/>
              <a:gd name="connsiteX5" fmla="*/ 2217373 w 3960440"/>
              <a:gd name="connsiteY5" fmla="*/ 796414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10984 w 3960440"/>
              <a:gd name="connsiteY8" fmla="*/ 2071653 h 3960000"/>
              <a:gd name="connsiteX9" fmla="*/ 2072459 w 3960440"/>
              <a:gd name="connsiteY9" fmla="*/ 1512703 h 3960000"/>
              <a:gd name="connsiteX10" fmla="*/ 1873721 w 3960440"/>
              <a:gd name="connsiteY10" fmla="*/ 1156628 h 3960000"/>
              <a:gd name="connsiteX11" fmla="*/ 1525929 w 3960440"/>
              <a:gd name="connsiteY11" fmla="*/ 1392629 h 3960000"/>
              <a:gd name="connsiteX12" fmla="*/ 1521788 w 3960440"/>
              <a:gd name="connsiteY12" fmla="*/ 1897758 h 3960000"/>
              <a:gd name="connsiteX13" fmla="*/ 1339611 w 3960440"/>
              <a:gd name="connsiteY13" fmla="*/ 3487664 h 3960000"/>
              <a:gd name="connsiteX14" fmla="*/ 1803335 w 3960440"/>
              <a:gd name="connsiteY14" fmla="*/ 2485692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182276 w 3960440"/>
              <a:gd name="connsiteY4" fmla="*/ 1442314 h 3960000"/>
              <a:gd name="connsiteX5" fmla="*/ 2217373 w 3960440"/>
              <a:gd name="connsiteY5" fmla="*/ 796414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10984 w 3960440"/>
              <a:gd name="connsiteY8" fmla="*/ 2071653 h 3960000"/>
              <a:gd name="connsiteX9" fmla="*/ 2072459 w 3960440"/>
              <a:gd name="connsiteY9" fmla="*/ 1512703 h 3960000"/>
              <a:gd name="connsiteX10" fmla="*/ 1873721 w 3960440"/>
              <a:gd name="connsiteY10" fmla="*/ 1156628 h 3960000"/>
              <a:gd name="connsiteX11" fmla="*/ 1525929 w 3960440"/>
              <a:gd name="connsiteY11" fmla="*/ 1392629 h 3960000"/>
              <a:gd name="connsiteX12" fmla="*/ 1521788 w 3960440"/>
              <a:gd name="connsiteY12" fmla="*/ 1897758 h 3960000"/>
              <a:gd name="connsiteX13" fmla="*/ 1339611 w 3960440"/>
              <a:gd name="connsiteY13" fmla="*/ 3487664 h 3960000"/>
              <a:gd name="connsiteX14" fmla="*/ 1803335 w 3960440"/>
              <a:gd name="connsiteY14" fmla="*/ 2485692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182276 w 3960440"/>
              <a:gd name="connsiteY4" fmla="*/ 1442314 h 3960000"/>
              <a:gd name="connsiteX5" fmla="*/ 2217373 w 3960440"/>
              <a:gd name="connsiteY5" fmla="*/ 796414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10984 w 3960440"/>
              <a:gd name="connsiteY8" fmla="*/ 2071653 h 3960000"/>
              <a:gd name="connsiteX9" fmla="*/ 2072459 w 3960440"/>
              <a:gd name="connsiteY9" fmla="*/ 1512703 h 3960000"/>
              <a:gd name="connsiteX10" fmla="*/ 1873721 w 3960440"/>
              <a:gd name="connsiteY10" fmla="*/ 1156628 h 3960000"/>
              <a:gd name="connsiteX11" fmla="*/ 1525929 w 3960440"/>
              <a:gd name="connsiteY11" fmla="*/ 1392629 h 3960000"/>
              <a:gd name="connsiteX12" fmla="*/ 1521788 w 3960440"/>
              <a:gd name="connsiteY12" fmla="*/ 1897758 h 3960000"/>
              <a:gd name="connsiteX13" fmla="*/ 1339611 w 3960440"/>
              <a:gd name="connsiteY13" fmla="*/ 3487664 h 3960000"/>
              <a:gd name="connsiteX14" fmla="*/ 1803335 w 3960440"/>
              <a:gd name="connsiteY14" fmla="*/ 2485692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182276 w 3960440"/>
              <a:gd name="connsiteY4" fmla="*/ 1442314 h 3960000"/>
              <a:gd name="connsiteX5" fmla="*/ 2217373 w 3960440"/>
              <a:gd name="connsiteY5" fmla="*/ 796414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10984 w 3960440"/>
              <a:gd name="connsiteY8" fmla="*/ 2071653 h 3960000"/>
              <a:gd name="connsiteX9" fmla="*/ 2072459 w 3960440"/>
              <a:gd name="connsiteY9" fmla="*/ 1512703 h 3960000"/>
              <a:gd name="connsiteX10" fmla="*/ 1873721 w 3960440"/>
              <a:gd name="connsiteY10" fmla="*/ 1156628 h 3960000"/>
              <a:gd name="connsiteX11" fmla="*/ 1525929 w 3960440"/>
              <a:gd name="connsiteY11" fmla="*/ 1392629 h 3960000"/>
              <a:gd name="connsiteX12" fmla="*/ 1521788 w 3960440"/>
              <a:gd name="connsiteY12" fmla="*/ 1897758 h 3960000"/>
              <a:gd name="connsiteX13" fmla="*/ 1339611 w 3960440"/>
              <a:gd name="connsiteY13" fmla="*/ 3487664 h 3960000"/>
              <a:gd name="connsiteX14" fmla="*/ 1803335 w 3960440"/>
              <a:gd name="connsiteY14" fmla="*/ 2485692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182276 w 3960440"/>
              <a:gd name="connsiteY4" fmla="*/ 1442314 h 3960000"/>
              <a:gd name="connsiteX5" fmla="*/ 2217373 w 3960440"/>
              <a:gd name="connsiteY5" fmla="*/ 796414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10984 w 3960440"/>
              <a:gd name="connsiteY8" fmla="*/ 2071653 h 3960000"/>
              <a:gd name="connsiteX9" fmla="*/ 2072459 w 3960440"/>
              <a:gd name="connsiteY9" fmla="*/ 1512703 h 3960000"/>
              <a:gd name="connsiteX10" fmla="*/ 1873721 w 3960440"/>
              <a:gd name="connsiteY10" fmla="*/ 1156628 h 3960000"/>
              <a:gd name="connsiteX11" fmla="*/ 1525929 w 3960440"/>
              <a:gd name="connsiteY11" fmla="*/ 1392629 h 3960000"/>
              <a:gd name="connsiteX12" fmla="*/ 1521788 w 3960440"/>
              <a:gd name="connsiteY12" fmla="*/ 1897758 h 3960000"/>
              <a:gd name="connsiteX13" fmla="*/ 1339611 w 3960440"/>
              <a:gd name="connsiteY13" fmla="*/ 3487664 h 3960000"/>
              <a:gd name="connsiteX14" fmla="*/ 1803335 w 3960440"/>
              <a:gd name="connsiteY14" fmla="*/ 2485692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182276 w 3960440"/>
              <a:gd name="connsiteY4" fmla="*/ 1442314 h 3960000"/>
              <a:gd name="connsiteX5" fmla="*/ 2217373 w 3960440"/>
              <a:gd name="connsiteY5" fmla="*/ 838586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10984 w 3960440"/>
              <a:gd name="connsiteY8" fmla="*/ 2071653 h 3960000"/>
              <a:gd name="connsiteX9" fmla="*/ 2072459 w 3960440"/>
              <a:gd name="connsiteY9" fmla="*/ 1512703 h 3960000"/>
              <a:gd name="connsiteX10" fmla="*/ 1873721 w 3960440"/>
              <a:gd name="connsiteY10" fmla="*/ 1156628 h 3960000"/>
              <a:gd name="connsiteX11" fmla="*/ 1525929 w 3960440"/>
              <a:gd name="connsiteY11" fmla="*/ 1392629 h 3960000"/>
              <a:gd name="connsiteX12" fmla="*/ 1521788 w 3960440"/>
              <a:gd name="connsiteY12" fmla="*/ 1897758 h 3960000"/>
              <a:gd name="connsiteX13" fmla="*/ 1339611 w 3960440"/>
              <a:gd name="connsiteY13" fmla="*/ 3487664 h 3960000"/>
              <a:gd name="connsiteX14" fmla="*/ 1803335 w 3960440"/>
              <a:gd name="connsiteY14" fmla="*/ 2485692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38586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10984 w 3960440"/>
              <a:gd name="connsiteY8" fmla="*/ 2071653 h 3960000"/>
              <a:gd name="connsiteX9" fmla="*/ 2072459 w 3960440"/>
              <a:gd name="connsiteY9" fmla="*/ 1512703 h 3960000"/>
              <a:gd name="connsiteX10" fmla="*/ 1873721 w 3960440"/>
              <a:gd name="connsiteY10" fmla="*/ 1156628 h 3960000"/>
              <a:gd name="connsiteX11" fmla="*/ 1525929 w 3960440"/>
              <a:gd name="connsiteY11" fmla="*/ 1392629 h 3960000"/>
              <a:gd name="connsiteX12" fmla="*/ 1521788 w 3960440"/>
              <a:gd name="connsiteY12" fmla="*/ 1897758 h 3960000"/>
              <a:gd name="connsiteX13" fmla="*/ 1339611 w 3960440"/>
              <a:gd name="connsiteY13" fmla="*/ 3487664 h 3960000"/>
              <a:gd name="connsiteX14" fmla="*/ 1803335 w 3960440"/>
              <a:gd name="connsiteY14" fmla="*/ 2485692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38586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10984 w 3960440"/>
              <a:gd name="connsiteY8" fmla="*/ 2071653 h 3960000"/>
              <a:gd name="connsiteX9" fmla="*/ 2072459 w 3960440"/>
              <a:gd name="connsiteY9" fmla="*/ 1512703 h 3960000"/>
              <a:gd name="connsiteX10" fmla="*/ 1915898 w 3960440"/>
              <a:gd name="connsiteY10" fmla="*/ 1219889 h 3960000"/>
              <a:gd name="connsiteX11" fmla="*/ 1525929 w 3960440"/>
              <a:gd name="connsiteY11" fmla="*/ 1392629 h 3960000"/>
              <a:gd name="connsiteX12" fmla="*/ 1521788 w 3960440"/>
              <a:gd name="connsiteY12" fmla="*/ 1897758 h 3960000"/>
              <a:gd name="connsiteX13" fmla="*/ 1339611 w 3960440"/>
              <a:gd name="connsiteY13" fmla="*/ 3487664 h 3960000"/>
              <a:gd name="connsiteX14" fmla="*/ 1803335 w 3960440"/>
              <a:gd name="connsiteY14" fmla="*/ 2485692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38586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10984 w 3960440"/>
              <a:gd name="connsiteY8" fmla="*/ 2071653 h 3960000"/>
              <a:gd name="connsiteX9" fmla="*/ 2072459 w 3960440"/>
              <a:gd name="connsiteY9" fmla="*/ 1512703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21788 w 3960440"/>
              <a:gd name="connsiteY12" fmla="*/ 1897758 h 3960000"/>
              <a:gd name="connsiteX13" fmla="*/ 1339611 w 3960440"/>
              <a:gd name="connsiteY13" fmla="*/ 3487664 h 3960000"/>
              <a:gd name="connsiteX14" fmla="*/ 1803335 w 3960440"/>
              <a:gd name="connsiteY14" fmla="*/ 2485692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38586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10984 w 3960440"/>
              <a:gd name="connsiteY8" fmla="*/ 2071653 h 3960000"/>
              <a:gd name="connsiteX9" fmla="*/ 2072459 w 3960440"/>
              <a:gd name="connsiteY9" fmla="*/ 1512703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03335 w 3960440"/>
              <a:gd name="connsiteY14" fmla="*/ 2485692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38586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10984 w 3960440"/>
              <a:gd name="connsiteY8" fmla="*/ 2071653 h 3960000"/>
              <a:gd name="connsiteX9" fmla="*/ 2072459 w 3960440"/>
              <a:gd name="connsiteY9" fmla="*/ 1512703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66603 w 3960440"/>
              <a:gd name="connsiteY14" fmla="*/ 2506778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38586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95341 w 3960440"/>
              <a:gd name="connsiteY8" fmla="*/ 2082197 h 3960000"/>
              <a:gd name="connsiteX9" fmla="*/ 2072459 w 3960440"/>
              <a:gd name="connsiteY9" fmla="*/ 1512703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66603 w 3960440"/>
              <a:gd name="connsiteY14" fmla="*/ 2506778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38586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95341 w 3960440"/>
              <a:gd name="connsiteY8" fmla="*/ 2082197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66603 w 3960440"/>
              <a:gd name="connsiteY14" fmla="*/ 2506778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95341 w 3960440"/>
              <a:gd name="connsiteY8" fmla="*/ 2082197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66603 w 3960440"/>
              <a:gd name="connsiteY14" fmla="*/ 2506778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83502 w 3960440"/>
              <a:gd name="connsiteY6" fmla="*/ 1606823 h 3960000"/>
              <a:gd name="connsiteX7" fmla="*/ 2424394 w 3960440"/>
              <a:gd name="connsiteY7" fmla="*/ 2278672 h 3960000"/>
              <a:gd name="connsiteX8" fmla="*/ 1995341 w 3960440"/>
              <a:gd name="connsiteY8" fmla="*/ 2082197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66603 w 3960440"/>
              <a:gd name="connsiteY14" fmla="*/ 2506778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83502 w 3960440"/>
              <a:gd name="connsiteY6" fmla="*/ 1606823 h 3960000"/>
              <a:gd name="connsiteX7" fmla="*/ 2456028 w 3960440"/>
              <a:gd name="connsiteY7" fmla="*/ 2225955 h 3960000"/>
              <a:gd name="connsiteX8" fmla="*/ 1995341 w 3960440"/>
              <a:gd name="connsiteY8" fmla="*/ 2082197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66603 w 3960440"/>
              <a:gd name="connsiteY14" fmla="*/ 2506778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83502 w 3960440"/>
              <a:gd name="connsiteY6" fmla="*/ 1606823 h 3960000"/>
              <a:gd name="connsiteX7" fmla="*/ 2456028 w 3960440"/>
              <a:gd name="connsiteY7" fmla="*/ 2225955 h 3960000"/>
              <a:gd name="connsiteX8" fmla="*/ 2026974 w 3960440"/>
              <a:gd name="connsiteY8" fmla="*/ 2018938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66603 w 3960440"/>
              <a:gd name="connsiteY14" fmla="*/ 2506778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83502 w 3960440"/>
              <a:gd name="connsiteY6" fmla="*/ 1606823 h 3960000"/>
              <a:gd name="connsiteX7" fmla="*/ 2456028 w 3960440"/>
              <a:gd name="connsiteY7" fmla="*/ 2225955 h 3960000"/>
              <a:gd name="connsiteX8" fmla="*/ 2026974 w 3960440"/>
              <a:gd name="connsiteY8" fmla="*/ 2018938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87692 w 3960440"/>
              <a:gd name="connsiteY14" fmla="*/ 2422431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83502 w 3960440"/>
              <a:gd name="connsiteY6" fmla="*/ 1606823 h 3960000"/>
              <a:gd name="connsiteX7" fmla="*/ 2456028 w 3960440"/>
              <a:gd name="connsiteY7" fmla="*/ 2225955 h 3960000"/>
              <a:gd name="connsiteX8" fmla="*/ 2026974 w 3960440"/>
              <a:gd name="connsiteY8" fmla="*/ 2018938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87692 w 3960440"/>
              <a:gd name="connsiteY14" fmla="*/ 2422431 h 3960000"/>
              <a:gd name="connsiteX15" fmla="*/ 2336342 w 3960440"/>
              <a:gd name="connsiteY15" fmla="*/ 2720202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83502 w 3960440"/>
              <a:gd name="connsiteY6" fmla="*/ 1606823 h 3960000"/>
              <a:gd name="connsiteX7" fmla="*/ 2456028 w 3960440"/>
              <a:gd name="connsiteY7" fmla="*/ 2225955 h 3960000"/>
              <a:gd name="connsiteX8" fmla="*/ 2026974 w 3960440"/>
              <a:gd name="connsiteY8" fmla="*/ 2018938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87692 w 3960440"/>
              <a:gd name="connsiteY14" fmla="*/ 2422431 h 3960000"/>
              <a:gd name="connsiteX15" fmla="*/ 2336342 w 3960440"/>
              <a:gd name="connsiteY15" fmla="*/ 2720202 h 3960000"/>
              <a:gd name="connsiteX16" fmla="*/ 3176454 w 3960440"/>
              <a:gd name="connsiteY16" fmla="*/ 1627140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83502 w 3960440"/>
              <a:gd name="connsiteY6" fmla="*/ 1606823 h 3960000"/>
              <a:gd name="connsiteX7" fmla="*/ 2456028 w 3960440"/>
              <a:gd name="connsiteY7" fmla="*/ 2225955 h 3960000"/>
              <a:gd name="connsiteX8" fmla="*/ 2026974 w 3960440"/>
              <a:gd name="connsiteY8" fmla="*/ 2018938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87692 w 3960440"/>
              <a:gd name="connsiteY14" fmla="*/ 2422431 h 3960000"/>
              <a:gd name="connsiteX15" fmla="*/ 2336342 w 3960440"/>
              <a:gd name="connsiteY15" fmla="*/ 2720202 h 3960000"/>
              <a:gd name="connsiteX16" fmla="*/ 3176454 w 3960440"/>
              <a:gd name="connsiteY16" fmla="*/ 1627140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83502 w 3960440"/>
              <a:gd name="connsiteY6" fmla="*/ 1606823 h 3960000"/>
              <a:gd name="connsiteX7" fmla="*/ 2456028 w 3960440"/>
              <a:gd name="connsiteY7" fmla="*/ 2225955 h 3960000"/>
              <a:gd name="connsiteX8" fmla="*/ 2026974 w 3960440"/>
              <a:gd name="connsiteY8" fmla="*/ 2018938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87692 w 3960440"/>
              <a:gd name="connsiteY14" fmla="*/ 2422431 h 3960000"/>
              <a:gd name="connsiteX15" fmla="*/ 2336342 w 3960440"/>
              <a:gd name="connsiteY15" fmla="*/ 2720202 h 3960000"/>
              <a:gd name="connsiteX16" fmla="*/ 3176454 w 3960440"/>
              <a:gd name="connsiteY16" fmla="*/ 1627140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83502 w 3960440"/>
              <a:gd name="connsiteY6" fmla="*/ 1606823 h 3960000"/>
              <a:gd name="connsiteX7" fmla="*/ 2456028 w 3960440"/>
              <a:gd name="connsiteY7" fmla="*/ 2225955 h 3960000"/>
              <a:gd name="connsiteX8" fmla="*/ 2026974 w 3960440"/>
              <a:gd name="connsiteY8" fmla="*/ 2018938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87692 w 3960440"/>
              <a:gd name="connsiteY14" fmla="*/ 2422431 h 3960000"/>
              <a:gd name="connsiteX15" fmla="*/ 2336342 w 3960440"/>
              <a:gd name="connsiteY15" fmla="*/ 2720202 h 3960000"/>
              <a:gd name="connsiteX16" fmla="*/ 3176454 w 3960440"/>
              <a:gd name="connsiteY16" fmla="*/ 1627140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83502 w 3960440"/>
              <a:gd name="connsiteY6" fmla="*/ 1606823 h 3960000"/>
              <a:gd name="connsiteX7" fmla="*/ 2456028 w 3960440"/>
              <a:gd name="connsiteY7" fmla="*/ 2225955 h 3960000"/>
              <a:gd name="connsiteX8" fmla="*/ 2026974 w 3960440"/>
              <a:gd name="connsiteY8" fmla="*/ 2018938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87692 w 3960440"/>
              <a:gd name="connsiteY14" fmla="*/ 2422431 h 3960000"/>
              <a:gd name="connsiteX15" fmla="*/ 2336342 w 3960440"/>
              <a:gd name="connsiteY15" fmla="*/ 2720202 h 3960000"/>
              <a:gd name="connsiteX16" fmla="*/ 3176454 w 3960440"/>
              <a:gd name="connsiteY16" fmla="*/ 1627140 h 3960000"/>
              <a:gd name="connsiteX17" fmla="*/ 1979373 w 3960440"/>
              <a:gd name="connsiteY17" fmla="*/ 472350 h 3960000"/>
              <a:gd name="connsiteX18" fmla="*/ 436907 w 3960440"/>
              <a:gd name="connsiteY18" fmla="*/ 0 h 3960000"/>
              <a:gd name="connsiteX19" fmla="*/ 3523533 w 3960440"/>
              <a:gd name="connsiteY19" fmla="*/ 0 h 3960000"/>
              <a:gd name="connsiteX20" fmla="*/ 3960440 w 3960440"/>
              <a:gd name="connsiteY20" fmla="*/ 436907 h 3960000"/>
              <a:gd name="connsiteX21" fmla="*/ 3960440 w 3960440"/>
              <a:gd name="connsiteY21" fmla="*/ 3523093 h 3960000"/>
              <a:gd name="connsiteX22" fmla="*/ 3523533 w 3960440"/>
              <a:gd name="connsiteY22" fmla="*/ 3960000 h 3960000"/>
              <a:gd name="connsiteX23" fmla="*/ 436907 w 3960440"/>
              <a:gd name="connsiteY23" fmla="*/ 3960000 h 3960000"/>
              <a:gd name="connsiteX24" fmla="*/ 0 w 3960440"/>
              <a:gd name="connsiteY24" fmla="*/ 3523093 h 3960000"/>
              <a:gd name="connsiteX25" fmla="*/ 0 w 3960440"/>
              <a:gd name="connsiteY25" fmla="*/ 436907 h 3960000"/>
              <a:gd name="connsiteX26" fmla="*/ 436907 w 3960440"/>
              <a:gd name="connsiteY26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83502 w 3960440"/>
              <a:gd name="connsiteY6" fmla="*/ 1606823 h 3960000"/>
              <a:gd name="connsiteX7" fmla="*/ 2456028 w 3960440"/>
              <a:gd name="connsiteY7" fmla="*/ 2225955 h 3960000"/>
              <a:gd name="connsiteX8" fmla="*/ 2026974 w 3960440"/>
              <a:gd name="connsiteY8" fmla="*/ 2018938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87692 w 3960440"/>
              <a:gd name="connsiteY14" fmla="*/ 2422431 h 3960000"/>
              <a:gd name="connsiteX15" fmla="*/ 2336342 w 3960440"/>
              <a:gd name="connsiteY15" fmla="*/ 2720202 h 3960000"/>
              <a:gd name="connsiteX16" fmla="*/ 3176454 w 3960440"/>
              <a:gd name="connsiteY16" fmla="*/ 1627140 h 3960000"/>
              <a:gd name="connsiteX17" fmla="*/ 1979373 w 3960440"/>
              <a:gd name="connsiteY17" fmla="*/ 472350 h 3960000"/>
              <a:gd name="connsiteX18" fmla="*/ 436907 w 3960440"/>
              <a:gd name="connsiteY18" fmla="*/ 0 h 3960000"/>
              <a:gd name="connsiteX19" fmla="*/ 3523533 w 3960440"/>
              <a:gd name="connsiteY19" fmla="*/ 0 h 3960000"/>
              <a:gd name="connsiteX20" fmla="*/ 3960440 w 3960440"/>
              <a:gd name="connsiteY20" fmla="*/ 436907 h 3960000"/>
              <a:gd name="connsiteX21" fmla="*/ 3960440 w 3960440"/>
              <a:gd name="connsiteY21" fmla="*/ 3523093 h 3960000"/>
              <a:gd name="connsiteX22" fmla="*/ 3523533 w 3960440"/>
              <a:gd name="connsiteY22" fmla="*/ 3960000 h 3960000"/>
              <a:gd name="connsiteX23" fmla="*/ 436907 w 3960440"/>
              <a:gd name="connsiteY23" fmla="*/ 3960000 h 3960000"/>
              <a:gd name="connsiteX24" fmla="*/ 0 w 3960440"/>
              <a:gd name="connsiteY24" fmla="*/ 3523093 h 3960000"/>
              <a:gd name="connsiteX25" fmla="*/ 0 w 3960440"/>
              <a:gd name="connsiteY25" fmla="*/ 436907 h 3960000"/>
              <a:gd name="connsiteX26" fmla="*/ 436907 w 3960440"/>
              <a:gd name="connsiteY26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83502 w 3960440"/>
              <a:gd name="connsiteY6" fmla="*/ 1606823 h 3960000"/>
              <a:gd name="connsiteX7" fmla="*/ 2456028 w 3960440"/>
              <a:gd name="connsiteY7" fmla="*/ 2225955 h 3960000"/>
              <a:gd name="connsiteX8" fmla="*/ 2026974 w 3960440"/>
              <a:gd name="connsiteY8" fmla="*/ 2018938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87692 w 3960440"/>
              <a:gd name="connsiteY14" fmla="*/ 2422431 h 3960000"/>
              <a:gd name="connsiteX15" fmla="*/ 2336342 w 3960440"/>
              <a:gd name="connsiteY15" fmla="*/ 2720202 h 3960000"/>
              <a:gd name="connsiteX16" fmla="*/ 3176454 w 3960440"/>
              <a:gd name="connsiteY16" fmla="*/ 1627140 h 3960000"/>
              <a:gd name="connsiteX17" fmla="*/ 1979373 w 3960440"/>
              <a:gd name="connsiteY17" fmla="*/ 472350 h 3960000"/>
              <a:gd name="connsiteX18" fmla="*/ 436907 w 3960440"/>
              <a:gd name="connsiteY18" fmla="*/ 0 h 3960000"/>
              <a:gd name="connsiteX19" fmla="*/ 3523533 w 3960440"/>
              <a:gd name="connsiteY19" fmla="*/ 0 h 3960000"/>
              <a:gd name="connsiteX20" fmla="*/ 3960440 w 3960440"/>
              <a:gd name="connsiteY20" fmla="*/ 436907 h 3960000"/>
              <a:gd name="connsiteX21" fmla="*/ 3960440 w 3960440"/>
              <a:gd name="connsiteY21" fmla="*/ 3523093 h 3960000"/>
              <a:gd name="connsiteX22" fmla="*/ 3523533 w 3960440"/>
              <a:gd name="connsiteY22" fmla="*/ 3960000 h 3960000"/>
              <a:gd name="connsiteX23" fmla="*/ 436907 w 3960440"/>
              <a:gd name="connsiteY23" fmla="*/ 3960000 h 3960000"/>
              <a:gd name="connsiteX24" fmla="*/ 0 w 3960440"/>
              <a:gd name="connsiteY24" fmla="*/ 3523093 h 3960000"/>
              <a:gd name="connsiteX25" fmla="*/ 0 w 3960440"/>
              <a:gd name="connsiteY25" fmla="*/ 436907 h 3960000"/>
              <a:gd name="connsiteX26" fmla="*/ 436907 w 3960440"/>
              <a:gd name="connsiteY26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328015 w 3960440"/>
              <a:gd name="connsiteY3" fmla="*/ 1812920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83502 w 3960440"/>
              <a:gd name="connsiteY6" fmla="*/ 1606823 h 3960000"/>
              <a:gd name="connsiteX7" fmla="*/ 2456028 w 3960440"/>
              <a:gd name="connsiteY7" fmla="*/ 2225955 h 3960000"/>
              <a:gd name="connsiteX8" fmla="*/ 2026974 w 3960440"/>
              <a:gd name="connsiteY8" fmla="*/ 2018938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87692 w 3960440"/>
              <a:gd name="connsiteY14" fmla="*/ 2422431 h 3960000"/>
              <a:gd name="connsiteX15" fmla="*/ 2336342 w 3960440"/>
              <a:gd name="connsiteY15" fmla="*/ 2720202 h 3960000"/>
              <a:gd name="connsiteX16" fmla="*/ 3176454 w 3960440"/>
              <a:gd name="connsiteY16" fmla="*/ 1627140 h 3960000"/>
              <a:gd name="connsiteX17" fmla="*/ 1979373 w 3960440"/>
              <a:gd name="connsiteY17" fmla="*/ 472350 h 3960000"/>
              <a:gd name="connsiteX18" fmla="*/ 436907 w 3960440"/>
              <a:gd name="connsiteY18" fmla="*/ 0 h 3960000"/>
              <a:gd name="connsiteX19" fmla="*/ 3523533 w 3960440"/>
              <a:gd name="connsiteY19" fmla="*/ 0 h 3960000"/>
              <a:gd name="connsiteX20" fmla="*/ 3960440 w 3960440"/>
              <a:gd name="connsiteY20" fmla="*/ 436907 h 3960000"/>
              <a:gd name="connsiteX21" fmla="*/ 3960440 w 3960440"/>
              <a:gd name="connsiteY21" fmla="*/ 3523093 h 3960000"/>
              <a:gd name="connsiteX22" fmla="*/ 3523533 w 3960440"/>
              <a:gd name="connsiteY22" fmla="*/ 3960000 h 3960000"/>
              <a:gd name="connsiteX23" fmla="*/ 436907 w 3960440"/>
              <a:gd name="connsiteY23" fmla="*/ 3960000 h 3960000"/>
              <a:gd name="connsiteX24" fmla="*/ 0 w 3960440"/>
              <a:gd name="connsiteY24" fmla="*/ 3523093 h 3960000"/>
              <a:gd name="connsiteX25" fmla="*/ 0 w 3960440"/>
              <a:gd name="connsiteY25" fmla="*/ 436907 h 3960000"/>
              <a:gd name="connsiteX26" fmla="*/ 436907 w 3960440"/>
              <a:gd name="connsiteY26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328015 w 3960440"/>
              <a:gd name="connsiteY3" fmla="*/ 1812920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83502 w 3960440"/>
              <a:gd name="connsiteY6" fmla="*/ 1606823 h 3960000"/>
              <a:gd name="connsiteX7" fmla="*/ 2456028 w 3960440"/>
              <a:gd name="connsiteY7" fmla="*/ 2225955 h 3960000"/>
              <a:gd name="connsiteX8" fmla="*/ 2026974 w 3960440"/>
              <a:gd name="connsiteY8" fmla="*/ 2018938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87692 w 3960440"/>
              <a:gd name="connsiteY14" fmla="*/ 2422431 h 3960000"/>
              <a:gd name="connsiteX15" fmla="*/ 2336342 w 3960440"/>
              <a:gd name="connsiteY15" fmla="*/ 2720202 h 3960000"/>
              <a:gd name="connsiteX16" fmla="*/ 3176454 w 3960440"/>
              <a:gd name="connsiteY16" fmla="*/ 1627140 h 3960000"/>
              <a:gd name="connsiteX17" fmla="*/ 1979373 w 3960440"/>
              <a:gd name="connsiteY17" fmla="*/ 472350 h 3960000"/>
              <a:gd name="connsiteX18" fmla="*/ 436907 w 3960440"/>
              <a:gd name="connsiteY18" fmla="*/ 0 h 3960000"/>
              <a:gd name="connsiteX19" fmla="*/ 3523533 w 3960440"/>
              <a:gd name="connsiteY19" fmla="*/ 0 h 3960000"/>
              <a:gd name="connsiteX20" fmla="*/ 3960440 w 3960440"/>
              <a:gd name="connsiteY20" fmla="*/ 436907 h 3960000"/>
              <a:gd name="connsiteX21" fmla="*/ 3960440 w 3960440"/>
              <a:gd name="connsiteY21" fmla="*/ 3523093 h 3960000"/>
              <a:gd name="connsiteX22" fmla="*/ 3523533 w 3960440"/>
              <a:gd name="connsiteY22" fmla="*/ 3960000 h 3960000"/>
              <a:gd name="connsiteX23" fmla="*/ 436907 w 3960440"/>
              <a:gd name="connsiteY23" fmla="*/ 3960000 h 3960000"/>
              <a:gd name="connsiteX24" fmla="*/ 0 w 3960440"/>
              <a:gd name="connsiteY24" fmla="*/ 3523093 h 3960000"/>
              <a:gd name="connsiteX25" fmla="*/ 0 w 3960440"/>
              <a:gd name="connsiteY25" fmla="*/ 436907 h 3960000"/>
              <a:gd name="connsiteX26" fmla="*/ 436907 w 3960440"/>
              <a:gd name="connsiteY26" fmla="*/ 0 h 396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3960440" h="3960000">
                <a:moveTo>
                  <a:pt x="1979373" y="472350"/>
                </a:moveTo>
                <a:cubicBezTo>
                  <a:pt x="1228307" y="485871"/>
                  <a:pt x="850011" y="1078219"/>
                  <a:pt x="813783" y="1434034"/>
                </a:cubicBezTo>
                <a:cubicBezTo>
                  <a:pt x="787561" y="1781828"/>
                  <a:pt x="889690" y="2005359"/>
                  <a:pt x="1119009" y="2222584"/>
                </a:cubicBezTo>
                <a:cubicBezTo>
                  <a:pt x="1178964" y="2123026"/>
                  <a:pt x="1260199" y="1908547"/>
                  <a:pt x="1328015" y="1812920"/>
                </a:cubicBezTo>
                <a:cubicBezTo>
                  <a:pt x="1222115" y="1647651"/>
                  <a:pt x="1255483" y="1756375"/>
                  <a:pt x="1234998" y="1431771"/>
                </a:cubicBezTo>
                <a:cubicBezTo>
                  <a:pt x="1331609" y="922504"/>
                  <a:pt x="1719145" y="812633"/>
                  <a:pt x="2217373" y="891303"/>
                </a:cubicBezTo>
                <a:cubicBezTo>
                  <a:pt x="2693518" y="1016895"/>
                  <a:pt x="2787642" y="1344599"/>
                  <a:pt x="2783502" y="1606823"/>
                </a:cubicBezTo>
                <a:cubicBezTo>
                  <a:pt x="2771081" y="1743454"/>
                  <a:pt x="2679609" y="2064482"/>
                  <a:pt x="2456028" y="2225955"/>
                </a:cubicBezTo>
                <a:cubicBezTo>
                  <a:pt x="2192422" y="2399851"/>
                  <a:pt x="2004893" y="2209395"/>
                  <a:pt x="2026974" y="2018938"/>
                </a:cubicBezTo>
                <a:cubicBezTo>
                  <a:pt x="2072519" y="1810540"/>
                  <a:pt x="2086043" y="1754994"/>
                  <a:pt x="2135727" y="1554876"/>
                </a:cubicBezTo>
                <a:cubicBezTo>
                  <a:pt x="2195073" y="1382360"/>
                  <a:pt x="2084273" y="1259912"/>
                  <a:pt x="1915898" y="1219889"/>
                </a:cubicBezTo>
                <a:cubicBezTo>
                  <a:pt x="1750283" y="1186766"/>
                  <a:pt x="1626460" y="1331294"/>
                  <a:pt x="1589196" y="1434803"/>
                </a:cubicBezTo>
                <a:cubicBezTo>
                  <a:pt x="1499489" y="1732912"/>
                  <a:pt x="1614533" y="1824000"/>
                  <a:pt x="1574511" y="1939931"/>
                </a:cubicBezTo>
                <a:cubicBezTo>
                  <a:pt x="1332991" y="2671400"/>
                  <a:pt x="1220920" y="3468343"/>
                  <a:pt x="1339611" y="3487664"/>
                </a:cubicBezTo>
                <a:cubicBezTo>
                  <a:pt x="1434840" y="3497327"/>
                  <a:pt x="1730357" y="3129057"/>
                  <a:pt x="1887692" y="2422431"/>
                </a:cubicBezTo>
                <a:cubicBezTo>
                  <a:pt x="1985681" y="2531460"/>
                  <a:pt x="2093439" y="2747804"/>
                  <a:pt x="2336342" y="2720202"/>
                </a:cubicBezTo>
                <a:cubicBezTo>
                  <a:pt x="2693796" y="2666377"/>
                  <a:pt x="3092265" y="2401394"/>
                  <a:pt x="3176454" y="1627140"/>
                </a:cubicBezTo>
                <a:cubicBezTo>
                  <a:pt x="3254038" y="999456"/>
                  <a:pt x="2816023" y="430731"/>
                  <a:pt x="1979373" y="472350"/>
                </a:cubicBezTo>
                <a:close/>
                <a:moveTo>
                  <a:pt x="436907" y="0"/>
                </a:moveTo>
                <a:lnTo>
                  <a:pt x="3523533" y="0"/>
                </a:lnTo>
                <a:cubicBezTo>
                  <a:pt x="3764830" y="0"/>
                  <a:pt x="3960440" y="195610"/>
                  <a:pt x="3960440" y="436907"/>
                </a:cubicBezTo>
                <a:lnTo>
                  <a:pt x="3960440" y="3523093"/>
                </a:lnTo>
                <a:cubicBezTo>
                  <a:pt x="3960440" y="3764390"/>
                  <a:pt x="3764830" y="3960000"/>
                  <a:pt x="3523533" y="3960000"/>
                </a:cubicBezTo>
                <a:lnTo>
                  <a:pt x="436907" y="3960000"/>
                </a:lnTo>
                <a:cubicBezTo>
                  <a:pt x="195610" y="3960000"/>
                  <a:pt x="0" y="3764390"/>
                  <a:pt x="0" y="3523093"/>
                </a:cubicBezTo>
                <a:lnTo>
                  <a:pt x="0" y="436907"/>
                </a:lnTo>
                <a:cubicBezTo>
                  <a:pt x="0" y="195610"/>
                  <a:pt x="195610" y="0"/>
                  <a:pt x="436907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  <p:sp>
        <p:nvSpPr>
          <p:cNvPr id="307" name="Rounded Rectangle 8">
            <a:extLst>
              <a:ext uri="{FF2B5EF4-FFF2-40B4-BE49-F238E27FC236}">
                <a16:creationId xmlns:a16="http://schemas.microsoft.com/office/drawing/2014/main" id="{7B75710D-CD2A-D0F3-C6F8-05A911A1C739}"/>
              </a:ext>
            </a:extLst>
          </p:cNvPr>
          <p:cNvSpPr/>
          <p:nvPr/>
        </p:nvSpPr>
        <p:spPr>
          <a:xfrm>
            <a:off x="4436267" y="5634756"/>
            <a:ext cx="519323" cy="519265"/>
          </a:xfrm>
          <a:custGeom>
            <a:avLst/>
            <a:gdLst>
              <a:gd name="connsiteX0" fmla="*/ 554477 w 3888432"/>
              <a:gd name="connsiteY0" fmla="*/ 1512168 h 3960440"/>
              <a:gd name="connsiteX1" fmla="*/ 554477 w 3888432"/>
              <a:gd name="connsiteY1" fmla="*/ 3312368 h 3960440"/>
              <a:gd name="connsiteX2" fmla="*/ 1201638 w 3888432"/>
              <a:gd name="connsiteY2" fmla="*/ 3312368 h 3960440"/>
              <a:gd name="connsiteX3" fmla="*/ 1201638 w 3888432"/>
              <a:gd name="connsiteY3" fmla="*/ 1512168 h 3960440"/>
              <a:gd name="connsiteX4" fmla="*/ 554477 w 3888432"/>
              <a:gd name="connsiteY4" fmla="*/ 1512168 h 3960440"/>
              <a:gd name="connsiteX5" fmla="*/ 2688485 w 3888432"/>
              <a:gd name="connsiteY5" fmla="*/ 1475633 h 3960440"/>
              <a:gd name="connsiteX6" fmla="*/ 2136833 w 3888432"/>
              <a:gd name="connsiteY6" fmla="*/ 1785510 h 3960440"/>
              <a:gd name="connsiteX7" fmla="*/ 2136833 w 3888432"/>
              <a:gd name="connsiteY7" fmla="*/ 1510185 h 3960440"/>
              <a:gd name="connsiteX8" fmla="*/ 1489672 w 3888432"/>
              <a:gd name="connsiteY8" fmla="*/ 1510185 h 3960440"/>
              <a:gd name="connsiteX9" fmla="*/ 1489672 w 3888432"/>
              <a:gd name="connsiteY9" fmla="*/ 3310385 h 3960440"/>
              <a:gd name="connsiteX10" fmla="*/ 2136833 w 3888432"/>
              <a:gd name="connsiteY10" fmla="*/ 3310385 h 3960440"/>
              <a:gd name="connsiteX11" fmla="*/ 2136833 w 3888432"/>
              <a:gd name="connsiteY11" fmla="*/ 2084121 h 3960440"/>
              <a:gd name="connsiteX12" fmla="*/ 2673919 w 3888432"/>
              <a:gd name="connsiteY12" fmla="*/ 2138897 h 3960440"/>
              <a:gd name="connsiteX13" fmla="*/ 2679688 w 3888432"/>
              <a:gd name="connsiteY13" fmla="*/ 3312366 h 3960440"/>
              <a:gd name="connsiteX14" fmla="*/ 3326849 w 3888432"/>
              <a:gd name="connsiteY14" fmla="*/ 3312366 h 3960440"/>
              <a:gd name="connsiteX15" fmla="*/ 3333768 w 3888432"/>
              <a:gd name="connsiteY15" fmla="*/ 2128613 h 3960440"/>
              <a:gd name="connsiteX16" fmla="*/ 2840340 w 3888432"/>
              <a:gd name="connsiteY16" fmla="*/ 1479943 h 3960440"/>
              <a:gd name="connsiteX17" fmla="*/ 2688485 w 3888432"/>
              <a:gd name="connsiteY17" fmla="*/ 1475633 h 3960440"/>
              <a:gd name="connsiteX18" fmla="*/ 878058 w 3888432"/>
              <a:gd name="connsiteY18" fmla="*/ 648072 h 3960440"/>
              <a:gd name="connsiteX19" fmla="*/ 554477 w 3888432"/>
              <a:gd name="connsiteY19" fmla="*/ 971653 h 3960440"/>
              <a:gd name="connsiteX20" fmla="*/ 878058 w 3888432"/>
              <a:gd name="connsiteY20" fmla="*/ 1295234 h 3960440"/>
              <a:gd name="connsiteX21" fmla="*/ 1201639 w 3888432"/>
              <a:gd name="connsiteY21" fmla="*/ 971653 h 3960440"/>
              <a:gd name="connsiteX22" fmla="*/ 878058 w 3888432"/>
              <a:gd name="connsiteY22" fmla="*/ 648072 h 3960440"/>
              <a:gd name="connsiteX23" fmla="*/ 333511 w 3888432"/>
              <a:gd name="connsiteY23" fmla="*/ 0 h 3960440"/>
              <a:gd name="connsiteX24" fmla="*/ 3554921 w 3888432"/>
              <a:gd name="connsiteY24" fmla="*/ 0 h 3960440"/>
              <a:gd name="connsiteX25" fmla="*/ 3888432 w 3888432"/>
              <a:gd name="connsiteY25" fmla="*/ 333511 h 3960440"/>
              <a:gd name="connsiteX26" fmla="*/ 3888432 w 3888432"/>
              <a:gd name="connsiteY26" fmla="*/ 3626929 h 3960440"/>
              <a:gd name="connsiteX27" fmla="*/ 3554921 w 3888432"/>
              <a:gd name="connsiteY27" fmla="*/ 3960440 h 3960440"/>
              <a:gd name="connsiteX28" fmla="*/ 333511 w 3888432"/>
              <a:gd name="connsiteY28" fmla="*/ 3960440 h 3960440"/>
              <a:gd name="connsiteX29" fmla="*/ 0 w 3888432"/>
              <a:gd name="connsiteY29" fmla="*/ 3626929 h 3960440"/>
              <a:gd name="connsiteX30" fmla="*/ 0 w 3888432"/>
              <a:gd name="connsiteY30" fmla="*/ 333511 h 3960440"/>
              <a:gd name="connsiteX31" fmla="*/ 333511 w 3888432"/>
              <a:gd name="connsiteY31" fmla="*/ 0 h 3960440"/>
              <a:gd name="connsiteX0" fmla="*/ 554477 w 3888432"/>
              <a:gd name="connsiteY0" fmla="*/ 1512168 h 3960440"/>
              <a:gd name="connsiteX1" fmla="*/ 554477 w 3888432"/>
              <a:gd name="connsiteY1" fmla="*/ 3312368 h 3960440"/>
              <a:gd name="connsiteX2" fmla="*/ 1201638 w 3888432"/>
              <a:gd name="connsiteY2" fmla="*/ 3312368 h 3960440"/>
              <a:gd name="connsiteX3" fmla="*/ 1201638 w 3888432"/>
              <a:gd name="connsiteY3" fmla="*/ 1512168 h 3960440"/>
              <a:gd name="connsiteX4" fmla="*/ 554477 w 3888432"/>
              <a:gd name="connsiteY4" fmla="*/ 1512168 h 3960440"/>
              <a:gd name="connsiteX5" fmla="*/ 2840340 w 3888432"/>
              <a:gd name="connsiteY5" fmla="*/ 1479943 h 3960440"/>
              <a:gd name="connsiteX6" fmla="*/ 2136833 w 3888432"/>
              <a:gd name="connsiteY6" fmla="*/ 1785510 h 3960440"/>
              <a:gd name="connsiteX7" fmla="*/ 2136833 w 3888432"/>
              <a:gd name="connsiteY7" fmla="*/ 1510185 h 3960440"/>
              <a:gd name="connsiteX8" fmla="*/ 1489672 w 3888432"/>
              <a:gd name="connsiteY8" fmla="*/ 1510185 h 3960440"/>
              <a:gd name="connsiteX9" fmla="*/ 1489672 w 3888432"/>
              <a:gd name="connsiteY9" fmla="*/ 3310385 h 3960440"/>
              <a:gd name="connsiteX10" fmla="*/ 2136833 w 3888432"/>
              <a:gd name="connsiteY10" fmla="*/ 3310385 h 3960440"/>
              <a:gd name="connsiteX11" fmla="*/ 2136833 w 3888432"/>
              <a:gd name="connsiteY11" fmla="*/ 2084121 h 3960440"/>
              <a:gd name="connsiteX12" fmla="*/ 2673919 w 3888432"/>
              <a:gd name="connsiteY12" fmla="*/ 2138897 h 3960440"/>
              <a:gd name="connsiteX13" fmla="*/ 2679688 w 3888432"/>
              <a:gd name="connsiteY13" fmla="*/ 3312366 h 3960440"/>
              <a:gd name="connsiteX14" fmla="*/ 3326849 w 3888432"/>
              <a:gd name="connsiteY14" fmla="*/ 3312366 h 3960440"/>
              <a:gd name="connsiteX15" fmla="*/ 3333768 w 3888432"/>
              <a:gd name="connsiteY15" fmla="*/ 2128613 h 3960440"/>
              <a:gd name="connsiteX16" fmla="*/ 2840340 w 3888432"/>
              <a:gd name="connsiteY16" fmla="*/ 1479943 h 3960440"/>
              <a:gd name="connsiteX17" fmla="*/ 878058 w 3888432"/>
              <a:gd name="connsiteY17" fmla="*/ 648072 h 3960440"/>
              <a:gd name="connsiteX18" fmla="*/ 554477 w 3888432"/>
              <a:gd name="connsiteY18" fmla="*/ 971653 h 3960440"/>
              <a:gd name="connsiteX19" fmla="*/ 878058 w 3888432"/>
              <a:gd name="connsiteY19" fmla="*/ 1295234 h 3960440"/>
              <a:gd name="connsiteX20" fmla="*/ 1201639 w 3888432"/>
              <a:gd name="connsiteY20" fmla="*/ 971653 h 3960440"/>
              <a:gd name="connsiteX21" fmla="*/ 878058 w 3888432"/>
              <a:gd name="connsiteY21" fmla="*/ 648072 h 3960440"/>
              <a:gd name="connsiteX22" fmla="*/ 333511 w 3888432"/>
              <a:gd name="connsiteY22" fmla="*/ 0 h 3960440"/>
              <a:gd name="connsiteX23" fmla="*/ 3554921 w 3888432"/>
              <a:gd name="connsiteY23" fmla="*/ 0 h 3960440"/>
              <a:gd name="connsiteX24" fmla="*/ 3888432 w 3888432"/>
              <a:gd name="connsiteY24" fmla="*/ 333511 h 3960440"/>
              <a:gd name="connsiteX25" fmla="*/ 3888432 w 3888432"/>
              <a:gd name="connsiteY25" fmla="*/ 3626929 h 3960440"/>
              <a:gd name="connsiteX26" fmla="*/ 3554921 w 3888432"/>
              <a:gd name="connsiteY26" fmla="*/ 3960440 h 3960440"/>
              <a:gd name="connsiteX27" fmla="*/ 333511 w 3888432"/>
              <a:gd name="connsiteY27" fmla="*/ 3960440 h 3960440"/>
              <a:gd name="connsiteX28" fmla="*/ 0 w 3888432"/>
              <a:gd name="connsiteY28" fmla="*/ 3626929 h 3960440"/>
              <a:gd name="connsiteX29" fmla="*/ 0 w 3888432"/>
              <a:gd name="connsiteY29" fmla="*/ 333511 h 3960440"/>
              <a:gd name="connsiteX30" fmla="*/ 333511 w 3888432"/>
              <a:gd name="connsiteY30" fmla="*/ 0 h 3960440"/>
              <a:gd name="connsiteX0" fmla="*/ 554477 w 3888432"/>
              <a:gd name="connsiteY0" fmla="*/ 1512168 h 3960440"/>
              <a:gd name="connsiteX1" fmla="*/ 554477 w 3888432"/>
              <a:gd name="connsiteY1" fmla="*/ 3312368 h 3960440"/>
              <a:gd name="connsiteX2" fmla="*/ 1201638 w 3888432"/>
              <a:gd name="connsiteY2" fmla="*/ 3312368 h 3960440"/>
              <a:gd name="connsiteX3" fmla="*/ 1201638 w 3888432"/>
              <a:gd name="connsiteY3" fmla="*/ 1512168 h 3960440"/>
              <a:gd name="connsiteX4" fmla="*/ 554477 w 3888432"/>
              <a:gd name="connsiteY4" fmla="*/ 1512168 h 3960440"/>
              <a:gd name="connsiteX5" fmla="*/ 2840340 w 3888432"/>
              <a:gd name="connsiteY5" fmla="*/ 1479943 h 3960440"/>
              <a:gd name="connsiteX6" fmla="*/ 2136833 w 3888432"/>
              <a:gd name="connsiteY6" fmla="*/ 1785510 h 3960440"/>
              <a:gd name="connsiteX7" fmla="*/ 2136833 w 3888432"/>
              <a:gd name="connsiteY7" fmla="*/ 1510185 h 3960440"/>
              <a:gd name="connsiteX8" fmla="*/ 1489672 w 3888432"/>
              <a:gd name="connsiteY8" fmla="*/ 1510185 h 3960440"/>
              <a:gd name="connsiteX9" fmla="*/ 1489672 w 3888432"/>
              <a:gd name="connsiteY9" fmla="*/ 3310385 h 3960440"/>
              <a:gd name="connsiteX10" fmla="*/ 2136833 w 3888432"/>
              <a:gd name="connsiteY10" fmla="*/ 3310385 h 3960440"/>
              <a:gd name="connsiteX11" fmla="*/ 2136833 w 3888432"/>
              <a:gd name="connsiteY11" fmla="*/ 2084121 h 3960440"/>
              <a:gd name="connsiteX12" fmla="*/ 2673919 w 3888432"/>
              <a:gd name="connsiteY12" fmla="*/ 2138897 h 3960440"/>
              <a:gd name="connsiteX13" fmla="*/ 2679688 w 3888432"/>
              <a:gd name="connsiteY13" fmla="*/ 3312366 h 3960440"/>
              <a:gd name="connsiteX14" fmla="*/ 3326849 w 3888432"/>
              <a:gd name="connsiteY14" fmla="*/ 3312366 h 3960440"/>
              <a:gd name="connsiteX15" fmla="*/ 3333768 w 3888432"/>
              <a:gd name="connsiteY15" fmla="*/ 2128613 h 3960440"/>
              <a:gd name="connsiteX16" fmla="*/ 2840340 w 3888432"/>
              <a:gd name="connsiteY16" fmla="*/ 1479943 h 3960440"/>
              <a:gd name="connsiteX17" fmla="*/ 878058 w 3888432"/>
              <a:gd name="connsiteY17" fmla="*/ 648072 h 3960440"/>
              <a:gd name="connsiteX18" fmla="*/ 554477 w 3888432"/>
              <a:gd name="connsiteY18" fmla="*/ 971653 h 3960440"/>
              <a:gd name="connsiteX19" fmla="*/ 878058 w 3888432"/>
              <a:gd name="connsiteY19" fmla="*/ 1295234 h 3960440"/>
              <a:gd name="connsiteX20" fmla="*/ 1201639 w 3888432"/>
              <a:gd name="connsiteY20" fmla="*/ 971653 h 3960440"/>
              <a:gd name="connsiteX21" fmla="*/ 878058 w 3888432"/>
              <a:gd name="connsiteY21" fmla="*/ 648072 h 3960440"/>
              <a:gd name="connsiteX22" fmla="*/ 333511 w 3888432"/>
              <a:gd name="connsiteY22" fmla="*/ 0 h 3960440"/>
              <a:gd name="connsiteX23" fmla="*/ 3554921 w 3888432"/>
              <a:gd name="connsiteY23" fmla="*/ 0 h 3960440"/>
              <a:gd name="connsiteX24" fmla="*/ 3888432 w 3888432"/>
              <a:gd name="connsiteY24" fmla="*/ 333511 h 3960440"/>
              <a:gd name="connsiteX25" fmla="*/ 3888432 w 3888432"/>
              <a:gd name="connsiteY25" fmla="*/ 3626929 h 3960440"/>
              <a:gd name="connsiteX26" fmla="*/ 3554921 w 3888432"/>
              <a:gd name="connsiteY26" fmla="*/ 3960440 h 3960440"/>
              <a:gd name="connsiteX27" fmla="*/ 333511 w 3888432"/>
              <a:gd name="connsiteY27" fmla="*/ 3960440 h 3960440"/>
              <a:gd name="connsiteX28" fmla="*/ 0 w 3888432"/>
              <a:gd name="connsiteY28" fmla="*/ 3626929 h 3960440"/>
              <a:gd name="connsiteX29" fmla="*/ 0 w 3888432"/>
              <a:gd name="connsiteY29" fmla="*/ 333511 h 3960440"/>
              <a:gd name="connsiteX30" fmla="*/ 333511 w 3888432"/>
              <a:gd name="connsiteY30" fmla="*/ 0 h 3960440"/>
              <a:gd name="connsiteX0" fmla="*/ 554477 w 3888432"/>
              <a:gd name="connsiteY0" fmla="*/ 1512168 h 3960440"/>
              <a:gd name="connsiteX1" fmla="*/ 554477 w 3888432"/>
              <a:gd name="connsiteY1" fmla="*/ 3312368 h 3960440"/>
              <a:gd name="connsiteX2" fmla="*/ 1201638 w 3888432"/>
              <a:gd name="connsiteY2" fmla="*/ 3312368 h 3960440"/>
              <a:gd name="connsiteX3" fmla="*/ 1201638 w 3888432"/>
              <a:gd name="connsiteY3" fmla="*/ 1512168 h 3960440"/>
              <a:gd name="connsiteX4" fmla="*/ 554477 w 3888432"/>
              <a:gd name="connsiteY4" fmla="*/ 1512168 h 3960440"/>
              <a:gd name="connsiteX5" fmla="*/ 2840340 w 3888432"/>
              <a:gd name="connsiteY5" fmla="*/ 1479943 h 3960440"/>
              <a:gd name="connsiteX6" fmla="*/ 2136833 w 3888432"/>
              <a:gd name="connsiteY6" fmla="*/ 1785510 h 3960440"/>
              <a:gd name="connsiteX7" fmla="*/ 2136833 w 3888432"/>
              <a:gd name="connsiteY7" fmla="*/ 1510185 h 3960440"/>
              <a:gd name="connsiteX8" fmla="*/ 1489672 w 3888432"/>
              <a:gd name="connsiteY8" fmla="*/ 1510185 h 3960440"/>
              <a:gd name="connsiteX9" fmla="*/ 1489672 w 3888432"/>
              <a:gd name="connsiteY9" fmla="*/ 3310385 h 3960440"/>
              <a:gd name="connsiteX10" fmla="*/ 2136833 w 3888432"/>
              <a:gd name="connsiteY10" fmla="*/ 3310385 h 3960440"/>
              <a:gd name="connsiteX11" fmla="*/ 2136833 w 3888432"/>
              <a:gd name="connsiteY11" fmla="*/ 2084121 h 3960440"/>
              <a:gd name="connsiteX12" fmla="*/ 2673919 w 3888432"/>
              <a:gd name="connsiteY12" fmla="*/ 2138897 h 3960440"/>
              <a:gd name="connsiteX13" fmla="*/ 2679688 w 3888432"/>
              <a:gd name="connsiteY13" fmla="*/ 3312366 h 3960440"/>
              <a:gd name="connsiteX14" fmla="*/ 3326849 w 3888432"/>
              <a:gd name="connsiteY14" fmla="*/ 3312366 h 3960440"/>
              <a:gd name="connsiteX15" fmla="*/ 3333768 w 3888432"/>
              <a:gd name="connsiteY15" fmla="*/ 2128613 h 3960440"/>
              <a:gd name="connsiteX16" fmla="*/ 2840340 w 3888432"/>
              <a:gd name="connsiteY16" fmla="*/ 1479943 h 3960440"/>
              <a:gd name="connsiteX17" fmla="*/ 878058 w 3888432"/>
              <a:gd name="connsiteY17" fmla="*/ 648072 h 3960440"/>
              <a:gd name="connsiteX18" fmla="*/ 554477 w 3888432"/>
              <a:gd name="connsiteY18" fmla="*/ 971653 h 3960440"/>
              <a:gd name="connsiteX19" fmla="*/ 878058 w 3888432"/>
              <a:gd name="connsiteY19" fmla="*/ 1295234 h 3960440"/>
              <a:gd name="connsiteX20" fmla="*/ 1201639 w 3888432"/>
              <a:gd name="connsiteY20" fmla="*/ 971653 h 3960440"/>
              <a:gd name="connsiteX21" fmla="*/ 878058 w 3888432"/>
              <a:gd name="connsiteY21" fmla="*/ 648072 h 3960440"/>
              <a:gd name="connsiteX22" fmla="*/ 333511 w 3888432"/>
              <a:gd name="connsiteY22" fmla="*/ 0 h 3960440"/>
              <a:gd name="connsiteX23" fmla="*/ 3554921 w 3888432"/>
              <a:gd name="connsiteY23" fmla="*/ 0 h 3960440"/>
              <a:gd name="connsiteX24" fmla="*/ 3888432 w 3888432"/>
              <a:gd name="connsiteY24" fmla="*/ 333511 h 3960440"/>
              <a:gd name="connsiteX25" fmla="*/ 3888432 w 3888432"/>
              <a:gd name="connsiteY25" fmla="*/ 3626929 h 3960440"/>
              <a:gd name="connsiteX26" fmla="*/ 3554921 w 3888432"/>
              <a:gd name="connsiteY26" fmla="*/ 3960440 h 3960440"/>
              <a:gd name="connsiteX27" fmla="*/ 333511 w 3888432"/>
              <a:gd name="connsiteY27" fmla="*/ 3960440 h 3960440"/>
              <a:gd name="connsiteX28" fmla="*/ 0 w 3888432"/>
              <a:gd name="connsiteY28" fmla="*/ 3626929 h 3960440"/>
              <a:gd name="connsiteX29" fmla="*/ 0 w 3888432"/>
              <a:gd name="connsiteY29" fmla="*/ 333511 h 3960440"/>
              <a:gd name="connsiteX30" fmla="*/ 333511 w 3888432"/>
              <a:gd name="connsiteY30" fmla="*/ 0 h 3960440"/>
              <a:gd name="connsiteX0" fmla="*/ 554477 w 3888432"/>
              <a:gd name="connsiteY0" fmla="*/ 1512168 h 3960440"/>
              <a:gd name="connsiteX1" fmla="*/ 554477 w 3888432"/>
              <a:gd name="connsiteY1" fmla="*/ 3312368 h 3960440"/>
              <a:gd name="connsiteX2" fmla="*/ 1201638 w 3888432"/>
              <a:gd name="connsiteY2" fmla="*/ 3312368 h 3960440"/>
              <a:gd name="connsiteX3" fmla="*/ 1201638 w 3888432"/>
              <a:gd name="connsiteY3" fmla="*/ 1512168 h 3960440"/>
              <a:gd name="connsiteX4" fmla="*/ 554477 w 3888432"/>
              <a:gd name="connsiteY4" fmla="*/ 1512168 h 3960440"/>
              <a:gd name="connsiteX5" fmla="*/ 2840340 w 3888432"/>
              <a:gd name="connsiteY5" fmla="*/ 1479943 h 3960440"/>
              <a:gd name="connsiteX6" fmla="*/ 2136833 w 3888432"/>
              <a:gd name="connsiteY6" fmla="*/ 1785510 h 3960440"/>
              <a:gd name="connsiteX7" fmla="*/ 2136833 w 3888432"/>
              <a:gd name="connsiteY7" fmla="*/ 1510185 h 3960440"/>
              <a:gd name="connsiteX8" fmla="*/ 1489672 w 3888432"/>
              <a:gd name="connsiteY8" fmla="*/ 1510185 h 3960440"/>
              <a:gd name="connsiteX9" fmla="*/ 1489672 w 3888432"/>
              <a:gd name="connsiteY9" fmla="*/ 3310385 h 3960440"/>
              <a:gd name="connsiteX10" fmla="*/ 2136833 w 3888432"/>
              <a:gd name="connsiteY10" fmla="*/ 3310385 h 3960440"/>
              <a:gd name="connsiteX11" fmla="*/ 2136833 w 3888432"/>
              <a:gd name="connsiteY11" fmla="*/ 2084121 h 3960440"/>
              <a:gd name="connsiteX12" fmla="*/ 2673919 w 3888432"/>
              <a:gd name="connsiteY12" fmla="*/ 2138897 h 3960440"/>
              <a:gd name="connsiteX13" fmla="*/ 2679688 w 3888432"/>
              <a:gd name="connsiteY13" fmla="*/ 3312366 h 3960440"/>
              <a:gd name="connsiteX14" fmla="*/ 3326849 w 3888432"/>
              <a:gd name="connsiteY14" fmla="*/ 3312366 h 3960440"/>
              <a:gd name="connsiteX15" fmla="*/ 3333768 w 3888432"/>
              <a:gd name="connsiteY15" fmla="*/ 2128613 h 3960440"/>
              <a:gd name="connsiteX16" fmla="*/ 2840340 w 3888432"/>
              <a:gd name="connsiteY16" fmla="*/ 1479943 h 3960440"/>
              <a:gd name="connsiteX17" fmla="*/ 878058 w 3888432"/>
              <a:gd name="connsiteY17" fmla="*/ 648072 h 3960440"/>
              <a:gd name="connsiteX18" fmla="*/ 554477 w 3888432"/>
              <a:gd name="connsiteY18" fmla="*/ 971653 h 3960440"/>
              <a:gd name="connsiteX19" fmla="*/ 878058 w 3888432"/>
              <a:gd name="connsiteY19" fmla="*/ 1295234 h 3960440"/>
              <a:gd name="connsiteX20" fmla="*/ 1201639 w 3888432"/>
              <a:gd name="connsiteY20" fmla="*/ 971653 h 3960440"/>
              <a:gd name="connsiteX21" fmla="*/ 878058 w 3888432"/>
              <a:gd name="connsiteY21" fmla="*/ 648072 h 3960440"/>
              <a:gd name="connsiteX22" fmla="*/ 333511 w 3888432"/>
              <a:gd name="connsiteY22" fmla="*/ 0 h 3960440"/>
              <a:gd name="connsiteX23" fmla="*/ 3554921 w 3888432"/>
              <a:gd name="connsiteY23" fmla="*/ 0 h 3960440"/>
              <a:gd name="connsiteX24" fmla="*/ 3888432 w 3888432"/>
              <a:gd name="connsiteY24" fmla="*/ 333511 h 3960440"/>
              <a:gd name="connsiteX25" fmla="*/ 3888432 w 3888432"/>
              <a:gd name="connsiteY25" fmla="*/ 3626929 h 3960440"/>
              <a:gd name="connsiteX26" fmla="*/ 3554921 w 3888432"/>
              <a:gd name="connsiteY26" fmla="*/ 3960440 h 3960440"/>
              <a:gd name="connsiteX27" fmla="*/ 333511 w 3888432"/>
              <a:gd name="connsiteY27" fmla="*/ 3960440 h 3960440"/>
              <a:gd name="connsiteX28" fmla="*/ 0 w 3888432"/>
              <a:gd name="connsiteY28" fmla="*/ 3626929 h 3960440"/>
              <a:gd name="connsiteX29" fmla="*/ 0 w 3888432"/>
              <a:gd name="connsiteY29" fmla="*/ 333511 h 3960440"/>
              <a:gd name="connsiteX30" fmla="*/ 333511 w 3888432"/>
              <a:gd name="connsiteY30" fmla="*/ 0 h 3960440"/>
              <a:gd name="connsiteX0" fmla="*/ 554477 w 3888432"/>
              <a:gd name="connsiteY0" fmla="*/ 1512168 h 3960440"/>
              <a:gd name="connsiteX1" fmla="*/ 554477 w 3888432"/>
              <a:gd name="connsiteY1" fmla="*/ 3312368 h 3960440"/>
              <a:gd name="connsiteX2" fmla="*/ 1201638 w 3888432"/>
              <a:gd name="connsiteY2" fmla="*/ 3312368 h 3960440"/>
              <a:gd name="connsiteX3" fmla="*/ 1201638 w 3888432"/>
              <a:gd name="connsiteY3" fmla="*/ 1512168 h 3960440"/>
              <a:gd name="connsiteX4" fmla="*/ 554477 w 3888432"/>
              <a:gd name="connsiteY4" fmla="*/ 1512168 h 3960440"/>
              <a:gd name="connsiteX5" fmla="*/ 2840340 w 3888432"/>
              <a:gd name="connsiteY5" fmla="*/ 1479943 h 3960440"/>
              <a:gd name="connsiteX6" fmla="*/ 2136833 w 3888432"/>
              <a:gd name="connsiteY6" fmla="*/ 1785510 h 3960440"/>
              <a:gd name="connsiteX7" fmla="*/ 2136833 w 3888432"/>
              <a:gd name="connsiteY7" fmla="*/ 1510185 h 3960440"/>
              <a:gd name="connsiteX8" fmla="*/ 1489672 w 3888432"/>
              <a:gd name="connsiteY8" fmla="*/ 1510185 h 3960440"/>
              <a:gd name="connsiteX9" fmla="*/ 1489672 w 3888432"/>
              <a:gd name="connsiteY9" fmla="*/ 3310385 h 3960440"/>
              <a:gd name="connsiteX10" fmla="*/ 2136833 w 3888432"/>
              <a:gd name="connsiteY10" fmla="*/ 3310385 h 3960440"/>
              <a:gd name="connsiteX11" fmla="*/ 2136833 w 3888432"/>
              <a:gd name="connsiteY11" fmla="*/ 2084121 h 3960440"/>
              <a:gd name="connsiteX12" fmla="*/ 2673919 w 3888432"/>
              <a:gd name="connsiteY12" fmla="*/ 2138897 h 3960440"/>
              <a:gd name="connsiteX13" fmla="*/ 2679688 w 3888432"/>
              <a:gd name="connsiteY13" fmla="*/ 3312366 h 3960440"/>
              <a:gd name="connsiteX14" fmla="*/ 3326849 w 3888432"/>
              <a:gd name="connsiteY14" fmla="*/ 3312366 h 3960440"/>
              <a:gd name="connsiteX15" fmla="*/ 3333768 w 3888432"/>
              <a:gd name="connsiteY15" fmla="*/ 2128613 h 3960440"/>
              <a:gd name="connsiteX16" fmla="*/ 2840340 w 3888432"/>
              <a:gd name="connsiteY16" fmla="*/ 1479943 h 3960440"/>
              <a:gd name="connsiteX17" fmla="*/ 878058 w 3888432"/>
              <a:gd name="connsiteY17" fmla="*/ 648072 h 3960440"/>
              <a:gd name="connsiteX18" fmla="*/ 554477 w 3888432"/>
              <a:gd name="connsiteY18" fmla="*/ 971653 h 3960440"/>
              <a:gd name="connsiteX19" fmla="*/ 878058 w 3888432"/>
              <a:gd name="connsiteY19" fmla="*/ 1295234 h 3960440"/>
              <a:gd name="connsiteX20" fmla="*/ 1201639 w 3888432"/>
              <a:gd name="connsiteY20" fmla="*/ 971653 h 3960440"/>
              <a:gd name="connsiteX21" fmla="*/ 878058 w 3888432"/>
              <a:gd name="connsiteY21" fmla="*/ 648072 h 3960440"/>
              <a:gd name="connsiteX22" fmla="*/ 333511 w 3888432"/>
              <a:gd name="connsiteY22" fmla="*/ 0 h 3960440"/>
              <a:gd name="connsiteX23" fmla="*/ 3554921 w 3888432"/>
              <a:gd name="connsiteY23" fmla="*/ 0 h 3960440"/>
              <a:gd name="connsiteX24" fmla="*/ 3888432 w 3888432"/>
              <a:gd name="connsiteY24" fmla="*/ 333511 h 3960440"/>
              <a:gd name="connsiteX25" fmla="*/ 3888432 w 3888432"/>
              <a:gd name="connsiteY25" fmla="*/ 3626929 h 3960440"/>
              <a:gd name="connsiteX26" fmla="*/ 3554921 w 3888432"/>
              <a:gd name="connsiteY26" fmla="*/ 3960440 h 3960440"/>
              <a:gd name="connsiteX27" fmla="*/ 333511 w 3888432"/>
              <a:gd name="connsiteY27" fmla="*/ 3960440 h 3960440"/>
              <a:gd name="connsiteX28" fmla="*/ 0 w 3888432"/>
              <a:gd name="connsiteY28" fmla="*/ 3626929 h 3960440"/>
              <a:gd name="connsiteX29" fmla="*/ 0 w 3888432"/>
              <a:gd name="connsiteY29" fmla="*/ 333511 h 3960440"/>
              <a:gd name="connsiteX30" fmla="*/ 333511 w 3888432"/>
              <a:gd name="connsiteY30" fmla="*/ 0 h 3960440"/>
              <a:gd name="connsiteX0" fmla="*/ 554477 w 3888432"/>
              <a:gd name="connsiteY0" fmla="*/ 1512168 h 3960440"/>
              <a:gd name="connsiteX1" fmla="*/ 554477 w 3888432"/>
              <a:gd name="connsiteY1" fmla="*/ 3312368 h 3960440"/>
              <a:gd name="connsiteX2" fmla="*/ 1201638 w 3888432"/>
              <a:gd name="connsiteY2" fmla="*/ 3312368 h 3960440"/>
              <a:gd name="connsiteX3" fmla="*/ 1201638 w 3888432"/>
              <a:gd name="connsiteY3" fmla="*/ 1512168 h 3960440"/>
              <a:gd name="connsiteX4" fmla="*/ 554477 w 3888432"/>
              <a:gd name="connsiteY4" fmla="*/ 1512168 h 3960440"/>
              <a:gd name="connsiteX5" fmla="*/ 2840340 w 3888432"/>
              <a:gd name="connsiteY5" fmla="*/ 1479943 h 3960440"/>
              <a:gd name="connsiteX6" fmla="*/ 2136833 w 3888432"/>
              <a:gd name="connsiteY6" fmla="*/ 1785510 h 3960440"/>
              <a:gd name="connsiteX7" fmla="*/ 2136833 w 3888432"/>
              <a:gd name="connsiteY7" fmla="*/ 1510185 h 3960440"/>
              <a:gd name="connsiteX8" fmla="*/ 1489672 w 3888432"/>
              <a:gd name="connsiteY8" fmla="*/ 1510185 h 3960440"/>
              <a:gd name="connsiteX9" fmla="*/ 1489672 w 3888432"/>
              <a:gd name="connsiteY9" fmla="*/ 3310385 h 3960440"/>
              <a:gd name="connsiteX10" fmla="*/ 2136833 w 3888432"/>
              <a:gd name="connsiteY10" fmla="*/ 3310385 h 3960440"/>
              <a:gd name="connsiteX11" fmla="*/ 2147184 w 3888432"/>
              <a:gd name="connsiteY11" fmla="*/ 2155564 h 3960440"/>
              <a:gd name="connsiteX12" fmla="*/ 2673919 w 3888432"/>
              <a:gd name="connsiteY12" fmla="*/ 2138897 h 3960440"/>
              <a:gd name="connsiteX13" fmla="*/ 2679688 w 3888432"/>
              <a:gd name="connsiteY13" fmla="*/ 3312366 h 3960440"/>
              <a:gd name="connsiteX14" fmla="*/ 3326849 w 3888432"/>
              <a:gd name="connsiteY14" fmla="*/ 3312366 h 3960440"/>
              <a:gd name="connsiteX15" fmla="*/ 3333768 w 3888432"/>
              <a:gd name="connsiteY15" fmla="*/ 2128613 h 3960440"/>
              <a:gd name="connsiteX16" fmla="*/ 2840340 w 3888432"/>
              <a:gd name="connsiteY16" fmla="*/ 1479943 h 3960440"/>
              <a:gd name="connsiteX17" fmla="*/ 878058 w 3888432"/>
              <a:gd name="connsiteY17" fmla="*/ 648072 h 3960440"/>
              <a:gd name="connsiteX18" fmla="*/ 554477 w 3888432"/>
              <a:gd name="connsiteY18" fmla="*/ 971653 h 3960440"/>
              <a:gd name="connsiteX19" fmla="*/ 878058 w 3888432"/>
              <a:gd name="connsiteY19" fmla="*/ 1295234 h 3960440"/>
              <a:gd name="connsiteX20" fmla="*/ 1201639 w 3888432"/>
              <a:gd name="connsiteY20" fmla="*/ 971653 h 3960440"/>
              <a:gd name="connsiteX21" fmla="*/ 878058 w 3888432"/>
              <a:gd name="connsiteY21" fmla="*/ 648072 h 3960440"/>
              <a:gd name="connsiteX22" fmla="*/ 333511 w 3888432"/>
              <a:gd name="connsiteY22" fmla="*/ 0 h 3960440"/>
              <a:gd name="connsiteX23" fmla="*/ 3554921 w 3888432"/>
              <a:gd name="connsiteY23" fmla="*/ 0 h 3960440"/>
              <a:gd name="connsiteX24" fmla="*/ 3888432 w 3888432"/>
              <a:gd name="connsiteY24" fmla="*/ 333511 h 3960440"/>
              <a:gd name="connsiteX25" fmla="*/ 3888432 w 3888432"/>
              <a:gd name="connsiteY25" fmla="*/ 3626929 h 3960440"/>
              <a:gd name="connsiteX26" fmla="*/ 3554921 w 3888432"/>
              <a:gd name="connsiteY26" fmla="*/ 3960440 h 3960440"/>
              <a:gd name="connsiteX27" fmla="*/ 333511 w 3888432"/>
              <a:gd name="connsiteY27" fmla="*/ 3960440 h 3960440"/>
              <a:gd name="connsiteX28" fmla="*/ 0 w 3888432"/>
              <a:gd name="connsiteY28" fmla="*/ 3626929 h 3960440"/>
              <a:gd name="connsiteX29" fmla="*/ 0 w 3888432"/>
              <a:gd name="connsiteY29" fmla="*/ 333511 h 3960440"/>
              <a:gd name="connsiteX30" fmla="*/ 333511 w 3888432"/>
              <a:gd name="connsiteY30" fmla="*/ 0 h 3960440"/>
              <a:gd name="connsiteX0" fmla="*/ 554477 w 3888432"/>
              <a:gd name="connsiteY0" fmla="*/ 1512168 h 3960440"/>
              <a:gd name="connsiteX1" fmla="*/ 554477 w 3888432"/>
              <a:gd name="connsiteY1" fmla="*/ 3312368 h 3960440"/>
              <a:gd name="connsiteX2" fmla="*/ 1201638 w 3888432"/>
              <a:gd name="connsiteY2" fmla="*/ 3312368 h 3960440"/>
              <a:gd name="connsiteX3" fmla="*/ 1201638 w 3888432"/>
              <a:gd name="connsiteY3" fmla="*/ 1512168 h 3960440"/>
              <a:gd name="connsiteX4" fmla="*/ 554477 w 3888432"/>
              <a:gd name="connsiteY4" fmla="*/ 1512168 h 3960440"/>
              <a:gd name="connsiteX5" fmla="*/ 2840340 w 3888432"/>
              <a:gd name="connsiteY5" fmla="*/ 1479943 h 3960440"/>
              <a:gd name="connsiteX6" fmla="*/ 2136833 w 3888432"/>
              <a:gd name="connsiteY6" fmla="*/ 1785510 h 3960440"/>
              <a:gd name="connsiteX7" fmla="*/ 2136833 w 3888432"/>
              <a:gd name="connsiteY7" fmla="*/ 1510185 h 3960440"/>
              <a:gd name="connsiteX8" fmla="*/ 1489672 w 3888432"/>
              <a:gd name="connsiteY8" fmla="*/ 1510185 h 3960440"/>
              <a:gd name="connsiteX9" fmla="*/ 1489672 w 3888432"/>
              <a:gd name="connsiteY9" fmla="*/ 3310385 h 3960440"/>
              <a:gd name="connsiteX10" fmla="*/ 2136833 w 3888432"/>
              <a:gd name="connsiteY10" fmla="*/ 3310385 h 3960440"/>
              <a:gd name="connsiteX11" fmla="*/ 2147184 w 3888432"/>
              <a:gd name="connsiteY11" fmla="*/ 2155564 h 3960440"/>
              <a:gd name="connsiteX12" fmla="*/ 2673919 w 3888432"/>
              <a:gd name="connsiteY12" fmla="*/ 2138897 h 3960440"/>
              <a:gd name="connsiteX13" fmla="*/ 2679688 w 3888432"/>
              <a:gd name="connsiteY13" fmla="*/ 3312366 h 3960440"/>
              <a:gd name="connsiteX14" fmla="*/ 3326849 w 3888432"/>
              <a:gd name="connsiteY14" fmla="*/ 3312366 h 3960440"/>
              <a:gd name="connsiteX15" fmla="*/ 3333768 w 3888432"/>
              <a:gd name="connsiteY15" fmla="*/ 2128613 h 3960440"/>
              <a:gd name="connsiteX16" fmla="*/ 2840340 w 3888432"/>
              <a:gd name="connsiteY16" fmla="*/ 1479943 h 3960440"/>
              <a:gd name="connsiteX17" fmla="*/ 878058 w 3888432"/>
              <a:gd name="connsiteY17" fmla="*/ 648072 h 3960440"/>
              <a:gd name="connsiteX18" fmla="*/ 554477 w 3888432"/>
              <a:gd name="connsiteY18" fmla="*/ 971653 h 3960440"/>
              <a:gd name="connsiteX19" fmla="*/ 878058 w 3888432"/>
              <a:gd name="connsiteY19" fmla="*/ 1295234 h 3960440"/>
              <a:gd name="connsiteX20" fmla="*/ 1201639 w 3888432"/>
              <a:gd name="connsiteY20" fmla="*/ 971653 h 3960440"/>
              <a:gd name="connsiteX21" fmla="*/ 878058 w 3888432"/>
              <a:gd name="connsiteY21" fmla="*/ 648072 h 3960440"/>
              <a:gd name="connsiteX22" fmla="*/ 333511 w 3888432"/>
              <a:gd name="connsiteY22" fmla="*/ 0 h 3960440"/>
              <a:gd name="connsiteX23" fmla="*/ 3554921 w 3888432"/>
              <a:gd name="connsiteY23" fmla="*/ 0 h 3960440"/>
              <a:gd name="connsiteX24" fmla="*/ 3888432 w 3888432"/>
              <a:gd name="connsiteY24" fmla="*/ 333511 h 3960440"/>
              <a:gd name="connsiteX25" fmla="*/ 3888432 w 3888432"/>
              <a:gd name="connsiteY25" fmla="*/ 3626929 h 3960440"/>
              <a:gd name="connsiteX26" fmla="*/ 3554921 w 3888432"/>
              <a:gd name="connsiteY26" fmla="*/ 3960440 h 3960440"/>
              <a:gd name="connsiteX27" fmla="*/ 333511 w 3888432"/>
              <a:gd name="connsiteY27" fmla="*/ 3960440 h 3960440"/>
              <a:gd name="connsiteX28" fmla="*/ 0 w 3888432"/>
              <a:gd name="connsiteY28" fmla="*/ 3626929 h 3960440"/>
              <a:gd name="connsiteX29" fmla="*/ 0 w 3888432"/>
              <a:gd name="connsiteY29" fmla="*/ 333511 h 3960440"/>
              <a:gd name="connsiteX30" fmla="*/ 333511 w 3888432"/>
              <a:gd name="connsiteY30" fmla="*/ 0 h 3960440"/>
              <a:gd name="connsiteX0" fmla="*/ 554477 w 3888432"/>
              <a:gd name="connsiteY0" fmla="*/ 1512168 h 3960440"/>
              <a:gd name="connsiteX1" fmla="*/ 554477 w 3888432"/>
              <a:gd name="connsiteY1" fmla="*/ 3312368 h 3960440"/>
              <a:gd name="connsiteX2" fmla="*/ 1201638 w 3888432"/>
              <a:gd name="connsiteY2" fmla="*/ 3312368 h 3960440"/>
              <a:gd name="connsiteX3" fmla="*/ 1201638 w 3888432"/>
              <a:gd name="connsiteY3" fmla="*/ 1512168 h 3960440"/>
              <a:gd name="connsiteX4" fmla="*/ 554477 w 3888432"/>
              <a:gd name="connsiteY4" fmla="*/ 1512168 h 3960440"/>
              <a:gd name="connsiteX5" fmla="*/ 2840340 w 3888432"/>
              <a:gd name="connsiteY5" fmla="*/ 1479943 h 3960440"/>
              <a:gd name="connsiteX6" fmla="*/ 2136833 w 3888432"/>
              <a:gd name="connsiteY6" fmla="*/ 1785510 h 3960440"/>
              <a:gd name="connsiteX7" fmla="*/ 2136833 w 3888432"/>
              <a:gd name="connsiteY7" fmla="*/ 1510185 h 3960440"/>
              <a:gd name="connsiteX8" fmla="*/ 1489672 w 3888432"/>
              <a:gd name="connsiteY8" fmla="*/ 1510185 h 3960440"/>
              <a:gd name="connsiteX9" fmla="*/ 1489672 w 3888432"/>
              <a:gd name="connsiteY9" fmla="*/ 3310385 h 3960440"/>
              <a:gd name="connsiteX10" fmla="*/ 2136833 w 3888432"/>
              <a:gd name="connsiteY10" fmla="*/ 3310385 h 3960440"/>
              <a:gd name="connsiteX11" fmla="*/ 2147184 w 3888432"/>
              <a:gd name="connsiteY11" fmla="*/ 2155564 h 3960440"/>
              <a:gd name="connsiteX12" fmla="*/ 2673919 w 3888432"/>
              <a:gd name="connsiteY12" fmla="*/ 2138897 h 3960440"/>
              <a:gd name="connsiteX13" fmla="*/ 2679688 w 3888432"/>
              <a:gd name="connsiteY13" fmla="*/ 3312366 h 3960440"/>
              <a:gd name="connsiteX14" fmla="*/ 3326849 w 3888432"/>
              <a:gd name="connsiteY14" fmla="*/ 3312366 h 3960440"/>
              <a:gd name="connsiteX15" fmla="*/ 3333768 w 3888432"/>
              <a:gd name="connsiteY15" fmla="*/ 2128613 h 3960440"/>
              <a:gd name="connsiteX16" fmla="*/ 2840340 w 3888432"/>
              <a:gd name="connsiteY16" fmla="*/ 1479943 h 3960440"/>
              <a:gd name="connsiteX17" fmla="*/ 878058 w 3888432"/>
              <a:gd name="connsiteY17" fmla="*/ 648072 h 3960440"/>
              <a:gd name="connsiteX18" fmla="*/ 554477 w 3888432"/>
              <a:gd name="connsiteY18" fmla="*/ 971653 h 3960440"/>
              <a:gd name="connsiteX19" fmla="*/ 878058 w 3888432"/>
              <a:gd name="connsiteY19" fmla="*/ 1295234 h 3960440"/>
              <a:gd name="connsiteX20" fmla="*/ 1201639 w 3888432"/>
              <a:gd name="connsiteY20" fmla="*/ 971653 h 3960440"/>
              <a:gd name="connsiteX21" fmla="*/ 878058 w 3888432"/>
              <a:gd name="connsiteY21" fmla="*/ 648072 h 3960440"/>
              <a:gd name="connsiteX22" fmla="*/ 333511 w 3888432"/>
              <a:gd name="connsiteY22" fmla="*/ 0 h 3960440"/>
              <a:gd name="connsiteX23" fmla="*/ 3554921 w 3888432"/>
              <a:gd name="connsiteY23" fmla="*/ 0 h 3960440"/>
              <a:gd name="connsiteX24" fmla="*/ 3888432 w 3888432"/>
              <a:gd name="connsiteY24" fmla="*/ 333511 h 3960440"/>
              <a:gd name="connsiteX25" fmla="*/ 3888432 w 3888432"/>
              <a:gd name="connsiteY25" fmla="*/ 3626929 h 3960440"/>
              <a:gd name="connsiteX26" fmla="*/ 3554921 w 3888432"/>
              <a:gd name="connsiteY26" fmla="*/ 3960440 h 3960440"/>
              <a:gd name="connsiteX27" fmla="*/ 333511 w 3888432"/>
              <a:gd name="connsiteY27" fmla="*/ 3960440 h 3960440"/>
              <a:gd name="connsiteX28" fmla="*/ 0 w 3888432"/>
              <a:gd name="connsiteY28" fmla="*/ 3626929 h 3960440"/>
              <a:gd name="connsiteX29" fmla="*/ 0 w 3888432"/>
              <a:gd name="connsiteY29" fmla="*/ 333511 h 3960440"/>
              <a:gd name="connsiteX30" fmla="*/ 333511 w 3888432"/>
              <a:gd name="connsiteY30" fmla="*/ 0 h 39604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3888432" h="3960440">
                <a:moveTo>
                  <a:pt x="554477" y="1512168"/>
                </a:moveTo>
                <a:lnTo>
                  <a:pt x="554477" y="3312368"/>
                </a:lnTo>
                <a:lnTo>
                  <a:pt x="1201638" y="3312368"/>
                </a:lnTo>
                <a:lnTo>
                  <a:pt x="1201638" y="1512168"/>
                </a:lnTo>
                <a:lnTo>
                  <a:pt x="554477" y="1512168"/>
                </a:lnTo>
                <a:close/>
                <a:moveTo>
                  <a:pt x="2840340" y="1479943"/>
                </a:moveTo>
                <a:cubicBezTo>
                  <a:pt x="2293254" y="1484797"/>
                  <a:pt x="2254084" y="1780470"/>
                  <a:pt x="2136833" y="1785510"/>
                </a:cubicBezTo>
                <a:lnTo>
                  <a:pt x="2136833" y="1510185"/>
                </a:lnTo>
                <a:lnTo>
                  <a:pt x="1489672" y="1510185"/>
                </a:lnTo>
                <a:lnTo>
                  <a:pt x="1489672" y="3310385"/>
                </a:lnTo>
                <a:lnTo>
                  <a:pt x="2136833" y="3310385"/>
                </a:lnTo>
                <a:cubicBezTo>
                  <a:pt x="2140283" y="2925445"/>
                  <a:pt x="2133383" y="2560917"/>
                  <a:pt x="2147184" y="2155564"/>
                </a:cubicBezTo>
                <a:cubicBezTo>
                  <a:pt x="2187272" y="1842063"/>
                  <a:pt x="2668986" y="1938990"/>
                  <a:pt x="2673919" y="2138897"/>
                </a:cubicBezTo>
                <a:lnTo>
                  <a:pt x="2679688" y="3312366"/>
                </a:lnTo>
                <a:lnTo>
                  <a:pt x="3326849" y="3312366"/>
                </a:lnTo>
                <a:cubicBezTo>
                  <a:pt x="3329155" y="2917782"/>
                  <a:pt x="3331462" y="2523197"/>
                  <a:pt x="3333768" y="2128613"/>
                </a:cubicBezTo>
                <a:cubicBezTo>
                  <a:pt x="3339026" y="1942962"/>
                  <a:pt x="3184753" y="1475890"/>
                  <a:pt x="2840340" y="1479943"/>
                </a:cubicBezTo>
                <a:close/>
                <a:moveTo>
                  <a:pt x="878058" y="648072"/>
                </a:moveTo>
                <a:cubicBezTo>
                  <a:pt x="699349" y="648072"/>
                  <a:pt x="554477" y="792944"/>
                  <a:pt x="554477" y="971653"/>
                </a:cubicBezTo>
                <a:cubicBezTo>
                  <a:pt x="554477" y="1150362"/>
                  <a:pt x="699349" y="1295234"/>
                  <a:pt x="878058" y="1295234"/>
                </a:cubicBezTo>
                <a:cubicBezTo>
                  <a:pt x="1056767" y="1295234"/>
                  <a:pt x="1201639" y="1150362"/>
                  <a:pt x="1201639" y="971653"/>
                </a:cubicBezTo>
                <a:cubicBezTo>
                  <a:pt x="1201639" y="792944"/>
                  <a:pt x="1056767" y="648072"/>
                  <a:pt x="878058" y="648072"/>
                </a:cubicBezTo>
                <a:close/>
                <a:moveTo>
                  <a:pt x="333511" y="0"/>
                </a:moveTo>
                <a:lnTo>
                  <a:pt x="3554921" y="0"/>
                </a:lnTo>
                <a:cubicBezTo>
                  <a:pt x="3739114" y="0"/>
                  <a:pt x="3888432" y="149318"/>
                  <a:pt x="3888432" y="333511"/>
                </a:cubicBezTo>
                <a:lnTo>
                  <a:pt x="3888432" y="3626929"/>
                </a:lnTo>
                <a:cubicBezTo>
                  <a:pt x="3888432" y="3811122"/>
                  <a:pt x="3739114" y="3960440"/>
                  <a:pt x="3554921" y="3960440"/>
                </a:cubicBezTo>
                <a:lnTo>
                  <a:pt x="333511" y="3960440"/>
                </a:lnTo>
                <a:cubicBezTo>
                  <a:pt x="149318" y="3960440"/>
                  <a:pt x="0" y="3811122"/>
                  <a:pt x="0" y="3626929"/>
                </a:cubicBezTo>
                <a:lnTo>
                  <a:pt x="0" y="333511"/>
                </a:lnTo>
                <a:cubicBezTo>
                  <a:pt x="0" y="149318"/>
                  <a:pt x="149318" y="0"/>
                  <a:pt x="333511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  <p:sp>
        <p:nvSpPr>
          <p:cNvPr id="308" name="Rounded Rectangle 2">
            <a:extLst>
              <a:ext uri="{FF2B5EF4-FFF2-40B4-BE49-F238E27FC236}">
                <a16:creationId xmlns:a16="http://schemas.microsoft.com/office/drawing/2014/main" id="{296F1203-F3BF-9633-9851-20F5DEEECEB9}"/>
              </a:ext>
            </a:extLst>
          </p:cNvPr>
          <p:cNvSpPr/>
          <p:nvPr/>
        </p:nvSpPr>
        <p:spPr>
          <a:xfrm>
            <a:off x="6971252" y="5634756"/>
            <a:ext cx="519265" cy="519265"/>
          </a:xfrm>
          <a:custGeom>
            <a:avLst/>
            <a:gdLst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55131 w 3960000"/>
              <a:gd name="connsiteY2" fmla="*/ 1419362 h 3960000"/>
              <a:gd name="connsiteX3" fmla="*/ 3160999 w 3960000"/>
              <a:gd name="connsiteY3" fmla="*/ 1374274 h 3960000"/>
              <a:gd name="connsiteX4" fmla="*/ 2538382 w 3960000"/>
              <a:gd name="connsiteY4" fmla="*/ 802616 h 3960000"/>
              <a:gd name="connsiteX5" fmla="*/ 1921633 w 3960000"/>
              <a:gd name="connsiteY5" fmla="*/ 1419365 h 3960000"/>
              <a:gd name="connsiteX6" fmla="*/ 1942445 w 3960000"/>
              <a:gd name="connsiteY6" fmla="*/ 1570340 h 3960000"/>
              <a:gd name="connsiteX7" fmla="*/ 752016 w 3960000"/>
              <a:gd name="connsiteY7" fmla="*/ 931012 h 3960000"/>
              <a:gd name="connsiteX8" fmla="*/ 934030 w 3960000"/>
              <a:gd name="connsiteY8" fmla="*/ 1745738 h 3960000"/>
              <a:gd name="connsiteX9" fmla="*/ 665343 w 3960000"/>
              <a:gd name="connsiteY9" fmla="*/ 1650397 h 3960000"/>
              <a:gd name="connsiteX10" fmla="*/ 1111709 w 3960000"/>
              <a:gd name="connsiteY10" fmla="*/ 2257108 h 3960000"/>
              <a:gd name="connsiteX11" fmla="*/ 856023 w 3960000"/>
              <a:gd name="connsiteY11" fmla="*/ 2244108 h 3960000"/>
              <a:gd name="connsiteX12" fmla="*/ 1402064 w 3960000"/>
              <a:gd name="connsiteY12" fmla="*/ 2660137 h 3960000"/>
              <a:gd name="connsiteX13" fmla="*/ 552668 w 3960000"/>
              <a:gd name="connsiteY13" fmla="*/ 2902822 h 3960000"/>
              <a:gd name="connsiteX14" fmla="*/ 1978439 w 3960000"/>
              <a:gd name="connsiteY14" fmla="*/ 3093502 h 3960000"/>
              <a:gd name="connsiteX15" fmla="*/ 3053184 w 3960000"/>
              <a:gd name="connsiteY15" fmla="*/ 2031759 h 3960000"/>
              <a:gd name="connsiteX16" fmla="*/ 3155131 w 3960000"/>
              <a:gd name="connsiteY16" fmla="*/ 1419365 h 3960000"/>
              <a:gd name="connsiteX17" fmla="*/ 3207849 w 3960000"/>
              <a:gd name="connsiteY17" fmla="*/ 1493166 h 3960000"/>
              <a:gd name="connsiteX18" fmla="*/ 3407333 w 3960000"/>
              <a:gd name="connsiteY18" fmla="*/ 1117847 h 3960000"/>
              <a:gd name="connsiteX19" fmla="*/ 3108461 w 3960000"/>
              <a:gd name="connsiteY19" fmla="*/ 1185086 h 3960000"/>
              <a:gd name="connsiteX20" fmla="*/ 3334650 w 3960000"/>
              <a:gd name="connsiteY20" fmla="*/ 883134 h 3960000"/>
              <a:gd name="connsiteX21" fmla="*/ 2995677 w 3960000"/>
              <a:gd name="connsiteY21" fmla="*/ 1008938 h 3960000"/>
              <a:gd name="connsiteX22" fmla="*/ 2538382 w 3960000"/>
              <a:gd name="connsiteY22" fmla="*/ 802616 h 3960000"/>
              <a:gd name="connsiteX23" fmla="*/ 308009 w 3960000"/>
              <a:gd name="connsiteY23" fmla="*/ 0 h 3960000"/>
              <a:gd name="connsiteX24" fmla="*/ 3651991 w 3960000"/>
              <a:gd name="connsiteY24" fmla="*/ 0 h 3960000"/>
              <a:gd name="connsiteX25" fmla="*/ 3960000 w 3960000"/>
              <a:gd name="connsiteY25" fmla="*/ 308009 h 3960000"/>
              <a:gd name="connsiteX26" fmla="*/ 3960000 w 3960000"/>
              <a:gd name="connsiteY26" fmla="*/ 3651991 h 3960000"/>
              <a:gd name="connsiteX27" fmla="*/ 3651991 w 3960000"/>
              <a:gd name="connsiteY27" fmla="*/ 3960000 h 3960000"/>
              <a:gd name="connsiteX28" fmla="*/ 308009 w 3960000"/>
              <a:gd name="connsiteY28" fmla="*/ 3960000 h 3960000"/>
              <a:gd name="connsiteX29" fmla="*/ 0 w 3960000"/>
              <a:gd name="connsiteY29" fmla="*/ 3651991 h 3960000"/>
              <a:gd name="connsiteX30" fmla="*/ 0 w 3960000"/>
              <a:gd name="connsiteY30" fmla="*/ 308009 h 3960000"/>
              <a:gd name="connsiteX31" fmla="*/ 308009 w 3960000"/>
              <a:gd name="connsiteY31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55131 w 3960000"/>
              <a:gd name="connsiteY2" fmla="*/ 1419362 h 3960000"/>
              <a:gd name="connsiteX3" fmla="*/ 3160999 w 3960000"/>
              <a:gd name="connsiteY3" fmla="*/ 1374274 h 3960000"/>
              <a:gd name="connsiteX4" fmla="*/ 2538382 w 3960000"/>
              <a:gd name="connsiteY4" fmla="*/ 802616 h 3960000"/>
              <a:gd name="connsiteX5" fmla="*/ 1921633 w 3960000"/>
              <a:gd name="connsiteY5" fmla="*/ 1419365 h 3960000"/>
              <a:gd name="connsiteX6" fmla="*/ 1942445 w 3960000"/>
              <a:gd name="connsiteY6" fmla="*/ 1570340 h 3960000"/>
              <a:gd name="connsiteX7" fmla="*/ 752016 w 3960000"/>
              <a:gd name="connsiteY7" fmla="*/ 931012 h 3960000"/>
              <a:gd name="connsiteX8" fmla="*/ 934030 w 3960000"/>
              <a:gd name="connsiteY8" fmla="*/ 1745738 h 3960000"/>
              <a:gd name="connsiteX9" fmla="*/ 665343 w 3960000"/>
              <a:gd name="connsiteY9" fmla="*/ 1650397 h 3960000"/>
              <a:gd name="connsiteX10" fmla="*/ 1111709 w 3960000"/>
              <a:gd name="connsiteY10" fmla="*/ 2257108 h 3960000"/>
              <a:gd name="connsiteX11" fmla="*/ 856023 w 3960000"/>
              <a:gd name="connsiteY11" fmla="*/ 2244108 h 3960000"/>
              <a:gd name="connsiteX12" fmla="*/ 1402064 w 3960000"/>
              <a:gd name="connsiteY12" fmla="*/ 2660137 h 3960000"/>
              <a:gd name="connsiteX13" fmla="*/ 552668 w 3960000"/>
              <a:gd name="connsiteY13" fmla="*/ 2902822 h 3960000"/>
              <a:gd name="connsiteX14" fmla="*/ 1978439 w 3960000"/>
              <a:gd name="connsiteY14" fmla="*/ 3093502 h 3960000"/>
              <a:gd name="connsiteX15" fmla="*/ 3053184 w 3960000"/>
              <a:gd name="connsiteY15" fmla="*/ 2031759 h 3960000"/>
              <a:gd name="connsiteX16" fmla="*/ 3207849 w 3960000"/>
              <a:gd name="connsiteY16" fmla="*/ 1493166 h 3960000"/>
              <a:gd name="connsiteX17" fmla="*/ 3407333 w 3960000"/>
              <a:gd name="connsiteY17" fmla="*/ 1117847 h 3960000"/>
              <a:gd name="connsiteX18" fmla="*/ 3108461 w 3960000"/>
              <a:gd name="connsiteY18" fmla="*/ 1185086 h 3960000"/>
              <a:gd name="connsiteX19" fmla="*/ 3334650 w 3960000"/>
              <a:gd name="connsiteY19" fmla="*/ 883134 h 3960000"/>
              <a:gd name="connsiteX20" fmla="*/ 2995677 w 3960000"/>
              <a:gd name="connsiteY20" fmla="*/ 1008938 h 3960000"/>
              <a:gd name="connsiteX21" fmla="*/ 2538382 w 3960000"/>
              <a:gd name="connsiteY21" fmla="*/ 802616 h 3960000"/>
              <a:gd name="connsiteX22" fmla="*/ 308009 w 3960000"/>
              <a:gd name="connsiteY22" fmla="*/ 0 h 3960000"/>
              <a:gd name="connsiteX23" fmla="*/ 3651991 w 3960000"/>
              <a:gd name="connsiteY23" fmla="*/ 0 h 3960000"/>
              <a:gd name="connsiteX24" fmla="*/ 3960000 w 3960000"/>
              <a:gd name="connsiteY24" fmla="*/ 308009 h 3960000"/>
              <a:gd name="connsiteX25" fmla="*/ 3960000 w 3960000"/>
              <a:gd name="connsiteY25" fmla="*/ 3651991 h 3960000"/>
              <a:gd name="connsiteX26" fmla="*/ 3651991 w 3960000"/>
              <a:gd name="connsiteY26" fmla="*/ 3960000 h 3960000"/>
              <a:gd name="connsiteX27" fmla="*/ 308009 w 3960000"/>
              <a:gd name="connsiteY27" fmla="*/ 3960000 h 3960000"/>
              <a:gd name="connsiteX28" fmla="*/ 0 w 3960000"/>
              <a:gd name="connsiteY28" fmla="*/ 3651991 h 3960000"/>
              <a:gd name="connsiteX29" fmla="*/ 0 w 3960000"/>
              <a:gd name="connsiteY29" fmla="*/ 308009 h 3960000"/>
              <a:gd name="connsiteX30" fmla="*/ 308009 w 3960000"/>
              <a:gd name="connsiteY30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538382 w 3960000"/>
              <a:gd name="connsiteY3" fmla="*/ 802616 h 3960000"/>
              <a:gd name="connsiteX4" fmla="*/ 1921633 w 3960000"/>
              <a:gd name="connsiteY4" fmla="*/ 1419365 h 3960000"/>
              <a:gd name="connsiteX5" fmla="*/ 1942445 w 3960000"/>
              <a:gd name="connsiteY5" fmla="*/ 1570340 h 3960000"/>
              <a:gd name="connsiteX6" fmla="*/ 752016 w 3960000"/>
              <a:gd name="connsiteY6" fmla="*/ 931012 h 3960000"/>
              <a:gd name="connsiteX7" fmla="*/ 934030 w 3960000"/>
              <a:gd name="connsiteY7" fmla="*/ 1745738 h 3960000"/>
              <a:gd name="connsiteX8" fmla="*/ 665343 w 3960000"/>
              <a:gd name="connsiteY8" fmla="*/ 1650397 h 3960000"/>
              <a:gd name="connsiteX9" fmla="*/ 1111709 w 3960000"/>
              <a:gd name="connsiteY9" fmla="*/ 2257108 h 3960000"/>
              <a:gd name="connsiteX10" fmla="*/ 856023 w 3960000"/>
              <a:gd name="connsiteY10" fmla="*/ 2244108 h 3960000"/>
              <a:gd name="connsiteX11" fmla="*/ 1402064 w 3960000"/>
              <a:gd name="connsiteY11" fmla="*/ 2660137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07333 w 3960000"/>
              <a:gd name="connsiteY16" fmla="*/ 1117847 h 3960000"/>
              <a:gd name="connsiteX17" fmla="*/ 3108461 w 3960000"/>
              <a:gd name="connsiteY17" fmla="*/ 1185086 h 3960000"/>
              <a:gd name="connsiteX18" fmla="*/ 3334650 w 3960000"/>
              <a:gd name="connsiteY18" fmla="*/ 883134 h 3960000"/>
              <a:gd name="connsiteX19" fmla="*/ 2995677 w 3960000"/>
              <a:gd name="connsiteY19" fmla="*/ 1008938 h 3960000"/>
              <a:gd name="connsiteX20" fmla="*/ 2538382 w 3960000"/>
              <a:gd name="connsiteY20" fmla="*/ 80261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538382 w 3960000"/>
              <a:gd name="connsiteY3" fmla="*/ 802616 h 3960000"/>
              <a:gd name="connsiteX4" fmla="*/ 1921633 w 3960000"/>
              <a:gd name="connsiteY4" fmla="*/ 1419365 h 3960000"/>
              <a:gd name="connsiteX5" fmla="*/ 1942445 w 3960000"/>
              <a:gd name="connsiteY5" fmla="*/ 1570340 h 3960000"/>
              <a:gd name="connsiteX6" fmla="*/ 752016 w 3960000"/>
              <a:gd name="connsiteY6" fmla="*/ 931012 h 3960000"/>
              <a:gd name="connsiteX7" fmla="*/ 934030 w 3960000"/>
              <a:gd name="connsiteY7" fmla="*/ 1745738 h 3960000"/>
              <a:gd name="connsiteX8" fmla="*/ 665343 w 3960000"/>
              <a:gd name="connsiteY8" fmla="*/ 1650397 h 3960000"/>
              <a:gd name="connsiteX9" fmla="*/ 1111709 w 3960000"/>
              <a:gd name="connsiteY9" fmla="*/ 2257108 h 3960000"/>
              <a:gd name="connsiteX10" fmla="*/ 856023 w 3960000"/>
              <a:gd name="connsiteY10" fmla="*/ 2244108 h 3960000"/>
              <a:gd name="connsiteX11" fmla="*/ 1402064 w 3960000"/>
              <a:gd name="connsiteY11" fmla="*/ 2660137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07333 w 3960000"/>
              <a:gd name="connsiteY16" fmla="*/ 1117847 h 3960000"/>
              <a:gd name="connsiteX17" fmla="*/ 3140091 w 3960000"/>
              <a:gd name="connsiteY17" fmla="*/ 1227260 h 3960000"/>
              <a:gd name="connsiteX18" fmla="*/ 3334650 w 3960000"/>
              <a:gd name="connsiteY18" fmla="*/ 883134 h 3960000"/>
              <a:gd name="connsiteX19" fmla="*/ 2995677 w 3960000"/>
              <a:gd name="connsiteY19" fmla="*/ 1008938 h 3960000"/>
              <a:gd name="connsiteX20" fmla="*/ 2538382 w 3960000"/>
              <a:gd name="connsiteY20" fmla="*/ 80261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538382 w 3960000"/>
              <a:gd name="connsiteY3" fmla="*/ 802616 h 3960000"/>
              <a:gd name="connsiteX4" fmla="*/ 1921633 w 3960000"/>
              <a:gd name="connsiteY4" fmla="*/ 1419365 h 3960000"/>
              <a:gd name="connsiteX5" fmla="*/ 1942445 w 3960000"/>
              <a:gd name="connsiteY5" fmla="*/ 1570340 h 3960000"/>
              <a:gd name="connsiteX6" fmla="*/ 752016 w 3960000"/>
              <a:gd name="connsiteY6" fmla="*/ 931012 h 3960000"/>
              <a:gd name="connsiteX7" fmla="*/ 934030 w 3960000"/>
              <a:gd name="connsiteY7" fmla="*/ 1745738 h 3960000"/>
              <a:gd name="connsiteX8" fmla="*/ 665343 w 3960000"/>
              <a:gd name="connsiteY8" fmla="*/ 1650397 h 3960000"/>
              <a:gd name="connsiteX9" fmla="*/ 1111709 w 3960000"/>
              <a:gd name="connsiteY9" fmla="*/ 2257108 h 3960000"/>
              <a:gd name="connsiteX10" fmla="*/ 856023 w 3960000"/>
              <a:gd name="connsiteY10" fmla="*/ 2244108 h 3960000"/>
              <a:gd name="connsiteX11" fmla="*/ 1402064 w 3960000"/>
              <a:gd name="connsiteY11" fmla="*/ 2660137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34650 w 3960000"/>
              <a:gd name="connsiteY18" fmla="*/ 883134 h 3960000"/>
              <a:gd name="connsiteX19" fmla="*/ 2995677 w 3960000"/>
              <a:gd name="connsiteY19" fmla="*/ 1008938 h 3960000"/>
              <a:gd name="connsiteX20" fmla="*/ 2538382 w 3960000"/>
              <a:gd name="connsiteY20" fmla="*/ 80261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538382 w 3960000"/>
              <a:gd name="connsiteY3" fmla="*/ 802616 h 3960000"/>
              <a:gd name="connsiteX4" fmla="*/ 1921633 w 3960000"/>
              <a:gd name="connsiteY4" fmla="*/ 1419365 h 3960000"/>
              <a:gd name="connsiteX5" fmla="*/ 1942445 w 3960000"/>
              <a:gd name="connsiteY5" fmla="*/ 1570340 h 3960000"/>
              <a:gd name="connsiteX6" fmla="*/ 752016 w 3960000"/>
              <a:gd name="connsiteY6" fmla="*/ 931012 h 3960000"/>
              <a:gd name="connsiteX7" fmla="*/ 934030 w 3960000"/>
              <a:gd name="connsiteY7" fmla="*/ 1745738 h 3960000"/>
              <a:gd name="connsiteX8" fmla="*/ 665343 w 3960000"/>
              <a:gd name="connsiteY8" fmla="*/ 1650397 h 3960000"/>
              <a:gd name="connsiteX9" fmla="*/ 1111709 w 3960000"/>
              <a:gd name="connsiteY9" fmla="*/ 2257108 h 3960000"/>
              <a:gd name="connsiteX10" fmla="*/ 856023 w 3960000"/>
              <a:gd name="connsiteY10" fmla="*/ 2244108 h 3960000"/>
              <a:gd name="connsiteX11" fmla="*/ 1402064 w 3960000"/>
              <a:gd name="connsiteY11" fmla="*/ 2660137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538382 w 3960000"/>
              <a:gd name="connsiteY20" fmla="*/ 80261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538382 w 3960000"/>
              <a:gd name="connsiteY3" fmla="*/ 80261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752016 w 3960000"/>
              <a:gd name="connsiteY6" fmla="*/ 931012 h 3960000"/>
              <a:gd name="connsiteX7" fmla="*/ 934030 w 3960000"/>
              <a:gd name="connsiteY7" fmla="*/ 1745738 h 3960000"/>
              <a:gd name="connsiteX8" fmla="*/ 665343 w 3960000"/>
              <a:gd name="connsiteY8" fmla="*/ 1650397 h 3960000"/>
              <a:gd name="connsiteX9" fmla="*/ 1111709 w 3960000"/>
              <a:gd name="connsiteY9" fmla="*/ 2257108 h 3960000"/>
              <a:gd name="connsiteX10" fmla="*/ 856023 w 3960000"/>
              <a:gd name="connsiteY10" fmla="*/ 2244108 h 3960000"/>
              <a:gd name="connsiteX11" fmla="*/ 1402064 w 3960000"/>
              <a:gd name="connsiteY11" fmla="*/ 2660137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538382 w 3960000"/>
              <a:gd name="connsiteY20" fmla="*/ 80261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752016 w 3960000"/>
              <a:gd name="connsiteY6" fmla="*/ 931012 h 3960000"/>
              <a:gd name="connsiteX7" fmla="*/ 934030 w 3960000"/>
              <a:gd name="connsiteY7" fmla="*/ 1745738 h 3960000"/>
              <a:gd name="connsiteX8" fmla="*/ 665343 w 3960000"/>
              <a:gd name="connsiteY8" fmla="*/ 1650397 h 3960000"/>
              <a:gd name="connsiteX9" fmla="*/ 1111709 w 3960000"/>
              <a:gd name="connsiteY9" fmla="*/ 2257108 h 3960000"/>
              <a:gd name="connsiteX10" fmla="*/ 856023 w 3960000"/>
              <a:gd name="connsiteY10" fmla="*/ 2244108 h 3960000"/>
              <a:gd name="connsiteX11" fmla="*/ 1402064 w 3960000"/>
              <a:gd name="connsiteY11" fmla="*/ 2660137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752016 w 3960000"/>
              <a:gd name="connsiteY6" fmla="*/ 931012 h 3960000"/>
              <a:gd name="connsiteX7" fmla="*/ 934030 w 3960000"/>
              <a:gd name="connsiteY7" fmla="*/ 1745738 h 3960000"/>
              <a:gd name="connsiteX8" fmla="*/ 665343 w 3960000"/>
              <a:gd name="connsiteY8" fmla="*/ 1650397 h 3960000"/>
              <a:gd name="connsiteX9" fmla="*/ 1111709 w 3960000"/>
              <a:gd name="connsiteY9" fmla="*/ 2257108 h 3960000"/>
              <a:gd name="connsiteX10" fmla="*/ 856023 w 3960000"/>
              <a:gd name="connsiteY10" fmla="*/ 2244108 h 3960000"/>
              <a:gd name="connsiteX11" fmla="*/ 1402064 w 3960000"/>
              <a:gd name="connsiteY11" fmla="*/ 2660137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752016 w 3960000"/>
              <a:gd name="connsiteY6" fmla="*/ 931012 h 3960000"/>
              <a:gd name="connsiteX7" fmla="*/ 934030 w 3960000"/>
              <a:gd name="connsiteY7" fmla="*/ 1745738 h 3960000"/>
              <a:gd name="connsiteX8" fmla="*/ 665343 w 3960000"/>
              <a:gd name="connsiteY8" fmla="*/ 1650397 h 3960000"/>
              <a:gd name="connsiteX9" fmla="*/ 1111709 w 3960000"/>
              <a:gd name="connsiteY9" fmla="*/ 2257108 h 3960000"/>
              <a:gd name="connsiteX10" fmla="*/ 856023 w 3960000"/>
              <a:gd name="connsiteY10" fmla="*/ 2244108 h 3960000"/>
              <a:gd name="connsiteX11" fmla="*/ 1402064 w 3960000"/>
              <a:gd name="connsiteY11" fmla="*/ 2660137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815277 w 3960000"/>
              <a:gd name="connsiteY6" fmla="*/ 836121 h 3960000"/>
              <a:gd name="connsiteX7" fmla="*/ 934030 w 3960000"/>
              <a:gd name="connsiteY7" fmla="*/ 1745738 h 3960000"/>
              <a:gd name="connsiteX8" fmla="*/ 665343 w 3960000"/>
              <a:gd name="connsiteY8" fmla="*/ 1650397 h 3960000"/>
              <a:gd name="connsiteX9" fmla="*/ 1111709 w 3960000"/>
              <a:gd name="connsiteY9" fmla="*/ 2257108 h 3960000"/>
              <a:gd name="connsiteX10" fmla="*/ 856023 w 3960000"/>
              <a:gd name="connsiteY10" fmla="*/ 2244108 h 3960000"/>
              <a:gd name="connsiteX11" fmla="*/ 1402064 w 3960000"/>
              <a:gd name="connsiteY11" fmla="*/ 2660137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815277 w 3960000"/>
              <a:gd name="connsiteY6" fmla="*/ 836121 h 3960000"/>
              <a:gd name="connsiteX7" fmla="*/ 934030 w 3960000"/>
              <a:gd name="connsiteY7" fmla="*/ 1745738 h 3960000"/>
              <a:gd name="connsiteX8" fmla="*/ 644257 w 3960000"/>
              <a:gd name="connsiteY8" fmla="*/ 1555506 h 3960000"/>
              <a:gd name="connsiteX9" fmla="*/ 1111709 w 3960000"/>
              <a:gd name="connsiteY9" fmla="*/ 2257108 h 3960000"/>
              <a:gd name="connsiteX10" fmla="*/ 856023 w 3960000"/>
              <a:gd name="connsiteY10" fmla="*/ 2244108 h 3960000"/>
              <a:gd name="connsiteX11" fmla="*/ 1402064 w 3960000"/>
              <a:gd name="connsiteY11" fmla="*/ 2660137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815277 w 3960000"/>
              <a:gd name="connsiteY6" fmla="*/ 836121 h 3960000"/>
              <a:gd name="connsiteX7" fmla="*/ 965659 w 3960000"/>
              <a:gd name="connsiteY7" fmla="*/ 1735195 h 3960000"/>
              <a:gd name="connsiteX8" fmla="*/ 644257 w 3960000"/>
              <a:gd name="connsiteY8" fmla="*/ 1555506 h 3960000"/>
              <a:gd name="connsiteX9" fmla="*/ 1111709 w 3960000"/>
              <a:gd name="connsiteY9" fmla="*/ 2257108 h 3960000"/>
              <a:gd name="connsiteX10" fmla="*/ 856023 w 3960000"/>
              <a:gd name="connsiteY10" fmla="*/ 2244108 h 3960000"/>
              <a:gd name="connsiteX11" fmla="*/ 1402064 w 3960000"/>
              <a:gd name="connsiteY11" fmla="*/ 2660137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815277 w 3960000"/>
              <a:gd name="connsiteY6" fmla="*/ 836121 h 3960000"/>
              <a:gd name="connsiteX7" fmla="*/ 965659 w 3960000"/>
              <a:gd name="connsiteY7" fmla="*/ 1735195 h 3960000"/>
              <a:gd name="connsiteX8" fmla="*/ 644257 w 3960000"/>
              <a:gd name="connsiteY8" fmla="*/ 1555506 h 3960000"/>
              <a:gd name="connsiteX9" fmla="*/ 1196057 w 3960000"/>
              <a:gd name="connsiteY9" fmla="*/ 2257108 h 3960000"/>
              <a:gd name="connsiteX10" fmla="*/ 856023 w 3960000"/>
              <a:gd name="connsiteY10" fmla="*/ 2244108 h 3960000"/>
              <a:gd name="connsiteX11" fmla="*/ 1402064 w 3960000"/>
              <a:gd name="connsiteY11" fmla="*/ 2660137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815277 w 3960000"/>
              <a:gd name="connsiteY6" fmla="*/ 836121 h 3960000"/>
              <a:gd name="connsiteX7" fmla="*/ 965659 w 3960000"/>
              <a:gd name="connsiteY7" fmla="*/ 1735195 h 3960000"/>
              <a:gd name="connsiteX8" fmla="*/ 644257 w 3960000"/>
              <a:gd name="connsiteY8" fmla="*/ 1555506 h 3960000"/>
              <a:gd name="connsiteX9" fmla="*/ 1196057 w 3960000"/>
              <a:gd name="connsiteY9" fmla="*/ 2257108 h 3960000"/>
              <a:gd name="connsiteX10" fmla="*/ 856023 w 3960000"/>
              <a:gd name="connsiteY10" fmla="*/ 2244108 h 3960000"/>
              <a:gd name="connsiteX11" fmla="*/ 1486410 w 3960000"/>
              <a:gd name="connsiteY11" fmla="*/ 2607420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815277 w 3960000"/>
              <a:gd name="connsiteY6" fmla="*/ 836121 h 3960000"/>
              <a:gd name="connsiteX7" fmla="*/ 965659 w 3960000"/>
              <a:gd name="connsiteY7" fmla="*/ 1735195 h 3960000"/>
              <a:gd name="connsiteX8" fmla="*/ 644257 w 3960000"/>
              <a:gd name="connsiteY8" fmla="*/ 1555506 h 3960000"/>
              <a:gd name="connsiteX9" fmla="*/ 1196057 w 3960000"/>
              <a:gd name="connsiteY9" fmla="*/ 2257108 h 3960000"/>
              <a:gd name="connsiteX10" fmla="*/ 813848 w 3960000"/>
              <a:gd name="connsiteY10" fmla="*/ 2296824 h 3960000"/>
              <a:gd name="connsiteX11" fmla="*/ 1486410 w 3960000"/>
              <a:gd name="connsiteY11" fmla="*/ 2607420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815277 w 3960000"/>
              <a:gd name="connsiteY6" fmla="*/ 836121 h 3960000"/>
              <a:gd name="connsiteX7" fmla="*/ 965659 w 3960000"/>
              <a:gd name="connsiteY7" fmla="*/ 1735195 h 3960000"/>
              <a:gd name="connsiteX8" fmla="*/ 570453 w 3960000"/>
              <a:gd name="connsiteY8" fmla="*/ 1629310 h 3960000"/>
              <a:gd name="connsiteX9" fmla="*/ 1196057 w 3960000"/>
              <a:gd name="connsiteY9" fmla="*/ 2257108 h 3960000"/>
              <a:gd name="connsiteX10" fmla="*/ 813848 w 3960000"/>
              <a:gd name="connsiteY10" fmla="*/ 2296824 h 3960000"/>
              <a:gd name="connsiteX11" fmla="*/ 1486410 w 3960000"/>
              <a:gd name="connsiteY11" fmla="*/ 2607420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815277 w 3960000"/>
              <a:gd name="connsiteY6" fmla="*/ 836121 h 3960000"/>
              <a:gd name="connsiteX7" fmla="*/ 965659 w 3960000"/>
              <a:gd name="connsiteY7" fmla="*/ 1735195 h 3960000"/>
              <a:gd name="connsiteX8" fmla="*/ 570453 w 3960000"/>
              <a:gd name="connsiteY8" fmla="*/ 1629310 h 3960000"/>
              <a:gd name="connsiteX9" fmla="*/ 1196057 w 3960000"/>
              <a:gd name="connsiteY9" fmla="*/ 2257108 h 3960000"/>
              <a:gd name="connsiteX10" fmla="*/ 813848 w 3960000"/>
              <a:gd name="connsiteY10" fmla="*/ 2296824 h 3960000"/>
              <a:gd name="connsiteX11" fmla="*/ 1486410 w 3960000"/>
              <a:gd name="connsiteY11" fmla="*/ 2607420 h 3960000"/>
              <a:gd name="connsiteX12" fmla="*/ 489408 w 3960000"/>
              <a:gd name="connsiteY12" fmla="*/ 2829018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815277 w 3960000"/>
              <a:gd name="connsiteY6" fmla="*/ 836121 h 3960000"/>
              <a:gd name="connsiteX7" fmla="*/ 965659 w 3960000"/>
              <a:gd name="connsiteY7" fmla="*/ 1735195 h 3960000"/>
              <a:gd name="connsiteX8" fmla="*/ 570453 w 3960000"/>
              <a:gd name="connsiteY8" fmla="*/ 1629310 h 3960000"/>
              <a:gd name="connsiteX9" fmla="*/ 1196057 w 3960000"/>
              <a:gd name="connsiteY9" fmla="*/ 2257108 h 3960000"/>
              <a:gd name="connsiteX10" fmla="*/ 813848 w 3960000"/>
              <a:gd name="connsiteY10" fmla="*/ 2296824 h 3960000"/>
              <a:gd name="connsiteX11" fmla="*/ 1486410 w 3960000"/>
              <a:gd name="connsiteY11" fmla="*/ 2607420 h 3960000"/>
              <a:gd name="connsiteX12" fmla="*/ 489408 w 3960000"/>
              <a:gd name="connsiteY12" fmla="*/ 2829018 h 3960000"/>
              <a:gd name="connsiteX13" fmla="*/ 2062787 w 3960000"/>
              <a:gd name="connsiteY13" fmla="*/ 3146219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815277 w 3960000"/>
              <a:gd name="connsiteY6" fmla="*/ 836121 h 3960000"/>
              <a:gd name="connsiteX7" fmla="*/ 965659 w 3960000"/>
              <a:gd name="connsiteY7" fmla="*/ 1735195 h 3960000"/>
              <a:gd name="connsiteX8" fmla="*/ 570453 w 3960000"/>
              <a:gd name="connsiteY8" fmla="*/ 1629310 h 3960000"/>
              <a:gd name="connsiteX9" fmla="*/ 1196057 w 3960000"/>
              <a:gd name="connsiteY9" fmla="*/ 2257108 h 3960000"/>
              <a:gd name="connsiteX10" fmla="*/ 813848 w 3960000"/>
              <a:gd name="connsiteY10" fmla="*/ 2296824 h 3960000"/>
              <a:gd name="connsiteX11" fmla="*/ 1486410 w 3960000"/>
              <a:gd name="connsiteY11" fmla="*/ 2607420 h 3960000"/>
              <a:gd name="connsiteX12" fmla="*/ 489408 w 3960000"/>
              <a:gd name="connsiteY12" fmla="*/ 2829018 h 3960000"/>
              <a:gd name="connsiteX13" fmla="*/ 2062787 w 3960000"/>
              <a:gd name="connsiteY13" fmla="*/ 3146219 h 3960000"/>
              <a:gd name="connsiteX14" fmla="*/ 3074271 w 3960000"/>
              <a:gd name="connsiteY14" fmla="*/ 2105563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815277 w 3960000"/>
              <a:gd name="connsiteY6" fmla="*/ 836121 h 3960000"/>
              <a:gd name="connsiteX7" fmla="*/ 965659 w 3960000"/>
              <a:gd name="connsiteY7" fmla="*/ 1735195 h 3960000"/>
              <a:gd name="connsiteX8" fmla="*/ 570453 w 3960000"/>
              <a:gd name="connsiteY8" fmla="*/ 1629310 h 3960000"/>
              <a:gd name="connsiteX9" fmla="*/ 1196057 w 3960000"/>
              <a:gd name="connsiteY9" fmla="*/ 2257108 h 3960000"/>
              <a:gd name="connsiteX10" fmla="*/ 813848 w 3960000"/>
              <a:gd name="connsiteY10" fmla="*/ 2296824 h 3960000"/>
              <a:gd name="connsiteX11" fmla="*/ 1486410 w 3960000"/>
              <a:gd name="connsiteY11" fmla="*/ 2607420 h 3960000"/>
              <a:gd name="connsiteX12" fmla="*/ 489408 w 3960000"/>
              <a:gd name="connsiteY12" fmla="*/ 2829018 h 3960000"/>
              <a:gd name="connsiteX13" fmla="*/ 2062787 w 3960000"/>
              <a:gd name="connsiteY13" fmla="*/ 3146219 h 3960000"/>
              <a:gd name="connsiteX14" fmla="*/ 3074271 w 3960000"/>
              <a:gd name="connsiteY14" fmla="*/ 2105563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815277 w 3960000"/>
              <a:gd name="connsiteY6" fmla="*/ 836121 h 3960000"/>
              <a:gd name="connsiteX7" fmla="*/ 965659 w 3960000"/>
              <a:gd name="connsiteY7" fmla="*/ 1735195 h 3960000"/>
              <a:gd name="connsiteX8" fmla="*/ 570453 w 3960000"/>
              <a:gd name="connsiteY8" fmla="*/ 1629310 h 3960000"/>
              <a:gd name="connsiteX9" fmla="*/ 1196057 w 3960000"/>
              <a:gd name="connsiteY9" fmla="*/ 2257108 h 3960000"/>
              <a:gd name="connsiteX10" fmla="*/ 813848 w 3960000"/>
              <a:gd name="connsiteY10" fmla="*/ 2296824 h 3960000"/>
              <a:gd name="connsiteX11" fmla="*/ 1486410 w 3960000"/>
              <a:gd name="connsiteY11" fmla="*/ 2607420 h 3960000"/>
              <a:gd name="connsiteX12" fmla="*/ 489408 w 3960000"/>
              <a:gd name="connsiteY12" fmla="*/ 2829018 h 3960000"/>
              <a:gd name="connsiteX13" fmla="*/ 2062787 w 3960000"/>
              <a:gd name="connsiteY13" fmla="*/ 3146219 h 3960000"/>
              <a:gd name="connsiteX14" fmla="*/ 3074271 w 3960000"/>
              <a:gd name="connsiteY14" fmla="*/ 2105563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3960000" h="3960000">
                <a:moveTo>
                  <a:pt x="3160999" y="1374274"/>
                </a:moveTo>
                <a:lnTo>
                  <a:pt x="3155132" y="1419362"/>
                </a:lnTo>
                <a:lnTo>
                  <a:pt x="3160999" y="1374274"/>
                </a:lnTo>
                <a:close/>
                <a:moveTo>
                  <a:pt x="2496208" y="770986"/>
                </a:moveTo>
                <a:cubicBezTo>
                  <a:pt x="2113414" y="770986"/>
                  <a:pt x="1929581" y="1106902"/>
                  <a:pt x="1921633" y="1292845"/>
                </a:cubicBezTo>
                <a:cubicBezTo>
                  <a:pt x="1914712" y="1454769"/>
                  <a:pt x="1928136" y="1522392"/>
                  <a:pt x="1942445" y="1570340"/>
                </a:cubicBezTo>
                <a:cubicBezTo>
                  <a:pt x="1547199" y="1510736"/>
                  <a:pt x="1237189" y="1330681"/>
                  <a:pt x="815277" y="836121"/>
                </a:cubicBezTo>
                <a:cubicBezTo>
                  <a:pt x="618819" y="1229038"/>
                  <a:pt x="733086" y="1558961"/>
                  <a:pt x="965659" y="1735195"/>
                </a:cubicBezTo>
                <a:cubicBezTo>
                  <a:pt x="864541" y="1716416"/>
                  <a:pt x="662904" y="1695759"/>
                  <a:pt x="570453" y="1629310"/>
                </a:cubicBezTo>
                <a:cubicBezTo>
                  <a:pt x="597898" y="2016450"/>
                  <a:pt x="990931" y="2177657"/>
                  <a:pt x="1196057" y="2257108"/>
                </a:cubicBezTo>
                <a:cubicBezTo>
                  <a:pt x="1113718" y="2275887"/>
                  <a:pt x="943857" y="2321380"/>
                  <a:pt x="813848" y="2296824"/>
                </a:cubicBezTo>
                <a:cubicBezTo>
                  <a:pt x="926523" y="2634848"/>
                  <a:pt x="1326064" y="2611755"/>
                  <a:pt x="1486410" y="2607420"/>
                </a:cubicBezTo>
                <a:cubicBezTo>
                  <a:pt x="1297174" y="2749708"/>
                  <a:pt x="1000058" y="2795794"/>
                  <a:pt x="489408" y="2829018"/>
                </a:cubicBezTo>
                <a:cubicBezTo>
                  <a:pt x="914827" y="3139596"/>
                  <a:pt x="1734874" y="3242281"/>
                  <a:pt x="2062787" y="3146219"/>
                </a:cubicBezTo>
                <a:cubicBezTo>
                  <a:pt x="2763394" y="2903535"/>
                  <a:pt x="2915370" y="2621267"/>
                  <a:pt x="3074271" y="2105563"/>
                </a:cubicBezTo>
                <a:cubicBezTo>
                  <a:pt x="3173740" y="1733406"/>
                  <a:pt x="3145310" y="1648999"/>
                  <a:pt x="3207849" y="1493166"/>
                </a:cubicBezTo>
                <a:cubicBezTo>
                  <a:pt x="3270388" y="1337333"/>
                  <a:pt x="3414210" y="1276468"/>
                  <a:pt x="3449507" y="1170564"/>
                </a:cubicBezTo>
                <a:cubicBezTo>
                  <a:pt x="3349883" y="1192977"/>
                  <a:pt x="3252716" y="1239516"/>
                  <a:pt x="3140091" y="1227260"/>
                </a:cubicBezTo>
                <a:cubicBezTo>
                  <a:pt x="3219995" y="1183499"/>
                  <a:pt x="3274317" y="996523"/>
                  <a:pt x="3324107" y="851504"/>
                </a:cubicBezTo>
                <a:cubicBezTo>
                  <a:pt x="3215037" y="921165"/>
                  <a:pt x="3152155" y="998691"/>
                  <a:pt x="2995677" y="1008938"/>
                </a:cubicBezTo>
                <a:cubicBezTo>
                  <a:pt x="2884471" y="881691"/>
                  <a:pt x="2678487" y="770986"/>
                  <a:pt x="2496208" y="770986"/>
                </a:cubicBezTo>
                <a:close/>
                <a:moveTo>
                  <a:pt x="308009" y="0"/>
                </a:moveTo>
                <a:lnTo>
                  <a:pt x="3651991" y="0"/>
                </a:lnTo>
                <a:cubicBezTo>
                  <a:pt x="3822100" y="0"/>
                  <a:pt x="3960000" y="137900"/>
                  <a:pt x="3960000" y="308009"/>
                </a:cubicBezTo>
                <a:lnTo>
                  <a:pt x="3960000" y="3651991"/>
                </a:lnTo>
                <a:cubicBezTo>
                  <a:pt x="3960000" y="3822100"/>
                  <a:pt x="3822100" y="3960000"/>
                  <a:pt x="3651991" y="3960000"/>
                </a:cubicBezTo>
                <a:lnTo>
                  <a:pt x="308009" y="3960000"/>
                </a:lnTo>
                <a:cubicBezTo>
                  <a:pt x="137900" y="3960000"/>
                  <a:pt x="0" y="3822100"/>
                  <a:pt x="0" y="3651991"/>
                </a:cubicBezTo>
                <a:lnTo>
                  <a:pt x="0" y="308009"/>
                </a:lnTo>
                <a:cubicBezTo>
                  <a:pt x="0" y="137900"/>
                  <a:pt x="137900" y="0"/>
                  <a:pt x="308009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  <p:sp>
        <p:nvSpPr>
          <p:cNvPr id="309" name="Rounded Rectangle 3">
            <a:extLst>
              <a:ext uri="{FF2B5EF4-FFF2-40B4-BE49-F238E27FC236}">
                <a16:creationId xmlns:a16="http://schemas.microsoft.com/office/drawing/2014/main" id="{FBEB333B-2C62-3BC6-47A0-0CF17B567956}"/>
              </a:ext>
            </a:extLst>
          </p:cNvPr>
          <p:cNvSpPr>
            <a:spLocks noChangeAspect="1"/>
          </p:cNvSpPr>
          <p:nvPr/>
        </p:nvSpPr>
        <p:spPr>
          <a:xfrm>
            <a:off x="6121262" y="5634756"/>
            <a:ext cx="519265" cy="519265"/>
          </a:xfrm>
          <a:custGeom>
            <a:avLst/>
            <a:gdLst>
              <a:gd name="connsiteX0" fmla="*/ 2841893 w 3960000"/>
              <a:gd name="connsiteY0" fmla="*/ 181064 h 3960000"/>
              <a:gd name="connsiteX1" fmla="*/ 2105790 w 3960000"/>
              <a:gd name="connsiteY1" fmla="*/ 859562 h 3960000"/>
              <a:gd name="connsiteX2" fmla="*/ 2106860 w 3960000"/>
              <a:gd name="connsiteY2" fmla="*/ 863292 h 3960000"/>
              <a:gd name="connsiteX3" fmla="*/ 2106860 w 3960000"/>
              <a:gd name="connsiteY3" fmla="*/ 1248172 h 3960000"/>
              <a:gd name="connsiteX4" fmla="*/ 1691968 w 3960000"/>
              <a:gd name="connsiteY4" fmla="*/ 1248172 h 3960000"/>
              <a:gd name="connsiteX5" fmla="*/ 1691968 w 3960000"/>
              <a:gd name="connsiteY5" fmla="*/ 1824236 h 3960000"/>
              <a:gd name="connsiteX6" fmla="*/ 2106860 w 3960000"/>
              <a:gd name="connsiteY6" fmla="*/ 1824236 h 3960000"/>
              <a:gd name="connsiteX7" fmla="*/ 2106860 w 3960000"/>
              <a:gd name="connsiteY7" fmla="*/ 3779396 h 3960000"/>
              <a:gd name="connsiteX8" fmla="*/ 2754932 w 3960000"/>
              <a:gd name="connsiteY8" fmla="*/ 3779396 h 3960000"/>
              <a:gd name="connsiteX9" fmla="*/ 2754932 w 3960000"/>
              <a:gd name="connsiteY9" fmla="*/ 1824236 h 3960000"/>
              <a:gd name="connsiteX10" fmla="*/ 3305869 w 3960000"/>
              <a:gd name="connsiteY10" fmla="*/ 1813665 h 3960000"/>
              <a:gd name="connsiteX11" fmla="*/ 3348152 w 3960000"/>
              <a:gd name="connsiteY11" fmla="*/ 1248172 h 3960000"/>
              <a:gd name="connsiteX12" fmla="*/ 2754932 w 3960000"/>
              <a:gd name="connsiteY12" fmla="*/ 1248172 h 3960000"/>
              <a:gd name="connsiteX13" fmla="*/ 2754932 w 3960000"/>
              <a:gd name="connsiteY13" fmla="*/ 907124 h 3960000"/>
              <a:gd name="connsiteX14" fmla="*/ 3369037 w 3960000"/>
              <a:gd name="connsiteY14" fmla="*/ 759137 h 3960000"/>
              <a:gd name="connsiteX15" fmla="*/ 3432095 w 3960000"/>
              <a:gd name="connsiteY15" fmla="*/ 238945 h 3960000"/>
              <a:gd name="connsiteX16" fmla="*/ 2841893 w 3960000"/>
              <a:gd name="connsiteY16" fmla="*/ 181064 h 3960000"/>
              <a:gd name="connsiteX17" fmla="*/ 308009 w 3960000"/>
              <a:gd name="connsiteY17" fmla="*/ 0 h 3960000"/>
              <a:gd name="connsiteX18" fmla="*/ 3651991 w 3960000"/>
              <a:gd name="connsiteY18" fmla="*/ 0 h 3960000"/>
              <a:gd name="connsiteX19" fmla="*/ 3960000 w 3960000"/>
              <a:gd name="connsiteY19" fmla="*/ 308009 h 3960000"/>
              <a:gd name="connsiteX20" fmla="*/ 3960000 w 3960000"/>
              <a:gd name="connsiteY20" fmla="*/ 3651991 h 3960000"/>
              <a:gd name="connsiteX21" fmla="*/ 3651991 w 3960000"/>
              <a:gd name="connsiteY21" fmla="*/ 3960000 h 3960000"/>
              <a:gd name="connsiteX22" fmla="*/ 308009 w 3960000"/>
              <a:gd name="connsiteY22" fmla="*/ 3960000 h 3960000"/>
              <a:gd name="connsiteX23" fmla="*/ 0 w 3960000"/>
              <a:gd name="connsiteY23" fmla="*/ 3651991 h 3960000"/>
              <a:gd name="connsiteX24" fmla="*/ 0 w 3960000"/>
              <a:gd name="connsiteY24" fmla="*/ 308009 h 3960000"/>
              <a:gd name="connsiteX25" fmla="*/ 308009 w 3960000"/>
              <a:gd name="connsiteY25" fmla="*/ 0 h 3960000"/>
              <a:gd name="connsiteX0" fmla="*/ 2841893 w 3960000"/>
              <a:gd name="connsiteY0" fmla="*/ 181064 h 3960000"/>
              <a:gd name="connsiteX1" fmla="*/ 2105790 w 3960000"/>
              <a:gd name="connsiteY1" fmla="*/ 859562 h 3960000"/>
              <a:gd name="connsiteX2" fmla="*/ 2106860 w 3960000"/>
              <a:gd name="connsiteY2" fmla="*/ 863292 h 3960000"/>
              <a:gd name="connsiteX3" fmla="*/ 2106860 w 3960000"/>
              <a:gd name="connsiteY3" fmla="*/ 1248172 h 3960000"/>
              <a:gd name="connsiteX4" fmla="*/ 1691968 w 3960000"/>
              <a:gd name="connsiteY4" fmla="*/ 1248172 h 3960000"/>
              <a:gd name="connsiteX5" fmla="*/ 1691968 w 3960000"/>
              <a:gd name="connsiteY5" fmla="*/ 1824236 h 3960000"/>
              <a:gd name="connsiteX6" fmla="*/ 2106860 w 3960000"/>
              <a:gd name="connsiteY6" fmla="*/ 1824236 h 3960000"/>
              <a:gd name="connsiteX7" fmla="*/ 2106860 w 3960000"/>
              <a:gd name="connsiteY7" fmla="*/ 3779396 h 3960000"/>
              <a:gd name="connsiteX8" fmla="*/ 2754932 w 3960000"/>
              <a:gd name="connsiteY8" fmla="*/ 3779396 h 3960000"/>
              <a:gd name="connsiteX9" fmla="*/ 2754932 w 3960000"/>
              <a:gd name="connsiteY9" fmla="*/ 1824236 h 3960000"/>
              <a:gd name="connsiteX10" fmla="*/ 3305869 w 3960000"/>
              <a:gd name="connsiteY10" fmla="*/ 1813665 h 3960000"/>
              <a:gd name="connsiteX11" fmla="*/ 3348152 w 3960000"/>
              <a:gd name="connsiteY11" fmla="*/ 1248172 h 3960000"/>
              <a:gd name="connsiteX12" fmla="*/ 2754932 w 3960000"/>
              <a:gd name="connsiteY12" fmla="*/ 1248172 h 3960000"/>
              <a:gd name="connsiteX13" fmla="*/ 2754932 w 3960000"/>
              <a:gd name="connsiteY13" fmla="*/ 907124 h 3960000"/>
              <a:gd name="connsiteX14" fmla="*/ 3369037 w 3960000"/>
              <a:gd name="connsiteY14" fmla="*/ 704441 h 3960000"/>
              <a:gd name="connsiteX15" fmla="*/ 3432095 w 3960000"/>
              <a:gd name="connsiteY15" fmla="*/ 238945 h 3960000"/>
              <a:gd name="connsiteX16" fmla="*/ 2841893 w 3960000"/>
              <a:gd name="connsiteY16" fmla="*/ 181064 h 3960000"/>
              <a:gd name="connsiteX17" fmla="*/ 308009 w 3960000"/>
              <a:gd name="connsiteY17" fmla="*/ 0 h 3960000"/>
              <a:gd name="connsiteX18" fmla="*/ 3651991 w 3960000"/>
              <a:gd name="connsiteY18" fmla="*/ 0 h 3960000"/>
              <a:gd name="connsiteX19" fmla="*/ 3960000 w 3960000"/>
              <a:gd name="connsiteY19" fmla="*/ 308009 h 3960000"/>
              <a:gd name="connsiteX20" fmla="*/ 3960000 w 3960000"/>
              <a:gd name="connsiteY20" fmla="*/ 3651991 h 3960000"/>
              <a:gd name="connsiteX21" fmla="*/ 3651991 w 3960000"/>
              <a:gd name="connsiteY21" fmla="*/ 3960000 h 3960000"/>
              <a:gd name="connsiteX22" fmla="*/ 308009 w 3960000"/>
              <a:gd name="connsiteY22" fmla="*/ 3960000 h 3960000"/>
              <a:gd name="connsiteX23" fmla="*/ 0 w 3960000"/>
              <a:gd name="connsiteY23" fmla="*/ 3651991 h 3960000"/>
              <a:gd name="connsiteX24" fmla="*/ 0 w 3960000"/>
              <a:gd name="connsiteY24" fmla="*/ 308009 h 3960000"/>
              <a:gd name="connsiteX25" fmla="*/ 308009 w 3960000"/>
              <a:gd name="connsiteY25" fmla="*/ 0 h 3960000"/>
              <a:gd name="connsiteX0" fmla="*/ 2841893 w 3960000"/>
              <a:gd name="connsiteY0" fmla="*/ 181064 h 3960000"/>
              <a:gd name="connsiteX1" fmla="*/ 2105790 w 3960000"/>
              <a:gd name="connsiteY1" fmla="*/ 859562 h 3960000"/>
              <a:gd name="connsiteX2" fmla="*/ 2106860 w 3960000"/>
              <a:gd name="connsiteY2" fmla="*/ 863292 h 3960000"/>
              <a:gd name="connsiteX3" fmla="*/ 2106860 w 3960000"/>
              <a:gd name="connsiteY3" fmla="*/ 1248172 h 3960000"/>
              <a:gd name="connsiteX4" fmla="*/ 1691968 w 3960000"/>
              <a:gd name="connsiteY4" fmla="*/ 1248172 h 3960000"/>
              <a:gd name="connsiteX5" fmla="*/ 1691968 w 3960000"/>
              <a:gd name="connsiteY5" fmla="*/ 1824236 h 3960000"/>
              <a:gd name="connsiteX6" fmla="*/ 2106860 w 3960000"/>
              <a:gd name="connsiteY6" fmla="*/ 1824236 h 3960000"/>
              <a:gd name="connsiteX7" fmla="*/ 2106860 w 3960000"/>
              <a:gd name="connsiteY7" fmla="*/ 3779396 h 3960000"/>
              <a:gd name="connsiteX8" fmla="*/ 2754932 w 3960000"/>
              <a:gd name="connsiteY8" fmla="*/ 3779396 h 3960000"/>
              <a:gd name="connsiteX9" fmla="*/ 2754932 w 3960000"/>
              <a:gd name="connsiteY9" fmla="*/ 1824236 h 3960000"/>
              <a:gd name="connsiteX10" fmla="*/ 3305869 w 3960000"/>
              <a:gd name="connsiteY10" fmla="*/ 1813665 h 3960000"/>
              <a:gd name="connsiteX11" fmla="*/ 3348152 w 3960000"/>
              <a:gd name="connsiteY11" fmla="*/ 1248172 h 3960000"/>
              <a:gd name="connsiteX12" fmla="*/ 2754932 w 3960000"/>
              <a:gd name="connsiteY12" fmla="*/ 1248172 h 3960000"/>
              <a:gd name="connsiteX13" fmla="*/ 2754932 w 3960000"/>
              <a:gd name="connsiteY13" fmla="*/ 907124 h 3960000"/>
              <a:gd name="connsiteX14" fmla="*/ 3369037 w 3960000"/>
              <a:gd name="connsiteY14" fmla="*/ 704441 h 3960000"/>
              <a:gd name="connsiteX15" fmla="*/ 3432095 w 3960000"/>
              <a:gd name="connsiteY15" fmla="*/ 238945 h 3960000"/>
              <a:gd name="connsiteX16" fmla="*/ 2841893 w 3960000"/>
              <a:gd name="connsiteY16" fmla="*/ 181064 h 3960000"/>
              <a:gd name="connsiteX17" fmla="*/ 308009 w 3960000"/>
              <a:gd name="connsiteY17" fmla="*/ 0 h 3960000"/>
              <a:gd name="connsiteX18" fmla="*/ 3651991 w 3960000"/>
              <a:gd name="connsiteY18" fmla="*/ 0 h 3960000"/>
              <a:gd name="connsiteX19" fmla="*/ 3960000 w 3960000"/>
              <a:gd name="connsiteY19" fmla="*/ 308009 h 3960000"/>
              <a:gd name="connsiteX20" fmla="*/ 3960000 w 3960000"/>
              <a:gd name="connsiteY20" fmla="*/ 3651991 h 3960000"/>
              <a:gd name="connsiteX21" fmla="*/ 3651991 w 3960000"/>
              <a:gd name="connsiteY21" fmla="*/ 3960000 h 3960000"/>
              <a:gd name="connsiteX22" fmla="*/ 308009 w 3960000"/>
              <a:gd name="connsiteY22" fmla="*/ 3960000 h 3960000"/>
              <a:gd name="connsiteX23" fmla="*/ 0 w 3960000"/>
              <a:gd name="connsiteY23" fmla="*/ 3651991 h 3960000"/>
              <a:gd name="connsiteX24" fmla="*/ 0 w 3960000"/>
              <a:gd name="connsiteY24" fmla="*/ 308009 h 3960000"/>
              <a:gd name="connsiteX25" fmla="*/ 308009 w 3960000"/>
              <a:gd name="connsiteY25" fmla="*/ 0 h 3960000"/>
              <a:gd name="connsiteX0" fmla="*/ 2841893 w 3960000"/>
              <a:gd name="connsiteY0" fmla="*/ 181064 h 3960000"/>
              <a:gd name="connsiteX1" fmla="*/ 2105790 w 3960000"/>
              <a:gd name="connsiteY1" fmla="*/ 859562 h 3960000"/>
              <a:gd name="connsiteX2" fmla="*/ 2106860 w 3960000"/>
              <a:gd name="connsiteY2" fmla="*/ 863292 h 3960000"/>
              <a:gd name="connsiteX3" fmla="*/ 2106860 w 3960000"/>
              <a:gd name="connsiteY3" fmla="*/ 1248172 h 3960000"/>
              <a:gd name="connsiteX4" fmla="*/ 1691968 w 3960000"/>
              <a:gd name="connsiteY4" fmla="*/ 1248172 h 3960000"/>
              <a:gd name="connsiteX5" fmla="*/ 1691968 w 3960000"/>
              <a:gd name="connsiteY5" fmla="*/ 1824236 h 3960000"/>
              <a:gd name="connsiteX6" fmla="*/ 2106860 w 3960000"/>
              <a:gd name="connsiteY6" fmla="*/ 1824236 h 3960000"/>
              <a:gd name="connsiteX7" fmla="*/ 2106860 w 3960000"/>
              <a:gd name="connsiteY7" fmla="*/ 3779396 h 3960000"/>
              <a:gd name="connsiteX8" fmla="*/ 2754932 w 3960000"/>
              <a:gd name="connsiteY8" fmla="*/ 3779396 h 3960000"/>
              <a:gd name="connsiteX9" fmla="*/ 2754932 w 3960000"/>
              <a:gd name="connsiteY9" fmla="*/ 1824236 h 3960000"/>
              <a:gd name="connsiteX10" fmla="*/ 3305869 w 3960000"/>
              <a:gd name="connsiteY10" fmla="*/ 1813665 h 3960000"/>
              <a:gd name="connsiteX11" fmla="*/ 3348152 w 3960000"/>
              <a:gd name="connsiteY11" fmla="*/ 1248172 h 3960000"/>
              <a:gd name="connsiteX12" fmla="*/ 2754932 w 3960000"/>
              <a:gd name="connsiteY12" fmla="*/ 1248172 h 3960000"/>
              <a:gd name="connsiteX13" fmla="*/ 2754932 w 3960000"/>
              <a:gd name="connsiteY13" fmla="*/ 907124 h 3960000"/>
              <a:gd name="connsiteX14" fmla="*/ 3369037 w 3960000"/>
              <a:gd name="connsiteY14" fmla="*/ 704441 h 3960000"/>
              <a:gd name="connsiteX15" fmla="*/ 3410216 w 3960000"/>
              <a:gd name="connsiteY15" fmla="*/ 195189 h 3960000"/>
              <a:gd name="connsiteX16" fmla="*/ 2841893 w 3960000"/>
              <a:gd name="connsiteY16" fmla="*/ 181064 h 3960000"/>
              <a:gd name="connsiteX17" fmla="*/ 308009 w 3960000"/>
              <a:gd name="connsiteY17" fmla="*/ 0 h 3960000"/>
              <a:gd name="connsiteX18" fmla="*/ 3651991 w 3960000"/>
              <a:gd name="connsiteY18" fmla="*/ 0 h 3960000"/>
              <a:gd name="connsiteX19" fmla="*/ 3960000 w 3960000"/>
              <a:gd name="connsiteY19" fmla="*/ 308009 h 3960000"/>
              <a:gd name="connsiteX20" fmla="*/ 3960000 w 3960000"/>
              <a:gd name="connsiteY20" fmla="*/ 3651991 h 3960000"/>
              <a:gd name="connsiteX21" fmla="*/ 3651991 w 3960000"/>
              <a:gd name="connsiteY21" fmla="*/ 3960000 h 3960000"/>
              <a:gd name="connsiteX22" fmla="*/ 308009 w 3960000"/>
              <a:gd name="connsiteY22" fmla="*/ 3960000 h 3960000"/>
              <a:gd name="connsiteX23" fmla="*/ 0 w 3960000"/>
              <a:gd name="connsiteY23" fmla="*/ 3651991 h 3960000"/>
              <a:gd name="connsiteX24" fmla="*/ 0 w 3960000"/>
              <a:gd name="connsiteY24" fmla="*/ 308009 h 3960000"/>
              <a:gd name="connsiteX25" fmla="*/ 308009 w 3960000"/>
              <a:gd name="connsiteY25" fmla="*/ 0 h 3960000"/>
              <a:gd name="connsiteX0" fmla="*/ 2841893 w 3960000"/>
              <a:gd name="connsiteY0" fmla="*/ 181064 h 3960000"/>
              <a:gd name="connsiteX1" fmla="*/ 2105790 w 3960000"/>
              <a:gd name="connsiteY1" fmla="*/ 859562 h 3960000"/>
              <a:gd name="connsiteX2" fmla="*/ 2106860 w 3960000"/>
              <a:gd name="connsiteY2" fmla="*/ 863292 h 3960000"/>
              <a:gd name="connsiteX3" fmla="*/ 2106860 w 3960000"/>
              <a:gd name="connsiteY3" fmla="*/ 1248172 h 3960000"/>
              <a:gd name="connsiteX4" fmla="*/ 1691968 w 3960000"/>
              <a:gd name="connsiteY4" fmla="*/ 1248172 h 3960000"/>
              <a:gd name="connsiteX5" fmla="*/ 1691968 w 3960000"/>
              <a:gd name="connsiteY5" fmla="*/ 1824236 h 3960000"/>
              <a:gd name="connsiteX6" fmla="*/ 2106860 w 3960000"/>
              <a:gd name="connsiteY6" fmla="*/ 1824236 h 3960000"/>
              <a:gd name="connsiteX7" fmla="*/ 2106860 w 3960000"/>
              <a:gd name="connsiteY7" fmla="*/ 3779396 h 3960000"/>
              <a:gd name="connsiteX8" fmla="*/ 2754932 w 3960000"/>
              <a:gd name="connsiteY8" fmla="*/ 3779396 h 3960000"/>
              <a:gd name="connsiteX9" fmla="*/ 2754932 w 3960000"/>
              <a:gd name="connsiteY9" fmla="*/ 1824236 h 3960000"/>
              <a:gd name="connsiteX10" fmla="*/ 3305869 w 3960000"/>
              <a:gd name="connsiteY10" fmla="*/ 1813665 h 3960000"/>
              <a:gd name="connsiteX11" fmla="*/ 3348152 w 3960000"/>
              <a:gd name="connsiteY11" fmla="*/ 1248172 h 3960000"/>
              <a:gd name="connsiteX12" fmla="*/ 2754932 w 3960000"/>
              <a:gd name="connsiteY12" fmla="*/ 1248172 h 3960000"/>
              <a:gd name="connsiteX13" fmla="*/ 2754932 w 3960000"/>
              <a:gd name="connsiteY13" fmla="*/ 907124 h 3960000"/>
              <a:gd name="connsiteX14" fmla="*/ 3369037 w 3960000"/>
              <a:gd name="connsiteY14" fmla="*/ 704441 h 3960000"/>
              <a:gd name="connsiteX15" fmla="*/ 3410216 w 3960000"/>
              <a:gd name="connsiteY15" fmla="*/ 195189 h 3960000"/>
              <a:gd name="connsiteX16" fmla="*/ 2841893 w 3960000"/>
              <a:gd name="connsiteY16" fmla="*/ 181064 h 3960000"/>
              <a:gd name="connsiteX17" fmla="*/ 308009 w 3960000"/>
              <a:gd name="connsiteY17" fmla="*/ 0 h 3960000"/>
              <a:gd name="connsiteX18" fmla="*/ 3651991 w 3960000"/>
              <a:gd name="connsiteY18" fmla="*/ 0 h 3960000"/>
              <a:gd name="connsiteX19" fmla="*/ 3960000 w 3960000"/>
              <a:gd name="connsiteY19" fmla="*/ 308009 h 3960000"/>
              <a:gd name="connsiteX20" fmla="*/ 3960000 w 3960000"/>
              <a:gd name="connsiteY20" fmla="*/ 3651991 h 3960000"/>
              <a:gd name="connsiteX21" fmla="*/ 3651991 w 3960000"/>
              <a:gd name="connsiteY21" fmla="*/ 3960000 h 3960000"/>
              <a:gd name="connsiteX22" fmla="*/ 308009 w 3960000"/>
              <a:gd name="connsiteY22" fmla="*/ 3960000 h 3960000"/>
              <a:gd name="connsiteX23" fmla="*/ 0 w 3960000"/>
              <a:gd name="connsiteY23" fmla="*/ 3651991 h 3960000"/>
              <a:gd name="connsiteX24" fmla="*/ 0 w 3960000"/>
              <a:gd name="connsiteY24" fmla="*/ 308009 h 3960000"/>
              <a:gd name="connsiteX25" fmla="*/ 308009 w 3960000"/>
              <a:gd name="connsiteY25" fmla="*/ 0 h 3960000"/>
              <a:gd name="connsiteX0" fmla="*/ 2841893 w 3960000"/>
              <a:gd name="connsiteY0" fmla="*/ 181064 h 3960000"/>
              <a:gd name="connsiteX1" fmla="*/ 2105790 w 3960000"/>
              <a:gd name="connsiteY1" fmla="*/ 859562 h 3960000"/>
              <a:gd name="connsiteX2" fmla="*/ 2106860 w 3960000"/>
              <a:gd name="connsiteY2" fmla="*/ 863292 h 3960000"/>
              <a:gd name="connsiteX3" fmla="*/ 2106860 w 3960000"/>
              <a:gd name="connsiteY3" fmla="*/ 1248172 h 3960000"/>
              <a:gd name="connsiteX4" fmla="*/ 1691968 w 3960000"/>
              <a:gd name="connsiteY4" fmla="*/ 1248172 h 3960000"/>
              <a:gd name="connsiteX5" fmla="*/ 1691968 w 3960000"/>
              <a:gd name="connsiteY5" fmla="*/ 1824236 h 3960000"/>
              <a:gd name="connsiteX6" fmla="*/ 2106860 w 3960000"/>
              <a:gd name="connsiteY6" fmla="*/ 1824236 h 3960000"/>
              <a:gd name="connsiteX7" fmla="*/ 2106860 w 3960000"/>
              <a:gd name="connsiteY7" fmla="*/ 3779396 h 3960000"/>
              <a:gd name="connsiteX8" fmla="*/ 2754932 w 3960000"/>
              <a:gd name="connsiteY8" fmla="*/ 3779396 h 3960000"/>
              <a:gd name="connsiteX9" fmla="*/ 2754932 w 3960000"/>
              <a:gd name="connsiteY9" fmla="*/ 1824236 h 3960000"/>
              <a:gd name="connsiteX10" fmla="*/ 3305869 w 3960000"/>
              <a:gd name="connsiteY10" fmla="*/ 1813665 h 3960000"/>
              <a:gd name="connsiteX11" fmla="*/ 3348152 w 3960000"/>
              <a:gd name="connsiteY11" fmla="*/ 1248172 h 3960000"/>
              <a:gd name="connsiteX12" fmla="*/ 2754932 w 3960000"/>
              <a:gd name="connsiteY12" fmla="*/ 1248172 h 3960000"/>
              <a:gd name="connsiteX13" fmla="*/ 2754932 w 3960000"/>
              <a:gd name="connsiteY13" fmla="*/ 907124 h 3960000"/>
              <a:gd name="connsiteX14" fmla="*/ 3369037 w 3960000"/>
              <a:gd name="connsiteY14" fmla="*/ 704441 h 3960000"/>
              <a:gd name="connsiteX15" fmla="*/ 3410216 w 3960000"/>
              <a:gd name="connsiteY15" fmla="*/ 195189 h 3960000"/>
              <a:gd name="connsiteX16" fmla="*/ 2841893 w 3960000"/>
              <a:gd name="connsiteY16" fmla="*/ 181064 h 3960000"/>
              <a:gd name="connsiteX17" fmla="*/ 308009 w 3960000"/>
              <a:gd name="connsiteY17" fmla="*/ 0 h 3960000"/>
              <a:gd name="connsiteX18" fmla="*/ 3651991 w 3960000"/>
              <a:gd name="connsiteY18" fmla="*/ 0 h 3960000"/>
              <a:gd name="connsiteX19" fmla="*/ 3960000 w 3960000"/>
              <a:gd name="connsiteY19" fmla="*/ 308009 h 3960000"/>
              <a:gd name="connsiteX20" fmla="*/ 3960000 w 3960000"/>
              <a:gd name="connsiteY20" fmla="*/ 3651991 h 3960000"/>
              <a:gd name="connsiteX21" fmla="*/ 3651991 w 3960000"/>
              <a:gd name="connsiteY21" fmla="*/ 3960000 h 3960000"/>
              <a:gd name="connsiteX22" fmla="*/ 308009 w 3960000"/>
              <a:gd name="connsiteY22" fmla="*/ 3960000 h 3960000"/>
              <a:gd name="connsiteX23" fmla="*/ 0 w 3960000"/>
              <a:gd name="connsiteY23" fmla="*/ 3651991 h 3960000"/>
              <a:gd name="connsiteX24" fmla="*/ 0 w 3960000"/>
              <a:gd name="connsiteY24" fmla="*/ 308009 h 3960000"/>
              <a:gd name="connsiteX25" fmla="*/ 308009 w 3960000"/>
              <a:gd name="connsiteY25" fmla="*/ 0 h 396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3960000" h="3960000">
                <a:moveTo>
                  <a:pt x="2841893" y="181064"/>
                </a:moveTo>
                <a:cubicBezTo>
                  <a:pt x="2485731" y="190239"/>
                  <a:pt x="2106781" y="339266"/>
                  <a:pt x="2105790" y="859562"/>
                </a:cubicBezTo>
                <a:lnTo>
                  <a:pt x="2106860" y="863292"/>
                </a:lnTo>
                <a:lnTo>
                  <a:pt x="2106860" y="1248172"/>
                </a:lnTo>
                <a:lnTo>
                  <a:pt x="1691968" y="1248172"/>
                </a:lnTo>
                <a:lnTo>
                  <a:pt x="1691968" y="1824236"/>
                </a:lnTo>
                <a:lnTo>
                  <a:pt x="2106860" y="1824236"/>
                </a:lnTo>
                <a:lnTo>
                  <a:pt x="2106860" y="3779396"/>
                </a:lnTo>
                <a:lnTo>
                  <a:pt x="2754932" y="3779396"/>
                </a:lnTo>
                <a:lnTo>
                  <a:pt x="2754932" y="1824236"/>
                </a:lnTo>
                <a:lnTo>
                  <a:pt x="3305869" y="1813665"/>
                </a:lnTo>
                <a:lnTo>
                  <a:pt x="3348152" y="1248172"/>
                </a:lnTo>
                <a:lnTo>
                  <a:pt x="2754932" y="1248172"/>
                </a:lnTo>
                <a:lnTo>
                  <a:pt x="2754932" y="907124"/>
                </a:lnTo>
                <a:cubicBezTo>
                  <a:pt x="2746287" y="682909"/>
                  <a:pt x="3126764" y="685506"/>
                  <a:pt x="3369037" y="704441"/>
                </a:cubicBezTo>
                <a:cubicBezTo>
                  <a:pt x="3391941" y="556446"/>
                  <a:pt x="3409927" y="381656"/>
                  <a:pt x="3410216" y="195189"/>
                </a:cubicBezTo>
                <a:cubicBezTo>
                  <a:pt x="3239930" y="163882"/>
                  <a:pt x="3118909" y="173928"/>
                  <a:pt x="2841893" y="181064"/>
                </a:cubicBezTo>
                <a:close/>
                <a:moveTo>
                  <a:pt x="308009" y="0"/>
                </a:moveTo>
                <a:lnTo>
                  <a:pt x="3651991" y="0"/>
                </a:lnTo>
                <a:cubicBezTo>
                  <a:pt x="3822100" y="0"/>
                  <a:pt x="3960000" y="137900"/>
                  <a:pt x="3960000" y="308009"/>
                </a:cubicBezTo>
                <a:lnTo>
                  <a:pt x="3960000" y="3651991"/>
                </a:lnTo>
                <a:cubicBezTo>
                  <a:pt x="3960000" y="3822100"/>
                  <a:pt x="3822100" y="3960000"/>
                  <a:pt x="3651991" y="3960000"/>
                </a:cubicBezTo>
                <a:lnTo>
                  <a:pt x="308009" y="3960000"/>
                </a:lnTo>
                <a:cubicBezTo>
                  <a:pt x="137900" y="3960000"/>
                  <a:pt x="0" y="3822100"/>
                  <a:pt x="0" y="3651991"/>
                </a:cubicBezTo>
                <a:lnTo>
                  <a:pt x="0" y="308009"/>
                </a:lnTo>
                <a:cubicBezTo>
                  <a:pt x="0" y="137900"/>
                  <a:pt x="137900" y="0"/>
                  <a:pt x="308009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  <p:sp>
        <p:nvSpPr>
          <p:cNvPr id="310" name="Rounded Rectangle 10">
            <a:extLst>
              <a:ext uri="{FF2B5EF4-FFF2-40B4-BE49-F238E27FC236}">
                <a16:creationId xmlns:a16="http://schemas.microsoft.com/office/drawing/2014/main" id="{9878D47C-D8A0-D88A-490E-87B1D6DB6DC9}"/>
              </a:ext>
            </a:extLst>
          </p:cNvPr>
          <p:cNvSpPr>
            <a:spLocks noChangeAspect="1"/>
          </p:cNvSpPr>
          <p:nvPr/>
        </p:nvSpPr>
        <p:spPr>
          <a:xfrm>
            <a:off x="7836637" y="5624208"/>
            <a:ext cx="521115" cy="529812"/>
          </a:xfrm>
          <a:custGeom>
            <a:avLst/>
            <a:gdLst/>
            <a:ahLst/>
            <a:cxnLst/>
            <a:rect l="l" t="t" r="r" b="b"/>
            <a:pathLst>
              <a:path w="3186824" h="3240000">
                <a:moveTo>
                  <a:pt x="2141174" y="1384899"/>
                </a:moveTo>
                <a:lnTo>
                  <a:pt x="2141174" y="1528887"/>
                </a:lnTo>
                <a:lnTo>
                  <a:pt x="1997174" y="1528887"/>
                </a:lnTo>
                <a:lnTo>
                  <a:pt x="1997174" y="1744911"/>
                </a:lnTo>
                <a:lnTo>
                  <a:pt x="2141174" y="1744911"/>
                </a:lnTo>
                <a:lnTo>
                  <a:pt x="2141174" y="1888899"/>
                </a:lnTo>
                <a:lnTo>
                  <a:pt x="2357174" y="1888899"/>
                </a:lnTo>
                <a:lnTo>
                  <a:pt x="2357174" y="1744911"/>
                </a:lnTo>
                <a:lnTo>
                  <a:pt x="2501174" y="1744911"/>
                </a:lnTo>
                <a:lnTo>
                  <a:pt x="2501174" y="1528887"/>
                </a:lnTo>
                <a:lnTo>
                  <a:pt x="2357174" y="1528887"/>
                </a:lnTo>
                <a:lnTo>
                  <a:pt x="2357174" y="1384899"/>
                </a:lnTo>
                <a:close/>
                <a:moveTo>
                  <a:pt x="1286582" y="1008157"/>
                </a:moveTo>
                <a:cubicBezTo>
                  <a:pt x="1148208" y="1006486"/>
                  <a:pt x="1009270" y="1051569"/>
                  <a:pt x="894997" y="1143711"/>
                </a:cubicBezTo>
                <a:cubicBezTo>
                  <a:pt x="666451" y="1327995"/>
                  <a:pt x="600947" y="1648602"/>
                  <a:pt x="738892" y="1907765"/>
                </a:cubicBezTo>
                <a:cubicBezTo>
                  <a:pt x="876837" y="2166928"/>
                  <a:pt x="1179371" y="2291639"/>
                  <a:pt x="1459875" y="2204971"/>
                </a:cubicBezTo>
                <a:cubicBezTo>
                  <a:pt x="1676459" y="2138053"/>
                  <a:pt x="1832801" y="1959669"/>
                  <a:pt x="1876637" y="1747242"/>
                </a:cubicBezTo>
                <a:lnTo>
                  <a:pt x="1879565" y="1747242"/>
                </a:lnTo>
                <a:lnTo>
                  <a:pt x="1879565" y="1728291"/>
                </a:lnTo>
                <a:cubicBezTo>
                  <a:pt x="1891883" y="1671800"/>
                  <a:pt x="1894168" y="1612713"/>
                  <a:pt x="1887545" y="1552862"/>
                </a:cubicBezTo>
                <a:lnTo>
                  <a:pt x="1879565" y="1553745"/>
                </a:lnTo>
                <a:lnTo>
                  <a:pt x="1879565" y="1531218"/>
                </a:lnTo>
                <a:lnTo>
                  <a:pt x="1231565" y="1531218"/>
                </a:lnTo>
                <a:lnTo>
                  <a:pt x="1231565" y="1747242"/>
                </a:lnTo>
                <a:lnTo>
                  <a:pt x="1565835" y="1747242"/>
                </a:lnTo>
                <a:cubicBezTo>
                  <a:pt x="1530201" y="1827940"/>
                  <a:pt x="1460959" y="1892348"/>
                  <a:pt x="1371795" y="1919897"/>
                </a:cubicBezTo>
                <a:cubicBezTo>
                  <a:pt x="1228031" y="1964316"/>
                  <a:pt x="1072976" y="1900399"/>
                  <a:pt x="1002277" y="1767573"/>
                </a:cubicBezTo>
                <a:cubicBezTo>
                  <a:pt x="931578" y="1634747"/>
                  <a:pt x="965150" y="1470429"/>
                  <a:pt x="1082284" y="1375980"/>
                </a:cubicBezTo>
                <a:cubicBezTo>
                  <a:pt x="1199418" y="1281531"/>
                  <a:pt x="1367118" y="1283556"/>
                  <a:pt x="1481937" y="1380807"/>
                </a:cubicBezTo>
                <a:lnTo>
                  <a:pt x="1674778" y="1153129"/>
                </a:lnTo>
                <a:cubicBezTo>
                  <a:pt x="1562764" y="1058254"/>
                  <a:pt x="1424955" y="1009828"/>
                  <a:pt x="1286582" y="1008157"/>
                </a:cubicBezTo>
                <a:close/>
                <a:moveTo>
                  <a:pt x="293028" y="0"/>
                </a:moveTo>
                <a:lnTo>
                  <a:pt x="2893796" y="0"/>
                </a:lnTo>
                <a:cubicBezTo>
                  <a:pt x="3055631" y="0"/>
                  <a:pt x="3186824" y="131193"/>
                  <a:pt x="3186824" y="293028"/>
                </a:cubicBezTo>
                <a:lnTo>
                  <a:pt x="3186824" y="2946972"/>
                </a:lnTo>
                <a:cubicBezTo>
                  <a:pt x="3186824" y="3108807"/>
                  <a:pt x="3055631" y="3240000"/>
                  <a:pt x="2893796" y="3240000"/>
                </a:cubicBezTo>
                <a:lnTo>
                  <a:pt x="293028" y="3240000"/>
                </a:lnTo>
                <a:cubicBezTo>
                  <a:pt x="131193" y="3240000"/>
                  <a:pt x="0" y="3108807"/>
                  <a:pt x="0" y="2946972"/>
                </a:cubicBezTo>
                <a:lnTo>
                  <a:pt x="0" y="293028"/>
                </a:lnTo>
                <a:cubicBezTo>
                  <a:pt x="0" y="131193"/>
                  <a:pt x="131193" y="0"/>
                  <a:pt x="293028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311" name="Block Arc 6">
            <a:extLst>
              <a:ext uri="{FF2B5EF4-FFF2-40B4-BE49-F238E27FC236}">
                <a16:creationId xmlns:a16="http://schemas.microsoft.com/office/drawing/2014/main" id="{C2D6ABC9-B638-ACC9-5772-2865C1A1EFD2}"/>
              </a:ext>
            </a:extLst>
          </p:cNvPr>
          <p:cNvSpPr/>
          <p:nvPr/>
        </p:nvSpPr>
        <p:spPr>
          <a:xfrm>
            <a:off x="8626102" y="5660698"/>
            <a:ext cx="488516" cy="493322"/>
          </a:xfrm>
          <a:custGeom>
            <a:avLst/>
            <a:gdLst>
              <a:gd name="connsiteX0" fmla="*/ 2664630 w 3221102"/>
              <a:gd name="connsiteY0" fmla="*/ 2175617 h 3221116"/>
              <a:gd name="connsiteX1" fmla="*/ 2658205 w 3221102"/>
              <a:gd name="connsiteY1" fmla="*/ 2178566 h 3221116"/>
              <a:gd name="connsiteX2" fmla="*/ 2664630 w 3221102"/>
              <a:gd name="connsiteY2" fmla="*/ 2175617 h 3221116"/>
              <a:gd name="connsiteX3" fmla="*/ 1477043 w 3221102"/>
              <a:gd name="connsiteY3" fmla="*/ 1144372 h 3221116"/>
              <a:gd name="connsiteX4" fmla="*/ 1409070 w 3221102"/>
              <a:gd name="connsiteY4" fmla="*/ 1159393 h 3221116"/>
              <a:gd name="connsiteX5" fmla="*/ 1152384 w 3221102"/>
              <a:gd name="connsiteY5" fmla="*/ 1703728 h 3221116"/>
              <a:gd name="connsiteX6" fmla="*/ 1591651 w 3221102"/>
              <a:gd name="connsiteY6" fmla="*/ 2152290 h 3221116"/>
              <a:gd name="connsiteX7" fmla="*/ 1850815 w 3221102"/>
              <a:gd name="connsiteY7" fmla="*/ 1654259 h 3221116"/>
              <a:gd name="connsiteX8" fmla="*/ 1830467 w 3221102"/>
              <a:gd name="connsiteY8" fmla="*/ 1515986 h 3221116"/>
              <a:gd name="connsiteX9" fmla="*/ 1477043 w 3221102"/>
              <a:gd name="connsiteY9" fmla="*/ 1144372 h 3221116"/>
              <a:gd name="connsiteX10" fmla="*/ 1651152 w 3221102"/>
              <a:gd name="connsiteY10" fmla="*/ 501 h 3221116"/>
              <a:gd name="connsiteX11" fmla="*/ 2580395 w 3221102"/>
              <a:gd name="connsiteY11" fmla="*/ 324821 h 3221116"/>
              <a:gd name="connsiteX12" fmla="*/ 3030464 w 3221102"/>
              <a:gd name="connsiteY12" fmla="*/ 2370314 h 3221116"/>
              <a:gd name="connsiteX13" fmla="*/ 3004976 w 3221102"/>
              <a:gd name="connsiteY13" fmla="*/ 2356675 h 3221116"/>
              <a:gd name="connsiteX14" fmla="*/ 2585849 w 3221102"/>
              <a:gd name="connsiteY14" fmla="*/ 2588887 h 3221116"/>
              <a:gd name="connsiteX15" fmla="*/ 1973374 w 3221102"/>
              <a:gd name="connsiteY15" fmla="*/ 2195096 h 3221116"/>
              <a:gd name="connsiteX16" fmla="*/ 1390827 w 3221102"/>
              <a:gd name="connsiteY16" fmla="*/ 2527630 h 3221116"/>
              <a:gd name="connsiteX17" fmla="*/ 783896 w 3221102"/>
              <a:gd name="connsiteY17" fmla="*/ 1665044 h 3221116"/>
              <a:gd name="connsiteX18" fmla="*/ 1268509 w 3221102"/>
              <a:gd name="connsiteY18" fmla="*/ 819983 h 3221116"/>
              <a:gd name="connsiteX19" fmla="*/ 1328805 w 3221102"/>
              <a:gd name="connsiteY19" fmla="*/ 807930 h 3221116"/>
              <a:gd name="connsiteX20" fmla="*/ 1390827 w 3221102"/>
              <a:gd name="connsiteY20" fmla="*/ 802457 h 3221116"/>
              <a:gd name="connsiteX21" fmla="*/ 1462242 w 3221102"/>
              <a:gd name="connsiteY21" fmla="*/ 801708 h 3221116"/>
              <a:gd name="connsiteX22" fmla="*/ 1734726 w 3221102"/>
              <a:gd name="connsiteY22" fmla="*/ 869255 h 3221116"/>
              <a:gd name="connsiteX23" fmla="*/ 1956122 w 3221102"/>
              <a:gd name="connsiteY23" fmla="*/ 1110076 h 3221116"/>
              <a:gd name="connsiteX24" fmla="*/ 1973374 w 3221102"/>
              <a:gd name="connsiteY24" fmla="*/ 875315 h 3221116"/>
              <a:gd name="connsiteX25" fmla="*/ 2333414 w 3221102"/>
              <a:gd name="connsiteY25" fmla="*/ 875315 h 3221116"/>
              <a:gd name="connsiteX26" fmla="*/ 2324788 w 3221102"/>
              <a:gd name="connsiteY26" fmla="*/ 2054049 h 3221116"/>
              <a:gd name="connsiteX27" fmla="*/ 2661746 w 3221102"/>
              <a:gd name="connsiteY27" fmla="*/ 2179658 h 3221116"/>
              <a:gd name="connsiteX28" fmla="*/ 2691046 w 3221102"/>
              <a:gd name="connsiteY28" fmla="*/ 2188689 h 3221116"/>
              <a:gd name="connsiteX29" fmla="*/ 2667011 w 3221102"/>
              <a:gd name="connsiteY29" fmla="*/ 2175828 h 3221116"/>
              <a:gd name="connsiteX30" fmla="*/ 2332141 w 3221102"/>
              <a:gd name="connsiteY30" fmla="*/ 653899 h 3221116"/>
              <a:gd name="connsiteX31" fmla="*/ 776764 w 3221102"/>
              <a:gd name="connsiteY31" fmla="*/ 749845 h 3221116"/>
              <a:gd name="connsiteX32" fmla="*/ 631487 w 3221102"/>
              <a:gd name="connsiteY32" fmla="*/ 2301392 h 3221116"/>
              <a:gd name="connsiteX33" fmla="*/ 2142017 w 3221102"/>
              <a:gd name="connsiteY33" fmla="*/ 2684410 h 3221116"/>
              <a:gd name="connsiteX34" fmla="*/ 2324866 w 3221102"/>
              <a:gd name="connsiteY34" fmla="*/ 3053856 h 3221116"/>
              <a:gd name="connsiteX35" fmla="*/ 294693 w 3221102"/>
              <a:gd name="connsiteY35" fmla="*/ 2539075 h 3221116"/>
              <a:gd name="connsiteX36" fmla="*/ 489947 w 3221102"/>
              <a:gd name="connsiteY36" fmla="*/ 453774 h 3221116"/>
              <a:gd name="connsiteX37" fmla="*/ 1651152 w 3221102"/>
              <a:gd name="connsiteY37" fmla="*/ 501 h 3221116"/>
              <a:gd name="connsiteX0" fmla="*/ 2664630 w 3221102"/>
              <a:gd name="connsiteY0" fmla="*/ 2175617 h 3221116"/>
              <a:gd name="connsiteX1" fmla="*/ 2658205 w 3221102"/>
              <a:gd name="connsiteY1" fmla="*/ 2178566 h 3221116"/>
              <a:gd name="connsiteX2" fmla="*/ 2664630 w 3221102"/>
              <a:gd name="connsiteY2" fmla="*/ 2175617 h 3221116"/>
              <a:gd name="connsiteX3" fmla="*/ 1477043 w 3221102"/>
              <a:gd name="connsiteY3" fmla="*/ 1144372 h 3221116"/>
              <a:gd name="connsiteX4" fmla="*/ 1409070 w 3221102"/>
              <a:gd name="connsiteY4" fmla="*/ 1159393 h 3221116"/>
              <a:gd name="connsiteX5" fmla="*/ 1152384 w 3221102"/>
              <a:gd name="connsiteY5" fmla="*/ 1703728 h 3221116"/>
              <a:gd name="connsiteX6" fmla="*/ 1591651 w 3221102"/>
              <a:gd name="connsiteY6" fmla="*/ 2152290 h 3221116"/>
              <a:gd name="connsiteX7" fmla="*/ 1850815 w 3221102"/>
              <a:gd name="connsiteY7" fmla="*/ 1654259 h 3221116"/>
              <a:gd name="connsiteX8" fmla="*/ 1830467 w 3221102"/>
              <a:gd name="connsiteY8" fmla="*/ 1515986 h 3221116"/>
              <a:gd name="connsiteX9" fmla="*/ 1477043 w 3221102"/>
              <a:gd name="connsiteY9" fmla="*/ 1144372 h 3221116"/>
              <a:gd name="connsiteX10" fmla="*/ 1651152 w 3221102"/>
              <a:gd name="connsiteY10" fmla="*/ 501 h 3221116"/>
              <a:gd name="connsiteX11" fmla="*/ 2580395 w 3221102"/>
              <a:gd name="connsiteY11" fmla="*/ 324821 h 3221116"/>
              <a:gd name="connsiteX12" fmla="*/ 3030464 w 3221102"/>
              <a:gd name="connsiteY12" fmla="*/ 2370314 h 3221116"/>
              <a:gd name="connsiteX13" fmla="*/ 3004976 w 3221102"/>
              <a:gd name="connsiteY13" fmla="*/ 2356675 h 3221116"/>
              <a:gd name="connsiteX14" fmla="*/ 2585849 w 3221102"/>
              <a:gd name="connsiteY14" fmla="*/ 2588887 h 3221116"/>
              <a:gd name="connsiteX15" fmla="*/ 1973374 w 3221102"/>
              <a:gd name="connsiteY15" fmla="*/ 2195096 h 3221116"/>
              <a:gd name="connsiteX16" fmla="*/ 1390827 w 3221102"/>
              <a:gd name="connsiteY16" fmla="*/ 2527630 h 3221116"/>
              <a:gd name="connsiteX17" fmla="*/ 783896 w 3221102"/>
              <a:gd name="connsiteY17" fmla="*/ 1665044 h 3221116"/>
              <a:gd name="connsiteX18" fmla="*/ 1268509 w 3221102"/>
              <a:gd name="connsiteY18" fmla="*/ 819983 h 3221116"/>
              <a:gd name="connsiteX19" fmla="*/ 1328805 w 3221102"/>
              <a:gd name="connsiteY19" fmla="*/ 807930 h 3221116"/>
              <a:gd name="connsiteX20" fmla="*/ 1390827 w 3221102"/>
              <a:gd name="connsiteY20" fmla="*/ 802457 h 3221116"/>
              <a:gd name="connsiteX21" fmla="*/ 1462242 w 3221102"/>
              <a:gd name="connsiteY21" fmla="*/ 801708 h 3221116"/>
              <a:gd name="connsiteX22" fmla="*/ 1734726 w 3221102"/>
              <a:gd name="connsiteY22" fmla="*/ 869255 h 3221116"/>
              <a:gd name="connsiteX23" fmla="*/ 1956122 w 3221102"/>
              <a:gd name="connsiteY23" fmla="*/ 1110076 h 3221116"/>
              <a:gd name="connsiteX24" fmla="*/ 1973374 w 3221102"/>
              <a:gd name="connsiteY24" fmla="*/ 875315 h 3221116"/>
              <a:gd name="connsiteX25" fmla="*/ 2333414 w 3221102"/>
              <a:gd name="connsiteY25" fmla="*/ 875315 h 3221116"/>
              <a:gd name="connsiteX26" fmla="*/ 2324788 w 3221102"/>
              <a:gd name="connsiteY26" fmla="*/ 2054049 h 3221116"/>
              <a:gd name="connsiteX27" fmla="*/ 2661746 w 3221102"/>
              <a:gd name="connsiteY27" fmla="*/ 2179658 h 3221116"/>
              <a:gd name="connsiteX28" fmla="*/ 2691046 w 3221102"/>
              <a:gd name="connsiteY28" fmla="*/ 2188689 h 3221116"/>
              <a:gd name="connsiteX29" fmla="*/ 2667011 w 3221102"/>
              <a:gd name="connsiteY29" fmla="*/ 2175828 h 3221116"/>
              <a:gd name="connsiteX30" fmla="*/ 2332141 w 3221102"/>
              <a:gd name="connsiteY30" fmla="*/ 653899 h 3221116"/>
              <a:gd name="connsiteX31" fmla="*/ 776764 w 3221102"/>
              <a:gd name="connsiteY31" fmla="*/ 749845 h 3221116"/>
              <a:gd name="connsiteX32" fmla="*/ 631487 w 3221102"/>
              <a:gd name="connsiteY32" fmla="*/ 2301392 h 3221116"/>
              <a:gd name="connsiteX33" fmla="*/ 2142017 w 3221102"/>
              <a:gd name="connsiteY33" fmla="*/ 2684410 h 3221116"/>
              <a:gd name="connsiteX34" fmla="*/ 2324866 w 3221102"/>
              <a:gd name="connsiteY34" fmla="*/ 3053856 h 3221116"/>
              <a:gd name="connsiteX35" fmla="*/ 294693 w 3221102"/>
              <a:gd name="connsiteY35" fmla="*/ 2539075 h 3221116"/>
              <a:gd name="connsiteX36" fmla="*/ 489947 w 3221102"/>
              <a:gd name="connsiteY36" fmla="*/ 453774 h 3221116"/>
              <a:gd name="connsiteX37" fmla="*/ 1651152 w 3221102"/>
              <a:gd name="connsiteY37" fmla="*/ 501 h 3221116"/>
              <a:gd name="connsiteX0" fmla="*/ 2664630 w 3221102"/>
              <a:gd name="connsiteY0" fmla="*/ 2175617 h 3221116"/>
              <a:gd name="connsiteX1" fmla="*/ 2658205 w 3221102"/>
              <a:gd name="connsiteY1" fmla="*/ 2178566 h 3221116"/>
              <a:gd name="connsiteX2" fmla="*/ 2664630 w 3221102"/>
              <a:gd name="connsiteY2" fmla="*/ 2175617 h 3221116"/>
              <a:gd name="connsiteX3" fmla="*/ 1477043 w 3221102"/>
              <a:gd name="connsiteY3" fmla="*/ 1144372 h 3221116"/>
              <a:gd name="connsiteX4" fmla="*/ 1409070 w 3221102"/>
              <a:gd name="connsiteY4" fmla="*/ 1159393 h 3221116"/>
              <a:gd name="connsiteX5" fmla="*/ 1152384 w 3221102"/>
              <a:gd name="connsiteY5" fmla="*/ 1703728 h 3221116"/>
              <a:gd name="connsiteX6" fmla="*/ 1591651 w 3221102"/>
              <a:gd name="connsiteY6" fmla="*/ 2152290 h 3221116"/>
              <a:gd name="connsiteX7" fmla="*/ 1850815 w 3221102"/>
              <a:gd name="connsiteY7" fmla="*/ 1654259 h 3221116"/>
              <a:gd name="connsiteX8" fmla="*/ 1830467 w 3221102"/>
              <a:gd name="connsiteY8" fmla="*/ 1515986 h 3221116"/>
              <a:gd name="connsiteX9" fmla="*/ 1477043 w 3221102"/>
              <a:gd name="connsiteY9" fmla="*/ 1144372 h 3221116"/>
              <a:gd name="connsiteX10" fmla="*/ 1651152 w 3221102"/>
              <a:gd name="connsiteY10" fmla="*/ 501 h 3221116"/>
              <a:gd name="connsiteX11" fmla="*/ 2580395 w 3221102"/>
              <a:gd name="connsiteY11" fmla="*/ 324821 h 3221116"/>
              <a:gd name="connsiteX12" fmla="*/ 3030464 w 3221102"/>
              <a:gd name="connsiteY12" fmla="*/ 2370314 h 3221116"/>
              <a:gd name="connsiteX13" fmla="*/ 3004976 w 3221102"/>
              <a:gd name="connsiteY13" fmla="*/ 2356675 h 3221116"/>
              <a:gd name="connsiteX14" fmla="*/ 2585849 w 3221102"/>
              <a:gd name="connsiteY14" fmla="*/ 2588887 h 3221116"/>
              <a:gd name="connsiteX15" fmla="*/ 1973374 w 3221102"/>
              <a:gd name="connsiteY15" fmla="*/ 2195096 h 3221116"/>
              <a:gd name="connsiteX16" fmla="*/ 1390827 w 3221102"/>
              <a:gd name="connsiteY16" fmla="*/ 2527630 h 3221116"/>
              <a:gd name="connsiteX17" fmla="*/ 783896 w 3221102"/>
              <a:gd name="connsiteY17" fmla="*/ 1665044 h 3221116"/>
              <a:gd name="connsiteX18" fmla="*/ 1268509 w 3221102"/>
              <a:gd name="connsiteY18" fmla="*/ 819983 h 3221116"/>
              <a:gd name="connsiteX19" fmla="*/ 1328805 w 3221102"/>
              <a:gd name="connsiteY19" fmla="*/ 807930 h 3221116"/>
              <a:gd name="connsiteX20" fmla="*/ 1390827 w 3221102"/>
              <a:gd name="connsiteY20" fmla="*/ 802457 h 3221116"/>
              <a:gd name="connsiteX21" fmla="*/ 1462242 w 3221102"/>
              <a:gd name="connsiteY21" fmla="*/ 801708 h 3221116"/>
              <a:gd name="connsiteX22" fmla="*/ 1956122 w 3221102"/>
              <a:gd name="connsiteY22" fmla="*/ 1110076 h 3221116"/>
              <a:gd name="connsiteX23" fmla="*/ 1973374 w 3221102"/>
              <a:gd name="connsiteY23" fmla="*/ 875315 h 3221116"/>
              <a:gd name="connsiteX24" fmla="*/ 2333414 w 3221102"/>
              <a:gd name="connsiteY24" fmla="*/ 875315 h 3221116"/>
              <a:gd name="connsiteX25" fmla="*/ 2324788 w 3221102"/>
              <a:gd name="connsiteY25" fmla="*/ 2054049 h 3221116"/>
              <a:gd name="connsiteX26" fmla="*/ 2661746 w 3221102"/>
              <a:gd name="connsiteY26" fmla="*/ 2179658 h 3221116"/>
              <a:gd name="connsiteX27" fmla="*/ 2691046 w 3221102"/>
              <a:gd name="connsiteY27" fmla="*/ 2188689 h 3221116"/>
              <a:gd name="connsiteX28" fmla="*/ 2667011 w 3221102"/>
              <a:gd name="connsiteY28" fmla="*/ 2175828 h 3221116"/>
              <a:gd name="connsiteX29" fmla="*/ 2332141 w 3221102"/>
              <a:gd name="connsiteY29" fmla="*/ 653899 h 3221116"/>
              <a:gd name="connsiteX30" fmla="*/ 776764 w 3221102"/>
              <a:gd name="connsiteY30" fmla="*/ 749845 h 3221116"/>
              <a:gd name="connsiteX31" fmla="*/ 631487 w 3221102"/>
              <a:gd name="connsiteY31" fmla="*/ 2301392 h 3221116"/>
              <a:gd name="connsiteX32" fmla="*/ 2142017 w 3221102"/>
              <a:gd name="connsiteY32" fmla="*/ 2684410 h 3221116"/>
              <a:gd name="connsiteX33" fmla="*/ 2324866 w 3221102"/>
              <a:gd name="connsiteY33" fmla="*/ 3053856 h 3221116"/>
              <a:gd name="connsiteX34" fmla="*/ 294693 w 3221102"/>
              <a:gd name="connsiteY34" fmla="*/ 2539075 h 3221116"/>
              <a:gd name="connsiteX35" fmla="*/ 489947 w 3221102"/>
              <a:gd name="connsiteY35" fmla="*/ 453774 h 3221116"/>
              <a:gd name="connsiteX36" fmla="*/ 1651152 w 3221102"/>
              <a:gd name="connsiteY36" fmla="*/ 501 h 3221116"/>
              <a:gd name="connsiteX0" fmla="*/ 2664630 w 3221102"/>
              <a:gd name="connsiteY0" fmla="*/ 2175617 h 3221116"/>
              <a:gd name="connsiteX1" fmla="*/ 2658205 w 3221102"/>
              <a:gd name="connsiteY1" fmla="*/ 2178566 h 3221116"/>
              <a:gd name="connsiteX2" fmla="*/ 2664630 w 3221102"/>
              <a:gd name="connsiteY2" fmla="*/ 2175617 h 3221116"/>
              <a:gd name="connsiteX3" fmla="*/ 1477043 w 3221102"/>
              <a:gd name="connsiteY3" fmla="*/ 1144372 h 3221116"/>
              <a:gd name="connsiteX4" fmla="*/ 1409070 w 3221102"/>
              <a:gd name="connsiteY4" fmla="*/ 1159393 h 3221116"/>
              <a:gd name="connsiteX5" fmla="*/ 1152384 w 3221102"/>
              <a:gd name="connsiteY5" fmla="*/ 1703728 h 3221116"/>
              <a:gd name="connsiteX6" fmla="*/ 1591651 w 3221102"/>
              <a:gd name="connsiteY6" fmla="*/ 2152290 h 3221116"/>
              <a:gd name="connsiteX7" fmla="*/ 1850815 w 3221102"/>
              <a:gd name="connsiteY7" fmla="*/ 1654259 h 3221116"/>
              <a:gd name="connsiteX8" fmla="*/ 1830467 w 3221102"/>
              <a:gd name="connsiteY8" fmla="*/ 1515986 h 3221116"/>
              <a:gd name="connsiteX9" fmla="*/ 1477043 w 3221102"/>
              <a:gd name="connsiteY9" fmla="*/ 1144372 h 3221116"/>
              <a:gd name="connsiteX10" fmla="*/ 1651152 w 3221102"/>
              <a:gd name="connsiteY10" fmla="*/ 501 h 3221116"/>
              <a:gd name="connsiteX11" fmla="*/ 2580395 w 3221102"/>
              <a:gd name="connsiteY11" fmla="*/ 324821 h 3221116"/>
              <a:gd name="connsiteX12" fmla="*/ 3030464 w 3221102"/>
              <a:gd name="connsiteY12" fmla="*/ 2370314 h 3221116"/>
              <a:gd name="connsiteX13" fmla="*/ 3004976 w 3221102"/>
              <a:gd name="connsiteY13" fmla="*/ 2356675 h 3221116"/>
              <a:gd name="connsiteX14" fmla="*/ 2585849 w 3221102"/>
              <a:gd name="connsiteY14" fmla="*/ 2588887 h 3221116"/>
              <a:gd name="connsiteX15" fmla="*/ 1973374 w 3221102"/>
              <a:gd name="connsiteY15" fmla="*/ 2195096 h 3221116"/>
              <a:gd name="connsiteX16" fmla="*/ 1390827 w 3221102"/>
              <a:gd name="connsiteY16" fmla="*/ 2527630 h 3221116"/>
              <a:gd name="connsiteX17" fmla="*/ 783896 w 3221102"/>
              <a:gd name="connsiteY17" fmla="*/ 1665044 h 3221116"/>
              <a:gd name="connsiteX18" fmla="*/ 1268509 w 3221102"/>
              <a:gd name="connsiteY18" fmla="*/ 819983 h 3221116"/>
              <a:gd name="connsiteX19" fmla="*/ 1328805 w 3221102"/>
              <a:gd name="connsiteY19" fmla="*/ 807930 h 3221116"/>
              <a:gd name="connsiteX20" fmla="*/ 1390827 w 3221102"/>
              <a:gd name="connsiteY20" fmla="*/ 802457 h 3221116"/>
              <a:gd name="connsiteX21" fmla="*/ 1462242 w 3221102"/>
              <a:gd name="connsiteY21" fmla="*/ 801708 h 3221116"/>
              <a:gd name="connsiteX22" fmla="*/ 1956122 w 3221102"/>
              <a:gd name="connsiteY22" fmla="*/ 1110076 h 3221116"/>
              <a:gd name="connsiteX23" fmla="*/ 1973374 w 3221102"/>
              <a:gd name="connsiteY23" fmla="*/ 875315 h 3221116"/>
              <a:gd name="connsiteX24" fmla="*/ 2333414 w 3221102"/>
              <a:gd name="connsiteY24" fmla="*/ 875315 h 3221116"/>
              <a:gd name="connsiteX25" fmla="*/ 2324788 w 3221102"/>
              <a:gd name="connsiteY25" fmla="*/ 2054049 h 3221116"/>
              <a:gd name="connsiteX26" fmla="*/ 2661746 w 3221102"/>
              <a:gd name="connsiteY26" fmla="*/ 2179658 h 3221116"/>
              <a:gd name="connsiteX27" fmla="*/ 2691046 w 3221102"/>
              <a:gd name="connsiteY27" fmla="*/ 2188689 h 3221116"/>
              <a:gd name="connsiteX28" fmla="*/ 2667011 w 3221102"/>
              <a:gd name="connsiteY28" fmla="*/ 2175828 h 3221116"/>
              <a:gd name="connsiteX29" fmla="*/ 2332141 w 3221102"/>
              <a:gd name="connsiteY29" fmla="*/ 653899 h 3221116"/>
              <a:gd name="connsiteX30" fmla="*/ 776764 w 3221102"/>
              <a:gd name="connsiteY30" fmla="*/ 749845 h 3221116"/>
              <a:gd name="connsiteX31" fmla="*/ 631487 w 3221102"/>
              <a:gd name="connsiteY31" fmla="*/ 2301392 h 3221116"/>
              <a:gd name="connsiteX32" fmla="*/ 2142017 w 3221102"/>
              <a:gd name="connsiteY32" fmla="*/ 2684410 h 3221116"/>
              <a:gd name="connsiteX33" fmla="*/ 2324866 w 3221102"/>
              <a:gd name="connsiteY33" fmla="*/ 3053856 h 3221116"/>
              <a:gd name="connsiteX34" fmla="*/ 294693 w 3221102"/>
              <a:gd name="connsiteY34" fmla="*/ 2539075 h 3221116"/>
              <a:gd name="connsiteX35" fmla="*/ 489947 w 3221102"/>
              <a:gd name="connsiteY35" fmla="*/ 453774 h 3221116"/>
              <a:gd name="connsiteX36" fmla="*/ 1651152 w 3221102"/>
              <a:gd name="connsiteY36" fmla="*/ 501 h 3221116"/>
              <a:gd name="connsiteX0" fmla="*/ 2664630 w 3221102"/>
              <a:gd name="connsiteY0" fmla="*/ 2175617 h 3221116"/>
              <a:gd name="connsiteX1" fmla="*/ 2658205 w 3221102"/>
              <a:gd name="connsiteY1" fmla="*/ 2178566 h 3221116"/>
              <a:gd name="connsiteX2" fmla="*/ 2664630 w 3221102"/>
              <a:gd name="connsiteY2" fmla="*/ 2175617 h 3221116"/>
              <a:gd name="connsiteX3" fmla="*/ 1477043 w 3221102"/>
              <a:gd name="connsiteY3" fmla="*/ 1144372 h 3221116"/>
              <a:gd name="connsiteX4" fmla="*/ 1409070 w 3221102"/>
              <a:gd name="connsiteY4" fmla="*/ 1159393 h 3221116"/>
              <a:gd name="connsiteX5" fmla="*/ 1152384 w 3221102"/>
              <a:gd name="connsiteY5" fmla="*/ 1703728 h 3221116"/>
              <a:gd name="connsiteX6" fmla="*/ 1591651 w 3221102"/>
              <a:gd name="connsiteY6" fmla="*/ 2152290 h 3221116"/>
              <a:gd name="connsiteX7" fmla="*/ 1850815 w 3221102"/>
              <a:gd name="connsiteY7" fmla="*/ 1654259 h 3221116"/>
              <a:gd name="connsiteX8" fmla="*/ 1830467 w 3221102"/>
              <a:gd name="connsiteY8" fmla="*/ 1515986 h 3221116"/>
              <a:gd name="connsiteX9" fmla="*/ 1477043 w 3221102"/>
              <a:gd name="connsiteY9" fmla="*/ 1144372 h 3221116"/>
              <a:gd name="connsiteX10" fmla="*/ 1651152 w 3221102"/>
              <a:gd name="connsiteY10" fmla="*/ 501 h 3221116"/>
              <a:gd name="connsiteX11" fmla="*/ 2580395 w 3221102"/>
              <a:gd name="connsiteY11" fmla="*/ 324821 h 3221116"/>
              <a:gd name="connsiteX12" fmla="*/ 3030464 w 3221102"/>
              <a:gd name="connsiteY12" fmla="*/ 2370314 h 3221116"/>
              <a:gd name="connsiteX13" fmla="*/ 3004976 w 3221102"/>
              <a:gd name="connsiteY13" fmla="*/ 2356675 h 3221116"/>
              <a:gd name="connsiteX14" fmla="*/ 2585849 w 3221102"/>
              <a:gd name="connsiteY14" fmla="*/ 2588887 h 3221116"/>
              <a:gd name="connsiteX15" fmla="*/ 1973374 w 3221102"/>
              <a:gd name="connsiteY15" fmla="*/ 2195096 h 3221116"/>
              <a:gd name="connsiteX16" fmla="*/ 1390827 w 3221102"/>
              <a:gd name="connsiteY16" fmla="*/ 2527630 h 3221116"/>
              <a:gd name="connsiteX17" fmla="*/ 783896 w 3221102"/>
              <a:gd name="connsiteY17" fmla="*/ 1665044 h 3221116"/>
              <a:gd name="connsiteX18" fmla="*/ 1268509 w 3221102"/>
              <a:gd name="connsiteY18" fmla="*/ 819983 h 3221116"/>
              <a:gd name="connsiteX19" fmla="*/ 1328805 w 3221102"/>
              <a:gd name="connsiteY19" fmla="*/ 807930 h 3221116"/>
              <a:gd name="connsiteX20" fmla="*/ 1390827 w 3221102"/>
              <a:gd name="connsiteY20" fmla="*/ 802457 h 3221116"/>
              <a:gd name="connsiteX21" fmla="*/ 1462242 w 3221102"/>
              <a:gd name="connsiteY21" fmla="*/ 801708 h 3221116"/>
              <a:gd name="connsiteX22" fmla="*/ 1956122 w 3221102"/>
              <a:gd name="connsiteY22" fmla="*/ 1110076 h 3221116"/>
              <a:gd name="connsiteX23" fmla="*/ 1973374 w 3221102"/>
              <a:gd name="connsiteY23" fmla="*/ 875315 h 3221116"/>
              <a:gd name="connsiteX24" fmla="*/ 2333414 w 3221102"/>
              <a:gd name="connsiteY24" fmla="*/ 875315 h 3221116"/>
              <a:gd name="connsiteX25" fmla="*/ 2324788 w 3221102"/>
              <a:gd name="connsiteY25" fmla="*/ 2054049 h 3221116"/>
              <a:gd name="connsiteX26" fmla="*/ 2661746 w 3221102"/>
              <a:gd name="connsiteY26" fmla="*/ 2179658 h 3221116"/>
              <a:gd name="connsiteX27" fmla="*/ 2691046 w 3221102"/>
              <a:gd name="connsiteY27" fmla="*/ 2188689 h 3221116"/>
              <a:gd name="connsiteX28" fmla="*/ 2667011 w 3221102"/>
              <a:gd name="connsiteY28" fmla="*/ 2175828 h 3221116"/>
              <a:gd name="connsiteX29" fmla="*/ 2332141 w 3221102"/>
              <a:gd name="connsiteY29" fmla="*/ 653899 h 3221116"/>
              <a:gd name="connsiteX30" fmla="*/ 776764 w 3221102"/>
              <a:gd name="connsiteY30" fmla="*/ 749845 h 3221116"/>
              <a:gd name="connsiteX31" fmla="*/ 631487 w 3221102"/>
              <a:gd name="connsiteY31" fmla="*/ 2301392 h 3221116"/>
              <a:gd name="connsiteX32" fmla="*/ 2142017 w 3221102"/>
              <a:gd name="connsiteY32" fmla="*/ 2684410 h 3221116"/>
              <a:gd name="connsiteX33" fmla="*/ 2324866 w 3221102"/>
              <a:gd name="connsiteY33" fmla="*/ 3053856 h 3221116"/>
              <a:gd name="connsiteX34" fmla="*/ 294693 w 3221102"/>
              <a:gd name="connsiteY34" fmla="*/ 2539075 h 3221116"/>
              <a:gd name="connsiteX35" fmla="*/ 489947 w 3221102"/>
              <a:gd name="connsiteY35" fmla="*/ 453774 h 3221116"/>
              <a:gd name="connsiteX36" fmla="*/ 1651152 w 3221102"/>
              <a:gd name="connsiteY36" fmla="*/ 501 h 3221116"/>
              <a:gd name="connsiteX0" fmla="*/ 2664630 w 3221102"/>
              <a:gd name="connsiteY0" fmla="*/ 2175617 h 3221116"/>
              <a:gd name="connsiteX1" fmla="*/ 2658205 w 3221102"/>
              <a:gd name="connsiteY1" fmla="*/ 2178566 h 3221116"/>
              <a:gd name="connsiteX2" fmla="*/ 2664630 w 3221102"/>
              <a:gd name="connsiteY2" fmla="*/ 2175617 h 3221116"/>
              <a:gd name="connsiteX3" fmla="*/ 1477043 w 3221102"/>
              <a:gd name="connsiteY3" fmla="*/ 1144372 h 3221116"/>
              <a:gd name="connsiteX4" fmla="*/ 1409070 w 3221102"/>
              <a:gd name="connsiteY4" fmla="*/ 1159393 h 3221116"/>
              <a:gd name="connsiteX5" fmla="*/ 1152384 w 3221102"/>
              <a:gd name="connsiteY5" fmla="*/ 1703728 h 3221116"/>
              <a:gd name="connsiteX6" fmla="*/ 1514013 w 3221102"/>
              <a:gd name="connsiteY6" fmla="*/ 2152290 h 3221116"/>
              <a:gd name="connsiteX7" fmla="*/ 1850815 w 3221102"/>
              <a:gd name="connsiteY7" fmla="*/ 1654259 h 3221116"/>
              <a:gd name="connsiteX8" fmla="*/ 1830467 w 3221102"/>
              <a:gd name="connsiteY8" fmla="*/ 1515986 h 3221116"/>
              <a:gd name="connsiteX9" fmla="*/ 1477043 w 3221102"/>
              <a:gd name="connsiteY9" fmla="*/ 1144372 h 3221116"/>
              <a:gd name="connsiteX10" fmla="*/ 1651152 w 3221102"/>
              <a:gd name="connsiteY10" fmla="*/ 501 h 3221116"/>
              <a:gd name="connsiteX11" fmla="*/ 2580395 w 3221102"/>
              <a:gd name="connsiteY11" fmla="*/ 324821 h 3221116"/>
              <a:gd name="connsiteX12" fmla="*/ 3030464 w 3221102"/>
              <a:gd name="connsiteY12" fmla="*/ 2370314 h 3221116"/>
              <a:gd name="connsiteX13" fmla="*/ 3004976 w 3221102"/>
              <a:gd name="connsiteY13" fmla="*/ 2356675 h 3221116"/>
              <a:gd name="connsiteX14" fmla="*/ 2585849 w 3221102"/>
              <a:gd name="connsiteY14" fmla="*/ 2588887 h 3221116"/>
              <a:gd name="connsiteX15" fmla="*/ 1973374 w 3221102"/>
              <a:gd name="connsiteY15" fmla="*/ 2195096 h 3221116"/>
              <a:gd name="connsiteX16" fmla="*/ 1390827 w 3221102"/>
              <a:gd name="connsiteY16" fmla="*/ 2527630 h 3221116"/>
              <a:gd name="connsiteX17" fmla="*/ 783896 w 3221102"/>
              <a:gd name="connsiteY17" fmla="*/ 1665044 h 3221116"/>
              <a:gd name="connsiteX18" fmla="*/ 1268509 w 3221102"/>
              <a:gd name="connsiteY18" fmla="*/ 819983 h 3221116"/>
              <a:gd name="connsiteX19" fmla="*/ 1328805 w 3221102"/>
              <a:gd name="connsiteY19" fmla="*/ 807930 h 3221116"/>
              <a:gd name="connsiteX20" fmla="*/ 1390827 w 3221102"/>
              <a:gd name="connsiteY20" fmla="*/ 802457 h 3221116"/>
              <a:gd name="connsiteX21" fmla="*/ 1462242 w 3221102"/>
              <a:gd name="connsiteY21" fmla="*/ 801708 h 3221116"/>
              <a:gd name="connsiteX22" fmla="*/ 1956122 w 3221102"/>
              <a:gd name="connsiteY22" fmla="*/ 1110076 h 3221116"/>
              <a:gd name="connsiteX23" fmla="*/ 1973374 w 3221102"/>
              <a:gd name="connsiteY23" fmla="*/ 875315 h 3221116"/>
              <a:gd name="connsiteX24" fmla="*/ 2333414 w 3221102"/>
              <a:gd name="connsiteY24" fmla="*/ 875315 h 3221116"/>
              <a:gd name="connsiteX25" fmla="*/ 2324788 w 3221102"/>
              <a:gd name="connsiteY25" fmla="*/ 2054049 h 3221116"/>
              <a:gd name="connsiteX26" fmla="*/ 2661746 w 3221102"/>
              <a:gd name="connsiteY26" fmla="*/ 2179658 h 3221116"/>
              <a:gd name="connsiteX27" fmla="*/ 2691046 w 3221102"/>
              <a:gd name="connsiteY27" fmla="*/ 2188689 h 3221116"/>
              <a:gd name="connsiteX28" fmla="*/ 2667011 w 3221102"/>
              <a:gd name="connsiteY28" fmla="*/ 2175828 h 3221116"/>
              <a:gd name="connsiteX29" fmla="*/ 2332141 w 3221102"/>
              <a:gd name="connsiteY29" fmla="*/ 653899 h 3221116"/>
              <a:gd name="connsiteX30" fmla="*/ 776764 w 3221102"/>
              <a:gd name="connsiteY30" fmla="*/ 749845 h 3221116"/>
              <a:gd name="connsiteX31" fmla="*/ 631487 w 3221102"/>
              <a:gd name="connsiteY31" fmla="*/ 2301392 h 3221116"/>
              <a:gd name="connsiteX32" fmla="*/ 2142017 w 3221102"/>
              <a:gd name="connsiteY32" fmla="*/ 2684410 h 3221116"/>
              <a:gd name="connsiteX33" fmla="*/ 2324866 w 3221102"/>
              <a:gd name="connsiteY33" fmla="*/ 3053856 h 3221116"/>
              <a:gd name="connsiteX34" fmla="*/ 294693 w 3221102"/>
              <a:gd name="connsiteY34" fmla="*/ 2539075 h 3221116"/>
              <a:gd name="connsiteX35" fmla="*/ 489947 w 3221102"/>
              <a:gd name="connsiteY35" fmla="*/ 453774 h 3221116"/>
              <a:gd name="connsiteX36" fmla="*/ 1651152 w 3221102"/>
              <a:gd name="connsiteY36" fmla="*/ 501 h 3221116"/>
              <a:gd name="connsiteX0" fmla="*/ 2664630 w 3221102"/>
              <a:gd name="connsiteY0" fmla="*/ 2175617 h 3221116"/>
              <a:gd name="connsiteX1" fmla="*/ 2658205 w 3221102"/>
              <a:gd name="connsiteY1" fmla="*/ 2178566 h 3221116"/>
              <a:gd name="connsiteX2" fmla="*/ 2664630 w 3221102"/>
              <a:gd name="connsiteY2" fmla="*/ 2175617 h 3221116"/>
              <a:gd name="connsiteX3" fmla="*/ 1477043 w 3221102"/>
              <a:gd name="connsiteY3" fmla="*/ 1144372 h 3221116"/>
              <a:gd name="connsiteX4" fmla="*/ 1409070 w 3221102"/>
              <a:gd name="connsiteY4" fmla="*/ 1159393 h 3221116"/>
              <a:gd name="connsiteX5" fmla="*/ 1152384 w 3221102"/>
              <a:gd name="connsiteY5" fmla="*/ 1703728 h 3221116"/>
              <a:gd name="connsiteX6" fmla="*/ 1514013 w 3221102"/>
              <a:gd name="connsiteY6" fmla="*/ 2152290 h 3221116"/>
              <a:gd name="connsiteX7" fmla="*/ 1850815 w 3221102"/>
              <a:gd name="connsiteY7" fmla="*/ 1654259 h 3221116"/>
              <a:gd name="connsiteX8" fmla="*/ 1830467 w 3221102"/>
              <a:gd name="connsiteY8" fmla="*/ 1515986 h 3221116"/>
              <a:gd name="connsiteX9" fmla="*/ 1477043 w 3221102"/>
              <a:gd name="connsiteY9" fmla="*/ 1144372 h 3221116"/>
              <a:gd name="connsiteX10" fmla="*/ 1651152 w 3221102"/>
              <a:gd name="connsiteY10" fmla="*/ 501 h 3221116"/>
              <a:gd name="connsiteX11" fmla="*/ 2580395 w 3221102"/>
              <a:gd name="connsiteY11" fmla="*/ 324821 h 3221116"/>
              <a:gd name="connsiteX12" fmla="*/ 3030464 w 3221102"/>
              <a:gd name="connsiteY12" fmla="*/ 2370314 h 3221116"/>
              <a:gd name="connsiteX13" fmla="*/ 3004976 w 3221102"/>
              <a:gd name="connsiteY13" fmla="*/ 2356675 h 3221116"/>
              <a:gd name="connsiteX14" fmla="*/ 2585849 w 3221102"/>
              <a:gd name="connsiteY14" fmla="*/ 2588887 h 3221116"/>
              <a:gd name="connsiteX15" fmla="*/ 1973374 w 3221102"/>
              <a:gd name="connsiteY15" fmla="*/ 2195096 h 3221116"/>
              <a:gd name="connsiteX16" fmla="*/ 1390827 w 3221102"/>
              <a:gd name="connsiteY16" fmla="*/ 2527630 h 3221116"/>
              <a:gd name="connsiteX17" fmla="*/ 783896 w 3221102"/>
              <a:gd name="connsiteY17" fmla="*/ 1665044 h 3221116"/>
              <a:gd name="connsiteX18" fmla="*/ 1268509 w 3221102"/>
              <a:gd name="connsiteY18" fmla="*/ 819983 h 3221116"/>
              <a:gd name="connsiteX19" fmla="*/ 1328805 w 3221102"/>
              <a:gd name="connsiteY19" fmla="*/ 807930 h 3221116"/>
              <a:gd name="connsiteX20" fmla="*/ 1390827 w 3221102"/>
              <a:gd name="connsiteY20" fmla="*/ 802457 h 3221116"/>
              <a:gd name="connsiteX21" fmla="*/ 1462242 w 3221102"/>
              <a:gd name="connsiteY21" fmla="*/ 801708 h 3221116"/>
              <a:gd name="connsiteX22" fmla="*/ 1956122 w 3221102"/>
              <a:gd name="connsiteY22" fmla="*/ 1110076 h 3221116"/>
              <a:gd name="connsiteX23" fmla="*/ 1973374 w 3221102"/>
              <a:gd name="connsiteY23" fmla="*/ 875315 h 3221116"/>
              <a:gd name="connsiteX24" fmla="*/ 2333414 w 3221102"/>
              <a:gd name="connsiteY24" fmla="*/ 875315 h 3221116"/>
              <a:gd name="connsiteX25" fmla="*/ 2324788 w 3221102"/>
              <a:gd name="connsiteY25" fmla="*/ 2054049 h 3221116"/>
              <a:gd name="connsiteX26" fmla="*/ 2661746 w 3221102"/>
              <a:gd name="connsiteY26" fmla="*/ 2179658 h 3221116"/>
              <a:gd name="connsiteX27" fmla="*/ 2691046 w 3221102"/>
              <a:gd name="connsiteY27" fmla="*/ 2188689 h 3221116"/>
              <a:gd name="connsiteX28" fmla="*/ 2667011 w 3221102"/>
              <a:gd name="connsiteY28" fmla="*/ 2175828 h 3221116"/>
              <a:gd name="connsiteX29" fmla="*/ 2332141 w 3221102"/>
              <a:gd name="connsiteY29" fmla="*/ 653899 h 3221116"/>
              <a:gd name="connsiteX30" fmla="*/ 776764 w 3221102"/>
              <a:gd name="connsiteY30" fmla="*/ 749845 h 3221116"/>
              <a:gd name="connsiteX31" fmla="*/ 631487 w 3221102"/>
              <a:gd name="connsiteY31" fmla="*/ 2301392 h 3221116"/>
              <a:gd name="connsiteX32" fmla="*/ 2142017 w 3221102"/>
              <a:gd name="connsiteY32" fmla="*/ 2684410 h 3221116"/>
              <a:gd name="connsiteX33" fmla="*/ 2324866 w 3221102"/>
              <a:gd name="connsiteY33" fmla="*/ 3053856 h 3221116"/>
              <a:gd name="connsiteX34" fmla="*/ 294693 w 3221102"/>
              <a:gd name="connsiteY34" fmla="*/ 2539075 h 3221116"/>
              <a:gd name="connsiteX35" fmla="*/ 489947 w 3221102"/>
              <a:gd name="connsiteY35" fmla="*/ 453774 h 3221116"/>
              <a:gd name="connsiteX36" fmla="*/ 1651152 w 3221102"/>
              <a:gd name="connsiteY36" fmla="*/ 501 h 3221116"/>
              <a:gd name="connsiteX0" fmla="*/ 2664630 w 3221102"/>
              <a:gd name="connsiteY0" fmla="*/ 2175617 h 3221116"/>
              <a:gd name="connsiteX1" fmla="*/ 2658205 w 3221102"/>
              <a:gd name="connsiteY1" fmla="*/ 2178566 h 3221116"/>
              <a:gd name="connsiteX2" fmla="*/ 2664630 w 3221102"/>
              <a:gd name="connsiteY2" fmla="*/ 2175617 h 3221116"/>
              <a:gd name="connsiteX3" fmla="*/ 1477043 w 3221102"/>
              <a:gd name="connsiteY3" fmla="*/ 1144372 h 3221116"/>
              <a:gd name="connsiteX4" fmla="*/ 1409070 w 3221102"/>
              <a:gd name="connsiteY4" fmla="*/ 1159393 h 3221116"/>
              <a:gd name="connsiteX5" fmla="*/ 1152384 w 3221102"/>
              <a:gd name="connsiteY5" fmla="*/ 1703728 h 3221116"/>
              <a:gd name="connsiteX6" fmla="*/ 1514013 w 3221102"/>
              <a:gd name="connsiteY6" fmla="*/ 2152290 h 3221116"/>
              <a:gd name="connsiteX7" fmla="*/ 1850815 w 3221102"/>
              <a:gd name="connsiteY7" fmla="*/ 1654259 h 3221116"/>
              <a:gd name="connsiteX8" fmla="*/ 1830467 w 3221102"/>
              <a:gd name="connsiteY8" fmla="*/ 1515986 h 3221116"/>
              <a:gd name="connsiteX9" fmla="*/ 1477043 w 3221102"/>
              <a:gd name="connsiteY9" fmla="*/ 1144372 h 3221116"/>
              <a:gd name="connsiteX10" fmla="*/ 1651152 w 3221102"/>
              <a:gd name="connsiteY10" fmla="*/ 501 h 3221116"/>
              <a:gd name="connsiteX11" fmla="*/ 2580395 w 3221102"/>
              <a:gd name="connsiteY11" fmla="*/ 324821 h 3221116"/>
              <a:gd name="connsiteX12" fmla="*/ 3030464 w 3221102"/>
              <a:gd name="connsiteY12" fmla="*/ 2370314 h 3221116"/>
              <a:gd name="connsiteX13" fmla="*/ 2585849 w 3221102"/>
              <a:gd name="connsiteY13" fmla="*/ 2588887 h 3221116"/>
              <a:gd name="connsiteX14" fmla="*/ 1973374 w 3221102"/>
              <a:gd name="connsiteY14" fmla="*/ 2195096 h 3221116"/>
              <a:gd name="connsiteX15" fmla="*/ 1390827 w 3221102"/>
              <a:gd name="connsiteY15" fmla="*/ 2527630 h 3221116"/>
              <a:gd name="connsiteX16" fmla="*/ 783896 w 3221102"/>
              <a:gd name="connsiteY16" fmla="*/ 1665044 h 3221116"/>
              <a:gd name="connsiteX17" fmla="*/ 1268509 w 3221102"/>
              <a:gd name="connsiteY17" fmla="*/ 819983 h 3221116"/>
              <a:gd name="connsiteX18" fmla="*/ 1328805 w 3221102"/>
              <a:gd name="connsiteY18" fmla="*/ 807930 h 3221116"/>
              <a:gd name="connsiteX19" fmla="*/ 1390827 w 3221102"/>
              <a:gd name="connsiteY19" fmla="*/ 802457 h 3221116"/>
              <a:gd name="connsiteX20" fmla="*/ 1462242 w 3221102"/>
              <a:gd name="connsiteY20" fmla="*/ 801708 h 3221116"/>
              <a:gd name="connsiteX21" fmla="*/ 1956122 w 3221102"/>
              <a:gd name="connsiteY21" fmla="*/ 1110076 h 3221116"/>
              <a:gd name="connsiteX22" fmla="*/ 1973374 w 3221102"/>
              <a:gd name="connsiteY22" fmla="*/ 875315 h 3221116"/>
              <a:gd name="connsiteX23" fmla="*/ 2333414 w 3221102"/>
              <a:gd name="connsiteY23" fmla="*/ 875315 h 3221116"/>
              <a:gd name="connsiteX24" fmla="*/ 2324788 w 3221102"/>
              <a:gd name="connsiteY24" fmla="*/ 2054049 h 3221116"/>
              <a:gd name="connsiteX25" fmla="*/ 2661746 w 3221102"/>
              <a:gd name="connsiteY25" fmla="*/ 2179658 h 3221116"/>
              <a:gd name="connsiteX26" fmla="*/ 2691046 w 3221102"/>
              <a:gd name="connsiteY26" fmla="*/ 2188689 h 3221116"/>
              <a:gd name="connsiteX27" fmla="*/ 2667011 w 3221102"/>
              <a:gd name="connsiteY27" fmla="*/ 2175828 h 3221116"/>
              <a:gd name="connsiteX28" fmla="*/ 2332141 w 3221102"/>
              <a:gd name="connsiteY28" fmla="*/ 653899 h 3221116"/>
              <a:gd name="connsiteX29" fmla="*/ 776764 w 3221102"/>
              <a:gd name="connsiteY29" fmla="*/ 749845 h 3221116"/>
              <a:gd name="connsiteX30" fmla="*/ 631487 w 3221102"/>
              <a:gd name="connsiteY30" fmla="*/ 2301392 h 3221116"/>
              <a:gd name="connsiteX31" fmla="*/ 2142017 w 3221102"/>
              <a:gd name="connsiteY31" fmla="*/ 2684410 h 3221116"/>
              <a:gd name="connsiteX32" fmla="*/ 2324866 w 3221102"/>
              <a:gd name="connsiteY32" fmla="*/ 3053856 h 3221116"/>
              <a:gd name="connsiteX33" fmla="*/ 294693 w 3221102"/>
              <a:gd name="connsiteY33" fmla="*/ 2539075 h 3221116"/>
              <a:gd name="connsiteX34" fmla="*/ 489947 w 3221102"/>
              <a:gd name="connsiteY34" fmla="*/ 453774 h 3221116"/>
              <a:gd name="connsiteX35" fmla="*/ 1651152 w 3221102"/>
              <a:gd name="connsiteY35" fmla="*/ 501 h 3221116"/>
              <a:gd name="connsiteX0" fmla="*/ 2664630 w 3221102"/>
              <a:gd name="connsiteY0" fmla="*/ 2175617 h 3221116"/>
              <a:gd name="connsiteX1" fmla="*/ 2658205 w 3221102"/>
              <a:gd name="connsiteY1" fmla="*/ 2178566 h 3221116"/>
              <a:gd name="connsiteX2" fmla="*/ 2664630 w 3221102"/>
              <a:gd name="connsiteY2" fmla="*/ 2175617 h 3221116"/>
              <a:gd name="connsiteX3" fmla="*/ 1477043 w 3221102"/>
              <a:gd name="connsiteY3" fmla="*/ 1144372 h 3221116"/>
              <a:gd name="connsiteX4" fmla="*/ 1409070 w 3221102"/>
              <a:gd name="connsiteY4" fmla="*/ 1159393 h 3221116"/>
              <a:gd name="connsiteX5" fmla="*/ 1152384 w 3221102"/>
              <a:gd name="connsiteY5" fmla="*/ 1703728 h 3221116"/>
              <a:gd name="connsiteX6" fmla="*/ 1514013 w 3221102"/>
              <a:gd name="connsiteY6" fmla="*/ 2152290 h 3221116"/>
              <a:gd name="connsiteX7" fmla="*/ 1850815 w 3221102"/>
              <a:gd name="connsiteY7" fmla="*/ 1654259 h 3221116"/>
              <a:gd name="connsiteX8" fmla="*/ 1830467 w 3221102"/>
              <a:gd name="connsiteY8" fmla="*/ 1515986 h 3221116"/>
              <a:gd name="connsiteX9" fmla="*/ 1477043 w 3221102"/>
              <a:gd name="connsiteY9" fmla="*/ 1144372 h 3221116"/>
              <a:gd name="connsiteX10" fmla="*/ 1651152 w 3221102"/>
              <a:gd name="connsiteY10" fmla="*/ 501 h 3221116"/>
              <a:gd name="connsiteX11" fmla="*/ 2580395 w 3221102"/>
              <a:gd name="connsiteY11" fmla="*/ 324821 h 3221116"/>
              <a:gd name="connsiteX12" fmla="*/ 3030464 w 3221102"/>
              <a:gd name="connsiteY12" fmla="*/ 2370314 h 3221116"/>
              <a:gd name="connsiteX13" fmla="*/ 2585849 w 3221102"/>
              <a:gd name="connsiteY13" fmla="*/ 2588887 h 3221116"/>
              <a:gd name="connsiteX14" fmla="*/ 1973374 w 3221102"/>
              <a:gd name="connsiteY14" fmla="*/ 2195096 h 3221116"/>
              <a:gd name="connsiteX15" fmla="*/ 1390827 w 3221102"/>
              <a:gd name="connsiteY15" fmla="*/ 2527630 h 3221116"/>
              <a:gd name="connsiteX16" fmla="*/ 783896 w 3221102"/>
              <a:gd name="connsiteY16" fmla="*/ 1665044 h 3221116"/>
              <a:gd name="connsiteX17" fmla="*/ 1268509 w 3221102"/>
              <a:gd name="connsiteY17" fmla="*/ 819983 h 3221116"/>
              <a:gd name="connsiteX18" fmla="*/ 1328805 w 3221102"/>
              <a:gd name="connsiteY18" fmla="*/ 807930 h 3221116"/>
              <a:gd name="connsiteX19" fmla="*/ 1390827 w 3221102"/>
              <a:gd name="connsiteY19" fmla="*/ 802457 h 3221116"/>
              <a:gd name="connsiteX20" fmla="*/ 1462242 w 3221102"/>
              <a:gd name="connsiteY20" fmla="*/ 801708 h 3221116"/>
              <a:gd name="connsiteX21" fmla="*/ 1956122 w 3221102"/>
              <a:gd name="connsiteY21" fmla="*/ 1110076 h 3221116"/>
              <a:gd name="connsiteX22" fmla="*/ 1973374 w 3221102"/>
              <a:gd name="connsiteY22" fmla="*/ 875315 h 3221116"/>
              <a:gd name="connsiteX23" fmla="*/ 2333414 w 3221102"/>
              <a:gd name="connsiteY23" fmla="*/ 875315 h 3221116"/>
              <a:gd name="connsiteX24" fmla="*/ 2324788 w 3221102"/>
              <a:gd name="connsiteY24" fmla="*/ 2054049 h 3221116"/>
              <a:gd name="connsiteX25" fmla="*/ 2661746 w 3221102"/>
              <a:gd name="connsiteY25" fmla="*/ 2179658 h 3221116"/>
              <a:gd name="connsiteX26" fmla="*/ 2691046 w 3221102"/>
              <a:gd name="connsiteY26" fmla="*/ 2188689 h 3221116"/>
              <a:gd name="connsiteX27" fmla="*/ 2667011 w 3221102"/>
              <a:gd name="connsiteY27" fmla="*/ 2175828 h 3221116"/>
              <a:gd name="connsiteX28" fmla="*/ 2332141 w 3221102"/>
              <a:gd name="connsiteY28" fmla="*/ 653899 h 3221116"/>
              <a:gd name="connsiteX29" fmla="*/ 776764 w 3221102"/>
              <a:gd name="connsiteY29" fmla="*/ 749845 h 3221116"/>
              <a:gd name="connsiteX30" fmla="*/ 631487 w 3221102"/>
              <a:gd name="connsiteY30" fmla="*/ 2301392 h 3221116"/>
              <a:gd name="connsiteX31" fmla="*/ 2142017 w 3221102"/>
              <a:gd name="connsiteY31" fmla="*/ 2684410 h 3221116"/>
              <a:gd name="connsiteX32" fmla="*/ 2324866 w 3221102"/>
              <a:gd name="connsiteY32" fmla="*/ 3053856 h 3221116"/>
              <a:gd name="connsiteX33" fmla="*/ 294693 w 3221102"/>
              <a:gd name="connsiteY33" fmla="*/ 2539075 h 3221116"/>
              <a:gd name="connsiteX34" fmla="*/ 489947 w 3221102"/>
              <a:gd name="connsiteY34" fmla="*/ 453774 h 3221116"/>
              <a:gd name="connsiteX35" fmla="*/ 1651152 w 3221102"/>
              <a:gd name="connsiteY35" fmla="*/ 501 h 3221116"/>
              <a:gd name="connsiteX0" fmla="*/ 2664630 w 3221102"/>
              <a:gd name="connsiteY0" fmla="*/ 2175617 h 3221116"/>
              <a:gd name="connsiteX1" fmla="*/ 2658205 w 3221102"/>
              <a:gd name="connsiteY1" fmla="*/ 2178566 h 3221116"/>
              <a:gd name="connsiteX2" fmla="*/ 2664630 w 3221102"/>
              <a:gd name="connsiteY2" fmla="*/ 2175617 h 3221116"/>
              <a:gd name="connsiteX3" fmla="*/ 1477043 w 3221102"/>
              <a:gd name="connsiteY3" fmla="*/ 1144372 h 3221116"/>
              <a:gd name="connsiteX4" fmla="*/ 1409070 w 3221102"/>
              <a:gd name="connsiteY4" fmla="*/ 1159393 h 3221116"/>
              <a:gd name="connsiteX5" fmla="*/ 1152384 w 3221102"/>
              <a:gd name="connsiteY5" fmla="*/ 1703728 h 3221116"/>
              <a:gd name="connsiteX6" fmla="*/ 1514013 w 3221102"/>
              <a:gd name="connsiteY6" fmla="*/ 2152290 h 3221116"/>
              <a:gd name="connsiteX7" fmla="*/ 1850815 w 3221102"/>
              <a:gd name="connsiteY7" fmla="*/ 1654259 h 3221116"/>
              <a:gd name="connsiteX8" fmla="*/ 1830467 w 3221102"/>
              <a:gd name="connsiteY8" fmla="*/ 1515986 h 3221116"/>
              <a:gd name="connsiteX9" fmla="*/ 1477043 w 3221102"/>
              <a:gd name="connsiteY9" fmla="*/ 1144372 h 3221116"/>
              <a:gd name="connsiteX10" fmla="*/ 1651152 w 3221102"/>
              <a:gd name="connsiteY10" fmla="*/ 501 h 3221116"/>
              <a:gd name="connsiteX11" fmla="*/ 2580395 w 3221102"/>
              <a:gd name="connsiteY11" fmla="*/ 324821 h 3221116"/>
              <a:gd name="connsiteX12" fmla="*/ 3030464 w 3221102"/>
              <a:gd name="connsiteY12" fmla="*/ 2370314 h 3221116"/>
              <a:gd name="connsiteX13" fmla="*/ 2585849 w 3221102"/>
              <a:gd name="connsiteY13" fmla="*/ 2588887 h 3221116"/>
              <a:gd name="connsiteX14" fmla="*/ 1973374 w 3221102"/>
              <a:gd name="connsiteY14" fmla="*/ 2195096 h 3221116"/>
              <a:gd name="connsiteX15" fmla="*/ 1390827 w 3221102"/>
              <a:gd name="connsiteY15" fmla="*/ 2527630 h 3221116"/>
              <a:gd name="connsiteX16" fmla="*/ 783896 w 3221102"/>
              <a:gd name="connsiteY16" fmla="*/ 1665044 h 3221116"/>
              <a:gd name="connsiteX17" fmla="*/ 1268509 w 3221102"/>
              <a:gd name="connsiteY17" fmla="*/ 819983 h 3221116"/>
              <a:gd name="connsiteX18" fmla="*/ 1328805 w 3221102"/>
              <a:gd name="connsiteY18" fmla="*/ 807930 h 3221116"/>
              <a:gd name="connsiteX19" fmla="*/ 1390827 w 3221102"/>
              <a:gd name="connsiteY19" fmla="*/ 802457 h 3221116"/>
              <a:gd name="connsiteX20" fmla="*/ 1462242 w 3221102"/>
              <a:gd name="connsiteY20" fmla="*/ 801708 h 3221116"/>
              <a:gd name="connsiteX21" fmla="*/ 1956122 w 3221102"/>
              <a:gd name="connsiteY21" fmla="*/ 1110076 h 3221116"/>
              <a:gd name="connsiteX22" fmla="*/ 1973374 w 3221102"/>
              <a:gd name="connsiteY22" fmla="*/ 875315 h 3221116"/>
              <a:gd name="connsiteX23" fmla="*/ 2333414 w 3221102"/>
              <a:gd name="connsiteY23" fmla="*/ 875315 h 3221116"/>
              <a:gd name="connsiteX24" fmla="*/ 2324788 w 3221102"/>
              <a:gd name="connsiteY24" fmla="*/ 2054049 h 3221116"/>
              <a:gd name="connsiteX25" fmla="*/ 2661746 w 3221102"/>
              <a:gd name="connsiteY25" fmla="*/ 2179658 h 3221116"/>
              <a:gd name="connsiteX26" fmla="*/ 2691046 w 3221102"/>
              <a:gd name="connsiteY26" fmla="*/ 2188689 h 3221116"/>
              <a:gd name="connsiteX27" fmla="*/ 2667011 w 3221102"/>
              <a:gd name="connsiteY27" fmla="*/ 2175828 h 3221116"/>
              <a:gd name="connsiteX28" fmla="*/ 2332141 w 3221102"/>
              <a:gd name="connsiteY28" fmla="*/ 653899 h 3221116"/>
              <a:gd name="connsiteX29" fmla="*/ 776764 w 3221102"/>
              <a:gd name="connsiteY29" fmla="*/ 749845 h 3221116"/>
              <a:gd name="connsiteX30" fmla="*/ 631487 w 3221102"/>
              <a:gd name="connsiteY30" fmla="*/ 2301392 h 3221116"/>
              <a:gd name="connsiteX31" fmla="*/ 2142017 w 3221102"/>
              <a:gd name="connsiteY31" fmla="*/ 2684410 h 3221116"/>
              <a:gd name="connsiteX32" fmla="*/ 2324866 w 3221102"/>
              <a:gd name="connsiteY32" fmla="*/ 3053856 h 3221116"/>
              <a:gd name="connsiteX33" fmla="*/ 294693 w 3221102"/>
              <a:gd name="connsiteY33" fmla="*/ 2539075 h 3221116"/>
              <a:gd name="connsiteX34" fmla="*/ 489947 w 3221102"/>
              <a:gd name="connsiteY34" fmla="*/ 453774 h 3221116"/>
              <a:gd name="connsiteX35" fmla="*/ 1651152 w 3221102"/>
              <a:gd name="connsiteY35" fmla="*/ 501 h 3221116"/>
              <a:gd name="connsiteX0" fmla="*/ 2664630 w 3221102"/>
              <a:gd name="connsiteY0" fmla="*/ 2175617 h 3221116"/>
              <a:gd name="connsiteX1" fmla="*/ 2658205 w 3221102"/>
              <a:gd name="connsiteY1" fmla="*/ 2178566 h 3221116"/>
              <a:gd name="connsiteX2" fmla="*/ 2664630 w 3221102"/>
              <a:gd name="connsiteY2" fmla="*/ 2175617 h 3221116"/>
              <a:gd name="connsiteX3" fmla="*/ 1477043 w 3221102"/>
              <a:gd name="connsiteY3" fmla="*/ 1144372 h 3221116"/>
              <a:gd name="connsiteX4" fmla="*/ 1409070 w 3221102"/>
              <a:gd name="connsiteY4" fmla="*/ 1159393 h 3221116"/>
              <a:gd name="connsiteX5" fmla="*/ 1152384 w 3221102"/>
              <a:gd name="connsiteY5" fmla="*/ 1703728 h 3221116"/>
              <a:gd name="connsiteX6" fmla="*/ 1514013 w 3221102"/>
              <a:gd name="connsiteY6" fmla="*/ 2152290 h 3221116"/>
              <a:gd name="connsiteX7" fmla="*/ 1850815 w 3221102"/>
              <a:gd name="connsiteY7" fmla="*/ 1654259 h 3221116"/>
              <a:gd name="connsiteX8" fmla="*/ 1830467 w 3221102"/>
              <a:gd name="connsiteY8" fmla="*/ 1515986 h 3221116"/>
              <a:gd name="connsiteX9" fmla="*/ 1477043 w 3221102"/>
              <a:gd name="connsiteY9" fmla="*/ 1144372 h 3221116"/>
              <a:gd name="connsiteX10" fmla="*/ 1651152 w 3221102"/>
              <a:gd name="connsiteY10" fmla="*/ 501 h 3221116"/>
              <a:gd name="connsiteX11" fmla="*/ 2580395 w 3221102"/>
              <a:gd name="connsiteY11" fmla="*/ 324821 h 3221116"/>
              <a:gd name="connsiteX12" fmla="*/ 3030464 w 3221102"/>
              <a:gd name="connsiteY12" fmla="*/ 2370314 h 3221116"/>
              <a:gd name="connsiteX13" fmla="*/ 2585849 w 3221102"/>
              <a:gd name="connsiteY13" fmla="*/ 2588887 h 3221116"/>
              <a:gd name="connsiteX14" fmla="*/ 1973374 w 3221102"/>
              <a:gd name="connsiteY14" fmla="*/ 2195096 h 3221116"/>
              <a:gd name="connsiteX15" fmla="*/ 1390827 w 3221102"/>
              <a:gd name="connsiteY15" fmla="*/ 2527630 h 3221116"/>
              <a:gd name="connsiteX16" fmla="*/ 783896 w 3221102"/>
              <a:gd name="connsiteY16" fmla="*/ 1665044 h 3221116"/>
              <a:gd name="connsiteX17" fmla="*/ 1268509 w 3221102"/>
              <a:gd name="connsiteY17" fmla="*/ 819983 h 3221116"/>
              <a:gd name="connsiteX18" fmla="*/ 1328805 w 3221102"/>
              <a:gd name="connsiteY18" fmla="*/ 807930 h 3221116"/>
              <a:gd name="connsiteX19" fmla="*/ 1390827 w 3221102"/>
              <a:gd name="connsiteY19" fmla="*/ 802457 h 3221116"/>
              <a:gd name="connsiteX20" fmla="*/ 1462242 w 3221102"/>
              <a:gd name="connsiteY20" fmla="*/ 801708 h 3221116"/>
              <a:gd name="connsiteX21" fmla="*/ 1956122 w 3221102"/>
              <a:gd name="connsiteY21" fmla="*/ 1110076 h 3221116"/>
              <a:gd name="connsiteX22" fmla="*/ 1973374 w 3221102"/>
              <a:gd name="connsiteY22" fmla="*/ 875315 h 3221116"/>
              <a:gd name="connsiteX23" fmla="*/ 2333414 w 3221102"/>
              <a:gd name="connsiteY23" fmla="*/ 875315 h 3221116"/>
              <a:gd name="connsiteX24" fmla="*/ 2324788 w 3221102"/>
              <a:gd name="connsiteY24" fmla="*/ 2054049 h 3221116"/>
              <a:gd name="connsiteX25" fmla="*/ 2661746 w 3221102"/>
              <a:gd name="connsiteY25" fmla="*/ 2179658 h 3221116"/>
              <a:gd name="connsiteX26" fmla="*/ 2691046 w 3221102"/>
              <a:gd name="connsiteY26" fmla="*/ 2188689 h 3221116"/>
              <a:gd name="connsiteX27" fmla="*/ 2667011 w 3221102"/>
              <a:gd name="connsiteY27" fmla="*/ 2175828 h 3221116"/>
              <a:gd name="connsiteX28" fmla="*/ 2332141 w 3221102"/>
              <a:gd name="connsiteY28" fmla="*/ 653899 h 3221116"/>
              <a:gd name="connsiteX29" fmla="*/ 776764 w 3221102"/>
              <a:gd name="connsiteY29" fmla="*/ 749845 h 3221116"/>
              <a:gd name="connsiteX30" fmla="*/ 631487 w 3221102"/>
              <a:gd name="connsiteY30" fmla="*/ 2301392 h 3221116"/>
              <a:gd name="connsiteX31" fmla="*/ 2142017 w 3221102"/>
              <a:gd name="connsiteY31" fmla="*/ 2684410 h 3221116"/>
              <a:gd name="connsiteX32" fmla="*/ 2324866 w 3221102"/>
              <a:gd name="connsiteY32" fmla="*/ 3053856 h 3221116"/>
              <a:gd name="connsiteX33" fmla="*/ 294693 w 3221102"/>
              <a:gd name="connsiteY33" fmla="*/ 2539075 h 3221116"/>
              <a:gd name="connsiteX34" fmla="*/ 489947 w 3221102"/>
              <a:gd name="connsiteY34" fmla="*/ 453774 h 3221116"/>
              <a:gd name="connsiteX35" fmla="*/ 1651152 w 3221102"/>
              <a:gd name="connsiteY35" fmla="*/ 501 h 3221116"/>
              <a:gd name="connsiteX0" fmla="*/ 2664630 w 3221102"/>
              <a:gd name="connsiteY0" fmla="*/ 2175617 h 3221116"/>
              <a:gd name="connsiteX1" fmla="*/ 2658205 w 3221102"/>
              <a:gd name="connsiteY1" fmla="*/ 2178566 h 3221116"/>
              <a:gd name="connsiteX2" fmla="*/ 2664630 w 3221102"/>
              <a:gd name="connsiteY2" fmla="*/ 2175617 h 3221116"/>
              <a:gd name="connsiteX3" fmla="*/ 1477043 w 3221102"/>
              <a:gd name="connsiteY3" fmla="*/ 1144372 h 3221116"/>
              <a:gd name="connsiteX4" fmla="*/ 1409070 w 3221102"/>
              <a:gd name="connsiteY4" fmla="*/ 1159393 h 3221116"/>
              <a:gd name="connsiteX5" fmla="*/ 1152384 w 3221102"/>
              <a:gd name="connsiteY5" fmla="*/ 1703728 h 3221116"/>
              <a:gd name="connsiteX6" fmla="*/ 1514013 w 3221102"/>
              <a:gd name="connsiteY6" fmla="*/ 2152290 h 3221116"/>
              <a:gd name="connsiteX7" fmla="*/ 1850815 w 3221102"/>
              <a:gd name="connsiteY7" fmla="*/ 1654259 h 3221116"/>
              <a:gd name="connsiteX8" fmla="*/ 1830467 w 3221102"/>
              <a:gd name="connsiteY8" fmla="*/ 1515986 h 3221116"/>
              <a:gd name="connsiteX9" fmla="*/ 1477043 w 3221102"/>
              <a:gd name="connsiteY9" fmla="*/ 1144372 h 3221116"/>
              <a:gd name="connsiteX10" fmla="*/ 1651152 w 3221102"/>
              <a:gd name="connsiteY10" fmla="*/ 501 h 3221116"/>
              <a:gd name="connsiteX11" fmla="*/ 2580395 w 3221102"/>
              <a:gd name="connsiteY11" fmla="*/ 324821 h 3221116"/>
              <a:gd name="connsiteX12" fmla="*/ 3030464 w 3221102"/>
              <a:gd name="connsiteY12" fmla="*/ 2370314 h 3221116"/>
              <a:gd name="connsiteX13" fmla="*/ 2585849 w 3221102"/>
              <a:gd name="connsiteY13" fmla="*/ 2588887 h 3221116"/>
              <a:gd name="connsiteX14" fmla="*/ 1973374 w 3221102"/>
              <a:gd name="connsiteY14" fmla="*/ 2195096 h 3221116"/>
              <a:gd name="connsiteX15" fmla="*/ 1390827 w 3221102"/>
              <a:gd name="connsiteY15" fmla="*/ 2527630 h 3221116"/>
              <a:gd name="connsiteX16" fmla="*/ 783896 w 3221102"/>
              <a:gd name="connsiteY16" fmla="*/ 1665044 h 3221116"/>
              <a:gd name="connsiteX17" fmla="*/ 1268509 w 3221102"/>
              <a:gd name="connsiteY17" fmla="*/ 819983 h 3221116"/>
              <a:gd name="connsiteX18" fmla="*/ 1328805 w 3221102"/>
              <a:gd name="connsiteY18" fmla="*/ 807930 h 3221116"/>
              <a:gd name="connsiteX19" fmla="*/ 1390827 w 3221102"/>
              <a:gd name="connsiteY19" fmla="*/ 802457 h 3221116"/>
              <a:gd name="connsiteX20" fmla="*/ 1462242 w 3221102"/>
              <a:gd name="connsiteY20" fmla="*/ 801708 h 3221116"/>
              <a:gd name="connsiteX21" fmla="*/ 1956122 w 3221102"/>
              <a:gd name="connsiteY21" fmla="*/ 1110076 h 3221116"/>
              <a:gd name="connsiteX22" fmla="*/ 1973374 w 3221102"/>
              <a:gd name="connsiteY22" fmla="*/ 875315 h 3221116"/>
              <a:gd name="connsiteX23" fmla="*/ 2333414 w 3221102"/>
              <a:gd name="connsiteY23" fmla="*/ 875315 h 3221116"/>
              <a:gd name="connsiteX24" fmla="*/ 2324788 w 3221102"/>
              <a:gd name="connsiteY24" fmla="*/ 2054049 h 3221116"/>
              <a:gd name="connsiteX25" fmla="*/ 2661746 w 3221102"/>
              <a:gd name="connsiteY25" fmla="*/ 2179658 h 3221116"/>
              <a:gd name="connsiteX26" fmla="*/ 2691046 w 3221102"/>
              <a:gd name="connsiteY26" fmla="*/ 2188689 h 3221116"/>
              <a:gd name="connsiteX27" fmla="*/ 2667011 w 3221102"/>
              <a:gd name="connsiteY27" fmla="*/ 2175828 h 3221116"/>
              <a:gd name="connsiteX28" fmla="*/ 2332141 w 3221102"/>
              <a:gd name="connsiteY28" fmla="*/ 653899 h 3221116"/>
              <a:gd name="connsiteX29" fmla="*/ 776764 w 3221102"/>
              <a:gd name="connsiteY29" fmla="*/ 749845 h 3221116"/>
              <a:gd name="connsiteX30" fmla="*/ 631487 w 3221102"/>
              <a:gd name="connsiteY30" fmla="*/ 2301392 h 3221116"/>
              <a:gd name="connsiteX31" fmla="*/ 2142017 w 3221102"/>
              <a:gd name="connsiteY31" fmla="*/ 2684410 h 3221116"/>
              <a:gd name="connsiteX32" fmla="*/ 2324866 w 3221102"/>
              <a:gd name="connsiteY32" fmla="*/ 3053856 h 3221116"/>
              <a:gd name="connsiteX33" fmla="*/ 294693 w 3221102"/>
              <a:gd name="connsiteY33" fmla="*/ 2539075 h 3221116"/>
              <a:gd name="connsiteX34" fmla="*/ 489947 w 3221102"/>
              <a:gd name="connsiteY34" fmla="*/ 453774 h 3221116"/>
              <a:gd name="connsiteX35" fmla="*/ 1651152 w 3221102"/>
              <a:gd name="connsiteY35" fmla="*/ 501 h 3221116"/>
              <a:gd name="connsiteX0" fmla="*/ 2664630 w 3151233"/>
              <a:gd name="connsiteY0" fmla="*/ 2175617 h 3221116"/>
              <a:gd name="connsiteX1" fmla="*/ 2658205 w 3151233"/>
              <a:gd name="connsiteY1" fmla="*/ 2178566 h 3221116"/>
              <a:gd name="connsiteX2" fmla="*/ 2664630 w 3151233"/>
              <a:gd name="connsiteY2" fmla="*/ 2175617 h 3221116"/>
              <a:gd name="connsiteX3" fmla="*/ 1477043 w 3151233"/>
              <a:gd name="connsiteY3" fmla="*/ 1144372 h 3221116"/>
              <a:gd name="connsiteX4" fmla="*/ 1409070 w 3151233"/>
              <a:gd name="connsiteY4" fmla="*/ 1159393 h 3221116"/>
              <a:gd name="connsiteX5" fmla="*/ 1152384 w 3151233"/>
              <a:gd name="connsiteY5" fmla="*/ 1703728 h 3221116"/>
              <a:gd name="connsiteX6" fmla="*/ 1514013 w 3151233"/>
              <a:gd name="connsiteY6" fmla="*/ 2152290 h 3221116"/>
              <a:gd name="connsiteX7" fmla="*/ 1850815 w 3151233"/>
              <a:gd name="connsiteY7" fmla="*/ 1654259 h 3221116"/>
              <a:gd name="connsiteX8" fmla="*/ 1830467 w 3151233"/>
              <a:gd name="connsiteY8" fmla="*/ 1515986 h 3221116"/>
              <a:gd name="connsiteX9" fmla="*/ 1477043 w 3151233"/>
              <a:gd name="connsiteY9" fmla="*/ 1144372 h 3221116"/>
              <a:gd name="connsiteX10" fmla="*/ 1651152 w 3151233"/>
              <a:gd name="connsiteY10" fmla="*/ 501 h 3221116"/>
              <a:gd name="connsiteX11" fmla="*/ 2580395 w 3151233"/>
              <a:gd name="connsiteY11" fmla="*/ 324821 h 3221116"/>
              <a:gd name="connsiteX12" fmla="*/ 3030464 w 3151233"/>
              <a:gd name="connsiteY12" fmla="*/ 2249544 h 3221116"/>
              <a:gd name="connsiteX13" fmla="*/ 2585849 w 3151233"/>
              <a:gd name="connsiteY13" fmla="*/ 2588887 h 3221116"/>
              <a:gd name="connsiteX14" fmla="*/ 1973374 w 3151233"/>
              <a:gd name="connsiteY14" fmla="*/ 2195096 h 3221116"/>
              <a:gd name="connsiteX15" fmla="*/ 1390827 w 3151233"/>
              <a:gd name="connsiteY15" fmla="*/ 2527630 h 3221116"/>
              <a:gd name="connsiteX16" fmla="*/ 783896 w 3151233"/>
              <a:gd name="connsiteY16" fmla="*/ 1665044 h 3221116"/>
              <a:gd name="connsiteX17" fmla="*/ 1268509 w 3151233"/>
              <a:gd name="connsiteY17" fmla="*/ 819983 h 3221116"/>
              <a:gd name="connsiteX18" fmla="*/ 1328805 w 3151233"/>
              <a:gd name="connsiteY18" fmla="*/ 807930 h 3221116"/>
              <a:gd name="connsiteX19" fmla="*/ 1390827 w 3151233"/>
              <a:gd name="connsiteY19" fmla="*/ 802457 h 3221116"/>
              <a:gd name="connsiteX20" fmla="*/ 1462242 w 3151233"/>
              <a:gd name="connsiteY20" fmla="*/ 801708 h 3221116"/>
              <a:gd name="connsiteX21" fmla="*/ 1956122 w 3151233"/>
              <a:gd name="connsiteY21" fmla="*/ 1110076 h 3221116"/>
              <a:gd name="connsiteX22" fmla="*/ 1973374 w 3151233"/>
              <a:gd name="connsiteY22" fmla="*/ 875315 h 3221116"/>
              <a:gd name="connsiteX23" fmla="*/ 2333414 w 3151233"/>
              <a:gd name="connsiteY23" fmla="*/ 875315 h 3221116"/>
              <a:gd name="connsiteX24" fmla="*/ 2324788 w 3151233"/>
              <a:gd name="connsiteY24" fmla="*/ 2054049 h 3221116"/>
              <a:gd name="connsiteX25" fmla="*/ 2661746 w 3151233"/>
              <a:gd name="connsiteY25" fmla="*/ 2179658 h 3221116"/>
              <a:gd name="connsiteX26" fmla="*/ 2691046 w 3151233"/>
              <a:gd name="connsiteY26" fmla="*/ 2188689 h 3221116"/>
              <a:gd name="connsiteX27" fmla="*/ 2667011 w 3151233"/>
              <a:gd name="connsiteY27" fmla="*/ 2175828 h 3221116"/>
              <a:gd name="connsiteX28" fmla="*/ 2332141 w 3151233"/>
              <a:gd name="connsiteY28" fmla="*/ 653899 h 3221116"/>
              <a:gd name="connsiteX29" fmla="*/ 776764 w 3151233"/>
              <a:gd name="connsiteY29" fmla="*/ 749845 h 3221116"/>
              <a:gd name="connsiteX30" fmla="*/ 631487 w 3151233"/>
              <a:gd name="connsiteY30" fmla="*/ 2301392 h 3221116"/>
              <a:gd name="connsiteX31" fmla="*/ 2142017 w 3151233"/>
              <a:gd name="connsiteY31" fmla="*/ 2684410 h 3221116"/>
              <a:gd name="connsiteX32" fmla="*/ 2324866 w 3151233"/>
              <a:gd name="connsiteY32" fmla="*/ 3053856 h 3221116"/>
              <a:gd name="connsiteX33" fmla="*/ 294693 w 3151233"/>
              <a:gd name="connsiteY33" fmla="*/ 2539075 h 3221116"/>
              <a:gd name="connsiteX34" fmla="*/ 489947 w 3151233"/>
              <a:gd name="connsiteY34" fmla="*/ 453774 h 3221116"/>
              <a:gd name="connsiteX35" fmla="*/ 1651152 w 3151233"/>
              <a:gd name="connsiteY35" fmla="*/ 501 h 3221116"/>
              <a:gd name="connsiteX0" fmla="*/ 2664630 w 3161851"/>
              <a:gd name="connsiteY0" fmla="*/ 2175617 h 3221116"/>
              <a:gd name="connsiteX1" fmla="*/ 2658205 w 3161851"/>
              <a:gd name="connsiteY1" fmla="*/ 2178566 h 3221116"/>
              <a:gd name="connsiteX2" fmla="*/ 2664630 w 3161851"/>
              <a:gd name="connsiteY2" fmla="*/ 2175617 h 3221116"/>
              <a:gd name="connsiteX3" fmla="*/ 1477043 w 3161851"/>
              <a:gd name="connsiteY3" fmla="*/ 1144372 h 3221116"/>
              <a:gd name="connsiteX4" fmla="*/ 1409070 w 3161851"/>
              <a:gd name="connsiteY4" fmla="*/ 1159393 h 3221116"/>
              <a:gd name="connsiteX5" fmla="*/ 1152384 w 3161851"/>
              <a:gd name="connsiteY5" fmla="*/ 1703728 h 3221116"/>
              <a:gd name="connsiteX6" fmla="*/ 1514013 w 3161851"/>
              <a:gd name="connsiteY6" fmla="*/ 2152290 h 3221116"/>
              <a:gd name="connsiteX7" fmla="*/ 1850815 w 3161851"/>
              <a:gd name="connsiteY7" fmla="*/ 1654259 h 3221116"/>
              <a:gd name="connsiteX8" fmla="*/ 1830467 w 3161851"/>
              <a:gd name="connsiteY8" fmla="*/ 1515986 h 3221116"/>
              <a:gd name="connsiteX9" fmla="*/ 1477043 w 3161851"/>
              <a:gd name="connsiteY9" fmla="*/ 1144372 h 3221116"/>
              <a:gd name="connsiteX10" fmla="*/ 1651152 w 3161851"/>
              <a:gd name="connsiteY10" fmla="*/ 501 h 3221116"/>
              <a:gd name="connsiteX11" fmla="*/ 2580395 w 3161851"/>
              <a:gd name="connsiteY11" fmla="*/ 324821 h 3221116"/>
              <a:gd name="connsiteX12" fmla="*/ 3030464 w 3161851"/>
              <a:gd name="connsiteY12" fmla="*/ 2249544 h 3221116"/>
              <a:gd name="connsiteX13" fmla="*/ 2585849 w 3161851"/>
              <a:gd name="connsiteY13" fmla="*/ 2588887 h 3221116"/>
              <a:gd name="connsiteX14" fmla="*/ 1973374 w 3161851"/>
              <a:gd name="connsiteY14" fmla="*/ 2195096 h 3221116"/>
              <a:gd name="connsiteX15" fmla="*/ 1390827 w 3161851"/>
              <a:gd name="connsiteY15" fmla="*/ 2527630 h 3221116"/>
              <a:gd name="connsiteX16" fmla="*/ 783896 w 3161851"/>
              <a:gd name="connsiteY16" fmla="*/ 1665044 h 3221116"/>
              <a:gd name="connsiteX17" fmla="*/ 1268509 w 3161851"/>
              <a:gd name="connsiteY17" fmla="*/ 819983 h 3221116"/>
              <a:gd name="connsiteX18" fmla="*/ 1328805 w 3161851"/>
              <a:gd name="connsiteY18" fmla="*/ 807930 h 3221116"/>
              <a:gd name="connsiteX19" fmla="*/ 1390827 w 3161851"/>
              <a:gd name="connsiteY19" fmla="*/ 802457 h 3221116"/>
              <a:gd name="connsiteX20" fmla="*/ 1462242 w 3161851"/>
              <a:gd name="connsiteY20" fmla="*/ 801708 h 3221116"/>
              <a:gd name="connsiteX21" fmla="*/ 1956122 w 3161851"/>
              <a:gd name="connsiteY21" fmla="*/ 1110076 h 3221116"/>
              <a:gd name="connsiteX22" fmla="*/ 1973374 w 3161851"/>
              <a:gd name="connsiteY22" fmla="*/ 875315 h 3221116"/>
              <a:gd name="connsiteX23" fmla="*/ 2333414 w 3161851"/>
              <a:gd name="connsiteY23" fmla="*/ 875315 h 3221116"/>
              <a:gd name="connsiteX24" fmla="*/ 2324788 w 3161851"/>
              <a:gd name="connsiteY24" fmla="*/ 2054049 h 3221116"/>
              <a:gd name="connsiteX25" fmla="*/ 2661746 w 3161851"/>
              <a:gd name="connsiteY25" fmla="*/ 2179658 h 3221116"/>
              <a:gd name="connsiteX26" fmla="*/ 2691046 w 3161851"/>
              <a:gd name="connsiteY26" fmla="*/ 2188689 h 3221116"/>
              <a:gd name="connsiteX27" fmla="*/ 2667011 w 3161851"/>
              <a:gd name="connsiteY27" fmla="*/ 2175828 h 3221116"/>
              <a:gd name="connsiteX28" fmla="*/ 2332141 w 3161851"/>
              <a:gd name="connsiteY28" fmla="*/ 653899 h 3221116"/>
              <a:gd name="connsiteX29" fmla="*/ 776764 w 3161851"/>
              <a:gd name="connsiteY29" fmla="*/ 749845 h 3221116"/>
              <a:gd name="connsiteX30" fmla="*/ 631487 w 3161851"/>
              <a:gd name="connsiteY30" fmla="*/ 2301392 h 3221116"/>
              <a:gd name="connsiteX31" fmla="*/ 2142017 w 3161851"/>
              <a:gd name="connsiteY31" fmla="*/ 2684410 h 3221116"/>
              <a:gd name="connsiteX32" fmla="*/ 2324866 w 3161851"/>
              <a:gd name="connsiteY32" fmla="*/ 3053856 h 3221116"/>
              <a:gd name="connsiteX33" fmla="*/ 294693 w 3161851"/>
              <a:gd name="connsiteY33" fmla="*/ 2539075 h 3221116"/>
              <a:gd name="connsiteX34" fmla="*/ 489947 w 3161851"/>
              <a:gd name="connsiteY34" fmla="*/ 453774 h 3221116"/>
              <a:gd name="connsiteX35" fmla="*/ 1651152 w 3161851"/>
              <a:gd name="connsiteY35" fmla="*/ 501 h 3221116"/>
              <a:gd name="connsiteX0" fmla="*/ 2664630 w 3182629"/>
              <a:gd name="connsiteY0" fmla="*/ 2175617 h 3221116"/>
              <a:gd name="connsiteX1" fmla="*/ 2658205 w 3182629"/>
              <a:gd name="connsiteY1" fmla="*/ 2178566 h 3221116"/>
              <a:gd name="connsiteX2" fmla="*/ 2664630 w 3182629"/>
              <a:gd name="connsiteY2" fmla="*/ 2175617 h 3221116"/>
              <a:gd name="connsiteX3" fmla="*/ 1477043 w 3182629"/>
              <a:gd name="connsiteY3" fmla="*/ 1144372 h 3221116"/>
              <a:gd name="connsiteX4" fmla="*/ 1409070 w 3182629"/>
              <a:gd name="connsiteY4" fmla="*/ 1159393 h 3221116"/>
              <a:gd name="connsiteX5" fmla="*/ 1152384 w 3182629"/>
              <a:gd name="connsiteY5" fmla="*/ 1703728 h 3221116"/>
              <a:gd name="connsiteX6" fmla="*/ 1514013 w 3182629"/>
              <a:gd name="connsiteY6" fmla="*/ 2152290 h 3221116"/>
              <a:gd name="connsiteX7" fmla="*/ 1850815 w 3182629"/>
              <a:gd name="connsiteY7" fmla="*/ 1654259 h 3221116"/>
              <a:gd name="connsiteX8" fmla="*/ 1830467 w 3182629"/>
              <a:gd name="connsiteY8" fmla="*/ 1515986 h 3221116"/>
              <a:gd name="connsiteX9" fmla="*/ 1477043 w 3182629"/>
              <a:gd name="connsiteY9" fmla="*/ 1144372 h 3221116"/>
              <a:gd name="connsiteX10" fmla="*/ 1651152 w 3182629"/>
              <a:gd name="connsiteY10" fmla="*/ 501 h 3221116"/>
              <a:gd name="connsiteX11" fmla="*/ 2580395 w 3182629"/>
              <a:gd name="connsiteY11" fmla="*/ 324821 h 3221116"/>
              <a:gd name="connsiteX12" fmla="*/ 3030464 w 3182629"/>
              <a:gd name="connsiteY12" fmla="*/ 2249544 h 3221116"/>
              <a:gd name="connsiteX13" fmla="*/ 2585849 w 3182629"/>
              <a:gd name="connsiteY13" fmla="*/ 2588887 h 3221116"/>
              <a:gd name="connsiteX14" fmla="*/ 1973374 w 3182629"/>
              <a:gd name="connsiteY14" fmla="*/ 2195096 h 3221116"/>
              <a:gd name="connsiteX15" fmla="*/ 1390827 w 3182629"/>
              <a:gd name="connsiteY15" fmla="*/ 2527630 h 3221116"/>
              <a:gd name="connsiteX16" fmla="*/ 783896 w 3182629"/>
              <a:gd name="connsiteY16" fmla="*/ 1665044 h 3221116"/>
              <a:gd name="connsiteX17" fmla="*/ 1268509 w 3182629"/>
              <a:gd name="connsiteY17" fmla="*/ 819983 h 3221116"/>
              <a:gd name="connsiteX18" fmla="*/ 1328805 w 3182629"/>
              <a:gd name="connsiteY18" fmla="*/ 807930 h 3221116"/>
              <a:gd name="connsiteX19" fmla="*/ 1390827 w 3182629"/>
              <a:gd name="connsiteY19" fmla="*/ 802457 h 3221116"/>
              <a:gd name="connsiteX20" fmla="*/ 1462242 w 3182629"/>
              <a:gd name="connsiteY20" fmla="*/ 801708 h 3221116"/>
              <a:gd name="connsiteX21" fmla="*/ 1956122 w 3182629"/>
              <a:gd name="connsiteY21" fmla="*/ 1110076 h 3221116"/>
              <a:gd name="connsiteX22" fmla="*/ 1973374 w 3182629"/>
              <a:gd name="connsiteY22" fmla="*/ 875315 h 3221116"/>
              <a:gd name="connsiteX23" fmla="*/ 2333414 w 3182629"/>
              <a:gd name="connsiteY23" fmla="*/ 875315 h 3221116"/>
              <a:gd name="connsiteX24" fmla="*/ 2324788 w 3182629"/>
              <a:gd name="connsiteY24" fmla="*/ 2054049 h 3221116"/>
              <a:gd name="connsiteX25" fmla="*/ 2661746 w 3182629"/>
              <a:gd name="connsiteY25" fmla="*/ 2179658 h 3221116"/>
              <a:gd name="connsiteX26" fmla="*/ 2691046 w 3182629"/>
              <a:gd name="connsiteY26" fmla="*/ 2188689 h 3221116"/>
              <a:gd name="connsiteX27" fmla="*/ 2667011 w 3182629"/>
              <a:gd name="connsiteY27" fmla="*/ 2175828 h 3221116"/>
              <a:gd name="connsiteX28" fmla="*/ 2332141 w 3182629"/>
              <a:gd name="connsiteY28" fmla="*/ 653899 h 3221116"/>
              <a:gd name="connsiteX29" fmla="*/ 776764 w 3182629"/>
              <a:gd name="connsiteY29" fmla="*/ 749845 h 3221116"/>
              <a:gd name="connsiteX30" fmla="*/ 631487 w 3182629"/>
              <a:gd name="connsiteY30" fmla="*/ 2301392 h 3221116"/>
              <a:gd name="connsiteX31" fmla="*/ 2142017 w 3182629"/>
              <a:gd name="connsiteY31" fmla="*/ 2684410 h 3221116"/>
              <a:gd name="connsiteX32" fmla="*/ 2324866 w 3182629"/>
              <a:gd name="connsiteY32" fmla="*/ 3053856 h 3221116"/>
              <a:gd name="connsiteX33" fmla="*/ 294693 w 3182629"/>
              <a:gd name="connsiteY33" fmla="*/ 2539075 h 3221116"/>
              <a:gd name="connsiteX34" fmla="*/ 489947 w 3182629"/>
              <a:gd name="connsiteY34" fmla="*/ 453774 h 3221116"/>
              <a:gd name="connsiteX35" fmla="*/ 1651152 w 3182629"/>
              <a:gd name="connsiteY35" fmla="*/ 501 h 3221116"/>
              <a:gd name="connsiteX0" fmla="*/ 2664630 w 3189723"/>
              <a:gd name="connsiteY0" fmla="*/ 2175617 h 3221116"/>
              <a:gd name="connsiteX1" fmla="*/ 2658205 w 3189723"/>
              <a:gd name="connsiteY1" fmla="*/ 2178566 h 3221116"/>
              <a:gd name="connsiteX2" fmla="*/ 2664630 w 3189723"/>
              <a:gd name="connsiteY2" fmla="*/ 2175617 h 3221116"/>
              <a:gd name="connsiteX3" fmla="*/ 1477043 w 3189723"/>
              <a:gd name="connsiteY3" fmla="*/ 1144372 h 3221116"/>
              <a:gd name="connsiteX4" fmla="*/ 1409070 w 3189723"/>
              <a:gd name="connsiteY4" fmla="*/ 1159393 h 3221116"/>
              <a:gd name="connsiteX5" fmla="*/ 1152384 w 3189723"/>
              <a:gd name="connsiteY5" fmla="*/ 1703728 h 3221116"/>
              <a:gd name="connsiteX6" fmla="*/ 1514013 w 3189723"/>
              <a:gd name="connsiteY6" fmla="*/ 2152290 h 3221116"/>
              <a:gd name="connsiteX7" fmla="*/ 1850815 w 3189723"/>
              <a:gd name="connsiteY7" fmla="*/ 1654259 h 3221116"/>
              <a:gd name="connsiteX8" fmla="*/ 1830467 w 3189723"/>
              <a:gd name="connsiteY8" fmla="*/ 1515986 h 3221116"/>
              <a:gd name="connsiteX9" fmla="*/ 1477043 w 3189723"/>
              <a:gd name="connsiteY9" fmla="*/ 1144372 h 3221116"/>
              <a:gd name="connsiteX10" fmla="*/ 1651152 w 3189723"/>
              <a:gd name="connsiteY10" fmla="*/ 501 h 3221116"/>
              <a:gd name="connsiteX11" fmla="*/ 2580395 w 3189723"/>
              <a:gd name="connsiteY11" fmla="*/ 324821 h 3221116"/>
              <a:gd name="connsiteX12" fmla="*/ 3030464 w 3189723"/>
              <a:gd name="connsiteY12" fmla="*/ 2249544 h 3221116"/>
              <a:gd name="connsiteX13" fmla="*/ 2585849 w 3189723"/>
              <a:gd name="connsiteY13" fmla="*/ 2588887 h 3221116"/>
              <a:gd name="connsiteX14" fmla="*/ 1973374 w 3189723"/>
              <a:gd name="connsiteY14" fmla="*/ 2195096 h 3221116"/>
              <a:gd name="connsiteX15" fmla="*/ 1390827 w 3189723"/>
              <a:gd name="connsiteY15" fmla="*/ 2527630 h 3221116"/>
              <a:gd name="connsiteX16" fmla="*/ 783896 w 3189723"/>
              <a:gd name="connsiteY16" fmla="*/ 1665044 h 3221116"/>
              <a:gd name="connsiteX17" fmla="*/ 1268509 w 3189723"/>
              <a:gd name="connsiteY17" fmla="*/ 819983 h 3221116"/>
              <a:gd name="connsiteX18" fmla="*/ 1328805 w 3189723"/>
              <a:gd name="connsiteY18" fmla="*/ 807930 h 3221116"/>
              <a:gd name="connsiteX19" fmla="*/ 1390827 w 3189723"/>
              <a:gd name="connsiteY19" fmla="*/ 802457 h 3221116"/>
              <a:gd name="connsiteX20" fmla="*/ 1462242 w 3189723"/>
              <a:gd name="connsiteY20" fmla="*/ 801708 h 3221116"/>
              <a:gd name="connsiteX21" fmla="*/ 1956122 w 3189723"/>
              <a:gd name="connsiteY21" fmla="*/ 1110076 h 3221116"/>
              <a:gd name="connsiteX22" fmla="*/ 1973374 w 3189723"/>
              <a:gd name="connsiteY22" fmla="*/ 875315 h 3221116"/>
              <a:gd name="connsiteX23" fmla="*/ 2333414 w 3189723"/>
              <a:gd name="connsiteY23" fmla="*/ 875315 h 3221116"/>
              <a:gd name="connsiteX24" fmla="*/ 2324788 w 3189723"/>
              <a:gd name="connsiteY24" fmla="*/ 2054049 h 3221116"/>
              <a:gd name="connsiteX25" fmla="*/ 2661746 w 3189723"/>
              <a:gd name="connsiteY25" fmla="*/ 2179658 h 3221116"/>
              <a:gd name="connsiteX26" fmla="*/ 2691046 w 3189723"/>
              <a:gd name="connsiteY26" fmla="*/ 2188689 h 3221116"/>
              <a:gd name="connsiteX27" fmla="*/ 2667011 w 3189723"/>
              <a:gd name="connsiteY27" fmla="*/ 2175828 h 3221116"/>
              <a:gd name="connsiteX28" fmla="*/ 2332141 w 3189723"/>
              <a:gd name="connsiteY28" fmla="*/ 653899 h 3221116"/>
              <a:gd name="connsiteX29" fmla="*/ 776764 w 3189723"/>
              <a:gd name="connsiteY29" fmla="*/ 749845 h 3221116"/>
              <a:gd name="connsiteX30" fmla="*/ 631487 w 3189723"/>
              <a:gd name="connsiteY30" fmla="*/ 2301392 h 3221116"/>
              <a:gd name="connsiteX31" fmla="*/ 2142017 w 3189723"/>
              <a:gd name="connsiteY31" fmla="*/ 2684410 h 3221116"/>
              <a:gd name="connsiteX32" fmla="*/ 2324866 w 3189723"/>
              <a:gd name="connsiteY32" fmla="*/ 3053856 h 3221116"/>
              <a:gd name="connsiteX33" fmla="*/ 294693 w 3189723"/>
              <a:gd name="connsiteY33" fmla="*/ 2539075 h 3221116"/>
              <a:gd name="connsiteX34" fmla="*/ 489947 w 3189723"/>
              <a:gd name="connsiteY34" fmla="*/ 453774 h 3221116"/>
              <a:gd name="connsiteX35" fmla="*/ 1651152 w 3189723"/>
              <a:gd name="connsiteY35" fmla="*/ 501 h 32211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3189723" h="3221116">
                <a:moveTo>
                  <a:pt x="2664630" y="2175617"/>
                </a:moveTo>
                <a:lnTo>
                  <a:pt x="2658205" y="2178566"/>
                </a:lnTo>
                <a:cubicBezTo>
                  <a:pt x="2662222" y="2175972"/>
                  <a:pt x="2664284" y="2175096"/>
                  <a:pt x="2664630" y="2175617"/>
                </a:cubicBezTo>
                <a:close/>
                <a:moveTo>
                  <a:pt x="1477043" y="1144372"/>
                </a:moveTo>
                <a:lnTo>
                  <a:pt x="1409070" y="1159393"/>
                </a:lnTo>
                <a:cubicBezTo>
                  <a:pt x="1167974" y="1216277"/>
                  <a:pt x="1134894" y="1538245"/>
                  <a:pt x="1152384" y="1703728"/>
                </a:cubicBezTo>
                <a:cubicBezTo>
                  <a:pt x="1169874" y="1869211"/>
                  <a:pt x="1272747" y="2156947"/>
                  <a:pt x="1514013" y="2152290"/>
                </a:cubicBezTo>
                <a:cubicBezTo>
                  <a:pt x="1680659" y="2149073"/>
                  <a:pt x="1865876" y="1940767"/>
                  <a:pt x="1850815" y="1654259"/>
                </a:cubicBezTo>
                <a:cubicBezTo>
                  <a:pt x="1844015" y="1608142"/>
                  <a:pt x="1837162" y="1561942"/>
                  <a:pt x="1830467" y="1515986"/>
                </a:cubicBezTo>
                <a:cubicBezTo>
                  <a:pt x="1779361" y="1292438"/>
                  <a:pt x="1635542" y="1134285"/>
                  <a:pt x="1477043" y="1144372"/>
                </a:cubicBezTo>
                <a:close/>
                <a:moveTo>
                  <a:pt x="1651152" y="501"/>
                </a:moveTo>
                <a:cubicBezTo>
                  <a:pt x="1977584" y="8635"/>
                  <a:pt x="2235425" y="52153"/>
                  <a:pt x="2580395" y="324821"/>
                </a:cubicBezTo>
                <a:cubicBezTo>
                  <a:pt x="3000061" y="656529"/>
                  <a:pt x="3430704" y="1549940"/>
                  <a:pt x="3030464" y="2249544"/>
                </a:cubicBezTo>
                <a:cubicBezTo>
                  <a:pt x="2882259" y="2451798"/>
                  <a:pt x="2785813" y="2507403"/>
                  <a:pt x="2585849" y="2588887"/>
                </a:cubicBezTo>
                <a:cubicBezTo>
                  <a:pt x="2194785" y="2615774"/>
                  <a:pt x="1984876" y="2478759"/>
                  <a:pt x="1973374" y="2195096"/>
                </a:cubicBezTo>
                <a:cubicBezTo>
                  <a:pt x="1841986" y="2496540"/>
                  <a:pt x="1610941" y="2555551"/>
                  <a:pt x="1390827" y="2527630"/>
                </a:cubicBezTo>
                <a:cubicBezTo>
                  <a:pt x="1131071" y="2494680"/>
                  <a:pt x="853863" y="2136270"/>
                  <a:pt x="783896" y="1665044"/>
                </a:cubicBezTo>
                <a:cubicBezTo>
                  <a:pt x="715204" y="1202409"/>
                  <a:pt x="991941" y="900416"/>
                  <a:pt x="1268509" y="819983"/>
                </a:cubicBezTo>
                <a:cubicBezTo>
                  <a:pt x="1288264" y="814237"/>
                  <a:pt x="1308391" y="810536"/>
                  <a:pt x="1328805" y="807930"/>
                </a:cubicBezTo>
                <a:cubicBezTo>
                  <a:pt x="1349219" y="805325"/>
                  <a:pt x="1369921" y="803817"/>
                  <a:pt x="1390827" y="802457"/>
                </a:cubicBezTo>
                <a:cubicBezTo>
                  <a:pt x="1416795" y="800769"/>
                  <a:pt x="1355770" y="788713"/>
                  <a:pt x="1462242" y="801708"/>
                </a:cubicBezTo>
                <a:cubicBezTo>
                  <a:pt x="1599590" y="818472"/>
                  <a:pt x="1776043" y="890774"/>
                  <a:pt x="1956122" y="1110076"/>
                </a:cubicBezTo>
                <a:lnTo>
                  <a:pt x="1973374" y="875315"/>
                </a:lnTo>
                <a:lnTo>
                  <a:pt x="2333414" y="875315"/>
                </a:lnTo>
                <a:cubicBezTo>
                  <a:pt x="2330539" y="1325736"/>
                  <a:pt x="2327663" y="1603628"/>
                  <a:pt x="2324788" y="2054049"/>
                </a:cubicBezTo>
                <a:cubicBezTo>
                  <a:pt x="2290850" y="2479718"/>
                  <a:pt x="2627788" y="2217580"/>
                  <a:pt x="2661746" y="2179658"/>
                </a:cubicBezTo>
                <a:lnTo>
                  <a:pt x="2691046" y="2188689"/>
                </a:lnTo>
                <a:lnTo>
                  <a:pt x="2667011" y="2175828"/>
                </a:lnTo>
                <a:cubicBezTo>
                  <a:pt x="2945550" y="1655295"/>
                  <a:pt x="2803444" y="1009445"/>
                  <a:pt x="2332141" y="653899"/>
                </a:cubicBezTo>
                <a:cubicBezTo>
                  <a:pt x="1860838" y="298353"/>
                  <a:pt x="1200794" y="339069"/>
                  <a:pt x="776764" y="749845"/>
                </a:cubicBezTo>
                <a:cubicBezTo>
                  <a:pt x="352733" y="1160621"/>
                  <a:pt x="291083" y="1819040"/>
                  <a:pt x="631487" y="2301392"/>
                </a:cubicBezTo>
                <a:cubicBezTo>
                  <a:pt x="971891" y="2783745"/>
                  <a:pt x="1612904" y="2946283"/>
                  <a:pt x="2142017" y="2684410"/>
                </a:cubicBezTo>
                <a:lnTo>
                  <a:pt x="2324866" y="3053856"/>
                </a:lnTo>
                <a:cubicBezTo>
                  <a:pt x="1613730" y="3405817"/>
                  <a:pt x="752200" y="3187363"/>
                  <a:pt x="294693" y="2539075"/>
                </a:cubicBezTo>
                <a:cubicBezTo>
                  <a:pt x="-162814" y="1890787"/>
                  <a:pt x="-79956" y="1005863"/>
                  <a:pt x="489947" y="453774"/>
                </a:cubicBezTo>
                <a:cubicBezTo>
                  <a:pt x="810518" y="143225"/>
                  <a:pt x="1231454" y="-9956"/>
                  <a:pt x="1651152" y="50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  <p:sp>
        <p:nvSpPr>
          <p:cNvPr id="312" name="Left Arrow 1">
            <a:extLst>
              <a:ext uri="{FF2B5EF4-FFF2-40B4-BE49-F238E27FC236}">
                <a16:creationId xmlns:a16="http://schemas.microsoft.com/office/drawing/2014/main" id="{07A83055-9BEE-CB2A-A3BC-39B2BF7692EA}"/>
              </a:ext>
            </a:extLst>
          </p:cNvPr>
          <p:cNvSpPr>
            <a:spLocks noChangeAspect="1"/>
          </p:cNvSpPr>
          <p:nvPr/>
        </p:nvSpPr>
        <p:spPr>
          <a:xfrm>
            <a:off x="11088980" y="5624208"/>
            <a:ext cx="544340" cy="529812"/>
          </a:xfrm>
          <a:custGeom>
            <a:avLst/>
            <a:gdLst/>
            <a:ahLst/>
            <a:cxnLst/>
            <a:rect l="l" t="t" r="r" b="b"/>
            <a:pathLst>
              <a:path w="3306630" h="3218379">
                <a:moveTo>
                  <a:pt x="0" y="2085651"/>
                </a:moveTo>
                <a:cubicBezTo>
                  <a:pt x="253919" y="2342528"/>
                  <a:pt x="881542" y="2297196"/>
                  <a:pt x="1388167" y="2271654"/>
                </a:cubicBezTo>
                <a:lnTo>
                  <a:pt x="1417952" y="2988872"/>
                </a:lnTo>
                <a:lnTo>
                  <a:pt x="717647" y="2950294"/>
                </a:lnTo>
                <a:cubicBezTo>
                  <a:pt x="467617" y="2928101"/>
                  <a:pt x="217417" y="2555860"/>
                  <a:pt x="0" y="2085651"/>
                </a:cubicBezTo>
                <a:close/>
                <a:moveTo>
                  <a:pt x="1969797" y="2019847"/>
                </a:moveTo>
                <a:lnTo>
                  <a:pt x="1969797" y="2274913"/>
                </a:lnTo>
                <a:lnTo>
                  <a:pt x="2657809" y="2274913"/>
                </a:lnTo>
                <a:cubicBezTo>
                  <a:pt x="2787205" y="2599270"/>
                  <a:pt x="2968360" y="2923626"/>
                  <a:pt x="2675062" y="2954686"/>
                </a:cubicBezTo>
                <a:lnTo>
                  <a:pt x="1969797" y="2963313"/>
                </a:lnTo>
                <a:lnTo>
                  <a:pt x="1969797" y="3218379"/>
                </a:lnTo>
                <a:lnTo>
                  <a:pt x="1429598" y="2619113"/>
                </a:lnTo>
                <a:close/>
                <a:moveTo>
                  <a:pt x="2961009" y="1275432"/>
                </a:moveTo>
                <a:lnTo>
                  <a:pt x="3277752" y="1901203"/>
                </a:lnTo>
                <a:cubicBezTo>
                  <a:pt x="3383548" y="2128832"/>
                  <a:pt x="3186278" y="2531632"/>
                  <a:pt x="2887773" y="2955026"/>
                </a:cubicBezTo>
                <a:cubicBezTo>
                  <a:pt x="2983276" y="2606687"/>
                  <a:pt x="2630206" y="2085815"/>
                  <a:pt x="2354773" y="1659836"/>
                </a:cubicBezTo>
                <a:close/>
                <a:moveTo>
                  <a:pt x="1019997" y="990789"/>
                </a:moveTo>
                <a:lnTo>
                  <a:pt x="1268877" y="1758248"/>
                </a:lnTo>
                <a:lnTo>
                  <a:pt x="1047983" y="1630715"/>
                </a:lnTo>
                <a:lnTo>
                  <a:pt x="703977" y="2226552"/>
                </a:lnTo>
                <a:cubicBezTo>
                  <a:pt x="358378" y="2176433"/>
                  <a:pt x="-13100" y="2171140"/>
                  <a:pt x="106650" y="1901606"/>
                </a:cubicBezTo>
                <a:lnTo>
                  <a:pt x="451811" y="1286515"/>
                </a:lnTo>
                <a:lnTo>
                  <a:pt x="230918" y="1158982"/>
                </a:lnTo>
                <a:close/>
                <a:moveTo>
                  <a:pt x="2174825" y="119764"/>
                </a:moveTo>
                <a:cubicBezTo>
                  <a:pt x="2220451" y="119103"/>
                  <a:pt x="2264887" y="143875"/>
                  <a:pt x="2308274" y="203493"/>
                </a:cubicBezTo>
                <a:lnTo>
                  <a:pt x="2668377" y="809957"/>
                </a:lnTo>
                <a:lnTo>
                  <a:pt x="2889271" y="682424"/>
                </a:lnTo>
                <a:lnTo>
                  <a:pt x="2640391" y="1449883"/>
                </a:lnTo>
                <a:lnTo>
                  <a:pt x="1851312" y="1281690"/>
                </a:lnTo>
                <a:lnTo>
                  <a:pt x="2072206" y="1154157"/>
                </a:lnTo>
                <a:lnTo>
                  <a:pt x="1728200" y="558321"/>
                </a:lnTo>
                <a:cubicBezTo>
                  <a:pt x="1890352" y="352642"/>
                  <a:pt x="2037947" y="121750"/>
                  <a:pt x="2174825" y="119764"/>
                </a:cubicBezTo>
                <a:close/>
                <a:moveTo>
                  <a:pt x="1831774" y="30"/>
                </a:moveTo>
                <a:cubicBezTo>
                  <a:pt x="1948530" y="539"/>
                  <a:pt x="2073232" y="7407"/>
                  <a:pt x="2202212" y="19111"/>
                </a:cubicBezTo>
                <a:cubicBezTo>
                  <a:pt x="1852790" y="110572"/>
                  <a:pt x="1578238" y="676776"/>
                  <a:pt x="1347045" y="1128297"/>
                </a:cubicBezTo>
                <a:lnTo>
                  <a:pt x="711024" y="795483"/>
                </a:lnTo>
                <a:lnTo>
                  <a:pt x="1094586" y="208291"/>
                </a:lnTo>
                <a:cubicBezTo>
                  <a:pt x="1202761" y="54213"/>
                  <a:pt x="1481508" y="-1496"/>
                  <a:pt x="1831774" y="3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313" name="Oval 35">
            <a:extLst>
              <a:ext uri="{FF2B5EF4-FFF2-40B4-BE49-F238E27FC236}">
                <a16:creationId xmlns:a16="http://schemas.microsoft.com/office/drawing/2014/main" id="{A3FA1926-7D01-10FA-50AF-C867D8FCF70D}"/>
              </a:ext>
            </a:extLst>
          </p:cNvPr>
          <p:cNvSpPr/>
          <p:nvPr/>
        </p:nvSpPr>
        <p:spPr>
          <a:xfrm>
            <a:off x="10359195" y="5625275"/>
            <a:ext cx="426213" cy="537400"/>
          </a:xfrm>
          <a:custGeom>
            <a:avLst/>
            <a:gdLst/>
            <a:ahLst/>
            <a:cxnLst/>
            <a:rect l="l" t="t" r="r" b="b"/>
            <a:pathLst>
              <a:path w="2548531" h="3213371">
                <a:moveTo>
                  <a:pt x="792000" y="2498954"/>
                </a:moveTo>
                <a:lnTo>
                  <a:pt x="792000" y="2641726"/>
                </a:lnTo>
                <a:cubicBezTo>
                  <a:pt x="463357" y="2661706"/>
                  <a:pt x="216000" y="2748872"/>
                  <a:pt x="216000" y="2853371"/>
                </a:cubicBezTo>
                <a:cubicBezTo>
                  <a:pt x="216000" y="2972665"/>
                  <a:pt x="538355" y="3069371"/>
                  <a:pt x="936000" y="3069371"/>
                </a:cubicBezTo>
                <a:cubicBezTo>
                  <a:pt x="1333645" y="3069371"/>
                  <a:pt x="1656000" y="2972665"/>
                  <a:pt x="1656000" y="2853371"/>
                </a:cubicBezTo>
                <a:cubicBezTo>
                  <a:pt x="1656000" y="2748872"/>
                  <a:pt x="1408644" y="2661706"/>
                  <a:pt x="1080000" y="2641726"/>
                </a:cubicBezTo>
                <a:lnTo>
                  <a:pt x="1080000" y="2498954"/>
                </a:lnTo>
                <a:cubicBezTo>
                  <a:pt x="1528614" y="2524263"/>
                  <a:pt x="1872000" y="2673393"/>
                  <a:pt x="1872000" y="2853371"/>
                </a:cubicBezTo>
                <a:cubicBezTo>
                  <a:pt x="1872000" y="3052194"/>
                  <a:pt x="1452939" y="3213371"/>
                  <a:pt x="936000" y="3213371"/>
                </a:cubicBezTo>
                <a:cubicBezTo>
                  <a:pt x="419061" y="3213371"/>
                  <a:pt x="0" y="3052194"/>
                  <a:pt x="0" y="2853371"/>
                </a:cubicBezTo>
                <a:cubicBezTo>
                  <a:pt x="0" y="2673393"/>
                  <a:pt x="343386" y="2524263"/>
                  <a:pt x="792000" y="2498954"/>
                </a:cubicBezTo>
                <a:close/>
                <a:moveTo>
                  <a:pt x="2190403" y="180020"/>
                </a:moveTo>
                <a:cubicBezTo>
                  <a:pt x="2388233" y="180020"/>
                  <a:pt x="2548531" y="236495"/>
                  <a:pt x="2548531" y="306081"/>
                </a:cubicBezTo>
                <a:lnTo>
                  <a:pt x="2548531" y="1314569"/>
                </a:lnTo>
                <a:cubicBezTo>
                  <a:pt x="2548531" y="1244983"/>
                  <a:pt x="2388233" y="1188508"/>
                  <a:pt x="2190403" y="1188508"/>
                </a:cubicBezTo>
                <a:cubicBezTo>
                  <a:pt x="1992574" y="1188508"/>
                  <a:pt x="1832276" y="1244983"/>
                  <a:pt x="1832276" y="1314569"/>
                </a:cubicBezTo>
                <a:cubicBezTo>
                  <a:pt x="1832276" y="1384155"/>
                  <a:pt x="1671978" y="1440630"/>
                  <a:pt x="1474148" y="1440630"/>
                </a:cubicBezTo>
                <a:cubicBezTo>
                  <a:pt x="1276318" y="1440630"/>
                  <a:pt x="1116020" y="1384155"/>
                  <a:pt x="1116020" y="1314569"/>
                </a:cubicBezTo>
                <a:lnTo>
                  <a:pt x="1116020" y="306081"/>
                </a:lnTo>
                <a:cubicBezTo>
                  <a:pt x="1116020" y="375667"/>
                  <a:pt x="1276318" y="432142"/>
                  <a:pt x="1474148" y="432142"/>
                </a:cubicBezTo>
                <a:cubicBezTo>
                  <a:pt x="1671978" y="432142"/>
                  <a:pt x="1832276" y="375667"/>
                  <a:pt x="1832276" y="306081"/>
                </a:cubicBezTo>
                <a:cubicBezTo>
                  <a:pt x="1832276" y="236495"/>
                  <a:pt x="1992574" y="180020"/>
                  <a:pt x="2190403" y="180020"/>
                </a:cubicBezTo>
                <a:close/>
                <a:moveTo>
                  <a:pt x="936000" y="0"/>
                </a:moveTo>
                <a:cubicBezTo>
                  <a:pt x="1035422" y="0"/>
                  <a:pt x="1116020" y="80598"/>
                  <a:pt x="1116020" y="180020"/>
                </a:cubicBezTo>
                <a:cubicBezTo>
                  <a:pt x="1116020" y="246019"/>
                  <a:pt x="1080504" y="303723"/>
                  <a:pt x="1026000" y="332457"/>
                </a:cubicBezTo>
                <a:lnTo>
                  <a:pt x="1026000" y="2887874"/>
                </a:lnTo>
                <a:lnTo>
                  <a:pt x="846000" y="2887874"/>
                </a:lnTo>
                <a:lnTo>
                  <a:pt x="846000" y="332457"/>
                </a:lnTo>
                <a:cubicBezTo>
                  <a:pt x="791497" y="303723"/>
                  <a:pt x="755980" y="246019"/>
                  <a:pt x="755980" y="180020"/>
                </a:cubicBezTo>
                <a:cubicBezTo>
                  <a:pt x="755980" y="80598"/>
                  <a:pt x="836578" y="0"/>
                  <a:pt x="936000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</p:spTree>
    <p:extLst>
      <p:ext uri="{BB962C8B-B14F-4D97-AF65-F5344CB8AC3E}">
        <p14:creationId xmlns:p14="http://schemas.microsoft.com/office/powerpoint/2010/main" val="213517266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Text Placeholder 1">
            <a:extLst>
              <a:ext uri="{FF2B5EF4-FFF2-40B4-BE49-F238E27FC236}">
                <a16:creationId xmlns:a16="http://schemas.microsoft.com/office/drawing/2014/main" id="{F42780E1-616A-EF01-1220-0FF6385C3EE0}"/>
              </a:ext>
            </a:extLst>
          </p:cNvPr>
          <p:cNvSpPr txBox="1">
            <a:spLocks/>
          </p:cNvSpPr>
          <p:nvPr/>
        </p:nvSpPr>
        <p:spPr>
          <a:xfrm>
            <a:off x="2928289" y="381600"/>
            <a:ext cx="9279657" cy="543181"/>
          </a:xfrm>
          <a:prstGeom prst="rect">
            <a:avLst/>
          </a:prstGeom>
        </p:spPr>
        <p:txBody>
          <a:bodyPr anchor="ctr" anchorCtr="1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buNone/>
            </a:pPr>
            <a:r>
              <a:rPr lang="fa-IR" sz="4800" dirty="0">
                <a:latin typeface="Arial"/>
                <a:cs typeface="B Nazanin" panose="00000700000000000000" pitchFamily="2" charset="-78"/>
              </a:rPr>
              <a:t>مجموعه آیکون های کاملاً قابل ویرایش</a:t>
            </a:r>
            <a:r>
              <a:rPr lang="fa-IR" sz="4800" dirty="0">
                <a:solidFill>
                  <a:schemeClr val="bg1"/>
                </a:solidFill>
                <a:latin typeface="Arial"/>
                <a:cs typeface="B Nazanin" panose="00000700000000000000" pitchFamily="2" charset="-78"/>
              </a:rPr>
              <a:t>: </a:t>
            </a:r>
            <a:r>
              <a:rPr lang="en-US" sz="4800" dirty="0">
                <a:solidFill>
                  <a:schemeClr val="bg1"/>
                </a:solidFill>
                <a:latin typeface="Arial"/>
                <a:cs typeface="B Nazanin" panose="00000700000000000000" pitchFamily="2" charset="-78"/>
              </a:rPr>
              <a:t>C</a:t>
            </a:r>
          </a:p>
        </p:txBody>
      </p:sp>
      <p:sp>
        <p:nvSpPr>
          <p:cNvPr id="164" name="Isosceles Triangle 68">
            <a:extLst>
              <a:ext uri="{FF2B5EF4-FFF2-40B4-BE49-F238E27FC236}">
                <a16:creationId xmlns:a16="http://schemas.microsoft.com/office/drawing/2014/main" id="{7D009F0B-77A4-0C6D-EEDB-E5E0D5BED810}"/>
              </a:ext>
            </a:extLst>
          </p:cNvPr>
          <p:cNvSpPr/>
          <p:nvPr/>
        </p:nvSpPr>
        <p:spPr>
          <a:xfrm rot="10800000">
            <a:off x="7871934" y="4610240"/>
            <a:ext cx="220703" cy="687310"/>
          </a:xfrm>
          <a:custGeom>
            <a:avLst/>
            <a:gdLst/>
            <a:ahLst/>
            <a:cxnLst/>
            <a:rect l="l" t="t" r="r" b="b"/>
            <a:pathLst>
              <a:path w="1040400" h="3240000">
                <a:moveTo>
                  <a:pt x="41345" y="940666"/>
                </a:moveTo>
                <a:lnTo>
                  <a:pt x="1242" y="653403"/>
                </a:lnTo>
                <a:lnTo>
                  <a:pt x="0" y="653403"/>
                </a:lnTo>
                <a:lnTo>
                  <a:pt x="1057" y="652077"/>
                </a:lnTo>
                <a:lnTo>
                  <a:pt x="447" y="647712"/>
                </a:lnTo>
                <a:lnTo>
                  <a:pt x="4531" y="647712"/>
                </a:lnTo>
                <a:lnTo>
                  <a:pt x="520200" y="0"/>
                </a:lnTo>
                <a:lnTo>
                  <a:pt x="659109" y="174478"/>
                </a:lnTo>
                <a:close/>
                <a:moveTo>
                  <a:pt x="101622" y="1372451"/>
                </a:moveTo>
                <a:lnTo>
                  <a:pt x="61820" y="1087335"/>
                </a:lnTo>
                <a:lnTo>
                  <a:pt x="728036" y="261055"/>
                </a:lnTo>
                <a:lnTo>
                  <a:pt x="870500" y="439998"/>
                </a:lnTo>
                <a:lnTo>
                  <a:pt x="860164" y="431664"/>
                </a:lnTo>
                <a:close/>
                <a:moveTo>
                  <a:pt x="161365" y="1800403"/>
                </a:moveTo>
                <a:lnTo>
                  <a:pt x="122098" y="1519120"/>
                </a:lnTo>
                <a:lnTo>
                  <a:pt x="930953" y="515931"/>
                </a:lnTo>
                <a:lnTo>
                  <a:pt x="1035869" y="647712"/>
                </a:lnTo>
                <a:lnTo>
                  <a:pt x="1039954" y="647712"/>
                </a:lnTo>
                <a:lnTo>
                  <a:pt x="1039345" y="652078"/>
                </a:lnTo>
                <a:lnTo>
                  <a:pt x="1040400" y="653403"/>
                </a:lnTo>
                <a:lnTo>
                  <a:pt x="1039160" y="653403"/>
                </a:lnTo>
                <a:lnTo>
                  <a:pt x="1029316" y="723920"/>
                </a:lnTo>
                <a:close/>
                <a:moveTo>
                  <a:pt x="217894" y="2205330"/>
                </a:moveTo>
                <a:lnTo>
                  <a:pt x="181840" y="1947070"/>
                </a:lnTo>
                <a:lnTo>
                  <a:pt x="1000266" y="932012"/>
                </a:lnTo>
                <a:lnTo>
                  <a:pt x="949113" y="1298429"/>
                </a:lnTo>
                <a:close/>
                <a:moveTo>
                  <a:pt x="330192" y="2564220"/>
                </a:moveTo>
                <a:lnTo>
                  <a:pt x="267995" y="2564220"/>
                </a:lnTo>
                <a:lnTo>
                  <a:pt x="237100" y="2342912"/>
                </a:lnTo>
                <a:lnTo>
                  <a:pt x="242309" y="2347112"/>
                </a:lnTo>
                <a:lnTo>
                  <a:pt x="920063" y="1506522"/>
                </a:lnTo>
                <a:lnTo>
                  <a:pt x="865005" y="1900914"/>
                </a:lnTo>
                <a:close/>
                <a:moveTo>
                  <a:pt x="772406" y="2564220"/>
                </a:moveTo>
                <a:lnTo>
                  <a:pt x="468924" y="2564220"/>
                </a:lnTo>
                <a:lnTo>
                  <a:pt x="835955" y="2109008"/>
                </a:lnTo>
                <a:close/>
                <a:moveTo>
                  <a:pt x="892044" y="3240000"/>
                </a:moveTo>
                <a:lnTo>
                  <a:pt x="148356" y="3240000"/>
                </a:lnTo>
                <a:lnTo>
                  <a:pt x="276144" y="2663936"/>
                </a:lnTo>
                <a:lnTo>
                  <a:pt x="764256" y="266393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65" name="Rectangle 9">
            <a:extLst>
              <a:ext uri="{FF2B5EF4-FFF2-40B4-BE49-F238E27FC236}">
                <a16:creationId xmlns:a16="http://schemas.microsoft.com/office/drawing/2014/main" id="{74497A1B-DF76-1FEC-E8DE-879F6D25C364}"/>
              </a:ext>
            </a:extLst>
          </p:cNvPr>
          <p:cNvSpPr/>
          <p:nvPr/>
        </p:nvSpPr>
        <p:spPr>
          <a:xfrm>
            <a:off x="8435540" y="4689594"/>
            <a:ext cx="529466" cy="528605"/>
          </a:xfrm>
          <a:custGeom>
            <a:avLst/>
            <a:gdLst/>
            <a:ahLst/>
            <a:cxnLst/>
            <a:rect l="l" t="t" r="r" b="b"/>
            <a:pathLst>
              <a:path w="3228210" h="3222968">
                <a:moveTo>
                  <a:pt x="1619999" y="642446"/>
                </a:moveTo>
                <a:lnTo>
                  <a:pt x="2664115" y="1686562"/>
                </a:lnTo>
                <a:lnTo>
                  <a:pt x="2664116" y="1686562"/>
                </a:lnTo>
                <a:lnTo>
                  <a:pt x="2664116" y="3222968"/>
                </a:lnTo>
                <a:lnTo>
                  <a:pt x="2015013" y="3222968"/>
                </a:lnTo>
                <a:lnTo>
                  <a:pt x="2015013" y="2511495"/>
                </a:lnTo>
                <a:cubicBezTo>
                  <a:pt x="2015013" y="2399422"/>
                  <a:pt x="1924159" y="2308568"/>
                  <a:pt x="1812086" y="2308568"/>
                </a:cubicBezTo>
                <a:lnTo>
                  <a:pt x="1427912" y="2308568"/>
                </a:lnTo>
                <a:cubicBezTo>
                  <a:pt x="1315839" y="2308568"/>
                  <a:pt x="1224985" y="2399422"/>
                  <a:pt x="1224985" y="2511495"/>
                </a:cubicBezTo>
                <a:lnTo>
                  <a:pt x="1224985" y="3222968"/>
                </a:lnTo>
                <a:lnTo>
                  <a:pt x="575882" y="3222968"/>
                </a:lnTo>
                <a:lnTo>
                  <a:pt x="575882" y="1686562"/>
                </a:lnTo>
                <a:lnTo>
                  <a:pt x="575884" y="1686562"/>
                </a:lnTo>
                <a:close/>
                <a:moveTo>
                  <a:pt x="509997" y="122689"/>
                </a:moveTo>
                <a:lnTo>
                  <a:pt x="942045" y="122689"/>
                </a:lnTo>
                <a:lnTo>
                  <a:pt x="942045" y="542556"/>
                </a:lnTo>
                <a:lnTo>
                  <a:pt x="509997" y="974604"/>
                </a:lnTo>
                <a:close/>
                <a:moveTo>
                  <a:pt x="1620001" y="7099"/>
                </a:moveTo>
                <a:lnTo>
                  <a:pt x="3228210" y="1686560"/>
                </a:lnTo>
                <a:lnTo>
                  <a:pt x="2900441" y="1686560"/>
                </a:lnTo>
                <a:lnTo>
                  <a:pt x="1620001" y="349390"/>
                </a:lnTo>
                <a:close/>
                <a:moveTo>
                  <a:pt x="1619999" y="0"/>
                </a:moveTo>
                <a:lnTo>
                  <a:pt x="1619999" y="342291"/>
                </a:lnTo>
                <a:lnTo>
                  <a:pt x="330172" y="1679462"/>
                </a:lnTo>
                <a:lnTo>
                  <a:pt x="0" y="167946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66" name="Isosceles Triangle 8">
            <a:extLst>
              <a:ext uri="{FF2B5EF4-FFF2-40B4-BE49-F238E27FC236}">
                <a16:creationId xmlns:a16="http://schemas.microsoft.com/office/drawing/2014/main" id="{4CEA62B5-AB98-22E1-7EDC-28481EC5BF82}"/>
              </a:ext>
            </a:extLst>
          </p:cNvPr>
          <p:cNvSpPr/>
          <p:nvPr/>
        </p:nvSpPr>
        <p:spPr>
          <a:xfrm rot="16200000">
            <a:off x="4359308" y="3634371"/>
            <a:ext cx="444149" cy="529543"/>
          </a:xfrm>
          <a:custGeom>
            <a:avLst/>
            <a:gdLst/>
            <a:ahLst/>
            <a:cxnLst/>
            <a:rect l="l" t="t" r="r" b="b"/>
            <a:pathLst>
              <a:path w="2708011" h="3228660">
                <a:moveTo>
                  <a:pt x="1895121" y="2005092"/>
                </a:moveTo>
                <a:cubicBezTo>
                  <a:pt x="1769067" y="2196199"/>
                  <a:pt x="1559641" y="2315968"/>
                  <a:pt x="1331007" y="2327705"/>
                </a:cubicBezTo>
                <a:cubicBezTo>
                  <a:pt x="1102373" y="2339443"/>
                  <a:pt x="881783" y="2241749"/>
                  <a:pt x="736821" y="2064556"/>
                </a:cubicBezTo>
                <a:lnTo>
                  <a:pt x="885891" y="1942602"/>
                </a:lnTo>
                <a:cubicBezTo>
                  <a:pt x="992076" y="2072396"/>
                  <a:pt x="1153658" y="2143956"/>
                  <a:pt x="1321132" y="2135359"/>
                </a:cubicBezTo>
                <a:cubicBezTo>
                  <a:pt x="1488607" y="2126761"/>
                  <a:pt x="1642011" y="2039030"/>
                  <a:pt x="1734346" y="1899045"/>
                </a:cubicBezTo>
                <a:close/>
                <a:moveTo>
                  <a:pt x="2315256" y="2179725"/>
                </a:moveTo>
                <a:cubicBezTo>
                  <a:pt x="2124977" y="2519973"/>
                  <a:pt x="1777729" y="2743099"/>
                  <a:pt x="1389179" y="2774782"/>
                </a:cubicBezTo>
                <a:cubicBezTo>
                  <a:pt x="1000629" y="2806465"/>
                  <a:pt x="621821" y="2642541"/>
                  <a:pt x="378934" y="2337614"/>
                </a:cubicBezTo>
                <a:lnTo>
                  <a:pt x="519502" y="2225645"/>
                </a:lnTo>
                <a:cubicBezTo>
                  <a:pt x="725082" y="2483736"/>
                  <a:pt x="1045705" y="2622480"/>
                  <a:pt x="1374574" y="2595664"/>
                </a:cubicBezTo>
                <a:cubicBezTo>
                  <a:pt x="1703443" y="2568848"/>
                  <a:pt x="1997353" y="2379994"/>
                  <a:pt x="2158406" y="2092008"/>
                </a:cubicBezTo>
                <a:close/>
                <a:moveTo>
                  <a:pt x="2315941" y="1615003"/>
                </a:moveTo>
                <a:lnTo>
                  <a:pt x="272242" y="1615003"/>
                </a:lnTo>
                <a:lnTo>
                  <a:pt x="872561" y="666216"/>
                </a:lnTo>
                <a:lnTo>
                  <a:pt x="872561" y="219906"/>
                </a:lnTo>
                <a:cubicBezTo>
                  <a:pt x="872561" y="98674"/>
                  <a:pt x="970839" y="396"/>
                  <a:pt x="1092071" y="396"/>
                </a:cubicBezTo>
                <a:lnTo>
                  <a:pt x="1293841" y="396"/>
                </a:lnTo>
                <a:lnTo>
                  <a:pt x="1294092" y="0"/>
                </a:lnTo>
                <a:lnTo>
                  <a:pt x="1294343" y="396"/>
                </a:lnTo>
                <a:lnTo>
                  <a:pt x="1470231" y="396"/>
                </a:lnTo>
                <a:cubicBezTo>
                  <a:pt x="1591463" y="396"/>
                  <a:pt x="1689741" y="98674"/>
                  <a:pt x="1689741" y="219906"/>
                </a:cubicBezTo>
                <a:lnTo>
                  <a:pt x="1689741" y="625313"/>
                </a:lnTo>
                <a:close/>
                <a:moveTo>
                  <a:pt x="2708011" y="2399368"/>
                </a:moveTo>
                <a:cubicBezTo>
                  <a:pt x="2440740" y="2877288"/>
                  <a:pt x="1950128" y="3187847"/>
                  <a:pt x="1403807" y="3224932"/>
                </a:cubicBezTo>
                <a:cubicBezTo>
                  <a:pt x="857486" y="3262017"/>
                  <a:pt x="329406" y="3020609"/>
                  <a:pt x="0" y="2583191"/>
                </a:cubicBezTo>
                <a:lnTo>
                  <a:pt x="143153" y="2475389"/>
                </a:lnTo>
                <a:cubicBezTo>
                  <a:pt x="436120" y="2864419"/>
                  <a:pt x="905784" y="3079123"/>
                  <a:pt x="1391671" y="3046140"/>
                </a:cubicBezTo>
                <a:cubicBezTo>
                  <a:pt x="1877558" y="3013157"/>
                  <a:pt x="2313899" y="2736952"/>
                  <a:pt x="2551604" y="2311899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67" name="Donut 8">
            <a:extLst>
              <a:ext uri="{FF2B5EF4-FFF2-40B4-BE49-F238E27FC236}">
                <a16:creationId xmlns:a16="http://schemas.microsoft.com/office/drawing/2014/main" id="{A11EBD2A-2B53-5314-8D91-A140338648F2}"/>
              </a:ext>
            </a:extLst>
          </p:cNvPr>
          <p:cNvSpPr/>
          <p:nvPr/>
        </p:nvSpPr>
        <p:spPr>
          <a:xfrm>
            <a:off x="9475134" y="3608548"/>
            <a:ext cx="486216" cy="581184"/>
          </a:xfrm>
          <a:custGeom>
            <a:avLst/>
            <a:gdLst/>
            <a:ahLst/>
            <a:cxnLst/>
            <a:rect l="l" t="t" r="r" b="b"/>
            <a:pathLst>
              <a:path w="2688046" h="3213079">
                <a:moveTo>
                  <a:pt x="1056023" y="556744"/>
                </a:moveTo>
                <a:lnTo>
                  <a:pt x="1056023" y="906412"/>
                </a:lnTo>
                <a:cubicBezTo>
                  <a:pt x="641240" y="1029807"/>
                  <a:pt x="338989" y="1414134"/>
                  <a:pt x="338989" y="1869056"/>
                </a:cubicBezTo>
                <a:cubicBezTo>
                  <a:pt x="338989" y="2424121"/>
                  <a:pt x="788958" y="2874090"/>
                  <a:pt x="1344023" y="2874090"/>
                </a:cubicBezTo>
                <a:cubicBezTo>
                  <a:pt x="1899088" y="2874090"/>
                  <a:pt x="2349057" y="2424121"/>
                  <a:pt x="2349057" y="1869056"/>
                </a:cubicBezTo>
                <a:cubicBezTo>
                  <a:pt x="2349057" y="1414134"/>
                  <a:pt x="2046806" y="1029807"/>
                  <a:pt x="1632023" y="906412"/>
                </a:cubicBezTo>
                <a:lnTo>
                  <a:pt x="1632023" y="556744"/>
                </a:lnTo>
                <a:cubicBezTo>
                  <a:pt x="2235992" y="687900"/>
                  <a:pt x="2688046" y="1225687"/>
                  <a:pt x="2688046" y="1869056"/>
                </a:cubicBezTo>
                <a:cubicBezTo>
                  <a:pt x="2688046" y="2611339"/>
                  <a:pt x="2086306" y="3213079"/>
                  <a:pt x="1344023" y="3213079"/>
                </a:cubicBezTo>
                <a:cubicBezTo>
                  <a:pt x="601740" y="3213079"/>
                  <a:pt x="0" y="2611339"/>
                  <a:pt x="0" y="1869056"/>
                </a:cubicBezTo>
                <a:cubicBezTo>
                  <a:pt x="0" y="1225687"/>
                  <a:pt x="452054" y="687900"/>
                  <a:pt x="1056023" y="556744"/>
                </a:cubicBezTo>
                <a:close/>
                <a:moveTo>
                  <a:pt x="1344023" y="0"/>
                </a:moveTo>
                <a:cubicBezTo>
                  <a:pt x="1443445" y="0"/>
                  <a:pt x="1524043" y="80598"/>
                  <a:pt x="1524043" y="180020"/>
                </a:cubicBezTo>
                <a:lnTo>
                  <a:pt x="1524043" y="1413058"/>
                </a:lnTo>
                <a:cubicBezTo>
                  <a:pt x="1524043" y="1512480"/>
                  <a:pt x="1443445" y="1593078"/>
                  <a:pt x="1344023" y="1593078"/>
                </a:cubicBezTo>
                <a:cubicBezTo>
                  <a:pt x="1244601" y="1593078"/>
                  <a:pt x="1164003" y="1512480"/>
                  <a:pt x="1164003" y="1413058"/>
                </a:cubicBezTo>
                <a:lnTo>
                  <a:pt x="1164003" y="180020"/>
                </a:lnTo>
                <a:cubicBezTo>
                  <a:pt x="1164003" y="80598"/>
                  <a:pt x="1244601" y="0"/>
                  <a:pt x="1344023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  <p:sp>
        <p:nvSpPr>
          <p:cNvPr id="168" name="Freeform 18">
            <a:extLst>
              <a:ext uri="{FF2B5EF4-FFF2-40B4-BE49-F238E27FC236}">
                <a16:creationId xmlns:a16="http://schemas.microsoft.com/office/drawing/2014/main" id="{583B61F3-A77B-8D65-A38E-170E9B894245}"/>
              </a:ext>
            </a:extLst>
          </p:cNvPr>
          <p:cNvSpPr/>
          <p:nvPr/>
        </p:nvSpPr>
        <p:spPr>
          <a:xfrm>
            <a:off x="10104940" y="4747559"/>
            <a:ext cx="511325" cy="412677"/>
          </a:xfrm>
          <a:custGeom>
            <a:avLst/>
            <a:gdLst/>
            <a:ahLst/>
            <a:cxnLst/>
            <a:rect l="l" t="t" r="r" b="b"/>
            <a:pathLst>
              <a:path w="3307788" h="2669631">
                <a:moveTo>
                  <a:pt x="2793832" y="1478391"/>
                </a:moveTo>
                <a:cubicBezTo>
                  <a:pt x="2772990" y="1635402"/>
                  <a:pt x="2717678" y="1784517"/>
                  <a:pt x="2633007" y="1915952"/>
                </a:cubicBezTo>
                <a:cubicBezTo>
                  <a:pt x="2695386" y="1951862"/>
                  <a:pt x="2772768" y="1955673"/>
                  <a:pt x="2841607" y="1924185"/>
                </a:cubicBezTo>
                <a:cubicBezTo>
                  <a:pt x="2943442" y="1877605"/>
                  <a:pt x="2999062" y="1766364"/>
                  <a:pt x="2975226" y="1656948"/>
                </a:cubicBezTo>
                <a:cubicBezTo>
                  <a:pt x="2955176" y="1564911"/>
                  <a:pt x="2883463" y="1495086"/>
                  <a:pt x="2793832" y="1478391"/>
                </a:cubicBezTo>
                <a:close/>
                <a:moveTo>
                  <a:pt x="2807611" y="1247700"/>
                </a:moveTo>
                <a:lnTo>
                  <a:pt x="2807472" y="1256060"/>
                </a:lnTo>
                <a:cubicBezTo>
                  <a:pt x="2994195" y="1281771"/>
                  <a:pt x="3148201" y="1421768"/>
                  <a:pt x="3189276" y="1610317"/>
                </a:cubicBezTo>
                <a:cubicBezTo>
                  <a:pt x="3235041" y="1820393"/>
                  <a:pt x="3128252" y="2033972"/>
                  <a:pt x="2932732" y="2123406"/>
                </a:cubicBezTo>
                <a:cubicBezTo>
                  <a:pt x="2789297" y="2189015"/>
                  <a:pt x="2626543" y="2174805"/>
                  <a:pt x="2499470" y="2094044"/>
                </a:cubicBezTo>
                <a:cubicBezTo>
                  <a:pt x="2427194" y="2172627"/>
                  <a:pt x="2343030" y="2241391"/>
                  <a:pt x="2248861" y="2297980"/>
                </a:cubicBezTo>
                <a:cubicBezTo>
                  <a:pt x="2178351" y="2340352"/>
                  <a:pt x="2104446" y="2374567"/>
                  <a:pt x="2027600" y="2398134"/>
                </a:cubicBezTo>
                <a:lnTo>
                  <a:pt x="3307788" y="2397615"/>
                </a:lnTo>
                <a:cubicBezTo>
                  <a:pt x="3265361" y="2549905"/>
                  <a:pt x="2537441" y="2669620"/>
                  <a:pt x="1653814" y="2669631"/>
                </a:cubicBezTo>
                <a:cubicBezTo>
                  <a:pt x="773102" y="2669642"/>
                  <a:pt x="46417" y="2550707"/>
                  <a:pt x="0" y="2398955"/>
                </a:cubicBezTo>
                <a:lnTo>
                  <a:pt x="1280678" y="2398436"/>
                </a:lnTo>
                <a:cubicBezTo>
                  <a:pt x="1203764" y="2374915"/>
                  <a:pt x="1129786" y="2340732"/>
                  <a:pt x="1059201" y="2298380"/>
                </a:cubicBezTo>
                <a:cubicBezTo>
                  <a:pt x="693039" y="2078675"/>
                  <a:pt x="477900" y="1674935"/>
                  <a:pt x="499745" y="1248476"/>
                </a:cubicBezTo>
                <a:close/>
                <a:moveTo>
                  <a:pt x="1331611" y="201752"/>
                </a:moveTo>
                <a:cubicBezTo>
                  <a:pt x="1206335" y="290902"/>
                  <a:pt x="1124761" y="308382"/>
                  <a:pt x="1132336" y="435988"/>
                </a:cubicBezTo>
                <a:cubicBezTo>
                  <a:pt x="1160888" y="640507"/>
                  <a:pt x="1527973" y="617783"/>
                  <a:pt x="1498839" y="840365"/>
                </a:cubicBezTo>
                <a:cubicBezTo>
                  <a:pt x="1455138" y="960979"/>
                  <a:pt x="1395705" y="987199"/>
                  <a:pt x="1213910" y="1052459"/>
                </a:cubicBezTo>
                <a:cubicBezTo>
                  <a:pt x="1331028" y="972050"/>
                  <a:pt x="1364241" y="921357"/>
                  <a:pt x="1360745" y="809484"/>
                </a:cubicBezTo>
                <a:cubicBezTo>
                  <a:pt x="1360746" y="646916"/>
                  <a:pt x="1111360" y="626523"/>
                  <a:pt x="1020462" y="495421"/>
                </a:cubicBezTo>
                <a:cubicBezTo>
                  <a:pt x="941218" y="374224"/>
                  <a:pt x="1061250" y="280996"/>
                  <a:pt x="1331611" y="201752"/>
                </a:cubicBezTo>
                <a:close/>
                <a:moveTo>
                  <a:pt x="2164365" y="80223"/>
                </a:moveTo>
                <a:cubicBezTo>
                  <a:pt x="2021192" y="182108"/>
                  <a:pt x="1927964" y="202086"/>
                  <a:pt x="1936621" y="347922"/>
                </a:cubicBezTo>
                <a:cubicBezTo>
                  <a:pt x="1969252" y="581657"/>
                  <a:pt x="2388778" y="555687"/>
                  <a:pt x="2355482" y="810066"/>
                </a:cubicBezTo>
                <a:cubicBezTo>
                  <a:pt x="2305538" y="947910"/>
                  <a:pt x="2237615" y="977876"/>
                  <a:pt x="2029849" y="1052459"/>
                </a:cubicBezTo>
                <a:cubicBezTo>
                  <a:pt x="2163698" y="960563"/>
                  <a:pt x="2201656" y="902628"/>
                  <a:pt x="2197660" y="774773"/>
                </a:cubicBezTo>
                <a:cubicBezTo>
                  <a:pt x="2197661" y="588982"/>
                  <a:pt x="1912649" y="565676"/>
                  <a:pt x="1808765" y="415844"/>
                </a:cubicBezTo>
                <a:cubicBezTo>
                  <a:pt x="1718201" y="277334"/>
                  <a:pt x="1855380" y="170787"/>
                  <a:pt x="2164365" y="80223"/>
                </a:cubicBezTo>
                <a:close/>
                <a:moveTo>
                  <a:pt x="1754169" y="0"/>
                </a:moveTo>
                <a:cubicBezTo>
                  <a:pt x="1583512" y="121444"/>
                  <a:pt x="1472387" y="145257"/>
                  <a:pt x="1482706" y="319088"/>
                </a:cubicBezTo>
                <a:cubicBezTo>
                  <a:pt x="1521601" y="597693"/>
                  <a:pt x="2021663" y="566738"/>
                  <a:pt x="1981975" y="869950"/>
                </a:cubicBezTo>
                <a:cubicBezTo>
                  <a:pt x="1922443" y="1034256"/>
                  <a:pt x="1841481" y="1069974"/>
                  <a:pt x="1593831" y="1158875"/>
                </a:cubicBezTo>
                <a:cubicBezTo>
                  <a:pt x="1753374" y="1049338"/>
                  <a:pt x="1798619" y="980281"/>
                  <a:pt x="1793856" y="827882"/>
                </a:cubicBezTo>
                <a:cubicBezTo>
                  <a:pt x="1793857" y="606424"/>
                  <a:pt x="1454132" y="578644"/>
                  <a:pt x="1330306" y="400050"/>
                </a:cubicBezTo>
                <a:cubicBezTo>
                  <a:pt x="1222356" y="234950"/>
                  <a:pt x="1385869" y="107950"/>
                  <a:pt x="1754169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69" name="Oval 7">
            <a:extLst>
              <a:ext uri="{FF2B5EF4-FFF2-40B4-BE49-F238E27FC236}">
                <a16:creationId xmlns:a16="http://schemas.microsoft.com/office/drawing/2014/main" id="{23BAF091-7125-6090-ECD8-621F2944EE0E}"/>
              </a:ext>
            </a:extLst>
          </p:cNvPr>
          <p:cNvSpPr/>
          <p:nvPr/>
        </p:nvSpPr>
        <p:spPr>
          <a:xfrm>
            <a:off x="10252271" y="3641889"/>
            <a:ext cx="514505" cy="514505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1415334" y="1947658"/>
                </a:moveTo>
                <a:lnTo>
                  <a:pt x="838053" y="2871852"/>
                </a:lnTo>
                <a:cubicBezTo>
                  <a:pt x="1312591" y="3168264"/>
                  <a:pt x="1913932" y="3170879"/>
                  <a:pt x="2391030" y="2878606"/>
                </a:cubicBezTo>
                <a:lnTo>
                  <a:pt x="1821709" y="1949263"/>
                </a:lnTo>
                <a:cubicBezTo>
                  <a:pt x="1763478" y="1986502"/>
                  <a:pt x="1694174" y="2007350"/>
                  <a:pt x="1620000" y="2007350"/>
                </a:cubicBezTo>
                <a:cubicBezTo>
                  <a:pt x="1544621" y="2007350"/>
                  <a:pt x="1474270" y="1985818"/>
                  <a:pt x="1415334" y="1947658"/>
                </a:cubicBezTo>
                <a:close/>
                <a:moveTo>
                  <a:pt x="1620001" y="1350973"/>
                </a:moveTo>
                <a:cubicBezTo>
                  <a:pt x="1471421" y="1350973"/>
                  <a:pt x="1350973" y="1471421"/>
                  <a:pt x="1350973" y="1620001"/>
                </a:cubicBezTo>
                <a:cubicBezTo>
                  <a:pt x="1350973" y="1768581"/>
                  <a:pt x="1471421" y="1889029"/>
                  <a:pt x="1620001" y="1889029"/>
                </a:cubicBezTo>
                <a:cubicBezTo>
                  <a:pt x="1768581" y="1889029"/>
                  <a:pt x="1889029" y="1768581"/>
                  <a:pt x="1889029" y="1620001"/>
                </a:cubicBezTo>
                <a:cubicBezTo>
                  <a:pt x="1889029" y="1471421"/>
                  <a:pt x="1768581" y="1350973"/>
                  <a:pt x="1620001" y="1350973"/>
                </a:cubicBezTo>
                <a:close/>
                <a:moveTo>
                  <a:pt x="2324470" y="322965"/>
                </a:moveTo>
                <a:lnTo>
                  <a:pt x="1804044" y="1281148"/>
                </a:lnTo>
                <a:cubicBezTo>
                  <a:pt x="1925507" y="1345192"/>
                  <a:pt x="2007350" y="1473038"/>
                  <a:pt x="2007350" y="1620000"/>
                </a:cubicBezTo>
                <a:lnTo>
                  <a:pt x="2005998" y="1633413"/>
                </a:lnTo>
                <a:lnTo>
                  <a:pt x="3095109" y="1671260"/>
                </a:lnTo>
                <a:cubicBezTo>
                  <a:pt x="3114541" y="1112092"/>
                  <a:pt x="2816135" y="590008"/>
                  <a:pt x="2324470" y="322965"/>
                </a:cubicBezTo>
                <a:close/>
                <a:moveTo>
                  <a:pt x="926838" y="316888"/>
                </a:moveTo>
                <a:cubicBezTo>
                  <a:pt x="432869" y="579644"/>
                  <a:pt x="129933" y="1099113"/>
                  <a:pt x="144500" y="1658429"/>
                </a:cubicBezTo>
                <a:lnTo>
                  <a:pt x="1233664" y="1630062"/>
                </a:lnTo>
                <a:cubicBezTo>
                  <a:pt x="1232693" y="1626734"/>
                  <a:pt x="1232650" y="1623372"/>
                  <a:pt x="1232650" y="1620000"/>
                </a:cubicBezTo>
                <a:cubicBezTo>
                  <a:pt x="1232650" y="1471836"/>
                  <a:pt x="1315838" y="1343102"/>
                  <a:pt x="1438904" y="1279548"/>
                </a:cubicBezTo>
                <a:close/>
                <a:moveTo>
                  <a:pt x="1620000" y="0"/>
                </a:moveTo>
                <a:cubicBezTo>
                  <a:pt x="2514701" y="0"/>
                  <a:pt x="3240000" y="725299"/>
                  <a:pt x="3240000" y="1620000"/>
                </a:cubicBezTo>
                <a:cubicBezTo>
                  <a:pt x="3240000" y="2514701"/>
                  <a:pt x="2514701" y="3240000"/>
                  <a:pt x="1620000" y="3240000"/>
                </a:cubicBezTo>
                <a:cubicBezTo>
                  <a:pt x="725299" y="3240000"/>
                  <a:pt x="0" y="2514701"/>
                  <a:pt x="0" y="1620000"/>
                </a:cubicBezTo>
                <a:cubicBezTo>
                  <a:pt x="0" y="725299"/>
                  <a:pt x="725299" y="0"/>
                  <a:pt x="1620000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70" name="Freeform 20">
            <a:extLst>
              <a:ext uri="{FF2B5EF4-FFF2-40B4-BE49-F238E27FC236}">
                <a16:creationId xmlns:a16="http://schemas.microsoft.com/office/drawing/2014/main" id="{95087234-9050-6210-53DC-2E350BB06CB7}"/>
              </a:ext>
            </a:extLst>
          </p:cNvPr>
          <p:cNvSpPr/>
          <p:nvPr/>
        </p:nvSpPr>
        <p:spPr>
          <a:xfrm>
            <a:off x="10998217" y="5652772"/>
            <a:ext cx="536427" cy="573297"/>
          </a:xfrm>
          <a:custGeom>
            <a:avLst/>
            <a:gdLst>
              <a:gd name="connsiteX0" fmla="*/ 795647 w 2149434"/>
              <a:gd name="connsiteY0" fmla="*/ 2933205 h 2933205"/>
              <a:gd name="connsiteX1" fmla="*/ 0 w 2149434"/>
              <a:gd name="connsiteY1" fmla="*/ 1531917 h 2933205"/>
              <a:gd name="connsiteX2" fmla="*/ 463138 w 2149434"/>
              <a:gd name="connsiteY2" fmla="*/ 1733797 h 2933205"/>
              <a:gd name="connsiteX3" fmla="*/ 700645 w 2149434"/>
              <a:gd name="connsiteY3" fmla="*/ 166255 h 2933205"/>
              <a:gd name="connsiteX4" fmla="*/ 676894 w 2149434"/>
              <a:gd name="connsiteY4" fmla="*/ 0 h 2933205"/>
              <a:gd name="connsiteX5" fmla="*/ 2066307 w 2149434"/>
              <a:gd name="connsiteY5" fmla="*/ 819397 h 2933205"/>
              <a:gd name="connsiteX6" fmla="*/ 2149434 w 2149434"/>
              <a:gd name="connsiteY6" fmla="*/ 593766 h 2933205"/>
              <a:gd name="connsiteX7" fmla="*/ 1816925 w 2149434"/>
              <a:gd name="connsiteY7" fmla="*/ 2933205 h 2933205"/>
              <a:gd name="connsiteX8" fmla="*/ 1187533 w 2149434"/>
              <a:gd name="connsiteY8" fmla="*/ 926275 h 2933205"/>
              <a:gd name="connsiteX9" fmla="*/ 1080655 w 2149434"/>
              <a:gd name="connsiteY9" fmla="*/ 1828800 h 2933205"/>
              <a:gd name="connsiteX10" fmla="*/ 914400 w 2149434"/>
              <a:gd name="connsiteY10" fmla="*/ 1448790 h 2933205"/>
              <a:gd name="connsiteX11" fmla="*/ 795647 w 2149434"/>
              <a:gd name="connsiteY11" fmla="*/ 2933205 h 2933205"/>
              <a:gd name="connsiteX0" fmla="*/ 795647 w 2149434"/>
              <a:gd name="connsiteY0" fmla="*/ 2933205 h 2933205"/>
              <a:gd name="connsiteX1" fmla="*/ 0 w 2149434"/>
              <a:gd name="connsiteY1" fmla="*/ 1531917 h 2933205"/>
              <a:gd name="connsiteX2" fmla="*/ 463138 w 2149434"/>
              <a:gd name="connsiteY2" fmla="*/ 1733797 h 2933205"/>
              <a:gd name="connsiteX3" fmla="*/ 676894 w 2149434"/>
              <a:gd name="connsiteY3" fmla="*/ 0 h 2933205"/>
              <a:gd name="connsiteX4" fmla="*/ 2066307 w 2149434"/>
              <a:gd name="connsiteY4" fmla="*/ 819397 h 2933205"/>
              <a:gd name="connsiteX5" fmla="*/ 2149434 w 2149434"/>
              <a:gd name="connsiteY5" fmla="*/ 593766 h 2933205"/>
              <a:gd name="connsiteX6" fmla="*/ 1816925 w 2149434"/>
              <a:gd name="connsiteY6" fmla="*/ 2933205 h 2933205"/>
              <a:gd name="connsiteX7" fmla="*/ 1187533 w 2149434"/>
              <a:gd name="connsiteY7" fmla="*/ 926275 h 2933205"/>
              <a:gd name="connsiteX8" fmla="*/ 1080655 w 2149434"/>
              <a:gd name="connsiteY8" fmla="*/ 1828800 h 2933205"/>
              <a:gd name="connsiteX9" fmla="*/ 914400 w 2149434"/>
              <a:gd name="connsiteY9" fmla="*/ 1448790 h 2933205"/>
              <a:gd name="connsiteX10" fmla="*/ 795647 w 2149434"/>
              <a:gd name="connsiteY10" fmla="*/ 2933205 h 2933205"/>
              <a:gd name="connsiteX0" fmla="*/ 795647 w 2149434"/>
              <a:gd name="connsiteY0" fmla="*/ 3150488 h 3150488"/>
              <a:gd name="connsiteX1" fmla="*/ 0 w 2149434"/>
              <a:gd name="connsiteY1" fmla="*/ 1749200 h 3150488"/>
              <a:gd name="connsiteX2" fmla="*/ 463138 w 2149434"/>
              <a:gd name="connsiteY2" fmla="*/ 1951080 h 3150488"/>
              <a:gd name="connsiteX3" fmla="*/ 776482 w 2149434"/>
              <a:gd name="connsiteY3" fmla="*/ 0 h 3150488"/>
              <a:gd name="connsiteX4" fmla="*/ 2066307 w 2149434"/>
              <a:gd name="connsiteY4" fmla="*/ 1036680 h 3150488"/>
              <a:gd name="connsiteX5" fmla="*/ 2149434 w 2149434"/>
              <a:gd name="connsiteY5" fmla="*/ 811049 h 3150488"/>
              <a:gd name="connsiteX6" fmla="*/ 1816925 w 2149434"/>
              <a:gd name="connsiteY6" fmla="*/ 3150488 h 3150488"/>
              <a:gd name="connsiteX7" fmla="*/ 1187533 w 2149434"/>
              <a:gd name="connsiteY7" fmla="*/ 1143558 h 3150488"/>
              <a:gd name="connsiteX8" fmla="*/ 1080655 w 2149434"/>
              <a:gd name="connsiteY8" fmla="*/ 2046083 h 3150488"/>
              <a:gd name="connsiteX9" fmla="*/ 914400 w 2149434"/>
              <a:gd name="connsiteY9" fmla="*/ 1666073 h 3150488"/>
              <a:gd name="connsiteX10" fmla="*/ 795647 w 2149434"/>
              <a:gd name="connsiteY10" fmla="*/ 3150488 h 3150488"/>
              <a:gd name="connsiteX0" fmla="*/ 795647 w 2149434"/>
              <a:gd name="connsiteY0" fmla="*/ 3150488 h 3150488"/>
              <a:gd name="connsiteX1" fmla="*/ 0 w 2149434"/>
              <a:gd name="connsiteY1" fmla="*/ 1749200 h 3150488"/>
              <a:gd name="connsiteX2" fmla="*/ 463138 w 2149434"/>
              <a:gd name="connsiteY2" fmla="*/ 1951080 h 3150488"/>
              <a:gd name="connsiteX3" fmla="*/ 776482 w 2149434"/>
              <a:gd name="connsiteY3" fmla="*/ 0 h 3150488"/>
              <a:gd name="connsiteX4" fmla="*/ 2066307 w 2149434"/>
              <a:gd name="connsiteY4" fmla="*/ 1036680 h 3150488"/>
              <a:gd name="connsiteX5" fmla="*/ 2149434 w 2149434"/>
              <a:gd name="connsiteY5" fmla="*/ 811049 h 3150488"/>
              <a:gd name="connsiteX6" fmla="*/ 1816925 w 2149434"/>
              <a:gd name="connsiteY6" fmla="*/ 3150488 h 3150488"/>
              <a:gd name="connsiteX7" fmla="*/ 1187533 w 2149434"/>
              <a:gd name="connsiteY7" fmla="*/ 1143558 h 3150488"/>
              <a:gd name="connsiteX8" fmla="*/ 1080655 w 2149434"/>
              <a:gd name="connsiteY8" fmla="*/ 2046083 h 3150488"/>
              <a:gd name="connsiteX9" fmla="*/ 914400 w 2149434"/>
              <a:gd name="connsiteY9" fmla="*/ 1666073 h 3150488"/>
              <a:gd name="connsiteX10" fmla="*/ 795647 w 2149434"/>
              <a:gd name="connsiteY10" fmla="*/ 3150488 h 3150488"/>
              <a:gd name="connsiteX0" fmla="*/ 795647 w 2149434"/>
              <a:gd name="connsiteY0" fmla="*/ 3150488 h 3150488"/>
              <a:gd name="connsiteX1" fmla="*/ 0 w 2149434"/>
              <a:gd name="connsiteY1" fmla="*/ 1749200 h 3150488"/>
              <a:gd name="connsiteX2" fmla="*/ 463138 w 2149434"/>
              <a:gd name="connsiteY2" fmla="*/ 1951080 h 3150488"/>
              <a:gd name="connsiteX3" fmla="*/ 776482 w 2149434"/>
              <a:gd name="connsiteY3" fmla="*/ 0 h 3150488"/>
              <a:gd name="connsiteX4" fmla="*/ 1975772 w 2149434"/>
              <a:gd name="connsiteY4" fmla="*/ 991413 h 3150488"/>
              <a:gd name="connsiteX5" fmla="*/ 2149434 w 2149434"/>
              <a:gd name="connsiteY5" fmla="*/ 811049 h 3150488"/>
              <a:gd name="connsiteX6" fmla="*/ 1816925 w 2149434"/>
              <a:gd name="connsiteY6" fmla="*/ 3150488 h 3150488"/>
              <a:gd name="connsiteX7" fmla="*/ 1187533 w 2149434"/>
              <a:gd name="connsiteY7" fmla="*/ 1143558 h 3150488"/>
              <a:gd name="connsiteX8" fmla="*/ 1080655 w 2149434"/>
              <a:gd name="connsiteY8" fmla="*/ 2046083 h 3150488"/>
              <a:gd name="connsiteX9" fmla="*/ 914400 w 2149434"/>
              <a:gd name="connsiteY9" fmla="*/ 1666073 h 3150488"/>
              <a:gd name="connsiteX10" fmla="*/ 795647 w 2149434"/>
              <a:gd name="connsiteY10" fmla="*/ 3150488 h 3150488"/>
              <a:gd name="connsiteX0" fmla="*/ 795647 w 2149434"/>
              <a:gd name="connsiteY0" fmla="*/ 3150488 h 3150488"/>
              <a:gd name="connsiteX1" fmla="*/ 0 w 2149434"/>
              <a:gd name="connsiteY1" fmla="*/ 1749200 h 3150488"/>
              <a:gd name="connsiteX2" fmla="*/ 463138 w 2149434"/>
              <a:gd name="connsiteY2" fmla="*/ 1951080 h 3150488"/>
              <a:gd name="connsiteX3" fmla="*/ 776482 w 2149434"/>
              <a:gd name="connsiteY3" fmla="*/ 0 h 3150488"/>
              <a:gd name="connsiteX4" fmla="*/ 1975772 w 2149434"/>
              <a:gd name="connsiteY4" fmla="*/ 991413 h 3150488"/>
              <a:gd name="connsiteX5" fmla="*/ 2149434 w 2149434"/>
              <a:gd name="connsiteY5" fmla="*/ 811049 h 3150488"/>
              <a:gd name="connsiteX6" fmla="*/ 1816925 w 2149434"/>
              <a:gd name="connsiteY6" fmla="*/ 3150488 h 3150488"/>
              <a:gd name="connsiteX7" fmla="*/ 1187533 w 2149434"/>
              <a:gd name="connsiteY7" fmla="*/ 1143558 h 3150488"/>
              <a:gd name="connsiteX8" fmla="*/ 1080655 w 2149434"/>
              <a:gd name="connsiteY8" fmla="*/ 2046083 h 3150488"/>
              <a:gd name="connsiteX9" fmla="*/ 914400 w 2149434"/>
              <a:gd name="connsiteY9" fmla="*/ 1666073 h 3150488"/>
              <a:gd name="connsiteX10" fmla="*/ 795647 w 2149434"/>
              <a:gd name="connsiteY10" fmla="*/ 3150488 h 3150488"/>
              <a:gd name="connsiteX0" fmla="*/ 795647 w 2149434"/>
              <a:gd name="connsiteY0" fmla="*/ 3150488 h 3150488"/>
              <a:gd name="connsiteX1" fmla="*/ 0 w 2149434"/>
              <a:gd name="connsiteY1" fmla="*/ 1749200 h 3150488"/>
              <a:gd name="connsiteX2" fmla="*/ 463138 w 2149434"/>
              <a:gd name="connsiteY2" fmla="*/ 1951080 h 3150488"/>
              <a:gd name="connsiteX3" fmla="*/ 776482 w 2149434"/>
              <a:gd name="connsiteY3" fmla="*/ 0 h 3150488"/>
              <a:gd name="connsiteX4" fmla="*/ 1975772 w 2149434"/>
              <a:gd name="connsiteY4" fmla="*/ 991413 h 3150488"/>
              <a:gd name="connsiteX5" fmla="*/ 2149434 w 2149434"/>
              <a:gd name="connsiteY5" fmla="*/ 811049 h 3150488"/>
              <a:gd name="connsiteX6" fmla="*/ 1816925 w 2149434"/>
              <a:gd name="connsiteY6" fmla="*/ 3150488 h 3150488"/>
              <a:gd name="connsiteX7" fmla="*/ 1187533 w 2149434"/>
              <a:gd name="connsiteY7" fmla="*/ 1143558 h 3150488"/>
              <a:gd name="connsiteX8" fmla="*/ 1080655 w 2149434"/>
              <a:gd name="connsiteY8" fmla="*/ 2046083 h 3150488"/>
              <a:gd name="connsiteX9" fmla="*/ 914400 w 2149434"/>
              <a:gd name="connsiteY9" fmla="*/ 1666073 h 3150488"/>
              <a:gd name="connsiteX10" fmla="*/ 795647 w 2149434"/>
              <a:gd name="connsiteY10" fmla="*/ 3150488 h 3150488"/>
              <a:gd name="connsiteX0" fmla="*/ 795647 w 2095113"/>
              <a:gd name="connsiteY0" fmla="*/ 3150488 h 3150488"/>
              <a:gd name="connsiteX1" fmla="*/ 0 w 2095113"/>
              <a:gd name="connsiteY1" fmla="*/ 1749200 h 3150488"/>
              <a:gd name="connsiteX2" fmla="*/ 463138 w 2095113"/>
              <a:gd name="connsiteY2" fmla="*/ 1951080 h 3150488"/>
              <a:gd name="connsiteX3" fmla="*/ 776482 w 2095113"/>
              <a:gd name="connsiteY3" fmla="*/ 0 h 3150488"/>
              <a:gd name="connsiteX4" fmla="*/ 1975772 w 2095113"/>
              <a:gd name="connsiteY4" fmla="*/ 991413 h 3150488"/>
              <a:gd name="connsiteX5" fmla="*/ 2095113 w 2095113"/>
              <a:gd name="connsiteY5" fmla="*/ 702407 h 3150488"/>
              <a:gd name="connsiteX6" fmla="*/ 1816925 w 2095113"/>
              <a:gd name="connsiteY6" fmla="*/ 3150488 h 3150488"/>
              <a:gd name="connsiteX7" fmla="*/ 1187533 w 2095113"/>
              <a:gd name="connsiteY7" fmla="*/ 1143558 h 3150488"/>
              <a:gd name="connsiteX8" fmla="*/ 1080655 w 2095113"/>
              <a:gd name="connsiteY8" fmla="*/ 2046083 h 3150488"/>
              <a:gd name="connsiteX9" fmla="*/ 914400 w 2095113"/>
              <a:gd name="connsiteY9" fmla="*/ 1666073 h 3150488"/>
              <a:gd name="connsiteX10" fmla="*/ 795647 w 2095113"/>
              <a:gd name="connsiteY10" fmla="*/ 3150488 h 3150488"/>
              <a:gd name="connsiteX0" fmla="*/ 795647 w 2760540"/>
              <a:gd name="connsiteY0" fmla="*/ 3150488 h 3150488"/>
              <a:gd name="connsiteX1" fmla="*/ 0 w 2760540"/>
              <a:gd name="connsiteY1" fmla="*/ 1749200 h 3150488"/>
              <a:gd name="connsiteX2" fmla="*/ 463138 w 2760540"/>
              <a:gd name="connsiteY2" fmla="*/ 1951080 h 3150488"/>
              <a:gd name="connsiteX3" fmla="*/ 776482 w 2760540"/>
              <a:gd name="connsiteY3" fmla="*/ 0 h 3150488"/>
              <a:gd name="connsiteX4" fmla="*/ 1975772 w 2760540"/>
              <a:gd name="connsiteY4" fmla="*/ 991413 h 3150488"/>
              <a:gd name="connsiteX5" fmla="*/ 2095113 w 2760540"/>
              <a:gd name="connsiteY5" fmla="*/ 702407 h 3150488"/>
              <a:gd name="connsiteX6" fmla="*/ 1816925 w 2760540"/>
              <a:gd name="connsiteY6" fmla="*/ 3150488 h 3150488"/>
              <a:gd name="connsiteX7" fmla="*/ 1187533 w 2760540"/>
              <a:gd name="connsiteY7" fmla="*/ 1143558 h 3150488"/>
              <a:gd name="connsiteX8" fmla="*/ 1080655 w 2760540"/>
              <a:gd name="connsiteY8" fmla="*/ 2046083 h 3150488"/>
              <a:gd name="connsiteX9" fmla="*/ 914400 w 2760540"/>
              <a:gd name="connsiteY9" fmla="*/ 1666073 h 3150488"/>
              <a:gd name="connsiteX10" fmla="*/ 795647 w 2760540"/>
              <a:gd name="connsiteY10" fmla="*/ 3150488 h 3150488"/>
              <a:gd name="connsiteX0" fmla="*/ 795647 w 2904019"/>
              <a:gd name="connsiteY0" fmla="*/ 3150488 h 3150488"/>
              <a:gd name="connsiteX1" fmla="*/ 0 w 2904019"/>
              <a:gd name="connsiteY1" fmla="*/ 1749200 h 3150488"/>
              <a:gd name="connsiteX2" fmla="*/ 463138 w 2904019"/>
              <a:gd name="connsiteY2" fmla="*/ 1951080 h 3150488"/>
              <a:gd name="connsiteX3" fmla="*/ 776482 w 2904019"/>
              <a:gd name="connsiteY3" fmla="*/ 0 h 3150488"/>
              <a:gd name="connsiteX4" fmla="*/ 1975772 w 2904019"/>
              <a:gd name="connsiteY4" fmla="*/ 991413 h 3150488"/>
              <a:gd name="connsiteX5" fmla="*/ 2095113 w 2904019"/>
              <a:gd name="connsiteY5" fmla="*/ 702407 h 3150488"/>
              <a:gd name="connsiteX6" fmla="*/ 1816925 w 2904019"/>
              <a:gd name="connsiteY6" fmla="*/ 3150488 h 3150488"/>
              <a:gd name="connsiteX7" fmla="*/ 1187533 w 2904019"/>
              <a:gd name="connsiteY7" fmla="*/ 1143558 h 3150488"/>
              <a:gd name="connsiteX8" fmla="*/ 1080655 w 2904019"/>
              <a:gd name="connsiteY8" fmla="*/ 2046083 h 3150488"/>
              <a:gd name="connsiteX9" fmla="*/ 914400 w 2904019"/>
              <a:gd name="connsiteY9" fmla="*/ 1666073 h 3150488"/>
              <a:gd name="connsiteX10" fmla="*/ 795647 w 2904019"/>
              <a:gd name="connsiteY10" fmla="*/ 3150488 h 3150488"/>
              <a:gd name="connsiteX0" fmla="*/ 795647 w 2905418"/>
              <a:gd name="connsiteY0" fmla="*/ 3150488 h 3186701"/>
              <a:gd name="connsiteX1" fmla="*/ 0 w 2905418"/>
              <a:gd name="connsiteY1" fmla="*/ 1749200 h 3186701"/>
              <a:gd name="connsiteX2" fmla="*/ 463138 w 2905418"/>
              <a:gd name="connsiteY2" fmla="*/ 1951080 h 3186701"/>
              <a:gd name="connsiteX3" fmla="*/ 776482 w 2905418"/>
              <a:gd name="connsiteY3" fmla="*/ 0 h 3186701"/>
              <a:gd name="connsiteX4" fmla="*/ 1975772 w 2905418"/>
              <a:gd name="connsiteY4" fmla="*/ 991413 h 3186701"/>
              <a:gd name="connsiteX5" fmla="*/ 2095113 w 2905418"/>
              <a:gd name="connsiteY5" fmla="*/ 702407 h 3186701"/>
              <a:gd name="connsiteX6" fmla="*/ 1821452 w 2905418"/>
              <a:gd name="connsiteY6" fmla="*/ 3186701 h 3186701"/>
              <a:gd name="connsiteX7" fmla="*/ 1187533 w 2905418"/>
              <a:gd name="connsiteY7" fmla="*/ 1143558 h 3186701"/>
              <a:gd name="connsiteX8" fmla="*/ 1080655 w 2905418"/>
              <a:gd name="connsiteY8" fmla="*/ 2046083 h 3186701"/>
              <a:gd name="connsiteX9" fmla="*/ 914400 w 2905418"/>
              <a:gd name="connsiteY9" fmla="*/ 1666073 h 3186701"/>
              <a:gd name="connsiteX10" fmla="*/ 795647 w 2905418"/>
              <a:gd name="connsiteY10" fmla="*/ 3150488 h 3186701"/>
              <a:gd name="connsiteX0" fmla="*/ 795647 w 2937337"/>
              <a:gd name="connsiteY0" fmla="*/ 3150488 h 3186701"/>
              <a:gd name="connsiteX1" fmla="*/ 0 w 2937337"/>
              <a:gd name="connsiteY1" fmla="*/ 1749200 h 3186701"/>
              <a:gd name="connsiteX2" fmla="*/ 463138 w 2937337"/>
              <a:gd name="connsiteY2" fmla="*/ 1951080 h 3186701"/>
              <a:gd name="connsiteX3" fmla="*/ 776482 w 2937337"/>
              <a:gd name="connsiteY3" fmla="*/ 0 h 3186701"/>
              <a:gd name="connsiteX4" fmla="*/ 1975772 w 2937337"/>
              <a:gd name="connsiteY4" fmla="*/ 991413 h 3186701"/>
              <a:gd name="connsiteX5" fmla="*/ 2095113 w 2937337"/>
              <a:gd name="connsiteY5" fmla="*/ 702407 h 3186701"/>
              <a:gd name="connsiteX6" fmla="*/ 1821452 w 2937337"/>
              <a:gd name="connsiteY6" fmla="*/ 3186701 h 3186701"/>
              <a:gd name="connsiteX7" fmla="*/ 1187533 w 2937337"/>
              <a:gd name="connsiteY7" fmla="*/ 1143558 h 3186701"/>
              <a:gd name="connsiteX8" fmla="*/ 1080655 w 2937337"/>
              <a:gd name="connsiteY8" fmla="*/ 2046083 h 3186701"/>
              <a:gd name="connsiteX9" fmla="*/ 914400 w 2937337"/>
              <a:gd name="connsiteY9" fmla="*/ 1666073 h 3186701"/>
              <a:gd name="connsiteX10" fmla="*/ 795647 w 2937337"/>
              <a:gd name="connsiteY10" fmla="*/ 3150488 h 3186701"/>
              <a:gd name="connsiteX0" fmla="*/ 795647 w 2937337"/>
              <a:gd name="connsiteY0" fmla="*/ 3150488 h 3186701"/>
              <a:gd name="connsiteX1" fmla="*/ 0 w 2937337"/>
              <a:gd name="connsiteY1" fmla="*/ 1749200 h 3186701"/>
              <a:gd name="connsiteX2" fmla="*/ 463138 w 2937337"/>
              <a:gd name="connsiteY2" fmla="*/ 1951080 h 3186701"/>
              <a:gd name="connsiteX3" fmla="*/ 776482 w 2937337"/>
              <a:gd name="connsiteY3" fmla="*/ 0 h 3186701"/>
              <a:gd name="connsiteX4" fmla="*/ 2120628 w 2937337"/>
              <a:gd name="connsiteY4" fmla="*/ 1308284 h 3186701"/>
              <a:gd name="connsiteX5" fmla="*/ 2095113 w 2937337"/>
              <a:gd name="connsiteY5" fmla="*/ 702407 h 3186701"/>
              <a:gd name="connsiteX6" fmla="*/ 1821452 w 2937337"/>
              <a:gd name="connsiteY6" fmla="*/ 3186701 h 3186701"/>
              <a:gd name="connsiteX7" fmla="*/ 1187533 w 2937337"/>
              <a:gd name="connsiteY7" fmla="*/ 1143558 h 3186701"/>
              <a:gd name="connsiteX8" fmla="*/ 1080655 w 2937337"/>
              <a:gd name="connsiteY8" fmla="*/ 2046083 h 3186701"/>
              <a:gd name="connsiteX9" fmla="*/ 914400 w 2937337"/>
              <a:gd name="connsiteY9" fmla="*/ 1666073 h 3186701"/>
              <a:gd name="connsiteX10" fmla="*/ 795647 w 2937337"/>
              <a:gd name="connsiteY10" fmla="*/ 3150488 h 3186701"/>
              <a:gd name="connsiteX0" fmla="*/ 795647 w 2937337"/>
              <a:gd name="connsiteY0" fmla="*/ 3150488 h 3186701"/>
              <a:gd name="connsiteX1" fmla="*/ 0 w 2937337"/>
              <a:gd name="connsiteY1" fmla="*/ 1749200 h 3186701"/>
              <a:gd name="connsiteX2" fmla="*/ 463138 w 2937337"/>
              <a:gd name="connsiteY2" fmla="*/ 1951080 h 3186701"/>
              <a:gd name="connsiteX3" fmla="*/ 776482 w 2937337"/>
              <a:gd name="connsiteY3" fmla="*/ 0 h 3186701"/>
              <a:gd name="connsiteX4" fmla="*/ 2120628 w 2937337"/>
              <a:gd name="connsiteY4" fmla="*/ 1308284 h 3186701"/>
              <a:gd name="connsiteX5" fmla="*/ 2095113 w 2937337"/>
              <a:gd name="connsiteY5" fmla="*/ 702407 h 3186701"/>
              <a:gd name="connsiteX6" fmla="*/ 1821452 w 2937337"/>
              <a:gd name="connsiteY6" fmla="*/ 3186701 h 3186701"/>
              <a:gd name="connsiteX7" fmla="*/ 1187533 w 2937337"/>
              <a:gd name="connsiteY7" fmla="*/ 1143558 h 3186701"/>
              <a:gd name="connsiteX8" fmla="*/ 1080655 w 2937337"/>
              <a:gd name="connsiteY8" fmla="*/ 2046083 h 3186701"/>
              <a:gd name="connsiteX9" fmla="*/ 914400 w 2937337"/>
              <a:gd name="connsiteY9" fmla="*/ 1666073 h 3186701"/>
              <a:gd name="connsiteX10" fmla="*/ 795647 w 2937337"/>
              <a:gd name="connsiteY10" fmla="*/ 3150488 h 3186701"/>
              <a:gd name="connsiteX0" fmla="*/ 795647 w 2937337"/>
              <a:gd name="connsiteY0" fmla="*/ 3150488 h 3186701"/>
              <a:gd name="connsiteX1" fmla="*/ 0 w 2937337"/>
              <a:gd name="connsiteY1" fmla="*/ 1749200 h 3186701"/>
              <a:gd name="connsiteX2" fmla="*/ 463138 w 2937337"/>
              <a:gd name="connsiteY2" fmla="*/ 1951080 h 3186701"/>
              <a:gd name="connsiteX3" fmla="*/ 776482 w 2937337"/>
              <a:gd name="connsiteY3" fmla="*/ 0 h 3186701"/>
              <a:gd name="connsiteX4" fmla="*/ 2120628 w 2937337"/>
              <a:gd name="connsiteY4" fmla="*/ 1308284 h 3186701"/>
              <a:gd name="connsiteX5" fmla="*/ 2095113 w 2937337"/>
              <a:gd name="connsiteY5" fmla="*/ 702407 h 3186701"/>
              <a:gd name="connsiteX6" fmla="*/ 1821452 w 2937337"/>
              <a:gd name="connsiteY6" fmla="*/ 3186701 h 3186701"/>
              <a:gd name="connsiteX7" fmla="*/ 1187533 w 2937337"/>
              <a:gd name="connsiteY7" fmla="*/ 1143558 h 3186701"/>
              <a:gd name="connsiteX8" fmla="*/ 1080655 w 2937337"/>
              <a:gd name="connsiteY8" fmla="*/ 2046083 h 3186701"/>
              <a:gd name="connsiteX9" fmla="*/ 914400 w 2937337"/>
              <a:gd name="connsiteY9" fmla="*/ 1666073 h 3186701"/>
              <a:gd name="connsiteX10" fmla="*/ 795647 w 2937337"/>
              <a:gd name="connsiteY10" fmla="*/ 3150488 h 3186701"/>
              <a:gd name="connsiteX0" fmla="*/ 795647 w 2937337"/>
              <a:gd name="connsiteY0" fmla="*/ 3150488 h 3186701"/>
              <a:gd name="connsiteX1" fmla="*/ 0 w 2937337"/>
              <a:gd name="connsiteY1" fmla="*/ 1749200 h 3186701"/>
              <a:gd name="connsiteX2" fmla="*/ 463138 w 2937337"/>
              <a:gd name="connsiteY2" fmla="*/ 1951080 h 3186701"/>
              <a:gd name="connsiteX3" fmla="*/ 776482 w 2937337"/>
              <a:gd name="connsiteY3" fmla="*/ 0 h 3186701"/>
              <a:gd name="connsiteX4" fmla="*/ 2120628 w 2937337"/>
              <a:gd name="connsiteY4" fmla="*/ 1308284 h 3186701"/>
              <a:gd name="connsiteX5" fmla="*/ 2095113 w 2937337"/>
              <a:gd name="connsiteY5" fmla="*/ 702407 h 3186701"/>
              <a:gd name="connsiteX6" fmla="*/ 1821452 w 2937337"/>
              <a:gd name="connsiteY6" fmla="*/ 3186701 h 3186701"/>
              <a:gd name="connsiteX7" fmla="*/ 1187533 w 2937337"/>
              <a:gd name="connsiteY7" fmla="*/ 1143558 h 3186701"/>
              <a:gd name="connsiteX8" fmla="*/ 1080655 w 2937337"/>
              <a:gd name="connsiteY8" fmla="*/ 2046083 h 3186701"/>
              <a:gd name="connsiteX9" fmla="*/ 914400 w 2937337"/>
              <a:gd name="connsiteY9" fmla="*/ 1666073 h 3186701"/>
              <a:gd name="connsiteX10" fmla="*/ 795647 w 2937337"/>
              <a:gd name="connsiteY10" fmla="*/ 3150488 h 3186701"/>
              <a:gd name="connsiteX0" fmla="*/ 795647 w 2937337"/>
              <a:gd name="connsiteY0" fmla="*/ 3150488 h 3186701"/>
              <a:gd name="connsiteX1" fmla="*/ 0 w 2937337"/>
              <a:gd name="connsiteY1" fmla="*/ 1749200 h 3186701"/>
              <a:gd name="connsiteX2" fmla="*/ 463138 w 2937337"/>
              <a:gd name="connsiteY2" fmla="*/ 1951080 h 3186701"/>
              <a:gd name="connsiteX3" fmla="*/ 776482 w 2937337"/>
              <a:gd name="connsiteY3" fmla="*/ 0 h 3186701"/>
              <a:gd name="connsiteX4" fmla="*/ 2120628 w 2937337"/>
              <a:gd name="connsiteY4" fmla="*/ 1308284 h 3186701"/>
              <a:gd name="connsiteX5" fmla="*/ 2095113 w 2937337"/>
              <a:gd name="connsiteY5" fmla="*/ 702407 h 3186701"/>
              <a:gd name="connsiteX6" fmla="*/ 1821452 w 2937337"/>
              <a:gd name="connsiteY6" fmla="*/ 3186701 h 3186701"/>
              <a:gd name="connsiteX7" fmla="*/ 1187533 w 2937337"/>
              <a:gd name="connsiteY7" fmla="*/ 1143558 h 3186701"/>
              <a:gd name="connsiteX8" fmla="*/ 1080655 w 2937337"/>
              <a:gd name="connsiteY8" fmla="*/ 2046083 h 3186701"/>
              <a:gd name="connsiteX9" fmla="*/ 914400 w 2937337"/>
              <a:gd name="connsiteY9" fmla="*/ 1666073 h 3186701"/>
              <a:gd name="connsiteX10" fmla="*/ 795647 w 2937337"/>
              <a:gd name="connsiteY10" fmla="*/ 3150488 h 3186701"/>
              <a:gd name="connsiteX0" fmla="*/ 795647 w 2937337"/>
              <a:gd name="connsiteY0" fmla="*/ 3150488 h 3186701"/>
              <a:gd name="connsiteX1" fmla="*/ 0 w 2937337"/>
              <a:gd name="connsiteY1" fmla="*/ 1749200 h 3186701"/>
              <a:gd name="connsiteX2" fmla="*/ 463138 w 2937337"/>
              <a:gd name="connsiteY2" fmla="*/ 1951080 h 3186701"/>
              <a:gd name="connsiteX3" fmla="*/ 776482 w 2937337"/>
              <a:gd name="connsiteY3" fmla="*/ 0 h 3186701"/>
              <a:gd name="connsiteX4" fmla="*/ 2120628 w 2937337"/>
              <a:gd name="connsiteY4" fmla="*/ 1308284 h 3186701"/>
              <a:gd name="connsiteX5" fmla="*/ 2095113 w 2937337"/>
              <a:gd name="connsiteY5" fmla="*/ 702407 h 3186701"/>
              <a:gd name="connsiteX6" fmla="*/ 1821452 w 2937337"/>
              <a:gd name="connsiteY6" fmla="*/ 3186701 h 3186701"/>
              <a:gd name="connsiteX7" fmla="*/ 1187533 w 2937337"/>
              <a:gd name="connsiteY7" fmla="*/ 1143558 h 3186701"/>
              <a:gd name="connsiteX8" fmla="*/ 1080655 w 2937337"/>
              <a:gd name="connsiteY8" fmla="*/ 2046083 h 3186701"/>
              <a:gd name="connsiteX9" fmla="*/ 914400 w 2937337"/>
              <a:gd name="connsiteY9" fmla="*/ 1666073 h 3186701"/>
              <a:gd name="connsiteX10" fmla="*/ 795647 w 2937337"/>
              <a:gd name="connsiteY10" fmla="*/ 3150488 h 3186701"/>
              <a:gd name="connsiteX0" fmla="*/ 795647 w 2937337"/>
              <a:gd name="connsiteY0" fmla="*/ 3150488 h 3186701"/>
              <a:gd name="connsiteX1" fmla="*/ 0 w 2937337"/>
              <a:gd name="connsiteY1" fmla="*/ 1749200 h 3186701"/>
              <a:gd name="connsiteX2" fmla="*/ 463138 w 2937337"/>
              <a:gd name="connsiteY2" fmla="*/ 1951080 h 3186701"/>
              <a:gd name="connsiteX3" fmla="*/ 776482 w 2937337"/>
              <a:gd name="connsiteY3" fmla="*/ 0 h 3186701"/>
              <a:gd name="connsiteX4" fmla="*/ 2034620 w 2937337"/>
              <a:gd name="connsiteY4" fmla="*/ 1294704 h 3186701"/>
              <a:gd name="connsiteX5" fmla="*/ 2095113 w 2937337"/>
              <a:gd name="connsiteY5" fmla="*/ 702407 h 3186701"/>
              <a:gd name="connsiteX6" fmla="*/ 1821452 w 2937337"/>
              <a:gd name="connsiteY6" fmla="*/ 3186701 h 3186701"/>
              <a:gd name="connsiteX7" fmla="*/ 1187533 w 2937337"/>
              <a:gd name="connsiteY7" fmla="*/ 1143558 h 3186701"/>
              <a:gd name="connsiteX8" fmla="*/ 1080655 w 2937337"/>
              <a:gd name="connsiteY8" fmla="*/ 2046083 h 3186701"/>
              <a:gd name="connsiteX9" fmla="*/ 914400 w 2937337"/>
              <a:gd name="connsiteY9" fmla="*/ 1666073 h 3186701"/>
              <a:gd name="connsiteX10" fmla="*/ 795647 w 2937337"/>
              <a:gd name="connsiteY10" fmla="*/ 3150488 h 3186701"/>
              <a:gd name="connsiteX0" fmla="*/ 795647 w 2937337"/>
              <a:gd name="connsiteY0" fmla="*/ 3150488 h 3186701"/>
              <a:gd name="connsiteX1" fmla="*/ 0 w 2937337"/>
              <a:gd name="connsiteY1" fmla="*/ 1749200 h 3186701"/>
              <a:gd name="connsiteX2" fmla="*/ 463138 w 2937337"/>
              <a:gd name="connsiteY2" fmla="*/ 1951080 h 3186701"/>
              <a:gd name="connsiteX3" fmla="*/ 776482 w 2937337"/>
              <a:gd name="connsiteY3" fmla="*/ 0 h 3186701"/>
              <a:gd name="connsiteX4" fmla="*/ 2034620 w 2937337"/>
              <a:gd name="connsiteY4" fmla="*/ 1294704 h 3186701"/>
              <a:gd name="connsiteX5" fmla="*/ 2095113 w 2937337"/>
              <a:gd name="connsiteY5" fmla="*/ 702407 h 3186701"/>
              <a:gd name="connsiteX6" fmla="*/ 1821452 w 2937337"/>
              <a:gd name="connsiteY6" fmla="*/ 3186701 h 3186701"/>
              <a:gd name="connsiteX7" fmla="*/ 1187533 w 2937337"/>
              <a:gd name="connsiteY7" fmla="*/ 1143558 h 3186701"/>
              <a:gd name="connsiteX8" fmla="*/ 1080655 w 2937337"/>
              <a:gd name="connsiteY8" fmla="*/ 2046083 h 3186701"/>
              <a:gd name="connsiteX9" fmla="*/ 914400 w 2937337"/>
              <a:gd name="connsiteY9" fmla="*/ 1666073 h 3186701"/>
              <a:gd name="connsiteX10" fmla="*/ 795647 w 2937337"/>
              <a:gd name="connsiteY10" fmla="*/ 3150488 h 3186701"/>
              <a:gd name="connsiteX0" fmla="*/ 795647 w 2937337"/>
              <a:gd name="connsiteY0" fmla="*/ 3150488 h 3186701"/>
              <a:gd name="connsiteX1" fmla="*/ 0 w 2937337"/>
              <a:gd name="connsiteY1" fmla="*/ 1749200 h 3186701"/>
              <a:gd name="connsiteX2" fmla="*/ 463138 w 2937337"/>
              <a:gd name="connsiteY2" fmla="*/ 1951080 h 3186701"/>
              <a:gd name="connsiteX3" fmla="*/ 776482 w 2937337"/>
              <a:gd name="connsiteY3" fmla="*/ 0 h 3186701"/>
              <a:gd name="connsiteX4" fmla="*/ 2034620 w 2937337"/>
              <a:gd name="connsiteY4" fmla="*/ 1294704 h 3186701"/>
              <a:gd name="connsiteX5" fmla="*/ 2095113 w 2937337"/>
              <a:gd name="connsiteY5" fmla="*/ 702407 h 3186701"/>
              <a:gd name="connsiteX6" fmla="*/ 1821452 w 2937337"/>
              <a:gd name="connsiteY6" fmla="*/ 3186701 h 3186701"/>
              <a:gd name="connsiteX7" fmla="*/ 1187533 w 2937337"/>
              <a:gd name="connsiteY7" fmla="*/ 1143558 h 3186701"/>
              <a:gd name="connsiteX8" fmla="*/ 1080655 w 2937337"/>
              <a:gd name="connsiteY8" fmla="*/ 2046083 h 3186701"/>
              <a:gd name="connsiteX9" fmla="*/ 914400 w 2937337"/>
              <a:gd name="connsiteY9" fmla="*/ 1666073 h 3186701"/>
              <a:gd name="connsiteX10" fmla="*/ 795647 w 2937337"/>
              <a:gd name="connsiteY10" fmla="*/ 3150488 h 3186701"/>
              <a:gd name="connsiteX0" fmla="*/ 795647 w 2893849"/>
              <a:gd name="connsiteY0" fmla="*/ 3150488 h 3186701"/>
              <a:gd name="connsiteX1" fmla="*/ 0 w 2893849"/>
              <a:gd name="connsiteY1" fmla="*/ 1749200 h 3186701"/>
              <a:gd name="connsiteX2" fmla="*/ 463138 w 2893849"/>
              <a:gd name="connsiteY2" fmla="*/ 1951080 h 3186701"/>
              <a:gd name="connsiteX3" fmla="*/ 776482 w 2893849"/>
              <a:gd name="connsiteY3" fmla="*/ 0 h 3186701"/>
              <a:gd name="connsiteX4" fmla="*/ 2034620 w 2893849"/>
              <a:gd name="connsiteY4" fmla="*/ 1294704 h 3186701"/>
              <a:gd name="connsiteX5" fmla="*/ 2031739 w 2893849"/>
              <a:gd name="connsiteY5" fmla="*/ 711461 h 3186701"/>
              <a:gd name="connsiteX6" fmla="*/ 1821452 w 2893849"/>
              <a:gd name="connsiteY6" fmla="*/ 3186701 h 3186701"/>
              <a:gd name="connsiteX7" fmla="*/ 1187533 w 2893849"/>
              <a:gd name="connsiteY7" fmla="*/ 1143558 h 3186701"/>
              <a:gd name="connsiteX8" fmla="*/ 1080655 w 2893849"/>
              <a:gd name="connsiteY8" fmla="*/ 2046083 h 3186701"/>
              <a:gd name="connsiteX9" fmla="*/ 914400 w 2893849"/>
              <a:gd name="connsiteY9" fmla="*/ 1666073 h 3186701"/>
              <a:gd name="connsiteX10" fmla="*/ 795647 w 2893849"/>
              <a:gd name="connsiteY10" fmla="*/ 3150488 h 3186701"/>
              <a:gd name="connsiteX0" fmla="*/ 795647 w 2931612"/>
              <a:gd name="connsiteY0" fmla="*/ 3150488 h 3186701"/>
              <a:gd name="connsiteX1" fmla="*/ 0 w 2931612"/>
              <a:gd name="connsiteY1" fmla="*/ 1749200 h 3186701"/>
              <a:gd name="connsiteX2" fmla="*/ 463138 w 2931612"/>
              <a:gd name="connsiteY2" fmla="*/ 1951080 h 3186701"/>
              <a:gd name="connsiteX3" fmla="*/ 776482 w 2931612"/>
              <a:gd name="connsiteY3" fmla="*/ 0 h 3186701"/>
              <a:gd name="connsiteX4" fmla="*/ 2034620 w 2931612"/>
              <a:gd name="connsiteY4" fmla="*/ 1294704 h 3186701"/>
              <a:gd name="connsiteX5" fmla="*/ 2031739 w 2931612"/>
              <a:gd name="connsiteY5" fmla="*/ 711461 h 3186701"/>
              <a:gd name="connsiteX6" fmla="*/ 1821452 w 2931612"/>
              <a:gd name="connsiteY6" fmla="*/ 3186701 h 3186701"/>
              <a:gd name="connsiteX7" fmla="*/ 1187533 w 2931612"/>
              <a:gd name="connsiteY7" fmla="*/ 1143558 h 3186701"/>
              <a:gd name="connsiteX8" fmla="*/ 1080655 w 2931612"/>
              <a:gd name="connsiteY8" fmla="*/ 2046083 h 3186701"/>
              <a:gd name="connsiteX9" fmla="*/ 914400 w 2931612"/>
              <a:gd name="connsiteY9" fmla="*/ 1666073 h 3186701"/>
              <a:gd name="connsiteX10" fmla="*/ 795647 w 2931612"/>
              <a:gd name="connsiteY10" fmla="*/ 3150488 h 3186701"/>
              <a:gd name="connsiteX0" fmla="*/ 795647 w 2931612"/>
              <a:gd name="connsiteY0" fmla="*/ 3150488 h 3186701"/>
              <a:gd name="connsiteX1" fmla="*/ 0 w 2931612"/>
              <a:gd name="connsiteY1" fmla="*/ 1749200 h 3186701"/>
              <a:gd name="connsiteX2" fmla="*/ 463138 w 2931612"/>
              <a:gd name="connsiteY2" fmla="*/ 1951080 h 3186701"/>
              <a:gd name="connsiteX3" fmla="*/ 776482 w 2931612"/>
              <a:gd name="connsiteY3" fmla="*/ 0 h 3186701"/>
              <a:gd name="connsiteX4" fmla="*/ 2034620 w 2931612"/>
              <a:gd name="connsiteY4" fmla="*/ 1294704 h 3186701"/>
              <a:gd name="connsiteX5" fmla="*/ 2031739 w 2931612"/>
              <a:gd name="connsiteY5" fmla="*/ 711461 h 3186701"/>
              <a:gd name="connsiteX6" fmla="*/ 1821452 w 2931612"/>
              <a:gd name="connsiteY6" fmla="*/ 3186701 h 3186701"/>
              <a:gd name="connsiteX7" fmla="*/ 1187533 w 2931612"/>
              <a:gd name="connsiteY7" fmla="*/ 1143558 h 3186701"/>
              <a:gd name="connsiteX8" fmla="*/ 1080655 w 2931612"/>
              <a:gd name="connsiteY8" fmla="*/ 2046083 h 3186701"/>
              <a:gd name="connsiteX9" fmla="*/ 914400 w 2931612"/>
              <a:gd name="connsiteY9" fmla="*/ 1666073 h 3186701"/>
              <a:gd name="connsiteX10" fmla="*/ 795647 w 2931612"/>
              <a:gd name="connsiteY10" fmla="*/ 3150488 h 3186701"/>
              <a:gd name="connsiteX0" fmla="*/ 795647 w 2931612"/>
              <a:gd name="connsiteY0" fmla="*/ 3150488 h 3186701"/>
              <a:gd name="connsiteX1" fmla="*/ 0 w 2931612"/>
              <a:gd name="connsiteY1" fmla="*/ 1749200 h 3186701"/>
              <a:gd name="connsiteX2" fmla="*/ 463138 w 2931612"/>
              <a:gd name="connsiteY2" fmla="*/ 1951080 h 3186701"/>
              <a:gd name="connsiteX3" fmla="*/ 776482 w 2931612"/>
              <a:gd name="connsiteY3" fmla="*/ 0 h 3186701"/>
              <a:gd name="connsiteX4" fmla="*/ 2034620 w 2931612"/>
              <a:gd name="connsiteY4" fmla="*/ 1294704 h 3186701"/>
              <a:gd name="connsiteX5" fmla="*/ 2031739 w 2931612"/>
              <a:gd name="connsiteY5" fmla="*/ 711461 h 3186701"/>
              <a:gd name="connsiteX6" fmla="*/ 1821452 w 2931612"/>
              <a:gd name="connsiteY6" fmla="*/ 3186701 h 3186701"/>
              <a:gd name="connsiteX7" fmla="*/ 1187533 w 2931612"/>
              <a:gd name="connsiteY7" fmla="*/ 1143558 h 3186701"/>
              <a:gd name="connsiteX8" fmla="*/ 1080655 w 2931612"/>
              <a:gd name="connsiteY8" fmla="*/ 2046083 h 3186701"/>
              <a:gd name="connsiteX9" fmla="*/ 914400 w 2931612"/>
              <a:gd name="connsiteY9" fmla="*/ 1666073 h 3186701"/>
              <a:gd name="connsiteX10" fmla="*/ 795647 w 2931612"/>
              <a:gd name="connsiteY10" fmla="*/ 3150488 h 3186701"/>
              <a:gd name="connsiteX0" fmla="*/ 795647 w 2931612"/>
              <a:gd name="connsiteY0" fmla="*/ 3150488 h 3186701"/>
              <a:gd name="connsiteX1" fmla="*/ 0 w 2931612"/>
              <a:gd name="connsiteY1" fmla="*/ 1749200 h 3186701"/>
              <a:gd name="connsiteX2" fmla="*/ 463138 w 2931612"/>
              <a:gd name="connsiteY2" fmla="*/ 1951080 h 3186701"/>
              <a:gd name="connsiteX3" fmla="*/ 776482 w 2931612"/>
              <a:gd name="connsiteY3" fmla="*/ 0 h 3186701"/>
              <a:gd name="connsiteX4" fmla="*/ 2034620 w 2931612"/>
              <a:gd name="connsiteY4" fmla="*/ 1294704 h 3186701"/>
              <a:gd name="connsiteX5" fmla="*/ 2031739 w 2931612"/>
              <a:gd name="connsiteY5" fmla="*/ 711461 h 3186701"/>
              <a:gd name="connsiteX6" fmla="*/ 1821452 w 2931612"/>
              <a:gd name="connsiteY6" fmla="*/ 3186701 h 3186701"/>
              <a:gd name="connsiteX7" fmla="*/ 1187533 w 2931612"/>
              <a:gd name="connsiteY7" fmla="*/ 1143558 h 3186701"/>
              <a:gd name="connsiteX8" fmla="*/ 1080655 w 2931612"/>
              <a:gd name="connsiteY8" fmla="*/ 2046083 h 3186701"/>
              <a:gd name="connsiteX9" fmla="*/ 914400 w 2931612"/>
              <a:gd name="connsiteY9" fmla="*/ 1666073 h 3186701"/>
              <a:gd name="connsiteX10" fmla="*/ 795647 w 2931612"/>
              <a:gd name="connsiteY10" fmla="*/ 3150488 h 3186701"/>
              <a:gd name="connsiteX0" fmla="*/ 795647 w 2931612"/>
              <a:gd name="connsiteY0" fmla="*/ 3150488 h 3186701"/>
              <a:gd name="connsiteX1" fmla="*/ 0 w 2931612"/>
              <a:gd name="connsiteY1" fmla="*/ 1749200 h 3186701"/>
              <a:gd name="connsiteX2" fmla="*/ 463138 w 2931612"/>
              <a:gd name="connsiteY2" fmla="*/ 1951080 h 3186701"/>
              <a:gd name="connsiteX3" fmla="*/ 776482 w 2931612"/>
              <a:gd name="connsiteY3" fmla="*/ 0 h 3186701"/>
              <a:gd name="connsiteX4" fmla="*/ 2034620 w 2931612"/>
              <a:gd name="connsiteY4" fmla="*/ 1294704 h 3186701"/>
              <a:gd name="connsiteX5" fmla="*/ 2031739 w 2931612"/>
              <a:gd name="connsiteY5" fmla="*/ 711461 h 3186701"/>
              <a:gd name="connsiteX6" fmla="*/ 1821452 w 2931612"/>
              <a:gd name="connsiteY6" fmla="*/ 3186701 h 3186701"/>
              <a:gd name="connsiteX7" fmla="*/ 1187533 w 2931612"/>
              <a:gd name="connsiteY7" fmla="*/ 1143558 h 3186701"/>
              <a:gd name="connsiteX8" fmla="*/ 1080655 w 2931612"/>
              <a:gd name="connsiteY8" fmla="*/ 2046083 h 3186701"/>
              <a:gd name="connsiteX9" fmla="*/ 914400 w 2931612"/>
              <a:gd name="connsiteY9" fmla="*/ 1666073 h 3186701"/>
              <a:gd name="connsiteX10" fmla="*/ 795647 w 2931612"/>
              <a:gd name="connsiteY10" fmla="*/ 3150488 h 3186701"/>
              <a:gd name="connsiteX0" fmla="*/ 813754 w 2949719"/>
              <a:gd name="connsiteY0" fmla="*/ 3150488 h 3186701"/>
              <a:gd name="connsiteX1" fmla="*/ 0 w 2949719"/>
              <a:gd name="connsiteY1" fmla="*/ 1726566 h 3186701"/>
              <a:gd name="connsiteX2" fmla="*/ 481245 w 2949719"/>
              <a:gd name="connsiteY2" fmla="*/ 1951080 h 3186701"/>
              <a:gd name="connsiteX3" fmla="*/ 794589 w 2949719"/>
              <a:gd name="connsiteY3" fmla="*/ 0 h 3186701"/>
              <a:gd name="connsiteX4" fmla="*/ 2052727 w 2949719"/>
              <a:gd name="connsiteY4" fmla="*/ 1294704 h 3186701"/>
              <a:gd name="connsiteX5" fmla="*/ 2049846 w 2949719"/>
              <a:gd name="connsiteY5" fmla="*/ 711461 h 3186701"/>
              <a:gd name="connsiteX6" fmla="*/ 1839559 w 2949719"/>
              <a:gd name="connsiteY6" fmla="*/ 3186701 h 3186701"/>
              <a:gd name="connsiteX7" fmla="*/ 1205640 w 2949719"/>
              <a:gd name="connsiteY7" fmla="*/ 1143558 h 3186701"/>
              <a:gd name="connsiteX8" fmla="*/ 1098762 w 2949719"/>
              <a:gd name="connsiteY8" fmla="*/ 2046083 h 3186701"/>
              <a:gd name="connsiteX9" fmla="*/ 932507 w 2949719"/>
              <a:gd name="connsiteY9" fmla="*/ 1666073 h 3186701"/>
              <a:gd name="connsiteX10" fmla="*/ 813754 w 2949719"/>
              <a:gd name="connsiteY10" fmla="*/ 3150488 h 3186701"/>
              <a:gd name="connsiteX0" fmla="*/ 813754 w 2949719"/>
              <a:gd name="connsiteY0" fmla="*/ 3150488 h 3186701"/>
              <a:gd name="connsiteX1" fmla="*/ 0 w 2949719"/>
              <a:gd name="connsiteY1" fmla="*/ 1726566 h 3186701"/>
              <a:gd name="connsiteX2" fmla="*/ 481245 w 2949719"/>
              <a:gd name="connsiteY2" fmla="*/ 1951080 h 3186701"/>
              <a:gd name="connsiteX3" fmla="*/ 794589 w 2949719"/>
              <a:gd name="connsiteY3" fmla="*/ 0 h 3186701"/>
              <a:gd name="connsiteX4" fmla="*/ 2052727 w 2949719"/>
              <a:gd name="connsiteY4" fmla="*/ 1294704 h 3186701"/>
              <a:gd name="connsiteX5" fmla="*/ 2049846 w 2949719"/>
              <a:gd name="connsiteY5" fmla="*/ 711461 h 3186701"/>
              <a:gd name="connsiteX6" fmla="*/ 1839559 w 2949719"/>
              <a:gd name="connsiteY6" fmla="*/ 3186701 h 3186701"/>
              <a:gd name="connsiteX7" fmla="*/ 1205640 w 2949719"/>
              <a:gd name="connsiteY7" fmla="*/ 1143558 h 3186701"/>
              <a:gd name="connsiteX8" fmla="*/ 1098762 w 2949719"/>
              <a:gd name="connsiteY8" fmla="*/ 2046083 h 3186701"/>
              <a:gd name="connsiteX9" fmla="*/ 932507 w 2949719"/>
              <a:gd name="connsiteY9" fmla="*/ 1666073 h 3186701"/>
              <a:gd name="connsiteX10" fmla="*/ 813754 w 2949719"/>
              <a:gd name="connsiteY10" fmla="*/ 3150488 h 3186701"/>
              <a:gd name="connsiteX0" fmla="*/ 813754 w 2949719"/>
              <a:gd name="connsiteY0" fmla="*/ 3150488 h 3186701"/>
              <a:gd name="connsiteX1" fmla="*/ 0 w 2949719"/>
              <a:gd name="connsiteY1" fmla="*/ 1726566 h 3186701"/>
              <a:gd name="connsiteX2" fmla="*/ 481245 w 2949719"/>
              <a:gd name="connsiteY2" fmla="*/ 1951080 h 3186701"/>
              <a:gd name="connsiteX3" fmla="*/ 794589 w 2949719"/>
              <a:gd name="connsiteY3" fmla="*/ 0 h 3186701"/>
              <a:gd name="connsiteX4" fmla="*/ 2052727 w 2949719"/>
              <a:gd name="connsiteY4" fmla="*/ 1294704 h 3186701"/>
              <a:gd name="connsiteX5" fmla="*/ 2049846 w 2949719"/>
              <a:gd name="connsiteY5" fmla="*/ 711461 h 3186701"/>
              <a:gd name="connsiteX6" fmla="*/ 1839559 w 2949719"/>
              <a:gd name="connsiteY6" fmla="*/ 3186701 h 3186701"/>
              <a:gd name="connsiteX7" fmla="*/ 1205640 w 2949719"/>
              <a:gd name="connsiteY7" fmla="*/ 1143558 h 3186701"/>
              <a:gd name="connsiteX8" fmla="*/ 1098762 w 2949719"/>
              <a:gd name="connsiteY8" fmla="*/ 2046083 h 3186701"/>
              <a:gd name="connsiteX9" fmla="*/ 932507 w 2949719"/>
              <a:gd name="connsiteY9" fmla="*/ 1666073 h 3186701"/>
              <a:gd name="connsiteX10" fmla="*/ 813754 w 2949719"/>
              <a:gd name="connsiteY10" fmla="*/ 3150488 h 3186701"/>
              <a:gd name="connsiteX0" fmla="*/ 813754 w 2949719"/>
              <a:gd name="connsiteY0" fmla="*/ 3150488 h 3186701"/>
              <a:gd name="connsiteX1" fmla="*/ 0 w 2949719"/>
              <a:gd name="connsiteY1" fmla="*/ 1726566 h 3186701"/>
              <a:gd name="connsiteX2" fmla="*/ 481245 w 2949719"/>
              <a:gd name="connsiteY2" fmla="*/ 1951080 h 3186701"/>
              <a:gd name="connsiteX3" fmla="*/ 794589 w 2949719"/>
              <a:gd name="connsiteY3" fmla="*/ 0 h 3186701"/>
              <a:gd name="connsiteX4" fmla="*/ 2052727 w 2949719"/>
              <a:gd name="connsiteY4" fmla="*/ 1294704 h 3186701"/>
              <a:gd name="connsiteX5" fmla="*/ 2049846 w 2949719"/>
              <a:gd name="connsiteY5" fmla="*/ 711461 h 3186701"/>
              <a:gd name="connsiteX6" fmla="*/ 1839559 w 2949719"/>
              <a:gd name="connsiteY6" fmla="*/ 3186701 h 3186701"/>
              <a:gd name="connsiteX7" fmla="*/ 1205640 w 2949719"/>
              <a:gd name="connsiteY7" fmla="*/ 1143558 h 3186701"/>
              <a:gd name="connsiteX8" fmla="*/ 1098762 w 2949719"/>
              <a:gd name="connsiteY8" fmla="*/ 2046083 h 3186701"/>
              <a:gd name="connsiteX9" fmla="*/ 932507 w 2949719"/>
              <a:gd name="connsiteY9" fmla="*/ 1666073 h 3186701"/>
              <a:gd name="connsiteX10" fmla="*/ 813754 w 2949719"/>
              <a:gd name="connsiteY10" fmla="*/ 3150488 h 3186701"/>
              <a:gd name="connsiteX0" fmla="*/ 1117045 w 2949719"/>
              <a:gd name="connsiteY0" fmla="*/ 3168594 h 3186701"/>
              <a:gd name="connsiteX1" fmla="*/ 0 w 2949719"/>
              <a:gd name="connsiteY1" fmla="*/ 1726566 h 3186701"/>
              <a:gd name="connsiteX2" fmla="*/ 481245 w 2949719"/>
              <a:gd name="connsiteY2" fmla="*/ 1951080 h 3186701"/>
              <a:gd name="connsiteX3" fmla="*/ 794589 w 2949719"/>
              <a:gd name="connsiteY3" fmla="*/ 0 h 3186701"/>
              <a:gd name="connsiteX4" fmla="*/ 2052727 w 2949719"/>
              <a:gd name="connsiteY4" fmla="*/ 1294704 h 3186701"/>
              <a:gd name="connsiteX5" fmla="*/ 2049846 w 2949719"/>
              <a:gd name="connsiteY5" fmla="*/ 711461 h 3186701"/>
              <a:gd name="connsiteX6" fmla="*/ 1839559 w 2949719"/>
              <a:gd name="connsiteY6" fmla="*/ 3186701 h 3186701"/>
              <a:gd name="connsiteX7" fmla="*/ 1205640 w 2949719"/>
              <a:gd name="connsiteY7" fmla="*/ 1143558 h 3186701"/>
              <a:gd name="connsiteX8" fmla="*/ 1098762 w 2949719"/>
              <a:gd name="connsiteY8" fmla="*/ 2046083 h 3186701"/>
              <a:gd name="connsiteX9" fmla="*/ 932507 w 2949719"/>
              <a:gd name="connsiteY9" fmla="*/ 1666073 h 3186701"/>
              <a:gd name="connsiteX10" fmla="*/ 1117045 w 2949719"/>
              <a:gd name="connsiteY10" fmla="*/ 3168594 h 3186701"/>
              <a:gd name="connsiteX0" fmla="*/ 1117045 w 2949719"/>
              <a:gd name="connsiteY0" fmla="*/ 3168594 h 3186701"/>
              <a:gd name="connsiteX1" fmla="*/ 0 w 2949719"/>
              <a:gd name="connsiteY1" fmla="*/ 1726566 h 3186701"/>
              <a:gd name="connsiteX2" fmla="*/ 481245 w 2949719"/>
              <a:gd name="connsiteY2" fmla="*/ 1951080 h 3186701"/>
              <a:gd name="connsiteX3" fmla="*/ 794589 w 2949719"/>
              <a:gd name="connsiteY3" fmla="*/ 0 h 3186701"/>
              <a:gd name="connsiteX4" fmla="*/ 2052727 w 2949719"/>
              <a:gd name="connsiteY4" fmla="*/ 1294704 h 3186701"/>
              <a:gd name="connsiteX5" fmla="*/ 2049846 w 2949719"/>
              <a:gd name="connsiteY5" fmla="*/ 711461 h 3186701"/>
              <a:gd name="connsiteX6" fmla="*/ 1839559 w 2949719"/>
              <a:gd name="connsiteY6" fmla="*/ 3186701 h 3186701"/>
              <a:gd name="connsiteX7" fmla="*/ 1205640 w 2949719"/>
              <a:gd name="connsiteY7" fmla="*/ 1143558 h 3186701"/>
              <a:gd name="connsiteX8" fmla="*/ 1098762 w 2949719"/>
              <a:gd name="connsiteY8" fmla="*/ 2046083 h 3186701"/>
              <a:gd name="connsiteX9" fmla="*/ 932507 w 2949719"/>
              <a:gd name="connsiteY9" fmla="*/ 1666073 h 3186701"/>
              <a:gd name="connsiteX10" fmla="*/ 1117045 w 2949719"/>
              <a:gd name="connsiteY10" fmla="*/ 3168594 h 3186701"/>
              <a:gd name="connsiteX0" fmla="*/ 1117045 w 2949719"/>
              <a:gd name="connsiteY0" fmla="*/ 3168594 h 3186701"/>
              <a:gd name="connsiteX1" fmla="*/ 0 w 2949719"/>
              <a:gd name="connsiteY1" fmla="*/ 1726566 h 3186701"/>
              <a:gd name="connsiteX2" fmla="*/ 481245 w 2949719"/>
              <a:gd name="connsiteY2" fmla="*/ 1951080 h 3186701"/>
              <a:gd name="connsiteX3" fmla="*/ 794589 w 2949719"/>
              <a:gd name="connsiteY3" fmla="*/ 0 h 3186701"/>
              <a:gd name="connsiteX4" fmla="*/ 2052727 w 2949719"/>
              <a:gd name="connsiteY4" fmla="*/ 1294704 h 3186701"/>
              <a:gd name="connsiteX5" fmla="*/ 2049846 w 2949719"/>
              <a:gd name="connsiteY5" fmla="*/ 711461 h 3186701"/>
              <a:gd name="connsiteX6" fmla="*/ 1839559 w 2949719"/>
              <a:gd name="connsiteY6" fmla="*/ 3186701 h 3186701"/>
              <a:gd name="connsiteX7" fmla="*/ 1205640 w 2949719"/>
              <a:gd name="connsiteY7" fmla="*/ 1143558 h 3186701"/>
              <a:gd name="connsiteX8" fmla="*/ 1098762 w 2949719"/>
              <a:gd name="connsiteY8" fmla="*/ 2046083 h 3186701"/>
              <a:gd name="connsiteX9" fmla="*/ 932507 w 2949719"/>
              <a:gd name="connsiteY9" fmla="*/ 1666073 h 3186701"/>
              <a:gd name="connsiteX10" fmla="*/ 1117045 w 2949719"/>
              <a:gd name="connsiteY10" fmla="*/ 3168594 h 3186701"/>
              <a:gd name="connsiteX0" fmla="*/ 1117045 w 2949719"/>
              <a:gd name="connsiteY0" fmla="*/ 3168594 h 3186701"/>
              <a:gd name="connsiteX1" fmla="*/ 0 w 2949719"/>
              <a:gd name="connsiteY1" fmla="*/ 1726566 h 3186701"/>
              <a:gd name="connsiteX2" fmla="*/ 481245 w 2949719"/>
              <a:gd name="connsiteY2" fmla="*/ 1951080 h 3186701"/>
              <a:gd name="connsiteX3" fmla="*/ 794589 w 2949719"/>
              <a:gd name="connsiteY3" fmla="*/ 0 h 3186701"/>
              <a:gd name="connsiteX4" fmla="*/ 2052727 w 2949719"/>
              <a:gd name="connsiteY4" fmla="*/ 1294704 h 3186701"/>
              <a:gd name="connsiteX5" fmla="*/ 2049846 w 2949719"/>
              <a:gd name="connsiteY5" fmla="*/ 711461 h 3186701"/>
              <a:gd name="connsiteX6" fmla="*/ 1839559 w 2949719"/>
              <a:gd name="connsiteY6" fmla="*/ 3186701 h 3186701"/>
              <a:gd name="connsiteX7" fmla="*/ 1205640 w 2949719"/>
              <a:gd name="connsiteY7" fmla="*/ 1143558 h 3186701"/>
              <a:gd name="connsiteX8" fmla="*/ 1098762 w 2949719"/>
              <a:gd name="connsiteY8" fmla="*/ 2046083 h 3186701"/>
              <a:gd name="connsiteX9" fmla="*/ 932507 w 2949719"/>
              <a:gd name="connsiteY9" fmla="*/ 1666073 h 3186701"/>
              <a:gd name="connsiteX10" fmla="*/ 1117045 w 2949719"/>
              <a:gd name="connsiteY10" fmla="*/ 3168594 h 3186701"/>
              <a:gd name="connsiteX0" fmla="*/ 1117045 w 2949719"/>
              <a:gd name="connsiteY0" fmla="*/ 3168594 h 3186701"/>
              <a:gd name="connsiteX1" fmla="*/ 0 w 2949719"/>
              <a:gd name="connsiteY1" fmla="*/ 1726566 h 3186701"/>
              <a:gd name="connsiteX2" fmla="*/ 417871 w 2949719"/>
              <a:gd name="connsiteY2" fmla="*/ 2009927 h 3186701"/>
              <a:gd name="connsiteX3" fmla="*/ 794589 w 2949719"/>
              <a:gd name="connsiteY3" fmla="*/ 0 h 3186701"/>
              <a:gd name="connsiteX4" fmla="*/ 2052727 w 2949719"/>
              <a:gd name="connsiteY4" fmla="*/ 1294704 h 3186701"/>
              <a:gd name="connsiteX5" fmla="*/ 2049846 w 2949719"/>
              <a:gd name="connsiteY5" fmla="*/ 711461 h 3186701"/>
              <a:gd name="connsiteX6" fmla="*/ 1839559 w 2949719"/>
              <a:gd name="connsiteY6" fmla="*/ 3186701 h 3186701"/>
              <a:gd name="connsiteX7" fmla="*/ 1205640 w 2949719"/>
              <a:gd name="connsiteY7" fmla="*/ 1143558 h 3186701"/>
              <a:gd name="connsiteX8" fmla="*/ 1098762 w 2949719"/>
              <a:gd name="connsiteY8" fmla="*/ 2046083 h 3186701"/>
              <a:gd name="connsiteX9" fmla="*/ 932507 w 2949719"/>
              <a:gd name="connsiteY9" fmla="*/ 1666073 h 3186701"/>
              <a:gd name="connsiteX10" fmla="*/ 1117045 w 2949719"/>
              <a:gd name="connsiteY10" fmla="*/ 3168594 h 3186701"/>
              <a:gd name="connsiteX0" fmla="*/ 1117045 w 2949719"/>
              <a:gd name="connsiteY0" fmla="*/ 3168594 h 3186701"/>
              <a:gd name="connsiteX1" fmla="*/ 0 w 2949719"/>
              <a:gd name="connsiteY1" fmla="*/ 1726566 h 3186701"/>
              <a:gd name="connsiteX2" fmla="*/ 417871 w 2949719"/>
              <a:gd name="connsiteY2" fmla="*/ 2009927 h 3186701"/>
              <a:gd name="connsiteX3" fmla="*/ 794589 w 2949719"/>
              <a:gd name="connsiteY3" fmla="*/ 0 h 3186701"/>
              <a:gd name="connsiteX4" fmla="*/ 2052727 w 2949719"/>
              <a:gd name="connsiteY4" fmla="*/ 1294704 h 3186701"/>
              <a:gd name="connsiteX5" fmla="*/ 2049846 w 2949719"/>
              <a:gd name="connsiteY5" fmla="*/ 711461 h 3186701"/>
              <a:gd name="connsiteX6" fmla="*/ 1839559 w 2949719"/>
              <a:gd name="connsiteY6" fmla="*/ 3186701 h 3186701"/>
              <a:gd name="connsiteX7" fmla="*/ 1205640 w 2949719"/>
              <a:gd name="connsiteY7" fmla="*/ 1143558 h 3186701"/>
              <a:gd name="connsiteX8" fmla="*/ 1098762 w 2949719"/>
              <a:gd name="connsiteY8" fmla="*/ 2046083 h 3186701"/>
              <a:gd name="connsiteX9" fmla="*/ 932507 w 2949719"/>
              <a:gd name="connsiteY9" fmla="*/ 1666073 h 3186701"/>
              <a:gd name="connsiteX10" fmla="*/ 1117045 w 2949719"/>
              <a:gd name="connsiteY10" fmla="*/ 3168594 h 3186701"/>
              <a:gd name="connsiteX0" fmla="*/ 1117045 w 2949719"/>
              <a:gd name="connsiteY0" fmla="*/ 3168594 h 3186701"/>
              <a:gd name="connsiteX1" fmla="*/ 0 w 2949719"/>
              <a:gd name="connsiteY1" fmla="*/ 1726566 h 3186701"/>
              <a:gd name="connsiteX2" fmla="*/ 417871 w 2949719"/>
              <a:gd name="connsiteY2" fmla="*/ 2009927 h 3186701"/>
              <a:gd name="connsiteX3" fmla="*/ 794589 w 2949719"/>
              <a:gd name="connsiteY3" fmla="*/ 0 h 3186701"/>
              <a:gd name="connsiteX4" fmla="*/ 2052727 w 2949719"/>
              <a:gd name="connsiteY4" fmla="*/ 1294704 h 3186701"/>
              <a:gd name="connsiteX5" fmla="*/ 2049846 w 2949719"/>
              <a:gd name="connsiteY5" fmla="*/ 711461 h 3186701"/>
              <a:gd name="connsiteX6" fmla="*/ 1839559 w 2949719"/>
              <a:gd name="connsiteY6" fmla="*/ 3186701 h 3186701"/>
              <a:gd name="connsiteX7" fmla="*/ 1205640 w 2949719"/>
              <a:gd name="connsiteY7" fmla="*/ 1143558 h 3186701"/>
              <a:gd name="connsiteX8" fmla="*/ 1098762 w 2949719"/>
              <a:gd name="connsiteY8" fmla="*/ 2046083 h 3186701"/>
              <a:gd name="connsiteX9" fmla="*/ 932507 w 2949719"/>
              <a:gd name="connsiteY9" fmla="*/ 1666073 h 3186701"/>
              <a:gd name="connsiteX10" fmla="*/ 1117045 w 2949719"/>
              <a:gd name="connsiteY10" fmla="*/ 3168594 h 3186701"/>
              <a:gd name="connsiteX0" fmla="*/ 1117045 w 2949719"/>
              <a:gd name="connsiteY0" fmla="*/ 3168594 h 3186701"/>
              <a:gd name="connsiteX1" fmla="*/ 0 w 2949719"/>
              <a:gd name="connsiteY1" fmla="*/ 1726566 h 3186701"/>
              <a:gd name="connsiteX2" fmla="*/ 417871 w 2949719"/>
              <a:gd name="connsiteY2" fmla="*/ 2009927 h 3186701"/>
              <a:gd name="connsiteX3" fmla="*/ 794589 w 2949719"/>
              <a:gd name="connsiteY3" fmla="*/ 0 h 3186701"/>
              <a:gd name="connsiteX4" fmla="*/ 2052727 w 2949719"/>
              <a:gd name="connsiteY4" fmla="*/ 1294704 h 3186701"/>
              <a:gd name="connsiteX5" fmla="*/ 2049846 w 2949719"/>
              <a:gd name="connsiteY5" fmla="*/ 711461 h 3186701"/>
              <a:gd name="connsiteX6" fmla="*/ 1839559 w 2949719"/>
              <a:gd name="connsiteY6" fmla="*/ 3186701 h 3186701"/>
              <a:gd name="connsiteX7" fmla="*/ 1205640 w 2949719"/>
              <a:gd name="connsiteY7" fmla="*/ 1143558 h 3186701"/>
              <a:gd name="connsiteX8" fmla="*/ 1098762 w 2949719"/>
              <a:gd name="connsiteY8" fmla="*/ 2046083 h 3186701"/>
              <a:gd name="connsiteX9" fmla="*/ 932507 w 2949719"/>
              <a:gd name="connsiteY9" fmla="*/ 1666073 h 3186701"/>
              <a:gd name="connsiteX10" fmla="*/ 1117045 w 2949719"/>
              <a:gd name="connsiteY10" fmla="*/ 3168594 h 3186701"/>
              <a:gd name="connsiteX0" fmla="*/ 1117045 w 2949719"/>
              <a:gd name="connsiteY0" fmla="*/ 3168594 h 3186701"/>
              <a:gd name="connsiteX1" fmla="*/ 0 w 2949719"/>
              <a:gd name="connsiteY1" fmla="*/ 1726566 h 3186701"/>
              <a:gd name="connsiteX2" fmla="*/ 417871 w 2949719"/>
              <a:gd name="connsiteY2" fmla="*/ 2009927 h 3186701"/>
              <a:gd name="connsiteX3" fmla="*/ 794589 w 2949719"/>
              <a:gd name="connsiteY3" fmla="*/ 0 h 3186701"/>
              <a:gd name="connsiteX4" fmla="*/ 2052727 w 2949719"/>
              <a:gd name="connsiteY4" fmla="*/ 1294704 h 3186701"/>
              <a:gd name="connsiteX5" fmla="*/ 2049846 w 2949719"/>
              <a:gd name="connsiteY5" fmla="*/ 711461 h 3186701"/>
              <a:gd name="connsiteX6" fmla="*/ 1839559 w 2949719"/>
              <a:gd name="connsiteY6" fmla="*/ 3186701 h 3186701"/>
              <a:gd name="connsiteX7" fmla="*/ 1205640 w 2949719"/>
              <a:gd name="connsiteY7" fmla="*/ 1143558 h 3186701"/>
              <a:gd name="connsiteX8" fmla="*/ 1098762 w 2949719"/>
              <a:gd name="connsiteY8" fmla="*/ 2046083 h 3186701"/>
              <a:gd name="connsiteX9" fmla="*/ 932507 w 2949719"/>
              <a:gd name="connsiteY9" fmla="*/ 1666073 h 3186701"/>
              <a:gd name="connsiteX10" fmla="*/ 1117045 w 2949719"/>
              <a:gd name="connsiteY10" fmla="*/ 3168594 h 3186701"/>
              <a:gd name="connsiteX0" fmla="*/ 1103465 w 2936139"/>
              <a:gd name="connsiteY0" fmla="*/ 3168594 h 3186701"/>
              <a:gd name="connsiteX1" fmla="*/ 0 w 2936139"/>
              <a:gd name="connsiteY1" fmla="*/ 1726566 h 3186701"/>
              <a:gd name="connsiteX2" fmla="*/ 404291 w 2936139"/>
              <a:gd name="connsiteY2" fmla="*/ 2009927 h 3186701"/>
              <a:gd name="connsiteX3" fmla="*/ 781009 w 2936139"/>
              <a:gd name="connsiteY3" fmla="*/ 0 h 3186701"/>
              <a:gd name="connsiteX4" fmla="*/ 2039147 w 2936139"/>
              <a:gd name="connsiteY4" fmla="*/ 1294704 h 3186701"/>
              <a:gd name="connsiteX5" fmla="*/ 2036266 w 2936139"/>
              <a:gd name="connsiteY5" fmla="*/ 711461 h 3186701"/>
              <a:gd name="connsiteX6" fmla="*/ 1825979 w 2936139"/>
              <a:gd name="connsiteY6" fmla="*/ 3186701 h 3186701"/>
              <a:gd name="connsiteX7" fmla="*/ 1192060 w 2936139"/>
              <a:gd name="connsiteY7" fmla="*/ 1143558 h 3186701"/>
              <a:gd name="connsiteX8" fmla="*/ 1085182 w 2936139"/>
              <a:gd name="connsiteY8" fmla="*/ 2046083 h 3186701"/>
              <a:gd name="connsiteX9" fmla="*/ 918927 w 2936139"/>
              <a:gd name="connsiteY9" fmla="*/ 1666073 h 3186701"/>
              <a:gd name="connsiteX10" fmla="*/ 1103465 w 2936139"/>
              <a:gd name="connsiteY10" fmla="*/ 3168594 h 3186701"/>
              <a:gd name="connsiteX0" fmla="*/ 1148733 w 2981407"/>
              <a:gd name="connsiteY0" fmla="*/ 3168594 h 3186701"/>
              <a:gd name="connsiteX1" fmla="*/ 0 w 2981407"/>
              <a:gd name="connsiteY1" fmla="*/ 1749200 h 3186701"/>
              <a:gd name="connsiteX2" fmla="*/ 449559 w 2981407"/>
              <a:gd name="connsiteY2" fmla="*/ 2009927 h 3186701"/>
              <a:gd name="connsiteX3" fmla="*/ 826277 w 2981407"/>
              <a:gd name="connsiteY3" fmla="*/ 0 h 3186701"/>
              <a:gd name="connsiteX4" fmla="*/ 2084415 w 2981407"/>
              <a:gd name="connsiteY4" fmla="*/ 1294704 h 3186701"/>
              <a:gd name="connsiteX5" fmla="*/ 2081534 w 2981407"/>
              <a:gd name="connsiteY5" fmla="*/ 711461 h 3186701"/>
              <a:gd name="connsiteX6" fmla="*/ 1871247 w 2981407"/>
              <a:gd name="connsiteY6" fmla="*/ 3186701 h 3186701"/>
              <a:gd name="connsiteX7" fmla="*/ 1237328 w 2981407"/>
              <a:gd name="connsiteY7" fmla="*/ 1143558 h 3186701"/>
              <a:gd name="connsiteX8" fmla="*/ 1130450 w 2981407"/>
              <a:gd name="connsiteY8" fmla="*/ 2046083 h 3186701"/>
              <a:gd name="connsiteX9" fmla="*/ 964195 w 2981407"/>
              <a:gd name="connsiteY9" fmla="*/ 1666073 h 3186701"/>
              <a:gd name="connsiteX10" fmla="*/ 1148733 w 2981407"/>
              <a:gd name="connsiteY10" fmla="*/ 3168594 h 3186701"/>
              <a:gd name="connsiteX0" fmla="*/ 1148733 w 2981407"/>
              <a:gd name="connsiteY0" fmla="*/ 3168594 h 3186701"/>
              <a:gd name="connsiteX1" fmla="*/ 0 w 2981407"/>
              <a:gd name="connsiteY1" fmla="*/ 1749200 h 3186701"/>
              <a:gd name="connsiteX2" fmla="*/ 449559 w 2981407"/>
              <a:gd name="connsiteY2" fmla="*/ 2009927 h 3186701"/>
              <a:gd name="connsiteX3" fmla="*/ 826277 w 2981407"/>
              <a:gd name="connsiteY3" fmla="*/ 0 h 3186701"/>
              <a:gd name="connsiteX4" fmla="*/ 2084415 w 2981407"/>
              <a:gd name="connsiteY4" fmla="*/ 1294704 h 3186701"/>
              <a:gd name="connsiteX5" fmla="*/ 2081534 w 2981407"/>
              <a:gd name="connsiteY5" fmla="*/ 711461 h 3186701"/>
              <a:gd name="connsiteX6" fmla="*/ 1871247 w 2981407"/>
              <a:gd name="connsiteY6" fmla="*/ 3186701 h 3186701"/>
              <a:gd name="connsiteX7" fmla="*/ 1237328 w 2981407"/>
              <a:gd name="connsiteY7" fmla="*/ 1143558 h 3186701"/>
              <a:gd name="connsiteX8" fmla="*/ 1130450 w 2981407"/>
              <a:gd name="connsiteY8" fmla="*/ 2046083 h 3186701"/>
              <a:gd name="connsiteX9" fmla="*/ 964195 w 2981407"/>
              <a:gd name="connsiteY9" fmla="*/ 1666073 h 3186701"/>
              <a:gd name="connsiteX10" fmla="*/ 1148733 w 2981407"/>
              <a:gd name="connsiteY10" fmla="*/ 3168594 h 3186701"/>
              <a:gd name="connsiteX0" fmla="*/ 1148733 w 2981407"/>
              <a:gd name="connsiteY0" fmla="*/ 3168594 h 3186701"/>
              <a:gd name="connsiteX1" fmla="*/ 0 w 2981407"/>
              <a:gd name="connsiteY1" fmla="*/ 1749200 h 3186701"/>
              <a:gd name="connsiteX2" fmla="*/ 449559 w 2981407"/>
              <a:gd name="connsiteY2" fmla="*/ 2009927 h 3186701"/>
              <a:gd name="connsiteX3" fmla="*/ 826277 w 2981407"/>
              <a:gd name="connsiteY3" fmla="*/ 0 h 3186701"/>
              <a:gd name="connsiteX4" fmla="*/ 2084415 w 2981407"/>
              <a:gd name="connsiteY4" fmla="*/ 1294704 h 3186701"/>
              <a:gd name="connsiteX5" fmla="*/ 2081534 w 2981407"/>
              <a:gd name="connsiteY5" fmla="*/ 711461 h 3186701"/>
              <a:gd name="connsiteX6" fmla="*/ 1871247 w 2981407"/>
              <a:gd name="connsiteY6" fmla="*/ 3186701 h 3186701"/>
              <a:gd name="connsiteX7" fmla="*/ 1237328 w 2981407"/>
              <a:gd name="connsiteY7" fmla="*/ 1143558 h 3186701"/>
              <a:gd name="connsiteX8" fmla="*/ 1130450 w 2981407"/>
              <a:gd name="connsiteY8" fmla="*/ 2046083 h 3186701"/>
              <a:gd name="connsiteX9" fmla="*/ 964195 w 2981407"/>
              <a:gd name="connsiteY9" fmla="*/ 1666073 h 3186701"/>
              <a:gd name="connsiteX10" fmla="*/ 1148733 w 2981407"/>
              <a:gd name="connsiteY10" fmla="*/ 3168594 h 3186701"/>
              <a:gd name="connsiteX0" fmla="*/ 1148733 w 2981407"/>
              <a:gd name="connsiteY0" fmla="*/ 3168594 h 3186701"/>
              <a:gd name="connsiteX1" fmla="*/ 0 w 2981407"/>
              <a:gd name="connsiteY1" fmla="*/ 1749200 h 3186701"/>
              <a:gd name="connsiteX2" fmla="*/ 449559 w 2981407"/>
              <a:gd name="connsiteY2" fmla="*/ 2009927 h 3186701"/>
              <a:gd name="connsiteX3" fmla="*/ 826277 w 2981407"/>
              <a:gd name="connsiteY3" fmla="*/ 0 h 3186701"/>
              <a:gd name="connsiteX4" fmla="*/ 2084415 w 2981407"/>
              <a:gd name="connsiteY4" fmla="*/ 1294704 h 3186701"/>
              <a:gd name="connsiteX5" fmla="*/ 2081534 w 2981407"/>
              <a:gd name="connsiteY5" fmla="*/ 711461 h 3186701"/>
              <a:gd name="connsiteX6" fmla="*/ 1871247 w 2981407"/>
              <a:gd name="connsiteY6" fmla="*/ 3186701 h 3186701"/>
              <a:gd name="connsiteX7" fmla="*/ 1237328 w 2981407"/>
              <a:gd name="connsiteY7" fmla="*/ 1143558 h 3186701"/>
              <a:gd name="connsiteX8" fmla="*/ 1130450 w 2981407"/>
              <a:gd name="connsiteY8" fmla="*/ 2046083 h 3186701"/>
              <a:gd name="connsiteX9" fmla="*/ 918927 w 2981407"/>
              <a:gd name="connsiteY9" fmla="*/ 1697760 h 3186701"/>
              <a:gd name="connsiteX10" fmla="*/ 1148733 w 2981407"/>
              <a:gd name="connsiteY10" fmla="*/ 3168594 h 3186701"/>
              <a:gd name="connsiteX0" fmla="*/ 1148733 w 2981407"/>
              <a:gd name="connsiteY0" fmla="*/ 3168594 h 3186701"/>
              <a:gd name="connsiteX1" fmla="*/ 0 w 2981407"/>
              <a:gd name="connsiteY1" fmla="*/ 1749200 h 3186701"/>
              <a:gd name="connsiteX2" fmla="*/ 449559 w 2981407"/>
              <a:gd name="connsiteY2" fmla="*/ 2009927 h 3186701"/>
              <a:gd name="connsiteX3" fmla="*/ 826277 w 2981407"/>
              <a:gd name="connsiteY3" fmla="*/ 0 h 3186701"/>
              <a:gd name="connsiteX4" fmla="*/ 2084415 w 2981407"/>
              <a:gd name="connsiteY4" fmla="*/ 1294704 h 3186701"/>
              <a:gd name="connsiteX5" fmla="*/ 2081534 w 2981407"/>
              <a:gd name="connsiteY5" fmla="*/ 711461 h 3186701"/>
              <a:gd name="connsiteX6" fmla="*/ 1871247 w 2981407"/>
              <a:gd name="connsiteY6" fmla="*/ 3186701 h 3186701"/>
              <a:gd name="connsiteX7" fmla="*/ 1237328 w 2981407"/>
              <a:gd name="connsiteY7" fmla="*/ 1143558 h 3186701"/>
              <a:gd name="connsiteX8" fmla="*/ 1130450 w 2981407"/>
              <a:gd name="connsiteY8" fmla="*/ 2046083 h 3186701"/>
              <a:gd name="connsiteX9" fmla="*/ 918927 w 2981407"/>
              <a:gd name="connsiteY9" fmla="*/ 1697760 h 3186701"/>
              <a:gd name="connsiteX10" fmla="*/ 1148733 w 2981407"/>
              <a:gd name="connsiteY10" fmla="*/ 3168594 h 3186701"/>
              <a:gd name="connsiteX0" fmla="*/ 1148733 w 2981407"/>
              <a:gd name="connsiteY0" fmla="*/ 3168594 h 3186701"/>
              <a:gd name="connsiteX1" fmla="*/ 0 w 2981407"/>
              <a:gd name="connsiteY1" fmla="*/ 1749200 h 3186701"/>
              <a:gd name="connsiteX2" fmla="*/ 449559 w 2981407"/>
              <a:gd name="connsiteY2" fmla="*/ 2009927 h 3186701"/>
              <a:gd name="connsiteX3" fmla="*/ 826277 w 2981407"/>
              <a:gd name="connsiteY3" fmla="*/ 0 h 3186701"/>
              <a:gd name="connsiteX4" fmla="*/ 2084415 w 2981407"/>
              <a:gd name="connsiteY4" fmla="*/ 1294704 h 3186701"/>
              <a:gd name="connsiteX5" fmla="*/ 2081534 w 2981407"/>
              <a:gd name="connsiteY5" fmla="*/ 711461 h 3186701"/>
              <a:gd name="connsiteX6" fmla="*/ 1871247 w 2981407"/>
              <a:gd name="connsiteY6" fmla="*/ 3186701 h 3186701"/>
              <a:gd name="connsiteX7" fmla="*/ 1237328 w 2981407"/>
              <a:gd name="connsiteY7" fmla="*/ 1143558 h 3186701"/>
              <a:gd name="connsiteX8" fmla="*/ 1130450 w 2981407"/>
              <a:gd name="connsiteY8" fmla="*/ 2046083 h 3186701"/>
              <a:gd name="connsiteX9" fmla="*/ 918927 w 2981407"/>
              <a:gd name="connsiteY9" fmla="*/ 1697760 h 3186701"/>
              <a:gd name="connsiteX10" fmla="*/ 1148733 w 2981407"/>
              <a:gd name="connsiteY10" fmla="*/ 3168594 h 3186701"/>
              <a:gd name="connsiteX0" fmla="*/ 1148733 w 2981407"/>
              <a:gd name="connsiteY0" fmla="*/ 3168594 h 3186701"/>
              <a:gd name="connsiteX1" fmla="*/ 0 w 2981407"/>
              <a:gd name="connsiteY1" fmla="*/ 1749200 h 3186701"/>
              <a:gd name="connsiteX2" fmla="*/ 449559 w 2981407"/>
              <a:gd name="connsiteY2" fmla="*/ 2009927 h 3186701"/>
              <a:gd name="connsiteX3" fmla="*/ 826277 w 2981407"/>
              <a:gd name="connsiteY3" fmla="*/ 0 h 3186701"/>
              <a:gd name="connsiteX4" fmla="*/ 2084415 w 2981407"/>
              <a:gd name="connsiteY4" fmla="*/ 1294704 h 3186701"/>
              <a:gd name="connsiteX5" fmla="*/ 2081534 w 2981407"/>
              <a:gd name="connsiteY5" fmla="*/ 711461 h 3186701"/>
              <a:gd name="connsiteX6" fmla="*/ 1871247 w 2981407"/>
              <a:gd name="connsiteY6" fmla="*/ 3186701 h 3186701"/>
              <a:gd name="connsiteX7" fmla="*/ 1237328 w 2981407"/>
              <a:gd name="connsiteY7" fmla="*/ 1143558 h 3186701"/>
              <a:gd name="connsiteX8" fmla="*/ 1130450 w 2981407"/>
              <a:gd name="connsiteY8" fmla="*/ 2046083 h 3186701"/>
              <a:gd name="connsiteX9" fmla="*/ 918927 w 2981407"/>
              <a:gd name="connsiteY9" fmla="*/ 1697760 h 3186701"/>
              <a:gd name="connsiteX10" fmla="*/ 1148733 w 2981407"/>
              <a:gd name="connsiteY10" fmla="*/ 3168594 h 3186701"/>
              <a:gd name="connsiteX0" fmla="*/ 1148733 w 2981407"/>
              <a:gd name="connsiteY0" fmla="*/ 3168594 h 3186701"/>
              <a:gd name="connsiteX1" fmla="*/ 0 w 2981407"/>
              <a:gd name="connsiteY1" fmla="*/ 1749200 h 3186701"/>
              <a:gd name="connsiteX2" fmla="*/ 449559 w 2981407"/>
              <a:gd name="connsiteY2" fmla="*/ 2009927 h 3186701"/>
              <a:gd name="connsiteX3" fmla="*/ 826277 w 2981407"/>
              <a:gd name="connsiteY3" fmla="*/ 0 h 3186701"/>
              <a:gd name="connsiteX4" fmla="*/ 2084415 w 2981407"/>
              <a:gd name="connsiteY4" fmla="*/ 1294704 h 3186701"/>
              <a:gd name="connsiteX5" fmla="*/ 2081534 w 2981407"/>
              <a:gd name="connsiteY5" fmla="*/ 711461 h 3186701"/>
              <a:gd name="connsiteX6" fmla="*/ 1871247 w 2981407"/>
              <a:gd name="connsiteY6" fmla="*/ 3186701 h 3186701"/>
              <a:gd name="connsiteX7" fmla="*/ 1237328 w 2981407"/>
              <a:gd name="connsiteY7" fmla="*/ 1143558 h 3186701"/>
              <a:gd name="connsiteX8" fmla="*/ 1130450 w 2981407"/>
              <a:gd name="connsiteY8" fmla="*/ 2046083 h 3186701"/>
              <a:gd name="connsiteX9" fmla="*/ 918927 w 2981407"/>
              <a:gd name="connsiteY9" fmla="*/ 1697760 h 3186701"/>
              <a:gd name="connsiteX10" fmla="*/ 1148733 w 2981407"/>
              <a:gd name="connsiteY10" fmla="*/ 3168594 h 3186701"/>
              <a:gd name="connsiteX0" fmla="*/ 1148733 w 2981407"/>
              <a:gd name="connsiteY0" fmla="*/ 3168594 h 3186701"/>
              <a:gd name="connsiteX1" fmla="*/ 0 w 2981407"/>
              <a:gd name="connsiteY1" fmla="*/ 1749200 h 3186701"/>
              <a:gd name="connsiteX2" fmla="*/ 449559 w 2981407"/>
              <a:gd name="connsiteY2" fmla="*/ 2009927 h 3186701"/>
              <a:gd name="connsiteX3" fmla="*/ 826277 w 2981407"/>
              <a:gd name="connsiteY3" fmla="*/ 0 h 3186701"/>
              <a:gd name="connsiteX4" fmla="*/ 2084415 w 2981407"/>
              <a:gd name="connsiteY4" fmla="*/ 1294704 h 3186701"/>
              <a:gd name="connsiteX5" fmla="*/ 2081534 w 2981407"/>
              <a:gd name="connsiteY5" fmla="*/ 711461 h 3186701"/>
              <a:gd name="connsiteX6" fmla="*/ 1871247 w 2981407"/>
              <a:gd name="connsiteY6" fmla="*/ 3186701 h 3186701"/>
              <a:gd name="connsiteX7" fmla="*/ 1237328 w 2981407"/>
              <a:gd name="connsiteY7" fmla="*/ 1143558 h 3186701"/>
              <a:gd name="connsiteX8" fmla="*/ 1130450 w 2981407"/>
              <a:gd name="connsiteY8" fmla="*/ 2046083 h 3186701"/>
              <a:gd name="connsiteX9" fmla="*/ 918927 w 2981407"/>
              <a:gd name="connsiteY9" fmla="*/ 1697760 h 3186701"/>
              <a:gd name="connsiteX10" fmla="*/ 1148733 w 2981407"/>
              <a:gd name="connsiteY10" fmla="*/ 3168594 h 3186701"/>
              <a:gd name="connsiteX0" fmla="*/ 1148733 w 2981407"/>
              <a:gd name="connsiteY0" fmla="*/ 3168594 h 3186701"/>
              <a:gd name="connsiteX1" fmla="*/ 0 w 2981407"/>
              <a:gd name="connsiteY1" fmla="*/ 1749200 h 3186701"/>
              <a:gd name="connsiteX2" fmla="*/ 449559 w 2981407"/>
              <a:gd name="connsiteY2" fmla="*/ 2009927 h 3186701"/>
              <a:gd name="connsiteX3" fmla="*/ 826277 w 2981407"/>
              <a:gd name="connsiteY3" fmla="*/ 0 h 3186701"/>
              <a:gd name="connsiteX4" fmla="*/ 2084415 w 2981407"/>
              <a:gd name="connsiteY4" fmla="*/ 1294704 h 3186701"/>
              <a:gd name="connsiteX5" fmla="*/ 2081534 w 2981407"/>
              <a:gd name="connsiteY5" fmla="*/ 711461 h 3186701"/>
              <a:gd name="connsiteX6" fmla="*/ 1871247 w 2981407"/>
              <a:gd name="connsiteY6" fmla="*/ 3186701 h 3186701"/>
              <a:gd name="connsiteX7" fmla="*/ 1237328 w 2981407"/>
              <a:gd name="connsiteY7" fmla="*/ 1143558 h 3186701"/>
              <a:gd name="connsiteX8" fmla="*/ 1130450 w 2981407"/>
              <a:gd name="connsiteY8" fmla="*/ 2046083 h 3186701"/>
              <a:gd name="connsiteX9" fmla="*/ 918927 w 2981407"/>
              <a:gd name="connsiteY9" fmla="*/ 1697760 h 3186701"/>
              <a:gd name="connsiteX10" fmla="*/ 1148733 w 2981407"/>
              <a:gd name="connsiteY10" fmla="*/ 3168594 h 3186701"/>
              <a:gd name="connsiteX0" fmla="*/ 1148733 w 2897156"/>
              <a:gd name="connsiteY0" fmla="*/ 3168594 h 3173121"/>
              <a:gd name="connsiteX1" fmla="*/ 0 w 2897156"/>
              <a:gd name="connsiteY1" fmla="*/ 1749200 h 3173121"/>
              <a:gd name="connsiteX2" fmla="*/ 449559 w 2897156"/>
              <a:gd name="connsiteY2" fmla="*/ 2009927 h 3173121"/>
              <a:gd name="connsiteX3" fmla="*/ 826277 w 2897156"/>
              <a:gd name="connsiteY3" fmla="*/ 0 h 3173121"/>
              <a:gd name="connsiteX4" fmla="*/ 2084415 w 2897156"/>
              <a:gd name="connsiteY4" fmla="*/ 1294704 h 3173121"/>
              <a:gd name="connsiteX5" fmla="*/ 2081534 w 2897156"/>
              <a:gd name="connsiteY5" fmla="*/ 711461 h 3173121"/>
              <a:gd name="connsiteX6" fmla="*/ 1581537 w 2897156"/>
              <a:gd name="connsiteY6" fmla="*/ 3173121 h 3173121"/>
              <a:gd name="connsiteX7" fmla="*/ 1237328 w 2897156"/>
              <a:gd name="connsiteY7" fmla="*/ 1143558 h 3173121"/>
              <a:gd name="connsiteX8" fmla="*/ 1130450 w 2897156"/>
              <a:gd name="connsiteY8" fmla="*/ 2046083 h 3173121"/>
              <a:gd name="connsiteX9" fmla="*/ 918927 w 2897156"/>
              <a:gd name="connsiteY9" fmla="*/ 1697760 h 3173121"/>
              <a:gd name="connsiteX10" fmla="*/ 1148733 w 2897156"/>
              <a:gd name="connsiteY10" fmla="*/ 3168594 h 3173121"/>
              <a:gd name="connsiteX0" fmla="*/ 1148733 w 2969045"/>
              <a:gd name="connsiteY0" fmla="*/ 3168594 h 3173121"/>
              <a:gd name="connsiteX1" fmla="*/ 0 w 2969045"/>
              <a:gd name="connsiteY1" fmla="*/ 1749200 h 3173121"/>
              <a:gd name="connsiteX2" fmla="*/ 449559 w 2969045"/>
              <a:gd name="connsiteY2" fmla="*/ 2009927 h 3173121"/>
              <a:gd name="connsiteX3" fmla="*/ 826277 w 2969045"/>
              <a:gd name="connsiteY3" fmla="*/ 0 h 3173121"/>
              <a:gd name="connsiteX4" fmla="*/ 2084415 w 2969045"/>
              <a:gd name="connsiteY4" fmla="*/ 1294704 h 3173121"/>
              <a:gd name="connsiteX5" fmla="*/ 2081534 w 2969045"/>
              <a:gd name="connsiteY5" fmla="*/ 711461 h 3173121"/>
              <a:gd name="connsiteX6" fmla="*/ 1581537 w 2969045"/>
              <a:gd name="connsiteY6" fmla="*/ 3173121 h 3173121"/>
              <a:gd name="connsiteX7" fmla="*/ 1237328 w 2969045"/>
              <a:gd name="connsiteY7" fmla="*/ 1143558 h 3173121"/>
              <a:gd name="connsiteX8" fmla="*/ 1130450 w 2969045"/>
              <a:gd name="connsiteY8" fmla="*/ 2046083 h 3173121"/>
              <a:gd name="connsiteX9" fmla="*/ 918927 w 2969045"/>
              <a:gd name="connsiteY9" fmla="*/ 1697760 h 3173121"/>
              <a:gd name="connsiteX10" fmla="*/ 1148733 w 2969045"/>
              <a:gd name="connsiteY10" fmla="*/ 3168594 h 3173121"/>
              <a:gd name="connsiteX0" fmla="*/ 1148733 w 2969045"/>
              <a:gd name="connsiteY0" fmla="*/ 3168594 h 3173121"/>
              <a:gd name="connsiteX1" fmla="*/ 0 w 2969045"/>
              <a:gd name="connsiteY1" fmla="*/ 1749200 h 3173121"/>
              <a:gd name="connsiteX2" fmla="*/ 449559 w 2969045"/>
              <a:gd name="connsiteY2" fmla="*/ 2009927 h 3173121"/>
              <a:gd name="connsiteX3" fmla="*/ 826277 w 2969045"/>
              <a:gd name="connsiteY3" fmla="*/ 0 h 3173121"/>
              <a:gd name="connsiteX4" fmla="*/ 2084415 w 2969045"/>
              <a:gd name="connsiteY4" fmla="*/ 1294704 h 3173121"/>
              <a:gd name="connsiteX5" fmla="*/ 2081534 w 2969045"/>
              <a:gd name="connsiteY5" fmla="*/ 711461 h 3173121"/>
              <a:gd name="connsiteX6" fmla="*/ 1581537 w 2969045"/>
              <a:gd name="connsiteY6" fmla="*/ 3173121 h 3173121"/>
              <a:gd name="connsiteX7" fmla="*/ 1237328 w 2969045"/>
              <a:gd name="connsiteY7" fmla="*/ 1143558 h 3173121"/>
              <a:gd name="connsiteX8" fmla="*/ 1130450 w 2969045"/>
              <a:gd name="connsiteY8" fmla="*/ 2046083 h 3173121"/>
              <a:gd name="connsiteX9" fmla="*/ 918927 w 2969045"/>
              <a:gd name="connsiteY9" fmla="*/ 1697760 h 3173121"/>
              <a:gd name="connsiteX10" fmla="*/ 1148733 w 2969045"/>
              <a:gd name="connsiteY10" fmla="*/ 3168594 h 3173121"/>
              <a:gd name="connsiteX0" fmla="*/ 1148733 w 2969045"/>
              <a:gd name="connsiteY0" fmla="*/ 3168594 h 3173121"/>
              <a:gd name="connsiteX1" fmla="*/ 0 w 2969045"/>
              <a:gd name="connsiteY1" fmla="*/ 1749200 h 3173121"/>
              <a:gd name="connsiteX2" fmla="*/ 449559 w 2969045"/>
              <a:gd name="connsiteY2" fmla="*/ 2009927 h 3173121"/>
              <a:gd name="connsiteX3" fmla="*/ 826277 w 2969045"/>
              <a:gd name="connsiteY3" fmla="*/ 0 h 3173121"/>
              <a:gd name="connsiteX4" fmla="*/ 2084415 w 2969045"/>
              <a:gd name="connsiteY4" fmla="*/ 1294704 h 3173121"/>
              <a:gd name="connsiteX5" fmla="*/ 2081534 w 2969045"/>
              <a:gd name="connsiteY5" fmla="*/ 711461 h 3173121"/>
              <a:gd name="connsiteX6" fmla="*/ 1581537 w 2969045"/>
              <a:gd name="connsiteY6" fmla="*/ 3173121 h 3173121"/>
              <a:gd name="connsiteX7" fmla="*/ 1237328 w 2969045"/>
              <a:gd name="connsiteY7" fmla="*/ 1143558 h 3173121"/>
              <a:gd name="connsiteX8" fmla="*/ 1288886 w 2969045"/>
              <a:gd name="connsiteY8" fmla="*/ 2367481 h 3173121"/>
              <a:gd name="connsiteX9" fmla="*/ 918927 w 2969045"/>
              <a:gd name="connsiteY9" fmla="*/ 1697760 h 3173121"/>
              <a:gd name="connsiteX10" fmla="*/ 1148733 w 2969045"/>
              <a:gd name="connsiteY10" fmla="*/ 3168594 h 3173121"/>
              <a:gd name="connsiteX0" fmla="*/ 1148733 w 2969045"/>
              <a:gd name="connsiteY0" fmla="*/ 3168594 h 3173121"/>
              <a:gd name="connsiteX1" fmla="*/ 0 w 2969045"/>
              <a:gd name="connsiteY1" fmla="*/ 1749200 h 3173121"/>
              <a:gd name="connsiteX2" fmla="*/ 449559 w 2969045"/>
              <a:gd name="connsiteY2" fmla="*/ 2009927 h 3173121"/>
              <a:gd name="connsiteX3" fmla="*/ 826277 w 2969045"/>
              <a:gd name="connsiteY3" fmla="*/ 0 h 3173121"/>
              <a:gd name="connsiteX4" fmla="*/ 2084415 w 2969045"/>
              <a:gd name="connsiteY4" fmla="*/ 1294704 h 3173121"/>
              <a:gd name="connsiteX5" fmla="*/ 2081534 w 2969045"/>
              <a:gd name="connsiteY5" fmla="*/ 711461 h 3173121"/>
              <a:gd name="connsiteX6" fmla="*/ 1581537 w 2969045"/>
              <a:gd name="connsiteY6" fmla="*/ 3173121 h 3173121"/>
              <a:gd name="connsiteX7" fmla="*/ 1237328 w 2969045"/>
              <a:gd name="connsiteY7" fmla="*/ 1143558 h 3173121"/>
              <a:gd name="connsiteX8" fmla="*/ 1162138 w 2969045"/>
              <a:gd name="connsiteY8" fmla="*/ 2408222 h 3173121"/>
              <a:gd name="connsiteX9" fmla="*/ 918927 w 2969045"/>
              <a:gd name="connsiteY9" fmla="*/ 1697760 h 3173121"/>
              <a:gd name="connsiteX10" fmla="*/ 1148733 w 2969045"/>
              <a:gd name="connsiteY10" fmla="*/ 3168594 h 3173121"/>
              <a:gd name="connsiteX0" fmla="*/ 1148733 w 2969045"/>
              <a:gd name="connsiteY0" fmla="*/ 3168594 h 3173121"/>
              <a:gd name="connsiteX1" fmla="*/ 0 w 2969045"/>
              <a:gd name="connsiteY1" fmla="*/ 1749200 h 3173121"/>
              <a:gd name="connsiteX2" fmla="*/ 449559 w 2969045"/>
              <a:gd name="connsiteY2" fmla="*/ 2009927 h 3173121"/>
              <a:gd name="connsiteX3" fmla="*/ 826277 w 2969045"/>
              <a:gd name="connsiteY3" fmla="*/ 0 h 3173121"/>
              <a:gd name="connsiteX4" fmla="*/ 2084415 w 2969045"/>
              <a:gd name="connsiteY4" fmla="*/ 1294704 h 3173121"/>
              <a:gd name="connsiteX5" fmla="*/ 2081534 w 2969045"/>
              <a:gd name="connsiteY5" fmla="*/ 711461 h 3173121"/>
              <a:gd name="connsiteX6" fmla="*/ 1581537 w 2969045"/>
              <a:gd name="connsiteY6" fmla="*/ 3173121 h 3173121"/>
              <a:gd name="connsiteX7" fmla="*/ 1237328 w 2969045"/>
              <a:gd name="connsiteY7" fmla="*/ 1143558 h 3173121"/>
              <a:gd name="connsiteX8" fmla="*/ 1162138 w 2969045"/>
              <a:gd name="connsiteY8" fmla="*/ 2408222 h 3173121"/>
              <a:gd name="connsiteX9" fmla="*/ 918927 w 2969045"/>
              <a:gd name="connsiteY9" fmla="*/ 1697760 h 3173121"/>
              <a:gd name="connsiteX10" fmla="*/ 1148733 w 2969045"/>
              <a:gd name="connsiteY10" fmla="*/ 3168594 h 3173121"/>
              <a:gd name="connsiteX0" fmla="*/ 1148733 w 2969045"/>
              <a:gd name="connsiteY0" fmla="*/ 3168594 h 3173121"/>
              <a:gd name="connsiteX1" fmla="*/ 0 w 2969045"/>
              <a:gd name="connsiteY1" fmla="*/ 1749200 h 3173121"/>
              <a:gd name="connsiteX2" fmla="*/ 449559 w 2969045"/>
              <a:gd name="connsiteY2" fmla="*/ 2009927 h 3173121"/>
              <a:gd name="connsiteX3" fmla="*/ 826277 w 2969045"/>
              <a:gd name="connsiteY3" fmla="*/ 0 h 3173121"/>
              <a:gd name="connsiteX4" fmla="*/ 2084415 w 2969045"/>
              <a:gd name="connsiteY4" fmla="*/ 1294704 h 3173121"/>
              <a:gd name="connsiteX5" fmla="*/ 2081534 w 2969045"/>
              <a:gd name="connsiteY5" fmla="*/ 711461 h 3173121"/>
              <a:gd name="connsiteX6" fmla="*/ 1581537 w 2969045"/>
              <a:gd name="connsiteY6" fmla="*/ 3173121 h 3173121"/>
              <a:gd name="connsiteX7" fmla="*/ 1237328 w 2969045"/>
              <a:gd name="connsiteY7" fmla="*/ 1143558 h 3173121"/>
              <a:gd name="connsiteX8" fmla="*/ 1162138 w 2969045"/>
              <a:gd name="connsiteY8" fmla="*/ 2408222 h 3173121"/>
              <a:gd name="connsiteX9" fmla="*/ 918927 w 2969045"/>
              <a:gd name="connsiteY9" fmla="*/ 1697760 h 3173121"/>
              <a:gd name="connsiteX10" fmla="*/ 1148733 w 2969045"/>
              <a:gd name="connsiteY10" fmla="*/ 3168594 h 3173121"/>
              <a:gd name="connsiteX0" fmla="*/ 1148733 w 2969045"/>
              <a:gd name="connsiteY0" fmla="*/ 3168594 h 3173121"/>
              <a:gd name="connsiteX1" fmla="*/ 0 w 2969045"/>
              <a:gd name="connsiteY1" fmla="*/ 1749200 h 3173121"/>
              <a:gd name="connsiteX2" fmla="*/ 449559 w 2969045"/>
              <a:gd name="connsiteY2" fmla="*/ 2009927 h 3173121"/>
              <a:gd name="connsiteX3" fmla="*/ 826277 w 2969045"/>
              <a:gd name="connsiteY3" fmla="*/ 0 h 3173121"/>
              <a:gd name="connsiteX4" fmla="*/ 2084415 w 2969045"/>
              <a:gd name="connsiteY4" fmla="*/ 1294704 h 3173121"/>
              <a:gd name="connsiteX5" fmla="*/ 2081534 w 2969045"/>
              <a:gd name="connsiteY5" fmla="*/ 711461 h 3173121"/>
              <a:gd name="connsiteX6" fmla="*/ 1581537 w 2969045"/>
              <a:gd name="connsiteY6" fmla="*/ 3173121 h 3173121"/>
              <a:gd name="connsiteX7" fmla="*/ 1237328 w 2969045"/>
              <a:gd name="connsiteY7" fmla="*/ 1143558 h 3173121"/>
              <a:gd name="connsiteX8" fmla="*/ 1162138 w 2969045"/>
              <a:gd name="connsiteY8" fmla="*/ 2408222 h 3173121"/>
              <a:gd name="connsiteX9" fmla="*/ 918927 w 2969045"/>
              <a:gd name="connsiteY9" fmla="*/ 1697760 h 3173121"/>
              <a:gd name="connsiteX10" fmla="*/ 1148733 w 2969045"/>
              <a:gd name="connsiteY10" fmla="*/ 3168594 h 3173121"/>
              <a:gd name="connsiteX0" fmla="*/ 1148733 w 2969045"/>
              <a:gd name="connsiteY0" fmla="*/ 3168594 h 3173121"/>
              <a:gd name="connsiteX1" fmla="*/ 0 w 2969045"/>
              <a:gd name="connsiteY1" fmla="*/ 1749200 h 3173121"/>
              <a:gd name="connsiteX2" fmla="*/ 449559 w 2969045"/>
              <a:gd name="connsiteY2" fmla="*/ 2009927 h 3173121"/>
              <a:gd name="connsiteX3" fmla="*/ 826277 w 2969045"/>
              <a:gd name="connsiteY3" fmla="*/ 0 h 3173121"/>
              <a:gd name="connsiteX4" fmla="*/ 2084415 w 2969045"/>
              <a:gd name="connsiteY4" fmla="*/ 1294704 h 3173121"/>
              <a:gd name="connsiteX5" fmla="*/ 2081534 w 2969045"/>
              <a:gd name="connsiteY5" fmla="*/ 711461 h 3173121"/>
              <a:gd name="connsiteX6" fmla="*/ 1581537 w 2969045"/>
              <a:gd name="connsiteY6" fmla="*/ 3173121 h 3173121"/>
              <a:gd name="connsiteX7" fmla="*/ 1237328 w 2969045"/>
              <a:gd name="connsiteY7" fmla="*/ 1143558 h 3173121"/>
              <a:gd name="connsiteX8" fmla="*/ 1162138 w 2969045"/>
              <a:gd name="connsiteY8" fmla="*/ 2408222 h 3173121"/>
              <a:gd name="connsiteX9" fmla="*/ 918927 w 2969045"/>
              <a:gd name="connsiteY9" fmla="*/ 1697760 h 3173121"/>
              <a:gd name="connsiteX10" fmla="*/ 1148733 w 2969045"/>
              <a:gd name="connsiteY10" fmla="*/ 3168594 h 3173121"/>
              <a:gd name="connsiteX0" fmla="*/ 1148733 w 2969045"/>
              <a:gd name="connsiteY0" fmla="*/ 3168594 h 3173121"/>
              <a:gd name="connsiteX1" fmla="*/ 0 w 2969045"/>
              <a:gd name="connsiteY1" fmla="*/ 1749200 h 3173121"/>
              <a:gd name="connsiteX2" fmla="*/ 449559 w 2969045"/>
              <a:gd name="connsiteY2" fmla="*/ 2009927 h 3173121"/>
              <a:gd name="connsiteX3" fmla="*/ 826277 w 2969045"/>
              <a:gd name="connsiteY3" fmla="*/ 0 h 3173121"/>
              <a:gd name="connsiteX4" fmla="*/ 2084415 w 2969045"/>
              <a:gd name="connsiteY4" fmla="*/ 1294704 h 3173121"/>
              <a:gd name="connsiteX5" fmla="*/ 2081534 w 2969045"/>
              <a:gd name="connsiteY5" fmla="*/ 711461 h 3173121"/>
              <a:gd name="connsiteX6" fmla="*/ 1581537 w 2969045"/>
              <a:gd name="connsiteY6" fmla="*/ 3173121 h 3173121"/>
              <a:gd name="connsiteX7" fmla="*/ 1237328 w 2969045"/>
              <a:gd name="connsiteY7" fmla="*/ 1143558 h 3173121"/>
              <a:gd name="connsiteX8" fmla="*/ 1162138 w 2969045"/>
              <a:gd name="connsiteY8" fmla="*/ 2408222 h 3173121"/>
              <a:gd name="connsiteX9" fmla="*/ 918927 w 2969045"/>
              <a:gd name="connsiteY9" fmla="*/ 1697760 h 3173121"/>
              <a:gd name="connsiteX10" fmla="*/ 1148733 w 2969045"/>
              <a:gd name="connsiteY10" fmla="*/ 3168594 h 3173121"/>
              <a:gd name="connsiteX0" fmla="*/ 1148733 w 2969045"/>
              <a:gd name="connsiteY0" fmla="*/ 3168594 h 3173121"/>
              <a:gd name="connsiteX1" fmla="*/ 0 w 2969045"/>
              <a:gd name="connsiteY1" fmla="*/ 1749200 h 3173121"/>
              <a:gd name="connsiteX2" fmla="*/ 449559 w 2969045"/>
              <a:gd name="connsiteY2" fmla="*/ 2009927 h 3173121"/>
              <a:gd name="connsiteX3" fmla="*/ 826277 w 2969045"/>
              <a:gd name="connsiteY3" fmla="*/ 0 h 3173121"/>
              <a:gd name="connsiteX4" fmla="*/ 2084415 w 2969045"/>
              <a:gd name="connsiteY4" fmla="*/ 1294704 h 3173121"/>
              <a:gd name="connsiteX5" fmla="*/ 2081534 w 2969045"/>
              <a:gd name="connsiteY5" fmla="*/ 711461 h 3173121"/>
              <a:gd name="connsiteX6" fmla="*/ 1581537 w 2969045"/>
              <a:gd name="connsiteY6" fmla="*/ 3173121 h 3173121"/>
              <a:gd name="connsiteX7" fmla="*/ 1237328 w 2969045"/>
              <a:gd name="connsiteY7" fmla="*/ 1143558 h 3173121"/>
              <a:gd name="connsiteX8" fmla="*/ 1162138 w 2969045"/>
              <a:gd name="connsiteY8" fmla="*/ 2408222 h 3173121"/>
              <a:gd name="connsiteX9" fmla="*/ 918927 w 2969045"/>
              <a:gd name="connsiteY9" fmla="*/ 1697760 h 3173121"/>
              <a:gd name="connsiteX10" fmla="*/ 1148733 w 2969045"/>
              <a:gd name="connsiteY10" fmla="*/ 3168594 h 3173121"/>
              <a:gd name="connsiteX0" fmla="*/ 1148733 w 2969045"/>
              <a:gd name="connsiteY0" fmla="*/ 3168594 h 3173121"/>
              <a:gd name="connsiteX1" fmla="*/ 0 w 2969045"/>
              <a:gd name="connsiteY1" fmla="*/ 1749200 h 3173121"/>
              <a:gd name="connsiteX2" fmla="*/ 449559 w 2969045"/>
              <a:gd name="connsiteY2" fmla="*/ 2009927 h 3173121"/>
              <a:gd name="connsiteX3" fmla="*/ 826277 w 2969045"/>
              <a:gd name="connsiteY3" fmla="*/ 0 h 3173121"/>
              <a:gd name="connsiteX4" fmla="*/ 2084415 w 2969045"/>
              <a:gd name="connsiteY4" fmla="*/ 1294704 h 3173121"/>
              <a:gd name="connsiteX5" fmla="*/ 2081534 w 2969045"/>
              <a:gd name="connsiteY5" fmla="*/ 711461 h 3173121"/>
              <a:gd name="connsiteX6" fmla="*/ 1581537 w 2969045"/>
              <a:gd name="connsiteY6" fmla="*/ 3173121 h 3173121"/>
              <a:gd name="connsiteX7" fmla="*/ 1237328 w 2969045"/>
              <a:gd name="connsiteY7" fmla="*/ 1143558 h 3173121"/>
              <a:gd name="connsiteX8" fmla="*/ 1162138 w 2969045"/>
              <a:gd name="connsiteY8" fmla="*/ 2408222 h 3173121"/>
              <a:gd name="connsiteX9" fmla="*/ 918927 w 2969045"/>
              <a:gd name="connsiteY9" fmla="*/ 1697760 h 3173121"/>
              <a:gd name="connsiteX10" fmla="*/ 1148733 w 2969045"/>
              <a:gd name="connsiteY10" fmla="*/ 3168594 h 31731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969045" h="3173121">
                <a:moveTo>
                  <a:pt x="1148733" y="3168594"/>
                </a:moveTo>
                <a:cubicBezTo>
                  <a:pt x="-68605" y="2992718"/>
                  <a:pt x="289357" y="2373225"/>
                  <a:pt x="0" y="1749200"/>
                </a:cubicBezTo>
                <a:cubicBezTo>
                  <a:pt x="211718" y="1712379"/>
                  <a:pt x="518500" y="2277611"/>
                  <a:pt x="449559" y="2009927"/>
                </a:cubicBezTo>
                <a:cubicBezTo>
                  <a:pt x="87752" y="952162"/>
                  <a:pt x="1169975" y="921963"/>
                  <a:pt x="826277" y="0"/>
                </a:cubicBezTo>
                <a:cubicBezTo>
                  <a:pt x="1894489" y="60376"/>
                  <a:pt x="1582046" y="1053258"/>
                  <a:pt x="2084415" y="1294704"/>
                </a:cubicBezTo>
                <a:cubicBezTo>
                  <a:pt x="2220765" y="1319082"/>
                  <a:pt x="2384277" y="1207659"/>
                  <a:pt x="2081534" y="711461"/>
                </a:cubicBezTo>
                <a:cubicBezTo>
                  <a:pt x="3844765" y="2025429"/>
                  <a:pt x="2606774" y="3099478"/>
                  <a:pt x="1581537" y="3173121"/>
                </a:cubicBezTo>
                <a:cubicBezTo>
                  <a:pt x="2049242" y="2917586"/>
                  <a:pt x="2204598" y="1824606"/>
                  <a:pt x="1237328" y="1143558"/>
                </a:cubicBezTo>
                <a:cubicBezTo>
                  <a:pt x="1479342" y="1777869"/>
                  <a:pt x="1318476" y="2090782"/>
                  <a:pt x="1162138" y="2408222"/>
                </a:cubicBezTo>
                <a:cubicBezTo>
                  <a:pt x="1159532" y="2246847"/>
                  <a:pt x="1324413" y="1899876"/>
                  <a:pt x="918927" y="1697760"/>
                </a:cubicBezTo>
                <a:cubicBezTo>
                  <a:pt x="1108697" y="2305733"/>
                  <a:pt x="307113" y="2497246"/>
                  <a:pt x="1148733" y="3168594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71" name="Rounded Rectangle 25">
            <a:extLst>
              <a:ext uri="{FF2B5EF4-FFF2-40B4-BE49-F238E27FC236}">
                <a16:creationId xmlns:a16="http://schemas.microsoft.com/office/drawing/2014/main" id="{7FD1DEE7-00F5-F736-1000-574EA3A51B39}"/>
              </a:ext>
            </a:extLst>
          </p:cNvPr>
          <p:cNvSpPr/>
          <p:nvPr/>
        </p:nvSpPr>
        <p:spPr>
          <a:xfrm>
            <a:off x="10972939" y="2640819"/>
            <a:ext cx="586980" cy="430164"/>
          </a:xfrm>
          <a:custGeom>
            <a:avLst/>
            <a:gdLst/>
            <a:ahLst/>
            <a:cxnLst/>
            <a:rect l="l" t="t" r="r" b="b"/>
            <a:pathLst>
              <a:path w="3248842" h="2380886">
                <a:moveTo>
                  <a:pt x="1194785" y="1472263"/>
                </a:moveTo>
                <a:cubicBezTo>
                  <a:pt x="1150014" y="1472263"/>
                  <a:pt x="1113720" y="1508557"/>
                  <a:pt x="1113720" y="1553328"/>
                </a:cubicBezTo>
                <a:lnTo>
                  <a:pt x="1113720" y="1600880"/>
                </a:lnTo>
                <a:cubicBezTo>
                  <a:pt x="1113720" y="1645651"/>
                  <a:pt x="1150014" y="1681945"/>
                  <a:pt x="1194785" y="1681945"/>
                </a:cubicBezTo>
                <a:lnTo>
                  <a:pt x="2067186" y="1681945"/>
                </a:lnTo>
                <a:cubicBezTo>
                  <a:pt x="2111957" y="1681945"/>
                  <a:pt x="2148251" y="1645651"/>
                  <a:pt x="2148251" y="1600880"/>
                </a:cubicBezTo>
                <a:lnTo>
                  <a:pt x="2148251" y="1553328"/>
                </a:lnTo>
                <a:cubicBezTo>
                  <a:pt x="2148251" y="1508557"/>
                  <a:pt x="2111957" y="1472263"/>
                  <a:pt x="2067186" y="1472263"/>
                </a:cubicBezTo>
                <a:close/>
                <a:moveTo>
                  <a:pt x="2582402" y="986449"/>
                </a:moveTo>
                <a:cubicBezTo>
                  <a:pt x="2477247" y="986449"/>
                  <a:pt x="2392002" y="1071694"/>
                  <a:pt x="2392002" y="1176848"/>
                </a:cubicBezTo>
                <a:cubicBezTo>
                  <a:pt x="2392002" y="1282003"/>
                  <a:pt x="2477247" y="1367248"/>
                  <a:pt x="2582402" y="1367248"/>
                </a:cubicBezTo>
                <a:cubicBezTo>
                  <a:pt x="2687557" y="1367248"/>
                  <a:pt x="2772801" y="1282003"/>
                  <a:pt x="2772801" y="1176848"/>
                </a:cubicBezTo>
                <a:cubicBezTo>
                  <a:pt x="2772801" y="1071694"/>
                  <a:pt x="2687557" y="986449"/>
                  <a:pt x="2582402" y="986449"/>
                </a:cubicBezTo>
                <a:close/>
                <a:moveTo>
                  <a:pt x="679570" y="986449"/>
                </a:moveTo>
                <a:cubicBezTo>
                  <a:pt x="574415" y="986449"/>
                  <a:pt x="489171" y="1071694"/>
                  <a:pt x="489171" y="1176848"/>
                </a:cubicBezTo>
                <a:cubicBezTo>
                  <a:pt x="489171" y="1282003"/>
                  <a:pt x="574415" y="1367248"/>
                  <a:pt x="679570" y="1367248"/>
                </a:cubicBezTo>
                <a:cubicBezTo>
                  <a:pt x="784725" y="1367248"/>
                  <a:pt x="869970" y="1282003"/>
                  <a:pt x="869970" y="1176848"/>
                </a:cubicBezTo>
                <a:cubicBezTo>
                  <a:pt x="869970" y="1071694"/>
                  <a:pt x="784725" y="986449"/>
                  <a:pt x="679570" y="986449"/>
                </a:cubicBezTo>
                <a:close/>
                <a:moveTo>
                  <a:pt x="867954" y="155801"/>
                </a:moveTo>
                <a:lnTo>
                  <a:pt x="726849" y="858549"/>
                </a:lnTo>
                <a:lnTo>
                  <a:pt x="2535122" y="858549"/>
                </a:lnTo>
                <a:lnTo>
                  <a:pt x="2394017" y="155801"/>
                </a:lnTo>
                <a:close/>
                <a:moveTo>
                  <a:pt x="677268" y="0"/>
                </a:moveTo>
                <a:lnTo>
                  <a:pt x="2584703" y="0"/>
                </a:lnTo>
                <a:lnTo>
                  <a:pt x="2736658" y="607820"/>
                </a:lnTo>
                <a:cubicBezTo>
                  <a:pt x="2766265" y="579906"/>
                  <a:pt x="2806392" y="564164"/>
                  <a:pt x="2850195" y="564164"/>
                </a:cubicBezTo>
                <a:lnTo>
                  <a:pt x="3069929" y="564164"/>
                </a:lnTo>
                <a:cubicBezTo>
                  <a:pt x="3168740" y="564164"/>
                  <a:pt x="3248842" y="644266"/>
                  <a:pt x="3248842" y="743077"/>
                </a:cubicBezTo>
                <a:lnTo>
                  <a:pt x="3248842" y="792706"/>
                </a:lnTo>
                <a:cubicBezTo>
                  <a:pt x="3248842" y="891517"/>
                  <a:pt x="3168740" y="971619"/>
                  <a:pt x="3069929" y="971619"/>
                </a:cubicBezTo>
                <a:lnTo>
                  <a:pt x="3054536" y="971619"/>
                </a:lnTo>
                <a:cubicBezTo>
                  <a:pt x="3060628" y="989042"/>
                  <a:pt x="3063411" y="1007758"/>
                  <a:pt x="3063411" y="1027125"/>
                </a:cubicBezTo>
                <a:lnTo>
                  <a:pt x="3063411" y="2015961"/>
                </a:lnTo>
                <a:lnTo>
                  <a:pt x="2889080" y="2015961"/>
                </a:lnTo>
                <a:lnTo>
                  <a:pt x="2889080" y="2260325"/>
                </a:lnTo>
                <a:cubicBezTo>
                  <a:pt x="2889080" y="2326909"/>
                  <a:pt x="2835102" y="2380886"/>
                  <a:pt x="2768518" y="2380886"/>
                </a:cubicBezTo>
                <a:lnTo>
                  <a:pt x="2286284" y="2380886"/>
                </a:lnTo>
                <a:cubicBezTo>
                  <a:pt x="2219700" y="2380886"/>
                  <a:pt x="2165723" y="2326909"/>
                  <a:pt x="2165723" y="2260325"/>
                </a:cubicBezTo>
                <a:lnTo>
                  <a:pt x="2165723" y="2015961"/>
                </a:lnTo>
                <a:lnTo>
                  <a:pt x="1096248" y="2015961"/>
                </a:lnTo>
                <a:lnTo>
                  <a:pt x="1096248" y="2260325"/>
                </a:lnTo>
                <a:cubicBezTo>
                  <a:pt x="1096248" y="2326909"/>
                  <a:pt x="1042270" y="2380886"/>
                  <a:pt x="975686" y="2380886"/>
                </a:cubicBezTo>
                <a:lnTo>
                  <a:pt x="493453" y="2380886"/>
                </a:lnTo>
                <a:cubicBezTo>
                  <a:pt x="426869" y="2380886"/>
                  <a:pt x="372891" y="2326909"/>
                  <a:pt x="372891" y="2260325"/>
                </a:cubicBezTo>
                <a:lnTo>
                  <a:pt x="372891" y="2015961"/>
                </a:lnTo>
                <a:lnTo>
                  <a:pt x="198560" y="2015961"/>
                </a:lnTo>
                <a:lnTo>
                  <a:pt x="198560" y="1027125"/>
                </a:lnTo>
                <a:cubicBezTo>
                  <a:pt x="198560" y="1007758"/>
                  <a:pt x="201343" y="989042"/>
                  <a:pt x="207435" y="971619"/>
                </a:cubicBezTo>
                <a:lnTo>
                  <a:pt x="178913" y="971619"/>
                </a:lnTo>
                <a:cubicBezTo>
                  <a:pt x="80102" y="971619"/>
                  <a:pt x="0" y="891517"/>
                  <a:pt x="0" y="792706"/>
                </a:cubicBezTo>
                <a:lnTo>
                  <a:pt x="0" y="743077"/>
                </a:lnTo>
                <a:cubicBezTo>
                  <a:pt x="0" y="644266"/>
                  <a:pt x="80102" y="564164"/>
                  <a:pt x="178913" y="564164"/>
                </a:cubicBezTo>
                <a:lnTo>
                  <a:pt x="398647" y="564164"/>
                </a:lnTo>
                <a:cubicBezTo>
                  <a:pt x="447310" y="564164"/>
                  <a:pt x="491436" y="583593"/>
                  <a:pt x="523419" y="615395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72" name="Block Arc 41">
            <a:extLst>
              <a:ext uri="{FF2B5EF4-FFF2-40B4-BE49-F238E27FC236}">
                <a16:creationId xmlns:a16="http://schemas.microsoft.com/office/drawing/2014/main" id="{D11E2B8B-C478-E8F2-B700-8788EFCCFC74}"/>
              </a:ext>
            </a:extLst>
          </p:cNvPr>
          <p:cNvSpPr/>
          <p:nvPr/>
        </p:nvSpPr>
        <p:spPr>
          <a:xfrm>
            <a:off x="9454085" y="5654191"/>
            <a:ext cx="563324" cy="570461"/>
          </a:xfrm>
          <a:custGeom>
            <a:avLst/>
            <a:gdLst/>
            <a:ahLst/>
            <a:cxnLst/>
            <a:rect l="l" t="t" r="r" b="b"/>
            <a:pathLst>
              <a:path w="2844151" h="2880180">
                <a:moveTo>
                  <a:pt x="2390187" y="1502145"/>
                </a:moveTo>
                <a:lnTo>
                  <a:pt x="2844151" y="1530794"/>
                </a:lnTo>
                <a:cubicBezTo>
                  <a:pt x="2804784" y="2154619"/>
                  <a:pt x="2367464" y="2681809"/>
                  <a:pt x="1761650" y="2835749"/>
                </a:cubicBezTo>
                <a:cubicBezTo>
                  <a:pt x="1191486" y="2980631"/>
                  <a:pt x="594633" y="2763755"/>
                  <a:pt x="252983" y="2293680"/>
                </a:cubicBezTo>
                <a:lnTo>
                  <a:pt x="102982" y="2380283"/>
                </a:lnTo>
                <a:lnTo>
                  <a:pt x="104524" y="1603708"/>
                </a:lnTo>
                <a:lnTo>
                  <a:pt x="777828" y="1990661"/>
                </a:lnTo>
                <a:lnTo>
                  <a:pt x="648358" y="2065410"/>
                </a:lnTo>
                <a:cubicBezTo>
                  <a:pt x="886760" y="2358087"/>
                  <a:pt x="1276546" y="2489694"/>
                  <a:pt x="1649627" y="2394891"/>
                </a:cubicBezTo>
                <a:cubicBezTo>
                  <a:pt x="2064076" y="2289577"/>
                  <a:pt x="2363256" y="1928916"/>
                  <a:pt x="2390187" y="1502145"/>
                </a:cubicBezTo>
                <a:close/>
                <a:moveTo>
                  <a:pt x="1424249" y="58"/>
                </a:moveTo>
                <a:cubicBezTo>
                  <a:pt x="1880498" y="-4073"/>
                  <a:pt x="2318325" y="209551"/>
                  <a:pt x="2591169" y="586524"/>
                </a:cubicBezTo>
                <a:lnTo>
                  <a:pt x="2741170" y="499921"/>
                </a:lnTo>
                <a:lnTo>
                  <a:pt x="2739628" y="1276497"/>
                </a:lnTo>
                <a:lnTo>
                  <a:pt x="2066324" y="889544"/>
                </a:lnTo>
                <a:lnTo>
                  <a:pt x="2195793" y="814795"/>
                </a:lnTo>
                <a:cubicBezTo>
                  <a:pt x="1957391" y="522118"/>
                  <a:pt x="1567606" y="390511"/>
                  <a:pt x="1194524" y="485313"/>
                </a:cubicBezTo>
                <a:cubicBezTo>
                  <a:pt x="780075" y="590627"/>
                  <a:pt x="480895" y="951288"/>
                  <a:pt x="453964" y="1378059"/>
                </a:cubicBezTo>
                <a:lnTo>
                  <a:pt x="0" y="1349410"/>
                </a:lnTo>
                <a:cubicBezTo>
                  <a:pt x="39367" y="725585"/>
                  <a:pt x="476687" y="198395"/>
                  <a:pt x="1082501" y="44455"/>
                </a:cubicBezTo>
                <a:cubicBezTo>
                  <a:pt x="1196091" y="15591"/>
                  <a:pt x="1310740" y="1086"/>
                  <a:pt x="1424249" y="58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  <p:sp>
        <p:nvSpPr>
          <p:cNvPr id="173" name="Round Same Side Corner Rectangle 11">
            <a:extLst>
              <a:ext uri="{FF2B5EF4-FFF2-40B4-BE49-F238E27FC236}">
                <a16:creationId xmlns:a16="http://schemas.microsoft.com/office/drawing/2014/main" id="{1D6D5EA3-288E-EFC4-7D3C-19496D2A3826}"/>
              </a:ext>
            </a:extLst>
          </p:cNvPr>
          <p:cNvSpPr/>
          <p:nvPr/>
        </p:nvSpPr>
        <p:spPr>
          <a:xfrm rot="9900000">
            <a:off x="10208910" y="1534987"/>
            <a:ext cx="579867" cy="492485"/>
          </a:xfrm>
          <a:custGeom>
            <a:avLst/>
            <a:gdLst/>
            <a:ahLst/>
            <a:cxnLst/>
            <a:rect l="l" t="t" r="r" b="b"/>
            <a:pathLst>
              <a:path w="2911009" h="2472345">
                <a:moveTo>
                  <a:pt x="2219598" y="1335309"/>
                </a:moveTo>
                <a:lnTo>
                  <a:pt x="2219598" y="1222573"/>
                </a:lnTo>
                <a:cubicBezTo>
                  <a:pt x="2219598" y="1176944"/>
                  <a:pt x="2241926" y="1136530"/>
                  <a:pt x="2277694" y="1113650"/>
                </a:cubicBezTo>
                <a:lnTo>
                  <a:pt x="2277694" y="137786"/>
                </a:lnTo>
                <a:cubicBezTo>
                  <a:pt x="2277694" y="61689"/>
                  <a:pt x="2339383" y="0"/>
                  <a:pt x="2415480" y="0"/>
                </a:cubicBezTo>
                <a:lnTo>
                  <a:pt x="2545196" y="0"/>
                </a:lnTo>
                <a:cubicBezTo>
                  <a:pt x="2621293" y="0"/>
                  <a:pt x="2682982" y="61689"/>
                  <a:pt x="2682982" y="137786"/>
                </a:cubicBezTo>
                <a:lnTo>
                  <a:pt x="2682982" y="1099067"/>
                </a:lnTo>
                <a:cubicBezTo>
                  <a:pt x="2730197" y="1120049"/>
                  <a:pt x="2762708" y="1167515"/>
                  <a:pt x="2762708" y="1222573"/>
                </a:cubicBezTo>
                <a:lnTo>
                  <a:pt x="2762708" y="1480834"/>
                </a:lnTo>
                <a:close/>
                <a:moveTo>
                  <a:pt x="241900" y="1676361"/>
                </a:moveTo>
                <a:cubicBezTo>
                  <a:pt x="69371" y="1631107"/>
                  <a:pt x="-34146" y="1454930"/>
                  <a:pt x="10296" y="1282189"/>
                </a:cubicBezTo>
                <a:cubicBezTo>
                  <a:pt x="54739" y="1109449"/>
                  <a:pt x="230428" y="1005105"/>
                  <a:pt x="403375" y="1048736"/>
                </a:cubicBezTo>
                <a:cubicBezTo>
                  <a:pt x="349550" y="1257945"/>
                  <a:pt x="295726" y="1467153"/>
                  <a:pt x="241900" y="1676361"/>
                </a:cubicBezTo>
                <a:close/>
                <a:moveTo>
                  <a:pt x="2578947" y="2467929"/>
                </a:moveTo>
                <a:lnTo>
                  <a:pt x="1957545" y="2301425"/>
                </a:lnTo>
                <a:lnTo>
                  <a:pt x="2194209" y="1418183"/>
                </a:lnTo>
                <a:lnTo>
                  <a:pt x="2815611" y="1584687"/>
                </a:lnTo>
                <a:cubicBezTo>
                  <a:pt x="2884250" y="1603079"/>
                  <a:pt x="2924985" y="1673632"/>
                  <a:pt x="2906593" y="1742272"/>
                </a:cubicBezTo>
                <a:lnTo>
                  <a:pt x="2736532" y="2376947"/>
                </a:lnTo>
                <a:cubicBezTo>
                  <a:pt x="2718140" y="2445587"/>
                  <a:pt x="2647586" y="2486321"/>
                  <a:pt x="2578947" y="2467929"/>
                </a:cubicBezTo>
                <a:close/>
                <a:moveTo>
                  <a:pt x="610249" y="2287120"/>
                </a:moveTo>
                <a:lnTo>
                  <a:pt x="1020264" y="756923"/>
                </a:lnTo>
                <a:lnTo>
                  <a:pt x="2107356" y="1398691"/>
                </a:lnTo>
                <a:lnTo>
                  <a:pt x="1872582" y="2274879"/>
                </a:lnTo>
                <a:close/>
                <a:moveTo>
                  <a:pt x="426016" y="2349577"/>
                </a:moveTo>
                <a:lnTo>
                  <a:pt x="243978" y="2300800"/>
                </a:lnTo>
                <a:cubicBezTo>
                  <a:pt x="205115" y="2290387"/>
                  <a:pt x="182051" y="2250439"/>
                  <a:pt x="192464" y="2211576"/>
                </a:cubicBezTo>
                <a:lnTo>
                  <a:pt x="620679" y="613455"/>
                </a:lnTo>
                <a:cubicBezTo>
                  <a:pt x="631093" y="574592"/>
                  <a:pt x="671040" y="551528"/>
                  <a:pt x="709903" y="561941"/>
                </a:cubicBezTo>
                <a:lnTo>
                  <a:pt x="891942" y="610718"/>
                </a:lnTo>
                <a:cubicBezTo>
                  <a:pt x="930805" y="621132"/>
                  <a:pt x="953869" y="661079"/>
                  <a:pt x="943455" y="699942"/>
                </a:cubicBezTo>
                <a:lnTo>
                  <a:pt x="515240" y="2298064"/>
                </a:lnTo>
                <a:cubicBezTo>
                  <a:pt x="504827" y="2336927"/>
                  <a:pt x="464879" y="2359990"/>
                  <a:pt x="426016" y="234957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74" name="Donut 39">
            <a:extLst>
              <a:ext uri="{FF2B5EF4-FFF2-40B4-BE49-F238E27FC236}">
                <a16:creationId xmlns:a16="http://schemas.microsoft.com/office/drawing/2014/main" id="{AE979567-6EA1-23EF-9814-337D65215D93}"/>
              </a:ext>
            </a:extLst>
          </p:cNvPr>
          <p:cNvSpPr/>
          <p:nvPr/>
        </p:nvSpPr>
        <p:spPr>
          <a:xfrm>
            <a:off x="4246301" y="4666128"/>
            <a:ext cx="575536" cy="575536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1152300" y="922782"/>
                </a:moveTo>
                <a:lnTo>
                  <a:pt x="2354400" y="1620000"/>
                </a:lnTo>
                <a:lnTo>
                  <a:pt x="1152300" y="2317218"/>
                </a:lnTo>
                <a:close/>
                <a:moveTo>
                  <a:pt x="1620000" y="342403"/>
                </a:moveTo>
                <a:cubicBezTo>
                  <a:pt x="914403" y="342403"/>
                  <a:pt x="342403" y="914403"/>
                  <a:pt x="342403" y="1620000"/>
                </a:cubicBezTo>
                <a:cubicBezTo>
                  <a:pt x="342403" y="2325597"/>
                  <a:pt x="914403" y="2897597"/>
                  <a:pt x="1620000" y="2897597"/>
                </a:cubicBezTo>
                <a:cubicBezTo>
                  <a:pt x="2325597" y="2897597"/>
                  <a:pt x="2897597" y="2325597"/>
                  <a:pt x="2897597" y="1620000"/>
                </a:cubicBezTo>
                <a:cubicBezTo>
                  <a:pt x="2897597" y="914403"/>
                  <a:pt x="2325597" y="342403"/>
                  <a:pt x="1620000" y="342403"/>
                </a:cubicBezTo>
                <a:close/>
                <a:moveTo>
                  <a:pt x="1620000" y="0"/>
                </a:moveTo>
                <a:cubicBezTo>
                  <a:pt x="2514701" y="0"/>
                  <a:pt x="3240000" y="725299"/>
                  <a:pt x="3240000" y="1620000"/>
                </a:cubicBezTo>
                <a:cubicBezTo>
                  <a:pt x="3240000" y="2514701"/>
                  <a:pt x="2514701" y="3240000"/>
                  <a:pt x="1620000" y="3240000"/>
                </a:cubicBezTo>
                <a:cubicBezTo>
                  <a:pt x="725299" y="3240000"/>
                  <a:pt x="0" y="2514701"/>
                  <a:pt x="0" y="1620000"/>
                </a:cubicBezTo>
                <a:cubicBezTo>
                  <a:pt x="0" y="725299"/>
                  <a:pt x="725299" y="0"/>
                  <a:pt x="162000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  <p:sp>
        <p:nvSpPr>
          <p:cNvPr id="175" name="Freeform 25">
            <a:extLst>
              <a:ext uri="{FF2B5EF4-FFF2-40B4-BE49-F238E27FC236}">
                <a16:creationId xmlns:a16="http://schemas.microsoft.com/office/drawing/2014/main" id="{049720F9-0DC8-9887-9AA4-26533522A40E}"/>
              </a:ext>
            </a:extLst>
          </p:cNvPr>
          <p:cNvSpPr/>
          <p:nvPr/>
        </p:nvSpPr>
        <p:spPr>
          <a:xfrm>
            <a:off x="8766358" y="3640606"/>
            <a:ext cx="417857" cy="517071"/>
          </a:xfrm>
          <a:custGeom>
            <a:avLst/>
            <a:gdLst>
              <a:gd name="connsiteX0" fmla="*/ 371475 w 1600200"/>
              <a:gd name="connsiteY0" fmla="*/ 0 h 1857375"/>
              <a:gd name="connsiteX1" fmla="*/ 628650 w 1600200"/>
              <a:gd name="connsiteY1" fmla="*/ 523875 h 1857375"/>
              <a:gd name="connsiteX2" fmla="*/ 400050 w 1600200"/>
              <a:gd name="connsiteY2" fmla="*/ 561975 h 1857375"/>
              <a:gd name="connsiteX3" fmla="*/ 1019175 w 1600200"/>
              <a:gd name="connsiteY3" fmla="*/ 1438275 h 1857375"/>
              <a:gd name="connsiteX4" fmla="*/ 1219200 w 1600200"/>
              <a:gd name="connsiteY4" fmla="*/ 1238250 h 1857375"/>
              <a:gd name="connsiteX5" fmla="*/ 1600200 w 1600200"/>
              <a:gd name="connsiteY5" fmla="*/ 1666875 h 1857375"/>
              <a:gd name="connsiteX6" fmla="*/ 1038225 w 1600200"/>
              <a:gd name="connsiteY6" fmla="*/ 1857375 h 1857375"/>
              <a:gd name="connsiteX7" fmla="*/ 0 w 1600200"/>
              <a:gd name="connsiteY7" fmla="*/ 314325 h 1857375"/>
              <a:gd name="connsiteX8" fmla="*/ 371475 w 1600200"/>
              <a:gd name="connsiteY8" fmla="*/ 0 h 1857375"/>
              <a:gd name="connsiteX0" fmla="*/ 371475 w 1600200"/>
              <a:gd name="connsiteY0" fmla="*/ 0 h 1917951"/>
              <a:gd name="connsiteX1" fmla="*/ 628650 w 1600200"/>
              <a:gd name="connsiteY1" fmla="*/ 584451 h 1917951"/>
              <a:gd name="connsiteX2" fmla="*/ 400050 w 1600200"/>
              <a:gd name="connsiteY2" fmla="*/ 622551 h 1917951"/>
              <a:gd name="connsiteX3" fmla="*/ 1019175 w 1600200"/>
              <a:gd name="connsiteY3" fmla="*/ 1498851 h 1917951"/>
              <a:gd name="connsiteX4" fmla="*/ 1219200 w 1600200"/>
              <a:gd name="connsiteY4" fmla="*/ 1298826 h 1917951"/>
              <a:gd name="connsiteX5" fmla="*/ 1600200 w 1600200"/>
              <a:gd name="connsiteY5" fmla="*/ 1727451 h 1917951"/>
              <a:gd name="connsiteX6" fmla="*/ 1038225 w 1600200"/>
              <a:gd name="connsiteY6" fmla="*/ 1917951 h 1917951"/>
              <a:gd name="connsiteX7" fmla="*/ 0 w 1600200"/>
              <a:gd name="connsiteY7" fmla="*/ 374901 h 1917951"/>
              <a:gd name="connsiteX8" fmla="*/ 371475 w 1600200"/>
              <a:gd name="connsiteY8" fmla="*/ 0 h 1917951"/>
              <a:gd name="connsiteX0" fmla="*/ 371475 w 1600200"/>
              <a:gd name="connsiteY0" fmla="*/ 1277 h 1919228"/>
              <a:gd name="connsiteX1" fmla="*/ 628650 w 1600200"/>
              <a:gd name="connsiteY1" fmla="*/ 585728 h 1919228"/>
              <a:gd name="connsiteX2" fmla="*/ 400050 w 1600200"/>
              <a:gd name="connsiteY2" fmla="*/ 623828 h 1919228"/>
              <a:gd name="connsiteX3" fmla="*/ 1019175 w 1600200"/>
              <a:gd name="connsiteY3" fmla="*/ 1500128 h 1919228"/>
              <a:gd name="connsiteX4" fmla="*/ 1219200 w 1600200"/>
              <a:gd name="connsiteY4" fmla="*/ 1300103 h 1919228"/>
              <a:gd name="connsiteX5" fmla="*/ 1600200 w 1600200"/>
              <a:gd name="connsiteY5" fmla="*/ 1728728 h 1919228"/>
              <a:gd name="connsiteX6" fmla="*/ 1038225 w 1600200"/>
              <a:gd name="connsiteY6" fmla="*/ 1919228 h 1919228"/>
              <a:gd name="connsiteX7" fmla="*/ 0 w 1600200"/>
              <a:gd name="connsiteY7" fmla="*/ 376178 h 1919228"/>
              <a:gd name="connsiteX8" fmla="*/ 371475 w 1600200"/>
              <a:gd name="connsiteY8" fmla="*/ 1277 h 1919228"/>
              <a:gd name="connsiteX0" fmla="*/ 371475 w 1600200"/>
              <a:gd name="connsiteY0" fmla="*/ 1277 h 1919228"/>
              <a:gd name="connsiteX1" fmla="*/ 628650 w 1600200"/>
              <a:gd name="connsiteY1" fmla="*/ 585728 h 1919228"/>
              <a:gd name="connsiteX2" fmla="*/ 400050 w 1600200"/>
              <a:gd name="connsiteY2" fmla="*/ 623828 h 1919228"/>
              <a:gd name="connsiteX3" fmla="*/ 1019175 w 1600200"/>
              <a:gd name="connsiteY3" fmla="*/ 1500128 h 1919228"/>
              <a:gd name="connsiteX4" fmla="*/ 1219200 w 1600200"/>
              <a:gd name="connsiteY4" fmla="*/ 1300103 h 1919228"/>
              <a:gd name="connsiteX5" fmla="*/ 1600200 w 1600200"/>
              <a:gd name="connsiteY5" fmla="*/ 1728728 h 1919228"/>
              <a:gd name="connsiteX6" fmla="*/ 1038225 w 1600200"/>
              <a:gd name="connsiteY6" fmla="*/ 1919228 h 1919228"/>
              <a:gd name="connsiteX7" fmla="*/ 0 w 1600200"/>
              <a:gd name="connsiteY7" fmla="*/ 376178 h 1919228"/>
              <a:gd name="connsiteX8" fmla="*/ 371475 w 1600200"/>
              <a:gd name="connsiteY8" fmla="*/ 1277 h 1919228"/>
              <a:gd name="connsiteX0" fmla="*/ 371475 w 1600200"/>
              <a:gd name="connsiteY0" fmla="*/ 1544 h 1919495"/>
              <a:gd name="connsiteX1" fmla="*/ 628650 w 1600200"/>
              <a:gd name="connsiteY1" fmla="*/ 585995 h 1919495"/>
              <a:gd name="connsiteX2" fmla="*/ 400050 w 1600200"/>
              <a:gd name="connsiteY2" fmla="*/ 624095 h 1919495"/>
              <a:gd name="connsiteX3" fmla="*/ 1019175 w 1600200"/>
              <a:gd name="connsiteY3" fmla="*/ 1500395 h 1919495"/>
              <a:gd name="connsiteX4" fmla="*/ 1219200 w 1600200"/>
              <a:gd name="connsiteY4" fmla="*/ 1300370 h 1919495"/>
              <a:gd name="connsiteX5" fmla="*/ 1600200 w 1600200"/>
              <a:gd name="connsiteY5" fmla="*/ 1728995 h 1919495"/>
              <a:gd name="connsiteX6" fmla="*/ 1038225 w 1600200"/>
              <a:gd name="connsiteY6" fmla="*/ 1919495 h 1919495"/>
              <a:gd name="connsiteX7" fmla="*/ 0 w 1600200"/>
              <a:gd name="connsiteY7" fmla="*/ 376445 h 1919495"/>
              <a:gd name="connsiteX8" fmla="*/ 371475 w 1600200"/>
              <a:gd name="connsiteY8" fmla="*/ 1544 h 1919495"/>
              <a:gd name="connsiteX0" fmla="*/ 371475 w 1600200"/>
              <a:gd name="connsiteY0" fmla="*/ 1487 h 1919438"/>
              <a:gd name="connsiteX1" fmla="*/ 568075 w 1600200"/>
              <a:gd name="connsiteY1" fmla="*/ 603245 h 1919438"/>
              <a:gd name="connsiteX2" fmla="*/ 400050 w 1600200"/>
              <a:gd name="connsiteY2" fmla="*/ 624038 h 1919438"/>
              <a:gd name="connsiteX3" fmla="*/ 1019175 w 1600200"/>
              <a:gd name="connsiteY3" fmla="*/ 1500338 h 1919438"/>
              <a:gd name="connsiteX4" fmla="*/ 1219200 w 1600200"/>
              <a:gd name="connsiteY4" fmla="*/ 1300313 h 1919438"/>
              <a:gd name="connsiteX5" fmla="*/ 1600200 w 1600200"/>
              <a:gd name="connsiteY5" fmla="*/ 1728938 h 1919438"/>
              <a:gd name="connsiteX6" fmla="*/ 1038225 w 1600200"/>
              <a:gd name="connsiteY6" fmla="*/ 1919438 h 1919438"/>
              <a:gd name="connsiteX7" fmla="*/ 0 w 1600200"/>
              <a:gd name="connsiteY7" fmla="*/ 376388 h 1919438"/>
              <a:gd name="connsiteX8" fmla="*/ 371475 w 1600200"/>
              <a:gd name="connsiteY8" fmla="*/ 1487 h 1919438"/>
              <a:gd name="connsiteX0" fmla="*/ 371475 w 1600200"/>
              <a:gd name="connsiteY0" fmla="*/ 1032 h 1918983"/>
              <a:gd name="connsiteX1" fmla="*/ 568075 w 1600200"/>
              <a:gd name="connsiteY1" fmla="*/ 602790 h 1918983"/>
              <a:gd name="connsiteX2" fmla="*/ 400050 w 1600200"/>
              <a:gd name="connsiteY2" fmla="*/ 623583 h 1918983"/>
              <a:gd name="connsiteX3" fmla="*/ 1019175 w 1600200"/>
              <a:gd name="connsiteY3" fmla="*/ 1499883 h 1918983"/>
              <a:gd name="connsiteX4" fmla="*/ 1219200 w 1600200"/>
              <a:gd name="connsiteY4" fmla="*/ 1299858 h 1918983"/>
              <a:gd name="connsiteX5" fmla="*/ 1600200 w 1600200"/>
              <a:gd name="connsiteY5" fmla="*/ 1728483 h 1918983"/>
              <a:gd name="connsiteX6" fmla="*/ 1038225 w 1600200"/>
              <a:gd name="connsiteY6" fmla="*/ 1918983 h 1918983"/>
              <a:gd name="connsiteX7" fmla="*/ 0 w 1600200"/>
              <a:gd name="connsiteY7" fmla="*/ 375933 h 1918983"/>
              <a:gd name="connsiteX8" fmla="*/ 371475 w 1600200"/>
              <a:gd name="connsiteY8" fmla="*/ 1032 h 1918983"/>
              <a:gd name="connsiteX0" fmla="*/ 371475 w 1600200"/>
              <a:gd name="connsiteY0" fmla="*/ 1088 h 1919039"/>
              <a:gd name="connsiteX1" fmla="*/ 568075 w 1600200"/>
              <a:gd name="connsiteY1" fmla="*/ 602846 h 1919039"/>
              <a:gd name="connsiteX2" fmla="*/ 400050 w 1600200"/>
              <a:gd name="connsiteY2" fmla="*/ 623639 h 1919039"/>
              <a:gd name="connsiteX3" fmla="*/ 1019175 w 1600200"/>
              <a:gd name="connsiteY3" fmla="*/ 1499939 h 1919039"/>
              <a:gd name="connsiteX4" fmla="*/ 1219200 w 1600200"/>
              <a:gd name="connsiteY4" fmla="*/ 1299914 h 1919039"/>
              <a:gd name="connsiteX5" fmla="*/ 1600200 w 1600200"/>
              <a:gd name="connsiteY5" fmla="*/ 1728539 h 1919039"/>
              <a:gd name="connsiteX6" fmla="*/ 1038225 w 1600200"/>
              <a:gd name="connsiteY6" fmla="*/ 1919039 h 1919039"/>
              <a:gd name="connsiteX7" fmla="*/ 0 w 1600200"/>
              <a:gd name="connsiteY7" fmla="*/ 375989 h 1919039"/>
              <a:gd name="connsiteX8" fmla="*/ 371475 w 1600200"/>
              <a:gd name="connsiteY8" fmla="*/ 1088 h 1919039"/>
              <a:gd name="connsiteX0" fmla="*/ 371475 w 1600200"/>
              <a:gd name="connsiteY0" fmla="*/ 1088 h 1919039"/>
              <a:gd name="connsiteX1" fmla="*/ 568075 w 1600200"/>
              <a:gd name="connsiteY1" fmla="*/ 602846 h 1919039"/>
              <a:gd name="connsiteX2" fmla="*/ 400050 w 1600200"/>
              <a:gd name="connsiteY2" fmla="*/ 623639 h 1919039"/>
              <a:gd name="connsiteX3" fmla="*/ 1019175 w 1600200"/>
              <a:gd name="connsiteY3" fmla="*/ 1499939 h 1919039"/>
              <a:gd name="connsiteX4" fmla="*/ 1219200 w 1600200"/>
              <a:gd name="connsiteY4" fmla="*/ 1299914 h 1919039"/>
              <a:gd name="connsiteX5" fmla="*/ 1600200 w 1600200"/>
              <a:gd name="connsiteY5" fmla="*/ 1728539 h 1919039"/>
              <a:gd name="connsiteX6" fmla="*/ 1038225 w 1600200"/>
              <a:gd name="connsiteY6" fmla="*/ 1919039 h 1919039"/>
              <a:gd name="connsiteX7" fmla="*/ 0 w 1600200"/>
              <a:gd name="connsiteY7" fmla="*/ 375989 h 1919039"/>
              <a:gd name="connsiteX8" fmla="*/ 371475 w 1600200"/>
              <a:gd name="connsiteY8" fmla="*/ 1088 h 191903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400050 w 1600200"/>
              <a:gd name="connsiteY2" fmla="*/ 623669 h 1919069"/>
              <a:gd name="connsiteX3" fmla="*/ 1019175 w 1600200"/>
              <a:gd name="connsiteY3" fmla="*/ 1499969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408703 w 1600200"/>
              <a:gd name="connsiteY2" fmla="*/ 643860 h 1919069"/>
              <a:gd name="connsiteX3" fmla="*/ 1019175 w 1600200"/>
              <a:gd name="connsiteY3" fmla="*/ 1499969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59666 w 1600200"/>
              <a:gd name="connsiteY2" fmla="*/ 643860 h 1919069"/>
              <a:gd name="connsiteX3" fmla="*/ 1019175 w 1600200"/>
              <a:gd name="connsiteY3" fmla="*/ 1499969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1019175 w 1600200"/>
              <a:gd name="connsiteY3" fmla="*/ 1499969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1019175 w 1600200"/>
              <a:gd name="connsiteY3" fmla="*/ 1499969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1019175 w 1600200"/>
              <a:gd name="connsiteY3" fmla="*/ 1499969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1019175 w 1600200"/>
              <a:gd name="connsiteY3" fmla="*/ 1499969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1019175 w 1600200"/>
              <a:gd name="connsiteY3" fmla="*/ 1499969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1019175 w 1600200"/>
              <a:gd name="connsiteY3" fmla="*/ 1499969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1019175 w 1600200"/>
              <a:gd name="connsiteY3" fmla="*/ 1499969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970138 w 1600200"/>
              <a:gd name="connsiteY3" fmla="*/ 1517276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1010522 w 1600200"/>
              <a:gd name="connsiteY3" fmla="*/ 1534584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996099 w 1600200"/>
              <a:gd name="connsiteY3" fmla="*/ 1546122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987445 w 1600200"/>
              <a:gd name="connsiteY3" fmla="*/ 1528815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987445 w 1600200"/>
              <a:gd name="connsiteY3" fmla="*/ 1528815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987445 w 1600200"/>
              <a:gd name="connsiteY3" fmla="*/ 1528815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987445 w 1600200"/>
              <a:gd name="connsiteY3" fmla="*/ 1528815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987445 w 1600200"/>
              <a:gd name="connsiteY3" fmla="*/ 1528815 h 1919069"/>
              <a:gd name="connsiteX4" fmla="*/ 1173048 w 1600200"/>
              <a:gd name="connsiteY4" fmla="*/ 1311482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987445 w 1600200"/>
              <a:gd name="connsiteY3" fmla="*/ 1528815 h 1919069"/>
              <a:gd name="connsiteX4" fmla="*/ 1173048 w 1600200"/>
              <a:gd name="connsiteY4" fmla="*/ 1311482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987445 w 1600200"/>
              <a:gd name="connsiteY3" fmla="*/ 1528815 h 1919069"/>
              <a:gd name="connsiteX4" fmla="*/ 1173048 w 1600200"/>
              <a:gd name="connsiteY4" fmla="*/ 1311482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987445 w 1600200"/>
              <a:gd name="connsiteY3" fmla="*/ 1528815 h 1919069"/>
              <a:gd name="connsiteX4" fmla="*/ 1173048 w 1600200"/>
              <a:gd name="connsiteY4" fmla="*/ 1311482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588662"/>
              <a:gd name="connsiteY0" fmla="*/ 1118 h 1919069"/>
              <a:gd name="connsiteX1" fmla="*/ 568075 w 1588662"/>
              <a:gd name="connsiteY1" fmla="*/ 602876 h 1919069"/>
              <a:gd name="connsiteX2" fmla="*/ 374089 w 1588662"/>
              <a:gd name="connsiteY2" fmla="*/ 646744 h 1919069"/>
              <a:gd name="connsiteX3" fmla="*/ 987445 w 1588662"/>
              <a:gd name="connsiteY3" fmla="*/ 1528815 h 1919069"/>
              <a:gd name="connsiteX4" fmla="*/ 1173048 w 1588662"/>
              <a:gd name="connsiteY4" fmla="*/ 1311482 h 1919069"/>
              <a:gd name="connsiteX5" fmla="*/ 1588662 w 1588662"/>
              <a:gd name="connsiteY5" fmla="*/ 1699723 h 1919069"/>
              <a:gd name="connsiteX6" fmla="*/ 1038225 w 1588662"/>
              <a:gd name="connsiteY6" fmla="*/ 1919069 h 1919069"/>
              <a:gd name="connsiteX7" fmla="*/ 0 w 1588662"/>
              <a:gd name="connsiteY7" fmla="*/ 376019 h 1919069"/>
              <a:gd name="connsiteX8" fmla="*/ 371475 w 1588662"/>
              <a:gd name="connsiteY8" fmla="*/ 1118 h 1919069"/>
              <a:gd name="connsiteX0" fmla="*/ 371475 w 1600166"/>
              <a:gd name="connsiteY0" fmla="*/ 1118 h 1919069"/>
              <a:gd name="connsiteX1" fmla="*/ 568075 w 1600166"/>
              <a:gd name="connsiteY1" fmla="*/ 602876 h 1919069"/>
              <a:gd name="connsiteX2" fmla="*/ 374089 w 1600166"/>
              <a:gd name="connsiteY2" fmla="*/ 646744 h 1919069"/>
              <a:gd name="connsiteX3" fmla="*/ 987445 w 1600166"/>
              <a:gd name="connsiteY3" fmla="*/ 1528815 h 1919069"/>
              <a:gd name="connsiteX4" fmla="*/ 1173048 w 1600166"/>
              <a:gd name="connsiteY4" fmla="*/ 1311482 h 1919069"/>
              <a:gd name="connsiteX5" fmla="*/ 1588662 w 1600166"/>
              <a:gd name="connsiteY5" fmla="*/ 1699723 h 1919069"/>
              <a:gd name="connsiteX6" fmla="*/ 1038225 w 1600166"/>
              <a:gd name="connsiteY6" fmla="*/ 1919069 h 1919069"/>
              <a:gd name="connsiteX7" fmla="*/ 0 w 1600166"/>
              <a:gd name="connsiteY7" fmla="*/ 376019 h 1919069"/>
              <a:gd name="connsiteX8" fmla="*/ 371475 w 1600166"/>
              <a:gd name="connsiteY8" fmla="*/ 1118 h 1919069"/>
              <a:gd name="connsiteX0" fmla="*/ 371475 w 1600166"/>
              <a:gd name="connsiteY0" fmla="*/ 1118 h 1919069"/>
              <a:gd name="connsiteX1" fmla="*/ 568075 w 1600166"/>
              <a:gd name="connsiteY1" fmla="*/ 602876 h 1919069"/>
              <a:gd name="connsiteX2" fmla="*/ 374089 w 1600166"/>
              <a:gd name="connsiteY2" fmla="*/ 646744 h 1919069"/>
              <a:gd name="connsiteX3" fmla="*/ 987445 w 1600166"/>
              <a:gd name="connsiteY3" fmla="*/ 1528815 h 1919069"/>
              <a:gd name="connsiteX4" fmla="*/ 1173048 w 1600166"/>
              <a:gd name="connsiteY4" fmla="*/ 1311482 h 1919069"/>
              <a:gd name="connsiteX5" fmla="*/ 1588662 w 1600166"/>
              <a:gd name="connsiteY5" fmla="*/ 1699723 h 1919069"/>
              <a:gd name="connsiteX6" fmla="*/ 1038225 w 1600166"/>
              <a:gd name="connsiteY6" fmla="*/ 1919069 h 1919069"/>
              <a:gd name="connsiteX7" fmla="*/ 0 w 1600166"/>
              <a:gd name="connsiteY7" fmla="*/ 376019 h 1919069"/>
              <a:gd name="connsiteX8" fmla="*/ 371475 w 1600166"/>
              <a:gd name="connsiteY8" fmla="*/ 1118 h 1919069"/>
              <a:gd name="connsiteX0" fmla="*/ 371475 w 1596260"/>
              <a:gd name="connsiteY0" fmla="*/ 1118 h 1919069"/>
              <a:gd name="connsiteX1" fmla="*/ 568075 w 1596260"/>
              <a:gd name="connsiteY1" fmla="*/ 602876 h 1919069"/>
              <a:gd name="connsiteX2" fmla="*/ 374089 w 1596260"/>
              <a:gd name="connsiteY2" fmla="*/ 646744 h 1919069"/>
              <a:gd name="connsiteX3" fmla="*/ 987445 w 1596260"/>
              <a:gd name="connsiteY3" fmla="*/ 1528815 h 1919069"/>
              <a:gd name="connsiteX4" fmla="*/ 1173048 w 1596260"/>
              <a:gd name="connsiteY4" fmla="*/ 1311482 h 1919069"/>
              <a:gd name="connsiteX5" fmla="*/ 1588662 w 1596260"/>
              <a:gd name="connsiteY5" fmla="*/ 1699723 h 1919069"/>
              <a:gd name="connsiteX6" fmla="*/ 1038225 w 1596260"/>
              <a:gd name="connsiteY6" fmla="*/ 1919069 h 1919069"/>
              <a:gd name="connsiteX7" fmla="*/ 0 w 1596260"/>
              <a:gd name="connsiteY7" fmla="*/ 376019 h 1919069"/>
              <a:gd name="connsiteX8" fmla="*/ 371475 w 1596260"/>
              <a:gd name="connsiteY8" fmla="*/ 1118 h 1919069"/>
              <a:gd name="connsiteX0" fmla="*/ 371475 w 1596260"/>
              <a:gd name="connsiteY0" fmla="*/ 1118 h 1919069"/>
              <a:gd name="connsiteX1" fmla="*/ 568075 w 1596260"/>
              <a:gd name="connsiteY1" fmla="*/ 602876 h 1919069"/>
              <a:gd name="connsiteX2" fmla="*/ 374089 w 1596260"/>
              <a:gd name="connsiteY2" fmla="*/ 646744 h 1919069"/>
              <a:gd name="connsiteX3" fmla="*/ 987445 w 1596260"/>
              <a:gd name="connsiteY3" fmla="*/ 1528815 h 1919069"/>
              <a:gd name="connsiteX4" fmla="*/ 1173048 w 1596260"/>
              <a:gd name="connsiteY4" fmla="*/ 1311482 h 1919069"/>
              <a:gd name="connsiteX5" fmla="*/ 1588662 w 1596260"/>
              <a:gd name="connsiteY5" fmla="*/ 1699723 h 1919069"/>
              <a:gd name="connsiteX6" fmla="*/ 1038225 w 1596260"/>
              <a:gd name="connsiteY6" fmla="*/ 1919069 h 1919069"/>
              <a:gd name="connsiteX7" fmla="*/ 0 w 1596260"/>
              <a:gd name="connsiteY7" fmla="*/ 376019 h 1919069"/>
              <a:gd name="connsiteX8" fmla="*/ 371475 w 1596260"/>
              <a:gd name="connsiteY8" fmla="*/ 1118 h 1919069"/>
              <a:gd name="connsiteX0" fmla="*/ 371475 w 1596260"/>
              <a:gd name="connsiteY0" fmla="*/ 1118 h 1946976"/>
              <a:gd name="connsiteX1" fmla="*/ 568075 w 1596260"/>
              <a:gd name="connsiteY1" fmla="*/ 602876 h 1946976"/>
              <a:gd name="connsiteX2" fmla="*/ 374089 w 1596260"/>
              <a:gd name="connsiteY2" fmla="*/ 646744 h 1946976"/>
              <a:gd name="connsiteX3" fmla="*/ 987445 w 1596260"/>
              <a:gd name="connsiteY3" fmla="*/ 1528815 h 1946976"/>
              <a:gd name="connsiteX4" fmla="*/ 1173048 w 1596260"/>
              <a:gd name="connsiteY4" fmla="*/ 1311482 h 1946976"/>
              <a:gd name="connsiteX5" fmla="*/ 1588662 w 1596260"/>
              <a:gd name="connsiteY5" fmla="*/ 1699723 h 1946976"/>
              <a:gd name="connsiteX6" fmla="*/ 1038225 w 1596260"/>
              <a:gd name="connsiteY6" fmla="*/ 1919069 h 1946976"/>
              <a:gd name="connsiteX7" fmla="*/ 0 w 1596260"/>
              <a:gd name="connsiteY7" fmla="*/ 376019 h 1946976"/>
              <a:gd name="connsiteX8" fmla="*/ 371475 w 1596260"/>
              <a:gd name="connsiteY8" fmla="*/ 1118 h 1946976"/>
              <a:gd name="connsiteX0" fmla="*/ 357053 w 1581838"/>
              <a:gd name="connsiteY0" fmla="*/ 1118 h 1946976"/>
              <a:gd name="connsiteX1" fmla="*/ 553653 w 1581838"/>
              <a:gd name="connsiteY1" fmla="*/ 602876 h 1946976"/>
              <a:gd name="connsiteX2" fmla="*/ 359667 w 1581838"/>
              <a:gd name="connsiteY2" fmla="*/ 646744 h 1946976"/>
              <a:gd name="connsiteX3" fmla="*/ 973023 w 1581838"/>
              <a:gd name="connsiteY3" fmla="*/ 1528815 h 1946976"/>
              <a:gd name="connsiteX4" fmla="*/ 1158626 w 1581838"/>
              <a:gd name="connsiteY4" fmla="*/ 1311482 h 1946976"/>
              <a:gd name="connsiteX5" fmla="*/ 1574240 w 1581838"/>
              <a:gd name="connsiteY5" fmla="*/ 1699723 h 1946976"/>
              <a:gd name="connsiteX6" fmla="*/ 1023803 w 1581838"/>
              <a:gd name="connsiteY6" fmla="*/ 1919069 h 1946976"/>
              <a:gd name="connsiteX7" fmla="*/ 0 w 1581838"/>
              <a:gd name="connsiteY7" fmla="*/ 378903 h 1946976"/>
              <a:gd name="connsiteX8" fmla="*/ 357053 w 1581838"/>
              <a:gd name="connsiteY8" fmla="*/ 1118 h 1946976"/>
              <a:gd name="connsiteX0" fmla="*/ 357053 w 1581838"/>
              <a:gd name="connsiteY0" fmla="*/ 1118 h 1946976"/>
              <a:gd name="connsiteX1" fmla="*/ 553653 w 1581838"/>
              <a:gd name="connsiteY1" fmla="*/ 602876 h 1946976"/>
              <a:gd name="connsiteX2" fmla="*/ 359667 w 1581838"/>
              <a:gd name="connsiteY2" fmla="*/ 646744 h 1946976"/>
              <a:gd name="connsiteX3" fmla="*/ 973023 w 1581838"/>
              <a:gd name="connsiteY3" fmla="*/ 1528815 h 1946976"/>
              <a:gd name="connsiteX4" fmla="*/ 1158626 w 1581838"/>
              <a:gd name="connsiteY4" fmla="*/ 1311482 h 1946976"/>
              <a:gd name="connsiteX5" fmla="*/ 1574240 w 1581838"/>
              <a:gd name="connsiteY5" fmla="*/ 1699723 h 1946976"/>
              <a:gd name="connsiteX6" fmla="*/ 1023803 w 1581838"/>
              <a:gd name="connsiteY6" fmla="*/ 1919069 h 1946976"/>
              <a:gd name="connsiteX7" fmla="*/ 0 w 1581838"/>
              <a:gd name="connsiteY7" fmla="*/ 378903 h 1946976"/>
              <a:gd name="connsiteX8" fmla="*/ 357053 w 1581838"/>
              <a:gd name="connsiteY8" fmla="*/ 1118 h 1946976"/>
              <a:gd name="connsiteX0" fmla="*/ 357053 w 1581838"/>
              <a:gd name="connsiteY0" fmla="*/ 1118 h 1946976"/>
              <a:gd name="connsiteX1" fmla="*/ 553653 w 1581838"/>
              <a:gd name="connsiteY1" fmla="*/ 602876 h 1946976"/>
              <a:gd name="connsiteX2" fmla="*/ 359667 w 1581838"/>
              <a:gd name="connsiteY2" fmla="*/ 646744 h 1946976"/>
              <a:gd name="connsiteX3" fmla="*/ 973023 w 1581838"/>
              <a:gd name="connsiteY3" fmla="*/ 1528815 h 1946976"/>
              <a:gd name="connsiteX4" fmla="*/ 1158626 w 1581838"/>
              <a:gd name="connsiteY4" fmla="*/ 1311482 h 1946976"/>
              <a:gd name="connsiteX5" fmla="*/ 1574240 w 1581838"/>
              <a:gd name="connsiteY5" fmla="*/ 1699723 h 1946976"/>
              <a:gd name="connsiteX6" fmla="*/ 1023803 w 1581838"/>
              <a:gd name="connsiteY6" fmla="*/ 1919069 h 1946976"/>
              <a:gd name="connsiteX7" fmla="*/ 0 w 1581838"/>
              <a:gd name="connsiteY7" fmla="*/ 378903 h 1946976"/>
              <a:gd name="connsiteX8" fmla="*/ 357053 w 1581838"/>
              <a:gd name="connsiteY8" fmla="*/ 1118 h 1946976"/>
              <a:gd name="connsiteX0" fmla="*/ 333976 w 1558761"/>
              <a:gd name="connsiteY0" fmla="*/ 1118 h 1946976"/>
              <a:gd name="connsiteX1" fmla="*/ 530576 w 1558761"/>
              <a:gd name="connsiteY1" fmla="*/ 602876 h 1946976"/>
              <a:gd name="connsiteX2" fmla="*/ 336590 w 1558761"/>
              <a:gd name="connsiteY2" fmla="*/ 646744 h 1946976"/>
              <a:gd name="connsiteX3" fmla="*/ 949946 w 1558761"/>
              <a:gd name="connsiteY3" fmla="*/ 1528815 h 1946976"/>
              <a:gd name="connsiteX4" fmla="*/ 1135549 w 1558761"/>
              <a:gd name="connsiteY4" fmla="*/ 1311482 h 1946976"/>
              <a:gd name="connsiteX5" fmla="*/ 1551163 w 1558761"/>
              <a:gd name="connsiteY5" fmla="*/ 1699723 h 1946976"/>
              <a:gd name="connsiteX6" fmla="*/ 1000726 w 1558761"/>
              <a:gd name="connsiteY6" fmla="*/ 1919069 h 1946976"/>
              <a:gd name="connsiteX7" fmla="*/ 0 w 1558761"/>
              <a:gd name="connsiteY7" fmla="*/ 390441 h 1946976"/>
              <a:gd name="connsiteX8" fmla="*/ 333976 w 1558761"/>
              <a:gd name="connsiteY8" fmla="*/ 1118 h 1946976"/>
              <a:gd name="connsiteX0" fmla="*/ 335877 w 1560662"/>
              <a:gd name="connsiteY0" fmla="*/ 1118 h 1946976"/>
              <a:gd name="connsiteX1" fmla="*/ 532477 w 1560662"/>
              <a:gd name="connsiteY1" fmla="*/ 602876 h 1946976"/>
              <a:gd name="connsiteX2" fmla="*/ 338491 w 1560662"/>
              <a:gd name="connsiteY2" fmla="*/ 646744 h 1946976"/>
              <a:gd name="connsiteX3" fmla="*/ 951847 w 1560662"/>
              <a:gd name="connsiteY3" fmla="*/ 1528815 h 1946976"/>
              <a:gd name="connsiteX4" fmla="*/ 1137450 w 1560662"/>
              <a:gd name="connsiteY4" fmla="*/ 1311482 h 1946976"/>
              <a:gd name="connsiteX5" fmla="*/ 1553064 w 1560662"/>
              <a:gd name="connsiteY5" fmla="*/ 1699723 h 1946976"/>
              <a:gd name="connsiteX6" fmla="*/ 1002627 w 1560662"/>
              <a:gd name="connsiteY6" fmla="*/ 1919069 h 1946976"/>
              <a:gd name="connsiteX7" fmla="*/ 1901 w 1560662"/>
              <a:gd name="connsiteY7" fmla="*/ 390441 h 1946976"/>
              <a:gd name="connsiteX8" fmla="*/ 335877 w 1560662"/>
              <a:gd name="connsiteY8" fmla="*/ 1118 h 1946976"/>
              <a:gd name="connsiteX0" fmla="*/ 335877 w 1560662"/>
              <a:gd name="connsiteY0" fmla="*/ 1118 h 1946976"/>
              <a:gd name="connsiteX1" fmla="*/ 532477 w 1560662"/>
              <a:gd name="connsiteY1" fmla="*/ 602876 h 1946976"/>
              <a:gd name="connsiteX2" fmla="*/ 338491 w 1560662"/>
              <a:gd name="connsiteY2" fmla="*/ 646744 h 1946976"/>
              <a:gd name="connsiteX3" fmla="*/ 951847 w 1560662"/>
              <a:gd name="connsiteY3" fmla="*/ 1528815 h 1946976"/>
              <a:gd name="connsiteX4" fmla="*/ 1137450 w 1560662"/>
              <a:gd name="connsiteY4" fmla="*/ 1311482 h 1946976"/>
              <a:gd name="connsiteX5" fmla="*/ 1553064 w 1560662"/>
              <a:gd name="connsiteY5" fmla="*/ 1699723 h 1946976"/>
              <a:gd name="connsiteX6" fmla="*/ 1002627 w 1560662"/>
              <a:gd name="connsiteY6" fmla="*/ 1919069 h 1946976"/>
              <a:gd name="connsiteX7" fmla="*/ 1901 w 1560662"/>
              <a:gd name="connsiteY7" fmla="*/ 390441 h 1946976"/>
              <a:gd name="connsiteX8" fmla="*/ 335877 w 1560662"/>
              <a:gd name="connsiteY8" fmla="*/ 1118 h 1946976"/>
              <a:gd name="connsiteX0" fmla="*/ 335877 w 1560662"/>
              <a:gd name="connsiteY0" fmla="*/ 1118 h 1946976"/>
              <a:gd name="connsiteX1" fmla="*/ 532477 w 1560662"/>
              <a:gd name="connsiteY1" fmla="*/ 602876 h 1946976"/>
              <a:gd name="connsiteX2" fmla="*/ 338491 w 1560662"/>
              <a:gd name="connsiteY2" fmla="*/ 646744 h 1946976"/>
              <a:gd name="connsiteX3" fmla="*/ 951847 w 1560662"/>
              <a:gd name="connsiteY3" fmla="*/ 1528815 h 1946976"/>
              <a:gd name="connsiteX4" fmla="*/ 1137450 w 1560662"/>
              <a:gd name="connsiteY4" fmla="*/ 1311482 h 1946976"/>
              <a:gd name="connsiteX5" fmla="*/ 1553064 w 1560662"/>
              <a:gd name="connsiteY5" fmla="*/ 1699723 h 1946976"/>
              <a:gd name="connsiteX6" fmla="*/ 1002627 w 1560662"/>
              <a:gd name="connsiteY6" fmla="*/ 1919069 h 1946976"/>
              <a:gd name="connsiteX7" fmla="*/ 1901 w 1560662"/>
              <a:gd name="connsiteY7" fmla="*/ 390441 h 1946976"/>
              <a:gd name="connsiteX8" fmla="*/ 335877 w 1560662"/>
              <a:gd name="connsiteY8" fmla="*/ 1118 h 1946976"/>
              <a:gd name="connsiteX0" fmla="*/ 335877 w 1560662"/>
              <a:gd name="connsiteY0" fmla="*/ 1118 h 1946976"/>
              <a:gd name="connsiteX1" fmla="*/ 532477 w 1560662"/>
              <a:gd name="connsiteY1" fmla="*/ 602876 h 1946976"/>
              <a:gd name="connsiteX2" fmla="*/ 344260 w 1560662"/>
              <a:gd name="connsiteY2" fmla="*/ 655398 h 1946976"/>
              <a:gd name="connsiteX3" fmla="*/ 951847 w 1560662"/>
              <a:gd name="connsiteY3" fmla="*/ 1528815 h 1946976"/>
              <a:gd name="connsiteX4" fmla="*/ 1137450 w 1560662"/>
              <a:gd name="connsiteY4" fmla="*/ 1311482 h 1946976"/>
              <a:gd name="connsiteX5" fmla="*/ 1553064 w 1560662"/>
              <a:gd name="connsiteY5" fmla="*/ 1699723 h 1946976"/>
              <a:gd name="connsiteX6" fmla="*/ 1002627 w 1560662"/>
              <a:gd name="connsiteY6" fmla="*/ 1919069 h 1946976"/>
              <a:gd name="connsiteX7" fmla="*/ 1901 w 1560662"/>
              <a:gd name="connsiteY7" fmla="*/ 390441 h 1946976"/>
              <a:gd name="connsiteX8" fmla="*/ 335877 w 1560662"/>
              <a:gd name="connsiteY8" fmla="*/ 1118 h 1946976"/>
              <a:gd name="connsiteX0" fmla="*/ 335877 w 1560662"/>
              <a:gd name="connsiteY0" fmla="*/ 196 h 1946054"/>
              <a:gd name="connsiteX1" fmla="*/ 532477 w 1560662"/>
              <a:gd name="connsiteY1" fmla="*/ 601954 h 1946054"/>
              <a:gd name="connsiteX2" fmla="*/ 344260 w 1560662"/>
              <a:gd name="connsiteY2" fmla="*/ 654476 h 1946054"/>
              <a:gd name="connsiteX3" fmla="*/ 951847 w 1560662"/>
              <a:gd name="connsiteY3" fmla="*/ 1527893 h 1946054"/>
              <a:gd name="connsiteX4" fmla="*/ 1137450 w 1560662"/>
              <a:gd name="connsiteY4" fmla="*/ 1310560 h 1946054"/>
              <a:gd name="connsiteX5" fmla="*/ 1553064 w 1560662"/>
              <a:gd name="connsiteY5" fmla="*/ 1698801 h 1946054"/>
              <a:gd name="connsiteX6" fmla="*/ 1002627 w 1560662"/>
              <a:gd name="connsiteY6" fmla="*/ 1918147 h 1946054"/>
              <a:gd name="connsiteX7" fmla="*/ 1901 w 1560662"/>
              <a:gd name="connsiteY7" fmla="*/ 389519 h 1946054"/>
              <a:gd name="connsiteX8" fmla="*/ 335877 w 1560662"/>
              <a:gd name="connsiteY8" fmla="*/ 196 h 1946054"/>
              <a:gd name="connsiteX0" fmla="*/ 332898 w 1560662"/>
              <a:gd name="connsiteY0" fmla="*/ 199 h 1937121"/>
              <a:gd name="connsiteX1" fmla="*/ 532477 w 1560662"/>
              <a:gd name="connsiteY1" fmla="*/ 593021 h 1937121"/>
              <a:gd name="connsiteX2" fmla="*/ 344260 w 1560662"/>
              <a:gd name="connsiteY2" fmla="*/ 645543 h 1937121"/>
              <a:gd name="connsiteX3" fmla="*/ 951847 w 1560662"/>
              <a:gd name="connsiteY3" fmla="*/ 1518960 h 1937121"/>
              <a:gd name="connsiteX4" fmla="*/ 1137450 w 1560662"/>
              <a:gd name="connsiteY4" fmla="*/ 1301627 h 1937121"/>
              <a:gd name="connsiteX5" fmla="*/ 1553064 w 1560662"/>
              <a:gd name="connsiteY5" fmla="*/ 1689868 h 1937121"/>
              <a:gd name="connsiteX6" fmla="*/ 1002627 w 1560662"/>
              <a:gd name="connsiteY6" fmla="*/ 1909214 h 1937121"/>
              <a:gd name="connsiteX7" fmla="*/ 1901 w 1560662"/>
              <a:gd name="connsiteY7" fmla="*/ 380586 h 1937121"/>
              <a:gd name="connsiteX8" fmla="*/ 332898 w 1560662"/>
              <a:gd name="connsiteY8" fmla="*/ 199 h 1937121"/>
              <a:gd name="connsiteX0" fmla="*/ 332898 w 1560662"/>
              <a:gd name="connsiteY0" fmla="*/ 199 h 1937121"/>
              <a:gd name="connsiteX1" fmla="*/ 532477 w 1560662"/>
              <a:gd name="connsiteY1" fmla="*/ 593021 h 1937121"/>
              <a:gd name="connsiteX2" fmla="*/ 344260 w 1560662"/>
              <a:gd name="connsiteY2" fmla="*/ 645543 h 1937121"/>
              <a:gd name="connsiteX3" fmla="*/ 951847 w 1560662"/>
              <a:gd name="connsiteY3" fmla="*/ 1518960 h 1937121"/>
              <a:gd name="connsiteX4" fmla="*/ 1137450 w 1560662"/>
              <a:gd name="connsiteY4" fmla="*/ 1301627 h 1937121"/>
              <a:gd name="connsiteX5" fmla="*/ 1553064 w 1560662"/>
              <a:gd name="connsiteY5" fmla="*/ 1689868 h 1937121"/>
              <a:gd name="connsiteX6" fmla="*/ 1002627 w 1560662"/>
              <a:gd name="connsiteY6" fmla="*/ 1909214 h 1937121"/>
              <a:gd name="connsiteX7" fmla="*/ 1901 w 1560662"/>
              <a:gd name="connsiteY7" fmla="*/ 380586 h 1937121"/>
              <a:gd name="connsiteX8" fmla="*/ 332898 w 1560662"/>
              <a:gd name="connsiteY8" fmla="*/ 199 h 1937121"/>
              <a:gd name="connsiteX0" fmla="*/ 332898 w 1560662"/>
              <a:gd name="connsiteY0" fmla="*/ 199 h 1937121"/>
              <a:gd name="connsiteX1" fmla="*/ 532477 w 1560662"/>
              <a:gd name="connsiteY1" fmla="*/ 593021 h 1937121"/>
              <a:gd name="connsiteX2" fmla="*/ 344260 w 1560662"/>
              <a:gd name="connsiteY2" fmla="*/ 645543 h 1937121"/>
              <a:gd name="connsiteX3" fmla="*/ 951847 w 1560662"/>
              <a:gd name="connsiteY3" fmla="*/ 1518960 h 1937121"/>
              <a:gd name="connsiteX4" fmla="*/ 1137450 w 1560662"/>
              <a:gd name="connsiteY4" fmla="*/ 1301627 h 1937121"/>
              <a:gd name="connsiteX5" fmla="*/ 1553064 w 1560662"/>
              <a:gd name="connsiteY5" fmla="*/ 1689868 h 1937121"/>
              <a:gd name="connsiteX6" fmla="*/ 1002627 w 1560662"/>
              <a:gd name="connsiteY6" fmla="*/ 1909214 h 1937121"/>
              <a:gd name="connsiteX7" fmla="*/ 1901 w 1560662"/>
              <a:gd name="connsiteY7" fmla="*/ 380586 h 1937121"/>
              <a:gd name="connsiteX8" fmla="*/ 332898 w 1560662"/>
              <a:gd name="connsiteY8" fmla="*/ 199 h 1937121"/>
              <a:gd name="connsiteX0" fmla="*/ 332898 w 1565431"/>
              <a:gd name="connsiteY0" fmla="*/ 199 h 1937121"/>
              <a:gd name="connsiteX1" fmla="*/ 532477 w 1565431"/>
              <a:gd name="connsiteY1" fmla="*/ 593021 h 1937121"/>
              <a:gd name="connsiteX2" fmla="*/ 344260 w 1565431"/>
              <a:gd name="connsiteY2" fmla="*/ 645543 h 1937121"/>
              <a:gd name="connsiteX3" fmla="*/ 951847 w 1565431"/>
              <a:gd name="connsiteY3" fmla="*/ 1518960 h 1937121"/>
              <a:gd name="connsiteX4" fmla="*/ 1137450 w 1565431"/>
              <a:gd name="connsiteY4" fmla="*/ 1301627 h 1937121"/>
              <a:gd name="connsiteX5" fmla="*/ 1553064 w 1565431"/>
              <a:gd name="connsiteY5" fmla="*/ 1689868 h 1937121"/>
              <a:gd name="connsiteX6" fmla="*/ 1002627 w 1565431"/>
              <a:gd name="connsiteY6" fmla="*/ 1909214 h 1937121"/>
              <a:gd name="connsiteX7" fmla="*/ 1901 w 1565431"/>
              <a:gd name="connsiteY7" fmla="*/ 380586 h 1937121"/>
              <a:gd name="connsiteX8" fmla="*/ 332898 w 1565431"/>
              <a:gd name="connsiteY8" fmla="*/ 199 h 1937121"/>
              <a:gd name="connsiteX0" fmla="*/ 332898 w 1565431"/>
              <a:gd name="connsiteY0" fmla="*/ 199 h 1937121"/>
              <a:gd name="connsiteX1" fmla="*/ 532477 w 1565431"/>
              <a:gd name="connsiteY1" fmla="*/ 593021 h 1937121"/>
              <a:gd name="connsiteX2" fmla="*/ 344260 w 1565431"/>
              <a:gd name="connsiteY2" fmla="*/ 645543 h 1937121"/>
              <a:gd name="connsiteX3" fmla="*/ 951847 w 1565431"/>
              <a:gd name="connsiteY3" fmla="*/ 1518960 h 1937121"/>
              <a:gd name="connsiteX4" fmla="*/ 1137450 w 1565431"/>
              <a:gd name="connsiteY4" fmla="*/ 1301627 h 1937121"/>
              <a:gd name="connsiteX5" fmla="*/ 1553064 w 1565431"/>
              <a:gd name="connsiteY5" fmla="*/ 1689868 h 1937121"/>
              <a:gd name="connsiteX6" fmla="*/ 1002627 w 1565431"/>
              <a:gd name="connsiteY6" fmla="*/ 1909214 h 1937121"/>
              <a:gd name="connsiteX7" fmla="*/ 1901 w 1565431"/>
              <a:gd name="connsiteY7" fmla="*/ 380586 h 1937121"/>
              <a:gd name="connsiteX8" fmla="*/ 332898 w 1565431"/>
              <a:gd name="connsiteY8" fmla="*/ 199 h 19371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65431" h="1937121">
                <a:moveTo>
                  <a:pt x="332898" y="199"/>
                </a:moveTo>
                <a:cubicBezTo>
                  <a:pt x="480797" y="-12106"/>
                  <a:pt x="712130" y="551085"/>
                  <a:pt x="532477" y="593021"/>
                </a:cubicBezTo>
                <a:lnTo>
                  <a:pt x="344260" y="645543"/>
                </a:lnTo>
                <a:cubicBezTo>
                  <a:pt x="475639" y="1163599"/>
                  <a:pt x="690666" y="1300897"/>
                  <a:pt x="951847" y="1518960"/>
                </a:cubicBezTo>
                <a:cubicBezTo>
                  <a:pt x="1003138" y="1396518"/>
                  <a:pt x="1042046" y="1291100"/>
                  <a:pt x="1137450" y="1301627"/>
                </a:cubicBezTo>
                <a:cubicBezTo>
                  <a:pt x="1276950" y="1299313"/>
                  <a:pt x="1636332" y="1564228"/>
                  <a:pt x="1553064" y="1689868"/>
                </a:cubicBezTo>
                <a:cubicBezTo>
                  <a:pt x="1389777" y="1941825"/>
                  <a:pt x="1145722" y="1971673"/>
                  <a:pt x="1002627" y="1909214"/>
                </a:cubicBezTo>
                <a:cubicBezTo>
                  <a:pt x="545977" y="1690048"/>
                  <a:pt x="-37590" y="1110316"/>
                  <a:pt x="1901" y="380586"/>
                </a:cubicBezTo>
                <a:cubicBezTo>
                  <a:pt x="36305" y="148891"/>
                  <a:pt x="133416" y="23363"/>
                  <a:pt x="332898" y="199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76" name="Rectangle 36">
            <a:extLst>
              <a:ext uri="{FF2B5EF4-FFF2-40B4-BE49-F238E27FC236}">
                <a16:creationId xmlns:a16="http://schemas.microsoft.com/office/drawing/2014/main" id="{9B77AC95-25E2-E3C7-1E98-43FD6C1F2471}"/>
              </a:ext>
            </a:extLst>
          </p:cNvPr>
          <p:cNvSpPr/>
          <p:nvPr/>
        </p:nvSpPr>
        <p:spPr>
          <a:xfrm>
            <a:off x="5164740" y="4708915"/>
            <a:ext cx="586136" cy="489963"/>
          </a:xfrm>
          <a:custGeom>
            <a:avLst/>
            <a:gdLst/>
            <a:ahLst/>
            <a:cxnLst/>
            <a:rect l="l" t="t" r="r" b="b"/>
            <a:pathLst>
              <a:path w="3186824" h="2663936">
                <a:moveTo>
                  <a:pt x="2624444" y="2376100"/>
                </a:moveTo>
                <a:lnTo>
                  <a:pt x="2624444" y="2520100"/>
                </a:lnTo>
                <a:lnTo>
                  <a:pt x="2952463" y="2520100"/>
                </a:lnTo>
                <a:lnTo>
                  <a:pt x="2952463" y="2376100"/>
                </a:lnTo>
                <a:close/>
                <a:moveTo>
                  <a:pt x="210911" y="2376100"/>
                </a:moveTo>
                <a:lnTo>
                  <a:pt x="210911" y="2520100"/>
                </a:lnTo>
                <a:lnTo>
                  <a:pt x="538930" y="2520100"/>
                </a:lnTo>
                <a:lnTo>
                  <a:pt x="538930" y="2376100"/>
                </a:lnTo>
                <a:close/>
                <a:moveTo>
                  <a:pt x="2624444" y="2095269"/>
                </a:moveTo>
                <a:lnTo>
                  <a:pt x="2624444" y="2239269"/>
                </a:lnTo>
                <a:lnTo>
                  <a:pt x="2952463" y="2239269"/>
                </a:lnTo>
                <a:lnTo>
                  <a:pt x="2952463" y="2095269"/>
                </a:lnTo>
                <a:close/>
                <a:moveTo>
                  <a:pt x="210911" y="2095269"/>
                </a:moveTo>
                <a:lnTo>
                  <a:pt x="210911" y="2239269"/>
                </a:lnTo>
                <a:lnTo>
                  <a:pt x="538930" y="2239269"/>
                </a:lnTo>
                <a:lnTo>
                  <a:pt x="538930" y="2095269"/>
                </a:lnTo>
                <a:close/>
                <a:moveTo>
                  <a:pt x="2624444" y="1814436"/>
                </a:moveTo>
                <a:lnTo>
                  <a:pt x="2624444" y="1958436"/>
                </a:lnTo>
                <a:lnTo>
                  <a:pt x="2952463" y="1958436"/>
                </a:lnTo>
                <a:lnTo>
                  <a:pt x="2952463" y="1814436"/>
                </a:lnTo>
                <a:close/>
                <a:moveTo>
                  <a:pt x="210911" y="1814436"/>
                </a:moveTo>
                <a:lnTo>
                  <a:pt x="210911" y="1958436"/>
                </a:lnTo>
                <a:lnTo>
                  <a:pt x="538930" y="1958436"/>
                </a:lnTo>
                <a:lnTo>
                  <a:pt x="538930" y="1814436"/>
                </a:lnTo>
                <a:close/>
                <a:moveTo>
                  <a:pt x="2624444" y="1533603"/>
                </a:moveTo>
                <a:lnTo>
                  <a:pt x="2624444" y="1677603"/>
                </a:lnTo>
                <a:lnTo>
                  <a:pt x="2952463" y="1677603"/>
                </a:lnTo>
                <a:lnTo>
                  <a:pt x="2952463" y="1533603"/>
                </a:lnTo>
                <a:close/>
                <a:moveTo>
                  <a:pt x="210911" y="1533603"/>
                </a:moveTo>
                <a:lnTo>
                  <a:pt x="210911" y="1677603"/>
                </a:lnTo>
                <a:lnTo>
                  <a:pt x="538930" y="1677603"/>
                </a:lnTo>
                <a:lnTo>
                  <a:pt x="538930" y="1533603"/>
                </a:lnTo>
                <a:close/>
                <a:moveTo>
                  <a:pt x="2624444" y="1252770"/>
                </a:moveTo>
                <a:lnTo>
                  <a:pt x="2624444" y="1396770"/>
                </a:lnTo>
                <a:lnTo>
                  <a:pt x="2952463" y="1396770"/>
                </a:lnTo>
                <a:lnTo>
                  <a:pt x="2952463" y="1252770"/>
                </a:lnTo>
                <a:close/>
                <a:moveTo>
                  <a:pt x="210911" y="1252770"/>
                </a:moveTo>
                <a:lnTo>
                  <a:pt x="210911" y="1396770"/>
                </a:lnTo>
                <a:lnTo>
                  <a:pt x="538930" y="1396770"/>
                </a:lnTo>
                <a:lnTo>
                  <a:pt x="538930" y="1252770"/>
                </a:lnTo>
                <a:close/>
                <a:moveTo>
                  <a:pt x="2624444" y="971937"/>
                </a:moveTo>
                <a:lnTo>
                  <a:pt x="2624444" y="1115937"/>
                </a:lnTo>
                <a:lnTo>
                  <a:pt x="2952463" y="1115937"/>
                </a:lnTo>
                <a:lnTo>
                  <a:pt x="2952463" y="971937"/>
                </a:lnTo>
                <a:close/>
                <a:moveTo>
                  <a:pt x="210911" y="971937"/>
                </a:moveTo>
                <a:lnTo>
                  <a:pt x="210911" y="1115937"/>
                </a:lnTo>
                <a:lnTo>
                  <a:pt x="538930" y="1115937"/>
                </a:lnTo>
                <a:lnTo>
                  <a:pt x="538930" y="971937"/>
                </a:lnTo>
                <a:close/>
                <a:moveTo>
                  <a:pt x="2624444" y="691104"/>
                </a:moveTo>
                <a:lnTo>
                  <a:pt x="2624444" y="835104"/>
                </a:lnTo>
                <a:lnTo>
                  <a:pt x="2952463" y="835104"/>
                </a:lnTo>
                <a:lnTo>
                  <a:pt x="2952463" y="691104"/>
                </a:lnTo>
                <a:close/>
                <a:moveTo>
                  <a:pt x="210911" y="691104"/>
                </a:moveTo>
                <a:lnTo>
                  <a:pt x="210911" y="835104"/>
                </a:lnTo>
                <a:lnTo>
                  <a:pt x="538930" y="835104"/>
                </a:lnTo>
                <a:lnTo>
                  <a:pt x="538930" y="691104"/>
                </a:lnTo>
                <a:close/>
                <a:moveTo>
                  <a:pt x="988006" y="552354"/>
                </a:moveTo>
                <a:lnTo>
                  <a:pt x="988006" y="2111583"/>
                </a:lnTo>
                <a:lnTo>
                  <a:pt x="2332169" y="1331969"/>
                </a:lnTo>
                <a:close/>
                <a:moveTo>
                  <a:pt x="2624444" y="410271"/>
                </a:moveTo>
                <a:lnTo>
                  <a:pt x="2624444" y="554271"/>
                </a:lnTo>
                <a:lnTo>
                  <a:pt x="2952463" y="554271"/>
                </a:lnTo>
                <a:lnTo>
                  <a:pt x="2952463" y="410271"/>
                </a:lnTo>
                <a:close/>
                <a:moveTo>
                  <a:pt x="210911" y="410271"/>
                </a:moveTo>
                <a:lnTo>
                  <a:pt x="210911" y="554271"/>
                </a:lnTo>
                <a:lnTo>
                  <a:pt x="538930" y="554271"/>
                </a:lnTo>
                <a:lnTo>
                  <a:pt x="538930" y="410271"/>
                </a:lnTo>
                <a:close/>
                <a:moveTo>
                  <a:pt x="2624444" y="129438"/>
                </a:moveTo>
                <a:lnTo>
                  <a:pt x="2624444" y="273438"/>
                </a:lnTo>
                <a:lnTo>
                  <a:pt x="2952463" y="273438"/>
                </a:lnTo>
                <a:lnTo>
                  <a:pt x="2952463" y="129438"/>
                </a:lnTo>
                <a:close/>
                <a:moveTo>
                  <a:pt x="210911" y="129438"/>
                </a:moveTo>
                <a:lnTo>
                  <a:pt x="210911" y="273438"/>
                </a:lnTo>
                <a:lnTo>
                  <a:pt x="538930" y="273438"/>
                </a:lnTo>
                <a:lnTo>
                  <a:pt x="538930" y="129438"/>
                </a:lnTo>
                <a:close/>
                <a:moveTo>
                  <a:pt x="0" y="0"/>
                </a:moveTo>
                <a:lnTo>
                  <a:pt x="3186824" y="0"/>
                </a:lnTo>
                <a:lnTo>
                  <a:pt x="3186824" y="2663936"/>
                </a:lnTo>
                <a:lnTo>
                  <a:pt x="0" y="266393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77" name="Rounded Rectangle 27">
            <a:extLst>
              <a:ext uri="{FF2B5EF4-FFF2-40B4-BE49-F238E27FC236}">
                <a16:creationId xmlns:a16="http://schemas.microsoft.com/office/drawing/2014/main" id="{92C3B0DA-ECD4-0873-55B7-C2B9533099DF}"/>
              </a:ext>
            </a:extLst>
          </p:cNvPr>
          <p:cNvSpPr/>
          <p:nvPr/>
        </p:nvSpPr>
        <p:spPr>
          <a:xfrm>
            <a:off x="8316455" y="1548746"/>
            <a:ext cx="605315" cy="464964"/>
          </a:xfrm>
          <a:custGeom>
            <a:avLst/>
            <a:gdLst/>
            <a:ahLst/>
            <a:cxnLst/>
            <a:rect l="l" t="t" r="r" b="b"/>
            <a:pathLst>
              <a:path w="3186824" h="2447912">
                <a:moveTo>
                  <a:pt x="1917737" y="1021643"/>
                </a:moveTo>
                <a:cubicBezTo>
                  <a:pt x="2188548" y="1021643"/>
                  <a:pt x="2408083" y="1241178"/>
                  <a:pt x="2408083" y="1511989"/>
                </a:cubicBezTo>
                <a:cubicBezTo>
                  <a:pt x="2408083" y="1782800"/>
                  <a:pt x="2188548" y="2002335"/>
                  <a:pt x="1917737" y="2002335"/>
                </a:cubicBezTo>
                <a:cubicBezTo>
                  <a:pt x="1646926" y="2002335"/>
                  <a:pt x="1427391" y="1782800"/>
                  <a:pt x="1427391" y="1511989"/>
                </a:cubicBezTo>
                <a:cubicBezTo>
                  <a:pt x="1427391" y="1241178"/>
                  <a:pt x="1646926" y="1021643"/>
                  <a:pt x="1917737" y="1021643"/>
                </a:cubicBezTo>
                <a:close/>
                <a:moveTo>
                  <a:pt x="1917737" y="827913"/>
                </a:moveTo>
                <a:cubicBezTo>
                  <a:pt x="1539932" y="827913"/>
                  <a:pt x="1233661" y="1134184"/>
                  <a:pt x="1233661" y="1511989"/>
                </a:cubicBezTo>
                <a:cubicBezTo>
                  <a:pt x="1233661" y="1889794"/>
                  <a:pt x="1539932" y="2196065"/>
                  <a:pt x="1917737" y="2196065"/>
                </a:cubicBezTo>
                <a:cubicBezTo>
                  <a:pt x="2295542" y="2196065"/>
                  <a:pt x="2601813" y="1889794"/>
                  <a:pt x="2601813" y="1511989"/>
                </a:cubicBezTo>
                <a:cubicBezTo>
                  <a:pt x="2601813" y="1134184"/>
                  <a:pt x="2295542" y="827913"/>
                  <a:pt x="1917737" y="827913"/>
                </a:cubicBezTo>
                <a:close/>
                <a:moveTo>
                  <a:pt x="1112286" y="675885"/>
                </a:moveTo>
                <a:lnTo>
                  <a:pt x="1112286" y="830188"/>
                </a:lnTo>
                <a:lnTo>
                  <a:pt x="1328310" y="830188"/>
                </a:lnTo>
                <a:lnTo>
                  <a:pt x="1328310" y="675885"/>
                </a:lnTo>
                <a:close/>
                <a:moveTo>
                  <a:pt x="2586084" y="626422"/>
                </a:moveTo>
                <a:lnTo>
                  <a:pt x="2586084" y="830188"/>
                </a:lnTo>
                <a:lnTo>
                  <a:pt x="3001340" y="830188"/>
                </a:lnTo>
                <a:lnTo>
                  <a:pt x="3001340" y="626422"/>
                </a:lnTo>
                <a:close/>
                <a:moveTo>
                  <a:pt x="1593701" y="108218"/>
                </a:moveTo>
                <a:lnTo>
                  <a:pt x="1593701" y="432905"/>
                </a:lnTo>
                <a:lnTo>
                  <a:pt x="2241773" y="432905"/>
                </a:lnTo>
                <a:lnTo>
                  <a:pt x="2241773" y="108218"/>
                </a:lnTo>
                <a:close/>
                <a:moveTo>
                  <a:pt x="1452512" y="0"/>
                </a:moveTo>
                <a:lnTo>
                  <a:pt x="2382963" y="0"/>
                </a:lnTo>
                <a:cubicBezTo>
                  <a:pt x="2433311" y="0"/>
                  <a:pt x="2474127" y="40816"/>
                  <a:pt x="2474127" y="91164"/>
                </a:cubicBezTo>
                <a:lnTo>
                  <a:pt x="2474127" y="432905"/>
                </a:lnTo>
                <a:lnTo>
                  <a:pt x="2933014" y="432905"/>
                </a:lnTo>
                <a:cubicBezTo>
                  <a:pt x="3073189" y="432905"/>
                  <a:pt x="3186824" y="546540"/>
                  <a:pt x="3186824" y="686715"/>
                </a:cubicBezTo>
                <a:lnTo>
                  <a:pt x="3186824" y="2194102"/>
                </a:lnTo>
                <a:cubicBezTo>
                  <a:pt x="3186824" y="2334277"/>
                  <a:pt x="3073189" y="2447912"/>
                  <a:pt x="2933014" y="2447912"/>
                </a:cubicBezTo>
                <a:lnTo>
                  <a:pt x="253810" y="2447912"/>
                </a:lnTo>
                <a:cubicBezTo>
                  <a:pt x="113635" y="2447912"/>
                  <a:pt x="0" y="2334277"/>
                  <a:pt x="0" y="2194102"/>
                </a:cubicBezTo>
                <a:lnTo>
                  <a:pt x="0" y="686715"/>
                </a:lnTo>
                <a:cubicBezTo>
                  <a:pt x="0" y="546540"/>
                  <a:pt x="113635" y="432905"/>
                  <a:pt x="253810" y="432905"/>
                </a:cubicBezTo>
                <a:lnTo>
                  <a:pt x="307082" y="432905"/>
                </a:lnTo>
                <a:lnTo>
                  <a:pt x="307082" y="313169"/>
                </a:lnTo>
                <a:cubicBezTo>
                  <a:pt x="307082" y="287995"/>
                  <a:pt x="327490" y="267587"/>
                  <a:pt x="352664" y="267587"/>
                </a:cubicBezTo>
                <a:lnTo>
                  <a:pt x="817888" y="267587"/>
                </a:lnTo>
                <a:cubicBezTo>
                  <a:pt x="843062" y="267587"/>
                  <a:pt x="863470" y="287995"/>
                  <a:pt x="863470" y="313169"/>
                </a:cubicBezTo>
                <a:lnTo>
                  <a:pt x="863470" y="432905"/>
                </a:lnTo>
                <a:lnTo>
                  <a:pt x="1361348" y="432905"/>
                </a:lnTo>
                <a:lnTo>
                  <a:pt x="1361348" y="91164"/>
                </a:lnTo>
                <a:cubicBezTo>
                  <a:pt x="1361348" y="40816"/>
                  <a:pt x="1402164" y="0"/>
                  <a:pt x="1452512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78" name="Rounded Rectangle 7">
            <a:extLst>
              <a:ext uri="{FF2B5EF4-FFF2-40B4-BE49-F238E27FC236}">
                <a16:creationId xmlns:a16="http://schemas.microsoft.com/office/drawing/2014/main" id="{9E5B68B4-5B16-9139-8CD4-984261E27952}"/>
              </a:ext>
            </a:extLst>
          </p:cNvPr>
          <p:cNvSpPr/>
          <p:nvPr/>
        </p:nvSpPr>
        <p:spPr>
          <a:xfrm>
            <a:off x="9257631" y="1515680"/>
            <a:ext cx="615416" cy="531098"/>
          </a:xfrm>
          <a:custGeom>
            <a:avLst/>
            <a:gdLst/>
            <a:ahLst/>
            <a:cxnLst/>
            <a:rect l="l" t="t" r="r" b="b"/>
            <a:pathLst>
              <a:path w="3240006" h="2796091">
                <a:moveTo>
                  <a:pt x="686867" y="612319"/>
                </a:moveTo>
                <a:cubicBezTo>
                  <a:pt x="611281" y="612319"/>
                  <a:pt x="550007" y="673593"/>
                  <a:pt x="550007" y="749179"/>
                </a:cubicBezTo>
                <a:cubicBezTo>
                  <a:pt x="550007" y="824765"/>
                  <a:pt x="611281" y="886039"/>
                  <a:pt x="686867" y="886039"/>
                </a:cubicBezTo>
                <a:cubicBezTo>
                  <a:pt x="762453" y="886039"/>
                  <a:pt x="823727" y="824765"/>
                  <a:pt x="823727" y="749179"/>
                </a:cubicBezTo>
                <a:cubicBezTo>
                  <a:pt x="823727" y="673593"/>
                  <a:pt x="762453" y="612319"/>
                  <a:pt x="686867" y="612319"/>
                </a:cubicBezTo>
                <a:close/>
                <a:moveTo>
                  <a:pt x="1587500" y="281447"/>
                </a:moveTo>
                <a:cubicBezTo>
                  <a:pt x="1432061" y="281447"/>
                  <a:pt x="1306053" y="407455"/>
                  <a:pt x="1306053" y="562894"/>
                </a:cubicBezTo>
                <a:cubicBezTo>
                  <a:pt x="1306053" y="718333"/>
                  <a:pt x="1432061" y="844341"/>
                  <a:pt x="1587500" y="844341"/>
                </a:cubicBezTo>
                <a:cubicBezTo>
                  <a:pt x="1742939" y="844341"/>
                  <a:pt x="1868947" y="718333"/>
                  <a:pt x="1868947" y="562894"/>
                </a:cubicBezTo>
                <a:cubicBezTo>
                  <a:pt x="1868947" y="407455"/>
                  <a:pt x="1742939" y="281447"/>
                  <a:pt x="1587500" y="281447"/>
                </a:cubicBezTo>
                <a:close/>
                <a:moveTo>
                  <a:pt x="1587500" y="0"/>
                </a:moveTo>
                <a:cubicBezTo>
                  <a:pt x="1898378" y="0"/>
                  <a:pt x="2150394" y="252016"/>
                  <a:pt x="2150394" y="562894"/>
                </a:cubicBezTo>
                <a:cubicBezTo>
                  <a:pt x="2150394" y="786167"/>
                  <a:pt x="2020401" y="979078"/>
                  <a:pt x="1831095" y="1068260"/>
                </a:cubicBezTo>
                <a:lnTo>
                  <a:pt x="2215710" y="1068260"/>
                </a:lnTo>
                <a:cubicBezTo>
                  <a:pt x="2374756" y="1068260"/>
                  <a:pt x="2503688" y="1197192"/>
                  <a:pt x="2503688" y="1356238"/>
                </a:cubicBezTo>
                <a:lnTo>
                  <a:pt x="2503688" y="1474975"/>
                </a:lnTo>
                <a:lnTo>
                  <a:pt x="2656086" y="1474975"/>
                </a:lnTo>
                <a:cubicBezTo>
                  <a:pt x="2692420" y="1474975"/>
                  <a:pt x="2722815" y="1500405"/>
                  <a:pt x="2728975" y="1534767"/>
                </a:cubicBezTo>
                <a:lnTo>
                  <a:pt x="3240006" y="1109804"/>
                </a:lnTo>
                <a:lnTo>
                  <a:pt x="3240006" y="2754548"/>
                </a:lnTo>
                <a:lnTo>
                  <a:pt x="2728975" y="2329585"/>
                </a:lnTo>
                <a:cubicBezTo>
                  <a:pt x="2722815" y="2363946"/>
                  <a:pt x="2692420" y="2389375"/>
                  <a:pt x="2656086" y="2389375"/>
                </a:cubicBezTo>
                <a:lnTo>
                  <a:pt x="2503688" y="2389375"/>
                </a:lnTo>
                <a:lnTo>
                  <a:pt x="2503688" y="2508113"/>
                </a:lnTo>
                <a:cubicBezTo>
                  <a:pt x="2503688" y="2667159"/>
                  <a:pt x="2374756" y="2796091"/>
                  <a:pt x="2215710" y="2796091"/>
                </a:cubicBezTo>
                <a:lnTo>
                  <a:pt x="287978" y="2796091"/>
                </a:lnTo>
                <a:cubicBezTo>
                  <a:pt x="128932" y="2796091"/>
                  <a:pt x="0" y="2667159"/>
                  <a:pt x="0" y="2508113"/>
                </a:cubicBezTo>
                <a:lnTo>
                  <a:pt x="0" y="1356238"/>
                </a:lnTo>
                <a:cubicBezTo>
                  <a:pt x="0" y="1197192"/>
                  <a:pt x="128932" y="1068260"/>
                  <a:pt x="287978" y="1068260"/>
                </a:cubicBezTo>
                <a:lnTo>
                  <a:pt x="544513" y="1068260"/>
                </a:lnTo>
                <a:cubicBezTo>
                  <a:pt x="422089" y="1014226"/>
                  <a:pt x="336949" y="891645"/>
                  <a:pt x="336949" y="749179"/>
                </a:cubicBezTo>
                <a:cubicBezTo>
                  <a:pt x="336949" y="555925"/>
                  <a:pt x="493613" y="399261"/>
                  <a:pt x="686867" y="399261"/>
                </a:cubicBezTo>
                <a:cubicBezTo>
                  <a:pt x="880121" y="399261"/>
                  <a:pt x="1036785" y="555925"/>
                  <a:pt x="1036785" y="749179"/>
                </a:cubicBezTo>
                <a:cubicBezTo>
                  <a:pt x="1036785" y="891645"/>
                  <a:pt x="951645" y="1014226"/>
                  <a:pt x="829222" y="1068260"/>
                </a:cubicBezTo>
                <a:lnTo>
                  <a:pt x="1343906" y="1068260"/>
                </a:lnTo>
                <a:cubicBezTo>
                  <a:pt x="1154600" y="979078"/>
                  <a:pt x="1024606" y="786167"/>
                  <a:pt x="1024606" y="562894"/>
                </a:cubicBezTo>
                <a:cubicBezTo>
                  <a:pt x="1024606" y="252016"/>
                  <a:pt x="1276622" y="0"/>
                  <a:pt x="1587500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79" name="Chord 15">
            <a:extLst>
              <a:ext uri="{FF2B5EF4-FFF2-40B4-BE49-F238E27FC236}">
                <a16:creationId xmlns:a16="http://schemas.microsoft.com/office/drawing/2014/main" id="{C7D292C3-FF45-4707-FEDF-5446865DA7DE}"/>
              </a:ext>
            </a:extLst>
          </p:cNvPr>
          <p:cNvSpPr/>
          <p:nvPr/>
        </p:nvSpPr>
        <p:spPr>
          <a:xfrm>
            <a:off x="11124640" y="1472088"/>
            <a:ext cx="283580" cy="618280"/>
          </a:xfrm>
          <a:custGeom>
            <a:avLst/>
            <a:gdLst/>
            <a:ahLst/>
            <a:cxnLst/>
            <a:rect l="l" t="t" r="r" b="b"/>
            <a:pathLst>
              <a:path w="1492970" h="3255081">
                <a:moveTo>
                  <a:pt x="1492970" y="1569688"/>
                </a:moveTo>
                <a:cubicBezTo>
                  <a:pt x="1492970" y="1957118"/>
                  <a:pt x="1197680" y="2277765"/>
                  <a:pt x="816277" y="2310957"/>
                </a:cubicBezTo>
                <a:lnTo>
                  <a:pt x="816277" y="2787043"/>
                </a:lnTo>
                <a:cubicBezTo>
                  <a:pt x="873982" y="2789209"/>
                  <a:pt x="931009" y="2798017"/>
                  <a:pt x="986081" y="2811674"/>
                </a:cubicBezTo>
                <a:cubicBezTo>
                  <a:pt x="1252919" y="2877847"/>
                  <a:pt x="1430830" y="3046369"/>
                  <a:pt x="1433593" y="3235566"/>
                </a:cubicBezTo>
                <a:lnTo>
                  <a:pt x="57488" y="3255081"/>
                </a:lnTo>
                <a:cubicBezTo>
                  <a:pt x="47920" y="3062506"/>
                  <a:pt x="221127" y="2886615"/>
                  <a:pt x="490574" y="2815284"/>
                </a:cubicBezTo>
                <a:cubicBezTo>
                  <a:pt x="549928" y="2799571"/>
                  <a:pt x="611777" y="2789553"/>
                  <a:pt x="674460" y="2787163"/>
                </a:cubicBezTo>
                <a:lnTo>
                  <a:pt x="674460" y="2310809"/>
                </a:lnTo>
                <a:cubicBezTo>
                  <a:pt x="317470" y="2280245"/>
                  <a:pt x="28405" y="1994114"/>
                  <a:pt x="0" y="1627428"/>
                </a:cubicBezTo>
                <a:lnTo>
                  <a:pt x="142201" y="1616413"/>
                </a:lnTo>
                <a:cubicBezTo>
                  <a:pt x="167304" y="1940464"/>
                  <a:pt x="443969" y="2186771"/>
                  <a:pt x="768748" y="2174211"/>
                </a:cubicBezTo>
                <a:cubicBezTo>
                  <a:pt x="1093527" y="2161650"/>
                  <a:pt x="1350342" y="1894710"/>
                  <a:pt x="1350342" y="1569689"/>
                </a:cubicBezTo>
                <a:close/>
                <a:moveTo>
                  <a:pt x="745368" y="0"/>
                </a:moveTo>
                <a:cubicBezTo>
                  <a:pt x="989132" y="0"/>
                  <a:pt x="1186742" y="197610"/>
                  <a:pt x="1186742" y="441374"/>
                </a:cubicBezTo>
                <a:lnTo>
                  <a:pt x="1186742" y="1575353"/>
                </a:lnTo>
                <a:cubicBezTo>
                  <a:pt x="1186742" y="1819117"/>
                  <a:pt x="989132" y="2016727"/>
                  <a:pt x="745368" y="2016727"/>
                </a:cubicBezTo>
                <a:cubicBezTo>
                  <a:pt x="501604" y="2016727"/>
                  <a:pt x="303994" y="1819117"/>
                  <a:pt x="303994" y="1575353"/>
                </a:cubicBezTo>
                <a:lnTo>
                  <a:pt x="303994" y="441374"/>
                </a:lnTo>
                <a:cubicBezTo>
                  <a:pt x="303994" y="197610"/>
                  <a:pt x="501604" y="0"/>
                  <a:pt x="745368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80" name="Rectangle 16">
            <a:extLst>
              <a:ext uri="{FF2B5EF4-FFF2-40B4-BE49-F238E27FC236}">
                <a16:creationId xmlns:a16="http://schemas.microsoft.com/office/drawing/2014/main" id="{1F5FBD48-5FDB-20A9-4660-21D8C8339CD7}"/>
              </a:ext>
            </a:extLst>
          </p:cNvPr>
          <p:cNvSpPr/>
          <p:nvPr/>
        </p:nvSpPr>
        <p:spPr>
          <a:xfrm>
            <a:off x="6093780" y="4751666"/>
            <a:ext cx="615416" cy="404460"/>
          </a:xfrm>
          <a:custGeom>
            <a:avLst/>
            <a:gdLst/>
            <a:ahLst/>
            <a:cxnLst/>
            <a:rect l="l" t="t" r="r" b="b"/>
            <a:pathLst>
              <a:path w="3240006" h="2129375">
                <a:moveTo>
                  <a:pt x="1916836" y="454558"/>
                </a:moveTo>
                <a:cubicBezTo>
                  <a:pt x="2018418" y="454558"/>
                  <a:pt x="2100766" y="536906"/>
                  <a:pt x="2100766" y="638488"/>
                </a:cubicBezTo>
                <a:cubicBezTo>
                  <a:pt x="2100766" y="740070"/>
                  <a:pt x="2018418" y="822418"/>
                  <a:pt x="1916836" y="822418"/>
                </a:cubicBezTo>
                <a:cubicBezTo>
                  <a:pt x="1815254" y="822418"/>
                  <a:pt x="1732906" y="740070"/>
                  <a:pt x="1732906" y="638488"/>
                </a:cubicBezTo>
                <a:cubicBezTo>
                  <a:pt x="1732906" y="536906"/>
                  <a:pt x="1815254" y="454558"/>
                  <a:pt x="1916836" y="454558"/>
                </a:cubicBezTo>
                <a:close/>
                <a:moveTo>
                  <a:pt x="1197545" y="272737"/>
                </a:moveTo>
                <a:lnTo>
                  <a:pt x="1861974" y="1458536"/>
                </a:lnTo>
                <a:lnTo>
                  <a:pt x="2263096" y="848801"/>
                </a:lnTo>
                <a:lnTo>
                  <a:pt x="2919562" y="1846679"/>
                </a:lnTo>
                <a:lnTo>
                  <a:pt x="2079459" y="1846679"/>
                </a:lnTo>
                <a:lnTo>
                  <a:pt x="1606629" y="1846679"/>
                </a:lnTo>
                <a:lnTo>
                  <a:pt x="315630" y="1846679"/>
                </a:lnTo>
                <a:close/>
                <a:moveTo>
                  <a:pt x="180003" y="164687"/>
                </a:moveTo>
                <a:lnTo>
                  <a:pt x="180003" y="1964687"/>
                </a:lnTo>
                <a:lnTo>
                  <a:pt x="3060003" y="1964687"/>
                </a:lnTo>
                <a:lnTo>
                  <a:pt x="3060003" y="164687"/>
                </a:lnTo>
                <a:close/>
                <a:moveTo>
                  <a:pt x="0" y="0"/>
                </a:moveTo>
                <a:lnTo>
                  <a:pt x="3240006" y="0"/>
                </a:lnTo>
                <a:lnTo>
                  <a:pt x="3240006" y="2129375"/>
                </a:lnTo>
                <a:lnTo>
                  <a:pt x="0" y="2129375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81" name="Rounded Rectangle 6">
            <a:extLst>
              <a:ext uri="{FF2B5EF4-FFF2-40B4-BE49-F238E27FC236}">
                <a16:creationId xmlns:a16="http://schemas.microsoft.com/office/drawing/2014/main" id="{99ED9DA1-EEDD-1C20-690B-5907D98B130D}"/>
              </a:ext>
            </a:extLst>
          </p:cNvPr>
          <p:cNvSpPr/>
          <p:nvPr/>
        </p:nvSpPr>
        <p:spPr>
          <a:xfrm>
            <a:off x="5137072" y="3750690"/>
            <a:ext cx="616402" cy="296900"/>
          </a:xfrm>
          <a:custGeom>
            <a:avLst/>
            <a:gdLst/>
            <a:ahLst/>
            <a:cxnLst/>
            <a:rect l="l" t="t" r="r" b="b"/>
            <a:pathLst>
              <a:path w="3215400" h="1548752">
                <a:moveTo>
                  <a:pt x="3026619" y="414336"/>
                </a:moveTo>
                <a:lnTo>
                  <a:pt x="3121009" y="414336"/>
                </a:lnTo>
                <a:cubicBezTo>
                  <a:pt x="3173140" y="414336"/>
                  <a:pt x="3215400" y="456596"/>
                  <a:pt x="3215400" y="508727"/>
                </a:cubicBezTo>
                <a:lnTo>
                  <a:pt x="3215400" y="1040026"/>
                </a:lnTo>
                <a:cubicBezTo>
                  <a:pt x="3215400" y="1092157"/>
                  <a:pt x="3173140" y="1134417"/>
                  <a:pt x="3121009" y="1134417"/>
                </a:cubicBezTo>
                <a:cubicBezTo>
                  <a:pt x="3089546" y="1134417"/>
                  <a:pt x="3058082" y="1134416"/>
                  <a:pt x="3026619" y="1134416"/>
                </a:cubicBezTo>
                <a:close/>
                <a:moveTo>
                  <a:pt x="273174" y="234376"/>
                </a:moveTo>
                <a:lnTo>
                  <a:pt x="777230" y="234376"/>
                </a:lnTo>
                <a:lnTo>
                  <a:pt x="777230" y="1314376"/>
                </a:lnTo>
                <a:lnTo>
                  <a:pt x="273174" y="1314376"/>
                </a:lnTo>
                <a:close/>
                <a:moveTo>
                  <a:pt x="258244" y="126376"/>
                </a:moveTo>
                <a:cubicBezTo>
                  <a:pt x="182968" y="126376"/>
                  <a:pt x="121944" y="187400"/>
                  <a:pt x="121944" y="262676"/>
                </a:cubicBezTo>
                <a:lnTo>
                  <a:pt x="121944" y="1286076"/>
                </a:lnTo>
                <a:cubicBezTo>
                  <a:pt x="121944" y="1361352"/>
                  <a:pt x="182968" y="1422376"/>
                  <a:pt x="258244" y="1422376"/>
                </a:cubicBezTo>
                <a:lnTo>
                  <a:pt x="2768375" y="1422376"/>
                </a:lnTo>
                <a:cubicBezTo>
                  <a:pt x="2843651" y="1422376"/>
                  <a:pt x="2904675" y="1361352"/>
                  <a:pt x="2904675" y="1286076"/>
                </a:cubicBezTo>
                <a:lnTo>
                  <a:pt x="2904675" y="262676"/>
                </a:lnTo>
                <a:cubicBezTo>
                  <a:pt x="2904675" y="187400"/>
                  <a:pt x="2843651" y="126376"/>
                  <a:pt x="2768375" y="126376"/>
                </a:cubicBezTo>
                <a:close/>
                <a:moveTo>
                  <a:pt x="162882" y="0"/>
                </a:moveTo>
                <a:lnTo>
                  <a:pt x="2863736" y="0"/>
                </a:lnTo>
                <a:cubicBezTo>
                  <a:pt x="2953693" y="0"/>
                  <a:pt x="3026618" y="72925"/>
                  <a:pt x="3026618" y="162882"/>
                </a:cubicBezTo>
                <a:lnTo>
                  <a:pt x="3026618" y="1385870"/>
                </a:lnTo>
                <a:cubicBezTo>
                  <a:pt x="3026618" y="1475827"/>
                  <a:pt x="2953693" y="1548752"/>
                  <a:pt x="2863736" y="1548752"/>
                </a:cubicBezTo>
                <a:lnTo>
                  <a:pt x="162882" y="1548752"/>
                </a:lnTo>
                <a:cubicBezTo>
                  <a:pt x="72925" y="1548752"/>
                  <a:pt x="0" y="1475827"/>
                  <a:pt x="0" y="1385870"/>
                </a:cubicBezTo>
                <a:lnTo>
                  <a:pt x="0" y="162882"/>
                </a:lnTo>
                <a:cubicBezTo>
                  <a:pt x="0" y="72925"/>
                  <a:pt x="72925" y="0"/>
                  <a:pt x="162882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82" name="Rounded Rectangle 6">
            <a:extLst>
              <a:ext uri="{FF2B5EF4-FFF2-40B4-BE49-F238E27FC236}">
                <a16:creationId xmlns:a16="http://schemas.microsoft.com/office/drawing/2014/main" id="{3C5DD36F-88AC-B20D-A9F9-6891F63A2070}"/>
              </a:ext>
            </a:extLst>
          </p:cNvPr>
          <p:cNvSpPr/>
          <p:nvPr/>
        </p:nvSpPr>
        <p:spPr>
          <a:xfrm>
            <a:off x="6044394" y="3750690"/>
            <a:ext cx="616402" cy="296900"/>
          </a:xfrm>
          <a:custGeom>
            <a:avLst/>
            <a:gdLst/>
            <a:ahLst/>
            <a:cxnLst/>
            <a:rect l="l" t="t" r="r" b="b"/>
            <a:pathLst>
              <a:path w="3215400" h="1548752">
                <a:moveTo>
                  <a:pt x="3026619" y="414336"/>
                </a:moveTo>
                <a:lnTo>
                  <a:pt x="3121009" y="414336"/>
                </a:lnTo>
                <a:cubicBezTo>
                  <a:pt x="3173140" y="414336"/>
                  <a:pt x="3215400" y="456596"/>
                  <a:pt x="3215400" y="508727"/>
                </a:cubicBezTo>
                <a:lnTo>
                  <a:pt x="3215400" y="1040026"/>
                </a:lnTo>
                <a:cubicBezTo>
                  <a:pt x="3215400" y="1092157"/>
                  <a:pt x="3173140" y="1134417"/>
                  <a:pt x="3121009" y="1134417"/>
                </a:cubicBezTo>
                <a:cubicBezTo>
                  <a:pt x="3089546" y="1134417"/>
                  <a:pt x="3058082" y="1134416"/>
                  <a:pt x="3026619" y="1134416"/>
                </a:cubicBezTo>
                <a:close/>
                <a:moveTo>
                  <a:pt x="928911" y="234376"/>
                </a:moveTo>
                <a:lnTo>
                  <a:pt x="1432967" y="234376"/>
                </a:lnTo>
                <a:lnTo>
                  <a:pt x="1432967" y="1314376"/>
                </a:lnTo>
                <a:lnTo>
                  <a:pt x="928911" y="1314376"/>
                </a:lnTo>
                <a:close/>
                <a:moveTo>
                  <a:pt x="273174" y="234376"/>
                </a:moveTo>
                <a:lnTo>
                  <a:pt x="777230" y="234376"/>
                </a:lnTo>
                <a:lnTo>
                  <a:pt x="777230" y="1314376"/>
                </a:lnTo>
                <a:lnTo>
                  <a:pt x="273174" y="1314376"/>
                </a:lnTo>
                <a:close/>
                <a:moveTo>
                  <a:pt x="258244" y="126376"/>
                </a:moveTo>
                <a:cubicBezTo>
                  <a:pt x="182968" y="126376"/>
                  <a:pt x="121944" y="187400"/>
                  <a:pt x="121944" y="262676"/>
                </a:cubicBezTo>
                <a:lnTo>
                  <a:pt x="121944" y="1286076"/>
                </a:lnTo>
                <a:cubicBezTo>
                  <a:pt x="121944" y="1361352"/>
                  <a:pt x="182968" y="1422376"/>
                  <a:pt x="258244" y="1422376"/>
                </a:cubicBezTo>
                <a:lnTo>
                  <a:pt x="2768375" y="1422376"/>
                </a:lnTo>
                <a:cubicBezTo>
                  <a:pt x="2843651" y="1422376"/>
                  <a:pt x="2904675" y="1361352"/>
                  <a:pt x="2904675" y="1286076"/>
                </a:cubicBezTo>
                <a:lnTo>
                  <a:pt x="2904675" y="262676"/>
                </a:lnTo>
                <a:cubicBezTo>
                  <a:pt x="2904675" y="187400"/>
                  <a:pt x="2843651" y="126376"/>
                  <a:pt x="2768375" y="126376"/>
                </a:cubicBezTo>
                <a:close/>
                <a:moveTo>
                  <a:pt x="162882" y="0"/>
                </a:moveTo>
                <a:lnTo>
                  <a:pt x="2863736" y="0"/>
                </a:lnTo>
                <a:cubicBezTo>
                  <a:pt x="2953693" y="0"/>
                  <a:pt x="3026618" y="72925"/>
                  <a:pt x="3026618" y="162882"/>
                </a:cubicBezTo>
                <a:lnTo>
                  <a:pt x="3026618" y="1385870"/>
                </a:lnTo>
                <a:cubicBezTo>
                  <a:pt x="3026618" y="1475827"/>
                  <a:pt x="2953693" y="1548752"/>
                  <a:pt x="2863736" y="1548752"/>
                </a:cubicBezTo>
                <a:lnTo>
                  <a:pt x="162882" y="1548752"/>
                </a:lnTo>
                <a:cubicBezTo>
                  <a:pt x="72925" y="1548752"/>
                  <a:pt x="0" y="1475827"/>
                  <a:pt x="0" y="1385870"/>
                </a:cubicBezTo>
                <a:lnTo>
                  <a:pt x="0" y="162882"/>
                </a:lnTo>
                <a:cubicBezTo>
                  <a:pt x="0" y="72925"/>
                  <a:pt x="72925" y="0"/>
                  <a:pt x="162882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83" name="Rounded Rectangle 6">
            <a:extLst>
              <a:ext uri="{FF2B5EF4-FFF2-40B4-BE49-F238E27FC236}">
                <a16:creationId xmlns:a16="http://schemas.microsoft.com/office/drawing/2014/main" id="{503A883A-367D-77F1-B05B-58D5E351C3EB}"/>
              </a:ext>
            </a:extLst>
          </p:cNvPr>
          <p:cNvSpPr/>
          <p:nvPr/>
        </p:nvSpPr>
        <p:spPr>
          <a:xfrm>
            <a:off x="6951716" y="3750690"/>
            <a:ext cx="616402" cy="296900"/>
          </a:xfrm>
          <a:custGeom>
            <a:avLst/>
            <a:gdLst/>
            <a:ahLst/>
            <a:cxnLst/>
            <a:rect l="l" t="t" r="r" b="b"/>
            <a:pathLst>
              <a:path w="3215400" h="1548752">
                <a:moveTo>
                  <a:pt x="3026619" y="414336"/>
                </a:moveTo>
                <a:lnTo>
                  <a:pt x="3121009" y="414336"/>
                </a:lnTo>
                <a:cubicBezTo>
                  <a:pt x="3173140" y="414336"/>
                  <a:pt x="3215400" y="456596"/>
                  <a:pt x="3215400" y="508727"/>
                </a:cubicBezTo>
                <a:lnTo>
                  <a:pt x="3215400" y="1040026"/>
                </a:lnTo>
                <a:cubicBezTo>
                  <a:pt x="3215400" y="1092157"/>
                  <a:pt x="3173140" y="1134417"/>
                  <a:pt x="3121009" y="1134417"/>
                </a:cubicBezTo>
                <a:cubicBezTo>
                  <a:pt x="3089546" y="1134417"/>
                  <a:pt x="3058082" y="1134416"/>
                  <a:pt x="3026619" y="1134416"/>
                </a:cubicBezTo>
                <a:close/>
                <a:moveTo>
                  <a:pt x="1584648" y="234376"/>
                </a:moveTo>
                <a:lnTo>
                  <a:pt x="2088704" y="234376"/>
                </a:lnTo>
                <a:lnTo>
                  <a:pt x="2088704" y="1314376"/>
                </a:lnTo>
                <a:lnTo>
                  <a:pt x="1584648" y="1314376"/>
                </a:lnTo>
                <a:close/>
                <a:moveTo>
                  <a:pt x="928911" y="234376"/>
                </a:moveTo>
                <a:lnTo>
                  <a:pt x="1432967" y="234376"/>
                </a:lnTo>
                <a:lnTo>
                  <a:pt x="1432967" y="1314376"/>
                </a:lnTo>
                <a:lnTo>
                  <a:pt x="928911" y="1314376"/>
                </a:lnTo>
                <a:close/>
                <a:moveTo>
                  <a:pt x="273174" y="234376"/>
                </a:moveTo>
                <a:lnTo>
                  <a:pt x="777230" y="234376"/>
                </a:lnTo>
                <a:lnTo>
                  <a:pt x="777230" y="1314376"/>
                </a:lnTo>
                <a:lnTo>
                  <a:pt x="273174" y="1314376"/>
                </a:lnTo>
                <a:close/>
                <a:moveTo>
                  <a:pt x="258244" y="126376"/>
                </a:moveTo>
                <a:cubicBezTo>
                  <a:pt x="182968" y="126376"/>
                  <a:pt x="121944" y="187400"/>
                  <a:pt x="121944" y="262676"/>
                </a:cubicBezTo>
                <a:lnTo>
                  <a:pt x="121944" y="1286076"/>
                </a:lnTo>
                <a:cubicBezTo>
                  <a:pt x="121944" y="1361352"/>
                  <a:pt x="182968" y="1422376"/>
                  <a:pt x="258244" y="1422376"/>
                </a:cubicBezTo>
                <a:lnTo>
                  <a:pt x="2768375" y="1422376"/>
                </a:lnTo>
                <a:cubicBezTo>
                  <a:pt x="2843651" y="1422376"/>
                  <a:pt x="2904675" y="1361352"/>
                  <a:pt x="2904675" y="1286076"/>
                </a:cubicBezTo>
                <a:lnTo>
                  <a:pt x="2904675" y="262676"/>
                </a:lnTo>
                <a:cubicBezTo>
                  <a:pt x="2904675" y="187400"/>
                  <a:pt x="2843651" y="126376"/>
                  <a:pt x="2768375" y="126376"/>
                </a:cubicBezTo>
                <a:close/>
                <a:moveTo>
                  <a:pt x="162882" y="0"/>
                </a:moveTo>
                <a:lnTo>
                  <a:pt x="2863736" y="0"/>
                </a:lnTo>
                <a:cubicBezTo>
                  <a:pt x="2953693" y="0"/>
                  <a:pt x="3026618" y="72925"/>
                  <a:pt x="3026618" y="162882"/>
                </a:cubicBezTo>
                <a:lnTo>
                  <a:pt x="3026618" y="1385870"/>
                </a:lnTo>
                <a:cubicBezTo>
                  <a:pt x="3026618" y="1475827"/>
                  <a:pt x="2953693" y="1548752"/>
                  <a:pt x="2863736" y="1548752"/>
                </a:cubicBezTo>
                <a:lnTo>
                  <a:pt x="162882" y="1548752"/>
                </a:lnTo>
                <a:cubicBezTo>
                  <a:pt x="72925" y="1548752"/>
                  <a:pt x="0" y="1475827"/>
                  <a:pt x="0" y="1385870"/>
                </a:cubicBezTo>
                <a:lnTo>
                  <a:pt x="0" y="162882"/>
                </a:lnTo>
                <a:cubicBezTo>
                  <a:pt x="0" y="72925"/>
                  <a:pt x="72925" y="0"/>
                  <a:pt x="162882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84" name="Rounded Rectangle 6">
            <a:extLst>
              <a:ext uri="{FF2B5EF4-FFF2-40B4-BE49-F238E27FC236}">
                <a16:creationId xmlns:a16="http://schemas.microsoft.com/office/drawing/2014/main" id="{80470D77-DE10-5C9B-3B06-C0C5BBF144CF}"/>
              </a:ext>
            </a:extLst>
          </p:cNvPr>
          <p:cNvSpPr/>
          <p:nvPr/>
        </p:nvSpPr>
        <p:spPr>
          <a:xfrm>
            <a:off x="7859036" y="3750690"/>
            <a:ext cx="616402" cy="296900"/>
          </a:xfrm>
          <a:custGeom>
            <a:avLst/>
            <a:gdLst/>
            <a:ahLst/>
            <a:cxnLst/>
            <a:rect l="l" t="t" r="r" b="b"/>
            <a:pathLst>
              <a:path w="3215400" h="1548752">
                <a:moveTo>
                  <a:pt x="3026619" y="414336"/>
                </a:moveTo>
                <a:lnTo>
                  <a:pt x="3121009" y="414336"/>
                </a:lnTo>
                <a:cubicBezTo>
                  <a:pt x="3173140" y="414336"/>
                  <a:pt x="3215400" y="456596"/>
                  <a:pt x="3215400" y="508727"/>
                </a:cubicBezTo>
                <a:lnTo>
                  <a:pt x="3215400" y="1040026"/>
                </a:lnTo>
                <a:cubicBezTo>
                  <a:pt x="3215400" y="1092157"/>
                  <a:pt x="3173140" y="1134417"/>
                  <a:pt x="3121009" y="1134417"/>
                </a:cubicBezTo>
                <a:cubicBezTo>
                  <a:pt x="3089546" y="1134417"/>
                  <a:pt x="3058082" y="1134416"/>
                  <a:pt x="3026619" y="1134416"/>
                </a:cubicBezTo>
                <a:close/>
                <a:moveTo>
                  <a:pt x="2240385" y="234376"/>
                </a:moveTo>
                <a:lnTo>
                  <a:pt x="2744441" y="234376"/>
                </a:lnTo>
                <a:lnTo>
                  <a:pt x="2744441" y="1314376"/>
                </a:lnTo>
                <a:lnTo>
                  <a:pt x="2240385" y="1314376"/>
                </a:lnTo>
                <a:close/>
                <a:moveTo>
                  <a:pt x="1584648" y="234376"/>
                </a:moveTo>
                <a:lnTo>
                  <a:pt x="2088704" y="234376"/>
                </a:lnTo>
                <a:lnTo>
                  <a:pt x="2088704" y="1314376"/>
                </a:lnTo>
                <a:lnTo>
                  <a:pt x="1584648" y="1314376"/>
                </a:lnTo>
                <a:close/>
                <a:moveTo>
                  <a:pt x="928911" y="234376"/>
                </a:moveTo>
                <a:lnTo>
                  <a:pt x="1432967" y="234376"/>
                </a:lnTo>
                <a:lnTo>
                  <a:pt x="1432967" y="1314376"/>
                </a:lnTo>
                <a:lnTo>
                  <a:pt x="928911" y="1314376"/>
                </a:lnTo>
                <a:close/>
                <a:moveTo>
                  <a:pt x="273174" y="234376"/>
                </a:moveTo>
                <a:lnTo>
                  <a:pt x="777230" y="234376"/>
                </a:lnTo>
                <a:lnTo>
                  <a:pt x="777230" y="1314376"/>
                </a:lnTo>
                <a:lnTo>
                  <a:pt x="273174" y="1314376"/>
                </a:lnTo>
                <a:close/>
                <a:moveTo>
                  <a:pt x="258244" y="126376"/>
                </a:moveTo>
                <a:cubicBezTo>
                  <a:pt x="182968" y="126376"/>
                  <a:pt x="121944" y="187400"/>
                  <a:pt x="121944" y="262676"/>
                </a:cubicBezTo>
                <a:lnTo>
                  <a:pt x="121944" y="1286076"/>
                </a:lnTo>
                <a:cubicBezTo>
                  <a:pt x="121944" y="1361352"/>
                  <a:pt x="182968" y="1422376"/>
                  <a:pt x="258244" y="1422376"/>
                </a:cubicBezTo>
                <a:lnTo>
                  <a:pt x="2768375" y="1422376"/>
                </a:lnTo>
                <a:cubicBezTo>
                  <a:pt x="2843651" y="1422376"/>
                  <a:pt x="2904675" y="1361352"/>
                  <a:pt x="2904675" y="1286076"/>
                </a:cubicBezTo>
                <a:lnTo>
                  <a:pt x="2904675" y="262676"/>
                </a:lnTo>
                <a:cubicBezTo>
                  <a:pt x="2904675" y="187400"/>
                  <a:pt x="2843651" y="126376"/>
                  <a:pt x="2768375" y="126376"/>
                </a:cubicBezTo>
                <a:close/>
                <a:moveTo>
                  <a:pt x="162882" y="0"/>
                </a:moveTo>
                <a:lnTo>
                  <a:pt x="2863736" y="0"/>
                </a:lnTo>
                <a:cubicBezTo>
                  <a:pt x="2953693" y="0"/>
                  <a:pt x="3026618" y="72925"/>
                  <a:pt x="3026618" y="162882"/>
                </a:cubicBezTo>
                <a:lnTo>
                  <a:pt x="3026618" y="1385870"/>
                </a:lnTo>
                <a:cubicBezTo>
                  <a:pt x="3026618" y="1475827"/>
                  <a:pt x="2953693" y="1548752"/>
                  <a:pt x="2863736" y="1548752"/>
                </a:cubicBezTo>
                <a:lnTo>
                  <a:pt x="162882" y="1548752"/>
                </a:lnTo>
                <a:cubicBezTo>
                  <a:pt x="72925" y="1548752"/>
                  <a:pt x="0" y="1475827"/>
                  <a:pt x="0" y="1385870"/>
                </a:cubicBezTo>
                <a:lnTo>
                  <a:pt x="0" y="162882"/>
                </a:lnTo>
                <a:cubicBezTo>
                  <a:pt x="0" y="72925"/>
                  <a:pt x="72925" y="0"/>
                  <a:pt x="162882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85" name="Teardrop 6">
            <a:extLst>
              <a:ext uri="{FF2B5EF4-FFF2-40B4-BE49-F238E27FC236}">
                <a16:creationId xmlns:a16="http://schemas.microsoft.com/office/drawing/2014/main" id="{78E487D6-EE93-BE12-3BB8-8866BC34D3F9}"/>
              </a:ext>
            </a:extLst>
          </p:cNvPr>
          <p:cNvSpPr/>
          <p:nvPr/>
        </p:nvSpPr>
        <p:spPr>
          <a:xfrm rot="8100000">
            <a:off x="11057693" y="3690402"/>
            <a:ext cx="417475" cy="417476"/>
          </a:xfrm>
          <a:custGeom>
            <a:avLst/>
            <a:gdLst/>
            <a:ahLst/>
            <a:cxnLst/>
            <a:rect l="l" t="t" r="r" b="b"/>
            <a:pathLst>
              <a:path w="2483832" h="2483835">
                <a:moveTo>
                  <a:pt x="657616" y="1826218"/>
                </a:moveTo>
                <a:cubicBezTo>
                  <a:pt x="806520" y="1975122"/>
                  <a:pt x="1047940" y="1975122"/>
                  <a:pt x="1196844" y="1826218"/>
                </a:cubicBezTo>
                <a:cubicBezTo>
                  <a:pt x="1345748" y="1677314"/>
                  <a:pt x="1345748" y="1435894"/>
                  <a:pt x="1196844" y="1286990"/>
                </a:cubicBezTo>
                <a:cubicBezTo>
                  <a:pt x="1047940" y="1138086"/>
                  <a:pt x="806520" y="1138086"/>
                  <a:pt x="657616" y="1286990"/>
                </a:cubicBezTo>
                <a:cubicBezTo>
                  <a:pt x="508712" y="1435894"/>
                  <a:pt x="508712" y="1677314"/>
                  <a:pt x="657616" y="1826218"/>
                </a:cubicBezTo>
                <a:close/>
                <a:moveTo>
                  <a:pt x="293335" y="2190500"/>
                </a:moveTo>
                <a:cubicBezTo>
                  <a:pt x="112098" y="2009262"/>
                  <a:pt x="0" y="1758885"/>
                  <a:pt x="0" y="1482325"/>
                </a:cubicBezTo>
                <a:cubicBezTo>
                  <a:pt x="0" y="929206"/>
                  <a:pt x="459290" y="590078"/>
                  <a:pt x="1001509" y="480815"/>
                </a:cubicBezTo>
                <a:cubicBezTo>
                  <a:pt x="1569704" y="366317"/>
                  <a:pt x="1861757" y="259925"/>
                  <a:pt x="2483832" y="0"/>
                </a:cubicBezTo>
                <a:cubicBezTo>
                  <a:pt x="2230640" y="682694"/>
                  <a:pt x="2130986" y="873716"/>
                  <a:pt x="2003018" y="1482325"/>
                </a:cubicBezTo>
                <a:cubicBezTo>
                  <a:pt x="1901990" y="2042180"/>
                  <a:pt x="1554627" y="2483835"/>
                  <a:pt x="1001509" y="2483835"/>
                </a:cubicBezTo>
                <a:cubicBezTo>
                  <a:pt x="724950" y="2483835"/>
                  <a:pt x="474573" y="2371737"/>
                  <a:pt x="293335" y="219050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86" name="Donut 24">
            <a:extLst>
              <a:ext uri="{FF2B5EF4-FFF2-40B4-BE49-F238E27FC236}">
                <a16:creationId xmlns:a16="http://schemas.microsoft.com/office/drawing/2014/main" id="{E63AEBE5-A019-FE87-C6D2-001DBDA237BF}"/>
              </a:ext>
            </a:extLst>
          </p:cNvPr>
          <p:cNvSpPr/>
          <p:nvPr/>
        </p:nvSpPr>
        <p:spPr>
          <a:xfrm>
            <a:off x="5773604" y="2544635"/>
            <a:ext cx="617508" cy="622535"/>
          </a:xfrm>
          <a:custGeom>
            <a:avLst/>
            <a:gdLst/>
            <a:ahLst/>
            <a:cxnLst/>
            <a:rect l="l" t="t" r="r" b="b"/>
            <a:pathLst>
              <a:path w="3208412" h="3234532">
                <a:moveTo>
                  <a:pt x="1561445" y="1065858"/>
                </a:moveTo>
                <a:cubicBezTo>
                  <a:pt x="1654998" y="1065858"/>
                  <a:pt x="1743610" y="1087015"/>
                  <a:pt x="1821879" y="1126644"/>
                </a:cubicBezTo>
                <a:lnTo>
                  <a:pt x="1611352" y="1337172"/>
                </a:lnTo>
                <a:cubicBezTo>
                  <a:pt x="1595200" y="1333388"/>
                  <a:pt x="1578468" y="1332141"/>
                  <a:pt x="1561445" y="1332141"/>
                </a:cubicBezTo>
                <a:cubicBezTo>
                  <a:pt x="1373145" y="1332141"/>
                  <a:pt x="1220499" y="1484787"/>
                  <a:pt x="1220499" y="1673087"/>
                </a:cubicBezTo>
                <a:cubicBezTo>
                  <a:pt x="1220499" y="1861387"/>
                  <a:pt x="1373145" y="2014033"/>
                  <a:pt x="1561445" y="2014033"/>
                </a:cubicBezTo>
                <a:cubicBezTo>
                  <a:pt x="1749745" y="2014033"/>
                  <a:pt x="1902391" y="1861387"/>
                  <a:pt x="1902391" y="1673087"/>
                </a:cubicBezTo>
                <a:cubicBezTo>
                  <a:pt x="1902391" y="1643675"/>
                  <a:pt x="1898667" y="1615133"/>
                  <a:pt x="1890450" y="1588219"/>
                </a:cubicBezTo>
                <a:lnTo>
                  <a:pt x="2093156" y="1385512"/>
                </a:lnTo>
                <a:cubicBezTo>
                  <a:pt x="2142229" y="1470075"/>
                  <a:pt x="2168674" y="1568493"/>
                  <a:pt x="2168674" y="1673087"/>
                </a:cubicBezTo>
                <a:cubicBezTo>
                  <a:pt x="2168674" y="2008450"/>
                  <a:pt x="1896808" y="2280316"/>
                  <a:pt x="1561445" y="2280316"/>
                </a:cubicBezTo>
                <a:cubicBezTo>
                  <a:pt x="1226082" y="2280316"/>
                  <a:pt x="954217" y="2008450"/>
                  <a:pt x="954217" y="1673087"/>
                </a:cubicBezTo>
                <a:cubicBezTo>
                  <a:pt x="954217" y="1337724"/>
                  <a:pt x="1226082" y="1065858"/>
                  <a:pt x="1561445" y="1065858"/>
                </a:cubicBezTo>
                <a:close/>
                <a:moveTo>
                  <a:pt x="1561445" y="580076"/>
                </a:moveTo>
                <a:cubicBezTo>
                  <a:pt x="1790175" y="580076"/>
                  <a:pt x="2002494" y="650333"/>
                  <a:pt x="2177834" y="770690"/>
                </a:cubicBezTo>
                <a:lnTo>
                  <a:pt x="1968030" y="980494"/>
                </a:lnTo>
                <a:cubicBezTo>
                  <a:pt x="1849962" y="907198"/>
                  <a:pt x="1710422" y="866794"/>
                  <a:pt x="1561445" y="866794"/>
                </a:cubicBezTo>
                <a:cubicBezTo>
                  <a:pt x="1116142" y="866794"/>
                  <a:pt x="755153" y="1227784"/>
                  <a:pt x="755153" y="1673087"/>
                </a:cubicBezTo>
                <a:cubicBezTo>
                  <a:pt x="755153" y="2118390"/>
                  <a:pt x="1116142" y="2479380"/>
                  <a:pt x="1561445" y="2479380"/>
                </a:cubicBezTo>
                <a:cubicBezTo>
                  <a:pt x="2006748" y="2479380"/>
                  <a:pt x="2367738" y="2118390"/>
                  <a:pt x="2367738" y="1673087"/>
                </a:cubicBezTo>
                <a:cubicBezTo>
                  <a:pt x="2367738" y="1513043"/>
                  <a:pt x="2321108" y="1363890"/>
                  <a:pt x="2239307" y="1239362"/>
                </a:cubicBezTo>
                <a:lnTo>
                  <a:pt x="2445928" y="1032741"/>
                </a:lnTo>
                <a:cubicBezTo>
                  <a:pt x="2577451" y="1212149"/>
                  <a:pt x="2654457" y="1433625"/>
                  <a:pt x="2654457" y="1673087"/>
                </a:cubicBezTo>
                <a:cubicBezTo>
                  <a:pt x="2654457" y="2276741"/>
                  <a:pt x="2165099" y="2766099"/>
                  <a:pt x="1561445" y="2766099"/>
                </a:cubicBezTo>
                <a:cubicBezTo>
                  <a:pt x="957792" y="2766099"/>
                  <a:pt x="468434" y="2276741"/>
                  <a:pt x="468434" y="1673087"/>
                </a:cubicBezTo>
                <a:cubicBezTo>
                  <a:pt x="468434" y="1069433"/>
                  <a:pt x="957792" y="580076"/>
                  <a:pt x="1561445" y="580076"/>
                </a:cubicBezTo>
                <a:close/>
                <a:moveTo>
                  <a:pt x="1561445" y="111642"/>
                </a:moveTo>
                <a:cubicBezTo>
                  <a:pt x="1890473" y="111642"/>
                  <a:pt x="2195731" y="213411"/>
                  <a:pt x="2447076" y="387744"/>
                </a:cubicBezTo>
                <a:lnTo>
                  <a:pt x="2453780" y="494744"/>
                </a:lnTo>
                <a:lnTo>
                  <a:pt x="2309436" y="639088"/>
                </a:lnTo>
                <a:cubicBezTo>
                  <a:pt x="2099826" y="485554"/>
                  <a:pt x="1841132" y="395669"/>
                  <a:pt x="1561445" y="395669"/>
                </a:cubicBezTo>
                <a:cubicBezTo>
                  <a:pt x="855947" y="395669"/>
                  <a:pt x="284027" y="967589"/>
                  <a:pt x="284027" y="1673087"/>
                </a:cubicBezTo>
                <a:cubicBezTo>
                  <a:pt x="284027" y="2378585"/>
                  <a:pt x="855947" y="2950505"/>
                  <a:pt x="1561445" y="2950505"/>
                </a:cubicBezTo>
                <a:cubicBezTo>
                  <a:pt x="2266943" y="2950505"/>
                  <a:pt x="2838863" y="2378585"/>
                  <a:pt x="2838863" y="1673087"/>
                </a:cubicBezTo>
                <a:cubicBezTo>
                  <a:pt x="2838863" y="1382650"/>
                  <a:pt x="2741936" y="1114852"/>
                  <a:pt x="2577529" y="901139"/>
                </a:cubicBezTo>
                <a:lnTo>
                  <a:pt x="2706681" y="771988"/>
                </a:lnTo>
                <a:lnTo>
                  <a:pt x="2841540" y="780437"/>
                </a:lnTo>
                <a:cubicBezTo>
                  <a:pt x="3019168" y="1032973"/>
                  <a:pt x="3122890" y="1340917"/>
                  <a:pt x="3122890" y="1673087"/>
                </a:cubicBezTo>
                <a:cubicBezTo>
                  <a:pt x="3122890" y="2535449"/>
                  <a:pt x="2423807" y="3234532"/>
                  <a:pt x="1561445" y="3234532"/>
                </a:cubicBezTo>
                <a:cubicBezTo>
                  <a:pt x="699083" y="3234532"/>
                  <a:pt x="0" y="2535449"/>
                  <a:pt x="0" y="1673087"/>
                </a:cubicBezTo>
                <a:cubicBezTo>
                  <a:pt x="0" y="810725"/>
                  <a:pt x="699083" y="111642"/>
                  <a:pt x="1561445" y="111642"/>
                </a:cubicBezTo>
                <a:close/>
                <a:moveTo>
                  <a:pt x="2909110" y="0"/>
                </a:moveTo>
                <a:lnTo>
                  <a:pt x="2926757" y="281655"/>
                </a:lnTo>
                <a:lnTo>
                  <a:pt x="3208412" y="299301"/>
                </a:lnTo>
                <a:lnTo>
                  <a:pt x="2863230" y="644483"/>
                </a:lnTo>
                <a:lnTo>
                  <a:pt x="2685547" y="633351"/>
                </a:lnTo>
                <a:lnTo>
                  <a:pt x="1718098" y="1600799"/>
                </a:lnTo>
                <a:cubicBezTo>
                  <a:pt x="1729236" y="1622491"/>
                  <a:pt x="1734939" y="1647123"/>
                  <a:pt x="1734939" y="1673087"/>
                </a:cubicBezTo>
                <a:cubicBezTo>
                  <a:pt x="1734939" y="1768905"/>
                  <a:pt x="1657263" y="1846581"/>
                  <a:pt x="1561445" y="1846581"/>
                </a:cubicBezTo>
                <a:cubicBezTo>
                  <a:pt x="1465627" y="1846581"/>
                  <a:pt x="1387951" y="1768905"/>
                  <a:pt x="1387951" y="1673087"/>
                </a:cubicBezTo>
                <a:cubicBezTo>
                  <a:pt x="1387951" y="1577269"/>
                  <a:pt x="1465627" y="1499593"/>
                  <a:pt x="1561445" y="1499593"/>
                </a:cubicBezTo>
                <a:lnTo>
                  <a:pt x="1591006" y="1505561"/>
                </a:lnTo>
                <a:lnTo>
                  <a:pt x="2574981" y="521587"/>
                </a:lnTo>
                <a:lnTo>
                  <a:pt x="2563928" y="345182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  <p:sp>
        <p:nvSpPr>
          <p:cNvPr id="187" name="Chord 38">
            <a:extLst>
              <a:ext uri="{FF2B5EF4-FFF2-40B4-BE49-F238E27FC236}">
                <a16:creationId xmlns:a16="http://schemas.microsoft.com/office/drawing/2014/main" id="{19A69BB8-7A0C-05AA-1AD7-1218C0EE39D0}"/>
              </a:ext>
            </a:extLst>
          </p:cNvPr>
          <p:cNvSpPr/>
          <p:nvPr/>
        </p:nvSpPr>
        <p:spPr>
          <a:xfrm>
            <a:off x="6733448" y="2544108"/>
            <a:ext cx="484927" cy="623588"/>
          </a:xfrm>
          <a:custGeom>
            <a:avLst/>
            <a:gdLst/>
            <a:ahLst/>
            <a:cxnLst/>
            <a:rect l="l" t="t" r="r" b="b"/>
            <a:pathLst>
              <a:path w="2519554" h="3240000">
                <a:moveTo>
                  <a:pt x="1259778" y="0"/>
                </a:moveTo>
                <a:cubicBezTo>
                  <a:pt x="1299543" y="0"/>
                  <a:pt x="1331778" y="32235"/>
                  <a:pt x="1331778" y="72000"/>
                </a:cubicBezTo>
                <a:lnTo>
                  <a:pt x="1331778" y="292696"/>
                </a:lnTo>
                <a:cubicBezTo>
                  <a:pt x="1526887" y="301316"/>
                  <a:pt x="1719796" y="357828"/>
                  <a:pt x="1894309" y="459601"/>
                </a:cubicBezTo>
                <a:cubicBezTo>
                  <a:pt x="2284331" y="687055"/>
                  <a:pt x="2522839" y="1105809"/>
                  <a:pt x="2519520" y="1557297"/>
                </a:cubicBezTo>
                <a:lnTo>
                  <a:pt x="2509882" y="1557270"/>
                </a:lnTo>
                <a:cubicBezTo>
                  <a:pt x="2413806" y="1435449"/>
                  <a:pt x="2264527" y="1358626"/>
                  <a:pt x="2097304" y="1358626"/>
                </a:cubicBezTo>
                <a:cubicBezTo>
                  <a:pt x="1931567" y="1358626"/>
                  <a:pt x="1783455" y="1434091"/>
                  <a:pt x="1688484" y="1554913"/>
                </a:cubicBezTo>
                <a:lnTo>
                  <a:pt x="1657888" y="1554825"/>
                </a:lnTo>
                <a:cubicBezTo>
                  <a:pt x="1579123" y="1454657"/>
                  <a:pt x="1463823" y="1385682"/>
                  <a:pt x="1331778" y="1368008"/>
                </a:cubicBezTo>
                <a:lnTo>
                  <a:pt x="1331778" y="2507895"/>
                </a:lnTo>
                <a:lnTo>
                  <a:pt x="1356113" y="2507895"/>
                </a:lnTo>
                <a:lnTo>
                  <a:pt x="1356113" y="2868215"/>
                </a:lnTo>
                <a:lnTo>
                  <a:pt x="1353558" y="2868215"/>
                </a:lnTo>
                <a:cubicBezTo>
                  <a:pt x="1347515" y="3074779"/>
                  <a:pt x="1177830" y="3240000"/>
                  <a:pt x="969556" y="3240000"/>
                </a:cubicBezTo>
                <a:cubicBezTo>
                  <a:pt x="759529" y="3240000"/>
                  <a:pt x="588743" y="3071985"/>
                  <a:pt x="585029" y="2863014"/>
                </a:cubicBezTo>
                <a:cubicBezTo>
                  <a:pt x="584214" y="2861474"/>
                  <a:pt x="584183" y="2859896"/>
                  <a:pt x="584183" y="2858310"/>
                </a:cubicBezTo>
                <a:lnTo>
                  <a:pt x="584422" y="2856985"/>
                </a:lnTo>
                <a:cubicBezTo>
                  <a:pt x="584186" y="2856201"/>
                  <a:pt x="584184" y="2855415"/>
                  <a:pt x="584184" y="2854628"/>
                </a:cubicBezTo>
                <a:lnTo>
                  <a:pt x="584846" y="2854628"/>
                </a:lnTo>
                <a:cubicBezTo>
                  <a:pt x="585977" y="2797047"/>
                  <a:pt x="628115" y="2750982"/>
                  <a:pt x="679843" y="2750982"/>
                </a:cubicBezTo>
                <a:cubicBezTo>
                  <a:pt x="731571" y="2750982"/>
                  <a:pt x="773709" y="2797047"/>
                  <a:pt x="774841" y="2854628"/>
                </a:cubicBezTo>
                <a:lnTo>
                  <a:pt x="776870" y="2854628"/>
                </a:lnTo>
                <a:cubicBezTo>
                  <a:pt x="776870" y="2961046"/>
                  <a:pt x="863138" y="3047314"/>
                  <a:pt x="969556" y="3047314"/>
                </a:cubicBezTo>
                <a:cubicBezTo>
                  <a:pt x="1075974" y="3047314"/>
                  <a:pt x="1162242" y="2961046"/>
                  <a:pt x="1162242" y="2854628"/>
                </a:cubicBezTo>
                <a:lnTo>
                  <a:pt x="1163439" y="2854628"/>
                </a:lnTo>
                <a:lnTo>
                  <a:pt x="1163439" y="2507895"/>
                </a:lnTo>
                <a:lnTo>
                  <a:pt x="1187778" y="2507895"/>
                </a:lnTo>
                <a:lnTo>
                  <a:pt x="1187778" y="1365548"/>
                </a:lnTo>
                <a:cubicBezTo>
                  <a:pt x="1048083" y="1378241"/>
                  <a:pt x="925400" y="1448176"/>
                  <a:pt x="842602" y="1552487"/>
                </a:cubicBezTo>
                <a:lnTo>
                  <a:pt x="807450" y="1552386"/>
                </a:lnTo>
                <a:cubicBezTo>
                  <a:pt x="712615" y="1432960"/>
                  <a:pt x="565486" y="1358626"/>
                  <a:pt x="400996" y="1358626"/>
                </a:cubicBezTo>
                <a:cubicBezTo>
                  <a:pt x="240343" y="1358626"/>
                  <a:pt x="96251" y="1429532"/>
                  <a:pt x="0" y="1543232"/>
                </a:cubicBezTo>
                <a:cubicBezTo>
                  <a:pt x="1264" y="1094357"/>
                  <a:pt x="241710" y="680052"/>
                  <a:pt x="631054" y="455977"/>
                </a:cubicBezTo>
                <a:cubicBezTo>
                  <a:pt x="804121" y="356374"/>
                  <a:pt x="994908" y="301092"/>
                  <a:pt x="1187778" y="292721"/>
                </a:cubicBezTo>
                <a:lnTo>
                  <a:pt x="1187778" y="72000"/>
                </a:lnTo>
                <a:cubicBezTo>
                  <a:pt x="1187778" y="32235"/>
                  <a:pt x="1220013" y="0"/>
                  <a:pt x="1259778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188" name="Heart 38">
            <a:extLst>
              <a:ext uri="{FF2B5EF4-FFF2-40B4-BE49-F238E27FC236}">
                <a16:creationId xmlns:a16="http://schemas.microsoft.com/office/drawing/2014/main" id="{A623305D-C137-3B70-23C2-33F27D2326D5}"/>
              </a:ext>
            </a:extLst>
          </p:cNvPr>
          <p:cNvSpPr/>
          <p:nvPr/>
        </p:nvSpPr>
        <p:spPr>
          <a:xfrm>
            <a:off x="7436317" y="1509092"/>
            <a:ext cx="544275" cy="544275"/>
          </a:xfrm>
          <a:prstGeom prst="hear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189" name="Round Same Side Corner Rectangle 19">
            <a:extLst>
              <a:ext uri="{FF2B5EF4-FFF2-40B4-BE49-F238E27FC236}">
                <a16:creationId xmlns:a16="http://schemas.microsoft.com/office/drawing/2014/main" id="{BE8DB67E-F991-53CB-230E-EB199118F103}"/>
              </a:ext>
            </a:extLst>
          </p:cNvPr>
          <p:cNvSpPr/>
          <p:nvPr/>
        </p:nvSpPr>
        <p:spPr>
          <a:xfrm>
            <a:off x="10301960" y="5685084"/>
            <a:ext cx="411706" cy="508675"/>
          </a:xfrm>
          <a:custGeom>
            <a:avLst/>
            <a:gdLst/>
            <a:ahLst/>
            <a:cxnLst/>
            <a:rect l="l" t="t" r="r" b="b"/>
            <a:pathLst>
              <a:path w="2600931" h="3213524">
                <a:moveTo>
                  <a:pt x="1304260" y="0"/>
                </a:moveTo>
                <a:cubicBezTo>
                  <a:pt x="1403671" y="0"/>
                  <a:pt x="1484260" y="80589"/>
                  <a:pt x="1484260" y="180000"/>
                </a:cubicBezTo>
                <a:lnTo>
                  <a:pt x="1484260" y="412061"/>
                </a:lnTo>
                <a:lnTo>
                  <a:pt x="2330931" y="412061"/>
                </a:lnTo>
                <a:lnTo>
                  <a:pt x="2600931" y="682061"/>
                </a:lnTo>
                <a:lnTo>
                  <a:pt x="2330931" y="952061"/>
                </a:lnTo>
                <a:lnTo>
                  <a:pt x="1484260" y="952061"/>
                </a:lnTo>
                <a:lnTo>
                  <a:pt x="1484260" y="1110244"/>
                </a:lnTo>
                <a:lnTo>
                  <a:pt x="2375646" y="1110244"/>
                </a:lnTo>
                <a:lnTo>
                  <a:pt x="2375646" y="1650244"/>
                </a:lnTo>
                <a:lnTo>
                  <a:pt x="1484260" y="1650244"/>
                </a:lnTo>
                <a:lnTo>
                  <a:pt x="1484260" y="3213524"/>
                </a:lnTo>
                <a:lnTo>
                  <a:pt x="1124260" y="3213524"/>
                </a:lnTo>
                <a:lnTo>
                  <a:pt x="1124260" y="1650244"/>
                </a:lnTo>
                <a:lnTo>
                  <a:pt x="270000" y="1650244"/>
                </a:lnTo>
                <a:lnTo>
                  <a:pt x="0" y="1380244"/>
                </a:lnTo>
                <a:lnTo>
                  <a:pt x="270000" y="1110244"/>
                </a:lnTo>
                <a:lnTo>
                  <a:pt x="1124260" y="1110244"/>
                </a:lnTo>
                <a:lnTo>
                  <a:pt x="1124260" y="952061"/>
                </a:lnTo>
                <a:lnTo>
                  <a:pt x="224931" y="952061"/>
                </a:lnTo>
                <a:lnTo>
                  <a:pt x="224931" y="412061"/>
                </a:lnTo>
                <a:lnTo>
                  <a:pt x="1124260" y="412061"/>
                </a:lnTo>
                <a:lnTo>
                  <a:pt x="1124260" y="180000"/>
                </a:lnTo>
                <a:cubicBezTo>
                  <a:pt x="1124260" y="80589"/>
                  <a:pt x="1204849" y="0"/>
                  <a:pt x="1304260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190" name="Rectangle 23">
            <a:extLst>
              <a:ext uri="{FF2B5EF4-FFF2-40B4-BE49-F238E27FC236}">
                <a16:creationId xmlns:a16="http://schemas.microsoft.com/office/drawing/2014/main" id="{97650351-5D83-C429-6E72-F47B8A713328}"/>
              </a:ext>
            </a:extLst>
          </p:cNvPr>
          <p:cNvSpPr/>
          <p:nvPr/>
        </p:nvSpPr>
        <p:spPr>
          <a:xfrm>
            <a:off x="4242330" y="5739982"/>
            <a:ext cx="678102" cy="398876"/>
          </a:xfrm>
          <a:custGeom>
            <a:avLst/>
            <a:gdLst/>
            <a:ahLst/>
            <a:cxnLst/>
            <a:rect l="l" t="t" r="r" b="b"/>
            <a:pathLst>
              <a:path w="4529836" h="2664566">
                <a:moveTo>
                  <a:pt x="1861969" y="0"/>
                </a:moveTo>
                <a:cubicBezTo>
                  <a:pt x="2177122" y="0"/>
                  <a:pt x="2455874" y="155855"/>
                  <a:pt x="2611443" y="404565"/>
                </a:cubicBezTo>
                <a:cubicBezTo>
                  <a:pt x="2709453" y="315054"/>
                  <a:pt x="2840684" y="266178"/>
                  <a:pt x="2983336" y="266178"/>
                </a:cubicBezTo>
                <a:cubicBezTo>
                  <a:pt x="3293144" y="266178"/>
                  <a:pt x="3549108" y="496718"/>
                  <a:pt x="3578241" y="797044"/>
                </a:cubicBezTo>
                <a:cubicBezTo>
                  <a:pt x="3583592" y="793823"/>
                  <a:pt x="3589010" y="793774"/>
                  <a:pt x="3594440" y="793774"/>
                </a:cubicBezTo>
                <a:cubicBezTo>
                  <a:pt x="4111042" y="793774"/>
                  <a:pt x="4529836" y="1212568"/>
                  <a:pt x="4529836" y="1729170"/>
                </a:cubicBezTo>
                <a:cubicBezTo>
                  <a:pt x="4529836" y="2216938"/>
                  <a:pt x="4156487" y="2617512"/>
                  <a:pt x="3679930" y="2660249"/>
                </a:cubicBezTo>
                <a:lnTo>
                  <a:pt x="3679930" y="2664566"/>
                </a:lnTo>
                <a:lnTo>
                  <a:pt x="3594440" y="2664566"/>
                </a:lnTo>
                <a:lnTo>
                  <a:pt x="1043912" y="2664566"/>
                </a:lnTo>
                <a:lnTo>
                  <a:pt x="1043912" y="2657589"/>
                </a:lnTo>
                <a:cubicBezTo>
                  <a:pt x="1008374" y="2662448"/>
                  <a:pt x="972132" y="2664566"/>
                  <a:pt x="935396" y="2664566"/>
                </a:cubicBezTo>
                <a:cubicBezTo>
                  <a:pt x="418794" y="2664566"/>
                  <a:pt x="0" y="2245772"/>
                  <a:pt x="0" y="1729170"/>
                </a:cubicBezTo>
                <a:cubicBezTo>
                  <a:pt x="0" y="1212568"/>
                  <a:pt x="418794" y="793774"/>
                  <a:pt x="935396" y="793774"/>
                </a:cubicBezTo>
                <a:lnTo>
                  <a:pt x="954395" y="797612"/>
                </a:lnTo>
                <a:cubicBezTo>
                  <a:pt x="1004779" y="344999"/>
                  <a:pt x="1393085" y="0"/>
                  <a:pt x="1861969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191" name="Oval 31">
            <a:extLst>
              <a:ext uri="{FF2B5EF4-FFF2-40B4-BE49-F238E27FC236}">
                <a16:creationId xmlns:a16="http://schemas.microsoft.com/office/drawing/2014/main" id="{CD85C8A4-B7B9-BE3B-9388-9EC73784143C}"/>
              </a:ext>
            </a:extLst>
          </p:cNvPr>
          <p:cNvSpPr/>
          <p:nvPr/>
        </p:nvSpPr>
        <p:spPr>
          <a:xfrm>
            <a:off x="8665030" y="5684794"/>
            <a:ext cx="504505" cy="509254"/>
          </a:xfrm>
          <a:custGeom>
            <a:avLst/>
            <a:gdLst/>
            <a:ahLst/>
            <a:cxnLst/>
            <a:rect l="l" t="t" r="r" b="b"/>
            <a:pathLst>
              <a:path w="3187187" h="3217189">
                <a:moveTo>
                  <a:pt x="2136560" y="2669280"/>
                </a:moveTo>
                <a:cubicBezTo>
                  <a:pt x="2154235" y="2662847"/>
                  <a:pt x="2173778" y="2671961"/>
                  <a:pt x="2180211" y="2689635"/>
                </a:cubicBezTo>
                <a:lnTo>
                  <a:pt x="2338628" y="3124881"/>
                </a:lnTo>
                <a:cubicBezTo>
                  <a:pt x="2345061" y="3142556"/>
                  <a:pt x="2335948" y="3162099"/>
                  <a:pt x="2318273" y="3168533"/>
                </a:cubicBezTo>
                <a:lnTo>
                  <a:pt x="2190259" y="3215126"/>
                </a:lnTo>
                <a:cubicBezTo>
                  <a:pt x="2172585" y="3221559"/>
                  <a:pt x="2153041" y="3212445"/>
                  <a:pt x="2146608" y="3194771"/>
                </a:cubicBezTo>
                <a:lnTo>
                  <a:pt x="1988192" y="2759525"/>
                </a:lnTo>
                <a:cubicBezTo>
                  <a:pt x="1981759" y="2741850"/>
                  <a:pt x="1990872" y="2722307"/>
                  <a:pt x="2008547" y="2715873"/>
                </a:cubicBezTo>
                <a:close/>
                <a:moveTo>
                  <a:pt x="1050626" y="2669280"/>
                </a:moveTo>
                <a:lnTo>
                  <a:pt x="1178640" y="2715873"/>
                </a:lnTo>
                <a:cubicBezTo>
                  <a:pt x="1196314" y="2722307"/>
                  <a:pt x="1205428" y="2741850"/>
                  <a:pt x="1198995" y="2759525"/>
                </a:cubicBezTo>
                <a:lnTo>
                  <a:pt x="1040578" y="3194771"/>
                </a:lnTo>
                <a:cubicBezTo>
                  <a:pt x="1034145" y="3212445"/>
                  <a:pt x="1014601" y="3221559"/>
                  <a:pt x="996927" y="3215126"/>
                </a:cubicBezTo>
                <a:lnTo>
                  <a:pt x="868913" y="3168533"/>
                </a:lnTo>
                <a:cubicBezTo>
                  <a:pt x="851239" y="3162099"/>
                  <a:pt x="842125" y="3142556"/>
                  <a:pt x="848558" y="3124881"/>
                </a:cubicBezTo>
                <a:lnTo>
                  <a:pt x="1006975" y="2689635"/>
                </a:lnTo>
                <a:cubicBezTo>
                  <a:pt x="1013408" y="2671961"/>
                  <a:pt x="1032952" y="2662847"/>
                  <a:pt x="1050626" y="2669280"/>
                </a:cubicBezTo>
                <a:close/>
                <a:moveTo>
                  <a:pt x="2647909" y="2029882"/>
                </a:moveTo>
                <a:cubicBezTo>
                  <a:pt x="2656328" y="2027626"/>
                  <a:pt x="2665608" y="2028582"/>
                  <a:pt x="2673752" y="2033284"/>
                </a:cubicBezTo>
                <a:lnTo>
                  <a:pt x="3074877" y="2264874"/>
                </a:lnTo>
                <a:cubicBezTo>
                  <a:pt x="3091166" y="2274278"/>
                  <a:pt x="3096747" y="2295107"/>
                  <a:pt x="3087343" y="2311396"/>
                </a:cubicBezTo>
                <a:lnTo>
                  <a:pt x="3019228" y="2429374"/>
                </a:lnTo>
                <a:cubicBezTo>
                  <a:pt x="3009824" y="2445663"/>
                  <a:pt x="2988995" y="2451244"/>
                  <a:pt x="2972706" y="2441840"/>
                </a:cubicBezTo>
                <a:lnTo>
                  <a:pt x="2571581" y="2210250"/>
                </a:lnTo>
                <a:cubicBezTo>
                  <a:pt x="2555292" y="2200846"/>
                  <a:pt x="2549710" y="2180017"/>
                  <a:pt x="2559115" y="2163728"/>
                </a:cubicBezTo>
                <a:lnTo>
                  <a:pt x="2627229" y="2045750"/>
                </a:lnTo>
                <a:cubicBezTo>
                  <a:pt x="2631932" y="2037605"/>
                  <a:pt x="2639490" y="2032138"/>
                  <a:pt x="2647909" y="2029882"/>
                </a:cubicBezTo>
                <a:close/>
                <a:moveTo>
                  <a:pt x="539277" y="2029882"/>
                </a:moveTo>
                <a:cubicBezTo>
                  <a:pt x="547696" y="2032138"/>
                  <a:pt x="555255" y="2037605"/>
                  <a:pt x="559957" y="2045750"/>
                </a:cubicBezTo>
                <a:lnTo>
                  <a:pt x="628071" y="2163728"/>
                </a:lnTo>
                <a:cubicBezTo>
                  <a:pt x="637476" y="2180017"/>
                  <a:pt x="631895" y="2200846"/>
                  <a:pt x="615606" y="2210250"/>
                </a:cubicBezTo>
                <a:lnTo>
                  <a:pt x="214481" y="2441840"/>
                </a:lnTo>
                <a:cubicBezTo>
                  <a:pt x="198192" y="2451244"/>
                  <a:pt x="177363" y="2445663"/>
                  <a:pt x="167958" y="2429374"/>
                </a:cubicBezTo>
                <a:lnTo>
                  <a:pt x="99844" y="2311396"/>
                </a:lnTo>
                <a:cubicBezTo>
                  <a:pt x="90439" y="2295107"/>
                  <a:pt x="96020" y="2274278"/>
                  <a:pt x="112309" y="2264874"/>
                </a:cubicBezTo>
                <a:lnTo>
                  <a:pt x="513434" y="2033284"/>
                </a:lnTo>
                <a:cubicBezTo>
                  <a:pt x="521579" y="2028582"/>
                  <a:pt x="530858" y="2027626"/>
                  <a:pt x="539277" y="2029882"/>
                </a:cubicBezTo>
                <a:close/>
                <a:moveTo>
                  <a:pt x="3094879" y="918289"/>
                </a:moveTo>
                <a:cubicBezTo>
                  <a:pt x="3112554" y="911856"/>
                  <a:pt x="3132097" y="920969"/>
                  <a:pt x="3138531" y="938644"/>
                </a:cubicBezTo>
                <a:lnTo>
                  <a:pt x="3185124" y="1066657"/>
                </a:lnTo>
                <a:cubicBezTo>
                  <a:pt x="3191557" y="1084332"/>
                  <a:pt x="3182443" y="1103875"/>
                  <a:pt x="3164769" y="1110308"/>
                </a:cubicBezTo>
                <a:lnTo>
                  <a:pt x="2729523" y="1268725"/>
                </a:lnTo>
                <a:cubicBezTo>
                  <a:pt x="2711848" y="1275158"/>
                  <a:pt x="2692304" y="1266045"/>
                  <a:pt x="2685871" y="1248370"/>
                </a:cubicBezTo>
                <a:lnTo>
                  <a:pt x="2639278" y="1120357"/>
                </a:lnTo>
                <a:cubicBezTo>
                  <a:pt x="2632845" y="1102682"/>
                  <a:pt x="2641959" y="1083138"/>
                  <a:pt x="2659633" y="1076705"/>
                </a:cubicBezTo>
                <a:close/>
                <a:moveTo>
                  <a:pt x="92307" y="918289"/>
                </a:moveTo>
                <a:lnTo>
                  <a:pt x="527553" y="1076705"/>
                </a:lnTo>
                <a:cubicBezTo>
                  <a:pt x="545228" y="1083138"/>
                  <a:pt x="554341" y="1102682"/>
                  <a:pt x="547908" y="1120357"/>
                </a:cubicBezTo>
                <a:lnTo>
                  <a:pt x="501315" y="1248370"/>
                </a:lnTo>
                <a:cubicBezTo>
                  <a:pt x="494882" y="1266045"/>
                  <a:pt x="475338" y="1275158"/>
                  <a:pt x="457664" y="1268725"/>
                </a:cubicBezTo>
                <a:lnTo>
                  <a:pt x="22418" y="1110308"/>
                </a:lnTo>
                <a:cubicBezTo>
                  <a:pt x="4743" y="1103875"/>
                  <a:pt x="-4370" y="1084332"/>
                  <a:pt x="2063" y="1066657"/>
                </a:cubicBezTo>
                <a:lnTo>
                  <a:pt x="48656" y="938644"/>
                </a:lnTo>
                <a:cubicBezTo>
                  <a:pt x="55089" y="920969"/>
                  <a:pt x="74633" y="911856"/>
                  <a:pt x="92307" y="918289"/>
                </a:cubicBezTo>
                <a:close/>
                <a:moveTo>
                  <a:pt x="1593593" y="658644"/>
                </a:moveTo>
                <a:cubicBezTo>
                  <a:pt x="2116495" y="658644"/>
                  <a:pt x="2540391" y="1082540"/>
                  <a:pt x="2540391" y="1605442"/>
                </a:cubicBezTo>
                <a:cubicBezTo>
                  <a:pt x="2540391" y="2128344"/>
                  <a:pt x="2116495" y="2552240"/>
                  <a:pt x="1593593" y="2552240"/>
                </a:cubicBezTo>
                <a:cubicBezTo>
                  <a:pt x="1070691" y="2552240"/>
                  <a:pt x="646795" y="2128344"/>
                  <a:pt x="646795" y="1605442"/>
                </a:cubicBezTo>
                <a:cubicBezTo>
                  <a:pt x="646795" y="1082540"/>
                  <a:pt x="1070691" y="658644"/>
                  <a:pt x="1593593" y="658644"/>
                </a:cubicBezTo>
                <a:close/>
                <a:moveTo>
                  <a:pt x="2246117" y="1165"/>
                </a:moveTo>
                <a:cubicBezTo>
                  <a:pt x="2254536" y="-1090"/>
                  <a:pt x="2263815" y="-135"/>
                  <a:pt x="2271960" y="4568"/>
                </a:cubicBezTo>
                <a:lnTo>
                  <a:pt x="2389938" y="72682"/>
                </a:lnTo>
                <a:cubicBezTo>
                  <a:pt x="2406227" y="82087"/>
                  <a:pt x="2411808" y="102916"/>
                  <a:pt x="2402403" y="119205"/>
                </a:cubicBezTo>
                <a:lnTo>
                  <a:pt x="2170814" y="520330"/>
                </a:lnTo>
                <a:cubicBezTo>
                  <a:pt x="2161409" y="536619"/>
                  <a:pt x="2140580" y="542200"/>
                  <a:pt x="2124291" y="532795"/>
                </a:cubicBezTo>
                <a:lnTo>
                  <a:pt x="2006313" y="464681"/>
                </a:lnTo>
                <a:cubicBezTo>
                  <a:pt x="1990024" y="455276"/>
                  <a:pt x="1984443" y="434447"/>
                  <a:pt x="1993848" y="418158"/>
                </a:cubicBezTo>
                <a:lnTo>
                  <a:pt x="2225437" y="17033"/>
                </a:lnTo>
                <a:cubicBezTo>
                  <a:pt x="2230139" y="8889"/>
                  <a:pt x="2237698" y="3421"/>
                  <a:pt x="2246117" y="1165"/>
                </a:cubicBezTo>
                <a:close/>
                <a:moveTo>
                  <a:pt x="941069" y="1165"/>
                </a:moveTo>
                <a:cubicBezTo>
                  <a:pt x="949488" y="3421"/>
                  <a:pt x="957047" y="8889"/>
                  <a:pt x="961749" y="17033"/>
                </a:cubicBezTo>
                <a:lnTo>
                  <a:pt x="1193338" y="418158"/>
                </a:lnTo>
                <a:cubicBezTo>
                  <a:pt x="1202743" y="434447"/>
                  <a:pt x="1197162" y="455276"/>
                  <a:pt x="1180873" y="464681"/>
                </a:cubicBezTo>
                <a:lnTo>
                  <a:pt x="1062895" y="532795"/>
                </a:lnTo>
                <a:cubicBezTo>
                  <a:pt x="1046606" y="542200"/>
                  <a:pt x="1025777" y="536619"/>
                  <a:pt x="1016372" y="520330"/>
                </a:cubicBezTo>
                <a:lnTo>
                  <a:pt x="784783" y="119205"/>
                </a:lnTo>
                <a:cubicBezTo>
                  <a:pt x="775378" y="102916"/>
                  <a:pt x="780959" y="82087"/>
                  <a:pt x="797248" y="72682"/>
                </a:cubicBezTo>
                <a:lnTo>
                  <a:pt x="915226" y="4568"/>
                </a:lnTo>
                <a:cubicBezTo>
                  <a:pt x="923371" y="-135"/>
                  <a:pt x="932650" y="-1090"/>
                  <a:pt x="941069" y="1165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192" name="Rectangle 23">
            <a:extLst>
              <a:ext uri="{FF2B5EF4-FFF2-40B4-BE49-F238E27FC236}">
                <a16:creationId xmlns:a16="http://schemas.microsoft.com/office/drawing/2014/main" id="{2E50D3FA-EE1B-CC09-5B0A-A4B8EF640585}"/>
              </a:ext>
            </a:extLst>
          </p:cNvPr>
          <p:cNvSpPr/>
          <p:nvPr/>
        </p:nvSpPr>
        <p:spPr>
          <a:xfrm>
            <a:off x="5963174" y="5716474"/>
            <a:ext cx="691882" cy="445892"/>
          </a:xfrm>
          <a:custGeom>
            <a:avLst/>
            <a:gdLst/>
            <a:ahLst/>
            <a:cxnLst/>
            <a:rect l="l" t="t" r="r" b="b"/>
            <a:pathLst>
              <a:path w="3224845" h="2078296">
                <a:moveTo>
                  <a:pt x="1153236" y="427959"/>
                </a:moveTo>
                <a:cubicBezTo>
                  <a:pt x="1348431" y="427959"/>
                  <a:pt x="1521080" y="524490"/>
                  <a:pt x="1617434" y="678532"/>
                </a:cubicBezTo>
                <a:cubicBezTo>
                  <a:pt x="1678138" y="623092"/>
                  <a:pt x="1759417" y="592820"/>
                  <a:pt x="1847771" y="592820"/>
                </a:cubicBezTo>
                <a:cubicBezTo>
                  <a:pt x="2039655" y="592820"/>
                  <a:pt x="2198190" y="735609"/>
                  <a:pt x="2216233" y="921620"/>
                </a:cubicBezTo>
                <a:cubicBezTo>
                  <a:pt x="2219548" y="919625"/>
                  <a:pt x="2222903" y="919594"/>
                  <a:pt x="2226267" y="919594"/>
                </a:cubicBezTo>
                <a:cubicBezTo>
                  <a:pt x="2546231" y="919594"/>
                  <a:pt x="2805617" y="1178981"/>
                  <a:pt x="2805617" y="1498945"/>
                </a:cubicBezTo>
                <a:cubicBezTo>
                  <a:pt x="2805617" y="1801051"/>
                  <a:pt x="2574378" y="2049153"/>
                  <a:pt x="2279216" y="2075622"/>
                </a:cubicBezTo>
                <a:lnTo>
                  <a:pt x="2279216" y="2078296"/>
                </a:lnTo>
                <a:lnTo>
                  <a:pt x="2226267" y="2078296"/>
                </a:lnTo>
                <a:lnTo>
                  <a:pt x="646561" y="2078296"/>
                </a:lnTo>
                <a:lnTo>
                  <a:pt x="646561" y="2073975"/>
                </a:lnTo>
                <a:cubicBezTo>
                  <a:pt x="624550" y="2076984"/>
                  <a:pt x="602103" y="2078296"/>
                  <a:pt x="579350" y="2078296"/>
                </a:cubicBezTo>
                <a:cubicBezTo>
                  <a:pt x="259386" y="2078296"/>
                  <a:pt x="0" y="1818910"/>
                  <a:pt x="0" y="1498945"/>
                </a:cubicBezTo>
                <a:cubicBezTo>
                  <a:pt x="0" y="1178981"/>
                  <a:pt x="259386" y="919594"/>
                  <a:pt x="579350" y="919594"/>
                </a:cubicBezTo>
                <a:lnTo>
                  <a:pt x="591118" y="921972"/>
                </a:lnTo>
                <a:cubicBezTo>
                  <a:pt x="622324" y="641639"/>
                  <a:pt x="862826" y="427959"/>
                  <a:pt x="1153236" y="427959"/>
                </a:cubicBezTo>
                <a:close/>
                <a:moveTo>
                  <a:pt x="1844671" y="0"/>
                </a:moveTo>
                <a:cubicBezTo>
                  <a:pt x="2007709" y="0"/>
                  <a:pt x="2151917" y="80629"/>
                  <a:pt x="2232398" y="209295"/>
                </a:cubicBezTo>
                <a:cubicBezTo>
                  <a:pt x="2283102" y="162988"/>
                  <a:pt x="2350992" y="137703"/>
                  <a:pt x="2424790" y="137703"/>
                </a:cubicBezTo>
                <a:cubicBezTo>
                  <a:pt x="2585064" y="137703"/>
                  <a:pt x="2717483" y="256969"/>
                  <a:pt x="2732554" y="412337"/>
                </a:cubicBezTo>
                <a:cubicBezTo>
                  <a:pt x="2735322" y="410671"/>
                  <a:pt x="2738125" y="410646"/>
                  <a:pt x="2740934" y="410646"/>
                </a:cubicBezTo>
                <a:cubicBezTo>
                  <a:pt x="3008189" y="410646"/>
                  <a:pt x="3224845" y="627302"/>
                  <a:pt x="3224845" y="894557"/>
                </a:cubicBezTo>
                <a:cubicBezTo>
                  <a:pt x="3224845" y="1096996"/>
                  <a:pt x="3100535" y="1270403"/>
                  <a:pt x="2923312" y="1340619"/>
                </a:cubicBezTo>
                <a:cubicBezTo>
                  <a:pt x="2866347" y="1049229"/>
                  <a:pt x="2609521" y="829523"/>
                  <a:pt x="2301383" y="829523"/>
                </a:cubicBezTo>
                <a:cubicBezTo>
                  <a:pt x="2297701" y="829523"/>
                  <a:pt x="2294026" y="829557"/>
                  <a:pt x="2290397" y="831741"/>
                </a:cubicBezTo>
                <a:cubicBezTo>
                  <a:pt x="2270640" y="628070"/>
                  <a:pt x="2097054" y="471725"/>
                  <a:pt x="1886953" y="471725"/>
                </a:cubicBezTo>
                <a:cubicBezTo>
                  <a:pt x="1790211" y="471725"/>
                  <a:pt x="1701214" y="504871"/>
                  <a:pt x="1634747" y="565575"/>
                </a:cubicBezTo>
                <a:cubicBezTo>
                  <a:pt x="1575570" y="470966"/>
                  <a:pt x="1490108" y="396171"/>
                  <a:pt x="1388252" y="349790"/>
                </a:cubicBezTo>
                <a:cubicBezTo>
                  <a:pt x="1438607" y="147092"/>
                  <a:pt x="1624461" y="0"/>
                  <a:pt x="1844671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193" name="Oval 31">
            <a:extLst>
              <a:ext uri="{FF2B5EF4-FFF2-40B4-BE49-F238E27FC236}">
                <a16:creationId xmlns:a16="http://schemas.microsoft.com/office/drawing/2014/main" id="{EA40205C-C609-61EC-A3C8-0E88C23F4976}"/>
              </a:ext>
            </a:extLst>
          </p:cNvPr>
          <p:cNvSpPr/>
          <p:nvPr/>
        </p:nvSpPr>
        <p:spPr>
          <a:xfrm>
            <a:off x="6939606" y="5653380"/>
            <a:ext cx="579873" cy="572083"/>
          </a:xfrm>
          <a:custGeom>
            <a:avLst/>
            <a:gdLst/>
            <a:ahLst/>
            <a:cxnLst/>
            <a:rect l="l" t="t" r="r" b="b"/>
            <a:pathLst>
              <a:path w="3240076" h="3196551">
                <a:moveTo>
                  <a:pt x="2810300" y="1617710"/>
                </a:moveTo>
                <a:cubicBezTo>
                  <a:pt x="2817009" y="1615912"/>
                  <a:pt x="2824405" y="1616674"/>
                  <a:pt x="2830895" y="1620421"/>
                </a:cubicBezTo>
                <a:lnTo>
                  <a:pt x="3150571" y="1804986"/>
                </a:lnTo>
                <a:cubicBezTo>
                  <a:pt x="3163552" y="1812480"/>
                  <a:pt x="3168000" y="1829080"/>
                  <a:pt x="3160506" y="1842062"/>
                </a:cubicBezTo>
                <a:lnTo>
                  <a:pt x="3106222" y="1936084"/>
                </a:lnTo>
                <a:cubicBezTo>
                  <a:pt x="3098727" y="1949065"/>
                  <a:pt x="3082128" y="1953513"/>
                  <a:pt x="3069146" y="1946019"/>
                </a:cubicBezTo>
                <a:lnTo>
                  <a:pt x="2749470" y="1761453"/>
                </a:lnTo>
                <a:cubicBezTo>
                  <a:pt x="2736489" y="1753959"/>
                  <a:pt x="2732040" y="1737359"/>
                  <a:pt x="2739536" y="1724378"/>
                </a:cubicBezTo>
                <a:lnTo>
                  <a:pt x="2793819" y="1630356"/>
                </a:lnTo>
                <a:cubicBezTo>
                  <a:pt x="2797567" y="1623864"/>
                  <a:pt x="2803590" y="1619508"/>
                  <a:pt x="2810300" y="1617710"/>
                </a:cubicBezTo>
                <a:close/>
                <a:moveTo>
                  <a:pt x="1308278" y="1324343"/>
                </a:moveTo>
                <a:cubicBezTo>
                  <a:pt x="1529714" y="1324343"/>
                  <a:pt x="1725574" y="1433852"/>
                  <a:pt x="1834882" y="1608603"/>
                </a:cubicBezTo>
                <a:cubicBezTo>
                  <a:pt x="1903747" y="1545710"/>
                  <a:pt x="1995954" y="1511368"/>
                  <a:pt x="2096186" y="1511368"/>
                </a:cubicBezTo>
                <a:cubicBezTo>
                  <a:pt x="2313867" y="1511368"/>
                  <a:pt x="2493715" y="1673353"/>
                  <a:pt x="2514185" y="1884371"/>
                </a:cubicBezTo>
                <a:cubicBezTo>
                  <a:pt x="2517944" y="1882108"/>
                  <a:pt x="2521751" y="1882074"/>
                  <a:pt x="2525567" y="1882074"/>
                </a:cubicBezTo>
                <a:cubicBezTo>
                  <a:pt x="2888547" y="1882074"/>
                  <a:pt x="3182805" y="2176332"/>
                  <a:pt x="3182805" y="2539312"/>
                </a:cubicBezTo>
                <a:cubicBezTo>
                  <a:pt x="3182805" y="2882034"/>
                  <a:pt x="2920478" y="3163490"/>
                  <a:pt x="2585635" y="3193518"/>
                </a:cubicBezTo>
                <a:lnTo>
                  <a:pt x="2585635" y="3196551"/>
                </a:lnTo>
                <a:lnTo>
                  <a:pt x="2525567" y="3196551"/>
                </a:lnTo>
                <a:lnTo>
                  <a:pt x="733485" y="3196551"/>
                </a:lnTo>
                <a:lnTo>
                  <a:pt x="733485" y="3191649"/>
                </a:lnTo>
                <a:cubicBezTo>
                  <a:pt x="708515" y="3195063"/>
                  <a:pt x="683050" y="3196551"/>
                  <a:pt x="657239" y="3196551"/>
                </a:cubicBezTo>
                <a:cubicBezTo>
                  <a:pt x="294258" y="3196551"/>
                  <a:pt x="0" y="2902293"/>
                  <a:pt x="0" y="2539312"/>
                </a:cubicBezTo>
                <a:cubicBezTo>
                  <a:pt x="0" y="2176332"/>
                  <a:pt x="294258" y="1882074"/>
                  <a:pt x="657239" y="1882074"/>
                </a:cubicBezTo>
                <a:lnTo>
                  <a:pt x="670588" y="1884770"/>
                </a:lnTo>
                <a:cubicBezTo>
                  <a:pt x="705989" y="1566750"/>
                  <a:pt x="978825" y="1324343"/>
                  <a:pt x="1308278" y="1324343"/>
                </a:cubicBezTo>
                <a:close/>
                <a:moveTo>
                  <a:pt x="3166512" y="731828"/>
                </a:moveTo>
                <a:cubicBezTo>
                  <a:pt x="3180598" y="726701"/>
                  <a:pt x="3196172" y="733964"/>
                  <a:pt x="3201300" y="748050"/>
                </a:cubicBezTo>
                <a:lnTo>
                  <a:pt x="3238432" y="850070"/>
                </a:lnTo>
                <a:cubicBezTo>
                  <a:pt x="3243559" y="864156"/>
                  <a:pt x="3236295" y="879731"/>
                  <a:pt x="3222210" y="884857"/>
                </a:cubicBezTo>
                <a:lnTo>
                  <a:pt x="2875342" y="1011107"/>
                </a:lnTo>
                <a:cubicBezTo>
                  <a:pt x="2861256" y="1016234"/>
                  <a:pt x="2845680" y="1008972"/>
                  <a:pt x="2840554" y="994886"/>
                </a:cubicBezTo>
                <a:lnTo>
                  <a:pt x="2803421" y="892866"/>
                </a:lnTo>
                <a:cubicBezTo>
                  <a:pt x="2798295" y="878780"/>
                  <a:pt x="2805558" y="863204"/>
                  <a:pt x="2819643" y="858077"/>
                </a:cubicBezTo>
                <a:close/>
                <a:moveTo>
                  <a:pt x="773619" y="731828"/>
                </a:moveTo>
                <a:lnTo>
                  <a:pt x="1120487" y="858077"/>
                </a:lnTo>
                <a:cubicBezTo>
                  <a:pt x="1134573" y="863204"/>
                  <a:pt x="1141836" y="878780"/>
                  <a:pt x="1136709" y="892866"/>
                </a:cubicBezTo>
                <a:lnTo>
                  <a:pt x="1099577" y="994886"/>
                </a:lnTo>
                <a:cubicBezTo>
                  <a:pt x="1094450" y="1008972"/>
                  <a:pt x="1078875" y="1016234"/>
                  <a:pt x="1064789" y="1011107"/>
                </a:cubicBezTo>
                <a:lnTo>
                  <a:pt x="717921" y="884857"/>
                </a:lnTo>
                <a:cubicBezTo>
                  <a:pt x="703835" y="879731"/>
                  <a:pt x="696572" y="864156"/>
                  <a:pt x="701699" y="850070"/>
                </a:cubicBezTo>
                <a:lnTo>
                  <a:pt x="738831" y="748050"/>
                </a:lnTo>
                <a:cubicBezTo>
                  <a:pt x="743958" y="733964"/>
                  <a:pt x="759534" y="726701"/>
                  <a:pt x="773619" y="731828"/>
                </a:cubicBezTo>
                <a:close/>
                <a:moveTo>
                  <a:pt x="1970065" y="524905"/>
                </a:moveTo>
                <a:cubicBezTo>
                  <a:pt x="2386791" y="524905"/>
                  <a:pt x="2724614" y="862728"/>
                  <a:pt x="2724614" y="1279453"/>
                </a:cubicBezTo>
                <a:cubicBezTo>
                  <a:pt x="2724614" y="1453368"/>
                  <a:pt x="2665775" y="1613540"/>
                  <a:pt x="2564463" y="1739247"/>
                </a:cubicBezTo>
                <a:cubicBezTo>
                  <a:pt x="2529951" y="1545877"/>
                  <a:pt x="2358485" y="1402176"/>
                  <a:pt x="2153457" y="1402176"/>
                </a:cubicBezTo>
                <a:cubicBezTo>
                  <a:pt x="2053225" y="1402176"/>
                  <a:pt x="1961018" y="1436518"/>
                  <a:pt x="1892153" y="1499411"/>
                </a:cubicBezTo>
                <a:cubicBezTo>
                  <a:pt x="1782845" y="1324660"/>
                  <a:pt x="1586985" y="1215151"/>
                  <a:pt x="1365549" y="1215151"/>
                </a:cubicBezTo>
                <a:cubicBezTo>
                  <a:pt x="1314582" y="1215151"/>
                  <a:pt x="1264970" y="1220953"/>
                  <a:pt x="1217820" y="1233835"/>
                </a:cubicBezTo>
                <a:cubicBezTo>
                  <a:pt x="1240489" y="838320"/>
                  <a:pt x="1568676" y="524905"/>
                  <a:pt x="1970065" y="524905"/>
                </a:cubicBezTo>
                <a:close/>
                <a:moveTo>
                  <a:pt x="2490093" y="928"/>
                </a:moveTo>
                <a:cubicBezTo>
                  <a:pt x="2496802" y="-869"/>
                  <a:pt x="2504197" y="-108"/>
                  <a:pt x="2510688" y="3640"/>
                </a:cubicBezTo>
                <a:lnTo>
                  <a:pt x="2604711" y="57924"/>
                </a:lnTo>
                <a:cubicBezTo>
                  <a:pt x="2617692" y="65419"/>
                  <a:pt x="2622140" y="82019"/>
                  <a:pt x="2614644" y="95000"/>
                </a:cubicBezTo>
                <a:lnTo>
                  <a:pt x="2430080" y="414676"/>
                </a:lnTo>
                <a:cubicBezTo>
                  <a:pt x="2422585" y="427657"/>
                  <a:pt x="2405985" y="432105"/>
                  <a:pt x="2393004" y="424610"/>
                </a:cubicBezTo>
                <a:lnTo>
                  <a:pt x="2298982" y="370326"/>
                </a:lnTo>
                <a:cubicBezTo>
                  <a:pt x="2286000" y="362831"/>
                  <a:pt x="2281552" y="346232"/>
                  <a:pt x="2289048" y="333250"/>
                </a:cubicBezTo>
                <a:lnTo>
                  <a:pt x="2473612" y="13574"/>
                </a:lnTo>
                <a:cubicBezTo>
                  <a:pt x="2477359" y="7084"/>
                  <a:pt x="2483383" y="2726"/>
                  <a:pt x="2490093" y="928"/>
                </a:cubicBezTo>
                <a:close/>
                <a:moveTo>
                  <a:pt x="1450038" y="928"/>
                </a:moveTo>
                <a:cubicBezTo>
                  <a:pt x="1456747" y="2726"/>
                  <a:pt x="1462771" y="7084"/>
                  <a:pt x="1466519" y="13574"/>
                </a:cubicBezTo>
                <a:lnTo>
                  <a:pt x="1651083" y="333250"/>
                </a:lnTo>
                <a:cubicBezTo>
                  <a:pt x="1658578" y="346232"/>
                  <a:pt x="1654131" y="362831"/>
                  <a:pt x="1641149" y="370326"/>
                </a:cubicBezTo>
                <a:lnTo>
                  <a:pt x="1547127" y="424610"/>
                </a:lnTo>
                <a:cubicBezTo>
                  <a:pt x="1534145" y="432105"/>
                  <a:pt x="1517546" y="427657"/>
                  <a:pt x="1510050" y="414676"/>
                </a:cubicBezTo>
                <a:lnTo>
                  <a:pt x="1325486" y="95000"/>
                </a:lnTo>
                <a:cubicBezTo>
                  <a:pt x="1317991" y="82019"/>
                  <a:pt x="1322439" y="65419"/>
                  <a:pt x="1335420" y="57924"/>
                </a:cubicBezTo>
                <a:lnTo>
                  <a:pt x="1429442" y="3640"/>
                </a:lnTo>
                <a:cubicBezTo>
                  <a:pt x="1435933" y="-108"/>
                  <a:pt x="1443328" y="-869"/>
                  <a:pt x="1450038" y="928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194" name="Teardrop 17">
            <a:extLst>
              <a:ext uri="{FF2B5EF4-FFF2-40B4-BE49-F238E27FC236}">
                <a16:creationId xmlns:a16="http://schemas.microsoft.com/office/drawing/2014/main" id="{E061EA34-83ED-DC72-8594-53B79AF4296A}"/>
              </a:ext>
            </a:extLst>
          </p:cNvPr>
          <p:cNvSpPr/>
          <p:nvPr/>
        </p:nvSpPr>
        <p:spPr>
          <a:xfrm rot="18900000">
            <a:off x="5204982" y="5698880"/>
            <a:ext cx="473640" cy="481082"/>
          </a:xfrm>
          <a:custGeom>
            <a:avLst/>
            <a:gdLst/>
            <a:ahLst/>
            <a:cxnLst/>
            <a:rect l="l" t="t" r="r" b="b"/>
            <a:pathLst>
              <a:path w="2646489" h="2688071">
                <a:moveTo>
                  <a:pt x="306023" y="2382048"/>
                </a:moveTo>
                <a:cubicBezTo>
                  <a:pt x="271732" y="2441625"/>
                  <a:pt x="254586" y="2501201"/>
                  <a:pt x="254586" y="2560778"/>
                </a:cubicBezTo>
                <a:cubicBezTo>
                  <a:pt x="254586" y="2631080"/>
                  <a:pt x="197595" y="2688071"/>
                  <a:pt x="127293" y="2688071"/>
                </a:cubicBezTo>
                <a:cubicBezTo>
                  <a:pt x="56991" y="2688071"/>
                  <a:pt x="0" y="2631081"/>
                  <a:pt x="0" y="2560778"/>
                </a:cubicBezTo>
                <a:cubicBezTo>
                  <a:pt x="0" y="2490477"/>
                  <a:pt x="56991" y="2433485"/>
                  <a:pt x="127293" y="2433485"/>
                </a:cubicBezTo>
                <a:cubicBezTo>
                  <a:pt x="186870" y="2433486"/>
                  <a:pt x="246446" y="2416340"/>
                  <a:pt x="306023" y="2382048"/>
                </a:cubicBezTo>
                <a:close/>
                <a:moveTo>
                  <a:pt x="812224" y="2334103"/>
                </a:moveTo>
                <a:cubicBezTo>
                  <a:pt x="777933" y="2393681"/>
                  <a:pt x="760787" y="2453256"/>
                  <a:pt x="760787" y="2512834"/>
                </a:cubicBezTo>
                <a:cubicBezTo>
                  <a:pt x="760787" y="2583136"/>
                  <a:pt x="703796" y="2640127"/>
                  <a:pt x="633494" y="2640127"/>
                </a:cubicBezTo>
                <a:cubicBezTo>
                  <a:pt x="563192" y="2640127"/>
                  <a:pt x="506201" y="2583136"/>
                  <a:pt x="506201" y="2512834"/>
                </a:cubicBezTo>
                <a:cubicBezTo>
                  <a:pt x="506201" y="2442532"/>
                  <a:pt x="563192" y="2385541"/>
                  <a:pt x="633494" y="2385541"/>
                </a:cubicBezTo>
                <a:cubicBezTo>
                  <a:pt x="693071" y="2385540"/>
                  <a:pt x="752647" y="2368395"/>
                  <a:pt x="812224" y="2334103"/>
                </a:cubicBezTo>
                <a:close/>
                <a:moveTo>
                  <a:pt x="353968" y="1875848"/>
                </a:moveTo>
                <a:cubicBezTo>
                  <a:pt x="319677" y="1935424"/>
                  <a:pt x="302531" y="1995001"/>
                  <a:pt x="302530" y="2054578"/>
                </a:cubicBezTo>
                <a:cubicBezTo>
                  <a:pt x="302530" y="2124880"/>
                  <a:pt x="245539" y="2181871"/>
                  <a:pt x="175237" y="2181871"/>
                </a:cubicBezTo>
                <a:cubicBezTo>
                  <a:pt x="104935" y="2181871"/>
                  <a:pt x="47945" y="2124880"/>
                  <a:pt x="47944" y="2054578"/>
                </a:cubicBezTo>
                <a:cubicBezTo>
                  <a:pt x="47944" y="1984276"/>
                  <a:pt x="104935" y="1927285"/>
                  <a:pt x="175237" y="1927285"/>
                </a:cubicBezTo>
                <a:cubicBezTo>
                  <a:pt x="234815" y="1927285"/>
                  <a:pt x="294391" y="1910139"/>
                  <a:pt x="353968" y="1875848"/>
                </a:cubicBezTo>
                <a:close/>
                <a:moveTo>
                  <a:pt x="401912" y="1369646"/>
                </a:moveTo>
                <a:cubicBezTo>
                  <a:pt x="367621" y="1429223"/>
                  <a:pt x="350475" y="1488799"/>
                  <a:pt x="350475" y="1548377"/>
                </a:cubicBezTo>
                <a:cubicBezTo>
                  <a:pt x="350475" y="1618679"/>
                  <a:pt x="293484" y="1675670"/>
                  <a:pt x="223182" y="1675670"/>
                </a:cubicBezTo>
                <a:cubicBezTo>
                  <a:pt x="152880" y="1675670"/>
                  <a:pt x="95889" y="1618679"/>
                  <a:pt x="95889" y="1548377"/>
                </a:cubicBezTo>
                <a:cubicBezTo>
                  <a:pt x="95889" y="1478075"/>
                  <a:pt x="152880" y="1421084"/>
                  <a:pt x="223182" y="1421084"/>
                </a:cubicBezTo>
                <a:cubicBezTo>
                  <a:pt x="282759" y="1421084"/>
                  <a:pt x="342335" y="1403938"/>
                  <a:pt x="401912" y="1369646"/>
                </a:cubicBezTo>
                <a:close/>
                <a:moveTo>
                  <a:pt x="1318425" y="2286158"/>
                </a:moveTo>
                <a:cubicBezTo>
                  <a:pt x="1284134" y="2345735"/>
                  <a:pt x="1266988" y="2405312"/>
                  <a:pt x="1266987" y="2464888"/>
                </a:cubicBezTo>
                <a:cubicBezTo>
                  <a:pt x="1266987" y="2535190"/>
                  <a:pt x="1209996" y="2592182"/>
                  <a:pt x="1139694" y="2592182"/>
                </a:cubicBezTo>
                <a:cubicBezTo>
                  <a:pt x="1069392" y="2592182"/>
                  <a:pt x="1012402" y="2535191"/>
                  <a:pt x="1012401" y="2464888"/>
                </a:cubicBezTo>
                <a:cubicBezTo>
                  <a:pt x="1012401" y="2394586"/>
                  <a:pt x="1069392" y="2337595"/>
                  <a:pt x="1139694" y="2337595"/>
                </a:cubicBezTo>
                <a:cubicBezTo>
                  <a:pt x="1199271" y="2337596"/>
                  <a:pt x="1258848" y="2320449"/>
                  <a:pt x="1318425" y="2286158"/>
                </a:cubicBezTo>
                <a:close/>
                <a:moveTo>
                  <a:pt x="860169" y="1827902"/>
                </a:moveTo>
                <a:cubicBezTo>
                  <a:pt x="825878" y="1887479"/>
                  <a:pt x="808731" y="1947056"/>
                  <a:pt x="808731" y="2006633"/>
                </a:cubicBezTo>
                <a:cubicBezTo>
                  <a:pt x="808731" y="2076935"/>
                  <a:pt x="751740" y="2133926"/>
                  <a:pt x="681438" y="2133926"/>
                </a:cubicBezTo>
                <a:cubicBezTo>
                  <a:pt x="611136" y="2133926"/>
                  <a:pt x="554146" y="2076935"/>
                  <a:pt x="554145" y="2006633"/>
                </a:cubicBezTo>
                <a:cubicBezTo>
                  <a:pt x="554145" y="1936331"/>
                  <a:pt x="611136" y="1879340"/>
                  <a:pt x="681438" y="1879340"/>
                </a:cubicBezTo>
                <a:cubicBezTo>
                  <a:pt x="741015" y="1879340"/>
                  <a:pt x="800591" y="1862193"/>
                  <a:pt x="860169" y="1827902"/>
                </a:cubicBezTo>
                <a:close/>
                <a:moveTo>
                  <a:pt x="2096803" y="190871"/>
                </a:moveTo>
                <a:cubicBezTo>
                  <a:pt x="2253382" y="347450"/>
                  <a:pt x="2314442" y="563378"/>
                  <a:pt x="2268166" y="764238"/>
                </a:cubicBezTo>
                <a:cubicBezTo>
                  <a:pt x="2361334" y="768461"/>
                  <a:pt x="2450817" y="809378"/>
                  <a:pt x="2521691" y="880252"/>
                </a:cubicBezTo>
                <a:cubicBezTo>
                  <a:pt x="2675615" y="1034176"/>
                  <a:pt x="2688247" y="1275888"/>
                  <a:pt x="2553508" y="1439575"/>
                </a:cubicBezTo>
                <a:cubicBezTo>
                  <a:pt x="2557767" y="1440633"/>
                  <a:pt x="2560483" y="1443301"/>
                  <a:pt x="2563181" y="1445999"/>
                </a:cubicBezTo>
                <a:cubicBezTo>
                  <a:pt x="2819847" y="1702665"/>
                  <a:pt x="2819847" y="2118808"/>
                  <a:pt x="2563181" y="2375474"/>
                </a:cubicBezTo>
                <a:cubicBezTo>
                  <a:pt x="2320841" y="2617815"/>
                  <a:pt x="1936328" y="2631341"/>
                  <a:pt x="1678325" y="2415804"/>
                </a:cubicBezTo>
                <a:lnTo>
                  <a:pt x="1676180" y="2417949"/>
                </a:lnTo>
                <a:lnTo>
                  <a:pt x="1633705" y="2375475"/>
                </a:lnTo>
                <a:lnTo>
                  <a:pt x="366513" y="1108282"/>
                </a:lnTo>
                <a:lnTo>
                  <a:pt x="369979" y="1104815"/>
                </a:lnTo>
                <a:cubicBezTo>
                  <a:pt x="349908" y="1089573"/>
                  <a:pt x="330850" y="1072619"/>
                  <a:pt x="312598" y="1054367"/>
                </a:cubicBezTo>
                <a:cubicBezTo>
                  <a:pt x="55932" y="797701"/>
                  <a:pt x="55932" y="381558"/>
                  <a:pt x="312598" y="124891"/>
                </a:cubicBezTo>
                <a:cubicBezTo>
                  <a:pt x="569264" y="-131775"/>
                  <a:pt x="985408" y="-131775"/>
                  <a:pt x="1242074" y="124891"/>
                </a:cubicBezTo>
                <a:lnTo>
                  <a:pt x="1249606" y="136238"/>
                </a:lnTo>
                <a:cubicBezTo>
                  <a:pt x="1499513" y="-63604"/>
                  <a:pt x="1863845" y="-42087"/>
                  <a:pt x="2096803" y="19087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195" name="Rectangle 23">
            <a:extLst>
              <a:ext uri="{FF2B5EF4-FFF2-40B4-BE49-F238E27FC236}">
                <a16:creationId xmlns:a16="http://schemas.microsoft.com/office/drawing/2014/main" id="{2C37CEAC-1716-2347-44BA-70FBCF103EBC}"/>
              </a:ext>
            </a:extLst>
          </p:cNvPr>
          <p:cNvSpPr/>
          <p:nvPr/>
        </p:nvSpPr>
        <p:spPr>
          <a:xfrm>
            <a:off x="7804030" y="5649492"/>
            <a:ext cx="576449" cy="579858"/>
          </a:xfrm>
          <a:custGeom>
            <a:avLst/>
            <a:gdLst/>
            <a:ahLst/>
            <a:cxnLst/>
            <a:rect l="l" t="t" r="r" b="b"/>
            <a:pathLst>
              <a:path w="3220951" h="3240001">
                <a:moveTo>
                  <a:pt x="1308278" y="1367793"/>
                </a:moveTo>
                <a:cubicBezTo>
                  <a:pt x="1529714" y="1367793"/>
                  <a:pt x="1725574" y="1477302"/>
                  <a:pt x="1834882" y="1652053"/>
                </a:cubicBezTo>
                <a:cubicBezTo>
                  <a:pt x="1903747" y="1589160"/>
                  <a:pt x="1995954" y="1554818"/>
                  <a:pt x="2096186" y="1554818"/>
                </a:cubicBezTo>
                <a:cubicBezTo>
                  <a:pt x="2313867" y="1554818"/>
                  <a:pt x="2493715" y="1716803"/>
                  <a:pt x="2514185" y="1927821"/>
                </a:cubicBezTo>
                <a:cubicBezTo>
                  <a:pt x="2517944" y="1925558"/>
                  <a:pt x="2521751" y="1925524"/>
                  <a:pt x="2525567" y="1925524"/>
                </a:cubicBezTo>
                <a:cubicBezTo>
                  <a:pt x="2888547" y="1925524"/>
                  <a:pt x="3182805" y="2219782"/>
                  <a:pt x="3182805" y="2582762"/>
                </a:cubicBezTo>
                <a:cubicBezTo>
                  <a:pt x="3182805" y="2925484"/>
                  <a:pt x="2920478" y="3206940"/>
                  <a:pt x="2585635" y="3236968"/>
                </a:cubicBezTo>
                <a:lnTo>
                  <a:pt x="2585635" y="3240001"/>
                </a:lnTo>
                <a:lnTo>
                  <a:pt x="2525567" y="3240001"/>
                </a:lnTo>
                <a:lnTo>
                  <a:pt x="733485" y="3240001"/>
                </a:lnTo>
                <a:lnTo>
                  <a:pt x="733485" y="3235099"/>
                </a:lnTo>
                <a:cubicBezTo>
                  <a:pt x="708515" y="3238513"/>
                  <a:pt x="683051" y="3240001"/>
                  <a:pt x="657239" y="3240001"/>
                </a:cubicBezTo>
                <a:cubicBezTo>
                  <a:pt x="294258" y="3240001"/>
                  <a:pt x="0" y="2945743"/>
                  <a:pt x="0" y="2582762"/>
                </a:cubicBezTo>
                <a:cubicBezTo>
                  <a:pt x="0" y="2219782"/>
                  <a:pt x="294258" y="1925524"/>
                  <a:pt x="657239" y="1925524"/>
                </a:cubicBezTo>
                <a:lnTo>
                  <a:pt x="670588" y="1928221"/>
                </a:lnTo>
                <a:cubicBezTo>
                  <a:pt x="705989" y="1610200"/>
                  <a:pt x="978825" y="1367793"/>
                  <a:pt x="1308278" y="1367793"/>
                </a:cubicBezTo>
                <a:close/>
                <a:moveTo>
                  <a:pt x="1589786" y="0"/>
                </a:moveTo>
                <a:cubicBezTo>
                  <a:pt x="1520182" y="453314"/>
                  <a:pt x="1668069" y="912942"/>
                  <a:pt x="1988957" y="1240613"/>
                </a:cubicBezTo>
                <a:cubicBezTo>
                  <a:pt x="2309845" y="1568285"/>
                  <a:pt x="2766281" y="1725754"/>
                  <a:pt x="3220951" y="1665645"/>
                </a:cubicBezTo>
                <a:cubicBezTo>
                  <a:pt x="3108976" y="1775302"/>
                  <a:pt x="2980523" y="1857805"/>
                  <a:pt x="2843553" y="1912752"/>
                </a:cubicBezTo>
                <a:cubicBezTo>
                  <a:pt x="2756367" y="1866073"/>
                  <a:pt x="2656598" y="1841175"/>
                  <a:pt x="2551012" y="1841175"/>
                </a:cubicBezTo>
                <a:cubicBezTo>
                  <a:pt x="2547197" y="1841176"/>
                  <a:pt x="2543390" y="1841210"/>
                  <a:pt x="2539631" y="1843473"/>
                </a:cubicBezTo>
                <a:cubicBezTo>
                  <a:pt x="2519161" y="1632454"/>
                  <a:pt x="2339312" y="1470470"/>
                  <a:pt x="2121631" y="1470470"/>
                </a:cubicBezTo>
                <a:cubicBezTo>
                  <a:pt x="2021400" y="1470470"/>
                  <a:pt x="1929192" y="1504812"/>
                  <a:pt x="1860327" y="1567705"/>
                </a:cubicBezTo>
                <a:cubicBezTo>
                  <a:pt x="1751020" y="1392954"/>
                  <a:pt x="1555160" y="1283445"/>
                  <a:pt x="1333723" y="1283445"/>
                </a:cubicBezTo>
                <a:lnTo>
                  <a:pt x="1331160" y="1283679"/>
                </a:lnTo>
                <a:cubicBezTo>
                  <a:pt x="1150898" y="856385"/>
                  <a:pt x="1238290" y="344219"/>
                  <a:pt x="1589786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196" name="Round Same Side Corner Rectangle 8">
            <a:extLst>
              <a:ext uri="{FF2B5EF4-FFF2-40B4-BE49-F238E27FC236}">
                <a16:creationId xmlns:a16="http://schemas.microsoft.com/office/drawing/2014/main" id="{0F3591D4-5ADB-FECA-48BF-86CCC5500806}"/>
              </a:ext>
            </a:extLst>
          </p:cNvPr>
          <p:cNvSpPr/>
          <p:nvPr/>
        </p:nvSpPr>
        <p:spPr>
          <a:xfrm>
            <a:off x="4455730" y="1450295"/>
            <a:ext cx="251302" cy="661867"/>
          </a:xfrm>
          <a:custGeom>
            <a:avLst/>
            <a:gdLst>
              <a:gd name="connsiteX0" fmla="*/ 280204 w 1489775"/>
              <a:gd name="connsiteY0" fmla="*/ 750754 h 3923699"/>
              <a:gd name="connsiteX1" fmla="*/ 1209570 w 1489775"/>
              <a:gd name="connsiteY1" fmla="*/ 750754 h 3923699"/>
              <a:gd name="connsiteX2" fmla="*/ 1489774 w 1489775"/>
              <a:gd name="connsiteY2" fmla="*/ 1030958 h 3923699"/>
              <a:gd name="connsiteX3" fmla="*/ 1489774 w 1489775"/>
              <a:gd name="connsiteY3" fmla="*/ 1293518 h 3923699"/>
              <a:gd name="connsiteX4" fmla="*/ 1489775 w 1489775"/>
              <a:gd name="connsiteY4" fmla="*/ 1293518 h 3923699"/>
              <a:gd name="connsiteX5" fmla="*/ 1489775 w 1489775"/>
              <a:gd name="connsiteY5" fmla="*/ 2063902 h 3923699"/>
              <a:gd name="connsiteX6" fmla="*/ 1345759 w 1489775"/>
              <a:gd name="connsiteY6" fmla="*/ 2207918 h 3923699"/>
              <a:gd name="connsiteX7" fmla="*/ 1201743 w 1489775"/>
              <a:gd name="connsiteY7" fmla="*/ 2063902 h 3923699"/>
              <a:gd name="connsiteX8" fmla="*/ 1201743 w 1489775"/>
              <a:gd name="connsiteY8" fmla="*/ 1390678 h 3923699"/>
              <a:gd name="connsiteX9" fmla="*/ 1158887 w 1489775"/>
              <a:gd name="connsiteY9" fmla="*/ 1390678 h 3923699"/>
              <a:gd name="connsiteX10" fmla="*/ 1158887 w 1489775"/>
              <a:gd name="connsiteY10" fmla="*/ 2305078 h 3923699"/>
              <a:gd name="connsiteX11" fmla="*/ 1151853 w 1489775"/>
              <a:gd name="connsiteY11" fmla="*/ 3743699 h 3923699"/>
              <a:gd name="connsiteX12" fmla="*/ 971853 w 1489775"/>
              <a:gd name="connsiteY12" fmla="*/ 3923699 h 3923699"/>
              <a:gd name="connsiteX13" fmla="*/ 791853 w 1489775"/>
              <a:gd name="connsiteY13" fmla="*/ 3743699 h 3923699"/>
              <a:gd name="connsiteX14" fmla="*/ 791853 w 1489775"/>
              <a:gd name="connsiteY14" fmla="*/ 2305078 h 3923699"/>
              <a:gd name="connsiteX15" fmla="*/ 683854 w 1489775"/>
              <a:gd name="connsiteY15" fmla="*/ 2305078 h 3923699"/>
              <a:gd name="connsiteX16" fmla="*/ 683854 w 1489775"/>
              <a:gd name="connsiteY16" fmla="*/ 3743698 h 3923699"/>
              <a:gd name="connsiteX17" fmla="*/ 503854 w 1489775"/>
              <a:gd name="connsiteY17" fmla="*/ 3923698 h 3923699"/>
              <a:gd name="connsiteX18" fmla="*/ 323854 w 1489775"/>
              <a:gd name="connsiteY18" fmla="*/ 3743698 h 3923699"/>
              <a:gd name="connsiteX19" fmla="*/ 323854 w 1489775"/>
              <a:gd name="connsiteY19" fmla="*/ 2238914 h 3923699"/>
              <a:gd name="connsiteX20" fmla="*/ 330887 w 1489775"/>
              <a:gd name="connsiteY20" fmla="*/ 2238914 h 3923699"/>
              <a:gd name="connsiteX21" fmla="*/ 330887 w 1489775"/>
              <a:gd name="connsiteY21" fmla="*/ 1390678 h 3923699"/>
              <a:gd name="connsiteX22" fmla="*/ 288033 w 1489775"/>
              <a:gd name="connsiteY22" fmla="*/ 1390678 h 3923699"/>
              <a:gd name="connsiteX23" fmla="*/ 288033 w 1489775"/>
              <a:gd name="connsiteY23" fmla="*/ 2063902 h 3923699"/>
              <a:gd name="connsiteX24" fmla="*/ 144017 w 1489775"/>
              <a:gd name="connsiteY24" fmla="*/ 2207918 h 3923699"/>
              <a:gd name="connsiteX25" fmla="*/ 1 w 1489775"/>
              <a:gd name="connsiteY25" fmla="*/ 2063902 h 3923699"/>
              <a:gd name="connsiteX26" fmla="*/ 1 w 1489775"/>
              <a:gd name="connsiteY26" fmla="*/ 1390678 h 3923699"/>
              <a:gd name="connsiteX27" fmla="*/ 0 w 1489775"/>
              <a:gd name="connsiteY27" fmla="*/ 1390678 h 3923699"/>
              <a:gd name="connsiteX28" fmla="*/ 0 w 1489775"/>
              <a:gd name="connsiteY28" fmla="*/ 1030958 h 3923699"/>
              <a:gd name="connsiteX29" fmla="*/ 280204 w 1489775"/>
              <a:gd name="connsiteY29" fmla="*/ 750754 h 3923699"/>
              <a:gd name="connsiteX30" fmla="*/ 744888 w 1489775"/>
              <a:gd name="connsiteY30" fmla="*/ 0 h 3923699"/>
              <a:gd name="connsiteX31" fmla="*/ 1082199 w 1489775"/>
              <a:gd name="connsiteY31" fmla="*/ 337311 h 3923699"/>
              <a:gd name="connsiteX32" fmla="*/ 744888 w 1489775"/>
              <a:gd name="connsiteY32" fmla="*/ 674622 h 3923699"/>
              <a:gd name="connsiteX33" fmla="*/ 407577 w 1489775"/>
              <a:gd name="connsiteY33" fmla="*/ 337311 h 3923699"/>
              <a:gd name="connsiteX34" fmla="*/ 744888 w 1489775"/>
              <a:gd name="connsiteY34" fmla="*/ 0 h 3923699"/>
              <a:gd name="connsiteX0" fmla="*/ 280204 w 1489775"/>
              <a:gd name="connsiteY0" fmla="*/ 750754 h 3923699"/>
              <a:gd name="connsiteX1" fmla="*/ 1209570 w 1489775"/>
              <a:gd name="connsiteY1" fmla="*/ 750754 h 3923699"/>
              <a:gd name="connsiteX2" fmla="*/ 1489774 w 1489775"/>
              <a:gd name="connsiteY2" fmla="*/ 1030958 h 3923699"/>
              <a:gd name="connsiteX3" fmla="*/ 1489774 w 1489775"/>
              <a:gd name="connsiteY3" fmla="*/ 1293518 h 3923699"/>
              <a:gd name="connsiteX4" fmla="*/ 1489775 w 1489775"/>
              <a:gd name="connsiteY4" fmla="*/ 1293518 h 3923699"/>
              <a:gd name="connsiteX5" fmla="*/ 1489775 w 1489775"/>
              <a:gd name="connsiteY5" fmla="*/ 2063902 h 3923699"/>
              <a:gd name="connsiteX6" fmla="*/ 1345759 w 1489775"/>
              <a:gd name="connsiteY6" fmla="*/ 2207918 h 3923699"/>
              <a:gd name="connsiteX7" fmla="*/ 1201743 w 1489775"/>
              <a:gd name="connsiteY7" fmla="*/ 2063902 h 3923699"/>
              <a:gd name="connsiteX8" fmla="*/ 1201743 w 1489775"/>
              <a:gd name="connsiteY8" fmla="*/ 1390678 h 3923699"/>
              <a:gd name="connsiteX9" fmla="*/ 1158887 w 1489775"/>
              <a:gd name="connsiteY9" fmla="*/ 1390678 h 3923699"/>
              <a:gd name="connsiteX10" fmla="*/ 1151853 w 1489775"/>
              <a:gd name="connsiteY10" fmla="*/ 3743699 h 3923699"/>
              <a:gd name="connsiteX11" fmla="*/ 971853 w 1489775"/>
              <a:gd name="connsiteY11" fmla="*/ 3923699 h 3923699"/>
              <a:gd name="connsiteX12" fmla="*/ 791853 w 1489775"/>
              <a:gd name="connsiteY12" fmla="*/ 3743699 h 3923699"/>
              <a:gd name="connsiteX13" fmla="*/ 791853 w 1489775"/>
              <a:gd name="connsiteY13" fmla="*/ 2305078 h 3923699"/>
              <a:gd name="connsiteX14" fmla="*/ 683854 w 1489775"/>
              <a:gd name="connsiteY14" fmla="*/ 2305078 h 3923699"/>
              <a:gd name="connsiteX15" fmla="*/ 683854 w 1489775"/>
              <a:gd name="connsiteY15" fmla="*/ 3743698 h 3923699"/>
              <a:gd name="connsiteX16" fmla="*/ 503854 w 1489775"/>
              <a:gd name="connsiteY16" fmla="*/ 3923698 h 3923699"/>
              <a:gd name="connsiteX17" fmla="*/ 323854 w 1489775"/>
              <a:gd name="connsiteY17" fmla="*/ 3743698 h 3923699"/>
              <a:gd name="connsiteX18" fmla="*/ 323854 w 1489775"/>
              <a:gd name="connsiteY18" fmla="*/ 2238914 h 3923699"/>
              <a:gd name="connsiteX19" fmla="*/ 330887 w 1489775"/>
              <a:gd name="connsiteY19" fmla="*/ 2238914 h 3923699"/>
              <a:gd name="connsiteX20" fmla="*/ 330887 w 1489775"/>
              <a:gd name="connsiteY20" fmla="*/ 1390678 h 3923699"/>
              <a:gd name="connsiteX21" fmla="*/ 288033 w 1489775"/>
              <a:gd name="connsiteY21" fmla="*/ 1390678 h 3923699"/>
              <a:gd name="connsiteX22" fmla="*/ 288033 w 1489775"/>
              <a:gd name="connsiteY22" fmla="*/ 2063902 h 3923699"/>
              <a:gd name="connsiteX23" fmla="*/ 144017 w 1489775"/>
              <a:gd name="connsiteY23" fmla="*/ 2207918 h 3923699"/>
              <a:gd name="connsiteX24" fmla="*/ 1 w 1489775"/>
              <a:gd name="connsiteY24" fmla="*/ 2063902 h 3923699"/>
              <a:gd name="connsiteX25" fmla="*/ 1 w 1489775"/>
              <a:gd name="connsiteY25" fmla="*/ 1390678 h 3923699"/>
              <a:gd name="connsiteX26" fmla="*/ 0 w 1489775"/>
              <a:gd name="connsiteY26" fmla="*/ 1390678 h 3923699"/>
              <a:gd name="connsiteX27" fmla="*/ 0 w 1489775"/>
              <a:gd name="connsiteY27" fmla="*/ 1030958 h 3923699"/>
              <a:gd name="connsiteX28" fmla="*/ 280204 w 1489775"/>
              <a:gd name="connsiteY28" fmla="*/ 750754 h 3923699"/>
              <a:gd name="connsiteX29" fmla="*/ 744888 w 1489775"/>
              <a:gd name="connsiteY29" fmla="*/ 0 h 3923699"/>
              <a:gd name="connsiteX30" fmla="*/ 1082199 w 1489775"/>
              <a:gd name="connsiteY30" fmla="*/ 337311 h 3923699"/>
              <a:gd name="connsiteX31" fmla="*/ 744888 w 1489775"/>
              <a:gd name="connsiteY31" fmla="*/ 674622 h 3923699"/>
              <a:gd name="connsiteX32" fmla="*/ 407577 w 1489775"/>
              <a:gd name="connsiteY32" fmla="*/ 337311 h 3923699"/>
              <a:gd name="connsiteX33" fmla="*/ 744888 w 1489775"/>
              <a:gd name="connsiteY33" fmla="*/ 0 h 3923699"/>
              <a:gd name="connsiteX0" fmla="*/ 280204 w 1489775"/>
              <a:gd name="connsiteY0" fmla="*/ 750754 h 3923699"/>
              <a:gd name="connsiteX1" fmla="*/ 1209570 w 1489775"/>
              <a:gd name="connsiteY1" fmla="*/ 750754 h 3923699"/>
              <a:gd name="connsiteX2" fmla="*/ 1489774 w 1489775"/>
              <a:gd name="connsiteY2" fmla="*/ 1030958 h 3923699"/>
              <a:gd name="connsiteX3" fmla="*/ 1489774 w 1489775"/>
              <a:gd name="connsiteY3" fmla="*/ 1293518 h 3923699"/>
              <a:gd name="connsiteX4" fmla="*/ 1489775 w 1489775"/>
              <a:gd name="connsiteY4" fmla="*/ 1293518 h 3923699"/>
              <a:gd name="connsiteX5" fmla="*/ 1489775 w 1489775"/>
              <a:gd name="connsiteY5" fmla="*/ 2063902 h 3923699"/>
              <a:gd name="connsiteX6" fmla="*/ 1345759 w 1489775"/>
              <a:gd name="connsiteY6" fmla="*/ 2207918 h 3923699"/>
              <a:gd name="connsiteX7" fmla="*/ 1201743 w 1489775"/>
              <a:gd name="connsiteY7" fmla="*/ 2063902 h 3923699"/>
              <a:gd name="connsiteX8" fmla="*/ 1201743 w 1489775"/>
              <a:gd name="connsiteY8" fmla="*/ 1390678 h 3923699"/>
              <a:gd name="connsiteX9" fmla="*/ 1158887 w 1489775"/>
              <a:gd name="connsiteY9" fmla="*/ 1390678 h 3923699"/>
              <a:gd name="connsiteX10" fmla="*/ 1151853 w 1489775"/>
              <a:gd name="connsiteY10" fmla="*/ 3743699 h 3923699"/>
              <a:gd name="connsiteX11" fmla="*/ 971853 w 1489775"/>
              <a:gd name="connsiteY11" fmla="*/ 3923699 h 3923699"/>
              <a:gd name="connsiteX12" fmla="*/ 791853 w 1489775"/>
              <a:gd name="connsiteY12" fmla="*/ 3743699 h 3923699"/>
              <a:gd name="connsiteX13" fmla="*/ 791853 w 1489775"/>
              <a:gd name="connsiteY13" fmla="*/ 2305078 h 3923699"/>
              <a:gd name="connsiteX14" fmla="*/ 683854 w 1489775"/>
              <a:gd name="connsiteY14" fmla="*/ 2305078 h 3923699"/>
              <a:gd name="connsiteX15" fmla="*/ 683854 w 1489775"/>
              <a:gd name="connsiteY15" fmla="*/ 3743698 h 3923699"/>
              <a:gd name="connsiteX16" fmla="*/ 503854 w 1489775"/>
              <a:gd name="connsiteY16" fmla="*/ 3923698 h 3923699"/>
              <a:gd name="connsiteX17" fmla="*/ 323854 w 1489775"/>
              <a:gd name="connsiteY17" fmla="*/ 3743698 h 3923699"/>
              <a:gd name="connsiteX18" fmla="*/ 323854 w 1489775"/>
              <a:gd name="connsiteY18" fmla="*/ 2238914 h 3923699"/>
              <a:gd name="connsiteX19" fmla="*/ 330887 w 1489775"/>
              <a:gd name="connsiteY19" fmla="*/ 1390678 h 3923699"/>
              <a:gd name="connsiteX20" fmla="*/ 288033 w 1489775"/>
              <a:gd name="connsiteY20" fmla="*/ 1390678 h 3923699"/>
              <a:gd name="connsiteX21" fmla="*/ 288033 w 1489775"/>
              <a:gd name="connsiteY21" fmla="*/ 2063902 h 3923699"/>
              <a:gd name="connsiteX22" fmla="*/ 144017 w 1489775"/>
              <a:gd name="connsiteY22" fmla="*/ 2207918 h 3923699"/>
              <a:gd name="connsiteX23" fmla="*/ 1 w 1489775"/>
              <a:gd name="connsiteY23" fmla="*/ 2063902 h 3923699"/>
              <a:gd name="connsiteX24" fmla="*/ 1 w 1489775"/>
              <a:gd name="connsiteY24" fmla="*/ 1390678 h 3923699"/>
              <a:gd name="connsiteX25" fmla="*/ 0 w 1489775"/>
              <a:gd name="connsiteY25" fmla="*/ 1390678 h 3923699"/>
              <a:gd name="connsiteX26" fmla="*/ 0 w 1489775"/>
              <a:gd name="connsiteY26" fmla="*/ 1030958 h 3923699"/>
              <a:gd name="connsiteX27" fmla="*/ 280204 w 1489775"/>
              <a:gd name="connsiteY27" fmla="*/ 750754 h 3923699"/>
              <a:gd name="connsiteX28" fmla="*/ 744888 w 1489775"/>
              <a:gd name="connsiteY28" fmla="*/ 0 h 3923699"/>
              <a:gd name="connsiteX29" fmla="*/ 1082199 w 1489775"/>
              <a:gd name="connsiteY29" fmla="*/ 337311 h 3923699"/>
              <a:gd name="connsiteX30" fmla="*/ 744888 w 1489775"/>
              <a:gd name="connsiteY30" fmla="*/ 674622 h 3923699"/>
              <a:gd name="connsiteX31" fmla="*/ 407577 w 1489775"/>
              <a:gd name="connsiteY31" fmla="*/ 337311 h 3923699"/>
              <a:gd name="connsiteX32" fmla="*/ 744888 w 1489775"/>
              <a:gd name="connsiteY32" fmla="*/ 0 h 3923699"/>
              <a:gd name="connsiteX0" fmla="*/ 280204 w 1489775"/>
              <a:gd name="connsiteY0" fmla="*/ 750754 h 3923699"/>
              <a:gd name="connsiteX1" fmla="*/ 1209570 w 1489775"/>
              <a:gd name="connsiteY1" fmla="*/ 750754 h 3923699"/>
              <a:gd name="connsiteX2" fmla="*/ 1489774 w 1489775"/>
              <a:gd name="connsiteY2" fmla="*/ 1030958 h 3923699"/>
              <a:gd name="connsiteX3" fmla="*/ 1489774 w 1489775"/>
              <a:gd name="connsiteY3" fmla="*/ 1293518 h 3923699"/>
              <a:gd name="connsiteX4" fmla="*/ 1489775 w 1489775"/>
              <a:gd name="connsiteY4" fmla="*/ 1293518 h 3923699"/>
              <a:gd name="connsiteX5" fmla="*/ 1489775 w 1489775"/>
              <a:gd name="connsiteY5" fmla="*/ 2063902 h 3923699"/>
              <a:gd name="connsiteX6" fmla="*/ 1345759 w 1489775"/>
              <a:gd name="connsiteY6" fmla="*/ 2207918 h 3923699"/>
              <a:gd name="connsiteX7" fmla="*/ 1201743 w 1489775"/>
              <a:gd name="connsiteY7" fmla="*/ 2063902 h 3923699"/>
              <a:gd name="connsiteX8" fmla="*/ 1201743 w 1489775"/>
              <a:gd name="connsiteY8" fmla="*/ 1390678 h 3923699"/>
              <a:gd name="connsiteX9" fmla="*/ 1158887 w 1489775"/>
              <a:gd name="connsiteY9" fmla="*/ 1390678 h 3923699"/>
              <a:gd name="connsiteX10" fmla="*/ 1151853 w 1489775"/>
              <a:gd name="connsiteY10" fmla="*/ 3743699 h 3923699"/>
              <a:gd name="connsiteX11" fmla="*/ 971853 w 1489775"/>
              <a:gd name="connsiteY11" fmla="*/ 3923699 h 3923699"/>
              <a:gd name="connsiteX12" fmla="*/ 791853 w 1489775"/>
              <a:gd name="connsiteY12" fmla="*/ 3743699 h 3923699"/>
              <a:gd name="connsiteX13" fmla="*/ 791853 w 1489775"/>
              <a:gd name="connsiteY13" fmla="*/ 2305078 h 3923699"/>
              <a:gd name="connsiteX14" fmla="*/ 683854 w 1489775"/>
              <a:gd name="connsiteY14" fmla="*/ 2305078 h 3923699"/>
              <a:gd name="connsiteX15" fmla="*/ 683854 w 1489775"/>
              <a:gd name="connsiteY15" fmla="*/ 3743698 h 3923699"/>
              <a:gd name="connsiteX16" fmla="*/ 503854 w 1489775"/>
              <a:gd name="connsiteY16" fmla="*/ 3923698 h 3923699"/>
              <a:gd name="connsiteX17" fmla="*/ 323854 w 1489775"/>
              <a:gd name="connsiteY17" fmla="*/ 3743698 h 3923699"/>
              <a:gd name="connsiteX18" fmla="*/ 330887 w 1489775"/>
              <a:gd name="connsiteY18" fmla="*/ 1390678 h 3923699"/>
              <a:gd name="connsiteX19" fmla="*/ 288033 w 1489775"/>
              <a:gd name="connsiteY19" fmla="*/ 1390678 h 3923699"/>
              <a:gd name="connsiteX20" fmla="*/ 288033 w 1489775"/>
              <a:gd name="connsiteY20" fmla="*/ 2063902 h 3923699"/>
              <a:gd name="connsiteX21" fmla="*/ 144017 w 1489775"/>
              <a:gd name="connsiteY21" fmla="*/ 2207918 h 3923699"/>
              <a:gd name="connsiteX22" fmla="*/ 1 w 1489775"/>
              <a:gd name="connsiteY22" fmla="*/ 2063902 h 3923699"/>
              <a:gd name="connsiteX23" fmla="*/ 1 w 1489775"/>
              <a:gd name="connsiteY23" fmla="*/ 1390678 h 3923699"/>
              <a:gd name="connsiteX24" fmla="*/ 0 w 1489775"/>
              <a:gd name="connsiteY24" fmla="*/ 1390678 h 3923699"/>
              <a:gd name="connsiteX25" fmla="*/ 0 w 1489775"/>
              <a:gd name="connsiteY25" fmla="*/ 1030958 h 3923699"/>
              <a:gd name="connsiteX26" fmla="*/ 280204 w 1489775"/>
              <a:gd name="connsiteY26" fmla="*/ 750754 h 3923699"/>
              <a:gd name="connsiteX27" fmla="*/ 744888 w 1489775"/>
              <a:gd name="connsiteY27" fmla="*/ 0 h 3923699"/>
              <a:gd name="connsiteX28" fmla="*/ 1082199 w 1489775"/>
              <a:gd name="connsiteY28" fmla="*/ 337311 h 3923699"/>
              <a:gd name="connsiteX29" fmla="*/ 744888 w 1489775"/>
              <a:gd name="connsiteY29" fmla="*/ 674622 h 3923699"/>
              <a:gd name="connsiteX30" fmla="*/ 407577 w 1489775"/>
              <a:gd name="connsiteY30" fmla="*/ 337311 h 3923699"/>
              <a:gd name="connsiteX31" fmla="*/ 744888 w 1489775"/>
              <a:gd name="connsiteY31" fmla="*/ 0 h 39236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1489775" h="3923699">
                <a:moveTo>
                  <a:pt x="280204" y="750754"/>
                </a:moveTo>
                <a:lnTo>
                  <a:pt x="1209570" y="750754"/>
                </a:lnTo>
                <a:cubicBezTo>
                  <a:pt x="1364322" y="750754"/>
                  <a:pt x="1489774" y="876206"/>
                  <a:pt x="1489774" y="1030958"/>
                </a:cubicBezTo>
                <a:lnTo>
                  <a:pt x="1489774" y="1293518"/>
                </a:lnTo>
                <a:lnTo>
                  <a:pt x="1489775" y="1293518"/>
                </a:lnTo>
                <a:lnTo>
                  <a:pt x="1489775" y="2063902"/>
                </a:lnTo>
                <a:cubicBezTo>
                  <a:pt x="1489775" y="2143440"/>
                  <a:pt x="1425297" y="2207918"/>
                  <a:pt x="1345759" y="2207918"/>
                </a:cubicBezTo>
                <a:cubicBezTo>
                  <a:pt x="1266221" y="2207918"/>
                  <a:pt x="1201743" y="2143440"/>
                  <a:pt x="1201743" y="2063902"/>
                </a:cubicBezTo>
                <a:lnTo>
                  <a:pt x="1201743" y="1390678"/>
                </a:lnTo>
                <a:lnTo>
                  <a:pt x="1158887" y="1390678"/>
                </a:lnTo>
                <a:cubicBezTo>
                  <a:pt x="1156542" y="2175018"/>
                  <a:pt x="1154198" y="2959359"/>
                  <a:pt x="1151853" y="3743699"/>
                </a:cubicBezTo>
                <a:cubicBezTo>
                  <a:pt x="1151853" y="3843110"/>
                  <a:pt x="1071264" y="3923699"/>
                  <a:pt x="971853" y="3923699"/>
                </a:cubicBezTo>
                <a:cubicBezTo>
                  <a:pt x="872442" y="3923699"/>
                  <a:pt x="791853" y="3843110"/>
                  <a:pt x="791853" y="3743699"/>
                </a:cubicBezTo>
                <a:lnTo>
                  <a:pt x="791853" y="2305078"/>
                </a:lnTo>
                <a:lnTo>
                  <a:pt x="683854" y="2305078"/>
                </a:lnTo>
                <a:lnTo>
                  <a:pt x="683854" y="3743698"/>
                </a:lnTo>
                <a:cubicBezTo>
                  <a:pt x="683854" y="3843109"/>
                  <a:pt x="603265" y="3923698"/>
                  <a:pt x="503854" y="3923698"/>
                </a:cubicBezTo>
                <a:cubicBezTo>
                  <a:pt x="404443" y="3923698"/>
                  <a:pt x="323854" y="3843109"/>
                  <a:pt x="323854" y="3743698"/>
                </a:cubicBezTo>
                <a:cubicBezTo>
                  <a:pt x="326198" y="2959358"/>
                  <a:pt x="328543" y="2175018"/>
                  <a:pt x="330887" y="1390678"/>
                </a:cubicBezTo>
                <a:lnTo>
                  <a:pt x="288033" y="1390678"/>
                </a:lnTo>
                <a:lnTo>
                  <a:pt x="288033" y="2063902"/>
                </a:lnTo>
                <a:cubicBezTo>
                  <a:pt x="288033" y="2143440"/>
                  <a:pt x="223555" y="2207918"/>
                  <a:pt x="144017" y="2207918"/>
                </a:cubicBezTo>
                <a:cubicBezTo>
                  <a:pt x="64479" y="2207918"/>
                  <a:pt x="1" y="2143440"/>
                  <a:pt x="1" y="2063902"/>
                </a:cubicBezTo>
                <a:lnTo>
                  <a:pt x="1" y="1390678"/>
                </a:lnTo>
                <a:lnTo>
                  <a:pt x="0" y="1390678"/>
                </a:lnTo>
                <a:lnTo>
                  <a:pt x="0" y="1030958"/>
                </a:lnTo>
                <a:cubicBezTo>
                  <a:pt x="0" y="876206"/>
                  <a:pt x="125452" y="750754"/>
                  <a:pt x="280204" y="750754"/>
                </a:cubicBezTo>
                <a:close/>
                <a:moveTo>
                  <a:pt x="744888" y="0"/>
                </a:moveTo>
                <a:cubicBezTo>
                  <a:pt x="931180" y="0"/>
                  <a:pt x="1082199" y="151019"/>
                  <a:pt x="1082199" y="337311"/>
                </a:cubicBezTo>
                <a:cubicBezTo>
                  <a:pt x="1082199" y="523603"/>
                  <a:pt x="931180" y="674622"/>
                  <a:pt x="744888" y="674622"/>
                </a:cubicBezTo>
                <a:cubicBezTo>
                  <a:pt x="558596" y="674622"/>
                  <a:pt x="407577" y="523603"/>
                  <a:pt x="407577" y="337311"/>
                </a:cubicBezTo>
                <a:cubicBezTo>
                  <a:pt x="407577" y="151019"/>
                  <a:pt x="558596" y="0"/>
                  <a:pt x="744888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197" name="Round Same Side Corner Rectangle 20">
            <a:extLst>
              <a:ext uri="{FF2B5EF4-FFF2-40B4-BE49-F238E27FC236}">
                <a16:creationId xmlns:a16="http://schemas.microsoft.com/office/drawing/2014/main" id="{95C2D3E8-319B-8E5C-0C19-2B2FDFD004C3}"/>
              </a:ext>
            </a:extLst>
          </p:cNvPr>
          <p:cNvSpPr/>
          <p:nvPr/>
        </p:nvSpPr>
        <p:spPr>
          <a:xfrm rot="10800000">
            <a:off x="5042893" y="1447239"/>
            <a:ext cx="313136" cy="667981"/>
          </a:xfrm>
          <a:custGeom>
            <a:avLst/>
            <a:gdLst>
              <a:gd name="connsiteX0" fmla="*/ 1228565 w 1856332"/>
              <a:gd name="connsiteY0" fmla="*/ 3214674 h 3959924"/>
              <a:gd name="connsiteX1" fmla="*/ 622681 w 1856332"/>
              <a:gd name="connsiteY1" fmla="*/ 3214674 h 3959924"/>
              <a:gd name="connsiteX2" fmla="*/ 521281 w 1856332"/>
              <a:gd name="connsiteY2" fmla="*/ 3174669 h 3959924"/>
              <a:gd name="connsiteX3" fmla="*/ 466697 w 1856332"/>
              <a:gd name="connsiteY3" fmla="*/ 3144149 h 3959924"/>
              <a:gd name="connsiteX4" fmla="*/ 8303 w 1856332"/>
              <a:gd name="connsiteY4" fmla="*/ 1942070 h 3959924"/>
              <a:gd name="connsiteX5" fmla="*/ 81139 w 1856332"/>
              <a:gd name="connsiteY5" fmla="*/ 1779444 h 3959924"/>
              <a:gd name="connsiteX6" fmla="*/ 243764 w 1856332"/>
              <a:gd name="connsiteY6" fmla="*/ 1852280 h 3959924"/>
              <a:gd name="connsiteX7" fmla="*/ 504770 w 1856332"/>
              <a:gd name="connsiteY7" fmla="*/ 2536736 h 3959924"/>
              <a:gd name="connsiteX8" fmla="*/ 555637 w 1856332"/>
              <a:gd name="connsiteY8" fmla="*/ 2536736 h 3959924"/>
              <a:gd name="connsiteX9" fmla="*/ 226299 w 1856332"/>
              <a:gd name="connsiteY9" fmla="*/ 1210417 h 3959924"/>
              <a:gd name="connsiteX10" fmla="*/ 551784 w 1856332"/>
              <a:gd name="connsiteY10" fmla="*/ 1210417 h 3959924"/>
              <a:gd name="connsiteX11" fmla="*/ 551784 w 1856332"/>
              <a:gd name="connsiteY11" fmla="*/ 168335 h 3959924"/>
              <a:gd name="connsiteX12" fmla="*/ 720119 w 1856332"/>
              <a:gd name="connsiteY12" fmla="*/ 0 h 3959924"/>
              <a:gd name="connsiteX13" fmla="*/ 888454 w 1856332"/>
              <a:gd name="connsiteY13" fmla="*/ 168335 h 3959924"/>
              <a:gd name="connsiteX14" fmla="*/ 888454 w 1856332"/>
              <a:gd name="connsiteY14" fmla="*/ 1210417 h 3959924"/>
              <a:gd name="connsiteX15" fmla="*/ 968040 w 1856332"/>
              <a:gd name="connsiteY15" fmla="*/ 1210417 h 3959924"/>
              <a:gd name="connsiteX16" fmla="*/ 968040 w 1856332"/>
              <a:gd name="connsiteY16" fmla="*/ 168335 h 3959924"/>
              <a:gd name="connsiteX17" fmla="*/ 1136375 w 1856332"/>
              <a:gd name="connsiteY17" fmla="*/ 0 h 3959924"/>
              <a:gd name="connsiteX18" fmla="*/ 1304710 w 1856332"/>
              <a:gd name="connsiteY18" fmla="*/ 168335 h 3959924"/>
              <a:gd name="connsiteX19" fmla="*/ 1304710 w 1856332"/>
              <a:gd name="connsiteY19" fmla="*/ 1210417 h 3959924"/>
              <a:gd name="connsiteX20" fmla="*/ 1631589 w 1856332"/>
              <a:gd name="connsiteY20" fmla="*/ 1210417 h 3959924"/>
              <a:gd name="connsiteX21" fmla="*/ 1302251 w 1856332"/>
              <a:gd name="connsiteY21" fmla="*/ 2536736 h 3959924"/>
              <a:gd name="connsiteX22" fmla="*/ 1351562 w 1856332"/>
              <a:gd name="connsiteY22" fmla="*/ 2536736 h 3959924"/>
              <a:gd name="connsiteX23" fmla="*/ 1612568 w 1856332"/>
              <a:gd name="connsiteY23" fmla="*/ 1852280 h 3959924"/>
              <a:gd name="connsiteX24" fmla="*/ 1775193 w 1856332"/>
              <a:gd name="connsiteY24" fmla="*/ 1779444 h 3959924"/>
              <a:gd name="connsiteX25" fmla="*/ 1848029 w 1856332"/>
              <a:gd name="connsiteY25" fmla="*/ 1942070 h 3959924"/>
              <a:gd name="connsiteX26" fmla="*/ 1389635 w 1856332"/>
              <a:gd name="connsiteY26" fmla="*/ 3144149 h 3959924"/>
              <a:gd name="connsiteX27" fmla="*/ 1344732 w 1856332"/>
              <a:gd name="connsiteY27" fmla="*/ 3176282 h 3959924"/>
              <a:gd name="connsiteX28" fmla="*/ 1228565 w 1856332"/>
              <a:gd name="connsiteY28" fmla="*/ 3214674 h 3959924"/>
              <a:gd name="connsiteX29" fmla="*/ 925623 w 1856332"/>
              <a:gd name="connsiteY29" fmla="*/ 3959924 h 3959924"/>
              <a:gd name="connsiteX30" fmla="*/ 601623 w 1856332"/>
              <a:gd name="connsiteY30" fmla="*/ 3635924 h 3959924"/>
              <a:gd name="connsiteX31" fmla="*/ 925623 w 1856332"/>
              <a:gd name="connsiteY31" fmla="*/ 3311924 h 3959924"/>
              <a:gd name="connsiteX32" fmla="*/ 1249623 w 1856332"/>
              <a:gd name="connsiteY32" fmla="*/ 3635924 h 3959924"/>
              <a:gd name="connsiteX33" fmla="*/ 925623 w 1856332"/>
              <a:gd name="connsiteY33" fmla="*/ 3959924 h 3959924"/>
              <a:gd name="connsiteX0" fmla="*/ 1228565 w 1856332"/>
              <a:gd name="connsiteY0" fmla="*/ 3214674 h 3959924"/>
              <a:gd name="connsiteX1" fmla="*/ 622681 w 1856332"/>
              <a:gd name="connsiteY1" fmla="*/ 3214674 h 3959924"/>
              <a:gd name="connsiteX2" fmla="*/ 466697 w 1856332"/>
              <a:gd name="connsiteY2" fmla="*/ 3144149 h 3959924"/>
              <a:gd name="connsiteX3" fmla="*/ 8303 w 1856332"/>
              <a:gd name="connsiteY3" fmla="*/ 1942070 h 3959924"/>
              <a:gd name="connsiteX4" fmla="*/ 81139 w 1856332"/>
              <a:gd name="connsiteY4" fmla="*/ 1779444 h 3959924"/>
              <a:gd name="connsiteX5" fmla="*/ 243764 w 1856332"/>
              <a:gd name="connsiteY5" fmla="*/ 1852280 h 3959924"/>
              <a:gd name="connsiteX6" fmla="*/ 504770 w 1856332"/>
              <a:gd name="connsiteY6" fmla="*/ 2536736 h 3959924"/>
              <a:gd name="connsiteX7" fmla="*/ 555637 w 1856332"/>
              <a:gd name="connsiteY7" fmla="*/ 2536736 h 3959924"/>
              <a:gd name="connsiteX8" fmla="*/ 226299 w 1856332"/>
              <a:gd name="connsiteY8" fmla="*/ 1210417 h 3959924"/>
              <a:gd name="connsiteX9" fmla="*/ 551784 w 1856332"/>
              <a:gd name="connsiteY9" fmla="*/ 1210417 h 3959924"/>
              <a:gd name="connsiteX10" fmla="*/ 551784 w 1856332"/>
              <a:gd name="connsiteY10" fmla="*/ 168335 h 3959924"/>
              <a:gd name="connsiteX11" fmla="*/ 720119 w 1856332"/>
              <a:gd name="connsiteY11" fmla="*/ 0 h 3959924"/>
              <a:gd name="connsiteX12" fmla="*/ 888454 w 1856332"/>
              <a:gd name="connsiteY12" fmla="*/ 168335 h 3959924"/>
              <a:gd name="connsiteX13" fmla="*/ 888454 w 1856332"/>
              <a:gd name="connsiteY13" fmla="*/ 1210417 h 3959924"/>
              <a:gd name="connsiteX14" fmla="*/ 968040 w 1856332"/>
              <a:gd name="connsiteY14" fmla="*/ 1210417 h 3959924"/>
              <a:gd name="connsiteX15" fmla="*/ 968040 w 1856332"/>
              <a:gd name="connsiteY15" fmla="*/ 168335 h 3959924"/>
              <a:gd name="connsiteX16" fmla="*/ 1136375 w 1856332"/>
              <a:gd name="connsiteY16" fmla="*/ 0 h 3959924"/>
              <a:gd name="connsiteX17" fmla="*/ 1304710 w 1856332"/>
              <a:gd name="connsiteY17" fmla="*/ 168335 h 3959924"/>
              <a:gd name="connsiteX18" fmla="*/ 1304710 w 1856332"/>
              <a:gd name="connsiteY18" fmla="*/ 1210417 h 3959924"/>
              <a:gd name="connsiteX19" fmla="*/ 1631589 w 1856332"/>
              <a:gd name="connsiteY19" fmla="*/ 1210417 h 3959924"/>
              <a:gd name="connsiteX20" fmla="*/ 1302251 w 1856332"/>
              <a:gd name="connsiteY20" fmla="*/ 2536736 h 3959924"/>
              <a:gd name="connsiteX21" fmla="*/ 1351562 w 1856332"/>
              <a:gd name="connsiteY21" fmla="*/ 2536736 h 3959924"/>
              <a:gd name="connsiteX22" fmla="*/ 1612568 w 1856332"/>
              <a:gd name="connsiteY22" fmla="*/ 1852280 h 3959924"/>
              <a:gd name="connsiteX23" fmla="*/ 1775193 w 1856332"/>
              <a:gd name="connsiteY23" fmla="*/ 1779444 h 3959924"/>
              <a:gd name="connsiteX24" fmla="*/ 1848029 w 1856332"/>
              <a:gd name="connsiteY24" fmla="*/ 1942070 h 3959924"/>
              <a:gd name="connsiteX25" fmla="*/ 1389635 w 1856332"/>
              <a:gd name="connsiteY25" fmla="*/ 3144149 h 3959924"/>
              <a:gd name="connsiteX26" fmla="*/ 1344732 w 1856332"/>
              <a:gd name="connsiteY26" fmla="*/ 3176282 h 3959924"/>
              <a:gd name="connsiteX27" fmla="*/ 1228565 w 1856332"/>
              <a:gd name="connsiteY27" fmla="*/ 3214674 h 3959924"/>
              <a:gd name="connsiteX28" fmla="*/ 925623 w 1856332"/>
              <a:gd name="connsiteY28" fmla="*/ 3959924 h 3959924"/>
              <a:gd name="connsiteX29" fmla="*/ 601623 w 1856332"/>
              <a:gd name="connsiteY29" fmla="*/ 3635924 h 3959924"/>
              <a:gd name="connsiteX30" fmla="*/ 925623 w 1856332"/>
              <a:gd name="connsiteY30" fmla="*/ 3311924 h 3959924"/>
              <a:gd name="connsiteX31" fmla="*/ 1249623 w 1856332"/>
              <a:gd name="connsiteY31" fmla="*/ 3635924 h 3959924"/>
              <a:gd name="connsiteX32" fmla="*/ 925623 w 1856332"/>
              <a:gd name="connsiteY32" fmla="*/ 3959924 h 3959924"/>
              <a:gd name="connsiteX0" fmla="*/ 1228565 w 1856332"/>
              <a:gd name="connsiteY0" fmla="*/ 3214674 h 3959924"/>
              <a:gd name="connsiteX1" fmla="*/ 622681 w 1856332"/>
              <a:gd name="connsiteY1" fmla="*/ 3214674 h 3959924"/>
              <a:gd name="connsiteX2" fmla="*/ 466697 w 1856332"/>
              <a:gd name="connsiteY2" fmla="*/ 3144149 h 3959924"/>
              <a:gd name="connsiteX3" fmla="*/ 8303 w 1856332"/>
              <a:gd name="connsiteY3" fmla="*/ 1942070 h 3959924"/>
              <a:gd name="connsiteX4" fmla="*/ 81139 w 1856332"/>
              <a:gd name="connsiteY4" fmla="*/ 1779444 h 3959924"/>
              <a:gd name="connsiteX5" fmla="*/ 243764 w 1856332"/>
              <a:gd name="connsiteY5" fmla="*/ 1852280 h 3959924"/>
              <a:gd name="connsiteX6" fmla="*/ 504770 w 1856332"/>
              <a:gd name="connsiteY6" fmla="*/ 2536736 h 3959924"/>
              <a:gd name="connsiteX7" fmla="*/ 555637 w 1856332"/>
              <a:gd name="connsiteY7" fmla="*/ 2536736 h 3959924"/>
              <a:gd name="connsiteX8" fmla="*/ 226299 w 1856332"/>
              <a:gd name="connsiteY8" fmla="*/ 1210417 h 3959924"/>
              <a:gd name="connsiteX9" fmla="*/ 551784 w 1856332"/>
              <a:gd name="connsiteY9" fmla="*/ 1210417 h 3959924"/>
              <a:gd name="connsiteX10" fmla="*/ 551784 w 1856332"/>
              <a:gd name="connsiteY10" fmla="*/ 168335 h 3959924"/>
              <a:gd name="connsiteX11" fmla="*/ 720119 w 1856332"/>
              <a:gd name="connsiteY11" fmla="*/ 0 h 3959924"/>
              <a:gd name="connsiteX12" fmla="*/ 888454 w 1856332"/>
              <a:gd name="connsiteY12" fmla="*/ 168335 h 3959924"/>
              <a:gd name="connsiteX13" fmla="*/ 888454 w 1856332"/>
              <a:gd name="connsiteY13" fmla="*/ 1210417 h 3959924"/>
              <a:gd name="connsiteX14" fmla="*/ 968040 w 1856332"/>
              <a:gd name="connsiteY14" fmla="*/ 1210417 h 3959924"/>
              <a:gd name="connsiteX15" fmla="*/ 968040 w 1856332"/>
              <a:gd name="connsiteY15" fmla="*/ 168335 h 3959924"/>
              <a:gd name="connsiteX16" fmla="*/ 1136375 w 1856332"/>
              <a:gd name="connsiteY16" fmla="*/ 0 h 3959924"/>
              <a:gd name="connsiteX17" fmla="*/ 1304710 w 1856332"/>
              <a:gd name="connsiteY17" fmla="*/ 168335 h 3959924"/>
              <a:gd name="connsiteX18" fmla="*/ 1304710 w 1856332"/>
              <a:gd name="connsiteY18" fmla="*/ 1210417 h 3959924"/>
              <a:gd name="connsiteX19" fmla="*/ 1631589 w 1856332"/>
              <a:gd name="connsiteY19" fmla="*/ 1210417 h 3959924"/>
              <a:gd name="connsiteX20" fmla="*/ 1302251 w 1856332"/>
              <a:gd name="connsiteY20" fmla="*/ 2536736 h 3959924"/>
              <a:gd name="connsiteX21" fmla="*/ 1351562 w 1856332"/>
              <a:gd name="connsiteY21" fmla="*/ 2536736 h 3959924"/>
              <a:gd name="connsiteX22" fmla="*/ 1612568 w 1856332"/>
              <a:gd name="connsiteY22" fmla="*/ 1852280 h 3959924"/>
              <a:gd name="connsiteX23" fmla="*/ 1775193 w 1856332"/>
              <a:gd name="connsiteY23" fmla="*/ 1779444 h 3959924"/>
              <a:gd name="connsiteX24" fmla="*/ 1848029 w 1856332"/>
              <a:gd name="connsiteY24" fmla="*/ 1942070 h 3959924"/>
              <a:gd name="connsiteX25" fmla="*/ 1389635 w 1856332"/>
              <a:gd name="connsiteY25" fmla="*/ 3144149 h 3959924"/>
              <a:gd name="connsiteX26" fmla="*/ 1344732 w 1856332"/>
              <a:gd name="connsiteY26" fmla="*/ 3176282 h 3959924"/>
              <a:gd name="connsiteX27" fmla="*/ 1228565 w 1856332"/>
              <a:gd name="connsiteY27" fmla="*/ 3214674 h 3959924"/>
              <a:gd name="connsiteX28" fmla="*/ 925623 w 1856332"/>
              <a:gd name="connsiteY28" fmla="*/ 3959924 h 3959924"/>
              <a:gd name="connsiteX29" fmla="*/ 601623 w 1856332"/>
              <a:gd name="connsiteY29" fmla="*/ 3635924 h 3959924"/>
              <a:gd name="connsiteX30" fmla="*/ 925623 w 1856332"/>
              <a:gd name="connsiteY30" fmla="*/ 3311924 h 3959924"/>
              <a:gd name="connsiteX31" fmla="*/ 1249623 w 1856332"/>
              <a:gd name="connsiteY31" fmla="*/ 3635924 h 3959924"/>
              <a:gd name="connsiteX32" fmla="*/ 925623 w 1856332"/>
              <a:gd name="connsiteY32" fmla="*/ 3959924 h 3959924"/>
              <a:gd name="connsiteX0" fmla="*/ 1228565 w 1856332"/>
              <a:gd name="connsiteY0" fmla="*/ 3214674 h 3959924"/>
              <a:gd name="connsiteX1" fmla="*/ 622681 w 1856332"/>
              <a:gd name="connsiteY1" fmla="*/ 3214674 h 3959924"/>
              <a:gd name="connsiteX2" fmla="*/ 466697 w 1856332"/>
              <a:gd name="connsiteY2" fmla="*/ 3144149 h 3959924"/>
              <a:gd name="connsiteX3" fmla="*/ 8303 w 1856332"/>
              <a:gd name="connsiteY3" fmla="*/ 1942070 h 3959924"/>
              <a:gd name="connsiteX4" fmla="*/ 81139 w 1856332"/>
              <a:gd name="connsiteY4" fmla="*/ 1779444 h 3959924"/>
              <a:gd name="connsiteX5" fmla="*/ 243764 w 1856332"/>
              <a:gd name="connsiteY5" fmla="*/ 1852280 h 3959924"/>
              <a:gd name="connsiteX6" fmla="*/ 504770 w 1856332"/>
              <a:gd name="connsiteY6" fmla="*/ 2536736 h 3959924"/>
              <a:gd name="connsiteX7" fmla="*/ 555637 w 1856332"/>
              <a:gd name="connsiteY7" fmla="*/ 2536736 h 3959924"/>
              <a:gd name="connsiteX8" fmla="*/ 226299 w 1856332"/>
              <a:gd name="connsiteY8" fmla="*/ 1210417 h 3959924"/>
              <a:gd name="connsiteX9" fmla="*/ 551784 w 1856332"/>
              <a:gd name="connsiteY9" fmla="*/ 1210417 h 3959924"/>
              <a:gd name="connsiteX10" fmla="*/ 551784 w 1856332"/>
              <a:gd name="connsiteY10" fmla="*/ 168335 h 3959924"/>
              <a:gd name="connsiteX11" fmla="*/ 720119 w 1856332"/>
              <a:gd name="connsiteY11" fmla="*/ 0 h 3959924"/>
              <a:gd name="connsiteX12" fmla="*/ 888454 w 1856332"/>
              <a:gd name="connsiteY12" fmla="*/ 168335 h 3959924"/>
              <a:gd name="connsiteX13" fmla="*/ 888454 w 1856332"/>
              <a:gd name="connsiteY13" fmla="*/ 1210417 h 3959924"/>
              <a:gd name="connsiteX14" fmla="*/ 968040 w 1856332"/>
              <a:gd name="connsiteY14" fmla="*/ 1210417 h 3959924"/>
              <a:gd name="connsiteX15" fmla="*/ 968040 w 1856332"/>
              <a:gd name="connsiteY15" fmla="*/ 168335 h 3959924"/>
              <a:gd name="connsiteX16" fmla="*/ 1136375 w 1856332"/>
              <a:gd name="connsiteY16" fmla="*/ 0 h 3959924"/>
              <a:gd name="connsiteX17" fmla="*/ 1304710 w 1856332"/>
              <a:gd name="connsiteY17" fmla="*/ 168335 h 3959924"/>
              <a:gd name="connsiteX18" fmla="*/ 1304710 w 1856332"/>
              <a:gd name="connsiteY18" fmla="*/ 1210417 h 3959924"/>
              <a:gd name="connsiteX19" fmla="*/ 1631589 w 1856332"/>
              <a:gd name="connsiteY19" fmla="*/ 1210417 h 3959924"/>
              <a:gd name="connsiteX20" fmla="*/ 1302251 w 1856332"/>
              <a:gd name="connsiteY20" fmla="*/ 2536736 h 3959924"/>
              <a:gd name="connsiteX21" fmla="*/ 1351562 w 1856332"/>
              <a:gd name="connsiteY21" fmla="*/ 2536736 h 3959924"/>
              <a:gd name="connsiteX22" fmla="*/ 1612568 w 1856332"/>
              <a:gd name="connsiteY22" fmla="*/ 1852280 h 3959924"/>
              <a:gd name="connsiteX23" fmla="*/ 1775193 w 1856332"/>
              <a:gd name="connsiteY23" fmla="*/ 1779444 h 3959924"/>
              <a:gd name="connsiteX24" fmla="*/ 1848029 w 1856332"/>
              <a:gd name="connsiteY24" fmla="*/ 1942070 h 3959924"/>
              <a:gd name="connsiteX25" fmla="*/ 1389635 w 1856332"/>
              <a:gd name="connsiteY25" fmla="*/ 3144149 h 3959924"/>
              <a:gd name="connsiteX26" fmla="*/ 1228565 w 1856332"/>
              <a:gd name="connsiteY26" fmla="*/ 3214674 h 3959924"/>
              <a:gd name="connsiteX27" fmla="*/ 925623 w 1856332"/>
              <a:gd name="connsiteY27" fmla="*/ 3959924 h 3959924"/>
              <a:gd name="connsiteX28" fmla="*/ 601623 w 1856332"/>
              <a:gd name="connsiteY28" fmla="*/ 3635924 h 3959924"/>
              <a:gd name="connsiteX29" fmla="*/ 925623 w 1856332"/>
              <a:gd name="connsiteY29" fmla="*/ 3311924 h 3959924"/>
              <a:gd name="connsiteX30" fmla="*/ 1249623 w 1856332"/>
              <a:gd name="connsiteY30" fmla="*/ 3635924 h 3959924"/>
              <a:gd name="connsiteX31" fmla="*/ 925623 w 1856332"/>
              <a:gd name="connsiteY31" fmla="*/ 3959924 h 3959924"/>
              <a:gd name="connsiteX0" fmla="*/ 1228565 w 1856332"/>
              <a:gd name="connsiteY0" fmla="*/ 3214674 h 3959924"/>
              <a:gd name="connsiteX1" fmla="*/ 622681 w 1856332"/>
              <a:gd name="connsiteY1" fmla="*/ 3214674 h 3959924"/>
              <a:gd name="connsiteX2" fmla="*/ 466697 w 1856332"/>
              <a:gd name="connsiteY2" fmla="*/ 3144149 h 3959924"/>
              <a:gd name="connsiteX3" fmla="*/ 8303 w 1856332"/>
              <a:gd name="connsiteY3" fmla="*/ 1942070 h 3959924"/>
              <a:gd name="connsiteX4" fmla="*/ 81139 w 1856332"/>
              <a:gd name="connsiteY4" fmla="*/ 1779444 h 3959924"/>
              <a:gd name="connsiteX5" fmla="*/ 243764 w 1856332"/>
              <a:gd name="connsiteY5" fmla="*/ 1852280 h 3959924"/>
              <a:gd name="connsiteX6" fmla="*/ 504770 w 1856332"/>
              <a:gd name="connsiteY6" fmla="*/ 2536736 h 3959924"/>
              <a:gd name="connsiteX7" fmla="*/ 555637 w 1856332"/>
              <a:gd name="connsiteY7" fmla="*/ 2536736 h 3959924"/>
              <a:gd name="connsiteX8" fmla="*/ 226299 w 1856332"/>
              <a:gd name="connsiteY8" fmla="*/ 1210417 h 3959924"/>
              <a:gd name="connsiteX9" fmla="*/ 551784 w 1856332"/>
              <a:gd name="connsiteY9" fmla="*/ 1210417 h 3959924"/>
              <a:gd name="connsiteX10" fmla="*/ 551784 w 1856332"/>
              <a:gd name="connsiteY10" fmla="*/ 168335 h 3959924"/>
              <a:gd name="connsiteX11" fmla="*/ 720119 w 1856332"/>
              <a:gd name="connsiteY11" fmla="*/ 0 h 3959924"/>
              <a:gd name="connsiteX12" fmla="*/ 888454 w 1856332"/>
              <a:gd name="connsiteY12" fmla="*/ 168335 h 3959924"/>
              <a:gd name="connsiteX13" fmla="*/ 888454 w 1856332"/>
              <a:gd name="connsiteY13" fmla="*/ 1210417 h 3959924"/>
              <a:gd name="connsiteX14" fmla="*/ 968040 w 1856332"/>
              <a:gd name="connsiteY14" fmla="*/ 1210417 h 3959924"/>
              <a:gd name="connsiteX15" fmla="*/ 968040 w 1856332"/>
              <a:gd name="connsiteY15" fmla="*/ 168335 h 3959924"/>
              <a:gd name="connsiteX16" fmla="*/ 1136375 w 1856332"/>
              <a:gd name="connsiteY16" fmla="*/ 0 h 3959924"/>
              <a:gd name="connsiteX17" fmla="*/ 1304710 w 1856332"/>
              <a:gd name="connsiteY17" fmla="*/ 168335 h 3959924"/>
              <a:gd name="connsiteX18" fmla="*/ 1304710 w 1856332"/>
              <a:gd name="connsiteY18" fmla="*/ 1210417 h 3959924"/>
              <a:gd name="connsiteX19" fmla="*/ 1631589 w 1856332"/>
              <a:gd name="connsiteY19" fmla="*/ 1210417 h 3959924"/>
              <a:gd name="connsiteX20" fmla="*/ 1302251 w 1856332"/>
              <a:gd name="connsiteY20" fmla="*/ 2536736 h 3959924"/>
              <a:gd name="connsiteX21" fmla="*/ 1351562 w 1856332"/>
              <a:gd name="connsiteY21" fmla="*/ 2536736 h 3959924"/>
              <a:gd name="connsiteX22" fmla="*/ 1612568 w 1856332"/>
              <a:gd name="connsiteY22" fmla="*/ 1852280 h 3959924"/>
              <a:gd name="connsiteX23" fmla="*/ 1775193 w 1856332"/>
              <a:gd name="connsiteY23" fmla="*/ 1779444 h 3959924"/>
              <a:gd name="connsiteX24" fmla="*/ 1848029 w 1856332"/>
              <a:gd name="connsiteY24" fmla="*/ 1942070 h 3959924"/>
              <a:gd name="connsiteX25" fmla="*/ 1389635 w 1856332"/>
              <a:gd name="connsiteY25" fmla="*/ 3144149 h 3959924"/>
              <a:gd name="connsiteX26" fmla="*/ 1228565 w 1856332"/>
              <a:gd name="connsiteY26" fmla="*/ 3214674 h 3959924"/>
              <a:gd name="connsiteX27" fmla="*/ 925623 w 1856332"/>
              <a:gd name="connsiteY27" fmla="*/ 3959924 h 3959924"/>
              <a:gd name="connsiteX28" fmla="*/ 601623 w 1856332"/>
              <a:gd name="connsiteY28" fmla="*/ 3635924 h 3959924"/>
              <a:gd name="connsiteX29" fmla="*/ 925623 w 1856332"/>
              <a:gd name="connsiteY29" fmla="*/ 3311924 h 3959924"/>
              <a:gd name="connsiteX30" fmla="*/ 1249623 w 1856332"/>
              <a:gd name="connsiteY30" fmla="*/ 3635924 h 3959924"/>
              <a:gd name="connsiteX31" fmla="*/ 925623 w 1856332"/>
              <a:gd name="connsiteY31" fmla="*/ 3959924 h 3959924"/>
              <a:gd name="connsiteX0" fmla="*/ 1228565 w 1856332"/>
              <a:gd name="connsiteY0" fmla="*/ 3214674 h 3959924"/>
              <a:gd name="connsiteX1" fmla="*/ 622681 w 1856332"/>
              <a:gd name="connsiteY1" fmla="*/ 3214674 h 3959924"/>
              <a:gd name="connsiteX2" fmla="*/ 466697 w 1856332"/>
              <a:gd name="connsiteY2" fmla="*/ 3144149 h 3959924"/>
              <a:gd name="connsiteX3" fmla="*/ 8303 w 1856332"/>
              <a:gd name="connsiteY3" fmla="*/ 1942070 h 3959924"/>
              <a:gd name="connsiteX4" fmla="*/ 81139 w 1856332"/>
              <a:gd name="connsiteY4" fmla="*/ 1779444 h 3959924"/>
              <a:gd name="connsiteX5" fmla="*/ 243764 w 1856332"/>
              <a:gd name="connsiteY5" fmla="*/ 1852280 h 3959924"/>
              <a:gd name="connsiteX6" fmla="*/ 504770 w 1856332"/>
              <a:gd name="connsiteY6" fmla="*/ 2536736 h 3959924"/>
              <a:gd name="connsiteX7" fmla="*/ 555637 w 1856332"/>
              <a:gd name="connsiteY7" fmla="*/ 2536736 h 3959924"/>
              <a:gd name="connsiteX8" fmla="*/ 226299 w 1856332"/>
              <a:gd name="connsiteY8" fmla="*/ 1210417 h 3959924"/>
              <a:gd name="connsiteX9" fmla="*/ 551784 w 1856332"/>
              <a:gd name="connsiteY9" fmla="*/ 1210417 h 3959924"/>
              <a:gd name="connsiteX10" fmla="*/ 551784 w 1856332"/>
              <a:gd name="connsiteY10" fmla="*/ 168335 h 3959924"/>
              <a:gd name="connsiteX11" fmla="*/ 720119 w 1856332"/>
              <a:gd name="connsiteY11" fmla="*/ 0 h 3959924"/>
              <a:gd name="connsiteX12" fmla="*/ 888454 w 1856332"/>
              <a:gd name="connsiteY12" fmla="*/ 168335 h 3959924"/>
              <a:gd name="connsiteX13" fmla="*/ 888454 w 1856332"/>
              <a:gd name="connsiteY13" fmla="*/ 1210417 h 3959924"/>
              <a:gd name="connsiteX14" fmla="*/ 968040 w 1856332"/>
              <a:gd name="connsiteY14" fmla="*/ 1210417 h 3959924"/>
              <a:gd name="connsiteX15" fmla="*/ 968040 w 1856332"/>
              <a:gd name="connsiteY15" fmla="*/ 168335 h 3959924"/>
              <a:gd name="connsiteX16" fmla="*/ 1136375 w 1856332"/>
              <a:gd name="connsiteY16" fmla="*/ 0 h 3959924"/>
              <a:gd name="connsiteX17" fmla="*/ 1304710 w 1856332"/>
              <a:gd name="connsiteY17" fmla="*/ 168335 h 3959924"/>
              <a:gd name="connsiteX18" fmla="*/ 1304710 w 1856332"/>
              <a:gd name="connsiteY18" fmla="*/ 1210417 h 3959924"/>
              <a:gd name="connsiteX19" fmla="*/ 1631589 w 1856332"/>
              <a:gd name="connsiteY19" fmla="*/ 1210417 h 3959924"/>
              <a:gd name="connsiteX20" fmla="*/ 1302251 w 1856332"/>
              <a:gd name="connsiteY20" fmla="*/ 2536736 h 3959924"/>
              <a:gd name="connsiteX21" fmla="*/ 1351562 w 1856332"/>
              <a:gd name="connsiteY21" fmla="*/ 2536736 h 3959924"/>
              <a:gd name="connsiteX22" fmla="*/ 1612568 w 1856332"/>
              <a:gd name="connsiteY22" fmla="*/ 1852280 h 3959924"/>
              <a:gd name="connsiteX23" fmla="*/ 1775193 w 1856332"/>
              <a:gd name="connsiteY23" fmla="*/ 1779444 h 3959924"/>
              <a:gd name="connsiteX24" fmla="*/ 1848029 w 1856332"/>
              <a:gd name="connsiteY24" fmla="*/ 1942070 h 3959924"/>
              <a:gd name="connsiteX25" fmla="*/ 1389635 w 1856332"/>
              <a:gd name="connsiteY25" fmla="*/ 3144149 h 3959924"/>
              <a:gd name="connsiteX26" fmla="*/ 1228565 w 1856332"/>
              <a:gd name="connsiteY26" fmla="*/ 3214674 h 3959924"/>
              <a:gd name="connsiteX27" fmla="*/ 925623 w 1856332"/>
              <a:gd name="connsiteY27" fmla="*/ 3959924 h 3959924"/>
              <a:gd name="connsiteX28" fmla="*/ 601623 w 1856332"/>
              <a:gd name="connsiteY28" fmla="*/ 3635924 h 3959924"/>
              <a:gd name="connsiteX29" fmla="*/ 925623 w 1856332"/>
              <a:gd name="connsiteY29" fmla="*/ 3311924 h 3959924"/>
              <a:gd name="connsiteX30" fmla="*/ 1249623 w 1856332"/>
              <a:gd name="connsiteY30" fmla="*/ 3635924 h 3959924"/>
              <a:gd name="connsiteX31" fmla="*/ 925623 w 1856332"/>
              <a:gd name="connsiteY31" fmla="*/ 3959924 h 39599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1856332" h="3959924">
                <a:moveTo>
                  <a:pt x="1228565" y="3214674"/>
                </a:moveTo>
                <a:lnTo>
                  <a:pt x="622681" y="3214674"/>
                </a:lnTo>
                <a:cubicBezTo>
                  <a:pt x="495703" y="3202920"/>
                  <a:pt x="501057" y="3225622"/>
                  <a:pt x="466697" y="3144149"/>
                </a:cubicBezTo>
                <a:lnTo>
                  <a:pt x="8303" y="1942070"/>
                </a:lnTo>
                <a:cubicBezTo>
                  <a:pt x="-16491" y="1877049"/>
                  <a:pt x="16118" y="1804239"/>
                  <a:pt x="81139" y="1779444"/>
                </a:cubicBezTo>
                <a:cubicBezTo>
                  <a:pt x="146160" y="1754650"/>
                  <a:pt x="218970" y="1787259"/>
                  <a:pt x="243764" y="1852280"/>
                </a:cubicBezTo>
                <a:lnTo>
                  <a:pt x="504770" y="2536736"/>
                </a:lnTo>
                <a:lnTo>
                  <a:pt x="555637" y="2536736"/>
                </a:lnTo>
                <a:lnTo>
                  <a:pt x="226299" y="1210417"/>
                </a:lnTo>
                <a:lnTo>
                  <a:pt x="551784" y="1210417"/>
                </a:lnTo>
                <a:lnTo>
                  <a:pt x="551784" y="168335"/>
                </a:lnTo>
                <a:cubicBezTo>
                  <a:pt x="551784" y="75366"/>
                  <a:pt x="627150" y="0"/>
                  <a:pt x="720119" y="0"/>
                </a:cubicBezTo>
                <a:cubicBezTo>
                  <a:pt x="813088" y="0"/>
                  <a:pt x="888454" y="75366"/>
                  <a:pt x="888454" y="168335"/>
                </a:cubicBezTo>
                <a:lnTo>
                  <a:pt x="888454" y="1210417"/>
                </a:lnTo>
                <a:lnTo>
                  <a:pt x="968040" y="1210417"/>
                </a:lnTo>
                <a:lnTo>
                  <a:pt x="968040" y="168335"/>
                </a:lnTo>
                <a:cubicBezTo>
                  <a:pt x="968040" y="75366"/>
                  <a:pt x="1043406" y="0"/>
                  <a:pt x="1136375" y="0"/>
                </a:cubicBezTo>
                <a:cubicBezTo>
                  <a:pt x="1229344" y="0"/>
                  <a:pt x="1304710" y="75366"/>
                  <a:pt x="1304710" y="168335"/>
                </a:cubicBezTo>
                <a:lnTo>
                  <a:pt x="1304710" y="1210417"/>
                </a:lnTo>
                <a:lnTo>
                  <a:pt x="1631589" y="1210417"/>
                </a:lnTo>
                <a:lnTo>
                  <a:pt x="1302251" y="2536736"/>
                </a:lnTo>
                <a:lnTo>
                  <a:pt x="1351562" y="2536736"/>
                </a:lnTo>
                <a:lnTo>
                  <a:pt x="1612568" y="1852280"/>
                </a:lnTo>
                <a:cubicBezTo>
                  <a:pt x="1637362" y="1787259"/>
                  <a:pt x="1710172" y="1754650"/>
                  <a:pt x="1775193" y="1779444"/>
                </a:cubicBezTo>
                <a:cubicBezTo>
                  <a:pt x="1840214" y="1804239"/>
                  <a:pt x="1872823" y="1877049"/>
                  <a:pt x="1848029" y="1942070"/>
                </a:cubicBezTo>
                <a:lnTo>
                  <a:pt x="1389635" y="3144149"/>
                </a:lnTo>
                <a:cubicBezTo>
                  <a:pt x="1348984" y="3225622"/>
                  <a:pt x="1356391" y="3202920"/>
                  <a:pt x="1228565" y="3214674"/>
                </a:cubicBezTo>
                <a:close/>
                <a:moveTo>
                  <a:pt x="925623" y="3959924"/>
                </a:moveTo>
                <a:cubicBezTo>
                  <a:pt x="746683" y="3959924"/>
                  <a:pt x="601623" y="3814864"/>
                  <a:pt x="601623" y="3635924"/>
                </a:cubicBezTo>
                <a:cubicBezTo>
                  <a:pt x="601623" y="3456984"/>
                  <a:pt x="746683" y="3311924"/>
                  <a:pt x="925623" y="3311924"/>
                </a:cubicBezTo>
                <a:cubicBezTo>
                  <a:pt x="1104563" y="3311924"/>
                  <a:pt x="1249623" y="3456984"/>
                  <a:pt x="1249623" y="3635924"/>
                </a:cubicBezTo>
                <a:cubicBezTo>
                  <a:pt x="1249623" y="3814864"/>
                  <a:pt x="1104563" y="3959924"/>
                  <a:pt x="925623" y="395992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198" name="Donut 87">
            <a:extLst>
              <a:ext uri="{FF2B5EF4-FFF2-40B4-BE49-F238E27FC236}">
                <a16:creationId xmlns:a16="http://schemas.microsoft.com/office/drawing/2014/main" id="{3124A5B8-21C8-C4AF-31FA-BA3A1E52E622}"/>
              </a:ext>
            </a:extLst>
          </p:cNvPr>
          <p:cNvSpPr/>
          <p:nvPr/>
        </p:nvSpPr>
        <p:spPr>
          <a:xfrm>
            <a:off x="5691893" y="1539942"/>
            <a:ext cx="507661" cy="521714"/>
          </a:xfrm>
          <a:custGeom>
            <a:avLst/>
            <a:gdLst/>
            <a:ahLst/>
            <a:cxnLst/>
            <a:rect l="l" t="t" r="r" b="b"/>
            <a:pathLst>
              <a:path w="356471" h="366339">
                <a:moveTo>
                  <a:pt x="144025" y="123680"/>
                </a:moveTo>
                <a:cubicBezTo>
                  <a:pt x="89551" y="123680"/>
                  <a:pt x="45391" y="167840"/>
                  <a:pt x="45391" y="222314"/>
                </a:cubicBezTo>
                <a:cubicBezTo>
                  <a:pt x="45391" y="276788"/>
                  <a:pt x="89551" y="320948"/>
                  <a:pt x="144025" y="320948"/>
                </a:cubicBezTo>
                <a:cubicBezTo>
                  <a:pt x="198499" y="320948"/>
                  <a:pt x="242659" y="276788"/>
                  <a:pt x="242659" y="222314"/>
                </a:cubicBezTo>
                <a:cubicBezTo>
                  <a:pt x="242659" y="167840"/>
                  <a:pt x="198499" y="123680"/>
                  <a:pt x="144025" y="123680"/>
                </a:cubicBezTo>
                <a:close/>
                <a:moveTo>
                  <a:pt x="354808" y="0"/>
                </a:moveTo>
                <a:lnTo>
                  <a:pt x="356471" y="85288"/>
                </a:lnTo>
                <a:lnTo>
                  <a:pt x="334733" y="64382"/>
                </a:lnTo>
                <a:lnTo>
                  <a:pt x="260258" y="141819"/>
                </a:lnTo>
                <a:cubicBezTo>
                  <a:pt x="278587" y="163579"/>
                  <a:pt x="288050" y="191841"/>
                  <a:pt x="288050" y="222314"/>
                </a:cubicBezTo>
                <a:cubicBezTo>
                  <a:pt x="288050" y="301857"/>
                  <a:pt x="223568" y="366339"/>
                  <a:pt x="144025" y="366339"/>
                </a:cubicBezTo>
                <a:cubicBezTo>
                  <a:pt x="64482" y="366339"/>
                  <a:pt x="0" y="301857"/>
                  <a:pt x="0" y="222314"/>
                </a:cubicBezTo>
                <a:cubicBezTo>
                  <a:pt x="0" y="142771"/>
                  <a:pt x="64482" y="78289"/>
                  <a:pt x="144025" y="78289"/>
                </a:cubicBezTo>
                <a:cubicBezTo>
                  <a:pt x="170876" y="78289"/>
                  <a:pt x="196011" y="85637"/>
                  <a:pt x="216282" y="100527"/>
                </a:cubicBezTo>
                <a:lnTo>
                  <a:pt x="291257" y="22569"/>
                </a:lnTo>
                <a:lnTo>
                  <a:pt x="269519" y="1663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  <p:sp>
        <p:nvSpPr>
          <p:cNvPr id="199" name="Donut 90">
            <a:extLst>
              <a:ext uri="{FF2B5EF4-FFF2-40B4-BE49-F238E27FC236}">
                <a16:creationId xmlns:a16="http://schemas.microsoft.com/office/drawing/2014/main" id="{4F95A9CB-89AD-086F-64DB-1FFFA5F43571}"/>
              </a:ext>
            </a:extLst>
          </p:cNvPr>
          <p:cNvSpPr/>
          <p:nvPr/>
        </p:nvSpPr>
        <p:spPr>
          <a:xfrm>
            <a:off x="6568402" y="1501877"/>
            <a:ext cx="532052" cy="543757"/>
          </a:xfrm>
          <a:custGeom>
            <a:avLst/>
            <a:gdLst/>
            <a:ahLst/>
            <a:cxnLst/>
            <a:rect l="l" t="t" r="r" b="b"/>
            <a:pathLst>
              <a:path w="373598" h="381817">
                <a:moveTo>
                  <a:pt x="229573" y="45391"/>
                </a:moveTo>
                <a:cubicBezTo>
                  <a:pt x="175099" y="45391"/>
                  <a:pt x="130939" y="89551"/>
                  <a:pt x="130939" y="144025"/>
                </a:cubicBezTo>
                <a:cubicBezTo>
                  <a:pt x="130939" y="198499"/>
                  <a:pt x="175099" y="242659"/>
                  <a:pt x="229573" y="242659"/>
                </a:cubicBezTo>
                <a:cubicBezTo>
                  <a:pt x="284047" y="242659"/>
                  <a:pt x="328207" y="198499"/>
                  <a:pt x="328207" y="144025"/>
                </a:cubicBezTo>
                <a:cubicBezTo>
                  <a:pt x="328207" y="89551"/>
                  <a:pt x="284047" y="45391"/>
                  <a:pt x="229573" y="45391"/>
                </a:cubicBezTo>
                <a:close/>
                <a:moveTo>
                  <a:pt x="229573" y="0"/>
                </a:moveTo>
                <a:cubicBezTo>
                  <a:pt x="309116" y="0"/>
                  <a:pt x="373598" y="64482"/>
                  <a:pt x="373598" y="144025"/>
                </a:cubicBezTo>
                <a:cubicBezTo>
                  <a:pt x="373598" y="223568"/>
                  <a:pt x="309116" y="288050"/>
                  <a:pt x="229573" y="288050"/>
                </a:cubicBezTo>
                <a:cubicBezTo>
                  <a:pt x="202172" y="288050"/>
                  <a:pt x="176558" y="280398"/>
                  <a:pt x="156060" y="264966"/>
                </a:cubicBezTo>
                <a:lnTo>
                  <a:pt x="128993" y="292033"/>
                </a:lnTo>
                <a:lnTo>
                  <a:pt x="160228" y="323268"/>
                </a:lnTo>
                <a:cubicBezTo>
                  <a:pt x="171055" y="334095"/>
                  <a:pt x="171055" y="351650"/>
                  <a:pt x="160228" y="362477"/>
                </a:cubicBezTo>
                <a:cubicBezTo>
                  <a:pt x="149401" y="373304"/>
                  <a:pt x="131846" y="373304"/>
                  <a:pt x="121019" y="362477"/>
                </a:cubicBezTo>
                <a:lnTo>
                  <a:pt x="89784" y="331242"/>
                </a:lnTo>
                <a:lnTo>
                  <a:pt x="39209" y="381817"/>
                </a:lnTo>
                <a:cubicBezTo>
                  <a:pt x="28381" y="392644"/>
                  <a:pt x="10827" y="392644"/>
                  <a:pt x="0" y="381817"/>
                </a:cubicBezTo>
                <a:cubicBezTo>
                  <a:pt x="-10828" y="370989"/>
                  <a:pt x="-10828" y="353435"/>
                  <a:pt x="0" y="342608"/>
                </a:cubicBezTo>
                <a:lnTo>
                  <a:pt x="50575" y="292033"/>
                </a:lnTo>
                <a:lnTo>
                  <a:pt x="16166" y="257624"/>
                </a:lnTo>
                <a:cubicBezTo>
                  <a:pt x="5339" y="246797"/>
                  <a:pt x="5339" y="229242"/>
                  <a:pt x="16166" y="218415"/>
                </a:cubicBezTo>
                <a:cubicBezTo>
                  <a:pt x="26993" y="207588"/>
                  <a:pt x="44548" y="207588"/>
                  <a:pt x="55375" y="218415"/>
                </a:cubicBezTo>
                <a:lnTo>
                  <a:pt x="89784" y="252824"/>
                </a:lnTo>
                <a:lnTo>
                  <a:pt x="115252" y="227356"/>
                </a:lnTo>
                <a:cubicBezTo>
                  <a:pt x="95803" y="205073"/>
                  <a:pt x="85548" y="175747"/>
                  <a:pt x="85548" y="144025"/>
                </a:cubicBezTo>
                <a:cubicBezTo>
                  <a:pt x="85548" y="64482"/>
                  <a:pt x="150030" y="0"/>
                  <a:pt x="229573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  <p:sp>
        <p:nvSpPr>
          <p:cNvPr id="200" name="Oval 6">
            <a:extLst>
              <a:ext uri="{FF2B5EF4-FFF2-40B4-BE49-F238E27FC236}">
                <a16:creationId xmlns:a16="http://schemas.microsoft.com/office/drawing/2014/main" id="{250BD4C7-8DD9-61DA-0A19-F8F3C6F5F92F}"/>
              </a:ext>
            </a:extLst>
          </p:cNvPr>
          <p:cNvSpPr/>
          <p:nvPr/>
        </p:nvSpPr>
        <p:spPr>
          <a:xfrm>
            <a:off x="7560710" y="2604583"/>
            <a:ext cx="507960" cy="502639"/>
          </a:xfrm>
          <a:custGeom>
            <a:avLst/>
            <a:gdLst/>
            <a:ahLst/>
            <a:cxnLst/>
            <a:rect l="l" t="t" r="r" b="b"/>
            <a:pathLst>
              <a:path w="3220460" h="3186731">
                <a:moveTo>
                  <a:pt x="1762834" y="1282034"/>
                </a:moveTo>
                <a:lnTo>
                  <a:pt x="273698" y="2771171"/>
                </a:lnTo>
                <a:cubicBezTo>
                  <a:pt x="253145" y="2791724"/>
                  <a:pt x="253145" y="2825048"/>
                  <a:pt x="273698" y="2845601"/>
                </a:cubicBezTo>
                <a:cubicBezTo>
                  <a:pt x="294251" y="2866154"/>
                  <a:pt x="327575" y="2866154"/>
                  <a:pt x="348128" y="2845601"/>
                </a:cubicBezTo>
                <a:lnTo>
                  <a:pt x="1830131" y="1363598"/>
                </a:lnTo>
                <a:close/>
                <a:moveTo>
                  <a:pt x="2703218" y="237332"/>
                </a:moveTo>
                <a:cubicBezTo>
                  <a:pt x="2623680" y="237332"/>
                  <a:pt x="2559202" y="301810"/>
                  <a:pt x="2559202" y="381348"/>
                </a:cubicBezTo>
                <a:cubicBezTo>
                  <a:pt x="2559202" y="460886"/>
                  <a:pt x="2623680" y="525364"/>
                  <a:pt x="2703218" y="525364"/>
                </a:cubicBezTo>
                <a:cubicBezTo>
                  <a:pt x="2782756" y="525364"/>
                  <a:pt x="2847234" y="460886"/>
                  <a:pt x="2847234" y="381348"/>
                </a:cubicBezTo>
                <a:cubicBezTo>
                  <a:pt x="2847234" y="301810"/>
                  <a:pt x="2782756" y="237332"/>
                  <a:pt x="2703218" y="237332"/>
                </a:cubicBezTo>
                <a:close/>
                <a:moveTo>
                  <a:pt x="2413103" y="0"/>
                </a:moveTo>
                <a:cubicBezTo>
                  <a:pt x="2858994" y="0"/>
                  <a:pt x="3220460" y="361466"/>
                  <a:pt x="3220460" y="807357"/>
                </a:cubicBezTo>
                <a:cubicBezTo>
                  <a:pt x="3220460" y="1253248"/>
                  <a:pt x="2858994" y="1614714"/>
                  <a:pt x="2413103" y="1614714"/>
                </a:cubicBezTo>
                <a:cubicBezTo>
                  <a:pt x="2305542" y="1614714"/>
                  <a:pt x="2202893" y="1593680"/>
                  <a:pt x="2109223" y="1555067"/>
                </a:cubicBezTo>
                <a:lnTo>
                  <a:pt x="2191945" y="1637789"/>
                </a:lnTo>
                <a:cubicBezTo>
                  <a:pt x="2226856" y="1672699"/>
                  <a:pt x="2226855" y="1729300"/>
                  <a:pt x="2191945" y="1764210"/>
                </a:cubicBezTo>
                <a:lnTo>
                  <a:pt x="2045068" y="1911087"/>
                </a:lnTo>
                <a:cubicBezTo>
                  <a:pt x="2010158" y="1945998"/>
                  <a:pt x="1953557" y="1945998"/>
                  <a:pt x="1918647" y="1911087"/>
                </a:cubicBezTo>
                <a:lnTo>
                  <a:pt x="1799123" y="1791564"/>
                </a:lnTo>
                <a:lnTo>
                  <a:pt x="1749496" y="1841190"/>
                </a:lnTo>
                <a:lnTo>
                  <a:pt x="1832980" y="1924673"/>
                </a:lnTo>
                <a:lnTo>
                  <a:pt x="1761893" y="1995760"/>
                </a:lnTo>
                <a:lnTo>
                  <a:pt x="1678410" y="1912277"/>
                </a:lnTo>
                <a:lnTo>
                  <a:pt x="1650246" y="1940441"/>
                </a:lnTo>
                <a:lnTo>
                  <a:pt x="1735612" y="2025807"/>
                </a:lnTo>
                <a:lnTo>
                  <a:pt x="1573330" y="2188089"/>
                </a:lnTo>
                <a:lnTo>
                  <a:pt x="1487964" y="2102723"/>
                </a:lnTo>
                <a:lnTo>
                  <a:pt x="1451742" y="2138944"/>
                </a:lnTo>
                <a:lnTo>
                  <a:pt x="1537109" y="2224311"/>
                </a:lnTo>
                <a:lnTo>
                  <a:pt x="1374830" y="2386590"/>
                </a:lnTo>
                <a:lnTo>
                  <a:pt x="1289463" y="2301223"/>
                </a:lnTo>
                <a:lnTo>
                  <a:pt x="1225079" y="2365608"/>
                </a:lnTo>
                <a:lnTo>
                  <a:pt x="1310445" y="2450974"/>
                </a:lnTo>
                <a:lnTo>
                  <a:pt x="1239358" y="2522061"/>
                </a:lnTo>
                <a:lnTo>
                  <a:pt x="1153992" y="2436695"/>
                </a:lnTo>
                <a:lnTo>
                  <a:pt x="1104364" y="2486322"/>
                </a:lnTo>
                <a:lnTo>
                  <a:pt x="1189730" y="2571689"/>
                </a:lnTo>
                <a:lnTo>
                  <a:pt x="1034153" y="2727266"/>
                </a:lnTo>
                <a:lnTo>
                  <a:pt x="948787" y="2641900"/>
                </a:lnTo>
                <a:lnTo>
                  <a:pt x="905863" y="2684824"/>
                </a:lnTo>
                <a:lnTo>
                  <a:pt x="991230" y="2770191"/>
                </a:lnTo>
                <a:lnTo>
                  <a:pt x="842353" y="2919067"/>
                </a:lnTo>
                <a:lnTo>
                  <a:pt x="756986" y="2833700"/>
                </a:lnTo>
                <a:lnTo>
                  <a:pt x="692119" y="2898567"/>
                </a:lnTo>
                <a:lnTo>
                  <a:pt x="777486" y="2983934"/>
                </a:lnTo>
                <a:lnTo>
                  <a:pt x="628610" y="3132811"/>
                </a:lnTo>
                <a:lnTo>
                  <a:pt x="618557" y="3122757"/>
                </a:lnTo>
                <a:lnTo>
                  <a:pt x="622830" y="3134825"/>
                </a:lnTo>
                <a:lnTo>
                  <a:pt x="346551" y="3150831"/>
                </a:lnTo>
                <a:lnTo>
                  <a:pt x="0" y="3186731"/>
                </a:lnTo>
                <a:lnTo>
                  <a:pt x="51749" y="2750557"/>
                </a:lnTo>
                <a:lnTo>
                  <a:pt x="48979" y="2747788"/>
                </a:lnTo>
                <a:lnTo>
                  <a:pt x="52495" y="2744272"/>
                </a:lnTo>
                <a:lnTo>
                  <a:pt x="52938" y="2740533"/>
                </a:lnTo>
                <a:lnTo>
                  <a:pt x="54575" y="2742192"/>
                </a:lnTo>
                <a:lnTo>
                  <a:pt x="1671288" y="1125479"/>
                </a:lnTo>
                <a:cubicBezTo>
                  <a:pt x="1628971" y="1027979"/>
                  <a:pt x="1605746" y="920380"/>
                  <a:pt x="1605746" y="807357"/>
                </a:cubicBezTo>
                <a:cubicBezTo>
                  <a:pt x="1605746" y="361466"/>
                  <a:pt x="1967212" y="0"/>
                  <a:pt x="2413103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201" name="Block Arc 25">
            <a:extLst>
              <a:ext uri="{FF2B5EF4-FFF2-40B4-BE49-F238E27FC236}">
                <a16:creationId xmlns:a16="http://schemas.microsoft.com/office/drawing/2014/main" id="{BE823B27-9928-61D4-5A2F-B756B479EC5B}"/>
              </a:ext>
            </a:extLst>
          </p:cNvPr>
          <p:cNvSpPr/>
          <p:nvPr/>
        </p:nvSpPr>
        <p:spPr>
          <a:xfrm>
            <a:off x="5081797" y="2603460"/>
            <a:ext cx="349473" cy="504884"/>
          </a:xfrm>
          <a:custGeom>
            <a:avLst/>
            <a:gdLst/>
            <a:ahLst/>
            <a:cxnLst/>
            <a:rect l="l" t="t" r="r" b="b"/>
            <a:pathLst>
              <a:path w="2215656" h="3200962">
                <a:moveTo>
                  <a:pt x="1107829" y="2097026"/>
                </a:moveTo>
                <a:cubicBezTo>
                  <a:pt x="1025315" y="2097026"/>
                  <a:pt x="958423" y="2163918"/>
                  <a:pt x="958423" y="2246432"/>
                </a:cubicBezTo>
                <a:cubicBezTo>
                  <a:pt x="958423" y="2302715"/>
                  <a:pt x="989546" y="2351730"/>
                  <a:pt x="1036590" y="2375275"/>
                </a:cubicBezTo>
                <a:lnTo>
                  <a:pt x="985422" y="2684898"/>
                </a:lnTo>
                <a:lnTo>
                  <a:pt x="1230236" y="2684898"/>
                </a:lnTo>
                <a:lnTo>
                  <a:pt x="1179068" y="2375275"/>
                </a:lnTo>
                <a:cubicBezTo>
                  <a:pt x="1226112" y="2351730"/>
                  <a:pt x="1257234" y="2302715"/>
                  <a:pt x="1257234" y="2246432"/>
                </a:cubicBezTo>
                <a:cubicBezTo>
                  <a:pt x="1257234" y="2163918"/>
                  <a:pt x="1190343" y="2097026"/>
                  <a:pt x="1107829" y="2097026"/>
                </a:cubicBezTo>
                <a:close/>
                <a:moveTo>
                  <a:pt x="1102513" y="266871"/>
                </a:moveTo>
                <a:cubicBezTo>
                  <a:pt x="874876" y="269781"/>
                  <a:pt x="691868" y="455143"/>
                  <a:pt x="691868" y="682798"/>
                </a:cubicBezTo>
                <a:lnTo>
                  <a:pt x="690469" y="682798"/>
                </a:lnTo>
                <a:lnTo>
                  <a:pt x="690469" y="1580962"/>
                </a:lnTo>
                <a:lnTo>
                  <a:pt x="1525188" y="1580962"/>
                </a:lnTo>
                <a:lnTo>
                  <a:pt x="1525188" y="672127"/>
                </a:lnTo>
                <a:lnTo>
                  <a:pt x="1523654" y="672166"/>
                </a:lnTo>
                <a:cubicBezTo>
                  <a:pt x="1517835" y="444585"/>
                  <a:pt x="1330149" y="263961"/>
                  <a:pt x="1102513" y="266871"/>
                </a:cubicBezTo>
                <a:close/>
                <a:moveTo>
                  <a:pt x="1099102" y="56"/>
                </a:moveTo>
                <a:cubicBezTo>
                  <a:pt x="1472767" y="-4720"/>
                  <a:pt x="1780852" y="291773"/>
                  <a:pt x="1790404" y="665346"/>
                </a:cubicBezTo>
                <a:lnTo>
                  <a:pt x="1742843" y="666562"/>
                </a:lnTo>
                <a:lnTo>
                  <a:pt x="1790627" y="666562"/>
                </a:lnTo>
                <a:lnTo>
                  <a:pt x="1790627" y="1580962"/>
                </a:lnTo>
                <a:lnTo>
                  <a:pt x="2041344" y="1580962"/>
                </a:lnTo>
                <a:cubicBezTo>
                  <a:pt x="2137614" y="1580962"/>
                  <a:pt x="2215656" y="1659004"/>
                  <a:pt x="2215656" y="1755274"/>
                </a:cubicBezTo>
                <a:lnTo>
                  <a:pt x="2215656" y="3026650"/>
                </a:lnTo>
                <a:cubicBezTo>
                  <a:pt x="2215656" y="3122920"/>
                  <a:pt x="2137614" y="3200962"/>
                  <a:pt x="2041344" y="3200962"/>
                </a:cubicBezTo>
                <a:lnTo>
                  <a:pt x="174312" y="3200962"/>
                </a:lnTo>
                <a:cubicBezTo>
                  <a:pt x="78042" y="3200962"/>
                  <a:pt x="0" y="3122920"/>
                  <a:pt x="0" y="3026650"/>
                </a:cubicBezTo>
                <a:lnTo>
                  <a:pt x="0" y="1755274"/>
                </a:lnTo>
                <a:cubicBezTo>
                  <a:pt x="0" y="1659004"/>
                  <a:pt x="78042" y="1580962"/>
                  <a:pt x="174312" y="1580962"/>
                </a:cubicBezTo>
                <a:lnTo>
                  <a:pt x="425030" y="1580962"/>
                </a:lnTo>
                <a:lnTo>
                  <a:pt x="425030" y="676764"/>
                </a:lnTo>
                <a:lnTo>
                  <a:pt x="425634" y="676764"/>
                </a:lnTo>
                <a:cubicBezTo>
                  <a:pt x="428273" y="305830"/>
                  <a:pt x="727452" y="4806"/>
                  <a:pt x="1099102" y="56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  <p:sp>
        <p:nvSpPr>
          <p:cNvPr id="202" name="Block Arc 31">
            <a:extLst>
              <a:ext uri="{FF2B5EF4-FFF2-40B4-BE49-F238E27FC236}">
                <a16:creationId xmlns:a16="http://schemas.microsoft.com/office/drawing/2014/main" id="{868500D4-E96F-9F4F-D69C-7B14EFC12084}"/>
              </a:ext>
            </a:extLst>
          </p:cNvPr>
          <p:cNvSpPr/>
          <p:nvPr/>
        </p:nvSpPr>
        <p:spPr>
          <a:xfrm>
            <a:off x="8411005" y="2603460"/>
            <a:ext cx="455959" cy="504884"/>
          </a:xfrm>
          <a:custGeom>
            <a:avLst/>
            <a:gdLst/>
            <a:ahLst/>
            <a:cxnLst/>
            <a:rect l="l" t="t" r="r" b="b"/>
            <a:pathLst>
              <a:path w="2890784" h="3200962">
                <a:moveTo>
                  <a:pt x="1107828" y="2097026"/>
                </a:moveTo>
                <a:cubicBezTo>
                  <a:pt x="1025313" y="2097026"/>
                  <a:pt x="958422" y="2163918"/>
                  <a:pt x="958422" y="2246432"/>
                </a:cubicBezTo>
                <a:cubicBezTo>
                  <a:pt x="958422" y="2302715"/>
                  <a:pt x="989545" y="2351730"/>
                  <a:pt x="1036589" y="2375275"/>
                </a:cubicBezTo>
                <a:lnTo>
                  <a:pt x="985421" y="2684898"/>
                </a:lnTo>
                <a:lnTo>
                  <a:pt x="1230235" y="2684898"/>
                </a:lnTo>
                <a:lnTo>
                  <a:pt x="1179067" y="2375275"/>
                </a:lnTo>
                <a:cubicBezTo>
                  <a:pt x="1226111" y="2351730"/>
                  <a:pt x="1257233" y="2302715"/>
                  <a:pt x="1257233" y="2246432"/>
                </a:cubicBezTo>
                <a:cubicBezTo>
                  <a:pt x="1257233" y="2163918"/>
                  <a:pt x="1190342" y="2097026"/>
                  <a:pt x="1107828" y="2097026"/>
                </a:cubicBezTo>
                <a:close/>
                <a:moveTo>
                  <a:pt x="2199259" y="56"/>
                </a:moveTo>
                <a:cubicBezTo>
                  <a:pt x="2572924" y="-4720"/>
                  <a:pt x="2881009" y="291773"/>
                  <a:pt x="2890561" y="665346"/>
                </a:cubicBezTo>
                <a:lnTo>
                  <a:pt x="2843000" y="666562"/>
                </a:lnTo>
                <a:lnTo>
                  <a:pt x="2890784" y="666562"/>
                </a:lnTo>
                <a:lnTo>
                  <a:pt x="2890784" y="1580962"/>
                </a:lnTo>
                <a:lnTo>
                  <a:pt x="2625345" y="1580962"/>
                </a:lnTo>
                <a:lnTo>
                  <a:pt x="2625345" y="672127"/>
                </a:lnTo>
                <a:lnTo>
                  <a:pt x="2623811" y="672166"/>
                </a:lnTo>
                <a:cubicBezTo>
                  <a:pt x="2617992" y="444585"/>
                  <a:pt x="2430306" y="263961"/>
                  <a:pt x="2202670" y="266871"/>
                </a:cubicBezTo>
                <a:cubicBezTo>
                  <a:pt x="1975033" y="269781"/>
                  <a:pt x="1792025" y="455143"/>
                  <a:pt x="1792025" y="682798"/>
                </a:cubicBezTo>
                <a:lnTo>
                  <a:pt x="1790626" y="682798"/>
                </a:lnTo>
                <a:lnTo>
                  <a:pt x="1790626" y="1580962"/>
                </a:lnTo>
                <a:lnTo>
                  <a:pt x="2041344" y="1580962"/>
                </a:lnTo>
                <a:cubicBezTo>
                  <a:pt x="2137614" y="1580962"/>
                  <a:pt x="2215656" y="1659004"/>
                  <a:pt x="2215656" y="1755274"/>
                </a:cubicBezTo>
                <a:lnTo>
                  <a:pt x="2215656" y="3026650"/>
                </a:lnTo>
                <a:cubicBezTo>
                  <a:pt x="2215656" y="3122920"/>
                  <a:pt x="2137614" y="3200962"/>
                  <a:pt x="2041344" y="3200962"/>
                </a:cubicBezTo>
                <a:lnTo>
                  <a:pt x="174312" y="3200962"/>
                </a:lnTo>
                <a:cubicBezTo>
                  <a:pt x="78042" y="3200962"/>
                  <a:pt x="0" y="3122920"/>
                  <a:pt x="0" y="3026650"/>
                </a:cubicBezTo>
                <a:lnTo>
                  <a:pt x="0" y="1755274"/>
                </a:lnTo>
                <a:cubicBezTo>
                  <a:pt x="0" y="1659004"/>
                  <a:pt x="78042" y="1580962"/>
                  <a:pt x="174312" y="1580962"/>
                </a:cubicBezTo>
                <a:lnTo>
                  <a:pt x="1525187" y="1580962"/>
                </a:lnTo>
                <a:lnTo>
                  <a:pt x="1525187" y="676764"/>
                </a:lnTo>
                <a:lnTo>
                  <a:pt x="1525791" y="676764"/>
                </a:lnTo>
                <a:cubicBezTo>
                  <a:pt x="1528430" y="305830"/>
                  <a:pt x="1827609" y="4806"/>
                  <a:pt x="2199259" y="56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  <p:sp>
        <p:nvSpPr>
          <p:cNvPr id="203" name="Freeform 53">
            <a:extLst>
              <a:ext uri="{FF2B5EF4-FFF2-40B4-BE49-F238E27FC236}">
                <a16:creationId xmlns:a16="http://schemas.microsoft.com/office/drawing/2014/main" id="{0AF2948C-0ACF-C981-F7D8-BA6592663FB5}"/>
              </a:ext>
            </a:extLst>
          </p:cNvPr>
          <p:cNvSpPr/>
          <p:nvPr/>
        </p:nvSpPr>
        <p:spPr>
          <a:xfrm>
            <a:off x="10130939" y="2599748"/>
            <a:ext cx="499664" cy="512309"/>
          </a:xfrm>
          <a:custGeom>
            <a:avLst/>
            <a:gdLst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19300 w 2305050"/>
              <a:gd name="connsiteY2" fmla="*/ 428625 h 2352675"/>
              <a:gd name="connsiteX3" fmla="*/ 2266950 w 2305050"/>
              <a:gd name="connsiteY3" fmla="*/ 657225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47675 w 2305050"/>
              <a:gd name="connsiteY15" fmla="*/ 2276475 h 2352675"/>
              <a:gd name="connsiteX16" fmla="*/ 238125 w 2305050"/>
              <a:gd name="connsiteY16" fmla="*/ 2171700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19300 w 2305050"/>
              <a:gd name="connsiteY2" fmla="*/ 428625 h 2352675"/>
              <a:gd name="connsiteX3" fmla="*/ 2266950 w 2305050"/>
              <a:gd name="connsiteY3" fmla="*/ 657225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47675 w 2305050"/>
              <a:gd name="connsiteY15" fmla="*/ 2276475 h 2352675"/>
              <a:gd name="connsiteX16" fmla="*/ 260071 w 2305050"/>
              <a:gd name="connsiteY16" fmla="*/ 2087575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19300 w 2305050"/>
              <a:gd name="connsiteY2" fmla="*/ 428625 h 2352675"/>
              <a:gd name="connsiteX3" fmla="*/ 2266950 w 2305050"/>
              <a:gd name="connsiteY3" fmla="*/ 657225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47675 w 2305050"/>
              <a:gd name="connsiteY15" fmla="*/ 2276475 h 2352675"/>
              <a:gd name="connsiteX16" fmla="*/ 296647 w 2305050"/>
              <a:gd name="connsiteY16" fmla="*/ 2094890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19300 w 2305050"/>
              <a:gd name="connsiteY2" fmla="*/ 428625 h 2352675"/>
              <a:gd name="connsiteX3" fmla="*/ 2266950 w 2305050"/>
              <a:gd name="connsiteY3" fmla="*/ 657225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47675 w 2305050"/>
              <a:gd name="connsiteY15" fmla="*/ 2276475 h 2352675"/>
              <a:gd name="connsiteX16" fmla="*/ 292990 w 2305050"/>
              <a:gd name="connsiteY16" fmla="*/ 2036368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19300 w 2305050"/>
              <a:gd name="connsiteY2" fmla="*/ 428625 h 2352675"/>
              <a:gd name="connsiteX3" fmla="*/ 2266950 w 2305050"/>
              <a:gd name="connsiteY3" fmla="*/ 657225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19300 w 2305050"/>
              <a:gd name="connsiteY2" fmla="*/ 428625 h 2352675"/>
              <a:gd name="connsiteX3" fmla="*/ 2292554 w 2305050"/>
              <a:gd name="connsiteY3" fmla="*/ 627964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81480 w 2305050"/>
              <a:gd name="connsiteY2" fmla="*/ 476174 h 2352675"/>
              <a:gd name="connsiteX3" fmla="*/ 2292554 w 2305050"/>
              <a:gd name="connsiteY3" fmla="*/ 627964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04671 w 2305050"/>
              <a:gd name="connsiteY2" fmla="*/ 468859 h 2352675"/>
              <a:gd name="connsiteX3" fmla="*/ 2292554 w 2305050"/>
              <a:gd name="connsiteY3" fmla="*/ 627964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1960779 w 2305050"/>
              <a:gd name="connsiteY2" fmla="*/ 472517 h 2352675"/>
              <a:gd name="connsiteX3" fmla="*/ 2292554 w 2305050"/>
              <a:gd name="connsiteY3" fmla="*/ 627964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1960779 w 2305050"/>
              <a:gd name="connsiteY2" fmla="*/ 472517 h 2352675"/>
              <a:gd name="connsiteX3" fmla="*/ 2270609 w 2305050"/>
              <a:gd name="connsiteY3" fmla="*/ 649910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1960779 w 2305050"/>
              <a:gd name="connsiteY2" fmla="*/ 472517 h 2352675"/>
              <a:gd name="connsiteX3" fmla="*/ 2296212 w 2305050"/>
              <a:gd name="connsiteY3" fmla="*/ 646252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1982725 w 2305050"/>
              <a:gd name="connsiteY2" fmla="*/ 494463 h 2352675"/>
              <a:gd name="connsiteX3" fmla="*/ 2296212 w 2305050"/>
              <a:gd name="connsiteY3" fmla="*/ 646252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41246 w 2305050"/>
              <a:gd name="connsiteY2" fmla="*/ 498120 h 2352675"/>
              <a:gd name="connsiteX3" fmla="*/ 2296212 w 2305050"/>
              <a:gd name="connsiteY3" fmla="*/ 646252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41246 w 2305050"/>
              <a:gd name="connsiteY2" fmla="*/ 498120 h 2352675"/>
              <a:gd name="connsiteX3" fmla="*/ 2296212 w 2305050"/>
              <a:gd name="connsiteY3" fmla="*/ 646252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0217 w 2305050"/>
              <a:gd name="connsiteY17" fmla="*/ 750951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41246 w 2305050"/>
              <a:gd name="connsiteY2" fmla="*/ 498120 h 2352675"/>
              <a:gd name="connsiteX3" fmla="*/ 2296212 w 2305050"/>
              <a:gd name="connsiteY3" fmla="*/ 646252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0217 w 2305050"/>
              <a:gd name="connsiteY17" fmla="*/ 750951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41246 w 2305050"/>
              <a:gd name="connsiteY2" fmla="*/ 498120 h 2352675"/>
              <a:gd name="connsiteX3" fmla="*/ 2296212 w 2305050"/>
              <a:gd name="connsiteY3" fmla="*/ 646252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0217 w 2305050"/>
              <a:gd name="connsiteY17" fmla="*/ 750951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41246 w 2305050"/>
              <a:gd name="connsiteY2" fmla="*/ 498120 h 2352675"/>
              <a:gd name="connsiteX3" fmla="*/ 2296212 w 2305050"/>
              <a:gd name="connsiteY3" fmla="*/ 646252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0217 w 2305050"/>
              <a:gd name="connsiteY17" fmla="*/ 750951 h 2352675"/>
              <a:gd name="connsiteX18" fmla="*/ 0 w 2305050"/>
              <a:gd name="connsiteY18" fmla="*/ 0 h 2352675"/>
              <a:gd name="connsiteX0" fmla="*/ 0 w 2294077"/>
              <a:gd name="connsiteY0" fmla="*/ 0 h 2363647"/>
              <a:gd name="connsiteX1" fmla="*/ 760552 w 2294077"/>
              <a:gd name="connsiteY1" fmla="*/ 572947 h 2363647"/>
              <a:gd name="connsiteX2" fmla="*/ 2030273 w 2294077"/>
              <a:gd name="connsiteY2" fmla="*/ 509092 h 2363647"/>
              <a:gd name="connsiteX3" fmla="*/ 2285239 w 2294077"/>
              <a:gd name="connsiteY3" fmla="*/ 657224 h 2363647"/>
              <a:gd name="connsiteX4" fmla="*/ 1132027 w 2294077"/>
              <a:gd name="connsiteY4" fmla="*/ 1020622 h 2363647"/>
              <a:gd name="connsiteX5" fmla="*/ 1617802 w 2294077"/>
              <a:gd name="connsiteY5" fmla="*/ 1544497 h 2363647"/>
              <a:gd name="connsiteX6" fmla="*/ 2065477 w 2294077"/>
              <a:gd name="connsiteY6" fmla="*/ 1544497 h 2363647"/>
              <a:gd name="connsiteX7" fmla="*/ 2294077 w 2294077"/>
              <a:gd name="connsiteY7" fmla="*/ 1734997 h 2363647"/>
              <a:gd name="connsiteX8" fmla="*/ 1827352 w 2294077"/>
              <a:gd name="connsiteY8" fmla="*/ 1868347 h 2363647"/>
              <a:gd name="connsiteX9" fmla="*/ 1998802 w 2294077"/>
              <a:gd name="connsiteY9" fmla="*/ 2115997 h 2363647"/>
              <a:gd name="connsiteX10" fmla="*/ 1722577 w 2294077"/>
              <a:gd name="connsiteY10" fmla="*/ 1982647 h 2363647"/>
              <a:gd name="connsiteX11" fmla="*/ 1532077 w 2294077"/>
              <a:gd name="connsiteY11" fmla="*/ 2363647 h 2363647"/>
              <a:gd name="connsiteX12" fmla="*/ 1303477 w 2294077"/>
              <a:gd name="connsiteY12" fmla="*/ 2144572 h 2363647"/>
              <a:gd name="connsiteX13" fmla="*/ 1436827 w 2294077"/>
              <a:gd name="connsiteY13" fmla="*/ 1782622 h 2363647"/>
              <a:gd name="connsiteX14" fmla="*/ 912952 w 2294077"/>
              <a:gd name="connsiteY14" fmla="*/ 1201597 h 2363647"/>
              <a:gd name="connsiteX15" fmla="*/ 403784 w 2294077"/>
              <a:gd name="connsiteY15" fmla="*/ 2316707 h 2363647"/>
              <a:gd name="connsiteX16" fmla="*/ 282017 w 2294077"/>
              <a:gd name="connsiteY16" fmla="*/ 2047340 h 2363647"/>
              <a:gd name="connsiteX17" fmla="*/ 509244 w 2294077"/>
              <a:gd name="connsiteY17" fmla="*/ 761923 h 2363647"/>
              <a:gd name="connsiteX18" fmla="*/ 0 w 2294077"/>
              <a:gd name="connsiteY18" fmla="*/ 0 h 2363647"/>
              <a:gd name="connsiteX0" fmla="*/ 6569 w 2300646"/>
              <a:gd name="connsiteY0" fmla="*/ 0 h 2363647"/>
              <a:gd name="connsiteX1" fmla="*/ 767121 w 2300646"/>
              <a:gd name="connsiteY1" fmla="*/ 572947 h 2363647"/>
              <a:gd name="connsiteX2" fmla="*/ 2036842 w 2300646"/>
              <a:gd name="connsiteY2" fmla="*/ 509092 h 2363647"/>
              <a:gd name="connsiteX3" fmla="*/ 2291808 w 2300646"/>
              <a:gd name="connsiteY3" fmla="*/ 657224 h 2363647"/>
              <a:gd name="connsiteX4" fmla="*/ 1138596 w 2300646"/>
              <a:gd name="connsiteY4" fmla="*/ 1020622 h 2363647"/>
              <a:gd name="connsiteX5" fmla="*/ 1624371 w 2300646"/>
              <a:gd name="connsiteY5" fmla="*/ 1544497 h 2363647"/>
              <a:gd name="connsiteX6" fmla="*/ 2072046 w 2300646"/>
              <a:gd name="connsiteY6" fmla="*/ 1544497 h 2363647"/>
              <a:gd name="connsiteX7" fmla="*/ 2300646 w 2300646"/>
              <a:gd name="connsiteY7" fmla="*/ 1734997 h 2363647"/>
              <a:gd name="connsiteX8" fmla="*/ 1833921 w 2300646"/>
              <a:gd name="connsiteY8" fmla="*/ 1868347 h 2363647"/>
              <a:gd name="connsiteX9" fmla="*/ 2005371 w 2300646"/>
              <a:gd name="connsiteY9" fmla="*/ 2115997 h 2363647"/>
              <a:gd name="connsiteX10" fmla="*/ 1729146 w 2300646"/>
              <a:gd name="connsiteY10" fmla="*/ 1982647 h 2363647"/>
              <a:gd name="connsiteX11" fmla="*/ 1538646 w 2300646"/>
              <a:gd name="connsiteY11" fmla="*/ 2363647 h 2363647"/>
              <a:gd name="connsiteX12" fmla="*/ 1310046 w 2300646"/>
              <a:gd name="connsiteY12" fmla="*/ 2144572 h 2363647"/>
              <a:gd name="connsiteX13" fmla="*/ 1443396 w 2300646"/>
              <a:gd name="connsiteY13" fmla="*/ 1782622 h 2363647"/>
              <a:gd name="connsiteX14" fmla="*/ 919521 w 2300646"/>
              <a:gd name="connsiteY14" fmla="*/ 1201597 h 2363647"/>
              <a:gd name="connsiteX15" fmla="*/ 410353 w 2300646"/>
              <a:gd name="connsiteY15" fmla="*/ 2316707 h 2363647"/>
              <a:gd name="connsiteX16" fmla="*/ 288586 w 2300646"/>
              <a:gd name="connsiteY16" fmla="*/ 2047340 h 2363647"/>
              <a:gd name="connsiteX17" fmla="*/ 515813 w 2300646"/>
              <a:gd name="connsiteY17" fmla="*/ 761923 h 2363647"/>
              <a:gd name="connsiteX18" fmla="*/ 6569 w 2300646"/>
              <a:gd name="connsiteY18" fmla="*/ 0 h 2363647"/>
              <a:gd name="connsiteX0" fmla="*/ 6569 w 2300646"/>
              <a:gd name="connsiteY0" fmla="*/ 5505 h 2369152"/>
              <a:gd name="connsiteX1" fmla="*/ 767121 w 2300646"/>
              <a:gd name="connsiteY1" fmla="*/ 578452 h 2369152"/>
              <a:gd name="connsiteX2" fmla="*/ 2036842 w 2300646"/>
              <a:gd name="connsiteY2" fmla="*/ 514597 h 2369152"/>
              <a:gd name="connsiteX3" fmla="*/ 2291808 w 2300646"/>
              <a:gd name="connsiteY3" fmla="*/ 662729 h 2369152"/>
              <a:gd name="connsiteX4" fmla="*/ 1138596 w 2300646"/>
              <a:gd name="connsiteY4" fmla="*/ 1026127 h 2369152"/>
              <a:gd name="connsiteX5" fmla="*/ 1624371 w 2300646"/>
              <a:gd name="connsiteY5" fmla="*/ 1550002 h 2369152"/>
              <a:gd name="connsiteX6" fmla="*/ 2072046 w 2300646"/>
              <a:gd name="connsiteY6" fmla="*/ 1550002 h 2369152"/>
              <a:gd name="connsiteX7" fmla="*/ 2300646 w 2300646"/>
              <a:gd name="connsiteY7" fmla="*/ 1740502 h 2369152"/>
              <a:gd name="connsiteX8" fmla="*/ 1833921 w 2300646"/>
              <a:gd name="connsiteY8" fmla="*/ 1873852 h 2369152"/>
              <a:gd name="connsiteX9" fmla="*/ 2005371 w 2300646"/>
              <a:gd name="connsiteY9" fmla="*/ 2121502 h 2369152"/>
              <a:gd name="connsiteX10" fmla="*/ 1729146 w 2300646"/>
              <a:gd name="connsiteY10" fmla="*/ 1988152 h 2369152"/>
              <a:gd name="connsiteX11" fmla="*/ 1538646 w 2300646"/>
              <a:gd name="connsiteY11" fmla="*/ 2369152 h 2369152"/>
              <a:gd name="connsiteX12" fmla="*/ 1310046 w 2300646"/>
              <a:gd name="connsiteY12" fmla="*/ 2150077 h 2369152"/>
              <a:gd name="connsiteX13" fmla="*/ 1443396 w 2300646"/>
              <a:gd name="connsiteY13" fmla="*/ 1788127 h 2369152"/>
              <a:gd name="connsiteX14" fmla="*/ 919521 w 2300646"/>
              <a:gd name="connsiteY14" fmla="*/ 1207102 h 2369152"/>
              <a:gd name="connsiteX15" fmla="*/ 410353 w 2300646"/>
              <a:gd name="connsiteY15" fmla="*/ 2322212 h 2369152"/>
              <a:gd name="connsiteX16" fmla="*/ 288586 w 2300646"/>
              <a:gd name="connsiteY16" fmla="*/ 2052845 h 2369152"/>
              <a:gd name="connsiteX17" fmla="*/ 515813 w 2300646"/>
              <a:gd name="connsiteY17" fmla="*/ 767428 h 2369152"/>
              <a:gd name="connsiteX18" fmla="*/ 6569 w 2300646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43194 w 2305244"/>
              <a:gd name="connsiteY4" fmla="*/ 1026127 h 2369152"/>
              <a:gd name="connsiteX5" fmla="*/ 1628969 w 2305244"/>
              <a:gd name="connsiteY5" fmla="*/ 1550002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47994 w 2305244"/>
              <a:gd name="connsiteY13" fmla="*/ 1788127 h 2369152"/>
              <a:gd name="connsiteX14" fmla="*/ 924119 w 2305244"/>
              <a:gd name="connsiteY14" fmla="*/ 1207102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43194 w 2305244"/>
              <a:gd name="connsiteY4" fmla="*/ 1026127 h 2369152"/>
              <a:gd name="connsiteX5" fmla="*/ 1628969 w 2305244"/>
              <a:gd name="connsiteY5" fmla="*/ 1550002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47994 w 2305244"/>
              <a:gd name="connsiteY13" fmla="*/ 1788127 h 2369152"/>
              <a:gd name="connsiteX14" fmla="*/ 909489 w 2305244"/>
              <a:gd name="connsiteY14" fmla="*/ 1185156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06618 w 2305244"/>
              <a:gd name="connsiteY4" fmla="*/ 1004182 h 2369152"/>
              <a:gd name="connsiteX5" fmla="*/ 1628969 w 2305244"/>
              <a:gd name="connsiteY5" fmla="*/ 1550002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47994 w 2305244"/>
              <a:gd name="connsiteY13" fmla="*/ 1788127 h 2369152"/>
              <a:gd name="connsiteX14" fmla="*/ 909489 w 2305244"/>
              <a:gd name="connsiteY14" fmla="*/ 1185156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06618 w 2305244"/>
              <a:gd name="connsiteY4" fmla="*/ 1004182 h 2369152"/>
              <a:gd name="connsiteX5" fmla="*/ 1628969 w 2305244"/>
              <a:gd name="connsiteY5" fmla="*/ 1550002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47994 w 2305244"/>
              <a:gd name="connsiteY13" fmla="*/ 1788127 h 2369152"/>
              <a:gd name="connsiteX14" fmla="*/ 898516 w 2305244"/>
              <a:gd name="connsiteY14" fmla="*/ 1196129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24906 w 2305244"/>
              <a:gd name="connsiteY4" fmla="*/ 1004182 h 2369152"/>
              <a:gd name="connsiteX5" fmla="*/ 1628969 w 2305244"/>
              <a:gd name="connsiteY5" fmla="*/ 1550002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47994 w 2305244"/>
              <a:gd name="connsiteY13" fmla="*/ 1788127 h 2369152"/>
              <a:gd name="connsiteX14" fmla="*/ 898516 w 2305244"/>
              <a:gd name="connsiteY14" fmla="*/ 1196129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24906 w 2305244"/>
              <a:gd name="connsiteY4" fmla="*/ 1004182 h 2369152"/>
              <a:gd name="connsiteX5" fmla="*/ 1628969 w 2305244"/>
              <a:gd name="connsiteY5" fmla="*/ 1550002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47994 w 2305244"/>
              <a:gd name="connsiteY13" fmla="*/ 1788127 h 2369152"/>
              <a:gd name="connsiteX14" fmla="*/ 909489 w 2305244"/>
              <a:gd name="connsiteY14" fmla="*/ 1225390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24906 w 2305244"/>
              <a:gd name="connsiteY4" fmla="*/ 1004182 h 2369152"/>
              <a:gd name="connsiteX5" fmla="*/ 1628969 w 2305244"/>
              <a:gd name="connsiteY5" fmla="*/ 1550002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73597 w 2305244"/>
              <a:gd name="connsiteY13" fmla="*/ 1788127 h 2369152"/>
              <a:gd name="connsiteX14" fmla="*/ 909489 w 2305244"/>
              <a:gd name="connsiteY14" fmla="*/ 1225390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24906 w 2305244"/>
              <a:gd name="connsiteY4" fmla="*/ 1004182 h 2369152"/>
              <a:gd name="connsiteX5" fmla="*/ 1628969 w 2305244"/>
              <a:gd name="connsiteY5" fmla="*/ 1550002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513830 w 2305244"/>
              <a:gd name="connsiteY13" fmla="*/ 1784469 h 2369152"/>
              <a:gd name="connsiteX14" fmla="*/ 909489 w 2305244"/>
              <a:gd name="connsiteY14" fmla="*/ 1225390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24906 w 2305244"/>
              <a:gd name="connsiteY4" fmla="*/ 1004182 h 2369152"/>
              <a:gd name="connsiteX5" fmla="*/ 1628969 w 2305244"/>
              <a:gd name="connsiteY5" fmla="*/ 1550002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95542 w 2305244"/>
              <a:gd name="connsiteY13" fmla="*/ 1788127 h 2369152"/>
              <a:gd name="connsiteX14" fmla="*/ 909489 w 2305244"/>
              <a:gd name="connsiteY14" fmla="*/ 1225390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24906 w 2305244"/>
              <a:gd name="connsiteY4" fmla="*/ 1004182 h 2369152"/>
              <a:gd name="connsiteX5" fmla="*/ 1650914 w 2305244"/>
              <a:gd name="connsiteY5" fmla="*/ 1597551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95542 w 2305244"/>
              <a:gd name="connsiteY13" fmla="*/ 1788127 h 2369152"/>
              <a:gd name="connsiteX14" fmla="*/ 909489 w 2305244"/>
              <a:gd name="connsiteY14" fmla="*/ 1225390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24906 w 2305244"/>
              <a:gd name="connsiteY4" fmla="*/ 1004182 h 2369152"/>
              <a:gd name="connsiteX5" fmla="*/ 1676517 w 2305244"/>
              <a:gd name="connsiteY5" fmla="*/ 1608523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95542 w 2305244"/>
              <a:gd name="connsiteY13" fmla="*/ 1788127 h 2369152"/>
              <a:gd name="connsiteX14" fmla="*/ 909489 w 2305244"/>
              <a:gd name="connsiteY14" fmla="*/ 1225390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24906 w 2305244"/>
              <a:gd name="connsiteY4" fmla="*/ 1004182 h 2369152"/>
              <a:gd name="connsiteX5" fmla="*/ 1676517 w 2305244"/>
              <a:gd name="connsiteY5" fmla="*/ 1608523 h 2369152"/>
              <a:gd name="connsiteX6" fmla="*/ 2032752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95542 w 2305244"/>
              <a:gd name="connsiteY13" fmla="*/ 1788127 h 2369152"/>
              <a:gd name="connsiteX14" fmla="*/ 909489 w 2305244"/>
              <a:gd name="connsiteY14" fmla="*/ 1225390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2305244 w 2305244"/>
              <a:gd name="connsiteY0" fmla="*/ 1740502 h 2369152"/>
              <a:gd name="connsiteX1" fmla="*/ 1838519 w 2305244"/>
              <a:gd name="connsiteY1" fmla="*/ 1873852 h 2369152"/>
              <a:gd name="connsiteX2" fmla="*/ 2009969 w 2305244"/>
              <a:gd name="connsiteY2" fmla="*/ 2121502 h 2369152"/>
              <a:gd name="connsiteX3" fmla="*/ 1733744 w 2305244"/>
              <a:gd name="connsiteY3" fmla="*/ 1988152 h 2369152"/>
              <a:gd name="connsiteX4" fmla="*/ 1543244 w 2305244"/>
              <a:gd name="connsiteY4" fmla="*/ 2369152 h 2369152"/>
              <a:gd name="connsiteX5" fmla="*/ 1314644 w 2305244"/>
              <a:gd name="connsiteY5" fmla="*/ 2150077 h 2369152"/>
              <a:gd name="connsiteX6" fmla="*/ 1495542 w 2305244"/>
              <a:gd name="connsiteY6" fmla="*/ 1788127 h 2369152"/>
              <a:gd name="connsiteX7" fmla="*/ 909489 w 2305244"/>
              <a:gd name="connsiteY7" fmla="*/ 1225390 h 2369152"/>
              <a:gd name="connsiteX8" fmla="*/ 414951 w 2305244"/>
              <a:gd name="connsiteY8" fmla="*/ 2322212 h 2369152"/>
              <a:gd name="connsiteX9" fmla="*/ 293184 w 2305244"/>
              <a:gd name="connsiteY9" fmla="*/ 2052845 h 2369152"/>
              <a:gd name="connsiteX10" fmla="*/ 520411 w 2305244"/>
              <a:gd name="connsiteY10" fmla="*/ 767428 h 2369152"/>
              <a:gd name="connsiteX11" fmla="*/ 11167 w 2305244"/>
              <a:gd name="connsiteY11" fmla="*/ 5505 h 2369152"/>
              <a:gd name="connsiteX12" fmla="*/ 771719 w 2305244"/>
              <a:gd name="connsiteY12" fmla="*/ 578452 h 2369152"/>
              <a:gd name="connsiteX13" fmla="*/ 2041440 w 2305244"/>
              <a:gd name="connsiteY13" fmla="*/ 514597 h 2369152"/>
              <a:gd name="connsiteX14" fmla="*/ 2296406 w 2305244"/>
              <a:gd name="connsiteY14" fmla="*/ 662729 h 2369152"/>
              <a:gd name="connsiteX15" fmla="*/ 1124906 w 2305244"/>
              <a:gd name="connsiteY15" fmla="*/ 1004182 h 2369152"/>
              <a:gd name="connsiteX16" fmla="*/ 1676517 w 2305244"/>
              <a:gd name="connsiteY16" fmla="*/ 1608523 h 2369152"/>
              <a:gd name="connsiteX17" fmla="*/ 2124192 w 2305244"/>
              <a:gd name="connsiteY17" fmla="*/ 1641442 h 2369152"/>
              <a:gd name="connsiteX0" fmla="*/ 2305244 w 2305244"/>
              <a:gd name="connsiteY0" fmla="*/ 1740502 h 2369152"/>
              <a:gd name="connsiteX1" fmla="*/ 1838519 w 2305244"/>
              <a:gd name="connsiteY1" fmla="*/ 1873852 h 2369152"/>
              <a:gd name="connsiteX2" fmla="*/ 2009969 w 2305244"/>
              <a:gd name="connsiteY2" fmla="*/ 2121502 h 2369152"/>
              <a:gd name="connsiteX3" fmla="*/ 1733744 w 2305244"/>
              <a:gd name="connsiteY3" fmla="*/ 1988152 h 2369152"/>
              <a:gd name="connsiteX4" fmla="*/ 1543244 w 2305244"/>
              <a:gd name="connsiteY4" fmla="*/ 2369152 h 2369152"/>
              <a:gd name="connsiteX5" fmla="*/ 1314644 w 2305244"/>
              <a:gd name="connsiteY5" fmla="*/ 2150077 h 2369152"/>
              <a:gd name="connsiteX6" fmla="*/ 1495542 w 2305244"/>
              <a:gd name="connsiteY6" fmla="*/ 1788127 h 2369152"/>
              <a:gd name="connsiteX7" fmla="*/ 909489 w 2305244"/>
              <a:gd name="connsiteY7" fmla="*/ 1225390 h 2369152"/>
              <a:gd name="connsiteX8" fmla="*/ 414951 w 2305244"/>
              <a:gd name="connsiteY8" fmla="*/ 2322212 h 2369152"/>
              <a:gd name="connsiteX9" fmla="*/ 293184 w 2305244"/>
              <a:gd name="connsiteY9" fmla="*/ 2052845 h 2369152"/>
              <a:gd name="connsiteX10" fmla="*/ 520411 w 2305244"/>
              <a:gd name="connsiteY10" fmla="*/ 767428 h 2369152"/>
              <a:gd name="connsiteX11" fmla="*/ 11167 w 2305244"/>
              <a:gd name="connsiteY11" fmla="*/ 5505 h 2369152"/>
              <a:gd name="connsiteX12" fmla="*/ 771719 w 2305244"/>
              <a:gd name="connsiteY12" fmla="*/ 578452 h 2369152"/>
              <a:gd name="connsiteX13" fmla="*/ 2041440 w 2305244"/>
              <a:gd name="connsiteY13" fmla="*/ 514597 h 2369152"/>
              <a:gd name="connsiteX14" fmla="*/ 2296406 w 2305244"/>
              <a:gd name="connsiteY14" fmla="*/ 662729 h 2369152"/>
              <a:gd name="connsiteX15" fmla="*/ 1124906 w 2305244"/>
              <a:gd name="connsiteY15" fmla="*/ 1004182 h 2369152"/>
              <a:gd name="connsiteX16" fmla="*/ 1676517 w 2305244"/>
              <a:gd name="connsiteY16" fmla="*/ 1608523 h 2369152"/>
              <a:gd name="connsiteX17" fmla="*/ 2102246 w 2305244"/>
              <a:gd name="connsiteY17" fmla="*/ 1579262 h 2369152"/>
              <a:gd name="connsiteX0" fmla="*/ 2275983 w 2296406"/>
              <a:gd name="connsiteY0" fmla="*/ 1747817 h 2369152"/>
              <a:gd name="connsiteX1" fmla="*/ 1838519 w 2296406"/>
              <a:gd name="connsiteY1" fmla="*/ 1873852 h 2369152"/>
              <a:gd name="connsiteX2" fmla="*/ 2009969 w 2296406"/>
              <a:gd name="connsiteY2" fmla="*/ 2121502 h 2369152"/>
              <a:gd name="connsiteX3" fmla="*/ 1733744 w 2296406"/>
              <a:gd name="connsiteY3" fmla="*/ 1988152 h 2369152"/>
              <a:gd name="connsiteX4" fmla="*/ 1543244 w 2296406"/>
              <a:gd name="connsiteY4" fmla="*/ 2369152 h 2369152"/>
              <a:gd name="connsiteX5" fmla="*/ 1314644 w 2296406"/>
              <a:gd name="connsiteY5" fmla="*/ 2150077 h 2369152"/>
              <a:gd name="connsiteX6" fmla="*/ 1495542 w 2296406"/>
              <a:gd name="connsiteY6" fmla="*/ 1788127 h 2369152"/>
              <a:gd name="connsiteX7" fmla="*/ 909489 w 2296406"/>
              <a:gd name="connsiteY7" fmla="*/ 1225390 h 2369152"/>
              <a:gd name="connsiteX8" fmla="*/ 414951 w 2296406"/>
              <a:gd name="connsiteY8" fmla="*/ 2322212 h 2369152"/>
              <a:gd name="connsiteX9" fmla="*/ 293184 w 2296406"/>
              <a:gd name="connsiteY9" fmla="*/ 2052845 h 2369152"/>
              <a:gd name="connsiteX10" fmla="*/ 520411 w 2296406"/>
              <a:gd name="connsiteY10" fmla="*/ 767428 h 2369152"/>
              <a:gd name="connsiteX11" fmla="*/ 11167 w 2296406"/>
              <a:gd name="connsiteY11" fmla="*/ 5505 h 2369152"/>
              <a:gd name="connsiteX12" fmla="*/ 771719 w 2296406"/>
              <a:gd name="connsiteY12" fmla="*/ 578452 h 2369152"/>
              <a:gd name="connsiteX13" fmla="*/ 2041440 w 2296406"/>
              <a:gd name="connsiteY13" fmla="*/ 514597 h 2369152"/>
              <a:gd name="connsiteX14" fmla="*/ 2296406 w 2296406"/>
              <a:gd name="connsiteY14" fmla="*/ 662729 h 2369152"/>
              <a:gd name="connsiteX15" fmla="*/ 1124906 w 2296406"/>
              <a:gd name="connsiteY15" fmla="*/ 1004182 h 2369152"/>
              <a:gd name="connsiteX16" fmla="*/ 1676517 w 2296406"/>
              <a:gd name="connsiteY16" fmla="*/ 1608523 h 2369152"/>
              <a:gd name="connsiteX17" fmla="*/ 2102246 w 2296406"/>
              <a:gd name="connsiteY17" fmla="*/ 1579262 h 2369152"/>
              <a:gd name="connsiteX0" fmla="*/ 2290614 w 2296406"/>
              <a:gd name="connsiteY0" fmla="*/ 1777078 h 2369152"/>
              <a:gd name="connsiteX1" fmla="*/ 1838519 w 2296406"/>
              <a:gd name="connsiteY1" fmla="*/ 1873852 h 2369152"/>
              <a:gd name="connsiteX2" fmla="*/ 2009969 w 2296406"/>
              <a:gd name="connsiteY2" fmla="*/ 2121502 h 2369152"/>
              <a:gd name="connsiteX3" fmla="*/ 1733744 w 2296406"/>
              <a:gd name="connsiteY3" fmla="*/ 1988152 h 2369152"/>
              <a:gd name="connsiteX4" fmla="*/ 1543244 w 2296406"/>
              <a:gd name="connsiteY4" fmla="*/ 2369152 h 2369152"/>
              <a:gd name="connsiteX5" fmla="*/ 1314644 w 2296406"/>
              <a:gd name="connsiteY5" fmla="*/ 2150077 h 2369152"/>
              <a:gd name="connsiteX6" fmla="*/ 1495542 w 2296406"/>
              <a:gd name="connsiteY6" fmla="*/ 1788127 h 2369152"/>
              <a:gd name="connsiteX7" fmla="*/ 909489 w 2296406"/>
              <a:gd name="connsiteY7" fmla="*/ 1225390 h 2369152"/>
              <a:gd name="connsiteX8" fmla="*/ 414951 w 2296406"/>
              <a:gd name="connsiteY8" fmla="*/ 2322212 h 2369152"/>
              <a:gd name="connsiteX9" fmla="*/ 293184 w 2296406"/>
              <a:gd name="connsiteY9" fmla="*/ 2052845 h 2369152"/>
              <a:gd name="connsiteX10" fmla="*/ 520411 w 2296406"/>
              <a:gd name="connsiteY10" fmla="*/ 767428 h 2369152"/>
              <a:gd name="connsiteX11" fmla="*/ 11167 w 2296406"/>
              <a:gd name="connsiteY11" fmla="*/ 5505 h 2369152"/>
              <a:gd name="connsiteX12" fmla="*/ 771719 w 2296406"/>
              <a:gd name="connsiteY12" fmla="*/ 578452 h 2369152"/>
              <a:gd name="connsiteX13" fmla="*/ 2041440 w 2296406"/>
              <a:gd name="connsiteY13" fmla="*/ 514597 h 2369152"/>
              <a:gd name="connsiteX14" fmla="*/ 2296406 w 2296406"/>
              <a:gd name="connsiteY14" fmla="*/ 662729 h 2369152"/>
              <a:gd name="connsiteX15" fmla="*/ 1124906 w 2296406"/>
              <a:gd name="connsiteY15" fmla="*/ 1004182 h 2369152"/>
              <a:gd name="connsiteX16" fmla="*/ 1676517 w 2296406"/>
              <a:gd name="connsiteY16" fmla="*/ 1608523 h 2369152"/>
              <a:gd name="connsiteX17" fmla="*/ 2102246 w 2296406"/>
              <a:gd name="connsiteY17" fmla="*/ 1579262 h 2369152"/>
              <a:gd name="connsiteX0" fmla="*/ 2290614 w 2296406"/>
              <a:gd name="connsiteY0" fmla="*/ 1740502 h 2369152"/>
              <a:gd name="connsiteX1" fmla="*/ 1838519 w 2296406"/>
              <a:gd name="connsiteY1" fmla="*/ 1873852 h 2369152"/>
              <a:gd name="connsiteX2" fmla="*/ 2009969 w 2296406"/>
              <a:gd name="connsiteY2" fmla="*/ 2121502 h 2369152"/>
              <a:gd name="connsiteX3" fmla="*/ 1733744 w 2296406"/>
              <a:gd name="connsiteY3" fmla="*/ 1988152 h 2369152"/>
              <a:gd name="connsiteX4" fmla="*/ 1543244 w 2296406"/>
              <a:gd name="connsiteY4" fmla="*/ 2369152 h 2369152"/>
              <a:gd name="connsiteX5" fmla="*/ 1314644 w 2296406"/>
              <a:gd name="connsiteY5" fmla="*/ 2150077 h 2369152"/>
              <a:gd name="connsiteX6" fmla="*/ 1495542 w 2296406"/>
              <a:gd name="connsiteY6" fmla="*/ 1788127 h 2369152"/>
              <a:gd name="connsiteX7" fmla="*/ 909489 w 2296406"/>
              <a:gd name="connsiteY7" fmla="*/ 1225390 h 2369152"/>
              <a:gd name="connsiteX8" fmla="*/ 414951 w 2296406"/>
              <a:gd name="connsiteY8" fmla="*/ 2322212 h 2369152"/>
              <a:gd name="connsiteX9" fmla="*/ 293184 w 2296406"/>
              <a:gd name="connsiteY9" fmla="*/ 2052845 h 2369152"/>
              <a:gd name="connsiteX10" fmla="*/ 520411 w 2296406"/>
              <a:gd name="connsiteY10" fmla="*/ 767428 h 2369152"/>
              <a:gd name="connsiteX11" fmla="*/ 11167 w 2296406"/>
              <a:gd name="connsiteY11" fmla="*/ 5505 h 2369152"/>
              <a:gd name="connsiteX12" fmla="*/ 771719 w 2296406"/>
              <a:gd name="connsiteY12" fmla="*/ 578452 h 2369152"/>
              <a:gd name="connsiteX13" fmla="*/ 2041440 w 2296406"/>
              <a:gd name="connsiteY13" fmla="*/ 514597 h 2369152"/>
              <a:gd name="connsiteX14" fmla="*/ 2296406 w 2296406"/>
              <a:gd name="connsiteY14" fmla="*/ 662729 h 2369152"/>
              <a:gd name="connsiteX15" fmla="*/ 1124906 w 2296406"/>
              <a:gd name="connsiteY15" fmla="*/ 1004182 h 2369152"/>
              <a:gd name="connsiteX16" fmla="*/ 1676517 w 2296406"/>
              <a:gd name="connsiteY16" fmla="*/ 1608523 h 2369152"/>
              <a:gd name="connsiteX17" fmla="*/ 2102246 w 2296406"/>
              <a:gd name="connsiteY17" fmla="*/ 1579262 h 2369152"/>
              <a:gd name="connsiteX0" fmla="*/ 2290614 w 2296406"/>
              <a:gd name="connsiteY0" fmla="*/ 1740502 h 2369152"/>
              <a:gd name="connsiteX1" fmla="*/ 1838519 w 2296406"/>
              <a:gd name="connsiteY1" fmla="*/ 1873852 h 2369152"/>
              <a:gd name="connsiteX2" fmla="*/ 2009969 w 2296406"/>
              <a:gd name="connsiteY2" fmla="*/ 2121502 h 2369152"/>
              <a:gd name="connsiteX3" fmla="*/ 1733744 w 2296406"/>
              <a:gd name="connsiteY3" fmla="*/ 1988152 h 2369152"/>
              <a:gd name="connsiteX4" fmla="*/ 1543244 w 2296406"/>
              <a:gd name="connsiteY4" fmla="*/ 2369152 h 2369152"/>
              <a:gd name="connsiteX5" fmla="*/ 1314644 w 2296406"/>
              <a:gd name="connsiteY5" fmla="*/ 2150077 h 2369152"/>
              <a:gd name="connsiteX6" fmla="*/ 1495542 w 2296406"/>
              <a:gd name="connsiteY6" fmla="*/ 1788127 h 2369152"/>
              <a:gd name="connsiteX7" fmla="*/ 909489 w 2296406"/>
              <a:gd name="connsiteY7" fmla="*/ 1225390 h 2369152"/>
              <a:gd name="connsiteX8" fmla="*/ 414951 w 2296406"/>
              <a:gd name="connsiteY8" fmla="*/ 2322212 h 2369152"/>
              <a:gd name="connsiteX9" fmla="*/ 293184 w 2296406"/>
              <a:gd name="connsiteY9" fmla="*/ 2052845 h 2369152"/>
              <a:gd name="connsiteX10" fmla="*/ 520411 w 2296406"/>
              <a:gd name="connsiteY10" fmla="*/ 767428 h 2369152"/>
              <a:gd name="connsiteX11" fmla="*/ 11167 w 2296406"/>
              <a:gd name="connsiteY11" fmla="*/ 5505 h 2369152"/>
              <a:gd name="connsiteX12" fmla="*/ 771719 w 2296406"/>
              <a:gd name="connsiteY12" fmla="*/ 578452 h 2369152"/>
              <a:gd name="connsiteX13" fmla="*/ 2041440 w 2296406"/>
              <a:gd name="connsiteY13" fmla="*/ 514597 h 2369152"/>
              <a:gd name="connsiteX14" fmla="*/ 2296406 w 2296406"/>
              <a:gd name="connsiteY14" fmla="*/ 662729 h 2369152"/>
              <a:gd name="connsiteX15" fmla="*/ 1124906 w 2296406"/>
              <a:gd name="connsiteY15" fmla="*/ 1004182 h 2369152"/>
              <a:gd name="connsiteX16" fmla="*/ 1676517 w 2296406"/>
              <a:gd name="connsiteY16" fmla="*/ 1608523 h 2369152"/>
              <a:gd name="connsiteX17" fmla="*/ 2062012 w 2296406"/>
              <a:gd name="connsiteY17" fmla="*/ 1560974 h 2369152"/>
              <a:gd name="connsiteX0" fmla="*/ 2257695 w 2296406"/>
              <a:gd name="connsiteY0" fmla="*/ 1755133 h 2369152"/>
              <a:gd name="connsiteX1" fmla="*/ 1838519 w 2296406"/>
              <a:gd name="connsiteY1" fmla="*/ 1873852 h 2369152"/>
              <a:gd name="connsiteX2" fmla="*/ 2009969 w 2296406"/>
              <a:gd name="connsiteY2" fmla="*/ 2121502 h 2369152"/>
              <a:gd name="connsiteX3" fmla="*/ 1733744 w 2296406"/>
              <a:gd name="connsiteY3" fmla="*/ 1988152 h 2369152"/>
              <a:gd name="connsiteX4" fmla="*/ 1543244 w 2296406"/>
              <a:gd name="connsiteY4" fmla="*/ 2369152 h 2369152"/>
              <a:gd name="connsiteX5" fmla="*/ 1314644 w 2296406"/>
              <a:gd name="connsiteY5" fmla="*/ 2150077 h 2369152"/>
              <a:gd name="connsiteX6" fmla="*/ 1495542 w 2296406"/>
              <a:gd name="connsiteY6" fmla="*/ 1788127 h 2369152"/>
              <a:gd name="connsiteX7" fmla="*/ 909489 w 2296406"/>
              <a:gd name="connsiteY7" fmla="*/ 1225390 h 2369152"/>
              <a:gd name="connsiteX8" fmla="*/ 414951 w 2296406"/>
              <a:gd name="connsiteY8" fmla="*/ 2322212 h 2369152"/>
              <a:gd name="connsiteX9" fmla="*/ 293184 w 2296406"/>
              <a:gd name="connsiteY9" fmla="*/ 2052845 h 2369152"/>
              <a:gd name="connsiteX10" fmla="*/ 520411 w 2296406"/>
              <a:gd name="connsiteY10" fmla="*/ 767428 h 2369152"/>
              <a:gd name="connsiteX11" fmla="*/ 11167 w 2296406"/>
              <a:gd name="connsiteY11" fmla="*/ 5505 h 2369152"/>
              <a:gd name="connsiteX12" fmla="*/ 771719 w 2296406"/>
              <a:gd name="connsiteY12" fmla="*/ 578452 h 2369152"/>
              <a:gd name="connsiteX13" fmla="*/ 2041440 w 2296406"/>
              <a:gd name="connsiteY13" fmla="*/ 514597 h 2369152"/>
              <a:gd name="connsiteX14" fmla="*/ 2296406 w 2296406"/>
              <a:gd name="connsiteY14" fmla="*/ 662729 h 2369152"/>
              <a:gd name="connsiteX15" fmla="*/ 1124906 w 2296406"/>
              <a:gd name="connsiteY15" fmla="*/ 1004182 h 2369152"/>
              <a:gd name="connsiteX16" fmla="*/ 1676517 w 2296406"/>
              <a:gd name="connsiteY16" fmla="*/ 1608523 h 2369152"/>
              <a:gd name="connsiteX17" fmla="*/ 2062012 w 2296406"/>
              <a:gd name="connsiteY17" fmla="*/ 1560974 h 2369152"/>
              <a:gd name="connsiteX0" fmla="*/ 2279640 w 2296406"/>
              <a:gd name="connsiteY0" fmla="*/ 1747818 h 2369152"/>
              <a:gd name="connsiteX1" fmla="*/ 1838519 w 2296406"/>
              <a:gd name="connsiteY1" fmla="*/ 1873852 h 2369152"/>
              <a:gd name="connsiteX2" fmla="*/ 2009969 w 2296406"/>
              <a:gd name="connsiteY2" fmla="*/ 2121502 h 2369152"/>
              <a:gd name="connsiteX3" fmla="*/ 1733744 w 2296406"/>
              <a:gd name="connsiteY3" fmla="*/ 1988152 h 2369152"/>
              <a:gd name="connsiteX4" fmla="*/ 1543244 w 2296406"/>
              <a:gd name="connsiteY4" fmla="*/ 2369152 h 2369152"/>
              <a:gd name="connsiteX5" fmla="*/ 1314644 w 2296406"/>
              <a:gd name="connsiteY5" fmla="*/ 2150077 h 2369152"/>
              <a:gd name="connsiteX6" fmla="*/ 1495542 w 2296406"/>
              <a:gd name="connsiteY6" fmla="*/ 1788127 h 2369152"/>
              <a:gd name="connsiteX7" fmla="*/ 909489 w 2296406"/>
              <a:gd name="connsiteY7" fmla="*/ 1225390 h 2369152"/>
              <a:gd name="connsiteX8" fmla="*/ 414951 w 2296406"/>
              <a:gd name="connsiteY8" fmla="*/ 2322212 h 2369152"/>
              <a:gd name="connsiteX9" fmla="*/ 293184 w 2296406"/>
              <a:gd name="connsiteY9" fmla="*/ 2052845 h 2369152"/>
              <a:gd name="connsiteX10" fmla="*/ 520411 w 2296406"/>
              <a:gd name="connsiteY10" fmla="*/ 767428 h 2369152"/>
              <a:gd name="connsiteX11" fmla="*/ 11167 w 2296406"/>
              <a:gd name="connsiteY11" fmla="*/ 5505 h 2369152"/>
              <a:gd name="connsiteX12" fmla="*/ 771719 w 2296406"/>
              <a:gd name="connsiteY12" fmla="*/ 578452 h 2369152"/>
              <a:gd name="connsiteX13" fmla="*/ 2041440 w 2296406"/>
              <a:gd name="connsiteY13" fmla="*/ 514597 h 2369152"/>
              <a:gd name="connsiteX14" fmla="*/ 2296406 w 2296406"/>
              <a:gd name="connsiteY14" fmla="*/ 662729 h 2369152"/>
              <a:gd name="connsiteX15" fmla="*/ 1124906 w 2296406"/>
              <a:gd name="connsiteY15" fmla="*/ 1004182 h 2369152"/>
              <a:gd name="connsiteX16" fmla="*/ 1676517 w 2296406"/>
              <a:gd name="connsiteY16" fmla="*/ 1608523 h 2369152"/>
              <a:gd name="connsiteX17" fmla="*/ 2062012 w 2296406"/>
              <a:gd name="connsiteY17" fmla="*/ 1560974 h 2369152"/>
              <a:gd name="connsiteX0" fmla="*/ 2279640 w 2296406"/>
              <a:gd name="connsiteY0" fmla="*/ 1747818 h 2369152"/>
              <a:gd name="connsiteX1" fmla="*/ 1838519 w 2296406"/>
              <a:gd name="connsiteY1" fmla="*/ 1873852 h 2369152"/>
              <a:gd name="connsiteX2" fmla="*/ 2009969 w 2296406"/>
              <a:gd name="connsiteY2" fmla="*/ 2121502 h 2369152"/>
              <a:gd name="connsiteX3" fmla="*/ 1733744 w 2296406"/>
              <a:gd name="connsiteY3" fmla="*/ 1988152 h 2369152"/>
              <a:gd name="connsiteX4" fmla="*/ 1543244 w 2296406"/>
              <a:gd name="connsiteY4" fmla="*/ 2369152 h 2369152"/>
              <a:gd name="connsiteX5" fmla="*/ 1314644 w 2296406"/>
              <a:gd name="connsiteY5" fmla="*/ 2150077 h 2369152"/>
              <a:gd name="connsiteX6" fmla="*/ 1495542 w 2296406"/>
              <a:gd name="connsiteY6" fmla="*/ 1788127 h 2369152"/>
              <a:gd name="connsiteX7" fmla="*/ 909489 w 2296406"/>
              <a:gd name="connsiteY7" fmla="*/ 1225390 h 2369152"/>
              <a:gd name="connsiteX8" fmla="*/ 414951 w 2296406"/>
              <a:gd name="connsiteY8" fmla="*/ 2322212 h 2369152"/>
              <a:gd name="connsiteX9" fmla="*/ 293184 w 2296406"/>
              <a:gd name="connsiteY9" fmla="*/ 2052845 h 2369152"/>
              <a:gd name="connsiteX10" fmla="*/ 520411 w 2296406"/>
              <a:gd name="connsiteY10" fmla="*/ 767428 h 2369152"/>
              <a:gd name="connsiteX11" fmla="*/ 11167 w 2296406"/>
              <a:gd name="connsiteY11" fmla="*/ 5505 h 2369152"/>
              <a:gd name="connsiteX12" fmla="*/ 771719 w 2296406"/>
              <a:gd name="connsiteY12" fmla="*/ 578452 h 2369152"/>
              <a:gd name="connsiteX13" fmla="*/ 2041440 w 2296406"/>
              <a:gd name="connsiteY13" fmla="*/ 514597 h 2369152"/>
              <a:gd name="connsiteX14" fmla="*/ 2296406 w 2296406"/>
              <a:gd name="connsiteY14" fmla="*/ 662729 h 2369152"/>
              <a:gd name="connsiteX15" fmla="*/ 1124906 w 2296406"/>
              <a:gd name="connsiteY15" fmla="*/ 1004182 h 2369152"/>
              <a:gd name="connsiteX16" fmla="*/ 1676517 w 2296406"/>
              <a:gd name="connsiteY16" fmla="*/ 1608523 h 2369152"/>
              <a:gd name="connsiteX17" fmla="*/ 2094931 w 2296406"/>
              <a:gd name="connsiteY17" fmla="*/ 1557316 h 2369152"/>
              <a:gd name="connsiteX0" fmla="*/ 2279640 w 2296406"/>
              <a:gd name="connsiteY0" fmla="*/ 1747818 h 2369152"/>
              <a:gd name="connsiteX1" fmla="*/ 1838519 w 2296406"/>
              <a:gd name="connsiteY1" fmla="*/ 1873852 h 2369152"/>
              <a:gd name="connsiteX2" fmla="*/ 2009969 w 2296406"/>
              <a:gd name="connsiteY2" fmla="*/ 2121502 h 2369152"/>
              <a:gd name="connsiteX3" fmla="*/ 1733744 w 2296406"/>
              <a:gd name="connsiteY3" fmla="*/ 1988152 h 2369152"/>
              <a:gd name="connsiteX4" fmla="*/ 1543244 w 2296406"/>
              <a:gd name="connsiteY4" fmla="*/ 2369152 h 2369152"/>
              <a:gd name="connsiteX5" fmla="*/ 1391454 w 2296406"/>
              <a:gd name="connsiteY5" fmla="*/ 2150077 h 2369152"/>
              <a:gd name="connsiteX6" fmla="*/ 1495542 w 2296406"/>
              <a:gd name="connsiteY6" fmla="*/ 1788127 h 2369152"/>
              <a:gd name="connsiteX7" fmla="*/ 909489 w 2296406"/>
              <a:gd name="connsiteY7" fmla="*/ 1225390 h 2369152"/>
              <a:gd name="connsiteX8" fmla="*/ 414951 w 2296406"/>
              <a:gd name="connsiteY8" fmla="*/ 2322212 h 2369152"/>
              <a:gd name="connsiteX9" fmla="*/ 293184 w 2296406"/>
              <a:gd name="connsiteY9" fmla="*/ 2052845 h 2369152"/>
              <a:gd name="connsiteX10" fmla="*/ 520411 w 2296406"/>
              <a:gd name="connsiteY10" fmla="*/ 767428 h 2369152"/>
              <a:gd name="connsiteX11" fmla="*/ 11167 w 2296406"/>
              <a:gd name="connsiteY11" fmla="*/ 5505 h 2369152"/>
              <a:gd name="connsiteX12" fmla="*/ 771719 w 2296406"/>
              <a:gd name="connsiteY12" fmla="*/ 578452 h 2369152"/>
              <a:gd name="connsiteX13" fmla="*/ 2041440 w 2296406"/>
              <a:gd name="connsiteY13" fmla="*/ 514597 h 2369152"/>
              <a:gd name="connsiteX14" fmla="*/ 2296406 w 2296406"/>
              <a:gd name="connsiteY14" fmla="*/ 662729 h 2369152"/>
              <a:gd name="connsiteX15" fmla="*/ 1124906 w 2296406"/>
              <a:gd name="connsiteY15" fmla="*/ 1004182 h 2369152"/>
              <a:gd name="connsiteX16" fmla="*/ 1676517 w 2296406"/>
              <a:gd name="connsiteY16" fmla="*/ 1608523 h 2369152"/>
              <a:gd name="connsiteX17" fmla="*/ 2094931 w 2296406"/>
              <a:gd name="connsiteY17" fmla="*/ 1557316 h 2369152"/>
              <a:gd name="connsiteX0" fmla="*/ 2279640 w 2296406"/>
              <a:gd name="connsiteY0" fmla="*/ 1747818 h 2369152"/>
              <a:gd name="connsiteX1" fmla="*/ 1838519 w 2296406"/>
              <a:gd name="connsiteY1" fmla="*/ 1873852 h 2369152"/>
              <a:gd name="connsiteX2" fmla="*/ 2009969 w 2296406"/>
              <a:gd name="connsiteY2" fmla="*/ 2121502 h 2369152"/>
              <a:gd name="connsiteX3" fmla="*/ 1733744 w 2296406"/>
              <a:gd name="connsiteY3" fmla="*/ 1988152 h 2369152"/>
              <a:gd name="connsiteX4" fmla="*/ 1543244 w 2296406"/>
              <a:gd name="connsiteY4" fmla="*/ 2369152 h 2369152"/>
              <a:gd name="connsiteX5" fmla="*/ 1380482 w 2296406"/>
              <a:gd name="connsiteY5" fmla="*/ 2120816 h 2369152"/>
              <a:gd name="connsiteX6" fmla="*/ 1495542 w 2296406"/>
              <a:gd name="connsiteY6" fmla="*/ 1788127 h 2369152"/>
              <a:gd name="connsiteX7" fmla="*/ 909489 w 2296406"/>
              <a:gd name="connsiteY7" fmla="*/ 1225390 h 2369152"/>
              <a:gd name="connsiteX8" fmla="*/ 414951 w 2296406"/>
              <a:gd name="connsiteY8" fmla="*/ 2322212 h 2369152"/>
              <a:gd name="connsiteX9" fmla="*/ 293184 w 2296406"/>
              <a:gd name="connsiteY9" fmla="*/ 2052845 h 2369152"/>
              <a:gd name="connsiteX10" fmla="*/ 520411 w 2296406"/>
              <a:gd name="connsiteY10" fmla="*/ 767428 h 2369152"/>
              <a:gd name="connsiteX11" fmla="*/ 11167 w 2296406"/>
              <a:gd name="connsiteY11" fmla="*/ 5505 h 2369152"/>
              <a:gd name="connsiteX12" fmla="*/ 771719 w 2296406"/>
              <a:gd name="connsiteY12" fmla="*/ 578452 h 2369152"/>
              <a:gd name="connsiteX13" fmla="*/ 2041440 w 2296406"/>
              <a:gd name="connsiteY13" fmla="*/ 514597 h 2369152"/>
              <a:gd name="connsiteX14" fmla="*/ 2296406 w 2296406"/>
              <a:gd name="connsiteY14" fmla="*/ 662729 h 2369152"/>
              <a:gd name="connsiteX15" fmla="*/ 1124906 w 2296406"/>
              <a:gd name="connsiteY15" fmla="*/ 1004182 h 2369152"/>
              <a:gd name="connsiteX16" fmla="*/ 1676517 w 2296406"/>
              <a:gd name="connsiteY16" fmla="*/ 1608523 h 2369152"/>
              <a:gd name="connsiteX17" fmla="*/ 2094931 w 2296406"/>
              <a:gd name="connsiteY17" fmla="*/ 1557316 h 2369152"/>
              <a:gd name="connsiteX0" fmla="*/ 2279640 w 2296406"/>
              <a:gd name="connsiteY0" fmla="*/ 1747818 h 2354521"/>
              <a:gd name="connsiteX1" fmla="*/ 1838519 w 2296406"/>
              <a:gd name="connsiteY1" fmla="*/ 1873852 h 2354521"/>
              <a:gd name="connsiteX2" fmla="*/ 2009969 w 2296406"/>
              <a:gd name="connsiteY2" fmla="*/ 2121502 h 2354521"/>
              <a:gd name="connsiteX3" fmla="*/ 1733744 w 2296406"/>
              <a:gd name="connsiteY3" fmla="*/ 1988152 h 2354521"/>
              <a:gd name="connsiteX4" fmla="*/ 1528613 w 2296406"/>
              <a:gd name="connsiteY4" fmla="*/ 2354521 h 2354521"/>
              <a:gd name="connsiteX5" fmla="*/ 1380482 w 2296406"/>
              <a:gd name="connsiteY5" fmla="*/ 2120816 h 2354521"/>
              <a:gd name="connsiteX6" fmla="*/ 1495542 w 2296406"/>
              <a:gd name="connsiteY6" fmla="*/ 1788127 h 2354521"/>
              <a:gd name="connsiteX7" fmla="*/ 909489 w 2296406"/>
              <a:gd name="connsiteY7" fmla="*/ 1225390 h 2354521"/>
              <a:gd name="connsiteX8" fmla="*/ 414951 w 2296406"/>
              <a:gd name="connsiteY8" fmla="*/ 2322212 h 2354521"/>
              <a:gd name="connsiteX9" fmla="*/ 293184 w 2296406"/>
              <a:gd name="connsiteY9" fmla="*/ 2052845 h 2354521"/>
              <a:gd name="connsiteX10" fmla="*/ 520411 w 2296406"/>
              <a:gd name="connsiteY10" fmla="*/ 767428 h 2354521"/>
              <a:gd name="connsiteX11" fmla="*/ 11167 w 2296406"/>
              <a:gd name="connsiteY11" fmla="*/ 5505 h 2354521"/>
              <a:gd name="connsiteX12" fmla="*/ 771719 w 2296406"/>
              <a:gd name="connsiteY12" fmla="*/ 578452 h 2354521"/>
              <a:gd name="connsiteX13" fmla="*/ 2041440 w 2296406"/>
              <a:gd name="connsiteY13" fmla="*/ 514597 h 2354521"/>
              <a:gd name="connsiteX14" fmla="*/ 2296406 w 2296406"/>
              <a:gd name="connsiteY14" fmla="*/ 662729 h 2354521"/>
              <a:gd name="connsiteX15" fmla="*/ 1124906 w 2296406"/>
              <a:gd name="connsiteY15" fmla="*/ 1004182 h 2354521"/>
              <a:gd name="connsiteX16" fmla="*/ 1676517 w 2296406"/>
              <a:gd name="connsiteY16" fmla="*/ 1608523 h 2354521"/>
              <a:gd name="connsiteX17" fmla="*/ 2094931 w 2296406"/>
              <a:gd name="connsiteY17" fmla="*/ 1557316 h 2354521"/>
              <a:gd name="connsiteX0" fmla="*/ 2279640 w 2296406"/>
              <a:gd name="connsiteY0" fmla="*/ 1747818 h 2354521"/>
              <a:gd name="connsiteX1" fmla="*/ 1838519 w 2296406"/>
              <a:gd name="connsiteY1" fmla="*/ 1873852 h 2354521"/>
              <a:gd name="connsiteX2" fmla="*/ 2009969 w 2296406"/>
              <a:gd name="connsiteY2" fmla="*/ 2121502 h 2354521"/>
              <a:gd name="connsiteX3" fmla="*/ 1682537 w 2296406"/>
              <a:gd name="connsiteY3" fmla="*/ 1962549 h 2354521"/>
              <a:gd name="connsiteX4" fmla="*/ 1528613 w 2296406"/>
              <a:gd name="connsiteY4" fmla="*/ 2354521 h 2354521"/>
              <a:gd name="connsiteX5" fmla="*/ 1380482 w 2296406"/>
              <a:gd name="connsiteY5" fmla="*/ 2120816 h 2354521"/>
              <a:gd name="connsiteX6" fmla="*/ 1495542 w 2296406"/>
              <a:gd name="connsiteY6" fmla="*/ 1788127 h 2354521"/>
              <a:gd name="connsiteX7" fmla="*/ 909489 w 2296406"/>
              <a:gd name="connsiteY7" fmla="*/ 1225390 h 2354521"/>
              <a:gd name="connsiteX8" fmla="*/ 414951 w 2296406"/>
              <a:gd name="connsiteY8" fmla="*/ 2322212 h 2354521"/>
              <a:gd name="connsiteX9" fmla="*/ 293184 w 2296406"/>
              <a:gd name="connsiteY9" fmla="*/ 2052845 h 2354521"/>
              <a:gd name="connsiteX10" fmla="*/ 520411 w 2296406"/>
              <a:gd name="connsiteY10" fmla="*/ 767428 h 2354521"/>
              <a:gd name="connsiteX11" fmla="*/ 11167 w 2296406"/>
              <a:gd name="connsiteY11" fmla="*/ 5505 h 2354521"/>
              <a:gd name="connsiteX12" fmla="*/ 771719 w 2296406"/>
              <a:gd name="connsiteY12" fmla="*/ 578452 h 2354521"/>
              <a:gd name="connsiteX13" fmla="*/ 2041440 w 2296406"/>
              <a:gd name="connsiteY13" fmla="*/ 514597 h 2354521"/>
              <a:gd name="connsiteX14" fmla="*/ 2296406 w 2296406"/>
              <a:gd name="connsiteY14" fmla="*/ 662729 h 2354521"/>
              <a:gd name="connsiteX15" fmla="*/ 1124906 w 2296406"/>
              <a:gd name="connsiteY15" fmla="*/ 1004182 h 2354521"/>
              <a:gd name="connsiteX16" fmla="*/ 1676517 w 2296406"/>
              <a:gd name="connsiteY16" fmla="*/ 1608523 h 2354521"/>
              <a:gd name="connsiteX17" fmla="*/ 2094931 w 2296406"/>
              <a:gd name="connsiteY17" fmla="*/ 1557316 h 2354521"/>
              <a:gd name="connsiteX0" fmla="*/ 2279640 w 2296406"/>
              <a:gd name="connsiteY0" fmla="*/ 1747818 h 2354521"/>
              <a:gd name="connsiteX1" fmla="*/ 1816574 w 2296406"/>
              <a:gd name="connsiteY1" fmla="*/ 1851907 h 2354521"/>
              <a:gd name="connsiteX2" fmla="*/ 2009969 w 2296406"/>
              <a:gd name="connsiteY2" fmla="*/ 2121502 h 2354521"/>
              <a:gd name="connsiteX3" fmla="*/ 1682537 w 2296406"/>
              <a:gd name="connsiteY3" fmla="*/ 1962549 h 2354521"/>
              <a:gd name="connsiteX4" fmla="*/ 1528613 w 2296406"/>
              <a:gd name="connsiteY4" fmla="*/ 2354521 h 2354521"/>
              <a:gd name="connsiteX5" fmla="*/ 1380482 w 2296406"/>
              <a:gd name="connsiteY5" fmla="*/ 2120816 h 2354521"/>
              <a:gd name="connsiteX6" fmla="*/ 1495542 w 2296406"/>
              <a:gd name="connsiteY6" fmla="*/ 1788127 h 2354521"/>
              <a:gd name="connsiteX7" fmla="*/ 909489 w 2296406"/>
              <a:gd name="connsiteY7" fmla="*/ 1225390 h 2354521"/>
              <a:gd name="connsiteX8" fmla="*/ 414951 w 2296406"/>
              <a:gd name="connsiteY8" fmla="*/ 2322212 h 2354521"/>
              <a:gd name="connsiteX9" fmla="*/ 293184 w 2296406"/>
              <a:gd name="connsiteY9" fmla="*/ 2052845 h 2354521"/>
              <a:gd name="connsiteX10" fmla="*/ 520411 w 2296406"/>
              <a:gd name="connsiteY10" fmla="*/ 767428 h 2354521"/>
              <a:gd name="connsiteX11" fmla="*/ 11167 w 2296406"/>
              <a:gd name="connsiteY11" fmla="*/ 5505 h 2354521"/>
              <a:gd name="connsiteX12" fmla="*/ 771719 w 2296406"/>
              <a:gd name="connsiteY12" fmla="*/ 578452 h 2354521"/>
              <a:gd name="connsiteX13" fmla="*/ 2041440 w 2296406"/>
              <a:gd name="connsiteY13" fmla="*/ 514597 h 2354521"/>
              <a:gd name="connsiteX14" fmla="*/ 2296406 w 2296406"/>
              <a:gd name="connsiteY14" fmla="*/ 662729 h 2354521"/>
              <a:gd name="connsiteX15" fmla="*/ 1124906 w 2296406"/>
              <a:gd name="connsiteY15" fmla="*/ 1004182 h 2354521"/>
              <a:gd name="connsiteX16" fmla="*/ 1676517 w 2296406"/>
              <a:gd name="connsiteY16" fmla="*/ 1608523 h 2354521"/>
              <a:gd name="connsiteX17" fmla="*/ 2094931 w 2296406"/>
              <a:gd name="connsiteY17" fmla="*/ 1557316 h 2354521"/>
              <a:gd name="connsiteX0" fmla="*/ 2279640 w 2296406"/>
              <a:gd name="connsiteY0" fmla="*/ 1747818 h 2354521"/>
              <a:gd name="connsiteX1" fmla="*/ 1816574 w 2296406"/>
              <a:gd name="connsiteY1" fmla="*/ 1851907 h 2354521"/>
              <a:gd name="connsiteX2" fmla="*/ 1991681 w 2296406"/>
              <a:gd name="connsiteY2" fmla="*/ 2136133 h 2354521"/>
              <a:gd name="connsiteX3" fmla="*/ 1682537 w 2296406"/>
              <a:gd name="connsiteY3" fmla="*/ 1962549 h 2354521"/>
              <a:gd name="connsiteX4" fmla="*/ 1528613 w 2296406"/>
              <a:gd name="connsiteY4" fmla="*/ 2354521 h 2354521"/>
              <a:gd name="connsiteX5" fmla="*/ 1380482 w 2296406"/>
              <a:gd name="connsiteY5" fmla="*/ 2120816 h 2354521"/>
              <a:gd name="connsiteX6" fmla="*/ 1495542 w 2296406"/>
              <a:gd name="connsiteY6" fmla="*/ 1788127 h 2354521"/>
              <a:gd name="connsiteX7" fmla="*/ 909489 w 2296406"/>
              <a:gd name="connsiteY7" fmla="*/ 1225390 h 2354521"/>
              <a:gd name="connsiteX8" fmla="*/ 414951 w 2296406"/>
              <a:gd name="connsiteY8" fmla="*/ 2322212 h 2354521"/>
              <a:gd name="connsiteX9" fmla="*/ 293184 w 2296406"/>
              <a:gd name="connsiteY9" fmla="*/ 2052845 h 2354521"/>
              <a:gd name="connsiteX10" fmla="*/ 520411 w 2296406"/>
              <a:gd name="connsiteY10" fmla="*/ 767428 h 2354521"/>
              <a:gd name="connsiteX11" fmla="*/ 11167 w 2296406"/>
              <a:gd name="connsiteY11" fmla="*/ 5505 h 2354521"/>
              <a:gd name="connsiteX12" fmla="*/ 771719 w 2296406"/>
              <a:gd name="connsiteY12" fmla="*/ 578452 h 2354521"/>
              <a:gd name="connsiteX13" fmla="*/ 2041440 w 2296406"/>
              <a:gd name="connsiteY13" fmla="*/ 514597 h 2354521"/>
              <a:gd name="connsiteX14" fmla="*/ 2296406 w 2296406"/>
              <a:gd name="connsiteY14" fmla="*/ 662729 h 2354521"/>
              <a:gd name="connsiteX15" fmla="*/ 1124906 w 2296406"/>
              <a:gd name="connsiteY15" fmla="*/ 1004182 h 2354521"/>
              <a:gd name="connsiteX16" fmla="*/ 1676517 w 2296406"/>
              <a:gd name="connsiteY16" fmla="*/ 1608523 h 2354521"/>
              <a:gd name="connsiteX17" fmla="*/ 2094931 w 2296406"/>
              <a:gd name="connsiteY17" fmla="*/ 1557316 h 2354521"/>
              <a:gd name="connsiteX0" fmla="*/ 2279640 w 2296406"/>
              <a:gd name="connsiteY0" fmla="*/ 1747818 h 2354521"/>
              <a:gd name="connsiteX1" fmla="*/ 1816574 w 2296406"/>
              <a:gd name="connsiteY1" fmla="*/ 1851907 h 2354521"/>
              <a:gd name="connsiteX2" fmla="*/ 2042887 w 2296406"/>
              <a:gd name="connsiteY2" fmla="*/ 2194655 h 2354521"/>
              <a:gd name="connsiteX3" fmla="*/ 1682537 w 2296406"/>
              <a:gd name="connsiteY3" fmla="*/ 1962549 h 2354521"/>
              <a:gd name="connsiteX4" fmla="*/ 1528613 w 2296406"/>
              <a:gd name="connsiteY4" fmla="*/ 2354521 h 2354521"/>
              <a:gd name="connsiteX5" fmla="*/ 1380482 w 2296406"/>
              <a:gd name="connsiteY5" fmla="*/ 2120816 h 2354521"/>
              <a:gd name="connsiteX6" fmla="*/ 1495542 w 2296406"/>
              <a:gd name="connsiteY6" fmla="*/ 1788127 h 2354521"/>
              <a:gd name="connsiteX7" fmla="*/ 909489 w 2296406"/>
              <a:gd name="connsiteY7" fmla="*/ 1225390 h 2354521"/>
              <a:gd name="connsiteX8" fmla="*/ 414951 w 2296406"/>
              <a:gd name="connsiteY8" fmla="*/ 2322212 h 2354521"/>
              <a:gd name="connsiteX9" fmla="*/ 293184 w 2296406"/>
              <a:gd name="connsiteY9" fmla="*/ 2052845 h 2354521"/>
              <a:gd name="connsiteX10" fmla="*/ 520411 w 2296406"/>
              <a:gd name="connsiteY10" fmla="*/ 767428 h 2354521"/>
              <a:gd name="connsiteX11" fmla="*/ 11167 w 2296406"/>
              <a:gd name="connsiteY11" fmla="*/ 5505 h 2354521"/>
              <a:gd name="connsiteX12" fmla="*/ 771719 w 2296406"/>
              <a:gd name="connsiteY12" fmla="*/ 578452 h 2354521"/>
              <a:gd name="connsiteX13" fmla="*/ 2041440 w 2296406"/>
              <a:gd name="connsiteY13" fmla="*/ 514597 h 2354521"/>
              <a:gd name="connsiteX14" fmla="*/ 2296406 w 2296406"/>
              <a:gd name="connsiteY14" fmla="*/ 662729 h 2354521"/>
              <a:gd name="connsiteX15" fmla="*/ 1124906 w 2296406"/>
              <a:gd name="connsiteY15" fmla="*/ 1004182 h 2354521"/>
              <a:gd name="connsiteX16" fmla="*/ 1676517 w 2296406"/>
              <a:gd name="connsiteY16" fmla="*/ 1608523 h 2354521"/>
              <a:gd name="connsiteX17" fmla="*/ 2094931 w 2296406"/>
              <a:gd name="connsiteY17" fmla="*/ 1557316 h 2354521"/>
              <a:gd name="connsiteX0" fmla="*/ 2279640 w 2296406"/>
              <a:gd name="connsiteY0" fmla="*/ 1747818 h 2354521"/>
              <a:gd name="connsiteX1" fmla="*/ 1816574 w 2296406"/>
              <a:gd name="connsiteY1" fmla="*/ 1851907 h 2354521"/>
              <a:gd name="connsiteX2" fmla="*/ 1955104 w 2296406"/>
              <a:gd name="connsiteY2" fmla="*/ 2095900 h 2354521"/>
              <a:gd name="connsiteX3" fmla="*/ 1682537 w 2296406"/>
              <a:gd name="connsiteY3" fmla="*/ 1962549 h 2354521"/>
              <a:gd name="connsiteX4" fmla="*/ 1528613 w 2296406"/>
              <a:gd name="connsiteY4" fmla="*/ 2354521 h 2354521"/>
              <a:gd name="connsiteX5" fmla="*/ 1380482 w 2296406"/>
              <a:gd name="connsiteY5" fmla="*/ 2120816 h 2354521"/>
              <a:gd name="connsiteX6" fmla="*/ 1495542 w 2296406"/>
              <a:gd name="connsiteY6" fmla="*/ 1788127 h 2354521"/>
              <a:gd name="connsiteX7" fmla="*/ 909489 w 2296406"/>
              <a:gd name="connsiteY7" fmla="*/ 1225390 h 2354521"/>
              <a:gd name="connsiteX8" fmla="*/ 414951 w 2296406"/>
              <a:gd name="connsiteY8" fmla="*/ 2322212 h 2354521"/>
              <a:gd name="connsiteX9" fmla="*/ 293184 w 2296406"/>
              <a:gd name="connsiteY9" fmla="*/ 2052845 h 2354521"/>
              <a:gd name="connsiteX10" fmla="*/ 520411 w 2296406"/>
              <a:gd name="connsiteY10" fmla="*/ 767428 h 2354521"/>
              <a:gd name="connsiteX11" fmla="*/ 11167 w 2296406"/>
              <a:gd name="connsiteY11" fmla="*/ 5505 h 2354521"/>
              <a:gd name="connsiteX12" fmla="*/ 771719 w 2296406"/>
              <a:gd name="connsiteY12" fmla="*/ 578452 h 2354521"/>
              <a:gd name="connsiteX13" fmla="*/ 2041440 w 2296406"/>
              <a:gd name="connsiteY13" fmla="*/ 514597 h 2354521"/>
              <a:gd name="connsiteX14" fmla="*/ 2296406 w 2296406"/>
              <a:gd name="connsiteY14" fmla="*/ 662729 h 2354521"/>
              <a:gd name="connsiteX15" fmla="*/ 1124906 w 2296406"/>
              <a:gd name="connsiteY15" fmla="*/ 1004182 h 2354521"/>
              <a:gd name="connsiteX16" fmla="*/ 1676517 w 2296406"/>
              <a:gd name="connsiteY16" fmla="*/ 1608523 h 2354521"/>
              <a:gd name="connsiteX17" fmla="*/ 2094931 w 2296406"/>
              <a:gd name="connsiteY17" fmla="*/ 1557316 h 2354521"/>
              <a:gd name="connsiteX0" fmla="*/ 2279640 w 2296406"/>
              <a:gd name="connsiteY0" fmla="*/ 1747818 h 2354521"/>
              <a:gd name="connsiteX1" fmla="*/ 1816574 w 2296406"/>
              <a:gd name="connsiteY1" fmla="*/ 1851907 h 2354521"/>
              <a:gd name="connsiteX2" fmla="*/ 1955104 w 2296406"/>
              <a:gd name="connsiteY2" fmla="*/ 2095900 h 2354521"/>
              <a:gd name="connsiteX3" fmla="*/ 1682537 w 2296406"/>
              <a:gd name="connsiteY3" fmla="*/ 1962549 h 2354521"/>
              <a:gd name="connsiteX4" fmla="*/ 1528613 w 2296406"/>
              <a:gd name="connsiteY4" fmla="*/ 2354521 h 2354521"/>
              <a:gd name="connsiteX5" fmla="*/ 1380482 w 2296406"/>
              <a:gd name="connsiteY5" fmla="*/ 2120816 h 2354521"/>
              <a:gd name="connsiteX6" fmla="*/ 1495542 w 2296406"/>
              <a:gd name="connsiteY6" fmla="*/ 1788127 h 2354521"/>
              <a:gd name="connsiteX7" fmla="*/ 909489 w 2296406"/>
              <a:gd name="connsiteY7" fmla="*/ 1225390 h 2354521"/>
              <a:gd name="connsiteX8" fmla="*/ 414951 w 2296406"/>
              <a:gd name="connsiteY8" fmla="*/ 2322212 h 2354521"/>
              <a:gd name="connsiteX9" fmla="*/ 293184 w 2296406"/>
              <a:gd name="connsiteY9" fmla="*/ 2052845 h 2354521"/>
              <a:gd name="connsiteX10" fmla="*/ 520411 w 2296406"/>
              <a:gd name="connsiteY10" fmla="*/ 767428 h 2354521"/>
              <a:gd name="connsiteX11" fmla="*/ 11167 w 2296406"/>
              <a:gd name="connsiteY11" fmla="*/ 5505 h 2354521"/>
              <a:gd name="connsiteX12" fmla="*/ 771719 w 2296406"/>
              <a:gd name="connsiteY12" fmla="*/ 578452 h 2354521"/>
              <a:gd name="connsiteX13" fmla="*/ 2041440 w 2296406"/>
              <a:gd name="connsiteY13" fmla="*/ 514597 h 2354521"/>
              <a:gd name="connsiteX14" fmla="*/ 2296406 w 2296406"/>
              <a:gd name="connsiteY14" fmla="*/ 662729 h 2354521"/>
              <a:gd name="connsiteX15" fmla="*/ 1124906 w 2296406"/>
              <a:gd name="connsiteY15" fmla="*/ 1004182 h 2354521"/>
              <a:gd name="connsiteX16" fmla="*/ 1676517 w 2296406"/>
              <a:gd name="connsiteY16" fmla="*/ 1608523 h 2354521"/>
              <a:gd name="connsiteX17" fmla="*/ 2094931 w 2296406"/>
              <a:gd name="connsiteY17" fmla="*/ 1557316 h 2354521"/>
              <a:gd name="connsiteX0" fmla="*/ 2279640 w 2296406"/>
              <a:gd name="connsiteY0" fmla="*/ 1747818 h 2354521"/>
              <a:gd name="connsiteX1" fmla="*/ 1816574 w 2296406"/>
              <a:gd name="connsiteY1" fmla="*/ 1851907 h 2354521"/>
              <a:gd name="connsiteX2" fmla="*/ 1955104 w 2296406"/>
              <a:gd name="connsiteY2" fmla="*/ 2095900 h 2354521"/>
              <a:gd name="connsiteX3" fmla="*/ 1682537 w 2296406"/>
              <a:gd name="connsiteY3" fmla="*/ 1962549 h 2354521"/>
              <a:gd name="connsiteX4" fmla="*/ 1528613 w 2296406"/>
              <a:gd name="connsiteY4" fmla="*/ 2354521 h 2354521"/>
              <a:gd name="connsiteX5" fmla="*/ 1380482 w 2296406"/>
              <a:gd name="connsiteY5" fmla="*/ 2120816 h 2354521"/>
              <a:gd name="connsiteX6" fmla="*/ 1495542 w 2296406"/>
              <a:gd name="connsiteY6" fmla="*/ 1788127 h 2354521"/>
              <a:gd name="connsiteX7" fmla="*/ 909489 w 2296406"/>
              <a:gd name="connsiteY7" fmla="*/ 1225390 h 2354521"/>
              <a:gd name="connsiteX8" fmla="*/ 414951 w 2296406"/>
              <a:gd name="connsiteY8" fmla="*/ 2322212 h 2354521"/>
              <a:gd name="connsiteX9" fmla="*/ 293184 w 2296406"/>
              <a:gd name="connsiteY9" fmla="*/ 2052845 h 2354521"/>
              <a:gd name="connsiteX10" fmla="*/ 520411 w 2296406"/>
              <a:gd name="connsiteY10" fmla="*/ 767428 h 2354521"/>
              <a:gd name="connsiteX11" fmla="*/ 11167 w 2296406"/>
              <a:gd name="connsiteY11" fmla="*/ 5505 h 2354521"/>
              <a:gd name="connsiteX12" fmla="*/ 771719 w 2296406"/>
              <a:gd name="connsiteY12" fmla="*/ 578452 h 2354521"/>
              <a:gd name="connsiteX13" fmla="*/ 2041440 w 2296406"/>
              <a:gd name="connsiteY13" fmla="*/ 514597 h 2354521"/>
              <a:gd name="connsiteX14" fmla="*/ 2296406 w 2296406"/>
              <a:gd name="connsiteY14" fmla="*/ 662729 h 2354521"/>
              <a:gd name="connsiteX15" fmla="*/ 1124906 w 2296406"/>
              <a:gd name="connsiteY15" fmla="*/ 1004182 h 2354521"/>
              <a:gd name="connsiteX16" fmla="*/ 1676517 w 2296406"/>
              <a:gd name="connsiteY16" fmla="*/ 1608523 h 2354521"/>
              <a:gd name="connsiteX17" fmla="*/ 2094931 w 2296406"/>
              <a:gd name="connsiteY17" fmla="*/ 1557316 h 2354521"/>
              <a:gd name="connsiteX0" fmla="*/ 2279640 w 2296406"/>
              <a:gd name="connsiteY0" fmla="*/ 1747818 h 2354521"/>
              <a:gd name="connsiteX1" fmla="*/ 1823889 w 2296406"/>
              <a:gd name="connsiteY1" fmla="*/ 1837277 h 2354521"/>
              <a:gd name="connsiteX2" fmla="*/ 1955104 w 2296406"/>
              <a:gd name="connsiteY2" fmla="*/ 2095900 h 2354521"/>
              <a:gd name="connsiteX3" fmla="*/ 1682537 w 2296406"/>
              <a:gd name="connsiteY3" fmla="*/ 1962549 h 2354521"/>
              <a:gd name="connsiteX4" fmla="*/ 1528613 w 2296406"/>
              <a:gd name="connsiteY4" fmla="*/ 2354521 h 2354521"/>
              <a:gd name="connsiteX5" fmla="*/ 1380482 w 2296406"/>
              <a:gd name="connsiteY5" fmla="*/ 2120816 h 2354521"/>
              <a:gd name="connsiteX6" fmla="*/ 1495542 w 2296406"/>
              <a:gd name="connsiteY6" fmla="*/ 1788127 h 2354521"/>
              <a:gd name="connsiteX7" fmla="*/ 909489 w 2296406"/>
              <a:gd name="connsiteY7" fmla="*/ 1225390 h 2354521"/>
              <a:gd name="connsiteX8" fmla="*/ 414951 w 2296406"/>
              <a:gd name="connsiteY8" fmla="*/ 2322212 h 2354521"/>
              <a:gd name="connsiteX9" fmla="*/ 293184 w 2296406"/>
              <a:gd name="connsiteY9" fmla="*/ 2052845 h 2354521"/>
              <a:gd name="connsiteX10" fmla="*/ 520411 w 2296406"/>
              <a:gd name="connsiteY10" fmla="*/ 767428 h 2354521"/>
              <a:gd name="connsiteX11" fmla="*/ 11167 w 2296406"/>
              <a:gd name="connsiteY11" fmla="*/ 5505 h 2354521"/>
              <a:gd name="connsiteX12" fmla="*/ 771719 w 2296406"/>
              <a:gd name="connsiteY12" fmla="*/ 578452 h 2354521"/>
              <a:gd name="connsiteX13" fmla="*/ 2041440 w 2296406"/>
              <a:gd name="connsiteY13" fmla="*/ 514597 h 2354521"/>
              <a:gd name="connsiteX14" fmla="*/ 2296406 w 2296406"/>
              <a:gd name="connsiteY14" fmla="*/ 662729 h 2354521"/>
              <a:gd name="connsiteX15" fmla="*/ 1124906 w 2296406"/>
              <a:gd name="connsiteY15" fmla="*/ 1004182 h 2354521"/>
              <a:gd name="connsiteX16" fmla="*/ 1676517 w 2296406"/>
              <a:gd name="connsiteY16" fmla="*/ 1608523 h 2354521"/>
              <a:gd name="connsiteX17" fmla="*/ 2094931 w 2296406"/>
              <a:gd name="connsiteY17" fmla="*/ 1557316 h 2354521"/>
              <a:gd name="connsiteX0" fmla="*/ 2279640 w 2296406"/>
              <a:gd name="connsiteY0" fmla="*/ 1747818 h 2354521"/>
              <a:gd name="connsiteX1" fmla="*/ 1827546 w 2296406"/>
              <a:gd name="connsiteY1" fmla="*/ 1826304 h 2354521"/>
              <a:gd name="connsiteX2" fmla="*/ 1955104 w 2296406"/>
              <a:gd name="connsiteY2" fmla="*/ 2095900 h 2354521"/>
              <a:gd name="connsiteX3" fmla="*/ 1682537 w 2296406"/>
              <a:gd name="connsiteY3" fmla="*/ 1962549 h 2354521"/>
              <a:gd name="connsiteX4" fmla="*/ 1528613 w 2296406"/>
              <a:gd name="connsiteY4" fmla="*/ 2354521 h 2354521"/>
              <a:gd name="connsiteX5" fmla="*/ 1380482 w 2296406"/>
              <a:gd name="connsiteY5" fmla="*/ 2120816 h 2354521"/>
              <a:gd name="connsiteX6" fmla="*/ 1495542 w 2296406"/>
              <a:gd name="connsiteY6" fmla="*/ 1788127 h 2354521"/>
              <a:gd name="connsiteX7" fmla="*/ 909489 w 2296406"/>
              <a:gd name="connsiteY7" fmla="*/ 1225390 h 2354521"/>
              <a:gd name="connsiteX8" fmla="*/ 414951 w 2296406"/>
              <a:gd name="connsiteY8" fmla="*/ 2322212 h 2354521"/>
              <a:gd name="connsiteX9" fmla="*/ 293184 w 2296406"/>
              <a:gd name="connsiteY9" fmla="*/ 2052845 h 2354521"/>
              <a:gd name="connsiteX10" fmla="*/ 520411 w 2296406"/>
              <a:gd name="connsiteY10" fmla="*/ 767428 h 2354521"/>
              <a:gd name="connsiteX11" fmla="*/ 11167 w 2296406"/>
              <a:gd name="connsiteY11" fmla="*/ 5505 h 2354521"/>
              <a:gd name="connsiteX12" fmla="*/ 771719 w 2296406"/>
              <a:gd name="connsiteY12" fmla="*/ 578452 h 2354521"/>
              <a:gd name="connsiteX13" fmla="*/ 2041440 w 2296406"/>
              <a:gd name="connsiteY13" fmla="*/ 514597 h 2354521"/>
              <a:gd name="connsiteX14" fmla="*/ 2296406 w 2296406"/>
              <a:gd name="connsiteY14" fmla="*/ 662729 h 2354521"/>
              <a:gd name="connsiteX15" fmla="*/ 1124906 w 2296406"/>
              <a:gd name="connsiteY15" fmla="*/ 1004182 h 2354521"/>
              <a:gd name="connsiteX16" fmla="*/ 1676517 w 2296406"/>
              <a:gd name="connsiteY16" fmla="*/ 1608523 h 2354521"/>
              <a:gd name="connsiteX17" fmla="*/ 2094931 w 2296406"/>
              <a:gd name="connsiteY17" fmla="*/ 1557316 h 23545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296406" h="2354521">
                <a:moveTo>
                  <a:pt x="2279640" y="1747818"/>
                </a:moveTo>
                <a:lnTo>
                  <a:pt x="1827546" y="1826304"/>
                </a:lnTo>
                <a:cubicBezTo>
                  <a:pt x="1873723" y="1907635"/>
                  <a:pt x="1985737" y="2047488"/>
                  <a:pt x="1955104" y="2095900"/>
                </a:cubicBezTo>
                <a:cubicBezTo>
                  <a:pt x="1897166" y="2139232"/>
                  <a:pt x="1773393" y="2006999"/>
                  <a:pt x="1682537" y="1962549"/>
                </a:cubicBezTo>
                <a:lnTo>
                  <a:pt x="1528613" y="2354521"/>
                </a:lnTo>
                <a:lnTo>
                  <a:pt x="1380482" y="2120816"/>
                </a:lnTo>
                <a:lnTo>
                  <a:pt x="1495542" y="1788127"/>
                </a:lnTo>
                <a:lnTo>
                  <a:pt x="909489" y="1225390"/>
                </a:lnTo>
                <a:lnTo>
                  <a:pt x="414951" y="2322212"/>
                </a:lnTo>
                <a:lnTo>
                  <a:pt x="293184" y="2052845"/>
                </a:lnTo>
                <a:lnTo>
                  <a:pt x="520411" y="767428"/>
                </a:lnTo>
                <a:cubicBezTo>
                  <a:pt x="325060" y="542715"/>
                  <a:pt x="-71458" y="102202"/>
                  <a:pt x="11167" y="5505"/>
                </a:cubicBezTo>
                <a:cubicBezTo>
                  <a:pt x="111065" y="-52229"/>
                  <a:pt x="554777" y="358209"/>
                  <a:pt x="771719" y="578452"/>
                </a:cubicBezTo>
                <a:lnTo>
                  <a:pt x="2041440" y="514597"/>
                </a:lnTo>
                <a:lnTo>
                  <a:pt x="2296406" y="662729"/>
                </a:lnTo>
                <a:lnTo>
                  <a:pt x="1124906" y="1004182"/>
                </a:lnTo>
                <a:lnTo>
                  <a:pt x="1676517" y="1608523"/>
                </a:lnTo>
                <a:cubicBezTo>
                  <a:pt x="1795262" y="1589016"/>
                  <a:pt x="2094931" y="1557316"/>
                  <a:pt x="2094931" y="1557316"/>
                </a:cubicBezTo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204" name="Block Arc 10">
            <a:extLst>
              <a:ext uri="{FF2B5EF4-FFF2-40B4-BE49-F238E27FC236}">
                <a16:creationId xmlns:a16="http://schemas.microsoft.com/office/drawing/2014/main" id="{16DC44FE-7AC0-A19E-FA15-032D449F0DBE}"/>
              </a:ext>
            </a:extLst>
          </p:cNvPr>
          <p:cNvSpPr/>
          <p:nvPr/>
        </p:nvSpPr>
        <p:spPr>
          <a:xfrm>
            <a:off x="10959168" y="4745774"/>
            <a:ext cx="614525" cy="416246"/>
          </a:xfrm>
          <a:custGeom>
            <a:avLst/>
            <a:gdLst/>
            <a:ahLst/>
            <a:cxnLst/>
            <a:rect l="l" t="t" r="r" b="b"/>
            <a:pathLst>
              <a:path w="3219104" h="2180445">
                <a:moveTo>
                  <a:pt x="631935" y="660566"/>
                </a:moveTo>
                <a:cubicBezTo>
                  <a:pt x="582229" y="660566"/>
                  <a:pt x="541935" y="700860"/>
                  <a:pt x="541935" y="750566"/>
                </a:cubicBezTo>
                <a:cubicBezTo>
                  <a:pt x="541935" y="800272"/>
                  <a:pt x="582229" y="840566"/>
                  <a:pt x="631935" y="840566"/>
                </a:cubicBezTo>
                <a:cubicBezTo>
                  <a:pt x="681641" y="840566"/>
                  <a:pt x="721935" y="800272"/>
                  <a:pt x="721935" y="750566"/>
                </a:cubicBezTo>
                <a:cubicBezTo>
                  <a:pt x="721935" y="700860"/>
                  <a:pt x="681641" y="660566"/>
                  <a:pt x="631935" y="660566"/>
                </a:cubicBezTo>
                <a:close/>
                <a:moveTo>
                  <a:pt x="2920524" y="132986"/>
                </a:moveTo>
                <a:cubicBezTo>
                  <a:pt x="2884582" y="132986"/>
                  <a:pt x="2855445" y="171564"/>
                  <a:pt x="2855445" y="219152"/>
                </a:cubicBezTo>
                <a:cubicBezTo>
                  <a:pt x="2855445" y="266740"/>
                  <a:pt x="2884582" y="305318"/>
                  <a:pt x="2920524" y="305318"/>
                </a:cubicBezTo>
                <a:cubicBezTo>
                  <a:pt x="2956466" y="305318"/>
                  <a:pt x="2985603" y="266740"/>
                  <a:pt x="2985603" y="219152"/>
                </a:cubicBezTo>
                <a:cubicBezTo>
                  <a:pt x="2985603" y="171564"/>
                  <a:pt x="2956466" y="132986"/>
                  <a:pt x="2920524" y="132986"/>
                </a:cubicBezTo>
                <a:close/>
                <a:moveTo>
                  <a:pt x="1840097" y="123357"/>
                </a:moveTo>
                <a:cubicBezTo>
                  <a:pt x="1690593" y="125267"/>
                  <a:pt x="1541569" y="163386"/>
                  <a:pt x="1407089" y="237534"/>
                </a:cubicBezTo>
                <a:lnTo>
                  <a:pt x="1442443" y="299445"/>
                </a:lnTo>
                <a:cubicBezTo>
                  <a:pt x="1690026" y="162934"/>
                  <a:pt x="1991162" y="159087"/>
                  <a:pt x="2242273" y="289227"/>
                </a:cubicBezTo>
                <a:lnTo>
                  <a:pt x="2275978" y="226435"/>
                </a:lnTo>
                <a:cubicBezTo>
                  <a:pt x="2139582" y="155746"/>
                  <a:pt x="1989600" y="121447"/>
                  <a:pt x="1840097" y="123357"/>
                </a:cubicBezTo>
                <a:close/>
                <a:moveTo>
                  <a:pt x="1808744" y="1233"/>
                </a:moveTo>
                <a:cubicBezTo>
                  <a:pt x="2156106" y="-14520"/>
                  <a:pt x="2554236" y="122009"/>
                  <a:pt x="2727916" y="332053"/>
                </a:cubicBezTo>
                <a:lnTo>
                  <a:pt x="2797407" y="426906"/>
                </a:lnTo>
                <a:cubicBezTo>
                  <a:pt x="2816730" y="407744"/>
                  <a:pt x="2822914" y="396798"/>
                  <a:pt x="2848347" y="374270"/>
                </a:cubicBezTo>
                <a:cubicBezTo>
                  <a:pt x="2789714" y="335227"/>
                  <a:pt x="2770554" y="301522"/>
                  <a:pt x="2770554" y="211287"/>
                </a:cubicBezTo>
                <a:cubicBezTo>
                  <a:pt x="2770554" y="109060"/>
                  <a:pt x="2826850" y="34523"/>
                  <a:pt x="2918697" y="33333"/>
                </a:cubicBezTo>
                <a:cubicBezTo>
                  <a:pt x="3010544" y="32143"/>
                  <a:pt x="3068737" y="122977"/>
                  <a:pt x="3064459" y="218431"/>
                </a:cubicBezTo>
                <a:cubicBezTo>
                  <a:pt x="3062319" y="266188"/>
                  <a:pt x="3063213" y="242475"/>
                  <a:pt x="3054577" y="285936"/>
                </a:cubicBezTo>
                <a:cubicBezTo>
                  <a:pt x="3088600" y="260795"/>
                  <a:pt x="3146396" y="297212"/>
                  <a:pt x="3198377" y="27802"/>
                </a:cubicBezTo>
                <a:cubicBezTo>
                  <a:pt x="3270974" y="270322"/>
                  <a:pt x="3142267" y="378871"/>
                  <a:pt x="2977023" y="405424"/>
                </a:cubicBezTo>
                <a:cubicBezTo>
                  <a:pt x="2937650" y="455263"/>
                  <a:pt x="2906651" y="507366"/>
                  <a:pt x="2854455" y="531728"/>
                </a:cubicBezTo>
                <a:cubicBezTo>
                  <a:pt x="2854593" y="531917"/>
                  <a:pt x="2854687" y="532126"/>
                  <a:pt x="2854781" y="532336"/>
                </a:cubicBezTo>
                <a:lnTo>
                  <a:pt x="2914835" y="719911"/>
                </a:lnTo>
                <a:cubicBezTo>
                  <a:pt x="2982387" y="1030651"/>
                  <a:pt x="2875068" y="1334999"/>
                  <a:pt x="2751965" y="1458417"/>
                </a:cubicBezTo>
                <a:cubicBezTo>
                  <a:pt x="2718119" y="1752479"/>
                  <a:pt x="2636178" y="1904762"/>
                  <a:pt x="2564924" y="2133185"/>
                </a:cubicBezTo>
                <a:cubicBezTo>
                  <a:pt x="2548001" y="2174319"/>
                  <a:pt x="2290597" y="2162941"/>
                  <a:pt x="2284362" y="2130560"/>
                </a:cubicBezTo>
                <a:cubicBezTo>
                  <a:pt x="2253189" y="1989654"/>
                  <a:pt x="2205984" y="1832997"/>
                  <a:pt x="2190842" y="1681589"/>
                </a:cubicBezTo>
                <a:cubicBezTo>
                  <a:pt x="1937891" y="1727975"/>
                  <a:pt x="1628829" y="1727099"/>
                  <a:pt x="1429318" y="1710471"/>
                </a:cubicBezTo>
                <a:cubicBezTo>
                  <a:pt x="1387456" y="1891634"/>
                  <a:pt x="1268107" y="2057044"/>
                  <a:pt x="1143413" y="2180445"/>
                </a:cubicBezTo>
                <a:lnTo>
                  <a:pt x="943012" y="2180445"/>
                </a:lnTo>
                <a:cubicBezTo>
                  <a:pt x="894916" y="2170818"/>
                  <a:pt x="902932" y="1825120"/>
                  <a:pt x="910948" y="1650083"/>
                </a:cubicBezTo>
                <a:cubicBezTo>
                  <a:pt x="600994" y="1508303"/>
                  <a:pt x="-80369" y="1319263"/>
                  <a:pt x="7807" y="838786"/>
                </a:cubicBezTo>
                <a:cubicBezTo>
                  <a:pt x="13151" y="796777"/>
                  <a:pt x="184160" y="802028"/>
                  <a:pt x="275009" y="799402"/>
                </a:cubicBezTo>
                <a:cubicBezTo>
                  <a:pt x="369419" y="659373"/>
                  <a:pt x="418407" y="582356"/>
                  <a:pt x="555570" y="465957"/>
                </a:cubicBezTo>
                <a:cubicBezTo>
                  <a:pt x="547554" y="374062"/>
                  <a:pt x="496786" y="206026"/>
                  <a:pt x="531522" y="190273"/>
                </a:cubicBezTo>
                <a:cubicBezTo>
                  <a:pt x="764877" y="64246"/>
                  <a:pt x="803177" y="250661"/>
                  <a:pt x="924308" y="355683"/>
                </a:cubicBezTo>
                <a:cubicBezTo>
                  <a:pt x="1130053" y="143013"/>
                  <a:pt x="1554903" y="11735"/>
                  <a:pt x="1808744" y="123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  <p:sp>
        <p:nvSpPr>
          <p:cNvPr id="205" name="Freeform 55">
            <a:extLst>
              <a:ext uri="{FF2B5EF4-FFF2-40B4-BE49-F238E27FC236}">
                <a16:creationId xmlns:a16="http://schemas.microsoft.com/office/drawing/2014/main" id="{40F842A6-EDB3-17BC-1AF3-6207F54B10C7}"/>
              </a:ext>
            </a:extLst>
          </p:cNvPr>
          <p:cNvSpPr/>
          <p:nvPr/>
        </p:nvSpPr>
        <p:spPr>
          <a:xfrm>
            <a:off x="4423300" y="2468550"/>
            <a:ext cx="316162" cy="774705"/>
          </a:xfrm>
          <a:custGeom>
            <a:avLst/>
            <a:gdLst/>
            <a:ahLst/>
            <a:cxnLst/>
            <a:rect l="l" t="t" r="r" b="b"/>
            <a:pathLst>
              <a:path w="1060423" h="2598393">
                <a:moveTo>
                  <a:pt x="511607" y="1989888"/>
                </a:moveTo>
                <a:cubicBezTo>
                  <a:pt x="421916" y="2038892"/>
                  <a:pt x="392123" y="2248491"/>
                  <a:pt x="577615" y="2379095"/>
                </a:cubicBezTo>
                <a:cubicBezTo>
                  <a:pt x="531205" y="2257454"/>
                  <a:pt x="562054" y="2197447"/>
                  <a:pt x="592034" y="2136572"/>
                </a:cubicBezTo>
                <a:cubicBezTo>
                  <a:pt x="592534" y="2167519"/>
                  <a:pt x="560915" y="2234057"/>
                  <a:pt x="638675" y="2272816"/>
                </a:cubicBezTo>
                <a:cubicBezTo>
                  <a:pt x="602283" y="2156226"/>
                  <a:pt x="756001" y="2119500"/>
                  <a:pt x="594605" y="1990756"/>
                </a:cubicBezTo>
                <a:cubicBezTo>
                  <a:pt x="828052" y="2024484"/>
                  <a:pt x="759407" y="2143283"/>
                  <a:pt x="814896" y="2262952"/>
                </a:cubicBezTo>
                <a:cubicBezTo>
                  <a:pt x="774295" y="2270013"/>
                  <a:pt x="715464" y="2161619"/>
                  <a:pt x="728685" y="2212952"/>
                </a:cubicBezTo>
                <a:cubicBezTo>
                  <a:pt x="798068" y="2415798"/>
                  <a:pt x="590532" y="2421590"/>
                  <a:pt x="656442" y="2598393"/>
                </a:cubicBezTo>
                <a:cubicBezTo>
                  <a:pt x="451592" y="2586815"/>
                  <a:pt x="511509" y="2396411"/>
                  <a:pt x="415171" y="2350110"/>
                </a:cubicBezTo>
                <a:cubicBezTo>
                  <a:pt x="389023" y="2345435"/>
                  <a:pt x="357666" y="2366802"/>
                  <a:pt x="415723" y="2461957"/>
                </a:cubicBezTo>
                <a:cubicBezTo>
                  <a:pt x="77590" y="2209980"/>
                  <a:pt x="314998" y="2004011"/>
                  <a:pt x="511607" y="1989888"/>
                </a:cubicBezTo>
                <a:close/>
                <a:moveTo>
                  <a:pt x="344786" y="1884983"/>
                </a:moveTo>
                <a:lnTo>
                  <a:pt x="722598" y="1884983"/>
                </a:lnTo>
                <a:cubicBezTo>
                  <a:pt x="716460" y="1906965"/>
                  <a:pt x="711917" y="1928321"/>
                  <a:pt x="707988" y="1948728"/>
                </a:cubicBezTo>
                <a:lnTo>
                  <a:pt x="357819" y="1948059"/>
                </a:lnTo>
                <a:close/>
                <a:moveTo>
                  <a:pt x="530212" y="651224"/>
                </a:moveTo>
                <a:cubicBezTo>
                  <a:pt x="585486" y="651224"/>
                  <a:pt x="630294" y="696033"/>
                  <a:pt x="630294" y="751307"/>
                </a:cubicBezTo>
                <a:cubicBezTo>
                  <a:pt x="630294" y="806581"/>
                  <a:pt x="585486" y="851389"/>
                  <a:pt x="530212" y="851389"/>
                </a:cubicBezTo>
                <a:cubicBezTo>
                  <a:pt x="474938" y="851389"/>
                  <a:pt x="430129" y="806581"/>
                  <a:pt x="430129" y="751307"/>
                </a:cubicBezTo>
                <a:cubicBezTo>
                  <a:pt x="430129" y="696033"/>
                  <a:pt x="474938" y="651224"/>
                  <a:pt x="530212" y="651224"/>
                </a:cubicBezTo>
                <a:close/>
                <a:moveTo>
                  <a:pt x="530212" y="551141"/>
                </a:moveTo>
                <a:cubicBezTo>
                  <a:pt x="419664" y="551141"/>
                  <a:pt x="330046" y="640759"/>
                  <a:pt x="330046" y="751307"/>
                </a:cubicBezTo>
                <a:cubicBezTo>
                  <a:pt x="330046" y="861855"/>
                  <a:pt x="419664" y="951472"/>
                  <a:pt x="530212" y="951472"/>
                </a:cubicBezTo>
                <a:cubicBezTo>
                  <a:pt x="640760" y="951472"/>
                  <a:pt x="730377" y="861855"/>
                  <a:pt x="730377" y="751307"/>
                </a:cubicBezTo>
                <a:cubicBezTo>
                  <a:pt x="730377" y="640759"/>
                  <a:pt x="640760" y="551141"/>
                  <a:pt x="530212" y="551141"/>
                </a:cubicBezTo>
                <a:close/>
                <a:moveTo>
                  <a:pt x="286245" y="353827"/>
                </a:moveTo>
                <a:cubicBezTo>
                  <a:pt x="438132" y="439406"/>
                  <a:pt x="623290" y="440561"/>
                  <a:pt x="776100" y="356932"/>
                </a:cubicBezTo>
                <a:cubicBezTo>
                  <a:pt x="941305" y="720175"/>
                  <a:pt x="898096" y="1115325"/>
                  <a:pt x="825241" y="1447764"/>
                </a:cubicBezTo>
                <a:lnTo>
                  <a:pt x="1060423" y="1673413"/>
                </a:lnTo>
                <a:lnTo>
                  <a:pt x="1021935" y="1978110"/>
                </a:lnTo>
                <a:lnTo>
                  <a:pt x="745125" y="1786699"/>
                </a:lnTo>
                <a:lnTo>
                  <a:pt x="734250" y="1834148"/>
                </a:lnTo>
                <a:lnTo>
                  <a:pt x="332991" y="1834148"/>
                </a:lnTo>
                <a:cubicBezTo>
                  <a:pt x="330005" y="1820736"/>
                  <a:pt x="326662" y="1807037"/>
                  <a:pt x="323192" y="1793020"/>
                </a:cubicBezTo>
                <a:lnTo>
                  <a:pt x="38489" y="1989888"/>
                </a:lnTo>
                <a:lnTo>
                  <a:pt x="0" y="1685191"/>
                </a:lnTo>
                <a:lnTo>
                  <a:pt x="237343" y="1457469"/>
                </a:lnTo>
                <a:lnTo>
                  <a:pt x="238009" y="1459571"/>
                </a:lnTo>
                <a:lnTo>
                  <a:pt x="242012" y="1446515"/>
                </a:lnTo>
                <a:cubicBezTo>
                  <a:pt x="171205" y="1115067"/>
                  <a:pt x="127758" y="714059"/>
                  <a:pt x="286245" y="353827"/>
                </a:cubicBezTo>
                <a:close/>
                <a:moveTo>
                  <a:pt x="527942" y="0"/>
                </a:moveTo>
                <a:cubicBezTo>
                  <a:pt x="622760" y="95693"/>
                  <a:pt x="695048" y="196745"/>
                  <a:pt x="748164" y="301374"/>
                </a:cubicBezTo>
                <a:cubicBezTo>
                  <a:pt x="612692" y="376844"/>
                  <a:pt x="447588" y="375495"/>
                  <a:pt x="312997" y="298024"/>
                </a:cubicBezTo>
                <a:cubicBezTo>
                  <a:pt x="364591" y="193505"/>
                  <a:pt x="435080" y="93397"/>
                  <a:pt x="527942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206" name="Round Same Side Corner Rectangle 36">
            <a:extLst>
              <a:ext uri="{FF2B5EF4-FFF2-40B4-BE49-F238E27FC236}">
                <a16:creationId xmlns:a16="http://schemas.microsoft.com/office/drawing/2014/main" id="{3C03FCC5-1C35-BFB6-7F9C-5D6A890DA9B2}"/>
              </a:ext>
            </a:extLst>
          </p:cNvPr>
          <p:cNvSpPr/>
          <p:nvPr/>
        </p:nvSpPr>
        <p:spPr>
          <a:xfrm>
            <a:off x="9209300" y="2626898"/>
            <a:ext cx="579306" cy="458009"/>
          </a:xfrm>
          <a:custGeom>
            <a:avLst/>
            <a:gdLst/>
            <a:ahLst/>
            <a:cxnLst/>
            <a:rect l="l" t="t" r="r" b="b"/>
            <a:pathLst>
              <a:path w="3219104" h="2545072">
                <a:moveTo>
                  <a:pt x="2779672" y="457200"/>
                </a:moveTo>
                <a:lnTo>
                  <a:pt x="2975888" y="457200"/>
                </a:lnTo>
                <a:cubicBezTo>
                  <a:pt x="3110212" y="457200"/>
                  <a:pt x="3219104" y="566092"/>
                  <a:pt x="3219104" y="700416"/>
                </a:cubicBezTo>
                <a:lnTo>
                  <a:pt x="3219104" y="2301856"/>
                </a:lnTo>
                <a:cubicBezTo>
                  <a:pt x="3219104" y="2436180"/>
                  <a:pt x="3110212" y="2545072"/>
                  <a:pt x="2975888" y="2545072"/>
                </a:cubicBezTo>
                <a:lnTo>
                  <a:pt x="2779672" y="2545072"/>
                </a:lnTo>
                <a:close/>
                <a:moveTo>
                  <a:pt x="243216" y="457200"/>
                </a:moveTo>
                <a:lnTo>
                  <a:pt x="439432" y="457200"/>
                </a:lnTo>
                <a:lnTo>
                  <a:pt x="439432" y="2545072"/>
                </a:lnTo>
                <a:lnTo>
                  <a:pt x="243216" y="2545072"/>
                </a:lnTo>
                <a:cubicBezTo>
                  <a:pt x="108892" y="2545072"/>
                  <a:pt x="0" y="2436180"/>
                  <a:pt x="0" y="2301856"/>
                </a:cubicBezTo>
                <a:lnTo>
                  <a:pt x="0" y="700416"/>
                </a:lnTo>
                <a:cubicBezTo>
                  <a:pt x="0" y="566092"/>
                  <a:pt x="108892" y="457200"/>
                  <a:pt x="243216" y="457200"/>
                </a:cubicBezTo>
                <a:close/>
                <a:moveTo>
                  <a:pt x="1428476" y="174246"/>
                </a:moveTo>
                <a:cubicBezTo>
                  <a:pt x="1372210" y="174246"/>
                  <a:pt x="1326598" y="219858"/>
                  <a:pt x="1326598" y="276124"/>
                </a:cubicBezTo>
                <a:lnTo>
                  <a:pt x="1326598" y="457200"/>
                </a:lnTo>
                <a:lnTo>
                  <a:pt x="1892506" y="457200"/>
                </a:lnTo>
                <a:lnTo>
                  <a:pt x="1892506" y="276124"/>
                </a:lnTo>
                <a:cubicBezTo>
                  <a:pt x="1892506" y="219858"/>
                  <a:pt x="1846894" y="174246"/>
                  <a:pt x="1790628" y="174246"/>
                </a:cubicBezTo>
                <a:close/>
                <a:moveTo>
                  <a:pt x="1285704" y="0"/>
                </a:moveTo>
                <a:lnTo>
                  <a:pt x="1933400" y="0"/>
                </a:lnTo>
                <a:cubicBezTo>
                  <a:pt x="2007048" y="0"/>
                  <a:pt x="2066752" y="59704"/>
                  <a:pt x="2066752" y="133352"/>
                </a:cubicBezTo>
                <a:lnTo>
                  <a:pt x="2066752" y="457200"/>
                </a:lnTo>
                <a:lnTo>
                  <a:pt x="2599672" y="457200"/>
                </a:lnTo>
                <a:lnTo>
                  <a:pt x="2599672" y="2545072"/>
                </a:lnTo>
                <a:lnTo>
                  <a:pt x="619432" y="2545072"/>
                </a:lnTo>
                <a:lnTo>
                  <a:pt x="619432" y="457200"/>
                </a:lnTo>
                <a:lnTo>
                  <a:pt x="1152352" y="457200"/>
                </a:lnTo>
                <a:lnTo>
                  <a:pt x="1152352" y="133352"/>
                </a:lnTo>
                <a:cubicBezTo>
                  <a:pt x="1152352" y="59704"/>
                  <a:pt x="1212056" y="0"/>
                  <a:pt x="1285704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207" name="Oval 21">
            <a:extLst>
              <a:ext uri="{FF2B5EF4-FFF2-40B4-BE49-F238E27FC236}">
                <a16:creationId xmlns:a16="http://schemas.microsoft.com/office/drawing/2014/main" id="{B088326A-8BBF-BE07-44EC-B1D2050CE294}"/>
              </a:ext>
            </a:extLst>
          </p:cNvPr>
          <p:cNvSpPr>
            <a:spLocks noChangeAspect="1"/>
          </p:cNvSpPr>
          <p:nvPr/>
        </p:nvSpPr>
        <p:spPr>
          <a:xfrm>
            <a:off x="7052100" y="4713438"/>
            <a:ext cx="476931" cy="480914"/>
          </a:xfrm>
          <a:custGeom>
            <a:avLst/>
            <a:gdLst/>
            <a:ahLst/>
            <a:cxnLst/>
            <a:rect l="l" t="t" r="r" b="b"/>
            <a:pathLst>
              <a:path w="1652142" h="1665940">
                <a:moveTo>
                  <a:pt x="898689" y="548008"/>
                </a:moveTo>
                <a:cubicBezTo>
                  <a:pt x="737950" y="504938"/>
                  <a:pt x="572731" y="600328"/>
                  <a:pt x="529661" y="761066"/>
                </a:cubicBezTo>
                <a:cubicBezTo>
                  <a:pt x="486591" y="921805"/>
                  <a:pt x="581980" y="1087025"/>
                  <a:pt x="742719" y="1130094"/>
                </a:cubicBezTo>
                <a:cubicBezTo>
                  <a:pt x="903458" y="1173164"/>
                  <a:pt x="1068677" y="1077775"/>
                  <a:pt x="1111747" y="917036"/>
                </a:cubicBezTo>
                <a:cubicBezTo>
                  <a:pt x="1154817" y="756297"/>
                  <a:pt x="1059428" y="591077"/>
                  <a:pt x="898689" y="548008"/>
                </a:cubicBezTo>
                <a:close/>
                <a:moveTo>
                  <a:pt x="952303" y="347916"/>
                </a:moveTo>
                <a:cubicBezTo>
                  <a:pt x="1223549" y="420596"/>
                  <a:pt x="1384519" y="699404"/>
                  <a:pt x="1311839" y="970650"/>
                </a:cubicBezTo>
                <a:cubicBezTo>
                  <a:pt x="1239159" y="1241896"/>
                  <a:pt x="960351" y="1402866"/>
                  <a:pt x="689105" y="1330186"/>
                </a:cubicBezTo>
                <a:cubicBezTo>
                  <a:pt x="417859" y="1257506"/>
                  <a:pt x="256889" y="978698"/>
                  <a:pt x="329569" y="707451"/>
                </a:cubicBezTo>
                <a:cubicBezTo>
                  <a:pt x="402249" y="436205"/>
                  <a:pt x="681057" y="275235"/>
                  <a:pt x="952303" y="347916"/>
                </a:cubicBezTo>
                <a:close/>
                <a:moveTo>
                  <a:pt x="971799" y="275155"/>
                </a:moveTo>
                <a:cubicBezTo>
                  <a:pt x="660368" y="191707"/>
                  <a:pt x="340256" y="376524"/>
                  <a:pt x="256808" y="687955"/>
                </a:cubicBezTo>
                <a:cubicBezTo>
                  <a:pt x="173361" y="999387"/>
                  <a:pt x="358178" y="1319499"/>
                  <a:pt x="669609" y="1402947"/>
                </a:cubicBezTo>
                <a:cubicBezTo>
                  <a:pt x="981040" y="1486395"/>
                  <a:pt x="1301152" y="1301577"/>
                  <a:pt x="1384600" y="990146"/>
                </a:cubicBezTo>
                <a:cubicBezTo>
                  <a:pt x="1468047" y="678715"/>
                  <a:pt x="1283230" y="358603"/>
                  <a:pt x="971799" y="275155"/>
                </a:cubicBezTo>
                <a:close/>
                <a:moveTo>
                  <a:pt x="1652142" y="394531"/>
                </a:moveTo>
                <a:lnTo>
                  <a:pt x="1649662" y="403784"/>
                </a:lnTo>
                <a:lnTo>
                  <a:pt x="1647140" y="399895"/>
                </a:lnTo>
                <a:close/>
                <a:moveTo>
                  <a:pt x="1158157" y="65026"/>
                </a:moveTo>
                <a:lnTo>
                  <a:pt x="1154679" y="271718"/>
                </a:lnTo>
                <a:lnTo>
                  <a:pt x="1148331" y="270017"/>
                </a:lnTo>
                <a:cubicBezTo>
                  <a:pt x="1200055" y="299127"/>
                  <a:pt x="1246804" y="334821"/>
                  <a:pt x="1286346" y="377149"/>
                </a:cubicBezTo>
                <a:lnTo>
                  <a:pt x="1470353" y="331395"/>
                </a:lnTo>
                <a:lnTo>
                  <a:pt x="1588305" y="553229"/>
                </a:lnTo>
                <a:lnTo>
                  <a:pt x="1457194" y="671432"/>
                </a:lnTo>
                <a:cubicBezTo>
                  <a:pt x="1473630" y="731297"/>
                  <a:pt x="1481376" y="793983"/>
                  <a:pt x="1478595" y="857704"/>
                </a:cubicBezTo>
                <a:lnTo>
                  <a:pt x="1642362" y="948616"/>
                </a:lnTo>
                <a:lnTo>
                  <a:pt x="1577335" y="1191298"/>
                </a:lnTo>
                <a:lnTo>
                  <a:pt x="1378614" y="1187955"/>
                </a:lnTo>
                <a:cubicBezTo>
                  <a:pt x="1353489" y="1229936"/>
                  <a:pt x="1323048" y="1267799"/>
                  <a:pt x="1288939" y="1301599"/>
                </a:cubicBezTo>
                <a:lnTo>
                  <a:pt x="1354201" y="1471932"/>
                </a:lnTo>
                <a:lnTo>
                  <a:pt x="1148396" y="1616039"/>
                </a:lnTo>
                <a:lnTo>
                  <a:pt x="992294" y="1480516"/>
                </a:lnTo>
                <a:lnTo>
                  <a:pt x="1011291" y="1467215"/>
                </a:lnTo>
                <a:cubicBezTo>
                  <a:pt x="951500" y="1486565"/>
                  <a:pt x="888271" y="1495869"/>
                  <a:pt x="823805" y="1495510"/>
                </a:cubicBezTo>
                <a:lnTo>
                  <a:pt x="729193" y="1665940"/>
                </a:lnTo>
                <a:lnTo>
                  <a:pt x="486511" y="1600914"/>
                </a:lnTo>
                <a:lnTo>
                  <a:pt x="489790" y="1406012"/>
                </a:lnTo>
                <a:cubicBezTo>
                  <a:pt x="438364" y="1376702"/>
                  <a:pt x="391917" y="1340859"/>
                  <a:pt x="352658" y="1298452"/>
                </a:cubicBezTo>
                <a:lnTo>
                  <a:pt x="355803" y="1305197"/>
                </a:lnTo>
                <a:lnTo>
                  <a:pt x="152856" y="1344512"/>
                </a:lnTo>
                <a:lnTo>
                  <a:pt x="46675" y="1116809"/>
                </a:lnTo>
                <a:lnTo>
                  <a:pt x="183929" y="1005520"/>
                </a:lnTo>
                <a:cubicBezTo>
                  <a:pt x="169279" y="951824"/>
                  <a:pt x="161626" y="895865"/>
                  <a:pt x="161615" y="838915"/>
                </a:cubicBezTo>
                <a:lnTo>
                  <a:pt x="0" y="749197"/>
                </a:lnTo>
                <a:lnTo>
                  <a:pt x="65026" y="506515"/>
                </a:lnTo>
                <a:lnTo>
                  <a:pt x="250227" y="509630"/>
                </a:lnTo>
                <a:cubicBezTo>
                  <a:pt x="275353" y="465291"/>
                  <a:pt x="305693" y="424864"/>
                  <a:pt x="340015" y="388679"/>
                </a:cubicBezTo>
                <a:lnTo>
                  <a:pt x="277984" y="197357"/>
                </a:lnTo>
                <a:lnTo>
                  <a:pt x="491050" y="64219"/>
                </a:lnTo>
                <a:lnTo>
                  <a:pt x="639843" y="207726"/>
                </a:lnTo>
                <a:lnTo>
                  <a:pt x="638348" y="208660"/>
                </a:lnTo>
                <a:cubicBezTo>
                  <a:pt x="696840" y="190256"/>
                  <a:pt x="758594" y="181748"/>
                  <a:pt x="821488" y="182440"/>
                </a:cubicBezTo>
                <a:lnTo>
                  <a:pt x="815140" y="180739"/>
                </a:lnTo>
                <a:lnTo>
                  <a:pt x="915476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208" name="Oval 32">
            <a:extLst>
              <a:ext uri="{FF2B5EF4-FFF2-40B4-BE49-F238E27FC236}">
                <a16:creationId xmlns:a16="http://schemas.microsoft.com/office/drawing/2014/main" id="{B49413DC-DBF7-9402-2A2B-704688FCC5B7}"/>
              </a:ext>
            </a:extLst>
          </p:cNvPr>
          <p:cNvSpPr/>
          <p:nvPr/>
        </p:nvSpPr>
        <p:spPr>
          <a:xfrm>
            <a:off x="9307908" y="4680733"/>
            <a:ext cx="454128" cy="546324"/>
          </a:xfrm>
          <a:custGeom>
            <a:avLst/>
            <a:gdLst/>
            <a:ahLst/>
            <a:cxnLst/>
            <a:rect l="l" t="t" r="r" b="b"/>
            <a:pathLst>
              <a:path w="2671236" h="3213546">
                <a:moveTo>
                  <a:pt x="1336943" y="151152"/>
                </a:moveTo>
                <a:cubicBezTo>
                  <a:pt x="1223677" y="151152"/>
                  <a:pt x="1131857" y="242973"/>
                  <a:pt x="1131857" y="356239"/>
                </a:cubicBezTo>
                <a:cubicBezTo>
                  <a:pt x="1131857" y="469506"/>
                  <a:pt x="1223677" y="561326"/>
                  <a:pt x="1336943" y="561326"/>
                </a:cubicBezTo>
                <a:cubicBezTo>
                  <a:pt x="1450210" y="561326"/>
                  <a:pt x="1542030" y="469506"/>
                  <a:pt x="1542030" y="356239"/>
                </a:cubicBezTo>
                <a:cubicBezTo>
                  <a:pt x="1542030" y="242973"/>
                  <a:pt x="1450210" y="151152"/>
                  <a:pt x="1336943" y="151152"/>
                </a:cubicBezTo>
                <a:close/>
                <a:moveTo>
                  <a:pt x="1336943" y="0"/>
                </a:moveTo>
                <a:cubicBezTo>
                  <a:pt x="1533689" y="0"/>
                  <a:pt x="1693182" y="159493"/>
                  <a:pt x="1693182" y="356239"/>
                </a:cubicBezTo>
                <a:cubicBezTo>
                  <a:pt x="1693182" y="499348"/>
                  <a:pt x="1608797" y="622748"/>
                  <a:pt x="1486649" y="678491"/>
                </a:cubicBezTo>
                <a:lnTo>
                  <a:pt x="1504985" y="861628"/>
                </a:lnTo>
                <a:lnTo>
                  <a:pt x="2050955" y="861628"/>
                </a:lnTo>
                <a:cubicBezTo>
                  <a:pt x="2073924" y="808095"/>
                  <a:pt x="2127168" y="770742"/>
                  <a:pt x="2189136" y="770742"/>
                </a:cubicBezTo>
                <a:cubicBezTo>
                  <a:pt x="2272476" y="770742"/>
                  <a:pt x="2340037" y="838303"/>
                  <a:pt x="2340037" y="921643"/>
                </a:cubicBezTo>
                <a:cubicBezTo>
                  <a:pt x="2340037" y="1004983"/>
                  <a:pt x="2272476" y="1072544"/>
                  <a:pt x="2189136" y="1072544"/>
                </a:cubicBezTo>
                <a:cubicBezTo>
                  <a:pt x="2127168" y="1072544"/>
                  <a:pt x="2073924" y="1035191"/>
                  <a:pt x="2050955" y="981658"/>
                </a:cubicBezTo>
                <a:lnTo>
                  <a:pt x="1517002" y="981658"/>
                </a:lnTo>
                <a:lnTo>
                  <a:pt x="1678124" y="2590970"/>
                </a:lnTo>
                <a:cubicBezTo>
                  <a:pt x="2063444" y="2451708"/>
                  <a:pt x="2360829" y="2287813"/>
                  <a:pt x="2381761" y="1860600"/>
                </a:cubicBezTo>
                <a:cubicBezTo>
                  <a:pt x="2329006" y="1862811"/>
                  <a:pt x="2276981" y="1871755"/>
                  <a:pt x="2228094" y="1886075"/>
                </a:cubicBezTo>
                <a:cubicBezTo>
                  <a:pt x="2324645" y="1771974"/>
                  <a:pt x="2415523" y="1665436"/>
                  <a:pt x="2449665" y="1504055"/>
                </a:cubicBezTo>
                <a:cubicBezTo>
                  <a:pt x="2485699" y="1663545"/>
                  <a:pt x="2574685" y="1764408"/>
                  <a:pt x="2671236" y="1886075"/>
                </a:cubicBezTo>
                <a:cubicBezTo>
                  <a:pt x="2622475" y="1872164"/>
                  <a:pt x="2568855" y="1862858"/>
                  <a:pt x="2513341" y="1860541"/>
                </a:cubicBezTo>
                <a:cubicBezTo>
                  <a:pt x="2486075" y="2436981"/>
                  <a:pt x="2151724" y="2992040"/>
                  <a:pt x="1522375" y="3040581"/>
                </a:cubicBezTo>
                <a:cubicBezTo>
                  <a:pt x="1427529" y="3119259"/>
                  <a:pt x="1392747" y="3155891"/>
                  <a:pt x="1336943" y="3213546"/>
                </a:cubicBezTo>
                <a:cubicBezTo>
                  <a:pt x="1284048" y="3153728"/>
                  <a:pt x="1252174" y="3120936"/>
                  <a:pt x="1157234" y="3046101"/>
                </a:cubicBezTo>
                <a:cubicBezTo>
                  <a:pt x="592479" y="2980043"/>
                  <a:pt x="187829" y="2438320"/>
                  <a:pt x="160409" y="1860193"/>
                </a:cubicBezTo>
                <a:cubicBezTo>
                  <a:pt x="105366" y="1862056"/>
                  <a:pt x="50978" y="1871143"/>
                  <a:pt x="0" y="1886075"/>
                </a:cubicBezTo>
                <a:cubicBezTo>
                  <a:pt x="96552" y="1771974"/>
                  <a:pt x="187429" y="1665436"/>
                  <a:pt x="221571" y="1504055"/>
                </a:cubicBezTo>
                <a:cubicBezTo>
                  <a:pt x="257605" y="1663545"/>
                  <a:pt x="346591" y="1764408"/>
                  <a:pt x="443143" y="1886075"/>
                </a:cubicBezTo>
                <a:cubicBezTo>
                  <a:pt x="396276" y="1872705"/>
                  <a:pt x="344922" y="1863589"/>
                  <a:pt x="291687" y="1860996"/>
                </a:cubicBezTo>
                <a:cubicBezTo>
                  <a:pt x="313360" y="2289054"/>
                  <a:pt x="617325" y="2454996"/>
                  <a:pt x="1001768" y="2593980"/>
                </a:cubicBezTo>
                <a:lnTo>
                  <a:pt x="1157883" y="981658"/>
                </a:lnTo>
                <a:lnTo>
                  <a:pt x="666108" y="981658"/>
                </a:lnTo>
                <a:cubicBezTo>
                  <a:pt x="643139" y="1035191"/>
                  <a:pt x="589896" y="1072543"/>
                  <a:pt x="527928" y="1072543"/>
                </a:cubicBezTo>
                <a:cubicBezTo>
                  <a:pt x="444588" y="1072543"/>
                  <a:pt x="377027" y="1004982"/>
                  <a:pt x="377027" y="921642"/>
                </a:cubicBezTo>
                <a:cubicBezTo>
                  <a:pt x="377027" y="838302"/>
                  <a:pt x="444588" y="770741"/>
                  <a:pt x="527928" y="770741"/>
                </a:cubicBezTo>
                <a:cubicBezTo>
                  <a:pt x="589896" y="770741"/>
                  <a:pt x="643141" y="808095"/>
                  <a:pt x="666110" y="861628"/>
                </a:cubicBezTo>
                <a:lnTo>
                  <a:pt x="1169505" y="861628"/>
                </a:lnTo>
                <a:lnTo>
                  <a:pt x="1187237" y="678491"/>
                </a:lnTo>
                <a:cubicBezTo>
                  <a:pt x="1065090" y="622748"/>
                  <a:pt x="980704" y="499348"/>
                  <a:pt x="980704" y="356239"/>
                </a:cubicBezTo>
                <a:cubicBezTo>
                  <a:pt x="980704" y="159493"/>
                  <a:pt x="1140198" y="0"/>
                  <a:pt x="1336943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</p:spTree>
    <p:extLst>
      <p:ext uri="{BB962C8B-B14F-4D97-AF65-F5344CB8AC3E}">
        <p14:creationId xmlns:p14="http://schemas.microsoft.com/office/powerpoint/2010/main" val="385257974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7" name="Google Shape;1197;p70"/>
          <p:cNvSpPr txBox="1"/>
          <p:nvPr/>
        </p:nvSpPr>
        <p:spPr>
          <a:xfrm>
            <a:off x="955700" y="1584000"/>
            <a:ext cx="10280800" cy="103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algn="r" rtl="1"/>
            <a:r>
              <a:rPr lang="fa-IR" sz="1867" dirty="0">
                <a:cs typeface="B Nazanin" panose="00000700000000000000" pitchFamily="2" charset="-78"/>
              </a:rPr>
              <a:t>شما به راحتی می توانید اندازه این منابع را بدون از دست دادن کیفیت تغییر دهید. برای تغییر رنگ، کافی است منبع را از حالت گروه خارج کنید و روی شی ای که می خواهید تغییر دهید کلیک کنید. سپس روی سطل رنگ کلیک کرده و رنگ مورد نظر خود را انتخاب کنید. وقتی کارتان تمام شد، منبع را دوباره گروه بندی کنید.</a:t>
            </a:r>
          </a:p>
        </p:txBody>
      </p:sp>
      <p:grpSp>
        <p:nvGrpSpPr>
          <p:cNvPr id="1198" name="Google Shape;1198;p70"/>
          <p:cNvGrpSpPr/>
          <p:nvPr/>
        </p:nvGrpSpPr>
        <p:grpSpPr>
          <a:xfrm>
            <a:off x="6854517" y="4906472"/>
            <a:ext cx="632392" cy="735055"/>
            <a:chOff x="4727025" y="1332775"/>
            <a:chExt cx="59900" cy="69625"/>
          </a:xfrm>
        </p:grpSpPr>
        <p:sp>
          <p:nvSpPr>
            <p:cNvPr id="1199" name="Google Shape;1199;p70"/>
            <p:cNvSpPr/>
            <p:nvPr/>
          </p:nvSpPr>
          <p:spPr>
            <a:xfrm>
              <a:off x="4727025" y="1332775"/>
              <a:ext cx="36450" cy="33200"/>
            </a:xfrm>
            <a:custGeom>
              <a:avLst/>
              <a:gdLst/>
              <a:ahLst/>
              <a:cxnLst/>
              <a:rect l="l" t="t" r="r" b="b"/>
              <a:pathLst>
                <a:path w="1458" h="1328" extrusionOk="0">
                  <a:moveTo>
                    <a:pt x="1047" y="1"/>
                  </a:moveTo>
                  <a:lnTo>
                    <a:pt x="1047" y="188"/>
                  </a:lnTo>
                  <a:cubicBezTo>
                    <a:pt x="484" y="289"/>
                    <a:pt x="51" y="758"/>
                    <a:pt x="1" y="1328"/>
                  </a:cubicBezTo>
                  <a:lnTo>
                    <a:pt x="477" y="1328"/>
                  </a:lnTo>
                  <a:cubicBezTo>
                    <a:pt x="527" y="1018"/>
                    <a:pt x="751" y="765"/>
                    <a:pt x="1047" y="679"/>
                  </a:cubicBezTo>
                  <a:lnTo>
                    <a:pt x="1047" y="845"/>
                  </a:lnTo>
                  <a:lnTo>
                    <a:pt x="1458" y="433"/>
                  </a:lnTo>
                  <a:lnTo>
                    <a:pt x="104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00" name="Google Shape;1200;p70"/>
            <p:cNvSpPr/>
            <p:nvPr/>
          </p:nvSpPr>
          <p:spPr>
            <a:xfrm>
              <a:off x="4750475" y="1369025"/>
              <a:ext cx="36450" cy="33375"/>
            </a:xfrm>
            <a:custGeom>
              <a:avLst/>
              <a:gdLst/>
              <a:ahLst/>
              <a:cxnLst/>
              <a:rect l="l" t="t" r="r" b="b"/>
              <a:pathLst>
                <a:path w="1458" h="1335" extrusionOk="0">
                  <a:moveTo>
                    <a:pt x="974" y="0"/>
                  </a:moveTo>
                  <a:cubicBezTo>
                    <a:pt x="931" y="311"/>
                    <a:pt x="707" y="570"/>
                    <a:pt x="404" y="657"/>
                  </a:cubicBezTo>
                  <a:lnTo>
                    <a:pt x="404" y="491"/>
                  </a:lnTo>
                  <a:lnTo>
                    <a:pt x="0" y="902"/>
                  </a:lnTo>
                  <a:lnTo>
                    <a:pt x="404" y="1335"/>
                  </a:lnTo>
                  <a:lnTo>
                    <a:pt x="404" y="1140"/>
                  </a:lnTo>
                  <a:cubicBezTo>
                    <a:pt x="967" y="1039"/>
                    <a:pt x="1400" y="577"/>
                    <a:pt x="145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01" name="Google Shape;1201;p70"/>
          <p:cNvGrpSpPr/>
          <p:nvPr/>
        </p:nvGrpSpPr>
        <p:grpSpPr>
          <a:xfrm>
            <a:off x="7672726" y="3877944"/>
            <a:ext cx="740871" cy="742708"/>
            <a:chOff x="4820425" y="1329900"/>
            <a:chExt cx="70175" cy="70350"/>
          </a:xfrm>
        </p:grpSpPr>
        <p:sp>
          <p:nvSpPr>
            <p:cNvPr id="1202" name="Google Shape;1202;p70"/>
            <p:cNvSpPr/>
            <p:nvPr/>
          </p:nvSpPr>
          <p:spPr>
            <a:xfrm>
              <a:off x="4862975" y="1335475"/>
              <a:ext cx="27625" cy="34650"/>
            </a:xfrm>
            <a:custGeom>
              <a:avLst/>
              <a:gdLst/>
              <a:ahLst/>
              <a:cxnLst/>
              <a:rect l="l" t="t" r="r" b="b"/>
              <a:pathLst>
                <a:path w="1105" h="1386" extrusionOk="0">
                  <a:moveTo>
                    <a:pt x="1" y="1"/>
                  </a:moveTo>
                  <a:lnTo>
                    <a:pt x="1" y="491"/>
                  </a:lnTo>
                  <a:cubicBezTo>
                    <a:pt x="217" y="585"/>
                    <a:pt x="376" y="765"/>
                    <a:pt x="441" y="989"/>
                  </a:cubicBezTo>
                  <a:lnTo>
                    <a:pt x="275" y="989"/>
                  </a:lnTo>
                  <a:lnTo>
                    <a:pt x="679" y="1386"/>
                  </a:lnTo>
                  <a:lnTo>
                    <a:pt x="1104" y="989"/>
                  </a:lnTo>
                  <a:lnTo>
                    <a:pt x="917" y="989"/>
                  </a:lnTo>
                  <a:cubicBezTo>
                    <a:pt x="830" y="513"/>
                    <a:pt x="470" y="123"/>
                    <a:pt x="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03" name="Google Shape;1203;p70"/>
            <p:cNvSpPr/>
            <p:nvPr/>
          </p:nvSpPr>
          <p:spPr>
            <a:xfrm>
              <a:off x="4820425" y="1360000"/>
              <a:ext cx="27625" cy="34650"/>
            </a:xfrm>
            <a:custGeom>
              <a:avLst/>
              <a:gdLst/>
              <a:ahLst/>
              <a:cxnLst/>
              <a:rect l="l" t="t" r="r" b="b"/>
              <a:pathLst>
                <a:path w="1105" h="1386" extrusionOk="0">
                  <a:moveTo>
                    <a:pt x="426" y="1"/>
                  </a:moveTo>
                  <a:lnTo>
                    <a:pt x="1" y="397"/>
                  </a:lnTo>
                  <a:lnTo>
                    <a:pt x="188" y="397"/>
                  </a:lnTo>
                  <a:cubicBezTo>
                    <a:pt x="275" y="873"/>
                    <a:pt x="628" y="1263"/>
                    <a:pt x="1097" y="1386"/>
                  </a:cubicBezTo>
                  <a:lnTo>
                    <a:pt x="1104" y="895"/>
                  </a:lnTo>
                  <a:cubicBezTo>
                    <a:pt x="888" y="801"/>
                    <a:pt x="729" y="621"/>
                    <a:pt x="664" y="397"/>
                  </a:cubicBezTo>
                  <a:lnTo>
                    <a:pt x="830" y="397"/>
                  </a:lnTo>
                  <a:lnTo>
                    <a:pt x="42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04" name="Google Shape;1204;p70"/>
            <p:cNvSpPr/>
            <p:nvPr/>
          </p:nvSpPr>
          <p:spPr>
            <a:xfrm>
              <a:off x="4850375" y="1372800"/>
              <a:ext cx="34625" cy="27450"/>
            </a:xfrm>
            <a:custGeom>
              <a:avLst/>
              <a:gdLst/>
              <a:ahLst/>
              <a:cxnLst/>
              <a:rect l="l" t="t" r="r" b="b"/>
              <a:pathLst>
                <a:path w="1385" h="1098" extrusionOk="0">
                  <a:moveTo>
                    <a:pt x="894" y="1"/>
                  </a:moveTo>
                  <a:cubicBezTo>
                    <a:pt x="801" y="210"/>
                    <a:pt x="620" y="369"/>
                    <a:pt x="397" y="434"/>
                  </a:cubicBezTo>
                  <a:lnTo>
                    <a:pt x="397" y="275"/>
                  </a:lnTo>
                  <a:lnTo>
                    <a:pt x="0" y="672"/>
                  </a:lnTo>
                  <a:lnTo>
                    <a:pt x="397" y="1097"/>
                  </a:lnTo>
                  <a:lnTo>
                    <a:pt x="397" y="910"/>
                  </a:lnTo>
                  <a:cubicBezTo>
                    <a:pt x="873" y="823"/>
                    <a:pt x="1262" y="470"/>
                    <a:pt x="138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05" name="Google Shape;1205;p70"/>
            <p:cNvSpPr/>
            <p:nvPr/>
          </p:nvSpPr>
          <p:spPr>
            <a:xfrm>
              <a:off x="4825850" y="1329900"/>
              <a:ext cx="34625" cy="27975"/>
            </a:xfrm>
            <a:custGeom>
              <a:avLst/>
              <a:gdLst/>
              <a:ahLst/>
              <a:cxnLst/>
              <a:rect l="l" t="t" r="r" b="b"/>
              <a:pathLst>
                <a:path w="1385" h="1119" extrusionOk="0">
                  <a:moveTo>
                    <a:pt x="988" y="0"/>
                  </a:moveTo>
                  <a:lnTo>
                    <a:pt x="988" y="188"/>
                  </a:lnTo>
                  <a:cubicBezTo>
                    <a:pt x="505" y="274"/>
                    <a:pt x="123" y="635"/>
                    <a:pt x="0" y="1118"/>
                  </a:cubicBezTo>
                  <a:lnTo>
                    <a:pt x="491" y="1118"/>
                  </a:lnTo>
                  <a:cubicBezTo>
                    <a:pt x="584" y="895"/>
                    <a:pt x="765" y="729"/>
                    <a:pt x="995" y="664"/>
                  </a:cubicBezTo>
                  <a:lnTo>
                    <a:pt x="995" y="830"/>
                  </a:lnTo>
                  <a:lnTo>
                    <a:pt x="1385" y="426"/>
                  </a:lnTo>
                  <a:lnTo>
                    <a:pt x="98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06" name="Google Shape;1206;p70"/>
          <p:cNvGrpSpPr/>
          <p:nvPr/>
        </p:nvGrpSpPr>
        <p:grpSpPr>
          <a:xfrm>
            <a:off x="8507883" y="3883951"/>
            <a:ext cx="776765" cy="711828"/>
            <a:chOff x="4903200" y="1331525"/>
            <a:chExt cx="73575" cy="67425"/>
          </a:xfrm>
        </p:grpSpPr>
        <p:sp>
          <p:nvSpPr>
            <p:cNvPr id="1207" name="Google Shape;1207;p70"/>
            <p:cNvSpPr/>
            <p:nvPr/>
          </p:nvSpPr>
          <p:spPr>
            <a:xfrm>
              <a:off x="4903200" y="1331525"/>
              <a:ext cx="73575" cy="67425"/>
            </a:xfrm>
            <a:custGeom>
              <a:avLst/>
              <a:gdLst/>
              <a:ahLst/>
              <a:cxnLst/>
              <a:rect l="l" t="t" r="r" b="b"/>
              <a:pathLst>
                <a:path w="2943" h="2697" extrusionOk="0">
                  <a:moveTo>
                    <a:pt x="1652" y="0"/>
                  </a:moveTo>
                  <a:lnTo>
                    <a:pt x="1652" y="173"/>
                  </a:lnTo>
                  <a:cubicBezTo>
                    <a:pt x="534" y="195"/>
                    <a:pt x="0" y="1551"/>
                    <a:pt x="794" y="2330"/>
                  </a:cubicBezTo>
                  <a:cubicBezTo>
                    <a:pt x="1051" y="2583"/>
                    <a:pt x="1366" y="2696"/>
                    <a:pt x="1674" y="2696"/>
                  </a:cubicBezTo>
                  <a:cubicBezTo>
                    <a:pt x="2323" y="2696"/>
                    <a:pt x="2943" y="2194"/>
                    <a:pt x="2943" y="1435"/>
                  </a:cubicBezTo>
                  <a:lnTo>
                    <a:pt x="2503" y="1435"/>
                  </a:lnTo>
                  <a:cubicBezTo>
                    <a:pt x="2503" y="1928"/>
                    <a:pt x="2093" y="2259"/>
                    <a:pt x="1668" y="2259"/>
                  </a:cubicBezTo>
                  <a:cubicBezTo>
                    <a:pt x="1470" y="2259"/>
                    <a:pt x="1269" y="2187"/>
                    <a:pt x="1104" y="2027"/>
                  </a:cubicBezTo>
                  <a:cubicBezTo>
                    <a:pt x="577" y="1515"/>
                    <a:pt x="923" y="628"/>
                    <a:pt x="1652" y="613"/>
                  </a:cubicBezTo>
                  <a:lnTo>
                    <a:pt x="1652" y="765"/>
                  </a:lnTo>
                  <a:lnTo>
                    <a:pt x="2020" y="390"/>
                  </a:lnTo>
                  <a:lnTo>
                    <a:pt x="1652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08" name="Google Shape;1208;p70"/>
            <p:cNvSpPr/>
            <p:nvPr/>
          </p:nvSpPr>
          <p:spPr>
            <a:xfrm>
              <a:off x="4930250" y="1353150"/>
              <a:ext cx="29775" cy="32475"/>
            </a:xfrm>
            <a:custGeom>
              <a:avLst/>
              <a:gdLst/>
              <a:ahLst/>
              <a:cxnLst/>
              <a:rect l="l" t="t" r="r" b="b"/>
              <a:pathLst>
                <a:path w="1191" h="1299" extrusionOk="0">
                  <a:moveTo>
                    <a:pt x="592" y="1"/>
                  </a:moveTo>
                  <a:cubicBezTo>
                    <a:pt x="274" y="1"/>
                    <a:pt x="15" y="246"/>
                    <a:pt x="0" y="570"/>
                  </a:cubicBezTo>
                  <a:lnTo>
                    <a:pt x="447" y="570"/>
                  </a:lnTo>
                  <a:cubicBezTo>
                    <a:pt x="447" y="479"/>
                    <a:pt x="519" y="416"/>
                    <a:pt x="597" y="416"/>
                  </a:cubicBezTo>
                  <a:cubicBezTo>
                    <a:pt x="624" y="416"/>
                    <a:pt x="652" y="424"/>
                    <a:pt x="678" y="441"/>
                  </a:cubicBezTo>
                  <a:cubicBezTo>
                    <a:pt x="779" y="506"/>
                    <a:pt x="765" y="657"/>
                    <a:pt x="656" y="707"/>
                  </a:cubicBezTo>
                  <a:lnTo>
                    <a:pt x="656" y="534"/>
                  </a:lnTo>
                  <a:lnTo>
                    <a:pt x="289" y="902"/>
                  </a:lnTo>
                  <a:lnTo>
                    <a:pt x="656" y="1299"/>
                  </a:lnTo>
                  <a:lnTo>
                    <a:pt x="656" y="1155"/>
                  </a:lnTo>
                  <a:cubicBezTo>
                    <a:pt x="959" y="1126"/>
                    <a:pt x="1190" y="873"/>
                    <a:pt x="1190" y="570"/>
                  </a:cubicBezTo>
                  <a:cubicBezTo>
                    <a:pt x="1176" y="246"/>
                    <a:pt x="916" y="1"/>
                    <a:pt x="59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09" name="Google Shape;1209;p70"/>
          <p:cNvGrpSpPr/>
          <p:nvPr/>
        </p:nvGrpSpPr>
        <p:grpSpPr>
          <a:xfrm>
            <a:off x="7653853" y="4897103"/>
            <a:ext cx="778613" cy="753793"/>
            <a:chOff x="4815575" y="1416800"/>
            <a:chExt cx="73750" cy="71400"/>
          </a:xfrm>
        </p:grpSpPr>
        <p:sp>
          <p:nvSpPr>
            <p:cNvPr id="1210" name="Google Shape;1210;p70"/>
            <p:cNvSpPr/>
            <p:nvPr/>
          </p:nvSpPr>
          <p:spPr>
            <a:xfrm>
              <a:off x="4815575" y="1416800"/>
              <a:ext cx="43100" cy="52150"/>
            </a:xfrm>
            <a:custGeom>
              <a:avLst/>
              <a:gdLst/>
              <a:ahLst/>
              <a:cxnLst/>
              <a:rect l="l" t="t" r="r" b="b"/>
              <a:pathLst>
                <a:path w="1724" h="2086" extrusionOk="0">
                  <a:moveTo>
                    <a:pt x="1327" y="1"/>
                  </a:moveTo>
                  <a:lnTo>
                    <a:pt x="1327" y="181"/>
                  </a:lnTo>
                  <a:cubicBezTo>
                    <a:pt x="469" y="361"/>
                    <a:pt x="0" y="1299"/>
                    <a:pt x="375" y="2085"/>
                  </a:cubicBezTo>
                  <a:lnTo>
                    <a:pt x="772" y="1818"/>
                  </a:lnTo>
                  <a:cubicBezTo>
                    <a:pt x="729" y="1717"/>
                    <a:pt x="707" y="1609"/>
                    <a:pt x="707" y="1501"/>
                  </a:cubicBezTo>
                  <a:cubicBezTo>
                    <a:pt x="714" y="1111"/>
                    <a:pt x="959" y="772"/>
                    <a:pt x="1327" y="657"/>
                  </a:cubicBezTo>
                  <a:lnTo>
                    <a:pt x="1327" y="823"/>
                  </a:lnTo>
                  <a:lnTo>
                    <a:pt x="1724" y="426"/>
                  </a:lnTo>
                  <a:lnTo>
                    <a:pt x="132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11" name="Google Shape;1211;p70"/>
            <p:cNvSpPr/>
            <p:nvPr/>
          </p:nvSpPr>
          <p:spPr>
            <a:xfrm>
              <a:off x="4861725" y="1421125"/>
              <a:ext cx="27600" cy="51250"/>
            </a:xfrm>
            <a:custGeom>
              <a:avLst/>
              <a:gdLst/>
              <a:ahLst/>
              <a:cxnLst/>
              <a:rect l="l" t="t" r="r" b="b"/>
              <a:pathLst>
                <a:path w="1104" h="2050" extrusionOk="0">
                  <a:moveTo>
                    <a:pt x="0" y="1"/>
                  </a:moveTo>
                  <a:lnTo>
                    <a:pt x="0" y="477"/>
                  </a:lnTo>
                  <a:cubicBezTo>
                    <a:pt x="375" y="592"/>
                    <a:pt x="635" y="938"/>
                    <a:pt x="635" y="1328"/>
                  </a:cubicBezTo>
                  <a:cubicBezTo>
                    <a:pt x="635" y="1429"/>
                    <a:pt x="621" y="1530"/>
                    <a:pt x="585" y="1624"/>
                  </a:cubicBezTo>
                  <a:lnTo>
                    <a:pt x="404" y="1494"/>
                  </a:lnTo>
                  <a:lnTo>
                    <a:pt x="513" y="2049"/>
                  </a:lnTo>
                  <a:lnTo>
                    <a:pt x="1089" y="1963"/>
                  </a:lnTo>
                  <a:lnTo>
                    <a:pt x="981" y="1883"/>
                  </a:lnTo>
                  <a:cubicBezTo>
                    <a:pt x="1061" y="1710"/>
                    <a:pt x="1104" y="1523"/>
                    <a:pt x="1104" y="1328"/>
                  </a:cubicBezTo>
                  <a:cubicBezTo>
                    <a:pt x="1104" y="679"/>
                    <a:pt x="635" y="123"/>
                    <a:pt x="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12" name="Google Shape;1212;p70"/>
            <p:cNvSpPr/>
            <p:nvPr/>
          </p:nvSpPr>
          <p:spPr>
            <a:xfrm>
              <a:off x="4829450" y="1467825"/>
              <a:ext cx="49250" cy="20375"/>
            </a:xfrm>
            <a:custGeom>
              <a:avLst/>
              <a:gdLst/>
              <a:ahLst/>
              <a:cxnLst/>
              <a:rect l="l" t="t" r="r" b="b"/>
              <a:pathLst>
                <a:path w="1970" h="815" extrusionOk="0">
                  <a:moveTo>
                    <a:pt x="109" y="1"/>
                  </a:moveTo>
                  <a:lnTo>
                    <a:pt x="0" y="556"/>
                  </a:lnTo>
                  <a:lnTo>
                    <a:pt x="137" y="462"/>
                  </a:lnTo>
                  <a:cubicBezTo>
                    <a:pt x="394" y="698"/>
                    <a:pt x="720" y="815"/>
                    <a:pt x="1045" y="815"/>
                  </a:cubicBezTo>
                  <a:cubicBezTo>
                    <a:pt x="1378" y="815"/>
                    <a:pt x="1710" y="692"/>
                    <a:pt x="1969" y="448"/>
                  </a:cubicBezTo>
                  <a:lnTo>
                    <a:pt x="1969" y="441"/>
                  </a:lnTo>
                  <a:lnTo>
                    <a:pt x="1573" y="174"/>
                  </a:lnTo>
                  <a:cubicBezTo>
                    <a:pt x="1418" y="292"/>
                    <a:pt x="1232" y="352"/>
                    <a:pt x="1046" y="352"/>
                  </a:cubicBezTo>
                  <a:cubicBezTo>
                    <a:pt x="868" y="352"/>
                    <a:pt x="689" y="297"/>
                    <a:pt x="534" y="188"/>
                  </a:cubicBezTo>
                  <a:lnTo>
                    <a:pt x="678" y="95"/>
                  </a:lnTo>
                  <a:lnTo>
                    <a:pt x="109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13" name="Google Shape;1213;p70"/>
          <p:cNvGrpSpPr/>
          <p:nvPr/>
        </p:nvGrpSpPr>
        <p:grpSpPr>
          <a:xfrm>
            <a:off x="8500229" y="4937352"/>
            <a:ext cx="786531" cy="673293"/>
            <a:chOff x="4902475" y="1418875"/>
            <a:chExt cx="74500" cy="63775"/>
          </a:xfrm>
        </p:grpSpPr>
        <p:sp>
          <p:nvSpPr>
            <p:cNvPr id="1214" name="Google Shape;1214;p70"/>
            <p:cNvSpPr/>
            <p:nvPr/>
          </p:nvSpPr>
          <p:spPr>
            <a:xfrm>
              <a:off x="4902475" y="1418875"/>
              <a:ext cx="74500" cy="63775"/>
            </a:xfrm>
            <a:custGeom>
              <a:avLst/>
              <a:gdLst/>
              <a:ahLst/>
              <a:cxnLst/>
              <a:rect l="l" t="t" r="r" b="b"/>
              <a:pathLst>
                <a:path w="2980" h="2551" extrusionOk="0">
                  <a:moveTo>
                    <a:pt x="1703" y="444"/>
                  </a:moveTo>
                  <a:cubicBezTo>
                    <a:pt x="2164" y="444"/>
                    <a:pt x="2539" y="819"/>
                    <a:pt x="2539" y="1281"/>
                  </a:cubicBezTo>
                  <a:cubicBezTo>
                    <a:pt x="2539" y="1784"/>
                    <a:pt x="2126" y="2118"/>
                    <a:pt x="1695" y="2118"/>
                  </a:cubicBezTo>
                  <a:cubicBezTo>
                    <a:pt x="1490" y="2118"/>
                    <a:pt x="1281" y="2042"/>
                    <a:pt x="1111" y="1872"/>
                  </a:cubicBezTo>
                  <a:cubicBezTo>
                    <a:pt x="585" y="1346"/>
                    <a:pt x="960" y="444"/>
                    <a:pt x="1703" y="444"/>
                  </a:cubicBezTo>
                  <a:close/>
                  <a:moveTo>
                    <a:pt x="1697" y="0"/>
                  </a:moveTo>
                  <a:cubicBezTo>
                    <a:pt x="1383" y="0"/>
                    <a:pt x="1063" y="118"/>
                    <a:pt x="801" y="379"/>
                  </a:cubicBezTo>
                  <a:cubicBezTo>
                    <a:pt x="0" y="1180"/>
                    <a:pt x="570" y="2550"/>
                    <a:pt x="1703" y="2550"/>
                  </a:cubicBezTo>
                  <a:cubicBezTo>
                    <a:pt x="2409" y="2550"/>
                    <a:pt x="2979" y="1980"/>
                    <a:pt x="2979" y="1281"/>
                  </a:cubicBezTo>
                  <a:cubicBezTo>
                    <a:pt x="2979" y="510"/>
                    <a:pt x="2353" y="0"/>
                    <a:pt x="169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15" name="Google Shape;1215;p70"/>
            <p:cNvSpPr/>
            <p:nvPr/>
          </p:nvSpPr>
          <p:spPr>
            <a:xfrm>
              <a:off x="4916350" y="1418975"/>
              <a:ext cx="59725" cy="63675"/>
            </a:xfrm>
            <a:custGeom>
              <a:avLst/>
              <a:gdLst/>
              <a:ahLst/>
              <a:cxnLst/>
              <a:rect l="l" t="t" r="r" b="b"/>
              <a:pathLst>
                <a:path w="2389" h="2547" extrusionOk="0">
                  <a:moveTo>
                    <a:pt x="1148" y="0"/>
                  </a:moveTo>
                  <a:cubicBezTo>
                    <a:pt x="765" y="0"/>
                    <a:pt x="397" y="173"/>
                    <a:pt x="159" y="476"/>
                  </a:cubicBezTo>
                  <a:lnTo>
                    <a:pt x="1" y="354"/>
                  </a:lnTo>
                  <a:lnTo>
                    <a:pt x="116" y="967"/>
                  </a:lnTo>
                  <a:lnTo>
                    <a:pt x="700" y="909"/>
                  </a:lnTo>
                  <a:lnTo>
                    <a:pt x="498" y="750"/>
                  </a:lnTo>
                  <a:cubicBezTo>
                    <a:pt x="669" y="541"/>
                    <a:pt x="910" y="441"/>
                    <a:pt x="1149" y="441"/>
                  </a:cubicBezTo>
                  <a:cubicBezTo>
                    <a:pt x="1454" y="441"/>
                    <a:pt x="1755" y="605"/>
                    <a:pt x="1905" y="916"/>
                  </a:cubicBezTo>
                  <a:cubicBezTo>
                    <a:pt x="2165" y="1472"/>
                    <a:pt x="1768" y="2106"/>
                    <a:pt x="1148" y="2106"/>
                  </a:cubicBezTo>
                  <a:lnTo>
                    <a:pt x="1148" y="2546"/>
                  </a:lnTo>
                  <a:cubicBezTo>
                    <a:pt x="1840" y="2532"/>
                    <a:pt x="2388" y="1962"/>
                    <a:pt x="2388" y="1277"/>
                  </a:cubicBezTo>
                  <a:cubicBezTo>
                    <a:pt x="2388" y="584"/>
                    <a:pt x="1840" y="22"/>
                    <a:pt x="114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16" name="Google Shape;1216;p70"/>
          <p:cNvGrpSpPr/>
          <p:nvPr/>
        </p:nvGrpSpPr>
        <p:grpSpPr>
          <a:xfrm>
            <a:off x="7667183" y="5893491"/>
            <a:ext cx="751956" cy="756169"/>
            <a:chOff x="4818100" y="1507675"/>
            <a:chExt cx="71225" cy="71625"/>
          </a:xfrm>
        </p:grpSpPr>
        <p:sp>
          <p:nvSpPr>
            <p:cNvPr id="1217" name="Google Shape;1217;p70"/>
            <p:cNvSpPr/>
            <p:nvPr/>
          </p:nvSpPr>
          <p:spPr>
            <a:xfrm>
              <a:off x="4818100" y="1507675"/>
              <a:ext cx="46000" cy="56300"/>
            </a:xfrm>
            <a:custGeom>
              <a:avLst/>
              <a:gdLst/>
              <a:ahLst/>
              <a:cxnLst/>
              <a:rect l="l" t="t" r="r" b="b"/>
              <a:pathLst>
                <a:path w="1840" h="2252" extrusionOk="0">
                  <a:moveTo>
                    <a:pt x="1457" y="1"/>
                  </a:moveTo>
                  <a:lnTo>
                    <a:pt x="1457" y="159"/>
                  </a:lnTo>
                  <a:cubicBezTo>
                    <a:pt x="606" y="188"/>
                    <a:pt x="0" y="989"/>
                    <a:pt x="195" y="1818"/>
                  </a:cubicBezTo>
                  <a:cubicBezTo>
                    <a:pt x="188" y="1818"/>
                    <a:pt x="188" y="1825"/>
                    <a:pt x="188" y="1833"/>
                  </a:cubicBezTo>
                  <a:lnTo>
                    <a:pt x="195" y="1869"/>
                  </a:lnTo>
                  <a:cubicBezTo>
                    <a:pt x="195" y="1876"/>
                    <a:pt x="202" y="1883"/>
                    <a:pt x="202" y="1898"/>
                  </a:cubicBezTo>
                  <a:cubicBezTo>
                    <a:pt x="202" y="1905"/>
                    <a:pt x="209" y="1912"/>
                    <a:pt x="209" y="1919"/>
                  </a:cubicBezTo>
                  <a:cubicBezTo>
                    <a:pt x="209" y="1934"/>
                    <a:pt x="216" y="1948"/>
                    <a:pt x="224" y="1955"/>
                  </a:cubicBezTo>
                  <a:lnTo>
                    <a:pt x="231" y="1977"/>
                  </a:lnTo>
                  <a:cubicBezTo>
                    <a:pt x="245" y="2013"/>
                    <a:pt x="260" y="2056"/>
                    <a:pt x="274" y="2092"/>
                  </a:cubicBezTo>
                  <a:lnTo>
                    <a:pt x="281" y="2100"/>
                  </a:lnTo>
                  <a:cubicBezTo>
                    <a:pt x="289" y="2114"/>
                    <a:pt x="296" y="2128"/>
                    <a:pt x="303" y="2143"/>
                  </a:cubicBezTo>
                  <a:lnTo>
                    <a:pt x="317" y="2157"/>
                  </a:lnTo>
                  <a:cubicBezTo>
                    <a:pt x="317" y="2172"/>
                    <a:pt x="325" y="2186"/>
                    <a:pt x="332" y="2201"/>
                  </a:cubicBezTo>
                  <a:lnTo>
                    <a:pt x="346" y="2215"/>
                  </a:lnTo>
                  <a:cubicBezTo>
                    <a:pt x="353" y="2229"/>
                    <a:pt x="361" y="2237"/>
                    <a:pt x="368" y="2251"/>
                  </a:cubicBezTo>
                  <a:lnTo>
                    <a:pt x="743" y="1970"/>
                  </a:lnTo>
                  <a:lnTo>
                    <a:pt x="721" y="1934"/>
                  </a:lnTo>
                  <a:lnTo>
                    <a:pt x="700" y="1898"/>
                  </a:lnTo>
                  <a:lnTo>
                    <a:pt x="692" y="1883"/>
                  </a:lnTo>
                  <a:cubicBezTo>
                    <a:pt x="685" y="1862"/>
                    <a:pt x="678" y="1847"/>
                    <a:pt x="671" y="1825"/>
                  </a:cubicBezTo>
                  <a:cubicBezTo>
                    <a:pt x="671" y="1818"/>
                    <a:pt x="664" y="1811"/>
                    <a:pt x="664" y="1804"/>
                  </a:cubicBezTo>
                  <a:cubicBezTo>
                    <a:pt x="664" y="1797"/>
                    <a:pt x="656" y="1782"/>
                    <a:pt x="649" y="1775"/>
                  </a:cubicBezTo>
                  <a:lnTo>
                    <a:pt x="642" y="1732"/>
                  </a:lnTo>
                  <a:lnTo>
                    <a:pt x="635" y="1703"/>
                  </a:lnTo>
                  <a:lnTo>
                    <a:pt x="628" y="1667"/>
                  </a:lnTo>
                  <a:lnTo>
                    <a:pt x="628" y="1645"/>
                  </a:lnTo>
                  <a:cubicBezTo>
                    <a:pt x="628" y="1638"/>
                    <a:pt x="620" y="1609"/>
                    <a:pt x="620" y="1587"/>
                  </a:cubicBezTo>
                  <a:lnTo>
                    <a:pt x="620" y="1573"/>
                  </a:lnTo>
                  <a:lnTo>
                    <a:pt x="620" y="1508"/>
                  </a:lnTo>
                  <a:cubicBezTo>
                    <a:pt x="620" y="1039"/>
                    <a:pt x="988" y="650"/>
                    <a:pt x="1457" y="628"/>
                  </a:cubicBezTo>
                  <a:lnTo>
                    <a:pt x="1457" y="809"/>
                  </a:lnTo>
                  <a:lnTo>
                    <a:pt x="1839" y="419"/>
                  </a:lnTo>
                  <a:lnTo>
                    <a:pt x="145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18" name="Google Shape;1218;p70"/>
            <p:cNvSpPr/>
            <p:nvPr/>
          </p:nvSpPr>
          <p:spPr>
            <a:xfrm>
              <a:off x="4869825" y="1519575"/>
              <a:ext cx="19500" cy="23825"/>
            </a:xfrm>
            <a:custGeom>
              <a:avLst/>
              <a:gdLst/>
              <a:ahLst/>
              <a:cxnLst/>
              <a:rect l="l" t="t" r="r" b="b"/>
              <a:pathLst>
                <a:path w="780" h="953" extrusionOk="0">
                  <a:moveTo>
                    <a:pt x="304" y="1"/>
                  </a:moveTo>
                  <a:lnTo>
                    <a:pt x="1" y="354"/>
                  </a:lnTo>
                  <a:cubicBezTo>
                    <a:pt x="181" y="506"/>
                    <a:pt x="289" y="722"/>
                    <a:pt x="311" y="953"/>
                  </a:cubicBezTo>
                  <a:lnTo>
                    <a:pt x="780" y="953"/>
                  </a:lnTo>
                  <a:cubicBezTo>
                    <a:pt x="751" y="585"/>
                    <a:pt x="585" y="239"/>
                    <a:pt x="30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19" name="Google Shape;1219;p70"/>
            <p:cNvSpPr/>
            <p:nvPr/>
          </p:nvSpPr>
          <p:spPr>
            <a:xfrm>
              <a:off x="4857575" y="1547700"/>
              <a:ext cx="31575" cy="31600"/>
            </a:xfrm>
            <a:custGeom>
              <a:avLst/>
              <a:gdLst/>
              <a:ahLst/>
              <a:cxnLst/>
              <a:rect l="l" t="t" r="r" b="b"/>
              <a:pathLst>
                <a:path w="1263" h="1264" extrusionOk="0">
                  <a:moveTo>
                    <a:pt x="801" y="1"/>
                  </a:moveTo>
                  <a:cubicBezTo>
                    <a:pt x="758" y="419"/>
                    <a:pt x="426" y="751"/>
                    <a:pt x="1" y="794"/>
                  </a:cubicBezTo>
                  <a:lnTo>
                    <a:pt x="1" y="1263"/>
                  </a:lnTo>
                  <a:cubicBezTo>
                    <a:pt x="679" y="1213"/>
                    <a:pt x="1219" y="679"/>
                    <a:pt x="126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20" name="Google Shape;1220;p70"/>
            <p:cNvSpPr/>
            <p:nvPr/>
          </p:nvSpPr>
          <p:spPr>
            <a:xfrm>
              <a:off x="4829800" y="1560150"/>
              <a:ext cx="23650" cy="18950"/>
            </a:xfrm>
            <a:custGeom>
              <a:avLst/>
              <a:gdLst/>
              <a:ahLst/>
              <a:cxnLst/>
              <a:rect l="l" t="t" r="r" b="b"/>
              <a:pathLst>
                <a:path w="946" h="758" extrusionOk="0">
                  <a:moveTo>
                    <a:pt x="376" y="1"/>
                  </a:moveTo>
                  <a:lnTo>
                    <a:pt x="1" y="282"/>
                  </a:lnTo>
                  <a:cubicBezTo>
                    <a:pt x="239" y="563"/>
                    <a:pt x="578" y="736"/>
                    <a:pt x="946" y="758"/>
                  </a:cubicBezTo>
                  <a:lnTo>
                    <a:pt x="946" y="289"/>
                  </a:lnTo>
                  <a:cubicBezTo>
                    <a:pt x="722" y="267"/>
                    <a:pt x="520" y="166"/>
                    <a:pt x="37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21" name="Google Shape;1221;p70"/>
          <p:cNvGrpSpPr/>
          <p:nvPr/>
        </p:nvGrpSpPr>
        <p:grpSpPr>
          <a:xfrm>
            <a:off x="6751846" y="5898106"/>
            <a:ext cx="837735" cy="784673"/>
            <a:chOff x="4721450" y="1509475"/>
            <a:chExt cx="79350" cy="74325"/>
          </a:xfrm>
        </p:grpSpPr>
        <p:sp>
          <p:nvSpPr>
            <p:cNvPr id="1222" name="Google Shape;1222;p70"/>
            <p:cNvSpPr/>
            <p:nvPr/>
          </p:nvSpPr>
          <p:spPr>
            <a:xfrm>
              <a:off x="4729025" y="1509475"/>
              <a:ext cx="27050" cy="26725"/>
            </a:xfrm>
            <a:custGeom>
              <a:avLst/>
              <a:gdLst/>
              <a:ahLst/>
              <a:cxnLst/>
              <a:rect l="l" t="t" r="r" b="b"/>
              <a:pathLst>
                <a:path w="1082" h="1069" extrusionOk="0">
                  <a:moveTo>
                    <a:pt x="440" y="1"/>
                  </a:moveTo>
                  <a:lnTo>
                    <a:pt x="570" y="224"/>
                  </a:lnTo>
                  <a:cubicBezTo>
                    <a:pt x="296" y="405"/>
                    <a:pt x="94" y="672"/>
                    <a:pt x="0" y="989"/>
                  </a:cubicBezTo>
                  <a:lnTo>
                    <a:pt x="188" y="809"/>
                  </a:lnTo>
                  <a:lnTo>
                    <a:pt x="462" y="1068"/>
                  </a:lnTo>
                  <a:cubicBezTo>
                    <a:pt x="527" y="888"/>
                    <a:pt x="649" y="737"/>
                    <a:pt x="808" y="628"/>
                  </a:cubicBezTo>
                  <a:lnTo>
                    <a:pt x="923" y="823"/>
                  </a:lnTo>
                  <a:lnTo>
                    <a:pt x="1082" y="188"/>
                  </a:lnTo>
                  <a:lnTo>
                    <a:pt x="44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23" name="Google Shape;1223;p70"/>
            <p:cNvSpPr/>
            <p:nvPr/>
          </p:nvSpPr>
          <p:spPr>
            <a:xfrm>
              <a:off x="4721450" y="1533275"/>
              <a:ext cx="32300" cy="42600"/>
            </a:xfrm>
            <a:custGeom>
              <a:avLst/>
              <a:gdLst/>
              <a:ahLst/>
              <a:cxnLst/>
              <a:rect l="l" t="t" r="r" b="b"/>
              <a:pathLst>
                <a:path w="1292" h="1704" extrusionOk="0">
                  <a:moveTo>
                    <a:pt x="491" y="1"/>
                  </a:moveTo>
                  <a:lnTo>
                    <a:pt x="0" y="455"/>
                  </a:lnTo>
                  <a:lnTo>
                    <a:pt x="238" y="455"/>
                  </a:lnTo>
                  <a:cubicBezTo>
                    <a:pt x="253" y="1025"/>
                    <a:pt x="635" y="1530"/>
                    <a:pt x="1183" y="1703"/>
                  </a:cubicBezTo>
                  <a:lnTo>
                    <a:pt x="1024" y="1530"/>
                  </a:lnTo>
                  <a:lnTo>
                    <a:pt x="1291" y="1256"/>
                  </a:lnTo>
                  <a:cubicBezTo>
                    <a:pt x="952" y="1133"/>
                    <a:pt x="721" y="816"/>
                    <a:pt x="707" y="455"/>
                  </a:cubicBezTo>
                  <a:lnTo>
                    <a:pt x="945" y="455"/>
                  </a:lnTo>
                  <a:lnTo>
                    <a:pt x="49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24" name="Google Shape;1224;p70"/>
            <p:cNvSpPr/>
            <p:nvPr/>
          </p:nvSpPr>
          <p:spPr>
            <a:xfrm>
              <a:off x="4750650" y="1551675"/>
              <a:ext cx="42950" cy="32125"/>
            </a:xfrm>
            <a:custGeom>
              <a:avLst/>
              <a:gdLst/>
              <a:ahLst/>
              <a:cxnLst/>
              <a:rect l="l" t="t" r="r" b="b"/>
              <a:pathLst>
                <a:path w="1718" h="1285" extrusionOk="0">
                  <a:moveTo>
                    <a:pt x="1256" y="1"/>
                  </a:moveTo>
                  <a:cubicBezTo>
                    <a:pt x="1126" y="332"/>
                    <a:pt x="808" y="556"/>
                    <a:pt x="448" y="570"/>
                  </a:cubicBezTo>
                  <a:lnTo>
                    <a:pt x="448" y="340"/>
                  </a:lnTo>
                  <a:lnTo>
                    <a:pt x="1" y="794"/>
                  </a:lnTo>
                  <a:lnTo>
                    <a:pt x="448" y="1284"/>
                  </a:lnTo>
                  <a:lnTo>
                    <a:pt x="448" y="1032"/>
                  </a:lnTo>
                  <a:cubicBezTo>
                    <a:pt x="1039" y="1025"/>
                    <a:pt x="1551" y="635"/>
                    <a:pt x="1717" y="73"/>
                  </a:cubicBezTo>
                  <a:lnTo>
                    <a:pt x="1717" y="73"/>
                  </a:lnTo>
                  <a:lnTo>
                    <a:pt x="1515" y="260"/>
                  </a:lnTo>
                  <a:lnTo>
                    <a:pt x="125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25" name="Google Shape;1225;p70"/>
            <p:cNvSpPr/>
            <p:nvPr/>
          </p:nvSpPr>
          <p:spPr>
            <a:xfrm>
              <a:off x="4761300" y="1510025"/>
              <a:ext cx="39500" cy="44375"/>
            </a:xfrm>
            <a:custGeom>
              <a:avLst/>
              <a:gdLst/>
              <a:ahLst/>
              <a:cxnLst/>
              <a:rect l="l" t="t" r="r" b="b"/>
              <a:pathLst>
                <a:path w="1580" h="1775" extrusionOk="0">
                  <a:moveTo>
                    <a:pt x="13" y="0"/>
                  </a:moveTo>
                  <a:cubicBezTo>
                    <a:pt x="9" y="0"/>
                    <a:pt x="5" y="0"/>
                    <a:pt x="0" y="0"/>
                  </a:cubicBezTo>
                  <a:lnTo>
                    <a:pt x="0" y="462"/>
                  </a:lnTo>
                  <a:cubicBezTo>
                    <a:pt x="476" y="462"/>
                    <a:pt x="873" y="844"/>
                    <a:pt x="880" y="1328"/>
                  </a:cubicBezTo>
                  <a:lnTo>
                    <a:pt x="635" y="1328"/>
                  </a:lnTo>
                  <a:lnTo>
                    <a:pt x="1089" y="1775"/>
                  </a:lnTo>
                  <a:lnTo>
                    <a:pt x="1580" y="1328"/>
                  </a:lnTo>
                  <a:lnTo>
                    <a:pt x="1349" y="1328"/>
                  </a:lnTo>
                  <a:cubicBezTo>
                    <a:pt x="1335" y="589"/>
                    <a:pt x="743" y="0"/>
                    <a:pt x="1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26" name="Google Shape;1226;p70"/>
          <p:cNvGrpSpPr/>
          <p:nvPr/>
        </p:nvGrpSpPr>
        <p:grpSpPr>
          <a:xfrm>
            <a:off x="8545891" y="5877526"/>
            <a:ext cx="742717" cy="750363"/>
            <a:chOff x="4906800" y="1507500"/>
            <a:chExt cx="70350" cy="71075"/>
          </a:xfrm>
        </p:grpSpPr>
        <p:sp>
          <p:nvSpPr>
            <p:cNvPr id="1227" name="Google Shape;1227;p70"/>
            <p:cNvSpPr/>
            <p:nvPr/>
          </p:nvSpPr>
          <p:spPr>
            <a:xfrm>
              <a:off x="4916000" y="1507500"/>
              <a:ext cx="30850" cy="24000"/>
            </a:xfrm>
            <a:custGeom>
              <a:avLst/>
              <a:gdLst/>
              <a:ahLst/>
              <a:cxnLst/>
              <a:rect l="l" t="t" r="r" b="b"/>
              <a:pathLst>
                <a:path w="1234" h="960" extrusionOk="0">
                  <a:moveTo>
                    <a:pt x="837" y="1"/>
                  </a:moveTo>
                  <a:lnTo>
                    <a:pt x="837" y="202"/>
                  </a:lnTo>
                  <a:cubicBezTo>
                    <a:pt x="484" y="282"/>
                    <a:pt x="181" y="498"/>
                    <a:pt x="0" y="808"/>
                  </a:cubicBezTo>
                  <a:lnTo>
                    <a:pt x="455" y="960"/>
                  </a:lnTo>
                  <a:cubicBezTo>
                    <a:pt x="556" y="837"/>
                    <a:pt x="686" y="736"/>
                    <a:pt x="837" y="686"/>
                  </a:cubicBezTo>
                  <a:lnTo>
                    <a:pt x="837" y="823"/>
                  </a:lnTo>
                  <a:lnTo>
                    <a:pt x="1234" y="426"/>
                  </a:lnTo>
                  <a:lnTo>
                    <a:pt x="83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28" name="Google Shape;1228;p70"/>
            <p:cNvSpPr/>
            <p:nvPr/>
          </p:nvSpPr>
          <p:spPr>
            <a:xfrm>
              <a:off x="4906800" y="1533825"/>
              <a:ext cx="19675" cy="32475"/>
            </a:xfrm>
            <a:custGeom>
              <a:avLst/>
              <a:gdLst/>
              <a:ahLst/>
              <a:cxnLst/>
              <a:rect l="l" t="t" r="r" b="b"/>
              <a:pathLst>
                <a:path w="787" h="1299" extrusionOk="0">
                  <a:moveTo>
                    <a:pt x="527" y="1"/>
                  </a:moveTo>
                  <a:lnTo>
                    <a:pt x="1" y="246"/>
                  </a:lnTo>
                  <a:lnTo>
                    <a:pt x="181" y="303"/>
                  </a:lnTo>
                  <a:cubicBezTo>
                    <a:pt x="181" y="347"/>
                    <a:pt x="174" y="390"/>
                    <a:pt x="174" y="433"/>
                  </a:cubicBezTo>
                  <a:cubicBezTo>
                    <a:pt x="174" y="751"/>
                    <a:pt x="289" y="1061"/>
                    <a:pt x="498" y="1299"/>
                  </a:cubicBezTo>
                  <a:lnTo>
                    <a:pt x="787" y="909"/>
                  </a:lnTo>
                  <a:cubicBezTo>
                    <a:pt x="693" y="772"/>
                    <a:pt x="650" y="614"/>
                    <a:pt x="642" y="455"/>
                  </a:cubicBezTo>
                  <a:lnTo>
                    <a:pt x="642" y="455"/>
                  </a:lnTo>
                  <a:lnTo>
                    <a:pt x="787" y="498"/>
                  </a:lnTo>
                  <a:lnTo>
                    <a:pt x="52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29" name="Google Shape;1229;p70"/>
            <p:cNvSpPr/>
            <p:nvPr/>
          </p:nvSpPr>
          <p:spPr>
            <a:xfrm>
              <a:off x="4926625" y="1561950"/>
              <a:ext cx="30675" cy="16625"/>
            </a:xfrm>
            <a:custGeom>
              <a:avLst/>
              <a:gdLst/>
              <a:ahLst/>
              <a:cxnLst/>
              <a:rect l="l" t="t" r="r" b="b"/>
              <a:pathLst>
                <a:path w="1227" h="665" extrusionOk="0">
                  <a:moveTo>
                    <a:pt x="556" y="1"/>
                  </a:moveTo>
                  <a:lnTo>
                    <a:pt x="1" y="87"/>
                  </a:lnTo>
                  <a:lnTo>
                    <a:pt x="66" y="664"/>
                  </a:lnTo>
                  <a:lnTo>
                    <a:pt x="181" y="513"/>
                  </a:lnTo>
                  <a:cubicBezTo>
                    <a:pt x="347" y="585"/>
                    <a:pt x="526" y="621"/>
                    <a:pt x="704" y="621"/>
                  </a:cubicBezTo>
                  <a:cubicBezTo>
                    <a:pt x="883" y="621"/>
                    <a:pt x="1061" y="585"/>
                    <a:pt x="1227" y="513"/>
                  </a:cubicBezTo>
                  <a:lnTo>
                    <a:pt x="946" y="123"/>
                  </a:lnTo>
                  <a:cubicBezTo>
                    <a:pt x="866" y="149"/>
                    <a:pt x="785" y="161"/>
                    <a:pt x="704" y="161"/>
                  </a:cubicBezTo>
                  <a:cubicBezTo>
                    <a:pt x="623" y="161"/>
                    <a:pt x="542" y="149"/>
                    <a:pt x="462" y="123"/>
                  </a:cubicBezTo>
                  <a:lnTo>
                    <a:pt x="55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30" name="Google Shape;1230;p70"/>
            <p:cNvSpPr/>
            <p:nvPr/>
          </p:nvSpPr>
          <p:spPr>
            <a:xfrm>
              <a:off x="4957475" y="1541400"/>
              <a:ext cx="19675" cy="27800"/>
            </a:xfrm>
            <a:custGeom>
              <a:avLst/>
              <a:gdLst/>
              <a:ahLst/>
              <a:cxnLst/>
              <a:rect l="l" t="t" r="r" b="b"/>
              <a:pathLst>
                <a:path w="787" h="1112" extrusionOk="0">
                  <a:moveTo>
                    <a:pt x="779" y="0"/>
                  </a:moveTo>
                  <a:lnTo>
                    <a:pt x="318" y="145"/>
                  </a:lnTo>
                  <a:cubicBezTo>
                    <a:pt x="318" y="303"/>
                    <a:pt x="274" y="455"/>
                    <a:pt x="188" y="592"/>
                  </a:cubicBezTo>
                  <a:lnTo>
                    <a:pt x="80" y="448"/>
                  </a:lnTo>
                  <a:lnTo>
                    <a:pt x="0" y="1003"/>
                  </a:lnTo>
                  <a:lnTo>
                    <a:pt x="570" y="1111"/>
                  </a:lnTo>
                  <a:lnTo>
                    <a:pt x="469" y="981"/>
                  </a:lnTo>
                  <a:cubicBezTo>
                    <a:pt x="671" y="743"/>
                    <a:pt x="786" y="440"/>
                    <a:pt x="786" y="130"/>
                  </a:cubicBezTo>
                  <a:cubicBezTo>
                    <a:pt x="786" y="87"/>
                    <a:pt x="786" y="44"/>
                    <a:pt x="77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31" name="Google Shape;1231;p70"/>
            <p:cNvSpPr/>
            <p:nvPr/>
          </p:nvSpPr>
          <p:spPr>
            <a:xfrm>
              <a:off x="4951325" y="1512550"/>
              <a:ext cx="24925" cy="26350"/>
            </a:xfrm>
            <a:custGeom>
              <a:avLst/>
              <a:gdLst/>
              <a:ahLst/>
              <a:cxnLst/>
              <a:rect l="l" t="t" r="r" b="b"/>
              <a:pathLst>
                <a:path w="997" h="1054" extrusionOk="0">
                  <a:moveTo>
                    <a:pt x="1" y="0"/>
                  </a:moveTo>
                  <a:lnTo>
                    <a:pt x="1" y="476"/>
                  </a:lnTo>
                  <a:cubicBezTo>
                    <a:pt x="145" y="534"/>
                    <a:pt x="282" y="628"/>
                    <a:pt x="376" y="751"/>
                  </a:cubicBezTo>
                  <a:lnTo>
                    <a:pt x="210" y="801"/>
                  </a:lnTo>
                  <a:lnTo>
                    <a:pt x="715" y="1053"/>
                  </a:lnTo>
                  <a:lnTo>
                    <a:pt x="996" y="549"/>
                  </a:lnTo>
                  <a:lnTo>
                    <a:pt x="996" y="549"/>
                  </a:lnTo>
                  <a:lnTo>
                    <a:pt x="838" y="599"/>
                  </a:lnTo>
                  <a:cubicBezTo>
                    <a:pt x="650" y="296"/>
                    <a:pt x="347" y="73"/>
                    <a:pt x="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32" name="Google Shape;1232;p70"/>
          <p:cNvGrpSpPr/>
          <p:nvPr/>
        </p:nvGrpSpPr>
        <p:grpSpPr>
          <a:xfrm>
            <a:off x="5929368" y="3913441"/>
            <a:ext cx="690579" cy="690579"/>
            <a:chOff x="3736598" y="2170606"/>
            <a:chExt cx="404889" cy="404889"/>
          </a:xfrm>
        </p:grpSpPr>
        <p:sp>
          <p:nvSpPr>
            <p:cNvPr id="1233" name="Google Shape;1233;p70"/>
            <p:cNvSpPr/>
            <p:nvPr/>
          </p:nvSpPr>
          <p:spPr>
            <a:xfrm>
              <a:off x="3950281" y="2170846"/>
              <a:ext cx="191206" cy="231947"/>
            </a:xfrm>
            <a:custGeom>
              <a:avLst/>
              <a:gdLst/>
              <a:ahLst/>
              <a:cxnLst/>
              <a:rect l="l" t="t" r="r" b="b"/>
              <a:pathLst>
                <a:path w="8781" h="10652" extrusionOk="0">
                  <a:moveTo>
                    <a:pt x="23" y="1"/>
                  </a:moveTo>
                  <a:lnTo>
                    <a:pt x="1435" y="2583"/>
                  </a:lnTo>
                  <a:lnTo>
                    <a:pt x="0" y="5246"/>
                  </a:lnTo>
                  <a:cubicBezTo>
                    <a:pt x="1997" y="5498"/>
                    <a:pt x="3512" y="7186"/>
                    <a:pt x="3547" y="9217"/>
                  </a:cubicBezTo>
                  <a:lnTo>
                    <a:pt x="6187" y="10652"/>
                  </a:lnTo>
                  <a:lnTo>
                    <a:pt x="8780" y="9217"/>
                  </a:lnTo>
                  <a:cubicBezTo>
                    <a:pt x="8746" y="4305"/>
                    <a:pt x="4913" y="276"/>
                    <a:pt x="2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F8FAF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34" name="Google Shape;1234;p70"/>
            <p:cNvSpPr/>
            <p:nvPr/>
          </p:nvSpPr>
          <p:spPr>
            <a:xfrm>
              <a:off x="3737099" y="2170606"/>
              <a:ext cx="231947" cy="191446"/>
            </a:xfrm>
            <a:custGeom>
              <a:avLst/>
              <a:gdLst/>
              <a:ahLst/>
              <a:cxnLst/>
              <a:rect l="l" t="t" r="r" b="b"/>
              <a:pathLst>
                <a:path w="10652" h="8792" extrusionOk="0">
                  <a:moveTo>
                    <a:pt x="9216" y="0"/>
                  </a:moveTo>
                  <a:cubicBezTo>
                    <a:pt x="4304" y="35"/>
                    <a:pt x="276" y="3868"/>
                    <a:pt x="0" y="8769"/>
                  </a:cubicBezTo>
                  <a:lnTo>
                    <a:pt x="2583" y="7346"/>
                  </a:lnTo>
                  <a:lnTo>
                    <a:pt x="5245" y="8792"/>
                  </a:lnTo>
                  <a:cubicBezTo>
                    <a:pt x="5498" y="6783"/>
                    <a:pt x="7185" y="5268"/>
                    <a:pt x="9216" y="5234"/>
                  </a:cubicBezTo>
                  <a:lnTo>
                    <a:pt x="10651" y="2594"/>
                  </a:lnTo>
                  <a:lnTo>
                    <a:pt x="921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35" name="Google Shape;1235;p70"/>
            <p:cNvSpPr/>
            <p:nvPr/>
          </p:nvSpPr>
          <p:spPr>
            <a:xfrm>
              <a:off x="3909539" y="2384027"/>
              <a:ext cx="231686" cy="191468"/>
            </a:xfrm>
            <a:custGeom>
              <a:avLst/>
              <a:gdLst/>
              <a:ahLst/>
              <a:cxnLst/>
              <a:rect l="l" t="t" r="r" b="b"/>
              <a:pathLst>
                <a:path w="10640" h="8793" extrusionOk="0">
                  <a:moveTo>
                    <a:pt x="5395" y="1"/>
                  </a:moveTo>
                  <a:cubicBezTo>
                    <a:pt x="5142" y="1998"/>
                    <a:pt x="3455" y="3513"/>
                    <a:pt x="1435" y="3559"/>
                  </a:cubicBezTo>
                  <a:lnTo>
                    <a:pt x="0" y="6187"/>
                  </a:lnTo>
                  <a:lnTo>
                    <a:pt x="1424" y="8792"/>
                  </a:lnTo>
                  <a:cubicBezTo>
                    <a:pt x="6324" y="8758"/>
                    <a:pt x="10364" y="4913"/>
                    <a:pt x="10640" y="24"/>
                  </a:cubicBezTo>
                  <a:lnTo>
                    <a:pt x="10640" y="24"/>
                  </a:lnTo>
                  <a:lnTo>
                    <a:pt x="8058" y="1436"/>
                  </a:lnTo>
                  <a:lnTo>
                    <a:pt x="5395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36" name="Google Shape;1236;p70"/>
            <p:cNvSpPr/>
            <p:nvPr/>
          </p:nvSpPr>
          <p:spPr>
            <a:xfrm>
              <a:off x="3736598" y="2343307"/>
              <a:ext cx="191707" cy="231686"/>
            </a:xfrm>
            <a:custGeom>
              <a:avLst/>
              <a:gdLst/>
              <a:ahLst/>
              <a:cxnLst/>
              <a:rect l="l" t="t" r="r" b="b"/>
              <a:pathLst>
                <a:path w="8804" h="10640" extrusionOk="0">
                  <a:moveTo>
                    <a:pt x="2606" y="0"/>
                  </a:moveTo>
                  <a:lnTo>
                    <a:pt x="0" y="1435"/>
                  </a:lnTo>
                  <a:cubicBezTo>
                    <a:pt x="46" y="6335"/>
                    <a:pt x="3880" y="10364"/>
                    <a:pt x="8769" y="10639"/>
                  </a:cubicBezTo>
                  <a:lnTo>
                    <a:pt x="7357" y="8057"/>
                  </a:lnTo>
                  <a:lnTo>
                    <a:pt x="8803" y="5394"/>
                  </a:lnTo>
                  <a:cubicBezTo>
                    <a:pt x="6795" y="5142"/>
                    <a:pt x="5280" y="3455"/>
                    <a:pt x="5245" y="1435"/>
                  </a:cubicBezTo>
                  <a:lnTo>
                    <a:pt x="260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37" name="Google Shape;1237;p70"/>
          <p:cNvGrpSpPr/>
          <p:nvPr/>
        </p:nvGrpSpPr>
        <p:grpSpPr>
          <a:xfrm>
            <a:off x="4952116" y="3913572"/>
            <a:ext cx="782648" cy="690320"/>
            <a:chOff x="3161917" y="2170682"/>
            <a:chExt cx="458870" cy="404737"/>
          </a:xfrm>
        </p:grpSpPr>
        <p:sp>
          <p:nvSpPr>
            <p:cNvPr id="1238" name="Google Shape;1238;p70"/>
            <p:cNvSpPr/>
            <p:nvPr/>
          </p:nvSpPr>
          <p:spPr>
            <a:xfrm>
              <a:off x="3161917" y="2170682"/>
              <a:ext cx="277174" cy="291676"/>
            </a:xfrm>
            <a:custGeom>
              <a:avLst/>
              <a:gdLst/>
              <a:ahLst/>
              <a:cxnLst/>
              <a:rect l="l" t="t" r="r" b="b"/>
              <a:pathLst>
                <a:path w="12729" h="13395" extrusionOk="0">
                  <a:moveTo>
                    <a:pt x="11294" y="0"/>
                  </a:moveTo>
                  <a:cubicBezTo>
                    <a:pt x="4442" y="46"/>
                    <a:pt x="0" y="7242"/>
                    <a:pt x="3019" y="13394"/>
                  </a:cubicBezTo>
                  <a:lnTo>
                    <a:pt x="4522" y="10915"/>
                  </a:lnTo>
                  <a:lnTo>
                    <a:pt x="7598" y="10835"/>
                  </a:lnTo>
                  <a:cubicBezTo>
                    <a:pt x="6531" y="8195"/>
                    <a:pt x="8436" y="5291"/>
                    <a:pt x="11294" y="5234"/>
                  </a:cubicBezTo>
                  <a:lnTo>
                    <a:pt x="12729" y="2606"/>
                  </a:lnTo>
                  <a:lnTo>
                    <a:pt x="11294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39" name="Google Shape;1239;p70"/>
            <p:cNvSpPr/>
            <p:nvPr/>
          </p:nvSpPr>
          <p:spPr>
            <a:xfrm>
              <a:off x="3420326" y="2170922"/>
              <a:ext cx="200461" cy="302934"/>
            </a:xfrm>
            <a:custGeom>
              <a:avLst/>
              <a:gdLst/>
              <a:ahLst/>
              <a:cxnLst/>
              <a:rect l="l" t="t" r="r" b="b"/>
              <a:pathLst>
                <a:path w="9206" h="13912" extrusionOk="0">
                  <a:moveTo>
                    <a:pt x="24" y="1"/>
                  </a:moveTo>
                  <a:lnTo>
                    <a:pt x="1447" y="2583"/>
                  </a:lnTo>
                  <a:lnTo>
                    <a:pt x="1" y="5246"/>
                  </a:lnTo>
                  <a:cubicBezTo>
                    <a:pt x="2893" y="5602"/>
                    <a:pt x="4488" y="8815"/>
                    <a:pt x="3008" y="11329"/>
                  </a:cubicBezTo>
                  <a:lnTo>
                    <a:pt x="4557" y="13854"/>
                  </a:lnTo>
                  <a:lnTo>
                    <a:pt x="7564" y="13911"/>
                  </a:lnTo>
                  <a:cubicBezTo>
                    <a:pt x="9171" y="11122"/>
                    <a:pt x="9206" y="7691"/>
                    <a:pt x="7679" y="4856"/>
                  </a:cubicBezTo>
                  <a:cubicBezTo>
                    <a:pt x="6141" y="2021"/>
                    <a:pt x="3237" y="184"/>
                    <a:pt x="2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F8FAF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40" name="Google Shape;1240;p70"/>
            <p:cNvSpPr/>
            <p:nvPr/>
          </p:nvSpPr>
          <p:spPr>
            <a:xfrm>
              <a:off x="3233645" y="2417594"/>
              <a:ext cx="344393" cy="157825"/>
            </a:xfrm>
            <a:custGeom>
              <a:avLst/>
              <a:gdLst/>
              <a:ahLst/>
              <a:cxnLst/>
              <a:rect l="l" t="t" r="r" b="b"/>
              <a:pathLst>
                <a:path w="15816" h="7248" extrusionOk="0">
                  <a:moveTo>
                    <a:pt x="4557" y="1"/>
                  </a:moveTo>
                  <a:lnTo>
                    <a:pt x="1515" y="81"/>
                  </a:lnTo>
                  <a:lnTo>
                    <a:pt x="0" y="2583"/>
                  </a:lnTo>
                  <a:cubicBezTo>
                    <a:pt x="1607" y="5372"/>
                    <a:pt x="4545" y="7140"/>
                    <a:pt x="7770" y="7243"/>
                  </a:cubicBezTo>
                  <a:cubicBezTo>
                    <a:pt x="7870" y="7246"/>
                    <a:pt x="7970" y="7248"/>
                    <a:pt x="8070" y="7248"/>
                  </a:cubicBezTo>
                  <a:cubicBezTo>
                    <a:pt x="11183" y="7248"/>
                    <a:pt x="14092" y="5691"/>
                    <a:pt x="15816" y="3088"/>
                  </a:cubicBezTo>
                  <a:lnTo>
                    <a:pt x="12832" y="3019"/>
                  </a:lnTo>
                  <a:lnTo>
                    <a:pt x="11260" y="471"/>
                  </a:lnTo>
                  <a:cubicBezTo>
                    <a:pt x="10437" y="1506"/>
                    <a:pt x="9252" y="2011"/>
                    <a:pt x="8072" y="2011"/>
                  </a:cubicBezTo>
                  <a:cubicBezTo>
                    <a:pt x="6699" y="2011"/>
                    <a:pt x="5334" y="1328"/>
                    <a:pt x="455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41" name="Google Shape;1241;p70"/>
          <p:cNvGrpSpPr/>
          <p:nvPr/>
        </p:nvGrpSpPr>
        <p:grpSpPr>
          <a:xfrm>
            <a:off x="4982811" y="4928691"/>
            <a:ext cx="721257" cy="690617"/>
            <a:chOff x="3179914" y="2889488"/>
            <a:chExt cx="422876" cy="404911"/>
          </a:xfrm>
        </p:grpSpPr>
        <p:sp>
          <p:nvSpPr>
            <p:cNvPr id="1242" name="Google Shape;1242;p70"/>
            <p:cNvSpPr/>
            <p:nvPr/>
          </p:nvSpPr>
          <p:spPr>
            <a:xfrm>
              <a:off x="3402328" y="2889749"/>
              <a:ext cx="163726" cy="157477"/>
            </a:xfrm>
            <a:custGeom>
              <a:avLst/>
              <a:gdLst/>
              <a:ahLst/>
              <a:cxnLst/>
              <a:rect l="l" t="t" r="r" b="b"/>
              <a:pathLst>
                <a:path w="7519" h="7232" extrusionOk="0">
                  <a:moveTo>
                    <a:pt x="24" y="0"/>
                  </a:moveTo>
                  <a:lnTo>
                    <a:pt x="1447" y="2583"/>
                  </a:lnTo>
                  <a:lnTo>
                    <a:pt x="1" y="5257"/>
                  </a:lnTo>
                  <a:cubicBezTo>
                    <a:pt x="1252" y="5418"/>
                    <a:pt x="2365" y="6141"/>
                    <a:pt x="2996" y="7231"/>
                  </a:cubicBezTo>
                  <a:lnTo>
                    <a:pt x="5958" y="7151"/>
                  </a:lnTo>
                  <a:lnTo>
                    <a:pt x="7518" y="4580"/>
                  </a:lnTo>
                  <a:cubicBezTo>
                    <a:pt x="5946" y="1894"/>
                    <a:pt x="3134" y="184"/>
                    <a:pt x="2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43" name="Google Shape;1243;p70"/>
            <p:cNvSpPr/>
            <p:nvPr/>
          </p:nvSpPr>
          <p:spPr>
            <a:xfrm>
              <a:off x="3467807" y="3000956"/>
              <a:ext cx="134983" cy="191707"/>
            </a:xfrm>
            <a:custGeom>
              <a:avLst/>
              <a:gdLst/>
              <a:ahLst/>
              <a:cxnLst/>
              <a:rect l="l" t="t" r="r" b="b"/>
              <a:pathLst>
                <a:path w="6199" h="8804" extrusionOk="0">
                  <a:moveTo>
                    <a:pt x="4798" y="1"/>
                  </a:moveTo>
                  <a:lnTo>
                    <a:pt x="3249" y="2549"/>
                  </a:lnTo>
                  <a:lnTo>
                    <a:pt x="242" y="2629"/>
                  </a:lnTo>
                  <a:cubicBezTo>
                    <a:pt x="724" y="3800"/>
                    <a:pt x="644" y="5131"/>
                    <a:pt x="1" y="6221"/>
                  </a:cubicBezTo>
                  <a:lnTo>
                    <a:pt x="1550" y="8746"/>
                  </a:lnTo>
                  <a:lnTo>
                    <a:pt x="4557" y="8804"/>
                  </a:lnTo>
                  <a:cubicBezTo>
                    <a:pt x="6107" y="6095"/>
                    <a:pt x="6199" y="2790"/>
                    <a:pt x="479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44" name="Google Shape;1244;p70"/>
            <p:cNvSpPr/>
            <p:nvPr/>
          </p:nvSpPr>
          <p:spPr>
            <a:xfrm>
              <a:off x="3222637" y="2889488"/>
              <a:ext cx="198457" cy="149224"/>
            </a:xfrm>
            <a:custGeom>
              <a:avLst/>
              <a:gdLst/>
              <a:ahLst/>
              <a:cxnLst/>
              <a:rect l="l" t="t" r="r" b="b"/>
              <a:pathLst>
                <a:path w="9114" h="6853" extrusionOk="0">
                  <a:moveTo>
                    <a:pt x="7690" y="1"/>
                  </a:moveTo>
                  <a:cubicBezTo>
                    <a:pt x="4592" y="24"/>
                    <a:pt x="1711" y="1585"/>
                    <a:pt x="1" y="4156"/>
                  </a:cubicBezTo>
                  <a:lnTo>
                    <a:pt x="2904" y="4225"/>
                  </a:lnTo>
                  <a:lnTo>
                    <a:pt x="4511" y="6853"/>
                  </a:lnTo>
                  <a:cubicBezTo>
                    <a:pt x="5257" y="5854"/>
                    <a:pt x="6428" y="5258"/>
                    <a:pt x="7679" y="5235"/>
                  </a:cubicBezTo>
                  <a:lnTo>
                    <a:pt x="9114" y="2606"/>
                  </a:lnTo>
                  <a:lnTo>
                    <a:pt x="769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F8FAF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45" name="Google Shape;1245;p70"/>
            <p:cNvSpPr/>
            <p:nvPr/>
          </p:nvSpPr>
          <p:spPr>
            <a:xfrm>
              <a:off x="3179914" y="2991462"/>
              <a:ext cx="133960" cy="190205"/>
            </a:xfrm>
            <a:custGeom>
              <a:avLst/>
              <a:gdLst/>
              <a:ahLst/>
              <a:cxnLst/>
              <a:rect l="l" t="t" r="r" b="b"/>
              <a:pathLst>
                <a:path w="6152" h="8735" extrusionOk="0">
                  <a:moveTo>
                    <a:pt x="1641" y="1"/>
                  </a:moveTo>
                  <a:cubicBezTo>
                    <a:pt x="103" y="2686"/>
                    <a:pt x="0" y="5957"/>
                    <a:pt x="1366" y="8735"/>
                  </a:cubicBezTo>
                  <a:lnTo>
                    <a:pt x="2869" y="6244"/>
                  </a:lnTo>
                  <a:lnTo>
                    <a:pt x="5957" y="6164"/>
                  </a:lnTo>
                  <a:cubicBezTo>
                    <a:pt x="5486" y="5016"/>
                    <a:pt x="5555" y="3731"/>
                    <a:pt x="6152" y="2640"/>
                  </a:cubicBezTo>
                  <a:lnTo>
                    <a:pt x="4568" y="58"/>
                  </a:lnTo>
                  <a:lnTo>
                    <a:pt x="164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46" name="Google Shape;1246;p70"/>
            <p:cNvSpPr/>
            <p:nvPr/>
          </p:nvSpPr>
          <p:spPr>
            <a:xfrm>
              <a:off x="3215887" y="3136661"/>
              <a:ext cx="162725" cy="157477"/>
            </a:xfrm>
            <a:custGeom>
              <a:avLst/>
              <a:gdLst/>
              <a:ahLst/>
              <a:cxnLst/>
              <a:rect l="l" t="t" r="r" b="b"/>
              <a:pathLst>
                <a:path w="7473" h="7232" extrusionOk="0">
                  <a:moveTo>
                    <a:pt x="4546" y="1"/>
                  </a:moveTo>
                  <a:lnTo>
                    <a:pt x="1516" y="81"/>
                  </a:lnTo>
                  <a:lnTo>
                    <a:pt x="1" y="2583"/>
                  </a:lnTo>
                  <a:cubicBezTo>
                    <a:pt x="1550" y="5280"/>
                    <a:pt x="4339" y="7025"/>
                    <a:pt x="7438" y="7232"/>
                  </a:cubicBezTo>
                  <a:lnTo>
                    <a:pt x="6026" y="4649"/>
                  </a:lnTo>
                  <a:lnTo>
                    <a:pt x="7472" y="1964"/>
                  </a:lnTo>
                  <a:cubicBezTo>
                    <a:pt x="6256" y="1791"/>
                    <a:pt x="5177" y="1068"/>
                    <a:pt x="454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47" name="Google Shape;1247;p70"/>
            <p:cNvSpPr/>
            <p:nvPr/>
          </p:nvSpPr>
          <p:spPr>
            <a:xfrm>
              <a:off x="3359605" y="3146677"/>
              <a:ext cx="200439" cy="147722"/>
            </a:xfrm>
            <a:custGeom>
              <a:avLst/>
              <a:gdLst/>
              <a:ahLst/>
              <a:cxnLst/>
              <a:rect l="l" t="t" r="r" b="b"/>
              <a:pathLst>
                <a:path w="9205" h="6784" extrusionOk="0">
                  <a:moveTo>
                    <a:pt x="4649" y="0"/>
                  </a:moveTo>
                  <a:cubicBezTo>
                    <a:pt x="3880" y="976"/>
                    <a:pt x="2697" y="1549"/>
                    <a:pt x="1446" y="1549"/>
                  </a:cubicBezTo>
                  <a:lnTo>
                    <a:pt x="1435" y="1549"/>
                  </a:lnTo>
                  <a:lnTo>
                    <a:pt x="0" y="4189"/>
                  </a:lnTo>
                  <a:lnTo>
                    <a:pt x="1435" y="6783"/>
                  </a:lnTo>
                  <a:lnTo>
                    <a:pt x="1446" y="6783"/>
                  </a:lnTo>
                  <a:cubicBezTo>
                    <a:pt x="1458" y="6783"/>
                    <a:pt x="1469" y="6783"/>
                    <a:pt x="1481" y="6783"/>
                  </a:cubicBezTo>
                  <a:cubicBezTo>
                    <a:pt x="4589" y="6783"/>
                    <a:pt x="7490" y="5224"/>
                    <a:pt x="9205" y="2628"/>
                  </a:cubicBezTo>
                  <a:lnTo>
                    <a:pt x="6221" y="2559"/>
                  </a:lnTo>
                  <a:lnTo>
                    <a:pt x="464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48" name="Google Shape;1248;p70"/>
          <p:cNvGrpSpPr/>
          <p:nvPr/>
        </p:nvGrpSpPr>
        <p:grpSpPr>
          <a:xfrm>
            <a:off x="5917202" y="4928635"/>
            <a:ext cx="714907" cy="690729"/>
            <a:chOff x="3729467" y="2889422"/>
            <a:chExt cx="419153" cy="404977"/>
          </a:xfrm>
        </p:grpSpPr>
        <p:sp>
          <p:nvSpPr>
            <p:cNvPr id="1249" name="Google Shape;1249;p70"/>
            <p:cNvSpPr/>
            <p:nvPr/>
          </p:nvSpPr>
          <p:spPr>
            <a:xfrm>
              <a:off x="4014137" y="2974913"/>
              <a:ext cx="134482" cy="178707"/>
            </a:xfrm>
            <a:custGeom>
              <a:avLst/>
              <a:gdLst/>
              <a:ahLst/>
              <a:cxnLst/>
              <a:rect l="l" t="t" r="r" b="b"/>
              <a:pathLst>
                <a:path w="6176" h="8207" extrusionOk="0">
                  <a:moveTo>
                    <a:pt x="4121" y="0"/>
                  </a:moveTo>
                  <a:lnTo>
                    <a:pt x="2973" y="2732"/>
                  </a:lnTo>
                  <a:lnTo>
                    <a:pt x="0" y="3260"/>
                  </a:lnTo>
                  <a:cubicBezTo>
                    <a:pt x="391" y="3891"/>
                    <a:pt x="586" y="4625"/>
                    <a:pt x="586" y="5372"/>
                  </a:cubicBezTo>
                  <a:cubicBezTo>
                    <a:pt x="586" y="5658"/>
                    <a:pt x="563" y="5945"/>
                    <a:pt x="494" y="6232"/>
                  </a:cubicBezTo>
                  <a:lnTo>
                    <a:pt x="2743" y="8206"/>
                  </a:lnTo>
                  <a:lnTo>
                    <a:pt x="5613" y="7392"/>
                  </a:lnTo>
                  <a:cubicBezTo>
                    <a:pt x="6175" y="4832"/>
                    <a:pt x="5636" y="2146"/>
                    <a:pt x="412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50" name="Google Shape;1250;p70"/>
            <p:cNvSpPr/>
            <p:nvPr/>
          </p:nvSpPr>
          <p:spPr>
            <a:xfrm>
              <a:off x="3741225" y="3095375"/>
              <a:ext cx="148963" cy="173460"/>
            </a:xfrm>
            <a:custGeom>
              <a:avLst/>
              <a:gdLst/>
              <a:ahLst/>
              <a:cxnLst/>
              <a:rect l="l" t="t" r="r" b="b"/>
              <a:pathLst>
                <a:path w="6841" h="7966" extrusionOk="0">
                  <a:moveTo>
                    <a:pt x="2215" y="0"/>
                  </a:moveTo>
                  <a:lnTo>
                    <a:pt x="0" y="1963"/>
                  </a:lnTo>
                  <a:cubicBezTo>
                    <a:pt x="597" y="4511"/>
                    <a:pt x="2250" y="6691"/>
                    <a:pt x="4534" y="7965"/>
                  </a:cubicBezTo>
                  <a:lnTo>
                    <a:pt x="4373" y="5027"/>
                  </a:lnTo>
                  <a:lnTo>
                    <a:pt x="6841" y="3248"/>
                  </a:lnTo>
                  <a:cubicBezTo>
                    <a:pt x="5980" y="2686"/>
                    <a:pt x="5360" y="1814"/>
                    <a:pt x="5108" y="804"/>
                  </a:cubicBezTo>
                  <a:lnTo>
                    <a:pt x="221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51" name="Google Shape;1251;p70"/>
            <p:cNvSpPr/>
            <p:nvPr/>
          </p:nvSpPr>
          <p:spPr>
            <a:xfrm>
              <a:off x="3949660" y="2889684"/>
              <a:ext cx="146219" cy="145980"/>
            </a:xfrm>
            <a:custGeom>
              <a:avLst/>
              <a:gdLst/>
              <a:ahLst/>
              <a:cxnLst/>
              <a:rect l="l" t="t" r="r" b="b"/>
              <a:pathLst>
                <a:path w="6715" h="6704" extrusionOk="0">
                  <a:moveTo>
                    <a:pt x="12" y="0"/>
                  </a:moveTo>
                  <a:lnTo>
                    <a:pt x="1435" y="2583"/>
                  </a:lnTo>
                  <a:lnTo>
                    <a:pt x="0" y="5257"/>
                  </a:lnTo>
                  <a:cubicBezTo>
                    <a:pt x="1022" y="5383"/>
                    <a:pt x="1963" y="5900"/>
                    <a:pt x="2629" y="6703"/>
                  </a:cubicBezTo>
                  <a:lnTo>
                    <a:pt x="5567" y="6187"/>
                  </a:lnTo>
                  <a:lnTo>
                    <a:pt x="6714" y="3432"/>
                  </a:lnTo>
                  <a:cubicBezTo>
                    <a:pt x="5062" y="1401"/>
                    <a:pt x="2629" y="150"/>
                    <a:pt x="12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52" name="Google Shape;1252;p70"/>
            <p:cNvSpPr/>
            <p:nvPr/>
          </p:nvSpPr>
          <p:spPr>
            <a:xfrm>
              <a:off x="3847947" y="3172089"/>
              <a:ext cx="167210" cy="122310"/>
            </a:xfrm>
            <a:custGeom>
              <a:avLst/>
              <a:gdLst/>
              <a:ahLst/>
              <a:cxnLst/>
              <a:rect l="l" t="t" r="r" b="b"/>
              <a:pathLst>
                <a:path w="7679" h="5617" extrusionOk="0">
                  <a:moveTo>
                    <a:pt x="2433" y="1"/>
                  </a:moveTo>
                  <a:lnTo>
                    <a:pt x="0" y="1757"/>
                  </a:lnTo>
                  <a:lnTo>
                    <a:pt x="149" y="4718"/>
                  </a:lnTo>
                  <a:cubicBezTo>
                    <a:pt x="1415" y="5317"/>
                    <a:pt x="2781" y="5616"/>
                    <a:pt x="4148" y="5616"/>
                  </a:cubicBezTo>
                  <a:cubicBezTo>
                    <a:pt x="5347" y="5616"/>
                    <a:pt x="6546" y="5386"/>
                    <a:pt x="7678" y="4924"/>
                  </a:cubicBezTo>
                  <a:lnTo>
                    <a:pt x="5280" y="3203"/>
                  </a:lnTo>
                  <a:lnTo>
                    <a:pt x="5417" y="173"/>
                  </a:lnTo>
                  <a:lnTo>
                    <a:pt x="5417" y="173"/>
                  </a:lnTo>
                  <a:cubicBezTo>
                    <a:pt x="5016" y="311"/>
                    <a:pt x="4591" y="379"/>
                    <a:pt x="4155" y="379"/>
                  </a:cubicBezTo>
                  <a:cubicBezTo>
                    <a:pt x="3558" y="379"/>
                    <a:pt x="2973" y="253"/>
                    <a:pt x="243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F8FAF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53" name="Google Shape;1253;p70"/>
            <p:cNvSpPr/>
            <p:nvPr/>
          </p:nvSpPr>
          <p:spPr>
            <a:xfrm>
              <a:off x="3974658" y="3122616"/>
              <a:ext cx="158457" cy="151206"/>
            </a:xfrm>
            <a:custGeom>
              <a:avLst/>
              <a:gdLst/>
              <a:ahLst/>
              <a:cxnLst/>
              <a:rect l="l" t="t" r="r" b="b"/>
              <a:pathLst>
                <a:path w="7277" h="6944" extrusionOk="0">
                  <a:moveTo>
                    <a:pt x="2158" y="0"/>
                  </a:moveTo>
                  <a:cubicBezTo>
                    <a:pt x="1790" y="964"/>
                    <a:pt x="1079" y="1768"/>
                    <a:pt x="149" y="2227"/>
                  </a:cubicBezTo>
                  <a:lnTo>
                    <a:pt x="0" y="5222"/>
                  </a:lnTo>
                  <a:lnTo>
                    <a:pt x="2422" y="6944"/>
                  </a:lnTo>
                  <a:cubicBezTo>
                    <a:pt x="4775" y="5785"/>
                    <a:pt x="6542" y="3696"/>
                    <a:pt x="7277" y="1171"/>
                  </a:cubicBezTo>
                  <a:lnTo>
                    <a:pt x="7277" y="1171"/>
                  </a:lnTo>
                  <a:lnTo>
                    <a:pt x="4430" y="1986"/>
                  </a:lnTo>
                  <a:lnTo>
                    <a:pt x="215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54" name="Google Shape;1254;p70"/>
            <p:cNvSpPr/>
            <p:nvPr/>
          </p:nvSpPr>
          <p:spPr>
            <a:xfrm>
              <a:off x="3729467" y="2966660"/>
              <a:ext cx="138990" cy="158718"/>
            </a:xfrm>
            <a:custGeom>
              <a:avLst/>
              <a:gdLst/>
              <a:ahLst/>
              <a:cxnLst/>
              <a:rect l="l" t="t" r="r" b="b"/>
              <a:pathLst>
                <a:path w="6383" h="7289" extrusionOk="0">
                  <a:moveTo>
                    <a:pt x="2296" y="0"/>
                  </a:moveTo>
                  <a:cubicBezTo>
                    <a:pt x="678" y="2055"/>
                    <a:pt x="1" y="4706"/>
                    <a:pt x="425" y="7288"/>
                  </a:cubicBezTo>
                  <a:lnTo>
                    <a:pt x="2618" y="5337"/>
                  </a:lnTo>
                  <a:lnTo>
                    <a:pt x="5556" y="6152"/>
                  </a:lnTo>
                  <a:cubicBezTo>
                    <a:pt x="5544" y="6026"/>
                    <a:pt x="5533" y="5888"/>
                    <a:pt x="5533" y="5751"/>
                  </a:cubicBezTo>
                  <a:cubicBezTo>
                    <a:pt x="5533" y="4855"/>
                    <a:pt x="5831" y="3983"/>
                    <a:pt x="6382" y="3271"/>
                  </a:cubicBezTo>
                  <a:lnTo>
                    <a:pt x="5211" y="505"/>
                  </a:lnTo>
                  <a:lnTo>
                    <a:pt x="229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55" name="Google Shape;1255;p70"/>
            <p:cNvSpPr/>
            <p:nvPr/>
          </p:nvSpPr>
          <p:spPr>
            <a:xfrm>
              <a:off x="3787716" y="2889422"/>
              <a:ext cx="180449" cy="139229"/>
            </a:xfrm>
            <a:custGeom>
              <a:avLst/>
              <a:gdLst/>
              <a:ahLst/>
              <a:cxnLst/>
              <a:rect l="l" t="t" r="r" b="b"/>
              <a:pathLst>
                <a:path w="8287" h="6394" extrusionOk="0">
                  <a:moveTo>
                    <a:pt x="6863" y="1"/>
                  </a:moveTo>
                  <a:cubicBezTo>
                    <a:pt x="4235" y="12"/>
                    <a:pt x="1756" y="1137"/>
                    <a:pt x="0" y="3088"/>
                  </a:cubicBezTo>
                  <a:lnTo>
                    <a:pt x="2904" y="3593"/>
                  </a:lnTo>
                  <a:lnTo>
                    <a:pt x="4086" y="6394"/>
                  </a:lnTo>
                  <a:cubicBezTo>
                    <a:pt x="4820" y="5671"/>
                    <a:pt x="5819" y="5258"/>
                    <a:pt x="6852" y="5235"/>
                  </a:cubicBezTo>
                  <a:lnTo>
                    <a:pt x="8287" y="2606"/>
                  </a:lnTo>
                  <a:lnTo>
                    <a:pt x="6863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56" name="Google Shape;1256;p70"/>
          <p:cNvGrpSpPr/>
          <p:nvPr/>
        </p:nvGrpSpPr>
        <p:grpSpPr>
          <a:xfrm>
            <a:off x="2633248" y="5386541"/>
            <a:ext cx="1287135" cy="179481"/>
            <a:chOff x="4411970" y="2962952"/>
            <a:chExt cx="706544" cy="104212"/>
          </a:xfrm>
        </p:grpSpPr>
        <p:sp>
          <p:nvSpPr>
            <p:cNvPr id="1257" name="Google Shape;1257;p70"/>
            <p:cNvSpPr/>
            <p:nvPr/>
          </p:nvSpPr>
          <p:spPr>
            <a:xfrm>
              <a:off x="4583864" y="2962952"/>
              <a:ext cx="534651" cy="104077"/>
            </a:xfrm>
            <a:custGeom>
              <a:avLst/>
              <a:gdLst/>
              <a:ahLst/>
              <a:cxnLst/>
              <a:rect l="l" t="t" r="r" b="b"/>
              <a:pathLst>
                <a:path w="11841" h="2305" extrusionOk="0">
                  <a:moveTo>
                    <a:pt x="1155" y="0"/>
                  </a:moveTo>
                  <a:lnTo>
                    <a:pt x="0" y="2304"/>
                  </a:lnTo>
                  <a:lnTo>
                    <a:pt x="11410" y="2304"/>
                  </a:lnTo>
                  <a:lnTo>
                    <a:pt x="11840" y="1153"/>
                  </a:lnTo>
                  <a:lnTo>
                    <a:pt x="1141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58" name="Google Shape;1258;p70"/>
            <p:cNvSpPr/>
            <p:nvPr/>
          </p:nvSpPr>
          <p:spPr>
            <a:xfrm>
              <a:off x="4411970" y="2963088"/>
              <a:ext cx="124124" cy="104077"/>
            </a:xfrm>
            <a:custGeom>
              <a:avLst/>
              <a:gdLst/>
              <a:ahLst/>
              <a:cxnLst/>
              <a:rect l="l" t="t" r="r" b="b"/>
              <a:pathLst>
                <a:path w="2749" h="2305" extrusionOk="0">
                  <a:moveTo>
                    <a:pt x="2749" y="0"/>
                  </a:moveTo>
                  <a:lnTo>
                    <a:pt x="177" y="2"/>
                  </a:lnTo>
                  <a:cubicBezTo>
                    <a:pt x="79" y="2"/>
                    <a:pt x="1" y="79"/>
                    <a:pt x="1" y="176"/>
                  </a:cubicBezTo>
                  <a:lnTo>
                    <a:pt x="1" y="2130"/>
                  </a:lnTo>
                  <a:cubicBezTo>
                    <a:pt x="1" y="2226"/>
                    <a:pt x="79" y="2305"/>
                    <a:pt x="177" y="2305"/>
                  </a:cubicBezTo>
                  <a:lnTo>
                    <a:pt x="1522" y="2305"/>
                  </a:lnTo>
                  <a:lnTo>
                    <a:pt x="274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59" name="Google Shape;1259;p70"/>
            <p:cNvSpPr/>
            <p:nvPr/>
          </p:nvSpPr>
          <p:spPr>
            <a:xfrm>
              <a:off x="4496946" y="2963133"/>
              <a:ext cx="79920" cy="104031"/>
            </a:xfrm>
            <a:custGeom>
              <a:avLst/>
              <a:gdLst/>
              <a:ahLst/>
              <a:cxnLst/>
              <a:rect l="l" t="t" r="r" b="b"/>
              <a:pathLst>
                <a:path w="1770" h="2304" extrusionOk="0">
                  <a:moveTo>
                    <a:pt x="1227" y="1"/>
                  </a:moveTo>
                  <a:lnTo>
                    <a:pt x="0" y="2304"/>
                  </a:lnTo>
                  <a:lnTo>
                    <a:pt x="542" y="2304"/>
                  </a:lnTo>
                  <a:lnTo>
                    <a:pt x="177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60" name="Google Shape;1260;p70"/>
            <p:cNvSpPr/>
            <p:nvPr/>
          </p:nvSpPr>
          <p:spPr>
            <a:xfrm>
              <a:off x="4537628" y="2963133"/>
              <a:ext cx="79965" cy="104031"/>
            </a:xfrm>
            <a:custGeom>
              <a:avLst/>
              <a:gdLst/>
              <a:ahLst/>
              <a:cxnLst/>
              <a:rect l="l" t="t" r="r" b="b"/>
              <a:pathLst>
                <a:path w="1771" h="2304" extrusionOk="0">
                  <a:moveTo>
                    <a:pt x="1229" y="1"/>
                  </a:moveTo>
                  <a:lnTo>
                    <a:pt x="1" y="2304"/>
                  </a:lnTo>
                  <a:lnTo>
                    <a:pt x="544" y="2304"/>
                  </a:lnTo>
                  <a:lnTo>
                    <a:pt x="177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61" name="Google Shape;1261;p70"/>
          <p:cNvGrpSpPr/>
          <p:nvPr/>
        </p:nvGrpSpPr>
        <p:grpSpPr>
          <a:xfrm>
            <a:off x="2633248" y="4846926"/>
            <a:ext cx="1280211" cy="385563"/>
            <a:chOff x="4411970" y="2726085"/>
            <a:chExt cx="643107" cy="193659"/>
          </a:xfrm>
        </p:grpSpPr>
        <p:sp>
          <p:nvSpPr>
            <p:cNvPr id="1262" name="Google Shape;1262;p70"/>
            <p:cNvSpPr/>
            <p:nvPr/>
          </p:nvSpPr>
          <p:spPr>
            <a:xfrm>
              <a:off x="4411970" y="2726085"/>
              <a:ext cx="118796" cy="193659"/>
            </a:xfrm>
            <a:custGeom>
              <a:avLst/>
              <a:gdLst/>
              <a:ahLst/>
              <a:cxnLst/>
              <a:rect l="l" t="t" r="r" b="b"/>
              <a:pathLst>
                <a:path w="2631" h="4289" extrusionOk="0">
                  <a:moveTo>
                    <a:pt x="450" y="0"/>
                  </a:moveTo>
                  <a:cubicBezTo>
                    <a:pt x="357" y="0"/>
                    <a:pt x="264" y="35"/>
                    <a:pt x="193" y="106"/>
                  </a:cubicBezTo>
                  <a:lnTo>
                    <a:pt x="1" y="298"/>
                  </a:lnTo>
                  <a:lnTo>
                    <a:pt x="1591" y="1886"/>
                  </a:lnTo>
                  <a:cubicBezTo>
                    <a:pt x="1732" y="2029"/>
                    <a:pt x="1732" y="2258"/>
                    <a:pt x="1591" y="2401"/>
                  </a:cubicBezTo>
                  <a:lnTo>
                    <a:pt x="1" y="3991"/>
                  </a:lnTo>
                  <a:lnTo>
                    <a:pt x="193" y="4183"/>
                  </a:lnTo>
                  <a:cubicBezTo>
                    <a:pt x="264" y="4253"/>
                    <a:pt x="357" y="4288"/>
                    <a:pt x="450" y="4288"/>
                  </a:cubicBezTo>
                  <a:cubicBezTo>
                    <a:pt x="543" y="4288"/>
                    <a:pt x="636" y="4253"/>
                    <a:pt x="707" y="4183"/>
                  </a:cubicBezTo>
                  <a:lnTo>
                    <a:pt x="2488" y="2401"/>
                  </a:lnTo>
                  <a:cubicBezTo>
                    <a:pt x="2630" y="2260"/>
                    <a:pt x="2630" y="2029"/>
                    <a:pt x="2488" y="1888"/>
                  </a:cubicBezTo>
                  <a:lnTo>
                    <a:pt x="707" y="106"/>
                  </a:lnTo>
                  <a:cubicBezTo>
                    <a:pt x="636" y="35"/>
                    <a:pt x="543" y="0"/>
                    <a:pt x="45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63" name="Google Shape;1263;p70"/>
            <p:cNvSpPr/>
            <p:nvPr/>
          </p:nvSpPr>
          <p:spPr>
            <a:xfrm>
              <a:off x="4426058" y="2791601"/>
              <a:ext cx="36167" cy="62627"/>
            </a:xfrm>
            <a:custGeom>
              <a:avLst/>
              <a:gdLst/>
              <a:ahLst/>
              <a:cxnLst/>
              <a:rect l="l" t="t" r="r" b="b"/>
              <a:pathLst>
                <a:path w="801" h="1387" extrusionOk="0">
                  <a:moveTo>
                    <a:pt x="176" y="0"/>
                  </a:moveTo>
                  <a:cubicBezTo>
                    <a:pt x="87" y="0"/>
                    <a:pt x="1" y="69"/>
                    <a:pt x="1" y="173"/>
                  </a:cubicBezTo>
                  <a:lnTo>
                    <a:pt x="1" y="1214"/>
                  </a:lnTo>
                  <a:cubicBezTo>
                    <a:pt x="1" y="1318"/>
                    <a:pt x="87" y="1386"/>
                    <a:pt x="176" y="1386"/>
                  </a:cubicBezTo>
                  <a:cubicBezTo>
                    <a:pt x="218" y="1386"/>
                    <a:pt x="262" y="1371"/>
                    <a:pt x="297" y="1335"/>
                  </a:cubicBezTo>
                  <a:lnTo>
                    <a:pt x="627" y="1006"/>
                  </a:lnTo>
                  <a:cubicBezTo>
                    <a:pt x="800" y="834"/>
                    <a:pt x="800" y="554"/>
                    <a:pt x="627" y="381"/>
                  </a:cubicBezTo>
                  <a:lnTo>
                    <a:pt x="297" y="51"/>
                  </a:lnTo>
                  <a:cubicBezTo>
                    <a:pt x="262" y="16"/>
                    <a:pt x="218" y="0"/>
                    <a:pt x="17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64" name="Google Shape;1264;p70"/>
            <p:cNvSpPr/>
            <p:nvPr/>
          </p:nvSpPr>
          <p:spPr>
            <a:xfrm>
              <a:off x="4456806" y="2743875"/>
              <a:ext cx="598271" cy="157989"/>
            </a:xfrm>
            <a:custGeom>
              <a:avLst/>
              <a:gdLst/>
              <a:ahLst/>
              <a:cxnLst/>
              <a:rect l="l" t="t" r="r" b="b"/>
              <a:pathLst>
                <a:path w="13250" h="3499" extrusionOk="0">
                  <a:moveTo>
                    <a:pt x="1" y="0"/>
                  </a:moveTo>
                  <a:lnTo>
                    <a:pt x="1495" y="1494"/>
                  </a:lnTo>
                  <a:cubicBezTo>
                    <a:pt x="1635" y="1635"/>
                    <a:pt x="1635" y="1866"/>
                    <a:pt x="1495" y="2007"/>
                  </a:cubicBezTo>
                  <a:lnTo>
                    <a:pt x="2" y="3499"/>
                  </a:lnTo>
                  <a:lnTo>
                    <a:pt x="11527" y="3499"/>
                  </a:lnTo>
                  <a:lnTo>
                    <a:pt x="13250" y="1750"/>
                  </a:lnTo>
                  <a:lnTo>
                    <a:pt x="1152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65" name="Google Shape;1265;p70"/>
          <p:cNvGrpSpPr/>
          <p:nvPr/>
        </p:nvGrpSpPr>
        <p:grpSpPr>
          <a:xfrm>
            <a:off x="1311244" y="5186024"/>
            <a:ext cx="1082004" cy="336779"/>
            <a:chOff x="4411970" y="4340222"/>
            <a:chExt cx="779467" cy="242683"/>
          </a:xfrm>
        </p:grpSpPr>
        <p:sp>
          <p:nvSpPr>
            <p:cNvPr id="1266" name="Google Shape;1266;p70"/>
            <p:cNvSpPr/>
            <p:nvPr/>
          </p:nvSpPr>
          <p:spPr>
            <a:xfrm>
              <a:off x="4411970" y="4340222"/>
              <a:ext cx="121370" cy="121370"/>
            </a:xfrm>
            <a:custGeom>
              <a:avLst/>
              <a:gdLst/>
              <a:ahLst/>
              <a:cxnLst/>
              <a:rect l="l" t="t" r="r" b="b"/>
              <a:pathLst>
                <a:path w="2688" h="2688" extrusionOk="0">
                  <a:moveTo>
                    <a:pt x="2688" y="1"/>
                  </a:moveTo>
                  <a:cubicBezTo>
                    <a:pt x="1205" y="1"/>
                    <a:pt x="1" y="1203"/>
                    <a:pt x="1" y="2688"/>
                  </a:cubicBezTo>
                  <a:lnTo>
                    <a:pt x="379" y="2688"/>
                  </a:lnTo>
                  <a:cubicBezTo>
                    <a:pt x="379" y="1411"/>
                    <a:pt x="1413" y="379"/>
                    <a:pt x="2688" y="379"/>
                  </a:cubicBezTo>
                  <a:lnTo>
                    <a:pt x="2688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7994A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67" name="Google Shape;1267;p70"/>
            <p:cNvSpPr/>
            <p:nvPr/>
          </p:nvSpPr>
          <p:spPr>
            <a:xfrm>
              <a:off x="4457032" y="4385284"/>
              <a:ext cx="152661" cy="152615"/>
            </a:xfrm>
            <a:custGeom>
              <a:avLst/>
              <a:gdLst/>
              <a:ahLst/>
              <a:cxnLst/>
              <a:rect l="l" t="t" r="r" b="b"/>
              <a:pathLst>
                <a:path w="3381" h="3380" extrusionOk="0">
                  <a:moveTo>
                    <a:pt x="1690" y="0"/>
                  </a:moveTo>
                  <a:cubicBezTo>
                    <a:pt x="756" y="0"/>
                    <a:pt x="0" y="756"/>
                    <a:pt x="0" y="1690"/>
                  </a:cubicBezTo>
                  <a:cubicBezTo>
                    <a:pt x="0" y="2623"/>
                    <a:pt x="756" y="3379"/>
                    <a:pt x="1690" y="3379"/>
                  </a:cubicBezTo>
                  <a:cubicBezTo>
                    <a:pt x="2623" y="3379"/>
                    <a:pt x="3381" y="2623"/>
                    <a:pt x="3381" y="1690"/>
                  </a:cubicBezTo>
                  <a:cubicBezTo>
                    <a:pt x="3381" y="756"/>
                    <a:pt x="2623" y="0"/>
                    <a:pt x="169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68" name="Google Shape;1268;p70"/>
            <p:cNvSpPr/>
            <p:nvPr/>
          </p:nvSpPr>
          <p:spPr>
            <a:xfrm>
              <a:off x="4533392" y="4383749"/>
              <a:ext cx="658046" cy="199155"/>
            </a:xfrm>
            <a:custGeom>
              <a:avLst/>
              <a:gdLst/>
              <a:ahLst/>
              <a:cxnLst/>
              <a:rect l="l" t="t" r="r" b="b"/>
              <a:pathLst>
                <a:path w="16511" h="4997" extrusionOk="0">
                  <a:moveTo>
                    <a:pt x="4619" y="1"/>
                  </a:moveTo>
                  <a:cubicBezTo>
                    <a:pt x="3342" y="1"/>
                    <a:pt x="2309" y="1035"/>
                    <a:pt x="2309" y="2310"/>
                  </a:cubicBezTo>
                  <a:cubicBezTo>
                    <a:pt x="2309" y="3586"/>
                    <a:pt x="1275" y="4619"/>
                    <a:pt x="0" y="4619"/>
                  </a:cubicBezTo>
                  <a:lnTo>
                    <a:pt x="0" y="4997"/>
                  </a:lnTo>
                  <a:cubicBezTo>
                    <a:pt x="482" y="4997"/>
                    <a:pt x="958" y="4867"/>
                    <a:pt x="1373" y="4619"/>
                  </a:cubicBezTo>
                  <a:lnTo>
                    <a:pt x="14185" y="4619"/>
                  </a:lnTo>
                  <a:cubicBezTo>
                    <a:pt x="15472" y="4619"/>
                    <a:pt x="16510" y="3567"/>
                    <a:pt x="16494" y="2279"/>
                  </a:cubicBezTo>
                  <a:cubicBezTo>
                    <a:pt x="16478" y="1006"/>
                    <a:pt x="15399" y="1"/>
                    <a:pt x="1412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7994A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69" name="Google Shape;1269;p70"/>
          <p:cNvGrpSpPr/>
          <p:nvPr/>
        </p:nvGrpSpPr>
        <p:grpSpPr>
          <a:xfrm>
            <a:off x="2633248" y="4404568"/>
            <a:ext cx="1286880" cy="288307"/>
            <a:chOff x="4411970" y="2468674"/>
            <a:chExt cx="747317" cy="167425"/>
          </a:xfrm>
        </p:grpSpPr>
        <p:sp>
          <p:nvSpPr>
            <p:cNvPr id="1270" name="Google Shape;1270;p70"/>
            <p:cNvSpPr/>
            <p:nvPr/>
          </p:nvSpPr>
          <p:spPr>
            <a:xfrm>
              <a:off x="4411970" y="2468674"/>
              <a:ext cx="216235" cy="167425"/>
            </a:xfrm>
            <a:custGeom>
              <a:avLst/>
              <a:gdLst/>
              <a:ahLst/>
              <a:cxnLst/>
              <a:rect l="l" t="t" r="r" b="b"/>
              <a:pathLst>
                <a:path w="4789" h="3708" extrusionOk="0">
                  <a:moveTo>
                    <a:pt x="1" y="0"/>
                  </a:moveTo>
                  <a:lnTo>
                    <a:pt x="1" y="3707"/>
                  </a:lnTo>
                  <a:lnTo>
                    <a:pt x="3381" y="3707"/>
                  </a:lnTo>
                  <a:lnTo>
                    <a:pt x="4789" y="1853"/>
                  </a:lnTo>
                  <a:lnTo>
                    <a:pt x="338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71" name="Google Shape;1271;p70"/>
            <p:cNvSpPr/>
            <p:nvPr/>
          </p:nvSpPr>
          <p:spPr>
            <a:xfrm>
              <a:off x="4564629" y="2468674"/>
              <a:ext cx="594658" cy="167425"/>
            </a:xfrm>
            <a:custGeom>
              <a:avLst/>
              <a:gdLst/>
              <a:ahLst/>
              <a:cxnLst/>
              <a:rect l="l" t="t" r="r" b="b"/>
              <a:pathLst>
                <a:path w="13170" h="3708" extrusionOk="0">
                  <a:moveTo>
                    <a:pt x="0" y="0"/>
                  </a:moveTo>
                  <a:lnTo>
                    <a:pt x="1408" y="1853"/>
                  </a:lnTo>
                  <a:lnTo>
                    <a:pt x="0" y="3707"/>
                  </a:lnTo>
                  <a:lnTo>
                    <a:pt x="13169" y="3707"/>
                  </a:lnTo>
                  <a:lnTo>
                    <a:pt x="1316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sp>
        <p:nvSpPr>
          <p:cNvPr id="1272" name="Google Shape;1272;p70"/>
          <p:cNvSpPr/>
          <p:nvPr/>
        </p:nvSpPr>
        <p:spPr>
          <a:xfrm>
            <a:off x="1308910" y="4810943"/>
            <a:ext cx="1080824" cy="257311"/>
          </a:xfrm>
          <a:custGeom>
            <a:avLst/>
            <a:gdLst/>
            <a:ahLst/>
            <a:cxnLst/>
            <a:rect l="l" t="t" r="r" b="b"/>
            <a:pathLst>
              <a:path w="17936" h="4270" extrusionOk="0">
                <a:moveTo>
                  <a:pt x="2303" y="1110"/>
                </a:moveTo>
                <a:cubicBezTo>
                  <a:pt x="2883" y="1110"/>
                  <a:pt x="3355" y="1569"/>
                  <a:pt x="3355" y="2135"/>
                </a:cubicBezTo>
                <a:cubicBezTo>
                  <a:pt x="3353" y="2716"/>
                  <a:pt x="2883" y="3187"/>
                  <a:pt x="2303" y="3187"/>
                </a:cubicBezTo>
                <a:cubicBezTo>
                  <a:pt x="1722" y="3187"/>
                  <a:pt x="1251" y="2716"/>
                  <a:pt x="1251" y="2135"/>
                </a:cubicBezTo>
                <a:cubicBezTo>
                  <a:pt x="1251" y="1569"/>
                  <a:pt x="1722" y="1110"/>
                  <a:pt x="2303" y="1110"/>
                </a:cubicBezTo>
                <a:close/>
                <a:moveTo>
                  <a:pt x="2304" y="0"/>
                </a:moveTo>
                <a:cubicBezTo>
                  <a:pt x="1748" y="0"/>
                  <a:pt x="1201" y="218"/>
                  <a:pt x="793" y="626"/>
                </a:cubicBezTo>
                <a:cubicBezTo>
                  <a:pt x="183" y="1236"/>
                  <a:pt x="0" y="2154"/>
                  <a:pt x="330" y="2951"/>
                </a:cubicBezTo>
                <a:cubicBezTo>
                  <a:pt x="662" y="3749"/>
                  <a:pt x="1438" y="4269"/>
                  <a:pt x="2303" y="4269"/>
                </a:cubicBezTo>
                <a:cubicBezTo>
                  <a:pt x="3481" y="4269"/>
                  <a:pt x="4436" y="3313"/>
                  <a:pt x="4436" y="2135"/>
                </a:cubicBezTo>
                <a:lnTo>
                  <a:pt x="4436" y="3254"/>
                </a:lnTo>
                <a:cubicBezTo>
                  <a:pt x="4436" y="3814"/>
                  <a:pt x="4891" y="4269"/>
                  <a:pt x="5451" y="4269"/>
                </a:cubicBezTo>
                <a:lnTo>
                  <a:pt x="17600" y="4269"/>
                </a:lnTo>
                <a:cubicBezTo>
                  <a:pt x="17785" y="4269"/>
                  <a:pt x="17935" y="4119"/>
                  <a:pt x="17935" y="3936"/>
                </a:cubicBezTo>
                <a:lnTo>
                  <a:pt x="17935" y="333"/>
                </a:lnTo>
                <a:cubicBezTo>
                  <a:pt x="17934" y="149"/>
                  <a:pt x="17785" y="0"/>
                  <a:pt x="17602" y="0"/>
                </a:cubicBezTo>
                <a:lnTo>
                  <a:pt x="5451" y="0"/>
                </a:lnTo>
                <a:cubicBezTo>
                  <a:pt x="4891" y="0"/>
                  <a:pt x="4437" y="453"/>
                  <a:pt x="4437" y="1014"/>
                </a:cubicBezTo>
                <a:lnTo>
                  <a:pt x="4437" y="2133"/>
                </a:lnTo>
                <a:cubicBezTo>
                  <a:pt x="4436" y="1270"/>
                  <a:pt x="3915" y="492"/>
                  <a:pt x="3118" y="162"/>
                </a:cubicBezTo>
                <a:cubicBezTo>
                  <a:pt x="2855" y="53"/>
                  <a:pt x="2578" y="0"/>
                  <a:pt x="2304" y="0"/>
                </a:cubicBezTo>
                <a:close/>
              </a:path>
            </a:pathLst>
          </a:custGeom>
          <a:noFill/>
          <a:ln w="9525" cap="flat" cmpd="sng">
            <a:solidFill>
              <a:srgbClr val="445D7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grpSp>
        <p:nvGrpSpPr>
          <p:cNvPr id="1273" name="Google Shape;1273;p70"/>
          <p:cNvGrpSpPr/>
          <p:nvPr/>
        </p:nvGrpSpPr>
        <p:grpSpPr>
          <a:xfrm>
            <a:off x="1310003" y="3905073"/>
            <a:ext cx="2612055" cy="278379"/>
            <a:chOff x="6336019" y="3733725"/>
            <a:chExt cx="2566206" cy="351310"/>
          </a:xfrm>
        </p:grpSpPr>
        <p:sp>
          <p:nvSpPr>
            <p:cNvPr id="1274" name="Google Shape;1274;p70"/>
            <p:cNvSpPr/>
            <p:nvPr/>
          </p:nvSpPr>
          <p:spPr>
            <a:xfrm>
              <a:off x="6336019" y="3733735"/>
              <a:ext cx="1881300" cy="351300"/>
            </a:xfrm>
            <a:prstGeom prst="homePlate">
              <a:avLst>
                <a:gd name="adj" fmla="val 50000"/>
              </a:avLst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75" name="Google Shape;1275;p70"/>
            <p:cNvSpPr/>
            <p:nvPr/>
          </p:nvSpPr>
          <p:spPr>
            <a:xfrm>
              <a:off x="8098525" y="3733725"/>
              <a:ext cx="346500" cy="351300"/>
            </a:xfrm>
            <a:prstGeom prst="chevron">
              <a:avLst>
                <a:gd name="adj" fmla="val 50000"/>
              </a:avLst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76" name="Google Shape;1276;p70"/>
            <p:cNvSpPr/>
            <p:nvPr/>
          </p:nvSpPr>
          <p:spPr>
            <a:xfrm>
              <a:off x="8327125" y="3733725"/>
              <a:ext cx="346500" cy="351300"/>
            </a:xfrm>
            <a:prstGeom prst="chevron">
              <a:avLst>
                <a:gd name="adj" fmla="val 50000"/>
              </a:avLst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77" name="Google Shape;1277;p70"/>
            <p:cNvSpPr/>
            <p:nvPr/>
          </p:nvSpPr>
          <p:spPr>
            <a:xfrm>
              <a:off x="8555725" y="3733725"/>
              <a:ext cx="346500" cy="351300"/>
            </a:xfrm>
            <a:prstGeom prst="chevron">
              <a:avLst>
                <a:gd name="adj" fmla="val 50000"/>
              </a:avLst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78" name="Google Shape;1278;p70"/>
          <p:cNvGrpSpPr/>
          <p:nvPr/>
        </p:nvGrpSpPr>
        <p:grpSpPr>
          <a:xfrm>
            <a:off x="2633248" y="6059626"/>
            <a:ext cx="1262068" cy="204267"/>
            <a:chOff x="4404545" y="3301592"/>
            <a:chExt cx="782403" cy="129272"/>
          </a:xfrm>
        </p:grpSpPr>
        <p:sp>
          <p:nvSpPr>
            <p:cNvPr id="1279" name="Google Shape;1279;p70"/>
            <p:cNvSpPr/>
            <p:nvPr/>
          </p:nvSpPr>
          <p:spPr>
            <a:xfrm>
              <a:off x="4404545" y="3301592"/>
              <a:ext cx="782403" cy="129272"/>
            </a:xfrm>
            <a:custGeom>
              <a:avLst/>
              <a:gdLst/>
              <a:ahLst/>
              <a:cxnLst/>
              <a:rect l="l" t="t" r="r" b="b"/>
              <a:pathLst>
                <a:path w="17328" h="2863" extrusionOk="0">
                  <a:moveTo>
                    <a:pt x="1432" y="1"/>
                  </a:moveTo>
                  <a:cubicBezTo>
                    <a:pt x="641" y="1"/>
                    <a:pt x="1" y="641"/>
                    <a:pt x="2" y="1431"/>
                  </a:cubicBezTo>
                  <a:cubicBezTo>
                    <a:pt x="1" y="2222"/>
                    <a:pt x="641" y="2861"/>
                    <a:pt x="1432" y="2862"/>
                  </a:cubicBezTo>
                  <a:lnTo>
                    <a:pt x="15897" y="2862"/>
                  </a:lnTo>
                  <a:cubicBezTo>
                    <a:pt x="16687" y="2861"/>
                    <a:pt x="17327" y="2222"/>
                    <a:pt x="17327" y="1431"/>
                  </a:cubicBezTo>
                  <a:cubicBezTo>
                    <a:pt x="17327" y="641"/>
                    <a:pt x="16687" y="1"/>
                    <a:pt x="1589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80" name="Google Shape;1280;p70"/>
            <p:cNvSpPr/>
            <p:nvPr/>
          </p:nvSpPr>
          <p:spPr>
            <a:xfrm>
              <a:off x="4420869" y="3318308"/>
              <a:ext cx="92621" cy="95856"/>
            </a:xfrm>
            <a:custGeom>
              <a:avLst/>
              <a:gdLst/>
              <a:ahLst/>
              <a:cxnLst/>
              <a:rect l="l" t="t" r="r" b="b"/>
              <a:pathLst>
                <a:path w="2664" h="2563" extrusionOk="0">
                  <a:moveTo>
                    <a:pt x="1382" y="1"/>
                  </a:moveTo>
                  <a:cubicBezTo>
                    <a:pt x="864" y="1"/>
                    <a:pt x="398" y="313"/>
                    <a:pt x="199" y="792"/>
                  </a:cubicBezTo>
                  <a:cubicBezTo>
                    <a:pt x="0" y="1270"/>
                    <a:pt x="109" y="1821"/>
                    <a:pt x="476" y="2188"/>
                  </a:cubicBezTo>
                  <a:cubicBezTo>
                    <a:pt x="721" y="2433"/>
                    <a:pt x="1048" y="2563"/>
                    <a:pt x="1381" y="2563"/>
                  </a:cubicBezTo>
                  <a:cubicBezTo>
                    <a:pt x="1547" y="2563"/>
                    <a:pt x="1713" y="2531"/>
                    <a:pt x="1872" y="2465"/>
                  </a:cubicBezTo>
                  <a:cubicBezTo>
                    <a:pt x="2351" y="2268"/>
                    <a:pt x="2663" y="1800"/>
                    <a:pt x="2663" y="1282"/>
                  </a:cubicBezTo>
                  <a:cubicBezTo>
                    <a:pt x="2663" y="574"/>
                    <a:pt x="2090" y="1"/>
                    <a:pt x="138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81" name="Google Shape;1281;p70"/>
          <p:cNvGrpSpPr/>
          <p:nvPr/>
        </p:nvGrpSpPr>
        <p:grpSpPr>
          <a:xfrm>
            <a:off x="2633249" y="5720074"/>
            <a:ext cx="1283009" cy="185503"/>
            <a:chOff x="4411970" y="3131459"/>
            <a:chExt cx="710520" cy="117397"/>
          </a:xfrm>
        </p:grpSpPr>
        <p:sp>
          <p:nvSpPr>
            <p:cNvPr id="1282" name="Google Shape;1282;p70"/>
            <p:cNvSpPr/>
            <p:nvPr/>
          </p:nvSpPr>
          <p:spPr>
            <a:xfrm>
              <a:off x="4411970" y="3131459"/>
              <a:ext cx="710520" cy="117397"/>
            </a:xfrm>
            <a:custGeom>
              <a:avLst/>
              <a:gdLst/>
              <a:ahLst/>
              <a:cxnLst/>
              <a:rect l="l" t="t" r="r" b="b"/>
              <a:pathLst>
                <a:path w="15736" h="2600" extrusionOk="0">
                  <a:moveTo>
                    <a:pt x="201" y="1"/>
                  </a:moveTo>
                  <a:cubicBezTo>
                    <a:pt x="90" y="1"/>
                    <a:pt x="1" y="90"/>
                    <a:pt x="1" y="201"/>
                  </a:cubicBezTo>
                  <a:lnTo>
                    <a:pt x="1" y="2400"/>
                  </a:lnTo>
                  <a:cubicBezTo>
                    <a:pt x="1" y="2510"/>
                    <a:pt x="90" y="2600"/>
                    <a:pt x="201" y="2600"/>
                  </a:cubicBezTo>
                  <a:lnTo>
                    <a:pt x="15537" y="2600"/>
                  </a:lnTo>
                  <a:cubicBezTo>
                    <a:pt x="15646" y="2600"/>
                    <a:pt x="15735" y="2510"/>
                    <a:pt x="15735" y="2400"/>
                  </a:cubicBezTo>
                  <a:lnTo>
                    <a:pt x="15735" y="201"/>
                  </a:lnTo>
                  <a:cubicBezTo>
                    <a:pt x="15735" y="90"/>
                    <a:pt x="15646" y="1"/>
                    <a:pt x="1553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83" name="Google Shape;1283;p70"/>
            <p:cNvSpPr/>
            <p:nvPr/>
          </p:nvSpPr>
          <p:spPr>
            <a:xfrm>
              <a:off x="4411970" y="3131459"/>
              <a:ext cx="168012" cy="117397"/>
            </a:xfrm>
            <a:custGeom>
              <a:avLst/>
              <a:gdLst/>
              <a:ahLst/>
              <a:cxnLst/>
              <a:rect l="l" t="t" r="r" b="b"/>
              <a:pathLst>
                <a:path w="3721" h="2600" extrusionOk="0">
                  <a:moveTo>
                    <a:pt x="201" y="1"/>
                  </a:moveTo>
                  <a:cubicBezTo>
                    <a:pt x="90" y="1"/>
                    <a:pt x="1" y="90"/>
                    <a:pt x="1" y="201"/>
                  </a:cubicBezTo>
                  <a:lnTo>
                    <a:pt x="1" y="2400"/>
                  </a:lnTo>
                  <a:cubicBezTo>
                    <a:pt x="1" y="2510"/>
                    <a:pt x="90" y="2600"/>
                    <a:pt x="201" y="2600"/>
                  </a:cubicBezTo>
                  <a:lnTo>
                    <a:pt x="3721" y="2600"/>
                  </a:lnTo>
                  <a:lnTo>
                    <a:pt x="2925" y="1693"/>
                  </a:lnTo>
                  <a:lnTo>
                    <a:pt x="2925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sp>
        <p:nvSpPr>
          <p:cNvPr id="1284" name="Google Shape;1284;p70" descr="Timeline background shape"/>
          <p:cNvSpPr/>
          <p:nvPr/>
        </p:nvSpPr>
        <p:spPr>
          <a:xfrm>
            <a:off x="2633248" y="6417945"/>
            <a:ext cx="1280400" cy="204000"/>
          </a:xfrm>
          <a:prstGeom prst="homePlate">
            <a:avLst>
              <a:gd name="adj" fmla="val 50000"/>
            </a:avLst>
          </a:prstGeom>
          <a:noFill/>
          <a:ln w="9525" cap="flat" cmpd="sng">
            <a:solidFill>
              <a:srgbClr val="667E9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grpSp>
        <p:nvGrpSpPr>
          <p:cNvPr id="1285" name="Google Shape;1285;p70"/>
          <p:cNvGrpSpPr/>
          <p:nvPr/>
        </p:nvGrpSpPr>
        <p:grpSpPr>
          <a:xfrm>
            <a:off x="1300108" y="5620961"/>
            <a:ext cx="1098451" cy="611984"/>
            <a:chOff x="4411970" y="1801825"/>
            <a:chExt cx="734586" cy="409262"/>
          </a:xfrm>
        </p:grpSpPr>
        <p:sp>
          <p:nvSpPr>
            <p:cNvPr id="1286" name="Google Shape;1286;p70"/>
            <p:cNvSpPr/>
            <p:nvPr/>
          </p:nvSpPr>
          <p:spPr>
            <a:xfrm>
              <a:off x="4411970" y="1801825"/>
              <a:ext cx="734586" cy="409262"/>
            </a:xfrm>
            <a:custGeom>
              <a:avLst/>
              <a:gdLst/>
              <a:ahLst/>
              <a:cxnLst/>
              <a:rect l="l" t="t" r="r" b="b"/>
              <a:pathLst>
                <a:path w="16269" h="9064" extrusionOk="0">
                  <a:moveTo>
                    <a:pt x="428" y="0"/>
                  </a:moveTo>
                  <a:cubicBezTo>
                    <a:pt x="193" y="0"/>
                    <a:pt x="2" y="191"/>
                    <a:pt x="2" y="428"/>
                  </a:cubicBezTo>
                  <a:lnTo>
                    <a:pt x="2" y="6900"/>
                  </a:lnTo>
                  <a:cubicBezTo>
                    <a:pt x="1" y="7136"/>
                    <a:pt x="193" y="7328"/>
                    <a:pt x="428" y="7328"/>
                  </a:cubicBezTo>
                  <a:lnTo>
                    <a:pt x="12834" y="7328"/>
                  </a:lnTo>
                  <a:lnTo>
                    <a:pt x="13836" y="9064"/>
                  </a:lnTo>
                  <a:lnTo>
                    <a:pt x="14839" y="7328"/>
                  </a:lnTo>
                  <a:lnTo>
                    <a:pt x="15839" y="7328"/>
                  </a:lnTo>
                  <a:cubicBezTo>
                    <a:pt x="16076" y="7328"/>
                    <a:pt x="16269" y="7137"/>
                    <a:pt x="16269" y="6900"/>
                  </a:cubicBezTo>
                  <a:lnTo>
                    <a:pt x="16269" y="428"/>
                  </a:lnTo>
                  <a:cubicBezTo>
                    <a:pt x="16267" y="191"/>
                    <a:pt x="16076" y="0"/>
                    <a:pt x="1583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3C3C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87" name="Google Shape;1287;p70"/>
            <p:cNvSpPr/>
            <p:nvPr/>
          </p:nvSpPr>
          <p:spPr>
            <a:xfrm>
              <a:off x="4411970" y="1801825"/>
              <a:ext cx="184087" cy="330923"/>
            </a:xfrm>
            <a:custGeom>
              <a:avLst/>
              <a:gdLst/>
              <a:ahLst/>
              <a:cxnLst/>
              <a:rect l="l" t="t" r="r" b="b"/>
              <a:pathLst>
                <a:path w="4077" h="7329" extrusionOk="0">
                  <a:moveTo>
                    <a:pt x="428" y="0"/>
                  </a:moveTo>
                  <a:cubicBezTo>
                    <a:pt x="193" y="0"/>
                    <a:pt x="2" y="191"/>
                    <a:pt x="2" y="428"/>
                  </a:cubicBezTo>
                  <a:lnTo>
                    <a:pt x="2" y="6900"/>
                  </a:lnTo>
                  <a:cubicBezTo>
                    <a:pt x="1" y="7136"/>
                    <a:pt x="193" y="7328"/>
                    <a:pt x="428" y="7328"/>
                  </a:cubicBezTo>
                  <a:lnTo>
                    <a:pt x="4076" y="7328"/>
                  </a:lnTo>
                  <a:lnTo>
                    <a:pt x="407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88" name="Google Shape;1288;p70"/>
          <p:cNvGrpSpPr/>
          <p:nvPr/>
        </p:nvGrpSpPr>
        <p:grpSpPr>
          <a:xfrm>
            <a:off x="4106736" y="3911054"/>
            <a:ext cx="695352" cy="695352"/>
            <a:chOff x="5681300" y="2527788"/>
            <a:chExt cx="805800" cy="805800"/>
          </a:xfrm>
        </p:grpSpPr>
        <p:sp>
          <p:nvSpPr>
            <p:cNvPr id="1289" name="Google Shape;1289;p70"/>
            <p:cNvSpPr/>
            <p:nvPr/>
          </p:nvSpPr>
          <p:spPr>
            <a:xfrm>
              <a:off x="5681300" y="2527788"/>
              <a:ext cx="805800" cy="805800"/>
            </a:xfrm>
            <a:prstGeom prst="ellipse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90" name="Google Shape;1290;p70"/>
            <p:cNvSpPr/>
            <p:nvPr/>
          </p:nvSpPr>
          <p:spPr>
            <a:xfrm>
              <a:off x="5681300" y="2527788"/>
              <a:ext cx="805800" cy="805800"/>
            </a:xfrm>
            <a:prstGeom prst="pie">
              <a:avLst>
                <a:gd name="adj1" fmla="val 0"/>
                <a:gd name="adj2" fmla="val 16200000"/>
              </a:avLst>
            </a:prstGeom>
            <a:solidFill>
              <a:srgbClr val="667E9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91" name="Google Shape;1291;p70"/>
          <p:cNvGrpSpPr/>
          <p:nvPr/>
        </p:nvGrpSpPr>
        <p:grpSpPr>
          <a:xfrm>
            <a:off x="4099056" y="4918644"/>
            <a:ext cx="710711" cy="710711"/>
            <a:chOff x="4049800" y="640400"/>
            <a:chExt cx="858900" cy="858900"/>
          </a:xfrm>
        </p:grpSpPr>
        <p:sp>
          <p:nvSpPr>
            <p:cNvPr id="1292" name="Google Shape;1292;p70"/>
            <p:cNvSpPr/>
            <p:nvPr/>
          </p:nvSpPr>
          <p:spPr>
            <a:xfrm>
              <a:off x="4049800" y="640400"/>
              <a:ext cx="858900" cy="858900"/>
            </a:xfrm>
            <a:prstGeom prst="donut">
              <a:avLst>
                <a:gd name="adj" fmla="val 25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93" name="Google Shape;1293;p70"/>
            <p:cNvSpPr/>
            <p:nvPr/>
          </p:nvSpPr>
          <p:spPr>
            <a:xfrm>
              <a:off x="4049800" y="640400"/>
              <a:ext cx="858900" cy="858900"/>
            </a:xfrm>
            <a:prstGeom prst="blockArc">
              <a:avLst>
                <a:gd name="adj1" fmla="val 7914150"/>
                <a:gd name="adj2" fmla="val 0"/>
                <a:gd name="adj3" fmla="val 25000"/>
              </a:avLst>
            </a:prstGeom>
            <a:solidFill>
              <a:srgbClr val="667E92"/>
            </a:solidFill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94" name="Google Shape;1294;p70"/>
          <p:cNvGrpSpPr/>
          <p:nvPr/>
        </p:nvGrpSpPr>
        <p:grpSpPr>
          <a:xfrm>
            <a:off x="3999700" y="5822214"/>
            <a:ext cx="909424" cy="909424"/>
            <a:chOff x="5080188" y="927900"/>
            <a:chExt cx="961200" cy="961200"/>
          </a:xfrm>
        </p:grpSpPr>
        <p:sp>
          <p:nvSpPr>
            <p:cNvPr id="1295" name="Google Shape;1295;p70"/>
            <p:cNvSpPr/>
            <p:nvPr/>
          </p:nvSpPr>
          <p:spPr>
            <a:xfrm>
              <a:off x="5201900" y="1050116"/>
              <a:ext cx="716700" cy="716700"/>
            </a:xfrm>
            <a:prstGeom prst="donut">
              <a:avLst>
                <a:gd name="adj" fmla="val 4716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96" name="Google Shape;1296;p70"/>
            <p:cNvSpPr/>
            <p:nvPr/>
          </p:nvSpPr>
          <p:spPr>
            <a:xfrm>
              <a:off x="5269594" y="1117818"/>
              <a:ext cx="581100" cy="581100"/>
            </a:xfrm>
            <a:prstGeom prst="donut">
              <a:avLst>
                <a:gd name="adj" fmla="val 5814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97" name="Google Shape;1297;p70"/>
            <p:cNvSpPr/>
            <p:nvPr/>
          </p:nvSpPr>
          <p:spPr>
            <a:xfrm>
              <a:off x="5339279" y="1187526"/>
              <a:ext cx="441900" cy="441600"/>
            </a:xfrm>
            <a:prstGeom prst="donut">
              <a:avLst>
                <a:gd name="adj" fmla="val 7648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98" name="Google Shape;1298;p70"/>
            <p:cNvSpPr/>
            <p:nvPr/>
          </p:nvSpPr>
          <p:spPr>
            <a:xfrm>
              <a:off x="5414892" y="1263155"/>
              <a:ext cx="290700" cy="290700"/>
            </a:xfrm>
            <a:prstGeom prst="donut">
              <a:avLst>
                <a:gd name="adj" fmla="val 10182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99" name="Google Shape;1299;p70"/>
            <p:cNvSpPr/>
            <p:nvPr/>
          </p:nvSpPr>
          <p:spPr>
            <a:xfrm rot="-3809958">
              <a:off x="5202435" y="1050148"/>
              <a:ext cx="716705" cy="716705"/>
            </a:xfrm>
            <a:prstGeom prst="blockArc">
              <a:avLst>
                <a:gd name="adj1" fmla="val 5266439"/>
                <a:gd name="adj2" fmla="val 19995741"/>
                <a:gd name="adj3" fmla="val 4692"/>
              </a:avLst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00" name="Google Shape;1300;p70"/>
            <p:cNvSpPr/>
            <p:nvPr/>
          </p:nvSpPr>
          <p:spPr>
            <a:xfrm rot="-3906059">
              <a:off x="5269616" y="1117617"/>
              <a:ext cx="581445" cy="581445"/>
            </a:xfrm>
            <a:prstGeom prst="blockArc">
              <a:avLst>
                <a:gd name="adj1" fmla="val 3085776"/>
                <a:gd name="adj2" fmla="val 20100839"/>
                <a:gd name="adj3" fmla="val 5564"/>
              </a:avLst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01" name="Google Shape;1301;p70"/>
            <p:cNvSpPr/>
            <p:nvPr/>
          </p:nvSpPr>
          <p:spPr>
            <a:xfrm rot="-4222340">
              <a:off x="5339825" y="1187386"/>
              <a:ext cx="442087" cy="442087"/>
            </a:xfrm>
            <a:prstGeom prst="blockArc">
              <a:avLst>
                <a:gd name="adj1" fmla="val 8884448"/>
                <a:gd name="adj2" fmla="val 20414899"/>
                <a:gd name="adj3" fmla="val 7688"/>
              </a:avLst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02" name="Google Shape;1302;p70"/>
            <p:cNvSpPr/>
            <p:nvPr/>
          </p:nvSpPr>
          <p:spPr>
            <a:xfrm rot="-4538880">
              <a:off x="5414922" y="1262925"/>
              <a:ext cx="290465" cy="290465"/>
            </a:xfrm>
            <a:prstGeom prst="blockArc">
              <a:avLst>
                <a:gd name="adj1" fmla="val 6490304"/>
                <a:gd name="adj2" fmla="val 20700625"/>
                <a:gd name="adj3" fmla="val 10156"/>
              </a:avLst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03" name="Google Shape;1303;p70"/>
          <p:cNvGrpSpPr/>
          <p:nvPr/>
        </p:nvGrpSpPr>
        <p:grpSpPr>
          <a:xfrm>
            <a:off x="5951032" y="5951136"/>
            <a:ext cx="674200" cy="672008"/>
            <a:chOff x="6039282" y="1042577"/>
            <a:chExt cx="734315" cy="731929"/>
          </a:xfrm>
        </p:grpSpPr>
        <p:sp>
          <p:nvSpPr>
            <p:cNvPr id="1304" name="Google Shape;1304;p70"/>
            <p:cNvSpPr/>
            <p:nvPr/>
          </p:nvSpPr>
          <p:spPr>
            <a:xfrm>
              <a:off x="6045348" y="1300071"/>
              <a:ext cx="131951" cy="65352"/>
            </a:xfrm>
            <a:custGeom>
              <a:avLst/>
              <a:gdLst/>
              <a:ahLst/>
              <a:cxnLst/>
              <a:rect l="l" t="t" r="r" b="b"/>
              <a:pathLst>
                <a:path w="1414" h="701" extrusionOk="0">
                  <a:moveTo>
                    <a:pt x="108" y="0"/>
                  </a:moveTo>
                  <a:lnTo>
                    <a:pt x="51" y="224"/>
                  </a:lnTo>
                  <a:cubicBezTo>
                    <a:pt x="29" y="303"/>
                    <a:pt x="7" y="375"/>
                    <a:pt x="0" y="455"/>
                  </a:cubicBezTo>
                  <a:lnTo>
                    <a:pt x="1342" y="700"/>
                  </a:lnTo>
                  <a:cubicBezTo>
                    <a:pt x="1349" y="650"/>
                    <a:pt x="1363" y="599"/>
                    <a:pt x="1378" y="549"/>
                  </a:cubicBezTo>
                  <a:lnTo>
                    <a:pt x="1414" y="397"/>
                  </a:lnTo>
                  <a:lnTo>
                    <a:pt x="108" y="0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05" name="Google Shape;1305;p70"/>
            <p:cNvSpPr/>
            <p:nvPr/>
          </p:nvSpPr>
          <p:spPr>
            <a:xfrm>
              <a:off x="6080342" y="1201250"/>
              <a:ext cx="127938" cy="96863"/>
            </a:xfrm>
            <a:custGeom>
              <a:avLst/>
              <a:gdLst/>
              <a:ahLst/>
              <a:cxnLst/>
              <a:rect l="l" t="t" r="r" b="b"/>
              <a:pathLst>
                <a:path w="1371" h="1039" extrusionOk="0">
                  <a:moveTo>
                    <a:pt x="245" y="0"/>
                  </a:moveTo>
                  <a:cubicBezTo>
                    <a:pt x="159" y="137"/>
                    <a:pt x="72" y="267"/>
                    <a:pt x="0" y="404"/>
                  </a:cubicBezTo>
                  <a:lnTo>
                    <a:pt x="1219" y="1039"/>
                  </a:lnTo>
                  <a:cubicBezTo>
                    <a:pt x="1262" y="945"/>
                    <a:pt x="1320" y="866"/>
                    <a:pt x="1371" y="772"/>
                  </a:cubicBezTo>
                  <a:lnTo>
                    <a:pt x="245" y="0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06" name="Google Shape;1306;p70"/>
            <p:cNvSpPr/>
            <p:nvPr/>
          </p:nvSpPr>
          <p:spPr>
            <a:xfrm>
              <a:off x="6144918" y="1121167"/>
              <a:ext cx="112541" cy="119145"/>
            </a:xfrm>
            <a:custGeom>
              <a:avLst/>
              <a:gdLst/>
              <a:ahLst/>
              <a:cxnLst/>
              <a:rect l="l" t="t" r="r" b="b"/>
              <a:pathLst>
                <a:path w="1206" h="1278" extrusionOk="0">
                  <a:moveTo>
                    <a:pt x="347" y="1"/>
                  </a:moveTo>
                  <a:cubicBezTo>
                    <a:pt x="224" y="95"/>
                    <a:pt x="116" y="210"/>
                    <a:pt x="1" y="318"/>
                  </a:cubicBezTo>
                  <a:lnTo>
                    <a:pt x="974" y="1278"/>
                  </a:lnTo>
                  <a:cubicBezTo>
                    <a:pt x="1046" y="1205"/>
                    <a:pt x="1126" y="1133"/>
                    <a:pt x="1205" y="1068"/>
                  </a:cubicBezTo>
                  <a:lnTo>
                    <a:pt x="347" y="1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07" name="Google Shape;1307;p70"/>
            <p:cNvSpPr/>
            <p:nvPr/>
          </p:nvSpPr>
          <p:spPr>
            <a:xfrm>
              <a:off x="6232449" y="1066723"/>
              <a:ext cx="86879" cy="130518"/>
            </a:xfrm>
            <a:custGeom>
              <a:avLst/>
              <a:gdLst/>
              <a:ahLst/>
              <a:cxnLst/>
              <a:rect l="l" t="t" r="r" b="b"/>
              <a:pathLst>
                <a:path w="931" h="1400" extrusionOk="0">
                  <a:moveTo>
                    <a:pt x="426" y="1"/>
                  </a:moveTo>
                  <a:cubicBezTo>
                    <a:pt x="354" y="22"/>
                    <a:pt x="282" y="58"/>
                    <a:pt x="209" y="94"/>
                  </a:cubicBezTo>
                  <a:lnTo>
                    <a:pt x="0" y="195"/>
                  </a:lnTo>
                  <a:lnTo>
                    <a:pt x="649" y="1400"/>
                  </a:lnTo>
                  <a:lnTo>
                    <a:pt x="786" y="1335"/>
                  </a:lnTo>
                  <a:cubicBezTo>
                    <a:pt x="830" y="1306"/>
                    <a:pt x="880" y="1285"/>
                    <a:pt x="931" y="1270"/>
                  </a:cubicBezTo>
                  <a:lnTo>
                    <a:pt x="426" y="1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08" name="Google Shape;1308;p70"/>
            <p:cNvSpPr/>
            <p:nvPr/>
          </p:nvSpPr>
          <p:spPr>
            <a:xfrm>
              <a:off x="6335379" y="1042577"/>
              <a:ext cx="53284" cy="130518"/>
            </a:xfrm>
            <a:custGeom>
              <a:avLst/>
              <a:gdLst/>
              <a:ahLst/>
              <a:cxnLst/>
              <a:rect l="l" t="t" r="r" b="b"/>
              <a:pathLst>
                <a:path w="571" h="1400" extrusionOk="0">
                  <a:moveTo>
                    <a:pt x="470" y="0"/>
                  </a:moveTo>
                  <a:cubicBezTo>
                    <a:pt x="390" y="0"/>
                    <a:pt x="311" y="7"/>
                    <a:pt x="239" y="22"/>
                  </a:cubicBezTo>
                  <a:lnTo>
                    <a:pt x="1" y="58"/>
                  </a:lnTo>
                  <a:lnTo>
                    <a:pt x="268" y="1399"/>
                  </a:lnTo>
                  <a:lnTo>
                    <a:pt x="419" y="1378"/>
                  </a:lnTo>
                  <a:cubicBezTo>
                    <a:pt x="470" y="1370"/>
                    <a:pt x="520" y="1363"/>
                    <a:pt x="571" y="1363"/>
                  </a:cubicBezTo>
                  <a:lnTo>
                    <a:pt x="47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09" name="Google Shape;1309;p70"/>
            <p:cNvSpPr/>
            <p:nvPr/>
          </p:nvSpPr>
          <p:spPr>
            <a:xfrm>
              <a:off x="6431682" y="1043229"/>
              <a:ext cx="56550" cy="131824"/>
            </a:xfrm>
            <a:custGeom>
              <a:avLst/>
              <a:gdLst/>
              <a:ahLst/>
              <a:cxnLst/>
              <a:rect l="l" t="t" r="r" b="b"/>
              <a:pathLst>
                <a:path w="606" h="1414" extrusionOk="0">
                  <a:moveTo>
                    <a:pt x="144" y="0"/>
                  </a:moveTo>
                  <a:lnTo>
                    <a:pt x="0" y="1356"/>
                  </a:lnTo>
                  <a:cubicBezTo>
                    <a:pt x="101" y="1378"/>
                    <a:pt x="202" y="1385"/>
                    <a:pt x="303" y="1414"/>
                  </a:cubicBezTo>
                  <a:lnTo>
                    <a:pt x="606" y="80"/>
                  </a:lnTo>
                  <a:cubicBezTo>
                    <a:pt x="454" y="36"/>
                    <a:pt x="296" y="22"/>
                    <a:pt x="14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10" name="Google Shape;1310;p70"/>
            <p:cNvSpPr/>
            <p:nvPr/>
          </p:nvSpPr>
          <p:spPr>
            <a:xfrm>
              <a:off x="6500924" y="1070731"/>
              <a:ext cx="89678" cy="130612"/>
            </a:xfrm>
            <a:custGeom>
              <a:avLst/>
              <a:gdLst/>
              <a:ahLst/>
              <a:cxnLst/>
              <a:rect l="l" t="t" r="r" b="b"/>
              <a:pathLst>
                <a:path w="961" h="1401" extrusionOk="0">
                  <a:moveTo>
                    <a:pt x="542" y="1"/>
                  </a:moveTo>
                  <a:lnTo>
                    <a:pt x="1" y="1256"/>
                  </a:lnTo>
                  <a:lnTo>
                    <a:pt x="138" y="1321"/>
                  </a:lnTo>
                  <a:cubicBezTo>
                    <a:pt x="181" y="1343"/>
                    <a:pt x="232" y="1371"/>
                    <a:pt x="275" y="1400"/>
                  </a:cubicBezTo>
                  <a:lnTo>
                    <a:pt x="960" y="210"/>
                  </a:lnTo>
                  <a:cubicBezTo>
                    <a:pt x="895" y="174"/>
                    <a:pt x="823" y="131"/>
                    <a:pt x="751" y="102"/>
                  </a:cubicBezTo>
                  <a:lnTo>
                    <a:pt x="54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11" name="Google Shape;1311;p70"/>
            <p:cNvSpPr/>
            <p:nvPr/>
          </p:nvSpPr>
          <p:spPr>
            <a:xfrm>
              <a:off x="6561580" y="1127973"/>
              <a:ext cx="114501" cy="117746"/>
            </a:xfrm>
            <a:custGeom>
              <a:avLst/>
              <a:gdLst/>
              <a:ahLst/>
              <a:cxnLst/>
              <a:rect l="l" t="t" r="r" b="b"/>
              <a:pathLst>
                <a:path w="1227" h="1263" extrusionOk="0">
                  <a:moveTo>
                    <a:pt x="887" y="0"/>
                  </a:moveTo>
                  <a:lnTo>
                    <a:pt x="0" y="1046"/>
                  </a:lnTo>
                  <a:cubicBezTo>
                    <a:pt x="79" y="1111"/>
                    <a:pt x="152" y="1183"/>
                    <a:pt x="224" y="1262"/>
                  </a:cubicBezTo>
                  <a:lnTo>
                    <a:pt x="1226" y="332"/>
                  </a:lnTo>
                  <a:cubicBezTo>
                    <a:pt x="1118" y="209"/>
                    <a:pt x="1003" y="101"/>
                    <a:pt x="88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12" name="Google Shape;1312;p70"/>
            <p:cNvSpPr/>
            <p:nvPr/>
          </p:nvSpPr>
          <p:spPr>
            <a:xfrm>
              <a:off x="6636887" y="1310792"/>
              <a:ext cx="132697" cy="61996"/>
            </a:xfrm>
            <a:custGeom>
              <a:avLst/>
              <a:gdLst/>
              <a:ahLst/>
              <a:cxnLst/>
              <a:rect l="l" t="t" r="r" b="b"/>
              <a:pathLst>
                <a:path w="1422" h="665" extrusionOk="0">
                  <a:moveTo>
                    <a:pt x="1321" y="1"/>
                  </a:moveTo>
                  <a:lnTo>
                    <a:pt x="1" y="361"/>
                  </a:lnTo>
                  <a:lnTo>
                    <a:pt x="44" y="506"/>
                  </a:lnTo>
                  <a:cubicBezTo>
                    <a:pt x="51" y="556"/>
                    <a:pt x="59" y="614"/>
                    <a:pt x="66" y="664"/>
                  </a:cubicBezTo>
                  <a:lnTo>
                    <a:pt x="1422" y="462"/>
                  </a:lnTo>
                  <a:cubicBezTo>
                    <a:pt x="1407" y="383"/>
                    <a:pt x="1400" y="304"/>
                    <a:pt x="1378" y="232"/>
                  </a:cubicBezTo>
                  <a:lnTo>
                    <a:pt x="132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13" name="Google Shape;1313;p70"/>
            <p:cNvSpPr/>
            <p:nvPr/>
          </p:nvSpPr>
          <p:spPr>
            <a:xfrm>
              <a:off x="6642953" y="1415020"/>
              <a:ext cx="130645" cy="47826"/>
            </a:xfrm>
            <a:custGeom>
              <a:avLst/>
              <a:gdLst/>
              <a:ahLst/>
              <a:cxnLst/>
              <a:rect l="l" t="t" r="r" b="b"/>
              <a:pathLst>
                <a:path w="1400" h="513" extrusionOk="0">
                  <a:moveTo>
                    <a:pt x="30" y="1"/>
                  </a:moveTo>
                  <a:cubicBezTo>
                    <a:pt x="30" y="109"/>
                    <a:pt x="15" y="210"/>
                    <a:pt x="1" y="311"/>
                  </a:cubicBezTo>
                  <a:lnTo>
                    <a:pt x="1357" y="513"/>
                  </a:lnTo>
                  <a:cubicBezTo>
                    <a:pt x="1378" y="354"/>
                    <a:pt x="1393" y="203"/>
                    <a:pt x="1400" y="44"/>
                  </a:cubicBezTo>
                  <a:lnTo>
                    <a:pt x="3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14" name="Google Shape;1314;p70"/>
            <p:cNvSpPr/>
            <p:nvPr/>
          </p:nvSpPr>
          <p:spPr>
            <a:xfrm>
              <a:off x="6622143" y="1485687"/>
              <a:ext cx="131951" cy="81388"/>
            </a:xfrm>
            <a:custGeom>
              <a:avLst/>
              <a:gdLst/>
              <a:ahLst/>
              <a:cxnLst/>
              <a:rect l="l" t="t" r="r" b="b"/>
              <a:pathLst>
                <a:path w="1414" h="873" extrusionOk="0">
                  <a:moveTo>
                    <a:pt x="123" y="0"/>
                  </a:moveTo>
                  <a:lnTo>
                    <a:pt x="65" y="144"/>
                  </a:lnTo>
                  <a:cubicBezTo>
                    <a:pt x="51" y="195"/>
                    <a:pt x="22" y="238"/>
                    <a:pt x="0" y="281"/>
                  </a:cubicBezTo>
                  <a:lnTo>
                    <a:pt x="1234" y="873"/>
                  </a:lnTo>
                  <a:cubicBezTo>
                    <a:pt x="1270" y="801"/>
                    <a:pt x="1306" y="736"/>
                    <a:pt x="1335" y="664"/>
                  </a:cubicBezTo>
                  <a:lnTo>
                    <a:pt x="1414" y="440"/>
                  </a:lnTo>
                  <a:lnTo>
                    <a:pt x="123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15" name="Google Shape;1315;p70"/>
            <p:cNvSpPr/>
            <p:nvPr/>
          </p:nvSpPr>
          <p:spPr>
            <a:xfrm>
              <a:off x="6582390" y="1548895"/>
              <a:ext cx="121219" cy="108983"/>
            </a:xfrm>
            <a:custGeom>
              <a:avLst/>
              <a:gdLst/>
              <a:ahLst/>
              <a:cxnLst/>
              <a:rect l="l" t="t" r="r" b="b"/>
              <a:pathLst>
                <a:path w="1299" h="1169" extrusionOk="0">
                  <a:moveTo>
                    <a:pt x="195" y="0"/>
                  </a:moveTo>
                  <a:lnTo>
                    <a:pt x="102" y="123"/>
                  </a:lnTo>
                  <a:lnTo>
                    <a:pt x="1" y="238"/>
                  </a:lnTo>
                  <a:lnTo>
                    <a:pt x="1003" y="1168"/>
                  </a:lnTo>
                  <a:lnTo>
                    <a:pt x="1155" y="988"/>
                  </a:lnTo>
                  <a:lnTo>
                    <a:pt x="1299" y="801"/>
                  </a:lnTo>
                  <a:lnTo>
                    <a:pt x="19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16" name="Google Shape;1316;p70"/>
            <p:cNvSpPr/>
            <p:nvPr/>
          </p:nvSpPr>
          <p:spPr>
            <a:xfrm>
              <a:off x="6526586" y="1599238"/>
              <a:ext cx="100316" cy="126510"/>
            </a:xfrm>
            <a:custGeom>
              <a:avLst/>
              <a:gdLst/>
              <a:ahLst/>
              <a:cxnLst/>
              <a:rect l="l" t="t" r="r" b="b"/>
              <a:pathLst>
                <a:path w="1075" h="1357" extrusionOk="0">
                  <a:moveTo>
                    <a:pt x="252" y="1"/>
                  </a:moveTo>
                  <a:cubicBezTo>
                    <a:pt x="209" y="37"/>
                    <a:pt x="173" y="66"/>
                    <a:pt x="130" y="95"/>
                  </a:cubicBezTo>
                  <a:lnTo>
                    <a:pt x="0" y="174"/>
                  </a:lnTo>
                  <a:lnTo>
                    <a:pt x="685" y="1357"/>
                  </a:lnTo>
                  <a:lnTo>
                    <a:pt x="880" y="1234"/>
                  </a:lnTo>
                  <a:cubicBezTo>
                    <a:pt x="952" y="1191"/>
                    <a:pt x="1010" y="1141"/>
                    <a:pt x="1075" y="1097"/>
                  </a:cubicBezTo>
                  <a:lnTo>
                    <a:pt x="25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17" name="Google Shape;1317;p70"/>
            <p:cNvSpPr/>
            <p:nvPr/>
          </p:nvSpPr>
          <p:spPr>
            <a:xfrm>
              <a:off x="6459957" y="1632893"/>
              <a:ext cx="70735" cy="132570"/>
            </a:xfrm>
            <a:custGeom>
              <a:avLst/>
              <a:gdLst/>
              <a:ahLst/>
              <a:cxnLst/>
              <a:rect l="l" t="t" r="r" b="b"/>
              <a:pathLst>
                <a:path w="758" h="1422" extrusionOk="0">
                  <a:moveTo>
                    <a:pt x="296" y="1"/>
                  </a:moveTo>
                  <a:cubicBezTo>
                    <a:pt x="195" y="37"/>
                    <a:pt x="101" y="73"/>
                    <a:pt x="0" y="94"/>
                  </a:cubicBezTo>
                  <a:lnTo>
                    <a:pt x="303" y="1421"/>
                  </a:lnTo>
                  <a:cubicBezTo>
                    <a:pt x="454" y="1393"/>
                    <a:pt x="606" y="1342"/>
                    <a:pt x="757" y="1292"/>
                  </a:cubicBezTo>
                  <a:lnTo>
                    <a:pt x="29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18" name="Google Shape;1318;p70"/>
            <p:cNvSpPr/>
            <p:nvPr/>
          </p:nvSpPr>
          <p:spPr>
            <a:xfrm>
              <a:off x="6379145" y="1646318"/>
              <a:ext cx="43859" cy="128188"/>
            </a:xfrm>
            <a:custGeom>
              <a:avLst/>
              <a:gdLst/>
              <a:ahLst/>
              <a:cxnLst/>
              <a:rect l="l" t="t" r="r" b="b"/>
              <a:pathLst>
                <a:path w="470" h="1375" extrusionOk="0">
                  <a:moveTo>
                    <a:pt x="102" y="1"/>
                  </a:moveTo>
                  <a:lnTo>
                    <a:pt x="1" y="1364"/>
                  </a:lnTo>
                  <a:cubicBezTo>
                    <a:pt x="113" y="1369"/>
                    <a:pt x="221" y="1374"/>
                    <a:pt x="331" y="1374"/>
                  </a:cubicBezTo>
                  <a:cubicBezTo>
                    <a:pt x="377" y="1374"/>
                    <a:pt x="423" y="1373"/>
                    <a:pt x="469" y="1371"/>
                  </a:cubicBezTo>
                  <a:lnTo>
                    <a:pt x="412" y="1"/>
                  </a:lnTo>
                  <a:cubicBezTo>
                    <a:pt x="361" y="4"/>
                    <a:pt x="309" y="6"/>
                    <a:pt x="257" y="6"/>
                  </a:cubicBezTo>
                  <a:cubicBezTo>
                    <a:pt x="204" y="6"/>
                    <a:pt x="152" y="4"/>
                    <a:pt x="102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19" name="Google Shape;1319;p70"/>
            <p:cNvSpPr/>
            <p:nvPr/>
          </p:nvSpPr>
          <p:spPr>
            <a:xfrm>
              <a:off x="6272109" y="1630842"/>
              <a:ext cx="74187" cy="131917"/>
            </a:xfrm>
            <a:custGeom>
              <a:avLst/>
              <a:gdLst/>
              <a:ahLst/>
              <a:cxnLst/>
              <a:rect l="l" t="t" r="r" b="b"/>
              <a:pathLst>
                <a:path w="795" h="1415" extrusionOk="0">
                  <a:moveTo>
                    <a:pt x="506" y="1"/>
                  </a:moveTo>
                  <a:lnTo>
                    <a:pt x="1" y="1270"/>
                  </a:lnTo>
                  <a:cubicBezTo>
                    <a:pt x="145" y="1328"/>
                    <a:pt x="296" y="1379"/>
                    <a:pt x="448" y="1415"/>
                  </a:cubicBezTo>
                  <a:lnTo>
                    <a:pt x="794" y="95"/>
                  </a:lnTo>
                  <a:cubicBezTo>
                    <a:pt x="693" y="66"/>
                    <a:pt x="599" y="37"/>
                    <a:pt x="506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20" name="Google Shape;1320;p70"/>
            <p:cNvSpPr/>
            <p:nvPr/>
          </p:nvSpPr>
          <p:spPr>
            <a:xfrm>
              <a:off x="6177205" y="1595229"/>
              <a:ext cx="103769" cy="125205"/>
            </a:xfrm>
            <a:custGeom>
              <a:avLst/>
              <a:gdLst/>
              <a:ahLst/>
              <a:cxnLst/>
              <a:rect l="l" t="t" r="r" b="b"/>
              <a:pathLst>
                <a:path w="1112" h="1343" extrusionOk="0">
                  <a:moveTo>
                    <a:pt x="859" y="1"/>
                  </a:moveTo>
                  <a:lnTo>
                    <a:pt x="1" y="1068"/>
                  </a:lnTo>
                  <a:cubicBezTo>
                    <a:pt x="123" y="1169"/>
                    <a:pt x="253" y="1256"/>
                    <a:pt x="390" y="1342"/>
                  </a:cubicBezTo>
                  <a:lnTo>
                    <a:pt x="1112" y="174"/>
                  </a:lnTo>
                  <a:cubicBezTo>
                    <a:pt x="1018" y="123"/>
                    <a:pt x="938" y="66"/>
                    <a:pt x="859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21" name="Google Shape;1321;p70"/>
            <p:cNvSpPr/>
            <p:nvPr/>
          </p:nvSpPr>
          <p:spPr>
            <a:xfrm>
              <a:off x="6103205" y="1542835"/>
              <a:ext cx="123272" cy="106932"/>
            </a:xfrm>
            <a:custGeom>
              <a:avLst/>
              <a:gdLst/>
              <a:ahLst/>
              <a:cxnLst/>
              <a:rect l="l" t="t" r="r" b="b"/>
              <a:pathLst>
                <a:path w="1321" h="1147" extrusionOk="0">
                  <a:moveTo>
                    <a:pt x="1126" y="0"/>
                  </a:moveTo>
                  <a:lnTo>
                    <a:pt x="0" y="772"/>
                  </a:lnTo>
                  <a:lnTo>
                    <a:pt x="137" y="959"/>
                  </a:lnTo>
                  <a:lnTo>
                    <a:pt x="210" y="1053"/>
                  </a:lnTo>
                  <a:lnTo>
                    <a:pt x="289" y="1147"/>
                  </a:lnTo>
                  <a:lnTo>
                    <a:pt x="1320" y="245"/>
                  </a:lnTo>
                  <a:lnTo>
                    <a:pt x="1263" y="188"/>
                  </a:lnTo>
                  <a:lnTo>
                    <a:pt x="1219" y="123"/>
                  </a:lnTo>
                  <a:lnTo>
                    <a:pt x="1126" y="0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22" name="Google Shape;1322;p70"/>
            <p:cNvSpPr/>
            <p:nvPr/>
          </p:nvSpPr>
          <p:spPr>
            <a:xfrm>
              <a:off x="6055426" y="1478881"/>
              <a:ext cx="131951" cy="78777"/>
            </a:xfrm>
            <a:custGeom>
              <a:avLst/>
              <a:gdLst/>
              <a:ahLst/>
              <a:cxnLst/>
              <a:rect l="l" t="t" r="r" b="b"/>
              <a:pathLst>
                <a:path w="1414" h="845" extrusionOk="0">
                  <a:moveTo>
                    <a:pt x="1306" y="1"/>
                  </a:moveTo>
                  <a:lnTo>
                    <a:pt x="0" y="405"/>
                  </a:lnTo>
                  <a:cubicBezTo>
                    <a:pt x="51" y="549"/>
                    <a:pt x="101" y="701"/>
                    <a:pt x="166" y="845"/>
                  </a:cubicBezTo>
                  <a:lnTo>
                    <a:pt x="1414" y="282"/>
                  </a:lnTo>
                  <a:cubicBezTo>
                    <a:pt x="1371" y="196"/>
                    <a:pt x="1342" y="95"/>
                    <a:pt x="1306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23" name="Google Shape;1323;p70"/>
            <p:cNvSpPr/>
            <p:nvPr/>
          </p:nvSpPr>
          <p:spPr>
            <a:xfrm>
              <a:off x="6039282" y="1408308"/>
              <a:ext cx="129338" cy="43817"/>
            </a:xfrm>
            <a:custGeom>
              <a:avLst/>
              <a:gdLst/>
              <a:ahLst/>
              <a:cxnLst/>
              <a:rect l="l" t="t" r="r" b="b"/>
              <a:pathLst>
                <a:path w="1386" h="470" extrusionOk="0">
                  <a:moveTo>
                    <a:pt x="0" y="1"/>
                  </a:moveTo>
                  <a:cubicBezTo>
                    <a:pt x="7" y="152"/>
                    <a:pt x="7" y="311"/>
                    <a:pt x="29" y="469"/>
                  </a:cubicBezTo>
                  <a:lnTo>
                    <a:pt x="1385" y="304"/>
                  </a:lnTo>
                  <a:cubicBezTo>
                    <a:pt x="1371" y="203"/>
                    <a:pt x="1378" y="102"/>
                    <a:pt x="1363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24" name="Google Shape;1324;p70"/>
            <p:cNvSpPr/>
            <p:nvPr/>
          </p:nvSpPr>
          <p:spPr>
            <a:xfrm>
              <a:off x="6608612" y="1210666"/>
              <a:ext cx="128685" cy="93507"/>
            </a:xfrm>
            <a:custGeom>
              <a:avLst/>
              <a:gdLst/>
              <a:ahLst/>
              <a:cxnLst/>
              <a:rect l="l" t="t" r="r" b="b"/>
              <a:pathLst>
                <a:path w="1379" h="1003" extrusionOk="0">
                  <a:moveTo>
                    <a:pt x="1155" y="0"/>
                  </a:moveTo>
                  <a:lnTo>
                    <a:pt x="1" y="736"/>
                  </a:lnTo>
                  <a:lnTo>
                    <a:pt x="80" y="866"/>
                  </a:lnTo>
                  <a:cubicBezTo>
                    <a:pt x="102" y="909"/>
                    <a:pt x="131" y="959"/>
                    <a:pt x="145" y="1003"/>
                  </a:cubicBezTo>
                  <a:lnTo>
                    <a:pt x="1379" y="411"/>
                  </a:lnTo>
                  <a:cubicBezTo>
                    <a:pt x="1342" y="339"/>
                    <a:pt x="1314" y="267"/>
                    <a:pt x="1278" y="202"/>
                  </a:cubicBezTo>
                  <a:lnTo>
                    <a:pt x="115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25" name="Google Shape;1325;p70"/>
          <p:cNvGrpSpPr/>
          <p:nvPr/>
        </p:nvGrpSpPr>
        <p:grpSpPr>
          <a:xfrm>
            <a:off x="6767834" y="3857306"/>
            <a:ext cx="756992" cy="802848"/>
            <a:chOff x="1825800" y="1651625"/>
            <a:chExt cx="539989" cy="571775"/>
          </a:xfrm>
        </p:grpSpPr>
        <p:sp>
          <p:nvSpPr>
            <p:cNvPr id="1326" name="Google Shape;1326;p70"/>
            <p:cNvSpPr/>
            <p:nvPr/>
          </p:nvSpPr>
          <p:spPr>
            <a:xfrm>
              <a:off x="2093189" y="1651625"/>
              <a:ext cx="272600" cy="287950"/>
            </a:xfrm>
            <a:custGeom>
              <a:avLst/>
              <a:gdLst/>
              <a:ahLst/>
              <a:cxnLst/>
              <a:rect l="l" t="t" r="r" b="b"/>
              <a:pathLst>
                <a:path w="10904" h="11518" extrusionOk="0">
                  <a:moveTo>
                    <a:pt x="2" y="1"/>
                  </a:moveTo>
                  <a:lnTo>
                    <a:pt x="0" y="11518"/>
                  </a:lnTo>
                  <a:lnTo>
                    <a:pt x="10904" y="11518"/>
                  </a:lnTo>
                  <a:cubicBezTo>
                    <a:pt x="10391" y="5596"/>
                    <a:pt x="5836" y="826"/>
                    <a:pt x="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27" name="Google Shape;1327;p70"/>
            <p:cNvSpPr/>
            <p:nvPr/>
          </p:nvSpPr>
          <p:spPr>
            <a:xfrm>
              <a:off x="1825800" y="1967150"/>
              <a:ext cx="231900" cy="233575"/>
            </a:xfrm>
            <a:custGeom>
              <a:avLst/>
              <a:gdLst/>
              <a:ahLst/>
              <a:cxnLst/>
              <a:rect l="l" t="t" r="r" b="b"/>
              <a:pathLst>
                <a:path w="9276" h="9343" extrusionOk="0">
                  <a:moveTo>
                    <a:pt x="0" y="1"/>
                  </a:moveTo>
                  <a:cubicBezTo>
                    <a:pt x="465" y="4930"/>
                    <a:pt x="4350" y="8842"/>
                    <a:pt x="9275" y="9343"/>
                  </a:cubicBezTo>
                  <a:lnTo>
                    <a:pt x="9275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28" name="Google Shape;1328;p70"/>
            <p:cNvSpPr/>
            <p:nvPr/>
          </p:nvSpPr>
          <p:spPr>
            <a:xfrm>
              <a:off x="2093189" y="1967150"/>
              <a:ext cx="244350" cy="256250"/>
            </a:xfrm>
            <a:custGeom>
              <a:avLst/>
              <a:gdLst/>
              <a:ahLst/>
              <a:cxnLst/>
              <a:rect l="l" t="t" r="r" b="b"/>
              <a:pathLst>
                <a:path w="9774" h="10250" extrusionOk="0">
                  <a:moveTo>
                    <a:pt x="0" y="1"/>
                  </a:moveTo>
                  <a:lnTo>
                    <a:pt x="0" y="10249"/>
                  </a:lnTo>
                  <a:cubicBezTo>
                    <a:pt x="5200" y="9514"/>
                    <a:pt x="9280" y="5280"/>
                    <a:pt x="977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29" name="Google Shape;1329;p70"/>
            <p:cNvSpPr/>
            <p:nvPr/>
          </p:nvSpPr>
          <p:spPr>
            <a:xfrm>
              <a:off x="1851375" y="1730300"/>
              <a:ext cx="206325" cy="209275"/>
            </a:xfrm>
            <a:custGeom>
              <a:avLst/>
              <a:gdLst/>
              <a:ahLst/>
              <a:cxnLst/>
              <a:rect l="l" t="t" r="r" b="b"/>
              <a:pathLst>
                <a:path w="8253" h="8371" extrusionOk="0">
                  <a:moveTo>
                    <a:pt x="8252" y="1"/>
                  </a:moveTo>
                  <a:cubicBezTo>
                    <a:pt x="3865" y="441"/>
                    <a:pt x="383" y="3959"/>
                    <a:pt x="1" y="8371"/>
                  </a:cubicBezTo>
                  <a:lnTo>
                    <a:pt x="8252" y="8371"/>
                  </a:lnTo>
                  <a:lnTo>
                    <a:pt x="825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30" name="Google Shape;1330;p70"/>
          <p:cNvGrpSpPr/>
          <p:nvPr/>
        </p:nvGrpSpPr>
        <p:grpSpPr>
          <a:xfrm>
            <a:off x="5001074" y="5932930"/>
            <a:ext cx="677497" cy="677273"/>
            <a:chOff x="1897577" y="2802432"/>
            <a:chExt cx="492176" cy="492014"/>
          </a:xfrm>
        </p:grpSpPr>
        <p:sp>
          <p:nvSpPr>
            <p:cNvPr id="1331" name="Google Shape;1331;p70"/>
            <p:cNvSpPr/>
            <p:nvPr/>
          </p:nvSpPr>
          <p:spPr>
            <a:xfrm>
              <a:off x="2067309" y="2802432"/>
              <a:ext cx="152163" cy="136326"/>
            </a:xfrm>
            <a:custGeom>
              <a:avLst/>
              <a:gdLst/>
              <a:ahLst/>
              <a:cxnLst/>
              <a:rect l="l" t="t" r="r" b="b"/>
              <a:pathLst>
                <a:path w="9435" h="8453" extrusionOk="0">
                  <a:moveTo>
                    <a:pt x="4727" y="1"/>
                  </a:moveTo>
                  <a:cubicBezTo>
                    <a:pt x="3131" y="1"/>
                    <a:pt x="1537" y="250"/>
                    <a:pt x="0" y="751"/>
                  </a:cubicBezTo>
                  <a:lnTo>
                    <a:pt x="2502" y="8452"/>
                  </a:lnTo>
                  <a:cubicBezTo>
                    <a:pt x="3225" y="8211"/>
                    <a:pt x="3983" y="8097"/>
                    <a:pt x="4740" y="8097"/>
                  </a:cubicBezTo>
                  <a:cubicBezTo>
                    <a:pt x="5486" y="8097"/>
                    <a:pt x="6221" y="8211"/>
                    <a:pt x="6932" y="8441"/>
                  </a:cubicBezTo>
                  <a:lnTo>
                    <a:pt x="9434" y="740"/>
                  </a:lnTo>
                  <a:cubicBezTo>
                    <a:pt x="7901" y="248"/>
                    <a:pt x="6313" y="1"/>
                    <a:pt x="472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32" name="Google Shape;1332;p70"/>
            <p:cNvSpPr/>
            <p:nvPr/>
          </p:nvSpPr>
          <p:spPr>
            <a:xfrm>
              <a:off x="2179099" y="2814350"/>
              <a:ext cx="163452" cy="166049"/>
            </a:xfrm>
            <a:custGeom>
              <a:avLst/>
              <a:gdLst/>
              <a:ahLst/>
              <a:cxnLst/>
              <a:rect l="l" t="t" r="r" b="b"/>
              <a:pathLst>
                <a:path w="10135" h="10296" extrusionOk="0">
                  <a:moveTo>
                    <a:pt x="2491" y="1"/>
                  </a:moveTo>
                  <a:lnTo>
                    <a:pt x="0" y="7702"/>
                  </a:lnTo>
                  <a:cubicBezTo>
                    <a:pt x="1435" y="8161"/>
                    <a:pt x="2686" y="9079"/>
                    <a:pt x="3581" y="10296"/>
                  </a:cubicBezTo>
                  <a:lnTo>
                    <a:pt x="10135" y="5533"/>
                  </a:lnTo>
                  <a:cubicBezTo>
                    <a:pt x="8230" y="2927"/>
                    <a:pt x="5555" y="988"/>
                    <a:pt x="249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33" name="Google Shape;1333;p70"/>
            <p:cNvSpPr/>
            <p:nvPr/>
          </p:nvSpPr>
          <p:spPr>
            <a:xfrm>
              <a:off x="2236848" y="3048492"/>
              <a:ext cx="152905" cy="144760"/>
            </a:xfrm>
            <a:custGeom>
              <a:avLst/>
              <a:gdLst/>
              <a:ahLst/>
              <a:cxnLst/>
              <a:rect l="l" t="t" r="r" b="b"/>
              <a:pathLst>
                <a:path w="9481" h="8976" extrusionOk="0">
                  <a:moveTo>
                    <a:pt x="1377" y="0"/>
                  </a:moveTo>
                  <a:cubicBezTo>
                    <a:pt x="1377" y="1515"/>
                    <a:pt x="895" y="2996"/>
                    <a:pt x="0" y="4212"/>
                  </a:cubicBezTo>
                  <a:lnTo>
                    <a:pt x="6554" y="8976"/>
                  </a:lnTo>
                  <a:cubicBezTo>
                    <a:pt x="8459" y="6370"/>
                    <a:pt x="9480" y="3225"/>
                    <a:pt x="948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34" name="Google Shape;1334;p70"/>
            <p:cNvSpPr/>
            <p:nvPr/>
          </p:nvSpPr>
          <p:spPr>
            <a:xfrm>
              <a:off x="1944586" y="2814543"/>
              <a:ext cx="163097" cy="166226"/>
            </a:xfrm>
            <a:custGeom>
              <a:avLst/>
              <a:gdLst/>
              <a:ahLst/>
              <a:cxnLst/>
              <a:rect l="l" t="t" r="r" b="b"/>
              <a:pathLst>
                <a:path w="10113" h="10307" extrusionOk="0">
                  <a:moveTo>
                    <a:pt x="7610" y="0"/>
                  </a:moveTo>
                  <a:cubicBezTo>
                    <a:pt x="4557" y="999"/>
                    <a:pt x="1883" y="2938"/>
                    <a:pt x="1" y="5544"/>
                  </a:cubicBezTo>
                  <a:lnTo>
                    <a:pt x="6554" y="10307"/>
                  </a:lnTo>
                  <a:cubicBezTo>
                    <a:pt x="7438" y="9090"/>
                    <a:pt x="8677" y="8172"/>
                    <a:pt x="10112" y="7701"/>
                  </a:cubicBezTo>
                  <a:lnTo>
                    <a:pt x="761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35" name="Google Shape;1335;p70"/>
            <p:cNvSpPr/>
            <p:nvPr/>
          </p:nvSpPr>
          <p:spPr>
            <a:xfrm>
              <a:off x="2236848" y="2903562"/>
              <a:ext cx="152905" cy="144954"/>
            </a:xfrm>
            <a:custGeom>
              <a:avLst/>
              <a:gdLst/>
              <a:ahLst/>
              <a:cxnLst/>
              <a:rect l="l" t="t" r="r" b="b"/>
              <a:pathLst>
                <a:path w="9481" h="8988" extrusionOk="0">
                  <a:moveTo>
                    <a:pt x="6554" y="1"/>
                  </a:moveTo>
                  <a:lnTo>
                    <a:pt x="0" y="4764"/>
                  </a:lnTo>
                  <a:cubicBezTo>
                    <a:pt x="895" y="5992"/>
                    <a:pt x="1377" y="7472"/>
                    <a:pt x="1377" y="8987"/>
                  </a:cubicBezTo>
                  <a:lnTo>
                    <a:pt x="9469" y="8987"/>
                  </a:lnTo>
                  <a:cubicBezTo>
                    <a:pt x="9480" y="5751"/>
                    <a:pt x="8459" y="2606"/>
                    <a:pt x="655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36" name="Google Shape;1336;p70"/>
            <p:cNvSpPr/>
            <p:nvPr/>
          </p:nvSpPr>
          <p:spPr>
            <a:xfrm>
              <a:off x="2179099" y="3116417"/>
              <a:ext cx="163452" cy="166242"/>
            </a:xfrm>
            <a:custGeom>
              <a:avLst/>
              <a:gdLst/>
              <a:ahLst/>
              <a:cxnLst/>
              <a:rect l="l" t="t" r="r" b="b"/>
              <a:pathLst>
                <a:path w="10135" h="10308" extrusionOk="0">
                  <a:moveTo>
                    <a:pt x="3581" y="0"/>
                  </a:moveTo>
                  <a:cubicBezTo>
                    <a:pt x="2686" y="1229"/>
                    <a:pt x="1435" y="2135"/>
                    <a:pt x="0" y="2594"/>
                  </a:cubicBezTo>
                  <a:lnTo>
                    <a:pt x="2502" y="10307"/>
                  </a:lnTo>
                  <a:cubicBezTo>
                    <a:pt x="5567" y="9309"/>
                    <a:pt x="8241" y="7369"/>
                    <a:pt x="10135" y="4764"/>
                  </a:cubicBezTo>
                  <a:lnTo>
                    <a:pt x="358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37" name="Google Shape;1337;p70"/>
            <p:cNvSpPr/>
            <p:nvPr/>
          </p:nvSpPr>
          <p:spPr>
            <a:xfrm>
              <a:off x="1897577" y="2903933"/>
              <a:ext cx="152727" cy="144583"/>
            </a:xfrm>
            <a:custGeom>
              <a:avLst/>
              <a:gdLst/>
              <a:ahLst/>
              <a:cxnLst/>
              <a:rect l="l" t="t" r="r" b="b"/>
              <a:pathLst>
                <a:path w="9470" h="8965" extrusionOk="0">
                  <a:moveTo>
                    <a:pt x="2916" y="1"/>
                  </a:moveTo>
                  <a:cubicBezTo>
                    <a:pt x="1022" y="2606"/>
                    <a:pt x="0" y="5739"/>
                    <a:pt x="12" y="8964"/>
                  </a:cubicBezTo>
                  <a:lnTo>
                    <a:pt x="8103" y="8964"/>
                  </a:lnTo>
                  <a:cubicBezTo>
                    <a:pt x="8103" y="7449"/>
                    <a:pt x="8574" y="5980"/>
                    <a:pt x="9469" y="4764"/>
                  </a:cubicBezTo>
                  <a:lnTo>
                    <a:pt x="291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38" name="Google Shape;1338;p70"/>
            <p:cNvSpPr/>
            <p:nvPr/>
          </p:nvSpPr>
          <p:spPr>
            <a:xfrm>
              <a:off x="2067309" y="3158056"/>
              <a:ext cx="152163" cy="136390"/>
            </a:xfrm>
            <a:custGeom>
              <a:avLst/>
              <a:gdLst/>
              <a:ahLst/>
              <a:cxnLst/>
              <a:rect l="l" t="t" r="r" b="b"/>
              <a:pathLst>
                <a:path w="9435" h="8457" extrusionOk="0">
                  <a:moveTo>
                    <a:pt x="2502" y="1"/>
                  </a:moveTo>
                  <a:lnTo>
                    <a:pt x="0" y="7702"/>
                  </a:lnTo>
                  <a:cubicBezTo>
                    <a:pt x="1541" y="8204"/>
                    <a:pt x="3140" y="8457"/>
                    <a:pt x="4740" y="8457"/>
                  </a:cubicBezTo>
                  <a:cubicBezTo>
                    <a:pt x="6322" y="8457"/>
                    <a:pt x="7905" y="8210"/>
                    <a:pt x="9434" y="7714"/>
                  </a:cubicBezTo>
                  <a:lnTo>
                    <a:pt x="6932" y="12"/>
                  </a:lnTo>
                  <a:cubicBezTo>
                    <a:pt x="6221" y="242"/>
                    <a:pt x="5475" y="357"/>
                    <a:pt x="4740" y="357"/>
                  </a:cubicBezTo>
                  <a:cubicBezTo>
                    <a:pt x="3983" y="357"/>
                    <a:pt x="3225" y="242"/>
                    <a:pt x="250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39" name="Google Shape;1339;p70"/>
            <p:cNvSpPr/>
            <p:nvPr/>
          </p:nvSpPr>
          <p:spPr>
            <a:xfrm>
              <a:off x="1944586" y="3116046"/>
              <a:ext cx="163097" cy="166242"/>
            </a:xfrm>
            <a:custGeom>
              <a:avLst/>
              <a:gdLst/>
              <a:ahLst/>
              <a:cxnLst/>
              <a:rect l="l" t="t" r="r" b="b"/>
              <a:pathLst>
                <a:path w="10113" h="10308" extrusionOk="0">
                  <a:moveTo>
                    <a:pt x="6554" y="1"/>
                  </a:moveTo>
                  <a:lnTo>
                    <a:pt x="1" y="4764"/>
                  </a:lnTo>
                  <a:cubicBezTo>
                    <a:pt x="1883" y="7369"/>
                    <a:pt x="4557" y="9309"/>
                    <a:pt x="7610" y="10307"/>
                  </a:cubicBezTo>
                  <a:lnTo>
                    <a:pt x="10112" y="2606"/>
                  </a:lnTo>
                  <a:cubicBezTo>
                    <a:pt x="8677" y="2135"/>
                    <a:pt x="7438" y="1229"/>
                    <a:pt x="655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40" name="Google Shape;1340;p70"/>
            <p:cNvSpPr/>
            <p:nvPr/>
          </p:nvSpPr>
          <p:spPr>
            <a:xfrm>
              <a:off x="1897577" y="3048492"/>
              <a:ext cx="152727" cy="144390"/>
            </a:xfrm>
            <a:custGeom>
              <a:avLst/>
              <a:gdLst/>
              <a:ahLst/>
              <a:cxnLst/>
              <a:rect l="l" t="t" r="r" b="b"/>
              <a:pathLst>
                <a:path w="9470" h="8953" extrusionOk="0">
                  <a:moveTo>
                    <a:pt x="12" y="0"/>
                  </a:moveTo>
                  <a:cubicBezTo>
                    <a:pt x="0" y="3214"/>
                    <a:pt x="1022" y="6347"/>
                    <a:pt x="2916" y="8953"/>
                  </a:cubicBezTo>
                  <a:lnTo>
                    <a:pt x="9469" y="4190"/>
                  </a:lnTo>
                  <a:cubicBezTo>
                    <a:pt x="8574" y="2973"/>
                    <a:pt x="8103" y="1504"/>
                    <a:pt x="810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41" name="Google Shape;1341;p70"/>
            <p:cNvSpPr/>
            <p:nvPr/>
          </p:nvSpPr>
          <p:spPr>
            <a:xfrm>
              <a:off x="2143379" y="3048492"/>
              <a:ext cx="16" cy="16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42" name="Google Shape;1342;p70"/>
            <p:cNvSpPr/>
            <p:nvPr/>
          </p:nvSpPr>
          <p:spPr>
            <a:xfrm>
              <a:off x="2143379" y="3048492"/>
              <a:ext cx="16" cy="16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43" name="Google Shape;1343;p70"/>
          <p:cNvGrpSpPr/>
          <p:nvPr/>
        </p:nvGrpSpPr>
        <p:grpSpPr>
          <a:xfrm>
            <a:off x="1309781" y="6350988"/>
            <a:ext cx="1078969" cy="267789"/>
            <a:chOff x="2013045" y="4813233"/>
            <a:chExt cx="921986" cy="228854"/>
          </a:xfrm>
        </p:grpSpPr>
        <p:sp>
          <p:nvSpPr>
            <p:cNvPr id="1344" name="Google Shape;1344;p70"/>
            <p:cNvSpPr/>
            <p:nvPr/>
          </p:nvSpPr>
          <p:spPr>
            <a:xfrm>
              <a:off x="2013045" y="4867370"/>
              <a:ext cx="921986" cy="174718"/>
            </a:xfrm>
            <a:custGeom>
              <a:avLst/>
              <a:gdLst/>
              <a:ahLst/>
              <a:cxnLst/>
              <a:rect l="l" t="t" r="r" b="b"/>
              <a:pathLst>
                <a:path w="138801" h="26303" fill="none" extrusionOk="0">
                  <a:moveTo>
                    <a:pt x="0" y="18153"/>
                  </a:moveTo>
                  <a:lnTo>
                    <a:pt x="0" y="26303"/>
                  </a:lnTo>
                  <a:lnTo>
                    <a:pt x="138800" y="26303"/>
                  </a:lnTo>
                  <a:lnTo>
                    <a:pt x="138800" y="0"/>
                  </a:lnTo>
                  <a:lnTo>
                    <a:pt x="38405" y="0"/>
                  </a:lnTo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45" name="Google Shape;1345;p70"/>
            <p:cNvSpPr/>
            <p:nvPr/>
          </p:nvSpPr>
          <p:spPr>
            <a:xfrm>
              <a:off x="2013045" y="4813233"/>
              <a:ext cx="316628" cy="174718"/>
            </a:xfrm>
            <a:custGeom>
              <a:avLst/>
              <a:gdLst/>
              <a:ahLst/>
              <a:cxnLst/>
              <a:rect l="l" t="t" r="r" b="b"/>
              <a:pathLst>
                <a:path w="47667" h="26303" fill="none" extrusionOk="0">
                  <a:moveTo>
                    <a:pt x="0" y="0"/>
                  </a:moveTo>
                  <a:lnTo>
                    <a:pt x="0" y="26303"/>
                  </a:lnTo>
                  <a:lnTo>
                    <a:pt x="47666" y="26303"/>
                  </a:lnTo>
                  <a:lnTo>
                    <a:pt x="34453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46" name="Google Shape;1346;p70"/>
          <p:cNvGrpSpPr/>
          <p:nvPr/>
        </p:nvGrpSpPr>
        <p:grpSpPr>
          <a:xfrm>
            <a:off x="1321061" y="4333497"/>
            <a:ext cx="1056561" cy="359921"/>
            <a:chOff x="1046767" y="4756633"/>
            <a:chExt cx="859646" cy="292841"/>
          </a:xfrm>
        </p:grpSpPr>
        <p:sp>
          <p:nvSpPr>
            <p:cNvPr id="1347" name="Google Shape;1347;p70"/>
            <p:cNvSpPr/>
            <p:nvPr/>
          </p:nvSpPr>
          <p:spPr>
            <a:xfrm>
              <a:off x="1046767" y="4811593"/>
              <a:ext cx="859646" cy="237881"/>
            </a:xfrm>
            <a:custGeom>
              <a:avLst/>
              <a:gdLst/>
              <a:ahLst/>
              <a:cxnLst/>
              <a:rect l="l" t="t" r="r" b="b"/>
              <a:pathLst>
                <a:path w="129416" h="35812" fill="none" extrusionOk="0">
                  <a:moveTo>
                    <a:pt x="31737" y="0"/>
                  </a:moveTo>
                  <a:cubicBezTo>
                    <a:pt x="33960" y="8644"/>
                    <a:pt x="27539" y="17041"/>
                    <a:pt x="18524" y="17041"/>
                  </a:cubicBezTo>
                  <a:cubicBezTo>
                    <a:pt x="9633" y="17041"/>
                    <a:pt x="3088" y="8644"/>
                    <a:pt x="5434" y="0"/>
                  </a:cubicBezTo>
                  <a:lnTo>
                    <a:pt x="2594" y="0"/>
                  </a:lnTo>
                  <a:cubicBezTo>
                    <a:pt x="1236" y="0"/>
                    <a:pt x="1" y="1112"/>
                    <a:pt x="1" y="2594"/>
                  </a:cubicBezTo>
                  <a:lnTo>
                    <a:pt x="1" y="35811"/>
                  </a:lnTo>
                  <a:lnTo>
                    <a:pt x="126823" y="35811"/>
                  </a:lnTo>
                  <a:cubicBezTo>
                    <a:pt x="128304" y="35811"/>
                    <a:pt x="129416" y="34576"/>
                    <a:pt x="129416" y="33218"/>
                  </a:cubicBezTo>
                  <a:lnTo>
                    <a:pt x="12941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48" name="Google Shape;1348;p70"/>
            <p:cNvSpPr/>
            <p:nvPr/>
          </p:nvSpPr>
          <p:spPr>
            <a:xfrm>
              <a:off x="1046767" y="4983846"/>
              <a:ext cx="65628" cy="65628"/>
            </a:xfrm>
            <a:custGeom>
              <a:avLst/>
              <a:gdLst/>
              <a:ahLst/>
              <a:cxnLst/>
              <a:rect l="l" t="t" r="r" b="b"/>
              <a:pathLst>
                <a:path w="9880" h="9880" fill="none" extrusionOk="0">
                  <a:moveTo>
                    <a:pt x="1" y="0"/>
                  </a:moveTo>
                  <a:lnTo>
                    <a:pt x="1" y="9879"/>
                  </a:lnTo>
                  <a:lnTo>
                    <a:pt x="9880" y="9879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49" name="Google Shape;1349;p70"/>
            <p:cNvSpPr/>
            <p:nvPr/>
          </p:nvSpPr>
          <p:spPr>
            <a:xfrm>
              <a:off x="1067279" y="4756633"/>
              <a:ext cx="179640" cy="179646"/>
            </a:xfrm>
            <a:custGeom>
              <a:avLst/>
              <a:gdLst/>
              <a:ahLst/>
              <a:cxnLst/>
              <a:rect l="l" t="t" r="r" b="b"/>
              <a:pathLst>
                <a:path w="27044" h="27045" fill="none" extrusionOk="0">
                  <a:moveTo>
                    <a:pt x="15560" y="1"/>
                  </a:moveTo>
                  <a:cubicBezTo>
                    <a:pt x="5187" y="1"/>
                    <a:pt x="0" y="12473"/>
                    <a:pt x="7286" y="19759"/>
                  </a:cubicBezTo>
                  <a:cubicBezTo>
                    <a:pt x="14572" y="27044"/>
                    <a:pt x="27044" y="21858"/>
                    <a:pt x="27044" y="11609"/>
                  </a:cubicBezTo>
                  <a:cubicBezTo>
                    <a:pt x="27044" y="5187"/>
                    <a:pt x="21857" y="1"/>
                    <a:pt x="1556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miter lim="12348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sp>
        <p:nvSpPr>
          <p:cNvPr id="1350" name="Google Shape;1350;p70"/>
          <p:cNvSpPr/>
          <p:nvPr/>
        </p:nvSpPr>
        <p:spPr>
          <a:xfrm>
            <a:off x="9899397" y="3926387"/>
            <a:ext cx="247213" cy="125341"/>
          </a:xfrm>
          <a:custGeom>
            <a:avLst/>
            <a:gdLst/>
            <a:ahLst/>
            <a:cxnLst/>
            <a:rect l="l" t="t" r="r" b="b"/>
            <a:pathLst>
              <a:path w="3045" h="1544" extrusionOk="0">
                <a:moveTo>
                  <a:pt x="1645" y="0"/>
                </a:moveTo>
                <a:lnTo>
                  <a:pt x="2143" y="505"/>
                </a:lnTo>
                <a:lnTo>
                  <a:pt x="0" y="505"/>
                </a:lnTo>
                <a:lnTo>
                  <a:pt x="0" y="1046"/>
                </a:lnTo>
                <a:lnTo>
                  <a:pt x="2143" y="1046"/>
                </a:lnTo>
                <a:lnTo>
                  <a:pt x="1645" y="1544"/>
                </a:lnTo>
                <a:lnTo>
                  <a:pt x="2272" y="1544"/>
                </a:lnTo>
                <a:lnTo>
                  <a:pt x="3044" y="772"/>
                </a:lnTo>
                <a:lnTo>
                  <a:pt x="2272" y="0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sp>
        <p:nvSpPr>
          <p:cNvPr id="1351" name="Google Shape;1351;p70"/>
          <p:cNvSpPr/>
          <p:nvPr/>
        </p:nvSpPr>
        <p:spPr>
          <a:xfrm>
            <a:off x="9498670" y="3902924"/>
            <a:ext cx="229028" cy="172264"/>
          </a:xfrm>
          <a:custGeom>
            <a:avLst/>
            <a:gdLst/>
            <a:ahLst/>
            <a:cxnLst/>
            <a:rect l="l" t="t" r="r" b="b"/>
            <a:pathLst>
              <a:path w="2821" h="2122" extrusionOk="0">
                <a:moveTo>
                  <a:pt x="1761" y="1"/>
                </a:moveTo>
                <a:lnTo>
                  <a:pt x="1400" y="361"/>
                </a:lnTo>
                <a:lnTo>
                  <a:pt x="1847" y="808"/>
                </a:lnTo>
                <a:lnTo>
                  <a:pt x="1" y="808"/>
                </a:lnTo>
                <a:lnTo>
                  <a:pt x="1" y="1321"/>
                </a:lnTo>
                <a:lnTo>
                  <a:pt x="1847" y="1321"/>
                </a:lnTo>
                <a:lnTo>
                  <a:pt x="1400" y="1768"/>
                </a:lnTo>
                <a:lnTo>
                  <a:pt x="1761" y="2121"/>
                </a:lnTo>
                <a:lnTo>
                  <a:pt x="2821" y="1061"/>
                </a:lnTo>
                <a:lnTo>
                  <a:pt x="1761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sp>
        <p:nvSpPr>
          <p:cNvPr id="1352" name="Google Shape;1352;p70"/>
          <p:cNvSpPr/>
          <p:nvPr/>
        </p:nvSpPr>
        <p:spPr>
          <a:xfrm>
            <a:off x="10328388" y="3911530"/>
            <a:ext cx="223751" cy="155703"/>
          </a:xfrm>
          <a:custGeom>
            <a:avLst/>
            <a:gdLst/>
            <a:ahLst/>
            <a:cxnLst/>
            <a:rect l="l" t="t" r="r" b="b"/>
            <a:pathLst>
              <a:path w="2756" h="1918" extrusionOk="0">
                <a:moveTo>
                  <a:pt x="1757" y="0"/>
                </a:moveTo>
                <a:cubicBezTo>
                  <a:pt x="1693" y="0"/>
                  <a:pt x="1630" y="25"/>
                  <a:pt x="1580" y="75"/>
                </a:cubicBezTo>
                <a:cubicBezTo>
                  <a:pt x="1479" y="176"/>
                  <a:pt x="1479" y="335"/>
                  <a:pt x="1580" y="436"/>
                </a:cubicBezTo>
                <a:lnTo>
                  <a:pt x="1768" y="623"/>
                </a:lnTo>
                <a:cubicBezTo>
                  <a:pt x="1797" y="652"/>
                  <a:pt x="1775" y="702"/>
                  <a:pt x="1739" y="702"/>
                </a:cubicBezTo>
                <a:lnTo>
                  <a:pt x="253" y="702"/>
                </a:lnTo>
                <a:cubicBezTo>
                  <a:pt x="116" y="702"/>
                  <a:pt x="1" y="818"/>
                  <a:pt x="1" y="962"/>
                </a:cubicBezTo>
                <a:cubicBezTo>
                  <a:pt x="1" y="1099"/>
                  <a:pt x="116" y="1215"/>
                  <a:pt x="253" y="1215"/>
                </a:cubicBezTo>
                <a:lnTo>
                  <a:pt x="1739" y="1215"/>
                </a:lnTo>
                <a:cubicBezTo>
                  <a:pt x="1775" y="1215"/>
                  <a:pt x="1797" y="1265"/>
                  <a:pt x="1768" y="1294"/>
                </a:cubicBezTo>
                <a:lnTo>
                  <a:pt x="1580" y="1481"/>
                </a:lnTo>
                <a:cubicBezTo>
                  <a:pt x="1479" y="1582"/>
                  <a:pt x="1479" y="1741"/>
                  <a:pt x="1580" y="1842"/>
                </a:cubicBezTo>
                <a:cubicBezTo>
                  <a:pt x="1631" y="1892"/>
                  <a:pt x="1696" y="1918"/>
                  <a:pt x="1760" y="1918"/>
                </a:cubicBezTo>
                <a:cubicBezTo>
                  <a:pt x="1825" y="1918"/>
                  <a:pt x="1890" y="1892"/>
                  <a:pt x="1941" y="1842"/>
                </a:cubicBezTo>
                <a:lnTo>
                  <a:pt x="2676" y="1106"/>
                </a:lnTo>
                <a:cubicBezTo>
                  <a:pt x="2756" y="1027"/>
                  <a:pt x="2756" y="897"/>
                  <a:pt x="2676" y="811"/>
                </a:cubicBezTo>
                <a:lnTo>
                  <a:pt x="1941" y="82"/>
                </a:lnTo>
                <a:cubicBezTo>
                  <a:pt x="1889" y="27"/>
                  <a:pt x="1823" y="0"/>
                  <a:pt x="1757" y="0"/>
                </a:cubicBez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sp>
        <p:nvSpPr>
          <p:cNvPr id="1353" name="Google Shape;1353;p70"/>
          <p:cNvSpPr/>
          <p:nvPr/>
        </p:nvSpPr>
        <p:spPr>
          <a:xfrm>
            <a:off x="10721329" y="3902924"/>
            <a:ext cx="218473" cy="172264"/>
          </a:xfrm>
          <a:custGeom>
            <a:avLst/>
            <a:gdLst/>
            <a:ahLst/>
            <a:cxnLst/>
            <a:rect l="l" t="t" r="r" b="b"/>
            <a:pathLst>
              <a:path w="2691" h="2122" extrusionOk="0">
                <a:moveTo>
                  <a:pt x="1630" y="1"/>
                </a:moveTo>
                <a:lnTo>
                  <a:pt x="1630" y="722"/>
                </a:lnTo>
                <a:lnTo>
                  <a:pt x="1630" y="808"/>
                </a:lnTo>
                <a:lnTo>
                  <a:pt x="0" y="808"/>
                </a:lnTo>
                <a:lnTo>
                  <a:pt x="0" y="1321"/>
                </a:lnTo>
                <a:lnTo>
                  <a:pt x="1630" y="1321"/>
                </a:lnTo>
                <a:lnTo>
                  <a:pt x="1630" y="1407"/>
                </a:lnTo>
                <a:lnTo>
                  <a:pt x="1630" y="2121"/>
                </a:lnTo>
                <a:lnTo>
                  <a:pt x="2691" y="1061"/>
                </a:lnTo>
                <a:lnTo>
                  <a:pt x="1630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grpSp>
        <p:nvGrpSpPr>
          <p:cNvPr id="1354" name="Google Shape;1354;p70"/>
          <p:cNvGrpSpPr/>
          <p:nvPr/>
        </p:nvGrpSpPr>
        <p:grpSpPr>
          <a:xfrm>
            <a:off x="9502202" y="4192907"/>
            <a:ext cx="221964" cy="188663"/>
            <a:chOff x="4660325" y="1866850"/>
            <a:chExt cx="68350" cy="58100"/>
          </a:xfrm>
        </p:grpSpPr>
        <p:sp>
          <p:nvSpPr>
            <p:cNvPr id="1355" name="Google Shape;1355;p70"/>
            <p:cNvSpPr/>
            <p:nvPr/>
          </p:nvSpPr>
          <p:spPr>
            <a:xfrm>
              <a:off x="4660325" y="1866850"/>
              <a:ext cx="37700" cy="58100"/>
            </a:xfrm>
            <a:custGeom>
              <a:avLst/>
              <a:gdLst/>
              <a:ahLst/>
              <a:cxnLst/>
              <a:rect l="l" t="t" r="r" b="b"/>
              <a:pathLst>
                <a:path w="1508" h="2324" extrusionOk="0">
                  <a:moveTo>
                    <a:pt x="346" y="1"/>
                  </a:moveTo>
                  <a:lnTo>
                    <a:pt x="0" y="354"/>
                  </a:lnTo>
                  <a:lnTo>
                    <a:pt x="815" y="1162"/>
                  </a:lnTo>
                  <a:lnTo>
                    <a:pt x="0" y="1977"/>
                  </a:lnTo>
                  <a:lnTo>
                    <a:pt x="346" y="2323"/>
                  </a:lnTo>
                  <a:lnTo>
                    <a:pt x="1508" y="1162"/>
                  </a:lnTo>
                  <a:lnTo>
                    <a:pt x="34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56" name="Google Shape;1356;p70"/>
            <p:cNvSpPr/>
            <p:nvPr/>
          </p:nvSpPr>
          <p:spPr>
            <a:xfrm>
              <a:off x="4690975" y="1866850"/>
              <a:ext cx="37700" cy="58100"/>
            </a:xfrm>
            <a:custGeom>
              <a:avLst/>
              <a:gdLst/>
              <a:ahLst/>
              <a:cxnLst/>
              <a:rect l="l" t="t" r="r" b="b"/>
              <a:pathLst>
                <a:path w="1508" h="2324" extrusionOk="0">
                  <a:moveTo>
                    <a:pt x="346" y="1"/>
                  </a:moveTo>
                  <a:lnTo>
                    <a:pt x="0" y="354"/>
                  </a:lnTo>
                  <a:lnTo>
                    <a:pt x="808" y="1162"/>
                  </a:lnTo>
                  <a:lnTo>
                    <a:pt x="0" y="1977"/>
                  </a:lnTo>
                  <a:lnTo>
                    <a:pt x="346" y="2323"/>
                  </a:lnTo>
                  <a:lnTo>
                    <a:pt x="1508" y="1162"/>
                  </a:lnTo>
                  <a:lnTo>
                    <a:pt x="34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57" name="Google Shape;1357;p70"/>
          <p:cNvGrpSpPr/>
          <p:nvPr/>
        </p:nvGrpSpPr>
        <p:grpSpPr>
          <a:xfrm>
            <a:off x="9914660" y="4227206"/>
            <a:ext cx="216687" cy="120065"/>
            <a:chOff x="4791775" y="1877500"/>
            <a:chExt cx="66725" cy="36975"/>
          </a:xfrm>
        </p:grpSpPr>
        <p:sp>
          <p:nvSpPr>
            <p:cNvPr id="1358" name="Google Shape;1358;p70"/>
            <p:cNvSpPr/>
            <p:nvPr/>
          </p:nvSpPr>
          <p:spPr>
            <a:xfrm>
              <a:off x="4791775" y="1877500"/>
              <a:ext cx="36075" cy="36975"/>
            </a:xfrm>
            <a:custGeom>
              <a:avLst/>
              <a:gdLst/>
              <a:ahLst/>
              <a:cxnLst/>
              <a:rect l="l" t="t" r="r" b="b"/>
              <a:pathLst>
                <a:path w="1443" h="1479" extrusionOk="0">
                  <a:moveTo>
                    <a:pt x="0" y="0"/>
                  </a:moveTo>
                  <a:lnTo>
                    <a:pt x="743" y="736"/>
                  </a:lnTo>
                  <a:lnTo>
                    <a:pt x="0" y="1479"/>
                  </a:lnTo>
                  <a:lnTo>
                    <a:pt x="700" y="1479"/>
                  </a:lnTo>
                  <a:lnTo>
                    <a:pt x="1442" y="736"/>
                  </a:lnTo>
                  <a:lnTo>
                    <a:pt x="70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59" name="Google Shape;1359;p70"/>
            <p:cNvSpPr/>
            <p:nvPr/>
          </p:nvSpPr>
          <p:spPr>
            <a:xfrm>
              <a:off x="4822425" y="1877500"/>
              <a:ext cx="36075" cy="36975"/>
            </a:xfrm>
            <a:custGeom>
              <a:avLst/>
              <a:gdLst/>
              <a:ahLst/>
              <a:cxnLst/>
              <a:rect l="l" t="t" r="r" b="b"/>
              <a:pathLst>
                <a:path w="1443" h="1479" extrusionOk="0">
                  <a:moveTo>
                    <a:pt x="0" y="0"/>
                  </a:moveTo>
                  <a:lnTo>
                    <a:pt x="743" y="736"/>
                  </a:lnTo>
                  <a:lnTo>
                    <a:pt x="0" y="1479"/>
                  </a:lnTo>
                  <a:lnTo>
                    <a:pt x="700" y="1479"/>
                  </a:lnTo>
                  <a:lnTo>
                    <a:pt x="1443" y="736"/>
                  </a:lnTo>
                  <a:lnTo>
                    <a:pt x="70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60" name="Google Shape;1360;p70"/>
          <p:cNvGrpSpPr/>
          <p:nvPr/>
        </p:nvGrpSpPr>
        <p:grpSpPr>
          <a:xfrm>
            <a:off x="10343611" y="4227206"/>
            <a:ext cx="193305" cy="120065"/>
            <a:chOff x="4923925" y="1877500"/>
            <a:chExt cx="59525" cy="36975"/>
          </a:xfrm>
        </p:grpSpPr>
        <p:sp>
          <p:nvSpPr>
            <p:cNvPr id="1361" name="Google Shape;1361;p70"/>
            <p:cNvSpPr/>
            <p:nvPr/>
          </p:nvSpPr>
          <p:spPr>
            <a:xfrm>
              <a:off x="4923925" y="1877500"/>
              <a:ext cx="28875" cy="36975"/>
            </a:xfrm>
            <a:custGeom>
              <a:avLst/>
              <a:gdLst/>
              <a:ahLst/>
              <a:cxnLst/>
              <a:rect l="l" t="t" r="r" b="b"/>
              <a:pathLst>
                <a:path w="1155" h="1479" extrusionOk="0">
                  <a:moveTo>
                    <a:pt x="332" y="0"/>
                  </a:moveTo>
                  <a:cubicBezTo>
                    <a:pt x="116" y="0"/>
                    <a:pt x="1" y="260"/>
                    <a:pt x="159" y="419"/>
                  </a:cubicBezTo>
                  <a:lnTo>
                    <a:pt x="433" y="700"/>
                  </a:lnTo>
                  <a:cubicBezTo>
                    <a:pt x="455" y="722"/>
                    <a:pt x="455" y="758"/>
                    <a:pt x="433" y="779"/>
                  </a:cubicBezTo>
                  <a:lnTo>
                    <a:pt x="159" y="1053"/>
                  </a:lnTo>
                  <a:cubicBezTo>
                    <a:pt x="1" y="1212"/>
                    <a:pt x="116" y="1479"/>
                    <a:pt x="332" y="1479"/>
                  </a:cubicBezTo>
                  <a:cubicBezTo>
                    <a:pt x="397" y="1479"/>
                    <a:pt x="462" y="1450"/>
                    <a:pt x="506" y="1407"/>
                  </a:cubicBezTo>
                  <a:lnTo>
                    <a:pt x="1133" y="779"/>
                  </a:lnTo>
                  <a:cubicBezTo>
                    <a:pt x="1155" y="758"/>
                    <a:pt x="1155" y="722"/>
                    <a:pt x="1133" y="700"/>
                  </a:cubicBezTo>
                  <a:lnTo>
                    <a:pt x="506" y="73"/>
                  </a:lnTo>
                  <a:cubicBezTo>
                    <a:pt x="462" y="22"/>
                    <a:pt x="397" y="0"/>
                    <a:pt x="332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62" name="Google Shape;1362;p70"/>
            <p:cNvSpPr/>
            <p:nvPr/>
          </p:nvSpPr>
          <p:spPr>
            <a:xfrm>
              <a:off x="4954575" y="1877500"/>
              <a:ext cx="28875" cy="36975"/>
            </a:xfrm>
            <a:custGeom>
              <a:avLst/>
              <a:gdLst/>
              <a:ahLst/>
              <a:cxnLst/>
              <a:rect l="l" t="t" r="r" b="b"/>
              <a:pathLst>
                <a:path w="1155" h="1479" extrusionOk="0">
                  <a:moveTo>
                    <a:pt x="333" y="0"/>
                  </a:moveTo>
                  <a:cubicBezTo>
                    <a:pt x="116" y="0"/>
                    <a:pt x="1" y="260"/>
                    <a:pt x="159" y="419"/>
                  </a:cubicBezTo>
                  <a:lnTo>
                    <a:pt x="434" y="700"/>
                  </a:lnTo>
                  <a:cubicBezTo>
                    <a:pt x="455" y="722"/>
                    <a:pt x="455" y="758"/>
                    <a:pt x="434" y="779"/>
                  </a:cubicBezTo>
                  <a:lnTo>
                    <a:pt x="159" y="1053"/>
                  </a:lnTo>
                  <a:cubicBezTo>
                    <a:pt x="1" y="1212"/>
                    <a:pt x="116" y="1479"/>
                    <a:pt x="333" y="1479"/>
                  </a:cubicBezTo>
                  <a:cubicBezTo>
                    <a:pt x="397" y="1479"/>
                    <a:pt x="462" y="1450"/>
                    <a:pt x="506" y="1407"/>
                  </a:cubicBezTo>
                  <a:lnTo>
                    <a:pt x="1133" y="779"/>
                  </a:lnTo>
                  <a:cubicBezTo>
                    <a:pt x="1155" y="758"/>
                    <a:pt x="1155" y="722"/>
                    <a:pt x="1133" y="700"/>
                  </a:cubicBezTo>
                  <a:lnTo>
                    <a:pt x="506" y="73"/>
                  </a:lnTo>
                  <a:cubicBezTo>
                    <a:pt x="462" y="22"/>
                    <a:pt x="397" y="0"/>
                    <a:pt x="33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63" name="Google Shape;1363;p70"/>
          <p:cNvGrpSpPr/>
          <p:nvPr/>
        </p:nvGrpSpPr>
        <p:grpSpPr>
          <a:xfrm>
            <a:off x="10736267" y="4203460"/>
            <a:ext cx="188596" cy="167556"/>
            <a:chOff x="5058450" y="1870100"/>
            <a:chExt cx="58075" cy="51600"/>
          </a:xfrm>
        </p:grpSpPr>
        <p:sp>
          <p:nvSpPr>
            <p:cNvPr id="1364" name="Google Shape;1364;p70"/>
            <p:cNvSpPr/>
            <p:nvPr/>
          </p:nvSpPr>
          <p:spPr>
            <a:xfrm>
              <a:off x="5058450" y="1870100"/>
              <a:ext cx="25800" cy="51600"/>
            </a:xfrm>
            <a:custGeom>
              <a:avLst/>
              <a:gdLst/>
              <a:ahLst/>
              <a:cxnLst/>
              <a:rect l="l" t="t" r="r" b="b"/>
              <a:pathLst>
                <a:path w="1032" h="2064" extrusionOk="0">
                  <a:moveTo>
                    <a:pt x="0" y="1"/>
                  </a:moveTo>
                  <a:lnTo>
                    <a:pt x="0" y="621"/>
                  </a:lnTo>
                  <a:lnTo>
                    <a:pt x="0" y="1443"/>
                  </a:lnTo>
                  <a:lnTo>
                    <a:pt x="0" y="2063"/>
                  </a:lnTo>
                  <a:lnTo>
                    <a:pt x="1032" y="1032"/>
                  </a:ln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65" name="Google Shape;1365;p70"/>
            <p:cNvSpPr/>
            <p:nvPr/>
          </p:nvSpPr>
          <p:spPr>
            <a:xfrm>
              <a:off x="5090725" y="1870100"/>
              <a:ext cx="25800" cy="51600"/>
            </a:xfrm>
            <a:custGeom>
              <a:avLst/>
              <a:gdLst/>
              <a:ahLst/>
              <a:cxnLst/>
              <a:rect l="l" t="t" r="r" b="b"/>
              <a:pathLst>
                <a:path w="1032" h="2064" extrusionOk="0">
                  <a:moveTo>
                    <a:pt x="0" y="1"/>
                  </a:moveTo>
                  <a:lnTo>
                    <a:pt x="0" y="621"/>
                  </a:lnTo>
                  <a:lnTo>
                    <a:pt x="0" y="1443"/>
                  </a:lnTo>
                  <a:lnTo>
                    <a:pt x="0" y="2063"/>
                  </a:lnTo>
                  <a:lnTo>
                    <a:pt x="1032" y="1032"/>
                  </a:ln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66" name="Google Shape;1366;p70"/>
          <p:cNvGrpSpPr/>
          <p:nvPr/>
        </p:nvGrpSpPr>
        <p:grpSpPr>
          <a:xfrm>
            <a:off x="9955619" y="4766671"/>
            <a:ext cx="134769" cy="143527"/>
            <a:chOff x="4811425" y="2065025"/>
            <a:chExt cx="41500" cy="44200"/>
          </a:xfrm>
        </p:grpSpPr>
        <p:sp>
          <p:nvSpPr>
            <p:cNvPr id="1367" name="Google Shape;1367;p70"/>
            <p:cNvSpPr/>
            <p:nvPr/>
          </p:nvSpPr>
          <p:spPr>
            <a:xfrm>
              <a:off x="4825300" y="2065025"/>
              <a:ext cx="27625" cy="44200"/>
            </a:xfrm>
            <a:custGeom>
              <a:avLst/>
              <a:gdLst/>
              <a:ahLst/>
              <a:cxnLst/>
              <a:rect l="l" t="t" r="r" b="b"/>
              <a:pathLst>
                <a:path w="1105" h="1768" extrusionOk="0">
                  <a:moveTo>
                    <a:pt x="217" y="0"/>
                  </a:moveTo>
                  <a:lnTo>
                    <a:pt x="1" y="224"/>
                  </a:lnTo>
                  <a:lnTo>
                    <a:pt x="657" y="880"/>
                  </a:lnTo>
                  <a:lnTo>
                    <a:pt x="1" y="1544"/>
                  </a:lnTo>
                  <a:lnTo>
                    <a:pt x="217" y="1767"/>
                  </a:lnTo>
                  <a:lnTo>
                    <a:pt x="1104" y="880"/>
                  </a:lnTo>
                  <a:lnTo>
                    <a:pt x="217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68" name="Google Shape;1368;p70"/>
            <p:cNvSpPr/>
            <p:nvPr/>
          </p:nvSpPr>
          <p:spPr>
            <a:xfrm>
              <a:off x="4811425" y="2072950"/>
              <a:ext cx="19850" cy="28350"/>
            </a:xfrm>
            <a:custGeom>
              <a:avLst/>
              <a:gdLst/>
              <a:ahLst/>
              <a:cxnLst/>
              <a:rect l="l" t="t" r="r" b="b"/>
              <a:pathLst>
                <a:path w="794" h="1134" extrusionOk="0">
                  <a:moveTo>
                    <a:pt x="224" y="1"/>
                  </a:moveTo>
                  <a:lnTo>
                    <a:pt x="0" y="224"/>
                  </a:lnTo>
                  <a:lnTo>
                    <a:pt x="346" y="563"/>
                  </a:lnTo>
                  <a:lnTo>
                    <a:pt x="0" y="909"/>
                  </a:lnTo>
                  <a:lnTo>
                    <a:pt x="224" y="1133"/>
                  </a:lnTo>
                  <a:lnTo>
                    <a:pt x="794" y="563"/>
                  </a:lnTo>
                  <a:lnTo>
                    <a:pt x="224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69" name="Google Shape;1369;p70"/>
          <p:cNvGrpSpPr/>
          <p:nvPr/>
        </p:nvGrpSpPr>
        <p:grpSpPr>
          <a:xfrm>
            <a:off x="10345536" y="4766955"/>
            <a:ext cx="161156" cy="142957"/>
            <a:chOff x="4929875" y="2065025"/>
            <a:chExt cx="49625" cy="44025"/>
          </a:xfrm>
        </p:grpSpPr>
        <p:sp>
          <p:nvSpPr>
            <p:cNvPr id="1370" name="Google Shape;1370;p70"/>
            <p:cNvSpPr/>
            <p:nvPr/>
          </p:nvSpPr>
          <p:spPr>
            <a:xfrm>
              <a:off x="4950075" y="2065025"/>
              <a:ext cx="29425" cy="44025"/>
            </a:xfrm>
            <a:custGeom>
              <a:avLst/>
              <a:gdLst/>
              <a:ahLst/>
              <a:cxnLst/>
              <a:rect l="l" t="t" r="r" b="b"/>
              <a:pathLst>
                <a:path w="1177" h="1761" extrusionOk="0">
                  <a:moveTo>
                    <a:pt x="1" y="0"/>
                  </a:moveTo>
                  <a:lnTo>
                    <a:pt x="729" y="880"/>
                  </a:lnTo>
                  <a:lnTo>
                    <a:pt x="1" y="1760"/>
                  </a:lnTo>
                  <a:lnTo>
                    <a:pt x="1176" y="88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71" name="Google Shape;1371;p70"/>
            <p:cNvSpPr/>
            <p:nvPr/>
          </p:nvSpPr>
          <p:spPr>
            <a:xfrm>
              <a:off x="4929875" y="2065025"/>
              <a:ext cx="29425" cy="44025"/>
            </a:xfrm>
            <a:custGeom>
              <a:avLst/>
              <a:gdLst/>
              <a:ahLst/>
              <a:cxnLst/>
              <a:rect l="l" t="t" r="r" b="b"/>
              <a:pathLst>
                <a:path w="1177" h="1761" extrusionOk="0">
                  <a:moveTo>
                    <a:pt x="1" y="0"/>
                  </a:moveTo>
                  <a:lnTo>
                    <a:pt x="736" y="880"/>
                  </a:lnTo>
                  <a:lnTo>
                    <a:pt x="1" y="1760"/>
                  </a:lnTo>
                  <a:lnTo>
                    <a:pt x="1" y="1760"/>
                  </a:lnTo>
                  <a:lnTo>
                    <a:pt x="1176" y="88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72" name="Google Shape;1372;p70"/>
          <p:cNvGrpSpPr/>
          <p:nvPr/>
        </p:nvGrpSpPr>
        <p:grpSpPr>
          <a:xfrm>
            <a:off x="10783760" y="4770974"/>
            <a:ext cx="93608" cy="134921"/>
            <a:chOff x="5083925" y="2066350"/>
            <a:chExt cx="28825" cy="41550"/>
          </a:xfrm>
        </p:grpSpPr>
        <p:sp>
          <p:nvSpPr>
            <p:cNvPr id="1373" name="Google Shape;1373;p70"/>
            <p:cNvSpPr/>
            <p:nvPr/>
          </p:nvSpPr>
          <p:spPr>
            <a:xfrm>
              <a:off x="5084050" y="2066350"/>
              <a:ext cx="28700" cy="41550"/>
            </a:xfrm>
            <a:custGeom>
              <a:avLst/>
              <a:gdLst/>
              <a:ahLst/>
              <a:cxnLst/>
              <a:rect l="l" t="t" r="r" b="b"/>
              <a:pathLst>
                <a:path w="1148" h="1662" extrusionOk="0">
                  <a:moveTo>
                    <a:pt x="52" y="1"/>
                  </a:moveTo>
                  <a:cubicBezTo>
                    <a:pt x="27" y="1"/>
                    <a:pt x="0" y="24"/>
                    <a:pt x="0" y="56"/>
                  </a:cubicBezTo>
                  <a:lnTo>
                    <a:pt x="0" y="200"/>
                  </a:lnTo>
                  <a:cubicBezTo>
                    <a:pt x="0" y="243"/>
                    <a:pt x="22" y="279"/>
                    <a:pt x="51" y="308"/>
                  </a:cubicBezTo>
                  <a:lnTo>
                    <a:pt x="700" y="791"/>
                  </a:lnTo>
                  <a:cubicBezTo>
                    <a:pt x="729" y="813"/>
                    <a:pt x="729" y="849"/>
                    <a:pt x="700" y="871"/>
                  </a:cubicBezTo>
                  <a:lnTo>
                    <a:pt x="51" y="1354"/>
                  </a:lnTo>
                  <a:cubicBezTo>
                    <a:pt x="22" y="1383"/>
                    <a:pt x="0" y="1419"/>
                    <a:pt x="0" y="1462"/>
                  </a:cubicBezTo>
                  <a:lnTo>
                    <a:pt x="0" y="1613"/>
                  </a:lnTo>
                  <a:cubicBezTo>
                    <a:pt x="0" y="1639"/>
                    <a:pt x="26" y="1661"/>
                    <a:pt x="51" y="1661"/>
                  </a:cubicBezTo>
                  <a:cubicBezTo>
                    <a:pt x="61" y="1661"/>
                    <a:pt x="71" y="1658"/>
                    <a:pt x="80" y="1649"/>
                  </a:cubicBezTo>
                  <a:lnTo>
                    <a:pt x="1111" y="878"/>
                  </a:lnTo>
                  <a:cubicBezTo>
                    <a:pt x="1147" y="856"/>
                    <a:pt x="1147" y="806"/>
                    <a:pt x="1111" y="784"/>
                  </a:cubicBezTo>
                  <a:lnTo>
                    <a:pt x="80" y="12"/>
                  </a:lnTo>
                  <a:cubicBezTo>
                    <a:pt x="72" y="4"/>
                    <a:pt x="62" y="1"/>
                    <a:pt x="5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74" name="Google Shape;1374;p70"/>
            <p:cNvSpPr/>
            <p:nvPr/>
          </p:nvSpPr>
          <p:spPr>
            <a:xfrm>
              <a:off x="5083925" y="2081325"/>
              <a:ext cx="8800" cy="11600"/>
            </a:xfrm>
            <a:custGeom>
              <a:avLst/>
              <a:gdLst/>
              <a:ahLst/>
              <a:cxnLst/>
              <a:rect l="l" t="t" r="r" b="b"/>
              <a:pathLst>
                <a:path w="352" h="464" extrusionOk="0">
                  <a:moveTo>
                    <a:pt x="53" y="0"/>
                  </a:moveTo>
                  <a:cubicBezTo>
                    <a:pt x="25" y="0"/>
                    <a:pt x="0" y="24"/>
                    <a:pt x="5" y="55"/>
                  </a:cubicBezTo>
                  <a:lnTo>
                    <a:pt x="5" y="416"/>
                  </a:lnTo>
                  <a:cubicBezTo>
                    <a:pt x="5" y="442"/>
                    <a:pt x="31" y="464"/>
                    <a:pt x="56" y="464"/>
                  </a:cubicBezTo>
                  <a:cubicBezTo>
                    <a:pt x="66" y="464"/>
                    <a:pt x="76" y="460"/>
                    <a:pt x="85" y="452"/>
                  </a:cubicBezTo>
                  <a:lnTo>
                    <a:pt x="323" y="279"/>
                  </a:lnTo>
                  <a:cubicBezTo>
                    <a:pt x="352" y="257"/>
                    <a:pt x="352" y="207"/>
                    <a:pt x="323" y="185"/>
                  </a:cubicBezTo>
                  <a:lnTo>
                    <a:pt x="85" y="12"/>
                  </a:lnTo>
                  <a:cubicBezTo>
                    <a:pt x="75" y="4"/>
                    <a:pt x="63" y="0"/>
                    <a:pt x="5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75" name="Google Shape;1375;p70"/>
          <p:cNvGrpSpPr/>
          <p:nvPr/>
        </p:nvGrpSpPr>
        <p:grpSpPr>
          <a:xfrm>
            <a:off x="9492498" y="4791836"/>
            <a:ext cx="241368" cy="93195"/>
            <a:chOff x="4659775" y="2072775"/>
            <a:chExt cx="74325" cy="28700"/>
          </a:xfrm>
        </p:grpSpPr>
        <p:sp>
          <p:nvSpPr>
            <p:cNvPr id="1376" name="Google Shape;1376;p70"/>
            <p:cNvSpPr/>
            <p:nvPr/>
          </p:nvSpPr>
          <p:spPr>
            <a:xfrm>
              <a:off x="4659775" y="2072775"/>
              <a:ext cx="38075" cy="28700"/>
            </a:xfrm>
            <a:custGeom>
              <a:avLst/>
              <a:gdLst/>
              <a:ahLst/>
              <a:cxnLst/>
              <a:rect l="l" t="t" r="r" b="b"/>
              <a:pathLst>
                <a:path w="1523" h="1148" extrusionOk="0">
                  <a:moveTo>
                    <a:pt x="1" y="0"/>
                  </a:moveTo>
                  <a:lnTo>
                    <a:pt x="578" y="570"/>
                  </a:lnTo>
                  <a:lnTo>
                    <a:pt x="1" y="1147"/>
                  </a:lnTo>
                  <a:lnTo>
                    <a:pt x="945" y="1147"/>
                  </a:lnTo>
                  <a:lnTo>
                    <a:pt x="1522" y="570"/>
                  </a:lnTo>
                  <a:lnTo>
                    <a:pt x="94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77" name="Google Shape;1377;p70"/>
            <p:cNvSpPr/>
            <p:nvPr/>
          </p:nvSpPr>
          <p:spPr>
            <a:xfrm>
              <a:off x="4691875" y="2072775"/>
              <a:ext cx="24550" cy="28700"/>
            </a:xfrm>
            <a:custGeom>
              <a:avLst/>
              <a:gdLst/>
              <a:ahLst/>
              <a:cxnLst/>
              <a:rect l="l" t="t" r="r" b="b"/>
              <a:pathLst>
                <a:path w="982" h="1148" extrusionOk="0">
                  <a:moveTo>
                    <a:pt x="0" y="0"/>
                  </a:moveTo>
                  <a:lnTo>
                    <a:pt x="570" y="570"/>
                  </a:lnTo>
                  <a:lnTo>
                    <a:pt x="0" y="1147"/>
                  </a:lnTo>
                  <a:lnTo>
                    <a:pt x="411" y="1147"/>
                  </a:lnTo>
                  <a:lnTo>
                    <a:pt x="981" y="570"/>
                  </a:lnTo>
                  <a:lnTo>
                    <a:pt x="41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78" name="Google Shape;1378;p70"/>
            <p:cNvSpPr/>
            <p:nvPr/>
          </p:nvSpPr>
          <p:spPr>
            <a:xfrm>
              <a:off x="4709350" y="2072775"/>
              <a:ext cx="24750" cy="28700"/>
            </a:xfrm>
            <a:custGeom>
              <a:avLst/>
              <a:gdLst/>
              <a:ahLst/>
              <a:cxnLst/>
              <a:rect l="l" t="t" r="r" b="b"/>
              <a:pathLst>
                <a:path w="990" h="1148" extrusionOk="0">
                  <a:moveTo>
                    <a:pt x="1" y="0"/>
                  </a:moveTo>
                  <a:lnTo>
                    <a:pt x="578" y="570"/>
                  </a:lnTo>
                  <a:lnTo>
                    <a:pt x="1" y="1147"/>
                  </a:lnTo>
                  <a:lnTo>
                    <a:pt x="412" y="1147"/>
                  </a:lnTo>
                  <a:lnTo>
                    <a:pt x="989" y="570"/>
                  </a:lnTo>
                  <a:lnTo>
                    <a:pt x="412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79" name="Google Shape;1379;p70"/>
          <p:cNvGrpSpPr/>
          <p:nvPr/>
        </p:nvGrpSpPr>
        <p:grpSpPr>
          <a:xfrm>
            <a:off x="10718974" y="4512590"/>
            <a:ext cx="223183" cy="118929"/>
            <a:chOff x="4662475" y="1976500"/>
            <a:chExt cx="68725" cy="36625"/>
          </a:xfrm>
        </p:grpSpPr>
        <p:sp>
          <p:nvSpPr>
            <p:cNvPr id="1380" name="Google Shape;1380;p70"/>
            <p:cNvSpPr/>
            <p:nvPr/>
          </p:nvSpPr>
          <p:spPr>
            <a:xfrm>
              <a:off x="4690800" y="1976500"/>
              <a:ext cx="40400" cy="36625"/>
            </a:xfrm>
            <a:custGeom>
              <a:avLst/>
              <a:gdLst/>
              <a:ahLst/>
              <a:cxnLst/>
              <a:rect l="l" t="t" r="r" b="b"/>
              <a:pathLst>
                <a:path w="1616" h="1465" extrusionOk="0">
                  <a:moveTo>
                    <a:pt x="887" y="0"/>
                  </a:moveTo>
                  <a:lnTo>
                    <a:pt x="692" y="188"/>
                  </a:lnTo>
                  <a:lnTo>
                    <a:pt x="1104" y="599"/>
                  </a:lnTo>
                  <a:lnTo>
                    <a:pt x="0" y="599"/>
                  </a:lnTo>
                  <a:lnTo>
                    <a:pt x="0" y="866"/>
                  </a:lnTo>
                  <a:lnTo>
                    <a:pt x="1104" y="866"/>
                  </a:lnTo>
                  <a:lnTo>
                    <a:pt x="692" y="1269"/>
                  </a:lnTo>
                  <a:lnTo>
                    <a:pt x="887" y="1464"/>
                  </a:lnTo>
                  <a:lnTo>
                    <a:pt x="1616" y="729"/>
                  </a:lnTo>
                  <a:lnTo>
                    <a:pt x="887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81" name="Google Shape;1381;p70"/>
            <p:cNvSpPr/>
            <p:nvPr/>
          </p:nvSpPr>
          <p:spPr>
            <a:xfrm>
              <a:off x="4674375" y="1991450"/>
              <a:ext cx="10675" cy="6700"/>
            </a:xfrm>
            <a:custGeom>
              <a:avLst/>
              <a:gdLst/>
              <a:ahLst/>
              <a:cxnLst/>
              <a:rect l="l" t="t" r="r" b="b"/>
              <a:pathLst>
                <a:path w="427" h="268" extrusionOk="0">
                  <a:moveTo>
                    <a:pt x="1" y="1"/>
                  </a:moveTo>
                  <a:lnTo>
                    <a:pt x="1" y="268"/>
                  </a:lnTo>
                  <a:lnTo>
                    <a:pt x="426" y="268"/>
                  </a:lnTo>
                  <a:lnTo>
                    <a:pt x="426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82" name="Google Shape;1382;p70"/>
            <p:cNvSpPr/>
            <p:nvPr/>
          </p:nvSpPr>
          <p:spPr>
            <a:xfrm>
              <a:off x="4662475" y="1991450"/>
              <a:ext cx="5625" cy="6700"/>
            </a:xfrm>
            <a:custGeom>
              <a:avLst/>
              <a:gdLst/>
              <a:ahLst/>
              <a:cxnLst/>
              <a:rect l="l" t="t" r="r" b="b"/>
              <a:pathLst>
                <a:path w="225" h="268" extrusionOk="0">
                  <a:moveTo>
                    <a:pt x="1" y="1"/>
                  </a:moveTo>
                  <a:lnTo>
                    <a:pt x="1" y="268"/>
                  </a:lnTo>
                  <a:lnTo>
                    <a:pt x="224" y="268"/>
                  </a:lnTo>
                  <a:lnTo>
                    <a:pt x="224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83" name="Google Shape;1383;p70"/>
          <p:cNvGrpSpPr/>
          <p:nvPr/>
        </p:nvGrpSpPr>
        <p:grpSpPr>
          <a:xfrm>
            <a:off x="10314847" y="4517176"/>
            <a:ext cx="222532" cy="109756"/>
            <a:chOff x="4920150" y="1977875"/>
            <a:chExt cx="68525" cy="33800"/>
          </a:xfrm>
        </p:grpSpPr>
        <p:sp>
          <p:nvSpPr>
            <p:cNvPr id="1384" name="Google Shape;1384;p70"/>
            <p:cNvSpPr/>
            <p:nvPr/>
          </p:nvSpPr>
          <p:spPr>
            <a:xfrm>
              <a:off x="4949175" y="1977875"/>
              <a:ext cx="39500" cy="33800"/>
            </a:xfrm>
            <a:custGeom>
              <a:avLst/>
              <a:gdLst/>
              <a:ahLst/>
              <a:cxnLst/>
              <a:rect l="l" t="t" r="r" b="b"/>
              <a:pathLst>
                <a:path w="1580" h="1352" extrusionOk="0">
                  <a:moveTo>
                    <a:pt x="891" y="1"/>
                  </a:moveTo>
                  <a:cubicBezTo>
                    <a:pt x="859" y="1"/>
                    <a:pt x="828" y="12"/>
                    <a:pt x="801" y="32"/>
                  </a:cubicBezTo>
                  <a:cubicBezTo>
                    <a:pt x="743" y="89"/>
                    <a:pt x="743" y="176"/>
                    <a:pt x="801" y="226"/>
                  </a:cubicBezTo>
                  <a:lnTo>
                    <a:pt x="1039" y="472"/>
                  </a:lnTo>
                  <a:cubicBezTo>
                    <a:pt x="1068" y="493"/>
                    <a:pt x="1046" y="544"/>
                    <a:pt x="1010" y="544"/>
                  </a:cubicBezTo>
                  <a:lnTo>
                    <a:pt x="152" y="544"/>
                  </a:lnTo>
                  <a:cubicBezTo>
                    <a:pt x="147" y="543"/>
                    <a:pt x="143" y="543"/>
                    <a:pt x="139" y="543"/>
                  </a:cubicBezTo>
                  <a:cubicBezTo>
                    <a:pt x="66" y="543"/>
                    <a:pt x="14" y="598"/>
                    <a:pt x="8" y="666"/>
                  </a:cubicBezTo>
                  <a:cubicBezTo>
                    <a:pt x="0" y="746"/>
                    <a:pt x="65" y="811"/>
                    <a:pt x="145" y="811"/>
                  </a:cubicBezTo>
                  <a:lnTo>
                    <a:pt x="1010" y="811"/>
                  </a:lnTo>
                  <a:cubicBezTo>
                    <a:pt x="1046" y="811"/>
                    <a:pt x="1068" y="854"/>
                    <a:pt x="1039" y="883"/>
                  </a:cubicBezTo>
                  <a:lnTo>
                    <a:pt x="808" y="1113"/>
                  </a:lnTo>
                  <a:cubicBezTo>
                    <a:pt x="758" y="1164"/>
                    <a:pt x="751" y="1251"/>
                    <a:pt x="794" y="1308"/>
                  </a:cubicBezTo>
                  <a:cubicBezTo>
                    <a:pt x="823" y="1337"/>
                    <a:pt x="859" y="1351"/>
                    <a:pt x="895" y="1351"/>
                  </a:cubicBezTo>
                  <a:cubicBezTo>
                    <a:pt x="931" y="1351"/>
                    <a:pt x="967" y="1337"/>
                    <a:pt x="996" y="1308"/>
                  </a:cubicBezTo>
                  <a:lnTo>
                    <a:pt x="1522" y="774"/>
                  </a:lnTo>
                  <a:cubicBezTo>
                    <a:pt x="1580" y="717"/>
                    <a:pt x="1573" y="630"/>
                    <a:pt x="1522" y="573"/>
                  </a:cubicBezTo>
                  <a:lnTo>
                    <a:pt x="996" y="46"/>
                  </a:lnTo>
                  <a:cubicBezTo>
                    <a:pt x="965" y="15"/>
                    <a:pt x="928" y="1"/>
                    <a:pt x="89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85" name="Google Shape;1385;p70"/>
            <p:cNvSpPr/>
            <p:nvPr/>
          </p:nvSpPr>
          <p:spPr>
            <a:xfrm>
              <a:off x="4931875" y="1991450"/>
              <a:ext cx="12825" cy="6700"/>
            </a:xfrm>
            <a:custGeom>
              <a:avLst/>
              <a:gdLst/>
              <a:ahLst/>
              <a:cxnLst/>
              <a:rect l="l" t="t" r="r" b="b"/>
              <a:pathLst>
                <a:path w="513" h="268" extrusionOk="0">
                  <a:moveTo>
                    <a:pt x="180" y="1"/>
                  </a:moveTo>
                  <a:cubicBezTo>
                    <a:pt x="0" y="1"/>
                    <a:pt x="0" y="268"/>
                    <a:pt x="180" y="268"/>
                  </a:cubicBezTo>
                  <a:lnTo>
                    <a:pt x="332" y="268"/>
                  </a:lnTo>
                  <a:cubicBezTo>
                    <a:pt x="512" y="268"/>
                    <a:pt x="512" y="1"/>
                    <a:pt x="33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86" name="Google Shape;1386;p70"/>
            <p:cNvSpPr/>
            <p:nvPr/>
          </p:nvSpPr>
          <p:spPr>
            <a:xfrm>
              <a:off x="4920150" y="1991450"/>
              <a:ext cx="9225" cy="6700"/>
            </a:xfrm>
            <a:custGeom>
              <a:avLst/>
              <a:gdLst/>
              <a:ahLst/>
              <a:cxnLst/>
              <a:rect l="l" t="t" r="r" b="b"/>
              <a:pathLst>
                <a:path w="369" h="268" extrusionOk="0">
                  <a:moveTo>
                    <a:pt x="181" y="1"/>
                  </a:moveTo>
                  <a:cubicBezTo>
                    <a:pt x="0" y="1"/>
                    <a:pt x="0" y="268"/>
                    <a:pt x="181" y="268"/>
                  </a:cubicBezTo>
                  <a:lnTo>
                    <a:pt x="195" y="268"/>
                  </a:lnTo>
                  <a:cubicBezTo>
                    <a:pt x="368" y="268"/>
                    <a:pt x="368" y="1"/>
                    <a:pt x="195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87" name="Google Shape;1387;p70"/>
          <p:cNvGrpSpPr/>
          <p:nvPr/>
        </p:nvGrpSpPr>
        <p:grpSpPr>
          <a:xfrm>
            <a:off x="9529722" y="5055734"/>
            <a:ext cx="166920" cy="170479"/>
            <a:chOff x="4676550" y="2160575"/>
            <a:chExt cx="51400" cy="52500"/>
          </a:xfrm>
        </p:grpSpPr>
        <p:sp>
          <p:nvSpPr>
            <p:cNvPr id="1388" name="Google Shape;1388;p70"/>
            <p:cNvSpPr/>
            <p:nvPr/>
          </p:nvSpPr>
          <p:spPr>
            <a:xfrm>
              <a:off x="4676550" y="2160575"/>
              <a:ext cx="27775" cy="52500"/>
            </a:xfrm>
            <a:custGeom>
              <a:avLst/>
              <a:gdLst/>
              <a:ahLst/>
              <a:cxnLst/>
              <a:rect l="l" t="t" r="r" b="b"/>
              <a:pathLst>
                <a:path w="1111" h="2100" extrusionOk="0">
                  <a:moveTo>
                    <a:pt x="0" y="1"/>
                  </a:moveTo>
                  <a:lnTo>
                    <a:pt x="823" y="1047"/>
                  </a:lnTo>
                  <a:lnTo>
                    <a:pt x="0" y="2100"/>
                  </a:lnTo>
                  <a:lnTo>
                    <a:pt x="289" y="2100"/>
                  </a:lnTo>
                  <a:lnTo>
                    <a:pt x="1111" y="1047"/>
                  </a:lnTo>
                  <a:lnTo>
                    <a:pt x="289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89" name="Google Shape;1389;p70"/>
            <p:cNvSpPr/>
            <p:nvPr/>
          </p:nvSpPr>
          <p:spPr>
            <a:xfrm>
              <a:off x="4688275" y="2160575"/>
              <a:ext cx="27975" cy="52500"/>
            </a:xfrm>
            <a:custGeom>
              <a:avLst/>
              <a:gdLst/>
              <a:ahLst/>
              <a:cxnLst/>
              <a:rect l="l" t="t" r="r" b="b"/>
              <a:pathLst>
                <a:path w="1119" h="2100" extrusionOk="0">
                  <a:moveTo>
                    <a:pt x="0" y="1"/>
                  </a:moveTo>
                  <a:lnTo>
                    <a:pt x="822" y="1047"/>
                  </a:lnTo>
                  <a:lnTo>
                    <a:pt x="0" y="2100"/>
                  </a:lnTo>
                  <a:lnTo>
                    <a:pt x="296" y="2100"/>
                  </a:lnTo>
                  <a:lnTo>
                    <a:pt x="1118" y="1047"/>
                  </a:lnTo>
                  <a:lnTo>
                    <a:pt x="296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90" name="Google Shape;1390;p70"/>
            <p:cNvSpPr/>
            <p:nvPr/>
          </p:nvSpPr>
          <p:spPr>
            <a:xfrm>
              <a:off x="4700175" y="2160575"/>
              <a:ext cx="27775" cy="52500"/>
            </a:xfrm>
            <a:custGeom>
              <a:avLst/>
              <a:gdLst/>
              <a:ahLst/>
              <a:cxnLst/>
              <a:rect l="l" t="t" r="r" b="b"/>
              <a:pathLst>
                <a:path w="1111" h="2100" extrusionOk="0">
                  <a:moveTo>
                    <a:pt x="0" y="1"/>
                  </a:moveTo>
                  <a:lnTo>
                    <a:pt x="822" y="1047"/>
                  </a:lnTo>
                  <a:lnTo>
                    <a:pt x="0" y="2100"/>
                  </a:lnTo>
                  <a:lnTo>
                    <a:pt x="289" y="2100"/>
                  </a:lnTo>
                  <a:lnTo>
                    <a:pt x="1111" y="1047"/>
                  </a:lnTo>
                  <a:lnTo>
                    <a:pt x="289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91" name="Google Shape;1391;p70"/>
          <p:cNvGrpSpPr/>
          <p:nvPr/>
        </p:nvGrpSpPr>
        <p:grpSpPr>
          <a:xfrm>
            <a:off x="9926067" y="5065109"/>
            <a:ext cx="193873" cy="151725"/>
            <a:chOff x="4768325" y="2163475"/>
            <a:chExt cx="59700" cy="46725"/>
          </a:xfrm>
        </p:grpSpPr>
        <p:sp>
          <p:nvSpPr>
            <p:cNvPr id="1392" name="Google Shape;1392;p70"/>
            <p:cNvSpPr/>
            <p:nvPr/>
          </p:nvSpPr>
          <p:spPr>
            <a:xfrm>
              <a:off x="4768325" y="2163475"/>
              <a:ext cx="35375" cy="46725"/>
            </a:xfrm>
            <a:custGeom>
              <a:avLst/>
              <a:gdLst/>
              <a:ahLst/>
              <a:cxnLst/>
              <a:rect l="l" t="t" r="r" b="b"/>
              <a:pathLst>
                <a:path w="1415" h="1869" extrusionOk="0">
                  <a:moveTo>
                    <a:pt x="0" y="0"/>
                  </a:moveTo>
                  <a:lnTo>
                    <a:pt x="895" y="931"/>
                  </a:lnTo>
                  <a:lnTo>
                    <a:pt x="0" y="1868"/>
                  </a:lnTo>
                  <a:lnTo>
                    <a:pt x="520" y="1868"/>
                  </a:lnTo>
                  <a:lnTo>
                    <a:pt x="1414" y="931"/>
                  </a:lnTo>
                  <a:lnTo>
                    <a:pt x="52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93" name="Google Shape;1393;p70"/>
            <p:cNvSpPr/>
            <p:nvPr/>
          </p:nvSpPr>
          <p:spPr>
            <a:xfrm>
              <a:off x="4792475" y="2163475"/>
              <a:ext cx="35550" cy="46725"/>
            </a:xfrm>
            <a:custGeom>
              <a:avLst/>
              <a:gdLst/>
              <a:ahLst/>
              <a:cxnLst/>
              <a:rect l="l" t="t" r="r" b="b"/>
              <a:pathLst>
                <a:path w="1422" h="1869" extrusionOk="0">
                  <a:moveTo>
                    <a:pt x="1" y="0"/>
                  </a:moveTo>
                  <a:lnTo>
                    <a:pt x="895" y="931"/>
                  </a:lnTo>
                  <a:lnTo>
                    <a:pt x="1" y="1868"/>
                  </a:lnTo>
                  <a:lnTo>
                    <a:pt x="527" y="1868"/>
                  </a:lnTo>
                  <a:lnTo>
                    <a:pt x="1422" y="931"/>
                  </a:lnTo>
                  <a:lnTo>
                    <a:pt x="52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sp>
        <p:nvSpPr>
          <p:cNvPr id="1394" name="Google Shape;1394;p70"/>
          <p:cNvSpPr/>
          <p:nvPr/>
        </p:nvSpPr>
        <p:spPr>
          <a:xfrm>
            <a:off x="10368674" y="5053786"/>
            <a:ext cx="114879" cy="174375"/>
          </a:xfrm>
          <a:custGeom>
            <a:avLst/>
            <a:gdLst/>
            <a:ahLst/>
            <a:cxnLst/>
            <a:rect l="l" t="t" r="r" b="b"/>
            <a:pathLst>
              <a:path w="1415" h="2148" extrusionOk="0">
                <a:moveTo>
                  <a:pt x="308" y="0"/>
                </a:moveTo>
                <a:cubicBezTo>
                  <a:pt x="152" y="0"/>
                  <a:pt x="1" y="123"/>
                  <a:pt x="1" y="308"/>
                </a:cubicBezTo>
                <a:lnTo>
                  <a:pt x="8" y="1844"/>
                </a:lnTo>
                <a:cubicBezTo>
                  <a:pt x="8" y="2026"/>
                  <a:pt x="158" y="2148"/>
                  <a:pt x="316" y="2148"/>
                </a:cubicBezTo>
                <a:cubicBezTo>
                  <a:pt x="390" y="2148"/>
                  <a:pt x="465" y="2121"/>
                  <a:pt x="527" y="2061"/>
                </a:cubicBezTo>
                <a:lnTo>
                  <a:pt x="1292" y="1296"/>
                </a:lnTo>
                <a:cubicBezTo>
                  <a:pt x="1414" y="1181"/>
                  <a:pt x="1414" y="986"/>
                  <a:pt x="1292" y="864"/>
                </a:cubicBezTo>
                <a:lnTo>
                  <a:pt x="520" y="92"/>
                </a:lnTo>
                <a:cubicBezTo>
                  <a:pt x="459" y="29"/>
                  <a:pt x="383" y="0"/>
                  <a:pt x="308" y="0"/>
                </a:cubicBez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sp>
        <p:nvSpPr>
          <p:cNvPr id="1395" name="Google Shape;1395;p70"/>
          <p:cNvSpPr/>
          <p:nvPr/>
        </p:nvSpPr>
        <p:spPr>
          <a:xfrm>
            <a:off x="10731841" y="6396566"/>
            <a:ext cx="197445" cy="217319"/>
          </a:xfrm>
          <a:custGeom>
            <a:avLst/>
            <a:gdLst/>
            <a:ahLst/>
            <a:cxnLst/>
            <a:rect l="l" t="t" r="r" b="b"/>
            <a:pathLst>
              <a:path w="2432" h="2677" extrusionOk="0">
                <a:moveTo>
                  <a:pt x="801" y="1"/>
                </a:moveTo>
                <a:lnTo>
                  <a:pt x="1205" y="751"/>
                </a:lnTo>
                <a:lnTo>
                  <a:pt x="1" y="751"/>
                </a:lnTo>
                <a:lnTo>
                  <a:pt x="1" y="1927"/>
                </a:lnTo>
                <a:lnTo>
                  <a:pt x="1205" y="1927"/>
                </a:lnTo>
                <a:lnTo>
                  <a:pt x="801" y="2677"/>
                </a:lnTo>
                <a:lnTo>
                  <a:pt x="2431" y="1335"/>
                </a:lnTo>
                <a:lnTo>
                  <a:pt x="801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sp>
        <p:nvSpPr>
          <p:cNvPr id="1396" name="Google Shape;1396;p70"/>
          <p:cNvSpPr/>
          <p:nvPr/>
        </p:nvSpPr>
        <p:spPr>
          <a:xfrm>
            <a:off x="9533783" y="5367527"/>
            <a:ext cx="158801" cy="217887"/>
          </a:xfrm>
          <a:custGeom>
            <a:avLst/>
            <a:gdLst/>
            <a:ahLst/>
            <a:cxnLst/>
            <a:rect l="l" t="t" r="r" b="b"/>
            <a:pathLst>
              <a:path w="1956" h="2684" extrusionOk="0">
                <a:moveTo>
                  <a:pt x="1" y="0"/>
                </a:moveTo>
                <a:lnTo>
                  <a:pt x="787" y="1342"/>
                </a:lnTo>
                <a:lnTo>
                  <a:pt x="1" y="2683"/>
                </a:lnTo>
                <a:lnTo>
                  <a:pt x="1955" y="1342"/>
                </a:lnTo>
                <a:lnTo>
                  <a:pt x="1" y="0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sp>
        <p:nvSpPr>
          <p:cNvPr id="1397" name="Google Shape;1397;p70"/>
          <p:cNvSpPr/>
          <p:nvPr/>
        </p:nvSpPr>
        <p:spPr>
          <a:xfrm>
            <a:off x="9491079" y="6417673"/>
            <a:ext cx="244209" cy="175105"/>
          </a:xfrm>
          <a:custGeom>
            <a:avLst/>
            <a:gdLst/>
            <a:ahLst/>
            <a:cxnLst/>
            <a:rect l="l" t="t" r="r" b="b"/>
            <a:pathLst>
              <a:path w="3008" h="2157" extrusionOk="0">
                <a:moveTo>
                  <a:pt x="0" y="0"/>
                </a:moveTo>
                <a:lnTo>
                  <a:pt x="729" y="1075"/>
                </a:lnTo>
                <a:lnTo>
                  <a:pt x="0" y="2157"/>
                </a:lnTo>
                <a:lnTo>
                  <a:pt x="0" y="2157"/>
                </a:lnTo>
                <a:lnTo>
                  <a:pt x="3008" y="1075"/>
                </a:lnTo>
                <a:lnTo>
                  <a:pt x="0" y="0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sp>
        <p:nvSpPr>
          <p:cNvPr id="1398" name="Google Shape;1398;p70"/>
          <p:cNvSpPr/>
          <p:nvPr/>
        </p:nvSpPr>
        <p:spPr>
          <a:xfrm>
            <a:off x="9514176" y="5726531"/>
            <a:ext cx="198015" cy="150020"/>
          </a:xfrm>
          <a:custGeom>
            <a:avLst/>
            <a:gdLst/>
            <a:ahLst/>
            <a:cxnLst/>
            <a:rect l="l" t="t" r="r" b="b"/>
            <a:pathLst>
              <a:path w="2439" h="1848" extrusionOk="0">
                <a:moveTo>
                  <a:pt x="1580" y="1"/>
                </a:moveTo>
                <a:lnTo>
                  <a:pt x="1371" y="203"/>
                </a:lnTo>
                <a:lnTo>
                  <a:pt x="1919" y="780"/>
                </a:lnTo>
                <a:lnTo>
                  <a:pt x="1" y="780"/>
                </a:lnTo>
                <a:lnTo>
                  <a:pt x="1" y="1068"/>
                </a:lnTo>
                <a:lnTo>
                  <a:pt x="1919" y="1068"/>
                </a:lnTo>
                <a:lnTo>
                  <a:pt x="1371" y="1645"/>
                </a:lnTo>
                <a:lnTo>
                  <a:pt x="1580" y="1847"/>
                </a:lnTo>
                <a:lnTo>
                  <a:pt x="2439" y="924"/>
                </a:lnTo>
                <a:lnTo>
                  <a:pt x="1580" y="1"/>
                </a:lnTo>
                <a:close/>
              </a:path>
            </a:pathLst>
          </a:custGeom>
          <a:solidFill>
            <a:srgbClr val="869F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sp>
        <p:nvSpPr>
          <p:cNvPr id="1399" name="Google Shape;1399;p70"/>
          <p:cNvSpPr/>
          <p:nvPr/>
        </p:nvSpPr>
        <p:spPr>
          <a:xfrm>
            <a:off x="10359175" y="5702421"/>
            <a:ext cx="133877" cy="198241"/>
          </a:xfrm>
          <a:custGeom>
            <a:avLst/>
            <a:gdLst/>
            <a:ahLst/>
            <a:cxnLst/>
            <a:rect l="l" t="t" r="r" b="b"/>
            <a:pathLst>
              <a:path w="1649" h="2442" extrusionOk="0">
                <a:moveTo>
                  <a:pt x="501" y="1"/>
                </a:moveTo>
                <a:cubicBezTo>
                  <a:pt x="238" y="1"/>
                  <a:pt x="1" y="336"/>
                  <a:pt x="250" y="590"/>
                </a:cubicBezTo>
                <a:lnTo>
                  <a:pt x="841" y="1232"/>
                </a:lnTo>
                <a:lnTo>
                  <a:pt x="250" y="1874"/>
                </a:lnTo>
                <a:cubicBezTo>
                  <a:pt x="36" y="2126"/>
                  <a:pt x="260" y="2441"/>
                  <a:pt x="516" y="2441"/>
                </a:cubicBezTo>
                <a:cubicBezTo>
                  <a:pt x="596" y="2441"/>
                  <a:pt x="680" y="2410"/>
                  <a:pt x="754" y="2336"/>
                </a:cubicBezTo>
                <a:lnTo>
                  <a:pt x="1555" y="1463"/>
                </a:lnTo>
                <a:cubicBezTo>
                  <a:pt x="1613" y="1405"/>
                  <a:pt x="1641" y="1326"/>
                  <a:pt x="1649" y="1246"/>
                </a:cubicBezTo>
                <a:cubicBezTo>
                  <a:pt x="1649" y="1239"/>
                  <a:pt x="1649" y="1239"/>
                  <a:pt x="1649" y="1232"/>
                </a:cubicBezTo>
                <a:cubicBezTo>
                  <a:pt x="1649" y="1225"/>
                  <a:pt x="1649" y="1225"/>
                  <a:pt x="1649" y="1218"/>
                </a:cubicBezTo>
                <a:cubicBezTo>
                  <a:pt x="1641" y="1138"/>
                  <a:pt x="1613" y="1059"/>
                  <a:pt x="1555" y="1001"/>
                </a:cubicBezTo>
                <a:lnTo>
                  <a:pt x="754" y="129"/>
                </a:lnTo>
                <a:cubicBezTo>
                  <a:pt x="679" y="38"/>
                  <a:pt x="588" y="1"/>
                  <a:pt x="501" y="1"/>
                </a:cubicBez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grpSp>
        <p:nvGrpSpPr>
          <p:cNvPr id="1400" name="Google Shape;1400;p70"/>
          <p:cNvGrpSpPr/>
          <p:nvPr/>
        </p:nvGrpSpPr>
        <p:grpSpPr>
          <a:xfrm>
            <a:off x="9947825" y="5405235"/>
            <a:ext cx="150357" cy="142471"/>
            <a:chOff x="4768575" y="2253950"/>
            <a:chExt cx="46300" cy="43875"/>
          </a:xfrm>
        </p:grpSpPr>
        <p:sp>
          <p:nvSpPr>
            <p:cNvPr id="1401" name="Google Shape;1401;p70"/>
            <p:cNvSpPr/>
            <p:nvPr/>
          </p:nvSpPr>
          <p:spPr>
            <a:xfrm>
              <a:off x="4785700" y="2253950"/>
              <a:ext cx="29175" cy="43875"/>
            </a:xfrm>
            <a:custGeom>
              <a:avLst/>
              <a:gdLst/>
              <a:ahLst/>
              <a:cxnLst/>
              <a:rect l="l" t="t" r="r" b="b"/>
              <a:pathLst>
                <a:path w="1167" h="1755" extrusionOk="0">
                  <a:moveTo>
                    <a:pt x="262" y="1"/>
                  </a:moveTo>
                  <a:cubicBezTo>
                    <a:pt x="150" y="1"/>
                    <a:pt x="49" y="149"/>
                    <a:pt x="164" y="247"/>
                  </a:cubicBezTo>
                  <a:lnTo>
                    <a:pt x="770" y="853"/>
                  </a:lnTo>
                  <a:lnTo>
                    <a:pt x="106" y="1517"/>
                  </a:lnTo>
                  <a:cubicBezTo>
                    <a:pt x="1" y="1616"/>
                    <a:pt x="95" y="1754"/>
                    <a:pt x="204" y="1754"/>
                  </a:cubicBezTo>
                  <a:cubicBezTo>
                    <a:pt x="236" y="1754"/>
                    <a:pt x="271" y="1742"/>
                    <a:pt x="301" y="1711"/>
                  </a:cubicBezTo>
                  <a:lnTo>
                    <a:pt x="1166" y="853"/>
                  </a:lnTo>
                  <a:lnTo>
                    <a:pt x="366" y="52"/>
                  </a:lnTo>
                  <a:cubicBezTo>
                    <a:pt x="334" y="16"/>
                    <a:pt x="297" y="1"/>
                    <a:pt x="26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02" name="Google Shape;1402;p70"/>
            <p:cNvSpPr/>
            <p:nvPr/>
          </p:nvSpPr>
          <p:spPr>
            <a:xfrm>
              <a:off x="4768575" y="2253950"/>
              <a:ext cx="29175" cy="43875"/>
            </a:xfrm>
            <a:custGeom>
              <a:avLst/>
              <a:gdLst/>
              <a:ahLst/>
              <a:cxnLst/>
              <a:rect l="l" t="t" r="r" b="b"/>
              <a:pathLst>
                <a:path w="1167" h="1755" extrusionOk="0">
                  <a:moveTo>
                    <a:pt x="261" y="1"/>
                  </a:moveTo>
                  <a:cubicBezTo>
                    <a:pt x="150" y="1"/>
                    <a:pt x="50" y="149"/>
                    <a:pt x="171" y="247"/>
                  </a:cubicBezTo>
                  <a:lnTo>
                    <a:pt x="769" y="853"/>
                  </a:lnTo>
                  <a:lnTo>
                    <a:pt x="106" y="1517"/>
                  </a:lnTo>
                  <a:cubicBezTo>
                    <a:pt x="1" y="1616"/>
                    <a:pt x="95" y="1754"/>
                    <a:pt x="203" y="1754"/>
                  </a:cubicBezTo>
                  <a:cubicBezTo>
                    <a:pt x="236" y="1754"/>
                    <a:pt x="270" y="1742"/>
                    <a:pt x="301" y="1711"/>
                  </a:cubicBezTo>
                  <a:lnTo>
                    <a:pt x="1166" y="853"/>
                  </a:lnTo>
                  <a:lnTo>
                    <a:pt x="365" y="52"/>
                  </a:lnTo>
                  <a:cubicBezTo>
                    <a:pt x="334" y="16"/>
                    <a:pt x="297" y="1"/>
                    <a:pt x="26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403" name="Google Shape;1403;p70"/>
          <p:cNvGrpSpPr/>
          <p:nvPr/>
        </p:nvGrpSpPr>
        <p:grpSpPr>
          <a:xfrm>
            <a:off x="10347322" y="6057269"/>
            <a:ext cx="157583" cy="194995"/>
            <a:chOff x="4960900" y="2433225"/>
            <a:chExt cx="48525" cy="60050"/>
          </a:xfrm>
        </p:grpSpPr>
        <p:sp>
          <p:nvSpPr>
            <p:cNvPr id="1404" name="Google Shape;1404;p70"/>
            <p:cNvSpPr/>
            <p:nvPr/>
          </p:nvSpPr>
          <p:spPr>
            <a:xfrm>
              <a:off x="4974225" y="2433225"/>
              <a:ext cx="35200" cy="60050"/>
            </a:xfrm>
            <a:custGeom>
              <a:avLst/>
              <a:gdLst/>
              <a:ahLst/>
              <a:cxnLst/>
              <a:rect l="l" t="t" r="r" b="b"/>
              <a:pathLst>
                <a:path w="1408" h="2402" extrusionOk="0">
                  <a:moveTo>
                    <a:pt x="102" y="0"/>
                  </a:moveTo>
                  <a:lnTo>
                    <a:pt x="95" y="7"/>
                  </a:lnTo>
                  <a:lnTo>
                    <a:pt x="1112" y="1154"/>
                  </a:lnTo>
                  <a:lnTo>
                    <a:pt x="1" y="2402"/>
                  </a:lnTo>
                  <a:lnTo>
                    <a:pt x="297" y="2402"/>
                  </a:lnTo>
                  <a:lnTo>
                    <a:pt x="1407" y="1154"/>
                  </a:lnTo>
                  <a:lnTo>
                    <a:pt x="383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05" name="Google Shape;1405;p70"/>
            <p:cNvSpPr/>
            <p:nvPr/>
          </p:nvSpPr>
          <p:spPr>
            <a:xfrm>
              <a:off x="4960900" y="2433225"/>
              <a:ext cx="35175" cy="60050"/>
            </a:xfrm>
            <a:custGeom>
              <a:avLst/>
              <a:gdLst/>
              <a:ahLst/>
              <a:cxnLst/>
              <a:rect l="l" t="t" r="r" b="b"/>
              <a:pathLst>
                <a:path w="1407" h="2402" extrusionOk="0">
                  <a:moveTo>
                    <a:pt x="108" y="0"/>
                  </a:moveTo>
                  <a:lnTo>
                    <a:pt x="94" y="7"/>
                  </a:lnTo>
                  <a:lnTo>
                    <a:pt x="1111" y="1154"/>
                  </a:lnTo>
                  <a:lnTo>
                    <a:pt x="0" y="2402"/>
                  </a:lnTo>
                  <a:lnTo>
                    <a:pt x="296" y="2402"/>
                  </a:lnTo>
                  <a:lnTo>
                    <a:pt x="1407" y="1154"/>
                  </a:lnTo>
                  <a:lnTo>
                    <a:pt x="390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406" name="Google Shape;1406;p70"/>
          <p:cNvGrpSpPr/>
          <p:nvPr/>
        </p:nvGrpSpPr>
        <p:grpSpPr>
          <a:xfrm>
            <a:off x="9932074" y="6409350"/>
            <a:ext cx="181859" cy="191747"/>
            <a:chOff x="4854075" y="2527625"/>
            <a:chExt cx="56000" cy="59050"/>
          </a:xfrm>
        </p:grpSpPr>
        <p:sp>
          <p:nvSpPr>
            <p:cNvPr id="1407" name="Google Shape;1407;p70"/>
            <p:cNvSpPr/>
            <p:nvPr/>
          </p:nvSpPr>
          <p:spPr>
            <a:xfrm>
              <a:off x="4872325" y="2527625"/>
              <a:ext cx="37750" cy="59050"/>
            </a:xfrm>
            <a:custGeom>
              <a:avLst/>
              <a:gdLst/>
              <a:ahLst/>
              <a:cxnLst/>
              <a:rect l="l" t="t" r="r" b="b"/>
              <a:pathLst>
                <a:path w="1510" h="2362" extrusionOk="0">
                  <a:moveTo>
                    <a:pt x="305" y="1"/>
                  </a:moveTo>
                  <a:cubicBezTo>
                    <a:pt x="141" y="1"/>
                    <a:pt x="1" y="210"/>
                    <a:pt x="146" y="371"/>
                  </a:cubicBezTo>
                  <a:lnTo>
                    <a:pt x="961" y="1179"/>
                  </a:lnTo>
                  <a:lnTo>
                    <a:pt x="146" y="1994"/>
                  </a:lnTo>
                  <a:cubicBezTo>
                    <a:pt x="0" y="2151"/>
                    <a:pt x="143" y="2361"/>
                    <a:pt x="308" y="2361"/>
                  </a:cubicBezTo>
                  <a:cubicBezTo>
                    <a:pt x="355" y="2361"/>
                    <a:pt x="404" y="2344"/>
                    <a:pt x="449" y="2304"/>
                  </a:cubicBezTo>
                  <a:lnTo>
                    <a:pt x="1423" y="1338"/>
                  </a:lnTo>
                  <a:cubicBezTo>
                    <a:pt x="1509" y="1244"/>
                    <a:pt x="1509" y="1107"/>
                    <a:pt x="1423" y="1013"/>
                  </a:cubicBezTo>
                  <a:lnTo>
                    <a:pt x="1423" y="1020"/>
                  </a:lnTo>
                  <a:lnTo>
                    <a:pt x="449" y="61"/>
                  </a:lnTo>
                  <a:cubicBezTo>
                    <a:pt x="403" y="19"/>
                    <a:pt x="353" y="1"/>
                    <a:pt x="30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08" name="Google Shape;1408;p70"/>
            <p:cNvSpPr/>
            <p:nvPr/>
          </p:nvSpPr>
          <p:spPr>
            <a:xfrm>
              <a:off x="4854075" y="2539100"/>
              <a:ext cx="26075" cy="35875"/>
            </a:xfrm>
            <a:custGeom>
              <a:avLst/>
              <a:gdLst/>
              <a:ahLst/>
              <a:cxnLst/>
              <a:rect l="l" t="t" r="r" b="b"/>
              <a:pathLst>
                <a:path w="1043" h="1435" extrusionOk="0">
                  <a:moveTo>
                    <a:pt x="326" y="1"/>
                  </a:moveTo>
                  <a:cubicBezTo>
                    <a:pt x="152" y="1"/>
                    <a:pt x="1" y="234"/>
                    <a:pt x="177" y="388"/>
                  </a:cubicBezTo>
                  <a:lnTo>
                    <a:pt x="516" y="720"/>
                  </a:lnTo>
                  <a:lnTo>
                    <a:pt x="177" y="1059"/>
                  </a:lnTo>
                  <a:cubicBezTo>
                    <a:pt x="21" y="1215"/>
                    <a:pt x="165" y="1435"/>
                    <a:pt x="336" y="1435"/>
                  </a:cubicBezTo>
                  <a:cubicBezTo>
                    <a:pt x="386" y="1435"/>
                    <a:pt x="439" y="1415"/>
                    <a:pt x="487" y="1369"/>
                  </a:cubicBezTo>
                  <a:lnTo>
                    <a:pt x="977" y="886"/>
                  </a:lnTo>
                  <a:cubicBezTo>
                    <a:pt x="1020" y="843"/>
                    <a:pt x="1042" y="785"/>
                    <a:pt x="1042" y="720"/>
                  </a:cubicBezTo>
                  <a:cubicBezTo>
                    <a:pt x="1042" y="662"/>
                    <a:pt x="1013" y="605"/>
                    <a:pt x="977" y="561"/>
                  </a:cubicBezTo>
                  <a:lnTo>
                    <a:pt x="487" y="78"/>
                  </a:lnTo>
                  <a:cubicBezTo>
                    <a:pt x="437" y="23"/>
                    <a:pt x="380" y="1"/>
                    <a:pt x="32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sp>
        <p:nvSpPr>
          <p:cNvPr id="1409" name="Google Shape;1409;p70"/>
          <p:cNvSpPr/>
          <p:nvPr/>
        </p:nvSpPr>
        <p:spPr>
          <a:xfrm>
            <a:off x="9952412" y="6066321"/>
            <a:ext cx="141184" cy="176891"/>
          </a:xfrm>
          <a:custGeom>
            <a:avLst/>
            <a:gdLst/>
            <a:ahLst/>
            <a:cxnLst/>
            <a:rect l="l" t="t" r="r" b="b"/>
            <a:pathLst>
              <a:path w="1739" h="2179" extrusionOk="0">
                <a:moveTo>
                  <a:pt x="1" y="1"/>
                </a:moveTo>
                <a:lnTo>
                  <a:pt x="1" y="2179"/>
                </a:lnTo>
                <a:lnTo>
                  <a:pt x="758" y="2179"/>
                </a:lnTo>
                <a:lnTo>
                  <a:pt x="1739" y="1090"/>
                </a:lnTo>
                <a:lnTo>
                  <a:pt x="758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sp>
        <p:nvSpPr>
          <p:cNvPr id="1410" name="Google Shape;1410;p70"/>
          <p:cNvSpPr/>
          <p:nvPr/>
        </p:nvSpPr>
        <p:spPr>
          <a:xfrm>
            <a:off x="10723967" y="5052526"/>
            <a:ext cx="213196" cy="176891"/>
          </a:xfrm>
          <a:custGeom>
            <a:avLst/>
            <a:gdLst/>
            <a:ahLst/>
            <a:cxnLst/>
            <a:rect l="l" t="t" r="r" b="b"/>
            <a:pathLst>
              <a:path w="2626" h="2179" extrusionOk="0">
                <a:moveTo>
                  <a:pt x="0" y="1"/>
                </a:moveTo>
                <a:lnTo>
                  <a:pt x="887" y="1090"/>
                </a:lnTo>
                <a:lnTo>
                  <a:pt x="0" y="2179"/>
                </a:lnTo>
                <a:lnTo>
                  <a:pt x="1644" y="2179"/>
                </a:lnTo>
                <a:lnTo>
                  <a:pt x="2625" y="1090"/>
                </a:lnTo>
                <a:lnTo>
                  <a:pt x="1644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sp>
        <p:nvSpPr>
          <p:cNvPr id="1411" name="Google Shape;1411;p70"/>
          <p:cNvSpPr/>
          <p:nvPr/>
        </p:nvSpPr>
        <p:spPr>
          <a:xfrm>
            <a:off x="9522985" y="6066321"/>
            <a:ext cx="180397" cy="176891"/>
          </a:xfrm>
          <a:custGeom>
            <a:avLst/>
            <a:gdLst/>
            <a:ahLst/>
            <a:cxnLst/>
            <a:rect l="l" t="t" r="r" b="b"/>
            <a:pathLst>
              <a:path w="2222" h="2179" extrusionOk="0">
                <a:moveTo>
                  <a:pt x="477" y="1"/>
                </a:moveTo>
                <a:lnTo>
                  <a:pt x="895" y="513"/>
                </a:lnTo>
                <a:lnTo>
                  <a:pt x="1" y="513"/>
                </a:lnTo>
                <a:lnTo>
                  <a:pt x="1" y="1659"/>
                </a:lnTo>
                <a:lnTo>
                  <a:pt x="895" y="1659"/>
                </a:lnTo>
                <a:lnTo>
                  <a:pt x="477" y="2179"/>
                </a:lnTo>
                <a:lnTo>
                  <a:pt x="1234" y="2179"/>
                </a:lnTo>
                <a:lnTo>
                  <a:pt x="2222" y="1090"/>
                </a:lnTo>
                <a:lnTo>
                  <a:pt x="1234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grpSp>
        <p:nvGrpSpPr>
          <p:cNvPr id="1412" name="Google Shape;1412;p70"/>
          <p:cNvGrpSpPr/>
          <p:nvPr/>
        </p:nvGrpSpPr>
        <p:grpSpPr>
          <a:xfrm>
            <a:off x="10764357" y="5694343"/>
            <a:ext cx="132416" cy="214396"/>
            <a:chOff x="5059700" y="2334775"/>
            <a:chExt cx="40775" cy="66025"/>
          </a:xfrm>
        </p:grpSpPr>
        <p:sp>
          <p:nvSpPr>
            <p:cNvPr id="1413" name="Google Shape;1413;p70"/>
            <p:cNvSpPr/>
            <p:nvPr/>
          </p:nvSpPr>
          <p:spPr>
            <a:xfrm>
              <a:off x="5059700" y="2334775"/>
              <a:ext cx="12475" cy="10525"/>
            </a:xfrm>
            <a:custGeom>
              <a:avLst/>
              <a:gdLst/>
              <a:ahLst/>
              <a:cxnLst/>
              <a:rect l="l" t="t" r="r" b="b"/>
              <a:pathLst>
                <a:path w="499" h="421" extrusionOk="0">
                  <a:moveTo>
                    <a:pt x="282" y="0"/>
                  </a:moveTo>
                  <a:cubicBezTo>
                    <a:pt x="94" y="0"/>
                    <a:pt x="1" y="224"/>
                    <a:pt x="138" y="361"/>
                  </a:cubicBezTo>
                  <a:cubicBezTo>
                    <a:pt x="179" y="402"/>
                    <a:pt x="230" y="421"/>
                    <a:pt x="281" y="421"/>
                  </a:cubicBezTo>
                  <a:cubicBezTo>
                    <a:pt x="388" y="421"/>
                    <a:pt x="491" y="337"/>
                    <a:pt x="491" y="209"/>
                  </a:cubicBezTo>
                  <a:cubicBezTo>
                    <a:pt x="498" y="94"/>
                    <a:pt x="397" y="0"/>
                    <a:pt x="282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14" name="Google Shape;1414;p70"/>
            <p:cNvSpPr/>
            <p:nvPr/>
          </p:nvSpPr>
          <p:spPr>
            <a:xfrm>
              <a:off x="5059700" y="2348650"/>
              <a:ext cx="12475" cy="10550"/>
            </a:xfrm>
            <a:custGeom>
              <a:avLst/>
              <a:gdLst/>
              <a:ahLst/>
              <a:cxnLst/>
              <a:rect l="l" t="t" r="r" b="b"/>
              <a:pathLst>
                <a:path w="499" h="422" extrusionOk="0">
                  <a:moveTo>
                    <a:pt x="282" y="1"/>
                  </a:moveTo>
                  <a:cubicBezTo>
                    <a:pt x="94" y="1"/>
                    <a:pt x="1" y="224"/>
                    <a:pt x="138" y="361"/>
                  </a:cubicBezTo>
                  <a:cubicBezTo>
                    <a:pt x="179" y="403"/>
                    <a:pt x="230" y="421"/>
                    <a:pt x="281" y="421"/>
                  </a:cubicBezTo>
                  <a:cubicBezTo>
                    <a:pt x="388" y="421"/>
                    <a:pt x="491" y="337"/>
                    <a:pt x="491" y="210"/>
                  </a:cubicBezTo>
                  <a:cubicBezTo>
                    <a:pt x="498" y="94"/>
                    <a:pt x="397" y="1"/>
                    <a:pt x="28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15" name="Google Shape;1415;p70"/>
            <p:cNvSpPr/>
            <p:nvPr/>
          </p:nvSpPr>
          <p:spPr>
            <a:xfrm>
              <a:off x="5059700" y="2362525"/>
              <a:ext cx="12475" cy="10550"/>
            </a:xfrm>
            <a:custGeom>
              <a:avLst/>
              <a:gdLst/>
              <a:ahLst/>
              <a:cxnLst/>
              <a:rect l="l" t="t" r="r" b="b"/>
              <a:pathLst>
                <a:path w="499" h="422" extrusionOk="0">
                  <a:moveTo>
                    <a:pt x="282" y="1"/>
                  </a:moveTo>
                  <a:cubicBezTo>
                    <a:pt x="94" y="1"/>
                    <a:pt x="1" y="224"/>
                    <a:pt x="138" y="361"/>
                  </a:cubicBezTo>
                  <a:cubicBezTo>
                    <a:pt x="179" y="403"/>
                    <a:pt x="230" y="422"/>
                    <a:pt x="281" y="422"/>
                  </a:cubicBezTo>
                  <a:cubicBezTo>
                    <a:pt x="388" y="422"/>
                    <a:pt x="491" y="338"/>
                    <a:pt x="491" y="210"/>
                  </a:cubicBezTo>
                  <a:cubicBezTo>
                    <a:pt x="498" y="95"/>
                    <a:pt x="397" y="1"/>
                    <a:pt x="28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16" name="Google Shape;1416;p70"/>
            <p:cNvSpPr/>
            <p:nvPr/>
          </p:nvSpPr>
          <p:spPr>
            <a:xfrm>
              <a:off x="5059700" y="2376400"/>
              <a:ext cx="12475" cy="10500"/>
            </a:xfrm>
            <a:custGeom>
              <a:avLst/>
              <a:gdLst/>
              <a:ahLst/>
              <a:cxnLst/>
              <a:rect l="l" t="t" r="r" b="b"/>
              <a:pathLst>
                <a:path w="499" h="420" extrusionOk="0">
                  <a:moveTo>
                    <a:pt x="294" y="1"/>
                  </a:moveTo>
                  <a:cubicBezTo>
                    <a:pt x="290" y="1"/>
                    <a:pt x="286" y="1"/>
                    <a:pt x="282" y="1"/>
                  </a:cubicBezTo>
                  <a:cubicBezTo>
                    <a:pt x="94" y="1"/>
                    <a:pt x="1" y="225"/>
                    <a:pt x="138" y="355"/>
                  </a:cubicBezTo>
                  <a:cubicBezTo>
                    <a:pt x="180" y="400"/>
                    <a:pt x="233" y="420"/>
                    <a:pt x="285" y="420"/>
                  </a:cubicBezTo>
                  <a:cubicBezTo>
                    <a:pt x="390" y="420"/>
                    <a:pt x="491" y="336"/>
                    <a:pt x="491" y="210"/>
                  </a:cubicBezTo>
                  <a:cubicBezTo>
                    <a:pt x="498" y="99"/>
                    <a:pt x="404" y="1"/>
                    <a:pt x="294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17" name="Google Shape;1417;p70"/>
            <p:cNvSpPr/>
            <p:nvPr/>
          </p:nvSpPr>
          <p:spPr>
            <a:xfrm>
              <a:off x="5059700" y="2390125"/>
              <a:ext cx="12475" cy="10675"/>
            </a:xfrm>
            <a:custGeom>
              <a:avLst/>
              <a:gdLst/>
              <a:ahLst/>
              <a:cxnLst/>
              <a:rect l="l" t="t" r="r" b="b"/>
              <a:pathLst>
                <a:path w="499" h="427" extrusionOk="0">
                  <a:moveTo>
                    <a:pt x="282" y="0"/>
                  </a:moveTo>
                  <a:cubicBezTo>
                    <a:pt x="94" y="0"/>
                    <a:pt x="1" y="231"/>
                    <a:pt x="138" y="361"/>
                  </a:cubicBezTo>
                  <a:cubicBezTo>
                    <a:pt x="180" y="406"/>
                    <a:pt x="233" y="426"/>
                    <a:pt x="285" y="426"/>
                  </a:cubicBezTo>
                  <a:cubicBezTo>
                    <a:pt x="390" y="426"/>
                    <a:pt x="491" y="343"/>
                    <a:pt x="491" y="217"/>
                  </a:cubicBezTo>
                  <a:cubicBezTo>
                    <a:pt x="498" y="94"/>
                    <a:pt x="397" y="0"/>
                    <a:pt x="282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18" name="Google Shape;1418;p70"/>
            <p:cNvSpPr/>
            <p:nvPr/>
          </p:nvSpPr>
          <p:spPr>
            <a:xfrm>
              <a:off x="5073950" y="2348650"/>
              <a:ext cx="12275" cy="10550"/>
            </a:xfrm>
            <a:custGeom>
              <a:avLst/>
              <a:gdLst/>
              <a:ahLst/>
              <a:cxnLst/>
              <a:rect l="l" t="t" r="r" b="b"/>
              <a:pathLst>
                <a:path w="491" h="422" extrusionOk="0">
                  <a:moveTo>
                    <a:pt x="282" y="1"/>
                  </a:moveTo>
                  <a:cubicBezTo>
                    <a:pt x="94" y="1"/>
                    <a:pt x="0" y="224"/>
                    <a:pt x="130" y="361"/>
                  </a:cubicBezTo>
                  <a:cubicBezTo>
                    <a:pt x="174" y="403"/>
                    <a:pt x="227" y="421"/>
                    <a:pt x="278" y="421"/>
                  </a:cubicBezTo>
                  <a:cubicBezTo>
                    <a:pt x="387" y="421"/>
                    <a:pt x="491" y="337"/>
                    <a:pt x="491" y="210"/>
                  </a:cubicBezTo>
                  <a:cubicBezTo>
                    <a:pt x="491" y="94"/>
                    <a:pt x="397" y="1"/>
                    <a:pt x="28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19" name="Google Shape;1419;p70"/>
            <p:cNvSpPr/>
            <p:nvPr/>
          </p:nvSpPr>
          <p:spPr>
            <a:xfrm>
              <a:off x="5073950" y="2362525"/>
              <a:ext cx="12275" cy="10550"/>
            </a:xfrm>
            <a:custGeom>
              <a:avLst/>
              <a:gdLst/>
              <a:ahLst/>
              <a:cxnLst/>
              <a:rect l="l" t="t" r="r" b="b"/>
              <a:pathLst>
                <a:path w="491" h="422" extrusionOk="0">
                  <a:moveTo>
                    <a:pt x="282" y="1"/>
                  </a:moveTo>
                  <a:cubicBezTo>
                    <a:pt x="94" y="1"/>
                    <a:pt x="0" y="224"/>
                    <a:pt x="130" y="361"/>
                  </a:cubicBezTo>
                  <a:cubicBezTo>
                    <a:pt x="174" y="403"/>
                    <a:pt x="227" y="422"/>
                    <a:pt x="278" y="422"/>
                  </a:cubicBezTo>
                  <a:cubicBezTo>
                    <a:pt x="387" y="422"/>
                    <a:pt x="491" y="338"/>
                    <a:pt x="491" y="210"/>
                  </a:cubicBezTo>
                  <a:cubicBezTo>
                    <a:pt x="491" y="95"/>
                    <a:pt x="397" y="1"/>
                    <a:pt x="28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20" name="Google Shape;1420;p70"/>
            <p:cNvSpPr/>
            <p:nvPr/>
          </p:nvSpPr>
          <p:spPr>
            <a:xfrm>
              <a:off x="5074000" y="2376400"/>
              <a:ext cx="12225" cy="10500"/>
            </a:xfrm>
            <a:custGeom>
              <a:avLst/>
              <a:gdLst/>
              <a:ahLst/>
              <a:cxnLst/>
              <a:rect l="l" t="t" r="r" b="b"/>
              <a:pathLst>
                <a:path w="489" h="420" extrusionOk="0">
                  <a:moveTo>
                    <a:pt x="291" y="1"/>
                  </a:moveTo>
                  <a:cubicBezTo>
                    <a:pt x="287" y="1"/>
                    <a:pt x="284" y="1"/>
                    <a:pt x="280" y="1"/>
                  </a:cubicBezTo>
                  <a:cubicBezTo>
                    <a:pt x="277" y="1"/>
                    <a:pt x="274" y="1"/>
                    <a:pt x="271" y="1"/>
                  </a:cubicBezTo>
                  <a:cubicBezTo>
                    <a:pt x="89" y="1"/>
                    <a:pt x="0" y="227"/>
                    <a:pt x="128" y="355"/>
                  </a:cubicBezTo>
                  <a:cubicBezTo>
                    <a:pt x="173" y="400"/>
                    <a:pt x="228" y="420"/>
                    <a:pt x="281" y="420"/>
                  </a:cubicBezTo>
                  <a:cubicBezTo>
                    <a:pt x="388" y="420"/>
                    <a:pt x="489" y="336"/>
                    <a:pt x="489" y="210"/>
                  </a:cubicBezTo>
                  <a:cubicBezTo>
                    <a:pt x="489" y="99"/>
                    <a:pt x="401" y="1"/>
                    <a:pt x="29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21" name="Google Shape;1421;p70"/>
            <p:cNvSpPr/>
            <p:nvPr/>
          </p:nvSpPr>
          <p:spPr>
            <a:xfrm>
              <a:off x="5088000" y="2362525"/>
              <a:ext cx="12475" cy="10550"/>
            </a:xfrm>
            <a:custGeom>
              <a:avLst/>
              <a:gdLst/>
              <a:ahLst/>
              <a:cxnLst/>
              <a:rect l="l" t="t" r="r" b="b"/>
              <a:pathLst>
                <a:path w="499" h="422" extrusionOk="0">
                  <a:moveTo>
                    <a:pt x="289" y="1"/>
                  </a:moveTo>
                  <a:cubicBezTo>
                    <a:pt x="102" y="1"/>
                    <a:pt x="1" y="224"/>
                    <a:pt x="138" y="361"/>
                  </a:cubicBezTo>
                  <a:cubicBezTo>
                    <a:pt x="180" y="403"/>
                    <a:pt x="231" y="422"/>
                    <a:pt x="283" y="422"/>
                  </a:cubicBezTo>
                  <a:cubicBezTo>
                    <a:pt x="392" y="422"/>
                    <a:pt x="499" y="338"/>
                    <a:pt x="499" y="210"/>
                  </a:cubicBezTo>
                  <a:cubicBezTo>
                    <a:pt x="499" y="95"/>
                    <a:pt x="405" y="1"/>
                    <a:pt x="28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422" name="Google Shape;1422;p70"/>
          <p:cNvGrpSpPr/>
          <p:nvPr/>
        </p:nvGrpSpPr>
        <p:grpSpPr>
          <a:xfrm>
            <a:off x="10707243" y="6047852"/>
            <a:ext cx="246645" cy="213828"/>
            <a:chOff x="5037700" y="2430325"/>
            <a:chExt cx="75950" cy="65850"/>
          </a:xfrm>
        </p:grpSpPr>
        <p:sp>
          <p:nvSpPr>
            <p:cNvPr id="1423" name="Google Shape;1423;p70"/>
            <p:cNvSpPr/>
            <p:nvPr/>
          </p:nvSpPr>
          <p:spPr>
            <a:xfrm>
              <a:off x="5059700" y="2430325"/>
              <a:ext cx="53950" cy="65850"/>
            </a:xfrm>
            <a:custGeom>
              <a:avLst/>
              <a:gdLst/>
              <a:ahLst/>
              <a:cxnLst/>
              <a:rect l="l" t="t" r="r" b="b"/>
              <a:pathLst>
                <a:path w="2158" h="2634" extrusionOk="0">
                  <a:moveTo>
                    <a:pt x="1" y="1"/>
                  </a:moveTo>
                  <a:lnTo>
                    <a:pt x="866" y="1321"/>
                  </a:lnTo>
                  <a:lnTo>
                    <a:pt x="1" y="2633"/>
                  </a:lnTo>
                  <a:lnTo>
                    <a:pt x="1292" y="2633"/>
                  </a:lnTo>
                  <a:lnTo>
                    <a:pt x="2157" y="1321"/>
                  </a:lnTo>
                  <a:lnTo>
                    <a:pt x="129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24" name="Google Shape;1424;p70"/>
            <p:cNvSpPr/>
            <p:nvPr/>
          </p:nvSpPr>
          <p:spPr>
            <a:xfrm>
              <a:off x="5037700" y="2430325"/>
              <a:ext cx="34100" cy="65850"/>
            </a:xfrm>
            <a:custGeom>
              <a:avLst/>
              <a:gdLst/>
              <a:ahLst/>
              <a:cxnLst/>
              <a:rect l="l" t="t" r="r" b="b"/>
              <a:pathLst>
                <a:path w="1364" h="2634" extrusionOk="0">
                  <a:moveTo>
                    <a:pt x="1" y="1"/>
                  </a:moveTo>
                  <a:lnTo>
                    <a:pt x="866" y="1321"/>
                  </a:lnTo>
                  <a:lnTo>
                    <a:pt x="1" y="2633"/>
                  </a:lnTo>
                  <a:lnTo>
                    <a:pt x="498" y="2633"/>
                  </a:lnTo>
                  <a:lnTo>
                    <a:pt x="1364" y="1321"/>
                  </a:lnTo>
                  <a:lnTo>
                    <a:pt x="498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425" name="Google Shape;1425;p70"/>
          <p:cNvGrpSpPr/>
          <p:nvPr/>
        </p:nvGrpSpPr>
        <p:grpSpPr>
          <a:xfrm>
            <a:off x="9933249" y="5736455"/>
            <a:ext cx="230685" cy="130172"/>
            <a:chOff x="4756975" y="2341800"/>
            <a:chExt cx="91975" cy="51925"/>
          </a:xfrm>
        </p:grpSpPr>
        <p:sp>
          <p:nvSpPr>
            <p:cNvPr id="1426" name="Google Shape;1426;p70"/>
            <p:cNvSpPr/>
            <p:nvPr/>
          </p:nvSpPr>
          <p:spPr>
            <a:xfrm>
              <a:off x="4756975" y="2341800"/>
              <a:ext cx="10650" cy="9150"/>
            </a:xfrm>
            <a:custGeom>
              <a:avLst/>
              <a:gdLst/>
              <a:ahLst/>
              <a:cxnLst/>
              <a:rect l="l" t="t" r="r" b="b"/>
              <a:pathLst>
                <a:path w="426" h="366" extrusionOk="0">
                  <a:moveTo>
                    <a:pt x="245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3" y="348"/>
                    <a:pt x="199" y="365"/>
                    <a:pt x="244" y="365"/>
                  </a:cubicBezTo>
                  <a:cubicBezTo>
                    <a:pt x="337" y="365"/>
                    <a:pt x="426" y="293"/>
                    <a:pt x="426" y="181"/>
                  </a:cubicBezTo>
                  <a:cubicBezTo>
                    <a:pt x="426" y="80"/>
                    <a:pt x="346" y="0"/>
                    <a:pt x="245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27" name="Google Shape;1427;p70"/>
            <p:cNvSpPr/>
            <p:nvPr/>
          </p:nvSpPr>
          <p:spPr>
            <a:xfrm>
              <a:off x="4777350" y="2341800"/>
              <a:ext cx="10650" cy="9150"/>
            </a:xfrm>
            <a:custGeom>
              <a:avLst/>
              <a:gdLst/>
              <a:ahLst/>
              <a:cxnLst/>
              <a:rect l="l" t="t" r="r" b="b"/>
              <a:pathLst>
                <a:path w="426" h="366" extrusionOk="0">
                  <a:moveTo>
                    <a:pt x="245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3" y="348"/>
                    <a:pt x="199" y="365"/>
                    <a:pt x="244" y="365"/>
                  </a:cubicBezTo>
                  <a:cubicBezTo>
                    <a:pt x="337" y="365"/>
                    <a:pt x="426" y="293"/>
                    <a:pt x="426" y="181"/>
                  </a:cubicBezTo>
                  <a:cubicBezTo>
                    <a:pt x="426" y="80"/>
                    <a:pt x="339" y="0"/>
                    <a:pt x="245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28" name="Google Shape;1428;p70"/>
            <p:cNvSpPr/>
            <p:nvPr/>
          </p:nvSpPr>
          <p:spPr>
            <a:xfrm>
              <a:off x="4797725" y="2341800"/>
              <a:ext cx="10475" cy="9150"/>
            </a:xfrm>
            <a:custGeom>
              <a:avLst/>
              <a:gdLst/>
              <a:ahLst/>
              <a:cxnLst/>
              <a:rect l="l" t="t" r="r" b="b"/>
              <a:pathLst>
                <a:path w="419" h="366" extrusionOk="0">
                  <a:moveTo>
                    <a:pt x="238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1" y="348"/>
                    <a:pt x="195" y="365"/>
                    <a:pt x="239" y="365"/>
                  </a:cubicBezTo>
                  <a:cubicBezTo>
                    <a:pt x="330" y="365"/>
                    <a:pt x="418" y="293"/>
                    <a:pt x="418" y="181"/>
                  </a:cubicBezTo>
                  <a:cubicBezTo>
                    <a:pt x="418" y="80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29" name="Google Shape;1429;p70"/>
            <p:cNvSpPr/>
            <p:nvPr/>
          </p:nvSpPr>
          <p:spPr>
            <a:xfrm>
              <a:off x="4818100" y="2341800"/>
              <a:ext cx="10475" cy="9150"/>
            </a:xfrm>
            <a:custGeom>
              <a:avLst/>
              <a:gdLst/>
              <a:ahLst/>
              <a:cxnLst/>
              <a:rect l="l" t="t" r="r" b="b"/>
              <a:pathLst>
                <a:path w="419" h="366" extrusionOk="0">
                  <a:moveTo>
                    <a:pt x="238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1" y="348"/>
                    <a:pt x="195" y="365"/>
                    <a:pt x="239" y="365"/>
                  </a:cubicBezTo>
                  <a:cubicBezTo>
                    <a:pt x="330" y="365"/>
                    <a:pt x="418" y="293"/>
                    <a:pt x="418" y="181"/>
                  </a:cubicBezTo>
                  <a:cubicBezTo>
                    <a:pt x="418" y="80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30" name="Google Shape;1430;p70"/>
            <p:cNvSpPr/>
            <p:nvPr/>
          </p:nvSpPr>
          <p:spPr>
            <a:xfrm>
              <a:off x="4768675" y="2352625"/>
              <a:ext cx="8875" cy="9025"/>
            </a:xfrm>
            <a:custGeom>
              <a:avLst/>
              <a:gdLst/>
              <a:ahLst/>
              <a:cxnLst/>
              <a:rect l="l" t="t" r="r" b="b"/>
              <a:pathLst>
                <a:path w="355" h="361" extrusionOk="0">
                  <a:moveTo>
                    <a:pt x="174" y="0"/>
                  </a:moveTo>
                  <a:cubicBezTo>
                    <a:pt x="80" y="0"/>
                    <a:pt x="1" y="87"/>
                    <a:pt x="1" y="181"/>
                  </a:cubicBezTo>
                  <a:cubicBezTo>
                    <a:pt x="1" y="281"/>
                    <a:pt x="80" y="361"/>
                    <a:pt x="174" y="361"/>
                  </a:cubicBezTo>
                  <a:cubicBezTo>
                    <a:pt x="275" y="361"/>
                    <a:pt x="354" y="281"/>
                    <a:pt x="354" y="181"/>
                  </a:cubicBezTo>
                  <a:cubicBezTo>
                    <a:pt x="354" y="87"/>
                    <a:pt x="275" y="0"/>
                    <a:pt x="174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31" name="Google Shape;1431;p70"/>
            <p:cNvSpPr/>
            <p:nvPr/>
          </p:nvSpPr>
          <p:spPr>
            <a:xfrm>
              <a:off x="4787425" y="2352625"/>
              <a:ext cx="10500" cy="9125"/>
            </a:xfrm>
            <a:custGeom>
              <a:avLst/>
              <a:gdLst/>
              <a:ahLst/>
              <a:cxnLst/>
              <a:rect l="l" t="t" r="r" b="b"/>
              <a:pathLst>
                <a:path w="420" h="365" extrusionOk="0">
                  <a:moveTo>
                    <a:pt x="239" y="0"/>
                  </a:moveTo>
                  <a:cubicBezTo>
                    <a:pt x="80" y="0"/>
                    <a:pt x="1" y="195"/>
                    <a:pt x="116" y="310"/>
                  </a:cubicBezTo>
                  <a:cubicBezTo>
                    <a:pt x="152" y="348"/>
                    <a:pt x="196" y="365"/>
                    <a:pt x="240" y="365"/>
                  </a:cubicBezTo>
                  <a:cubicBezTo>
                    <a:pt x="331" y="365"/>
                    <a:pt x="419" y="292"/>
                    <a:pt x="419" y="181"/>
                  </a:cubicBezTo>
                  <a:cubicBezTo>
                    <a:pt x="419" y="87"/>
                    <a:pt x="340" y="0"/>
                    <a:pt x="239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32" name="Google Shape;1432;p70"/>
            <p:cNvSpPr/>
            <p:nvPr/>
          </p:nvSpPr>
          <p:spPr>
            <a:xfrm>
              <a:off x="4809250" y="2352625"/>
              <a:ext cx="9050" cy="9025"/>
            </a:xfrm>
            <a:custGeom>
              <a:avLst/>
              <a:gdLst/>
              <a:ahLst/>
              <a:cxnLst/>
              <a:rect l="l" t="t" r="r" b="b"/>
              <a:pathLst>
                <a:path w="362" h="361" extrusionOk="0">
                  <a:moveTo>
                    <a:pt x="181" y="0"/>
                  </a:moveTo>
                  <a:cubicBezTo>
                    <a:pt x="80" y="0"/>
                    <a:pt x="1" y="87"/>
                    <a:pt x="1" y="181"/>
                  </a:cubicBezTo>
                  <a:cubicBezTo>
                    <a:pt x="1" y="281"/>
                    <a:pt x="80" y="361"/>
                    <a:pt x="181" y="361"/>
                  </a:cubicBezTo>
                  <a:cubicBezTo>
                    <a:pt x="282" y="361"/>
                    <a:pt x="361" y="281"/>
                    <a:pt x="361" y="181"/>
                  </a:cubicBezTo>
                  <a:cubicBezTo>
                    <a:pt x="361" y="87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33" name="Google Shape;1433;p70"/>
            <p:cNvSpPr/>
            <p:nvPr/>
          </p:nvSpPr>
          <p:spPr>
            <a:xfrm>
              <a:off x="4829625" y="2352625"/>
              <a:ext cx="9050" cy="9025"/>
            </a:xfrm>
            <a:custGeom>
              <a:avLst/>
              <a:gdLst/>
              <a:ahLst/>
              <a:cxnLst/>
              <a:rect l="l" t="t" r="r" b="b"/>
              <a:pathLst>
                <a:path w="362" h="361" extrusionOk="0">
                  <a:moveTo>
                    <a:pt x="181" y="0"/>
                  </a:moveTo>
                  <a:cubicBezTo>
                    <a:pt x="80" y="0"/>
                    <a:pt x="1" y="87"/>
                    <a:pt x="1" y="181"/>
                  </a:cubicBezTo>
                  <a:cubicBezTo>
                    <a:pt x="1" y="281"/>
                    <a:pt x="80" y="361"/>
                    <a:pt x="181" y="361"/>
                  </a:cubicBezTo>
                  <a:cubicBezTo>
                    <a:pt x="282" y="361"/>
                    <a:pt x="361" y="281"/>
                    <a:pt x="361" y="181"/>
                  </a:cubicBezTo>
                  <a:cubicBezTo>
                    <a:pt x="361" y="87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34" name="Google Shape;1434;p70"/>
            <p:cNvSpPr/>
            <p:nvPr/>
          </p:nvSpPr>
          <p:spPr>
            <a:xfrm>
              <a:off x="4777350" y="2363250"/>
              <a:ext cx="10650" cy="9025"/>
            </a:xfrm>
            <a:custGeom>
              <a:avLst/>
              <a:gdLst/>
              <a:ahLst/>
              <a:cxnLst/>
              <a:rect l="l" t="t" r="r" b="b"/>
              <a:pathLst>
                <a:path w="426" h="361" extrusionOk="0">
                  <a:moveTo>
                    <a:pt x="245" y="1"/>
                  </a:moveTo>
                  <a:cubicBezTo>
                    <a:pt x="79" y="1"/>
                    <a:pt x="0" y="195"/>
                    <a:pt x="115" y="311"/>
                  </a:cubicBezTo>
                  <a:cubicBezTo>
                    <a:pt x="152" y="345"/>
                    <a:pt x="197" y="361"/>
                    <a:pt x="241" y="361"/>
                  </a:cubicBezTo>
                  <a:cubicBezTo>
                    <a:pt x="335" y="361"/>
                    <a:pt x="426" y="289"/>
                    <a:pt x="426" y="181"/>
                  </a:cubicBezTo>
                  <a:cubicBezTo>
                    <a:pt x="426" y="80"/>
                    <a:pt x="339" y="1"/>
                    <a:pt x="245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35" name="Google Shape;1435;p70"/>
            <p:cNvSpPr/>
            <p:nvPr/>
          </p:nvSpPr>
          <p:spPr>
            <a:xfrm>
              <a:off x="4797725" y="2363250"/>
              <a:ext cx="10475" cy="9025"/>
            </a:xfrm>
            <a:custGeom>
              <a:avLst/>
              <a:gdLst/>
              <a:ahLst/>
              <a:cxnLst/>
              <a:rect l="l" t="t" r="r" b="b"/>
              <a:pathLst>
                <a:path w="419" h="361" extrusionOk="0">
                  <a:moveTo>
                    <a:pt x="238" y="1"/>
                  </a:moveTo>
                  <a:cubicBezTo>
                    <a:pt x="79" y="1"/>
                    <a:pt x="0" y="195"/>
                    <a:pt x="115" y="311"/>
                  </a:cubicBezTo>
                  <a:cubicBezTo>
                    <a:pt x="150" y="345"/>
                    <a:pt x="193" y="361"/>
                    <a:pt x="236" y="361"/>
                  </a:cubicBezTo>
                  <a:cubicBezTo>
                    <a:pt x="328" y="361"/>
                    <a:pt x="418" y="289"/>
                    <a:pt x="418" y="181"/>
                  </a:cubicBezTo>
                  <a:cubicBezTo>
                    <a:pt x="418" y="80"/>
                    <a:pt x="339" y="1"/>
                    <a:pt x="238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36" name="Google Shape;1436;p70"/>
            <p:cNvSpPr/>
            <p:nvPr/>
          </p:nvSpPr>
          <p:spPr>
            <a:xfrm>
              <a:off x="4818100" y="2363250"/>
              <a:ext cx="10475" cy="9025"/>
            </a:xfrm>
            <a:custGeom>
              <a:avLst/>
              <a:gdLst/>
              <a:ahLst/>
              <a:cxnLst/>
              <a:rect l="l" t="t" r="r" b="b"/>
              <a:pathLst>
                <a:path w="419" h="361" extrusionOk="0">
                  <a:moveTo>
                    <a:pt x="238" y="1"/>
                  </a:moveTo>
                  <a:cubicBezTo>
                    <a:pt x="79" y="1"/>
                    <a:pt x="0" y="195"/>
                    <a:pt x="115" y="311"/>
                  </a:cubicBezTo>
                  <a:cubicBezTo>
                    <a:pt x="150" y="345"/>
                    <a:pt x="193" y="361"/>
                    <a:pt x="236" y="361"/>
                  </a:cubicBezTo>
                  <a:cubicBezTo>
                    <a:pt x="328" y="361"/>
                    <a:pt x="418" y="289"/>
                    <a:pt x="418" y="181"/>
                  </a:cubicBezTo>
                  <a:cubicBezTo>
                    <a:pt x="418" y="80"/>
                    <a:pt x="339" y="1"/>
                    <a:pt x="238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37" name="Google Shape;1437;p70"/>
            <p:cNvSpPr/>
            <p:nvPr/>
          </p:nvSpPr>
          <p:spPr>
            <a:xfrm>
              <a:off x="4838475" y="2363250"/>
              <a:ext cx="10475" cy="9025"/>
            </a:xfrm>
            <a:custGeom>
              <a:avLst/>
              <a:gdLst/>
              <a:ahLst/>
              <a:cxnLst/>
              <a:rect l="l" t="t" r="r" b="b"/>
              <a:pathLst>
                <a:path w="419" h="361" extrusionOk="0">
                  <a:moveTo>
                    <a:pt x="238" y="1"/>
                  </a:moveTo>
                  <a:cubicBezTo>
                    <a:pt x="79" y="1"/>
                    <a:pt x="0" y="195"/>
                    <a:pt x="108" y="311"/>
                  </a:cubicBezTo>
                  <a:cubicBezTo>
                    <a:pt x="145" y="345"/>
                    <a:pt x="190" y="361"/>
                    <a:pt x="233" y="361"/>
                  </a:cubicBezTo>
                  <a:cubicBezTo>
                    <a:pt x="328" y="361"/>
                    <a:pt x="418" y="289"/>
                    <a:pt x="418" y="181"/>
                  </a:cubicBezTo>
                  <a:cubicBezTo>
                    <a:pt x="418" y="80"/>
                    <a:pt x="339" y="1"/>
                    <a:pt x="238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38" name="Google Shape;1438;p70"/>
            <p:cNvSpPr/>
            <p:nvPr/>
          </p:nvSpPr>
          <p:spPr>
            <a:xfrm>
              <a:off x="4768675" y="2374075"/>
              <a:ext cx="8875" cy="9050"/>
            </a:xfrm>
            <a:custGeom>
              <a:avLst/>
              <a:gdLst/>
              <a:ahLst/>
              <a:cxnLst/>
              <a:rect l="l" t="t" r="r" b="b"/>
              <a:pathLst>
                <a:path w="355" h="362" extrusionOk="0">
                  <a:moveTo>
                    <a:pt x="174" y="0"/>
                  </a:moveTo>
                  <a:cubicBezTo>
                    <a:pt x="80" y="0"/>
                    <a:pt x="1" y="80"/>
                    <a:pt x="1" y="181"/>
                  </a:cubicBezTo>
                  <a:cubicBezTo>
                    <a:pt x="1" y="282"/>
                    <a:pt x="80" y="361"/>
                    <a:pt x="174" y="361"/>
                  </a:cubicBezTo>
                  <a:cubicBezTo>
                    <a:pt x="275" y="361"/>
                    <a:pt x="354" y="282"/>
                    <a:pt x="354" y="181"/>
                  </a:cubicBezTo>
                  <a:cubicBezTo>
                    <a:pt x="354" y="80"/>
                    <a:pt x="275" y="0"/>
                    <a:pt x="174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39" name="Google Shape;1439;p70"/>
            <p:cNvSpPr/>
            <p:nvPr/>
          </p:nvSpPr>
          <p:spPr>
            <a:xfrm>
              <a:off x="4787425" y="2374075"/>
              <a:ext cx="10500" cy="9150"/>
            </a:xfrm>
            <a:custGeom>
              <a:avLst/>
              <a:gdLst/>
              <a:ahLst/>
              <a:cxnLst/>
              <a:rect l="l" t="t" r="r" b="b"/>
              <a:pathLst>
                <a:path w="420" h="366" extrusionOk="0">
                  <a:moveTo>
                    <a:pt x="239" y="0"/>
                  </a:moveTo>
                  <a:cubicBezTo>
                    <a:pt x="80" y="0"/>
                    <a:pt x="1" y="195"/>
                    <a:pt x="116" y="311"/>
                  </a:cubicBezTo>
                  <a:cubicBezTo>
                    <a:pt x="152" y="348"/>
                    <a:pt x="196" y="365"/>
                    <a:pt x="240" y="365"/>
                  </a:cubicBezTo>
                  <a:cubicBezTo>
                    <a:pt x="331" y="365"/>
                    <a:pt x="419" y="293"/>
                    <a:pt x="419" y="181"/>
                  </a:cubicBezTo>
                  <a:cubicBezTo>
                    <a:pt x="419" y="80"/>
                    <a:pt x="340" y="0"/>
                    <a:pt x="239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40" name="Google Shape;1440;p70"/>
            <p:cNvSpPr/>
            <p:nvPr/>
          </p:nvSpPr>
          <p:spPr>
            <a:xfrm>
              <a:off x="4809250" y="2374075"/>
              <a:ext cx="9050" cy="9050"/>
            </a:xfrm>
            <a:custGeom>
              <a:avLst/>
              <a:gdLst/>
              <a:ahLst/>
              <a:cxnLst/>
              <a:rect l="l" t="t" r="r" b="b"/>
              <a:pathLst>
                <a:path w="362" h="362" extrusionOk="0">
                  <a:moveTo>
                    <a:pt x="181" y="0"/>
                  </a:moveTo>
                  <a:cubicBezTo>
                    <a:pt x="80" y="0"/>
                    <a:pt x="1" y="80"/>
                    <a:pt x="1" y="181"/>
                  </a:cubicBezTo>
                  <a:cubicBezTo>
                    <a:pt x="1" y="282"/>
                    <a:pt x="80" y="361"/>
                    <a:pt x="181" y="361"/>
                  </a:cubicBezTo>
                  <a:cubicBezTo>
                    <a:pt x="282" y="361"/>
                    <a:pt x="361" y="282"/>
                    <a:pt x="361" y="181"/>
                  </a:cubicBezTo>
                  <a:cubicBezTo>
                    <a:pt x="361" y="80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41" name="Google Shape;1441;p70"/>
            <p:cNvSpPr/>
            <p:nvPr/>
          </p:nvSpPr>
          <p:spPr>
            <a:xfrm>
              <a:off x="4829625" y="2374075"/>
              <a:ext cx="9050" cy="9050"/>
            </a:xfrm>
            <a:custGeom>
              <a:avLst/>
              <a:gdLst/>
              <a:ahLst/>
              <a:cxnLst/>
              <a:rect l="l" t="t" r="r" b="b"/>
              <a:pathLst>
                <a:path w="362" h="362" extrusionOk="0">
                  <a:moveTo>
                    <a:pt x="181" y="0"/>
                  </a:moveTo>
                  <a:cubicBezTo>
                    <a:pt x="80" y="0"/>
                    <a:pt x="1" y="80"/>
                    <a:pt x="1" y="181"/>
                  </a:cubicBezTo>
                  <a:cubicBezTo>
                    <a:pt x="1" y="282"/>
                    <a:pt x="80" y="361"/>
                    <a:pt x="181" y="361"/>
                  </a:cubicBezTo>
                  <a:cubicBezTo>
                    <a:pt x="282" y="361"/>
                    <a:pt x="361" y="282"/>
                    <a:pt x="361" y="181"/>
                  </a:cubicBezTo>
                  <a:cubicBezTo>
                    <a:pt x="361" y="80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42" name="Google Shape;1442;p70"/>
            <p:cNvSpPr/>
            <p:nvPr/>
          </p:nvSpPr>
          <p:spPr>
            <a:xfrm>
              <a:off x="4756975" y="2384725"/>
              <a:ext cx="10650" cy="9000"/>
            </a:xfrm>
            <a:custGeom>
              <a:avLst/>
              <a:gdLst/>
              <a:ahLst/>
              <a:cxnLst/>
              <a:rect l="l" t="t" r="r" b="b"/>
              <a:pathLst>
                <a:path w="426" h="360" extrusionOk="0">
                  <a:moveTo>
                    <a:pt x="245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2" y="344"/>
                    <a:pt x="197" y="360"/>
                    <a:pt x="241" y="360"/>
                  </a:cubicBezTo>
                  <a:cubicBezTo>
                    <a:pt x="335" y="360"/>
                    <a:pt x="426" y="289"/>
                    <a:pt x="426" y="180"/>
                  </a:cubicBezTo>
                  <a:cubicBezTo>
                    <a:pt x="426" y="79"/>
                    <a:pt x="346" y="0"/>
                    <a:pt x="245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43" name="Google Shape;1443;p70"/>
            <p:cNvSpPr/>
            <p:nvPr/>
          </p:nvSpPr>
          <p:spPr>
            <a:xfrm>
              <a:off x="4777350" y="2384725"/>
              <a:ext cx="10650" cy="9000"/>
            </a:xfrm>
            <a:custGeom>
              <a:avLst/>
              <a:gdLst/>
              <a:ahLst/>
              <a:cxnLst/>
              <a:rect l="l" t="t" r="r" b="b"/>
              <a:pathLst>
                <a:path w="426" h="360" extrusionOk="0">
                  <a:moveTo>
                    <a:pt x="245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2" y="344"/>
                    <a:pt x="197" y="360"/>
                    <a:pt x="241" y="360"/>
                  </a:cubicBezTo>
                  <a:cubicBezTo>
                    <a:pt x="335" y="360"/>
                    <a:pt x="426" y="289"/>
                    <a:pt x="426" y="180"/>
                  </a:cubicBezTo>
                  <a:cubicBezTo>
                    <a:pt x="426" y="79"/>
                    <a:pt x="339" y="0"/>
                    <a:pt x="245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44" name="Google Shape;1444;p70"/>
            <p:cNvSpPr/>
            <p:nvPr/>
          </p:nvSpPr>
          <p:spPr>
            <a:xfrm>
              <a:off x="4797725" y="2384725"/>
              <a:ext cx="10475" cy="9000"/>
            </a:xfrm>
            <a:custGeom>
              <a:avLst/>
              <a:gdLst/>
              <a:ahLst/>
              <a:cxnLst/>
              <a:rect l="l" t="t" r="r" b="b"/>
              <a:pathLst>
                <a:path w="419" h="360" extrusionOk="0">
                  <a:moveTo>
                    <a:pt x="238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0" y="344"/>
                    <a:pt x="193" y="360"/>
                    <a:pt x="236" y="360"/>
                  </a:cubicBezTo>
                  <a:cubicBezTo>
                    <a:pt x="328" y="360"/>
                    <a:pt x="418" y="289"/>
                    <a:pt x="418" y="180"/>
                  </a:cubicBezTo>
                  <a:cubicBezTo>
                    <a:pt x="418" y="79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45" name="Google Shape;1445;p70"/>
            <p:cNvSpPr/>
            <p:nvPr/>
          </p:nvSpPr>
          <p:spPr>
            <a:xfrm>
              <a:off x="4818100" y="2384725"/>
              <a:ext cx="10475" cy="9000"/>
            </a:xfrm>
            <a:custGeom>
              <a:avLst/>
              <a:gdLst/>
              <a:ahLst/>
              <a:cxnLst/>
              <a:rect l="l" t="t" r="r" b="b"/>
              <a:pathLst>
                <a:path w="419" h="360" extrusionOk="0">
                  <a:moveTo>
                    <a:pt x="238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0" y="344"/>
                    <a:pt x="193" y="360"/>
                    <a:pt x="236" y="360"/>
                  </a:cubicBezTo>
                  <a:cubicBezTo>
                    <a:pt x="328" y="360"/>
                    <a:pt x="418" y="289"/>
                    <a:pt x="418" y="180"/>
                  </a:cubicBezTo>
                  <a:cubicBezTo>
                    <a:pt x="418" y="79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446" name="Google Shape;1446;p70"/>
          <p:cNvGrpSpPr/>
          <p:nvPr/>
        </p:nvGrpSpPr>
        <p:grpSpPr>
          <a:xfrm>
            <a:off x="10289166" y="6388051"/>
            <a:ext cx="283329" cy="234348"/>
            <a:chOff x="4943575" y="2516350"/>
            <a:chExt cx="98675" cy="81700"/>
          </a:xfrm>
        </p:grpSpPr>
        <p:sp>
          <p:nvSpPr>
            <p:cNvPr id="1447" name="Google Shape;1447;p70"/>
            <p:cNvSpPr/>
            <p:nvPr/>
          </p:nvSpPr>
          <p:spPr>
            <a:xfrm>
              <a:off x="5036450" y="2554750"/>
              <a:ext cx="5800" cy="4825"/>
            </a:xfrm>
            <a:custGeom>
              <a:avLst/>
              <a:gdLst/>
              <a:ahLst/>
              <a:cxnLst/>
              <a:rect l="l" t="t" r="r" b="b"/>
              <a:pathLst>
                <a:path w="232" h="193" extrusionOk="0">
                  <a:moveTo>
                    <a:pt x="130" y="0"/>
                  </a:moveTo>
                  <a:cubicBezTo>
                    <a:pt x="51" y="0"/>
                    <a:pt x="0" y="101"/>
                    <a:pt x="65" y="166"/>
                  </a:cubicBezTo>
                  <a:cubicBezTo>
                    <a:pt x="83" y="184"/>
                    <a:pt x="106" y="192"/>
                    <a:pt x="129" y="192"/>
                  </a:cubicBezTo>
                  <a:cubicBezTo>
                    <a:pt x="179" y="192"/>
                    <a:pt x="229" y="153"/>
                    <a:pt x="224" y="94"/>
                  </a:cubicBezTo>
                  <a:cubicBezTo>
                    <a:pt x="231" y="44"/>
                    <a:pt x="188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48" name="Google Shape;1448;p70"/>
            <p:cNvSpPr/>
            <p:nvPr/>
          </p:nvSpPr>
          <p:spPr>
            <a:xfrm>
              <a:off x="5028150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23" y="0"/>
                  </a:moveTo>
                  <a:cubicBezTo>
                    <a:pt x="37" y="0"/>
                    <a:pt x="0" y="101"/>
                    <a:pt x="58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49" name="Google Shape;1449;p70"/>
            <p:cNvSpPr/>
            <p:nvPr/>
          </p:nvSpPr>
          <p:spPr>
            <a:xfrm>
              <a:off x="502815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23" y="0"/>
                  </a:moveTo>
                  <a:cubicBezTo>
                    <a:pt x="44" y="0"/>
                    <a:pt x="0" y="101"/>
                    <a:pt x="58" y="166"/>
                  </a:cubicBezTo>
                  <a:cubicBezTo>
                    <a:pt x="76" y="184"/>
                    <a:pt x="99" y="192"/>
                    <a:pt x="123" y="192"/>
                  </a:cubicBezTo>
                  <a:cubicBezTo>
                    <a:pt x="173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50" name="Google Shape;1450;p70"/>
            <p:cNvSpPr/>
            <p:nvPr/>
          </p:nvSpPr>
          <p:spPr>
            <a:xfrm>
              <a:off x="5028150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23" y="0"/>
                  </a:moveTo>
                  <a:cubicBezTo>
                    <a:pt x="37" y="0"/>
                    <a:pt x="0" y="101"/>
                    <a:pt x="58" y="166"/>
                  </a:cubicBezTo>
                  <a:cubicBezTo>
                    <a:pt x="77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51" name="Google Shape;1451;p70"/>
            <p:cNvSpPr/>
            <p:nvPr/>
          </p:nvSpPr>
          <p:spPr>
            <a:xfrm>
              <a:off x="501972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5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52" name="Google Shape;1452;p70"/>
            <p:cNvSpPr/>
            <p:nvPr/>
          </p:nvSpPr>
          <p:spPr>
            <a:xfrm>
              <a:off x="5019675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30" y="0"/>
                  </a:moveTo>
                  <a:cubicBezTo>
                    <a:pt x="44" y="0"/>
                    <a:pt x="0" y="101"/>
                    <a:pt x="58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53" name="Google Shape;1453;p70"/>
            <p:cNvSpPr/>
            <p:nvPr/>
          </p:nvSpPr>
          <p:spPr>
            <a:xfrm>
              <a:off x="501967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0" y="101"/>
                    <a:pt x="58" y="166"/>
                  </a:cubicBezTo>
                  <a:cubicBezTo>
                    <a:pt x="79" y="184"/>
                    <a:pt x="102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54" name="Google Shape;1454;p70"/>
            <p:cNvSpPr/>
            <p:nvPr/>
          </p:nvSpPr>
          <p:spPr>
            <a:xfrm>
              <a:off x="5019675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30" y="0"/>
                  </a:moveTo>
                  <a:cubicBezTo>
                    <a:pt x="44" y="0"/>
                    <a:pt x="0" y="101"/>
                    <a:pt x="58" y="166"/>
                  </a:cubicBezTo>
                  <a:cubicBezTo>
                    <a:pt x="77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55" name="Google Shape;1455;p70"/>
            <p:cNvSpPr/>
            <p:nvPr/>
          </p:nvSpPr>
          <p:spPr>
            <a:xfrm>
              <a:off x="5019725" y="2570225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4" y="190"/>
                  </a:cubicBezTo>
                  <a:cubicBezTo>
                    <a:pt x="175" y="190"/>
                    <a:pt x="222" y="147"/>
                    <a:pt x="222" y="88"/>
                  </a:cubicBezTo>
                  <a:cubicBezTo>
                    <a:pt x="215" y="41"/>
                    <a:pt x="184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56" name="Google Shape;1456;p70"/>
            <p:cNvSpPr/>
            <p:nvPr/>
          </p:nvSpPr>
          <p:spPr>
            <a:xfrm>
              <a:off x="5011200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57" name="Google Shape;1457;p70"/>
            <p:cNvSpPr/>
            <p:nvPr/>
          </p:nvSpPr>
          <p:spPr>
            <a:xfrm>
              <a:off x="501125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5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58" name="Google Shape;1458;p70"/>
            <p:cNvSpPr/>
            <p:nvPr/>
          </p:nvSpPr>
          <p:spPr>
            <a:xfrm>
              <a:off x="5011200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59" name="Google Shape;1459;p70"/>
            <p:cNvSpPr/>
            <p:nvPr/>
          </p:nvSpPr>
          <p:spPr>
            <a:xfrm>
              <a:off x="501120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58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60" name="Google Shape;1460;p70"/>
            <p:cNvSpPr/>
            <p:nvPr/>
          </p:nvSpPr>
          <p:spPr>
            <a:xfrm>
              <a:off x="5011200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2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61" name="Google Shape;1461;p70"/>
            <p:cNvSpPr/>
            <p:nvPr/>
          </p:nvSpPr>
          <p:spPr>
            <a:xfrm>
              <a:off x="5011250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62" name="Google Shape;1462;p70"/>
            <p:cNvSpPr/>
            <p:nvPr/>
          </p:nvSpPr>
          <p:spPr>
            <a:xfrm>
              <a:off x="501120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58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63" name="Google Shape;1463;p70"/>
            <p:cNvSpPr/>
            <p:nvPr/>
          </p:nvSpPr>
          <p:spPr>
            <a:xfrm>
              <a:off x="5002725" y="2524100"/>
              <a:ext cx="5750" cy="4775"/>
            </a:xfrm>
            <a:custGeom>
              <a:avLst/>
              <a:gdLst/>
              <a:ahLst/>
              <a:cxnLst/>
              <a:rect l="l" t="t" r="r" b="b"/>
              <a:pathLst>
                <a:path w="230" h="191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64" name="Google Shape;1464;p70"/>
            <p:cNvSpPr/>
            <p:nvPr/>
          </p:nvSpPr>
          <p:spPr>
            <a:xfrm>
              <a:off x="500272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65" name="Google Shape;1465;p70"/>
            <p:cNvSpPr/>
            <p:nvPr/>
          </p:nvSpPr>
          <p:spPr>
            <a:xfrm>
              <a:off x="500277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5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66" name="Google Shape;1466;p70"/>
            <p:cNvSpPr/>
            <p:nvPr/>
          </p:nvSpPr>
          <p:spPr>
            <a:xfrm>
              <a:off x="500272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67" name="Google Shape;1467;p70"/>
            <p:cNvSpPr/>
            <p:nvPr/>
          </p:nvSpPr>
          <p:spPr>
            <a:xfrm>
              <a:off x="500272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58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68" name="Google Shape;1468;p70"/>
            <p:cNvSpPr/>
            <p:nvPr/>
          </p:nvSpPr>
          <p:spPr>
            <a:xfrm>
              <a:off x="500272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69" name="Google Shape;1469;p70"/>
            <p:cNvSpPr/>
            <p:nvPr/>
          </p:nvSpPr>
          <p:spPr>
            <a:xfrm>
              <a:off x="500277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70" name="Google Shape;1470;p70"/>
            <p:cNvSpPr/>
            <p:nvPr/>
          </p:nvSpPr>
          <p:spPr>
            <a:xfrm>
              <a:off x="500272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58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71" name="Google Shape;1471;p70"/>
            <p:cNvSpPr/>
            <p:nvPr/>
          </p:nvSpPr>
          <p:spPr>
            <a:xfrm>
              <a:off x="5002725" y="2585575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1"/>
                  </a:moveTo>
                  <a:cubicBezTo>
                    <a:pt x="44" y="1"/>
                    <a:pt x="1" y="102"/>
                    <a:pt x="65" y="167"/>
                  </a:cubicBezTo>
                  <a:cubicBezTo>
                    <a:pt x="83" y="184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72" name="Google Shape;1472;p70"/>
            <p:cNvSpPr/>
            <p:nvPr/>
          </p:nvSpPr>
          <p:spPr>
            <a:xfrm>
              <a:off x="4994250" y="25163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73" name="Google Shape;1473;p70"/>
            <p:cNvSpPr/>
            <p:nvPr/>
          </p:nvSpPr>
          <p:spPr>
            <a:xfrm>
              <a:off x="4994250" y="2524100"/>
              <a:ext cx="5750" cy="4775"/>
            </a:xfrm>
            <a:custGeom>
              <a:avLst/>
              <a:gdLst/>
              <a:ahLst/>
              <a:cxnLst/>
              <a:rect l="l" t="t" r="r" b="b"/>
              <a:pathLst>
                <a:path w="230" h="191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74" name="Google Shape;1474;p70"/>
            <p:cNvSpPr/>
            <p:nvPr/>
          </p:nvSpPr>
          <p:spPr>
            <a:xfrm>
              <a:off x="4994250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75" name="Google Shape;1475;p70"/>
            <p:cNvSpPr/>
            <p:nvPr/>
          </p:nvSpPr>
          <p:spPr>
            <a:xfrm>
              <a:off x="499430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7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76" name="Google Shape;1476;p70"/>
            <p:cNvSpPr/>
            <p:nvPr/>
          </p:nvSpPr>
          <p:spPr>
            <a:xfrm>
              <a:off x="4994250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77" name="Google Shape;1477;p70"/>
            <p:cNvSpPr/>
            <p:nvPr/>
          </p:nvSpPr>
          <p:spPr>
            <a:xfrm>
              <a:off x="499425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78" name="Google Shape;1478;p70"/>
            <p:cNvSpPr/>
            <p:nvPr/>
          </p:nvSpPr>
          <p:spPr>
            <a:xfrm>
              <a:off x="4994250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79" name="Google Shape;1479;p70"/>
            <p:cNvSpPr/>
            <p:nvPr/>
          </p:nvSpPr>
          <p:spPr>
            <a:xfrm>
              <a:off x="4994300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80" name="Google Shape;1480;p70"/>
            <p:cNvSpPr/>
            <p:nvPr/>
          </p:nvSpPr>
          <p:spPr>
            <a:xfrm>
              <a:off x="499425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65" y="166"/>
                  </a:cubicBezTo>
                  <a:cubicBezTo>
                    <a:pt x="84" y="185"/>
                    <a:pt x="106" y="193"/>
                    <a:pt x="128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81" name="Google Shape;1481;p70"/>
            <p:cNvSpPr/>
            <p:nvPr/>
          </p:nvSpPr>
          <p:spPr>
            <a:xfrm>
              <a:off x="4994250" y="2585575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1"/>
                  </a:moveTo>
                  <a:cubicBezTo>
                    <a:pt x="44" y="1"/>
                    <a:pt x="1" y="102"/>
                    <a:pt x="65" y="167"/>
                  </a:cubicBezTo>
                  <a:cubicBezTo>
                    <a:pt x="83" y="184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82" name="Google Shape;1482;p70"/>
            <p:cNvSpPr/>
            <p:nvPr/>
          </p:nvSpPr>
          <p:spPr>
            <a:xfrm>
              <a:off x="4994250" y="2593150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1"/>
                  </a:moveTo>
                  <a:cubicBezTo>
                    <a:pt x="44" y="1"/>
                    <a:pt x="1" y="109"/>
                    <a:pt x="65" y="166"/>
                  </a:cubicBezTo>
                  <a:cubicBezTo>
                    <a:pt x="84" y="187"/>
                    <a:pt x="107" y="196"/>
                    <a:pt x="130" y="196"/>
                  </a:cubicBezTo>
                  <a:cubicBezTo>
                    <a:pt x="180" y="196"/>
                    <a:pt x="229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83" name="Google Shape;1483;p70"/>
            <p:cNvSpPr/>
            <p:nvPr/>
          </p:nvSpPr>
          <p:spPr>
            <a:xfrm>
              <a:off x="498577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6" y="187"/>
                    <a:pt x="110" y="195"/>
                    <a:pt x="133" y="195"/>
                  </a:cubicBezTo>
                  <a:cubicBezTo>
                    <a:pt x="183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84" name="Google Shape;1484;p70"/>
            <p:cNvSpPr/>
            <p:nvPr/>
          </p:nvSpPr>
          <p:spPr>
            <a:xfrm>
              <a:off x="498582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7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85" name="Google Shape;1485;p70"/>
            <p:cNvSpPr/>
            <p:nvPr/>
          </p:nvSpPr>
          <p:spPr>
            <a:xfrm>
              <a:off x="498577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6" y="180"/>
                    <a:pt x="110" y="189"/>
                    <a:pt x="133" y="189"/>
                  </a:cubicBezTo>
                  <a:cubicBezTo>
                    <a:pt x="183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86" name="Google Shape;1486;p70"/>
            <p:cNvSpPr/>
            <p:nvPr/>
          </p:nvSpPr>
          <p:spPr>
            <a:xfrm>
              <a:off x="498577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87" name="Google Shape;1487;p70"/>
            <p:cNvSpPr/>
            <p:nvPr/>
          </p:nvSpPr>
          <p:spPr>
            <a:xfrm>
              <a:off x="498577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5" y="183"/>
                    <a:pt x="107" y="191"/>
                    <a:pt x="129" y="191"/>
                  </a:cubicBezTo>
                  <a:cubicBezTo>
                    <a:pt x="181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88" name="Google Shape;1488;p70"/>
            <p:cNvSpPr/>
            <p:nvPr/>
          </p:nvSpPr>
          <p:spPr>
            <a:xfrm>
              <a:off x="498582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4" y="181"/>
                    <a:pt x="108" y="190"/>
                    <a:pt x="131" y="190"/>
                  </a:cubicBezTo>
                  <a:cubicBezTo>
                    <a:pt x="181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89" name="Google Shape;1489;p70"/>
            <p:cNvSpPr/>
            <p:nvPr/>
          </p:nvSpPr>
          <p:spPr>
            <a:xfrm>
              <a:off x="498577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65" y="166"/>
                  </a:cubicBezTo>
                  <a:cubicBezTo>
                    <a:pt x="84" y="185"/>
                    <a:pt x="106" y="193"/>
                    <a:pt x="128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90" name="Google Shape;1490;p70"/>
            <p:cNvSpPr/>
            <p:nvPr/>
          </p:nvSpPr>
          <p:spPr>
            <a:xfrm>
              <a:off x="4977300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6" y="187"/>
                    <a:pt x="110" y="195"/>
                    <a:pt x="133" y="195"/>
                  </a:cubicBezTo>
                  <a:cubicBezTo>
                    <a:pt x="183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91" name="Google Shape;1491;p70"/>
            <p:cNvSpPr/>
            <p:nvPr/>
          </p:nvSpPr>
          <p:spPr>
            <a:xfrm>
              <a:off x="497735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7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92" name="Google Shape;1492;p70"/>
            <p:cNvSpPr/>
            <p:nvPr/>
          </p:nvSpPr>
          <p:spPr>
            <a:xfrm>
              <a:off x="4977300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6" y="180"/>
                    <a:pt x="110" y="189"/>
                    <a:pt x="133" y="189"/>
                  </a:cubicBezTo>
                  <a:cubicBezTo>
                    <a:pt x="183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93" name="Google Shape;1493;p70"/>
            <p:cNvSpPr/>
            <p:nvPr/>
          </p:nvSpPr>
          <p:spPr>
            <a:xfrm>
              <a:off x="497730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94" name="Google Shape;1494;p70"/>
            <p:cNvSpPr/>
            <p:nvPr/>
          </p:nvSpPr>
          <p:spPr>
            <a:xfrm>
              <a:off x="4977300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5" y="183"/>
                    <a:pt x="107" y="191"/>
                    <a:pt x="129" y="191"/>
                  </a:cubicBezTo>
                  <a:cubicBezTo>
                    <a:pt x="181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95" name="Google Shape;1495;p70"/>
            <p:cNvSpPr/>
            <p:nvPr/>
          </p:nvSpPr>
          <p:spPr>
            <a:xfrm>
              <a:off x="4977350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4" y="181"/>
                    <a:pt x="108" y="190"/>
                    <a:pt x="131" y="190"/>
                  </a:cubicBezTo>
                  <a:cubicBezTo>
                    <a:pt x="181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96" name="Google Shape;1496;p70"/>
            <p:cNvSpPr/>
            <p:nvPr/>
          </p:nvSpPr>
          <p:spPr>
            <a:xfrm>
              <a:off x="497730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65" y="166"/>
                  </a:cubicBezTo>
                  <a:cubicBezTo>
                    <a:pt x="84" y="185"/>
                    <a:pt x="106" y="193"/>
                    <a:pt x="128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97" name="Google Shape;1497;p70"/>
            <p:cNvSpPr/>
            <p:nvPr/>
          </p:nvSpPr>
          <p:spPr>
            <a:xfrm>
              <a:off x="496882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6" y="166"/>
                  </a:cubicBezTo>
                  <a:cubicBezTo>
                    <a:pt x="86" y="187"/>
                    <a:pt x="110" y="195"/>
                    <a:pt x="133" y="195"/>
                  </a:cubicBezTo>
                  <a:cubicBezTo>
                    <a:pt x="183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98" name="Google Shape;1498;p70"/>
            <p:cNvSpPr/>
            <p:nvPr/>
          </p:nvSpPr>
          <p:spPr>
            <a:xfrm>
              <a:off x="4968875" y="2539400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21" y="1"/>
                  </a:moveTo>
                  <a:cubicBezTo>
                    <a:pt x="46" y="1"/>
                    <a:pt x="1" y="104"/>
                    <a:pt x="64" y="160"/>
                  </a:cubicBezTo>
                  <a:cubicBezTo>
                    <a:pt x="82" y="181"/>
                    <a:pt x="106" y="190"/>
                    <a:pt x="129" y="190"/>
                  </a:cubicBezTo>
                  <a:cubicBezTo>
                    <a:pt x="179" y="190"/>
                    <a:pt x="227" y="149"/>
                    <a:pt x="222" y="95"/>
                  </a:cubicBezTo>
                  <a:cubicBezTo>
                    <a:pt x="222" y="37"/>
                    <a:pt x="186" y="1"/>
                    <a:pt x="128" y="1"/>
                  </a:cubicBezTo>
                  <a:cubicBezTo>
                    <a:pt x="126" y="1"/>
                    <a:pt x="123" y="1"/>
                    <a:pt x="12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99" name="Google Shape;1499;p70"/>
            <p:cNvSpPr/>
            <p:nvPr/>
          </p:nvSpPr>
          <p:spPr>
            <a:xfrm>
              <a:off x="496882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6" y="159"/>
                  </a:cubicBezTo>
                  <a:cubicBezTo>
                    <a:pt x="86" y="180"/>
                    <a:pt x="110" y="189"/>
                    <a:pt x="133" y="189"/>
                  </a:cubicBezTo>
                  <a:cubicBezTo>
                    <a:pt x="183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00" name="Google Shape;1500;p70"/>
            <p:cNvSpPr/>
            <p:nvPr/>
          </p:nvSpPr>
          <p:spPr>
            <a:xfrm>
              <a:off x="4968825" y="2554750"/>
              <a:ext cx="5800" cy="4825"/>
            </a:xfrm>
            <a:custGeom>
              <a:avLst/>
              <a:gdLst/>
              <a:ahLst/>
              <a:cxnLst/>
              <a:rect l="l" t="t" r="r" b="b"/>
              <a:pathLst>
                <a:path w="232" h="193" extrusionOk="0">
                  <a:moveTo>
                    <a:pt x="130" y="0"/>
                  </a:moveTo>
                  <a:cubicBezTo>
                    <a:pt x="51" y="0"/>
                    <a:pt x="1" y="101"/>
                    <a:pt x="66" y="166"/>
                  </a:cubicBezTo>
                  <a:cubicBezTo>
                    <a:pt x="84" y="184"/>
                    <a:pt x="107" y="192"/>
                    <a:pt x="130" y="192"/>
                  </a:cubicBezTo>
                  <a:cubicBezTo>
                    <a:pt x="180" y="192"/>
                    <a:pt x="229" y="153"/>
                    <a:pt x="224" y="94"/>
                  </a:cubicBezTo>
                  <a:cubicBezTo>
                    <a:pt x="231" y="44"/>
                    <a:pt x="188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01" name="Google Shape;1501;p70"/>
            <p:cNvSpPr/>
            <p:nvPr/>
          </p:nvSpPr>
          <p:spPr>
            <a:xfrm>
              <a:off x="496882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6" y="166"/>
                  </a:cubicBezTo>
                  <a:cubicBezTo>
                    <a:pt x="85" y="183"/>
                    <a:pt x="107" y="191"/>
                    <a:pt x="129" y="191"/>
                  </a:cubicBezTo>
                  <a:cubicBezTo>
                    <a:pt x="181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02" name="Google Shape;1502;p70"/>
            <p:cNvSpPr/>
            <p:nvPr/>
          </p:nvSpPr>
          <p:spPr>
            <a:xfrm>
              <a:off x="496887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4" y="160"/>
                  </a:cubicBezTo>
                  <a:cubicBezTo>
                    <a:pt x="84" y="181"/>
                    <a:pt x="108" y="190"/>
                    <a:pt x="131" y="190"/>
                  </a:cubicBezTo>
                  <a:cubicBezTo>
                    <a:pt x="181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03" name="Google Shape;1503;p70"/>
            <p:cNvSpPr/>
            <p:nvPr/>
          </p:nvSpPr>
          <p:spPr>
            <a:xfrm>
              <a:off x="4968825" y="2577825"/>
              <a:ext cx="5800" cy="4825"/>
            </a:xfrm>
            <a:custGeom>
              <a:avLst/>
              <a:gdLst/>
              <a:ahLst/>
              <a:cxnLst/>
              <a:rect l="l" t="t" r="r" b="b"/>
              <a:pathLst>
                <a:path w="232" h="193" extrusionOk="0">
                  <a:moveTo>
                    <a:pt x="130" y="1"/>
                  </a:moveTo>
                  <a:cubicBezTo>
                    <a:pt x="51" y="1"/>
                    <a:pt x="1" y="101"/>
                    <a:pt x="66" y="166"/>
                  </a:cubicBezTo>
                  <a:cubicBezTo>
                    <a:pt x="84" y="185"/>
                    <a:pt x="107" y="193"/>
                    <a:pt x="130" y="193"/>
                  </a:cubicBezTo>
                  <a:cubicBezTo>
                    <a:pt x="180" y="193"/>
                    <a:pt x="229" y="154"/>
                    <a:pt x="224" y="94"/>
                  </a:cubicBezTo>
                  <a:cubicBezTo>
                    <a:pt x="231" y="44"/>
                    <a:pt x="188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04" name="Google Shape;1504;p70"/>
            <p:cNvSpPr/>
            <p:nvPr/>
          </p:nvSpPr>
          <p:spPr>
            <a:xfrm>
              <a:off x="4960525" y="2531675"/>
              <a:ext cx="5625" cy="4900"/>
            </a:xfrm>
            <a:custGeom>
              <a:avLst/>
              <a:gdLst/>
              <a:ahLst/>
              <a:cxnLst/>
              <a:rect l="l" t="t" r="r" b="b"/>
              <a:pathLst>
                <a:path w="225" h="196" extrusionOk="0">
                  <a:moveTo>
                    <a:pt x="123" y="0"/>
                  </a:moveTo>
                  <a:cubicBezTo>
                    <a:pt x="37" y="0"/>
                    <a:pt x="1" y="108"/>
                    <a:pt x="59" y="166"/>
                  </a:cubicBezTo>
                  <a:cubicBezTo>
                    <a:pt x="79" y="187"/>
                    <a:pt x="103" y="195"/>
                    <a:pt x="126" y="195"/>
                  </a:cubicBezTo>
                  <a:cubicBezTo>
                    <a:pt x="177" y="195"/>
                    <a:pt x="224" y="153"/>
                    <a:pt x="224" y="94"/>
                  </a:cubicBezTo>
                  <a:cubicBezTo>
                    <a:pt x="217" y="43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05" name="Google Shape;1505;p70"/>
            <p:cNvSpPr/>
            <p:nvPr/>
          </p:nvSpPr>
          <p:spPr>
            <a:xfrm>
              <a:off x="496057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14" y="1"/>
                  </a:moveTo>
                  <a:cubicBezTo>
                    <a:pt x="39" y="1"/>
                    <a:pt x="1" y="104"/>
                    <a:pt x="57" y="160"/>
                  </a:cubicBezTo>
                  <a:cubicBezTo>
                    <a:pt x="75" y="181"/>
                    <a:pt x="99" y="190"/>
                    <a:pt x="122" y="190"/>
                  </a:cubicBezTo>
                  <a:cubicBezTo>
                    <a:pt x="172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1" y="1"/>
                  </a:cubicBezTo>
                  <a:cubicBezTo>
                    <a:pt x="119" y="1"/>
                    <a:pt x="116" y="1"/>
                    <a:pt x="114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06" name="Google Shape;1506;p70"/>
            <p:cNvSpPr/>
            <p:nvPr/>
          </p:nvSpPr>
          <p:spPr>
            <a:xfrm>
              <a:off x="4960525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23" y="0"/>
                  </a:moveTo>
                  <a:cubicBezTo>
                    <a:pt x="37" y="0"/>
                    <a:pt x="1" y="101"/>
                    <a:pt x="59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07" name="Google Shape;1507;p70"/>
            <p:cNvSpPr/>
            <p:nvPr/>
          </p:nvSpPr>
          <p:spPr>
            <a:xfrm>
              <a:off x="496052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23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7" y="184"/>
                    <a:pt x="100" y="192"/>
                    <a:pt x="123" y="192"/>
                  </a:cubicBezTo>
                  <a:cubicBezTo>
                    <a:pt x="173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08" name="Google Shape;1508;p70"/>
            <p:cNvSpPr/>
            <p:nvPr/>
          </p:nvSpPr>
          <p:spPr>
            <a:xfrm>
              <a:off x="4960525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23" y="0"/>
                  </a:moveTo>
                  <a:cubicBezTo>
                    <a:pt x="37" y="0"/>
                    <a:pt x="1" y="101"/>
                    <a:pt x="59" y="166"/>
                  </a:cubicBezTo>
                  <a:cubicBezTo>
                    <a:pt x="78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09" name="Google Shape;1509;p70"/>
            <p:cNvSpPr/>
            <p:nvPr/>
          </p:nvSpPr>
          <p:spPr>
            <a:xfrm>
              <a:off x="4960575" y="2570225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34" y="1"/>
                  </a:moveTo>
                  <a:cubicBezTo>
                    <a:pt x="130" y="1"/>
                    <a:pt x="126" y="1"/>
                    <a:pt x="121" y="2"/>
                  </a:cubicBezTo>
                  <a:cubicBezTo>
                    <a:pt x="119" y="1"/>
                    <a:pt x="116" y="1"/>
                    <a:pt x="113" y="1"/>
                  </a:cubicBezTo>
                  <a:cubicBezTo>
                    <a:pt x="33" y="1"/>
                    <a:pt x="1" y="104"/>
                    <a:pt x="57" y="160"/>
                  </a:cubicBezTo>
                  <a:cubicBezTo>
                    <a:pt x="77" y="181"/>
                    <a:pt x="101" y="190"/>
                    <a:pt x="124" y="190"/>
                  </a:cubicBezTo>
                  <a:cubicBezTo>
                    <a:pt x="175" y="190"/>
                    <a:pt x="222" y="147"/>
                    <a:pt x="222" y="88"/>
                  </a:cubicBezTo>
                  <a:cubicBezTo>
                    <a:pt x="216" y="41"/>
                    <a:pt x="184" y="1"/>
                    <a:pt x="134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10" name="Google Shape;1510;p70"/>
            <p:cNvSpPr/>
            <p:nvPr/>
          </p:nvSpPr>
          <p:spPr>
            <a:xfrm>
              <a:off x="496052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23" y="1"/>
                  </a:moveTo>
                  <a:cubicBezTo>
                    <a:pt x="44" y="1"/>
                    <a:pt x="1" y="101"/>
                    <a:pt x="59" y="166"/>
                  </a:cubicBezTo>
                  <a:cubicBezTo>
                    <a:pt x="77" y="185"/>
                    <a:pt x="100" y="193"/>
                    <a:pt x="123" y="193"/>
                  </a:cubicBezTo>
                  <a:cubicBezTo>
                    <a:pt x="173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23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11" name="Google Shape;1511;p70"/>
            <p:cNvSpPr/>
            <p:nvPr/>
          </p:nvSpPr>
          <p:spPr>
            <a:xfrm>
              <a:off x="4952050" y="2531675"/>
              <a:ext cx="5625" cy="4900"/>
            </a:xfrm>
            <a:custGeom>
              <a:avLst/>
              <a:gdLst/>
              <a:ahLst/>
              <a:cxnLst/>
              <a:rect l="l" t="t" r="r" b="b"/>
              <a:pathLst>
                <a:path w="225" h="196" extrusionOk="0">
                  <a:moveTo>
                    <a:pt x="131" y="0"/>
                  </a:moveTo>
                  <a:cubicBezTo>
                    <a:pt x="44" y="0"/>
                    <a:pt x="1" y="108"/>
                    <a:pt x="59" y="166"/>
                  </a:cubicBezTo>
                  <a:cubicBezTo>
                    <a:pt x="79" y="187"/>
                    <a:pt x="103" y="195"/>
                    <a:pt x="126" y="195"/>
                  </a:cubicBezTo>
                  <a:cubicBezTo>
                    <a:pt x="177" y="195"/>
                    <a:pt x="224" y="153"/>
                    <a:pt x="224" y="94"/>
                  </a:cubicBezTo>
                  <a:cubicBezTo>
                    <a:pt x="217" y="43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12" name="Google Shape;1512;p70"/>
            <p:cNvSpPr/>
            <p:nvPr/>
          </p:nvSpPr>
          <p:spPr>
            <a:xfrm>
              <a:off x="495210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57" y="160"/>
                  </a:cubicBezTo>
                  <a:cubicBezTo>
                    <a:pt x="77" y="181"/>
                    <a:pt x="102" y="190"/>
                    <a:pt x="125" y="190"/>
                  </a:cubicBezTo>
                  <a:cubicBezTo>
                    <a:pt x="176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9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13" name="Google Shape;1513;p70"/>
            <p:cNvSpPr/>
            <p:nvPr/>
          </p:nvSpPr>
          <p:spPr>
            <a:xfrm>
              <a:off x="4952050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31" y="0"/>
                  </a:moveTo>
                  <a:cubicBezTo>
                    <a:pt x="44" y="0"/>
                    <a:pt x="1" y="101"/>
                    <a:pt x="59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14" name="Google Shape;1514;p70"/>
            <p:cNvSpPr/>
            <p:nvPr/>
          </p:nvSpPr>
          <p:spPr>
            <a:xfrm>
              <a:off x="495205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15" name="Google Shape;1515;p70"/>
            <p:cNvSpPr/>
            <p:nvPr/>
          </p:nvSpPr>
          <p:spPr>
            <a:xfrm>
              <a:off x="4952050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31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8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16" name="Google Shape;1516;p70"/>
            <p:cNvSpPr/>
            <p:nvPr/>
          </p:nvSpPr>
          <p:spPr>
            <a:xfrm>
              <a:off x="4952100" y="2570225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40" y="1"/>
                  </a:moveTo>
                  <a:cubicBezTo>
                    <a:pt x="136" y="1"/>
                    <a:pt x="132" y="1"/>
                    <a:pt x="129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57" y="160"/>
                  </a:cubicBezTo>
                  <a:cubicBezTo>
                    <a:pt x="77" y="181"/>
                    <a:pt x="101" y="190"/>
                    <a:pt x="124" y="190"/>
                  </a:cubicBezTo>
                  <a:cubicBezTo>
                    <a:pt x="175" y="190"/>
                    <a:pt x="222" y="147"/>
                    <a:pt x="222" y="88"/>
                  </a:cubicBezTo>
                  <a:cubicBezTo>
                    <a:pt x="216" y="41"/>
                    <a:pt x="184" y="1"/>
                    <a:pt x="14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17" name="Google Shape;1517;p70"/>
            <p:cNvSpPr/>
            <p:nvPr/>
          </p:nvSpPr>
          <p:spPr>
            <a:xfrm>
              <a:off x="495205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1"/>
                  </a:moveTo>
                  <a:cubicBezTo>
                    <a:pt x="44" y="1"/>
                    <a:pt x="1" y="101"/>
                    <a:pt x="59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18" name="Google Shape;1518;p70"/>
            <p:cNvSpPr/>
            <p:nvPr/>
          </p:nvSpPr>
          <p:spPr>
            <a:xfrm>
              <a:off x="494357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1" y="0"/>
                  </a:moveTo>
                  <a:cubicBezTo>
                    <a:pt x="44" y="0"/>
                    <a:pt x="1" y="108"/>
                    <a:pt x="66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19" name="Google Shape;1519;p70"/>
            <p:cNvSpPr/>
            <p:nvPr/>
          </p:nvSpPr>
          <p:spPr>
            <a:xfrm>
              <a:off x="494362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1" y="1"/>
                  </a:moveTo>
                  <a:cubicBezTo>
                    <a:pt x="39" y="1"/>
                    <a:pt x="1" y="104"/>
                    <a:pt x="57" y="160"/>
                  </a:cubicBezTo>
                  <a:cubicBezTo>
                    <a:pt x="77" y="181"/>
                    <a:pt x="102" y="190"/>
                    <a:pt x="125" y="190"/>
                  </a:cubicBezTo>
                  <a:cubicBezTo>
                    <a:pt x="176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9" y="1"/>
                  </a:cubicBezTo>
                  <a:cubicBezTo>
                    <a:pt x="126" y="1"/>
                    <a:pt x="123" y="1"/>
                    <a:pt x="12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20" name="Google Shape;1520;p70"/>
            <p:cNvSpPr/>
            <p:nvPr/>
          </p:nvSpPr>
          <p:spPr>
            <a:xfrm>
              <a:off x="494357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1" y="0"/>
                  </a:moveTo>
                  <a:cubicBezTo>
                    <a:pt x="44" y="0"/>
                    <a:pt x="1" y="101"/>
                    <a:pt x="66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21" name="Google Shape;1521;p70"/>
            <p:cNvSpPr/>
            <p:nvPr/>
          </p:nvSpPr>
          <p:spPr>
            <a:xfrm>
              <a:off x="494357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22" name="Google Shape;1522;p70"/>
            <p:cNvSpPr/>
            <p:nvPr/>
          </p:nvSpPr>
          <p:spPr>
            <a:xfrm>
              <a:off x="494357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1" y="0"/>
                  </a:moveTo>
                  <a:cubicBezTo>
                    <a:pt x="44" y="0"/>
                    <a:pt x="1" y="101"/>
                    <a:pt x="66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30" y="148"/>
                    <a:pt x="224" y="87"/>
                  </a:cubicBezTo>
                  <a:cubicBezTo>
                    <a:pt x="224" y="37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23" name="Google Shape;1523;p70"/>
            <p:cNvSpPr/>
            <p:nvPr/>
          </p:nvSpPr>
          <p:spPr>
            <a:xfrm>
              <a:off x="494362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40" y="1"/>
                  </a:moveTo>
                  <a:cubicBezTo>
                    <a:pt x="136" y="1"/>
                    <a:pt x="132" y="1"/>
                    <a:pt x="129" y="2"/>
                  </a:cubicBezTo>
                  <a:cubicBezTo>
                    <a:pt x="126" y="1"/>
                    <a:pt x="123" y="1"/>
                    <a:pt x="121" y="1"/>
                  </a:cubicBezTo>
                  <a:cubicBezTo>
                    <a:pt x="39" y="1"/>
                    <a:pt x="1" y="104"/>
                    <a:pt x="64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4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24" name="Google Shape;1524;p70"/>
            <p:cNvSpPr/>
            <p:nvPr/>
          </p:nvSpPr>
          <p:spPr>
            <a:xfrm>
              <a:off x="494357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1"/>
                  </a:moveTo>
                  <a:cubicBezTo>
                    <a:pt x="44" y="1"/>
                    <a:pt x="1" y="101"/>
                    <a:pt x="59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sp>
        <p:nvSpPr>
          <p:cNvPr id="1525" name="Google Shape;1525;p70"/>
          <p:cNvSpPr/>
          <p:nvPr/>
        </p:nvSpPr>
        <p:spPr>
          <a:xfrm>
            <a:off x="10309890" y="5360246"/>
            <a:ext cx="232449" cy="232449"/>
          </a:xfrm>
          <a:custGeom>
            <a:avLst/>
            <a:gdLst/>
            <a:ahLst/>
            <a:cxnLst/>
            <a:rect l="l" t="t" r="r" b="b"/>
            <a:pathLst>
              <a:path w="208163" h="208163" extrusionOk="0">
                <a:moveTo>
                  <a:pt x="79632" y="48546"/>
                </a:moveTo>
                <a:cubicBezTo>
                  <a:pt x="80399" y="48546"/>
                  <a:pt x="81191" y="48783"/>
                  <a:pt x="81877" y="49126"/>
                </a:cubicBezTo>
                <a:lnTo>
                  <a:pt x="158203" y="101306"/>
                </a:lnTo>
                <a:cubicBezTo>
                  <a:pt x="159036" y="101861"/>
                  <a:pt x="159591" y="102971"/>
                  <a:pt x="159591" y="104081"/>
                </a:cubicBezTo>
                <a:cubicBezTo>
                  <a:pt x="159591" y="105191"/>
                  <a:pt x="159036" y="106302"/>
                  <a:pt x="158203" y="106857"/>
                </a:cubicBezTo>
                <a:lnTo>
                  <a:pt x="81877" y="159036"/>
                </a:lnTo>
                <a:cubicBezTo>
                  <a:pt x="81045" y="159314"/>
                  <a:pt x="80489" y="159591"/>
                  <a:pt x="79934" y="159591"/>
                </a:cubicBezTo>
                <a:cubicBezTo>
                  <a:pt x="79379" y="159591"/>
                  <a:pt x="78547" y="159591"/>
                  <a:pt x="78269" y="159314"/>
                </a:cubicBezTo>
                <a:cubicBezTo>
                  <a:pt x="77159" y="158481"/>
                  <a:pt x="76326" y="157371"/>
                  <a:pt x="76326" y="156260"/>
                </a:cubicBezTo>
                <a:lnTo>
                  <a:pt x="76326" y="52179"/>
                </a:lnTo>
                <a:cubicBezTo>
                  <a:pt x="76326" y="50792"/>
                  <a:pt x="77159" y="49681"/>
                  <a:pt x="78269" y="48849"/>
                </a:cubicBezTo>
                <a:cubicBezTo>
                  <a:pt x="78693" y="48637"/>
                  <a:pt x="79158" y="48546"/>
                  <a:pt x="79632" y="48546"/>
                </a:cubicBezTo>
                <a:close/>
                <a:moveTo>
                  <a:pt x="104081" y="0"/>
                </a:moveTo>
                <a:cubicBezTo>
                  <a:pt x="46628" y="0"/>
                  <a:pt x="0" y="46628"/>
                  <a:pt x="0" y="104081"/>
                </a:cubicBezTo>
                <a:cubicBezTo>
                  <a:pt x="0" y="161534"/>
                  <a:pt x="46628" y="208162"/>
                  <a:pt x="104081" y="208162"/>
                </a:cubicBezTo>
                <a:cubicBezTo>
                  <a:pt x="161534" y="208162"/>
                  <a:pt x="208162" y="161534"/>
                  <a:pt x="208162" y="104081"/>
                </a:cubicBezTo>
                <a:cubicBezTo>
                  <a:pt x="208162" y="46628"/>
                  <a:pt x="161534" y="0"/>
                  <a:pt x="104081" y="0"/>
                </a:cubicBez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sp>
        <p:nvSpPr>
          <p:cNvPr id="1526" name="Google Shape;1526;p70"/>
          <p:cNvSpPr/>
          <p:nvPr/>
        </p:nvSpPr>
        <p:spPr>
          <a:xfrm>
            <a:off x="10731565" y="5398670"/>
            <a:ext cx="198000" cy="155600"/>
          </a:xfrm>
          <a:prstGeom prst="stripedRightArrow">
            <a:avLst>
              <a:gd name="adj1" fmla="val 50000"/>
              <a:gd name="adj2" fmla="val 50000"/>
            </a:avLst>
          </a:prstGeom>
          <a:solidFill>
            <a:srgbClr val="869F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sp>
        <p:nvSpPr>
          <p:cNvPr id="1527" name="Google Shape;1527;p70"/>
          <p:cNvSpPr/>
          <p:nvPr/>
        </p:nvSpPr>
        <p:spPr>
          <a:xfrm>
            <a:off x="9534382" y="4493253"/>
            <a:ext cx="157600" cy="157600"/>
          </a:xfrm>
          <a:prstGeom prst="curvedRightArrow">
            <a:avLst>
              <a:gd name="adj1" fmla="val 25000"/>
              <a:gd name="adj2" fmla="val 50000"/>
              <a:gd name="adj3" fmla="val 25000"/>
            </a:avLst>
          </a:pr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sp>
        <p:nvSpPr>
          <p:cNvPr id="1528" name="Google Shape;1528;p70"/>
          <p:cNvSpPr/>
          <p:nvPr/>
        </p:nvSpPr>
        <p:spPr>
          <a:xfrm flipH="1">
            <a:off x="9944204" y="4493253"/>
            <a:ext cx="157600" cy="157600"/>
          </a:xfrm>
          <a:prstGeom prst="curvedRightArrow">
            <a:avLst>
              <a:gd name="adj1" fmla="val 25000"/>
              <a:gd name="adj2" fmla="val 50000"/>
              <a:gd name="adj3" fmla="val 25000"/>
            </a:avLst>
          </a:pr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sp>
        <p:nvSpPr>
          <p:cNvPr id="1529" name="Google Shape;1529;p70"/>
          <p:cNvSpPr txBox="1">
            <a:spLocks noGrp="1"/>
          </p:cNvSpPr>
          <p:nvPr>
            <p:ph type="title" idx="4294967295"/>
          </p:nvPr>
        </p:nvSpPr>
        <p:spPr>
          <a:xfrm>
            <a:off x="0" y="681038"/>
            <a:ext cx="10280650" cy="642937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algn="ctr"/>
            <a:r>
              <a:rPr lang="fa-IR" dirty="0">
                <a:cs typeface="B Nazanin" panose="00000700000000000000" pitchFamily="2" charset="-78"/>
              </a:rPr>
              <a:t>از منابع گرافیکی قابل ویرایش ما استفاده کنید...</a:t>
            </a:r>
            <a:endParaRPr dirty="0">
              <a:cs typeface="B Nazanin" panose="000007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206381AD-4C2B-4745-99B1-0BBCE6131A7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prstGeom prst="rect">
            <a:avLst/>
          </a:prstGeom>
        </p:spPr>
        <p:txBody>
          <a:bodyPr/>
          <a:lstStyle/>
          <a:p>
            <a:pPr rtl="1"/>
            <a:r>
              <a:rPr lang="fa-IR" dirty="0">
                <a:cs typeface="B Nazanin" pitchFamily="2" charset="-78"/>
              </a:rPr>
              <a:t>اینفوگرافیک تیم ما</a:t>
            </a:r>
            <a:endParaRPr lang="en-US" dirty="0">
              <a:cs typeface="B Nazanin" pitchFamily="2" charset="-78"/>
            </a:endParaRPr>
          </a:p>
        </p:txBody>
      </p:sp>
      <p:graphicFrame>
        <p:nvGraphicFramePr>
          <p:cNvPr id="4" name="Chart 21">
            <a:extLst>
              <a:ext uri="{FF2B5EF4-FFF2-40B4-BE49-F238E27FC236}">
                <a16:creationId xmlns:a16="http://schemas.microsoft.com/office/drawing/2014/main" id="{C867EB83-67EC-4070-806B-2467F87C668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697750919"/>
              </p:ext>
            </p:extLst>
          </p:nvPr>
        </p:nvGraphicFramePr>
        <p:xfrm>
          <a:off x="7902304" y="4293473"/>
          <a:ext cx="2218782" cy="200825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5" name="Group 30">
            <a:extLst>
              <a:ext uri="{FF2B5EF4-FFF2-40B4-BE49-F238E27FC236}">
                <a16:creationId xmlns:a16="http://schemas.microsoft.com/office/drawing/2014/main" id="{ADA34A25-FBB0-4E9C-9C00-590BBC4944D8}"/>
              </a:ext>
            </a:extLst>
          </p:cNvPr>
          <p:cNvGrpSpPr/>
          <p:nvPr/>
        </p:nvGrpSpPr>
        <p:grpSpPr>
          <a:xfrm>
            <a:off x="10372832" y="5263948"/>
            <a:ext cx="1268359" cy="920637"/>
            <a:chOff x="7848856" y="4058120"/>
            <a:chExt cx="1006205" cy="920637"/>
          </a:xfrm>
        </p:grpSpPr>
        <p:sp>
          <p:nvSpPr>
            <p:cNvPr id="6" name="Rectangle 22">
              <a:extLst>
                <a:ext uri="{FF2B5EF4-FFF2-40B4-BE49-F238E27FC236}">
                  <a16:creationId xmlns:a16="http://schemas.microsoft.com/office/drawing/2014/main" id="{844B4387-223C-4C42-9AF5-1F06483D7D65}"/>
                </a:ext>
              </a:extLst>
            </p:cNvPr>
            <p:cNvSpPr/>
            <p:nvPr/>
          </p:nvSpPr>
          <p:spPr>
            <a:xfrm>
              <a:off x="7848856" y="4121462"/>
              <a:ext cx="114237" cy="144016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 sz="120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7" name="Rectangle 23">
              <a:extLst>
                <a:ext uri="{FF2B5EF4-FFF2-40B4-BE49-F238E27FC236}">
                  <a16:creationId xmlns:a16="http://schemas.microsoft.com/office/drawing/2014/main" id="{25335F9E-4772-4A47-8847-CF7C1D931308}"/>
                </a:ext>
              </a:extLst>
            </p:cNvPr>
            <p:cNvSpPr/>
            <p:nvPr/>
          </p:nvSpPr>
          <p:spPr>
            <a:xfrm>
              <a:off x="7848856" y="4337486"/>
              <a:ext cx="114237" cy="144016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 sz="120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8" name="Rectangle 24">
              <a:extLst>
                <a:ext uri="{FF2B5EF4-FFF2-40B4-BE49-F238E27FC236}">
                  <a16:creationId xmlns:a16="http://schemas.microsoft.com/office/drawing/2014/main" id="{3E34BC68-8CEF-4D5D-91F2-B2E1079BD677}"/>
                </a:ext>
              </a:extLst>
            </p:cNvPr>
            <p:cNvSpPr/>
            <p:nvPr/>
          </p:nvSpPr>
          <p:spPr>
            <a:xfrm>
              <a:off x="7848856" y="4553510"/>
              <a:ext cx="114237" cy="144016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 sz="120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9" name="Rectangle 25">
              <a:extLst>
                <a:ext uri="{FF2B5EF4-FFF2-40B4-BE49-F238E27FC236}">
                  <a16:creationId xmlns:a16="http://schemas.microsoft.com/office/drawing/2014/main" id="{15C85C7F-47C1-4C1F-B2BC-79F6ED0E3209}"/>
                </a:ext>
              </a:extLst>
            </p:cNvPr>
            <p:cNvSpPr/>
            <p:nvPr/>
          </p:nvSpPr>
          <p:spPr>
            <a:xfrm>
              <a:off x="7848856" y="4769534"/>
              <a:ext cx="114237" cy="14401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 sz="120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EBC259B0-4A1F-4C1D-99A2-0A4076648C79}"/>
                </a:ext>
              </a:extLst>
            </p:cNvPr>
            <p:cNvSpPr txBox="1"/>
            <p:nvPr/>
          </p:nvSpPr>
          <p:spPr>
            <a:xfrm>
              <a:off x="8027477" y="4058120"/>
              <a:ext cx="827584" cy="276999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ارائه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C172A96B-C041-42A3-9995-96DD7A673C8E}"/>
                </a:ext>
              </a:extLst>
            </p:cNvPr>
            <p:cNvSpPr txBox="1"/>
            <p:nvPr/>
          </p:nvSpPr>
          <p:spPr>
            <a:xfrm>
              <a:off x="8027477" y="4272666"/>
              <a:ext cx="827584" cy="276999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ارائه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8AD238D1-3543-4D4C-A137-6C907883648D}"/>
                </a:ext>
              </a:extLst>
            </p:cNvPr>
            <p:cNvSpPr txBox="1"/>
            <p:nvPr/>
          </p:nvSpPr>
          <p:spPr>
            <a:xfrm>
              <a:off x="8027477" y="4487212"/>
              <a:ext cx="827584" cy="276999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ارائه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D4897A81-23C2-4D8D-939F-0911ACC83130}"/>
                </a:ext>
              </a:extLst>
            </p:cNvPr>
            <p:cNvSpPr txBox="1"/>
            <p:nvPr/>
          </p:nvSpPr>
          <p:spPr>
            <a:xfrm>
              <a:off x="8027477" y="4701758"/>
              <a:ext cx="827584" cy="276999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ارائه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sp>
        <p:nvSpPr>
          <p:cNvPr id="14" name="Text Placeholder 27">
            <a:extLst>
              <a:ext uri="{FF2B5EF4-FFF2-40B4-BE49-F238E27FC236}">
                <a16:creationId xmlns:a16="http://schemas.microsoft.com/office/drawing/2014/main" id="{34274854-A74B-4738-ABA0-47BC4F7604DE}"/>
              </a:ext>
            </a:extLst>
          </p:cNvPr>
          <p:cNvSpPr txBox="1">
            <a:spLocks/>
          </p:cNvSpPr>
          <p:nvPr/>
        </p:nvSpPr>
        <p:spPr>
          <a:xfrm>
            <a:off x="902289" y="5826221"/>
            <a:ext cx="2955610" cy="432048"/>
          </a:xfrm>
          <a:prstGeom prst="rect">
            <a:avLst/>
          </a:prstGeom>
        </p:spPr>
        <p:txBody>
          <a:bodyPr anchor="ctr"/>
          <a:lstStyle>
            <a:lvl1pPr marL="0" indent="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320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r>
              <a:rPr lang="fa-IR" sz="2400" b="0" dirty="0">
                <a:solidFill>
                  <a:schemeClr val="accent1"/>
                </a:solidFill>
                <a:cs typeface="B Nazanin" pitchFamily="2" charset="-78"/>
              </a:rPr>
              <a:t>قالب پاورپوینت صنایع </a:t>
            </a:r>
            <a:endParaRPr lang="en-US" altLang="ko-KR" sz="2400" dirty="0">
              <a:solidFill>
                <a:schemeClr val="accent1"/>
              </a:solidFill>
              <a:cs typeface="B Nazanin" pitchFamily="2" charset="-78"/>
            </a:endParaRPr>
          </a:p>
        </p:txBody>
      </p:sp>
      <p:sp>
        <p:nvSpPr>
          <p:cNvPr id="15" name="Text Placeholder 27">
            <a:extLst>
              <a:ext uri="{FF2B5EF4-FFF2-40B4-BE49-F238E27FC236}">
                <a16:creationId xmlns:a16="http://schemas.microsoft.com/office/drawing/2014/main" id="{C08A53CC-A87B-436E-9C6E-B6E0332F55C5}"/>
              </a:ext>
            </a:extLst>
          </p:cNvPr>
          <p:cNvSpPr txBox="1">
            <a:spLocks/>
          </p:cNvSpPr>
          <p:nvPr/>
        </p:nvSpPr>
        <p:spPr>
          <a:xfrm>
            <a:off x="4453362" y="3924291"/>
            <a:ext cx="2520280" cy="288032"/>
          </a:xfrm>
          <a:prstGeom prst="rect">
            <a:avLst/>
          </a:prstGeom>
        </p:spPr>
        <p:txBody>
          <a:bodyPr anchor="ctr"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1"/>
            <a:r>
              <a:rPr lang="fa-IR" altLang="ko-KR" sz="1600" dirty="0">
                <a:solidFill>
                  <a:schemeClr val="accent2"/>
                </a:solidFill>
                <a:cs typeface="B Nazanin" pitchFamily="2" charset="-78"/>
              </a:rPr>
              <a:t>تجربه کاری</a:t>
            </a:r>
            <a:endParaRPr lang="en-US" altLang="ko-KR" sz="1600" dirty="0">
              <a:solidFill>
                <a:schemeClr val="accent2"/>
              </a:solidFill>
              <a:cs typeface="B Nazanin" pitchFamily="2" charset="-78"/>
            </a:endParaRPr>
          </a:p>
        </p:txBody>
      </p:sp>
      <p:sp>
        <p:nvSpPr>
          <p:cNvPr id="16" name="텍스트 개체 틀 37">
            <a:extLst>
              <a:ext uri="{FF2B5EF4-FFF2-40B4-BE49-F238E27FC236}">
                <a16:creationId xmlns:a16="http://schemas.microsoft.com/office/drawing/2014/main" id="{C605B190-E8FF-4684-B673-A205901FA4B2}"/>
              </a:ext>
            </a:extLst>
          </p:cNvPr>
          <p:cNvSpPr txBox="1">
            <a:spLocks/>
          </p:cNvSpPr>
          <p:nvPr/>
        </p:nvSpPr>
        <p:spPr>
          <a:xfrm>
            <a:off x="7963848" y="3924291"/>
            <a:ext cx="2408984" cy="288032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 rtl="1">
              <a:buNone/>
            </a:pPr>
            <a:r>
              <a:rPr lang="fa-IR" altLang="ko-KR" sz="1600" b="1" dirty="0">
                <a:solidFill>
                  <a:schemeClr val="accent3"/>
                </a:solidFill>
                <a:cs typeface="B Nazanin" pitchFamily="2" charset="-78"/>
              </a:rPr>
              <a:t>نام شرکت</a:t>
            </a:r>
            <a:endParaRPr lang="en-US" altLang="ko-KR" sz="1600" b="1" dirty="0">
              <a:solidFill>
                <a:schemeClr val="accent3"/>
              </a:solidFill>
              <a:cs typeface="B Nazanin" pitchFamily="2" charset="-78"/>
            </a:endParaRPr>
          </a:p>
        </p:txBody>
      </p:sp>
      <p:sp>
        <p:nvSpPr>
          <p:cNvPr id="17" name="직사각형 1">
            <a:extLst>
              <a:ext uri="{FF2B5EF4-FFF2-40B4-BE49-F238E27FC236}">
                <a16:creationId xmlns:a16="http://schemas.microsoft.com/office/drawing/2014/main" id="{F9FB7E50-D9F2-4AD2-9841-6E5D7F065103}"/>
              </a:ext>
            </a:extLst>
          </p:cNvPr>
          <p:cNvSpPr/>
          <p:nvPr/>
        </p:nvSpPr>
        <p:spPr>
          <a:xfrm>
            <a:off x="4453362" y="2609309"/>
            <a:ext cx="687004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bg1"/>
                </a:solidFill>
                <a:cs typeface="B Nazanin" pitchFamily="2" charset="-78"/>
              </a:rPr>
              <a:t>ارائه پاورپوینت مدرن را دریافت کنید که به زیبایی طراحی شده است. من امیدوارم و معتقدم که این الگو زمان، پول و اعتبار شما را جلب کند. آسان برای تغییر رنگ، عکس و متن. ارائه پاورپوینت مدرن را دریافت کنید که به زیبایی طراحی شده است. شما به سادگی می توانید مخاطبان خود را تحت تاثیر قرار دهید و به ارائه های خود جذابیت و زیبایی بی نظیری اضافه کنید.</a:t>
            </a:r>
            <a:endParaRPr lang="ko-KR" altLang="en-US" sz="1200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18" name="직사각형 22">
            <a:extLst>
              <a:ext uri="{FF2B5EF4-FFF2-40B4-BE49-F238E27FC236}">
                <a16:creationId xmlns:a16="http://schemas.microsoft.com/office/drawing/2014/main" id="{E5E1DE78-BE42-4CEC-A429-4AF1E6731396}"/>
              </a:ext>
            </a:extLst>
          </p:cNvPr>
          <p:cNvSpPr/>
          <p:nvPr/>
        </p:nvSpPr>
        <p:spPr>
          <a:xfrm>
            <a:off x="4453363" y="4253388"/>
            <a:ext cx="318320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2013 ~ 2014  </a:t>
            </a:r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متن شما در اینجا</a:t>
            </a: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B Nazanin" pitchFamily="2" charset="-78"/>
            </a:endParaRPr>
          </a:p>
          <a:p>
            <a:pPr algn="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متن نمونه 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: </a:t>
            </a:r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ارائه پاورپوینت مدرنی را دریافت کنید که به زیبایی طراحی شده است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.</a:t>
            </a:r>
          </a:p>
        </p:txBody>
      </p:sp>
      <p:sp>
        <p:nvSpPr>
          <p:cNvPr id="19" name="직사각형 5">
            <a:extLst>
              <a:ext uri="{FF2B5EF4-FFF2-40B4-BE49-F238E27FC236}">
                <a16:creationId xmlns:a16="http://schemas.microsoft.com/office/drawing/2014/main" id="{694A1AB0-3E00-4400-93FE-4A7E4CC82F9C}"/>
              </a:ext>
            </a:extLst>
          </p:cNvPr>
          <p:cNvSpPr/>
          <p:nvPr/>
        </p:nvSpPr>
        <p:spPr>
          <a:xfrm>
            <a:off x="4453363" y="4940783"/>
            <a:ext cx="318320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2014 ~ 2016</a:t>
            </a:r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متن شما در اینجا</a:t>
            </a: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B Nazanin" pitchFamily="2" charset="-78"/>
            </a:endParaRPr>
          </a:p>
          <a:p>
            <a:pPr algn="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متن نمونه 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: </a:t>
            </a:r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ارائه پاورپوینت مدرنی را دریافت کنید که به زیبایی طراحی شده است</a:t>
            </a: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B Nazanin" pitchFamily="2" charset="-78"/>
            </a:endParaRPr>
          </a:p>
        </p:txBody>
      </p:sp>
      <p:sp>
        <p:nvSpPr>
          <p:cNvPr id="20" name="직사각형 24">
            <a:extLst>
              <a:ext uri="{FF2B5EF4-FFF2-40B4-BE49-F238E27FC236}">
                <a16:creationId xmlns:a16="http://schemas.microsoft.com/office/drawing/2014/main" id="{5F7ABEEF-8CF5-4E8A-82FE-1669C074E07F}"/>
              </a:ext>
            </a:extLst>
          </p:cNvPr>
          <p:cNvSpPr/>
          <p:nvPr/>
        </p:nvSpPr>
        <p:spPr>
          <a:xfrm>
            <a:off x="4453363" y="5628179"/>
            <a:ext cx="318320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2016 ~ 2019  </a:t>
            </a:r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متن شما در اینجا</a:t>
            </a: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B Nazanin" pitchFamily="2" charset="-78"/>
            </a:endParaRPr>
          </a:p>
          <a:p>
            <a:pPr algn="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متن نمونه 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: </a:t>
            </a:r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ارائه پاورپوینت مدرنی را دریافت کنید که به زیبایی طراحی شده است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.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26BD70B8-B7EC-4B8B-8315-69D8115178CD}"/>
              </a:ext>
            </a:extLst>
          </p:cNvPr>
          <p:cNvSpPr txBox="1"/>
          <p:nvPr/>
        </p:nvSpPr>
        <p:spPr>
          <a:xfrm>
            <a:off x="4487053" y="1763603"/>
            <a:ext cx="5319004" cy="738664"/>
          </a:xfrm>
          <a:prstGeom prst="rect">
            <a:avLst/>
          </a:prstGeom>
          <a:noFill/>
        </p:spPr>
        <p:txBody>
          <a:bodyPr wrap="square" lIns="48000" tIns="0" rIns="24000" bIns="0" rtlCol="0">
            <a:spAutoFit/>
          </a:bodyPr>
          <a:lstStyle/>
          <a:p>
            <a:pPr algn="r" rtl="1"/>
            <a:r>
              <a:rPr lang="fa-IR" altLang="ko-KR" sz="2400" dirty="0">
                <a:solidFill>
                  <a:schemeClr val="bg1"/>
                </a:solidFill>
                <a:latin typeface="+mj-lt"/>
                <a:cs typeface="B Nazanin" pitchFamily="2" charset="-78"/>
              </a:rPr>
              <a:t>ما ارائه حرفه ای</a:t>
            </a:r>
            <a:endParaRPr lang="ko-KR" altLang="en-US" sz="2400" dirty="0">
              <a:solidFill>
                <a:schemeClr val="bg1"/>
              </a:solidFill>
              <a:latin typeface="+mj-lt"/>
              <a:cs typeface="B Nazanin" pitchFamily="2" charset="-78"/>
            </a:endParaRPr>
          </a:p>
          <a:p>
            <a:pPr algn="r" rtl="1"/>
            <a:r>
              <a:rPr lang="fa-IR" altLang="ko-KR" sz="2400" dirty="0">
                <a:solidFill>
                  <a:schemeClr val="bg1"/>
                </a:solidFill>
                <a:latin typeface="+mj-lt"/>
                <a:cs typeface="B Nazanin" pitchFamily="2" charset="-78"/>
              </a:rPr>
              <a:t>ایجاد می کنیم</a:t>
            </a:r>
          </a:p>
        </p:txBody>
      </p:sp>
      <p:sp>
        <p:nvSpPr>
          <p:cNvPr id="21" name="Picture Placeholder 20">
            <a:extLst>
              <a:ext uri="{FF2B5EF4-FFF2-40B4-BE49-F238E27FC236}">
                <a16:creationId xmlns:a16="http://schemas.microsoft.com/office/drawing/2014/main" id="{8840318A-50E8-4B93-9098-AA133C13BBA2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</p:sp>
    </p:spTree>
    <p:extLst>
      <p:ext uri="{BB962C8B-B14F-4D97-AF65-F5344CB8AC3E}">
        <p14:creationId xmlns:p14="http://schemas.microsoft.com/office/powerpoint/2010/main" val="214754228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2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49" name="Google Shape;12249;p21"/>
          <p:cNvSpPr/>
          <p:nvPr/>
        </p:nvSpPr>
        <p:spPr>
          <a:xfrm>
            <a:off x="2005714" y="3448224"/>
            <a:ext cx="2284249" cy="713301"/>
          </a:xfrm>
          <a:custGeom>
            <a:avLst/>
            <a:gdLst/>
            <a:ahLst/>
            <a:cxnLst/>
            <a:rect l="l" t="t" r="r" b="b"/>
            <a:pathLst>
              <a:path w="110102" h="34387" extrusionOk="0">
                <a:moveTo>
                  <a:pt x="17194" y="1"/>
                </a:moveTo>
                <a:cubicBezTo>
                  <a:pt x="7695" y="1"/>
                  <a:pt x="1" y="7695"/>
                  <a:pt x="1" y="17194"/>
                </a:cubicBezTo>
                <a:cubicBezTo>
                  <a:pt x="1" y="26693"/>
                  <a:pt x="7695" y="34387"/>
                  <a:pt x="17194" y="34387"/>
                </a:cubicBezTo>
                <a:lnTo>
                  <a:pt x="92908" y="34387"/>
                </a:lnTo>
                <a:cubicBezTo>
                  <a:pt x="102407" y="34387"/>
                  <a:pt x="110102" y="26693"/>
                  <a:pt x="110102" y="17194"/>
                </a:cubicBezTo>
                <a:cubicBezTo>
                  <a:pt x="110102" y="7695"/>
                  <a:pt x="102407" y="1"/>
                  <a:pt x="92908" y="1"/>
                </a:cubicBezTo>
                <a:close/>
              </a:path>
            </a:pathLst>
          </a:custGeom>
          <a:noFill/>
          <a:ln w="19050" cap="flat" cmpd="sng">
            <a:solidFill>
              <a:srgbClr val="5F7D9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50" name="Google Shape;12250;p21"/>
          <p:cNvSpPr/>
          <p:nvPr/>
        </p:nvSpPr>
        <p:spPr>
          <a:xfrm>
            <a:off x="3538430" y="3310440"/>
            <a:ext cx="917252" cy="988856"/>
          </a:xfrm>
          <a:custGeom>
            <a:avLst/>
            <a:gdLst/>
            <a:ahLst/>
            <a:cxnLst/>
            <a:rect l="l" t="t" r="r" b="b"/>
            <a:pathLst>
              <a:path w="44212" h="47671" extrusionOk="0">
                <a:moveTo>
                  <a:pt x="1" y="1"/>
                </a:moveTo>
                <a:lnTo>
                  <a:pt x="1" y="1379"/>
                </a:lnTo>
                <a:lnTo>
                  <a:pt x="20352" y="1379"/>
                </a:lnTo>
                <a:cubicBezTo>
                  <a:pt x="32758" y="1379"/>
                  <a:pt x="42833" y="11455"/>
                  <a:pt x="42833" y="23836"/>
                </a:cubicBezTo>
                <a:cubicBezTo>
                  <a:pt x="42833" y="36217"/>
                  <a:pt x="32758" y="46292"/>
                  <a:pt x="20352" y="46292"/>
                </a:cubicBezTo>
                <a:lnTo>
                  <a:pt x="1" y="46292"/>
                </a:lnTo>
                <a:lnTo>
                  <a:pt x="1" y="47670"/>
                </a:lnTo>
                <a:lnTo>
                  <a:pt x="20352" y="47670"/>
                </a:lnTo>
                <a:cubicBezTo>
                  <a:pt x="33510" y="47670"/>
                  <a:pt x="44212" y="36969"/>
                  <a:pt x="44212" y="23836"/>
                </a:cubicBezTo>
                <a:cubicBezTo>
                  <a:pt x="44212" y="10678"/>
                  <a:pt x="33510" y="1"/>
                  <a:pt x="20352" y="1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51" name="Google Shape;12251;p21"/>
          <p:cNvSpPr/>
          <p:nvPr/>
        </p:nvSpPr>
        <p:spPr>
          <a:xfrm>
            <a:off x="1840379" y="3310440"/>
            <a:ext cx="916733" cy="988856"/>
          </a:xfrm>
          <a:custGeom>
            <a:avLst/>
            <a:gdLst/>
            <a:ahLst/>
            <a:cxnLst/>
            <a:rect l="l" t="t" r="r" b="b"/>
            <a:pathLst>
              <a:path w="44187" h="47671" extrusionOk="0">
                <a:moveTo>
                  <a:pt x="23835" y="1"/>
                </a:moveTo>
                <a:cubicBezTo>
                  <a:pt x="10677" y="1"/>
                  <a:pt x="1" y="10678"/>
                  <a:pt x="1" y="23836"/>
                </a:cubicBezTo>
                <a:cubicBezTo>
                  <a:pt x="1" y="36969"/>
                  <a:pt x="10677" y="47670"/>
                  <a:pt x="23835" y="47670"/>
                </a:cubicBezTo>
                <a:lnTo>
                  <a:pt x="44186" y="47670"/>
                </a:lnTo>
                <a:lnTo>
                  <a:pt x="44186" y="46292"/>
                </a:lnTo>
                <a:lnTo>
                  <a:pt x="23835" y="46292"/>
                </a:lnTo>
                <a:cubicBezTo>
                  <a:pt x="11454" y="46292"/>
                  <a:pt x="1379" y="36217"/>
                  <a:pt x="1379" y="23836"/>
                </a:cubicBezTo>
                <a:cubicBezTo>
                  <a:pt x="1379" y="11455"/>
                  <a:pt x="11454" y="1379"/>
                  <a:pt x="23835" y="1379"/>
                </a:cubicBezTo>
                <a:lnTo>
                  <a:pt x="44186" y="1379"/>
                </a:lnTo>
                <a:lnTo>
                  <a:pt x="44186" y="1"/>
                </a:ln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52" name="Google Shape;12252;p21"/>
          <p:cNvSpPr/>
          <p:nvPr/>
        </p:nvSpPr>
        <p:spPr>
          <a:xfrm>
            <a:off x="2664977" y="4746451"/>
            <a:ext cx="965592" cy="784015"/>
          </a:xfrm>
          <a:custGeom>
            <a:avLst/>
            <a:gdLst/>
            <a:ahLst/>
            <a:cxnLst/>
            <a:rect l="l" t="t" r="r" b="b"/>
            <a:pathLst>
              <a:path w="46542" h="37796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84" y="37795"/>
                  <a:pt x="46542" y="34412"/>
                  <a:pt x="46542" y="30226"/>
                </a:cubicBezTo>
                <a:lnTo>
                  <a:pt x="46542" y="7569"/>
                </a:lnTo>
                <a:cubicBezTo>
                  <a:pt x="46542" y="3384"/>
                  <a:pt x="43184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53" name="Google Shape;12253;p21"/>
          <p:cNvSpPr/>
          <p:nvPr/>
        </p:nvSpPr>
        <p:spPr>
          <a:xfrm>
            <a:off x="3932017" y="4746451"/>
            <a:ext cx="966131" cy="784015"/>
          </a:xfrm>
          <a:custGeom>
            <a:avLst/>
            <a:gdLst/>
            <a:ahLst/>
            <a:cxnLst/>
            <a:rect l="l" t="t" r="r" b="b"/>
            <a:pathLst>
              <a:path w="46568" h="37796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84" y="37795"/>
                  <a:pt x="46567" y="34412"/>
                  <a:pt x="46567" y="30226"/>
                </a:cubicBezTo>
                <a:lnTo>
                  <a:pt x="46567" y="7569"/>
                </a:lnTo>
                <a:cubicBezTo>
                  <a:pt x="46567" y="3384"/>
                  <a:pt x="43184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54" name="Google Shape;12254;p21"/>
          <p:cNvSpPr/>
          <p:nvPr/>
        </p:nvSpPr>
        <p:spPr>
          <a:xfrm>
            <a:off x="1397937" y="4746451"/>
            <a:ext cx="965592" cy="784015"/>
          </a:xfrm>
          <a:custGeom>
            <a:avLst/>
            <a:gdLst/>
            <a:ahLst/>
            <a:cxnLst/>
            <a:rect l="l" t="t" r="r" b="b"/>
            <a:pathLst>
              <a:path w="46542" h="37796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58" y="37795"/>
                  <a:pt x="46542" y="34412"/>
                  <a:pt x="46542" y="30226"/>
                </a:cubicBezTo>
                <a:lnTo>
                  <a:pt x="46542" y="7569"/>
                </a:lnTo>
                <a:cubicBezTo>
                  <a:pt x="46542" y="3384"/>
                  <a:pt x="43158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55" name="Google Shape;12255;p21"/>
          <p:cNvSpPr/>
          <p:nvPr/>
        </p:nvSpPr>
        <p:spPr>
          <a:xfrm>
            <a:off x="2664977" y="2079300"/>
            <a:ext cx="965592" cy="783995"/>
          </a:xfrm>
          <a:custGeom>
            <a:avLst/>
            <a:gdLst/>
            <a:ahLst/>
            <a:cxnLst/>
            <a:rect l="l" t="t" r="r" b="b"/>
            <a:pathLst>
              <a:path w="46542" h="37795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84" y="37795"/>
                  <a:pt x="46542" y="34412"/>
                  <a:pt x="46542" y="30226"/>
                </a:cubicBezTo>
                <a:lnTo>
                  <a:pt x="46542" y="7569"/>
                </a:lnTo>
                <a:cubicBezTo>
                  <a:pt x="46542" y="3384"/>
                  <a:pt x="43184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56" name="Google Shape;12256;p21"/>
          <p:cNvSpPr/>
          <p:nvPr/>
        </p:nvSpPr>
        <p:spPr>
          <a:xfrm>
            <a:off x="3932017" y="2079300"/>
            <a:ext cx="966131" cy="783995"/>
          </a:xfrm>
          <a:custGeom>
            <a:avLst/>
            <a:gdLst/>
            <a:ahLst/>
            <a:cxnLst/>
            <a:rect l="l" t="t" r="r" b="b"/>
            <a:pathLst>
              <a:path w="46568" h="37795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84" y="37795"/>
                  <a:pt x="46567" y="34412"/>
                  <a:pt x="46567" y="30226"/>
                </a:cubicBezTo>
                <a:lnTo>
                  <a:pt x="46567" y="7569"/>
                </a:lnTo>
                <a:cubicBezTo>
                  <a:pt x="46567" y="3384"/>
                  <a:pt x="43184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57" name="Google Shape;12257;p21"/>
          <p:cNvSpPr/>
          <p:nvPr/>
        </p:nvSpPr>
        <p:spPr>
          <a:xfrm>
            <a:off x="1397937" y="2079300"/>
            <a:ext cx="965592" cy="783995"/>
          </a:xfrm>
          <a:custGeom>
            <a:avLst/>
            <a:gdLst/>
            <a:ahLst/>
            <a:cxnLst/>
            <a:rect l="l" t="t" r="r" b="b"/>
            <a:pathLst>
              <a:path w="46542" h="37795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58" y="37795"/>
                  <a:pt x="46542" y="34412"/>
                  <a:pt x="46542" y="30226"/>
                </a:cubicBezTo>
                <a:lnTo>
                  <a:pt x="46542" y="7569"/>
                </a:lnTo>
                <a:cubicBezTo>
                  <a:pt x="46542" y="3384"/>
                  <a:pt x="43158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58" name="Google Shape;12258;p21"/>
          <p:cNvSpPr/>
          <p:nvPr/>
        </p:nvSpPr>
        <p:spPr>
          <a:xfrm>
            <a:off x="1573666" y="2468715"/>
            <a:ext cx="604225" cy="5207"/>
          </a:xfrm>
          <a:custGeom>
            <a:avLst/>
            <a:gdLst/>
            <a:ahLst/>
            <a:cxnLst/>
            <a:rect l="l" t="t" r="r" b="b"/>
            <a:pathLst>
              <a:path w="29124" h="251" extrusionOk="0">
                <a:moveTo>
                  <a:pt x="126" y="0"/>
                </a:moveTo>
                <a:cubicBezTo>
                  <a:pt x="51" y="0"/>
                  <a:pt x="1" y="50"/>
                  <a:pt x="1" y="126"/>
                </a:cubicBezTo>
                <a:cubicBezTo>
                  <a:pt x="1" y="176"/>
                  <a:pt x="51" y="251"/>
                  <a:pt x="126" y="251"/>
                </a:cubicBezTo>
                <a:lnTo>
                  <a:pt x="29023" y="251"/>
                </a:lnTo>
                <a:cubicBezTo>
                  <a:pt x="29073" y="251"/>
                  <a:pt x="29123" y="176"/>
                  <a:pt x="29123" y="126"/>
                </a:cubicBezTo>
                <a:cubicBezTo>
                  <a:pt x="29123" y="50"/>
                  <a:pt x="29073" y="0"/>
                  <a:pt x="29023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59" name="Google Shape;12259;p21"/>
          <p:cNvSpPr/>
          <p:nvPr/>
        </p:nvSpPr>
        <p:spPr>
          <a:xfrm>
            <a:off x="2842780" y="2468715"/>
            <a:ext cx="604225" cy="5207"/>
          </a:xfrm>
          <a:custGeom>
            <a:avLst/>
            <a:gdLst/>
            <a:ahLst/>
            <a:cxnLst/>
            <a:rect l="l" t="t" r="r" b="b"/>
            <a:pathLst>
              <a:path w="29124" h="251" extrusionOk="0">
                <a:moveTo>
                  <a:pt x="101" y="0"/>
                </a:moveTo>
                <a:cubicBezTo>
                  <a:pt x="51" y="0"/>
                  <a:pt x="1" y="50"/>
                  <a:pt x="1" y="126"/>
                </a:cubicBezTo>
                <a:cubicBezTo>
                  <a:pt x="1" y="176"/>
                  <a:pt x="51" y="251"/>
                  <a:pt x="101" y="251"/>
                </a:cubicBezTo>
                <a:lnTo>
                  <a:pt x="28998" y="251"/>
                </a:lnTo>
                <a:cubicBezTo>
                  <a:pt x="29074" y="251"/>
                  <a:pt x="29124" y="176"/>
                  <a:pt x="29124" y="126"/>
                </a:cubicBezTo>
                <a:cubicBezTo>
                  <a:pt x="29124" y="50"/>
                  <a:pt x="29074" y="0"/>
                  <a:pt x="28998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60" name="Google Shape;12260;p21"/>
          <p:cNvSpPr/>
          <p:nvPr/>
        </p:nvSpPr>
        <p:spPr>
          <a:xfrm>
            <a:off x="4116064" y="2468715"/>
            <a:ext cx="604225" cy="5207"/>
          </a:xfrm>
          <a:custGeom>
            <a:avLst/>
            <a:gdLst/>
            <a:ahLst/>
            <a:cxnLst/>
            <a:rect l="l" t="t" r="r" b="b"/>
            <a:pathLst>
              <a:path w="29124" h="251" extrusionOk="0">
                <a:moveTo>
                  <a:pt x="101" y="0"/>
                </a:moveTo>
                <a:cubicBezTo>
                  <a:pt x="51" y="0"/>
                  <a:pt x="1" y="50"/>
                  <a:pt x="1" y="126"/>
                </a:cubicBezTo>
                <a:cubicBezTo>
                  <a:pt x="1" y="176"/>
                  <a:pt x="51" y="251"/>
                  <a:pt x="101" y="251"/>
                </a:cubicBezTo>
                <a:lnTo>
                  <a:pt x="28998" y="251"/>
                </a:lnTo>
                <a:cubicBezTo>
                  <a:pt x="29073" y="251"/>
                  <a:pt x="29124" y="176"/>
                  <a:pt x="29124" y="126"/>
                </a:cubicBezTo>
                <a:cubicBezTo>
                  <a:pt x="29124" y="50"/>
                  <a:pt x="29073" y="0"/>
                  <a:pt x="28998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61" name="Google Shape;12261;p21"/>
          <p:cNvSpPr/>
          <p:nvPr/>
        </p:nvSpPr>
        <p:spPr>
          <a:xfrm>
            <a:off x="4116064" y="5135864"/>
            <a:ext cx="604225" cy="5227"/>
          </a:xfrm>
          <a:custGeom>
            <a:avLst/>
            <a:gdLst/>
            <a:ahLst/>
            <a:cxnLst/>
            <a:rect l="l" t="t" r="r" b="b"/>
            <a:pathLst>
              <a:path w="29124" h="252" extrusionOk="0">
                <a:moveTo>
                  <a:pt x="101" y="0"/>
                </a:moveTo>
                <a:cubicBezTo>
                  <a:pt x="51" y="0"/>
                  <a:pt x="1" y="51"/>
                  <a:pt x="1" y="126"/>
                </a:cubicBezTo>
                <a:cubicBezTo>
                  <a:pt x="1" y="201"/>
                  <a:pt x="51" y="251"/>
                  <a:pt x="101" y="251"/>
                </a:cubicBezTo>
                <a:lnTo>
                  <a:pt x="28998" y="251"/>
                </a:lnTo>
                <a:cubicBezTo>
                  <a:pt x="29073" y="251"/>
                  <a:pt x="29124" y="201"/>
                  <a:pt x="29124" y="126"/>
                </a:cubicBezTo>
                <a:cubicBezTo>
                  <a:pt x="29124" y="51"/>
                  <a:pt x="29073" y="0"/>
                  <a:pt x="28998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62" name="Google Shape;12262;p21"/>
          <p:cNvSpPr/>
          <p:nvPr/>
        </p:nvSpPr>
        <p:spPr>
          <a:xfrm>
            <a:off x="2842780" y="5135864"/>
            <a:ext cx="604225" cy="5227"/>
          </a:xfrm>
          <a:custGeom>
            <a:avLst/>
            <a:gdLst/>
            <a:ahLst/>
            <a:cxnLst/>
            <a:rect l="l" t="t" r="r" b="b"/>
            <a:pathLst>
              <a:path w="29124" h="252" extrusionOk="0">
                <a:moveTo>
                  <a:pt x="101" y="0"/>
                </a:moveTo>
                <a:cubicBezTo>
                  <a:pt x="51" y="0"/>
                  <a:pt x="1" y="51"/>
                  <a:pt x="1" y="126"/>
                </a:cubicBezTo>
                <a:cubicBezTo>
                  <a:pt x="1" y="201"/>
                  <a:pt x="51" y="251"/>
                  <a:pt x="101" y="251"/>
                </a:cubicBezTo>
                <a:lnTo>
                  <a:pt x="28998" y="251"/>
                </a:lnTo>
                <a:cubicBezTo>
                  <a:pt x="29074" y="251"/>
                  <a:pt x="29124" y="201"/>
                  <a:pt x="29124" y="126"/>
                </a:cubicBezTo>
                <a:cubicBezTo>
                  <a:pt x="29124" y="51"/>
                  <a:pt x="29074" y="0"/>
                  <a:pt x="28998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63" name="Google Shape;12263;p21"/>
          <p:cNvSpPr/>
          <p:nvPr/>
        </p:nvSpPr>
        <p:spPr>
          <a:xfrm>
            <a:off x="1575222" y="5135864"/>
            <a:ext cx="604225" cy="5227"/>
          </a:xfrm>
          <a:custGeom>
            <a:avLst/>
            <a:gdLst/>
            <a:ahLst/>
            <a:cxnLst/>
            <a:rect l="l" t="t" r="r" b="b"/>
            <a:pathLst>
              <a:path w="29124" h="252" extrusionOk="0">
                <a:moveTo>
                  <a:pt x="126" y="0"/>
                </a:moveTo>
                <a:cubicBezTo>
                  <a:pt x="51" y="0"/>
                  <a:pt x="1" y="51"/>
                  <a:pt x="1" y="126"/>
                </a:cubicBezTo>
                <a:cubicBezTo>
                  <a:pt x="1" y="201"/>
                  <a:pt x="51" y="251"/>
                  <a:pt x="126" y="251"/>
                </a:cubicBezTo>
                <a:lnTo>
                  <a:pt x="29023" y="251"/>
                </a:lnTo>
                <a:cubicBezTo>
                  <a:pt x="29074" y="251"/>
                  <a:pt x="29124" y="201"/>
                  <a:pt x="29124" y="126"/>
                </a:cubicBezTo>
                <a:cubicBezTo>
                  <a:pt x="29124" y="51"/>
                  <a:pt x="29074" y="0"/>
                  <a:pt x="29023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64" name="Google Shape;12264;p21"/>
          <p:cNvSpPr txBox="1"/>
          <p:nvPr/>
        </p:nvSpPr>
        <p:spPr>
          <a:xfrm>
            <a:off x="2192417" y="3622983"/>
            <a:ext cx="1904800" cy="36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333" kern="0" dirty="0">
                <a:solidFill>
                  <a:srgbClr val="FFFFFF"/>
                </a:solidFill>
                <a:latin typeface="Arial"/>
                <a:cs typeface="Arial"/>
                <a:sym typeface="Arial"/>
              </a:rPr>
              <a:t>عنوان را اینجا اضافه کنید</a:t>
            </a:r>
            <a:endParaRPr sz="1333" kern="0" dirty="0">
              <a:solidFill>
                <a:srgbClr val="FFFFFF"/>
              </a:solidFill>
              <a:latin typeface="Arial"/>
              <a:cs typeface="Arial"/>
              <a:sym typeface="Arial"/>
            </a:endParaRPr>
          </a:p>
        </p:txBody>
      </p:sp>
      <p:grpSp>
        <p:nvGrpSpPr>
          <p:cNvPr id="12265" name="Google Shape;12265;p21"/>
          <p:cNvGrpSpPr/>
          <p:nvPr/>
        </p:nvGrpSpPr>
        <p:grpSpPr>
          <a:xfrm>
            <a:off x="1748865" y="2160842"/>
            <a:ext cx="263657" cy="263657"/>
            <a:chOff x="2676100" y="832575"/>
            <a:chExt cx="483125" cy="483125"/>
          </a:xfrm>
        </p:grpSpPr>
        <p:sp>
          <p:nvSpPr>
            <p:cNvPr id="12266" name="Google Shape;12266;p21"/>
            <p:cNvSpPr/>
            <p:nvPr/>
          </p:nvSpPr>
          <p:spPr>
            <a:xfrm>
              <a:off x="2676100" y="832575"/>
              <a:ext cx="483125" cy="483125"/>
            </a:xfrm>
            <a:custGeom>
              <a:avLst/>
              <a:gdLst/>
              <a:ahLst/>
              <a:cxnLst/>
              <a:rect l="l" t="t" r="r" b="b"/>
              <a:pathLst>
                <a:path w="19325" h="19325" extrusionOk="0">
                  <a:moveTo>
                    <a:pt x="10351" y="1132"/>
                  </a:moveTo>
                  <a:lnTo>
                    <a:pt x="10562" y="2008"/>
                  </a:lnTo>
                  <a:cubicBezTo>
                    <a:pt x="10614" y="2226"/>
                    <a:pt x="10789" y="2392"/>
                    <a:pt x="11009" y="2434"/>
                  </a:cubicBezTo>
                  <a:cubicBezTo>
                    <a:pt x="12021" y="2618"/>
                    <a:pt x="12981" y="3014"/>
                    <a:pt x="13826" y="3596"/>
                  </a:cubicBezTo>
                  <a:cubicBezTo>
                    <a:pt x="13922" y="3663"/>
                    <a:pt x="14033" y="3696"/>
                    <a:pt x="14146" y="3696"/>
                  </a:cubicBezTo>
                  <a:cubicBezTo>
                    <a:pt x="14247" y="3696"/>
                    <a:pt x="14349" y="3669"/>
                    <a:pt x="14439" y="3614"/>
                  </a:cubicBezTo>
                  <a:lnTo>
                    <a:pt x="15179" y="3171"/>
                  </a:lnTo>
                  <a:lnTo>
                    <a:pt x="16154" y="4146"/>
                  </a:lnTo>
                  <a:lnTo>
                    <a:pt x="15711" y="4889"/>
                  </a:lnTo>
                  <a:cubicBezTo>
                    <a:pt x="15596" y="5079"/>
                    <a:pt x="15602" y="5317"/>
                    <a:pt x="15729" y="5499"/>
                  </a:cubicBezTo>
                  <a:cubicBezTo>
                    <a:pt x="16311" y="6344"/>
                    <a:pt x="16707" y="7304"/>
                    <a:pt x="16891" y="8316"/>
                  </a:cubicBezTo>
                  <a:cubicBezTo>
                    <a:pt x="16933" y="8536"/>
                    <a:pt x="17100" y="8711"/>
                    <a:pt x="17317" y="8763"/>
                  </a:cubicBezTo>
                  <a:lnTo>
                    <a:pt x="18193" y="8974"/>
                  </a:lnTo>
                  <a:lnTo>
                    <a:pt x="18193" y="10351"/>
                  </a:lnTo>
                  <a:lnTo>
                    <a:pt x="17317" y="10562"/>
                  </a:lnTo>
                  <a:cubicBezTo>
                    <a:pt x="17100" y="10614"/>
                    <a:pt x="16933" y="10789"/>
                    <a:pt x="16894" y="11009"/>
                  </a:cubicBezTo>
                  <a:cubicBezTo>
                    <a:pt x="16710" y="12021"/>
                    <a:pt x="16311" y="12981"/>
                    <a:pt x="15729" y="13826"/>
                  </a:cubicBezTo>
                  <a:cubicBezTo>
                    <a:pt x="15605" y="14007"/>
                    <a:pt x="15596" y="14246"/>
                    <a:pt x="15711" y="14436"/>
                  </a:cubicBezTo>
                  <a:lnTo>
                    <a:pt x="16154" y="15179"/>
                  </a:lnTo>
                  <a:lnTo>
                    <a:pt x="15179" y="16154"/>
                  </a:lnTo>
                  <a:lnTo>
                    <a:pt x="14439" y="15710"/>
                  </a:lnTo>
                  <a:cubicBezTo>
                    <a:pt x="14349" y="15656"/>
                    <a:pt x="14247" y="15629"/>
                    <a:pt x="14146" y="15629"/>
                  </a:cubicBezTo>
                  <a:cubicBezTo>
                    <a:pt x="14033" y="15629"/>
                    <a:pt x="13922" y="15662"/>
                    <a:pt x="13826" y="15729"/>
                  </a:cubicBezTo>
                  <a:cubicBezTo>
                    <a:pt x="12981" y="16311"/>
                    <a:pt x="12021" y="16707"/>
                    <a:pt x="11009" y="16891"/>
                  </a:cubicBezTo>
                  <a:cubicBezTo>
                    <a:pt x="10789" y="16933"/>
                    <a:pt x="10614" y="17099"/>
                    <a:pt x="10562" y="17317"/>
                  </a:cubicBezTo>
                  <a:lnTo>
                    <a:pt x="10351" y="18192"/>
                  </a:lnTo>
                  <a:lnTo>
                    <a:pt x="8974" y="18192"/>
                  </a:lnTo>
                  <a:lnTo>
                    <a:pt x="8763" y="17317"/>
                  </a:lnTo>
                  <a:cubicBezTo>
                    <a:pt x="8712" y="17099"/>
                    <a:pt x="8536" y="16933"/>
                    <a:pt x="8316" y="16891"/>
                  </a:cubicBezTo>
                  <a:cubicBezTo>
                    <a:pt x="7304" y="16707"/>
                    <a:pt x="6344" y="16311"/>
                    <a:pt x="5499" y="15729"/>
                  </a:cubicBezTo>
                  <a:cubicBezTo>
                    <a:pt x="5404" y="15662"/>
                    <a:pt x="5293" y="15629"/>
                    <a:pt x="5181" y="15629"/>
                  </a:cubicBezTo>
                  <a:cubicBezTo>
                    <a:pt x="5081" y="15629"/>
                    <a:pt x="4979" y="15656"/>
                    <a:pt x="4889" y="15710"/>
                  </a:cubicBezTo>
                  <a:lnTo>
                    <a:pt x="4146" y="16154"/>
                  </a:lnTo>
                  <a:lnTo>
                    <a:pt x="3171" y="15179"/>
                  </a:lnTo>
                  <a:lnTo>
                    <a:pt x="3615" y="14436"/>
                  </a:lnTo>
                  <a:cubicBezTo>
                    <a:pt x="3729" y="14246"/>
                    <a:pt x="3723" y="14007"/>
                    <a:pt x="3597" y="13826"/>
                  </a:cubicBezTo>
                  <a:cubicBezTo>
                    <a:pt x="3014" y="12981"/>
                    <a:pt x="2618" y="12021"/>
                    <a:pt x="2434" y="11009"/>
                  </a:cubicBezTo>
                  <a:cubicBezTo>
                    <a:pt x="2392" y="10789"/>
                    <a:pt x="2226" y="10614"/>
                    <a:pt x="2011" y="10562"/>
                  </a:cubicBezTo>
                  <a:lnTo>
                    <a:pt x="1133" y="10351"/>
                  </a:lnTo>
                  <a:lnTo>
                    <a:pt x="1133" y="8974"/>
                  </a:lnTo>
                  <a:lnTo>
                    <a:pt x="2008" y="8763"/>
                  </a:lnTo>
                  <a:cubicBezTo>
                    <a:pt x="2226" y="8711"/>
                    <a:pt x="2392" y="8536"/>
                    <a:pt x="2431" y="8316"/>
                  </a:cubicBezTo>
                  <a:cubicBezTo>
                    <a:pt x="2615" y="7304"/>
                    <a:pt x="3014" y="6344"/>
                    <a:pt x="3597" y="5499"/>
                  </a:cubicBezTo>
                  <a:cubicBezTo>
                    <a:pt x="3720" y="5317"/>
                    <a:pt x="3729" y="5079"/>
                    <a:pt x="3615" y="4889"/>
                  </a:cubicBezTo>
                  <a:lnTo>
                    <a:pt x="3171" y="4146"/>
                  </a:lnTo>
                  <a:lnTo>
                    <a:pt x="4146" y="3171"/>
                  </a:lnTo>
                  <a:lnTo>
                    <a:pt x="4889" y="3614"/>
                  </a:lnTo>
                  <a:cubicBezTo>
                    <a:pt x="4979" y="3669"/>
                    <a:pt x="5081" y="3696"/>
                    <a:pt x="5181" y="3696"/>
                  </a:cubicBezTo>
                  <a:cubicBezTo>
                    <a:pt x="5293" y="3696"/>
                    <a:pt x="5404" y="3663"/>
                    <a:pt x="5499" y="3596"/>
                  </a:cubicBezTo>
                  <a:cubicBezTo>
                    <a:pt x="6344" y="3014"/>
                    <a:pt x="7304" y="2618"/>
                    <a:pt x="8316" y="2434"/>
                  </a:cubicBezTo>
                  <a:cubicBezTo>
                    <a:pt x="8536" y="2392"/>
                    <a:pt x="8712" y="2226"/>
                    <a:pt x="8763" y="2008"/>
                  </a:cubicBezTo>
                  <a:lnTo>
                    <a:pt x="8974" y="1132"/>
                  </a:lnTo>
                  <a:close/>
                  <a:moveTo>
                    <a:pt x="8530" y="0"/>
                  </a:moveTo>
                  <a:cubicBezTo>
                    <a:pt x="8268" y="0"/>
                    <a:pt x="8041" y="178"/>
                    <a:pt x="7981" y="432"/>
                  </a:cubicBezTo>
                  <a:lnTo>
                    <a:pt x="7748" y="1392"/>
                  </a:lnTo>
                  <a:cubicBezTo>
                    <a:pt x="6833" y="1604"/>
                    <a:pt x="5961" y="1963"/>
                    <a:pt x="5167" y="2461"/>
                  </a:cubicBezTo>
                  <a:lnTo>
                    <a:pt x="4348" y="1969"/>
                  </a:lnTo>
                  <a:cubicBezTo>
                    <a:pt x="4260" y="1915"/>
                    <a:pt x="4160" y="1889"/>
                    <a:pt x="4061" y="1889"/>
                  </a:cubicBezTo>
                  <a:cubicBezTo>
                    <a:pt x="3913" y="1889"/>
                    <a:pt x="3767" y="1946"/>
                    <a:pt x="3657" y="2056"/>
                  </a:cubicBezTo>
                  <a:lnTo>
                    <a:pt x="2057" y="3657"/>
                  </a:lnTo>
                  <a:cubicBezTo>
                    <a:pt x="1872" y="3841"/>
                    <a:pt x="1839" y="4125"/>
                    <a:pt x="1972" y="4348"/>
                  </a:cubicBezTo>
                  <a:lnTo>
                    <a:pt x="2461" y="5163"/>
                  </a:lnTo>
                  <a:cubicBezTo>
                    <a:pt x="1963" y="5958"/>
                    <a:pt x="1604" y="6830"/>
                    <a:pt x="1395" y="7745"/>
                  </a:cubicBezTo>
                  <a:lnTo>
                    <a:pt x="435" y="7978"/>
                  </a:lnTo>
                  <a:cubicBezTo>
                    <a:pt x="179" y="8041"/>
                    <a:pt x="0" y="8267"/>
                    <a:pt x="0" y="8530"/>
                  </a:cubicBezTo>
                  <a:lnTo>
                    <a:pt x="0" y="10795"/>
                  </a:lnTo>
                  <a:cubicBezTo>
                    <a:pt x="0" y="11057"/>
                    <a:pt x="179" y="11284"/>
                    <a:pt x="432" y="11344"/>
                  </a:cubicBezTo>
                  <a:lnTo>
                    <a:pt x="1392" y="11580"/>
                  </a:lnTo>
                  <a:cubicBezTo>
                    <a:pt x="1604" y="12492"/>
                    <a:pt x="1963" y="13364"/>
                    <a:pt x="2461" y="14158"/>
                  </a:cubicBezTo>
                  <a:lnTo>
                    <a:pt x="1969" y="14977"/>
                  </a:lnTo>
                  <a:cubicBezTo>
                    <a:pt x="1836" y="15200"/>
                    <a:pt x="1872" y="15484"/>
                    <a:pt x="2057" y="15668"/>
                  </a:cubicBezTo>
                  <a:lnTo>
                    <a:pt x="3657" y="17268"/>
                  </a:lnTo>
                  <a:cubicBezTo>
                    <a:pt x="3766" y="17378"/>
                    <a:pt x="3911" y="17435"/>
                    <a:pt x="4057" y="17435"/>
                  </a:cubicBezTo>
                  <a:cubicBezTo>
                    <a:pt x="4157" y="17435"/>
                    <a:pt x="4258" y="17408"/>
                    <a:pt x="4348" y="17353"/>
                  </a:cubicBezTo>
                  <a:lnTo>
                    <a:pt x="5164" y="16864"/>
                  </a:lnTo>
                  <a:cubicBezTo>
                    <a:pt x="5958" y="17362"/>
                    <a:pt x="6830" y="17721"/>
                    <a:pt x="7745" y="17930"/>
                  </a:cubicBezTo>
                  <a:lnTo>
                    <a:pt x="7978" y="18890"/>
                  </a:lnTo>
                  <a:cubicBezTo>
                    <a:pt x="8041" y="19147"/>
                    <a:pt x="8268" y="19325"/>
                    <a:pt x="8530" y="19325"/>
                  </a:cubicBezTo>
                  <a:lnTo>
                    <a:pt x="10795" y="19325"/>
                  </a:lnTo>
                  <a:cubicBezTo>
                    <a:pt x="11058" y="19325"/>
                    <a:pt x="11284" y="19147"/>
                    <a:pt x="11344" y="18893"/>
                  </a:cubicBezTo>
                  <a:lnTo>
                    <a:pt x="11577" y="17933"/>
                  </a:lnTo>
                  <a:cubicBezTo>
                    <a:pt x="12492" y="17721"/>
                    <a:pt x="13364" y="17362"/>
                    <a:pt x="14159" y="16864"/>
                  </a:cubicBezTo>
                  <a:lnTo>
                    <a:pt x="14977" y="17356"/>
                  </a:lnTo>
                  <a:cubicBezTo>
                    <a:pt x="15066" y="17410"/>
                    <a:pt x="15166" y="17436"/>
                    <a:pt x="15266" y="17436"/>
                  </a:cubicBezTo>
                  <a:cubicBezTo>
                    <a:pt x="15413" y="17436"/>
                    <a:pt x="15559" y="17379"/>
                    <a:pt x="15668" y="17271"/>
                  </a:cubicBezTo>
                  <a:lnTo>
                    <a:pt x="17269" y="15668"/>
                  </a:lnTo>
                  <a:cubicBezTo>
                    <a:pt x="17453" y="15484"/>
                    <a:pt x="17489" y="15200"/>
                    <a:pt x="17353" y="14977"/>
                  </a:cubicBezTo>
                  <a:lnTo>
                    <a:pt x="16864" y="14161"/>
                  </a:lnTo>
                  <a:cubicBezTo>
                    <a:pt x="17362" y="13367"/>
                    <a:pt x="17722" y="12495"/>
                    <a:pt x="17930" y="11580"/>
                  </a:cubicBezTo>
                  <a:lnTo>
                    <a:pt x="18890" y="11347"/>
                  </a:lnTo>
                  <a:cubicBezTo>
                    <a:pt x="19147" y="11284"/>
                    <a:pt x="19325" y="11057"/>
                    <a:pt x="19325" y="10795"/>
                  </a:cubicBezTo>
                  <a:lnTo>
                    <a:pt x="19325" y="8530"/>
                  </a:lnTo>
                  <a:cubicBezTo>
                    <a:pt x="19325" y="8267"/>
                    <a:pt x="19147" y="8041"/>
                    <a:pt x="18893" y="7981"/>
                  </a:cubicBezTo>
                  <a:lnTo>
                    <a:pt x="17933" y="7748"/>
                  </a:lnTo>
                  <a:cubicBezTo>
                    <a:pt x="17722" y="6833"/>
                    <a:pt x="17362" y="5961"/>
                    <a:pt x="16864" y="5166"/>
                  </a:cubicBezTo>
                  <a:lnTo>
                    <a:pt x="17356" y="4348"/>
                  </a:lnTo>
                  <a:cubicBezTo>
                    <a:pt x="17489" y="4128"/>
                    <a:pt x="17453" y="3841"/>
                    <a:pt x="17272" y="3657"/>
                  </a:cubicBezTo>
                  <a:lnTo>
                    <a:pt x="15668" y="2056"/>
                  </a:lnTo>
                  <a:cubicBezTo>
                    <a:pt x="15559" y="1947"/>
                    <a:pt x="15415" y="1890"/>
                    <a:pt x="15268" y="1890"/>
                  </a:cubicBezTo>
                  <a:cubicBezTo>
                    <a:pt x="15168" y="1890"/>
                    <a:pt x="15068" y="1917"/>
                    <a:pt x="14977" y="1972"/>
                  </a:cubicBezTo>
                  <a:lnTo>
                    <a:pt x="14162" y="2461"/>
                  </a:lnTo>
                  <a:cubicBezTo>
                    <a:pt x="13367" y="1963"/>
                    <a:pt x="12495" y="1604"/>
                    <a:pt x="11580" y="1395"/>
                  </a:cubicBezTo>
                  <a:lnTo>
                    <a:pt x="11347" y="435"/>
                  </a:lnTo>
                  <a:cubicBezTo>
                    <a:pt x="11284" y="178"/>
                    <a:pt x="11058" y="0"/>
                    <a:pt x="10795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435D74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67" name="Google Shape;12267;p21"/>
            <p:cNvSpPr/>
            <p:nvPr/>
          </p:nvSpPr>
          <p:spPr>
            <a:xfrm>
              <a:off x="2762000" y="918475"/>
              <a:ext cx="311400" cy="311400"/>
            </a:xfrm>
            <a:custGeom>
              <a:avLst/>
              <a:gdLst/>
              <a:ahLst/>
              <a:cxnLst/>
              <a:rect l="l" t="t" r="r" b="b"/>
              <a:pathLst>
                <a:path w="12456" h="12456" extrusionOk="0">
                  <a:moveTo>
                    <a:pt x="6227" y="1133"/>
                  </a:moveTo>
                  <a:cubicBezTo>
                    <a:pt x="9038" y="1133"/>
                    <a:pt x="11323" y="3418"/>
                    <a:pt x="11323" y="6226"/>
                  </a:cubicBezTo>
                  <a:cubicBezTo>
                    <a:pt x="11323" y="9038"/>
                    <a:pt x="9038" y="11323"/>
                    <a:pt x="6227" y="11323"/>
                  </a:cubicBezTo>
                  <a:cubicBezTo>
                    <a:pt x="3419" y="11323"/>
                    <a:pt x="1133" y="9038"/>
                    <a:pt x="1133" y="6226"/>
                  </a:cubicBezTo>
                  <a:cubicBezTo>
                    <a:pt x="1133" y="3418"/>
                    <a:pt x="3419" y="1133"/>
                    <a:pt x="6227" y="1133"/>
                  </a:cubicBezTo>
                  <a:close/>
                  <a:moveTo>
                    <a:pt x="6227" y="0"/>
                  </a:moveTo>
                  <a:cubicBezTo>
                    <a:pt x="2794" y="0"/>
                    <a:pt x="1" y="2793"/>
                    <a:pt x="1" y="6226"/>
                  </a:cubicBezTo>
                  <a:cubicBezTo>
                    <a:pt x="1" y="9663"/>
                    <a:pt x="2794" y="12456"/>
                    <a:pt x="6227" y="12456"/>
                  </a:cubicBezTo>
                  <a:cubicBezTo>
                    <a:pt x="9663" y="12456"/>
                    <a:pt x="12456" y="9663"/>
                    <a:pt x="12456" y="6226"/>
                  </a:cubicBezTo>
                  <a:cubicBezTo>
                    <a:pt x="12456" y="2793"/>
                    <a:pt x="9663" y="0"/>
                    <a:pt x="6227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435D74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68" name="Google Shape;12268;p21"/>
            <p:cNvSpPr/>
            <p:nvPr/>
          </p:nvSpPr>
          <p:spPr>
            <a:xfrm>
              <a:off x="2810775" y="975075"/>
              <a:ext cx="206025" cy="198150"/>
            </a:xfrm>
            <a:custGeom>
              <a:avLst/>
              <a:gdLst/>
              <a:ahLst/>
              <a:cxnLst/>
              <a:rect l="l" t="t" r="r" b="b"/>
              <a:pathLst>
                <a:path w="8241" h="7926" extrusionOk="0">
                  <a:moveTo>
                    <a:pt x="4275" y="1132"/>
                  </a:moveTo>
                  <a:cubicBezTo>
                    <a:pt x="4640" y="1132"/>
                    <a:pt x="5009" y="1203"/>
                    <a:pt x="5360" y="1348"/>
                  </a:cubicBezTo>
                  <a:cubicBezTo>
                    <a:pt x="6416" y="1785"/>
                    <a:pt x="7108" y="2818"/>
                    <a:pt x="7108" y="3962"/>
                  </a:cubicBezTo>
                  <a:cubicBezTo>
                    <a:pt x="7105" y="5527"/>
                    <a:pt x="5840" y="6792"/>
                    <a:pt x="4276" y="6795"/>
                  </a:cubicBezTo>
                  <a:cubicBezTo>
                    <a:pt x="3131" y="6795"/>
                    <a:pt x="2099" y="6103"/>
                    <a:pt x="1661" y="5046"/>
                  </a:cubicBezTo>
                  <a:cubicBezTo>
                    <a:pt x="1223" y="3987"/>
                    <a:pt x="1465" y="2770"/>
                    <a:pt x="2274" y="1961"/>
                  </a:cubicBezTo>
                  <a:cubicBezTo>
                    <a:pt x="2815" y="1419"/>
                    <a:pt x="3538" y="1132"/>
                    <a:pt x="4275" y="1132"/>
                  </a:cubicBezTo>
                  <a:close/>
                  <a:moveTo>
                    <a:pt x="4276" y="1"/>
                  </a:moveTo>
                  <a:cubicBezTo>
                    <a:pt x="2672" y="1"/>
                    <a:pt x="1229" y="964"/>
                    <a:pt x="613" y="2447"/>
                  </a:cubicBezTo>
                  <a:cubicBezTo>
                    <a:pt x="0" y="3926"/>
                    <a:pt x="341" y="5632"/>
                    <a:pt x="1474" y="6764"/>
                  </a:cubicBezTo>
                  <a:cubicBezTo>
                    <a:pt x="2232" y="7523"/>
                    <a:pt x="3247" y="7926"/>
                    <a:pt x="4279" y="7926"/>
                  </a:cubicBezTo>
                  <a:cubicBezTo>
                    <a:pt x="4789" y="7926"/>
                    <a:pt x="5302" y="7828"/>
                    <a:pt x="5791" y="7625"/>
                  </a:cubicBezTo>
                  <a:cubicBezTo>
                    <a:pt x="7274" y="7009"/>
                    <a:pt x="8240" y="5566"/>
                    <a:pt x="8240" y="3962"/>
                  </a:cubicBezTo>
                  <a:cubicBezTo>
                    <a:pt x="8237" y="1773"/>
                    <a:pt x="6465" y="1"/>
                    <a:pt x="4276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435D74"/>
                </a:solidFill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2269" name="Google Shape;12269;p21"/>
          <p:cNvGrpSpPr/>
          <p:nvPr/>
        </p:nvGrpSpPr>
        <p:grpSpPr>
          <a:xfrm>
            <a:off x="3011495" y="2151476"/>
            <a:ext cx="272525" cy="263657"/>
            <a:chOff x="3270550" y="832575"/>
            <a:chExt cx="499375" cy="483125"/>
          </a:xfrm>
        </p:grpSpPr>
        <p:sp>
          <p:nvSpPr>
            <p:cNvPr id="12270" name="Google Shape;12270;p21"/>
            <p:cNvSpPr/>
            <p:nvPr/>
          </p:nvSpPr>
          <p:spPr>
            <a:xfrm>
              <a:off x="3270550" y="865975"/>
              <a:ext cx="463725" cy="449725"/>
            </a:xfrm>
            <a:custGeom>
              <a:avLst/>
              <a:gdLst/>
              <a:ahLst/>
              <a:cxnLst/>
              <a:rect l="l" t="t" r="r" b="b"/>
              <a:pathLst>
                <a:path w="18549" h="17989" extrusionOk="0">
                  <a:moveTo>
                    <a:pt x="4823" y="1361"/>
                  </a:moveTo>
                  <a:lnTo>
                    <a:pt x="9177" y="8619"/>
                  </a:lnTo>
                  <a:cubicBezTo>
                    <a:pt x="9237" y="8716"/>
                    <a:pt x="9325" y="8794"/>
                    <a:pt x="9427" y="8843"/>
                  </a:cubicBezTo>
                  <a:lnTo>
                    <a:pt x="17136" y="12345"/>
                  </a:lnTo>
                  <a:cubicBezTo>
                    <a:pt x="15653" y="15102"/>
                    <a:pt x="12779" y="16856"/>
                    <a:pt x="9663" y="16856"/>
                  </a:cubicBezTo>
                  <a:cubicBezTo>
                    <a:pt x="4958" y="16856"/>
                    <a:pt x="1133" y="13031"/>
                    <a:pt x="1133" y="8326"/>
                  </a:cubicBezTo>
                  <a:cubicBezTo>
                    <a:pt x="1133" y="5573"/>
                    <a:pt x="2534" y="2952"/>
                    <a:pt x="4823" y="1361"/>
                  </a:cubicBezTo>
                  <a:close/>
                  <a:moveTo>
                    <a:pt x="5005" y="0"/>
                  </a:moveTo>
                  <a:cubicBezTo>
                    <a:pt x="4907" y="0"/>
                    <a:pt x="4807" y="26"/>
                    <a:pt x="4717" y="80"/>
                  </a:cubicBezTo>
                  <a:cubicBezTo>
                    <a:pt x="3313" y="926"/>
                    <a:pt x="2141" y="2106"/>
                    <a:pt x="1311" y="3516"/>
                  </a:cubicBezTo>
                  <a:cubicBezTo>
                    <a:pt x="453" y="4975"/>
                    <a:pt x="1" y="6636"/>
                    <a:pt x="1" y="8326"/>
                  </a:cubicBezTo>
                  <a:cubicBezTo>
                    <a:pt x="1" y="10896"/>
                    <a:pt x="1009" y="13321"/>
                    <a:pt x="2839" y="15150"/>
                  </a:cubicBezTo>
                  <a:cubicBezTo>
                    <a:pt x="4669" y="16980"/>
                    <a:pt x="7093" y="17989"/>
                    <a:pt x="9663" y="17989"/>
                  </a:cubicBezTo>
                  <a:cubicBezTo>
                    <a:pt x="13410" y="17989"/>
                    <a:pt x="16846" y="15757"/>
                    <a:pt x="18419" y="12306"/>
                  </a:cubicBezTo>
                  <a:cubicBezTo>
                    <a:pt x="18549" y="12022"/>
                    <a:pt x="18422" y="11687"/>
                    <a:pt x="18138" y="11557"/>
                  </a:cubicBezTo>
                  <a:lnTo>
                    <a:pt x="10058" y="7886"/>
                  </a:lnTo>
                  <a:lnTo>
                    <a:pt x="5493" y="277"/>
                  </a:lnTo>
                  <a:cubicBezTo>
                    <a:pt x="5387" y="99"/>
                    <a:pt x="5198" y="0"/>
                    <a:pt x="5005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435D74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71" name="Google Shape;12271;p21"/>
            <p:cNvSpPr/>
            <p:nvPr/>
          </p:nvSpPr>
          <p:spPr>
            <a:xfrm>
              <a:off x="3562600" y="876075"/>
              <a:ext cx="207325" cy="241775"/>
            </a:xfrm>
            <a:custGeom>
              <a:avLst/>
              <a:gdLst/>
              <a:ahLst/>
              <a:cxnLst/>
              <a:rect l="l" t="t" r="r" b="b"/>
              <a:pathLst>
                <a:path w="8293" h="9671" extrusionOk="0">
                  <a:moveTo>
                    <a:pt x="4204" y="1437"/>
                  </a:moveTo>
                  <a:cubicBezTo>
                    <a:pt x="5680" y="2826"/>
                    <a:pt x="6517" y="4764"/>
                    <a:pt x="6511" y="6790"/>
                  </a:cubicBezTo>
                  <a:cubicBezTo>
                    <a:pt x="6511" y="7300"/>
                    <a:pt x="6459" y="7811"/>
                    <a:pt x="6354" y="8309"/>
                  </a:cubicBezTo>
                  <a:lnTo>
                    <a:pt x="1468" y="6090"/>
                  </a:lnTo>
                  <a:lnTo>
                    <a:pt x="4204" y="1437"/>
                  </a:lnTo>
                  <a:close/>
                  <a:moveTo>
                    <a:pt x="4060" y="1"/>
                  </a:moveTo>
                  <a:cubicBezTo>
                    <a:pt x="3867" y="1"/>
                    <a:pt x="3677" y="99"/>
                    <a:pt x="3570" y="280"/>
                  </a:cubicBezTo>
                  <a:lnTo>
                    <a:pt x="173" y="6056"/>
                  </a:lnTo>
                  <a:cubicBezTo>
                    <a:pt x="1" y="6346"/>
                    <a:pt x="119" y="6721"/>
                    <a:pt x="427" y="6860"/>
                  </a:cubicBezTo>
                  <a:lnTo>
                    <a:pt x="6499" y="9622"/>
                  </a:lnTo>
                  <a:cubicBezTo>
                    <a:pt x="6574" y="9656"/>
                    <a:pt x="6653" y="9671"/>
                    <a:pt x="6734" y="9671"/>
                  </a:cubicBezTo>
                  <a:cubicBezTo>
                    <a:pt x="6982" y="9671"/>
                    <a:pt x="7202" y="9508"/>
                    <a:pt x="7275" y="9269"/>
                  </a:cubicBezTo>
                  <a:cubicBezTo>
                    <a:pt x="8292" y="5921"/>
                    <a:pt x="7157" y="2291"/>
                    <a:pt x="4409" y="123"/>
                  </a:cubicBezTo>
                  <a:cubicBezTo>
                    <a:pt x="4305" y="40"/>
                    <a:pt x="4182" y="1"/>
                    <a:pt x="4060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435D74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72" name="Google Shape;12272;p21"/>
            <p:cNvSpPr/>
            <p:nvPr/>
          </p:nvSpPr>
          <p:spPr>
            <a:xfrm>
              <a:off x="3443500" y="832575"/>
              <a:ext cx="187300" cy="173625"/>
            </a:xfrm>
            <a:custGeom>
              <a:avLst/>
              <a:gdLst/>
              <a:ahLst/>
              <a:cxnLst/>
              <a:rect l="l" t="t" r="r" b="b"/>
              <a:pathLst>
                <a:path w="7492" h="6945" extrusionOk="0">
                  <a:moveTo>
                    <a:pt x="3877" y="1133"/>
                  </a:moveTo>
                  <a:cubicBezTo>
                    <a:pt x="4588" y="1133"/>
                    <a:pt x="5300" y="1235"/>
                    <a:pt x="5991" y="1440"/>
                  </a:cubicBezTo>
                  <a:lnTo>
                    <a:pt x="3735" y="5269"/>
                  </a:lnTo>
                  <a:lnTo>
                    <a:pt x="1492" y="1528"/>
                  </a:lnTo>
                  <a:cubicBezTo>
                    <a:pt x="2264" y="1265"/>
                    <a:pt x="3070" y="1133"/>
                    <a:pt x="3877" y="1133"/>
                  </a:cubicBezTo>
                  <a:close/>
                  <a:moveTo>
                    <a:pt x="3877" y="0"/>
                  </a:moveTo>
                  <a:cubicBezTo>
                    <a:pt x="2702" y="0"/>
                    <a:pt x="1528" y="243"/>
                    <a:pt x="432" y="728"/>
                  </a:cubicBezTo>
                  <a:cubicBezTo>
                    <a:pt x="121" y="867"/>
                    <a:pt x="0" y="1244"/>
                    <a:pt x="175" y="1537"/>
                  </a:cubicBezTo>
                  <a:lnTo>
                    <a:pt x="3255" y="6670"/>
                  </a:lnTo>
                  <a:cubicBezTo>
                    <a:pt x="3358" y="6839"/>
                    <a:pt x="3542" y="6945"/>
                    <a:pt x="3741" y="6945"/>
                  </a:cubicBezTo>
                  <a:lnTo>
                    <a:pt x="3744" y="6945"/>
                  </a:lnTo>
                  <a:cubicBezTo>
                    <a:pt x="3943" y="6945"/>
                    <a:pt x="4128" y="6839"/>
                    <a:pt x="4230" y="6667"/>
                  </a:cubicBezTo>
                  <a:lnTo>
                    <a:pt x="7313" y="1419"/>
                  </a:lnTo>
                  <a:cubicBezTo>
                    <a:pt x="7491" y="1120"/>
                    <a:pt x="7358" y="737"/>
                    <a:pt x="7038" y="607"/>
                  </a:cubicBezTo>
                  <a:cubicBezTo>
                    <a:pt x="6023" y="202"/>
                    <a:pt x="4950" y="0"/>
                    <a:pt x="3877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435D74"/>
                </a:solidFill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2273" name="Google Shape;12273;p21"/>
          <p:cNvGrpSpPr/>
          <p:nvPr/>
        </p:nvGrpSpPr>
        <p:grpSpPr>
          <a:xfrm>
            <a:off x="4282952" y="2160877"/>
            <a:ext cx="263699" cy="263657"/>
            <a:chOff x="3270475" y="1427025"/>
            <a:chExt cx="483200" cy="483125"/>
          </a:xfrm>
        </p:grpSpPr>
        <p:sp>
          <p:nvSpPr>
            <p:cNvPr id="12274" name="Google Shape;12274;p21"/>
            <p:cNvSpPr/>
            <p:nvPr/>
          </p:nvSpPr>
          <p:spPr>
            <a:xfrm>
              <a:off x="3270475" y="1427025"/>
              <a:ext cx="483200" cy="483125"/>
            </a:xfrm>
            <a:custGeom>
              <a:avLst/>
              <a:gdLst/>
              <a:ahLst/>
              <a:cxnLst/>
              <a:rect l="l" t="t" r="r" b="b"/>
              <a:pathLst>
                <a:path w="19328" h="19325" extrusionOk="0">
                  <a:moveTo>
                    <a:pt x="9630" y="1133"/>
                  </a:moveTo>
                  <a:cubicBezTo>
                    <a:pt x="14352" y="1133"/>
                    <a:pt x="18196" y="4943"/>
                    <a:pt x="18196" y="9626"/>
                  </a:cubicBezTo>
                  <a:cubicBezTo>
                    <a:pt x="18196" y="14349"/>
                    <a:pt x="14352" y="18193"/>
                    <a:pt x="9630" y="18193"/>
                  </a:cubicBezTo>
                  <a:cubicBezTo>
                    <a:pt x="4946" y="18193"/>
                    <a:pt x="1136" y="14349"/>
                    <a:pt x="1136" y="9626"/>
                  </a:cubicBezTo>
                  <a:cubicBezTo>
                    <a:pt x="1136" y="4943"/>
                    <a:pt x="4946" y="1133"/>
                    <a:pt x="9630" y="1133"/>
                  </a:cubicBezTo>
                  <a:close/>
                  <a:moveTo>
                    <a:pt x="9641" y="0"/>
                  </a:moveTo>
                  <a:cubicBezTo>
                    <a:pt x="9637" y="0"/>
                    <a:pt x="9633" y="0"/>
                    <a:pt x="9630" y="0"/>
                  </a:cubicBezTo>
                  <a:cubicBezTo>
                    <a:pt x="4312" y="0"/>
                    <a:pt x="4" y="4309"/>
                    <a:pt x="4" y="9626"/>
                  </a:cubicBezTo>
                  <a:cubicBezTo>
                    <a:pt x="1" y="12187"/>
                    <a:pt x="1012" y="14648"/>
                    <a:pt x="2821" y="16465"/>
                  </a:cubicBezTo>
                  <a:cubicBezTo>
                    <a:pt x="4644" y="18310"/>
                    <a:pt x="7063" y="19325"/>
                    <a:pt x="9630" y="19325"/>
                  </a:cubicBezTo>
                  <a:cubicBezTo>
                    <a:pt x="10922" y="19325"/>
                    <a:pt x="12199" y="19065"/>
                    <a:pt x="13389" y="18555"/>
                  </a:cubicBezTo>
                  <a:cubicBezTo>
                    <a:pt x="15711" y="17558"/>
                    <a:pt x="17562" y="15708"/>
                    <a:pt x="18558" y="13386"/>
                  </a:cubicBezTo>
                  <a:cubicBezTo>
                    <a:pt x="19068" y="12196"/>
                    <a:pt x="19328" y="10919"/>
                    <a:pt x="19328" y="9626"/>
                  </a:cubicBezTo>
                  <a:cubicBezTo>
                    <a:pt x="19328" y="7060"/>
                    <a:pt x="18313" y="4641"/>
                    <a:pt x="16469" y="2818"/>
                  </a:cubicBezTo>
                  <a:cubicBezTo>
                    <a:pt x="14654" y="1012"/>
                    <a:pt x="12197" y="0"/>
                    <a:pt x="9641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435D74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75" name="Google Shape;12275;p21"/>
            <p:cNvSpPr/>
            <p:nvPr/>
          </p:nvSpPr>
          <p:spPr>
            <a:xfrm>
              <a:off x="3497550" y="1596875"/>
              <a:ext cx="87650" cy="141525"/>
            </a:xfrm>
            <a:custGeom>
              <a:avLst/>
              <a:gdLst/>
              <a:ahLst/>
              <a:cxnLst/>
              <a:rect l="l" t="t" r="r" b="b"/>
              <a:pathLst>
                <a:path w="3506" h="5661" extrusionOk="0">
                  <a:moveTo>
                    <a:pt x="2885" y="1"/>
                  </a:moveTo>
                  <a:cubicBezTo>
                    <a:pt x="2740" y="1"/>
                    <a:pt x="2595" y="56"/>
                    <a:pt x="2485" y="166"/>
                  </a:cubicBezTo>
                  <a:lnTo>
                    <a:pt x="220" y="2431"/>
                  </a:lnTo>
                  <a:cubicBezTo>
                    <a:pt x="0" y="2651"/>
                    <a:pt x="0" y="3011"/>
                    <a:pt x="220" y="3231"/>
                  </a:cubicBezTo>
                  <a:lnTo>
                    <a:pt x="2485" y="5496"/>
                  </a:lnTo>
                  <a:cubicBezTo>
                    <a:pt x="2595" y="5606"/>
                    <a:pt x="2740" y="5661"/>
                    <a:pt x="2885" y="5661"/>
                  </a:cubicBezTo>
                  <a:cubicBezTo>
                    <a:pt x="3030" y="5661"/>
                    <a:pt x="3175" y="5606"/>
                    <a:pt x="3285" y="5496"/>
                  </a:cubicBezTo>
                  <a:cubicBezTo>
                    <a:pt x="3506" y="5275"/>
                    <a:pt x="3506" y="4916"/>
                    <a:pt x="3285" y="4695"/>
                  </a:cubicBezTo>
                  <a:lnTo>
                    <a:pt x="1422" y="2832"/>
                  </a:lnTo>
                  <a:lnTo>
                    <a:pt x="3285" y="966"/>
                  </a:lnTo>
                  <a:cubicBezTo>
                    <a:pt x="3506" y="746"/>
                    <a:pt x="3506" y="387"/>
                    <a:pt x="3285" y="166"/>
                  </a:cubicBezTo>
                  <a:cubicBezTo>
                    <a:pt x="3175" y="56"/>
                    <a:pt x="3030" y="1"/>
                    <a:pt x="2885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435D74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76" name="Google Shape;12276;p21"/>
            <p:cNvSpPr/>
            <p:nvPr/>
          </p:nvSpPr>
          <p:spPr>
            <a:xfrm>
              <a:off x="3327100" y="1483625"/>
              <a:ext cx="369975" cy="369925"/>
            </a:xfrm>
            <a:custGeom>
              <a:avLst/>
              <a:gdLst/>
              <a:ahLst/>
              <a:cxnLst/>
              <a:rect l="l" t="t" r="r" b="b"/>
              <a:pathLst>
                <a:path w="14799" h="14797" extrusionOk="0">
                  <a:moveTo>
                    <a:pt x="7929" y="1157"/>
                  </a:moveTo>
                  <a:cubicBezTo>
                    <a:pt x="9206" y="1272"/>
                    <a:pt x="10420" y="1770"/>
                    <a:pt x="11411" y="2589"/>
                  </a:cubicBezTo>
                  <a:lnTo>
                    <a:pt x="11042" y="2957"/>
                  </a:lnTo>
                  <a:cubicBezTo>
                    <a:pt x="10828" y="3180"/>
                    <a:pt x="10831" y="3534"/>
                    <a:pt x="11048" y="3751"/>
                  </a:cubicBezTo>
                  <a:cubicBezTo>
                    <a:pt x="11158" y="3861"/>
                    <a:pt x="11303" y="3916"/>
                    <a:pt x="11448" y="3916"/>
                  </a:cubicBezTo>
                  <a:cubicBezTo>
                    <a:pt x="11590" y="3916"/>
                    <a:pt x="11732" y="3863"/>
                    <a:pt x="11842" y="3757"/>
                  </a:cubicBezTo>
                  <a:lnTo>
                    <a:pt x="12214" y="3389"/>
                  </a:lnTo>
                  <a:cubicBezTo>
                    <a:pt x="13026" y="4349"/>
                    <a:pt x="13524" y="5539"/>
                    <a:pt x="13639" y="6795"/>
                  </a:cubicBezTo>
                  <a:lnTo>
                    <a:pt x="13101" y="6795"/>
                  </a:lnTo>
                  <a:cubicBezTo>
                    <a:pt x="12787" y="6795"/>
                    <a:pt x="12534" y="7048"/>
                    <a:pt x="12534" y="7362"/>
                  </a:cubicBezTo>
                  <a:cubicBezTo>
                    <a:pt x="12534" y="7673"/>
                    <a:pt x="12787" y="7927"/>
                    <a:pt x="13101" y="7927"/>
                  </a:cubicBezTo>
                  <a:lnTo>
                    <a:pt x="13639" y="7927"/>
                  </a:lnTo>
                  <a:cubicBezTo>
                    <a:pt x="13515" y="9198"/>
                    <a:pt x="13005" y="10400"/>
                    <a:pt x="12178" y="11375"/>
                  </a:cubicBezTo>
                  <a:lnTo>
                    <a:pt x="11842" y="11040"/>
                  </a:lnTo>
                  <a:cubicBezTo>
                    <a:pt x="11732" y="10934"/>
                    <a:pt x="11590" y="10881"/>
                    <a:pt x="11448" y="10881"/>
                  </a:cubicBezTo>
                  <a:cubicBezTo>
                    <a:pt x="11303" y="10881"/>
                    <a:pt x="11158" y="10936"/>
                    <a:pt x="11048" y="11046"/>
                  </a:cubicBezTo>
                  <a:cubicBezTo>
                    <a:pt x="10831" y="11264"/>
                    <a:pt x="10828" y="11617"/>
                    <a:pt x="11042" y="11840"/>
                  </a:cubicBezTo>
                  <a:lnTo>
                    <a:pt x="11377" y="12175"/>
                  </a:lnTo>
                  <a:cubicBezTo>
                    <a:pt x="10402" y="13003"/>
                    <a:pt x="9200" y="13513"/>
                    <a:pt x="7929" y="13637"/>
                  </a:cubicBezTo>
                  <a:lnTo>
                    <a:pt x="7929" y="13099"/>
                  </a:lnTo>
                  <a:cubicBezTo>
                    <a:pt x="7929" y="12785"/>
                    <a:pt x="7676" y="12532"/>
                    <a:pt x="7365" y="12532"/>
                  </a:cubicBezTo>
                  <a:cubicBezTo>
                    <a:pt x="7051" y="12532"/>
                    <a:pt x="6797" y="12785"/>
                    <a:pt x="6797" y="13099"/>
                  </a:cubicBezTo>
                  <a:lnTo>
                    <a:pt x="6797" y="13637"/>
                  </a:lnTo>
                  <a:cubicBezTo>
                    <a:pt x="5541" y="13522"/>
                    <a:pt x="4351" y="13024"/>
                    <a:pt x="3391" y="12212"/>
                  </a:cubicBezTo>
                  <a:lnTo>
                    <a:pt x="3759" y="11840"/>
                  </a:lnTo>
                  <a:cubicBezTo>
                    <a:pt x="3974" y="11617"/>
                    <a:pt x="3971" y="11264"/>
                    <a:pt x="3753" y="11046"/>
                  </a:cubicBezTo>
                  <a:cubicBezTo>
                    <a:pt x="3643" y="10936"/>
                    <a:pt x="3499" y="10881"/>
                    <a:pt x="3354" y="10881"/>
                  </a:cubicBezTo>
                  <a:cubicBezTo>
                    <a:pt x="3212" y="10881"/>
                    <a:pt x="3070" y="10934"/>
                    <a:pt x="2959" y="11040"/>
                  </a:cubicBezTo>
                  <a:lnTo>
                    <a:pt x="2591" y="11408"/>
                  </a:lnTo>
                  <a:cubicBezTo>
                    <a:pt x="1773" y="10418"/>
                    <a:pt x="1274" y="9204"/>
                    <a:pt x="1160" y="7927"/>
                  </a:cubicBezTo>
                  <a:lnTo>
                    <a:pt x="1703" y="7927"/>
                  </a:lnTo>
                  <a:cubicBezTo>
                    <a:pt x="2014" y="7927"/>
                    <a:pt x="2268" y="7673"/>
                    <a:pt x="2268" y="7362"/>
                  </a:cubicBezTo>
                  <a:cubicBezTo>
                    <a:pt x="2268" y="7048"/>
                    <a:pt x="2014" y="6795"/>
                    <a:pt x="1703" y="6795"/>
                  </a:cubicBezTo>
                  <a:lnTo>
                    <a:pt x="1163" y="6795"/>
                  </a:lnTo>
                  <a:cubicBezTo>
                    <a:pt x="1274" y="5539"/>
                    <a:pt x="1770" y="4346"/>
                    <a:pt x="2579" y="3377"/>
                  </a:cubicBezTo>
                  <a:lnTo>
                    <a:pt x="2959" y="3757"/>
                  </a:lnTo>
                  <a:cubicBezTo>
                    <a:pt x="3070" y="3863"/>
                    <a:pt x="3212" y="3916"/>
                    <a:pt x="3354" y="3916"/>
                  </a:cubicBezTo>
                  <a:cubicBezTo>
                    <a:pt x="3499" y="3916"/>
                    <a:pt x="3643" y="3861"/>
                    <a:pt x="3753" y="3751"/>
                  </a:cubicBezTo>
                  <a:cubicBezTo>
                    <a:pt x="3971" y="3534"/>
                    <a:pt x="3974" y="3180"/>
                    <a:pt x="3759" y="2957"/>
                  </a:cubicBezTo>
                  <a:lnTo>
                    <a:pt x="3379" y="2577"/>
                  </a:lnTo>
                  <a:cubicBezTo>
                    <a:pt x="4348" y="1767"/>
                    <a:pt x="5541" y="1272"/>
                    <a:pt x="6797" y="1160"/>
                  </a:cubicBezTo>
                  <a:lnTo>
                    <a:pt x="6797" y="1701"/>
                  </a:lnTo>
                  <a:cubicBezTo>
                    <a:pt x="6797" y="2012"/>
                    <a:pt x="7051" y="2266"/>
                    <a:pt x="7365" y="2266"/>
                  </a:cubicBezTo>
                  <a:cubicBezTo>
                    <a:pt x="7676" y="2266"/>
                    <a:pt x="7929" y="2012"/>
                    <a:pt x="7929" y="1701"/>
                  </a:cubicBezTo>
                  <a:lnTo>
                    <a:pt x="7929" y="1157"/>
                  </a:lnTo>
                  <a:close/>
                  <a:moveTo>
                    <a:pt x="7376" y="1"/>
                  </a:moveTo>
                  <a:cubicBezTo>
                    <a:pt x="7372" y="1"/>
                    <a:pt x="7368" y="1"/>
                    <a:pt x="7365" y="1"/>
                  </a:cubicBezTo>
                  <a:cubicBezTo>
                    <a:pt x="5435" y="1"/>
                    <a:pt x="3581" y="759"/>
                    <a:pt x="2210" y="2115"/>
                  </a:cubicBezTo>
                  <a:cubicBezTo>
                    <a:pt x="2174" y="2142"/>
                    <a:pt x="2141" y="2172"/>
                    <a:pt x="2114" y="2208"/>
                  </a:cubicBezTo>
                  <a:cubicBezTo>
                    <a:pt x="761" y="3582"/>
                    <a:pt x="3" y="5433"/>
                    <a:pt x="3" y="7362"/>
                  </a:cubicBezTo>
                  <a:cubicBezTo>
                    <a:pt x="0" y="9322"/>
                    <a:pt x="776" y="11206"/>
                    <a:pt x="2159" y="12598"/>
                  </a:cubicBezTo>
                  <a:lnTo>
                    <a:pt x="2177" y="12616"/>
                  </a:lnTo>
                  <a:lnTo>
                    <a:pt x="2180" y="12619"/>
                  </a:lnTo>
                  <a:lnTo>
                    <a:pt x="2186" y="12625"/>
                  </a:lnTo>
                  <a:cubicBezTo>
                    <a:pt x="3578" y="14023"/>
                    <a:pt x="5414" y="14796"/>
                    <a:pt x="7365" y="14796"/>
                  </a:cubicBezTo>
                  <a:cubicBezTo>
                    <a:pt x="9327" y="14796"/>
                    <a:pt x="11187" y="14017"/>
                    <a:pt x="12603" y="12601"/>
                  </a:cubicBezTo>
                  <a:cubicBezTo>
                    <a:pt x="14019" y="11185"/>
                    <a:pt x="14798" y="9325"/>
                    <a:pt x="14798" y="7362"/>
                  </a:cubicBezTo>
                  <a:cubicBezTo>
                    <a:pt x="14798" y="5415"/>
                    <a:pt x="14028" y="3576"/>
                    <a:pt x="12627" y="2184"/>
                  </a:cubicBezTo>
                  <a:lnTo>
                    <a:pt x="12621" y="2178"/>
                  </a:lnTo>
                  <a:cubicBezTo>
                    <a:pt x="12621" y="2175"/>
                    <a:pt x="12618" y="2175"/>
                    <a:pt x="12618" y="2175"/>
                  </a:cubicBezTo>
                  <a:lnTo>
                    <a:pt x="12600" y="2157"/>
                  </a:lnTo>
                  <a:cubicBezTo>
                    <a:pt x="11211" y="777"/>
                    <a:pt x="9331" y="1"/>
                    <a:pt x="7376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435D74"/>
                </a:solidFill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12277" name="Google Shape;12277;p21"/>
          <p:cNvSpPr/>
          <p:nvPr/>
        </p:nvSpPr>
        <p:spPr>
          <a:xfrm>
            <a:off x="4282911" y="4821240"/>
            <a:ext cx="263712" cy="263657"/>
          </a:xfrm>
          <a:custGeom>
            <a:avLst/>
            <a:gdLst/>
            <a:ahLst/>
            <a:cxnLst/>
            <a:rect l="l" t="t" r="r" b="b"/>
            <a:pathLst>
              <a:path w="19329" h="19325" extrusionOk="0">
                <a:moveTo>
                  <a:pt x="9062" y="1229"/>
                </a:moveTo>
                <a:lnTo>
                  <a:pt x="9062" y="4539"/>
                </a:lnTo>
                <a:cubicBezTo>
                  <a:pt x="8470" y="4557"/>
                  <a:pt x="7885" y="4602"/>
                  <a:pt x="7311" y="4674"/>
                </a:cubicBezTo>
                <a:cubicBezTo>
                  <a:pt x="7223" y="4339"/>
                  <a:pt x="7036" y="4037"/>
                  <a:pt x="6773" y="3811"/>
                </a:cubicBezTo>
                <a:cubicBezTo>
                  <a:pt x="7392" y="2428"/>
                  <a:pt x="8211" y="1513"/>
                  <a:pt x="9062" y="1229"/>
                </a:cubicBezTo>
                <a:close/>
                <a:moveTo>
                  <a:pt x="10194" y="1226"/>
                </a:moveTo>
                <a:cubicBezTo>
                  <a:pt x="11278" y="1586"/>
                  <a:pt x="12272" y="2944"/>
                  <a:pt x="12912" y="4835"/>
                </a:cubicBezTo>
                <a:cubicBezTo>
                  <a:pt x="12015" y="4662"/>
                  <a:pt x="11106" y="4566"/>
                  <a:pt x="10194" y="4539"/>
                </a:cubicBezTo>
                <a:lnTo>
                  <a:pt x="10194" y="1226"/>
                </a:lnTo>
                <a:close/>
                <a:moveTo>
                  <a:pt x="5665" y="4530"/>
                </a:moveTo>
                <a:cubicBezTo>
                  <a:pt x="6170" y="4530"/>
                  <a:pt x="6423" y="5139"/>
                  <a:pt x="6067" y="5496"/>
                </a:cubicBezTo>
                <a:cubicBezTo>
                  <a:pt x="5950" y="5611"/>
                  <a:pt x="5808" y="5663"/>
                  <a:pt x="5669" y="5663"/>
                </a:cubicBezTo>
                <a:cubicBezTo>
                  <a:pt x="5378" y="5663"/>
                  <a:pt x="5101" y="5438"/>
                  <a:pt x="5101" y="5097"/>
                </a:cubicBezTo>
                <a:cubicBezTo>
                  <a:pt x="5101" y="4783"/>
                  <a:pt x="5351" y="4530"/>
                  <a:pt x="5665" y="4530"/>
                </a:cubicBezTo>
                <a:close/>
                <a:moveTo>
                  <a:pt x="6743" y="1643"/>
                </a:moveTo>
                <a:cubicBezTo>
                  <a:pt x="6363" y="2129"/>
                  <a:pt x="6019" y="2718"/>
                  <a:pt x="5717" y="3397"/>
                </a:cubicBezTo>
                <a:lnTo>
                  <a:pt x="5665" y="3397"/>
                </a:lnTo>
                <a:cubicBezTo>
                  <a:pt x="4578" y="3397"/>
                  <a:pt x="3769" y="4406"/>
                  <a:pt x="4008" y="5469"/>
                </a:cubicBezTo>
                <a:cubicBezTo>
                  <a:pt x="3075" y="5822"/>
                  <a:pt x="2277" y="6266"/>
                  <a:pt x="1646" y="6773"/>
                </a:cubicBezTo>
                <a:cubicBezTo>
                  <a:pt x="2507" y="4394"/>
                  <a:pt x="4373" y="2516"/>
                  <a:pt x="6743" y="1643"/>
                </a:cubicBezTo>
                <a:close/>
                <a:moveTo>
                  <a:pt x="12510" y="1631"/>
                </a:moveTo>
                <a:lnTo>
                  <a:pt x="12510" y="1631"/>
                </a:lnTo>
                <a:cubicBezTo>
                  <a:pt x="14926" y="2500"/>
                  <a:pt x="16828" y="4403"/>
                  <a:pt x="17698" y="6818"/>
                </a:cubicBezTo>
                <a:cubicBezTo>
                  <a:pt x="17269" y="6483"/>
                  <a:pt x="16810" y="6196"/>
                  <a:pt x="16327" y="5955"/>
                </a:cubicBezTo>
                <a:cubicBezTo>
                  <a:pt x="15645" y="5614"/>
                  <a:pt x="14932" y="5342"/>
                  <a:pt x="14195" y="5136"/>
                </a:cubicBezTo>
                <a:cubicBezTo>
                  <a:pt x="13933" y="4203"/>
                  <a:pt x="13585" y="3349"/>
                  <a:pt x="13169" y="2612"/>
                </a:cubicBezTo>
                <a:cubicBezTo>
                  <a:pt x="12975" y="2268"/>
                  <a:pt x="12755" y="1942"/>
                  <a:pt x="12510" y="1631"/>
                </a:cubicBezTo>
                <a:close/>
                <a:moveTo>
                  <a:pt x="4636" y="6444"/>
                </a:moveTo>
                <a:cubicBezTo>
                  <a:pt x="4684" y="6483"/>
                  <a:pt x="4738" y="6519"/>
                  <a:pt x="4793" y="6553"/>
                </a:cubicBezTo>
                <a:cubicBezTo>
                  <a:pt x="4651" y="7407"/>
                  <a:pt x="4566" y="8268"/>
                  <a:pt x="4542" y="9134"/>
                </a:cubicBezTo>
                <a:lnTo>
                  <a:pt x="1230" y="9134"/>
                </a:lnTo>
                <a:cubicBezTo>
                  <a:pt x="1568" y="8083"/>
                  <a:pt x="2821" y="7081"/>
                  <a:pt x="4636" y="6444"/>
                </a:cubicBezTo>
                <a:close/>
                <a:moveTo>
                  <a:pt x="9062" y="5674"/>
                </a:moveTo>
                <a:lnTo>
                  <a:pt x="9062" y="9134"/>
                </a:lnTo>
                <a:lnTo>
                  <a:pt x="5674" y="9134"/>
                </a:lnTo>
                <a:cubicBezTo>
                  <a:pt x="5698" y="8343"/>
                  <a:pt x="5774" y="7558"/>
                  <a:pt x="5904" y="6776"/>
                </a:cubicBezTo>
                <a:lnTo>
                  <a:pt x="5904" y="6779"/>
                </a:lnTo>
                <a:cubicBezTo>
                  <a:pt x="6462" y="6698"/>
                  <a:pt x="6949" y="6344"/>
                  <a:pt x="7196" y="5834"/>
                </a:cubicBezTo>
                <a:cubicBezTo>
                  <a:pt x="7815" y="5746"/>
                  <a:pt x="8437" y="5692"/>
                  <a:pt x="9062" y="5674"/>
                </a:cubicBezTo>
                <a:close/>
                <a:moveTo>
                  <a:pt x="10194" y="5671"/>
                </a:moveTo>
                <a:cubicBezTo>
                  <a:pt x="11227" y="5701"/>
                  <a:pt x="12257" y="5834"/>
                  <a:pt x="13265" y="6063"/>
                </a:cubicBezTo>
                <a:cubicBezTo>
                  <a:pt x="13422" y="6743"/>
                  <a:pt x="13534" y="7431"/>
                  <a:pt x="13597" y="8126"/>
                </a:cubicBezTo>
                <a:cubicBezTo>
                  <a:pt x="13144" y="8310"/>
                  <a:pt x="12794" y="8675"/>
                  <a:pt x="12631" y="9134"/>
                </a:cubicBezTo>
                <a:lnTo>
                  <a:pt x="10194" y="9134"/>
                </a:lnTo>
                <a:lnTo>
                  <a:pt x="10194" y="5671"/>
                </a:lnTo>
                <a:close/>
                <a:moveTo>
                  <a:pt x="14497" y="6417"/>
                </a:moveTo>
                <a:cubicBezTo>
                  <a:pt x="14950" y="6571"/>
                  <a:pt x="15391" y="6752"/>
                  <a:pt x="15817" y="6966"/>
                </a:cubicBezTo>
                <a:cubicBezTo>
                  <a:pt x="17037" y="7585"/>
                  <a:pt x="17837" y="8352"/>
                  <a:pt x="18099" y="9137"/>
                </a:cubicBezTo>
                <a:lnTo>
                  <a:pt x="15835" y="9134"/>
                </a:lnTo>
                <a:cubicBezTo>
                  <a:pt x="15654" y="8627"/>
                  <a:pt x="15243" y="8234"/>
                  <a:pt x="14730" y="8077"/>
                </a:cubicBezTo>
                <a:cubicBezTo>
                  <a:pt x="14678" y="7519"/>
                  <a:pt x="14603" y="6966"/>
                  <a:pt x="14497" y="6417"/>
                </a:cubicBezTo>
                <a:close/>
                <a:moveTo>
                  <a:pt x="14241" y="9137"/>
                </a:moveTo>
                <a:cubicBezTo>
                  <a:pt x="14555" y="9137"/>
                  <a:pt x="14808" y="9391"/>
                  <a:pt x="14808" y="9702"/>
                </a:cubicBezTo>
                <a:cubicBezTo>
                  <a:pt x="14808" y="10016"/>
                  <a:pt x="14555" y="10270"/>
                  <a:pt x="14241" y="10270"/>
                </a:cubicBezTo>
                <a:lnTo>
                  <a:pt x="14241" y="10267"/>
                </a:lnTo>
                <a:lnTo>
                  <a:pt x="14204" y="10267"/>
                </a:lnTo>
                <a:cubicBezTo>
                  <a:pt x="13902" y="10251"/>
                  <a:pt x="13667" y="10004"/>
                  <a:pt x="13667" y="9702"/>
                </a:cubicBezTo>
                <a:cubicBezTo>
                  <a:pt x="13667" y="9403"/>
                  <a:pt x="13899" y="9155"/>
                  <a:pt x="14195" y="9137"/>
                </a:cubicBezTo>
                <a:close/>
                <a:moveTo>
                  <a:pt x="18099" y="10270"/>
                </a:moveTo>
                <a:cubicBezTo>
                  <a:pt x="17861" y="10967"/>
                  <a:pt x="17194" y="11643"/>
                  <a:pt x="16161" y="12217"/>
                </a:cubicBezTo>
                <a:cubicBezTo>
                  <a:pt x="15632" y="12504"/>
                  <a:pt x="15080" y="12742"/>
                  <a:pt x="14506" y="12930"/>
                </a:cubicBezTo>
                <a:cubicBezTo>
                  <a:pt x="14606" y="12407"/>
                  <a:pt x="14678" y="11873"/>
                  <a:pt x="14730" y="11323"/>
                </a:cubicBezTo>
                <a:lnTo>
                  <a:pt x="14730" y="11326"/>
                </a:lnTo>
                <a:cubicBezTo>
                  <a:pt x="15243" y="11166"/>
                  <a:pt x="15654" y="10774"/>
                  <a:pt x="15835" y="10270"/>
                </a:cubicBezTo>
                <a:close/>
                <a:moveTo>
                  <a:pt x="4542" y="10267"/>
                </a:moveTo>
                <a:cubicBezTo>
                  <a:pt x="4566" y="11163"/>
                  <a:pt x="4660" y="12060"/>
                  <a:pt x="4820" y="12945"/>
                </a:cubicBezTo>
                <a:cubicBezTo>
                  <a:pt x="2927" y="12320"/>
                  <a:pt x="1583" y="11351"/>
                  <a:pt x="1230" y="10267"/>
                </a:cubicBezTo>
                <a:close/>
                <a:moveTo>
                  <a:pt x="9062" y="10267"/>
                </a:moveTo>
                <a:lnTo>
                  <a:pt x="9062" y="12628"/>
                </a:lnTo>
                <a:cubicBezTo>
                  <a:pt x="8603" y="12791"/>
                  <a:pt x="8238" y="13141"/>
                  <a:pt x="8054" y="13594"/>
                </a:cubicBezTo>
                <a:cubicBezTo>
                  <a:pt x="7377" y="13534"/>
                  <a:pt x="6707" y="13428"/>
                  <a:pt x="6046" y="13280"/>
                </a:cubicBezTo>
                <a:cubicBezTo>
                  <a:pt x="5828" y="12290"/>
                  <a:pt x="5702" y="11281"/>
                  <a:pt x="5674" y="10267"/>
                </a:cubicBezTo>
                <a:close/>
                <a:moveTo>
                  <a:pt x="12631" y="10267"/>
                </a:moveTo>
                <a:cubicBezTo>
                  <a:pt x="12794" y="10725"/>
                  <a:pt x="13144" y="11091"/>
                  <a:pt x="13597" y="11275"/>
                </a:cubicBezTo>
                <a:cubicBezTo>
                  <a:pt x="13534" y="11945"/>
                  <a:pt x="13431" y="12613"/>
                  <a:pt x="13280" y="13268"/>
                </a:cubicBezTo>
                <a:cubicBezTo>
                  <a:pt x="12595" y="13422"/>
                  <a:pt x="11900" y="13531"/>
                  <a:pt x="11203" y="13594"/>
                </a:cubicBezTo>
                <a:cubicBezTo>
                  <a:pt x="11019" y="13141"/>
                  <a:pt x="10653" y="12791"/>
                  <a:pt x="10194" y="12628"/>
                </a:cubicBezTo>
                <a:lnTo>
                  <a:pt x="10194" y="10267"/>
                </a:lnTo>
                <a:close/>
                <a:moveTo>
                  <a:pt x="9627" y="13678"/>
                </a:moveTo>
                <a:cubicBezTo>
                  <a:pt x="9923" y="13678"/>
                  <a:pt x="10170" y="13905"/>
                  <a:pt x="10191" y="14201"/>
                </a:cubicBezTo>
                <a:lnTo>
                  <a:pt x="10191" y="14231"/>
                </a:lnTo>
                <a:cubicBezTo>
                  <a:pt x="10191" y="14231"/>
                  <a:pt x="10191" y="14234"/>
                  <a:pt x="10191" y="14237"/>
                </a:cubicBezTo>
                <a:cubicBezTo>
                  <a:pt x="10188" y="14545"/>
                  <a:pt x="9938" y="14793"/>
                  <a:pt x="9630" y="14796"/>
                </a:cubicBezTo>
                <a:cubicBezTo>
                  <a:pt x="9319" y="14796"/>
                  <a:pt x="9065" y="14545"/>
                  <a:pt x="9062" y="14237"/>
                </a:cubicBezTo>
                <a:lnTo>
                  <a:pt x="9062" y="14231"/>
                </a:lnTo>
                <a:lnTo>
                  <a:pt x="9062" y="14201"/>
                </a:lnTo>
                <a:cubicBezTo>
                  <a:pt x="9083" y="13905"/>
                  <a:pt x="9331" y="13678"/>
                  <a:pt x="9627" y="13678"/>
                </a:cubicBezTo>
                <a:close/>
                <a:moveTo>
                  <a:pt x="1640" y="12579"/>
                </a:moveTo>
                <a:lnTo>
                  <a:pt x="1640" y="12579"/>
                </a:lnTo>
                <a:cubicBezTo>
                  <a:pt x="1936" y="12812"/>
                  <a:pt x="2250" y="13020"/>
                  <a:pt x="2579" y="13204"/>
                </a:cubicBezTo>
                <a:cubicBezTo>
                  <a:pt x="3313" y="13615"/>
                  <a:pt x="4168" y="13953"/>
                  <a:pt x="5110" y="14213"/>
                </a:cubicBezTo>
                <a:cubicBezTo>
                  <a:pt x="5496" y="15620"/>
                  <a:pt x="6061" y="16813"/>
                  <a:pt x="6752" y="17691"/>
                </a:cubicBezTo>
                <a:cubicBezTo>
                  <a:pt x="4373" y="16828"/>
                  <a:pt x="2501" y="14956"/>
                  <a:pt x="1640" y="12579"/>
                </a:cubicBezTo>
                <a:close/>
                <a:moveTo>
                  <a:pt x="17698" y="12555"/>
                </a:moveTo>
                <a:cubicBezTo>
                  <a:pt x="16837" y="14938"/>
                  <a:pt x="14932" y="16831"/>
                  <a:pt x="12535" y="17691"/>
                </a:cubicBezTo>
                <a:cubicBezTo>
                  <a:pt x="12770" y="17395"/>
                  <a:pt x="12981" y="17081"/>
                  <a:pt x="13169" y="16752"/>
                </a:cubicBezTo>
                <a:cubicBezTo>
                  <a:pt x="13594" y="16013"/>
                  <a:pt x="13945" y="15149"/>
                  <a:pt x="14213" y="14201"/>
                </a:cubicBezTo>
                <a:cubicBezTo>
                  <a:pt x="15140" y="13944"/>
                  <a:pt x="15986" y="13609"/>
                  <a:pt x="16713" y="13204"/>
                </a:cubicBezTo>
                <a:cubicBezTo>
                  <a:pt x="17058" y="13014"/>
                  <a:pt x="17387" y="12797"/>
                  <a:pt x="17698" y="12555"/>
                </a:cubicBezTo>
                <a:close/>
                <a:moveTo>
                  <a:pt x="6381" y="14503"/>
                </a:moveTo>
                <a:cubicBezTo>
                  <a:pt x="6906" y="14602"/>
                  <a:pt x="7450" y="14678"/>
                  <a:pt x="8005" y="14726"/>
                </a:cubicBezTo>
                <a:cubicBezTo>
                  <a:pt x="8162" y="15240"/>
                  <a:pt x="8555" y="15650"/>
                  <a:pt x="9062" y="15831"/>
                </a:cubicBezTo>
                <a:lnTo>
                  <a:pt x="9062" y="18096"/>
                </a:lnTo>
                <a:cubicBezTo>
                  <a:pt x="8286" y="17833"/>
                  <a:pt x="7531" y="17048"/>
                  <a:pt x="6933" y="15853"/>
                </a:cubicBezTo>
                <a:cubicBezTo>
                  <a:pt x="6716" y="15415"/>
                  <a:pt x="6532" y="14965"/>
                  <a:pt x="6381" y="14503"/>
                </a:cubicBezTo>
                <a:close/>
                <a:moveTo>
                  <a:pt x="12933" y="14497"/>
                </a:moveTo>
                <a:cubicBezTo>
                  <a:pt x="12740" y="15083"/>
                  <a:pt x="12486" y="15650"/>
                  <a:pt x="12184" y="16188"/>
                </a:cubicBezTo>
                <a:cubicBezTo>
                  <a:pt x="11595" y="17211"/>
                  <a:pt x="10904" y="17869"/>
                  <a:pt x="10194" y="18099"/>
                </a:cubicBezTo>
                <a:lnTo>
                  <a:pt x="10194" y="15831"/>
                </a:lnTo>
                <a:cubicBezTo>
                  <a:pt x="10702" y="15650"/>
                  <a:pt x="11094" y="15240"/>
                  <a:pt x="11251" y="14726"/>
                </a:cubicBezTo>
                <a:cubicBezTo>
                  <a:pt x="11828" y="14675"/>
                  <a:pt x="12390" y="14596"/>
                  <a:pt x="12933" y="14497"/>
                </a:cubicBezTo>
                <a:close/>
                <a:moveTo>
                  <a:pt x="9630" y="0"/>
                </a:moveTo>
                <a:cubicBezTo>
                  <a:pt x="7063" y="0"/>
                  <a:pt x="4645" y="1015"/>
                  <a:pt x="2821" y="2860"/>
                </a:cubicBezTo>
                <a:cubicBezTo>
                  <a:pt x="1012" y="4678"/>
                  <a:pt x="1" y="7138"/>
                  <a:pt x="4" y="9702"/>
                </a:cubicBezTo>
                <a:cubicBezTo>
                  <a:pt x="4" y="15016"/>
                  <a:pt x="4313" y="19325"/>
                  <a:pt x="9630" y="19325"/>
                </a:cubicBezTo>
                <a:cubicBezTo>
                  <a:pt x="9634" y="19325"/>
                  <a:pt x="9637" y="19325"/>
                  <a:pt x="9641" y="19325"/>
                </a:cubicBezTo>
                <a:cubicBezTo>
                  <a:pt x="12198" y="19325"/>
                  <a:pt x="14654" y="18314"/>
                  <a:pt x="16469" y="16508"/>
                </a:cubicBezTo>
                <a:cubicBezTo>
                  <a:pt x="18314" y="14687"/>
                  <a:pt x="19328" y="12268"/>
                  <a:pt x="19328" y="9702"/>
                </a:cubicBezTo>
                <a:cubicBezTo>
                  <a:pt x="19328" y="8407"/>
                  <a:pt x="19069" y="7129"/>
                  <a:pt x="18558" y="5940"/>
                </a:cubicBezTo>
                <a:cubicBezTo>
                  <a:pt x="18066" y="4789"/>
                  <a:pt x="17360" y="3741"/>
                  <a:pt x="16472" y="2857"/>
                </a:cubicBezTo>
                <a:cubicBezTo>
                  <a:pt x="15587" y="1969"/>
                  <a:pt x="14539" y="1263"/>
                  <a:pt x="13389" y="770"/>
                </a:cubicBezTo>
                <a:cubicBezTo>
                  <a:pt x="12199" y="260"/>
                  <a:pt x="10922" y="0"/>
                  <a:pt x="9630" y="0"/>
                </a:cubicBezTo>
                <a:close/>
              </a:path>
            </a:pathLst>
          </a:custGeom>
          <a:solidFill>
            <a:srgbClr val="5F7D9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435D74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78" name="Google Shape;12278;p21"/>
          <p:cNvSpPr/>
          <p:nvPr/>
        </p:nvSpPr>
        <p:spPr>
          <a:xfrm>
            <a:off x="1746290" y="4821233"/>
            <a:ext cx="266263" cy="263671"/>
          </a:xfrm>
          <a:custGeom>
            <a:avLst/>
            <a:gdLst/>
            <a:ahLst/>
            <a:cxnLst/>
            <a:rect l="l" t="t" r="r" b="b"/>
            <a:pathLst>
              <a:path w="19516" h="19326" extrusionOk="0">
                <a:moveTo>
                  <a:pt x="15929" y="1934"/>
                </a:moveTo>
                <a:lnTo>
                  <a:pt x="15929" y="2834"/>
                </a:lnTo>
                <a:cubicBezTo>
                  <a:pt x="15929" y="3145"/>
                  <a:pt x="16182" y="3398"/>
                  <a:pt x="16496" y="3398"/>
                </a:cubicBezTo>
                <a:lnTo>
                  <a:pt x="17393" y="3398"/>
                </a:lnTo>
                <a:lnTo>
                  <a:pt x="16261" y="4531"/>
                </a:lnTo>
                <a:lnTo>
                  <a:pt x="14796" y="4531"/>
                </a:lnTo>
                <a:lnTo>
                  <a:pt x="14796" y="3066"/>
                </a:lnTo>
                <a:lnTo>
                  <a:pt x="15929" y="1934"/>
                </a:lnTo>
                <a:close/>
                <a:moveTo>
                  <a:pt x="9663" y="7927"/>
                </a:moveTo>
                <a:cubicBezTo>
                  <a:pt x="9926" y="7927"/>
                  <a:pt x="10183" y="7991"/>
                  <a:pt x="10418" y="8109"/>
                </a:cubicBezTo>
                <a:lnTo>
                  <a:pt x="9262" y="9262"/>
                </a:lnTo>
                <a:cubicBezTo>
                  <a:pt x="9041" y="9485"/>
                  <a:pt x="9041" y="9842"/>
                  <a:pt x="9262" y="10065"/>
                </a:cubicBezTo>
                <a:cubicBezTo>
                  <a:pt x="9372" y="10175"/>
                  <a:pt x="9517" y="10231"/>
                  <a:pt x="9662" y="10231"/>
                </a:cubicBezTo>
                <a:cubicBezTo>
                  <a:pt x="9807" y="10231"/>
                  <a:pt x="9952" y="10175"/>
                  <a:pt x="10062" y="10065"/>
                </a:cubicBezTo>
                <a:lnTo>
                  <a:pt x="11218" y="8909"/>
                </a:lnTo>
                <a:cubicBezTo>
                  <a:pt x="11336" y="9141"/>
                  <a:pt x="11399" y="9401"/>
                  <a:pt x="11399" y="9664"/>
                </a:cubicBezTo>
                <a:cubicBezTo>
                  <a:pt x="11399" y="10585"/>
                  <a:pt x="10605" y="11364"/>
                  <a:pt x="9663" y="11364"/>
                </a:cubicBezTo>
                <a:cubicBezTo>
                  <a:pt x="8721" y="11364"/>
                  <a:pt x="7927" y="10585"/>
                  <a:pt x="7927" y="9664"/>
                </a:cubicBezTo>
                <a:cubicBezTo>
                  <a:pt x="7927" y="8722"/>
                  <a:pt x="8721" y="7927"/>
                  <a:pt x="9663" y="7927"/>
                </a:cubicBezTo>
                <a:close/>
                <a:moveTo>
                  <a:pt x="9663" y="5663"/>
                </a:moveTo>
                <a:cubicBezTo>
                  <a:pt x="10527" y="5666"/>
                  <a:pt x="11363" y="5953"/>
                  <a:pt x="12049" y="6478"/>
                </a:cubicBezTo>
                <a:lnTo>
                  <a:pt x="11242" y="7287"/>
                </a:lnTo>
                <a:cubicBezTo>
                  <a:pt x="10777" y="6967"/>
                  <a:pt x="10228" y="6798"/>
                  <a:pt x="9663" y="6795"/>
                </a:cubicBezTo>
                <a:cubicBezTo>
                  <a:pt x="8108" y="6795"/>
                  <a:pt x="6795" y="8109"/>
                  <a:pt x="6795" y="9664"/>
                </a:cubicBezTo>
                <a:cubicBezTo>
                  <a:pt x="6795" y="10422"/>
                  <a:pt x="7103" y="11143"/>
                  <a:pt x="7649" y="11669"/>
                </a:cubicBezTo>
                <a:cubicBezTo>
                  <a:pt x="8208" y="12220"/>
                  <a:pt x="8935" y="12495"/>
                  <a:pt x="9663" y="12495"/>
                </a:cubicBezTo>
                <a:cubicBezTo>
                  <a:pt x="10391" y="12495"/>
                  <a:pt x="11119" y="12220"/>
                  <a:pt x="11677" y="11669"/>
                </a:cubicBezTo>
                <a:cubicBezTo>
                  <a:pt x="12224" y="11143"/>
                  <a:pt x="12532" y="10422"/>
                  <a:pt x="12532" y="9664"/>
                </a:cubicBezTo>
                <a:cubicBezTo>
                  <a:pt x="12529" y="9099"/>
                  <a:pt x="12360" y="8549"/>
                  <a:pt x="12043" y="8084"/>
                </a:cubicBezTo>
                <a:lnTo>
                  <a:pt x="12849" y="7278"/>
                </a:lnTo>
                <a:cubicBezTo>
                  <a:pt x="13374" y="7964"/>
                  <a:pt x="13661" y="8800"/>
                  <a:pt x="13664" y="9664"/>
                </a:cubicBezTo>
                <a:cubicBezTo>
                  <a:pt x="13664" y="11850"/>
                  <a:pt x="11870" y="13628"/>
                  <a:pt x="9663" y="13628"/>
                </a:cubicBezTo>
                <a:cubicBezTo>
                  <a:pt x="7456" y="13628"/>
                  <a:pt x="5662" y="11850"/>
                  <a:pt x="5662" y="9664"/>
                </a:cubicBezTo>
                <a:cubicBezTo>
                  <a:pt x="5662" y="7496"/>
                  <a:pt x="7495" y="5663"/>
                  <a:pt x="9663" y="5663"/>
                </a:cubicBezTo>
                <a:close/>
                <a:moveTo>
                  <a:pt x="9676" y="3398"/>
                </a:moveTo>
                <a:cubicBezTo>
                  <a:pt x="11130" y="3398"/>
                  <a:pt x="12541" y="3902"/>
                  <a:pt x="13664" y="4826"/>
                </a:cubicBezTo>
                <a:lnTo>
                  <a:pt x="13664" y="4863"/>
                </a:lnTo>
                <a:lnTo>
                  <a:pt x="12861" y="5663"/>
                </a:lnTo>
                <a:cubicBezTo>
                  <a:pt x="11911" y="4901"/>
                  <a:pt x="10770" y="4528"/>
                  <a:pt x="9634" y="4528"/>
                </a:cubicBezTo>
                <a:cubicBezTo>
                  <a:pt x="8214" y="4528"/>
                  <a:pt x="6803" y="5111"/>
                  <a:pt x="5786" y="6246"/>
                </a:cubicBezTo>
                <a:cubicBezTo>
                  <a:pt x="3959" y="8287"/>
                  <a:pt x="4047" y="11403"/>
                  <a:pt x="5985" y="13341"/>
                </a:cubicBezTo>
                <a:cubicBezTo>
                  <a:pt x="6991" y="14346"/>
                  <a:pt x="8313" y="14852"/>
                  <a:pt x="9638" y="14852"/>
                </a:cubicBezTo>
                <a:cubicBezTo>
                  <a:pt x="10866" y="14852"/>
                  <a:pt x="12096" y="14417"/>
                  <a:pt x="13078" y="13538"/>
                </a:cubicBezTo>
                <a:cubicBezTo>
                  <a:pt x="15119" y="11711"/>
                  <a:pt x="15376" y="8604"/>
                  <a:pt x="13664" y="6463"/>
                </a:cubicBezTo>
                <a:lnTo>
                  <a:pt x="14464" y="5663"/>
                </a:lnTo>
                <a:lnTo>
                  <a:pt x="14503" y="5663"/>
                </a:lnTo>
                <a:cubicBezTo>
                  <a:pt x="15430" y="6789"/>
                  <a:pt x="15935" y="8205"/>
                  <a:pt x="15929" y="9664"/>
                </a:cubicBezTo>
                <a:cubicBezTo>
                  <a:pt x="15929" y="13100"/>
                  <a:pt x="13117" y="15893"/>
                  <a:pt x="9663" y="15893"/>
                </a:cubicBezTo>
                <a:cubicBezTo>
                  <a:pt x="6209" y="15893"/>
                  <a:pt x="3398" y="13100"/>
                  <a:pt x="3398" y="9664"/>
                </a:cubicBezTo>
                <a:cubicBezTo>
                  <a:pt x="3398" y="6209"/>
                  <a:pt x="6209" y="3398"/>
                  <a:pt x="9663" y="3398"/>
                </a:cubicBezTo>
                <a:cubicBezTo>
                  <a:pt x="9668" y="3398"/>
                  <a:pt x="9672" y="3398"/>
                  <a:pt x="9676" y="3398"/>
                </a:cubicBezTo>
                <a:close/>
                <a:moveTo>
                  <a:pt x="9663" y="1134"/>
                </a:moveTo>
                <a:cubicBezTo>
                  <a:pt x="11176" y="1134"/>
                  <a:pt x="12661" y="1532"/>
                  <a:pt x="13975" y="2287"/>
                </a:cubicBezTo>
                <a:lnTo>
                  <a:pt x="13830" y="2432"/>
                </a:lnTo>
                <a:cubicBezTo>
                  <a:pt x="13724" y="2538"/>
                  <a:pt x="13664" y="2683"/>
                  <a:pt x="13664" y="2834"/>
                </a:cubicBezTo>
                <a:lnTo>
                  <a:pt x="13664" y="3428"/>
                </a:lnTo>
                <a:cubicBezTo>
                  <a:pt x="12473" y="2670"/>
                  <a:pt x="11090" y="2266"/>
                  <a:pt x="9679" y="2266"/>
                </a:cubicBezTo>
                <a:cubicBezTo>
                  <a:pt x="9674" y="2266"/>
                  <a:pt x="9668" y="2266"/>
                  <a:pt x="9663" y="2266"/>
                </a:cubicBezTo>
                <a:cubicBezTo>
                  <a:pt x="7701" y="2266"/>
                  <a:pt x="5847" y="3039"/>
                  <a:pt x="4443" y="4443"/>
                </a:cubicBezTo>
                <a:cubicBezTo>
                  <a:pt x="3039" y="5847"/>
                  <a:pt x="2266" y="7701"/>
                  <a:pt x="2266" y="9664"/>
                </a:cubicBezTo>
                <a:cubicBezTo>
                  <a:pt x="2266" y="11626"/>
                  <a:pt x="3039" y="13474"/>
                  <a:pt x="4443" y="14866"/>
                </a:cubicBezTo>
                <a:cubicBezTo>
                  <a:pt x="5886" y="16305"/>
                  <a:pt x="7775" y="17024"/>
                  <a:pt x="9663" y="17024"/>
                </a:cubicBezTo>
                <a:cubicBezTo>
                  <a:pt x="11552" y="17024"/>
                  <a:pt x="13441" y="16305"/>
                  <a:pt x="14884" y="14866"/>
                </a:cubicBezTo>
                <a:cubicBezTo>
                  <a:pt x="16288" y="13474"/>
                  <a:pt x="17061" y="11626"/>
                  <a:pt x="17061" y="9664"/>
                </a:cubicBezTo>
                <a:cubicBezTo>
                  <a:pt x="17064" y="8248"/>
                  <a:pt x="16659" y="6859"/>
                  <a:pt x="15898" y="5663"/>
                </a:cubicBezTo>
                <a:lnTo>
                  <a:pt x="16496" y="5663"/>
                </a:lnTo>
                <a:cubicBezTo>
                  <a:pt x="16644" y="5663"/>
                  <a:pt x="16789" y="5602"/>
                  <a:pt x="16895" y="5497"/>
                </a:cubicBezTo>
                <a:lnTo>
                  <a:pt x="17040" y="5352"/>
                </a:lnTo>
                <a:cubicBezTo>
                  <a:pt x="17795" y="6665"/>
                  <a:pt x="18193" y="8151"/>
                  <a:pt x="18193" y="9664"/>
                </a:cubicBezTo>
                <a:cubicBezTo>
                  <a:pt x="18193" y="14368"/>
                  <a:pt x="14367" y="18194"/>
                  <a:pt x="9663" y="18194"/>
                </a:cubicBezTo>
                <a:cubicBezTo>
                  <a:pt x="4959" y="18194"/>
                  <a:pt x="1133" y="14368"/>
                  <a:pt x="1133" y="9664"/>
                </a:cubicBezTo>
                <a:cubicBezTo>
                  <a:pt x="1133" y="4959"/>
                  <a:pt x="4959" y="1134"/>
                  <a:pt x="9663" y="1134"/>
                </a:cubicBezTo>
                <a:close/>
                <a:moveTo>
                  <a:pt x="16491" y="0"/>
                </a:moveTo>
                <a:cubicBezTo>
                  <a:pt x="16352" y="0"/>
                  <a:pt x="16210" y="52"/>
                  <a:pt x="16095" y="167"/>
                </a:cubicBezTo>
                <a:lnTo>
                  <a:pt x="14799" y="1463"/>
                </a:lnTo>
                <a:cubicBezTo>
                  <a:pt x="13256" y="509"/>
                  <a:pt x="11478" y="4"/>
                  <a:pt x="9663" y="1"/>
                </a:cubicBezTo>
                <a:cubicBezTo>
                  <a:pt x="7094" y="1"/>
                  <a:pt x="4669" y="1010"/>
                  <a:pt x="2839" y="2840"/>
                </a:cubicBezTo>
                <a:cubicBezTo>
                  <a:pt x="1009" y="4669"/>
                  <a:pt x="1" y="7094"/>
                  <a:pt x="1" y="9664"/>
                </a:cubicBezTo>
                <a:cubicBezTo>
                  <a:pt x="1" y="12233"/>
                  <a:pt x="1009" y="14658"/>
                  <a:pt x="2839" y="16488"/>
                </a:cubicBezTo>
                <a:cubicBezTo>
                  <a:pt x="4669" y="18317"/>
                  <a:pt x="7094" y="19326"/>
                  <a:pt x="9663" y="19326"/>
                </a:cubicBezTo>
                <a:cubicBezTo>
                  <a:pt x="12233" y="19326"/>
                  <a:pt x="14657" y="18317"/>
                  <a:pt x="16487" y="16488"/>
                </a:cubicBezTo>
                <a:cubicBezTo>
                  <a:pt x="18317" y="14658"/>
                  <a:pt x="19325" y="12233"/>
                  <a:pt x="19325" y="9664"/>
                </a:cubicBezTo>
                <a:cubicBezTo>
                  <a:pt x="19322" y="7849"/>
                  <a:pt x="18818" y="6070"/>
                  <a:pt x="17864" y="4528"/>
                </a:cubicBezTo>
                <a:lnTo>
                  <a:pt x="19159" y="3232"/>
                </a:lnTo>
                <a:cubicBezTo>
                  <a:pt x="19516" y="2876"/>
                  <a:pt x="19265" y="2266"/>
                  <a:pt x="18761" y="2266"/>
                </a:cubicBezTo>
                <a:lnTo>
                  <a:pt x="17061" y="2266"/>
                </a:lnTo>
                <a:lnTo>
                  <a:pt x="17061" y="569"/>
                </a:lnTo>
                <a:cubicBezTo>
                  <a:pt x="17061" y="226"/>
                  <a:pt x="16782" y="0"/>
                  <a:pt x="16491" y="0"/>
                </a:cubicBezTo>
                <a:close/>
              </a:path>
            </a:pathLst>
          </a:custGeom>
          <a:solidFill>
            <a:srgbClr val="5F7D9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435D74"/>
              </a:solidFill>
              <a:latin typeface="Arial"/>
              <a:cs typeface="Arial"/>
              <a:sym typeface="Arial"/>
            </a:endParaRPr>
          </a:p>
        </p:txBody>
      </p:sp>
      <p:grpSp>
        <p:nvGrpSpPr>
          <p:cNvPr id="12279" name="Google Shape;12279;p21"/>
          <p:cNvGrpSpPr/>
          <p:nvPr/>
        </p:nvGrpSpPr>
        <p:grpSpPr>
          <a:xfrm>
            <a:off x="3011477" y="4823704"/>
            <a:ext cx="272567" cy="258745"/>
            <a:chOff x="6222125" y="2025975"/>
            <a:chExt cx="499450" cy="474125"/>
          </a:xfrm>
        </p:grpSpPr>
        <p:sp>
          <p:nvSpPr>
            <p:cNvPr id="12280" name="Google Shape;12280;p21"/>
            <p:cNvSpPr/>
            <p:nvPr/>
          </p:nvSpPr>
          <p:spPr>
            <a:xfrm>
              <a:off x="6222125" y="2025975"/>
              <a:ext cx="499450" cy="474125"/>
            </a:xfrm>
            <a:custGeom>
              <a:avLst/>
              <a:gdLst/>
              <a:ahLst/>
              <a:cxnLst/>
              <a:rect l="l" t="t" r="r" b="b"/>
              <a:pathLst>
                <a:path w="19978" h="18965" extrusionOk="0">
                  <a:moveTo>
                    <a:pt x="10490" y="1134"/>
                  </a:moveTo>
                  <a:cubicBezTo>
                    <a:pt x="15095" y="1134"/>
                    <a:pt x="18839" y="4878"/>
                    <a:pt x="18839" y="9483"/>
                  </a:cubicBezTo>
                  <a:cubicBezTo>
                    <a:pt x="18839" y="14087"/>
                    <a:pt x="15095" y="17832"/>
                    <a:pt x="10490" y="17832"/>
                  </a:cubicBezTo>
                  <a:cubicBezTo>
                    <a:pt x="5886" y="17832"/>
                    <a:pt x="2142" y="14087"/>
                    <a:pt x="2142" y="9483"/>
                  </a:cubicBezTo>
                  <a:cubicBezTo>
                    <a:pt x="2142" y="4878"/>
                    <a:pt x="5886" y="1134"/>
                    <a:pt x="10490" y="1134"/>
                  </a:cubicBezTo>
                  <a:close/>
                  <a:moveTo>
                    <a:pt x="10488" y="0"/>
                  </a:moveTo>
                  <a:cubicBezTo>
                    <a:pt x="6717" y="0"/>
                    <a:pt x="3222" y="2259"/>
                    <a:pt x="1731" y="5853"/>
                  </a:cubicBezTo>
                  <a:cubicBezTo>
                    <a:pt x="1" y="10032"/>
                    <a:pt x="1462" y="14854"/>
                    <a:pt x="5222" y="17367"/>
                  </a:cubicBezTo>
                  <a:cubicBezTo>
                    <a:pt x="6828" y="18439"/>
                    <a:pt x="8663" y="18964"/>
                    <a:pt x="10487" y="18964"/>
                  </a:cubicBezTo>
                  <a:cubicBezTo>
                    <a:pt x="12934" y="18964"/>
                    <a:pt x="15362" y="18020"/>
                    <a:pt x="17194" y="16186"/>
                  </a:cubicBezTo>
                  <a:cubicBezTo>
                    <a:pt x="18978" y="14414"/>
                    <a:pt x="19978" y="11998"/>
                    <a:pt x="19972" y="9483"/>
                  </a:cubicBezTo>
                  <a:cubicBezTo>
                    <a:pt x="19972" y="4960"/>
                    <a:pt x="16777" y="1065"/>
                    <a:pt x="12341" y="183"/>
                  </a:cubicBezTo>
                  <a:cubicBezTo>
                    <a:pt x="11721" y="60"/>
                    <a:pt x="11101" y="0"/>
                    <a:pt x="10488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435D74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81" name="Google Shape;12281;p21"/>
            <p:cNvSpPr/>
            <p:nvPr/>
          </p:nvSpPr>
          <p:spPr>
            <a:xfrm>
              <a:off x="6309175" y="2087825"/>
              <a:ext cx="350425" cy="350425"/>
            </a:xfrm>
            <a:custGeom>
              <a:avLst/>
              <a:gdLst/>
              <a:ahLst/>
              <a:cxnLst/>
              <a:rect l="l" t="t" r="r" b="b"/>
              <a:pathLst>
                <a:path w="14017" h="14017" extrusionOk="0">
                  <a:moveTo>
                    <a:pt x="7008" y="1133"/>
                  </a:moveTo>
                  <a:cubicBezTo>
                    <a:pt x="10248" y="1133"/>
                    <a:pt x="12884" y="3769"/>
                    <a:pt x="12884" y="7009"/>
                  </a:cubicBezTo>
                  <a:cubicBezTo>
                    <a:pt x="12884" y="10249"/>
                    <a:pt x="10248" y="12885"/>
                    <a:pt x="7008" y="12885"/>
                  </a:cubicBezTo>
                  <a:cubicBezTo>
                    <a:pt x="3769" y="12885"/>
                    <a:pt x="1133" y="10249"/>
                    <a:pt x="1133" y="7009"/>
                  </a:cubicBezTo>
                  <a:cubicBezTo>
                    <a:pt x="1133" y="3769"/>
                    <a:pt x="3769" y="1133"/>
                    <a:pt x="7008" y="1133"/>
                  </a:cubicBezTo>
                  <a:close/>
                  <a:moveTo>
                    <a:pt x="7008" y="1"/>
                  </a:moveTo>
                  <a:cubicBezTo>
                    <a:pt x="3144" y="1"/>
                    <a:pt x="0" y="3144"/>
                    <a:pt x="0" y="7009"/>
                  </a:cubicBezTo>
                  <a:cubicBezTo>
                    <a:pt x="0" y="10874"/>
                    <a:pt x="3144" y="14017"/>
                    <a:pt x="7008" y="14017"/>
                  </a:cubicBezTo>
                  <a:cubicBezTo>
                    <a:pt x="10873" y="14017"/>
                    <a:pt x="14017" y="10874"/>
                    <a:pt x="14017" y="7009"/>
                  </a:cubicBezTo>
                  <a:cubicBezTo>
                    <a:pt x="14017" y="3144"/>
                    <a:pt x="10873" y="1"/>
                    <a:pt x="7008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435D74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82" name="Google Shape;12282;p21"/>
            <p:cNvSpPr/>
            <p:nvPr/>
          </p:nvSpPr>
          <p:spPr>
            <a:xfrm>
              <a:off x="6431600" y="2142250"/>
              <a:ext cx="105575" cy="241575"/>
            </a:xfrm>
            <a:custGeom>
              <a:avLst/>
              <a:gdLst/>
              <a:ahLst/>
              <a:cxnLst/>
              <a:rect l="l" t="t" r="r" b="b"/>
              <a:pathLst>
                <a:path w="4223" h="9663" extrusionOk="0">
                  <a:moveTo>
                    <a:pt x="2111" y="1"/>
                  </a:moveTo>
                  <a:cubicBezTo>
                    <a:pt x="1797" y="1"/>
                    <a:pt x="1547" y="254"/>
                    <a:pt x="1547" y="568"/>
                  </a:cubicBezTo>
                  <a:lnTo>
                    <a:pt x="1547" y="1504"/>
                  </a:lnTo>
                  <a:cubicBezTo>
                    <a:pt x="599" y="1785"/>
                    <a:pt x="1" y="2718"/>
                    <a:pt x="143" y="3697"/>
                  </a:cubicBezTo>
                  <a:cubicBezTo>
                    <a:pt x="285" y="4675"/>
                    <a:pt x="1124" y="5399"/>
                    <a:pt x="2111" y="5399"/>
                  </a:cubicBezTo>
                  <a:cubicBezTo>
                    <a:pt x="2872" y="5399"/>
                    <a:pt x="3256" y="6320"/>
                    <a:pt x="2715" y="6858"/>
                  </a:cubicBezTo>
                  <a:cubicBezTo>
                    <a:pt x="2542" y="7033"/>
                    <a:pt x="2328" y="7111"/>
                    <a:pt x="2118" y="7111"/>
                  </a:cubicBezTo>
                  <a:cubicBezTo>
                    <a:pt x="1679" y="7111"/>
                    <a:pt x="1257" y="6769"/>
                    <a:pt x="1257" y="6254"/>
                  </a:cubicBezTo>
                  <a:cubicBezTo>
                    <a:pt x="1257" y="5940"/>
                    <a:pt x="1003" y="5686"/>
                    <a:pt x="689" y="5686"/>
                  </a:cubicBezTo>
                  <a:cubicBezTo>
                    <a:pt x="378" y="5686"/>
                    <a:pt x="125" y="5940"/>
                    <a:pt x="125" y="6254"/>
                  </a:cubicBezTo>
                  <a:cubicBezTo>
                    <a:pt x="125" y="7133"/>
                    <a:pt x="701" y="7909"/>
                    <a:pt x="1547" y="8159"/>
                  </a:cubicBezTo>
                  <a:lnTo>
                    <a:pt x="1547" y="9098"/>
                  </a:lnTo>
                  <a:cubicBezTo>
                    <a:pt x="1547" y="9409"/>
                    <a:pt x="1797" y="9663"/>
                    <a:pt x="2111" y="9663"/>
                  </a:cubicBezTo>
                  <a:cubicBezTo>
                    <a:pt x="2425" y="9663"/>
                    <a:pt x="2679" y="9409"/>
                    <a:pt x="2679" y="9098"/>
                  </a:cubicBezTo>
                  <a:lnTo>
                    <a:pt x="2679" y="8159"/>
                  </a:lnTo>
                  <a:cubicBezTo>
                    <a:pt x="3624" y="7878"/>
                    <a:pt x="4222" y="6945"/>
                    <a:pt x="4080" y="5967"/>
                  </a:cubicBezTo>
                  <a:cubicBezTo>
                    <a:pt x="3939" y="4991"/>
                    <a:pt x="3102" y="4267"/>
                    <a:pt x="2118" y="4267"/>
                  </a:cubicBezTo>
                  <a:cubicBezTo>
                    <a:pt x="2116" y="4267"/>
                    <a:pt x="2114" y="4267"/>
                    <a:pt x="2111" y="4267"/>
                  </a:cubicBezTo>
                  <a:cubicBezTo>
                    <a:pt x="2106" y="4267"/>
                    <a:pt x="2100" y="4267"/>
                    <a:pt x="2095" y="4267"/>
                  </a:cubicBezTo>
                  <a:cubicBezTo>
                    <a:pt x="1622" y="4267"/>
                    <a:pt x="1239" y="3884"/>
                    <a:pt x="1239" y="3410"/>
                  </a:cubicBezTo>
                  <a:cubicBezTo>
                    <a:pt x="1239" y="2935"/>
                    <a:pt x="1622" y="2555"/>
                    <a:pt x="2095" y="2555"/>
                  </a:cubicBezTo>
                  <a:cubicBezTo>
                    <a:pt x="2100" y="2555"/>
                    <a:pt x="2106" y="2555"/>
                    <a:pt x="2111" y="2555"/>
                  </a:cubicBezTo>
                  <a:cubicBezTo>
                    <a:pt x="2582" y="2555"/>
                    <a:pt x="2966" y="2939"/>
                    <a:pt x="2966" y="3410"/>
                  </a:cubicBezTo>
                  <a:cubicBezTo>
                    <a:pt x="2966" y="3724"/>
                    <a:pt x="3220" y="3977"/>
                    <a:pt x="3534" y="3977"/>
                  </a:cubicBezTo>
                  <a:cubicBezTo>
                    <a:pt x="3845" y="3977"/>
                    <a:pt x="4098" y="3724"/>
                    <a:pt x="4098" y="3410"/>
                  </a:cubicBezTo>
                  <a:cubicBezTo>
                    <a:pt x="4098" y="2531"/>
                    <a:pt x="3522" y="1755"/>
                    <a:pt x="2679" y="1504"/>
                  </a:cubicBezTo>
                  <a:lnTo>
                    <a:pt x="2679" y="568"/>
                  </a:lnTo>
                  <a:cubicBezTo>
                    <a:pt x="2679" y="254"/>
                    <a:pt x="2425" y="1"/>
                    <a:pt x="2111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435D74"/>
                </a:solidFill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12283" name="Google Shape;12283;p21"/>
          <p:cNvSpPr txBox="1"/>
          <p:nvPr/>
        </p:nvSpPr>
        <p:spPr>
          <a:xfrm>
            <a:off x="1397937" y="2547719"/>
            <a:ext cx="965600" cy="3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200" kern="0" dirty="0">
                <a:solidFill>
                  <a:srgbClr val="FFFFFF"/>
                </a:solidFill>
                <a:latin typeface="Arial"/>
                <a:cs typeface="Arial"/>
                <a:sym typeface="Arial"/>
              </a:rPr>
              <a:t>متن</a:t>
            </a:r>
            <a:r>
              <a:rPr lang="es" sz="1200" kern="0" dirty="0">
                <a:solidFill>
                  <a:srgbClr val="FFFFFF"/>
                </a:solidFill>
                <a:latin typeface="Arial"/>
                <a:cs typeface="Arial"/>
                <a:sym typeface="Arial"/>
              </a:rPr>
              <a:t> 1</a:t>
            </a:r>
            <a:endParaRPr sz="1200" kern="0" dirty="0">
              <a:solidFill>
                <a:srgbClr val="FFFFFF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84" name="Google Shape;12284;p21"/>
          <p:cNvSpPr txBox="1"/>
          <p:nvPr/>
        </p:nvSpPr>
        <p:spPr>
          <a:xfrm>
            <a:off x="2664981" y="2546447"/>
            <a:ext cx="965600" cy="3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200" kern="0" dirty="0">
                <a:solidFill>
                  <a:srgbClr val="FFFFFF"/>
                </a:solidFill>
                <a:latin typeface="Arial"/>
                <a:cs typeface="Arial"/>
                <a:sym typeface="Arial"/>
              </a:rPr>
              <a:t>متن</a:t>
            </a:r>
            <a:r>
              <a:rPr lang="es" sz="1200" kern="0" dirty="0">
                <a:solidFill>
                  <a:srgbClr val="FFFFFF"/>
                </a:solidFill>
                <a:latin typeface="Arial"/>
                <a:cs typeface="Arial"/>
                <a:sym typeface="Arial"/>
              </a:rPr>
              <a:t> 2</a:t>
            </a:r>
            <a:endParaRPr sz="1200" kern="0" dirty="0">
              <a:solidFill>
                <a:srgbClr val="FFFFFF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85" name="Google Shape;12285;p21"/>
          <p:cNvSpPr txBox="1"/>
          <p:nvPr/>
        </p:nvSpPr>
        <p:spPr>
          <a:xfrm>
            <a:off x="3932025" y="2546447"/>
            <a:ext cx="965600" cy="3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200" kern="0" dirty="0">
                <a:solidFill>
                  <a:srgbClr val="FFFFFF"/>
                </a:solidFill>
                <a:latin typeface="Arial"/>
                <a:cs typeface="Arial"/>
                <a:sym typeface="Arial"/>
              </a:rPr>
              <a:t>متن</a:t>
            </a:r>
            <a:r>
              <a:rPr lang="es" sz="1200" kern="0" dirty="0">
                <a:solidFill>
                  <a:srgbClr val="FFFFFF"/>
                </a:solidFill>
                <a:latin typeface="Arial"/>
                <a:cs typeface="Arial"/>
                <a:sym typeface="Arial"/>
              </a:rPr>
              <a:t> 3</a:t>
            </a:r>
            <a:endParaRPr sz="1200" kern="0" dirty="0">
              <a:solidFill>
                <a:srgbClr val="FFFFFF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86" name="Google Shape;12286;p21"/>
          <p:cNvSpPr txBox="1"/>
          <p:nvPr/>
        </p:nvSpPr>
        <p:spPr>
          <a:xfrm>
            <a:off x="1397800" y="5230877"/>
            <a:ext cx="965600" cy="3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200" kern="0" dirty="0">
                <a:solidFill>
                  <a:srgbClr val="FFFFFF"/>
                </a:solidFill>
                <a:latin typeface="Arial"/>
                <a:cs typeface="Arial"/>
                <a:sym typeface="Arial"/>
              </a:rPr>
              <a:t>متن</a:t>
            </a:r>
            <a:r>
              <a:rPr lang="es" sz="1200" kern="0" dirty="0">
                <a:solidFill>
                  <a:srgbClr val="FFFFFF"/>
                </a:solidFill>
                <a:latin typeface="Arial"/>
                <a:cs typeface="Arial"/>
                <a:sym typeface="Arial"/>
              </a:rPr>
              <a:t> 4</a:t>
            </a:r>
            <a:endParaRPr sz="1200" kern="0" dirty="0">
              <a:solidFill>
                <a:srgbClr val="FFFFFF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87" name="Google Shape;12287;p21"/>
          <p:cNvSpPr txBox="1"/>
          <p:nvPr/>
        </p:nvSpPr>
        <p:spPr>
          <a:xfrm>
            <a:off x="2664912" y="5230877"/>
            <a:ext cx="965600" cy="3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200" kern="0" dirty="0">
                <a:solidFill>
                  <a:srgbClr val="FFFFFF"/>
                </a:solidFill>
                <a:latin typeface="Arial"/>
                <a:cs typeface="Arial"/>
                <a:sym typeface="Arial"/>
              </a:rPr>
              <a:t>متن</a:t>
            </a:r>
            <a:r>
              <a:rPr lang="es" sz="1200" kern="0" dirty="0">
                <a:solidFill>
                  <a:srgbClr val="FFFFFF"/>
                </a:solidFill>
                <a:latin typeface="Arial"/>
                <a:cs typeface="Arial"/>
                <a:sym typeface="Arial"/>
              </a:rPr>
              <a:t> 5</a:t>
            </a:r>
            <a:endParaRPr sz="1200" kern="0" dirty="0">
              <a:solidFill>
                <a:srgbClr val="FFFFFF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88" name="Google Shape;12288;p21"/>
          <p:cNvSpPr txBox="1"/>
          <p:nvPr/>
        </p:nvSpPr>
        <p:spPr>
          <a:xfrm>
            <a:off x="3932025" y="5230877"/>
            <a:ext cx="965600" cy="3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200" kern="0" dirty="0">
                <a:solidFill>
                  <a:srgbClr val="FFFFFF"/>
                </a:solidFill>
                <a:latin typeface="Arial"/>
                <a:cs typeface="Arial"/>
                <a:sym typeface="Arial"/>
              </a:rPr>
              <a:t>متن</a:t>
            </a:r>
            <a:r>
              <a:rPr lang="es" sz="1200" kern="0" dirty="0">
                <a:solidFill>
                  <a:srgbClr val="FFFFFF"/>
                </a:solidFill>
                <a:latin typeface="Arial"/>
                <a:cs typeface="Arial"/>
                <a:sym typeface="Arial"/>
              </a:rPr>
              <a:t> 6</a:t>
            </a:r>
            <a:endParaRPr sz="1200" kern="0" dirty="0">
              <a:solidFill>
                <a:srgbClr val="FFFFFF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89" name="Google Shape;12289;p21"/>
          <p:cNvSpPr/>
          <p:nvPr/>
        </p:nvSpPr>
        <p:spPr>
          <a:xfrm>
            <a:off x="1833049" y="2923235"/>
            <a:ext cx="85200" cy="85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90" name="Google Shape;12290;p21"/>
          <p:cNvSpPr/>
          <p:nvPr/>
        </p:nvSpPr>
        <p:spPr>
          <a:xfrm>
            <a:off x="3102173" y="2923235"/>
            <a:ext cx="85200" cy="85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91" name="Google Shape;12291;p21"/>
          <p:cNvSpPr/>
          <p:nvPr/>
        </p:nvSpPr>
        <p:spPr>
          <a:xfrm>
            <a:off x="4371313" y="2923235"/>
            <a:ext cx="85200" cy="85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92" name="Google Shape;12292;p21"/>
          <p:cNvSpPr/>
          <p:nvPr/>
        </p:nvSpPr>
        <p:spPr>
          <a:xfrm>
            <a:off x="1833032" y="4606047"/>
            <a:ext cx="85200" cy="85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93" name="Google Shape;12293;p21"/>
          <p:cNvSpPr/>
          <p:nvPr/>
        </p:nvSpPr>
        <p:spPr>
          <a:xfrm>
            <a:off x="3102156" y="4606047"/>
            <a:ext cx="85200" cy="85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94" name="Google Shape;12294;p21"/>
          <p:cNvSpPr/>
          <p:nvPr/>
        </p:nvSpPr>
        <p:spPr>
          <a:xfrm>
            <a:off x="4371296" y="4606047"/>
            <a:ext cx="85200" cy="85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95" name="Google Shape;12295;p21"/>
          <p:cNvSpPr/>
          <p:nvPr/>
        </p:nvSpPr>
        <p:spPr>
          <a:xfrm>
            <a:off x="2934305" y="3277607"/>
            <a:ext cx="85200" cy="85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96" name="Google Shape;12296;p21"/>
          <p:cNvSpPr/>
          <p:nvPr/>
        </p:nvSpPr>
        <p:spPr>
          <a:xfrm>
            <a:off x="3105043" y="3277607"/>
            <a:ext cx="85200" cy="85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97" name="Google Shape;12297;p21"/>
          <p:cNvSpPr/>
          <p:nvPr/>
        </p:nvSpPr>
        <p:spPr>
          <a:xfrm>
            <a:off x="3275781" y="3277607"/>
            <a:ext cx="85200" cy="85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98" name="Google Shape;12298;p21"/>
          <p:cNvSpPr/>
          <p:nvPr/>
        </p:nvSpPr>
        <p:spPr>
          <a:xfrm>
            <a:off x="2934305" y="4249224"/>
            <a:ext cx="85200" cy="85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99" name="Google Shape;12299;p21"/>
          <p:cNvSpPr/>
          <p:nvPr/>
        </p:nvSpPr>
        <p:spPr>
          <a:xfrm>
            <a:off x="3105043" y="4249224"/>
            <a:ext cx="85200" cy="85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00" name="Google Shape;12300;p21"/>
          <p:cNvSpPr/>
          <p:nvPr/>
        </p:nvSpPr>
        <p:spPr>
          <a:xfrm>
            <a:off x="3275781" y="4249224"/>
            <a:ext cx="85200" cy="85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cxnSp>
        <p:nvCxnSpPr>
          <p:cNvPr id="12301" name="Google Shape;12301;p21"/>
          <p:cNvCxnSpPr>
            <a:stCxn id="12289" idx="4"/>
            <a:endCxn id="12295" idx="0"/>
          </p:cNvCxnSpPr>
          <p:nvPr/>
        </p:nvCxnSpPr>
        <p:spPr>
          <a:xfrm rot="-5400000" flipH="1">
            <a:off x="2291649" y="2592435"/>
            <a:ext cx="269200" cy="1101200"/>
          </a:xfrm>
          <a:prstGeom prst="curvedConnector3">
            <a:avLst>
              <a:gd name="adj1" fmla="val 49995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02" name="Google Shape;12302;p21"/>
          <p:cNvCxnSpPr>
            <a:stCxn id="12291" idx="4"/>
            <a:endCxn id="12297" idx="0"/>
          </p:cNvCxnSpPr>
          <p:nvPr/>
        </p:nvCxnSpPr>
        <p:spPr>
          <a:xfrm rot="5400000">
            <a:off x="3731513" y="2595235"/>
            <a:ext cx="269200" cy="1095600"/>
          </a:xfrm>
          <a:prstGeom prst="curvedConnector3">
            <a:avLst>
              <a:gd name="adj1" fmla="val 49995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03" name="Google Shape;12303;p21"/>
          <p:cNvCxnSpPr>
            <a:stCxn id="12290" idx="4"/>
            <a:endCxn id="12296" idx="0"/>
          </p:cNvCxnSpPr>
          <p:nvPr/>
        </p:nvCxnSpPr>
        <p:spPr>
          <a:xfrm rot="-5400000" flipH="1">
            <a:off x="3011573" y="3141635"/>
            <a:ext cx="269200" cy="2800"/>
          </a:xfrm>
          <a:prstGeom prst="curvedConnector3">
            <a:avLst>
              <a:gd name="adj1" fmla="val 49995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04" name="Google Shape;12304;p21"/>
          <p:cNvCxnSpPr>
            <a:stCxn id="12292" idx="0"/>
            <a:endCxn id="12298" idx="4"/>
          </p:cNvCxnSpPr>
          <p:nvPr/>
        </p:nvCxnSpPr>
        <p:spPr>
          <a:xfrm rot="-5400000">
            <a:off x="2290432" y="3919647"/>
            <a:ext cx="271600" cy="1101200"/>
          </a:xfrm>
          <a:prstGeom prst="curvedConnector3">
            <a:avLst>
              <a:gd name="adj1" fmla="val 50004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05" name="Google Shape;12305;p21"/>
          <p:cNvCxnSpPr>
            <a:stCxn id="12294" idx="0"/>
            <a:endCxn id="12300" idx="4"/>
          </p:cNvCxnSpPr>
          <p:nvPr/>
        </p:nvCxnSpPr>
        <p:spPr>
          <a:xfrm rot="5400000" flipH="1">
            <a:off x="3730296" y="3922447"/>
            <a:ext cx="271600" cy="1095600"/>
          </a:xfrm>
          <a:prstGeom prst="curvedConnector3">
            <a:avLst>
              <a:gd name="adj1" fmla="val 50004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06" name="Google Shape;12306;p21"/>
          <p:cNvCxnSpPr>
            <a:stCxn id="12293" idx="0"/>
            <a:endCxn id="12299" idx="4"/>
          </p:cNvCxnSpPr>
          <p:nvPr/>
        </p:nvCxnSpPr>
        <p:spPr>
          <a:xfrm rot="-5400000">
            <a:off x="3010356" y="4468847"/>
            <a:ext cx="271600" cy="2800"/>
          </a:xfrm>
          <a:prstGeom prst="curvedConnector3">
            <a:avLst>
              <a:gd name="adj1" fmla="val 50004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2307" name="Google Shape;12307;p21"/>
          <p:cNvSpPr/>
          <p:nvPr/>
        </p:nvSpPr>
        <p:spPr>
          <a:xfrm>
            <a:off x="5652965" y="3611092"/>
            <a:ext cx="1038848" cy="336312"/>
          </a:xfrm>
          <a:custGeom>
            <a:avLst/>
            <a:gdLst/>
            <a:ahLst/>
            <a:cxnLst/>
            <a:rect l="l" t="t" r="r" b="b"/>
            <a:pathLst>
              <a:path w="44351" h="14358" extrusionOk="0">
                <a:moveTo>
                  <a:pt x="1599" y="0"/>
                </a:moveTo>
                <a:cubicBezTo>
                  <a:pt x="708" y="0"/>
                  <a:pt x="1" y="708"/>
                  <a:pt x="1" y="1598"/>
                </a:cubicBezTo>
                <a:lnTo>
                  <a:pt x="1" y="5706"/>
                </a:lnTo>
                <a:lnTo>
                  <a:pt x="1484" y="7190"/>
                </a:lnTo>
                <a:lnTo>
                  <a:pt x="1" y="8674"/>
                </a:lnTo>
                <a:lnTo>
                  <a:pt x="1" y="12759"/>
                </a:lnTo>
                <a:cubicBezTo>
                  <a:pt x="1" y="13650"/>
                  <a:pt x="708" y="14357"/>
                  <a:pt x="1599" y="14357"/>
                </a:cubicBezTo>
                <a:lnTo>
                  <a:pt x="41269" y="14357"/>
                </a:lnTo>
                <a:cubicBezTo>
                  <a:pt x="42136" y="14357"/>
                  <a:pt x="42867" y="13650"/>
                  <a:pt x="42867" y="12759"/>
                </a:cubicBezTo>
                <a:lnTo>
                  <a:pt x="42867" y="8674"/>
                </a:lnTo>
                <a:lnTo>
                  <a:pt x="44350" y="7190"/>
                </a:lnTo>
                <a:lnTo>
                  <a:pt x="42867" y="5706"/>
                </a:lnTo>
                <a:lnTo>
                  <a:pt x="42867" y="1598"/>
                </a:lnTo>
                <a:cubicBezTo>
                  <a:pt x="42867" y="708"/>
                  <a:pt x="42136" y="0"/>
                  <a:pt x="41269" y="0"/>
                </a:cubicBezTo>
                <a:close/>
              </a:path>
            </a:pathLst>
          </a:custGeom>
          <a:noFill/>
          <a:ln w="9525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08" name="Google Shape;12308;p21"/>
          <p:cNvSpPr/>
          <p:nvPr/>
        </p:nvSpPr>
        <p:spPr>
          <a:xfrm>
            <a:off x="6691790" y="3611092"/>
            <a:ext cx="1038825" cy="336312"/>
          </a:xfrm>
          <a:custGeom>
            <a:avLst/>
            <a:gdLst/>
            <a:ahLst/>
            <a:cxnLst/>
            <a:rect l="l" t="t" r="r" b="b"/>
            <a:pathLst>
              <a:path w="44350" h="14358" extrusionOk="0">
                <a:moveTo>
                  <a:pt x="42866" y="5706"/>
                </a:moveTo>
                <a:lnTo>
                  <a:pt x="42866" y="1598"/>
                </a:lnTo>
                <a:cubicBezTo>
                  <a:pt x="42866" y="708"/>
                  <a:pt x="42136" y="0"/>
                  <a:pt x="41268" y="0"/>
                </a:cubicBezTo>
                <a:lnTo>
                  <a:pt x="1598" y="0"/>
                </a:lnTo>
                <a:cubicBezTo>
                  <a:pt x="708" y="0"/>
                  <a:pt x="0" y="708"/>
                  <a:pt x="0" y="1598"/>
                </a:cubicBezTo>
                <a:lnTo>
                  <a:pt x="0" y="5706"/>
                </a:lnTo>
                <a:lnTo>
                  <a:pt x="1484" y="7190"/>
                </a:lnTo>
                <a:lnTo>
                  <a:pt x="0" y="8674"/>
                </a:lnTo>
                <a:lnTo>
                  <a:pt x="0" y="12759"/>
                </a:lnTo>
                <a:cubicBezTo>
                  <a:pt x="0" y="13650"/>
                  <a:pt x="708" y="14357"/>
                  <a:pt x="1598" y="14357"/>
                </a:cubicBezTo>
                <a:lnTo>
                  <a:pt x="41268" y="14357"/>
                </a:lnTo>
                <a:cubicBezTo>
                  <a:pt x="42136" y="14357"/>
                  <a:pt x="42866" y="13650"/>
                  <a:pt x="42866" y="12759"/>
                </a:cubicBezTo>
                <a:lnTo>
                  <a:pt x="42866" y="8674"/>
                </a:lnTo>
                <a:lnTo>
                  <a:pt x="44350" y="7190"/>
                </a:lnTo>
                <a:lnTo>
                  <a:pt x="42866" y="5706"/>
                </a:lnTo>
              </a:path>
            </a:pathLst>
          </a:custGeom>
          <a:noFill/>
          <a:ln w="9525" cap="flat" cmpd="sng">
            <a:solidFill>
              <a:srgbClr val="5F7D9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09" name="Google Shape;12309;p21"/>
          <p:cNvSpPr/>
          <p:nvPr/>
        </p:nvSpPr>
        <p:spPr>
          <a:xfrm>
            <a:off x="7730591" y="3611092"/>
            <a:ext cx="1038309" cy="336312"/>
          </a:xfrm>
          <a:custGeom>
            <a:avLst/>
            <a:gdLst/>
            <a:ahLst/>
            <a:cxnLst/>
            <a:rect l="l" t="t" r="r" b="b"/>
            <a:pathLst>
              <a:path w="44328" h="14358" extrusionOk="0">
                <a:moveTo>
                  <a:pt x="42844" y="5706"/>
                </a:moveTo>
                <a:lnTo>
                  <a:pt x="42844" y="1598"/>
                </a:lnTo>
                <a:cubicBezTo>
                  <a:pt x="42844" y="708"/>
                  <a:pt x="42136" y="0"/>
                  <a:pt x="41246" y="0"/>
                </a:cubicBezTo>
                <a:lnTo>
                  <a:pt x="1599" y="0"/>
                </a:lnTo>
                <a:cubicBezTo>
                  <a:pt x="708" y="0"/>
                  <a:pt x="1" y="708"/>
                  <a:pt x="1" y="1598"/>
                </a:cubicBezTo>
                <a:lnTo>
                  <a:pt x="1" y="5706"/>
                </a:lnTo>
                <a:lnTo>
                  <a:pt x="1485" y="7190"/>
                </a:lnTo>
                <a:lnTo>
                  <a:pt x="1" y="8674"/>
                </a:lnTo>
                <a:lnTo>
                  <a:pt x="1" y="12759"/>
                </a:lnTo>
                <a:cubicBezTo>
                  <a:pt x="1" y="13650"/>
                  <a:pt x="708" y="14357"/>
                  <a:pt x="1599" y="14357"/>
                </a:cubicBezTo>
                <a:lnTo>
                  <a:pt x="41246" y="14357"/>
                </a:lnTo>
                <a:cubicBezTo>
                  <a:pt x="42136" y="14357"/>
                  <a:pt x="42844" y="13650"/>
                  <a:pt x="42844" y="12759"/>
                </a:cubicBezTo>
                <a:lnTo>
                  <a:pt x="42844" y="8674"/>
                </a:lnTo>
                <a:lnTo>
                  <a:pt x="44328" y="7190"/>
                </a:lnTo>
                <a:lnTo>
                  <a:pt x="42844" y="5706"/>
                </a:lnTo>
                <a:close/>
              </a:path>
            </a:pathLst>
          </a:custGeom>
          <a:noFill/>
          <a:ln w="9525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10" name="Google Shape;12310;p21"/>
          <p:cNvSpPr/>
          <p:nvPr/>
        </p:nvSpPr>
        <p:spPr>
          <a:xfrm>
            <a:off x="8768877" y="3611092"/>
            <a:ext cx="1038848" cy="336312"/>
          </a:xfrm>
          <a:custGeom>
            <a:avLst/>
            <a:gdLst/>
            <a:ahLst/>
            <a:cxnLst/>
            <a:rect l="l" t="t" r="r" b="b"/>
            <a:pathLst>
              <a:path w="44351" h="14358" extrusionOk="0">
                <a:moveTo>
                  <a:pt x="42867" y="5706"/>
                </a:moveTo>
                <a:lnTo>
                  <a:pt x="42867" y="1598"/>
                </a:lnTo>
                <a:cubicBezTo>
                  <a:pt x="42867" y="708"/>
                  <a:pt x="42159" y="0"/>
                  <a:pt x="41269" y="0"/>
                </a:cubicBezTo>
                <a:lnTo>
                  <a:pt x="1598" y="0"/>
                </a:lnTo>
                <a:cubicBezTo>
                  <a:pt x="731" y="0"/>
                  <a:pt x="1" y="708"/>
                  <a:pt x="1" y="1598"/>
                </a:cubicBezTo>
                <a:lnTo>
                  <a:pt x="1" y="5706"/>
                </a:lnTo>
                <a:lnTo>
                  <a:pt x="1507" y="7190"/>
                </a:lnTo>
                <a:lnTo>
                  <a:pt x="1" y="8674"/>
                </a:lnTo>
                <a:lnTo>
                  <a:pt x="1" y="12759"/>
                </a:lnTo>
                <a:cubicBezTo>
                  <a:pt x="1" y="13650"/>
                  <a:pt x="731" y="14357"/>
                  <a:pt x="1598" y="14357"/>
                </a:cubicBezTo>
                <a:lnTo>
                  <a:pt x="41269" y="14357"/>
                </a:lnTo>
                <a:cubicBezTo>
                  <a:pt x="42159" y="14357"/>
                  <a:pt x="42867" y="13650"/>
                  <a:pt x="42867" y="12759"/>
                </a:cubicBezTo>
                <a:lnTo>
                  <a:pt x="42867" y="8674"/>
                </a:lnTo>
                <a:lnTo>
                  <a:pt x="44350" y="7190"/>
                </a:lnTo>
                <a:lnTo>
                  <a:pt x="42867" y="5706"/>
                </a:lnTo>
                <a:close/>
              </a:path>
            </a:pathLst>
          </a:custGeom>
          <a:noFill/>
          <a:ln w="9525" cap="flat" cmpd="sng">
            <a:solidFill>
              <a:srgbClr val="5F7D9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11" name="Google Shape;12311;p21"/>
          <p:cNvSpPr/>
          <p:nvPr/>
        </p:nvSpPr>
        <p:spPr>
          <a:xfrm>
            <a:off x="9807702" y="3611092"/>
            <a:ext cx="1038825" cy="336312"/>
          </a:xfrm>
          <a:custGeom>
            <a:avLst/>
            <a:gdLst/>
            <a:ahLst/>
            <a:cxnLst/>
            <a:rect l="l" t="t" r="r" b="b"/>
            <a:pathLst>
              <a:path w="44350" h="14358" extrusionOk="0">
                <a:moveTo>
                  <a:pt x="42866" y="5706"/>
                </a:moveTo>
                <a:lnTo>
                  <a:pt x="42866" y="1598"/>
                </a:lnTo>
                <a:cubicBezTo>
                  <a:pt x="42866" y="708"/>
                  <a:pt x="42159" y="0"/>
                  <a:pt x="41268" y="0"/>
                </a:cubicBezTo>
                <a:lnTo>
                  <a:pt x="1598" y="0"/>
                </a:lnTo>
                <a:cubicBezTo>
                  <a:pt x="731" y="0"/>
                  <a:pt x="0" y="708"/>
                  <a:pt x="0" y="1598"/>
                </a:cubicBezTo>
                <a:lnTo>
                  <a:pt x="0" y="5706"/>
                </a:lnTo>
                <a:lnTo>
                  <a:pt x="1484" y="7190"/>
                </a:lnTo>
                <a:lnTo>
                  <a:pt x="0" y="8674"/>
                </a:lnTo>
                <a:lnTo>
                  <a:pt x="0" y="12759"/>
                </a:lnTo>
                <a:cubicBezTo>
                  <a:pt x="0" y="13650"/>
                  <a:pt x="731" y="14357"/>
                  <a:pt x="1598" y="14357"/>
                </a:cubicBezTo>
                <a:lnTo>
                  <a:pt x="41268" y="14357"/>
                </a:lnTo>
                <a:cubicBezTo>
                  <a:pt x="42159" y="14357"/>
                  <a:pt x="42866" y="13650"/>
                  <a:pt x="42866" y="12759"/>
                </a:cubicBezTo>
                <a:lnTo>
                  <a:pt x="42866" y="8674"/>
                </a:lnTo>
                <a:lnTo>
                  <a:pt x="44350" y="7190"/>
                </a:lnTo>
                <a:lnTo>
                  <a:pt x="42866" y="5706"/>
                </a:lnTo>
                <a:close/>
              </a:path>
            </a:pathLst>
          </a:custGeom>
          <a:noFill/>
          <a:ln w="9525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12" name="Google Shape;12312;p21"/>
          <p:cNvSpPr/>
          <p:nvPr/>
        </p:nvSpPr>
        <p:spPr>
          <a:xfrm>
            <a:off x="5905868" y="2216467"/>
            <a:ext cx="457129" cy="515407"/>
          </a:xfrm>
          <a:custGeom>
            <a:avLst/>
            <a:gdLst/>
            <a:ahLst/>
            <a:cxnLst/>
            <a:rect l="l" t="t" r="r" b="b"/>
            <a:pathLst>
              <a:path w="19516" h="22004" extrusionOk="0">
                <a:moveTo>
                  <a:pt x="9758" y="0"/>
                </a:moveTo>
                <a:cubicBezTo>
                  <a:pt x="9456" y="0"/>
                  <a:pt x="9153" y="80"/>
                  <a:pt x="8879" y="240"/>
                </a:cubicBezTo>
                <a:lnTo>
                  <a:pt x="867" y="4851"/>
                </a:lnTo>
                <a:cubicBezTo>
                  <a:pt x="320" y="5170"/>
                  <a:pt x="0" y="5741"/>
                  <a:pt x="0" y="6380"/>
                </a:cubicBezTo>
                <a:lnTo>
                  <a:pt x="0" y="15624"/>
                </a:lnTo>
                <a:cubicBezTo>
                  <a:pt x="0" y="16263"/>
                  <a:pt x="320" y="16834"/>
                  <a:pt x="867" y="17131"/>
                </a:cubicBezTo>
                <a:lnTo>
                  <a:pt x="8879" y="21764"/>
                </a:lnTo>
                <a:cubicBezTo>
                  <a:pt x="9153" y="21924"/>
                  <a:pt x="9456" y="22004"/>
                  <a:pt x="9758" y="22004"/>
                </a:cubicBezTo>
                <a:cubicBezTo>
                  <a:pt x="10060" y="22004"/>
                  <a:pt x="10363" y="21924"/>
                  <a:pt x="10637" y="21764"/>
                </a:cubicBezTo>
                <a:lnTo>
                  <a:pt x="18648" y="17131"/>
                </a:lnTo>
                <a:cubicBezTo>
                  <a:pt x="19196" y="16834"/>
                  <a:pt x="19516" y="16263"/>
                  <a:pt x="19516" y="15624"/>
                </a:cubicBezTo>
                <a:lnTo>
                  <a:pt x="19516" y="6380"/>
                </a:lnTo>
                <a:cubicBezTo>
                  <a:pt x="19516" y="5741"/>
                  <a:pt x="19196" y="5170"/>
                  <a:pt x="18648" y="4851"/>
                </a:cubicBezTo>
                <a:lnTo>
                  <a:pt x="10637" y="240"/>
                </a:lnTo>
                <a:cubicBezTo>
                  <a:pt x="10363" y="80"/>
                  <a:pt x="10060" y="0"/>
                  <a:pt x="9758" y="0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13" name="Google Shape;12313;p21"/>
          <p:cNvSpPr/>
          <p:nvPr/>
        </p:nvSpPr>
        <p:spPr>
          <a:xfrm>
            <a:off x="6992265" y="4877779"/>
            <a:ext cx="457129" cy="515571"/>
          </a:xfrm>
          <a:custGeom>
            <a:avLst/>
            <a:gdLst/>
            <a:ahLst/>
            <a:cxnLst/>
            <a:rect l="l" t="t" r="r" b="b"/>
            <a:pathLst>
              <a:path w="19516" h="22011" extrusionOk="0">
                <a:moveTo>
                  <a:pt x="9758" y="1"/>
                </a:moveTo>
                <a:cubicBezTo>
                  <a:pt x="9456" y="1"/>
                  <a:pt x="9153" y="75"/>
                  <a:pt x="8879" y="223"/>
                </a:cubicBezTo>
                <a:lnTo>
                  <a:pt x="868" y="4857"/>
                </a:lnTo>
                <a:cubicBezTo>
                  <a:pt x="320" y="5177"/>
                  <a:pt x="0" y="5747"/>
                  <a:pt x="0" y="6363"/>
                </a:cubicBezTo>
                <a:lnTo>
                  <a:pt x="0" y="15630"/>
                </a:lnTo>
                <a:cubicBezTo>
                  <a:pt x="0" y="16247"/>
                  <a:pt x="320" y="16817"/>
                  <a:pt x="868" y="17137"/>
                </a:cubicBezTo>
                <a:lnTo>
                  <a:pt x="8879" y="21770"/>
                </a:lnTo>
                <a:cubicBezTo>
                  <a:pt x="9153" y="21930"/>
                  <a:pt x="9456" y="22010"/>
                  <a:pt x="9758" y="22010"/>
                </a:cubicBezTo>
                <a:cubicBezTo>
                  <a:pt x="10060" y="22010"/>
                  <a:pt x="10363" y="21930"/>
                  <a:pt x="10637" y="21770"/>
                </a:cubicBezTo>
                <a:lnTo>
                  <a:pt x="18648" y="17137"/>
                </a:lnTo>
                <a:cubicBezTo>
                  <a:pt x="19196" y="16817"/>
                  <a:pt x="19516" y="16247"/>
                  <a:pt x="19516" y="15630"/>
                </a:cubicBezTo>
                <a:lnTo>
                  <a:pt x="19516" y="6363"/>
                </a:lnTo>
                <a:cubicBezTo>
                  <a:pt x="19516" y="5747"/>
                  <a:pt x="19196" y="5177"/>
                  <a:pt x="18648" y="4857"/>
                </a:cubicBezTo>
                <a:lnTo>
                  <a:pt x="10637" y="223"/>
                </a:lnTo>
                <a:cubicBezTo>
                  <a:pt x="10363" y="75"/>
                  <a:pt x="10060" y="1"/>
                  <a:pt x="9758" y="1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14" name="Google Shape;12314;p21"/>
          <p:cNvSpPr/>
          <p:nvPr/>
        </p:nvSpPr>
        <p:spPr>
          <a:xfrm>
            <a:off x="8009681" y="2216467"/>
            <a:ext cx="457153" cy="515407"/>
          </a:xfrm>
          <a:custGeom>
            <a:avLst/>
            <a:gdLst/>
            <a:ahLst/>
            <a:cxnLst/>
            <a:rect l="l" t="t" r="r" b="b"/>
            <a:pathLst>
              <a:path w="19517" h="22004" extrusionOk="0">
                <a:moveTo>
                  <a:pt x="9759" y="0"/>
                </a:moveTo>
                <a:cubicBezTo>
                  <a:pt x="9456" y="0"/>
                  <a:pt x="9154" y="80"/>
                  <a:pt x="8880" y="240"/>
                </a:cubicBezTo>
                <a:lnTo>
                  <a:pt x="868" y="4851"/>
                </a:lnTo>
                <a:cubicBezTo>
                  <a:pt x="320" y="5170"/>
                  <a:pt x="1" y="5741"/>
                  <a:pt x="1" y="6380"/>
                </a:cubicBezTo>
                <a:lnTo>
                  <a:pt x="1" y="15624"/>
                </a:lnTo>
                <a:cubicBezTo>
                  <a:pt x="1" y="16263"/>
                  <a:pt x="320" y="16834"/>
                  <a:pt x="868" y="17131"/>
                </a:cubicBezTo>
                <a:lnTo>
                  <a:pt x="8880" y="21764"/>
                </a:lnTo>
                <a:cubicBezTo>
                  <a:pt x="9154" y="21924"/>
                  <a:pt x="9456" y="22004"/>
                  <a:pt x="9759" y="22004"/>
                </a:cubicBezTo>
                <a:cubicBezTo>
                  <a:pt x="10061" y="22004"/>
                  <a:pt x="10363" y="21924"/>
                  <a:pt x="10637" y="21764"/>
                </a:cubicBezTo>
                <a:lnTo>
                  <a:pt x="18649" y="17131"/>
                </a:lnTo>
                <a:cubicBezTo>
                  <a:pt x="19197" y="16834"/>
                  <a:pt x="19516" y="16263"/>
                  <a:pt x="19516" y="15624"/>
                </a:cubicBezTo>
                <a:lnTo>
                  <a:pt x="19516" y="6380"/>
                </a:lnTo>
                <a:cubicBezTo>
                  <a:pt x="19516" y="5741"/>
                  <a:pt x="19197" y="5170"/>
                  <a:pt x="18649" y="4851"/>
                </a:cubicBezTo>
                <a:lnTo>
                  <a:pt x="10637" y="240"/>
                </a:lnTo>
                <a:cubicBezTo>
                  <a:pt x="10363" y="80"/>
                  <a:pt x="10061" y="0"/>
                  <a:pt x="9759" y="0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15" name="Google Shape;12315;p21"/>
          <p:cNvSpPr/>
          <p:nvPr/>
        </p:nvSpPr>
        <p:spPr>
          <a:xfrm>
            <a:off x="9061341" y="4877919"/>
            <a:ext cx="457668" cy="515548"/>
          </a:xfrm>
          <a:custGeom>
            <a:avLst/>
            <a:gdLst/>
            <a:ahLst/>
            <a:cxnLst/>
            <a:rect l="l" t="t" r="r" b="b"/>
            <a:pathLst>
              <a:path w="19539" h="22010" extrusionOk="0">
                <a:moveTo>
                  <a:pt x="9761" y="1"/>
                </a:moveTo>
                <a:cubicBezTo>
                  <a:pt x="9461" y="1"/>
                  <a:pt x="9164" y="80"/>
                  <a:pt x="8902" y="240"/>
                </a:cubicBezTo>
                <a:lnTo>
                  <a:pt x="867" y="4874"/>
                </a:lnTo>
                <a:cubicBezTo>
                  <a:pt x="342" y="5171"/>
                  <a:pt x="0" y="5741"/>
                  <a:pt x="0" y="6380"/>
                </a:cubicBezTo>
                <a:lnTo>
                  <a:pt x="0" y="15647"/>
                </a:lnTo>
                <a:cubicBezTo>
                  <a:pt x="0" y="16264"/>
                  <a:pt x="342" y="16834"/>
                  <a:pt x="867" y="17154"/>
                </a:cubicBezTo>
                <a:lnTo>
                  <a:pt x="8902" y="21787"/>
                </a:lnTo>
                <a:cubicBezTo>
                  <a:pt x="9164" y="21936"/>
                  <a:pt x="9461" y="22010"/>
                  <a:pt x="9761" y="22010"/>
                </a:cubicBezTo>
                <a:cubicBezTo>
                  <a:pt x="10060" y="22010"/>
                  <a:pt x="10363" y="21936"/>
                  <a:pt x="10637" y="21787"/>
                </a:cubicBezTo>
                <a:lnTo>
                  <a:pt x="18671" y="17154"/>
                </a:lnTo>
                <a:cubicBezTo>
                  <a:pt x="19196" y="16834"/>
                  <a:pt x="19539" y="16264"/>
                  <a:pt x="19539" y="15647"/>
                </a:cubicBezTo>
                <a:lnTo>
                  <a:pt x="19539" y="6380"/>
                </a:lnTo>
                <a:cubicBezTo>
                  <a:pt x="19539" y="5741"/>
                  <a:pt x="19196" y="5171"/>
                  <a:pt x="18671" y="4874"/>
                </a:cubicBezTo>
                <a:lnTo>
                  <a:pt x="10637" y="240"/>
                </a:lnTo>
                <a:cubicBezTo>
                  <a:pt x="10363" y="80"/>
                  <a:pt x="10060" y="1"/>
                  <a:pt x="9761" y="1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16" name="Google Shape;12316;p21"/>
          <p:cNvSpPr/>
          <p:nvPr/>
        </p:nvSpPr>
        <p:spPr>
          <a:xfrm>
            <a:off x="10113517" y="2216467"/>
            <a:ext cx="457129" cy="515407"/>
          </a:xfrm>
          <a:custGeom>
            <a:avLst/>
            <a:gdLst/>
            <a:ahLst/>
            <a:cxnLst/>
            <a:rect l="l" t="t" r="r" b="b"/>
            <a:pathLst>
              <a:path w="19516" h="22004" extrusionOk="0">
                <a:moveTo>
                  <a:pt x="9758" y="0"/>
                </a:moveTo>
                <a:cubicBezTo>
                  <a:pt x="9456" y="0"/>
                  <a:pt x="9153" y="80"/>
                  <a:pt x="8879" y="240"/>
                </a:cubicBezTo>
                <a:lnTo>
                  <a:pt x="868" y="4851"/>
                </a:lnTo>
                <a:cubicBezTo>
                  <a:pt x="320" y="5170"/>
                  <a:pt x="0" y="5741"/>
                  <a:pt x="0" y="6380"/>
                </a:cubicBezTo>
                <a:lnTo>
                  <a:pt x="0" y="15624"/>
                </a:lnTo>
                <a:cubicBezTo>
                  <a:pt x="0" y="16263"/>
                  <a:pt x="320" y="16834"/>
                  <a:pt x="868" y="17131"/>
                </a:cubicBezTo>
                <a:lnTo>
                  <a:pt x="8879" y="21764"/>
                </a:lnTo>
                <a:cubicBezTo>
                  <a:pt x="9153" y="21924"/>
                  <a:pt x="9456" y="22004"/>
                  <a:pt x="9758" y="22004"/>
                </a:cubicBezTo>
                <a:cubicBezTo>
                  <a:pt x="10061" y="22004"/>
                  <a:pt x="10363" y="21924"/>
                  <a:pt x="10637" y="21764"/>
                </a:cubicBezTo>
                <a:lnTo>
                  <a:pt x="18649" y="17131"/>
                </a:lnTo>
                <a:cubicBezTo>
                  <a:pt x="19196" y="16834"/>
                  <a:pt x="19516" y="16263"/>
                  <a:pt x="19516" y="15624"/>
                </a:cubicBezTo>
                <a:lnTo>
                  <a:pt x="19516" y="6380"/>
                </a:lnTo>
                <a:cubicBezTo>
                  <a:pt x="19516" y="5741"/>
                  <a:pt x="19196" y="5170"/>
                  <a:pt x="18649" y="4851"/>
                </a:cubicBezTo>
                <a:lnTo>
                  <a:pt x="10637" y="240"/>
                </a:lnTo>
                <a:cubicBezTo>
                  <a:pt x="10363" y="80"/>
                  <a:pt x="10061" y="0"/>
                  <a:pt x="9758" y="0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17" name="Google Shape;12317;p21"/>
          <p:cNvSpPr/>
          <p:nvPr/>
        </p:nvSpPr>
        <p:spPr>
          <a:xfrm>
            <a:off x="6093017" y="3439176"/>
            <a:ext cx="82800" cy="82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18" name="Google Shape;12318;p21"/>
          <p:cNvSpPr/>
          <p:nvPr/>
        </p:nvSpPr>
        <p:spPr>
          <a:xfrm>
            <a:off x="8196833" y="3439176"/>
            <a:ext cx="82800" cy="82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19" name="Google Shape;12319;p21"/>
          <p:cNvSpPr/>
          <p:nvPr/>
        </p:nvSpPr>
        <p:spPr>
          <a:xfrm>
            <a:off x="10300633" y="3439176"/>
            <a:ext cx="82800" cy="82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20" name="Google Shape;12320;p21"/>
          <p:cNvSpPr/>
          <p:nvPr/>
        </p:nvSpPr>
        <p:spPr>
          <a:xfrm>
            <a:off x="7179417" y="3999627"/>
            <a:ext cx="82800" cy="82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21" name="Google Shape;12321;p21"/>
          <p:cNvSpPr/>
          <p:nvPr/>
        </p:nvSpPr>
        <p:spPr>
          <a:xfrm>
            <a:off x="9248751" y="3999693"/>
            <a:ext cx="82800" cy="82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22" name="Google Shape;12322;p21"/>
          <p:cNvSpPr txBox="1"/>
          <p:nvPr/>
        </p:nvSpPr>
        <p:spPr>
          <a:xfrm>
            <a:off x="5775229" y="3626545"/>
            <a:ext cx="718400" cy="30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es" sz="1200" b="1" kern="0">
                <a:solidFill>
                  <a:srgbClr val="FFFFFF"/>
                </a:solidFill>
                <a:latin typeface="Arial"/>
                <a:cs typeface="Arial"/>
                <a:sym typeface="Arial"/>
              </a:rPr>
              <a:t>2016</a:t>
            </a:r>
            <a:endParaRPr sz="1200" b="1" kern="0">
              <a:solidFill>
                <a:srgbClr val="FFFFFF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23" name="Google Shape;12323;p21"/>
          <p:cNvSpPr/>
          <p:nvPr/>
        </p:nvSpPr>
        <p:spPr>
          <a:xfrm>
            <a:off x="6093017" y="2767009"/>
            <a:ext cx="82800" cy="82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24" name="Google Shape;12324;p21"/>
          <p:cNvSpPr/>
          <p:nvPr/>
        </p:nvSpPr>
        <p:spPr>
          <a:xfrm>
            <a:off x="8204067" y="2767009"/>
            <a:ext cx="82800" cy="82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25" name="Google Shape;12325;p21"/>
          <p:cNvSpPr/>
          <p:nvPr/>
        </p:nvSpPr>
        <p:spPr>
          <a:xfrm>
            <a:off x="10300633" y="2767009"/>
            <a:ext cx="82800" cy="82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26" name="Google Shape;12326;p21"/>
          <p:cNvSpPr/>
          <p:nvPr/>
        </p:nvSpPr>
        <p:spPr>
          <a:xfrm>
            <a:off x="7178888" y="4759463"/>
            <a:ext cx="82800" cy="82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27" name="Google Shape;12327;p21"/>
          <p:cNvSpPr/>
          <p:nvPr/>
        </p:nvSpPr>
        <p:spPr>
          <a:xfrm>
            <a:off x="9248755" y="4759463"/>
            <a:ext cx="82800" cy="82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cxnSp>
        <p:nvCxnSpPr>
          <p:cNvPr id="12328" name="Google Shape;12328;p21"/>
          <p:cNvCxnSpPr>
            <a:stCxn id="12317" idx="0"/>
            <a:endCxn id="12323" idx="4"/>
          </p:cNvCxnSpPr>
          <p:nvPr/>
        </p:nvCxnSpPr>
        <p:spPr>
          <a:xfrm rot="10800000">
            <a:off x="6134417" y="2849976"/>
            <a:ext cx="0" cy="5892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12329" name="Google Shape;12329;p21"/>
          <p:cNvCxnSpPr>
            <a:stCxn id="12318" idx="0"/>
            <a:endCxn id="12324" idx="4"/>
          </p:cNvCxnSpPr>
          <p:nvPr/>
        </p:nvCxnSpPr>
        <p:spPr>
          <a:xfrm rot="10800000" flipH="1">
            <a:off x="8238233" y="2849976"/>
            <a:ext cx="7200" cy="5892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12330" name="Google Shape;12330;p21"/>
          <p:cNvCxnSpPr>
            <a:stCxn id="12319" idx="0"/>
            <a:endCxn id="12325" idx="4"/>
          </p:cNvCxnSpPr>
          <p:nvPr/>
        </p:nvCxnSpPr>
        <p:spPr>
          <a:xfrm rot="10800000">
            <a:off x="10342033" y="2849976"/>
            <a:ext cx="0" cy="5892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12331" name="Google Shape;12331;p21"/>
          <p:cNvCxnSpPr>
            <a:stCxn id="12320" idx="4"/>
            <a:endCxn id="12326" idx="0"/>
          </p:cNvCxnSpPr>
          <p:nvPr/>
        </p:nvCxnSpPr>
        <p:spPr>
          <a:xfrm flipH="1">
            <a:off x="7220417" y="4082427"/>
            <a:ext cx="400" cy="6772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12332" name="Google Shape;12332;p21"/>
          <p:cNvCxnSpPr>
            <a:stCxn id="12321" idx="4"/>
            <a:endCxn id="12327" idx="0"/>
          </p:cNvCxnSpPr>
          <p:nvPr/>
        </p:nvCxnSpPr>
        <p:spPr>
          <a:xfrm>
            <a:off x="9290151" y="4082493"/>
            <a:ext cx="0" cy="6768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sp>
        <p:nvSpPr>
          <p:cNvPr id="12333" name="Google Shape;12333;p21"/>
          <p:cNvSpPr txBox="1"/>
          <p:nvPr/>
        </p:nvSpPr>
        <p:spPr>
          <a:xfrm>
            <a:off x="6851996" y="3626545"/>
            <a:ext cx="718400" cy="30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es" sz="1200" b="1" kern="0">
                <a:solidFill>
                  <a:srgbClr val="FFFFFF"/>
                </a:solidFill>
                <a:latin typeface="Arial"/>
                <a:cs typeface="Arial"/>
                <a:sym typeface="Arial"/>
              </a:rPr>
              <a:t>2017</a:t>
            </a:r>
            <a:endParaRPr sz="1200" b="1" kern="0">
              <a:solidFill>
                <a:srgbClr val="FFFFFF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34" name="Google Shape;12334;p21"/>
          <p:cNvSpPr txBox="1"/>
          <p:nvPr/>
        </p:nvSpPr>
        <p:spPr>
          <a:xfrm>
            <a:off x="7872896" y="3626545"/>
            <a:ext cx="718400" cy="30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es" sz="1200" b="1" kern="0">
                <a:solidFill>
                  <a:srgbClr val="FFFFFF"/>
                </a:solidFill>
                <a:latin typeface="Arial"/>
                <a:cs typeface="Arial"/>
                <a:sym typeface="Arial"/>
              </a:rPr>
              <a:t>2018</a:t>
            </a:r>
            <a:endParaRPr sz="1200" b="1" kern="0">
              <a:solidFill>
                <a:srgbClr val="FFFFFF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35" name="Google Shape;12335;p21"/>
          <p:cNvSpPr txBox="1"/>
          <p:nvPr/>
        </p:nvSpPr>
        <p:spPr>
          <a:xfrm>
            <a:off x="8929096" y="3626545"/>
            <a:ext cx="718400" cy="30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es" sz="1200" b="1" kern="0">
                <a:solidFill>
                  <a:srgbClr val="FFFFFF"/>
                </a:solidFill>
                <a:latin typeface="Arial"/>
                <a:cs typeface="Arial"/>
                <a:sym typeface="Arial"/>
              </a:rPr>
              <a:t>2019</a:t>
            </a:r>
            <a:endParaRPr sz="1200" b="1" kern="0">
              <a:solidFill>
                <a:srgbClr val="FFFFFF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36" name="Google Shape;12336;p21"/>
          <p:cNvSpPr txBox="1"/>
          <p:nvPr/>
        </p:nvSpPr>
        <p:spPr>
          <a:xfrm>
            <a:off x="9985296" y="3626545"/>
            <a:ext cx="718400" cy="30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es" sz="1200" b="1" kern="0">
                <a:solidFill>
                  <a:srgbClr val="FFFFFF"/>
                </a:solidFill>
                <a:latin typeface="Arial"/>
                <a:cs typeface="Arial"/>
                <a:sym typeface="Arial"/>
              </a:rPr>
              <a:t>2020</a:t>
            </a:r>
            <a:endParaRPr sz="1200" b="1" kern="0">
              <a:solidFill>
                <a:srgbClr val="FFFFFF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37" name="Google Shape;12337;p21"/>
          <p:cNvSpPr/>
          <p:nvPr/>
        </p:nvSpPr>
        <p:spPr>
          <a:xfrm>
            <a:off x="9154636" y="4972563"/>
            <a:ext cx="272651" cy="273367"/>
          </a:xfrm>
          <a:custGeom>
            <a:avLst/>
            <a:gdLst/>
            <a:ahLst/>
            <a:cxnLst/>
            <a:rect l="l" t="t" r="r" b="b"/>
            <a:pathLst>
              <a:path w="11815" h="11846" extrusionOk="0">
                <a:moveTo>
                  <a:pt x="5829" y="693"/>
                </a:moveTo>
                <a:cubicBezTo>
                  <a:pt x="6238" y="693"/>
                  <a:pt x="6553" y="1008"/>
                  <a:pt x="6553" y="1418"/>
                </a:cubicBezTo>
                <a:cubicBezTo>
                  <a:pt x="6553" y="1796"/>
                  <a:pt x="6238" y="2111"/>
                  <a:pt x="5829" y="2111"/>
                </a:cubicBezTo>
                <a:cubicBezTo>
                  <a:pt x="5451" y="2111"/>
                  <a:pt x="5136" y="1796"/>
                  <a:pt x="5136" y="1418"/>
                </a:cubicBezTo>
                <a:cubicBezTo>
                  <a:pt x="5136" y="1008"/>
                  <a:pt x="5482" y="693"/>
                  <a:pt x="5829" y="693"/>
                </a:cubicBezTo>
                <a:close/>
                <a:moveTo>
                  <a:pt x="5829" y="2773"/>
                </a:moveTo>
                <a:cubicBezTo>
                  <a:pt x="6774" y="2773"/>
                  <a:pt x="7562" y="3560"/>
                  <a:pt x="7562" y="4568"/>
                </a:cubicBezTo>
                <a:lnTo>
                  <a:pt x="7562" y="4915"/>
                </a:lnTo>
                <a:lnTo>
                  <a:pt x="4096" y="4915"/>
                </a:lnTo>
                <a:lnTo>
                  <a:pt x="4096" y="4568"/>
                </a:lnTo>
                <a:cubicBezTo>
                  <a:pt x="4096" y="3560"/>
                  <a:pt x="4884" y="2773"/>
                  <a:pt x="5829" y="2773"/>
                </a:cubicBezTo>
                <a:close/>
                <a:moveTo>
                  <a:pt x="2363" y="6963"/>
                </a:moveTo>
                <a:cubicBezTo>
                  <a:pt x="2773" y="6963"/>
                  <a:pt x="3088" y="7278"/>
                  <a:pt x="3088" y="7656"/>
                </a:cubicBezTo>
                <a:cubicBezTo>
                  <a:pt x="3088" y="8065"/>
                  <a:pt x="2773" y="8380"/>
                  <a:pt x="2363" y="8380"/>
                </a:cubicBezTo>
                <a:cubicBezTo>
                  <a:pt x="1985" y="8380"/>
                  <a:pt x="1670" y="8065"/>
                  <a:pt x="1670" y="7656"/>
                </a:cubicBezTo>
                <a:cubicBezTo>
                  <a:pt x="1670" y="7278"/>
                  <a:pt x="1985" y="6963"/>
                  <a:pt x="2363" y="6963"/>
                </a:cubicBezTo>
                <a:close/>
                <a:moveTo>
                  <a:pt x="9357" y="6963"/>
                </a:moveTo>
                <a:cubicBezTo>
                  <a:pt x="9735" y="6963"/>
                  <a:pt x="10050" y="7278"/>
                  <a:pt x="10050" y="7656"/>
                </a:cubicBezTo>
                <a:cubicBezTo>
                  <a:pt x="10050" y="8065"/>
                  <a:pt x="9735" y="8380"/>
                  <a:pt x="9357" y="8380"/>
                </a:cubicBezTo>
                <a:cubicBezTo>
                  <a:pt x="8948" y="8380"/>
                  <a:pt x="8633" y="8065"/>
                  <a:pt x="8633" y="7656"/>
                </a:cubicBezTo>
                <a:cubicBezTo>
                  <a:pt x="8633" y="7278"/>
                  <a:pt x="8948" y="6963"/>
                  <a:pt x="9357" y="6963"/>
                </a:cubicBezTo>
                <a:close/>
                <a:moveTo>
                  <a:pt x="2363" y="9042"/>
                </a:moveTo>
                <a:cubicBezTo>
                  <a:pt x="3308" y="9042"/>
                  <a:pt x="4096" y="9830"/>
                  <a:pt x="4096" y="10806"/>
                </a:cubicBezTo>
                <a:lnTo>
                  <a:pt x="4096" y="11184"/>
                </a:lnTo>
                <a:lnTo>
                  <a:pt x="630" y="11184"/>
                </a:lnTo>
                <a:lnTo>
                  <a:pt x="630" y="10806"/>
                </a:lnTo>
                <a:cubicBezTo>
                  <a:pt x="630" y="9830"/>
                  <a:pt x="1418" y="9042"/>
                  <a:pt x="2363" y="9042"/>
                </a:cubicBezTo>
                <a:close/>
                <a:moveTo>
                  <a:pt x="9357" y="9042"/>
                </a:moveTo>
                <a:cubicBezTo>
                  <a:pt x="10302" y="9042"/>
                  <a:pt x="11090" y="9830"/>
                  <a:pt x="11090" y="10806"/>
                </a:cubicBezTo>
                <a:lnTo>
                  <a:pt x="11090" y="11184"/>
                </a:lnTo>
                <a:lnTo>
                  <a:pt x="7625" y="11184"/>
                </a:lnTo>
                <a:lnTo>
                  <a:pt x="7625" y="10806"/>
                </a:lnTo>
                <a:cubicBezTo>
                  <a:pt x="7625" y="9830"/>
                  <a:pt x="8412" y="9042"/>
                  <a:pt x="9357" y="9042"/>
                </a:cubicBezTo>
                <a:close/>
                <a:moveTo>
                  <a:pt x="5892" y="0"/>
                </a:moveTo>
                <a:cubicBezTo>
                  <a:pt x="5136" y="0"/>
                  <a:pt x="4506" y="630"/>
                  <a:pt x="4506" y="1355"/>
                </a:cubicBezTo>
                <a:cubicBezTo>
                  <a:pt x="4506" y="1733"/>
                  <a:pt x="4632" y="2016"/>
                  <a:pt x="4852" y="2300"/>
                </a:cubicBezTo>
                <a:cubicBezTo>
                  <a:pt x="4033" y="2710"/>
                  <a:pt x="3466" y="3529"/>
                  <a:pt x="3466" y="4505"/>
                </a:cubicBezTo>
                <a:lnTo>
                  <a:pt x="3466" y="5230"/>
                </a:lnTo>
                <a:cubicBezTo>
                  <a:pt x="3466" y="5419"/>
                  <a:pt x="3623" y="5577"/>
                  <a:pt x="3844" y="5577"/>
                </a:cubicBezTo>
                <a:lnTo>
                  <a:pt x="5577" y="5577"/>
                </a:lnTo>
                <a:lnTo>
                  <a:pt x="5577" y="7152"/>
                </a:lnTo>
                <a:lnTo>
                  <a:pt x="3875" y="8822"/>
                </a:lnTo>
                <a:cubicBezTo>
                  <a:pt x="3749" y="8696"/>
                  <a:pt x="3592" y="8601"/>
                  <a:pt x="3434" y="8569"/>
                </a:cubicBezTo>
                <a:cubicBezTo>
                  <a:pt x="3686" y="8349"/>
                  <a:pt x="3781" y="8034"/>
                  <a:pt x="3781" y="7624"/>
                </a:cubicBezTo>
                <a:cubicBezTo>
                  <a:pt x="3781" y="6868"/>
                  <a:pt x="3151" y="6238"/>
                  <a:pt x="2426" y="6238"/>
                </a:cubicBezTo>
                <a:cubicBezTo>
                  <a:pt x="1670" y="6238"/>
                  <a:pt x="1040" y="6868"/>
                  <a:pt x="1040" y="7624"/>
                </a:cubicBezTo>
                <a:cubicBezTo>
                  <a:pt x="1040" y="7971"/>
                  <a:pt x="1166" y="8286"/>
                  <a:pt x="1387" y="8569"/>
                </a:cubicBezTo>
                <a:cubicBezTo>
                  <a:pt x="567" y="8979"/>
                  <a:pt x="0" y="9798"/>
                  <a:pt x="0" y="10775"/>
                </a:cubicBezTo>
                <a:lnTo>
                  <a:pt x="0" y="11499"/>
                </a:lnTo>
                <a:cubicBezTo>
                  <a:pt x="0" y="11688"/>
                  <a:pt x="158" y="11846"/>
                  <a:pt x="378" y="11846"/>
                </a:cubicBezTo>
                <a:lnTo>
                  <a:pt x="4474" y="11846"/>
                </a:lnTo>
                <a:cubicBezTo>
                  <a:pt x="4663" y="11846"/>
                  <a:pt x="4821" y="11688"/>
                  <a:pt x="4821" y="11499"/>
                </a:cubicBezTo>
                <a:lnTo>
                  <a:pt x="4821" y="10775"/>
                </a:lnTo>
                <a:cubicBezTo>
                  <a:pt x="4821" y="10239"/>
                  <a:pt x="4632" y="9704"/>
                  <a:pt x="4348" y="9326"/>
                </a:cubicBezTo>
                <a:lnTo>
                  <a:pt x="5860" y="7782"/>
                </a:lnTo>
                <a:lnTo>
                  <a:pt x="7404" y="9326"/>
                </a:lnTo>
                <a:cubicBezTo>
                  <a:pt x="7089" y="9704"/>
                  <a:pt x="6931" y="10239"/>
                  <a:pt x="6931" y="10775"/>
                </a:cubicBezTo>
                <a:lnTo>
                  <a:pt x="6931" y="11499"/>
                </a:lnTo>
                <a:cubicBezTo>
                  <a:pt x="6931" y="11688"/>
                  <a:pt x="7089" y="11846"/>
                  <a:pt x="7309" y="11846"/>
                </a:cubicBezTo>
                <a:lnTo>
                  <a:pt x="11468" y="11846"/>
                </a:lnTo>
                <a:cubicBezTo>
                  <a:pt x="11657" y="11846"/>
                  <a:pt x="11815" y="11688"/>
                  <a:pt x="11815" y="11499"/>
                </a:cubicBezTo>
                <a:lnTo>
                  <a:pt x="11815" y="10775"/>
                </a:lnTo>
                <a:cubicBezTo>
                  <a:pt x="11783" y="9830"/>
                  <a:pt x="11185" y="8979"/>
                  <a:pt x="10365" y="8569"/>
                </a:cubicBezTo>
                <a:cubicBezTo>
                  <a:pt x="10586" y="8349"/>
                  <a:pt x="10712" y="8034"/>
                  <a:pt x="10712" y="7624"/>
                </a:cubicBezTo>
                <a:cubicBezTo>
                  <a:pt x="10712" y="6868"/>
                  <a:pt x="10082" y="6238"/>
                  <a:pt x="9357" y="6238"/>
                </a:cubicBezTo>
                <a:cubicBezTo>
                  <a:pt x="8601" y="6238"/>
                  <a:pt x="7971" y="6868"/>
                  <a:pt x="7971" y="7624"/>
                </a:cubicBezTo>
                <a:cubicBezTo>
                  <a:pt x="7971" y="7971"/>
                  <a:pt x="8097" y="8286"/>
                  <a:pt x="8318" y="8569"/>
                </a:cubicBezTo>
                <a:cubicBezTo>
                  <a:pt x="8160" y="8664"/>
                  <a:pt x="8034" y="8727"/>
                  <a:pt x="7877" y="8822"/>
                </a:cubicBezTo>
                <a:lnTo>
                  <a:pt x="6207" y="7152"/>
                </a:lnTo>
                <a:lnTo>
                  <a:pt x="6207" y="5577"/>
                </a:lnTo>
                <a:lnTo>
                  <a:pt x="7940" y="5577"/>
                </a:lnTo>
                <a:cubicBezTo>
                  <a:pt x="8129" y="5577"/>
                  <a:pt x="8286" y="5419"/>
                  <a:pt x="8286" y="5230"/>
                </a:cubicBezTo>
                <a:lnTo>
                  <a:pt x="8286" y="4505"/>
                </a:lnTo>
                <a:cubicBezTo>
                  <a:pt x="8286" y="3529"/>
                  <a:pt x="7688" y="2710"/>
                  <a:pt x="6900" y="2300"/>
                </a:cubicBezTo>
                <a:cubicBezTo>
                  <a:pt x="7152" y="2080"/>
                  <a:pt x="7246" y="1764"/>
                  <a:pt x="7246" y="1355"/>
                </a:cubicBezTo>
                <a:cubicBezTo>
                  <a:pt x="7246" y="630"/>
                  <a:pt x="6616" y="0"/>
                  <a:pt x="5892" y="0"/>
                </a:cubicBezTo>
                <a:close/>
              </a:path>
            </a:pathLst>
          </a:custGeom>
          <a:solidFill>
            <a:srgbClr val="5F7D9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grpSp>
        <p:nvGrpSpPr>
          <p:cNvPr id="12338" name="Google Shape;12338;p21"/>
          <p:cNvGrpSpPr/>
          <p:nvPr/>
        </p:nvGrpSpPr>
        <p:grpSpPr>
          <a:xfrm>
            <a:off x="7076475" y="4997959"/>
            <a:ext cx="274820" cy="274820"/>
            <a:chOff x="1049375" y="2680675"/>
            <a:chExt cx="297725" cy="297725"/>
          </a:xfrm>
        </p:grpSpPr>
        <p:sp>
          <p:nvSpPr>
            <p:cNvPr id="12339" name="Google Shape;12339;p21"/>
            <p:cNvSpPr/>
            <p:nvPr/>
          </p:nvSpPr>
          <p:spPr>
            <a:xfrm>
              <a:off x="1113175" y="2752350"/>
              <a:ext cx="161475" cy="155975"/>
            </a:xfrm>
            <a:custGeom>
              <a:avLst/>
              <a:gdLst/>
              <a:ahLst/>
              <a:cxnLst/>
              <a:rect l="l" t="t" r="r" b="b"/>
              <a:pathLst>
                <a:path w="6459" h="6239" extrusionOk="0">
                  <a:moveTo>
                    <a:pt x="3403" y="2079"/>
                  </a:moveTo>
                  <a:cubicBezTo>
                    <a:pt x="3781" y="2079"/>
                    <a:pt x="4096" y="2394"/>
                    <a:pt x="4096" y="2773"/>
                  </a:cubicBezTo>
                  <a:cubicBezTo>
                    <a:pt x="4096" y="3182"/>
                    <a:pt x="3781" y="3497"/>
                    <a:pt x="3403" y="3497"/>
                  </a:cubicBezTo>
                  <a:cubicBezTo>
                    <a:pt x="2993" y="3434"/>
                    <a:pt x="2678" y="3119"/>
                    <a:pt x="2678" y="2773"/>
                  </a:cubicBezTo>
                  <a:cubicBezTo>
                    <a:pt x="2678" y="2394"/>
                    <a:pt x="2993" y="2079"/>
                    <a:pt x="3403" y="2079"/>
                  </a:cubicBezTo>
                  <a:close/>
                  <a:moveTo>
                    <a:pt x="3371" y="693"/>
                  </a:moveTo>
                  <a:cubicBezTo>
                    <a:pt x="4694" y="693"/>
                    <a:pt x="5765" y="1796"/>
                    <a:pt x="5765" y="3119"/>
                  </a:cubicBezTo>
                  <a:cubicBezTo>
                    <a:pt x="5765" y="3686"/>
                    <a:pt x="5545" y="4222"/>
                    <a:pt x="5198" y="4663"/>
                  </a:cubicBezTo>
                  <a:cubicBezTo>
                    <a:pt x="5072" y="4442"/>
                    <a:pt x="4915" y="4190"/>
                    <a:pt x="4694" y="4001"/>
                  </a:cubicBezTo>
                  <a:cubicBezTo>
                    <a:pt x="4568" y="3907"/>
                    <a:pt x="4442" y="3812"/>
                    <a:pt x="4348" y="3749"/>
                  </a:cubicBezTo>
                  <a:cubicBezTo>
                    <a:pt x="4568" y="3529"/>
                    <a:pt x="4726" y="3182"/>
                    <a:pt x="4726" y="2804"/>
                  </a:cubicBezTo>
                  <a:cubicBezTo>
                    <a:pt x="4726" y="2079"/>
                    <a:pt x="4096" y="1449"/>
                    <a:pt x="3340" y="1449"/>
                  </a:cubicBezTo>
                  <a:cubicBezTo>
                    <a:pt x="2615" y="1449"/>
                    <a:pt x="1985" y="2079"/>
                    <a:pt x="1985" y="2804"/>
                  </a:cubicBezTo>
                  <a:cubicBezTo>
                    <a:pt x="1985" y="3182"/>
                    <a:pt x="2142" y="3529"/>
                    <a:pt x="2363" y="3749"/>
                  </a:cubicBezTo>
                  <a:lnTo>
                    <a:pt x="2016" y="4001"/>
                  </a:lnTo>
                  <a:cubicBezTo>
                    <a:pt x="1827" y="4190"/>
                    <a:pt x="1607" y="4442"/>
                    <a:pt x="1512" y="4663"/>
                  </a:cubicBezTo>
                  <a:cubicBezTo>
                    <a:pt x="1040" y="4064"/>
                    <a:pt x="882" y="3434"/>
                    <a:pt x="945" y="2773"/>
                  </a:cubicBezTo>
                  <a:cubicBezTo>
                    <a:pt x="1103" y="1670"/>
                    <a:pt x="2111" y="693"/>
                    <a:pt x="3371" y="693"/>
                  </a:cubicBezTo>
                  <a:close/>
                  <a:moveTo>
                    <a:pt x="3371" y="4159"/>
                  </a:moveTo>
                  <a:cubicBezTo>
                    <a:pt x="4001" y="4159"/>
                    <a:pt x="4505" y="4600"/>
                    <a:pt x="4694" y="5135"/>
                  </a:cubicBezTo>
                  <a:cubicBezTo>
                    <a:pt x="4316" y="5387"/>
                    <a:pt x="3875" y="5545"/>
                    <a:pt x="3371" y="5545"/>
                  </a:cubicBezTo>
                  <a:cubicBezTo>
                    <a:pt x="2898" y="5545"/>
                    <a:pt x="2426" y="5387"/>
                    <a:pt x="2016" y="5135"/>
                  </a:cubicBezTo>
                  <a:cubicBezTo>
                    <a:pt x="2174" y="4537"/>
                    <a:pt x="2741" y="4159"/>
                    <a:pt x="3371" y="4159"/>
                  </a:cubicBezTo>
                  <a:close/>
                  <a:moveTo>
                    <a:pt x="3308" y="0"/>
                  </a:moveTo>
                  <a:cubicBezTo>
                    <a:pt x="1701" y="0"/>
                    <a:pt x="441" y="1229"/>
                    <a:pt x="252" y="2710"/>
                  </a:cubicBezTo>
                  <a:cubicBezTo>
                    <a:pt x="0" y="4600"/>
                    <a:pt x="1512" y="6238"/>
                    <a:pt x="3371" y="6238"/>
                  </a:cubicBezTo>
                  <a:cubicBezTo>
                    <a:pt x="5104" y="6238"/>
                    <a:pt x="6459" y="4820"/>
                    <a:pt x="6459" y="3119"/>
                  </a:cubicBezTo>
                  <a:cubicBezTo>
                    <a:pt x="6459" y="1386"/>
                    <a:pt x="5041" y="0"/>
                    <a:pt x="3308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40" name="Google Shape;12340;p21"/>
            <p:cNvSpPr/>
            <p:nvPr/>
          </p:nvSpPr>
          <p:spPr>
            <a:xfrm>
              <a:off x="1049375" y="2680675"/>
              <a:ext cx="297725" cy="297725"/>
            </a:xfrm>
            <a:custGeom>
              <a:avLst/>
              <a:gdLst/>
              <a:ahLst/>
              <a:cxnLst/>
              <a:rect l="l" t="t" r="r" b="b"/>
              <a:pathLst>
                <a:path w="11909" h="11909" extrusionOk="0">
                  <a:moveTo>
                    <a:pt x="6270" y="1512"/>
                  </a:moveTo>
                  <a:cubicBezTo>
                    <a:pt x="8475" y="1670"/>
                    <a:pt x="10239" y="3434"/>
                    <a:pt x="10397" y="5640"/>
                  </a:cubicBezTo>
                  <a:lnTo>
                    <a:pt x="10082" y="5640"/>
                  </a:lnTo>
                  <a:cubicBezTo>
                    <a:pt x="9893" y="5640"/>
                    <a:pt x="9735" y="5797"/>
                    <a:pt x="9735" y="5986"/>
                  </a:cubicBezTo>
                  <a:cubicBezTo>
                    <a:pt x="9735" y="6207"/>
                    <a:pt x="9893" y="6364"/>
                    <a:pt x="10082" y="6364"/>
                  </a:cubicBezTo>
                  <a:lnTo>
                    <a:pt x="10397" y="6364"/>
                  </a:lnTo>
                  <a:cubicBezTo>
                    <a:pt x="10239" y="8569"/>
                    <a:pt x="8475" y="10334"/>
                    <a:pt x="6270" y="10491"/>
                  </a:cubicBezTo>
                  <a:lnTo>
                    <a:pt x="6270" y="10176"/>
                  </a:lnTo>
                  <a:cubicBezTo>
                    <a:pt x="6270" y="9987"/>
                    <a:pt x="6112" y="9830"/>
                    <a:pt x="5923" y="9830"/>
                  </a:cubicBezTo>
                  <a:cubicBezTo>
                    <a:pt x="5703" y="9830"/>
                    <a:pt x="5545" y="9987"/>
                    <a:pt x="5545" y="10176"/>
                  </a:cubicBezTo>
                  <a:lnTo>
                    <a:pt x="5545" y="10491"/>
                  </a:lnTo>
                  <a:cubicBezTo>
                    <a:pt x="3340" y="10334"/>
                    <a:pt x="1575" y="8569"/>
                    <a:pt x="1418" y="6364"/>
                  </a:cubicBezTo>
                  <a:lnTo>
                    <a:pt x="1733" y="6364"/>
                  </a:lnTo>
                  <a:cubicBezTo>
                    <a:pt x="1922" y="6364"/>
                    <a:pt x="2079" y="6207"/>
                    <a:pt x="2079" y="5986"/>
                  </a:cubicBezTo>
                  <a:cubicBezTo>
                    <a:pt x="2142" y="5797"/>
                    <a:pt x="1985" y="5640"/>
                    <a:pt x="1764" y="5640"/>
                  </a:cubicBezTo>
                  <a:lnTo>
                    <a:pt x="1418" y="5640"/>
                  </a:lnTo>
                  <a:cubicBezTo>
                    <a:pt x="1575" y="3434"/>
                    <a:pt x="3340" y="1670"/>
                    <a:pt x="5545" y="1512"/>
                  </a:cubicBezTo>
                  <a:lnTo>
                    <a:pt x="5545" y="1827"/>
                  </a:lnTo>
                  <a:cubicBezTo>
                    <a:pt x="5545" y="2016"/>
                    <a:pt x="5703" y="2174"/>
                    <a:pt x="5923" y="2174"/>
                  </a:cubicBezTo>
                  <a:cubicBezTo>
                    <a:pt x="6112" y="2174"/>
                    <a:pt x="6270" y="2016"/>
                    <a:pt x="6270" y="1827"/>
                  </a:cubicBezTo>
                  <a:lnTo>
                    <a:pt x="6270" y="1512"/>
                  </a:lnTo>
                  <a:close/>
                  <a:moveTo>
                    <a:pt x="5955" y="0"/>
                  </a:moveTo>
                  <a:cubicBezTo>
                    <a:pt x="5766" y="0"/>
                    <a:pt x="5608" y="158"/>
                    <a:pt x="5608" y="347"/>
                  </a:cubicBezTo>
                  <a:lnTo>
                    <a:pt x="5608" y="756"/>
                  </a:lnTo>
                  <a:cubicBezTo>
                    <a:pt x="2993" y="914"/>
                    <a:pt x="914" y="2993"/>
                    <a:pt x="756" y="5608"/>
                  </a:cubicBezTo>
                  <a:lnTo>
                    <a:pt x="347" y="5608"/>
                  </a:lnTo>
                  <a:cubicBezTo>
                    <a:pt x="158" y="5608"/>
                    <a:pt x="0" y="5766"/>
                    <a:pt x="0" y="5955"/>
                  </a:cubicBezTo>
                  <a:cubicBezTo>
                    <a:pt x="0" y="6144"/>
                    <a:pt x="158" y="6301"/>
                    <a:pt x="347" y="6301"/>
                  </a:cubicBezTo>
                  <a:lnTo>
                    <a:pt x="756" y="6301"/>
                  </a:lnTo>
                  <a:cubicBezTo>
                    <a:pt x="914" y="8916"/>
                    <a:pt x="2993" y="10995"/>
                    <a:pt x="5608" y="11153"/>
                  </a:cubicBezTo>
                  <a:lnTo>
                    <a:pt x="5608" y="11562"/>
                  </a:lnTo>
                  <a:cubicBezTo>
                    <a:pt x="5608" y="11751"/>
                    <a:pt x="5766" y="11909"/>
                    <a:pt x="5955" y="11909"/>
                  </a:cubicBezTo>
                  <a:cubicBezTo>
                    <a:pt x="6144" y="11909"/>
                    <a:pt x="6301" y="11751"/>
                    <a:pt x="6301" y="11562"/>
                  </a:cubicBezTo>
                  <a:lnTo>
                    <a:pt x="6301" y="11153"/>
                  </a:lnTo>
                  <a:cubicBezTo>
                    <a:pt x="8916" y="10995"/>
                    <a:pt x="10995" y="8916"/>
                    <a:pt x="11153" y="6301"/>
                  </a:cubicBezTo>
                  <a:lnTo>
                    <a:pt x="11531" y="6301"/>
                  </a:lnTo>
                  <a:cubicBezTo>
                    <a:pt x="11751" y="6301"/>
                    <a:pt x="11909" y="6144"/>
                    <a:pt x="11909" y="5955"/>
                  </a:cubicBezTo>
                  <a:cubicBezTo>
                    <a:pt x="11909" y="5766"/>
                    <a:pt x="11751" y="5608"/>
                    <a:pt x="11531" y="5608"/>
                  </a:cubicBezTo>
                  <a:lnTo>
                    <a:pt x="11153" y="5608"/>
                  </a:lnTo>
                  <a:cubicBezTo>
                    <a:pt x="10995" y="2993"/>
                    <a:pt x="8916" y="914"/>
                    <a:pt x="6301" y="756"/>
                  </a:cubicBezTo>
                  <a:lnTo>
                    <a:pt x="6301" y="347"/>
                  </a:lnTo>
                  <a:cubicBezTo>
                    <a:pt x="6301" y="158"/>
                    <a:pt x="6144" y="0"/>
                    <a:pt x="5955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2341" name="Google Shape;12341;p21"/>
          <p:cNvGrpSpPr/>
          <p:nvPr/>
        </p:nvGrpSpPr>
        <p:grpSpPr>
          <a:xfrm>
            <a:off x="10204399" y="2345136"/>
            <a:ext cx="274104" cy="272443"/>
            <a:chOff x="5045775" y="1946400"/>
            <a:chExt cx="296950" cy="295150"/>
          </a:xfrm>
        </p:grpSpPr>
        <p:sp>
          <p:nvSpPr>
            <p:cNvPr id="12342" name="Google Shape;12342;p21"/>
            <p:cNvSpPr/>
            <p:nvPr/>
          </p:nvSpPr>
          <p:spPr>
            <a:xfrm>
              <a:off x="5113500" y="1998600"/>
              <a:ext cx="160700" cy="155950"/>
            </a:xfrm>
            <a:custGeom>
              <a:avLst/>
              <a:gdLst/>
              <a:ahLst/>
              <a:cxnLst/>
              <a:rect l="l" t="t" r="r" b="b"/>
              <a:pathLst>
                <a:path w="6428" h="6238" extrusionOk="0">
                  <a:moveTo>
                    <a:pt x="3309" y="2079"/>
                  </a:moveTo>
                  <a:cubicBezTo>
                    <a:pt x="3718" y="2079"/>
                    <a:pt x="4033" y="2394"/>
                    <a:pt x="4033" y="2804"/>
                  </a:cubicBezTo>
                  <a:cubicBezTo>
                    <a:pt x="4033" y="3182"/>
                    <a:pt x="3718" y="3497"/>
                    <a:pt x="3309" y="3497"/>
                  </a:cubicBezTo>
                  <a:cubicBezTo>
                    <a:pt x="2931" y="3497"/>
                    <a:pt x="2616" y="3150"/>
                    <a:pt x="2616" y="2804"/>
                  </a:cubicBezTo>
                  <a:cubicBezTo>
                    <a:pt x="2616" y="2394"/>
                    <a:pt x="2931" y="2079"/>
                    <a:pt x="3309" y="2079"/>
                  </a:cubicBezTo>
                  <a:close/>
                  <a:moveTo>
                    <a:pt x="3403" y="662"/>
                  </a:moveTo>
                  <a:cubicBezTo>
                    <a:pt x="4726" y="662"/>
                    <a:pt x="5798" y="1764"/>
                    <a:pt x="5798" y="3119"/>
                  </a:cubicBezTo>
                  <a:cubicBezTo>
                    <a:pt x="5703" y="3655"/>
                    <a:pt x="5546" y="4222"/>
                    <a:pt x="5199" y="4663"/>
                  </a:cubicBezTo>
                  <a:cubicBezTo>
                    <a:pt x="5010" y="4253"/>
                    <a:pt x="4726" y="3938"/>
                    <a:pt x="4348" y="3686"/>
                  </a:cubicBezTo>
                  <a:cubicBezTo>
                    <a:pt x="4569" y="3466"/>
                    <a:pt x="4726" y="3119"/>
                    <a:pt x="4726" y="2741"/>
                  </a:cubicBezTo>
                  <a:cubicBezTo>
                    <a:pt x="4726" y="2016"/>
                    <a:pt x="4096" y="1386"/>
                    <a:pt x="3340" y="1386"/>
                  </a:cubicBezTo>
                  <a:cubicBezTo>
                    <a:pt x="2616" y="1386"/>
                    <a:pt x="1986" y="2016"/>
                    <a:pt x="1986" y="2741"/>
                  </a:cubicBezTo>
                  <a:cubicBezTo>
                    <a:pt x="1986" y="3119"/>
                    <a:pt x="2143" y="3466"/>
                    <a:pt x="2364" y="3686"/>
                  </a:cubicBezTo>
                  <a:cubicBezTo>
                    <a:pt x="1986" y="3907"/>
                    <a:pt x="1702" y="4253"/>
                    <a:pt x="1513" y="4663"/>
                  </a:cubicBezTo>
                  <a:cubicBezTo>
                    <a:pt x="1072" y="4096"/>
                    <a:pt x="883" y="3434"/>
                    <a:pt x="977" y="2772"/>
                  </a:cubicBezTo>
                  <a:cubicBezTo>
                    <a:pt x="1135" y="1670"/>
                    <a:pt x="2143" y="662"/>
                    <a:pt x="3403" y="662"/>
                  </a:cubicBezTo>
                  <a:close/>
                  <a:moveTo>
                    <a:pt x="3309" y="4190"/>
                  </a:moveTo>
                  <a:cubicBezTo>
                    <a:pt x="3939" y="4190"/>
                    <a:pt x="4443" y="4600"/>
                    <a:pt x="4663" y="5167"/>
                  </a:cubicBezTo>
                  <a:cubicBezTo>
                    <a:pt x="4254" y="5450"/>
                    <a:pt x="3781" y="5545"/>
                    <a:pt x="3309" y="5545"/>
                  </a:cubicBezTo>
                  <a:cubicBezTo>
                    <a:pt x="2836" y="5545"/>
                    <a:pt x="2364" y="5387"/>
                    <a:pt x="1986" y="5167"/>
                  </a:cubicBezTo>
                  <a:cubicBezTo>
                    <a:pt x="2143" y="4568"/>
                    <a:pt x="2679" y="4190"/>
                    <a:pt x="3309" y="4190"/>
                  </a:cubicBezTo>
                  <a:close/>
                  <a:moveTo>
                    <a:pt x="3309" y="0"/>
                  </a:moveTo>
                  <a:cubicBezTo>
                    <a:pt x="1733" y="0"/>
                    <a:pt x="410" y="1229"/>
                    <a:pt x="253" y="2678"/>
                  </a:cubicBezTo>
                  <a:cubicBezTo>
                    <a:pt x="1" y="4600"/>
                    <a:pt x="1450" y="6238"/>
                    <a:pt x="3309" y="6238"/>
                  </a:cubicBezTo>
                  <a:cubicBezTo>
                    <a:pt x="5042" y="6238"/>
                    <a:pt x="6428" y="4820"/>
                    <a:pt x="6428" y="3119"/>
                  </a:cubicBezTo>
                  <a:cubicBezTo>
                    <a:pt x="6428" y="1418"/>
                    <a:pt x="5042" y="0"/>
                    <a:pt x="3309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43" name="Google Shape;12343;p21"/>
            <p:cNvSpPr/>
            <p:nvPr/>
          </p:nvSpPr>
          <p:spPr>
            <a:xfrm>
              <a:off x="5045775" y="1946400"/>
              <a:ext cx="296950" cy="295150"/>
            </a:xfrm>
            <a:custGeom>
              <a:avLst/>
              <a:gdLst/>
              <a:ahLst/>
              <a:cxnLst/>
              <a:rect l="l" t="t" r="r" b="b"/>
              <a:pathLst>
                <a:path w="11878" h="11806" extrusionOk="0">
                  <a:moveTo>
                    <a:pt x="6018" y="765"/>
                  </a:moveTo>
                  <a:lnTo>
                    <a:pt x="6868" y="1426"/>
                  </a:lnTo>
                  <a:cubicBezTo>
                    <a:pt x="6963" y="1458"/>
                    <a:pt x="7026" y="1489"/>
                    <a:pt x="7152" y="1489"/>
                  </a:cubicBezTo>
                  <a:lnTo>
                    <a:pt x="8223" y="1332"/>
                  </a:lnTo>
                  <a:lnTo>
                    <a:pt x="8664" y="2372"/>
                  </a:lnTo>
                  <a:cubicBezTo>
                    <a:pt x="8696" y="2435"/>
                    <a:pt x="8790" y="2529"/>
                    <a:pt x="8853" y="2561"/>
                  </a:cubicBezTo>
                  <a:lnTo>
                    <a:pt x="9893" y="2970"/>
                  </a:lnTo>
                  <a:lnTo>
                    <a:pt x="9735" y="4073"/>
                  </a:lnTo>
                  <a:cubicBezTo>
                    <a:pt x="9735" y="4136"/>
                    <a:pt x="9735" y="4262"/>
                    <a:pt x="9798" y="4325"/>
                  </a:cubicBezTo>
                  <a:lnTo>
                    <a:pt x="10460" y="5207"/>
                  </a:lnTo>
                  <a:lnTo>
                    <a:pt x="9798" y="6058"/>
                  </a:lnTo>
                  <a:cubicBezTo>
                    <a:pt x="9767" y="6152"/>
                    <a:pt x="9735" y="6215"/>
                    <a:pt x="9735" y="6341"/>
                  </a:cubicBezTo>
                  <a:lnTo>
                    <a:pt x="9893" y="7444"/>
                  </a:lnTo>
                  <a:lnTo>
                    <a:pt x="8853" y="7853"/>
                  </a:lnTo>
                  <a:cubicBezTo>
                    <a:pt x="8790" y="7885"/>
                    <a:pt x="8696" y="7948"/>
                    <a:pt x="8664" y="8042"/>
                  </a:cubicBezTo>
                  <a:lnTo>
                    <a:pt x="8255" y="9051"/>
                  </a:lnTo>
                  <a:lnTo>
                    <a:pt x="7120" y="8893"/>
                  </a:lnTo>
                  <a:cubicBezTo>
                    <a:pt x="7057" y="8893"/>
                    <a:pt x="6931" y="8893"/>
                    <a:pt x="6837" y="8988"/>
                  </a:cubicBezTo>
                  <a:lnTo>
                    <a:pt x="5986" y="9649"/>
                  </a:lnTo>
                  <a:lnTo>
                    <a:pt x="5104" y="8988"/>
                  </a:lnTo>
                  <a:cubicBezTo>
                    <a:pt x="5041" y="8925"/>
                    <a:pt x="5010" y="8893"/>
                    <a:pt x="4915" y="8893"/>
                  </a:cubicBezTo>
                  <a:lnTo>
                    <a:pt x="4884" y="8893"/>
                  </a:lnTo>
                  <a:lnTo>
                    <a:pt x="3781" y="9051"/>
                  </a:lnTo>
                  <a:lnTo>
                    <a:pt x="3371" y="8042"/>
                  </a:lnTo>
                  <a:cubicBezTo>
                    <a:pt x="3340" y="7948"/>
                    <a:pt x="3277" y="7885"/>
                    <a:pt x="3182" y="7853"/>
                  </a:cubicBezTo>
                  <a:lnTo>
                    <a:pt x="2143" y="7444"/>
                  </a:lnTo>
                  <a:lnTo>
                    <a:pt x="2300" y="6341"/>
                  </a:lnTo>
                  <a:cubicBezTo>
                    <a:pt x="2300" y="6278"/>
                    <a:pt x="2300" y="6152"/>
                    <a:pt x="2237" y="6058"/>
                  </a:cubicBezTo>
                  <a:lnTo>
                    <a:pt x="1576" y="5207"/>
                  </a:lnTo>
                  <a:lnTo>
                    <a:pt x="2237" y="4325"/>
                  </a:lnTo>
                  <a:cubicBezTo>
                    <a:pt x="2269" y="4262"/>
                    <a:pt x="2300" y="4167"/>
                    <a:pt x="2300" y="4073"/>
                  </a:cubicBezTo>
                  <a:lnTo>
                    <a:pt x="2143" y="2970"/>
                  </a:lnTo>
                  <a:lnTo>
                    <a:pt x="3182" y="2561"/>
                  </a:lnTo>
                  <a:cubicBezTo>
                    <a:pt x="3277" y="2529"/>
                    <a:pt x="3340" y="2435"/>
                    <a:pt x="3371" y="2372"/>
                  </a:cubicBezTo>
                  <a:lnTo>
                    <a:pt x="3812" y="1332"/>
                  </a:lnTo>
                  <a:lnTo>
                    <a:pt x="4884" y="1489"/>
                  </a:lnTo>
                  <a:cubicBezTo>
                    <a:pt x="4947" y="1489"/>
                    <a:pt x="5073" y="1489"/>
                    <a:pt x="5167" y="1426"/>
                  </a:cubicBezTo>
                  <a:lnTo>
                    <a:pt x="6018" y="765"/>
                  </a:lnTo>
                  <a:close/>
                  <a:moveTo>
                    <a:pt x="2174" y="8168"/>
                  </a:moveTo>
                  <a:lnTo>
                    <a:pt x="2804" y="8420"/>
                  </a:lnTo>
                  <a:lnTo>
                    <a:pt x="3277" y="9586"/>
                  </a:lnTo>
                  <a:cubicBezTo>
                    <a:pt x="3308" y="9681"/>
                    <a:pt x="3434" y="9775"/>
                    <a:pt x="3529" y="9775"/>
                  </a:cubicBezTo>
                  <a:lnTo>
                    <a:pt x="2647" y="10720"/>
                  </a:lnTo>
                  <a:lnTo>
                    <a:pt x="2426" y="9649"/>
                  </a:lnTo>
                  <a:cubicBezTo>
                    <a:pt x="2395" y="9523"/>
                    <a:pt x="2332" y="9429"/>
                    <a:pt x="2174" y="9366"/>
                  </a:cubicBezTo>
                  <a:lnTo>
                    <a:pt x="1134" y="9177"/>
                  </a:lnTo>
                  <a:lnTo>
                    <a:pt x="2174" y="8168"/>
                  </a:lnTo>
                  <a:close/>
                  <a:moveTo>
                    <a:pt x="9861" y="8105"/>
                  </a:moveTo>
                  <a:lnTo>
                    <a:pt x="10901" y="9145"/>
                  </a:lnTo>
                  <a:lnTo>
                    <a:pt x="9893" y="9366"/>
                  </a:lnTo>
                  <a:cubicBezTo>
                    <a:pt x="9767" y="9429"/>
                    <a:pt x="9641" y="9492"/>
                    <a:pt x="9609" y="9649"/>
                  </a:cubicBezTo>
                  <a:lnTo>
                    <a:pt x="9389" y="10720"/>
                  </a:lnTo>
                  <a:lnTo>
                    <a:pt x="8507" y="9712"/>
                  </a:lnTo>
                  <a:cubicBezTo>
                    <a:pt x="8601" y="9712"/>
                    <a:pt x="8727" y="9649"/>
                    <a:pt x="8759" y="9523"/>
                  </a:cubicBezTo>
                  <a:lnTo>
                    <a:pt x="9231" y="8389"/>
                  </a:lnTo>
                  <a:lnTo>
                    <a:pt x="9861" y="8105"/>
                  </a:lnTo>
                  <a:close/>
                  <a:moveTo>
                    <a:pt x="6002" y="1"/>
                  </a:moveTo>
                  <a:cubicBezTo>
                    <a:pt x="5923" y="1"/>
                    <a:pt x="5844" y="24"/>
                    <a:pt x="5797" y="72"/>
                  </a:cubicBezTo>
                  <a:lnTo>
                    <a:pt x="4852" y="828"/>
                  </a:lnTo>
                  <a:lnTo>
                    <a:pt x="3623" y="670"/>
                  </a:lnTo>
                  <a:cubicBezTo>
                    <a:pt x="3607" y="667"/>
                    <a:pt x="3590" y="665"/>
                    <a:pt x="3573" y="665"/>
                  </a:cubicBezTo>
                  <a:cubicBezTo>
                    <a:pt x="3434" y="665"/>
                    <a:pt x="3305" y="775"/>
                    <a:pt x="3277" y="859"/>
                  </a:cubicBezTo>
                  <a:lnTo>
                    <a:pt x="2804" y="2025"/>
                  </a:lnTo>
                  <a:lnTo>
                    <a:pt x="1639" y="2498"/>
                  </a:lnTo>
                  <a:cubicBezTo>
                    <a:pt x="1481" y="2561"/>
                    <a:pt x="1418" y="2687"/>
                    <a:pt x="1450" y="2844"/>
                  </a:cubicBezTo>
                  <a:lnTo>
                    <a:pt x="1607" y="4073"/>
                  </a:lnTo>
                  <a:lnTo>
                    <a:pt x="851" y="5018"/>
                  </a:lnTo>
                  <a:cubicBezTo>
                    <a:pt x="788" y="5112"/>
                    <a:pt x="788" y="5333"/>
                    <a:pt x="851" y="5428"/>
                  </a:cubicBezTo>
                  <a:lnTo>
                    <a:pt x="1607" y="6373"/>
                  </a:lnTo>
                  <a:lnTo>
                    <a:pt x="1450" y="7601"/>
                  </a:lnTo>
                  <a:cubicBezTo>
                    <a:pt x="1450" y="7696"/>
                    <a:pt x="1450" y="7759"/>
                    <a:pt x="1481" y="7853"/>
                  </a:cubicBezTo>
                  <a:lnTo>
                    <a:pt x="189" y="9145"/>
                  </a:lnTo>
                  <a:cubicBezTo>
                    <a:pt x="0" y="9334"/>
                    <a:pt x="126" y="9649"/>
                    <a:pt x="347" y="9744"/>
                  </a:cubicBezTo>
                  <a:lnTo>
                    <a:pt x="1765" y="10059"/>
                  </a:lnTo>
                  <a:lnTo>
                    <a:pt x="2080" y="11539"/>
                  </a:lnTo>
                  <a:cubicBezTo>
                    <a:pt x="2099" y="11714"/>
                    <a:pt x="2250" y="11805"/>
                    <a:pt x="2407" y="11805"/>
                  </a:cubicBezTo>
                  <a:cubicBezTo>
                    <a:pt x="2505" y="11805"/>
                    <a:pt x="2606" y="11770"/>
                    <a:pt x="2678" y="11697"/>
                  </a:cubicBezTo>
                  <a:cubicBezTo>
                    <a:pt x="4410" y="9858"/>
                    <a:pt x="4587" y="9665"/>
                    <a:pt x="4601" y="9649"/>
                  </a:cubicBezTo>
                  <a:lnTo>
                    <a:pt x="4601" y="9649"/>
                  </a:lnTo>
                  <a:lnTo>
                    <a:pt x="4789" y="9618"/>
                  </a:lnTo>
                  <a:lnTo>
                    <a:pt x="5734" y="10374"/>
                  </a:lnTo>
                  <a:cubicBezTo>
                    <a:pt x="5829" y="10405"/>
                    <a:pt x="5860" y="10437"/>
                    <a:pt x="5955" y="10437"/>
                  </a:cubicBezTo>
                  <a:cubicBezTo>
                    <a:pt x="6018" y="10437"/>
                    <a:pt x="6112" y="10405"/>
                    <a:pt x="6144" y="10374"/>
                  </a:cubicBezTo>
                  <a:lnTo>
                    <a:pt x="7089" y="9618"/>
                  </a:lnTo>
                  <a:lnTo>
                    <a:pt x="7278" y="9649"/>
                  </a:lnTo>
                  <a:lnTo>
                    <a:pt x="9200" y="11697"/>
                  </a:lnTo>
                  <a:cubicBezTo>
                    <a:pt x="9284" y="11770"/>
                    <a:pt x="9388" y="11805"/>
                    <a:pt x="9485" y="11805"/>
                  </a:cubicBezTo>
                  <a:cubicBezTo>
                    <a:pt x="9640" y="11805"/>
                    <a:pt x="9779" y="11714"/>
                    <a:pt x="9798" y="11539"/>
                  </a:cubicBezTo>
                  <a:lnTo>
                    <a:pt x="10113" y="10059"/>
                  </a:lnTo>
                  <a:lnTo>
                    <a:pt x="11531" y="9744"/>
                  </a:lnTo>
                  <a:cubicBezTo>
                    <a:pt x="11815" y="9681"/>
                    <a:pt x="11878" y="9334"/>
                    <a:pt x="11689" y="9145"/>
                  </a:cubicBezTo>
                  <a:lnTo>
                    <a:pt x="10523" y="7853"/>
                  </a:lnTo>
                  <a:cubicBezTo>
                    <a:pt x="10554" y="7759"/>
                    <a:pt x="10586" y="7696"/>
                    <a:pt x="10554" y="7601"/>
                  </a:cubicBezTo>
                  <a:lnTo>
                    <a:pt x="10397" y="6373"/>
                  </a:lnTo>
                  <a:lnTo>
                    <a:pt x="11153" y="5428"/>
                  </a:lnTo>
                  <a:cubicBezTo>
                    <a:pt x="11216" y="5333"/>
                    <a:pt x="11216" y="5112"/>
                    <a:pt x="11153" y="5018"/>
                  </a:cubicBezTo>
                  <a:lnTo>
                    <a:pt x="10397" y="4073"/>
                  </a:lnTo>
                  <a:lnTo>
                    <a:pt x="10554" y="2844"/>
                  </a:lnTo>
                  <a:cubicBezTo>
                    <a:pt x="10586" y="2687"/>
                    <a:pt x="10460" y="2529"/>
                    <a:pt x="10365" y="2498"/>
                  </a:cubicBezTo>
                  <a:lnTo>
                    <a:pt x="9200" y="2025"/>
                  </a:lnTo>
                  <a:lnTo>
                    <a:pt x="8727" y="859"/>
                  </a:lnTo>
                  <a:cubicBezTo>
                    <a:pt x="8675" y="728"/>
                    <a:pt x="8578" y="662"/>
                    <a:pt x="8457" y="662"/>
                  </a:cubicBezTo>
                  <a:cubicBezTo>
                    <a:pt x="8432" y="662"/>
                    <a:pt x="8407" y="665"/>
                    <a:pt x="8381" y="670"/>
                  </a:cubicBezTo>
                  <a:lnTo>
                    <a:pt x="7152" y="828"/>
                  </a:lnTo>
                  <a:lnTo>
                    <a:pt x="6207" y="72"/>
                  </a:lnTo>
                  <a:cubicBezTo>
                    <a:pt x="6160" y="24"/>
                    <a:pt x="6081" y="1"/>
                    <a:pt x="6002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2344" name="Google Shape;12344;p21"/>
          <p:cNvGrpSpPr/>
          <p:nvPr/>
        </p:nvGrpSpPr>
        <p:grpSpPr>
          <a:xfrm>
            <a:off x="8101551" y="2352722"/>
            <a:ext cx="273389" cy="272673"/>
            <a:chOff x="3599700" y="1954475"/>
            <a:chExt cx="296175" cy="295400"/>
          </a:xfrm>
        </p:grpSpPr>
        <p:sp>
          <p:nvSpPr>
            <p:cNvPr id="12345" name="Google Shape;12345;p21"/>
            <p:cNvSpPr/>
            <p:nvPr/>
          </p:nvSpPr>
          <p:spPr>
            <a:xfrm>
              <a:off x="3599700" y="1954475"/>
              <a:ext cx="296175" cy="295400"/>
            </a:xfrm>
            <a:custGeom>
              <a:avLst/>
              <a:gdLst/>
              <a:ahLst/>
              <a:cxnLst/>
              <a:rect l="l" t="t" r="r" b="b"/>
              <a:pathLst>
                <a:path w="11847" h="11816" extrusionOk="0">
                  <a:moveTo>
                    <a:pt x="3151" y="694"/>
                  </a:moveTo>
                  <a:cubicBezTo>
                    <a:pt x="3718" y="694"/>
                    <a:pt x="4159" y="1166"/>
                    <a:pt x="4159" y="1734"/>
                  </a:cubicBezTo>
                  <a:cubicBezTo>
                    <a:pt x="4159" y="2301"/>
                    <a:pt x="3686" y="2742"/>
                    <a:pt x="3151" y="2742"/>
                  </a:cubicBezTo>
                  <a:cubicBezTo>
                    <a:pt x="2584" y="2742"/>
                    <a:pt x="2111" y="2269"/>
                    <a:pt x="2111" y="1734"/>
                  </a:cubicBezTo>
                  <a:cubicBezTo>
                    <a:pt x="2080" y="1166"/>
                    <a:pt x="2552" y="694"/>
                    <a:pt x="3151" y="694"/>
                  </a:cubicBezTo>
                  <a:close/>
                  <a:moveTo>
                    <a:pt x="8727" y="694"/>
                  </a:moveTo>
                  <a:cubicBezTo>
                    <a:pt x="9326" y="694"/>
                    <a:pt x="9767" y="1166"/>
                    <a:pt x="9767" y="1734"/>
                  </a:cubicBezTo>
                  <a:cubicBezTo>
                    <a:pt x="9767" y="2301"/>
                    <a:pt x="9294" y="2742"/>
                    <a:pt x="8727" y="2742"/>
                  </a:cubicBezTo>
                  <a:cubicBezTo>
                    <a:pt x="8128" y="2742"/>
                    <a:pt x="7719" y="2269"/>
                    <a:pt x="7719" y="1734"/>
                  </a:cubicBezTo>
                  <a:cubicBezTo>
                    <a:pt x="7656" y="1166"/>
                    <a:pt x="8128" y="694"/>
                    <a:pt x="8727" y="694"/>
                  </a:cubicBezTo>
                  <a:close/>
                  <a:moveTo>
                    <a:pt x="5923" y="4852"/>
                  </a:moveTo>
                  <a:cubicBezTo>
                    <a:pt x="6522" y="4852"/>
                    <a:pt x="6994" y="5325"/>
                    <a:pt x="6994" y="5861"/>
                  </a:cubicBezTo>
                  <a:cubicBezTo>
                    <a:pt x="6994" y="6396"/>
                    <a:pt x="6522" y="6869"/>
                    <a:pt x="5923" y="6869"/>
                  </a:cubicBezTo>
                  <a:cubicBezTo>
                    <a:pt x="5356" y="6869"/>
                    <a:pt x="4883" y="6428"/>
                    <a:pt x="4883" y="5861"/>
                  </a:cubicBezTo>
                  <a:cubicBezTo>
                    <a:pt x="4883" y="5294"/>
                    <a:pt x="5356" y="4852"/>
                    <a:pt x="5923" y="4852"/>
                  </a:cubicBezTo>
                  <a:close/>
                  <a:moveTo>
                    <a:pt x="3151" y="3466"/>
                  </a:moveTo>
                  <a:cubicBezTo>
                    <a:pt x="3875" y="3466"/>
                    <a:pt x="4600" y="3813"/>
                    <a:pt x="5072" y="4380"/>
                  </a:cubicBezTo>
                  <a:cubicBezTo>
                    <a:pt x="4537" y="4695"/>
                    <a:pt x="4159" y="5231"/>
                    <a:pt x="4159" y="5861"/>
                  </a:cubicBezTo>
                  <a:cubicBezTo>
                    <a:pt x="4159" y="6239"/>
                    <a:pt x="4285" y="6617"/>
                    <a:pt x="4505" y="6900"/>
                  </a:cubicBezTo>
                  <a:lnTo>
                    <a:pt x="693" y="6900"/>
                  </a:lnTo>
                  <a:lnTo>
                    <a:pt x="693" y="5892"/>
                  </a:lnTo>
                  <a:cubicBezTo>
                    <a:pt x="693" y="4569"/>
                    <a:pt x="1796" y="3466"/>
                    <a:pt x="3151" y="3466"/>
                  </a:cubicBezTo>
                  <a:close/>
                  <a:moveTo>
                    <a:pt x="8696" y="3498"/>
                  </a:moveTo>
                  <a:cubicBezTo>
                    <a:pt x="10019" y="3498"/>
                    <a:pt x="11121" y="4600"/>
                    <a:pt x="11121" y="5955"/>
                  </a:cubicBezTo>
                  <a:lnTo>
                    <a:pt x="11121" y="6932"/>
                  </a:lnTo>
                  <a:lnTo>
                    <a:pt x="7309" y="6932"/>
                  </a:lnTo>
                  <a:cubicBezTo>
                    <a:pt x="7561" y="6617"/>
                    <a:pt x="7656" y="6270"/>
                    <a:pt x="7656" y="5892"/>
                  </a:cubicBezTo>
                  <a:cubicBezTo>
                    <a:pt x="7656" y="5262"/>
                    <a:pt x="7309" y="4726"/>
                    <a:pt x="6774" y="4411"/>
                  </a:cubicBezTo>
                  <a:cubicBezTo>
                    <a:pt x="7215" y="3813"/>
                    <a:pt x="7939" y="3498"/>
                    <a:pt x="8696" y="3498"/>
                  </a:cubicBezTo>
                  <a:close/>
                  <a:moveTo>
                    <a:pt x="5923" y="7625"/>
                  </a:moveTo>
                  <a:cubicBezTo>
                    <a:pt x="6207" y="7625"/>
                    <a:pt x="6490" y="7656"/>
                    <a:pt x="6711" y="7751"/>
                  </a:cubicBezTo>
                  <a:lnTo>
                    <a:pt x="5923" y="8791"/>
                  </a:lnTo>
                  <a:lnTo>
                    <a:pt x="5135" y="7751"/>
                  </a:lnTo>
                  <a:cubicBezTo>
                    <a:pt x="5388" y="7688"/>
                    <a:pt x="5671" y="7625"/>
                    <a:pt x="5923" y="7625"/>
                  </a:cubicBezTo>
                  <a:close/>
                  <a:moveTo>
                    <a:pt x="4505" y="8066"/>
                  </a:moveTo>
                  <a:lnTo>
                    <a:pt x="5577" y="9484"/>
                  </a:lnTo>
                  <a:lnTo>
                    <a:pt x="5577" y="11153"/>
                  </a:lnTo>
                  <a:lnTo>
                    <a:pt x="3497" y="11153"/>
                  </a:lnTo>
                  <a:lnTo>
                    <a:pt x="3497" y="10019"/>
                  </a:lnTo>
                  <a:cubicBezTo>
                    <a:pt x="3497" y="9200"/>
                    <a:pt x="3875" y="8507"/>
                    <a:pt x="4505" y="8066"/>
                  </a:cubicBezTo>
                  <a:close/>
                  <a:moveTo>
                    <a:pt x="7341" y="8066"/>
                  </a:moveTo>
                  <a:cubicBezTo>
                    <a:pt x="7939" y="8507"/>
                    <a:pt x="8381" y="9263"/>
                    <a:pt x="8381" y="10051"/>
                  </a:cubicBezTo>
                  <a:lnTo>
                    <a:pt x="8381" y="11153"/>
                  </a:lnTo>
                  <a:lnTo>
                    <a:pt x="6301" y="11153"/>
                  </a:lnTo>
                  <a:lnTo>
                    <a:pt x="6301" y="9484"/>
                  </a:lnTo>
                  <a:lnTo>
                    <a:pt x="7341" y="8066"/>
                  </a:lnTo>
                  <a:close/>
                  <a:moveTo>
                    <a:pt x="3088" y="1"/>
                  </a:moveTo>
                  <a:cubicBezTo>
                    <a:pt x="2143" y="1"/>
                    <a:pt x="1355" y="788"/>
                    <a:pt x="1355" y="1734"/>
                  </a:cubicBezTo>
                  <a:cubicBezTo>
                    <a:pt x="1355" y="2238"/>
                    <a:pt x="1575" y="2679"/>
                    <a:pt x="1922" y="2994"/>
                  </a:cubicBezTo>
                  <a:cubicBezTo>
                    <a:pt x="788" y="3466"/>
                    <a:pt x="0" y="4569"/>
                    <a:pt x="0" y="5861"/>
                  </a:cubicBezTo>
                  <a:lnTo>
                    <a:pt x="0" y="7247"/>
                  </a:lnTo>
                  <a:cubicBezTo>
                    <a:pt x="0" y="7436"/>
                    <a:pt x="158" y="7593"/>
                    <a:pt x="347" y="7593"/>
                  </a:cubicBezTo>
                  <a:lnTo>
                    <a:pt x="3938" y="7593"/>
                  </a:lnTo>
                  <a:cubicBezTo>
                    <a:pt x="3214" y="8192"/>
                    <a:pt x="2741" y="9043"/>
                    <a:pt x="2741" y="10019"/>
                  </a:cubicBezTo>
                  <a:lnTo>
                    <a:pt x="2741" y="11437"/>
                  </a:lnTo>
                  <a:cubicBezTo>
                    <a:pt x="2741" y="11658"/>
                    <a:pt x="2899" y="11815"/>
                    <a:pt x="3088" y="11815"/>
                  </a:cubicBezTo>
                  <a:lnTo>
                    <a:pt x="8696" y="11815"/>
                  </a:lnTo>
                  <a:cubicBezTo>
                    <a:pt x="8885" y="11815"/>
                    <a:pt x="9042" y="11658"/>
                    <a:pt x="9042" y="11437"/>
                  </a:cubicBezTo>
                  <a:lnTo>
                    <a:pt x="9042" y="10019"/>
                  </a:lnTo>
                  <a:cubicBezTo>
                    <a:pt x="9042" y="9043"/>
                    <a:pt x="8570" y="8192"/>
                    <a:pt x="7876" y="7593"/>
                  </a:cubicBezTo>
                  <a:lnTo>
                    <a:pt x="11436" y="7593"/>
                  </a:lnTo>
                  <a:cubicBezTo>
                    <a:pt x="11657" y="7593"/>
                    <a:pt x="11815" y="7436"/>
                    <a:pt x="11815" y="7247"/>
                  </a:cubicBezTo>
                  <a:lnTo>
                    <a:pt x="11815" y="5861"/>
                  </a:lnTo>
                  <a:cubicBezTo>
                    <a:pt x="11846" y="4600"/>
                    <a:pt x="11027" y="3466"/>
                    <a:pt x="9861" y="2994"/>
                  </a:cubicBezTo>
                  <a:cubicBezTo>
                    <a:pt x="10239" y="2679"/>
                    <a:pt x="10428" y="2206"/>
                    <a:pt x="10428" y="1734"/>
                  </a:cubicBezTo>
                  <a:cubicBezTo>
                    <a:pt x="10428" y="788"/>
                    <a:pt x="9641" y="1"/>
                    <a:pt x="8696" y="1"/>
                  </a:cubicBezTo>
                  <a:cubicBezTo>
                    <a:pt x="7750" y="1"/>
                    <a:pt x="6963" y="788"/>
                    <a:pt x="6963" y="1734"/>
                  </a:cubicBezTo>
                  <a:cubicBezTo>
                    <a:pt x="6963" y="2238"/>
                    <a:pt x="7152" y="2679"/>
                    <a:pt x="7498" y="2994"/>
                  </a:cubicBezTo>
                  <a:cubicBezTo>
                    <a:pt x="6931" y="3214"/>
                    <a:pt x="6396" y="3624"/>
                    <a:pt x="6049" y="4159"/>
                  </a:cubicBezTo>
                  <a:lnTo>
                    <a:pt x="5734" y="4159"/>
                  </a:lnTo>
                  <a:cubicBezTo>
                    <a:pt x="5388" y="3655"/>
                    <a:pt x="4883" y="3214"/>
                    <a:pt x="4285" y="2994"/>
                  </a:cubicBezTo>
                  <a:cubicBezTo>
                    <a:pt x="4631" y="2679"/>
                    <a:pt x="4820" y="2238"/>
                    <a:pt x="4820" y="1734"/>
                  </a:cubicBezTo>
                  <a:cubicBezTo>
                    <a:pt x="4820" y="788"/>
                    <a:pt x="4033" y="1"/>
                    <a:pt x="3088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46" name="Google Shape;12346;p21"/>
            <p:cNvSpPr/>
            <p:nvPr/>
          </p:nvSpPr>
          <p:spPr>
            <a:xfrm>
              <a:off x="3825750" y="2075775"/>
              <a:ext cx="35450" cy="17350"/>
            </a:xfrm>
            <a:custGeom>
              <a:avLst/>
              <a:gdLst/>
              <a:ahLst/>
              <a:cxnLst/>
              <a:rect l="l" t="t" r="r" b="b"/>
              <a:pathLst>
                <a:path w="1418" h="694" extrusionOk="0">
                  <a:moveTo>
                    <a:pt x="347" y="0"/>
                  </a:moveTo>
                  <a:cubicBezTo>
                    <a:pt x="158" y="0"/>
                    <a:pt x="0" y="158"/>
                    <a:pt x="0" y="347"/>
                  </a:cubicBezTo>
                  <a:cubicBezTo>
                    <a:pt x="0" y="536"/>
                    <a:pt x="158" y="694"/>
                    <a:pt x="347" y="694"/>
                  </a:cubicBezTo>
                  <a:lnTo>
                    <a:pt x="1071" y="694"/>
                  </a:lnTo>
                  <a:cubicBezTo>
                    <a:pt x="1260" y="694"/>
                    <a:pt x="1418" y="536"/>
                    <a:pt x="1418" y="347"/>
                  </a:cubicBezTo>
                  <a:cubicBezTo>
                    <a:pt x="1418" y="158"/>
                    <a:pt x="1260" y="0"/>
                    <a:pt x="1071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47" name="Google Shape;12347;p21"/>
            <p:cNvSpPr/>
            <p:nvPr/>
          </p:nvSpPr>
          <p:spPr>
            <a:xfrm>
              <a:off x="3633550" y="2075775"/>
              <a:ext cx="35475" cy="17350"/>
            </a:xfrm>
            <a:custGeom>
              <a:avLst/>
              <a:gdLst/>
              <a:ahLst/>
              <a:cxnLst/>
              <a:rect l="l" t="t" r="r" b="b"/>
              <a:pathLst>
                <a:path w="1419" h="694" extrusionOk="0">
                  <a:moveTo>
                    <a:pt x="379" y="0"/>
                  </a:moveTo>
                  <a:cubicBezTo>
                    <a:pt x="158" y="0"/>
                    <a:pt x="1" y="158"/>
                    <a:pt x="1" y="347"/>
                  </a:cubicBezTo>
                  <a:cubicBezTo>
                    <a:pt x="1" y="536"/>
                    <a:pt x="158" y="694"/>
                    <a:pt x="379" y="694"/>
                  </a:cubicBezTo>
                  <a:lnTo>
                    <a:pt x="1072" y="694"/>
                  </a:lnTo>
                  <a:cubicBezTo>
                    <a:pt x="1261" y="694"/>
                    <a:pt x="1419" y="536"/>
                    <a:pt x="1419" y="347"/>
                  </a:cubicBezTo>
                  <a:cubicBezTo>
                    <a:pt x="1419" y="158"/>
                    <a:pt x="1261" y="0"/>
                    <a:pt x="1072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2348" name="Google Shape;12348;p21"/>
          <p:cNvGrpSpPr/>
          <p:nvPr/>
        </p:nvGrpSpPr>
        <p:grpSpPr>
          <a:xfrm>
            <a:off x="5980532" y="2377745"/>
            <a:ext cx="274128" cy="207228"/>
            <a:chOff x="3962775" y="1990700"/>
            <a:chExt cx="296975" cy="224500"/>
          </a:xfrm>
        </p:grpSpPr>
        <p:sp>
          <p:nvSpPr>
            <p:cNvPr id="12349" name="Google Shape;12349;p21"/>
            <p:cNvSpPr/>
            <p:nvPr/>
          </p:nvSpPr>
          <p:spPr>
            <a:xfrm>
              <a:off x="4216400" y="2093100"/>
              <a:ext cx="43350" cy="18150"/>
            </a:xfrm>
            <a:custGeom>
              <a:avLst/>
              <a:gdLst/>
              <a:ahLst/>
              <a:cxnLst/>
              <a:rect l="l" t="t" r="r" b="b"/>
              <a:pathLst>
                <a:path w="1734" h="726" extrusionOk="0">
                  <a:moveTo>
                    <a:pt x="379" y="1"/>
                  </a:moveTo>
                  <a:cubicBezTo>
                    <a:pt x="158" y="1"/>
                    <a:pt x="1" y="158"/>
                    <a:pt x="1" y="347"/>
                  </a:cubicBezTo>
                  <a:cubicBezTo>
                    <a:pt x="1" y="568"/>
                    <a:pt x="158" y="725"/>
                    <a:pt x="379" y="725"/>
                  </a:cubicBezTo>
                  <a:lnTo>
                    <a:pt x="1387" y="725"/>
                  </a:lnTo>
                  <a:cubicBezTo>
                    <a:pt x="1576" y="725"/>
                    <a:pt x="1733" y="568"/>
                    <a:pt x="1733" y="347"/>
                  </a:cubicBezTo>
                  <a:cubicBezTo>
                    <a:pt x="1702" y="158"/>
                    <a:pt x="1544" y="1"/>
                    <a:pt x="1387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50" name="Google Shape;12350;p21"/>
            <p:cNvSpPr/>
            <p:nvPr/>
          </p:nvSpPr>
          <p:spPr>
            <a:xfrm>
              <a:off x="4206950" y="2129325"/>
              <a:ext cx="35475" cy="33900"/>
            </a:xfrm>
            <a:custGeom>
              <a:avLst/>
              <a:gdLst/>
              <a:ahLst/>
              <a:cxnLst/>
              <a:rect l="l" t="t" r="r" b="b"/>
              <a:pathLst>
                <a:path w="1419" h="1356" extrusionOk="0">
                  <a:moveTo>
                    <a:pt x="351" y="1"/>
                  </a:moveTo>
                  <a:cubicBezTo>
                    <a:pt x="260" y="1"/>
                    <a:pt x="174" y="32"/>
                    <a:pt x="127" y="95"/>
                  </a:cubicBezTo>
                  <a:cubicBezTo>
                    <a:pt x="1" y="221"/>
                    <a:pt x="1" y="410"/>
                    <a:pt x="127" y="568"/>
                  </a:cubicBezTo>
                  <a:lnTo>
                    <a:pt x="820" y="1261"/>
                  </a:lnTo>
                  <a:cubicBezTo>
                    <a:pt x="883" y="1324"/>
                    <a:pt x="969" y="1356"/>
                    <a:pt x="1056" y="1356"/>
                  </a:cubicBezTo>
                  <a:cubicBezTo>
                    <a:pt x="1143" y="1356"/>
                    <a:pt x="1229" y="1324"/>
                    <a:pt x="1292" y="1261"/>
                  </a:cubicBezTo>
                  <a:cubicBezTo>
                    <a:pt x="1418" y="1166"/>
                    <a:pt x="1418" y="914"/>
                    <a:pt x="1292" y="788"/>
                  </a:cubicBezTo>
                  <a:lnTo>
                    <a:pt x="599" y="95"/>
                  </a:lnTo>
                  <a:cubicBezTo>
                    <a:pt x="536" y="32"/>
                    <a:pt x="442" y="1"/>
                    <a:pt x="351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51" name="Google Shape;12351;p21"/>
            <p:cNvSpPr/>
            <p:nvPr/>
          </p:nvSpPr>
          <p:spPr>
            <a:xfrm>
              <a:off x="4207750" y="2041900"/>
              <a:ext cx="35450" cy="34500"/>
            </a:xfrm>
            <a:custGeom>
              <a:avLst/>
              <a:gdLst/>
              <a:ahLst/>
              <a:cxnLst/>
              <a:rect l="l" t="t" r="r" b="b"/>
              <a:pathLst>
                <a:path w="1418" h="1380" extrusionOk="0">
                  <a:moveTo>
                    <a:pt x="1067" y="1"/>
                  </a:moveTo>
                  <a:cubicBezTo>
                    <a:pt x="977" y="1"/>
                    <a:pt x="882" y="32"/>
                    <a:pt x="819" y="95"/>
                  </a:cubicBezTo>
                  <a:lnTo>
                    <a:pt x="126" y="788"/>
                  </a:lnTo>
                  <a:cubicBezTo>
                    <a:pt x="0" y="914"/>
                    <a:pt x="0" y="1135"/>
                    <a:pt x="126" y="1261"/>
                  </a:cubicBezTo>
                  <a:cubicBezTo>
                    <a:pt x="189" y="1340"/>
                    <a:pt x="268" y="1379"/>
                    <a:pt x="351" y="1379"/>
                  </a:cubicBezTo>
                  <a:cubicBezTo>
                    <a:pt x="433" y="1379"/>
                    <a:pt x="520" y="1340"/>
                    <a:pt x="599" y="1261"/>
                  </a:cubicBezTo>
                  <a:lnTo>
                    <a:pt x="1292" y="568"/>
                  </a:lnTo>
                  <a:cubicBezTo>
                    <a:pt x="1418" y="442"/>
                    <a:pt x="1418" y="190"/>
                    <a:pt x="1292" y="95"/>
                  </a:cubicBezTo>
                  <a:cubicBezTo>
                    <a:pt x="1244" y="32"/>
                    <a:pt x="1158" y="1"/>
                    <a:pt x="1067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52" name="Google Shape;12352;p21"/>
            <p:cNvSpPr/>
            <p:nvPr/>
          </p:nvSpPr>
          <p:spPr>
            <a:xfrm>
              <a:off x="3962775" y="1990700"/>
              <a:ext cx="226075" cy="224500"/>
            </a:xfrm>
            <a:custGeom>
              <a:avLst/>
              <a:gdLst/>
              <a:ahLst/>
              <a:cxnLst/>
              <a:rect l="l" t="t" r="r" b="b"/>
              <a:pathLst>
                <a:path w="9043" h="8980" extrusionOk="0">
                  <a:moveTo>
                    <a:pt x="1419" y="3403"/>
                  </a:moveTo>
                  <a:lnTo>
                    <a:pt x="1419" y="4790"/>
                  </a:lnTo>
                  <a:cubicBezTo>
                    <a:pt x="1009" y="4790"/>
                    <a:pt x="694" y="4506"/>
                    <a:pt x="694" y="4097"/>
                  </a:cubicBezTo>
                  <a:cubicBezTo>
                    <a:pt x="694" y="3719"/>
                    <a:pt x="1009" y="3403"/>
                    <a:pt x="1419" y="3403"/>
                  </a:cubicBezTo>
                  <a:close/>
                  <a:moveTo>
                    <a:pt x="4191" y="2710"/>
                  </a:moveTo>
                  <a:lnTo>
                    <a:pt x="4191" y="5483"/>
                  </a:lnTo>
                  <a:lnTo>
                    <a:pt x="2490" y="5483"/>
                  </a:lnTo>
                  <a:cubicBezTo>
                    <a:pt x="2269" y="5483"/>
                    <a:pt x="2112" y="5325"/>
                    <a:pt x="2112" y="5105"/>
                  </a:cubicBezTo>
                  <a:lnTo>
                    <a:pt x="2112" y="3088"/>
                  </a:lnTo>
                  <a:cubicBezTo>
                    <a:pt x="2112" y="2868"/>
                    <a:pt x="2269" y="2710"/>
                    <a:pt x="2490" y="2710"/>
                  </a:cubicBezTo>
                  <a:close/>
                  <a:moveTo>
                    <a:pt x="6995" y="1828"/>
                  </a:moveTo>
                  <a:lnTo>
                    <a:pt x="6995" y="6428"/>
                  </a:lnTo>
                  <a:cubicBezTo>
                    <a:pt x="6428" y="5924"/>
                    <a:pt x="5672" y="5609"/>
                    <a:pt x="4884" y="5514"/>
                  </a:cubicBezTo>
                  <a:lnTo>
                    <a:pt x="4884" y="2710"/>
                  </a:lnTo>
                  <a:cubicBezTo>
                    <a:pt x="5672" y="2647"/>
                    <a:pt x="6428" y="2332"/>
                    <a:pt x="6995" y="1828"/>
                  </a:cubicBezTo>
                  <a:close/>
                  <a:moveTo>
                    <a:pt x="8066" y="631"/>
                  </a:moveTo>
                  <a:cubicBezTo>
                    <a:pt x="8255" y="631"/>
                    <a:pt x="8413" y="789"/>
                    <a:pt x="8413" y="978"/>
                  </a:cubicBezTo>
                  <a:lnTo>
                    <a:pt x="8413" y="7216"/>
                  </a:lnTo>
                  <a:cubicBezTo>
                    <a:pt x="8413" y="7405"/>
                    <a:pt x="8255" y="7562"/>
                    <a:pt x="8066" y="7562"/>
                  </a:cubicBezTo>
                  <a:cubicBezTo>
                    <a:pt x="7877" y="7562"/>
                    <a:pt x="7720" y="7405"/>
                    <a:pt x="7720" y="7216"/>
                  </a:cubicBezTo>
                  <a:lnTo>
                    <a:pt x="7720" y="978"/>
                  </a:lnTo>
                  <a:cubicBezTo>
                    <a:pt x="7720" y="789"/>
                    <a:pt x="7877" y="631"/>
                    <a:pt x="8066" y="631"/>
                  </a:cubicBezTo>
                  <a:close/>
                  <a:moveTo>
                    <a:pt x="3498" y="6176"/>
                  </a:moveTo>
                  <a:lnTo>
                    <a:pt x="3498" y="7909"/>
                  </a:lnTo>
                  <a:cubicBezTo>
                    <a:pt x="3498" y="8129"/>
                    <a:pt x="3340" y="8287"/>
                    <a:pt x="3151" y="8287"/>
                  </a:cubicBezTo>
                  <a:cubicBezTo>
                    <a:pt x="2962" y="8287"/>
                    <a:pt x="2805" y="8129"/>
                    <a:pt x="2805" y="7909"/>
                  </a:cubicBezTo>
                  <a:lnTo>
                    <a:pt x="2805" y="6176"/>
                  </a:lnTo>
                  <a:close/>
                  <a:moveTo>
                    <a:pt x="8035" y="1"/>
                  </a:moveTo>
                  <a:cubicBezTo>
                    <a:pt x="7531" y="1"/>
                    <a:pt x="7090" y="411"/>
                    <a:pt x="6995" y="883"/>
                  </a:cubicBezTo>
                  <a:lnTo>
                    <a:pt x="6680" y="1198"/>
                  </a:lnTo>
                  <a:cubicBezTo>
                    <a:pt x="6144" y="1734"/>
                    <a:pt x="5325" y="2049"/>
                    <a:pt x="4538" y="2049"/>
                  </a:cubicBezTo>
                  <a:lnTo>
                    <a:pt x="2427" y="2049"/>
                  </a:lnTo>
                  <a:cubicBezTo>
                    <a:pt x="2017" y="2049"/>
                    <a:pt x="1608" y="2332"/>
                    <a:pt x="1450" y="2773"/>
                  </a:cubicBezTo>
                  <a:lnTo>
                    <a:pt x="1387" y="2773"/>
                  </a:lnTo>
                  <a:cubicBezTo>
                    <a:pt x="631" y="2773"/>
                    <a:pt x="1" y="3403"/>
                    <a:pt x="1" y="4128"/>
                  </a:cubicBezTo>
                  <a:cubicBezTo>
                    <a:pt x="1" y="4884"/>
                    <a:pt x="631" y="5514"/>
                    <a:pt x="1387" y="5514"/>
                  </a:cubicBezTo>
                  <a:lnTo>
                    <a:pt x="1450" y="5514"/>
                  </a:lnTo>
                  <a:cubicBezTo>
                    <a:pt x="1576" y="5798"/>
                    <a:pt x="1797" y="6018"/>
                    <a:pt x="2080" y="6144"/>
                  </a:cubicBezTo>
                  <a:lnTo>
                    <a:pt x="2080" y="7940"/>
                  </a:lnTo>
                  <a:cubicBezTo>
                    <a:pt x="2112" y="8507"/>
                    <a:pt x="2584" y="8980"/>
                    <a:pt x="3151" y="8980"/>
                  </a:cubicBezTo>
                  <a:cubicBezTo>
                    <a:pt x="3750" y="8980"/>
                    <a:pt x="4160" y="8507"/>
                    <a:pt x="4160" y="7972"/>
                  </a:cubicBezTo>
                  <a:lnTo>
                    <a:pt x="4160" y="6239"/>
                  </a:lnTo>
                  <a:lnTo>
                    <a:pt x="4538" y="6239"/>
                  </a:lnTo>
                  <a:cubicBezTo>
                    <a:pt x="5325" y="6239"/>
                    <a:pt x="6144" y="6554"/>
                    <a:pt x="6680" y="7090"/>
                  </a:cubicBezTo>
                  <a:lnTo>
                    <a:pt x="6995" y="7405"/>
                  </a:lnTo>
                  <a:cubicBezTo>
                    <a:pt x="7090" y="7909"/>
                    <a:pt x="7531" y="8287"/>
                    <a:pt x="8035" y="8287"/>
                  </a:cubicBezTo>
                  <a:cubicBezTo>
                    <a:pt x="8633" y="8287"/>
                    <a:pt x="9043" y="7814"/>
                    <a:pt x="9043" y="7247"/>
                  </a:cubicBezTo>
                  <a:lnTo>
                    <a:pt x="9043" y="1041"/>
                  </a:lnTo>
                  <a:cubicBezTo>
                    <a:pt x="9043" y="442"/>
                    <a:pt x="8570" y="1"/>
                    <a:pt x="8035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12353" name="Google Shape;12353;p21"/>
          <p:cNvSpPr txBox="1"/>
          <p:nvPr/>
        </p:nvSpPr>
        <p:spPr>
          <a:xfrm>
            <a:off x="8540351" y="2787079"/>
            <a:ext cx="1506800" cy="58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 rtl="1">
              <a:buClr>
                <a:srgbClr val="000000"/>
              </a:buClr>
              <a:defRPr/>
            </a:pPr>
            <a:r>
              <a:rPr lang="fa-IR" sz="1067" kern="0" dirty="0">
                <a:solidFill>
                  <a:srgbClr val="A5B7C6"/>
                </a:solidFill>
                <a:latin typeface="Arial"/>
                <a:cs typeface="Arial"/>
                <a:sym typeface="Arial"/>
              </a:rPr>
              <a:t>قالب پاورپوینت قابل ویرایش می باشد</a:t>
            </a:r>
          </a:p>
        </p:txBody>
      </p:sp>
      <p:sp>
        <p:nvSpPr>
          <p:cNvPr id="12354" name="Google Shape;12354;p21"/>
          <p:cNvSpPr txBox="1"/>
          <p:nvPr/>
        </p:nvSpPr>
        <p:spPr>
          <a:xfrm>
            <a:off x="6436548" y="2787079"/>
            <a:ext cx="1506800" cy="58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 rtl="1">
              <a:buClr>
                <a:srgbClr val="000000"/>
              </a:buClr>
              <a:defRPr/>
            </a:pPr>
            <a:r>
              <a:rPr lang="fa-IR" sz="1067" kern="0" dirty="0">
                <a:solidFill>
                  <a:srgbClr val="A5B7C6"/>
                </a:solidFill>
                <a:latin typeface="Arial"/>
                <a:cs typeface="Arial"/>
                <a:sym typeface="Arial"/>
              </a:rPr>
              <a:t>قالب پاورپوینت قابل ویرایش می باشد</a:t>
            </a:r>
          </a:p>
        </p:txBody>
      </p:sp>
      <p:sp>
        <p:nvSpPr>
          <p:cNvPr id="12355" name="Google Shape;12355;p21"/>
          <p:cNvSpPr txBox="1"/>
          <p:nvPr/>
        </p:nvSpPr>
        <p:spPr>
          <a:xfrm>
            <a:off x="7501836" y="4199661"/>
            <a:ext cx="1506800" cy="58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 rtl="1">
              <a:buClr>
                <a:srgbClr val="000000"/>
              </a:buClr>
              <a:defRPr/>
            </a:pPr>
            <a:r>
              <a:rPr lang="fa-IR" sz="1067" kern="0" dirty="0">
                <a:solidFill>
                  <a:srgbClr val="A5B7C6"/>
                </a:solidFill>
                <a:latin typeface="Arial"/>
                <a:cs typeface="Arial"/>
                <a:sym typeface="Arial"/>
              </a:rPr>
              <a:t>قالب پاورپوینت قابل ویرایش می باشد</a:t>
            </a:r>
          </a:p>
        </p:txBody>
      </p:sp>
      <p:sp>
        <p:nvSpPr>
          <p:cNvPr id="12356" name="Google Shape;12356;p21"/>
          <p:cNvSpPr txBox="1"/>
          <p:nvPr/>
        </p:nvSpPr>
        <p:spPr>
          <a:xfrm>
            <a:off x="9571703" y="4182228"/>
            <a:ext cx="1506800" cy="58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 rtl="1">
              <a:buClr>
                <a:srgbClr val="000000"/>
              </a:buClr>
              <a:defRPr/>
            </a:pPr>
            <a:r>
              <a:rPr lang="fa-IR" sz="1067" kern="0" dirty="0">
                <a:solidFill>
                  <a:srgbClr val="A5B7C6"/>
                </a:solidFill>
                <a:latin typeface="Arial"/>
                <a:cs typeface="Arial"/>
                <a:sym typeface="Arial"/>
              </a:rPr>
              <a:t>قالب پاورپوینت قابل ویرایش می باشد</a:t>
            </a:r>
          </a:p>
        </p:txBody>
      </p:sp>
      <p:sp>
        <p:nvSpPr>
          <p:cNvPr id="12357" name="Google Shape;12357;p21"/>
          <p:cNvSpPr txBox="1"/>
          <p:nvPr/>
        </p:nvSpPr>
        <p:spPr>
          <a:xfrm>
            <a:off x="5383169" y="4182228"/>
            <a:ext cx="1506800" cy="58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 rtl="1">
              <a:buClr>
                <a:srgbClr val="000000"/>
              </a:buClr>
              <a:defRPr/>
            </a:pPr>
            <a:r>
              <a:rPr lang="fa-IR" sz="1067" kern="0" dirty="0">
                <a:solidFill>
                  <a:srgbClr val="A5B7C6"/>
                </a:solidFill>
                <a:latin typeface="Arial"/>
                <a:cs typeface="Arial"/>
                <a:sym typeface="Arial"/>
              </a:rPr>
              <a:t>قالب پاورپوینت قابل ویرایش می باشد</a:t>
            </a:r>
          </a:p>
        </p:txBody>
      </p:sp>
      <p:sp>
        <p:nvSpPr>
          <p:cNvPr id="12358" name="Google Shape;12358;p21"/>
          <p:cNvSpPr txBox="1">
            <a:spLocks noGrp="1"/>
          </p:cNvSpPr>
          <p:nvPr>
            <p:ph type="title" idx="4294967295"/>
          </p:nvPr>
        </p:nvSpPr>
        <p:spPr>
          <a:xfrm>
            <a:off x="0" y="431800"/>
            <a:ext cx="9394825" cy="642938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algn="ctr"/>
            <a:r>
              <a:rPr lang="fa-IR" dirty="0">
                <a:solidFill>
                  <a:schemeClr val="lt1"/>
                </a:solidFill>
                <a:cs typeface="B Nazanin" panose="00000700000000000000" pitchFamily="2" charset="-78"/>
              </a:rPr>
              <a:t>اینفوگرافیک ممتاز</a:t>
            </a:r>
            <a:endParaRPr dirty="0">
              <a:cs typeface="B Nazanin" panose="000007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3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63" name="Google Shape;12363;p22"/>
          <p:cNvSpPr/>
          <p:nvPr/>
        </p:nvSpPr>
        <p:spPr>
          <a:xfrm>
            <a:off x="1397800" y="5336195"/>
            <a:ext cx="2207600" cy="98400"/>
          </a:xfrm>
          <a:prstGeom prst="rect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grpSp>
        <p:nvGrpSpPr>
          <p:cNvPr id="12364" name="Google Shape;12364;p22"/>
          <p:cNvGrpSpPr/>
          <p:nvPr/>
        </p:nvGrpSpPr>
        <p:grpSpPr>
          <a:xfrm>
            <a:off x="1992790" y="2114040"/>
            <a:ext cx="1017625" cy="1017625"/>
            <a:chOff x="4049800" y="640400"/>
            <a:chExt cx="858900" cy="858900"/>
          </a:xfrm>
        </p:grpSpPr>
        <p:sp>
          <p:nvSpPr>
            <p:cNvPr id="12365" name="Google Shape;12365;p22"/>
            <p:cNvSpPr/>
            <p:nvPr/>
          </p:nvSpPr>
          <p:spPr>
            <a:xfrm>
              <a:off x="4049800" y="640400"/>
              <a:ext cx="858900" cy="858900"/>
            </a:xfrm>
            <a:prstGeom prst="donut">
              <a:avLst>
                <a:gd name="adj" fmla="val 11951"/>
              </a:avLst>
            </a:prstGeom>
            <a:noFill/>
            <a:ln w="19050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66" name="Google Shape;12366;p22"/>
            <p:cNvSpPr/>
            <p:nvPr/>
          </p:nvSpPr>
          <p:spPr>
            <a:xfrm>
              <a:off x="4049800" y="640400"/>
              <a:ext cx="858900" cy="858900"/>
            </a:xfrm>
            <a:prstGeom prst="blockArc">
              <a:avLst>
                <a:gd name="adj1" fmla="val 7914150"/>
                <a:gd name="adj2" fmla="val 1926007"/>
                <a:gd name="adj3" fmla="val 12032"/>
              </a:avLst>
            </a:prstGeom>
            <a:solidFill>
              <a:srgbClr val="A5B7C6"/>
            </a:solidFill>
            <a:ln w="19050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12367" name="Google Shape;12367;p22"/>
          <p:cNvSpPr/>
          <p:nvPr/>
        </p:nvSpPr>
        <p:spPr>
          <a:xfrm>
            <a:off x="1613469" y="3426153"/>
            <a:ext cx="1776000" cy="1508800"/>
          </a:xfrm>
          <a:prstGeom prst="roundRect">
            <a:avLst>
              <a:gd name="adj" fmla="val 16667"/>
            </a:avLst>
          </a:pr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68" name="Google Shape;12368;p22"/>
          <p:cNvSpPr/>
          <p:nvPr/>
        </p:nvSpPr>
        <p:spPr>
          <a:xfrm>
            <a:off x="2345447" y="5229256"/>
            <a:ext cx="312400" cy="312400"/>
          </a:xfrm>
          <a:prstGeom prst="ellipse">
            <a:avLst/>
          </a:prstGeom>
          <a:solidFill>
            <a:srgbClr val="0E2A47"/>
          </a:solidFill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cxnSp>
        <p:nvCxnSpPr>
          <p:cNvPr id="12369" name="Google Shape;12369;p22"/>
          <p:cNvCxnSpPr>
            <a:stCxn id="12365" idx="4"/>
            <a:endCxn id="12367" idx="0"/>
          </p:cNvCxnSpPr>
          <p:nvPr/>
        </p:nvCxnSpPr>
        <p:spPr>
          <a:xfrm>
            <a:off x="2501601" y="3131664"/>
            <a:ext cx="0" cy="294400"/>
          </a:xfrm>
          <a:prstGeom prst="straightConnector1">
            <a:avLst/>
          </a:prstGeom>
          <a:noFill/>
          <a:ln w="9525" cap="flat" cmpd="sng">
            <a:solidFill>
              <a:srgbClr val="D7DFE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70" name="Google Shape;12370;p22"/>
          <p:cNvCxnSpPr/>
          <p:nvPr/>
        </p:nvCxnSpPr>
        <p:spPr>
          <a:xfrm>
            <a:off x="2501572" y="4934753"/>
            <a:ext cx="0" cy="294400"/>
          </a:xfrm>
          <a:prstGeom prst="straightConnector1">
            <a:avLst/>
          </a:prstGeom>
          <a:noFill/>
          <a:ln w="9525" cap="flat" cmpd="sng">
            <a:solidFill>
              <a:srgbClr val="D7DFE5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2371" name="Google Shape;12371;p22"/>
          <p:cNvSpPr txBox="1"/>
          <p:nvPr/>
        </p:nvSpPr>
        <p:spPr>
          <a:xfrm>
            <a:off x="1729864" y="4156912"/>
            <a:ext cx="1543600" cy="60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067" kern="0" dirty="0">
                <a:solidFill>
                  <a:srgbClr val="A5B7C6"/>
                </a:solidFill>
                <a:latin typeface="Arial"/>
                <a:cs typeface="Arial"/>
                <a:sym typeface="Arial"/>
              </a:rPr>
              <a:t>قالب پاورپوینت قابل ویرایش می باشد</a:t>
            </a:r>
            <a:endParaRPr lang="en-US" sz="1067" kern="0" dirty="0">
              <a:solidFill>
                <a:srgbClr val="A5B7C6"/>
              </a:solidFill>
              <a:latin typeface="Arial"/>
              <a:cs typeface="Arial"/>
              <a:sym typeface="Arial"/>
            </a:endParaRPr>
          </a:p>
        </p:txBody>
      </p:sp>
      <p:cxnSp>
        <p:nvCxnSpPr>
          <p:cNvPr id="12372" name="Google Shape;12372;p22"/>
          <p:cNvCxnSpPr/>
          <p:nvPr/>
        </p:nvCxnSpPr>
        <p:spPr>
          <a:xfrm>
            <a:off x="2162316" y="3982561"/>
            <a:ext cx="678400" cy="0"/>
          </a:xfrm>
          <a:prstGeom prst="straightConnector1">
            <a:avLst/>
          </a:prstGeom>
          <a:noFill/>
          <a:ln w="19050" cap="flat" cmpd="sng">
            <a:solidFill>
              <a:srgbClr val="A5B7C6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2373" name="Google Shape;12373;p22"/>
          <p:cNvSpPr txBox="1"/>
          <p:nvPr/>
        </p:nvSpPr>
        <p:spPr>
          <a:xfrm>
            <a:off x="1938848" y="3644288"/>
            <a:ext cx="1125600" cy="29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067" b="1" kern="0" dirty="0">
                <a:solidFill>
                  <a:srgbClr val="A5B7C6"/>
                </a:solidFill>
                <a:latin typeface="Arial"/>
                <a:cs typeface="Arial"/>
                <a:sym typeface="Arial"/>
              </a:rPr>
              <a:t>عنوان</a:t>
            </a:r>
            <a:r>
              <a:rPr lang="es" sz="1067" b="1" kern="0" dirty="0">
                <a:solidFill>
                  <a:srgbClr val="A5B7C6"/>
                </a:solidFill>
                <a:latin typeface="Arial"/>
                <a:cs typeface="Arial"/>
                <a:sym typeface="Arial"/>
              </a:rPr>
              <a:t> 1</a:t>
            </a:r>
            <a:endParaRPr sz="1067" b="1" kern="0" dirty="0">
              <a:solidFill>
                <a:srgbClr val="A5B7C6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74" name="Google Shape;12374;p22"/>
          <p:cNvSpPr txBox="1"/>
          <p:nvPr/>
        </p:nvSpPr>
        <p:spPr>
          <a:xfrm>
            <a:off x="2114619" y="2379276"/>
            <a:ext cx="774000" cy="48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es" sz="1733" b="1" kern="0">
                <a:solidFill>
                  <a:srgbClr val="A5B7C6"/>
                </a:solidFill>
                <a:latin typeface="Arial"/>
                <a:cs typeface="Arial"/>
                <a:sym typeface="Arial"/>
              </a:rPr>
              <a:t>75%</a:t>
            </a:r>
            <a:endParaRPr sz="1733" b="1" kern="0">
              <a:solidFill>
                <a:srgbClr val="A5B7C6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75" name="Google Shape;12375;p22"/>
          <p:cNvSpPr/>
          <p:nvPr/>
        </p:nvSpPr>
        <p:spPr>
          <a:xfrm>
            <a:off x="4585807" y="2660200"/>
            <a:ext cx="2384400" cy="2384400"/>
          </a:xfrm>
          <a:prstGeom prst="arc">
            <a:avLst>
              <a:gd name="adj1" fmla="val 16200000"/>
              <a:gd name="adj2" fmla="val 5298411"/>
            </a:avLst>
          </a:pr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76" name="Google Shape;12376;p22"/>
          <p:cNvSpPr/>
          <p:nvPr/>
        </p:nvSpPr>
        <p:spPr>
          <a:xfrm>
            <a:off x="8732539" y="2328267"/>
            <a:ext cx="2056400" cy="936000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rgbClr val="9BABB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grpSp>
        <p:nvGrpSpPr>
          <p:cNvPr id="12377" name="Google Shape;12377;p22"/>
          <p:cNvGrpSpPr/>
          <p:nvPr/>
        </p:nvGrpSpPr>
        <p:grpSpPr>
          <a:xfrm>
            <a:off x="4768648" y="2890822"/>
            <a:ext cx="1925109" cy="1925109"/>
            <a:chOff x="5681300" y="2527788"/>
            <a:chExt cx="805800" cy="805800"/>
          </a:xfrm>
        </p:grpSpPr>
        <p:sp>
          <p:nvSpPr>
            <p:cNvPr id="12378" name="Google Shape;12378;p22"/>
            <p:cNvSpPr/>
            <p:nvPr/>
          </p:nvSpPr>
          <p:spPr>
            <a:xfrm>
              <a:off x="5681300" y="2527788"/>
              <a:ext cx="805800" cy="805800"/>
            </a:xfrm>
            <a:prstGeom prst="ellipse">
              <a:avLst/>
            </a:prstGeom>
            <a:solidFill>
              <a:srgbClr val="A5B7C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79" name="Google Shape;12379;p22"/>
            <p:cNvSpPr/>
            <p:nvPr/>
          </p:nvSpPr>
          <p:spPr>
            <a:xfrm>
              <a:off x="5681300" y="2527788"/>
              <a:ext cx="805800" cy="805800"/>
            </a:xfrm>
            <a:prstGeom prst="pie">
              <a:avLst>
                <a:gd name="adj1" fmla="val 0"/>
                <a:gd name="adj2" fmla="val 16200000"/>
              </a:avLst>
            </a:prstGeom>
            <a:solidFill>
              <a:srgbClr val="667E9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2380" name="Google Shape;12380;p22"/>
          <p:cNvGrpSpPr/>
          <p:nvPr/>
        </p:nvGrpSpPr>
        <p:grpSpPr>
          <a:xfrm>
            <a:off x="8321183" y="2378518"/>
            <a:ext cx="835453" cy="835453"/>
            <a:chOff x="5681300" y="2527788"/>
            <a:chExt cx="805800" cy="805800"/>
          </a:xfrm>
        </p:grpSpPr>
        <p:sp>
          <p:nvSpPr>
            <p:cNvPr id="12381" name="Google Shape;12381;p22"/>
            <p:cNvSpPr/>
            <p:nvPr/>
          </p:nvSpPr>
          <p:spPr>
            <a:xfrm>
              <a:off x="5681300" y="2527788"/>
              <a:ext cx="805800" cy="805800"/>
            </a:xfrm>
            <a:prstGeom prst="ellipse">
              <a:avLst/>
            </a:prstGeom>
            <a:solidFill>
              <a:srgbClr val="A5B7C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82" name="Google Shape;12382;p22"/>
            <p:cNvSpPr/>
            <p:nvPr/>
          </p:nvSpPr>
          <p:spPr>
            <a:xfrm>
              <a:off x="5681300" y="2527788"/>
              <a:ext cx="805800" cy="805800"/>
            </a:xfrm>
            <a:prstGeom prst="pie">
              <a:avLst>
                <a:gd name="adj1" fmla="val 12271918"/>
                <a:gd name="adj2" fmla="val 16200000"/>
              </a:avLst>
            </a:prstGeom>
            <a:solidFill>
              <a:srgbClr val="F2F2F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12383" name="Google Shape;12383;p22"/>
          <p:cNvSpPr txBox="1"/>
          <p:nvPr/>
        </p:nvSpPr>
        <p:spPr>
          <a:xfrm>
            <a:off x="9324153" y="2501661"/>
            <a:ext cx="1506800" cy="58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 rtl="1">
              <a:buClr>
                <a:srgbClr val="000000"/>
              </a:buClr>
              <a:defRPr/>
            </a:pPr>
            <a:r>
              <a:rPr lang="fa-IR" sz="1067" kern="0" dirty="0">
                <a:solidFill>
                  <a:srgbClr val="A5B7C6"/>
                </a:solidFill>
                <a:latin typeface="Arial"/>
                <a:cs typeface="Arial"/>
                <a:sym typeface="Arial"/>
              </a:rPr>
              <a:t>قالب پاورپوینت قابل ویرایش می باشد</a:t>
            </a:r>
            <a:endParaRPr sz="1067" kern="0" dirty="0">
              <a:solidFill>
                <a:srgbClr val="A5B7C6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84" name="Google Shape;12384;p22"/>
          <p:cNvSpPr/>
          <p:nvPr/>
        </p:nvSpPr>
        <p:spPr>
          <a:xfrm>
            <a:off x="8732539" y="3384400"/>
            <a:ext cx="2056400" cy="936000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rgbClr val="9BABB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grpSp>
        <p:nvGrpSpPr>
          <p:cNvPr id="12385" name="Google Shape;12385;p22"/>
          <p:cNvGrpSpPr/>
          <p:nvPr/>
        </p:nvGrpSpPr>
        <p:grpSpPr>
          <a:xfrm>
            <a:off x="8321183" y="3434651"/>
            <a:ext cx="835453" cy="835453"/>
            <a:chOff x="5681300" y="2527788"/>
            <a:chExt cx="805800" cy="805800"/>
          </a:xfrm>
        </p:grpSpPr>
        <p:sp>
          <p:nvSpPr>
            <p:cNvPr id="12386" name="Google Shape;12386;p22"/>
            <p:cNvSpPr/>
            <p:nvPr/>
          </p:nvSpPr>
          <p:spPr>
            <a:xfrm>
              <a:off x="5681300" y="2527788"/>
              <a:ext cx="805800" cy="805800"/>
            </a:xfrm>
            <a:prstGeom prst="ellipse">
              <a:avLst/>
            </a:prstGeom>
            <a:solidFill>
              <a:srgbClr val="A5B7C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87" name="Google Shape;12387;p22"/>
            <p:cNvSpPr/>
            <p:nvPr/>
          </p:nvSpPr>
          <p:spPr>
            <a:xfrm>
              <a:off x="5681300" y="2527788"/>
              <a:ext cx="805800" cy="805800"/>
            </a:xfrm>
            <a:prstGeom prst="pie">
              <a:avLst>
                <a:gd name="adj1" fmla="val 9253407"/>
                <a:gd name="adj2" fmla="val 16200000"/>
              </a:avLst>
            </a:prstGeom>
            <a:solidFill>
              <a:srgbClr val="40566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12388" name="Google Shape;12388;p22"/>
          <p:cNvSpPr txBox="1"/>
          <p:nvPr/>
        </p:nvSpPr>
        <p:spPr>
          <a:xfrm>
            <a:off x="9324153" y="3557795"/>
            <a:ext cx="1506800" cy="58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 rtl="1">
              <a:buClr>
                <a:srgbClr val="000000"/>
              </a:buClr>
              <a:defRPr/>
            </a:pPr>
            <a:r>
              <a:rPr lang="fa-IR" sz="1067" kern="0" dirty="0">
                <a:solidFill>
                  <a:srgbClr val="A5B7C6"/>
                </a:solidFill>
                <a:latin typeface="Arial"/>
                <a:cs typeface="Arial"/>
                <a:sym typeface="Arial"/>
              </a:rPr>
              <a:t>قالب پاورپوینت قابل ویرایش می باشد</a:t>
            </a:r>
          </a:p>
        </p:txBody>
      </p:sp>
      <p:sp>
        <p:nvSpPr>
          <p:cNvPr id="12389" name="Google Shape;12389;p22"/>
          <p:cNvSpPr/>
          <p:nvPr/>
        </p:nvSpPr>
        <p:spPr>
          <a:xfrm>
            <a:off x="8732539" y="4440533"/>
            <a:ext cx="2056400" cy="936000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rgbClr val="9BABB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grpSp>
        <p:nvGrpSpPr>
          <p:cNvPr id="12390" name="Google Shape;12390;p22"/>
          <p:cNvGrpSpPr/>
          <p:nvPr/>
        </p:nvGrpSpPr>
        <p:grpSpPr>
          <a:xfrm>
            <a:off x="8321183" y="4490784"/>
            <a:ext cx="835453" cy="835453"/>
            <a:chOff x="5681300" y="2527788"/>
            <a:chExt cx="805800" cy="805800"/>
          </a:xfrm>
        </p:grpSpPr>
        <p:sp>
          <p:nvSpPr>
            <p:cNvPr id="12391" name="Google Shape;12391;p22"/>
            <p:cNvSpPr/>
            <p:nvPr/>
          </p:nvSpPr>
          <p:spPr>
            <a:xfrm>
              <a:off x="5681300" y="2527788"/>
              <a:ext cx="805800" cy="805800"/>
            </a:xfrm>
            <a:prstGeom prst="ellipse">
              <a:avLst/>
            </a:prstGeom>
            <a:solidFill>
              <a:srgbClr val="A5B7C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92" name="Google Shape;12392;p22"/>
            <p:cNvSpPr/>
            <p:nvPr/>
          </p:nvSpPr>
          <p:spPr>
            <a:xfrm>
              <a:off x="5681300" y="2527788"/>
              <a:ext cx="805800" cy="805800"/>
            </a:xfrm>
            <a:prstGeom prst="pie">
              <a:avLst>
                <a:gd name="adj1" fmla="val 5544305"/>
                <a:gd name="adj2" fmla="val 16200000"/>
              </a:avLst>
            </a:prstGeom>
            <a:solidFill>
              <a:srgbClr val="667E9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12393" name="Google Shape;12393;p22"/>
          <p:cNvSpPr txBox="1"/>
          <p:nvPr/>
        </p:nvSpPr>
        <p:spPr>
          <a:xfrm>
            <a:off x="9324153" y="4613928"/>
            <a:ext cx="1506800" cy="58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 rtl="1">
              <a:buClr>
                <a:srgbClr val="000000"/>
              </a:buClr>
              <a:defRPr/>
            </a:pPr>
            <a:r>
              <a:rPr lang="fa-IR" sz="1067" kern="0" dirty="0">
                <a:solidFill>
                  <a:srgbClr val="A5B7C6"/>
                </a:solidFill>
                <a:latin typeface="Arial"/>
                <a:cs typeface="Arial"/>
                <a:sym typeface="Arial"/>
              </a:rPr>
              <a:t>قالب پاورپوینت قابل ویرایش می باشد</a:t>
            </a:r>
          </a:p>
        </p:txBody>
      </p:sp>
      <p:sp>
        <p:nvSpPr>
          <p:cNvPr id="12394" name="Google Shape;12394;p22"/>
          <p:cNvSpPr/>
          <p:nvPr/>
        </p:nvSpPr>
        <p:spPr>
          <a:xfrm>
            <a:off x="5639805" y="2572967"/>
            <a:ext cx="182800" cy="182800"/>
          </a:xfrm>
          <a:prstGeom prst="ellipse">
            <a:avLst/>
          </a:prstGeom>
          <a:solidFill>
            <a:srgbClr val="667E9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95" name="Google Shape;12395;p22"/>
          <p:cNvSpPr/>
          <p:nvPr/>
        </p:nvSpPr>
        <p:spPr>
          <a:xfrm>
            <a:off x="5639805" y="4951000"/>
            <a:ext cx="182800" cy="182800"/>
          </a:xfrm>
          <a:prstGeom prst="ellipse">
            <a:avLst/>
          </a:prstGeom>
          <a:solidFill>
            <a:srgbClr val="667E9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96" name="Google Shape;12396;p22"/>
          <p:cNvSpPr/>
          <p:nvPr/>
        </p:nvSpPr>
        <p:spPr>
          <a:xfrm>
            <a:off x="6877205" y="3761984"/>
            <a:ext cx="182800" cy="182800"/>
          </a:xfrm>
          <a:prstGeom prst="ellipse">
            <a:avLst/>
          </a:prstGeom>
          <a:solidFill>
            <a:srgbClr val="667E9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cxnSp>
        <p:nvCxnSpPr>
          <p:cNvPr id="12397" name="Google Shape;12397;p22"/>
          <p:cNvCxnSpPr>
            <a:stCxn id="12396" idx="6"/>
            <a:endCxn id="12382" idx="2"/>
          </p:cNvCxnSpPr>
          <p:nvPr/>
        </p:nvCxnSpPr>
        <p:spPr>
          <a:xfrm rot="10800000" flipH="1">
            <a:off x="7060005" y="2796184"/>
            <a:ext cx="1261200" cy="1057200"/>
          </a:xfrm>
          <a:prstGeom prst="bentConnector3">
            <a:avLst>
              <a:gd name="adj1" fmla="val 51494"/>
            </a:avLst>
          </a:prstGeom>
          <a:noFill/>
          <a:ln w="19050" cap="flat" cmpd="sng">
            <a:solidFill>
              <a:srgbClr val="A5B7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98" name="Google Shape;12398;p22"/>
          <p:cNvCxnSpPr>
            <a:stCxn id="12396" idx="6"/>
            <a:endCxn id="12392" idx="2"/>
          </p:cNvCxnSpPr>
          <p:nvPr/>
        </p:nvCxnSpPr>
        <p:spPr>
          <a:xfrm>
            <a:off x="7060005" y="3853384"/>
            <a:ext cx="1261200" cy="1055200"/>
          </a:xfrm>
          <a:prstGeom prst="bentConnector3">
            <a:avLst>
              <a:gd name="adj1" fmla="val 49999"/>
            </a:avLst>
          </a:prstGeom>
          <a:noFill/>
          <a:ln w="19050" cap="flat" cmpd="sng">
            <a:solidFill>
              <a:srgbClr val="A5B7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99" name="Google Shape;12399;p22"/>
          <p:cNvCxnSpPr>
            <a:stCxn id="12396" idx="6"/>
            <a:endCxn id="12387" idx="2"/>
          </p:cNvCxnSpPr>
          <p:nvPr/>
        </p:nvCxnSpPr>
        <p:spPr>
          <a:xfrm rot="10800000" flipH="1">
            <a:off x="7060005" y="3852184"/>
            <a:ext cx="1261200" cy="1200"/>
          </a:xfrm>
          <a:prstGeom prst="bentConnector3">
            <a:avLst>
              <a:gd name="adj1" fmla="val 49999"/>
            </a:avLst>
          </a:prstGeom>
          <a:noFill/>
          <a:ln w="19050" cap="flat" cmpd="sng">
            <a:solidFill>
              <a:srgbClr val="A5B7C6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2400" name="Google Shape;12400;p22"/>
          <p:cNvSpPr txBox="1"/>
          <p:nvPr/>
        </p:nvSpPr>
        <p:spPr>
          <a:xfrm>
            <a:off x="5067617" y="3435591"/>
            <a:ext cx="1327200" cy="83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es" sz="4000" b="1" kern="0">
                <a:solidFill>
                  <a:srgbClr val="213B55"/>
                </a:solidFill>
                <a:latin typeface="Arial"/>
                <a:cs typeface="Arial"/>
                <a:sym typeface="Arial"/>
              </a:rPr>
              <a:t>75%</a:t>
            </a:r>
            <a:endParaRPr sz="4000" b="1" kern="0">
              <a:solidFill>
                <a:srgbClr val="213B55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401" name="Google Shape;12401;p22"/>
          <p:cNvSpPr txBox="1">
            <a:spLocks noGrp="1"/>
          </p:cNvSpPr>
          <p:nvPr>
            <p:ph type="title" idx="4294967295"/>
          </p:nvPr>
        </p:nvSpPr>
        <p:spPr>
          <a:xfrm>
            <a:off x="0" y="431800"/>
            <a:ext cx="9394825" cy="642938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algn="ctr"/>
            <a:r>
              <a:rPr lang="fa-IR" dirty="0">
                <a:solidFill>
                  <a:schemeClr val="lt1"/>
                </a:solidFill>
              </a:rPr>
              <a:t>اینفوگرافیک ممتاز</a:t>
            </a:r>
            <a:endParaRPr dirty="0"/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4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448" name="Google Shape;7448;p72"/>
          <p:cNvGrpSpPr/>
          <p:nvPr/>
        </p:nvGrpSpPr>
        <p:grpSpPr>
          <a:xfrm>
            <a:off x="2800748" y="4531551"/>
            <a:ext cx="1470521" cy="1013783"/>
            <a:chOff x="4967783" y="2151471"/>
            <a:chExt cx="3920692" cy="2702940"/>
          </a:xfrm>
        </p:grpSpPr>
        <p:grpSp>
          <p:nvGrpSpPr>
            <p:cNvPr id="7449" name="Google Shape;7449;p72"/>
            <p:cNvGrpSpPr/>
            <p:nvPr/>
          </p:nvGrpSpPr>
          <p:grpSpPr>
            <a:xfrm>
              <a:off x="5045709" y="2252109"/>
              <a:ext cx="3761071" cy="2501708"/>
              <a:chOff x="2691784" y="1805334"/>
              <a:chExt cx="3761071" cy="2501708"/>
            </a:xfrm>
          </p:grpSpPr>
          <p:sp>
            <p:nvSpPr>
              <p:cNvPr id="7450" name="Google Shape;7450;p72"/>
              <p:cNvSpPr/>
              <p:nvPr/>
            </p:nvSpPr>
            <p:spPr>
              <a:xfrm>
                <a:off x="4306153" y="4266675"/>
                <a:ext cx="932050" cy="40353"/>
              </a:xfrm>
              <a:custGeom>
                <a:avLst/>
                <a:gdLst/>
                <a:ahLst/>
                <a:cxnLst/>
                <a:rect l="l" t="t" r="r" b="b"/>
                <a:pathLst>
                  <a:path w="106520" h="2706" extrusionOk="0">
                    <a:moveTo>
                      <a:pt x="0" y="0"/>
                    </a:moveTo>
                    <a:lnTo>
                      <a:pt x="0" y="2705"/>
                    </a:lnTo>
                    <a:lnTo>
                      <a:pt x="106520" y="2705"/>
                    </a:lnTo>
                    <a:lnTo>
                      <a:pt x="106520" y="0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451" name="Google Shape;7451;p72"/>
              <p:cNvSpPr/>
              <p:nvPr/>
            </p:nvSpPr>
            <p:spPr>
              <a:xfrm>
                <a:off x="2691784" y="3762285"/>
                <a:ext cx="1916675" cy="544757"/>
              </a:xfrm>
              <a:custGeom>
                <a:avLst/>
                <a:gdLst/>
                <a:ahLst/>
                <a:cxnLst/>
                <a:rect l="l" t="t" r="r" b="b"/>
                <a:pathLst>
                  <a:path w="128485" h="36518" extrusionOk="0">
                    <a:moveTo>
                      <a:pt x="2706" y="1"/>
                    </a:moveTo>
                    <a:lnTo>
                      <a:pt x="1" y="326"/>
                    </a:lnTo>
                    <a:cubicBezTo>
                      <a:pt x="1461" y="10577"/>
                      <a:pt x="6547" y="19612"/>
                      <a:pt x="13850" y="26130"/>
                    </a:cubicBezTo>
                    <a:cubicBezTo>
                      <a:pt x="21288" y="32568"/>
                      <a:pt x="30999" y="36517"/>
                      <a:pt x="41575" y="36517"/>
                    </a:cubicBezTo>
                    <a:lnTo>
                      <a:pt x="128484" y="36517"/>
                    </a:lnTo>
                    <a:lnTo>
                      <a:pt x="128484" y="33812"/>
                    </a:lnTo>
                    <a:lnTo>
                      <a:pt x="41575" y="33812"/>
                    </a:lnTo>
                    <a:cubicBezTo>
                      <a:pt x="31675" y="33812"/>
                      <a:pt x="22641" y="30188"/>
                      <a:pt x="15662" y="24102"/>
                    </a:cubicBezTo>
                    <a:cubicBezTo>
                      <a:pt x="8792" y="18016"/>
                      <a:pt x="4058" y="9468"/>
                      <a:pt x="2706" y="1"/>
                    </a:cubicBez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452" name="Google Shape;7452;p72"/>
              <p:cNvSpPr/>
              <p:nvPr/>
            </p:nvSpPr>
            <p:spPr>
              <a:xfrm>
                <a:off x="2695021" y="3035999"/>
                <a:ext cx="754960" cy="529407"/>
              </a:xfrm>
              <a:custGeom>
                <a:avLst/>
                <a:gdLst/>
                <a:ahLst/>
                <a:cxnLst/>
                <a:rect l="l" t="t" r="r" b="b"/>
                <a:pathLst>
                  <a:path w="50609" h="35489" extrusionOk="0">
                    <a:moveTo>
                      <a:pt x="41358" y="0"/>
                    </a:moveTo>
                    <a:cubicBezTo>
                      <a:pt x="30998" y="0"/>
                      <a:pt x="21423" y="3814"/>
                      <a:pt x="14093" y="10144"/>
                    </a:cubicBezTo>
                    <a:cubicBezTo>
                      <a:pt x="6762" y="16338"/>
                      <a:pt x="1596" y="25129"/>
                      <a:pt x="0" y="35029"/>
                    </a:cubicBezTo>
                    <a:lnTo>
                      <a:pt x="2597" y="35489"/>
                    </a:lnTo>
                    <a:cubicBezTo>
                      <a:pt x="4166" y="26238"/>
                      <a:pt x="9034" y="18015"/>
                      <a:pt x="15905" y="12173"/>
                    </a:cubicBezTo>
                    <a:cubicBezTo>
                      <a:pt x="22775" y="6303"/>
                      <a:pt x="31675" y="2705"/>
                      <a:pt x="41358" y="2705"/>
                    </a:cubicBezTo>
                    <a:lnTo>
                      <a:pt x="50609" y="2705"/>
                    </a:lnTo>
                    <a:lnTo>
                      <a:pt x="50609" y="0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453" name="Google Shape;7453;p72"/>
              <p:cNvSpPr/>
              <p:nvPr/>
            </p:nvSpPr>
            <p:spPr>
              <a:xfrm>
                <a:off x="3661791" y="2531620"/>
                <a:ext cx="2791064" cy="544757"/>
              </a:xfrm>
              <a:custGeom>
                <a:avLst/>
                <a:gdLst/>
                <a:ahLst/>
                <a:cxnLst/>
                <a:rect l="l" t="t" r="r" b="b"/>
                <a:pathLst>
                  <a:path w="187100" h="36518" extrusionOk="0">
                    <a:moveTo>
                      <a:pt x="184395" y="1"/>
                    </a:moveTo>
                    <a:cubicBezTo>
                      <a:pt x="183150" y="9468"/>
                      <a:pt x="178309" y="17908"/>
                      <a:pt x="171438" y="23994"/>
                    </a:cubicBezTo>
                    <a:cubicBezTo>
                      <a:pt x="164432" y="30080"/>
                      <a:pt x="155425" y="33812"/>
                      <a:pt x="145498" y="33812"/>
                    </a:cubicBezTo>
                    <a:lnTo>
                      <a:pt x="1" y="33812"/>
                    </a:lnTo>
                    <a:lnTo>
                      <a:pt x="1" y="36517"/>
                    </a:lnTo>
                    <a:lnTo>
                      <a:pt x="145498" y="36517"/>
                    </a:lnTo>
                    <a:cubicBezTo>
                      <a:pt x="156101" y="36517"/>
                      <a:pt x="165785" y="32568"/>
                      <a:pt x="173223" y="26022"/>
                    </a:cubicBezTo>
                    <a:cubicBezTo>
                      <a:pt x="180554" y="19612"/>
                      <a:pt x="185747" y="10469"/>
                      <a:pt x="187100" y="326"/>
                    </a:cubicBezTo>
                    <a:lnTo>
                      <a:pt x="184395" y="1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454" name="Google Shape;7454;p72"/>
              <p:cNvSpPr/>
              <p:nvPr/>
            </p:nvSpPr>
            <p:spPr>
              <a:xfrm>
                <a:off x="5153124" y="1805334"/>
                <a:ext cx="1294451" cy="512461"/>
              </a:xfrm>
              <a:custGeom>
                <a:avLst/>
                <a:gdLst/>
                <a:ahLst/>
                <a:cxnLst/>
                <a:rect l="l" t="t" r="r" b="b"/>
                <a:pathLst>
                  <a:path w="86774" h="34353" extrusionOk="0">
                    <a:moveTo>
                      <a:pt x="0" y="0"/>
                    </a:moveTo>
                    <a:lnTo>
                      <a:pt x="0" y="2705"/>
                    </a:lnTo>
                    <a:lnTo>
                      <a:pt x="45524" y="2705"/>
                    </a:lnTo>
                    <a:cubicBezTo>
                      <a:pt x="54991" y="2705"/>
                      <a:pt x="63674" y="6195"/>
                      <a:pt x="70545" y="11821"/>
                    </a:cubicBezTo>
                    <a:cubicBezTo>
                      <a:pt x="77415" y="17582"/>
                      <a:pt x="82284" y="25454"/>
                      <a:pt x="84177" y="34353"/>
                    </a:cubicBezTo>
                    <a:lnTo>
                      <a:pt x="86774" y="33920"/>
                    </a:lnTo>
                    <a:cubicBezTo>
                      <a:pt x="84854" y="24345"/>
                      <a:pt x="79579" y="15878"/>
                      <a:pt x="72249" y="9792"/>
                    </a:cubicBezTo>
                    <a:cubicBezTo>
                      <a:pt x="65027" y="3706"/>
                      <a:pt x="55668" y="0"/>
                      <a:pt x="45524" y="0"/>
                    </a:cubicBez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455" name="Google Shape;7455;p72"/>
              <p:cNvSpPr/>
              <p:nvPr/>
            </p:nvSpPr>
            <p:spPr>
              <a:xfrm>
                <a:off x="2785807" y="1805334"/>
                <a:ext cx="2143839" cy="40367"/>
              </a:xfrm>
              <a:custGeom>
                <a:avLst/>
                <a:gdLst/>
                <a:ahLst/>
                <a:cxnLst/>
                <a:rect l="l" t="t" r="r" b="b"/>
                <a:pathLst>
                  <a:path w="143713" h="2706" extrusionOk="0">
                    <a:moveTo>
                      <a:pt x="0" y="0"/>
                    </a:moveTo>
                    <a:lnTo>
                      <a:pt x="0" y="2705"/>
                    </a:lnTo>
                    <a:lnTo>
                      <a:pt x="143712" y="2705"/>
                    </a:lnTo>
                    <a:lnTo>
                      <a:pt x="143712" y="0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456" name="Google Shape;7456;p72"/>
              <p:cNvSpPr/>
              <p:nvPr/>
            </p:nvSpPr>
            <p:spPr>
              <a:xfrm>
                <a:off x="5447728" y="4266675"/>
                <a:ext cx="932050" cy="40353"/>
              </a:xfrm>
              <a:custGeom>
                <a:avLst/>
                <a:gdLst/>
                <a:ahLst/>
                <a:cxnLst/>
                <a:rect l="l" t="t" r="r" b="b"/>
                <a:pathLst>
                  <a:path w="106520" h="2706" extrusionOk="0">
                    <a:moveTo>
                      <a:pt x="0" y="0"/>
                    </a:moveTo>
                    <a:lnTo>
                      <a:pt x="0" y="2705"/>
                    </a:lnTo>
                    <a:lnTo>
                      <a:pt x="106520" y="2705"/>
                    </a:lnTo>
                    <a:lnTo>
                      <a:pt x="106520" y="0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457" name="Google Shape;7457;p72"/>
            <p:cNvGrpSpPr/>
            <p:nvPr/>
          </p:nvGrpSpPr>
          <p:grpSpPr>
            <a:xfrm>
              <a:off x="4967783" y="2151471"/>
              <a:ext cx="3920692" cy="2702940"/>
              <a:chOff x="2613858" y="1704696"/>
              <a:chExt cx="3920692" cy="2702940"/>
            </a:xfrm>
          </p:grpSpPr>
          <p:sp>
            <p:nvSpPr>
              <p:cNvPr id="7458" name="Google Shape;7458;p72"/>
              <p:cNvSpPr/>
              <p:nvPr/>
            </p:nvSpPr>
            <p:spPr>
              <a:xfrm rot="5400000">
                <a:off x="4924676" y="1720789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459" name="Google Shape;7459;p72"/>
              <p:cNvSpPr/>
              <p:nvPr/>
            </p:nvSpPr>
            <p:spPr>
              <a:xfrm rot="5400000">
                <a:off x="6309028" y="2311963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460" name="Google Shape;7460;p72"/>
              <p:cNvSpPr/>
              <p:nvPr/>
            </p:nvSpPr>
            <p:spPr>
              <a:xfrm rot="5400000">
                <a:off x="5222154" y="4182115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461" name="Google Shape;7461;p72"/>
              <p:cNvSpPr/>
              <p:nvPr/>
            </p:nvSpPr>
            <p:spPr>
              <a:xfrm rot="5400000">
                <a:off x="2597765" y="3554395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462" name="Google Shape;7462;p72"/>
              <p:cNvSpPr/>
              <p:nvPr/>
            </p:nvSpPr>
            <p:spPr>
              <a:xfrm rot="5400000">
                <a:off x="3433899" y="2945028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7463" name="Google Shape;7463;p72"/>
          <p:cNvGrpSpPr/>
          <p:nvPr/>
        </p:nvGrpSpPr>
        <p:grpSpPr>
          <a:xfrm>
            <a:off x="4672625" y="1715920"/>
            <a:ext cx="2082548" cy="944773"/>
            <a:chOff x="3530532" y="1496185"/>
            <a:chExt cx="1561911" cy="708580"/>
          </a:xfrm>
        </p:grpSpPr>
        <p:grpSp>
          <p:nvGrpSpPr>
            <p:cNvPr id="7464" name="Google Shape;7464;p72"/>
            <p:cNvGrpSpPr/>
            <p:nvPr/>
          </p:nvGrpSpPr>
          <p:grpSpPr>
            <a:xfrm>
              <a:off x="3720318" y="1857562"/>
              <a:ext cx="1372125" cy="54"/>
              <a:chOff x="3720318" y="1857562"/>
              <a:chExt cx="1372125" cy="54"/>
            </a:xfrm>
          </p:grpSpPr>
          <p:cxnSp>
            <p:nvCxnSpPr>
              <p:cNvPr id="7465" name="Google Shape;7465;p72"/>
              <p:cNvCxnSpPr>
                <a:endCxn id="7466" idx="2"/>
              </p:cNvCxnSpPr>
              <p:nvPr/>
            </p:nvCxnSpPr>
            <p:spPr>
              <a:xfrm>
                <a:off x="4440243" y="1857616"/>
                <a:ext cx="173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467" name="Google Shape;7467;p72"/>
              <p:cNvCxnSpPr/>
              <p:nvPr/>
            </p:nvCxnSpPr>
            <p:spPr>
              <a:xfrm>
                <a:off x="4074943" y="1857562"/>
                <a:ext cx="173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468" name="Google Shape;7468;p72"/>
              <p:cNvCxnSpPr/>
              <p:nvPr/>
            </p:nvCxnSpPr>
            <p:spPr>
              <a:xfrm>
                <a:off x="3720318" y="1857562"/>
                <a:ext cx="173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469" name="Google Shape;7469;p72"/>
              <p:cNvCxnSpPr>
                <a:stCxn id="7466" idx="6"/>
              </p:cNvCxnSpPr>
              <p:nvPr/>
            </p:nvCxnSpPr>
            <p:spPr>
              <a:xfrm>
                <a:off x="4801443" y="1857616"/>
                <a:ext cx="2910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triangle" w="med" len="med"/>
              </a:ln>
            </p:spPr>
          </p:cxnSp>
        </p:grpSp>
        <p:grpSp>
          <p:nvGrpSpPr>
            <p:cNvPr id="7470" name="Google Shape;7470;p72"/>
            <p:cNvGrpSpPr/>
            <p:nvPr/>
          </p:nvGrpSpPr>
          <p:grpSpPr>
            <a:xfrm>
              <a:off x="3567462" y="1496185"/>
              <a:ext cx="286500" cy="272914"/>
              <a:chOff x="3567462" y="1496185"/>
              <a:chExt cx="286500" cy="272914"/>
            </a:xfrm>
          </p:grpSpPr>
          <p:cxnSp>
            <p:nvCxnSpPr>
              <p:cNvPr id="7471" name="Google Shape;7471;p72"/>
              <p:cNvCxnSpPr/>
              <p:nvPr/>
            </p:nvCxnSpPr>
            <p:spPr>
              <a:xfrm rot="10800000">
                <a:off x="3626625" y="1596000"/>
                <a:ext cx="0" cy="173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72" name="Google Shape;7472;p72"/>
              <p:cNvSpPr/>
              <p:nvPr/>
            </p:nvSpPr>
            <p:spPr>
              <a:xfrm>
                <a:off x="3567462" y="1496185"/>
                <a:ext cx="286500" cy="99900"/>
              </a:xfrm>
              <a:prstGeom prst="rect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sp>
          <p:nvSpPr>
            <p:cNvPr id="7473" name="Google Shape;7473;p72"/>
            <p:cNvSpPr/>
            <p:nvPr/>
          </p:nvSpPr>
          <p:spPr>
            <a:xfrm>
              <a:off x="3530532" y="1771972"/>
              <a:ext cx="187800" cy="187800"/>
            </a:xfrm>
            <a:prstGeom prst="ellipse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474" name="Google Shape;7474;p72"/>
            <p:cNvSpPr/>
            <p:nvPr/>
          </p:nvSpPr>
          <p:spPr>
            <a:xfrm>
              <a:off x="3891569" y="1779209"/>
              <a:ext cx="187800" cy="187800"/>
            </a:xfrm>
            <a:prstGeom prst="ellipse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grpSp>
          <p:nvGrpSpPr>
            <p:cNvPr id="7475" name="Google Shape;7475;p72"/>
            <p:cNvGrpSpPr/>
            <p:nvPr/>
          </p:nvGrpSpPr>
          <p:grpSpPr>
            <a:xfrm>
              <a:off x="3929014" y="1960574"/>
              <a:ext cx="286500" cy="242342"/>
              <a:chOff x="3929014" y="1960574"/>
              <a:chExt cx="286500" cy="242342"/>
            </a:xfrm>
          </p:grpSpPr>
          <p:cxnSp>
            <p:nvCxnSpPr>
              <p:cNvPr id="7476" name="Google Shape;7476;p72"/>
              <p:cNvCxnSpPr/>
              <p:nvPr/>
            </p:nvCxnSpPr>
            <p:spPr>
              <a:xfrm rot="10800000">
                <a:off x="3988400" y="1960574"/>
                <a:ext cx="0" cy="144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77" name="Google Shape;7477;p72"/>
              <p:cNvSpPr/>
              <p:nvPr/>
            </p:nvSpPr>
            <p:spPr>
              <a:xfrm>
                <a:off x="3929014" y="2103016"/>
                <a:ext cx="286500" cy="99900"/>
              </a:xfrm>
              <a:prstGeom prst="rect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478" name="Google Shape;7478;p72"/>
            <p:cNvGrpSpPr/>
            <p:nvPr/>
          </p:nvGrpSpPr>
          <p:grpSpPr>
            <a:xfrm>
              <a:off x="4290828" y="1496185"/>
              <a:ext cx="286500" cy="272914"/>
              <a:chOff x="4290828" y="1496185"/>
              <a:chExt cx="286500" cy="272914"/>
            </a:xfrm>
          </p:grpSpPr>
          <p:cxnSp>
            <p:nvCxnSpPr>
              <p:cNvPr id="7479" name="Google Shape;7479;p72"/>
              <p:cNvCxnSpPr/>
              <p:nvPr/>
            </p:nvCxnSpPr>
            <p:spPr>
              <a:xfrm rot="10800000">
                <a:off x="4350000" y="1596000"/>
                <a:ext cx="0" cy="173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80" name="Google Shape;7480;p72"/>
              <p:cNvSpPr/>
              <p:nvPr/>
            </p:nvSpPr>
            <p:spPr>
              <a:xfrm>
                <a:off x="4290828" y="1496185"/>
                <a:ext cx="286500" cy="99900"/>
              </a:xfrm>
              <a:prstGeom prst="rect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sp>
          <p:nvSpPr>
            <p:cNvPr id="7481" name="Google Shape;7481;p72"/>
            <p:cNvSpPr/>
            <p:nvPr/>
          </p:nvSpPr>
          <p:spPr>
            <a:xfrm>
              <a:off x="4252606" y="1771972"/>
              <a:ext cx="187800" cy="187800"/>
            </a:xfrm>
            <a:prstGeom prst="ellipse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466" name="Google Shape;7466;p72"/>
            <p:cNvSpPr/>
            <p:nvPr/>
          </p:nvSpPr>
          <p:spPr>
            <a:xfrm>
              <a:off x="4613643" y="1763716"/>
              <a:ext cx="187800" cy="187800"/>
            </a:xfrm>
            <a:prstGeom prst="ellipse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grpSp>
          <p:nvGrpSpPr>
            <p:cNvPr id="7482" name="Google Shape;7482;p72"/>
            <p:cNvGrpSpPr/>
            <p:nvPr/>
          </p:nvGrpSpPr>
          <p:grpSpPr>
            <a:xfrm>
              <a:off x="4657726" y="1959674"/>
              <a:ext cx="286500" cy="245092"/>
              <a:chOff x="4657726" y="1959674"/>
              <a:chExt cx="286500" cy="245092"/>
            </a:xfrm>
          </p:grpSpPr>
          <p:cxnSp>
            <p:nvCxnSpPr>
              <p:cNvPr id="7483" name="Google Shape;7483;p72"/>
              <p:cNvCxnSpPr/>
              <p:nvPr/>
            </p:nvCxnSpPr>
            <p:spPr>
              <a:xfrm rot="10800000">
                <a:off x="4707475" y="1959674"/>
                <a:ext cx="0" cy="1452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84" name="Google Shape;7484;p72"/>
              <p:cNvSpPr/>
              <p:nvPr/>
            </p:nvSpPr>
            <p:spPr>
              <a:xfrm>
                <a:off x="4657726" y="2104866"/>
                <a:ext cx="286500" cy="99900"/>
              </a:xfrm>
              <a:prstGeom prst="rect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7485" name="Google Shape;7485;p72"/>
          <p:cNvGrpSpPr/>
          <p:nvPr/>
        </p:nvGrpSpPr>
        <p:grpSpPr>
          <a:xfrm>
            <a:off x="4648651" y="2865382"/>
            <a:ext cx="2129376" cy="504865"/>
            <a:chOff x="3512551" y="2358282"/>
            <a:chExt cx="1597032" cy="378649"/>
          </a:xfrm>
        </p:grpSpPr>
        <p:grpSp>
          <p:nvGrpSpPr>
            <p:cNvPr id="7486" name="Google Shape;7486;p72"/>
            <p:cNvGrpSpPr/>
            <p:nvPr/>
          </p:nvGrpSpPr>
          <p:grpSpPr>
            <a:xfrm>
              <a:off x="3738198" y="2553002"/>
              <a:ext cx="1145834" cy="117"/>
              <a:chOff x="3738198" y="2553002"/>
              <a:chExt cx="1145834" cy="117"/>
            </a:xfrm>
          </p:grpSpPr>
          <p:cxnSp>
            <p:nvCxnSpPr>
              <p:cNvPr id="7487" name="Google Shape;7487;p72"/>
              <p:cNvCxnSpPr/>
              <p:nvPr/>
            </p:nvCxnSpPr>
            <p:spPr>
              <a:xfrm>
                <a:off x="4195395" y="2553002"/>
                <a:ext cx="2316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488" name="Google Shape;7488;p72"/>
              <p:cNvCxnSpPr/>
              <p:nvPr/>
            </p:nvCxnSpPr>
            <p:spPr>
              <a:xfrm>
                <a:off x="4652432" y="2553002"/>
                <a:ext cx="2316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489" name="Google Shape;7489;p72"/>
              <p:cNvCxnSpPr>
                <a:stCxn id="7490" idx="6"/>
                <a:endCxn id="7491" idx="2"/>
              </p:cNvCxnSpPr>
              <p:nvPr/>
            </p:nvCxnSpPr>
            <p:spPr>
              <a:xfrm>
                <a:off x="3738198" y="2553118"/>
                <a:ext cx="2313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7492" name="Google Shape;7492;p72"/>
            <p:cNvGrpSpPr/>
            <p:nvPr/>
          </p:nvGrpSpPr>
          <p:grpSpPr>
            <a:xfrm>
              <a:off x="3969644" y="2440153"/>
              <a:ext cx="225900" cy="296779"/>
              <a:chOff x="3969644" y="2440153"/>
              <a:chExt cx="225900" cy="296779"/>
            </a:xfrm>
          </p:grpSpPr>
          <p:cxnSp>
            <p:nvCxnSpPr>
              <p:cNvPr id="7493" name="Google Shape;7493;p72"/>
              <p:cNvCxnSpPr/>
              <p:nvPr/>
            </p:nvCxnSpPr>
            <p:spPr>
              <a:xfrm>
                <a:off x="4082390" y="2637031"/>
                <a:ext cx="0" cy="999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91" name="Google Shape;7491;p72"/>
              <p:cNvSpPr/>
              <p:nvPr/>
            </p:nvSpPr>
            <p:spPr>
              <a:xfrm>
                <a:off x="3969644" y="2440153"/>
                <a:ext cx="225900" cy="2259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494" name="Google Shape;7494;p72"/>
              <p:cNvSpPr/>
              <p:nvPr/>
            </p:nvSpPr>
            <p:spPr>
              <a:xfrm>
                <a:off x="3998471" y="2468982"/>
                <a:ext cx="168300" cy="1683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495" name="Google Shape;7495;p72"/>
            <p:cNvGrpSpPr/>
            <p:nvPr/>
          </p:nvGrpSpPr>
          <p:grpSpPr>
            <a:xfrm>
              <a:off x="4426818" y="2358282"/>
              <a:ext cx="225600" cy="307471"/>
              <a:chOff x="4426818" y="2358282"/>
              <a:chExt cx="225600" cy="307471"/>
            </a:xfrm>
          </p:grpSpPr>
          <p:cxnSp>
            <p:nvCxnSpPr>
              <p:cNvPr id="7496" name="Google Shape;7496;p72"/>
              <p:cNvCxnSpPr>
                <a:stCxn id="7497" idx="0"/>
              </p:cNvCxnSpPr>
              <p:nvPr/>
            </p:nvCxnSpPr>
            <p:spPr>
              <a:xfrm rot="10800000">
                <a:off x="4539644" y="2358282"/>
                <a:ext cx="0" cy="110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98" name="Google Shape;7498;p72"/>
              <p:cNvSpPr/>
              <p:nvPr/>
            </p:nvSpPr>
            <p:spPr>
              <a:xfrm>
                <a:off x="4426818" y="2440153"/>
                <a:ext cx="225600" cy="2256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497" name="Google Shape;7497;p72"/>
              <p:cNvSpPr/>
              <p:nvPr/>
            </p:nvSpPr>
            <p:spPr>
              <a:xfrm>
                <a:off x="4455644" y="2468982"/>
                <a:ext cx="168000" cy="1680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499" name="Google Shape;7499;p72"/>
            <p:cNvGrpSpPr/>
            <p:nvPr/>
          </p:nvGrpSpPr>
          <p:grpSpPr>
            <a:xfrm>
              <a:off x="4883984" y="2440153"/>
              <a:ext cx="225600" cy="296479"/>
              <a:chOff x="4883984" y="2440153"/>
              <a:chExt cx="225600" cy="296479"/>
            </a:xfrm>
          </p:grpSpPr>
          <p:cxnSp>
            <p:nvCxnSpPr>
              <p:cNvPr id="7500" name="Google Shape;7500;p72"/>
              <p:cNvCxnSpPr/>
              <p:nvPr/>
            </p:nvCxnSpPr>
            <p:spPr>
              <a:xfrm>
                <a:off x="4996858" y="2637031"/>
                <a:ext cx="0" cy="996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501" name="Google Shape;7501;p72"/>
              <p:cNvSpPr/>
              <p:nvPr/>
            </p:nvSpPr>
            <p:spPr>
              <a:xfrm>
                <a:off x="4883984" y="2440153"/>
                <a:ext cx="225600" cy="2256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502" name="Google Shape;7502;p72"/>
              <p:cNvSpPr/>
              <p:nvPr/>
            </p:nvSpPr>
            <p:spPr>
              <a:xfrm>
                <a:off x="4912810" y="2468982"/>
                <a:ext cx="168000" cy="1680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503" name="Google Shape;7503;p72"/>
            <p:cNvGrpSpPr/>
            <p:nvPr/>
          </p:nvGrpSpPr>
          <p:grpSpPr>
            <a:xfrm>
              <a:off x="3512551" y="2358356"/>
              <a:ext cx="225647" cy="307629"/>
              <a:chOff x="2182679" y="2005014"/>
              <a:chExt cx="792300" cy="1080158"/>
            </a:xfrm>
          </p:grpSpPr>
          <p:cxnSp>
            <p:nvCxnSpPr>
              <p:cNvPr id="7504" name="Google Shape;7504;p72"/>
              <p:cNvCxnSpPr>
                <a:stCxn id="7505" idx="0"/>
              </p:cNvCxnSpPr>
              <p:nvPr/>
            </p:nvCxnSpPr>
            <p:spPr>
              <a:xfrm rot="10800000">
                <a:off x="2578961" y="2005014"/>
                <a:ext cx="0" cy="3888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90" name="Google Shape;7490;p72"/>
              <p:cNvSpPr/>
              <p:nvPr/>
            </p:nvSpPr>
            <p:spPr>
              <a:xfrm>
                <a:off x="2182679" y="2292572"/>
                <a:ext cx="792300" cy="7926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505" name="Google Shape;7505;p72"/>
              <p:cNvSpPr/>
              <p:nvPr/>
            </p:nvSpPr>
            <p:spPr>
              <a:xfrm>
                <a:off x="2283911" y="2393814"/>
                <a:ext cx="590100" cy="5901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7506" name="Google Shape;7506;p72"/>
          <p:cNvGrpSpPr/>
          <p:nvPr/>
        </p:nvGrpSpPr>
        <p:grpSpPr>
          <a:xfrm>
            <a:off x="9128761" y="1297112"/>
            <a:ext cx="2079745" cy="963480"/>
            <a:chOff x="634175" y="2986275"/>
            <a:chExt cx="3147949" cy="1458344"/>
          </a:xfrm>
        </p:grpSpPr>
        <p:cxnSp>
          <p:nvCxnSpPr>
            <p:cNvPr id="7507" name="Google Shape;7507;p72"/>
            <p:cNvCxnSpPr>
              <a:stCxn id="7508" idx="4"/>
              <a:endCxn id="7509" idx="0"/>
            </p:cNvCxnSpPr>
            <p:nvPr/>
          </p:nvCxnSpPr>
          <p:spPr>
            <a:xfrm>
              <a:off x="929975" y="3577875"/>
              <a:ext cx="591300" cy="27510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10" name="Google Shape;7510;p72"/>
            <p:cNvCxnSpPr>
              <a:stCxn id="7509" idx="0"/>
              <a:endCxn id="7511" idx="4"/>
            </p:cNvCxnSpPr>
            <p:nvPr/>
          </p:nvCxnSpPr>
          <p:spPr>
            <a:xfrm rot="10800000" flipH="1">
              <a:off x="1521366" y="3577919"/>
              <a:ext cx="686700" cy="27510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12" name="Google Shape;7512;p72"/>
            <p:cNvCxnSpPr>
              <a:stCxn id="7511" idx="4"/>
              <a:endCxn id="7513" idx="0"/>
            </p:cNvCxnSpPr>
            <p:nvPr/>
          </p:nvCxnSpPr>
          <p:spPr>
            <a:xfrm>
              <a:off x="2208152" y="3577875"/>
              <a:ext cx="686700" cy="27510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14" name="Google Shape;7514;p72"/>
            <p:cNvCxnSpPr>
              <a:stCxn id="7513" idx="0"/>
              <a:endCxn id="7515" idx="4"/>
            </p:cNvCxnSpPr>
            <p:nvPr/>
          </p:nvCxnSpPr>
          <p:spPr>
            <a:xfrm rot="10800000" flipH="1">
              <a:off x="2894933" y="3577918"/>
              <a:ext cx="591300" cy="27510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7515" name="Google Shape;7515;p72"/>
            <p:cNvSpPr/>
            <p:nvPr/>
          </p:nvSpPr>
          <p:spPr>
            <a:xfrm>
              <a:off x="3190524" y="2986275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33" tIns="45700" rIns="91433" bIns="45700" anchor="ctr" anchorCtr="0">
              <a:noAutofit/>
            </a:bodyPr>
            <a:lstStyle/>
            <a:p>
              <a:pPr algn="ctr"/>
              <a:endParaRPr sz="1867">
                <a:solidFill>
                  <a:srgbClr val="00C3B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11" name="Google Shape;7511;p72"/>
            <p:cNvSpPr/>
            <p:nvPr/>
          </p:nvSpPr>
          <p:spPr>
            <a:xfrm>
              <a:off x="1912352" y="2986275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33" tIns="45700" rIns="91433" bIns="45700" anchor="ctr" anchorCtr="0">
              <a:noAutofit/>
            </a:bodyPr>
            <a:lstStyle/>
            <a:p>
              <a:pPr algn="ctr"/>
              <a:endParaRPr sz="1867">
                <a:solidFill>
                  <a:srgbClr val="00C3B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08" name="Google Shape;7508;p72"/>
            <p:cNvSpPr/>
            <p:nvPr/>
          </p:nvSpPr>
          <p:spPr>
            <a:xfrm>
              <a:off x="634175" y="2986275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33" tIns="45700" rIns="91433" bIns="45700" anchor="ctr" anchorCtr="0">
              <a:noAutofit/>
            </a:bodyPr>
            <a:lstStyle/>
            <a:p>
              <a:pPr algn="ctr"/>
              <a:endParaRPr sz="1867">
                <a:solidFill>
                  <a:srgbClr val="00C3B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13" name="Google Shape;7513;p72"/>
            <p:cNvSpPr/>
            <p:nvPr/>
          </p:nvSpPr>
          <p:spPr>
            <a:xfrm>
              <a:off x="2599133" y="3853018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33" tIns="45700" rIns="91433" bIns="45700" anchor="ctr" anchorCtr="0">
              <a:noAutofit/>
            </a:bodyPr>
            <a:lstStyle/>
            <a:p>
              <a:pPr algn="ctr"/>
              <a:endParaRPr sz="1867">
                <a:solidFill>
                  <a:srgbClr val="00C3B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09" name="Google Shape;7509;p72"/>
            <p:cNvSpPr/>
            <p:nvPr/>
          </p:nvSpPr>
          <p:spPr>
            <a:xfrm>
              <a:off x="1225566" y="3853019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33" tIns="45700" rIns="91433" bIns="45700" anchor="ctr" anchorCtr="0">
              <a:noAutofit/>
            </a:bodyPr>
            <a:lstStyle/>
            <a:p>
              <a:pPr algn="ctr"/>
              <a:endParaRPr sz="1867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7516" name="Google Shape;7516;p72"/>
          <p:cNvGrpSpPr/>
          <p:nvPr/>
        </p:nvGrpSpPr>
        <p:grpSpPr>
          <a:xfrm>
            <a:off x="4667147" y="3576989"/>
            <a:ext cx="2094292" cy="392164"/>
            <a:chOff x="998425" y="1182125"/>
            <a:chExt cx="1065400" cy="199500"/>
          </a:xfrm>
        </p:grpSpPr>
        <p:sp>
          <p:nvSpPr>
            <p:cNvPr id="7517" name="Google Shape;7517;p72"/>
            <p:cNvSpPr/>
            <p:nvPr/>
          </p:nvSpPr>
          <p:spPr>
            <a:xfrm>
              <a:off x="998425" y="1182125"/>
              <a:ext cx="1065400" cy="199500"/>
            </a:xfrm>
            <a:custGeom>
              <a:avLst/>
              <a:gdLst/>
              <a:ahLst/>
              <a:cxnLst/>
              <a:rect l="l" t="t" r="r" b="b"/>
              <a:pathLst>
                <a:path w="42616" h="7980" extrusionOk="0">
                  <a:moveTo>
                    <a:pt x="4324" y="1"/>
                  </a:moveTo>
                  <a:cubicBezTo>
                    <a:pt x="3159" y="1"/>
                    <a:pt x="1997" y="512"/>
                    <a:pt x="1246" y="1424"/>
                  </a:cubicBezTo>
                  <a:cubicBezTo>
                    <a:pt x="180" y="2720"/>
                    <a:pt x="1" y="4577"/>
                    <a:pt x="867" y="6031"/>
                  </a:cubicBezTo>
                  <a:cubicBezTo>
                    <a:pt x="1600" y="7262"/>
                    <a:pt x="2935" y="7980"/>
                    <a:pt x="4331" y="7980"/>
                  </a:cubicBezTo>
                  <a:cubicBezTo>
                    <a:pt x="4576" y="7980"/>
                    <a:pt x="4822" y="7958"/>
                    <a:pt x="5067" y="7913"/>
                  </a:cubicBezTo>
                  <a:cubicBezTo>
                    <a:pt x="6219" y="7700"/>
                    <a:pt x="7170" y="6971"/>
                    <a:pt x="7733" y="6006"/>
                  </a:cubicBezTo>
                  <a:cubicBezTo>
                    <a:pt x="8105" y="5370"/>
                    <a:pt x="8773" y="4970"/>
                    <a:pt x="9508" y="4970"/>
                  </a:cubicBezTo>
                  <a:lnTo>
                    <a:pt x="10488" y="4970"/>
                  </a:lnTo>
                  <a:cubicBezTo>
                    <a:pt x="11237" y="4970"/>
                    <a:pt x="11919" y="5376"/>
                    <a:pt x="12300" y="6020"/>
                  </a:cubicBezTo>
                  <a:lnTo>
                    <a:pt x="12307" y="6031"/>
                  </a:lnTo>
                  <a:cubicBezTo>
                    <a:pt x="13039" y="7262"/>
                    <a:pt x="14375" y="7980"/>
                    <a:pt x="15771" y="7980"/>
                  </a:cubicBezTo>
                  <a:cubicBezTo>
                    <a:pt x="16016" y="7980"/>
                    <a:pt x="16262" y="7958"/>
                    <a:pt x="16507" y="7913"/>
                  </a:cubicBezTo>
                  <a:cubicBezTo>
                    <a:pt x="17658" y="7700"/>
                    <a:pt x="18610" y="6971"/>
                    <a:pt x="19173" y="6006"/>
                  </a:cubicBezTo>
                  <a:cubicBezTo>
                    <a:pt x="19545" y="5370"/>
                    <a:pt x="20213" y="4970"/>
                    <a:pt x="20946" y="4970"/>
                  </a:cubicBezTo>
                  <a:lnTo>
                    <a:pt x="21928" y="4970"/>
                  </a:lnTo>
                  <a:cubicBezTo>
                    <a:pt x="22677" y="4970"/>
                    <a:pt x="23359" y="5376"/>
                    <a:pt x="23740" y="6020"/>
                  </a:cubicBezTo>
                  <a:lnTo>
                    <a:pt x="23747" y="6031"/>
                  </a:lnTo>
                  <a:cubicBezTo>
                    <a:pt x="24479" y="7262"/>
                    <a:pt x="25815" y="7980"/>
                    <a:pt x="27210" y="7980"/>
                  </a:cubicBezTo>
                  <a:cubicBezTo>
                    <a:pt x="27454" y="7980"/>
                    <a:pt x="27700" y="7958"/>
                    <a:pt x="27945" y="7913"/>
                  </a:cubicBezTo>
                  <a:cubicBezTo>
                    <a:pt x="29098" y="7700"/>
                    <a:pt x="30048" y="6971"/>
                    <a:pt x="30613" y="6006"/>
                  </a:cubicBezTo>
                  <a:cubicBezTo>
                    <a:pt x="30985" y="5370"/>
                    <a:pt x="31652" y="4970"/>
                    <a:pt x="32388" y="4970"/>
                  </a:cubicBezTo>
                  <a:lnTo>
                    <a:pt x="33368" y="4970"/>
                  </a:lnTo>
                  <a:cubicBezTo>
                    <a:pt x="34117" y="4970"/>
                    <a:pt x="34799" y="5376"/>
                    <a:pt x="35180" y="6020"/>
                  </a:cubicBezTo>
                  <a:lnTo>
                    <a:pt x="35187" y="6031"/>
                  </a:lnTo>
                  <a:cubicBezTo>
                    <a:pt x="35920" y="7262"/>
                    <a:pt x="37255" y="7980"/>
                    <a:pt x="38651" y="7980"/>
                  </a:cubicBezTo>
                  <a:cubicBezTo>
                    <a:pt x="38896" y="7980"/>
                    <a:pt x="39142" y="7958"/>
                    <a:pt x="39387" y="7913"/>
                  </a:cubicBezTo>
                  <a:cubicBezTo>
                    <a:pt x="41256" y="7567"/>
                    <a:pt x="42594" y="5866"/>
                    <a:pt x="42615" y="3993"/>
                  </a:cubicBezTo>
                  <a:cubicBezTo>
                    <a:pt x="42599" y="2323"/>
                    <a:pt x="41557" y="833"/>
                    <a:pt x="39994" y="246"/>
                  </a:cubicBezTo>
                  <a:cubicBezTo>
                    <a:pt x="39559" y="81"/>
                    <a:pt x="39100" y="2"/>
                    <a:pt x="38642" y="2"/>
                  </a:cubicBezTo>
                  <a:cubicBezTo>
                    <a:pt x="37477" y="2"/>
                    <a:pt x="36315" y="513"/>
                    <a:pt x="35565" y="1426"/>
                  </a:cubicBezTo>
                  <a:cubicBezTo>
                    <a:pt x="35428" y="1592"/>
                    <a:pt x="35304" y="1770"/>
                    <a:pt x="35195" y="1957"/>
                  </a:cubicBezTo>
                  <a:cubicBezTo>
                    <a:pt x="34817" y="2606"/>
                    <a:pt x="34133" y="3018"/>
                    <a:pt x="33382" y="3018"/>
                  </a:cubicBezTo>
                  <a:lnTo>
                    <a:pt x="32420" y="3018"/>
                  </a:lnTo>
                  <a:cubicBezTo>
                    <a:pt x="31683" y="3018"/>
                    <a:pt x="30996" y="2632"/>
                    <a:pt x="30624" y="1994"/>
                  </a:cubicBezTo>
                  <a:cubicBezTo>
                    <a:pt x="30157" y="1190"/>
                    <a:pt x="29425" y="572"/>
                    <a:pt x="28556" y="244"/>
                  </a:cubicBezTo>
                  <a:cubicBezTo>
                    <a:pt x="28121" y="80"/>
                    <a:pt x="27663" y="1"/>
                    <a:pt x="27205" y="1"/>
                  </a:cubicBezTo>
                  <a:cubicBezTo>
                    <a:pt x="26039" y="1"/>
                    <a:pt x="24877" y="513"/>
                    <a:pt x="24125" y="1426"/>
                  </a:cubicBezTo>
                  <a:cubicBezTo>
                    <a:pt x="23989" y="1592"/>
                    <a:pt x="23865" y="1770"/>
                    <a:pt x="23755" y="1957"/>
                  </a:cubicBezTo>
                  <a:cubicBezTo>
                    <a:pt x="23377" y="2606"/>
                    <a:pt x="22695" y="3018"/>
                    <a:pt x="21944" y="3018"/>
                  </a:cubicBezTo>
                  <a:lnTo>
                    <a:pt x="20981" y="3018"/>
                  </a:lnTo>
                  <a:cubicBezTo>
                    <a:pt x="20243" y="3018"/>
                    <a:pt x="19556" y="2632"/>
                    <a:pt x="19185" y="1994"/>
                  </a:cubicBezTo>
                  <a:cubicBezTo>
                    <a:pt x="18717" y="1190"/>
                    <a:pt x="17987" y="572"/>
                    <a:pt x="17116" y="244"/>
                  </a:cubicBezTo>
                  <a:cubicBezTo>
                    <a:pt x="16681" y="80"/>
                    <a:pt x="16223" y="1"/>
                    <a:pt x="15766" y="1"/>
                  </a:cubicBezTo>
                  <a:cubicBezTo>
                    <a:pt x="14600" y="1"/>
                    <a:pt x="13437" y="513"/>
                    <a:pt x="12686" y="1426"/>
                  </a:cubicBezTo>
                  <a:cubicBezTo>
                    <a:pt x="12549" y="1592"/>
                    <a:pt x="12425" y="1770"/>
                    <a:pt x="12316" y="1957"/>
                  </a:cubicBezTo>
                  <a:cubicBezTo>
                    <a:pt x="11937" y="2606"/>
                    <a:pt x="11255" y="3016"/>
                    <a:pt x="10504" y="3016"/>
                  </a:cubicBezTo>
                  <a:lnTo>
                    <a:pt x="9541" y="3016"/>
                  </a:lnTo>
                  <a:cubicBezTo>
                    <a:pt x="8805" y="3016"/>
                    <a:pt x="8116" y="2632"/>
                    <a:pt x="7745" y="1994"/>
                  </a:cubicBezTo>
                  <a:cubicBezTo>
                    <a:pt x="7277" y="1190"/>
                    <a:pt x="6547" y="572"/>
                    <a:pt x="5676" y="244"/>
                  </a:cubicBezTo>
                  <a:cubicBezTo>
                    <a:pt x="5241" y="80"/>
                    <a:pt x="4782" y="1"/>
                    <a:pt x="432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18" name="Google Shape;7518;p72"/>
            <p:cNvSpPr/>
            <p:nvPr/>
          </p:nvSpPr>
          <p:spPr>
            <a:xfrm>
              <a:off x="1017250" y="1193175"/>
              <a:ext cx="177475" cy="177500"/>
            </a:xfrm>
            <a:custGeom>
              <a:avLst/>
              <a:gdLst/>
              <a:ahLst/>
              <a:cxnLst/>
              <a:rect l="l" t="t" r="r" b="b"/>
              <a:pathLst>
                <a:path w="7099" h="7100" extrusionOk="0">
                  <a:moveTo>
                    <a:pt x="3550" y="1"/>
                  </a:moveTo>
                  <a:cubicBezTo>
                    <a:pt x="1589" y="1"/>
                    <a:pt x="0" y="1589"/>
                    <a:pt x="0" y="3551"/>
                  </a:cubicBezTo>
                  <a:cubicBezTo>
                    <a:pt x="0" y="5511"/>
                    <a:pt x="1589" y="7099"/>
                    <a:pt x="3550" y="7099"/>
                  </a:cubicBezTo>
                  <a:cubicBezTo>
                    <a:pt x="5510" y="7099"/>
                    <a:pt x="7099" y="5511"/>
                    <a:pt x="7099" y="3551"/>
                  </a:cubicBezTo>
                  <a:cubicBezTo>
                    <a:pt x="7099" y="1589"/>
                    <a:pt x="5510" y="1"/>
                    <a:pt x="355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19" name="Google Shape;7519;p72"/>
            <p:cNvSpPr/>
            <p:nvPr/>
          </p:nvSpPr>
          <p:spPr>
            <a:xfrm>
              <a:off x="1303250" y="1193175"/>
              <a:ext cx="177475" cy="177500"/>
            </a:xfrm>
            <a:custGeom>
              <a:avLst/>
              <a:gdLst/>
              <a:ahLst/>
              <a:cxnLst/>
              <a:rect l="l" t="t" r="r" b="b"/>
              <a:pathLst>
                <a:path w="7099" h="7100" extrusionOk="0">
                  <a:moveTo>
                    <a:pt x="3550" y="1"/>
                  </a:moveTo>
                  <a:cubicBezTo>
                    <a:pt x="1589" y="1"/>
                    <a:pt x="0" y="1589"/>
                    <a:pt x="0" y="3551"/>
                  </a:cubicBezTo>
                  <a:cubicBezTo>
                    <a:pt x="0" y="5511"/>
                    <a:pt x="1589" y="7099"/>
                    <a:pt x="3550" y="7099"/>
                  </a:cubicBezTo>
                  <a:cubicBezTo>
                    <a:pt x="5510" y="7099"/>
                    <a:pt x="7099" y="5511"/>
                    <a:pt x="7099" y="3551"/>
                  </a:cubicBezTo>
                  <a:cubicBezTo>
                    <a:pt x="7099" y="1589"/>
                    <a:pt x="5510" y="1"/>
                    <a:pt x="355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20" name="Google Shape;7520;p72"/>
            <p:cNvSpPr/>
            <p:nvPr/>
          </p:nvSpPr>
          <p:spPr>
            <a:xfrm>
              <a:off x="1589250" y="1193175"/>
              <a:ext cx="177475" cy="177500"/>
            </a:xfrm>
            <a:custGeom>
              <a:avLst/>
              <a:gdLst/>
              <a:ahLst/>
              <a:cxnLst/>
              <a:rect l="l" t="t" r="r" b="b"/>
              <a:pathLst>
                <a:path w="7099" h="7100" extrusionOk="0">
                  <a:moveTo>
                    <a:pt x="3549" y="1"/>
                  </a:moveTo>
                  <a:cubicBezTo>
                    <a:pt x="1589" y="1"/>
                    <a:pt x="0" y="1589"/>
                    <a:pt x="0" y="3551"/>
                  </a:cubicBezTo>
                  <a:cubicBezTo>
                    <a:pt x="0" y="5511"/>
                    <a:pt x="1589" y="7099"/>
                    <a:pt x="3549" y="7099"/>
                  </a:cubicBezTo>
                  <a:cubicBezTo>
                    <a:pt x="5510" y="7099"/>
                    <a:pt x="7099" y="5511"/>
                    <a:pt x="7099" y="3551"/>
                  </a:cubicBezTo>
                  <a:cubicBezTo>
                    <a:pt x="7099" y="1589"/>
                    <a:pt x="5510" y="1"/>
                    <a:pt x="3549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21" name="Google Shape;7521;p72"/>
            <p:cNvSpPr/>
            <p:nvPr/>
          </p:nvSpPr>
          <p:spPr>
            <a:xfrm>
              <a:off x="1875200" y="1193175"/>
              <a:ext cx="177525" cy="177500"/>
            </a:xfrm>
            <a:custGeom>
              <a:avLst/>
              <a:gdLst/>
              <a:ahLst/>
              <a:cxnLst/>
              <a:rect l="l" t="t" r="r" b="b"/>
              <a:pathLst>
                <a:path w="7101" h="7100" extrusionOk="0">
                  <a:moveTo>
                    <a:pt x="3551" y="1"/>
                  </a:moveTo>
                  <a:cubicBezTo>
                    <a:pt x="1590" y="1"/>
                    <a:pt x="0" y="1589"/>
                    <a:pt x="0" y="3551"/>
                  </a:cubicBezTo>
                  <a:cubicBezTo>
                    <a:pt x="0" y="5511"/>
                    <a:pt x="1590" y="7099"/>
                    <a:pt x="3551" y="7099"/>
                  </a:cubicBezTo>
                  <a:cubicBezTo>
                    <a:pt x="5511" y="7099"/>
                    <a:pt x="7101" y="5511"/>
                    <a:pt x="7101" y="3551"/>
                  </a:cubicBezTo>
                  <a:cubicBezTo>
                    <a:pt x="7101" y="1589"/>
                    <a:pt x="5511" y="1"/>
                    <a:pt x="355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7522" name="Google Shape;7522;p72"/>
          <p:cNvGrpSpPr/>
          <p:nvPr/>
        </p:nvGrpSpPr>
        <p:grpSpPr>
          <a:xfrm>
            <a:off x="9124822" y="2400305"/>
            <a:ext cx="2087621" cy="488972"/>
            <a:chOff x="1247650" y="2075423"/>
            <a:chExt cx="6648477" cy="1557238"/>
          </a:xfrm>
        </p:grpSpPr>
        <p:sp>
          <p:nvSpPr>
            <p:cNvPr id="7523" name="Google Shape;7523;p72"/>
            <p:cNvSpPr/>
            <p:nvPr/>
          </p:nvSpPr>
          <p:spPr>
            <a:xfrm>
              <a:off x="6633862" y="2075423"/>
              <a:ext cx="953444" cy="825696"/>
            </a:xfrm>
            <a:custGeom>
              <a:avLst/>
              <a:gdLst/>
              <a:ahLst/>
              <a:cxnLst/>
              <a:rect l="l" t="t" r="r" b="b"/>
              <a:pathLst>
                <a:path w="57767" h="50027" extrusionOk="0">
                  <a:moveTo>
                    <a:pt x="14439" y="0"/>
                  </a:moveTo>
                  <a:lnTo>
                    <a:pt x="0" y="25014"/>
                  </a:lnTo>
                  <a:lnTo>
                    <a:pt x="14439" y="50027"/>
                  </a:lnTo>
                  <a:lnTo>
                    <a:pt x="43329" y="50027"/>
                  </a:lnTo>
                  <a:lnTo>
                    <a:pt x="57767" y="25014"/>
                  </a:lnTo>
                  <a:lnTo>
                    <a:pt x="4332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24" name="Google Shape;7524;p72"/>
            <p:cNvSpPr/>
            <p:nvPr/>
          </p:nvSpPr>
          <p:spPr>
            <a:xfrm>
              <a:off x="5359252" y="2806965"/>
              <a:ext cx="953461" cy="825696"/>
            </a:xfrm>
            <a:custGeom>
              <a:avLst/>
              <a:gdLst/>
              <a:ahLst/>
              <a:cxnLst/>
              <a:rect l="l" t="t" r="r" b="b"/>
              <a:pathLst>
                <a:path w="57768" h="50027" extrusionOk="0">
                  <a:moveTo>
                    <a:pt x="14439" y="0"/>
                  </a:moveTo>
                  <a:lnTo>
                    <a:pt x="1" y="25013"/>
                  </a:lnTo>
                  <a:lnTo>
                    <a:pt x="14439" y="50027"/>
                  </a:lnTo>
                  <a:lnTo>
                    <a:pt x="43329" y="50027"/>
                  </a:lnTo>
                  <a:lnTo>
                    <a:pt x="57767" y="25013"/>
                  </a:lnTo>
                  <a:lnTo>
                    <a:pt x="4332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25" name="Google Shape;7525;p72"/>
            <p:cNvSpPr/>
            <p:nvPr/>
          </p:nvSpPr>
          <p:spPr>
            <a:xfrm>
              <a:off x="1601478" y="2075425"/>
              <a:ext cx="953316" cy="825696"/>
            </a:xfrm>
            <a:custGeom>
              <a:avLst/>
              <a:gdLst/>
              <a:ahLst/>
              <a:cxnLst/>
              <a:rect l="l" t="t" r="r" b="b"/>
              <a:pathLst>
                <a:path w="57768" h="50027" extrusionOk="0">
                  <a:moveTo>
                    <a:pt x="14439" y="0"/>
                  </a:moveTo>
                  <a:lnTo>
                    <a:pt x="1" y="25013"/>
                  </a:lnTo>
                  <a:lnTo>
                    <a:pt x="14439" y="50027"/>
                  </a:lnTo>
                  <a:lnTo>
                    <a:pt x="43329" y="50027"/>
                  </a:lnTo>
                  <a:lnTo>
                    <a:pt x="57768" y="25013"/>
                  </a:lnTo>
                  <a:lnTo>
                    <a:pt x="4332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26" name="Google Shape;7526;p72"/>
            <p:cNvSpPr/>
            <p:nvPr/>
          </p:nvSpPr>
          <p:spPr>
            <a:xfrm>
              <a:off x="2857827" y="2807112"/>
              <a:ext cx="953370" cy="825320"/>
            </a:xfrm>
            <a:custGeom>
              <a:avLst/>
              <a:gdLst/>
              <a:ahLst/>
              <a:cxnLst/>
              <a:rect l="l" t="t" r="r" b="b"/>
              <a:pathLst>
                <a:path w="57780" h="50027" extrusionOk="0">
                  <a:moveTo>
                    <a:pt x="14452" y="0"/>
                  </a:moveTo>
                  <a:lnTo>
                    <a:pt x="0" y="25013"/>
                  </a:lnTo>
                  <a:lnTo>
                    <a:pt x="14452" y="50027"/>
                  </a:lnTo>
                  <a:lnTo>
                    <a:pt x="43328" y="50027"/>
                  </a:lnTo>
                  <a:lnTo>
                    <a:pt x="57780" y="25013"/>
                  </a:lnTo>
                  <a:lnTo>
                    <a:pt x="4332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27" name="Google Shape;7527;p72"/>
            <p:cNvSpPr/>
            <p:nvPr/>
          </p:nvSpPr>
          <p:spPr>
            <a:xfrm>
              <a:off x="4097386" y="2075425"/>
              <a:ext cx="953444" cy="825696"/>
            </a:xfrm>
            <a:custGeom>
              <a:avLst/>
              <a:gdLst/>
              <a:ahLst/>
              <a:cxnLst/>
              <a:rect l="l" t="t" r="r" b="b"/>
              <a:pathLst>
                <a:path w="57767" h="50027" extrusionOk="0">
                  <a:moveTo>
                    <a:pt x="14439" y="0"/>
                  </a:moveTo>
                  <a:lnTo>
                    <a:pt x="0" y="25013"/>
                  </a:lnTo>
                  <a:lnTo>
                    <a:pt x="14439" y="50027"/>
                  </a:lnTo>
                  <a:lnTo>
                    <a:pt x="43328" y="50027"/>
                  </a:lnTo>
                  <a:lnTo>
                    <a:pt x="57767" y="25013"/>
                  </a:lnTo>
                  <a:lnTo>
                    <a:pt x="4332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28" name="Google Shape;7528;p72"/>
            <p:cNvSpPr/>
            <p:nvPr/>
          </p:nvSpPr>
          <p:spPr>
            <a:xfrm>
              <a:off x="1247650" y="2490334"/>
              <a:ext cx="6648477" cy="729445"/>
            </a:xfrm>
            <a:custGeom>
              <a:avLst/>
              <a:gdLst/>
              <a:ahLst/>
              <a:cxnLst/>
              <a:rect l="l" t="t" r="r" b="b"/>
              <a:pathLst>
                <a:path w="285373" h="31310" fill="none" extrusionOk="0">
                  <a:moveTo>
                    <a:pt x="285373" y="3317"/>
                  </a:moveTo>
                  <a:lnTo>
                    <a:pt x="269256" y="31309"/>
                  </a:lnTo>
                  <a:lnTo>
                    <a:pt x="233095" y="31309"/>
                  </a:lnTo>
                  <a:lnTo>
                    <a:pt x="215067" y="352"/>
                  </a:lnTo>
                  <a:lnTo>
                    <a:pt x="179426" y="352"/>
                  </a:lnTo>
                  <a:lnTo>
                    <a:pt x="161606" y="31218"/>
                  </a:lnTo>
                  <a:lnTo>
                    <a:pt x="125718" y="31309"/>
                  </a:lnTo>
                  <a:lnTo>
                    <a:pt x="107651" y="0"/>
                  </a:lnTo>
                  <a:lnTo>
                    <a:pt x="71490" y="0"/>
                  </a:lnTo>
                  <a:lnTo>
                    <a:pt x="53669" y="31075"/>
                  </a:lnTo>
                  <a:lnTo>
                    <a:pt x="18042" y="31075"/>
                  </a:lnTo>
                  <a:lnTo>
                    <a:pt x="0" y="118"/>
                  </a:lnTo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miter lim="1300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7529" name="Google Shape;7529;p72"/>
          <p:cNvGrpSpPr/>
          <p:nvPr/>
        </p:nvGrpSpPr>
        <p:grpSpPr>
          <a:xfrm>
            <a:off x="9103905" y="3932057"/>
            <a:ext cx="2129415" cy="884587"/>
            <a:chOff x="6796238" y="3158297"/>
            <a:chExt cx="1630319" cy="677257"/>
          </a:xfrm>
        </p:grpSpPr>
        <p:cxnSp>
          <p:nvCxnSpPr>
            <p:cNvPr id="7530" name="Google Shape;7530;p72"/>
            <p:cNvCxnSpPr/>
            <p:nvPr/>
          </p:nvCxnSpPr>
          <p:spPr>
            <a:xfrm>
              <a:off x="7012244" y="3664854"/>
              <a:ext cx="0" cy="170700"/>
            </a:xfrm>
            <a:prstGeom prst="straightConnector1">
              <a:avLst/>
            </a:pr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med" len="med"/>
              <a:tailEnd type="diamond" w="med" len="med"/>
            </a:ln>
          </p:spPr>
        </p:cxnSp>
        <p:cxnSp>
          <p:nvCxnSpPr>
            <p:cNvPr id="7531" name="Google Shape;7531;p72"/>
            <p:cNvCxnSpPr/>
            <p:nvPr/>
          </p:nvCxnSpPr>
          <p:spPr>
            <a:xfrm>
              <a:off x="7810957" y="3664854"/>
              <a:ext cx="0" cy="170700"/>
            </a:xfrm>
            <a:prstGeom prst="straightConnector1">
              <a:avLst/>
            </a:pr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med" len="med"/>
              <a:tailEnd type="diamond" w="med" len="med"/>
            </a:ln>
          </p:spPr>
        </p:cxnSp>
        <p:cxnSp>
          <p:nvCxnSpPr>
            <p:cNvPr id="7532" name="Google Shape;7532;p72"/>
            <p:cNvCxnSpPr/>
            <p:nvPr/>
          </p:nvCxnSpPr>
          <p:spPr>
            <a:xfrm rot="10800000">
              <a:off x="8196652" y="3170826"/>
              <a:ext cx="0" cy="169800"/>
            </a:xfrm>
            <a:prstGeom prst="straightConnector1">
              <a:avLst/>
            </a:pr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med" len="med"/>
              <a:tailEnd type="diamond" w="med" len="med"/>
            </a:ln>
          </p:spPr>
        </p:cxnSp>
        <p:cxnSp>
          <p:nvCxnSpPr>
            <p:cNvPr id="7533" name="Google Shape;7533;p72"/>
            <p:cNvCxnSpPr/>
            <p:nvPr/>
          </p:nvCxnSpPr>
          <p:spPr>
            <a:xfrm rot="10800000">
              <a:off x="7411601" y="3158297"/>
              <a:ext cx="0" cy="170700"/>
            </a:xfrm>
            <a:prstGeom prst="straightConnector1">
              <a:avLst/>
            </a:pr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med" len="med"/>
              <a:tailEnd type="diamond" w="med" len="med"/>
            </a:ln>
          </p:spPr>
        </p:cxnSp>
        <p:grpSp>
          <p:nvGrpSpPr>
            <p:cNvPr id="7534" name="Google Shape;7534;p72"/>
            <p:cNvGrpSpPr/>
            <p:nvPr/>
          </p:nvGrpSpPr>
          <p:grpSpPr>
            <a:xfrm>
              <a:off x="6796238" y="3311904"/>
              <a:ext cx="1630319" cy="377697"/>
              <a:chOff x="6796238" y="3311904"/>
              <a:chExt cx="1630319" cy="377697"/>
            </a:xfrm>
          </p:grpSpPr>
          <p:sp>
            <p:nvSpPr>
              <p:cNvPr id="7535" name="Google Shape;7535;p72"/>
              <p:cNvSpPr/>
              <p:nvPr/>
            </p:nvSpPr>
            <p:spPr>
              <a:xfrm>
                <a:off x="6796238" y="3311904"/>
                <a:ext cx="798025" cy="377697"/>
              </a:xfrm>
              <a:custGeom>
                <a:avLst/>
                <a:gdLst/>
                <a:ahLst/>
                <a:cxnLst/>
                <a:rect l="l" t="t" r="r" b="b"/>
                <a:pathLst>
                  <a:path w="34368" h="16266" extrusionOk="0">
                    <a:moveTo>
                      <a:pt x="4679" y="0"/>
                    </a:moveTo>
                    <a:lnTo>
                      <a:pt x="0" y="8133"/>
                    </a:lnTo>
                    <a:lnTo>
                      <a:pt x="4679" y="16265"/>
                    </a:lnTo>
                    <a:lnTo>
                      <a:pt x="14094" y="16265"/>
                    </a:lnTo>
                    <a:lnTo>
                      <a:pt x="17913" y="9590"/>
                    </a:lnTo>
                    <a:lnTo>
                      <a:pt x="22591" y="1458"/>
                    </a:lnTo>
                    <a:lnTo>
                      <a:pt x="30301" y="1458"/>
                    </a:lnTo>
                    <a:lnTo>
                      <a:pt x="33522" y="7098"/>
                    </a:lnTo>
                    <a:lnTo>
                      <a:pt x="34367" y="5640"/>
                    </a:lnTo>
                    <a:lnTo>
                      <a:pt x="33522" y="4183"/>
                    </a:lnTo>
                    <a:lnTo>
                      <a:pt x="31146" y="0"/>
                    </a:lnTo>
                    <a:lnTo>
                      <a:pt x="21746" y="0"/>
                    </a:lnTo>
                    <a:lnTo>
                      <a:pt x="17067" y="8133"/>
                    </a:lnTo>
                    <a:lnTo>
                      <a:pt x="13234" y="14808"/>
                    </a:lnTo>
                    <a:lnTo>
                      <a:pt x="5524" y="14808"/>
                    </a:lnTo>
                    <a:lnTo>
                      <a:pt x="1706" y="8133"/>
                    </a:lnTo>
                    <a:lnTo>
                      <a:pt x="5524" y="1458"/>
                    </a:lnTo>
                    <a:lnTo>
                      <a:pt x="13234" y="1458"/>
                    </a:lnTo>
                    <a:lnTo>
                      <a:pt x="16455" y="7098"/>
                    </a:lnTo>
                    <a:lnTo>
                      <a:pt x="17301" y="5640"/>
                    </a:lnTo>
                    <a:lnTo>
                      <a:pt x="16455" y="4183"/>
                    </a:lnTo>
                    <a:lnTo>
                      <a:pt x="14094" y="0"/>
                    </a:lnTo>
                    <a:close/>
                  </a:path>
                </a:pathLst>
              </a:custGeom>
              <a:solidFill>
                <a:srgbClr val="435D74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536" name="Google Shape;7536;p72"/>
              <p:cNvSpPr/>
              <p:nvPr/>
            </p:nvSpPr>
            <p:spPr>
              <a:xfrm>
                <a:off x="7628207" y="3311904"/>
                <a:ext cx="798350" cy="377697"/>
              </a:xfrm>
              <a:custGeom>
                <a:avLst/>
                <a:gdLst/>
                <a:ahLst/>
                <a:cxnLst/>
                <a:rect l="l" t="t" r="r" b="b"/>
                <a:pathLst>
                  <a:path w="34382" h="16266" extrusionOk="0">
                    <a:moveTo>
                      <a:pt x="20288" y="0"/>
                    </a:moveTo>
                    <a:lnTo>
                      <a:pt x="16470" y="6675"/>
                    </a:lnTo>
                    <a:lnTo>
                      <a:pt x="11791" y="14808"/>
                    </a:lnTo>
                    <a:lnTo>
                      <a:pt x="4081" y="14808"/>
                    </a:lnTo>
                    <a:lnTo>
                      <a:pt x="860" y="9167"/>
                    </a:lnTo>
                    <a:lnTo>
                      <a:pt x="0" y="10625"/>
                    </a:lnTo>
                    <a:lnTo>
                      <a:pt x="860" y="12082"/>
                    </a:lnTo>
                    <a:lnTo>
                      <a:pt x="3221" y="16265"/>
                    </a:lnTo>
                    <a:lnTo>
                      <a:pt x="12637" y="16265"/>
                    </a:lnTo>
                    <a:lnTo>
                      <a:pt x="17315" y="8133"/>
                    </a:lnTo>
                    <a:lnTo>
                      <a:pt x="21134" y="1458"/>
                    </a:lnTo>
                    <a:lnTo>
                      <a:pt x="28858" y="1458"/>
                    </a:lnTo>
                    <a:lnTo>
                      <a:pt x="32677" y="8133"/>
                    </a:lnTo>
                    <a:lnTo>
                      <a:pt x="28858" y="14808"/>
                    </a:lnTo>
                    <a:lnTo>
                      <a:pt x="21134" y="14808"/>
                    </a:lnTo>
                    <a:lnTo>
                      <a:pt x="17927" y="9167"/>
                    </a:lnTo>
                    <a:lnTo>
                      <a:pt x="17067" y="10625"/>
                    </a:lnTo>
                    <a:lnTo>
                      <a:pt x="17927" y="12082"/>
                    </a:lnTo>
                    <a:lnTo>
                      <a:pt x="20288" y="16265"/>
                    </a:lnTo>
                    <a:lnTo>
                      <a:pt x="29703" y="16265"/>
                    </a:lnTo>
                    <a:lnTo>
                      <a:pt x="34382" y="8133"/>
                    </a:lnTo>
                    <a:lnTo>
                      <a:pt x="29703" y="0"/>
                    </a:lnTo>
                    <a:close/>
                  </a:path>
                </a:pathLst>
              </a:custGeom>
              <a:solidFill>
                <a:srgbClr val="435D74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537" name="Google Shape;7537;p72"/>
              <p:cNvSpPr/>
              <p:nvPr/>
            </p:nvSpPr>
            <p:spPr>
              <a:xfrm>
                <a:off x="7229098" y="3311904"/>
                <a:ext cx="762823" cy="377697"/>
              </a:xfrm>
              <a:custGeom>
                <a:avLst/>
                <a:gdLst/>
                <a:ahLst/>
                <a:cxnLst/>
                <a:rect l="l" t="t" r="r" b="b"/>
                <a:pathLst>
                  <a:path w="32852" h="16266" extrusionOk="0">
                    <a:moveTo>
                      <a:pt x="20347" y="0"/>
                    </a:moveTo>
                    <a:lnTo>
                      <a:pt x="16455" y="6675"/>
                    </a:lnTo>
                    <a:lnTo>
                      <a:pt x="11850" y="14808"/>
                    </a:lnTo>
                    <a:lnTo>
                      <a:pt x="4125" y="14808"/>
                    </a:lnTo>
                    <a:lnTo>
                      <a:pt x="846" y="9167"/>
                    </a:lnTo>
                    <a:lnTo>
                      <a:pt x="0" y="10625"/>
                    </a:lnTo>
                    <a:lnTo>
                      <a:pt x="846" y="12082"/>
                    </a:lnTo>
                    <a:lnTo>
                      <a:pt x="3280" y="16265"/>
                    </a:lnTo>
                    <a:lnTo>
                      <a:pt x="12695" y="16265"/>
                    </a:lnTo>
                    <a:lnTo>
                      <a:pt x="17315" y="8133"/>
                    </a:lnTo>
                    <a:lnTo>
                      <a:pt x="21134" y="1458"/>
                    </a:lnTo>
                    <a:lnTo>
                      <a:pt x="28902" y="1458"/>
                    </a:lnTo>
                    <a:lnTo>
                      <a:pt x="32065" y="6981"/>
                    </a:lnTo>
                    <a:lnTo>
                      <a:pt x="32852" y="5524"/>
                    </a:lnTo>
                    <a:lnTo>
                      <a:pt x="29703" y="0"/>
                    </a:lnTo>
                    <a:close/>
                  </a:path>
                </a:pathLst>
              </a:custGeom>
              <a:solidFill>
                <a:srgbClr val="435D74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7538" name="Google Shape;7538;p72"/>
          <p:cNvGrpSpPr/>
          <p:nvPr/>
        </p:nvGrpSpPr>
        <p:grpSpPr>
          <a:xfrm>
            <a:off x="7132088" y="1293914"/>
            <a:ext cx="1824808" cy="2125073"/>
            <a:chOff x="1839112" y="2209163"/>
            <a:chExt cx="1918159" cy="2233784"/>
          </a:xfrm>
        </p:grpSpPr>
        <p:sp>
          <p:nvSpPr>
            <p:cNvPr id="7539" name="Google Shape;7539;p72"/>
            <p:cNvSpPr/>
            <p:nvPr/>
          </p:nvSpPr>
          <p:spPr>
            <a:xfrm>
              <a:off x="1839112" y="2209163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40" name="Google Shape;7540;p72"/>
            <p:cNvSpPr/>
            <p:nvPr/>
          </p:nvSpPr>
          <p:spPr>
            <a:xfrm>
              <a:off x="3182171" y="2209163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41" name="Google Shape;7541;p72"/>
            <p:cNvSpPr/>
            <p:nvPr/>
          </p:nvSpPr>
          <p:spPr>
            <a:xfrm>
              <a:off x="3182171" y="3040766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cxnSp>
          <p:nvCxnSpPr>
            <p:cNvPr id="7542" name="Google Shape;7542;p72"/>
            <p:cNvCxnSpPr>
              <a:stCxn id="7539" idx="6"/>
              <a:endCxn id="7540" idx="2"/>
            </p:cNvCxnSpPr>
            <p:nvPr/>
          </p:nvCxnSpPr>
          <p:spPr>
            <a:xfrm>
              <a:off x="2414212" y="2496713"/>
              <a:ext cx="768000" cy="600"/>
            </a:xfrm>
            <a:prstGeom prst="bentConnector3">
              <a:avLst>
                <a:gd name="adj1" fmla="val 50017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43" name="Google Shape;7543;p72"/>
            <p:cNvCxnSpPr>
              <a:stCxn id="7540" idx="4"/>
              <a:endCxn id="7544" idx="0"/>
            </p:cNvCxnSpPr>
            <p:nvPr/>
          </p:nvCxnSpPr>
          <p:spPr>
            <a:xfrm rot="5400000">
              <a:off x="2669921" y="2240963"/>
              <a:ext cx="256500" cy="13431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45" name="Google Shape;7545;p72"/>
            <p:cNvCxnSpPr>
              <a:stCxn id="7544" idx="6"/>
              <a:endCxn id="7541" idx="2"/>
            </p:cNvCxnSpPr>
            <p:nvPr/>
          </p:nvCxnSpPr>
          <p:spPr>
            <a:xfrm>
              <a:off x="2414212" y="3328316"/>
              <a:ext cx="768000" cy="600"/>
            </a:xfrm>
            <a:prstGeom prst="bentConnector3">
              <a:avLst>
                <a:gd name="adj1" fmla="val 50017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46" name="Google Shape;7546;p72"/>
            <p:cNvCxnSpPr>
              <a:stCxn id="7541" idx="4"/>
              <a:endCxn id="7547" idx="0"/>
            </p:cNvCxnSpPr>
            <p:nvPr/>
          </p:nvCxnSpPr>
          <p:spPr>
            <a:xfrm rot="5400000">
              <a:off x="2672171" y="3070316"/>
              <a:ext cx="252000" cy="1343100"/>
            </a:xfrm>
            <a:prstGeom prst="bentConnector3">
              <a:avLst>
                <a:gd name="adj1" fmla="val 49996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7544" name="Google Shape;7544;p72"/>
            <p:cNvSpPr/>
            <p:nvPr/>
          </p:nvSpPr>
          <p:spPr>
            <a:xfrm>
              <a:off x="1839112" y="3040766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47" name="Google Shape;7547;p72"/>
            <p:cNvSpPr/>
            <p:nvPr/>
          </p:nvSpPr>
          <p:spPr>
            <a:xfrm>
              <a:off x="1839112" y="3867848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48" name="Google Shape;7548;p72"/>
            <p:cNvSpPr/>
            <p:nvPr/>
          </p:nvSpPr>
          <p:spPr>
            <a:xfrm>
              <a:off x="3182171" y="3867848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cxnSp>
          <p:nvCxnSpPr>
            <p:cNvPr id="7549" name="Google Shape;7549;p72"/>
            <p:cNvCxnSpPr>
              <a:endCxn id="7548" idx="2"/>
            </p:cNvCxnSpPr>
            <p:nvPr/>
          </p:nvCxnSpPr>
          <p:spPr>
            <a:xfrm>
              <a:off x="2413871" y="4154498"/>
              <a:ext cx="768300" cy="9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7550" name="Google Shape;7550;p72"/>
          <p:cNvGrpSpPr/>
          <p:nvPr/>
        </p:nvGrpSpPr>
        <p:grpSpPr>
          <a:xfrm>
            <a:off x="4641919" y="1302228"/>
            <a:ext cx="2183957" cy="206589"/>
            <a:chOff x="238125" y="2506075"/>
            <a:chExt cx="7115411" cy="673075"/>
          </a:xfrm>
        </p:grpSpPr>
        <p:sp>
          <p:nvSpPr>
            <p:cNvPr id="7551" name="Google Shape;7551;p72"/>
            <p:cNvSpPr/>
            <p:nvPr/>
          </p:nvSpPr>
          <p:spPr>
            <a:xfrm>
              <a:off x="238125" y="2506075"/>
              <a:ext cx="1643150" cy="673075"/>
            </a:xfrm>
            <a:custGeom>
              <a:avLst/>
              <a:gdLst/>
              <a:ahLst/>
              <a:cxnLst/>
              <a:rect l="l" t="t" r="r" b="b"/>
              <a:pathLst>
                <a:path w="65726" h="26923" extrusionOk="0">
                  <a:moveTo>
                    <a:pt x="0" y="0"/>
                  </a:moveTo>
                  <a:lnTo>
                    <a:pt x="10782" y="13477"/>
                  </a:lnTo>
                  <a:lnTo>
                    <a:pt x="0" y="26923"/>
                  </a:lnTo>
                  <a:lnTo>
                    <a:pt x="54943" y="26923"/>
                  </a:lnTo>
                  <a:lnTo>
                    <a:pt x="65725" y="13477"/>
                  </a:lnTo>
                  <a:lnTo>
                    <a:pt x="54943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52" name="Google Shape;7552;p72"/>
            <p:cNvSpPr/>
            <p:nvPr/>
          </p:nvSpPr>
          <p:spPr>
            <a:xfrm>
              <a:off x="1606190" y="2506075"/>
              <a:ext cx="1643925" cy="673075"/>
            </a:xfrm>
            <a:custGeom>
              <a:avLst/>
              <a:gdLst/>
              <a:ahLst/>
              <a:cxnLst/>
              <a:rect l="l" t="t" r="r" b="b"/>
              <a:pathLst>
                <a:path w="65757" h="26923" extrusionOk="0">
                  <a:moveTo>
                    <a:pt x="0" y="0"/>
                  </a:moveTo>
                  <a:lnTo>
                    <a:pt x="10782" y="13477"/>
                  </a:lnTo>
                  <a:lnTo>
                    <a:pt x="0" y="26923"/>
                  </a:lnTo>
                  <a:lnTo>
                    <a:pt x="54975" y="26923"/>
                  </a:lnTo>
                  <a:lnTo>
                    <a:pt x="65757" y="13477"/>
                  </a:lnTo>
                  <a:lnTo>
                    <a:pt x="5497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53" name="Google Shape;7553;p72"/>
            <p:cNvSpPr/>
            <p:nvPr/>
          </p:nvSpPr>
          <p:spPr>
            <a:xfrm>
              <a:off x="2973481" y="2506075"/>
              <a:ext cx="1643925" cy="673075"/>
            </a:xfrm>
            <a:custGeom>
              <a:avLst/>
              <a:gdLst/>
              <a:ahLst/>
              <a:cxnLst/>
              <a:rect l="l" t="t" r="r" b="b"/>
              <a:pathLst>
                <a:path w="65757" h="26923" extrusionOk="0">
                  <a:moveTo>
                    <a:pt x="0" y="0"/>
                  </a:moveTo>
                  <a:lnTo>
                    <a:pt x="10782" y="13477"/>
                  </a:lnTo>
                  <a:lnTo>
                    <a:pt x="0" y="26923"/>
                  </a:lnTo>
                  <a:lnTo>
                    <a:pt x="54975" y="26923"/>
                  </a:lnTo>
                  <a:lnTo>
                    <a:pt x="65757" y="13477"/>
                  </a:lnTo>
                  <a:lnTo>
                    <a:pt x="5497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54" name="Google Shape;7554;p72"/>
            <p:cNvSpPr/>
            <p:nvPr/>
          </p:nvSpPr>
          <p:spPr>
            <a:xfrm>
              <a:off x="5709611" y="2506075"/>
              <a:ext cx="1643925" cy="673075"/>
            </a:xfrm>
            <a:custGeom>
              <a:avLst/>
              <a:gdLst/>
              <a:ahLst/>
              <a:cxnLst/>
              <a:rect l="l" t="t" r="r" b="b"/>
              <a:pathLst>
                <a:path w="65757" h="26923" extrusionOk="0">
                  <a:moveTo>
                    <a:pt x="0" y="0"/>
                  </a:moveTo>
                  <a:lnTo>
                    <a:pt x="10782" y="13477"/>
                  </a:lnTo>
                  <a:lnTo>
                    <a:pt x="0" y="26923"/>
                  </a:lnTo>
                  <a:lnTo>
                    <a:pt x="54975" y="26923"/>
                  </a:lnTo>
                  <a:lnTo>
                    <a:pt x="65757" y="13477"/>
                  </a:lnTo>
                  <a:lnTo>
                    <a:pt x="5497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55" name="Google Shape;7555;p72"/>
            <p:cNvSpPr/>
            <p:nvPr/>
          </p:nvSpPr>
          <p:spPr>
            <a:xfrm>
              <a:off x="4342321" y="2506075"/>
              <a:ext cx="1643150" cy="673075"/>
            </a:xfrm>
            <a:custGeom>
              <a:avLst/>
              <a:gdLst/>
              <a:ahLst/>
              <a:cxnLst/>
              <a:rect l="l" t="t" r="r" b="b"/>
              <a:pathLst>
                <a:path w="65726" h="26923" extrusionOk="0">
                  <a:moveTo>
                    <a:pt x="1" y="0"/>
                  </a:moveTo>
                  <a:lnTo>
                    <a:pt x="10751" y="13477"/>
                  </a:lnTo>
                  <a:lnTo>
                    <a:pt x="1" y="26923"/>
                  </a:lnTo>
                  <a:lnTo>
                    <a:pt x="54944" y="26923"/>
                  </a:lnTo>
                  <a:lnTo>
                    <a:pt x="65726" y="13477"/>
                  </a:lnTo>
                  <a:lnTo>
                    <a:pt x="54944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7556" name="Google Shape;7556;p72"/>
          <p:cNvGrpSpPr/>
          <p:nvPr/>
        </p:nvGrpSpPr>
        <p:grpSpPr>
          <a:xfrm>
            <a:off x="960166" y="1731026"/>
            <a:ext cx="3302349" cy="122324"/>
            <a:chOff x="1464850" y="436376"/>
            <a:chExt cx="6001362" cy="222300"/>
          </a:xfrm>
        </p:grpSpPr>
        <p:sp>
          <p:nvSpPr>
            <p:cNvPr id="7557" name="Google Shape;7557;p72"/>
            <p:cNvSpPr/>
            <p:nvPr/>
          </p:nvSpPr>
          <p:spPr>
            <a:xfrm>
              <a:off x="1464850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58" name="Google Shape;7558;p72"/>
            <p:cNvSpPr/>
            <p:nvPr/>
          </p:nvSpPr>
          <p:spPr>
            <a:xfrm>
              <a:off x="4410215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59" name="Google Shape;7559;p72"/>
            <p:cNvSpPr/>
            <p:nvPr/>
          </p:nvSpPr>
          <p:spPr>
            <a:xfrm>
              <a:off x="7243912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60" name="Google Shape;7560;p72"/>
            <p:cNvSpPr/>
            <p:nvPr/>
          </p:nvSpPr>
          <p:spPr>
            <a:xfrm>
              <a:off x="2920366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61" name="Google Shape;7561;p72"/>
            <p:cNvSpPr/>
            <p:nvPr/>
          </p:nvSpPr>
          <p:spPr>
            <a:xfrm>
              <a:off x="5831847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cxnSp>
          <p:nvCxnSpPr>
            <p:cNvPr id="7562" name="Google Shape;7562;p72"/>
            <p:cNvCxnSpPr/>
            <p:nvPr/>
          </p:nvCxnSpPr>
          <p:spPr>
            <a:xfrm>
              <a:off x="1798637" y="547513"/>
              <a:ext cx="9882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63" name="Google Shape;7563;p72"/>
            <p:cNvCxnSpPr/>
            <p:nvPr/>
          </p:nvCxnSpPr>
          <p:spPr>
            <a:xfrm>
              <a:off x="3276248" y="547513"/>
              <a:ext cx="9882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64" name="Google Shape;7564;p72"/>
            <p:cNvCxnSpPr/>
            <p:nvPr/>
          </p:nvCxnSpPr>
          <p:spPr>
            <a:xfrm>
              <a:off x="4753898" y="547513"/>
              <a:ext cx="9882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65" name="Google Shape;7565;p72"/>
            <p:cNvCxnSpPr/>
            <p:nvPr/>
          </p:nvCxnSpPr>
          <p:spPr>
            <a:xfrm>
              <a:off x="6143961" y="547513"/>
              <a:ext cx="9882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7566" name="Google Shape;7566;p72"/>
          <p:cNvGrpSpPr/>
          <p:nvPr/>
        </p:nvGrpSpPr>
        <p:grpSpPr>
          <a:xfrm>
            <a:off x="941855" y="3378313"/>
            <a:ext cx="1936947" cy="869231"/>
            <a:chOff x="803162" y="2667727"/>
            <a:chExt cx="1411906" cy="633611"/>
          </a:xfrm>
        </p:grpSpPr>
        <p:cxnSp>
          <p:nvCxnSpPr>
            <p:cNvPr id="7567" name="Google Shape;7567;p72"/>
            <p:cNvCxnSpPr>
              <a:stCxn id="7568" idx="2"/>
              <a:endCxn id="7569" idx="0"/>
            </p:cNvCxnSpPr>
            <p:nvPr/>
          </p:nvCxnSpPr>
          <p:spPr>
            <a:xfrm rot="-5400000" flipH="1">
              <a:off x="1629114" y="2672827"/>
              <a:ext cx="129300" cy="3693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7570" name="Google Shape;7570;p72"/>
            <p:cNvCxnSpPr>
              <a:stCxn id="7571" idx="0"/>
              <a:endCxn id="7568" idx="2"/>
            </p:cNvCxnSpPr>
            <p:nvPr/>
          </p:nvCxnSpPr>
          <p:spPr>
            <a:xfrm rot="-5400000">
              <a:off x="1259830" y="2672682"/>
              <a:ext cx="129300" cy="3693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7572" name="Google Shape;7572;p72"/>
            <p:cNvCxnSpPr>
              <a:stCxn id="7571" idx="2"/>
              <a:endCxn id="7573" idx="0"/>
            </p:cNvCxnSpPr>
            <p:nvPr/>
          </p:nvCxnSpPr>
          <p:spPr>
            <a:xfrm rot="-5400000" flipH="1">
              <a:off x="1163380" y="3023532"/>
              <a:ext cx="129300" cy="1764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7574" name="Google Shape;7574;p72"/>
            <p:cNvCxnSpPr>
              <a:stCxn id="7575" idx="0"/>
              <a:endCxn id="7571" idx="2"/>
            </p:cNvCxnSpPr>
            <p:nvPr/>
          </p:nvCxnSpPr>
          <p:spPr>
            <a:xfrm rot="-5400000">
              <a:off x="987062" y="3023388"/>
              <a:ext cx="129300" cy="1764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7576" name="Google Shape;7576;p72"/>
            <p:cNvCxnSpPr>
              <a:stCxn id="7569" idx="2"/>
              <a:endCxn id="7577" idx="0"/>
            </p:cNvCxnSpPr>
            <p:nvPr/>
          </p:nvCxnSpPr>
          <p:spPr>
            <a:xfrm rot="-5400000" flipH="1">
              <a:off x="1901948" y="3023532"/>
              <a:ext cx="129300" cy="1764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7578" name="Google Shape;7578;p72"/>
            <p:cNvCxnSpPr>
              <a:stCxn id="7579" idx="0"/>
              <a:endCxn id="7569" idx="2"/>
            </p:cNvCxnSpPr>
            <p:nvPr/>
          </p:nvCxnSpPr>
          <p:spPr>
            <a:xfrm rot="-5400000">
              <a:off x="1725631" y="3023388"/>
              <a:ext cx="129300" cy="1764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7575" name="Google Shape;7575;p72"/>
            <p:cNvSpPr/>
            <p:nvPr/>
          </p:nvSpPr>
          <p:spPr>
            <a:xfrm>
              <a:off x="803162" y="3176238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/>
              <a:endParaRPr sz="2400">
                <a:solidFill>
                  <a:srgbClr val="FFFFFF"/>
                </a:solidFill>
              </a:endParaRPr>
            </a:p>
          </p:txBody>
        </p:sp>
        <p:sp>
          <p:nvSpPr>
            <p:cNvPr id="7573" name="Google Shape;7573;p72"/>
            <p:cNvSpPr/>
            <p:nvPr/>
          </p:nvSpPr>
          <p:spPr>
            <a:xfrm>
              <a:off x="1155799" y="3176238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/>
              <a:endParaRPr sz="2400">
                <a:solidFill>
                  <a:srgbClr val="FFFFFF"/>
                </a:solidFill>
              </a:endParaRPr>
            </a:p>
          </p:txBody>
        </p:sp>
        <p:sp>
          <p:nvSpPr>
            <p:cNvPr id="7579" name="Google Shape;7579;p72"/>
            <p:cNvSpPr/>
            <p:nvPr/>
          </p:nvSpPr>
          <p:spPr>
            <a:xfrm>
              <a:off x="1541731" y="3176238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/>
              <a:endParaRPr sz="2400">
                <a:solidFill>
                  <a:srgbClr val="FFFFFF"/>
                </a:solidFill>
              </a:endParaRPr>
            </a:p>
          </p:txBody>
        </p:sp>
        <p:sp>
          <p:nvSpPr>
            <p:cNvPr id="7577" name="Google Shape;7577;p72"/>
            <p:cNvSpPr/>
            <p:nvPr/>
          </p:nvSpPr>
          <p:spPr>
            <a:xfrm>
              <a:off x="1894368" y="3176238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/>
              <a:endParaRPr sz="2400">
                <a:solidFill>
                  <a:srgbClr val="FFFFFF"/>
                </a:solidFill>
              </a:endParaRPr>
            </a:p>
          </p:txBody>
        </p:sp>
        <p:sp>
          <p:nvSpPr>
            <p:cNvPr id="7569" name="Google Shape;7569;p72"/>
            <p:cNvSpPr/>
            <p:nvPr/>
          </p:nvSpPr>
          <p:spPr>
            <a:xfrm>
              <a:off x="1718048" y="2921982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/>
              <a:endParaRPr sz="2400">
                <a:solidFill>
                  <a:srgbClr val="FFFFFF"/>
                </a:solidFill>
              </a:endParaRPr>
            </a:p>
          </p:txBody>
        </p:sp>
        <p:sp>
          <p:nvSpPr>
            <p:cNvPr id="7571" name="Google Shape;7571;p72"/>
            <p:cNvSpPr/>
            <p:nvPr/>
          </p:nvSpPr>
          <p:spPr>
            <a:xfrm>
              <a:off x="979480" y="2921982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/>
              <a:endParaRPr sz="2400">
                <a:solidFill>
                  <a:srgbClr val="FFFFFF"/>
                </a:solidFill>
              </a:endParaRPr>
            </a:p>
          </p:txBody>
        </p:sp>
        <p:sp>
          <p:nvSpPr>
            <p:cNvPr id="7568" name="Google Shape;7568;p72"/>
            <p:cNvSpPr/>
            <p:nvPr/>
          </p:nvSpPr>
          <p:spPr>
            <a:xfrm>
              <a:off x="1348764" y="2667727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FFFFFF"/>
                </a:solidFill>
              </a:endParaRPr>
            </a:p>
          </p:txBody>
        </p:sp>
      </p:grpSp>
      <p:grpSp>
        <p:nvGrpSpPr>
          <p:cNvPr id="7580" name="Google Shape;7580;p72"/>
          <p:cNvGrpSpPr/>
          <p:nvPr/>
        </p:nvGrpSpPr>
        <p:grpSpPr>
          <a:xfrm>
            <a:off x="941858" y="1292365"/>
            <a:ext cx="3358055" cy="279079"/>
            <a:chOff x="803163" y="1111966"/>
            <a:chExt cx="2447800" cy="203430"/>
          </a:xfrm>
        </p:grpSpPr>
        <p:grpSp>
          <p:nvGrpSpPr>
            <p:cNvPr id="7581" name="Google Shape;7581;p72"/>
            <p:cNvGrpSpPr/>
            <p:nvPr/>
          </p:nvGrpSpPr>
          <p:grpSpPr>
            <a:xfrm>
              <a:off x="1958180" y="1111966"/>
              <a:ext cx="588019" cy="121396"/>
              <a:chOff x="4808316" y="2800065"/>
              <a:chExt cx="1999386" cy="412910"/>
            </a:xfrm>
          </p:grpSpPr>
          <p:sp>
            <p:nvSpPr>
              <p:cNvPr id="7582" name="Google Shape;7582;p72"/>
              <p:cNvSpPr/>
              <p:nvPr/>
            </p:nvSpPr>
            <p:spPr>
              <a:xfrm>
                <a:off x="4849302" y="3079475"/>
                <a:ext cx="1958400" cy="1335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grpSp>
            <p:nvGrpSpPr>
              <p:cNvPr id="7583" name="Google Shape;7583;p72"/>
              <p:cNvGrpSpPr/>
              <p:nvPr/>
            </p:nvGrpSpPr>
            <p:grpSpPr>
              <a:xfrm>
                <a:off x="4808316" y="2800065"/>
                <a:ext cx="92400" cy="411825"/>
                <a:chOff x="845575" y="2563700"/>
                <a:chExt cx="92400" cy="411825"/>
              </a:xfrm>
            </p:grpSpPr>
            <p:cxnSp>
              <p:nvCxnSpPr>
                <p:cNvPr id="7584" name="Google Shape;7584;p72"/>
                <p:cNvCxnSpPr/>
                <p:nvPr/>
              </p:nvCxnSpPr>
              <p:spPr>
                <a:xfrm>
                  <a:off x="891775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67E9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7585" name="Google Shape;7585;p72"/>
                <p:cNvSpPr/>
                <p:nvPr/>
              </p:nvSpPr>
              <p:spPr>
                <a:xfrm>
                  <a:off x="845575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</p:grpSp>
        <p:cxnSp>
          <p:nvCxnSpPr>
            <p:cNvPr id="7586" name="Google Shape;7586;p72"/>
            <p:cNvCxnSpPr/>
            <p:nvPr/>
          </p:nvCxnSpPr>
          <p:spPr>
            <a:xfrm>
              <a:off x="3237251" y="1127387"/>
              <a:ext cx="0" cy="105600"/>
            </a:xfrm>
            <a:prstGeom prst="straightConnector1">
              <a:avLst/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7587" name="Google Shape;7587;p72"/>
            <p:cNvSpPr/>
            <p:nvPr/>
          </p:nvSpPr>
          <p:spPr>
            <a:xfrm>
              <a:off x="3223663" y="1111974"/>
              <a:ext cx="27300" cy="27300"/>
            </a:xfrm>
            <a:prstGeom prst="ellipse">
              <a:avLst/>
            </a:prstGeom>
            <a:solidFill>
              <a:srgbClr val="667E9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grpSp>
          <p:nvGrpSpPr>
            <p:cNvPr id="7588" name="Google Shape;7588;p72"/>
            <p:cNvGrpSpPr/>
            <p:nvPr/>
          </p:nvGrpSpPr>
          <p:grpSpPr>
            <a:xfrm>
              <a:off x="803163" y="1111974"/>
              <a:ext cx="591158" cy="121545"/>
              <a:chOff x="803163" y="1111974"/>
              <a:chExt cx="591158" cy="121545"/>
            </a:xfrm>
          </p:grpSpPr>
          <p:grpSp>
            <p:nvGrpSpPr>
              <p:cNvPr id="7589" name="Google Shape;7589;p72"/>
              <p:cNvGrpSpPr/>
              <p:nvPr/>
            </p:nvGrpSpPr>
            <p:grpSpPr>
              <a:xfrm>
                <a:off x="803163" y="1111974"/>
                <a:ext cx="27175" cy="121077"/>
                <a:chOff x="845575" y="2563700"/>
                <a:chExt cx="92400" cy="411825"/>
              </a:xfrm>
            </p:grpSpPr>
            <p:cxnSp>
              <p:nvCxnSpPr>
                <p:cNvPr id="7590" name="Google Shape;7590;p72"/>
                <p:cNvCxnSpPr/>
                <p:nvPr/>
              </p:nvCxnSpPr>
              <p:spPr>
                <a:xfrm>
                  <a:off x="891775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67E9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7591" name="Google Shape;7591;p72"/>
                <p:cNvSpPr/>
                <p:nvPr/>
              </p:nvSpPr>
              <p:spPr>
                <a:xfrm>
                  <a:off x="845575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sp>
            <p:nvSpPr>
              <p:cNvPr id="7592" name="Google Shape;7592;p72"/>
              <p:cNvSpPr/>
              <p:nvPr/>
            </p:nvSpPr>
            <p:spPr>
              <a:xfrm>
                <a:off x="818321" y="1194219"/>
                <a:ext cx="576000" cy="393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593" name="Google Shape;7593;p72"/>
            <p:cNvGrpSpPr/>
            <p:nvPr/>
          </p:nvGrpSpPr>
          <p:grpSpPr>
            <a:xfrm>
              <a:off x="1381910" y="1194219"/>
              <a:ext cx="588341" cy="121177"/>
              <a:chOff x="1381910" y="1194219"/>
              <a:chExt cx="588341" cy="121177"/>
            </a:xfrm>
          </p:grpSpPr>
          <p:grpSp>
            <p:nvGrpSpPr>
              <p:cNvPr id="7594" name="Google Shape;7594;p72"/>
              <p:cNvGrpSpPr/>
              <p:nvPr/>
            </p:nvGrpSpPr>
            <p:grpSpPr>
              <a:xfrm rot="10800000">
                <a:off x="1381910" y="1194319"/>
                <a:ext cx="27175" cy="121077"/>
                <a:chOff x="2070100" y="2563700"/>
                <a:chExt cx="92400" cy="411825"/>
              </a:xfrm>
            </p:grpSpPr>
            <p:cxnSp>
              <p:nvCxnSpPr>
                <p:cNvPr id="7595" name="Google Shape;7595;p72"/>
                <p:cNvCxnSpPr/>
                <p:nvPr/>
              </p:nvCxnSpPr>
              <p:spPr>
                <a:xfrm>
                  <a:off x="2116300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67E9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7596" name="Google Shape;7596;p72"/>
                <p:cNvSpPr/>
                <p:nvPr/>
              </p:nvSpPr>
              <p:spPr>
                <a:xfrm>
                  <a:off x="2070100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sp>
            <p:nvSpPr>
              <p:cNvPr id="7597" name="Google Shape;7597;p72"/>
              <p:cNvSpPr/>
              <p:nvPr/>
            </p:nvSpPr>
            <p:spPr>
              <a:xfrm>
                <a:off x="1394250" y="1194219"/>
                <a:ext cx="576000" cy="39300"/>
              </a:xfrm>
              <a:prstGeom prst="rect">
                <a:avLst/>
              </a:pr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598" name="Google Shape;7598;p72"/>
            <p:cNvGrpSpPr/>
            <p:nvPr/>
          </p:nvGrpSpPr>
          <p:grpSpPr>
            <a:xfrm>
              <a:off x="2532079" y="1194219"/>
              <a:ext cx="704927" cy="121177"/>
              <a:chOff x="2532079" y="1194219"/>
              <a:chExt cx="704927" cy="121177"/>
            </a:xfrm>
          </p:grpSpPr>
          <p:grpSp>
            <p:nvGrpSpPr>
              <p:cNvPr id="7599" name="Google Shape;7599;p72"/>
              <p:cNvGrpSpPr/>
              <p:nvPr/>
            </p:nvGrpSpPr>
            <p:grpSpPr>
              <a:xfrm rot="10800000">
                <a:off x="2532079" y="1194319"/>
                <a:ext cx="27175" cy="121077"/>
                <a:chOff x="2070100" y="2563700"/>
                <a:chExt cx="92400" cy="411825"/>
              </a:xfrm>
            </p:grpSpPr>
            <p:cxnSp>
              <p:nvCxnSpPr>
                <p:cNvPr id="7600" name="Google Shape;7600;p72"/>
                <p:cNvCxnSpPr/>
                <p:nvPr/>
              </p:nvCxnSpPr>
              <p:spPr>
                <a:xfrm>
                  <a:off x="2116300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67E9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7601" name="Google Shape;7601;p72"/>
                <p:cNvSpPr/>
                <p:nvPr/>
              </p:nvSpPr>
              <p:spPr>
                <a:xfrm>
                  <a:off x="2070100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sp>
            <p:nvSpPr>
              <p:cNvPr id="7602" name="Google Shape;7602;p72"/>
              <p:cNvSpPr/>
              <p:nvPr/>
            </p:nvSpPr>
            <p:spPr>
              <a:xfrm>
                <a:off x="2546107" y="1194219"/>
                <a:ext cx="690900" cy="39300"/>
              </a:xfrm>
              <a:prstGeom prst="rect">
                <a:avLst/>
              </a:pr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7603" name="Google Shape;7603;p72"/>
          <p:cNvGrpSpPr/>
          <p:nvPr/>
        </p:nvGrpSpPr>
        <p:grpSpPr>
          <a:xfrm>
            <a:off x="4665871" y="4887873"/>
            <a:ext cx="2090371" cy="655569"/>
            <a:chOff x="5194708" y="3484366"/>
            <a:chExt cx="3148148" cy="987304"/>
          </a:xfrm>
        </p:grpSpPr>
        <p:grpSp>
          <p:nvGrpSpPr>
            <p:cNvPr id="7604" name="Google Shape;7604;p72"/>
            <p:cNvGrpSpPr/>
            <p:nvPr/>
          </p:nvGrpSpPr>
          <p:grpSpPr>
            <a:xfrm>
              <a:off x="7531521" y="3484366"/>
              <a:ext cx="811335" cy="987304"/>
              <a:chOff x="3379425" y="1617275"/>
              <a:chExt cx="1090650" cy="1327200"/>
            </a:xfrm>
          </p:grpSpPr>
          <p:sp>
            <p:nvSpPr>
              <p:cNvPr id="7605" name="Google Shape;7605;p72"/>
              <p:cNvSpPr/>
              <p:nvPr/>
            </p:nvSpPr>
            <p:spPr>
              <a:xfrm>
                <a:off x="3554475" y="1792400"/>
                <a:ext cx="7404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9" h="29615" extrusionOk="0">
                    <a:moveTo>
                      <a:pt x="14809" y="1"/>
                    </a:moveTo>
                    <a:cubicBezTo>
                      <a:pt x="6631" y="1"/>
                      <a:pt x="0" y="6631"/>
                      <a:pt x="0" y="14809"/>
                    </a:cubicBezTo>
                    <a:cubicBezTo>
                      <a:pt x="0" y="22988"/>
                      <a:pt x="6631" y="29615"/>
                      <a:pt x="14809" y="29615"/>
                    </a:cubicBezTo>
                    <a:cubicBezTo>
                      <a:pt x="22987" y="29615"/>
                      <a:pt x="29618" y="22988"/>
                      <a:pt x="29618" y="14809"/>
                    </a:cubicBezTo>
                    <a:cubicBezTo>
                      <a:pt x="29618" y="6631"/>
                      <a:pt x="22987" y="1"/>
                      <a:pt x="14809" y="1"/>
                    </a:cubicBezTo>
                    <a:close/>
                  </a:path>
                </a:pathLst>
              </a:custGeom>
              <a:noFill/>
              <a:ln w="19050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06" name="Google Shape;7606;p72"/>
              <p:cNvSpPr/>
              <p:nvPr/>
            </p:nvSpPr>
            <p:spPr>
              <a:xfrm>
                <a:off x="3379425" y="1617275"/>
                <a:ext cx="1090650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26" h="50958" extrusionOk="0">
                    <a:moveTo>
                      <a:pt x="21811" y="0"/>
                    </a:moveTo>
                    <a:cubicBezTo>
                      <a:pt x="9785" y="0"/>
                      <a:pt x="0" y="9788"/>
                      <a:pt x="0" y="21814"/>
                    </a:cubicBezTo>
                    <a:cubicBezTo>
                      <a:pt x="8" y="22289"/>
                      <a:pt x="401" y="22672"/>
                      <a:pt x="876" y="22672"/>
                    </a:cubicBezTo>
                    <a:cubicBezTo>
                      <a:pt x="1355" y="22672"/>
                      <a:pt x="1744" y="22289"/>
                      <a:pt x="1755" y="21814"/>
                    </a:cubicBezTo>
                    <a:cubicBezTo>
                      <a:pt x="1755" y="10757"/>
                      <a:pt x="10754" y="1755"/>
                      <a:pt x="21811" y="1755"/>
                    </a:cubicBezTo>
                    <a:cubicBezTo>
                      <a:pt x="32869" y="1755"/>
                      <a:pt x="41867" y="10753"/>
                      <a:pt x="41867" y="21814"/>
                    </a:cubicBezTo>
                    <a:cubicBezTo>
                      <a:pt x="41871" y="32872"/>
                      <a:pt x="32869" y="41870"/>
                      <a:pt x="21811" y="41870"/>
                    </a:cubicBezTo>
                    <a:cubicBezTo>
                      <a:pt x="21329" y="41870"/>
                      <a:pt x="20932" y="42263"/>
                      <a:pt x="20935" y="42750"/>
                    </a:cubicBezTo>
                    <a:lnTo>
                      <a:pt x="20935" y="50957"/>
                    </a:lnTo>
                    <a:lnTo>
                      <a:pt x="22691" y="50942"/>
                    </a:lnTo>
                    <a:lnTo>
                      <a:pt x="22691" y="43610"/>
                    </a:lnTo>
                    <a:cubicBezTo>
                      <a:pt x="34312" y="43147"/>
                      <a:pt x="43626" y="33547"/>
                      <a:pt x="43626" y="21814"/>
                    </a:cubicBezTo>
                    <a:cubicBezTo>
                      <a:pt x="43626" y="9785"/>
                      <a:pt x="33841" y="0"/>
                      <a:pt x="21811" y="0"/>
                    </a:cubicBezTo>
                    <a:close/>
                  </a:path>
                </a:pathLst>
              </a:custGeom>
              <a:solidFill>
                <a:srgbClr val="A5B7C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07" name="Google Shape;7607;p72"/>
              <p:cNvSpPr/>
              <p:nvPr/>
            </p:nvSpPr>
            <p:spPr>
              <a:xfrm>
                <a:off x="3775050" y="2771175"/>
                <a:ext cx="300875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5" h="6932" extrusionOk="0">
                    <a:moveTo>
                      <a:pt x="11087" y="1"/>
                    </a:moveTo>
                    <a:cubicBezTo>
                      <a:pt x="10861" y="1"/>
                      <a:pt x="10636" y="87"/>
                      <a:pt x="10465" y="260"/>
                    </a:cubicBezTo>
                    <a:lnTo>
                      <a:pt x="6866" y="3859"/>
                    </a:lnTo>
                    <a:lnTo>
                      <a:pt x="5979" y="4742"/>
                    </a:lnTo>
                    <a:lnTo>
                      <a:pt x="5110" y="3874"/>
                    </a:lnTo>
                    <a:lnTo>
                      <a:pt x="1496" y="260"/>
                    </a:lnTo>
                    <a:cubicBezTo>
                      <a:pt x="1342" y="153"/>
                      <a:pt x="1166" y="102"/>
                      <a:pt x="990" y="102"/>
                    </a:cubicBezTo>
                    <a:cubicBezTo>
                      <a:pt x="731" y="102"/>
                      <a:pt x="475" y="214"/>
                      <a:pt x="298" y="427"/>
                    </a:cubicBezTo>
                    <a:cubicBezTo>
                      <a:pt x="1" y="783"/>
                      <a:pt x="23" y="1306"/>
                      <a:pt x="350" y="1636"/>
                    </a:cubicBezTo>
                    <a:lnTo>
                      <a:pt x="5389" y="6675"/>
                    </a:lnTo>
                    <a:cubicBezTo>
                      <a:pt x="5559" y="6846"/>
                      <a:pt x="5784" y="6931"/>
                      <a:pt x="6009" y="6931"/>
                    </a:cubicBezTo>
                    <a:cubicBezTo>
                      <a:pt x="6234" y="6931"/>
                      <a:pt x="6459" y="6846"/>
                      <a:pt x="6632" y="6675"/>
                    </a:cubicBezTo>
                    <a:lnTo>
                      <a:pt x="11667" y="1636"/>
                    </a:lnTo>
                    <a:cubicBezTo>
                      <a:pt x="12016" y="1250"/>
                      <a:pt x="12034" y="668"/>
                      <a:pt x="11712" y="260"/>
                    </a:cubicBezTo>
                    <a:cubicBezTo>
                      <a:pt x="11539" y="87"/>
                      <a:pt x="11313" y="1"/>
                      <a:pt x="11087" y="1"/>
                    </a:cubicBezTo>
                    <a:close/>
                  </a:path>
                </a:pathLst>
              </a:custGeom>
              <a:solidFill>
                <a:srgbClr val="A5B7C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608" name="Google Shape;7608;p72"/>
            <p:cNvGrpSpPr/>
            <p:nvPr/>
          </p:nvGrpSpPr>
          <p:grpSpPr>
            <a:xfrm>
              <a:off x="6752546" y="3484366"/>
              <a:ext cx="811428" cy="987304"/>
              <a:chOff x="2332275" y="1617275"/>
              <a:chExt cx="1090775" cy="1327200"/>
            </a:xfrm>
          </p:grpSpPr>
          <p:sp>
            <p:nvSpPr>
              <p:cNvPr id="7609" name="Google Shape;7609;p72"/>
              <p:cNvSpPr/>
              <p:nvPr/>
            </p:nvSpPr>
            <p:spPr>
              <a:xfrm>
                <a:off x="2507425" y="1792400"/>
                <a:ext cx="7403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5" h="29615" extrusionOk="0">
                    <a:moveTo>
                      <a:pt x="14810" y="1"/>
                    </a:moveTo>
                    <a:cubicBezTo>
                      <a:pt x="6631" y="1"/>
                      <a:pt x="1" y="6631"/>
                      <a:pt x="1" y="14809"/>
                    </a:cubicBezTo>
                    <a:cubicBezTo>
                      <a:pt x="1" y="22988"/>
                      <a:pt x="6631" y="29615"/>
                      <a:pt x="14810" y="29615"/>
                    </a:cubicBezTo>
                    <a:cubicBezTo>
                      <a:pt x="22988" y="29615"/>
                      <a:pt x="29615" y="22988"/>
                      <a:pt x="29615" y="14809"/>
                    </a:cubicBezTo>
                    <a:cubicBezTo>
                      <a:pt x="29615" y="6631"/>
                      <a:pt x="22988" y="1"/>
                      <a:pt x="14810" y="1"/>
                    </a:cubicBezTo>
                    <a:close/>
                  </a:path>
                </a:pathLst>
              </a:custGeom>
              <a:noFill/>
              <a:ln w="19050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10" name="Google Shape;7610;p72"/>
              <p:cNvSpPr/>
              <p:nvPr/>
            </p:nvSpPr>
            <p:spPr>
              <a:xfrm>
                <a:off x="2332275" y="1617275"/>
                <a:ext cx="1090775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31" h="50958" extrusionOk="0">
                    <a:moveTo>
                      <a:pt x="21816" y="0"/>
                    </a:moveTo>
                    <a:cubicBezTo>
                      <a:pt x="9786" y="0"/>
                      <a:pt x="1" y="9788"/>
                      <a:pt x="1" y="21814"/>
                    </a:cubicBezTo>
                    <a:cubicBezTo>
                      <a:pt x="12" y="22289"/>
                      <a:pt x="402" y="22672"/>
                      <a:pt x="880" y="22672"/>
                    </a:cubicBezTo>
                    <a:cubicBezTo>
                      <a:pt x="1355" y="22672"/>
                      <a:pt x="1745" y="22289"/>
                      <a:pt x="1756" y="21814"/>
                    </a:cubicBezTo>
                    <a:cubicBezTo>
                      <a:pt x="1756" y="10757"/>
                      <a:pt x="10754" y="1755"/>
                      <a:pt x="21812" y="1755"/>
                    </a:cubicBezTo>
                    <a:cubicBezTo>
                      <a:pt x="32869" y="1755"/>
                      <a:pt x="41871" y="10753"/>
                      <a:pt x="41871" y="21814"/>
                    </a:cubicBezTo>
                    <a:cubicBezTo>
                      <a:pt x="41871" y="32872"/>
                      <a:pt x="32873" y="41870"/>
                      <a:pt x="21816" y="41870"/>
                    </a:cubicBezTo>
                    <a:cubicBezTo>
                      <a:pt x="21329" y="41870"/>
                      <a:pt x="20936" y="42263"/>
                      <a:pt x="20936" y="42750"/>
                    </a:cubicBezTo>
                    <a:lnTo>
                      <a:pt x="20936" y="50957"/>
                    </a:lnTo>
                    <a:lnTo>
                      <a:pt x="22691" y="50942"/>
                    </a:lnTo>
                    <a:lnTo>
                      <a:pt x="22691" y="43610"/>
                    </a:lnTo>
                    <a:cubicBezTo>
                      <a:pt x="34317" y="43147"/>
                      <a:pt x="43630" y="33547"/>
                      <a:pt x="43627" y="21814"/>
                    </a:cubicBezTo>
                    <a:cubicBezTo>
                      <a:pt x="43627" y="9785"/>
                      <a:pt x="33842" y="0"/>
                      <a:pt x="21816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11" name="Google Shape;7611;p72"/>
              <p:cNvSpPr/>
              <p:nvPr/>
            </p:nvSpPr>
            <p:spPr>
              <a:xfrm>
                <a:off x="2727925" y="2771175"/>
                <a:ext cx="300950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8" h="6932" extrusionOk="0">
                    <a:moveTo>
                      <a:pt x="11088" y="1"/>
                    </a:moveTo>
                    <a:cubicBezTo>
                      <a:pt x="10863" y="1"/>
                      <a:pt x="10637" y="87"/>
                      <a:pt x="10465" y="260"/>
                    </a:cubicBezTo>
                    <a:lnTo>
                      <a:pt x="6869" y="3859"/>
                    </a:lnTo>
                    <a:lnTo>
                      <a:pt x="5982" y="4742"/>
                    </a:lnTo>
                    <a:lnTo>
                      <a:pt x="5110" y="3874"/>
                    </a:lnTo>
                    <a:lnTo>
                      <a:pt x="1496" y="260"/>
                    </a:lnTo>
                    <a:cubicBezTo>
                      <a:pt x="1342" y="153"/>
                      <a:pt x="1165" y="102"/>
                      <a:pt x="990" y="102"/>
                    </a:cubicBezTo>
                    <a:cubicBezTo>
                      <a:pt x="731" y="102"/>
                      <a:pt x="475" y="214"/>
                      <a:pt x="297" y="427"/>
                    </a:cubicBezTo>
                    <a:cubicBezTo>
                      <a:pt x="1" y="783"/>
                      <a:pt x="27" y="1306"/>
                      <a:pt x="353" y="1636"/>
                    </a:cubicBezTo>
                    <a:lnTo>
                      <a:pt x="5388" y="6675"/>
                    </a:lnTo>
                    <a:cubicBezTo>
                      <a:pt x="5561" y="6846"/>
                      <a:pt x="5785" y="6931"/>
                      <a:pt x="6010" y="6931"/>
                    </a:cubicBezTo>
                    <a:cubicBezTo>
                      <a:pt x="6234" y="6931"/>
                      <a:pt x="6459" y="6846"/>
                      <a:pt x="6632" y="6675"/>
                    </a:cubicBezTo>
                    <a:lnTo>
                      <a:pt x="11667" y="1636"/>
                    </a:lnTo>
                    <a:cubicBezTo>
                      <a:pt x="12019" y="1250"/>
                      <a:pt x="12038" y="668"/>
                      <a:pt x="11711" y="260"/>
                    </a:cubicBezTo>
                    <a:cubicBezTo>
                      <a:pt x="11539" y="87"/>
                      <a:pt x="11313" y="1"/>
                      <a:pt x="11088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612" name="Google Shape;7612;p72"/>
            <p:cNvGrpSpPr/>
            <p:nvPr/>
          </p:nvGrpSpPr>
          <p:grpSpPr>
            <a:xfrm>
              <a:off x="5973664" y="3484366"/>
              <a:ext cx="811335" cy="987304"/>
              <a:chOff x="1285250" y="1617275"/>
              <a:chExt cx="1090650" cy="1327200"/>
            </a:xfrm>
          </p:grpSpPr>
          <p:sp>
            <p:nvSpPr>
              <p:cNvPr id="7613" name="Google Shape;7613;p72"/>
              <p:cNvSpPr/>
              <p:nvPr/>
            </p:nvSpPr>
            <p:spPr>
              <a:xfrm>
                <a:off x="1460300" y="1792400"/>
                <a:ext cx="7404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9" h="29615" extrusionOk="0">
                    <a:moveTo>
                      <a:pt x="14809" y="1"/>
                    </a:moveTo>
                    <a:cubicBezTo>
                      <a:pt x="6631" y="1"/>
                      <a:pt x="0" y="6631"/>
                      <a:pt x="0" y="14809"/>
                    </a:cubicBezTo>
                    <a:cubicBezTo>
                      <a:pt x="0" y="22988"/>
                      <a:pt x="6631" y="29615"/>
                      <a:pt x="14809" y="29615"/>
                    </a:cubicBezTo>
                    <a:cubicBezTo>
                      <a:pt x="22987" y="29615"/>
                      <a:pt x="29618" y="22988"/>
                      <a:pt x="29618" y="14809"/>
                    </a:cubicBezTo>
                    <a:cubicBezTo>
                      <a:pt x="29618" y="6631"/>
                      <a:pt x="22987" y="1"/>
                      <a:pt x="14809" y="1"/>
                    </a:cubicBezTo>
                    <a:close/>
                  </a:path>
                </a:pathLst>
              </a:custGeom>
              <a:noFill/>
              <a:ln w="19050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14" name="Google Shape;7614;p72"/>
              <p:cNvSpPr/>
              <p:nvPr/>
            </p:nvSpPr>
            <p:spPr>
              <a:xfrm>
                <a:off x="1285250" y="1617275"/>
                <a:ext cx="1090650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26" h="50958" extrusionOk="0">
                    <a:moveTo>
                      <a:pt x="21811" y="0"/>
                    </a:moveTo>
                    <a:cubicBezTo>
                      <a:pt x="9785" y="0"/>
                      <a:pt x="0" y="9788"/>
                      <a:pt x="0" y="21814"/>
                    </a:cubicBezTo>
                    <a:cubicBezTo>
                      <a:pt x="8" y="22289"/>
                      <a:pt x="401" y="22672"/>
                      <a:pt x="876" y="22672"/>
                    </a:cubicBezTo>
                    <a:cubicBezTo>
                      <a:pt x="1355" y="22672"/>
                      <a:pt x="1744" y="22289"/>
                      <a:pt x="1755" y="21814"/>
                    </a:cubicBezTo>
                    <a:cubicBezTo>
                      <a:pt x="1755" y="10757"/>
                      <a:pt x="10754" y="1755"/>
                      <a:pt x="21811" y="1755"/>
                    </a:cubicBezTo>
                    <a:cubicBezTo>
                      <a:pt x="32869" y="1755"/>
                      <a:pt x="41867" y="10753"/>
                      <a:pt x="41867" y="21814"/>
                    </a:cubicBezTo>
                    <a:cubicBezTo>
                      <a:pt x="41871" y="32872"/>
                      <a:pt x="32869" y="41870"/>
                      <a:pt x="21811" y="41870"/>
                    </a:cubicBezTo>
                    <a:cubicBezTo>
                      <a:pt x="21329" y="41870"/>
                      <a:pt x="20932" y="42263"/>
                      <a:pt x="20936" y="42750"/>
                    </a:cubicBezTo>
                    <a:lnTo>
                      <a:pt x="20936" y="50957"/>
                    </a:lnTo>
                    <a:lnTo>
                      <a:pt x="22691" y="50942"/>
                    </a:lnTo>
                    <a:lnTo>
                      <a:pt x="22691" y="43610"/>
                    </a:lnTo>
                    <a:cubicBezTo>
                      <a:pt x="34312" y="43147"/>
                      <a:pt x="43626" y="33547"/>
                      <a:pt x="43626" y="21814"/>
                    </a:cubicBezTo>
                    <a:cubicBezTo>
                      <a:pt x="43626" y="9785"/>
                      <a:pt x="33841" y="0"/>
                      <a:pt x="21811" y="0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15" name="Google Shape;7615;p72"/>
              <p:cNvSpPr/>
              <p:nvPr/>
            </p:nvSpPr>
            <p:spPr>
              <a:xfrm>
                <a:off x="1680900" y="2771175"/>
                <a:ext cx="300850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4" h="6932" extrusionOk="0">
                    <a:moveTo>
                      <a:pt x="11086" y="1"/>
                    </a:moveTo>
                    <a:cubicBezTo>
                      <a:pt x="10860" y="1"/>
                      <a:pt x="10635" y="87"/>
                      <a:pt x="10464" y="260"/>
                    </a:cubicBezTo>
                    <a:lnTo>
                      <a:pt x="6865" y="3859"/>
                    </a:lnTo>
                    <a:lnTo>
                      <a:pt x="5978" y="4742"/>
                    </a:lnTo>
                    <a:lnTo>
                      <a:pt x="5110" y="3874"/>
                    </a:lnTo>
                    <a:lnTo>
                      <a:pt x="1495" y="260"/>
                    </a:lnTo>
                    <a:cubicBezTo>
                      <a:pt x="1341" y="153"/>
                      <a:pt x="1165" y="102"/>
                      <a:pt x="989" y="102"/>
                    </a:cubicBezTo>
                    <a:cubicBezTo>
                      <a:pt x="730" y="102"/>
                      <a:pt x="474" y="214"/>
                      <a:pt x="297" y="427"/>
                    </a:cubicBezTo>
                    <a:cubicBezTo>
                      <a:pt x="0" y="783"/>
                      <a:pt x="22" y="1306"/>
                      <a:pt x="349" y="1636"/>
                    </a:cubicBezTo>
                    <a:lnTo>
                      <a:pt x="5388" y="6675"/>
                    </a:lnTo>
                    <a:cubicBezTo>
                      <a:pt x="5559" y="6846"/>
                      <a:pt x="5783" y="6931"/>
                      <a:pt x="6008" y="6931"/>
                    </a:cubicBezTo>
                    <a:cubicBezTo>
                      <a:pt x="6233" y="6931"/>
                      <a:pt x="6458" y="6846"/>
                      <a:pt x="6631" y="6675"/>
                    </a:cubicBezTo>
                    <a:lnTo>
                      <a:pt x="11666" y="1636"/>
                    </a:lnTo>
                    <a:cubicBezTo>
                      <a:pt x="12015" y="1250"/>
                      <a:pt x="12034" y="668"/>
                      <a:pt x="11711" y="260"/>
                    </a:cubicBezTo>
                    <a:cubicBezTo>
                      <a:pt x="11538" y="87"/>
                      <a:pt x="11312" y="1"/>
                      <a:pt x="11086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616" name="Google Shape;7616;p72"/>
            <p:cNvGrpSpPr/>
            <p:nvPr/>
          </p:nvGrpSpPr>
          <p:grpSpPr>
            <a:xfrm>
              <a:off x="5194708" y="3484366"/>
              <a:ext cx="811409" cy="987304"/>
              <a:chOff x="238125" y="1617275"/>
              <a:chExt cx="1090750" cy="1327200"/>
            </a:xfrm>
          </p:grpSpPr>
          <p:sp>
            <p:nvSpPr>
              <p:cNvPr id="7617" name="Google Shape;7617;p72"/>
              <p:cNvSpPr/>
              <p:nvPr/>
            </p:nvSpPr>
            <p:spPr>
              <a:xfrm>
                <a:off x="413250" y="1792400"/>
                <a:ext cx="7403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5" h="29615" extrusionOk="0">
                    <a:moveTo>
                      <a:pt x="14810" y="1"/>
                    </a:moveTo>
                    <a:cubicBezTo>
                      <a:pt x="6631" y="1"/>
                      <a:pt x="1" y="6631"/>
                      <a:pt x="1" y="14809"/>
                    </a:cubicBezTo>
                    <a:cubicBezTo>
                      <a:pt x="1" y="22988"/>
                      <a:pt x="6631" y="29615"/>
                      <a:pt x="14810" y="29615"/>
                    </a:cubicBezTo>
                    <a:cubicBezTo>
                      <a:pt x="22988" y="29615"/>
                      <a:pt x="29615" y="22988"/>
                      <a:pt x="29615" y="14809"/>
                    </a:cubicBezTo>
                    <a:cubicBezTo>
                      <a:pt x="29615" y="6631"/>
                      <a:pt x="22988" y="1"/>
                      <a:pt x="14810" y="1"/>
                    </a:cubicBezTo>
                    <a:close/>
                  </a:path>
                </a:pathLst>
              </a:custGeom>
              <a:noFill/>
              <a:ln w="19050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18" name="Google Shape;7618;p72"/>
              <p:cNvSpPr/>
              <p:nvPr/>
            </p:nvSpPr>
            <p:spPr>
              <a:xfrm>
                <a:off x="238125" y="1617275"/>
                <a:ext cx="1090750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30" h="50958" extrusionOk="0">
                    <a:moveTo>
                      <a:pt x="21815" y="0"/>
                    </a:moveTo>
                    <a:cubicBezTo>
                      <a:pt x="9785" y="0"/>
                      <a:pt x="0" y="9788"/>
                      <a:pt x="0" y="21814"/>
                    </a:cubicBezTo>
                    <a:cubicBezTo>
                      <a:pt x="11" y="22289"/>
                      <a:pt x="401" y="22672"/>
                      <a:pt x="879" y="22672"/>
                    </a:cubicBezTo>
                    <a:cubicBezTo>
                      <a:pt x="1354" y="22672"/>
                      <a:pt x="1744" y="22289"/>
                      <a:pt x="1755" y="21814"/>
                    </a:cubicBezTo>
                    <a:cubicBezTo>
                      <a:pt x="1755" y="10757"/>
                      <a:pt x="10753" y="1755"/>
                      <a:pt x="21811" y="1755"/>
                    </a:cubicBezTo>
                    <a:cubicBezTo>
                      <a:pt x="32869" y="1755"/>
                      <a:pt x="41870" y="10753"/>
                      <a:pt x="41870" y="21814"/>
                    </a:cubicBezTo>
                    <a:cubicBezTo>
                      <a:pt x="41870" y="32872"/>
                      <a:pt x="32872" y="41870"/>
                      <a:pt x="21815" y="41870"/>
                    </a:cubicBezTo>
                    <a:cubicBezTo>
                      <a:pt x="21329" y="41870"/>
                      <a:pt x="20935" y="42263"/>
                      <a:pt x="20935" y="42750"/>
                    </a:cubicBezTo>
                    <a:lnTo>
                      <a:pt x="20935" y="50957"/>
                    </a:lnTo>
                    <a:lnTo>
                      <a:pt x="22694" y="50942"/>
                    </a:lnTo>
                    <a:lnTo>
                      <a:pt x="22694" y="43610"/>
                    </a:lnTo>
                    <a:cubicBezTo>
                      <a:pt x="34316" y="43147"/>
                      <a:pt x="43629" y="33547"/>
                      <a:pt x="43626" y="21814"/>
                    </a:cubicBezTo>
                    <a:cubicBezTo>
                      <a:pt x="43626" y="9785"/>
                      <a:pt x="33841" y="0"/>
                      <a:pt x="21815" y="0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19" name="Google Shape;7619;p72"/>
              <p:cNvSpPr/>
              <p:nvPr/>
            </p:nvSpPr>
            <p:spPr>
              <a:xfrm>
                <a:off x="633750" y="2771175"/>
                <a:ext cx="300950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8" h="6932" extrusionOk="0">
                    <a:moveTo>
                      <a:pt x="11088" y="1"/>
                    </a:moveTo>
                    <a:cubicBezTo>
                      <a:pt x="10863" y="1"/>
                      <a:pt x="10637" y="87"/>
                      <a:pt x="10465" y="260"/>
                    </a:cubicBezTo>
                    <a:lnTo>
                      <a:pt x="6869" y="3859"/>
                    </a:lnTo>
                    <a:lnTo>
                      <a:pt x="5982" y="4742"/>
                    </a:lnTo>
                    <a:lnTo>
                      <a:pt x="5110" y="3874"/>
                    </a:lnTo>
                    <a:lnTo>
                      <a:pt x="1496" y="260"/>
                    </a:lnTo>
                    <a:cubicBezTo>
                      <a:pt x="1342" y="153"/>
                      <a:pt x="1165" y="102"/>
                      <a:pt x="990" y="102"/>
                    </a:cubicBezTo>
                    <a:cubicBezTo>
                      <a:pt x="731" y="102"/>
                      <a:pt x="475" y="214"/>
                      <a:pt x="298" y="427"/>
                    </a:cubicBezTo>
                    <a:cubicBezTo>
                      <a:pt x="1" y="783"/>
                      <a:pt x="27" y="1306"/>
                      <a:pt x="353" y="1636"/>
                    </a:cubicBezTo>
                    <a:lnTo>
                      <a:pt x="5389" y="6675"/>
                    </a:lnTo>
                    <a:cubicBezTo>
                      <a:pt x="5561" y="6846"/>
                      <a:pt x="5786" y="6931"/>
                      <a:pt x="6010" y="6931"/>
                    </a:cubicBezTo>
                    <a:cubicBezTo>
                      <a:pt x="6235" y="6931"/>
                      <a:pt x="6459" y="6846"/>
                      <a:pt x="6632" y="6675"/>
                    </a:cubicBezTo>
                    <a:lnTo>
                      <a:pt x="11667" y="1636"/>
                    </a:lnTo>
                    <a:cubicBezTo>
                      <a:pt x="12019" y="1250"/>
                      <a:pt x="12038" y="668"/>
                      <a:pt x="11711" y="260"/>
                    </a:cubicBezTo>
                    <a:cubicBezTo>
                      <a:pt x="11539" y="87"/>
                      <a:pt x="11313" y="1"/>
                      <a:pt x="11088" y="1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7620" name="Google Shape;7620;p72"/>
          <p:cNvGrpSpPr/>
          <p:nvPr/>
        </p:nvGrpSpPr>
        <p:grpSpPr>
          <a:xfrm>
            <a:off x="4613349" y="4195087"/>
            <a:ext cx="2155952" cy="461675"/>
            <a:chOff x="1808063" y="4294338"/>
            <a:chExt cx="3370782" cy="721817"/>
          </a:xfrm>
        </p:grpSpPr>
        <p:sp>
          <p:nvSpPr>
            <p:cNvPr id="7621" name="Google Shape;7621;p72"/>
            <p:cNvSpPr/>
            <p:nvPr/>
          </p:nvSpPr>
          <p:spPr>
            <a:xfrm>
              <a:off x="1906300" y="44231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22" name="Google Shape;7622;p72"/>
            <p:cNvSpPr/>
            <p:nvPr/>
          </p:nvSpPr>
          <p:spPr>
            <a:xfrm>
              <a:off x="3795035" y="4655290"/>
              <a:ext cx="721912" cy="360865"/>
            </a:xfrm>
            <a:custGeom>
              <a:avLst/>
              <a:gdLst/>
              <a:ahLst/>
              <a:cxnLst/>
              <a:rect l="l" t="t" r="r" b="b"/>
              <a:pathLst>
                <a:path w="7904" h="3951" extrusionOk="0">
                  <a:moveTo>
                    <a:pt x="1" y="0"/>
                  </a:moveTo>
                  <a:cubicBezTo>
                    <a:pt x="1" y="540"/>
                    <a:pt x="113" y="1075"/>
                    <a:pt x="327" y="1571"/>
                  </a:cubicBezTo>
                  <a:cubicBezTo>
                    <a:pt x="938" y="2971"/>
                    <a:pt x="2332" y="3951"/>
                    <a:pt x="3953" y="3951"/>
                  </a:cubicBezTo>
                  <a:cubicBezTo>
                    <a:pt x="6132" y="3951"/>
                    <a:pt x="7903" y="2178"/>
                    <a:pt x="7903" y="0"/>
                  </a:cubicBezTo>
                  <a:lnTo>
                    <a:pt x="7248" y="0"/>
                  </a:lnTo>
                  <a:cubicBezTo>
                    <a:pt x="7248" y="1818"/>
                    <a:pt x="5770" y="3296"/>
                    <a:pt x="3953" y="3296"/>
                  </a:cubicBezTo>
                  <a:cubicBezTo>
                    <a:pt x="2135" y="3296"/>
                    <a:pt x="657" y="1818"/>
                    <a:pt x="65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23" name="Google Shape;7623;p72"/>
            <p:cNvSpPr/>
            <p:nvPr/>
          </p:nvSpPr>
          <p:spPr>
            <a:xfrm>
              <a:off x="3133137" y="4294338"/>
              <a:ext cx="721729" cy="360865"/>
            </a:xfrm>
            <a:custGeom>
              <a:avLst/>
              <a:gdLst/>
              <a:ahLst/>
              <a:cxnLst/>
              <a:rect l="l" t="t" r="r" b="b"/>
              <a:pathLst>
                <a:path w="7902" h="3951" extrusionOk="0">
                  <a:moveTo>
                    <a:pt x="3951" y="0"/>
                  </a:moveTo>
                  <a:cubicBezTo>
                    <a:pt x="2330" y="0"/>
                    <a:pt x="935" y="982"/>
                    <a:pt x="327" y="2380"/>
                  </a:cubicBezTo>
                  <a:cubicBezTo>
                    <a:pt x="111" y="2874"/>
                    <a:pt x="0" y="3409"/>
                    <a:pt x="0" y="3951"/>
                  </a:cubicBezTo>
                  <a:lnTo>
                    <a:pt x="653" y="3951"/>
                  </a:lnTo>
                  <a:cubicBezTo>
                    <a:pt x="653" y="2135"/>
                    <a:pt x="2133" y="657"/>
                    <a:pt x="3951" y="657"/>
                  </a:cubicBezTo>
                  <a:cubicBezTo>
                    <a:pt x="5767" y="657"/>
                    <a:pt x="7246" y="2135"/>
                    <a:pt x="7246" y="3951"/>
                  </a:cubicBezTo>
                  <a:lnTo>
                    <a:pt x="7901" y="3951"/>
                  </a:lnTo>
                  <a:cubicBezTo>
                    <a:pt x="7901" y="3411"/>
                    <a:pt x="7791" y="2876"/>
                    <a:pt x="7574" y="2381"/>
                  </a:cubicBezTo>
                  <a:cubicBezTo>
                    <a:pt x="6966" y="982"/>
                    <a:pt x="5571" y="0"/>
                    <a:pt x="395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24" name="Google Shape;7624;p72"/>
            <p:cNvSpPr/>
            <p:nvPr/>
          </p:nvSpPr>
          <p:spPr>
            <a:xfrm>
              <a:off x="1808063" y="4294338"/>
              <a:ext cx="722460" cy="362052"/>
            </a:xfrm>
            <a:custGeom>
              <a:avLst/>
              <a:gdLst/>
              <a:ahLst/>
              <a:cxnLst/>
              <a:rect l="l" t="t" r="r" b="b"/>
              <a:pathLst>
                <a:path w="7910" h="3964" extrusionOk="0">
                  <a:moveTo>
                    <a:pt x="3958" y="0"/>
                  </a:moveTo>
                  <a:cubicBezTo>
                    <a:pt x="3954" y="0"/>
                    <a:pt x="3950" y="0"/>
                    <a:pt x="3946" y="0"/>
                  </a:cubicBezTo>
                  <a:cubicBezTo>
                    <a:pt x="1768" y="6"/>
                    <a:pt x="0" y="1784"/>
                    <a:pt x="6" y="3963"/>
                  </a:cubicBezTo>
                  <a:lnTo>
                    <a:pt x="661" y="3962"/>
                  </a:lnTo>
                  <a:cubicBezTo>
                    <a:pt x="657" y="2144"/>
                    <a:pt x="2131" y="661"/>
                    <a:pt x="3947" y="655"/>
                  </a:cubicBezTo>
                  <a:cubicBezTo>
                    <a:pt x="3951" y="655"/>
                    <a:pt x="3955" y="655"/>
                    <a:pt x="3959" y="655"/>
                  </a:cubicBezTo>
                  <a:cubicBezTo>
                    <a:pt x="5771" y="655"/>
                    <a:pt x="7248" y="2127"/>
                    <a:pt x="7254" y="3939"/>
                  </a:cubicBezTo>
                  <a:lnTo>
                    <a:pt x="7256" y="3939"/>
                  </a:lnTo>
                  <a:lnTo>
                    <a:pt x="7909" y="3938"/>
                  </a:lnTo>
                  <a:cubicBezTo>
                    <a:pt x="7907" y="3398"/>
                    <a:pt x="7795" y="2863"/>
                    <a:pt x="7578" y="2368"/>
                  </a:cubicBezTo>
                  <a:cubicBezTo>
                    <a:pt x="6966" y="976"/>
                    <a:pt x="5573" y="0"/>
                    <a:pt x="395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25" name="Google Shape;7625;p72"/>
            <p:cNvSpPr/>
            <p:nvPr/>
          </p:nvSpPr>
          <p:spPr>
            <a:xfrm>
              <a:off x="2470965" y="4655290"/>
              <a:ext cx="721912" cy="360865"/>
            </a:xfrm>
            <a:custGeom>
              <a:avLst/>
              <a:gdLst/>
              <a:ahLst/>
              <a:cxnLst/>
              <a:rect l="l" t="t" r="r" b="b"/>
              <a:pathLst>
                <a:path w="7904" h="3951" extrusionOk="0">
                  <a:moveTo>
                    <a:pt x="1" y="0"/>
                  </a:moveTo>
                  <a:cubicBezTo>
                    <a:pt x="1" y="540"/>
                    <a:pt x="111" y="1075"/>
                    <a:pt x="328" y="1571"/>
                  </a:cubicBezTo>
                  <a:cubicBezTo>
                    <a:pt x="938" y="2971"/>
                    <a:pt x="2332" y="3951"/>
                    <a:pt x="3953" y="3951"/>
                  </a:cubicBezTo>
                  <a:cubicBezTo>
                    <a:pt x="5574" y="3951"/>
                    <a:pt x="6967" y="2971"/>
                    <a:pt x="7575" y="1573"/>
                  </a:cubicBezTo>
                  <a:cubicBezTo>
                    <a:pt x="7791" y="1076"/>
                    <a:pt x="7903" y="541"/>
                    <a:pt x="7903" y="0"/>
                  </a:cubicBezTo>
                  <a:lnTo>
                    <a:pt x="7249" y="0"/>
                  </a:lnTo>
                  <a:cubicBezTo>
                    <a:pt x="7249" y="1818"/>
                    <a:pt x="5770" y="3296"/>
                    <a:pt x="3953" y="3296"/>
                  </a:cubicBezTo>
                  <a:cubicBezTo>
                    <a:pt x="2135" y="3296"/>
                    <a:pt x="657" y="1818"/>
                    <a:pt x="65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26" name="Google Shape;7626;p72"/>
            <p:cNvSpPr/>
            <p:nvPr/>
          </p:nvSpPr>
          <p:spPr>
            <a:xfrm>
              <a:off x="4456385" y="4294338"/>
              <a:ext cx="722460" cy="362052"/>
            </a:xfrm>
            <a:custGeom>
              <a:avLst/>
              <a:gdLst/>
              <a:ahLst/>
              <a:cxnLst/>
              <a:rect l="l" t="t" r="r" b="b"/>
              <a:pathLst>
                <a:path w="7910" h="3964" extrusionOk="0">
                  <a:moveTo>
                    <a:pt x="3959" y="0"/>
                  </a:moveTo>
                  <a:cubicBezTo>
                    <a:pt x="3955" y="0"/>
                    <a:pt x="3951" y="0"/>
                    <a:pt x="3947" y="0"/>
                  </a:cubicBezTo>
                  <a:cubicBezTo>
                    <a:pt x="1769" y="8"/>
                    <a:pt x="1" y="1786"/>
                    <a:pt x="7" y="3963"/>
                  </a:cubicBezTo>
                  <a:lnTo>
                    <a:pt x="664" y="3962"/>
                  </a:lnTo>
                  <a:cubicBezTo>
                    <a:pt x="658" y="2144"/>
                    <a:pt x="2132" y="661"/>
                    <a:pt x="3948" y="657"/>
                  </a:cubicBezTo>
                  <a:cubicBezTo>
                    <a:pt x="3952" y="657"/>
                    <a:pt x="3956" y="657"/>
                    <a:pt x="3960" y="657"/>
                  </a:cubicBezTo>
                  <a:cubicBezTo>
                    <a:pt x="5772" y="657"/>
                    <a:pt x="7249" y="2127"/>
                    <a:pt x="7255" y="3941"/>
                  </a:cubicBezTo>
                  <a:lnTo>
                    <a:pt x="7257" y="3941"/>
                  </a:lnTo>
                  <a:lnTo>
                    <a:pt x="7910" y="3939"/>
                  </a:lnTo>
                  <a:cubicBezTo>
                    <a:pt x="7908" y="3398"/>
                    <a:pt x="7796" y="2865"/>
                    <a:pt x="7578" y="2370"/>
                  </a:cubicBezTo>
                  <a:cubicBezTo>
                    <a:pt x="6967" y="976"/>
                    <a:pt x="5574" y="0"/>
                    <a:pt x="395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27" name="Google Shape;7627;p72"/>
            <p:cNvSpPr/>
            <p:nvPr/>
          </p:nvSpPr>
          <p:spPr>
            <a:xfrm>
              <a:off x="2568813" y="43514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28" name="Google Shape;7628;p72"/>
            <p:cNvSpPr/>
            <p:nvPr/>
          </p:nvSpPr>
          <p:spPr>
            <a:xfrm>
              <a:off x="3231883" y="44231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29" name="Google Shape;7629;p72"/>
            <p:cNvSpPr/>
            <p:nvPr/>
          </p:nvSpPr>
          <p:spPr>
            <a:xfrm>
              <a:off x="3894395" y="43514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30" name="Google Shape;7630;p72"/>
            <p:cNvSpPr/>
            <p:nvPr/>
          </p:nvSpPr>
          <p:spPr>
            <a:xfrm>
              <a:off x="4560958" y="44231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7631" name="Google Shape;7631;p72"/>
          <p:cNvGrpSpPr/>
          <p:nvPr/>
        </p:nvGrpSpPr>
        <p:grpSpPr>
          <a:xfrm>
            <a:off x="984299" y="4576459"/>
            <a:ext cx="1727843" cy="862116"/>
            <a:chOff x="834100" y="3642869"/>
            <a:chExt cx="1259483" cy="628426"/>
          </a:xfrm>
        </p:grpSpPr>
        <p:sp>
          <p:nvSpPr>
            <p:cNvPr id="7632" name="Google Shape;7632;p72"/>
            <p:cNvSpPr/>
            <p:nvPr/>
          </p:nvSpPr>
          <p:spPr>
            <a:xfrm>
              <a:off x="1557115" y="4061516"/>
              <a:ext cx="127079" cy="163426"/>
            </a:xfrm>
            <a:custGeom>
              <a:avLst/>
              <a:gdLst/>
              <a:ahLst/>
              <a:cxnLst/>
              <a:rect l="l" t="t" r="r" b="b"/>
              <a:pathLst>
                <a:path w="28816" h="37079" fill="none" extrusionOk="0">
                  <a:moveTo>
                    <a:pt x="28815" y="37078"/>
                  </a:moveTo>
                  <a:lnTo>
                    <a:pt x="17922" y="37078"/>
                  </a:lnTo>
                  <a:cubicBezTo>
                    <a:pt x="14829" y="37078"/>
                    <a:pt x="14212" y="33613"/>
                    <a:pt x="14212" y="33613"/>
                  </a:cubicBezTo>
                  <a:lnTo>
                    <a:pt x="14212" y="10631"/>
                  </a:lnTo>
                  <a:lnTo>
                    <a:pt x="0" y="10631"/>
                  </a:lnTo>
                  <a:lnTo>
                    <a:pt x="0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33" name="Google Shape;7633;p72"/>
            <p:cNvSpPr/>
            <p:nvPr/>
          </p:nvSpPr>
          <p:spPr>
            <a:xfrm>
              <a:off x="1847875" y="4224937"/>
              <a:ext cx="161119" cy="4"/>
            </a:xfrm>
            <a:custGeom>
              <a:avLst/>
              <a:gdLst/>
              <a:ahLst/>
              <a:cxnLst/>
              <a:rect l="l" t="t" r="r" b="b"/>
              <a:pathLst>
                <a:path w="36535" h="1" fill="none" extrusionOk="0">
                  <a:moveTo>
                    <a:pt x="1" y="0"/>
                  </a:moveTo>
                  <a:lnTo>
                    <a:pt x="36535" y="0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34" name="Google Shape;7634;p72"/>
            <p:cNvSpPr/>
            <p:nvPr/>
          </p:nvSpPr>
          <p:spPr>
            <a:xfrm>
              <a:off x="1684189" y="4176763"/>
              <a:ext cx="163690" cy="94532"/>
            </a:xfrm>
            <a:custGeom>
              <a:avLst/>
              <a:gdLst/>
              <a:ahLst/>
              <a:cxnLst/>
              <a:rect l="l" t="t" r="r" b="b"/>
              <a:pathLst>
                <a:path w="37118" h="21448" extrusionOk="0">
                  <a:moveTo>
                    <a:pt x="4950" y="1"/>
                  </a:moveTo>
                  <a:cubicBezTo>
                    <a:pt x="2218" y="1"/>
                    <a:pt x="0" y="2679"/>
                    <a:pt x="0" y="5984"/>
                  </a:cubicBezTo>
                  <a:lnTo>
                    <a:pt x="0" y="15461"/>
                  </a:lnTo>
                  <a:cubicBezTo>
                    <a:pt x="0" y="18766"/>
                    <a:pt x="2218" y="21447"/>
                    <a:pt x="4950" y="21447"/>
                  </a:cubicBezTo>
                  <a:lnTo>
                    <a:pt x="32168" y="21447"/>
                  </a:lnTo>
                  <a:cubicBezTo>
                    <a:pt x="34904" y="21447"/>
                    <a:pt x="37118" y="18766"/>
                    <a:pt x="37118" y="15461"/>
                  </a:cubicBezTo>
                  <a:lnTo>
                    <a:pt x="37118" y="5984"/>
                  </a:lnTo>
                  <a:cubicBezTo>
                    <a:pt x="37118" y="2679"/>
                    <a:pt x="34904" y="1"/>
                    <a:pt x="3216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35" name="Google Shape;7635;p72"/>
            <p:cNvSpPr/>
            <p:nvPr/>
          </p:nvSpPr>
          <p:spPr>
            <a:xfrm>
              <a:off x="1246916" y="3961205"/>
              <a:ext cx="77612" cy="4"/>
            </a:xfrm>
            <a:custGeom>
              <a:avLst/>
              <a:gdLst/>
              <a:ahLst/>
              <a:cxnLst/>
              <a:rect l="l" t="t" r="r" b="b"/>
              <a:pathLst>
                <a:path w="17599" h="1" fill="none" extrusionOk="0">
                  <a:moveTo>
                    <a:pt x="17598" y="0"/>
                  </a:moveTo>
                  <a:lnTo>
                    <a:pt x="1" y="0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36" name="Google Shape;7636;p72"/>
            <p:cNvSpPr/>
            <p:nvPr/>
          </p:nvSpPr>
          <p:spPr>
            <a:xfrm>
              <a:off x="854078" y="3861292"/>
              <a:ext cx="154429" cy="4"/>
            </a:xfrm>
            <a:custGeom>
              <a:avLst/>
              <a:gdLst/>
              <a:ahLst/>
              <a:cxnLst/>
              <a:rect l="l" t="t" r="r" b="b"/>
              <a:pathLst>
                <a:path w="35018" h="1" fill="none" extrusionOk="0">
                  <a:moveTo>
                    <a:pt x="35017" y="1"/>
                  </a:moveTo>
                  <a:lnTo>
                    <a:pt x="1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37" name="Google Shape;7637;p72"/>
            <p:cNvSpPr/>
            <p:nvPr/>
          </p:nvSpPr>
          <p:spPr>
            <a:xfrm>
              <a:off x="1164630" y="3861309"/>
              <a:ext cx="79574" cy="199792"/>
            </a:xfrm>
            <a:custGeom>
              <a:avLst/>
              <a:gdLst/>
              <a:ahLst/>
              <a:cxnLst/>
              <a:rect l="l" t="t" r="r" b="b"/>
              <a:pathLst>
                <a:path w="18044" h="45330" fill="none" extrusionOk="0">
                  <a:moveTo>
                    <a:pt x="0" y="45330"/>
                  </a:moveTo>
                  <a:lnTo>
                    <a:pt x="12418" y="45330"/>
                  </a:lnTo>
                  <a:cubicBezTo>
                    <a:pt x="15150" y="45330"/>
                    <a:pt x="18043" y="42619"/>
                    <a:pt x="18043" y="35634"/>
                  </a:cubicBezTo>
                  <a:lnTo>
                    <a:pt x="18043" y="9697"/>
                  </a:lnTo>
                  <a:cubicBezTo>
                    <a:pt x="18043" y="2711"/>
                    <a:pt x="15150" y="1"/>
                    <a:pt x="12418" y="1"/>
                  </a:cubicBezTo>
                  <a:lnTo>
                    <a:pt x="1715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38" name="Google Shape;7638;p72"/>
            <p:cNvSpPr/>
            <p:nvPr/>
          </p:nvSpPr>
          <p:spPr>
            <a:xfrm>
              <a:off x="854078" y="4061097"/>
              <a:ext cx="146866" cy="4"/>
            </a:xfrm>
            <a:custGeom>
              <a:avLst/>
              <a:gdLst/>
              <a:ahLst/>
              <a:cxnLst/>
              <a:rect l="l" t="t" r="r" b="b"/>
              <a:pathLst>
                <a:path w="33303" h="1" fill="none" extrusionOk="0">
                  <a:moveTo>
                    <a:pt x="1" y="1"/>
                  </a:moveTo>
                  <a:lnTo>
                    <a:pt x="33303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39" name="Google Shape;7639;p72"/>
            <p:cNvSpPr/>
            <p:nvPr/>
          </p:nvSpPr>
          <p:spPr>
            <a:xfrm>
              <a:off x="1000939" y="4005884"/>
              <a:ext cx="163695" cy="94514"/>
            </a:xfrm>
            <a:custGeom>
              <a:avLst/>
              <a:gdLst/>
              <a:ahLst/>
              <a:cxnLst/>
              <a:rect l="l" t="t" r="r" b="b"/>
              <a:pathLst>
                <a:path w="37119" h="21444" extrusionOk="0">
                  <a:moveTo>
                    <a:pt x="4947" y="1"/>
                  </a:moveTo>
                  <a:cubicBezTo>
                    <a:pt x="2215" y="1"/>
                    <a:pt x="1" y="2678"/>
                    <a:pt x="1" y="5983"/>
                  </a:cubicBezTo>
                  <a:lnTo>
                    <a:pt x="1" y="15461"/>
                  </a:lnTo>
                  <a:cubicBezTo>
                    <a:pt x="1" y="18766"/>
                    <a:pt x="2215" y="21443"/>
                    <a:pt x="4947" y="21443"/>
                  </a:cubicBezTo>
                  <a:lnTo>
                    <a:pt x="32168" y="21443"/>
                  </a:lnTo>
                  <a:cubicBezTo>
                    <a:pt x="34901" y="21443"/>
                    <a:pt x="37118" y="18766"/>
                    <a:pt x="37118" y="15461"/>
                  </a:cubicBezTo>
                  <a:lnTo>
                    <a:pt x="37118" y="5983"/>
                  </a:lnTo>
                  <a:cubicBezTo>
                    <a:pt x="37118" y="2678"/>
                    <a:pt x="34901" y="1"/>
                    <a:pt x="3216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40" name="Google Shape;7640;p72"/>
            <p:cNvSpPr/>
            <p:nvPr/>
          </p:nvSpPr>
          <p:spPr>
            <a:xfrm>
              <a:off x="1008502" y="3822418"/>
              <a:ext cx="163690" cy="94528"/>
            </a:xfrm>
            <a:custGeom>
              <a:avLst/>
              <a:gdLst/>
              <a:ahLst/>
              <a:cxnLst/>
              <a:rect l="l" t="t" r="r" b="b"/>
              <a:pathLst>
                <a:path w="37118" h="21447" extrusionOk="0">
                  <a:moveTo>
                    <a:pt x="4951" y="0"/>
                  </a:moveTo>
                  <a:cubicBezTo>
                    <a:pt x="2218" y="0"/>
                    <a:pt x="0" y="2678"/>
                    <a:pt x="0" y="5983"/>
                  </a:cubicBezTo>
                  <a:lnTo>
                    <a:pt x="0" y="15460"/>
                  </a:lnTo>
                  <a:cubicBezTo>
                    <a:pt x="0" y="18765"/>
                    <a:pt x="2215" y="21446"/>
                    <a:pt x="4951" y="21446"/>
                  </a:cubicBezTo>
                  <a:lnTo>
                    <a:pt x="32168" y="21446"/>
                  </a:lnTo>
                  <a:cubicBezTo>
                    <a:pt x="34900" y="21446"/>
                    <a:pt x="37118" y="18765"/>
                    <a:pt x="37118" y="15460"/>
                  </a:cubicBezTo>
                  <a:lnTo>
                    <a:pt x="37118" y="5983"/>
                  </a:lnTo>
                  <a:cubicBezTo>
                    <a:pt x="37118" y="2678"/>
                    <a:pt x="34900" y="0"/>
                    <a:pt x="3216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41" name="Google Shape;7641;p72"/>
            <p:cNvSpPr/>
            <p:nvPr/>
          </p:nvSpPr>
          <p:spPr>
            <a:xfrm>
              <a:off x="1603156" y="3961205"/>
              <a:ext cx="77612" cy="4"/>
            </a:xfrm>
            <a:custGeom>
              <a:avLst/>
              <a:gdLst/>
              <a:ahLst/>
              <a:cxnLst/>
              <a:rect l="l" t="t" r="r" b="b"/>
              <a:pathLst>
                <a:path w="17599" h="1" fill="none" extrusionOk="0">
                  <a:moveTo>
                    <a:pt x="1" y="0"/>
                  </a:moveTo>
                  <a:lnTo>
                    <a:pt x="17598" y="0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42" name="Google Shape;7642;p72"/>
            <p:cNvSpPr/>
            <p:nvPr/>
          </p:nvSpPr>
          <p:spPr>
            <a:xfrm>
              <a:off x="1926576" y="3861292"/>
              <a:ext cx="144308" cy="4"/>
            </a:xfrm>
            <a:custGeom>
              <a:avLst/>
              <a:gdLst/>
              <a:ahLst/>
              <a:cxnLst/>
              <a:rect l="l" t="t" r="r" b="b"/>
              <a:pathLst>
                <a:path w="32723" h="1" fill="none" extrusionOk="0">
                  <a:moveTo>
                    <a:pt x="1" y="1"/>
                  </a:moveTo>
                  <a:lnTo>
                    <a:pt x="32723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43" name="Google Shape;7643;p72"/>
            <p:cNvSpPr/>
            <p:nvPr/>
          </p:nvSpPr>
          <p:spPr>
            <a:xfrm>
              <a:off x="1680763" y="3861309"/>
              <a:ext cx="82127" cy="199792"/>
            </a:xfrm>
            <a:custGeom>
              <a:avLst/>
              <a:gdLst/>
              <a:ahLst/>
              <a:cxnLst/>
              <a:rect l="l" t="t" r="r" b="b"/>
              <a:pathLst>
                <a:path w="18623" h="45330" fill="none" extrusionOk="0">
                  <a:moveTo>
                    <a:pt x="18623" y="45330"/>
                  </a:moveTo>
                  <a:lnTo>
                    <a:pt x="5625" y="45330"/>
                  </a:lnTo>
                  <a:cubicBezTo>
                    <a:pt x="2889" y="45330"/>
                    <a:pt x="0" y="42619"/>
                    <a:pt x="0" y="35634"/>
                  </a:cubicBezTo>
                  <a:lnTo>
                    <a:pt x="0" y="9697"/>
                  </a:lnTo>
                  <a:cubicBezTo>
                    <a:pt x="0" y="2711"/>
                    <a:pt x="2889" y="1"/>
                    <a:pt x="5625" y="1"/>
                  </a:cubicBezTo>
                  <a:lnTo>
                    <a:pt x="18623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44" name="Google Shape;7644;p72"/>
            <p:cNvSpPr/>
            <p:nvPr/>
          </p:nvSpPr>
          <p:spPr>
            <a:xfrm>
              <a:off x="1926576" y="4061097"/>
              <a:ext cx="144308" cy="4"/>
            </a:xfrm>
            <a:custGeom>
              <a:avLst/>
              <a:gdLst/>
              <a:ahLst/>
              <a:cxnLst/>
              <a:rect l="l" t="t" r="r" b="b"/>
              <a:pathLst>
                <a:path w="32723" h="1" fill="none" extrusionOk="0">
                  <a:moveTo>
                    <a:pt x="32723" y="1"/>
                  </a:moveTo>
                  <a:lnTo>
                    <a:pt x="1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45" name="Google Shape;7645;p72"/>
            <p:cNvSpPr/>
            <p:nvPr/>
          </p:nvSpPr>
          <p:spPr>
            <a:xfrm>
              <a:off x="1762436" y="3822418"/>
              <a:ext cx="163677" cy="94528"/>
            </a:xfrm>
            <a:custGeom>
              <a:avLst/>
              <a:gdLst/>
              <a:ahLst/>
              <a:cxnLst/>
              <a:rect l="l" t="t" r="r" b="b"/>
              <a:pathLst>
                <a:path w="37115" h="21447" extrusionOk="0">
                  <a:moveTo>
                    <a:pt x="4951" y="0"/>
                  </a:moveTo>
                  <a:cubicBezTo>
                    <a:pt x="2215" y="0"/>
                    <a:pt x="1" y="2678"/>
                    <a:pt x="1" y="5983"/>
                  </a:cubicBezTo>
                  <a:lnTo>
                    <a:pt x="1" y="15460"/>
                  </a:lnTo>
                  <a:cubicBezTo>
                    <a:pt x="1" y="18765"/>
                    <a:pt x="2215" y="21446"/>
                    <a:pt x="4951" y="21446"/>
                  </a:cubicBezTo>
                  <a:lnTo>
                    <a:pt x="32168" y="21446"/>
                  </a:lnTo>
                  <a:cubicBezTo>
                    <a:pt x="34901" y="21446"/>
                    <a:pt x="37115" y="18765"/>
                    <a:pt x="37115" y="15460"/>
                  </a:cubicBezTo>
                  <a:lnTo>
                    <a:pt x="37115" y="5983"/>
                  </a:lnTo>
                  <a:cubicBezTo>
                    <a:pt x="37115" y="2678"/>
                    <a:pt x="34901" y="0"/>
                    <a:pt x="3216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46" name="Google Shape;7646;p72"/>
            <p:cNvSpPr/>
            <p:nvPr/>
          </p:nvSpPr>
          <p:spPr>
            <a:xfrm>
              <a:off x="1762886" y="4005884"/>
              <a:ext cx="163695" cy="94514"/>
            </a:xfrm>
            <a:custGeom>
              <a:avLst/>
              <a:gdLst/>
              <a:ahLst/>
              <a:cxnLst/>
              <a:rect l="l" t="t" r="r" b="b"/>
              <a:pathLst>
                <a:path w="37119" h="21444" extrusionOk="0">
                  <a:moveTo>
                    <a:pt x="4951" y="1"/>
                  </a:moveTo>
                  <a:cubicBezTo>
                    <a:pt x="2219" y="1"/>
                    <a:pt x="1" y="2678"/>
                    <a:pt x="1" y="5983"/>
                  </a:cubicBezTo>
                  <a:lnTo>
                    <a:pt x="1" y="15461"/>
                  </a:lnTo>
                  <a:cubicBezTo>
                    <a:pt x="1" y="18766"/>
                    <a:pt x="2219" y="21443"/>
                    <a:pt x="4951" y="21443"/>
                  </a:cubicBezTo>
                  <a:lnTo>
                    <a:pt x="32168" y="21443"/>
                  </a:lnTo>
                  <a:cubicBezTo>
                    <a:pt x="34901" y="21443"/>
                    <a:pt x="37119" y="18766"/>
                    <a:pt x="37119" y="15461"/>
                  </a:cubicBezTo>
                  <a:lnTo>
                    <a:pt x="37119" y="5983"/>
                  </a:lnTo>
                  <a:cubicBezTo>
                    <a:pt x="37119" y="2678"/>
                    <a:pt x="34901" y="1"/>
                    <a:pt x="3216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47" name="Google Shape;7647;p72"/>
            <p:cNvSpPr/>
            <p:nvPr/>
          </p:nvSpPr>
          <p:spPr>
            <a:xfrm>
              <a:off x="1325004" y="3820086"/>
              <a:ext cx="278558" cy="278382"/>
            </a:xfrm>
            <a:custGeom>
              <a:avLst/>
              <a:gdLst/>
              <a:ahLst/>
              <a:cxnLst/>
              <a:rect l="l" t="t" r="r" b="b"/>
              <a:pathLst>
                <a:path w="63165" h="63161" fill="none" extrusionOk="0">
                  <a:moveTo>
                    <a:pt x="63165" y="31580"/>
                  </a:moveTo>
                  <a:cubicBezTo>
                    <a:pt x="63165" y="49021"/>
                    <a:pt x="49025" y="63161"/>
                    <a:pt x="31585" y="63161"/>
                  </a:cubicBezTo>
                  <a:cubicBezTo>
                    <a:pt x="14140" y="63161"/>
                    <a:pt x="1" y="49021"/>
                    <a:pt x="1" y="31580"/>
                  </a:cubicBezTo>
                  <a:cubicBezTo>
                    <a:pt x="1" y="14140"/>
                    <a:pt x="14140" y="0"/>
                    <a:pt x="31585" y="0"/>
                  </a:cubicBezTo>
                  <a:cubicBezTo>
                    <a:pt x="49025" y="0"/>
                    <a:pt x="63165" y="14140"/>
                    <a:pt x="63165" y="3158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48" name="Google Shape;7648;p72"/>
            <p:cNvSpPr/>
            <p:nvPr/>
          </p:nvSpPr>
          <p:spPr>
            <a:xfrm>
              <a:off x="1235816" y="3689223"/>
              <a:ext cx="134752" cy="171223"/>
            </a:xfrm>
            <a:custGeom>
              <a:avLst/>
              <a:gdLst/>
              <a:ahLst/>
              <a:cxnLst/>
              <a:rect l="l" t="t" r="r" b="b"/>
              <a:pathLst>
                <a:path w="30556" h="38848" fill="none" extrusionOk="0">
                  <a:moveTo>
                    <a:pt x="1" y="1"/>
                  </a:moveTo>
                  <a:lnTo>
                    <a:pt x="12633" y="1"/>
                  </a:lnTo>
                  <a:cubicBezTo>
                    <a:pt x="15723" y="1"/>
                    <a:pt x="16343" y="3466"/>
                    <a:pt x="16343" y="3466"/>
                  </a:cubicBezTo>
                  <a:lnTo>
                    <a:pt x="16343" y="26448"/>
                  </a:lnTo>
                  <a:lnTo>
                    <a:pt x="30556" y="26448"/>
                  </a:lnTo>
                  <a:lnTo>
                    <a:pt x="30556" y="38848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49" name="Google Shape;7649;p72"/>
            <p:cNvSpPr/>
            <p:nvPr/>
          </p:nvSpPr>
          <p:spPr>
            <a:xfrm>
              <a:off x="910512" y="3689223"/>
              <a:ext cx="161618" cy="4"/>
            </a:xfrm>
            <a:custGeom>
              <a:avLst/>
              <a:gdLst/>
              <a:ahLst/>
              <a:cxnLst/>
              <a:rect l="l" t="t" r="r" b="b"/>
              <a:pathLst>
                <a:path w="36648" h="1" fill="none" extrusionOk="0">
                  <a:moveTo>
                    <a:pt x="36648" y="1"/>
                  </a:moveTo>
                  <a:lnTo>
                    <a:pt x="1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50" name="Google Shape;7650;p72"/>
            <p:cNvSpPr/>
            <p:nvPr/>
          </p:nvSpPr>
          <p:spPr>
            <a:xfrm>
              <a:off x="1072126" y="3642869"/>
              <a:ext cx="163695" cy="94532"/>
            </a:xfrm>
            <a:custGeom>
              <a:avLst/>
              <a:gdLst/>
              <a:ahLst/>
              <a:cxnLst/>
              <a:rect l="l" t="t" r="r" b="b"/>
              <a:pathLst>
                <a:path w="37119" h="21448" extrusionOk="0">
                  <a:moveTo>
                    <a:pt x="4951" y="1"/>
                  </a:moveTo>
                  <a:cubicBezTo>
                    <a:pt x="2219" y="1"/>
                    <a:pt x="1" y="2682"/>
                    <a:pt x="1" y="5987"/>
                  </a:cubicBezTo>
                  <a:lnTo>
                    <a:pt x="1" y="15464"/>
                  </a:lnTo>
                  <a:cubicBezTo>
                    <a:pt x="1" y="18769"/>
                    <a:pt x="2219" y="21447"/>
                    <a:pt x="4951" y="21447"/>
                  </a:cubicBezTo>
                  <a:lnTo>
                    <a:pt x="32172" y="21447"/>
                  </a:lnTo>
                  <a:cubicBezTo>
                    <a:pt x="34904" y="21447"/>
                    <a:pt x="37119" y="18769"/>
                    <a:pt x="37119" y="15464"/>
                  </a:cubicBezTo>
                  <a:lnTo>
                    <a:pt x="37119" y="5987"/>
                  </a:lnTo>
                  <a:cubicBezTo>
                    <a:pt x="37119" y="2682"/>
                    <a:pt x="34904" y="1"/>
                    <a:pt x="3217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51" name="Google Shape;7651;p72"/>
            <p:cNvSpPr/>
            <p:nvPr/>
          </p:nvSpPr>
          <p:spPr>
            <a:xfrm>
              <a:off x="1235913" y="4073301"/>
              <a:ext cx="134655" cy="151640"/>
            </a:xfrm>
            <a:custGeom>
              <a:avLst/>
              <a:gdLst/>
              <a:ahLst/>
              <a:cxnLst/>
              <a:rect l="l" t="t" r="r" b="b"/>
              <a:pathLst>
                <a:path w="30534" h="34405" fill="none" extrusionOk="0">
                  <a:moveTo>
                    <a:pt x="0" y="34404"/>
                  </a:moveTo>
                  <a:lnTo>
                    <a:pt x="12611" y="34404"/>
                  </a:lnTo>
                  <a:cubicBezTo>
                    <a:pt x="15705" y="34404"/>
                    <a:pt x="16325" y="30939"/>
                    <a:pt x="16325" y="30939"/>
                  </a:cubicBezTo>
                  <a:lnTo>
                    <a:pt x="16325" y="7957"/>
                  </a:lnTo>
                  <a:lnTo>
                    <a:pt x="30534" y="7957"/>
                  </a:lnTo>
                  <a:lnTo>
                    <a:pt x="30534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52" name="Google Shape;7652;p72"/>
            <p:cNvSpPr/>
            <p:nvPr/>
          </p:nvSpPr>
          <p:spPr>
            <a:xfrm>
              <a:off x="910512" y="4224937"/>
              <a:ext cx="161618" cy="4"/>
            </a:xfrm>
            <a:custGeom>
              <a:avLst/>
              <a:gdLst/>
              <a:ahLst/>
              <a:cxnLst/>
              <a:rect l="l" t="t" r="r" b="b"/>
              <a:pathLst>
                <a:path w="36648" h="1" fill="none" extrusionOk="0">
                  <a:moveTo>
                    <a:pt x="36648" y="0"/>
                  </a:moveTo>
                  <a:lnTo>
                    <a:pt x="1" y="0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53" name="Google Shape;7653;p72"/>
            <p:cNvSpPr/>
            <p:nvPr/>
          </p:nvSpPr>
          <p:spPr>
            <a:xfrm>
              <a:off x="1072126" y="4176763"/>
              <a:ext cx="163695" cy="94532"/>
            </a:xfrm>
            <a:custGeom>
              <a:avLst/>
              <a:gdLst/>
              <a:ahLst/>
              <a:cxnLst/>
              <a:rect l="l" t="t" r="r" b="b"/>
              <a:pathLst>
                <a:path w="37119" h="21448" extrusionOk="0">
                  <a:moveTo>
                    <a:pt x="4951" y="1"/>
                  </a:moveTo>
                  <a:cubicBezTo>
                    <a:pt x="2219" y="1"/>
                    <a:pt x="1" y="2679"/>
                    <a:pt x="1" y="5984"/>
                  </a:cubicBezTo>
                  <a:lnTo>
                    <a:pt x="1" y="15461"/>
                  </a:lnTo>
                  <a:cubicBezTo>
                    <a:pt x="1" y="18766"/>
                    <a:pt x="2219" y="21447"/>
                    <a:pt x="4951" y="21447"/>
                  </a:cubicBezTo>
                  <a:lnTo>
                    <a:pt x="32172" y="21447"/>
                  </a:lnTo>
                  <a:cubicBezTo>
                    <a:pt x="34904" y="21447"/>
                    <a:pt x="37119" y="18766"/>
                    <a:pt x="37119" y="15461"/>
                  </a:cubicBezTo>
                  <a:lnTo>
                    <a:pt x="37119" y="5984"/>
                  </a:lnTo>
                  <a:cubicBezTo>
                    <a:pt x="37119" y="2679"/>
                    <a:pt x="34904" y="1"/>
                    <a:pt x="3217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54" name="Google Shape;7654;p72"/>
            <p:cNvSpPr/>
            <p:nvPr/>
          </p:nvSpPr>
          <p:spPr>
            <a:xfrm>
              <a:off x="1562328" y="3689223"/>
              <a:ext cx="128816" cy="171223"/>
            </a:xfrm>
            <a:custGeom>
              <a:avLst/>
              <a:gdLst/>
              <a:ahLst/>
              <a:cxnLst/>
              <a:rect l="l" t="t" r="r" b="b"/>
              <a:pathLst>
                <a:path w="29210" h="38848" fill="none" extrusionOk="0">
                  <a:moveTo>
                    <a:pt x="29209" y="1"/>
                  </a:moveTo>
                  <a:lnTo>
                    <a:pt x="17922" y="1"/>
                  </a:lnTo>
                  <a:cubicBezTo>
                    <a:pt x="14829" y="1"/>
                    <a:pt x="14209" y="3466"/>
                    <a:pt x="14209" y="3466"/>
                  </a:cubicBezTo>
                  <a:lnTo>
                    <a:pt x="14209" y="26448"/>
                  </a:lnTo>
                  <a:lnTo>
                    <a:pt x="0" y="26448"/>
                  </a:lnTo>
                  <a:lnTo>
                    <a:pt x="0" y="38848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55" name="Google Shape;7655;p72"/>
            <p:cNvSpPr/>
            <p:nvPr/>
          </p:nvSpPr>
          <p:spPr>
            <a:xfrm>
              <a:off x="1854826" y="3689223"/>
              <a:ext cx="154169" cy="4"/>
            </a:xfrm>
            <a:custGeom>
              <a:avLst/>
              <a:gdLst/>
              <a:ahLst/>
              <a:cxnLst/>
              <a:rect l="l" t="t" r="r" b="b"/>
              <a:pathLst>
                <a:path w="34959" h="1" fill="none" extrusionOk="0">
                  <a:moveTo>
                    <a:pt x="1" y="1"/>
                  </a:moveTo>
                  <a:lnTo>
                    <a:pt x="34959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56" name="Google Shape;7656;p72"/>
            <p:cNvSpPr/>
            <p:nvPr/>
          </p:nvSpPr>
          <p:spPr>
            <a:xfrm>
              <a:off x="1691140" y="3642869"/>
              <a:ext cx="163690" cy="94532"/>
            </a:xfrm>
            <a:custGeom>
              <a:avLst/>
              <a:gdLst/>
              <a:ahLst/>
              <a:cxnLst/>
              <a:rect l="l" t="t" r="r" b="b"/>
              <a:pathLst>
                <a:path w="37118" h="21448" extrusionOk="0">
                  <a:moveTo>
                    <a:pt x="4947" y="1"/>
                  </a:moveTo>
                  <a:cubicBezTo>
                    <a:pt x="2214" y="1"/>
                    <a:pt x="0" y="2682"/>
                    <a:pt x="0" y="5987"/>
                  </a:cubicBezTo>
                  <a:lnTo>
                    <a:pt x="0" y="15464"/>
                  </a:lnTo>
                  <a:cubicBezTo>
                    <a:pt x="0" y="18769"/>
                    <a:pt x="2214" y="21447"/>
                    <a:pt x="4950" y="21447"/>
                  </a:cubicBezTo>
                  <a:lnTo>
                    <a:pt x="32168" y="21447"/>
                  </a:lnTo>
                  <a:cubicBezTo>
                    <a:pt x="34900" y="21447"/>
                    <a:pt x="37118" y="18769"/>
                    <a:pt x="37118" y="15464"/>
                  </a:cubicBezTo>
                  <a:lnTo>
                    <a:pt x="37118" y="5987"/>
                  </a:lnTo>
                  <a:cubicBezTo>
                    <a:pt x="37118" y="2682"/>
                    <a:pt x="34900" y="1"/>
                    <a:pt x="3216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grpSp>
          <p:nvGrpSpPr>
            <p:cNvPr id="7657" name="Google Shape;7657;p72"/>
            <p:cNvGrpSpPr/>
            <p:nvPr/>
          </p:nvGrpSpPr>
          <p:grpSpPr>
            <a:xfrm>
              <a:off x="1360364" y="3847835"/>
              <a:ext cx="208119" cy="224359"/>
              <a:chOff x="1360769" y="3847100"/>
              <a:chExt cx="208119" cy="224359"/>
            </a:xfrm>
          </p:grpSpPr>
          <p:sp>
            <p:nvSpPr>
              <p:cNvPr id="7658" name="Google Shape;7658;p72"/>
              <p:cNvSpPr/>
              <p:nvPr/>
            </p:nvSpPr>
            <p:spPr>
              <a:xfrm>
                <a:off x="1360769" y="3847113"/>
                <a:ext cx="99163" cy="224346"/>
              </a:xfrm>
              <a:custGeom>
                <a:avLst/>
                <a:gdLst/>
                <a:ahLst/>
                <a:cxnLst/>
                <a:rect l="l" t="t" r="r" b="b"/>
                <a:pathLst>
                  <a:path w="22486" h="50901" fill="none" extrusionOk="0">
                    <a:moveTo>
                      <a:pt x="22384" y="2729"/>
                    </a:moveTo>
                    <a:cubicBezTo>
                      <a:pt x="22333" y="2383"/>
                      <a:pt x="22249" y="2040"/>
                      <a:pt x="22128" y="1711"/>
                    </a:cubicBezTo>
                    <a:cubicBezTo>
                      <a:pt x="21742" y="675"/>
                      <a:pt x="20979" y="1"/>
                      <a:pt x="19582" y="1"/>
                    </a:cubicBezTo>
                    <a:cubicBezTo>
                      <a:pt x="17966" y="1"/>
                      <a:pt x="17204" y="913"/>
                      <a:pt x="16883" y="2229"/>
                    </a:cubicBezTo>
                    <a:cubicBezTo>
                      <a:pt x="13443" y="1682"/>
                      <a:pt x="10331" y="4356"/>
                      <a:pt x="10353" y="7840"/>
                    </a:cubicBezTo>
                    <a:cubicBezTo>
                      <a:pt x="10353" y="7997"/>
                      <a:pt x="10364" y="8150"/>
                      <a:pt x="10378" y="8300"/>
                    </a:cubicBezTo>
                    <a:cubicBezTo>
                      <a:pt x="7945" y="7307"/>
                      <a:pt x="5147" y="7957"/>
                      <a:pt x="3404" y="9923"/>
                    </a:cubicBezTo>
                    <a:cubicBezTo>
                      <a:pt x="1660" y="11889"/>
                      <a:pt x="1343" y="14742"/>
                      <a:pt x="2616" y="17040"/>
                    </a:cubicBezTo>
                    <a:cubicBezTo>
                      <a:pt x="930" y="18382"/>
                      <a:pt x="0" y="20454"/>
                      <a:pt x="120" y="22607"/>
                    </a:cubicBezTo>
                    <a:cubicBezTo>
                      <a:pt x="241" y="24755"/>
                      <a:pt x="1394" y="26714"/>
                      <a:pt x="3218" y="27860"/>
                    </a:cubicBezTo>
                    <a:cubicBezTo>
                      <a:pt x="748" y="30913"/>
                      <a:pt x="1707" y="35462"/>
                      <a:pt x="5202" y="37260"/>
                    </a:cubicBezTo>
                    <a:cubicBezTo>
                      <a:pt x="5173" y="37490"/>
                      <a:pt x="5162" y="37720"/>
                      <a:pt x="5162" y="37954"/>
                    </a:cubicBezTo>
                    <a:cubicBezTo>
                      <a:pt x="5162" y="40832"/>
                      <a:pt x="7125" y="43243"/>
                      <a:pt x="9784" y="43943"/>
                    </a:cubicBezTo>
                    <a:cubicBezTo>
                      <a:pt x="10776" y="46782"/>
                      <a:pt x="13818" y="48350"/>
                      <a:pt x="16708" y="47511"/>
                    </a:cubicBezTo>
                    <a:cubicBezTo>
                      <a:pt x="16835" y="49437"/>
                      <a:pt x="17525" y="50900"/>
                      <a:pt x="19582" y="50900"/>
                    </a:cubicBezTo>
                    <a:cubicBezTo>
                      <a:pt x="22482" y="50900"/>
                      <a:pt x="22439" y="48390"/>
                      <a:pt x="22482" y="48401"/>
                    </a:cubicBezTo>
                    <a:cubicBezTo>
                      <a:pt x="22486" y="48401"/>
                      <a:pt x="22417" y="2722"/>
                      <a:pt x="22384" y="2729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4E9E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59" name="Google Shape;7659;p72"/>
              <p:cNvSpPr/>
              <p:nvPr/>
            </p:nvSpPr>
            <p:spPr>
              <a:xfrm>
                <a:off x="1418941" y="3907967"/>
                <a:ext cx="40718" cy="51312"/>
              </a:xfrm>
              <a:custGeom>
                <a:avLst/>
                <a:gdLst/>
                <a:ahLst/>
                <a:cxnLst/>
                <a:rect l="l" t="t" r="r" b="b"/>
                <a:pathLst>
                  <a:path w="9233" h="11642" fill="none" extrusionOk="0">
                    <a:moveTo>
                      <a:pt x="9233" y="1"/>
                    </a:moveTo>
                    <a:cubicBezTo>
                      <a:pt x="9233" y="1"/>
                      <a:pt x="0" y="570"/>
                      <a:pt x="2586" y="11641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60" name="Google Shape;7660;p72"/>
              <p:cNvSpPr/>
              <p:nvPr/>
            </p:nvSpPr>
            <p:spPr>
              <a:xfrm>
                <a:off x="1432983" y="3877824"/>
                <a:ext cx="26566" cy="25035"/>
              </a:xfrm>
              <a:custGeom>
                <a:avLst/>
                <a:gdLst/>
                <a:ahLst/>
                <a:cxnLst/>
                <a:rect l="l" t="t" r="r" b="b"/>
                <a:pathLst>
                  <a:path w="6024" h="5680" fill="none" extrusionOk="0">
                    <a:moveTo>
                      <a:pt x="1" y="1795"/>
                    </a:moveTo>
                    <a:cubicBezTo>
                      <a:pt x="1" y="1795"/>
                      <a:pt x="6023" y="0"/>
                      <a:pt x="6023" y="5680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61" name="Google Shape;7661;p72"/>
              <p:cNvSpPr/>
              <p:nvPr/>
            </p:nvSpPr>
            <p:spPr>
              <a:xfrm>
                <a:off x="1406421" y="3881663"/>
                <a:ext cx="8727" cy="21196"/>
              </a:xfrm>
              <a:custGeom>
                <a:avLst/>
                <a:gdLst/>
                <a:ahLst/>
                <a:cxnLst/>
                <a:rect l="l" t="t" r="r" b="b"/>
                <a:pathLst>
                  <a:path w="1979" h="4809" fill="none" extrusionOk="0">
                    <a:moveTo>
                      <a:pt x="1" y="1"/>
                    </a:moveTo>
                    <a:cubicBezTo>
                      <a:pt x="1" y="1"/>
                      <a:pt x="1" y="2730"/>
                      <a:pt x="1978" y="4809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62" name="Google Shape;7662;p72"/>
              <p:cNvSpPr/>
              <p:nvPr/>
            </p:nvSpPr>
            <p:spPr>
              <a:xfrm>
                <a:off x="1372301" y="3910479"/>
                <a:ext cx="51967" cy="15131"/>
              </a:xfrm>
              <a:custGeom>
                <a:avLst/>
                <a:gdLst/>
                <a:ahLst/>
                <a:cxnLst/>
                <a:rect l="l" t="t" r="r" b="b"/>
                <a:pathLst>
                  <a:path w="11784" h="3433" fill="none" extrusionOk="0">
                    <a:moveTo>
                      <a:pt x="1" y="2663"/>
                    </a:moveTo>
                    <a:cubicBezTo>
                      <a:pt x="3364" y="0"/>
                      <a:pt x="6622" y="3433"/>
                      <a:pt x="6622" y="3433"/>
                    </a:cubicBezTo>
                    <a:cubicBezTo>
                      <a:pt x="6622" y="3433"/>
                      <a:pt x="7307" y="387"/>
                      <a:pt x="11783" y="1653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63" name="Google Shape;7663;p72"/>
              <p:cNvSpPr/>
              <p:nvPr/>
            </p:nvSpPr>
            <p:spPr>
              <a:xfrm>
                <a:off x="1383436" y="3963823"/>
                <a:ext cx="27351" cy="50572"/>
              </a:xfrm>
              <a:custGeom>
                <a:avLst/>
                <a:gdLst/>
                <a:ahLst/>
                <a:cxnLst/>
                <a:rect l="l" t="t" r="r" b="b"/>
                <a:pathLst>
                  <a:path w="6202" h="11474" fill="none" extrusionOk="0">
                    <a:moveTo>
                      <a:pt x="22" y="11474"/>
                    </a:moveTo>
                    <a:cubicBezTo>
                      <a:pt x="22" y="11474"/>
                      <a:pt x="0" y="5735"/>
                      <a:pt x="4440" y="6297"/>
                    </a:cubicBezTo>
                    <a:cubicBezTo>
                      <a:pt x="4440" y="6297"/>
                      <a:pt x="2134" y="3149"/>
                      <a:pt x="6202" y="1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64" name="Google Shape;7664;p72"/>
              <p:cNvSpPr/>
              <p:nvPr/>
            </p:nvSpPr>
            <p:spPr>
              <a:xfrm>
                <a:off x="1398461" y="4014391"/>
                <a:ext cx="12132" cy="31518"/>
              </a:xfrm>
              <a:custGeom>
                <a:avLst/>
                <a:gdLst/>
                <a:ahLst/>
                <a:cxnLst/>
                <a:rect l="l" t="t" r="r" b="b"/>
                <a:pathLst>
                  <a:path w="2751" h="7151" fill="none" extrusionOk="0">
                    <a:moveTo>
                      <a:pt x="2751" y="1"/>
                    </a:moveTo>
                    <a:cubicBezTo>
                      <a:pt x="2751" y="1"/>
                      <a:pt x="0" y="2963"/>
                      <a:pt x="1806" y="7151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65" name="Google Shape;7665;p72"/>
              <p:cNvSpPr/>
              <p:nvPr/>
            </p:nvSpPr>
            <p:spPr>
              <a:xfrm>
                <a:off x="1424264" y="4012138"/>
                <a:ext cx="35284" cy="21165"/>
              </a:xfrm>
              <a:custGeom>
                <a:avLst/>
                <a:gdLst/>
                <a:ahLst/>
                <a:cxnLst/>
                <a:rect l="l" t="t" r="r" b="b"/>
                <a:pathLst>
                  <a:path w="8001" h="4802" fill="none" extrusionOk="0">
                    <a:moveTo>
                      <a:pt x="8000" y="512"/>
                    </a:moveTo>
                    <a:cubicBezTo>
                      <a:pt x="3783" y="1"/>
                      <a:pt x="1978" y="4087"/>
                      <a:pt x="1978" y="4087"/>
                    </a:cubicBezTo>
                    <a:cubicBezTo>
                      <a:pt x="1978" y="4087"/>
                      <a:pt x="858" y="3598"/>
                      <a:pt x="0" y="4802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66" name="Google Shape;7666;p72"/>
              <p:cNvSpPr/>
              <p:nvPr/>
            </p:nvSpPr>
            <p:spPr>
              <a:xfrm>
                <a:off x="1397156" y="3942280"/>
                <a:ext cx="31183" cy="17449"/>
              </a:xfrm>
              <a:custGeom>
                <a:avLst/>
                <a:gdLst/>
                <a:ahLst/>
                <a:cxnLst/>
                <a:rect l="l" t="t" r="r" b="b"/>
                <a:pathLst>
                  <a:path w="7071" h="3959" fill="none" extrusionOk="0">
                    <a:moveTo>
                      <a:pt x="7070" y="1"/>
                    </a:moveTo>
                    <a:cubicBezTo>
                      <a:pt x="7070" y="1"/>
                      <a:pt x="2802" y="3959"/>
                      <a:pt x="1" y="1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67" name="Google Shape;7667;p72"/>
              <p:cNvSpPr/>
              <p:nvPr/>
            </p:nvSpPr>
            <p:spPr>
              <a:xfrm>
                <a:off x="1428334" y="3973727"/>
                <a:ext cx="31214" cy="15378"/>
              </a:xfrm>
              <a:custGeom>
                <a:avLst/>
                <a:gdLst/>
                <a:ahLst/>
                <a:cxnLst/>
                <a:rect l="l" t="t" r="r" b="b"/>
                <a:pathLst>
                  <a:path w="7078" h="3489" fill="none" extrusionOk="0">
                    <a:moveTo>
                      <a:pt x="0" y="1125"/>
                    </a:moveTo>
                    <a:cubicBezTo>
                      <a:pt x="0" y="1125"/>
                      <a:pt x="4411" y="1"/>
                      <a:pt x="7077" y="3488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68" name="Google Shape;7668;p72"/>
              <p:cNvSpPr/>
              <p:nvPr/>
            </p:nvSpPr>
            <p:spPr>
              <a:xfrm>
                <a:off x="1468924" y="3907967"/>
                <a:ext cx="40704" cy="51312"/>
              </a:xfrm>
              <a:custGeom>
                <a:avLst/>
                <a:gdLst/>
                <a:ahLst/>
                <a:cxnLst/>
                <a:rect l="l" t="t" r="r" b="b"/>
                <a:pathLst>
                  <a:path w="9230" h="11642" fill="none" extrusionOk="0">
                    <a:moveTo>
                      <a:pt x="0" y="1"/>
                    </a:moveTo>
                    <a:cubicBezTo>
                      <a:pt x="0" y="1"/>
                      <a:pt x="9229" y="570"/>
                      <a:pt x="6647" y="11641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69" name="Google Shape;7669;p72"/>
              <p:cNvSpPr/>
              <p:nvPr/>
            </p:nvSpPr>
            <p:spPr>
              <a:xfrm>
                <a:off x="1469021" y="3877824"/>
                <a:ext cx="26561" cy="25035"/>
              </a:xfrm>
              <a:custGeom>
                <a:avLst/>
                <a:gdLst/>
                <a:ahLst/>
                <a:cxnLst/>
                <a:rect l="l" t="t" r="r" b="b"/>
                <a:pathLst>
                  <a:path w="6023" h="5680" fill="none" extrusionOk="0">
                    <a:moveTo>
                      <a:pt x="6023" y="1795"/>
                    </a:moveTo>
                    <a:cubicBezTo>
                      <a:pt x="6023" y="1795"/>
                      <a:pt x="0" y="0"/>
                      <a:pt x="0" y="5680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70" name="Google Shape;7670;p72"/>
              <p:cNvSpPr/>
              <p:nvPr/>
            </p:nvSpPr>
            <p:spPr>
              <a:xfrm>
                <a:off x="1513434" y="3881663"/>
                <a:ext cx="8710" cy="21196"/>
              </a:xfrm>
              <a:custGeom>
                <a:avLst/>
                <a:gdLst/>
                <a:ahLst/>
                <a:cxnLst/>
                <a:rect l="l" t="t" r="r" b="b"/>
                <a:pathLst>
                  <a:path w="1975" h="4809" fill="none" extrusionOk="0">
                    <a:moveTo>
                      <a:pt x="1975" y="1"/>
                    </a:moveTo>
                    <a:cubicBezTo>
                      <a:pt x="1975" y="1"/>
                      <a:pt x="1975" y="2730"/>
                      <a:pt x="1" y="4809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71" name="Google Shape;7671;p72"/>
              <p:cNvSpPr/>
              <p:nvPr/>
            </p:nvSpPr>
            <p:spPr>
              <a:xfrm>
                <a:off x="1517778" y="3963823"/>
                <a:ext cx="27355" cy="50572"/>
              </a:xfrm>
              <a:custGeom>
                <a:avLst/>
                <a:gdLst/>
                <a:ahLst/>
                <a:cxnLst/>
                <a:rect l="l" t="t" r="r" b="b"/>
                <a:pathLst>
                  <a:path w="6203" h="11474" fill="none" extrusionOk="0">
                    <a:moveTo>
                      <a:pt x="6181" y="11474"/>
                    </a:moveTo>
                    <a:cubicBezTo>
                      <a:pt x="6181" y="11474"/>
                      <a:pt x="6202" y="5735"/>
                      <a:pt x="1767" y="6297"/>
                    </a:cubicBezTo>
                    <a:cubicBezTo>
                      <a:pt x="1767" y="6297"/>
                      <a:pt x="4068" y="3149"/>
                      <a:pt x="1" y="1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72" name="Google Shape;7672;p72"/>
              <p:cNvSpPr/>
              <p:nvPr/>
            </p:nvSpPr>
            <p:spPr>
              <a:xfrm>
                <a:off x="1517990" y="4014391"/>
                <a:ext cx="12119" cy="31518"/>
              </a:xfrm>
              <a:custGeom>
                <a:avLst/>
                <a:gdLst/>
                <a:ahLst/>
                <a:cxnLst/>
                <a:rect l="l" t="t" r="r" b="b"/>
                <a:pathLst>
                  <a:path w="2748" h="7151" fill="none" extrusionOk="0">
                    <a:moveTo>
                      <a:pt x="0" y="1"/>
                    </a:moveTo>
                    <a:cubicBezTo>
                      <a:pt x="0" y="1"/>
                      <a:pt x="2747" y="2963"/>
                      <a:pt x="942" y="7151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73" name="Google Shape;7673;p72"/>
              <p:cNvSpPr/>
              <p:nvPr/>
            </p:nvSpPr>
            <p:spPr>
              <a:xfrm>
                <a:off x="1469021" y="4012138"/>
                <a:ext cx="35298" cy="21165"/>
              </a:xfrm>
              <a:custGeom>
                <a:avLst/>
                <a:gdLst/>
                <a:ahLst/>
                <a:cxnLst/>
                <a:rect l="l" t="t" r="r" b="b"/>
                <a:pathLst>
                  <a:path w="8004" h="4802" fill="none" extrusionOk="0">
                    <a:moveTo>
                      <a:pt x="0" y="512"/>
                    </a:moveTo>
                    <a:cubicBezTo>
                      <a:pt x="4217" y="1"/>
                      <a:pt x="6023" y="4087"/>
                      <a:pt x="6023" y="4087"/>
                    </a:cubicBezTo>
                    <a:cubicBezTo>
                      <a:pt x="6023" y="4087"/>
                      <a:pt x="7143" y="3598"/>
                      <a:pt x="8004" y="4802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74" name="Google Shape;7674;p72"/>
              <p:cNvSpPr/>
              <p:nvPr/>
            </p:nvSpPr>
            <p:spPr>
              <a:xfrm>
                <a:off x="1500244" y="3942280"/>
                <a:ext cx="31183" cy="17449"/>
              </a:xfrm>
              <a:custGeom>
                <a:avLst/>
                <a:gdLst/>
                <a:ahLst/>
                <a:cxnLst/>
                <a:rect l="l" t="t" r="r" b="b"/>
                <a:pathLst>
                  <a:path w="7071" h="3959" fill="none" extrusionOk="0">
                    <a:moveTo>
                      <a:pt x="1" y="1"/>
                    </a:moveTo>
                    <a:cubicBezTo>
                      <a:pt x="1" y="1"/>
                      <a:pt x="4265" y="3959"/>
                      <a:pt x="7070" y="1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75" name="Google Shape;7675;p72"/>
              <p:cNvSpPr/>
              <p:nvPr/>
            </p:nvSpPr>
            <p:spPr>
              <a:xfrm>
                <a:off x="1469021" y="3973727"/>
                <a:ext cx="31227" cy="15378"/>
              </a:xfrm>
              <a:custGeom>
                <a:avLst/>
                <a:gdLst/>
                <a:ahLst/>
                <a:cxnLst/>
                <a:rect l="l" t="t" r="r" b="b"/>
                <a:pathLst>
                  <a:path w="7081" h="3489" fill="none" extrusionOk="0">
                    <a:moveTo>
                      <a:pt x="7081" y="1125"/>
                    </a:moveTo>
                    <a:cubicBezTo>
                      <a:pt x="7081" y="1125"/>
                      <a:pt x="2670" y="1"/>
                      <a:pt x="0" y="3488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76" name="Google Shape;7676;p72"/>
              <p:cNvSpPr/>
              <p:nvPr/>
            </p:nvSpPr>
            <p:spPr>
              <a:xfrm>
                <a:off x="1504314" y="3910479"/>
                <a:ext cx="51950" cy="15131"/>
              </a:xfrm>
              <a:custGeom>
                <a:avLst/>
                <a:gdLst/>
                <a:ahLst/>
                <a:cxnLst/>
                <a:rect l="l" t="t" r="r" b="b"/>
                <a:pathLst>
                  <a:path w="11780" h="3433" fill="none" extrusionOk="0">
                    <a:moveTo>
                      <a:pt x="11780" y="2663"/>
                    </a:moveTo>
                    <a:cubicBezTo>
                      <a:pt x="8420" y="0"/>
                      <a:pt x="5162" y="3433"/>
                      <a:pt x="5162" y="3433"/>
                    </a:cubicBezTo>
                    <a:cubicBezTo>
                      <a:pt x="5162" y="3433"/>
                      <a:pt x="4473" y="387"/>
                      <a:pt x="1" y="1653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77" name="Google Shape;7677;p72"/>
              <p:cNvSpPr/>
              <p:nvPr/>
            </p:nvSpPr>
            <p:spPr>
              <a:xfrm>
                <a:off x="1469738" y="3847100"/>
                <a:ext cx="99150" cy="224346"/>
              </a:xfrm>
              <a:custGeom>
                <a:avLst/>
                <a:gdLst/>
                <a:ahLst/>
                <a:cxnLst/>
                <a:rect l="l" t="t" r="r" b="b"/>
                <a:pathLst>
                  <a:path w="22483" h="50901" fill="none" extrusionOk="0">
                    <a:moveTo>
                      <a:pt x="99" y="2729"/>
                    </a:moveTo>
                    <a:cubicBezTo>
                      <a:pt x="150" y="2383"/>
                      <a:pt x="237" y="2040"/>
                      <a:pt x="354" y="1711"/>
                    </a:cubicBezTo>
                    <a:cubicBezTo>
                      <a:pt x="744" y="675"/>
                      <a:pt x="1503" y="1"/>
                      <a:pt x="2900" y="1"/>
                    </a:cubicBezTo>
                    <a:cubicBezTo>
                      <a:pt x="4516" y="1"/>
                      <a:pt x="5282" y="913"/>
                      <a:pt x="5600" y="2229"/>
                    </a:cubicBezTo>
                    <a:cubicBezTo>
                      <a:pt x="9040" y="1682"/>
                      <a:pt x="12151" y="4356"/>
                      <a:pt x="12130" y="7840"/>
                    </a:cubicBezTo>
                    <a:cubicBezTo>
                      <a:pt x="12130" y="7997"/>
                      <a:pt x="12119" y="8150"/>
                      <a:pt x="12108" y="8300"/>
                    </a:cubicBezTo>
                    <a:cubicBezTo>
                      <a:pt x="14541" y="7307"/>
                      <a:pt x="17335" y="7957"/>
                      <a:pt x="19082" y="9923"/>
                    </a:cubicBezTo>
                    <a:cubicBezTo>
                      <a:pt x="20826" y="11889"/>
                      <a:pt x="21140" y="14742"/>
                      <a:pt x="19867" y="17040"/>
                    </a:cubicBezTo>
                    <a:cubicBezTo>
                      <a:pt x="21552" y="18379"/>
                      <a:pt x="22482" y="20454"/>
                      <a:pt x="22362" y="22603"/>
                    </a:cubicBezTo>
                    <a:cubicBezTo>
                      <a:pt x="22242" y="24755"/>
                      <a:pt x="21089" y="26714"/>
                      <a:pt x="19265" y="27860"/>
                    </a:cubicBezTo>
                    <a:cubicBezTo>
                      <a:pt x="20440" y="29308"/>
                      <a:pt x="20896" y="31205"/>
                      <a:pt x="20512" y="33029"/>
                    </a:cubicBezTo>
                    <a:cubicBezTo>
                      <a:pt x="20126" y="34853"/>
                      <a:pt x="18940" y="36407"/>
                      <a:pt x="17284" y="37257"/>
                    </a:cubicBezTo>
                    <a:cubicBezTo>
                      <a:pt x="17310" y="37487"/>
                      <a:pt x="17321" y="37720"/>
                      <a:pt x="17324" y="37950"/>
                    </a:cubicBezTo>
                    <a:cubicBezTo>
                      <a:pt x="17321" y="40766"/>
                      <a:pt x="15420" y="43225"/>
                      <a:pt x="12699" y="43940"/>
                    </a:cubicBezTo>
                    <a:cubicBezTo>
                      <a:pt x="11710" y="46782"/>
                      <a:pt x="8664" y="48350"/>
                      <a:pt x="5778" y="47507"/>
                    </a:cubicBezTo>
                    <a:cubicBezTo>
                      <a:pt x="5647" y="49434"/>
                      <a:pt x="4958" y="50900"/>
                      <a:pt x="2900" y="50900"/>
                    </a:cubicBezTo>
                    <a:cubicBezTo>
                      <a:pt x="0" y="50900"/>
                      <a:pt x="40" y="48390"/>
                      <a:pt x="0" y="48401"/>
                    </a:cubicBezTo>
                    <a:cubicBezTo>
                      <a:pt x="0" y="48401"/>
                      <a:pt x="69" y="2722"/>
                      <a:pt x="99" y="2729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sp>
          <p:nvSpPr>
            <p:cNvPr id="7678" name="Google Shape;7678;p72"/>
            <p:cNvSpPr/>
            <p:nvPr/>
          </p:nvSpPr>
          <p:spPr>
            <a:xfrm>
              <a:off x="2008060" y="4212384"/>
              <a:ext cx="24537" cy="23585"/>
            </a:xfrm>
            <a:custGeom>
              <a:avLst/>
              <a:gdLst/>
              <a:ahLst/>
              <a:cxnLst/>
              <a:rect l="l" t="t" r="r" b="b"/>
              <a:pathLst>
                <a:path w="5564" h="5351" extrusionOk="0">
                  <a:moveTo>
                    <a:pt x="2887" y="0"/>
                  </a:moveTo>
                  <a:cubicBezTo>
                    <a:pt x="2190" y="0"/>
                    <a:pt x="1506" y="271"/>
                    <a:pt x="996" y="783"/>
                  </a:cubicBezTo>
                  <a:cubicBezTo>
                    <a:pt x="230" y="1550"/>
                    <a:pt x="0" y="2699"/>
                    <a:pt x="416" y="3698"/>
                  </a:cubicBezTo>
                  <a:cubicBezTo>
                    <a:pt x="828" y="4698"/>
                    <a:pt x="1806" y="5351"/>
                    <a:pt x="2886" y="5351"/>
                  </a:cubicBezTo>
                  <a:cubicBezTo>
                    <a:pt x="4363" y="5351"/>
                    <a:pt x="5560" y="4150"/>
                    <a:pt x="5563" y="2677"/>
                  </a:cubicBezTo>
                  <a:cubicBezTo>
                    <a:pt x="5560" y="1593"/>
                    <a:pt x="4911" y="619"/>
                    <a:pt x="3911" y="203"/>
                  </a:cubicBezTo>
                  <a:cubicBezTo>
                    <a:pt x="3580" y="67"/>
                    <a:pt x="3232" y="0"/>
                    <a:pt x="2887" y="0"/>
                  </a:cubicBezTo>
                  <a:close/>
                </a:path>
              </a:pathLst>
            </a:custGeom>
            <a:solidFill>
              <a:srgbClr val="213B5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79" name="Google Shape;7679;p72"/>
            <p:cNvSpPr/>
            <p:nvPr/>
          </p:nvSpPr>
          <p:spPr>
            <a:xfrm>
              <a:off x="1545645" y="4049730"/>
              <a:ext cx="24520" cy="23576"/>
            </a:xfrm>
            <a:custGeom>
              <a:avLst/>
              <a:gdLst/>
              <a:ahLst/>
              <a:cxnLst/>
              <a:rect l="l" t="t" r="r" b="b"/>
              <a:pathLst>
                <a:path w="5560" h="5349" extrusionOk="0">
                  <a:moveTo>
                    <a:pt x="2886" y="1"/>
                  </a:moveTo>
                  <a:cubicBezTo>
                    <a:pt x="1806" y="1"/>
                    <a:pt x="828" y="654"/>
                    <a:pt x="416" y="1653"/>
                  </a:cubicBezTo>
                  <a:cubicBezTo>
                    <a:pt x="0" y="2649"/>
                    <a:pt x="230" y="3802"/>
                    <a:pt x="996" y="4564"/>
                  </a:cubicBezTo>
                  <a:cubicBezTo>
                    <a:pt x="1506" y="5077"/>
                    <a:pt x="2190" y="5349"/>
                    <a:pt x="2886" y="5349"/>
                  </a:cubicBezTo>
                  <a:cubicBezTo>
                    <a:pt x="3232" y="5349"/>
                    <a:pt x="3580" y="5282"/>
                    <a:pt x="3911" y="5144"/>
                  </a:cubicBezTo>
                  <a:cubicBezTo>
                    <a:pt x="4910" y="4732"/>
                    <a:pt x="5560" y="3758"/>
                    <a:pt x="5560" y="2675"/>
                  </a:cubicBezTo>
                  <a:cubicBezTo>
                    <a:pt x="5560" y="1197"/>
                    <a:pt x="4363" y="1"/>
                    <a:pt x="2886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80" name="Google Shape;7680;p72"/>
            <p:cNvSpPr/>
            <p:nvPr/>
          </p:nvSpPr>
          <p:spPr>
            <a:xfrm>
              <a:off x="1231521" y="3947489"/>
              <a:ext cx="24524" cy="23576"/>
            </a:xfrm>
            <a:custGeom>
              <a:avLst/>
              <a:gdLst/>
              <a:ahLst/>
              <a:cxnLst/>
              <a:rect l="l" t="t" r="r" b="b"/>
              <a:pathLst>
                <a:path w="5561" h="5349" extrusionOk="0">
                  <a:moveTo>
                    <a:pt x="2886" y="1"/>
                  </a:moveTo>
                  <a:cubicBezTo>
                    <a:pt x="1803" y="1"/>
                    <a:pt x="829" y="650"/>
                    <a:pt x="413" y="1649"/>
                  </a:cubicBezTo>
                  <a:cubicBezTo>
                    <a:pt x="1" y="2649"/>
                    <a:pt x="227" y="3798"/>
                    <a:pt x="993" y="4564"/>
                  </a:cubicBezTo>
                  <a:cubicBezTo>
                    <a:pt x="1505" y="5076"/>
                    <a:pt x="2189" y="5349"/>
                    <a:pt x="2884" y="5349"/>
                  </a:cubicBezTo>
                  <a:cubicBezTo>
                    <a:pt x="3229" y="5349"/>
                    <a:pt x="3576" y="5282"/>
                    <a:pt x="3908" y="5144"/>
                  </a:cubicBezTo>
                  <a:cubicBezTo>
                    <a:pt x="4907" y="4732"/>
                    <a:pt x="5560" y="3758"/>
                    <a:pt x="5560" y="2674"/>
                  </a:cubicBezTo>
                  <a:cubicBezTo>
                    <a:pt x="5560" y="1197"/>
                    <a:pt x="4364" y="1"/>
                    <a:pt x="2886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81" name="Google Shape;7681;p72"/>
            <p:cNvSpPr/>
            <p:nvPr/>
          </p:nvSpPr>
          <p:spPr>
            <a:xfrm>
              <a:off x="834100" y="4046742"/>
              <a:ext cx="24520" cy="23580"/>
            </a:xfrm>
            <a:custGeom>
              <a:avLst/>
              <a:gdLst/>
              <a:ahLst/>
              <a:cxnLst/>
              <a:rect l="l" t="t" r="r" b="b"/>
              <a:pathLst>
                <a:path w="5560" h="5350" extrusionOk="0">
                  <a:moveTo>
                    <a:pt x="2674" y="0"/>
                  </a:moveTo>
                  <a:cubicBezTo>
                    <a:pt x="1197" y="0"/>
                    <a:pt x="0" y="1197"/>
                    <a:pt x="0" y="2674"/>
                  </a:cubicBezTo>
                  <a:cubicBezTo>
                    <a:pt x="0" y="3758"/>
                    <a:pt x="653" y="4732"/>
                    <a:pt x="1653" y="5147"/>
                  </a:cubicBezTo>
                  <a:cubicBezTo>
                    <a:pt x="1983" y="5284"/>
                    <a:pt x="2329" y="5350"/>
                    <a:pt x="2673" y="5350"/>
                  </a:cubicBezTo>
                  <a:cubicBezTo>
                    <a:pt x="3369" y="5350"/>
                    <a:pt x="4054" y="5078"/>
                    <a:pt x="4567" y="4567"/>
                  </a:cubicBezTo>
                  <a:cubicBezTo>
                    <a:pt x="5330" y="3801"/>
                    <a:pt x="5559" y="2649"/>
                    <a:pt x="5147" y="1653"/>
                  </a:cubicBezTo>
                  <a:cubicBezTo>
                    <a:pt x="4731" y="653"/>
                    <a:pt x="3757" y="0"/>
                    <a:pt x="2674" y="0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82" name="Google Shape;7682;p72"/>
            <p:cNvSpPr/>
            <p:nvPr/>
          </p:nvSpPr>
          <p:spPr>
            <a:xfrm>
              <a:off x="834100" y="3849652"/>
              <a:ext cx="24520" cy="23580"/>
            </a:xfrm>
            <a:custGeom>
              <a:avLst/>
              <a:gdLst/>
              <a:ahLst/>
              <a:cxnLst/>
              <a:rect l="l" t="t" r="r" b="b"/>
              <a:pathLst>
                <a:path w="5560" h="5350" extrusionOk="0">
                  <a:moveTo>
                    <a:pt x="2674" y="1"/>
                  </a:moveTo>
                  <a:cubicBezTo>
                    <a:pt x="1197" y="1"/>
                    <a:pt x="0" y="1197"/>
                    <a:pt x="0" y="2675"/>
                  </a:cubicBezTo>
                  <a:cubicBezTo>
                    <a:pt x="0" y="3758"/>
                    <a:pt x="653" y="4732"/>
                    <a:pt x="1653" y="5144"/>
                  </a:cubicBezTo>
                  <a:cubicBezTo>
                    <a:pt x="1984" y="5282"/>
                    <a:pt x="2331" y="5349"/>
                    <a:pt x="2676" y="5349"/>
                  </a:cubicBezTo>
                  <a:cubicBezTo>
                    <a:pt x="3371" y="5349"/>
                    <a:pt x="4055" y="5077"/>
                    <a:pt x="4567" y="4564"/>
                  </a:cubicBezTo>
                  <a:cubicBezTo>
                    <a:pt x="5330" y="3802"/>
                    <a:pt x="5559" y="2649"/>
                    <a:pt x="5147" y="1650"/>
                  </a:cubicBezTo>
                  <a:cubicBezTo>
                    <a:pt x="4731" y="650"/>
                    <a:pt x="3757" y="1"/>
                    <a:pt x="2674" y="1"/>
                  </a:cubicBezTo>
                  <a:close/>
                </a:path>
              </a:pathLst>
            </a:custGeom>
            <a:solidFill>
              <a:srgbClr val="E6EBE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83" name="Google Shape;7683;p72"/>
            <p:cNvSpPr/>
            <p:nvPr/>
          </p:nvSpPr>
          <p:spPr>
            <a:xfrm>
              <a:off x="1668053" y="3947489"/>
              <a:ext cx="24520" cy="23576"/>
            </a:xfrm>
            <a:custGeom>
              <a:avLst/>
              <a:gdLst/>
              <a:ahLst/>
              <a:cxnLst/>
              <a:rect l="l" t="t" r="r" b="b"/>
              <a:pathLst>
                <a:path w="5560" h="5349" extrusionOk="0">
                  <a:moveTo>
                    <a:pt x="2882" y="1"/>
                  </a:moveTo>
                  <a:cubicBezTo>
                    <a:pt x="1802" y="1"/>
                    <a:pt x="828" y="650"/>
                    <a:pt x="412" y="1649"/>
                  </a:cubicBezTo>
                  <a:cubicBezTo>
                    <a:pt x="0" y="2649"/>
                    <a:pt x="226" y="3798"/>
                    <a:pt x="993" y="4564"/>
                  </a:cubicBezTo>
                  <a:cubicBezTo>
                    <a:pt x="1502" y="5076"/>
                    <a:pt x="2187" y="5349"/>
                    <a:pt x="2883" y="5349"/>
                  </a:cubicBezTo>
                  <a:cubicBezTo>
                    <a:pt x="3228" y="5349"/>
                    <a:pt x="3576" y="5282"/>
                    <a:pt x="3907" y="5144"/>
                  </a:cubicBezTo>
                  <a:cubicBezTo>
                    <a:pt x="4907" y="4732"/>
                    <a:pt x="5556" y="3758"/>
                    <a:pt x="5560" y="2674"/>
                  </a:cubicBezTo>
                  <a:cubicBezTo>
                    <a:pt x="5560" y="1197"/>
                    <a:pt x="4360" y="1"/>
                    <a:pt x="2882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84" name="Google Shape;7684;p72"/>
            <p:cNvSpPr/>
            <p:nvPr/>
          </p:nvSpPr>
          <p:spPr>
            <a:xfrm>
              <a:off x="889649" y="3678195"/>
              <a:ext cx="23589" cy="23576"/>
            </a:xfrm>
            <a:custGeom>
              <a:avLst/>
              <a:gdLst/>
              <a:ahLst/>
              <a:cxnLst/>
              <a:rect l="l" t="t" r="r" b="b"/>
              <a:pathLst>
                <a:path w="5349" h="5349" extrusionOk="0">
                  <a:moveTo>
                    <a:pt x="2674" y="0"/>
                  </a:moveTo>
                  <a:cubicBezTo>
                    <a:pt x="1197" y="0"/>
                    <a:pt x="0" y="1197"/>
                    <a:pt x="0" y="2674"/>
                  </a:cubicBezTo>
                  <a:cubicBezTo>
                    <a:pt x="0" y="4152"/>
                    <a:pt x="1197" y="5348"/>
                    <a:pt x="2674" y="5348"/>
                  </a:cubicBezTo>
                  <a:cubicBezTo>
                    <a:pt x="4152" y="5348"/>
                    <a:pt x="5348" y="4152"/>
                    <a:pt x="5348" y="2674"/>
                  </a:cubicBezTo>
                  <a:cubicBezTo>
                    <a:pt x="5348" y="1197"/>
                    <a:pt x="4152" y="0"/>
                    <a:pt x="2674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85" name="Google Shape;7685;p72"/>
            <p:cNvSpPr/>
            <p:nvPr/>
          </p:nvSpPr>
          <p:spPr>
            <a:xfrm>
              <a:off x="1357708" y="3848642"/>
              <a:ext cx="24542" cy="23585"/>
            </a:xfrm>
            <a:custGeom>
              <a:avLst/>
              <a:gdLst/>
              <a:ahLst/>
              <a:cxnLst/>
              <a:rect l="l" t="t" r="r" b="b"/>
              <a:pathLst>
                <a:path w="5565" h="5351" extrusionOk="0">
                  <a:moveTo>
                    <a:pt x="2890" y="0"/>
                  </a:moveTo>
                  <a:cubicBezTo>
                    <a:pt x="1807" y="0"/>
                    <a:pt x="833" y="653"/>
                    <a:pt x="417" y="1653"/>
                  </a:cubicBezTo>
                  <a:cubicBezTo>
                    <a:pt x="1" y="2652"/>
                    <a:pt x="231" y="3801"/>
                    <a:pt x="997" y="4567"/>
                  </a:cubicBezTo>
                  <a:cubicBezTo>
                    <a:pt x="1509" y="5080"/>
                    <a:pt x="2193" y="5350"/>
                    <a:pt x="2888" y="5350"/>
                  </a:cubicBezTo>
                  <a:cubicBezTo>
                    <a:pt x="3233" y="5350"/>
                    <a:pt x="3580" y="5284"/>
                    <a:pt x="3912" y="5147"/>
                  </a:cubicBezTo>
                  <a:cubicBezTo>
                    <a:pt x="4911" y="4731"/>
                    <a:pt x="5564" y="3757"/>
                    <a:pt x="5564" y="2678"/>
                  </a:cubicBezTo>
                  <a:cubicBezTo>
                    <a:pt x="5564" y="1200"/>
                    <a:pt x="4364" y="0"/>
                    <a:pt x="2890" y="0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86" name="Google Shape;7686;p72"/>
            <p:cNvSpPr/>
            <p:nvPr/>
          </p:nvSpPr>
          <p:spPr>
            <a:xfrm>
              <a:off x="1357708" y="4049730"/>
              <a:ext cx="24542" cy="23585"/>
            </a:xfrm>
            <a:custGeom>
              <a:avLst/>
              <a:gdLst/>
              <a:ahLst/>
              <a:cxnLst/>
              <a:rect l="l" t="t" r="r" b="b"/>
              <a:pathLst>
                <a:path w="5565" h="5351" extrusionOk="0">
                  <a:moveTo>
                    <a:pt x="2890" y="1"/>
                  </a:moveTo>
                  <a:cubicBezTo>
                    <a:pt x="1807" y="1"/>
                    <a:pt x="833" y="654"/>
                    <a:pt x="417" y="1653"/>
                  </a:cubicBezTo>
                  <a:cubicBezTo>
                    <a:pt x="1" y="2653"/>
                    <a:pt x="231" y="3802"/>
                    <a:pt x="997" y="4568"/>
                  </a:cubicBezTo>
                  <a:cubicBezTo>
                    <a:pt x="1510" y="5078"/>
                    <a:pt x="2195" y="5350"/>
                    <a:pt x="2891" y="5350"/>
                  </a:cubicBezTo>
                  <a:cubicBezTo>
                    <a:pt x="3235" y="5350"/>
                    <a:pt x="3581" y="5284"/>
                    <a:pt x="3912" y="5148"/>
                  </a:cubicBezTo>
                  <a:cubicBezTo>
                    <a:pt x="4911" y="4732"/>
                    <a:pt x="5564" y="3758"/>
                    <a:pt x="5564" y="2675"/>
                  </a:cubicBezTo>
                  <a:cubicBezTo>
                    <a:pt x="5564" y="1197"/>
                    <a:pt x="4364" y="1"/>
                    <a:pt x="2890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87" name="Google Shape;7687;p72"/>
            <p:cNvSpPr/>
            <p:nvPr/>
          </p:nvSpPr>
          <p:spPr>
            <a:xfrm>
              <a:off x="889649" y="4212384"/>
              <a:ext cx="24520" cy="23585"/>
            </a:xfrm>
            <a:custGeom>
              <a:avLst/>
              <a:gdLst/>
              <a:ahLst/>
              <a:cxnLst/>
              <a:rect l="l" t="t" r="r" b="b"/>
              <a:pathLst>
                <a:path w="5560" h="5351" extrusionOk="0">
                  <a:moveTo>
                    <a:pt x="2674" y="0"/>
                  </a:moveTo>
                  <a:cubicBezTo>
                    <a:pt x="2328" y="0"/>
                    <a:pt x="1980" y="67"/>
                    <a:pt x="1649" y="203"/>
                  </a:cubicBezTo>
                  <a:cubicBezTo>
                    <a:pt x="650" y="619"/>
                    <a:pt x="0" y="1593"/>
                    <a:pt x="0" y="2677"/>
                  </a:cubicBezTo>
                  <a:cubicBezTo>
                    <a:pt x="0" y="4150"/>
                    <a:pt x="1197" y="5351"/>
                    <a:pt x="2674" y="5351"/>
                  </a:cubicBezTo>
                  <a:cubicBezTo>
                    <a:pt x="3754" y="5351"/>
                    <a:pt x="4732" y="4698"/>
                    <a:pt x="5144" y="3698"/>
                  </a:cubicBezTo>
                  <a:cubicBezTo>
                    <a:pt x="5560" y="2699"/>
                    <a:pt x="5330" y="1550"/>
                    <a:pt x="4568" y="783"/>
                  </a:cubicBezTo>
                  <a:cubicBezTo>
                    <a:pt x="4055" y="271"/>
                    <a:pt x="3370" y="0"/>
                    <a:pt x="2674" y="0"/>
                  </a:cubicBezTo>
                  <a:close/>
                </a:path>
              </a:pathLst>
            </a:custGeom>
            <a:solidFill>
              <a:srgbClr val="E4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88" name="Google Shape;7688;p72"/>
            <p:cNvSpPr/>
            <p:nvPr/>
          </p:nvSpPr>
          <p:spPr>
            <a:xfrm>
              <a:off x="2008060" y="3678195"/>
              <a:ext cx="24537" cy="23576"/>
            </a:xfrm>
            <a:custGeom>
              <a:avLst/>
              <a:gdLst/>
              <a:ahLst/>
              <a:cxnLst/>
              <a:rect l="l" t="t" r="r" b="b"/>
              <a:pathLst>
                <a:path w="5564" h="5349" extrusionOk="0">
                  <a:moveTo>
                    <a:pt x="2886" y="0"/>
                  </a:moveTo>
                  <a:cubicBezTo>
                    <a:pt x="1806" y="0"/>
                    <a:pt x="828" y="650"/>
                    <a:pt x="416" y="1649"/>
                  </a:cubicBezTo>
                  <a:cubicBezTo>
                    <a:pt x="0" y="2649"/>
                    <a:pt x="230" y="3802"/>
                    <a:pt x="996" y="4564"/>
                  </a:cubicBezTo>
                  <a:cubicBezTo>
                    <a:pt x="1506" y="5076"/>
                    <a:pt x="2190" y="5349"/>
                    <a:pt x="2887" y="5349"/>
                  </a:cubicBezTo>
                  <a:cubicBezTo>
                    <a:pt x="3232" y="5349"/>
                    <a:pt x="3580" y="5282"/>
                    <a:pt x="3911" y="5144"/>
                  </a:cubicBezTo>
                  <a:cubicBezTo>
                    <a:pt x="4911" y="4732"/>
                    <a:pt x="5560" y="3758"/>
                    <a:pt x="5563" y="2674"/>
                  </a:cubicBezTo>
                  <a:cubicBezTo>
                    <a:pt x="5560" y="1197"/>
                    <a:pt x="4363" y="0"/>
                    <a:pt x="2886" y="0"/>
                  </a:cubicBezTo>
                  <a:close/>
                </a:path>
              </a:pathLst>
            </a:custGeom>
            <a:solidFill>
              <a:srgbClr val="A5B7C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89" name="Google Shape;7689;p72"/>
            <p:cNvSpPr/>
            <p:nvPr/>
          </p:nvSpPr>
          <p:spPr>
            <a:xfrm>
              <a:off x="1548251" y="3848642"/>
              <a:ext cx="24520" cy="23580"/>
            </a:xfrm>
            <a:custGeom>
              <a:avLst/>
              <a:gdLst/>
              <a:ahLst/>
              <a:cxnLst/>
              <a:rect l="l" t="t" r="r" b="b"/>
              <a:pathLst>
                <a:path w="5560" h="5350" extrusionOk="0">
                  <a:moveTo>
                    <a:pt x="2886" y="0"/>
                  </a:moveTo>
                  <a:cubicBezTo>
                    <a:pt x="1806" y="0"/>
                    <a:pt x="828" y="653"/>
                    <a:pt x="416" y="1653"/>
                  </a:cubicBezTo>
                  <a:cubicBezTo>
                    <a:pt x="0" y="2652"/>
                    <a:pt x="230" y="3801"/>
                    <a:pt x="996" y="4567"/>
                  </a:cubicBezTo>
                  <a:cubicBezTo>
                    <a:pt x="1507" y="5078"/>
                    <a:pt x="2192" y="5350"/>
                    <a:pt x="2890" y="5350"/>
                  </a:cubicBezTo>
                  <a:cubicBezTo>
                    <a:pt x="3234" y="5350"/>
                    <a:pt x="3581" y="5283"/>
                    <a:pt x="3911" y="5147"/>
                  </a:cubicBezTo>
                  <a:cubicBezTo>
                    <a:pt x="4910" y="4731"/>
                    <a:pt x="5560" y="3757"/>
                    <a:pt x="5560" y="2678"/>
                  </a:cubicBezTo>
                  <a:cubicBezTo>
                    <a:pt x="5560" y="1200"/>
                    <a:pt x="4363" y="0"/>
                    <a:pt x="2886" y="0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90" name="Google Shape;7690;p72"/>
            <p:cNvSpPr/>
            <p:nvPr/>
          </p:nvSpPr>
          <p:spPr>
            <a:xfrm>
              <a:off x="2069063" y="3847033"/>
              <a:ext cx="24520" cy="23585"/>
            </a:xfrm>
            <a:custGeom>
              <a:avLst/>
              <a:gdLst/>
              <a:ahLst/>
              <a:cxnLst/>
              <a:rect l="l" t="t" r="r" b="b"/>
              <a:pathLst>
                <a:path w="5560" h="5351" extrusionOk="0">
                  <a:moveTo>
                    <a:pt x="2886" y="0"/>
                  </a:moveTo>
                  <a:cubicBezTo>
                    <a:pt x="1806" y="0"/>
                    <a:pt x="828" y="653"/>
                    <a:pt x="416" y="1653"/>
                  </a:cubicBezTo>
                  <a:cubicBezTo>
                    <a:pt x="0" y="2652"/>
                    <a:pt x="230" y="3801"/>
                    <a:pt x="993" y="4567"/>
                  </a:cubicBezTo>
                  <a:cubicBezTo>
                    <a:pt x="1505" y="5080"/>
                    <a:pt x="2190" y="5351"/>
                    <a:pt x="2887" y="5351"/>
                  </a:cubicBezTo>
                  <a:cubicBezTo>
                    <a:pt x="3232" y="5351"/>
                    <a:pt x="3580" y="5284"/>
                    <a:pt x="3911" y="5148"/>
                  </a:cubicBezTo>
                  <a:cubicBezTo>
                    <a:pt x="4910" y="4732"/>
                    <a:pt x="5560" y="3758"/>
                    <a:pt x="5560" y="2678"/>
                  </a:cubicBezTo>
                  <a:cubicBezTo>
                    <a:pt x="5560" y="1200"/>
                    <a:pt x="4363" y="0"/>
                    <a:pt x="2886" y="0"/>
                  </a:cubicBezTo>
                  <a:close/>
                </a:path>
              </a:pathLst>
            </a:custGeom>
            <a:solidFill>
              <a:srgbClr val="445D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91" name="Google Shape;7691;p72"/>
            <p:cNvSpPr/>
            <p:nvPr/>
          </p:nvSpPr>
          <p:spPr>
            <a:xfrm>
              <a:off x="2069063" y="4046870"/>
              <a:ext cx="24520" cy="23576"/>
            </a:xfrm>
            <a:custGeom>
              <a:avLst/>
              <a:gdLst/>
              <a:ahLst/>
              <a:cxnLst/>
              <a:rect l="l" t="t" r="r" b="b"/>
              <a:pathLst>
                <a:path w="5560" h="5349" extrusionOk="0">
                  <a:moveTo>
                    <a:pt x="2886" y="0"/>
                  </a:moveTo>
                  <a:cubicBezTo>
                    <a:pt x="1806" y="0"/>
                    <a:pt x="828" y="650"/>
                    <a:pt x="416" y="1649"/>
                  </a:cubicBezTo>
                  <a:cubicBezTo>
                    <a:pt x="0" y="2649"/>
                    <a:pt x="230" y="3802"/>
                    <a:pt x="993" y="4564"/>
                  </a:cubicBezTo>
                  <a:cubicBezTo>
                    <a:pt x="1505" y="5076"/>
                    <a:pt x="2190" y="5349"/>
                    <a:pt x="2887" y="5349"/>
                  </a:cubicBezTo>
                  <a:cubicBezTo>
                    <a:pt x="3232" y="5349"/>
                    <a:pt x="3580" y="5282"/>
                    <a:pt x="3911" y="5144"/>
                  </a:cubicBezTo>
                  <a:cubicBezTo>
                    <a:pt x="4910" y="4732"/>
                    <a:pt x="5560" y="3758"/>
                    <a:pt x="5560" y="2674"/>
                  </a:cubicBezTo>
                  <a:cubicBezTo>
                    <a:pt x="5560" y="1197"/>
                    <a:pt x="4363" y="0"/>
                    <a:pt x="2886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7692" name="Google Shape;7692;p72"/>
          <p:cNvGrpSpPr/>
          <p:nvPr/>
        </p:nvGrpSpPr>
        <p:grpSpPr>
          <a:xfrm rot="5400000">
            <a:off x="7935116" y="4305121"/>
            <a:ext cx="218752" cy="1886555"/>
            <a:chOff x="4428249" y="1369375"/>
            <a:chExt cx="36905" cy="429569"/>
          </a:xfrm>
        </p:grpSpPr>
        <p:sp>
          <p:nvSpPr>
            <p:cNvPr id="7693" name="Google Shape;7693;p72"/>
            <p:cNvSpPr/>
            <p:nvPr/>
          </p:nvSpPr>
          <p:spPr>
            <a:xfrm>
              <a:off x="4428249" y="1369375"/>
              <a:ext cx="2375" cy="429104"/>
            </a:xfrm>
            <a:custGeom>
              <a:avLst/>
              <a:gdLst/>
              <a:ahLst/>
              <a:cxnLst/>
              <a:rect l="l" t="t" r="r" b="b"/>
              <a:pathLst>
                <a:path w="95" h="18328" extrusionOk="0">
                  <a:moveTo>
                    <a:pt x="48" y="1"/>
                  </a:moveTo>
                  <a:cubicBezTo>
                    <a:pt x="24" y="1"/>
                    <a:pt x="1" y="15"/>
                    <a:pt x="1" y="44"/>
                  </a:cubicBezTo>
                  <a:lnTo>
                    <a:pt x="1" y="18284"/>
                  </a:lnTo>
                  <a:cubicBezTo>
                    <a:pt x="1" y="18306"/>
                    <a:pt x="22" y="18328"/>
                    <a:pt x="51" y="18328"/>
                  </a:cubicBezTo>
                  <a:cubicBezTo>
                    <a:pt x="73" y="18328"/>
                    <a:pt x="95" y="18306"/>
                    <a:pt x="95" y="18284"/>
                  </a:cubicBezTo>
                  <a:lnTo>
                    <a:pt x="95" y="44"/>
                  </a:lnTo>
                  <a:cubicBezTo>
                    <a:pt x="95" y="15"/>
                    <a:pt x="71" y="1"/>
                    <a:pt x="48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94" name="Google Shape;7694;p72"/>
            <p:cNvSpPr/>
            <p:nvPr/>
          </p:nvSpPr>
          <p:spPr>
            <a:xfrm>
              <a:off x="4428354" y="1369375"/>
              <a:ext cx="36800" cy="2200"/>
            </a:xfrm>
            <a:custGeom>
              <a:avLst/>
              <a:gdLst/>
              <a:ahLst/>
              <a:cxnLst/>
              <a:rect l="l" t="t" r="r" b="b"/>
              <a:pathLst>
                <a:path w="1472" h="88" extrusionOk="0">
                  <a:moveTo>
                    <a:pt x="65" y="1"/>
                  </a:moveTo>
                  <a:cubicBezTo>
                    <a:pt x="0" y="1"/>
                    <a:pt x="0" y="87"/>
                    <a:pt x="65" y="87"/>
                  </a:cubicBezTo>
                  <a:lnTo>
                    <a:pt x="1414" y="87"/>
                  </a:lnTo>
                  <a:cubicBezTo>
                    <a:pt x="1472" y="87"/>
                    <a:pt x="1472" y="1"/>
                    <a:pt x="1414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95" name="Google Shape;7695;p72"/>
            <p:cNvSpPr/>
            <p:nvPr/>
          </p:nvSpPr>
          <p:spPr>
            <a:xfrm>
              <a:off x="4428704" y="1383625"/>
              <a:ext cx="17350" cy="2200"/>
            </a:xfrm>
            <a:custGeom>
              <a:avLst/>
              <a:gdLst/>
              <a:ahLst/>
              <a:cxnLst/>
              <a:rect l="l" t="t" r="r" b="b"/>
              <a:pathLst>
                <a:path w="694" h="88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65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5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96" name="Google Shape;7696;p72"/>
            <p:cNvSpPr/>
            <p:nvPr/>
          </p:nvSpPr>
          <p:spPr>
            <a:xfrm>
              <a:off x="4428704" y="1397875"/>
              <a:ext cx="17350" cy="2175"/>
            </a:xfrm>
            <a:custGeom>
              <a:avLst/>
              <a:gdLst/>
              <a:ahLst/>
              <a:cxnLst/>
              <a:rect l="l" t="t" r="r" b="b"/>
              <a:pathLst>
                <a:path w="694" h="87" extrusionOk="0">
                  <a:moveTo>
                    <a:pt x="51" y="0"/>
                  </a:moveTo>
                  <a:cubicBezTo>
                    <a:pt x="22" y="0"/>
                    <a:pt x="1" y="22"/>
                    <a:pt x="1" y="44"/>
                  </a:cubicBezTo>
                  <a:cubicBezTo>
                    <a:pt x="1" y="72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72"/>
                    <a:pt x="693" y="44"/>
                  </a:cubicBezTo>
                  <a:cubicBezTo>
                    <a:pt x="693" y="22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97" name="Google Shape;7697;p72"/>
            <p:cNvSpPr/>
            <p:nvPr/>
          </p:nvSpPr>
          <p:spPr>
            <a:xfrm>
              <a:off x="4428704" y="1412125"/>
              <a:ext cx="36100" cy="2175"/>
            </a:xfrm>
            <a:custGeom>
              <a:avLst/>
              <a:gdLst/>
              <a:ahLst/>
              <a:cxnLst/>
              <a:rect l="l" t="t" r="r" b="b"/>
              <a:pathLst>
                <a:path w="1444" h="87" extrusionOk="0">
                  <a:moveTo>
                    <a:pt x="51" y="0"/>
                  </a:moveTo>
                  <a:cubicBezTo>
                    <a:pt x="22" y="0"/>
                    <a:pt x="1" y="22"/>
                    <a:pt x="1" y="43"/>
                  </a:cubicBezTo>
                  <a:cubicBezTo>
                    <a:pt x="1" y="72"/>
                    <a:pt x="22" y="87"/>
                    <a:pt x="51" y="87"/>
                  </a:cubicBezTo>
                  <a:lnTo>
                    <a:pt x="1400" y="87"/>
                  </a:lnTo>
                  <a:cubicBezTo>
                    <a:pt x="1422" y="87"/>
                    <a:pt x="1443" y="72"/>
                    <a:pt x="1443" y="43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98" name="Google Shape;7698;p72"/>
            <p:cNvSpPr/>
            <p:nvPr/>
          </p:nvSpPr>
          <p:spPr>
            <a:xfrm>
              <a:off x="4428354" y="1426350"/>
              <a:ext cx="18050" cy="2200"/>
            </a:xfrm>
            <a:custGeom>
              <a:avLst/>
              <a:gdLst/>
              <a:ahLst/>
              <a:cxnLst/>
              <a:rect l="l" t="t" r="r" b="b"/>
              <a:pathLst>
                <a:path w="722" h="88" extrusionOk="0">
                  <a:moveTo>
                    <a:pt x="65" y="1"/>
                  </a:moveTo>
                  <a:cubicBezTo>
                    <a:pt x="0" y="1"/>
                    <a:pt x="0" y="87"/>
                    <a:pt x="65" y="87"/>
                  </a:cubicBezTo>
                  <a:lnTo>
                    <a:pt x="664" y="87"/>
                  </a:lnTo>
                  <a:cubicBezTo>
                    <a:pt x="722" y="87"/>
                    <a:pt x="722" y="1"/>
                    <a:pt x="664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99" name="Google Shape;7699;p72"/>
            <p:cNvSpPr/>
            <p:nvPr/>
          </p:nvSpPr>
          <p:spPr>
            <a:xfrm>
              <a:off x="4428704" y="1440600"/>
              <a:ext cx="17350" cy="2200"/>
            </a:xfrm>
            <a:custGeom>
              <a:avLst/>
              <a:gdLst/>
              <a:ahLst/>
              <a:cxnLst/>
              <a:rect l="l" t="t" r="r" b="b"/>
              <a:pathLst>
                <a:path w="694" h="88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73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00" name="Google Shape;7700;p72"/>
            <p:cNvSpPr/>
            <p:nvPr/>
          </p:nvSpPr>
          <p:spPr>
            <a:xfrm>
              <a:off x="4428704" y="1454850"/>
              <a:ext cx="36100" cy="2375"/>
            </a:xfrm>
            <a:custGeom>
              <a:avLst/>
              <a:gdLst/>
              <a:ahLst/>
              <a:cxnLst/>
              <a:rect l="l" t="t" r="r" b="b"/>
              <a:pathLst>
                <a:path w="1444" h="95" extrusionOk="0">
                  <a:moveTo>
                    <a:pt x="51" y="0"/>
                  </a:moveTo>
                  <a:cubicBezTo>
                    <a:pt x="22" y="0"/>
                    <a:pt x="1" y="22"/>
                    <a:pt x="1" y="44"/>
                  </a:cubicBezTo>
                  <a:cubicBezTo>
                    <a:pt x="1" y="73"/>
                    <a:pt x="22" y="94"/>
                    <a:pt x="51" y="94"/>
                  </a:cubicBezTo>
                  <a:lnTo>
                    <a:pt x="1400" y="94"/>
                  </a:lnTo>
                  <a:cubicBezTo>
                    <a:pt x="1422" y="94"/>
                    <a:pt x="1443" y="73"/>
                    <a:pt x="1443" y="44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01" name="Google Shape;7701;p72"/>
            <p:cNvSpPr/>
            <p:nvPr/>
          </p:nvSpPr>
          <p:spPr>
            <a:xfrm>
              <a:off x="4428354" y="1469100"/>
              <a:ext cx="18050" cy="2375"/>
            </a:xfrm>
            <a:custGeom>
              <a:avLst/>
              <a:gdLst/>
              <a:ahLst/>
              <a:cxnLst/>
              <a:rect l="l" t="t" r="r" b="b"/>
              <a:pathLst>
                <a:path w="722" h="95" extrusionOk="0">
                  <a:moveTo>
                    <a:pt x="65" y="0"/>
                  </a:moveTo>
                  <a:cubicBezTo>
                    <a:pt x="0" y="0"/>
                    <a:pt x="0" y="94"/>
                    <a:pt x="65" y="94"/>
                  </a:cubicBezTo>
                  <a:lnTo>
                    <a:pt x="664" y="94"/>
                  </a:lnTo>
                  <a:cubicBezTo>
                    <a:pt x="722" y="94"/>
                    <a:pt x="722" y="0"/>
                    <a:pt x="66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02" name="Google Shape;7702;p72"/>
            <p:cNvSpPr/>
            <p:nvPr/>
          </p:nvSpPr>
          <p:spPr>
            <a:xfrm>
              <a:off x="4428354" y="1483350"/>
              <a:ext cx="18050" cy="2350"/>
            </a:xfrm>
            <a:custGeom>
              <a:avLst/>
              <a:gdLst/>
              <a:ahLst/>
              <a:cxnLst/>
              <a:rect l="l" t="t" r="r" b="b"/>
              <a:pathLst>
                <a:path w="722" h="94" extrusionOk="0">
                  <a:moveTo>
                    <a:pt x="65" y="0"/>
                  </a:moveTo>
                  <a:cubicBezTo>
                    <a:pt x="0" y="0"/>
                    <a:pt x="0" y="94"/>
                    <a:pt x="65" y="94"/>
                  </a:cubicBezTo>
                  <a:lnTo>
                    <a:pt x="664" y="94"/>
                  </a:lnTo>
                  <a:cubicBezTo>
                    <a:pt x="722" y="94"/>
                    <a:pt x="722" y="0"/>
                    <a:pt x="66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03" name="Google Shape;7703;p72"/>
            <p:cNvSpPr/>
            <p:nvPr/>
          </p:nvSpPr>
          <p:spPr>
            <a:xfrm>
              <a:off x="4428704" y="1497575"/>
              <a:ext cx="36100" cy="2200"/>
            </a:xfrm>
            <a:custGeom>
              <a:avLst/>
              <a:gdLst/>
              <a:ahLst/>
              <a:cxnLst/>
              <a:rect l="l" t="t" r="r" b="b"/>
              <a:pathLst>
                <a:path w="1444" h="88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87"/>
                    <a:pt x="51" y="87"/>
                  </a:cubicBezTo>
                  <a:lnTo>
                    <a:pt x="1400" y="87"/>
                  </a:lnTo>
                  <a:cubicBezTo>
                    <a:pt x="1422" y="87"/>
                    <a:pt x="1443" y="73"/>
                    <a:pt x="1443" y="44"/>
                  </a:cubicBezTo>
                  <a:cubicBezTo>
                    <a:pt x="1443" y="22"/>
                    <a:pt x="1422" y="1"/>
                    <a:pt x="140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04" name="Google Shape;7704;p72"/>
            <p:cNvSpPr/>
            <p:nvPr/>
          </p:nvSpPr>
          <p:spPr>
            <a:xfrm>
              <a:off x="4428704" y="1511825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94"/>
                    <a:pt x="693" y="73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05" name="Google Shape;7705;p72"/>
            <p:cNvSpPr/>
            <p:nvPr/>
          </p:nvSpPr>
          <p:spPr>
            <a:xfrm>
              <a:off x="4428354" y="1526075"/>
              <a:ext cx="18050" cy="2375"/>
            </a:xfrm>
            <a:custGeom>
              <a:avLst/>
              <a:gdLst/>
              <a:ahLst/>
              <a:cxnLst/>
              <a:rect l="l" t="t" r="r" b="b"/>
              <a:pathLst>
                <a:path w="722" h="95" extrusionOk="0">
                  <a:moveTo>
                    <a:pt x="65" y="0"/>
                  </a:moveTo>
                  <a:cubicBezTo>
                    <a:pt x="0" y="0"/>
                    <a:pt x="0" y="94"/>
                    <a:pt x="65" y="94"/>
                  </a:cubicBezTo>
                  <a:lnTo>
                    <a:pt x="664" y="94"/>
                  </a:lnTo>
                  <a:cubicBezTo>
                    <a:pt x="722" y="94"/>
                    <a:pt x="722" y="0"/>
                    <a:pt x="66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06" name="Google Shape;7706;p72"/>
            <p:cNvSpPr/>
            <p:nvPr/>
          </p:nvSpPr>
          <p:spPr>
            <a:xfrm>
              <a:off x="4428704" y="1540325"/>
              <a:ext cx="36100" cy="2350"/>
            </a:xfrm>
            <a:custGeom>
              <a:avLst/>
              <a:gdLst/>
              <a:ahLst/>
              <a:cxnLst/>
              <a:rect l="l" t="t" r="r" b="b"/>
              <a:pathLst>
                <a:path w="1444" h="94" extrusionOk="0">
                  <a:moveTo>
                    <a:pt x="51" y="0"/>
                  </a:moveTo>
                  <a:cubicBezTo>
                    <a:pt x="22" y="0"/>
                    <a:pt x="1" y="22"/>
                    <a:pt x="1" y="43"/>
                  </a:cubicBezTo>
                  <a:cubicBezTo>
                    <a:pt x="1" y="72"/>
                    <a:pt x="22" y="94"/>
                    <a:pt x="51" y="94"/>
                  </a:cubicBezTo>
                  <a:lnTo>
                    <a:pt x="1400" y="94"/>
                  </a:lnTo>
                  <a:cubicBezTo>
                    <a:pt x="1422" y="94"/>
                    <a:pt x="1443" y="72"/>
                    <a:pt x="1443" y="43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07" name="Google Shape;7707;p72"/>
            <p:cNvSpPr/>
            <p:nvPr/>
          </p:nvSpPr>
          <p:spPr>
            <a:xfrm>
              <a:off x="4428704" y="1554550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1"/>
                  </a:moveTo>
                  <a:cubicBezTo>
                    <a:pt x="22" y="1"/>
                    <a:pt x="1" y="23"/>
                    <a:pt x="1" y="44"/>
                  </a:cubicBezTo>
                  <a:cubicBezTo>
                    <a:pt x="1" y="73"/>
                    <a:pt x="22" y="95"/>
                    <a:pt x="51" y="95"/>
                  </a:cubicBezTo>
                  <a:lnTo>
                    <a:pt x="650" y="95"/>
                  </a:lnTo>
                  <a:cubicBezTo>
                    <a:pt x="672" y="95"/>
                    <a:pt x="693" y="73"/>
                    <a:pt x="693" y="44"/>
                  </a:cubicBezTo>
                  <a:cubicBezTo>
                    <a:pt x="693" y="23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08" name="Google Shape;7708;p72"/>
            <p:cNvSpPr/>
            <p:nvPr/>
          </p:nvSpPr>
          <p:spPr>
            <a:xfrm>
              <a:off x="4428704" y="1568800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95"/>
                    <a:pt x="51" y="95"/>
                  </a:cubicBezTo>
                  <a:lnTo>
                    <a:pt x="650" y="95"/>
                  </a:lnTo>
                  <a:cubicBezTo>
                    <a:pt x="672" y="95"/>
                    <a:pt x="693" y="73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09" name="Google Shape;7709;p72"/>
            <p:cNvSpPr/>
            <p:nvPr/>
          </p:nvSpPr>
          <p:spPr>
            <a:xfrm>
              <a:off x="4428354" y="1583050"/>
              <a:ext cx="36800" cy="2375"/>
            </a:xfrm>
            <a:custGeom>
              <a:avLst/>
              <a:gdLst/>
              <a:ahLst/>
              <a:cxnLst/>
              <a:rect l="l" t="t" r="r" b="b"/>
              <a:pathLst>
                <a:path w="1472" h="95" extrusionOk="0">
                  <a:moveTo>
                    <a:pt x="65" y="1"/>
                  </a:moveTo>
                  <a:cubicBezTo>
                    <a:pt x="0" y="1"/>
                    <a:pt x="0" y="94"/>
                    <a:pt x="65" y="94"/>
                  </a:cubicBezTo>
                  <a:lnTo>
                    <a:pt x="1414" y="94"/>
                  </a:lnTo>
                  <a:cubicBezTo>
                    <a:pt x="1472" y="94"/>
                    <a:pt x="1472" y="1"/>
                    <a:pt x="1414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10" name="Google Shape;7710;p72"/>
            <p:cNvSpPr/>
            <p:nvPr/>
          </p:nvSpPr>
          <p:spPr>
            <a:xfrm>
              <a:off x="4428704" y="1597300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0"/>
                  </a:moveTo>
                  <a:cubicBezTo>
                    <a:pt x="22" y="0"/>
                    <a:pt x="1" y="22"/>
                    <a:pt x="1" y="44"/>
                  </a:cubicBezTo>
                  <a:cubicBezTo>
                    <a:pt x="1" y="72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94"/>
                    <a:pt x="693" y="72"/>
                    <a:pt x="693" y="44"/>
                  </a:cubicBezTo>
                  <a:cubicBezTo>
                    <a:pt x="693" y="22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11" name="Google Shape;7711;p72"/>
            <p:cNvSpPr/>
            <p:nvPr/>
          </p:nvSpPr>
          <p:spPr>
            <a:xfrm>
              <a:off x="4428704" y="1611550"/>
              <a:ext cx="17350" cy="2350"/>
            </a:xfrm>
            <a:custGeom>
              <a:avLst/>
              <a:gdLst/>
              <a:ahLst/>
              <a:cxnLst/>
              <a:rect l="l" t="t" r="r" b="b"/>
              <a:pathLst>
                <a:path w="694" h="94" extrusionOk="0">
                  <a:moveTo>
                    <a:pt x="51" y="0"/>
                  </a:moveTo>
                  <a:cubicBezTo>
                    <a:pt x="22" y="0"/>
                    <a:pt x="1" y="22"/>
                    <a:pt x="1" y="51"/>
                  </a:cubicBezTo>
                  <a:cubicBezTo>
                    <a:pt x="1" y="72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94"/>
                    <a:pt x="693" y="72"/>
                    <a:pt x="693" y="51"/>
                  </a:cubicBezTo>
                  <a:cubicBezTo>
                    <a:pt x="693" y="22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12" name="Google Shape;7712;p72"/>
            <p:cNvSpPr/>
            <p:nvPr/>
          </p:nvSpPr>
          <p:spPr>
            <a:xfrm>
              <a:off x="4428704" y="1625775"/>
              <a:ext cx="36100" cy="2375"/>
            </a:xfrm>
            <a:custGeom>
              <a:avLst/>
              <a:gdLst/>
              <a:ahLst/>
              <a:cxnLst/>
              <a:rect l="l" t="t" r="r" b="b"/>
              <a:pathLst>
                <a:path w="1444" h="95" extrusionOk="0">
                  <a:moveTo>
                    <a:pt x="51" y="1"/>
                  </a:moveTo>
                  <a:cubicBezTo>
                    <a:pt x="22" y="1"/>
                    <a:pt x="1" y="23"/>
                    <a:pt x="1" y="51"/>
                  </a:cubicBezTo>
                  <a:cubicBezTo>
                    <a:pt x="1" y="73"/>
                    <a:pt x="22" y="95"/>
                    <a:pt x="51" y="95"/>
                  </a:cubicBezTo>
                  <a:lnTo>
                    <a:pt x="1400" y="95"/>
                  </a:lnTo>
                  <a:cubicBezTo>
                    <a:pt x="1422" y="95"/>
                    <a:pt x="1443" y="73"/>
                    <a:pt x="1443" y="51"/>
                  </a:cubicBezTo>
                  <a:cubicBezTo>
                    <a:pt x="1443" y="23"/>
                    <a:pt x="1422" y="1"/>
                    <a:pt x="140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13" name="Google Shape;7713;p72"/>
            <p:cNvSpPr/>
            <p:nvPr/>
          </p:nvSpPr>
          <p:spPr>
            <a:xfrm>
              <a:off x="4428354" y="1640025"/>
              <a:ext cx="18050" cy="2375"/>
            </a:xfrm>
            <a:custGeom>
              <a:avLst/>
              <a:gdLst/>
              <a:ahLst/>
              <a:cxnLst/>
              <a:rect l="l" t="t" r="r" b="b"/>
              <a:pathLst>
                <a:path w="722" h="95" extrusionOk="0">
                  <a:moveTo>
                    <a:pt x="65" y="1"/>
                  </a:moveTo>
                  <a:cubicBezTo>
                    <a:pt x="0" y="1"/>
                    <a:pt x="0" y="94"/>
                    <a:pt x="65" y="94"/>
                  </a:cubicBezTo>
                  <a:lnTo>
                    <a:pt x="664" y="94"/>
                  </a:lnTo>
                  <a:cubicBezTo>
                    <a:pt x="722" y="94"/>
                    <a:pt x="722" y="1"/>
                    <a:pt x="664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14" name="Google Shape;7714;p72"/>
            <p:cNvSpPr/>
            <p:nvPr/>
          </p:nvSpPr>
          <p:spPr>
            <a:xfrm>
              <a:off x="4428704" y="1654275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0"/>
                  </a:moveTo>
                  <a:cubicBezTo>
                    <a:pt x="22" y="0"/>
                    <a:pt x="1" y="22"/>
                    <a:pt x="1" y="51"/>
                  </a:cubicBezTo>
                  <a:cubicBezTo>
                    <a:pt x="1" y="73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94"/>
                    <a:pt x="693" y="73"/>
                    <a:pt x="693" y="51"/>
                  </a:cubicBezTo>
                  <a:cubicBezTo>
                    <a:pt x="693" y="22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15" name="Google Shape;7715;p72"/>
            <p:cNvSpPr/>
            <p:nvPr/>
          </p:nvSpPr>
          <p:spPr>
            <a:xfrm>
              <a:off x="4428704" y="1668525"/>
              <a:ext cx="36100" cy="2350"/>
            </a:xfrm>
            <a:custGeom>
              <a:avLst/>
              <a:gdLst/>
              <a:ahLst/>
              <a:cxnLst/>
              <a:rect l="l" t="t" r="r" b="b"/>
              <a:pathLst>
                <a:path w="1444" h="94" extrusionOk="0">
                  <a:moveTo>
                    <a:pt x="51" y="0"/>
                  </a:moveTo>
                  <a:cubicBezTo>
                    <a:pt x="22" y="0"/>
                    <a:pt x="1" y="22"/>
                    <a:pt x="1" y="51"/>
                  </a:cubicBezTo>
                  <a:cubicBezTo>
                    <a:pt x="1" y="72"/>
                    <a:pt x="22" y="94"/>
                    <a:pt x="51" y="94"/>
                  </a:cubicBezTo>
                  <a:lnTo>
                    <a:pt x="1400" y="94"/>
                  </a:lnTo>
                  <a:cubicBezTo>
                    <a:pt x="1422" y="94"/>
                    <a:pt x="1443" y="72"/>
                    <a:pt x="1443" y="51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16" name="Google Shape;7716;p72"/>
            <p:cNvSpPr/>
            <p:nvPr/>
          </p:nvSpPr>
          <p:spPr>
            <a:xfrm>
              <a:off x="4428704" y="1682950"/>
              <a:ext cx="17350" cy="2175"/>
            </a:xfrm>
            <a:custGeom>
              <a:avLst/>
              <a:gdLst/>
              <a:ahLst/>
              <a:cxnLst/>
              <a:rect l="l" t="t" r="r" b="b"/>
              <a:pathLst>
                <a:path w="694" h="87" extrusionOk="0">
                  <a:moveTo>
                    <a:pt x="51" y="0"/>
                  </a:moveTo>
                  <a:cubicBezTo>
                    <a:pt x="22" y="0"/>
                    <a:pt x="1" y="15"/>
                    <a:pt x="1" y="43"/>
                  </a:cubicBezTo>
                  <a:cubicBezTo>
                    <a:pt x="1" y="65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5"/>
                    <a:pt x="693" y="43"/>
                  </a:cubicBezTo>
                  <a:cubicBezTo>
                    <a:pt x="693" y="15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17" name="Google Shape;7717;p72"/>
            <p:cNvSpPr/>
            <p:nvPr/>
          </p:nvSpPr>
          <p:spPr>
            <a:xfrm>
              <a:off x="4428354" y="1697200"/>
              <a:ext cx="18050" cy="2175"/>
            </a:xfrm>
            <a:custGeom>
              <a:avLst/>
              <a:gdLst/>
              <a:ahLst/>
              <a:cxnLst/>
              <a:rect l="l" t="t" r="r" b="b"/>
              <a:pathLst>
                <a:path w="722" h="87" extrusionOk="0">
                  <a:moveTo>
                    <a:pt x="65" y="0"/>
                  </a:moveTo>
                  <a:cubicBezTo>
                    <a:pt x="0" y="0"/>
                    <a:pt x="0" y="87"/>
                    <a:pt x="65" y="87"/>
                  </a:cubicBezTo>
                  <a:lnTo>
                    <a:pt x="664" y="87"/>
                  </a:lnTo>
                  <a:cubicBezTo>
                    <a:pt x="722" y="87"/>
                    <a:pt x="722" y="0"/>
                    <a:pt x="66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18" name="Google Shape;7718;p72"/>
            <p:cNvSpPr/>
            <p:nvPr/>
          </p:nvSpPr>
          <p:spPr>
            <a:xfrm>
              <a:off x="4428704" y="1711425"/>
              <a:ext cx="36100" cy="2200"/>
            </a:xfrm>
            <a:custGeom>
              <a:avLst/>
              <a:gdLst/>
              <a:ahLst/>
              <a:cxnLst/>
              <a:rect l="l" t="t" r="r" b="b"/>
              <a:pathLst>
                <a:path w="1444" h="88" extrusionOk="0">
                  <a:moveTo>
                    <a:pt x="51" y="1"/>
                  </a:moveTo>
                  <a:cubicBezTo>
                    <a:pt x="22" y="1"/>
                    <a:pt x="1" y="15"/>
                    <a:pt x="1" y="44"/>
                  </a:cubicBezTo>
                  <a:cubicBezTo>
                    <a:pt x="1" y="66"/>
                    <a:pt x="22" y="87"/>
                    <a:pt x="51" y="87"/>
                  </a:cubicBezTo>
                  <a:lnTo>
                    <a:pt x="1400" y="87"/>
                  </a:lnTo>
                  <a:cubicBezTo>
                    <a:pt x="1422" y="87"/>
                    <a:pt x="1443" y="66"/>
                    <a:pt x="1443" y="44"/>
                  </a:cubicBezTo>
                  <a:cubicBezTo>
                    <a:pt x="1443" y="15"/>
                    <a:pt x="1422" y="1"/>
                    <a:pt x="140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19" name="Google Shape;7719;p72"/>
            <p:cNvSpPr/>
            <p:nvPr/>
          </p:nvSpPr>
          <p:spPr>
            <a:xfrm>
              <a:off x="4428704" y="1725675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87"/>
                    <a:pt x="693" y="73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20" name="Google Shape;7720;p72"/>
            <p:cNvSpPr/>
            <p:nvPr/>
          </p:nvSpPr>
          <p:spPr>
            <a:xfrm>
              <a:off x="4428704" y="1739925"/>
              <a:ext cx="17350" cy="2175"/>
            </a:xfrm>
            <a:custGeom>
              <a:avLst/>
              <a:gdLst/>
              <a:ahLst/>
              <a:cxnLst/>
              <a:rect l="l" t="t" r="r" b="b"/>
              <a:pathLst>
                <a:path w="694" h="87" extrusionOk="0">
                  <a:moveTo>
                    <a:pt x="51" y="0"/>
                  </a:moveTo>
                  <a:cubicBezTo>
                    <a:pt x="22" y="0"/>
                    <a:pt x="1" y="15"/>
                    <a:pt x="1" y="44"/>
                  </a:cubicBezTo>
                  <a:cubicBezTo>
                    <a:pt x="1" y="65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5"/>
                    <a:pt x="693" y="44"/>
                  </a:cubicBezTo>
                  <a:cubicBezTo>
                    <a:pt x="693" y="15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21" name="Google Shape;7721;p72"/>
            <p:cNvSpPr/>
            <p:nvPr/>
          </p:nvSpPr>
          <p:spPr>
            <a:xfrm>
              <a:off x="4428354" y="1754175"/>
              <a:ext cx="36800" cy="2175"/>
            </a:xfrm>
            <a:custGeom>
              <a:avLst/>
              <a:gdLst/>
              <a:ahLst/>
              <a:cxnLst/>
              <a:rect l="l" t="t" r="r" b="b"/>
              <a:pathLst>
                <a:path w="1472" h="87" extrusionOk="0">
                  <a:moveTo>
                    <a:pt x="65" y="0"/>
                  </a:moveTo>
                  <a:cubicBezTo>
                    <a:pt x="0" y="0"/>
                    <a:pt x="0" y="87"/>
                    <a:pt x="65" y="87"/>
                  </a:cubicBezTo>
                  <a:lnTo>
                    <a:pt x="1414" y="87"/>
                  </a:lnTo>
                  <a:cubicBezTo>
                    <a:pt x="1472" y="87"/>
                    <a:pt x="1472" y="0"/>
                    <a:pt x="141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22" name="Google Shape;7722;p72"/>
            <p:cNvSpPr/>
            <p:nvPr/>
          </p:nvSpPr>
          <p:spPr>
            <a:xfrm>
              <a:off x="4428704" y="1768400"/>
              <a:ext cx="17350" cy="2200"/>
            </a:xfrm>
            <a:custGeom>
              <a:avLst/>
              <a:gdLst/>
              <a:ahLst/>
              <a:cxnLst/>
              <a:rect l="l" t="t" r="r" b="b"/>
              <a:pathLst>
                <a:path w="694" h="88" extrusionOk="0">
                  <a:moveTo>
                    <a:pt x="51" y="1"/>
                  </a:moveTo>
                  <a:cubicBezTo>
                    <a:pt x="22" y="1"/>
                    <a:pt x="1" y="15"/>
                    <a:pt x="1" y="44"/>
                  </a:cubicBezTo>
                  <a:cubicBezTo>
                    <a:pt x="1" y="66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6"/>
                    <a:pt x="693" y="44"/>
                  </a:cubicBezTo>
                  <a:cubicBezTo>
                    <a:pt x="693" y="15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23" name="Google Shape;7723;p72"/>
            <p:cNvSpPr/>
            <p:nvPr/>
          </p:nvSpPr>
          <p:spPr>
            <a:xfrm>
              <a:off x="4428704" y="1782650"/>
              <a:ext cx="17350" cy="2200"/>
            </a:xfrm>
            <a:custGeom>
              <a:avLst/>
              <a:gdLst/>
              <a:ahLst/>
              <a:cxnLst/>
              <a:rect l="l" t="t" r="r" b="b"/>
              <a:pathLst>
                <a:path w="694" h="88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66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6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24" name="Google Shape;7724;p72"/>
            <p:cNvSpPr/>
            <p:nvPr/>
          </p:nvSpPr>
          <p:spPr>
            <a:xfrm>
              <a:off x="4428542" y="1796744"/>
              <a:ext cx="36100" cy="2200"/>
            </a:xfrm>
            <a:custGeom>
              <a:avLst/>
              <a:gdLst/>
              <a:ahLst/>
              <a:cxnLst/>
              <a:rect l="l" t="t" r="r" b="b"/>
              <a:pathLst>
                <a:path w="1444" h="88" extrusionOk="0">
                  <a:moveTo>
                    <a:pt x="51" y="0"/>
                  </a:moveTo>
                  <a:cubicBezTo>
                    <a:pt x="22" y="0"/>
                    <a:pt x="1" y="22"/>
                    <a:pt x="1" y="44"/>
                  </a:cubicBezTo>
                  <a:cubicBezTo>
                    <a:pt x="1" y="65"/>
                    <a:pt x="22" y="87"/>
                    <a:pt x="51" y="87"/>
                  </a:cubicBezTo>
                  <a:lnTo>
                    <a:pt x="1400" y="87"/>
                  </a:lnTo>
                  <a:cubicBezTo>
                    <a:pt x="1422" y="87"/>
                    <a:pt x="1443" y="65"/>
                    <a:pt x="1443" y="44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7725" name="Google Shape;7725;p72"/>
          <p:cNvGrpSpPr/>
          <p:nvPr/>
        </p:nvGrpSpPr>
        <p:grpSpPr>
          <a:xfrm rot="10800000" flipH="1">
            <a:off x="7098355" y="3756514"/>
            <a:ext cx="1892276" cy="33077"/>
            <a:chOff x="219558" y="4738465"/>
            <a:chExt cx="5852400" cy="102300"/>
          </a:xfrm>
        </p:grpSpPr>
        <p:cxnSp>
          <p:nvCxnSpPr>
            <p:cNvPr id="7726" name="Google Shape;7726;p72"/>
            <p:cNvCxnSpPr/>
            <p:nvPr/>
          </p:nvCxnSpPr>
          <p:spPr>
            <a:xfrm>
              <a:off x="219558" y="4789684"/>
              <a:ext cx="58524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oval" w="med" len="med"/>
              <a:tailEnd type="oval" w="med" len="med"/>
            </a:ln>
          </p:spPr>
        </p:cxnSp>
        <p:sp>
          <p:nvSpPr>
            <p:cNvPr id="7727" name="Google Shape;7727;p72"/>
            <p:cNvSpPr/>
            <p:nvPr/>
          </p:nvSpPr>
          <p:spPr>
            <a:xfrm>
              <a:off x="1200298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28" name="Google Shape;7728;p72"/>
            <p:cNvSpPr/>
            <p:nvPr/>
          </p:nvSpPr>
          <p:spPr>
            <a:xfrm>
              <a:off x="2175146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29" name="Google Shape;7729;p72"/>
            <p:cNvSpPr/>
            <p:nvPr/>
          </p:nvSpPr>
          <p:spPr>
            <a:xfrm>
              <a:off x="3040751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30" name="Google Shape;7730;p72"/>
            <p:cNvSpPr/>
            <p:nvPr/>
          </p:nvSpPr>
          <p:spPr>
            <a:xfrm>
              <a:off x="4028157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31" name="Google Shape;7731;p72"/>
            <p:cNvSpPr/>
            <p:nvPr/>
          </p:nvSpPr>
          <p:spPr>
            <a:xfrm>
              <a:off x="5040827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7732" name="Google Shape;7732;p72"/>
          <p:cNvGrpSpPr/>
          <p:nvPr/>
        </p:nvGrpSpPr>
        <p:grpSpPr>
          <a:xfrm>
            <a:off x="7113446" y="4253931"/>
            <a:ext cx="1862093" cy="513355"/>
            <a:chOff x="5286284" y="2966544"/>
            <a:chExt cx="1396570" cy="385016"/>
          </a:xfrm>
        </p:grpSpPr>
        <p:cxnSp>
          <p:nvCxnSpPr>
            <p:cNvPr id="7733" name="Google Shape;7733;p72"/>
            <p:cNvCxnSpPr/>
            <p:nvPr/>
          </p:nvCxnSpPr>
          <p:spPr>
            <a:xfrm>
              <a:off x="5752056" y="3094781"/>
              <a:ext cx="470100" cy="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oval" w="med" len="med"/>
              <a:tailEnd type="oval" w="med" len="med"/>
            </a:ln>
          </p:spPr>
        </p:cxnSp>
        <p:cxnSp>
          <p:nvCxnSpPr>
            <p:cNvPr id="7734" name="Google Shape;7734;p72"/>
            <p:cNvCxnSpPr/>
            <p:nvPr/>
          </p:nvCxnSpPr>
          <p:spPr>
            <a:xfrm>
              <a:off x="5980194" y="3351560"/>
              <a:ext cx="594300" cy="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oval" w="med" len="med"/>
              <a:tailEnd type="oval" w="med" len="med"/>
            </a:ln>
          </p:spPr>
        </p:cxnSp>
        <p:grpSp>
          <p:nvGrpSpPr>
            <p:cNvPr id="7735" name="Google Shape;7735;p72"/>
            <p:cNvGrpSpPr/>
            <p:nvPr/>
          </p:nvGrpSpPr>
          <p:grpSpPr>
            <a:xfrm>
              <a:off x="5287688" y="3173364"/>
              <a:ext cx="1395166" cy="74100"/>
              <a:chOff x="5287688" y="3173364"/>
              <a:chExt cx="1395166" cy="74100"/>
            </a:xfrm>
          </p:grpSpPr>
          <p:cxnSp>
            <p:nvCxnSpPr>
              <p:cNvPr id="7736" name="Google Shape;7736;p72"/>
              <p:cNvCxnSpPr/>
              <p:nvPr/>
            </p:nvCxnSpPr>
            <p:spPr>
              <a:xfrm>
                <a:off x="6682853" y="3173540"/>
                <a:ext cx="0" cy="738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37" name="Google Shape;7737;p72"/>
              <p:cNvCxnSpPr/>
              <p:nvPr/>
            </p:nvCxnSpPr>
            <p:spPr>
              <a:xfrm>
                <a:off x="5287688" y="3210371"/>
                <a:ext cx="13947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38" name="Google Shape;7738;p72"/>
              <p:cNvCxnSpPr/>
              <p:nvPr/>
            </p:nvCxnSpPr>
            <p:spPr>
              <a:xfrm>
                <a:off x="5518476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39" name="Google Shape;7739;p72"/>
              <p:cNvCxnSpPr/>
              <p:nvPr/>
            </p:nvCxnSpPr>
            <p:spPr>
              <a:xfrm>
                <a:off x="5287935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40" name="Google Shape;7740;p72"/>
              <p:cNvCxnSpPr/>
              <p:nvPr/>
            </p:nvCxnSpPr>
            <p:spPr>
              <a:xfrm>
                <a:off x="5751239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41" name="Google Shape;7741;p72"/>
              <p:cNvCxnSpPr/>
              <p:nvPr/>
            </p:nvCxnSpPr>
            <p:spPr>
              <a:xfrm>
                <a:off x="5982252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42" name="Google Shape;7742;p72"/>
              <p:cNvCxnSpPr/>
              <p:nvPr/>
            </p:nvCxnSpPr>
            <p:spPr>
              <a:xfrm>
                <a:off x="6216184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43" name="Google Shape;7743;p72"/>
              <p:cNvCxnSpPr/>
              <p:nvPr/>
            </p:nvCxnSpPr>
            <p:spPr>
              <a:xfrm>
                <a:off x="6449534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cxnSp>
          <p:nvCxnSpPr>
            <p:cNvPr id="7744" name="Google Shape;7744;p72"/>
            <p:cNvCxnSpPr/>
            <p:nvPr/>
          </p:nvCxnSpPr>
          <p:spPr>
            <a:xfrm>
              <a:off x="5286284" y="2966544"/>
              <a:ext cx="468600" cy="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oval" w="med" len="med"/>
              <a:tailEnd type="oval" w="med" len="med"/>
            </a:ln>
          </p:spPr>
        </p:cxnSp>
      </p:grpSp>
      <p:grpSp>
        <p:nvGrpSpPr>
          <p:cNvPr id="7745" name="Google Shape;7745;p72"/>
          <p:cNvGrpSpPr/>
          <p:nvPr/>
        </p:nvGrpSpPr>
        <p:grpSpPr>
          <a:xfrm>
            <a:off x="2694867" y="2145633"/>
            <a:ext cx="1576368" cy="882703"/>
            <a:chOff x="2029517" y="1732295"/>
            <a:chExt cx="1149068" cy="643432"/>
          </a:xfrm>
        </p:grpSpPr>
        <p:grpSp>
          <p:nvGrpSpPr>
            <p:cNvPr id="7746" name="Google Shape;7746;p72"/>
            <p:cNvGrpSpPr/>
            <p:nvPr/>
          </p:nvGrpSpPr>
          <p:grpSpPr>
            <a:xfrm>
              <a:off x="2708660" y="1746937"/>
              <a:ext cx="455427" cy="244429"/>
              <a:chOff x="2700693" y="1746937"/>
              <a:chExt cx="455427" cy="244429"/>
            </a:xfrm>
          </p:grpSpPr>
          <p:grpSp>
            <p:nvGrpSpPr>
              <p:cNvPr id="7747" name="Google Shape;7747;p72"/>
              <p:cNvGrpSpPr/>
              <p:nvPr/>
            </p:nvGrpSpPr>
            <p:grpSpPr>
              <a:xfrm>
                <a:off x="2905682" y="1782817"/>
                <a:ext cx="250438" cy="208549"/>
                <a:chOff x="2905682" y="1782817"/>
                <a:chExt cx="250438" cy="208549"/>
              </a:xfrm>
            </p:grpSpPr>
            <p:cxnSp>
              <p:nvCxnSpPr>
                <p:cNvPr id="7748" name="Google Shape;7748;p72"/>
                <p:cNvCxnSpPr/>
                <p:nvPr/>
              </p:nvCxnSpPr>
              <p:spPr>
                <a:xfrm rot="-5400000" flipH="1">
                  <a:off x="2905682" y="1782817"/>
                  <a:ext cx="175200" cy="1752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sp>
              <p:nvSpPr>
                <p:cNvPr id="7749" name="Google Shape;7749;p72"/>
                <p:cNvSpPr/>
                <p:nvPr/>
              </p:nvSpPr>
              <p:spPr>
                <a:xfrm>
                  <a:off x="3078213" y="1919045"/>
                  <a:ext cx="77906" cy="7232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576" h="10746" extrusionOk="0">
                      <a:moveTo>
                        <a:pt x="5775" y="1"/>
                      </a:moveTo>
                      <a:cubicBezTo>
                        <a:pt x="3179" y="1"/>
                        <a:pt x="889" y="1860"/>
                        <a:pt x="468" y="4506"/>
                      </a:cubicBezTo>
                      <a:cubicBezTo>
                        <a:pt x="1" y="7441"/>
                        <a:pt x="2002" y="10210"/>
                        <a:pt x="4904" y="10677"/>
                      </a:cubicBezTo>
                      <a:cubicBezTo>
                        <a:pt x="5194" y="10723"/>
                        <a:pt x="5483" y="10745"/>
                        <a:pt x="5768" y="10745"/>
                      </a:cubicBezTo>
                      <a:cubicBezTo>
                        <a:pt x="8364" y="10745"/>
                        <a:pt x="10655" y="8886"/>
                        <a:pt x="11075" y="6240"/>
                      </a:cubicBezTo>
                      <a:cubicBezTo>
                        <a:pt x="11576" y="3305"/>
                        <a:pt x="9574" y="536"/>
                        <a:pt x="6639" y="69"/>
                      </a:cubicBezTo>
                      <a:cubicBezTo>
                        <a:pt x="6349" y="23"/>
                        <a:pt x="6060" y="1"/>
                        <a:pt x="5775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7750" name="Google Shape;7750;p72"/>
              <p:cNvGrpSpPr/>
              <p:nvPr/>
            </p:nvGrpSpPr>
            <p:grpSpPr>
              <a:xfrm>
                <a:off x="2700693" y="1746937"/>
                <a:ext cx="449967" cy="72374"/>
                <a:chOff x="2700693" y="1746937"/>
                <a:chExt cx="449967" cy="72374"/>
              </a:xfrm>
            </p:grpSpPr>
            <p:cxnSp>
              <p:nvCxnSpPr>
                <p:cNvPr id="7751" name="Google Shape;7751;p72"/>
                <p:cNvCxnSpPr/>
                <p:nvPr/>
              </p:nvCxnSpPr>
              <p:spPr>
                <a:xfrm>
                  <a:off x="2700693" y="1782453"/>
                  <a:ext cx="379800" cy="6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sp>
              <p:nvSpPr>
                <p:cNvPr id="7752" name="Google Shape;7752;p72"/>
                <p:cNvSpPr/>
                <p:nvPr/>
              </p:nvSpPr>
              <p:spPr>
                <a:xfrm>
                  <a:off x="3072753" y="1746937"/>
                  <a:ext cx="77906" cy="7237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576" h="10754" extrusionOk="0">
                      <a:moveTo>
                        <a:pt x="5736" y="0"/>
                      </a:moveTo>
                      <a:cubicBezTo>
                        <a:pt x="3156" y="0"/>
                        <a:pt x="887" y="1881"/>
                        <a:pt x="468" y="4513"/>
                      </a:cubicBezTo>
                      <a:cubicBezTo>
                        <a:pt x="1" y="7449"/>
                        <a:pt x="2002" y="10218"/>
                        <a:pt x="4904" y="10685"/>
                      </a:cubicBezTo>
                      <a:cubicBezTo>
                        <a:pt x="5194" y="10731"/>
                        <a:pt x="5483" y="10753"/>
                        <a:pt x="5768" y="10753"/>
                      </a:cubicBezTo>
                      <a:cubicBezTo>
                        <a:pt x="8364" y="10753"/>
                        <a:pt x="10655" y="8893"/>
                        <a:pt x="11075" y="6248"/>
                      </a:cubicBezTo>
                      <a:cubicBezTo>
                        <a:pt x="11576" y="3313"/>
                        <a:pt x="9574" y="544"/>
                        <a:pt x="6639" y="77"/>
                      </a:cubicBezTo>
                      <a:cubicBezTo>
                        <a:pt x="6335" y="25"/>
                        <a:pt x="6034" y="0"/>
                        <a:pt x="5736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</p:grpSp>
        <p:grpSp>
          <p:nvGrpSpPr>
            <p:cNvPr id="7753" name="Google Shape;7753;p72"/>
            <p:cNvGrpSpPr/>
            <p:nvPr/>
          </p:nvGrpSpPr>
          <p:grpSpPr>
            <a:xfrm>
              <a:off x="2029517" y="1732295"/>
              <a:ext cx="1149068" cy="643432"/>
              <a:chOff x="2029517" y="1732295"/>
              <a:chExt cx="1149068" cy="643432"/>
            </a:xfrm>
          </p:grpSpPr>
          <p:grpSp>
            <p:nvGrpSpPr>
              <p:cNvPr id="7754" name="Google Shape;7754;p72"/>
              <p:cNvGrpSpPr/>
              <p:nvPr/>
            </p:nvGrpSpPr>
            <p:grpSpPr>
              <a:xfrm>
                <a:off x="2703618" y="2103152"/>
                <a:ext cx="474966" cy="260017"/>
                <a:chOff x="2703618" y="2103152"/>
                <a:chExt cx="474966" cy="260017"/>
              </a:xfrm>
            </p:grpSpPr>
            <p:grpSp>
              <p:nvGrpSpPr>
                <p:cNvPr id="7755" name="Google Shape;7755;p72"/>
                <p:cNvGrpSpPr/>
                <p:nvPr/>
              </p:nvGrpSpPr>
              <p:grpSpPr>
                <a:xfrm>
                  <a:off x="2703618" y="2290640"/>
                  <a:ext cx="450291" cy="72529"/>
                  <a:chOff x="2703618" y="2290640"/>
                  <a:chExt cx="450291" cy="72529"/>
                </a:xfrm>
              </p:grpSpPr>
              <p:cxnSp>
                <p:nvCxnSpPr>
                  <p:cNvPr id="7756" name="Google Shape;7756;p72"/>
                  <p:cNvCxnSpPr/>
                  <p:nvPr/>
                </p:nvCxnSpPr>
                <p:spPr>
                  <a:xfrm>
                    <a:off x="2703618" y="2326818"/>
                    <a:ext cx="379800" cy="600"/>
                  </a:xfrm>
                  <a:prstGeom prst="bentConnector3">
                    <a:avLst>
                      <a:gd name="adj1" fmla="val 50000"/>
                    </a:avLst>
                  </a:pr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7757" name="Google Shape;7757;p72"/>
                  <p:cNvSpPr/>
                  <p:nvPr/>
                </p:nvSpPr>
                <p:spPr>
                  <a:xfrm>
                    <a:off x="3076003" y="2290640"/>
                    <a:ext cx="77906" cy="7252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1576" h="10777" extrusionOk="0">
                        <a:moveTo>
                          <a:pt x="5787" y="0"/>
                        </a:moveTo>
                        <a:cubicBezTo>
                          <a:pt x="3185" y="0"/>
                          <a:pt x="889" y="1889"/>
                          <a:pt x="468" y="4538"/>
                        </a:cubicBezTo>
                        <a:cubicBezTo>
                          <a:pt x="1" y="7473"/>
                          <a:pt x="2002" y="10208"/>
                          <a:pt x="4938" y="10709"/>
                        </a:cubicBezTo>
                        <a:cubicBezTo>
                          <a:pt x="5221" y="10754"/>
                          <a:pt x="5503" y="10776"/>
                          <a:pt x="5781" y="10776"/>
                        </a:cubicBezTo>
                        <a:cubicBezTo>
                          <a:pt x="8358" y="10776"/>
                          <a:pt x="10654" y="8888"/>
                          <a:pt x="11075" y="6239"/>
                        </a:cubicBezTo>
                        <a:cubicBezTo>
                          <a:pt x="11576" y="3303"/>
                          <a:pt x="9574" y="535"/>
                          <a:pt x="6639" y="68"/>
                        </a:cubicBezTo>
                        <a:cubicBezTo>
                          <a:pt x="6352" y="22"/>
                          <a:pt x="6068" y="0"/>
                          <a:pt x="5787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  <p:grpSp>
              <p:nvGrpSpPr>
                <p:cNvPr id="7758" name="Google Shape;7758;p72"/>
                <p:cNvGrpSpPr/>
                <p:nvPr/>
              </p:nvGrpSpPr>
              <p:grpSpPr>
                <a:xfrm>
                  <a:off x="2908607" y="2103152"/>
                  <a:ext cx="269977" cy="223538"/>
                  <a:chOff x="2908607" y="2103152"/>
                  <a:chExt cx="269977" cy="223538"/>
                </a:xfrm>
              </p:grpSpPr>
              <p:cxnSp>
                <p:nvCxnSpPr>
                  <p:cNvPr id="7759" name="Google Shape;7759;p72"/>
                  <p:cNvCxnSpPr/>
                  <p:nvPr/>
                </p:nvCxnSpPr>
                <p:spPr>
                  <a:xfrm rot="10800000" flipH="1">
                    <a:off x="2908607" y="2140990"/>
                    <a:ext cx="199800" cy="185700"/>
                  </a:xfrm>
                  <a:prstGeom prst="bentConnector3">
                    <a:avLst>
                      <a:gd name="adj1" fmla="val 50000"/>
                    </a:avLst>
                  </a:pr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7760" name="Google Shape;7760;p72"/>
                  <p:cNvSpPr/>
                  <p:nvPr/>
                </p:nvSpPr>
                <p:spPr>
                  <a:xfrm>
                    <a:off x="3100678" y="2103152"/>
                    <a:ext cx="77906" cy="7236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1576" h="10753" extrusionOk="0">
                        <a:moveTo>
                          <a:pt x="5786" y="1"/>
                        </a:moveTo>
                        <a:cubicBezTo>
                          <a:pt x="3185" y="1"/>
                          <a:pt x="889" y="1886"/>
                          <a:pt x="468" y="4505"/>
                        </a:cubicBezTo>
                        <a:cubicBezTo>
                          <a:pt x="1" y="7440"/>
                          <a:pt x="2002" y="10209"/>
                          <a:pt x="4904" y="10676"/>
                        </a:cubicBezTo>
                        <a:cubicBezTo>
                          <a:pt x="5208" y="10728"/>
                          <a:pt x="5509" y="10753"/>
                          <a:pt x="5807" y="10753"/>
                        </a:cubicBezTo>
                        <a:cubicBezTo>
                          <a:pt x="8387" y="10753"/>
                          <a:pt x="10657" y="8872"/>
                          <a:pt x="11075" y="6240"/>
                        </a:cubicBezTo>
                        <a:cubicBezTo>
                          <a:pt x="11576" y="3304"/>
                          <a:pt x="9574" y="535"/>
                          <a:pt x="6639" y="68"/>
                        </a:cubicBezTo>
                        <a:cubicBezTo>
                          <a:pt x="6352" y="23"/>
                          <a:pt x="6067" y="1"/>
                          <a:pt x="5786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</p:grpSp>
          <p:grpSp>
            <p:nvGrpSpPr>
              <p:cNvPr id="7761" name="Google Shape;7761;p72"/>
              <p:cNvGrpSpPr/>
              <p:nvPr/>
            </p:nvGrpSpPr>
            <p:grpSpPr>
              <a:xfrm>
                <a:off x="2029517" y="1732295"/>
                <a:ext cx="685827" cy="643432"/>
                <a:chOff x="2029517" y="1732295"/>
                <a:chExt cx="685827" cy="643432"/>
              </a:xfrm>
            </p:grpSpPr>
            <p:sp>
              <p:nvSpPr>
                <p:cNvPr id="7762" name="Google Shape;7762;p72"/>
                <p:cNvSpPr/>
                <p:nvPr/>
              </p:nvSpPr>
              <p:spPr>
                <a:xfrm>
                  <a:off x="2029517" y="1996395"/>
                  <a:ext cx="135152" cy="13537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grpSp>
              <p:nvGrpSpPr>
                <p:cNvPr id="7763" name="Google Shape;7763;p72"/>
                <p:cNvGrpSpPr/>
                <p:nvPr/>
              </p:nvGrpSpPr>
              <p:grpSpPr>
                <a:xfrm>
                  <a:off x="2158948" y="1732295"/>
                  <a:ext cx="556396" cy="333108"/>
                  <a:chOff x="2158948" y="1732295"/>
                  <a:chExt cx="556396" cy="333108"/>
                </a:xfrm>
              </p:grpSpPr>
              <p:cxnSp>
                <p:nvCxnSpPr>
                  <p:cNvPr id="7764" name="Google Shape;7764;p72"/>
                  <p:cNvCxnSpPr/>
                  <p:nvPr/>
                </p:nvCxnSpPr>
                <p:spPr>
                  <a:xfrm rot="10800000" flipH="1">
                    <a:off x="2158948" y="1783103"/>
                    <a:ext cx="459000" cy="282300"/>
                  </a:xfrm>
                  <a:prstGeom prst="bentConnector3">
                    <a:avLst>
                      <a:gd name="adj1" fmla="val 50000"/>
                    </a:avLst>
                  </a:prstGeom>
                  <a:noFill/>
                  <a:ln w="9525" cap="flat" cmpd="sng">
                    <a:solidFill>
                      <a:srgbClr val="BAC8D3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7765" name="Google Shape;7765;p72"/>
                  <p:cNvSpPr/>
                  <p:nvPr/>
                </p:nvSpPr>
                <p:spPr>
                  <a:xfrm>
                    <a:off x="2612072" y="1732295"/>
                    <a:ext cx="103272" cy="10009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345" h="14873" extrusionOk="0">
                        <a:moveTo>
                          <a:pt x="7692" y="1"/>
                        </a:moveTo>
                        <a:cubicBezTo>
                          <a:pt x="7531" y="1"/>
                          <a:pt x="7369" y="6"/>
                          <a:pt x="7206" y="16"/>
                        </a:cubicBezTo>
                        <a:cubicBezTo>
                          <a:pt x="3136" y="283"/>
                          <a:pt x="0" y="3786"/>
                          <a:pt x="267" y="7889"/>
                        </a:cubicBezTo>
                        <a:cubicBezTo>
                          <a:pt x="493" y="11846"/>
                          <a:pt x="3790" y="14873"/>
                          <a:pt x="7706" y="14873"/>
                        </a:cubicBezTo>
                        <a:cubicBezTo>
                          <a:pt x="7850" y="14873"/>
                          <a:pt x="7994" y="14869"/>
                          <a:pt x="8140" y="14860"/>
                        </a:cubicBezTo>
                        <a:cubicBezTo>
                          <a:pt x="12243" y="14594"/>
                          <a:pt x="15345" y="11058"/>
                          <a:pt x="15111" y="6988"/>
                        </a:cubicBezTo>
                        <a:cubicBezTo>
                          <a:pt x="14855" y="3048"/>
                          <a:pt x="11585" y="1"/>
                          <a:pt x="7692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  <p:grpSp>
              <p:nvGrpSpPr>
                <p:cNvPr id="7766" name="Google Shape;7766;p72"/>
                <p:cNvGrpSpPr/>
                <p:nvPr/>
              </p:nvGrpSpPr>
              <p:grpSpPr>
                <a:xfrm>
                  <a:off x="2159908" y="2065057"/>
                  <a:ext cx="550884" cy="310670"/>
                  <a:chOff x="2159908" y="2065057"/>
                  <a:chExt cx="550884" cy="310670"/>
                </a:xfrm>
              </p:grpSpPr>
              <p:cxnSp>
                <p:nvCxnSpPr>
                  <p:cNvPr id="7767" name="Google Shape;7767;p72"/>
                  <p:cNvCxnSpPr/>
                  <p:nvPr/>
                </p:nvCxnSpPr>
                <p:spPr>
                  <a:xfrm>
                    <a:off x="2159908" y="2065057"/>
                    <a:ext cx="454500" cy="262200"/>
                  </a:xfrm>
                  <a:prstGeom prst="bentConnector3">
                    <a:avLst>
                      <a:gd name="adj1" fmla="val 50000"/>
                    </a:avLst>
                  </a:prstGeom>
                  <a:noFill/>
                  <a:ln w="9525" cap="flat" cmpd="sng">
                    <a:solidFill>
                      <a:srgbClr val="BAC8D3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7768" name="Google Shape;7768;p72"/>
                  <p:cNvSpPr/>
                  <p:nvPr/>
                </p:nvSpPr>
                <p:spPr>
                  <a:xfrm>
                    <a:off x="2607514" y="2275632"/>
                    <a:ext cx="103279" cy="10009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346" h="14873" extrusionOk="0">
                        <a:moveTo>
                          <a:pt x="7697" y="0"/>
                        </a:moveTo>
                        <a:cubicBezTo>
                          <a:pt x="7535" y="0"/>
                          <a:pt x="7371" y="5"/>
                          <a:pt x="7206" y="16"/>
                        </a:cubicBezTo>
                        <a:cubicBezTo>
                          <a:pt x="3103" y="250"/>
                          <a:pt x="1" y="3785"/>
                          <a:pt x="268" y="7888"/>
                        </a:cubicBezTo>
                        <a:cubicBezTo>
                          <a:pt x="493" y="11846"/>
                          <a:pt x="3790" y="14872"/>
                          <a:pt x="7706" y="14872"/>
                        </a:cubicBezTo>
                        <a:cubicBezTo>
                          <a:pt x="7850" y="14872"/>
                          <a:pt x="7994" y="14868"/>
                          <a:pt x="8140" y="14860"/>
                        </a:cubicBezTo>
                        <a:cubicBezTo>
                          <a:pt x="12243" y="14593"/>
                          <a:pt x="15345" y="11057"/>
                          <a:pt x="15112" y="6954"/>
                        </a:cubicBezTo>
                        <a:cubicBezTo>
                          <a:pt x="14855" y="3016"/>
                          <a:pt x="11588" y="0"/>
                          <a:pt x="7697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</p:grpSp>
        </p:grpSp>
      </p:grpSp>
      <p:grpSp>
        <p:nvGrpSpPr>
          <p:cNvPr id="7769" name="Google Shape;7769;p72"/>
          <p:cNvGrpSpPr/>
          <p:nvPr/>
        </p:nvGrpSpPr>
        <p:grpSpPr>
          <a:xfrm>
            <a:off x="941866" y="2075783"/>
            <a:ext cx="1283535" cy="1080077"/>
            <a:chOff x="844912" y="1681380"/>
            <a:chExt cx="935611" cy="787305"/>
          </a:xfrm>
        </p:grpSpPr>
        <p:grpSp>
          <p:nvGrpSpPr>
            <p:cNvPr id="7770" name="Google Shape;7770;p72"/>
            <p:cNvGrpSpPr/>
            <p:nvPr/>
          </p:nvGrpSpPr>
          <p:grpSpPr>
            <a:xfrm>
              <a:off x="844912" y="1819635"/>
              <a:ext cx="329836" cy="510016"/>
              <a:chOff x="844912" y="1819635"/>
              <a:chExt cx="329836" cy="510016"/>
            </a:xfrm>
          </p:grpSpPr>
          <p:sp>
            <p:nvSpPr>
              <p:cNvPr id="7771" name="Google Shape;7771;p72"/>
              <p:cNvSpPr/>
              <p:nvPr/>
            </p:nvSpPr>
            <p:spPr>
              <a:xfrm>
                <a:off x="844912" y="2015566"/>
                <a:ext cx="118283" cy="118477"/>
              </a:xfrm>
              <a:custGeom>
                <a:avLst/>
                <a:gdLst/>
                <a:ahLst/>
                <a:cxnLst/>
                <a:rect l="l" t="t" r="r" b="b"/>
                <a:pathLst>
                  <a:path w="20082" h="20115" extrusionOk="0">
                    <a:moveTo>
                      <a:pt x="10041" y="1"/>
                    </a:moveTo>
                    <a:cubicBezTo>
                      <a:pt x="4503" y="1"/>
                      <a:pt x="0" y="4504"/>
                      <a:pt x="0" y="10041"/>
                    </a:cubicBezTo>
                    <a:cubicBezTo>
                      <a:pt x="0" y="15612"/>
                      <a:pt x="4503" y="20115"/>
                      <a:pt x="10041" y="20115"/>
                    </a:cubicBezTo>
                    <a:cubicBezTo>
                      <a:pt x="15578" y="20115"/>
                      <a:pt x="20081" y="15612"/>
                      <a:pt x="20081" y="10041"/>
                    </a:cubicBezTo>
                    <a:cubicBezTo>
                      <a:pt x="20081" y="4504"/>
                      <a:pt x="15578" y="1"/>
                      <a:pt x="1004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772" name="Google Shape;7772;p72"/>
              <p:cNvSpPr/>
              <p:nvPr/>
            </p:nvSpPr>
            <p:spPr>
              <a:xfrm>
                <a:off x="1013654" y="2074499"/>
                <a:ext cx="148151" cy="238327"/>
              </a:xfrm>
              <a:custGeom>
                <a:avLst/>
                <a:gdLst/>
                <a:ahLst/>
                <a:cxnLst/>
                <a:rect l="l" t="t" r="r" b="b"/>
                <a:pathLst>
                  <a:path w="25153" h="40463" fill="none" extrusionOk="0">
                    <a:moveTo>
                      <a:pt x="25152" y="40463"/>
                    </a:moveTo>
                    <a:cubicBezTo>
                      <a:pt x="19315" y="40463"/>
                      <a:pt x="14378" y="32724"/>
                      <a:pt x="12777" y="22150"/>
                    </a:cubicBezTo>
                    <a:lnTo>
                      <a:pt x="12810" y="22350"/>
                    </a:lnTo>
                    <a:cubicBezTo>
                      <a:pt x="10542" y="7606"/>
                      <a:pt x="6372" y="1"/>
                      <a:pt x="1" y="1"/>
                    </a:cubicBezTo>
                    <a:lnTo>
                      <a:pt x="1" y="1"/>
                    </a:lnTo>
                  </a:path>
                </a:pathLst>
              </a:custGeom>
              <a:noFill/>
              <a:ln w="9525" cap="rnd" cmpd="sng">
                <a:solidFill>
                  <a:srgbClr val="435D74"/>
                </a:solidFill>
                <a:prstDash val="solid"/>
                <a:miter lim="3335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773" name="Google Shape;7773;p72"/>
              <p:cNvSpPr/>
              <p:nvPr/>
            </p:nvSpPr>
            <p:spPr>
              <a:xfrm>
                <a:off x="1013654" y="1836607"/>
                <a:ext cx="148151" cy="238327"/>
              </a:xfrm>
              <a:custGeom>
                <a:avLst/>
                <a:gdLst/>
                <a:ahLst/>
                <a:cxnLst/>
                <a:rect l="l" t="t" r="r" b="b"/>
                <a:pathLst>
                  <a:path w="25153" h="40463" fill="none" extrusionOk="0">
                    <a:moveTo>
                      <a:pt x="25152" y="0"/>
                    </a:moveTo>
                    <a:cubicBezTo>
                      <a:pt x="19315" y="0"/>
                      <a:pt x="14378" y="7706"/>
                      <a:pt x="12777" y="18313"/>
                    </a:cubicBezTo>
                    <a:lnTo>
                      <a:pt x="12810" y="18113"/>
                    </a:lnTo>
                    <a:cubicBezTo>
                      <a:pt x="10542" y="32857"/>
                      <a:pt x="6372" y="40462"/>
                      <a:pt x="1" y="40462"/>
                    </a:cubicBezTo>
                    <a:lnTo>
                      <a:pt x="1" y="40462"/>
                    </a:lnTo>
                  </a:path>
                </a:pathLst>
              </a:custGeom>
              <a:noFill/>
              <a:ln w="9525" cap="rnd" cmpd="sng">
                <a:solidFill>
                  <a:srgbClr val="435D74"/>
                </a:solidFill>
                <a:prstDash val="solid"/>
                <a:miter lim="3335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774" name="Google Shape;7774;p72"/>
              <p:cNvSpPr/>
              <p:nvPr/>
            </p:nvSpPr>
            <p:spPr>
              <a:xfrm>
                <a:off x="1004031" y="2056625"/>
                <a:ext cx="35958" cy="35958"/>
              </a:xfrm>
              <a:custGeom>
                <a:avLst/>
                <a:gdLst/>
                <a:ahLst/>
                <a:cxnLst/>
                <a:rect l="l" t="t" r="r" b="b"/>
                <a:pathLst>
                  <a:path w="6105" h="6105" extrusionOk="0">
                    <a:moveTo>
                      <a:pt x="3069" y="0"/>
                    </a:moveTo>
                    <a:cubicBezTo>
                      <a:pt x="1368" y="0"/>
                      <a:pt x="0" y="1368"/>
                      <a:pt x="0" y="3036"/>
                    </a:cubicBezTo>
                    <a:cubicBezTo>
                      <a:pt x="0" y="4737"/>
                      <a:pt x="1368" y="6105"/>
                      <a:pt x="3069" y="6105"/>
                    </a:cubicBezTo>
                    <a:cubicBezTo>
                      <a:pt x="4737" y="6105"/>
                      <a:pt x="6105" y="4737"/>
                      <a:pt x="6105" y="3036"/>
                    </a:cubicBezTo>
                    <a:cubicBezTo>
                      <a:pt x="6105" y="1368"/>
                      <a:pt x="4737" y="0"/>
                      <a:pt x="306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775" name="Google Shape;7775;p72"/>
              <p:cNvSpPr/>
              <p:nvPr/>
            </p:nvSpPr>
            <p:spPr>
              <a:xfrm>
                <a:off x="1149398" y="2295742"/>
                <a:ext cx="25351" cy="33909"/>
              </a:xfrm>
              <a:custGeom>
                <a:avLst/>
                <a:gdLst/>
                <a:ahLst/>
                <a:cxnLst/>
                <a:rect l="l" t="t" r="r" b="b"/>
                <a:pathLst>
                  <a:path w="4304" h="5757" extrusionOk="0">
                    <a:moveTo>
                      <a:pt x="509" y="0"/>
                    </a:moveTo>
                    <a:cubicBezTo>
                      <a:pt x="247" y="0"/>
                      <a:pt x="1" y="203"/>
                      <a:pt x="1" y="493"/>
                    </a:cubicBezTo>
                    <a:lnTo>
                      <a:pt x="1" y="5263"/>
                    </a:lnTo>
                    <a:cubicBezTo>
                      <a:pt x="1" y="5554"/>
                      <a:pt x="229" y="5757"/>
                      <a:pt x="482" y="5757"/>
                    </a:cubicBezTo>
                    <a:cubicBezTo>
                      <a:pt x="577" y="5757"/>
                      <a:pt x="676" y="5728"/>
                      <a:pt x="768" y="5664"/>
                    </a:cubicBezTo>
                    <a:lnTo>
                      <a:pt x="4003" y="3395"/>
                    </a:lnTo>
                    <a:cubicBezTo>
                      <a:pt x="4304" y="3195"/>
                      <a:pt x="4304" y="2795"/>
                      <a:pt x="4037" y="2595"/>
                    </a:cubicBezTo>
                    <a:lnTo>
                      <a:pt x="801" y="93"/>
                    </a:lnTo>
                    <a:cubicBezTo>
                      <a:pt x="710" y="29"/>
                      <a:pt x="608" y="0"/>
                      <a:pt x="50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776" name="Google Shape;7776;p72"/>
              <p:cNvSpPr/>
              <p:nvPr/>
            </p:nvSpPr>
            <p:spPr>
              <a:xfrm>
                <a:off x="1149398" y="1819635"/>
                <a:ext cx="25351" cy="34032"/>
              </a:xfrm>
              <a:custGeom>
                <a:avLst/>
                <a:gdLst/>
                <a:ahLst/>
                <a:cxnLst/>
                <a:rect l="l" t="t" r="r" b="b"/>
                <a:pathLst>
                  <a:path w="4304" h="5778" extrusionOk="0">
                    <a:moveTo>
                      <a:pt x="489" y="0"/>
                    </a:moveTo>
                    <a:cubicBezTo>
                      <a:pt x="234" y="0"/>
                      <a:pt x="1" y="207"/>
                      <a:pt x="1" y="514"/>
                    </a:cubicBezTo>
                    <a:lnTo>
                      <a:pt x="1" y="5284"/>
                    </a:lnTo>
                    <a:cubicBezTo>
                      <a:pt x="1" y="5574"/>
                      <a:pt x="229" y="5777"/>
                      <a:pt x="482" y="5777"/>
                    </a:cubicBezTo>
                    <a:cubicBezTo>
                      <a:pt x="577" y="5777"/>
                      <a:pt x="676" y="5748"/>
                      <a:pt x="768" y="5684"/>
                    </a:cubicBezTo>
                    <a:lnTo>
                      <a:pt x="4003" y="3382"/>
                    </a:lnTo>
                    <a:cubicBezTo>
                      <a:pt x="4304" y="3182"/>
                      <a:pt x="4304" y="2782"/>
                      <a:pt x="4037" y="2582"/>
                    </a:cubicBezTo>
                    <a:lnTo>
                      <a:pt x="801" y="113"/>
                    </a:lnTo>
                    <a:cubicBezTo>
                      <a:pt x="704" y="35"/>
                      <a:pt x="595" y="0"/>
                      <a:pt x="48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777" name="Google Shape;7777;p72"/>
            <p:cNvGrpSpPr/>
            <p:nvPr/>
          </p:nvGrpSpPr>
          <p:grpSpPr>
            <a:xfrm>
              <a:off x="1284601" y="2158168"/>
              <a:ext cx="495923" cy="310517"/>
              <a:chOff x="1284601" y="2158168"/>
              <a:chExt cx="495923" cy="310517"/>
            </a:xfrm>
          </p:grpSpPr>
          <p:sp>
            <p:nvSpPr>
              <p:cNvPr id="7778" name="Google Shape;7778;p72"/>
              <p:cNvSpPr/>
              <p:nvPr/>
            </p:nvSpPr>
            <p:spPr>
              <a:xfrm>
                <a:off x="1284601" y="2265773"/>
                <a:ext cx="93683" cy="93836"/>
              </a:xfrm>
              <a:custGeom>
                <a:avLst/>
                <a:gdLst/>
                <a:ahLst/>
                <a:cxnLst/>
                <a:rect l="l" t="t" r="r" b="b"/>
                <a:pathLst>
                  <a:path w="20082" h="20115" extrusionOk="0">
                    <a:moveTo>
                      <a:pt x="10041" y="1"/>
                    </a:moveTo>
                    <a:cubicBezTo>
                      <a:pt x="4503" y="1"/>
                      <a:pt x="0" y="4504"/>
                      <a:pt x="0" y="10041"/>
                    </a:cubicBezTo>
                    <a:cubicBezTo>
                      <a:pt x="0" y="15612"/>
                      <a:pt x="4503" y="20115"/>
                      <a:pt x="10041" y="20115"/>
                    </a:cubicBezTo>
                    <a:cubicBezTo>
                      <a:pt x="15578" y="20115"/>
                      <a:pt x="20081" y="15612"/>
                      <a:pt x="20081" y="10041"/>
                    </a:cubicBezTo>
                    <a:cubicBezTo>
                      <a:pt x="20081" y="4504"/>
                      <a:pt x="15578" y="1"/>
                      <a:pt x="1004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grpSp>
            <p:nvGrpSpPr>
              <p:cNvPr id="7779" name="Google Shape;7779;p72"/>
              <p:cNvGrpSpPr/>
              <p:nvPr/>
            </p:nvGrpSpPr>
            <p:grpSpPr>
              <a:xfrm>
                <a:off x="1507666" y="2158168"/>
                <a:ext cx="272858" cy="310517"/>
                <a:chOff x="1507666" y="2158168"/>
                <a:chExt cx="272858" cy="310517"/>
              </a:xfrm>
            </p:grpSpPr>
            <p:grpSp>
              <p:nvGrpSpPr>
                <p:cNvPr id="7780" name="Google Shape;7780;p72"/>
                <p:cNvGrpSpPr/>
                <p:nvPr/>
              </p:nvGrpSpPr>
              <p:grpSpPr>
                <a:xfrm>
                  <a:off x="1507666" y="2176104"/>
                  <a:ext cx="166395" cy="273149"/>
                  <a:chOff x="1507666" y="2176104"/>
                  <a:chExt cx="166395" cy="273149"/>
                </a:xfrm>
              </p:grpSpPr>
              <p:sp>
                <p:nvSpPr>
                  <p:cNvPr id="7781" name="Google Shape;7781;p72"/>
                  <p:cNvSpPr/>
                  <p:nvPr/>
                </p:nvSpPr>
                <p:spPr>
                  <a:xfrm>
                    <a:off x="1512966" y="2312791"/>
                    <a:ext cx="75451" cy="6602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10" h="11209" fill="none" extrusionOk="0">
                        <a:moveTo>
                          <a:pt x="1" y="0"/>
                        </a:moveTo>
                        <a:lnTo>
                          <a:pt x="1" y="0"/>
                        </a:lnTo>
                        <a:cubicBezTo>
                          <a:pt x="6372" y="0"/>
                          <a:pt x="10542" y="3803"/>
                          <a:pt x="12810" y="11208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782" name="Google Shape;7782;p72"/>
                  <p:cNvSpPr/>
                  <p:nvPr/>
                </p:nvSpPr>
                <p:spPr>
                  <a:xfrm>
                    <a:off x="1588205" y="2193153"/>
                    <a:ext cx="72901" cy="5403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77" h="9174" fill="none" extrusionOk="0">
                        <a:moveTo>
                          <a:pt x="1" y="9174"/>
                        </a:moveTo>
                        <a:cubicBezTo>
                          <a:pt x="1635" y="3870"/>
                          <a:pt x="6539" y="0"/>
                          <a:pt x="12376" y="0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783" name="Google Shape;7783;p72"/>
                  <p:cNvSpPr/>
                  <p:nvPr/>
                </p:nvSpPr>
                <p:spPr>
                  <a:xfrm>
                    <a:off x="1588205" y="2378202"/>
                    <a:ext cx="72901" cy="5404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77" h="9175" fill="none" extrusionOk="0">
                        <a:moveTo>
                          <a:pt x="1" y="1"/>
                        </a:moveTo>
                        <a:cubicBezTo>
                          <a:pt x="1635" y="5305"/>
                          <a:pt x="6539" y="9174"/>
                          <a:pt x="12376" y="9174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784" name="Google Shape;7784;p72"/>
                  <p:cNvSpPr/>
                  <p:nvPr/>
                </p:nvSpPr>
                <p:spPr>
                  <a:xfrm>
                    <a:off x="1512966" y="2246980"/>
                    <a:ext cx="75451" cy="6582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10" h="11175" fill="none" extrusionOk="0">
                        <a:moveTo>
                          <a:pt x="1" y="11175"/>
                        </a:moveTo>
                        <a:cubicBezTo>
                          <a:pt x="6539" y="11175"/>
                          <a:pt x="10275" y="7105"/>
                          <a:pt x="12810" y="0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785" name="Google Shape;7785;p72"/>
                  <p:cNvSpPr/>
                  <p:nvPr/>
                </p:nvSpPr>
                <p:spPr>
                  <a:xfrm>
                    <a:off x="1507666" y="2294782"/>
                    <a:ext cx="37926" cy="358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439" h="6082" extrusionOk="0">
                        <a:moveTo>
                          <a:pt x="3241" y="0"/>
                        </a:moveTo>
                        <a:cubicBezTo>
                          <a:pt x="3118" y="0"/>
                          <a:pt x="2994" y="8"/>
                          <a:pt x="2869" y="23"/>
                        </a:cubicBezTo>
                        <a:cubicBezTo>
                          <a:pt x="1168" y="223"/>
                          <a:pt x="0" y="1724"/>
                          <a:pt x="200" y="3392"/>
                        </a:cubicBezTo>
                        <a:cubicBezTo>
                          <a:pt x="386" y="4937"/>
                          <a:pt x="1717" y="6082"/>
                          <a:pt x="3239" y="6082"/>
                        </a:cubicBezTo>
                        <a:cubicBezTo>
                          <a:pt x="3359" y="6082"/>
                          <a:pt x="3481" y="6075"/>
                          <a:pt x="3603" y="6060"/>
                        </a:cubicBezTo>
                        <a:cubicBezTo>
                          <a:pt x="5271" y="5860"/>
                          <a:pt x="6438" y="4326"/>
                          <a:pt x="6238" y="2658"/>
                        </a:cubicBezTo>
                        <a:cubicBezTo>
                          <a:pt x="6053" y="1115"/>
                          <a:pt x="4754" y="0"/>
                          <a:pt x="3241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786" name="Google Shape;7786;p72"/>
                  <p:cNvSpPr/>
                  <p:nvPr/>
                </p:nvSpPr>
                <p:spPr>
                  <a:xfrm>
                    <a:off x="1648710" y="2415180"/>
                    <a:ext cx="25351" cy="3407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04" h="5785" extrusionOk="0">
                        <a:moveTo>
                          <a:pt x="509" y="0"/>
                        </a:moveTo>
                        <a:cubicBezTo>
                          <a:pt x="247" y="0"/>
                          <a:pt x="1" y="203"/>
                          <a:pt x="1" y="493"/>
                        </a:cubicBezTo>
                        <a:lnTo>
                          <a:pt x="1" y="5264"/>
                        </a:lnTo>
                        <a:cubicBezTo>
                          <a:pt x="1" y="5561"/>
                          <a:pt x="240" y="5784"/>
                          <a:pt x="499" y="5784"/>
                        </a:cubicBezTo>
                        <a:cubicBezTo>
                          <a:pt x="589" y="5784"/>
                          <a:pt x="682" y="5757"/>
                          <a:pt x="768" y="5697"/>
                        </a:cubicBezTo>
                        <a:lnTo>
                          <a:pt x="4037" y="3396"/>
                        </a:lnTo>
                        <a:cubicBezTo>
                          <a:pt x="4304" y="3195"/>
                          <a:pt x="4304" y="2795"/>
                          <a:pt x="4037" y="2595"/>
                        </a:cubicBezTo>
                        <a:lnTo>
                          <a:pt x="801" y="93"/>
                        </a:lnTo>
                        <a:cubicBezTo>
                          <a:pt x="710" y="29"/>
                          <a:pt x="608" y="0"/>
                          <a:pt x="509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787" name="Google Shape;7787;p72"/>
                  <p:cNvSpPr/>
                  <p:nvPr/>
                </p:nvSpPr>
                <p:spPr>
                  <a:xfrm>
                    <a:off x="1648710" y="2176104"/>
                    <a:ext cx="25351" cy="3410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04" h="5790" extrusionOk="0">
                        <a:moveTo>
                          <a:pt x="509" y="1"/>
                        </a:moveTo>
                        <a:cubicBezTo>
                          <a:pt x="247" y="1"/>
                          <a:pt x="1" y="203"/>
                          <a:pt x="1" y="494"/>
                        </a:cubicBezTo>
                        <a:lnTo>
                          <a:pt x="1" y="5264"/>
                        </a:lnTo>
                        <a:cubicBezTo>
                          <a:pt x="1" y="5580"/>
                          <a:pt x="231" y="5790"/>
                          <a:pt x="485" y="5790"/>
                        </a:cubicBezTo>
                        <a:cubicBezTo>
                          <a:pt x="580" y="5790"/>
                          <a:pt x="677" y="5761"/>
                          <a:pt x="768" y="5697"/>
                        </a:cubicBezTo>
                        <a:lnTo>
                          <a:pt x="4037" y="3396"/>
                        </a:lnTo>
                        <a:cubicBezTo>
                          <a:pt x="4304" y="3196"/>
                          <a:pt x="4304" y="2795"/>
                          <a:pt x="4037" y="2595"/>
                        </a:cubicBezTo>
                        <a:lnTo>
                          <a:pt x="801" y="93"/>
                        </a:lnTo>
                        <a:cubicBezTo>
                          <a:pt x="710" y="29"/>
                          <a:pt x="608" y="1"/>
                          <a:pt x="509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  <p:sp>
              <p:nvSpPr>
                <p:cNvPr id="7788" name="Google Shape;7788;p72"/>
                <p:cNvSpPr/>
                <p:nvPr/>
              </p:nvSpPr>
              <p:spPr>
                <a:xfrm>
                  <a:off x="1707626" y="2395718"/>
                  <a:ext cx="72898" cy="72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9ED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7789" name="Google Shape;7789;p72"/>
                <p:cNvSpPr/>
                <p:nvPr/>
              </p:nvSpPr>
              <p:spPr>
                <a:xfrm>
                  <a:off x="1707626" y="2158168"/>
                  <a:ext cx="72898" cy="72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9ED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</p:grpSp>
        <p:grpSp>
          <p:nvGrpSpPr>
            <p:cNvPr id="7790" name="Google Shape;7790;p72"/>
            <p:cNvGrpSpPr/>
            <p:nvPr/>
          </p:nvGrpSpPr>
          <p:grpSpPr>
            <a:xfrm>
              <a:off x="1284601" y="1681380"/>
              <a:ext cx="495923" cy="310517"/>
              <a:chOff x="1284601" y="1681380"/>
              <a:chExt cx="495923" cy="310517"/>
            </a:xfrm>
          </p:grpSpPr>
          <p:sp>
            <p:nvSpPr>
              <p:cNvPr id="7791" name="Google Shape;7791;p72"/>
              <p:cNvSpPr/>
              <p:nvPr/>
            </p:nvSpPr>
            <p:spPr>
              <a:xfrm>
                <a:off x="1284601" y="1789723"/>
                <a:ext cx="93683" cy="93836"/>
              </a:xfrm>
              <a:custGeom>
                <a:avLst/>
                <a:gdLst/>
                <a:ahLst/>
                <a:cxnLst/>
                <a:rect l="l" t="t" r="r" b="b"/>
                <a:pathLst>
                  <a:path w="20082" h="20115" extrusionOk="0">
                    <a:moveTo>
                      <a:pt x="10041" y="1"/>
                    </a:moveTo>
                    <a:cubicBezTo>
                      <a:pt x="4503" y="1"/>
                      <a:pt x="0" y="4504"/>
                      <a:pt x="0" y="10041"/>
                    </a:cubicBezTo>
                    <a:cubicBezTo>
                      <a:pt x="0" y="15612"/>
                      <a:pt x="4503" y="20115"/>
                      <a:pt x="10041" y="20115"/>
                    </a:cubicBezTo>
                    <a:cubicBezTo>
                      <a:pt x="15578" y="20115"/>
                      <a:pt x="20081" y="15612"/>
                      <a:pt x="20081" y="10041"/>
                    </a:cubicBezTo>
                    <a:cubicBezTo>
                      <a:pt x="20081" y="4504"/>
                      <a:pt x="15578" y="1"/>
                      <a:pt x="1004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grpSp>
            <p:nvGrpSpPr>
              <p:cNvPr id="7792" name="Google Shape;7792;p72"/>
              <p:cNvGrpSpPr/>
              <p:nvPr/>
            </p:nvGrpSpPr>
            <p:grpSpPr>
              <a:xfrm>
                <a:off x="1507666" y="1681380"/>
                <a:ext cx="272858" cy="310517"/>
                <a:chOff x="1507666" y="1681380"/>
                <a:chExt cx="272858" cy="310517"/>
              </a:xfrm>
            </p:grpSpPr>
            <p:grpSp>
              <p:nvGrpSpPr>
                <p:cNvPr id="7793" name="Google Shape;7793;p72"/>
                <p:cNvGrpSpPr/>
                <p:nvPr/>
              </p:nvGrpSpPr>
              <p:grpSpPr>
                <a:xfrm>
                  <a:off x="1507666" y="1700120"/>
                  <a:ext cx="166395" cy="272984"/>
                  <a:chOff x="1507666" y="1700120"/>
                  <a:chExt cx="166395" cy="272984"/>
                </a:xfrm>
              </p:grpSpPr>
              <p:sp>
                <p:nvSpPr>
                  <p:cNvPr id="7794" name="Google Shape;7794;p72"/>
                  <p:cNvSpPr/>
                  <p:nvPr/>
                </p:nvSpPr>
                <p:spPr>
                  <a:xfrm>
                    <a:off x="1512966" y="1836607"/>
                    <a:ext cx="75451" cy="6602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10" h="11209" fill="none" extrusionOk="0">
                        <a:moveTo>
                          <a:pt x="1" y="0"/>
                        </a:moveTo>
                        <a:lnTo>
                          <a:pt x="1" y="0"/>
                        </a:lnTo>
                        <a:cubicBezTo>
                          <a:pt x="6372" y="0"/>
                          <a:pt x="10542" y="3803"/>
                          <a:pt x="12810" y="11208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795" name="Google Shape;7795;p72"/>
                  <p:cNvSpPr/>
                  <p:nvPr/>
                </p:nvSpPr>
                <p:spPr>
                  <a:xfrm>
                    <a:off x="1588205" y="1716969"/>
                    <a:ext cx="72901" cy="5423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77" h="9208" fill="none" extrusionOk="0">
                        <a:moveTo>
                          <a:pt x="1" y="9207"/>
                        </a:moveTo>
                        <a:cubicBezTo>
                          <a:pt x="1635" y="3870"/>
                          <a:pt x="6539" y="1"/>
                          <a:pt x="12376" y="1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796" name="Google Shape;7796;p72"/>
                  <p:cNvSpPr/>
                  <p:nvPr/>
                </p:nvSpPr>
                <p:spPr>
                  <a:xfrm>
                    <a:off x="1588205" y="1902024"/>
                    <a:ext cx="72901" cy="5403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77" h="9174" fill="none" extrusionOk="0">
                        <a:moveTo>
                          <a:pt x="1" y="0"/>
                        </a:moveTo>
                        <a:cubicBezTo>
                          <a:pt x="1635" y="5304"/>
                          <a:pt x="6539" y="9173"/>
                          <a:pt x="12376" y="9173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797" name="Google Shape;7797;p72"/>
                  <p:cNvSpPr/>
                  <p:nvPr/>
                </p:nvSpPr>
                <p:spPr>
                  <a:xfrm>
                    <a:off x="1512966" y="1770990"/>
                    <a:ext cx="75451" cy="6563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10" h="11143" fill="none" extrusionOk="0">
                        <a:moveTo>
                          <a:pt x="1" y="11142"/>
                        </a:moveTo>
                        <a:cubicBezTo>
                          <a:pt x="6539" y="11142"/>
                          <a:pt x="10275" y="7106"/>
                          <a:pt x="12810" y="1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798" name="Google Shape;7798;p72"/>
                  <p:cNvSpPr/>
                  <p:nvPr/>
                </p:nvSpPr>
                <p:spPr>
                  <a:xfrm>
                    <a:off x="1507666" y="1818598"/>
                    <a:ext cx="37926" cy="360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439" h="6116" extrusionOk="0">
                        <a:moveTo>
                          <a:pt x="3199" y="1"/>
                        </a:moveTo>
                        <a:cubicBezTo>
                          <a:pt x="3079" y="1"/>
                          <a:pt x="2958" y="8"/>
                          <a:pt x="2835" y="23"/>
                        </a:cubicBezTo>
                        <a:cubicBezTo>
                          <a:pt x="1168" y="256"/>
                          <a:pt x="0" y="1757"/>
                          <a:pt x="200" y="3425"/>
                        </a:cubicBezTo>
                        <a:cubicBezTo>
                          <a:pt x="386" y="4971"/>
                          <a:pt x="1717" y="6115"/>
                          <a:pt x="3239" y="6115"/>
                        </a:cubicBezTo>
                        <a:cubicBezTo>
                          <a:pt x="3359" y="6115"/>
                          <a:pt x="3481" y="6108"/>
                          <a:pt x="3603" y="6094"/>
                        </a:cubicBezTo>
                        <a:cubicBezTo>
                          <a:pt x="5271" y="5860"/>
                          <a:pt x="6438" y="4359"/>
                          <a:pt x="6238" y="2691"/>
                        </a:cubicBezTo>
                        <a:cubicBezTo>
                          <a:pt x="6052" y="1145"/>
                          <a:pt x="4721" y="1"/>
                          <a:pt x="3199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799" name="Google Shape;7799;p72"/>
                  <p:cNvSpPr/>
                  <p:nvPr/>
                </p:nvSpPr>
                <p:spPr>
                  <a:xfrm>
                    <a:off x="1648710" y="1939072"/>
                    <a:ext cx="25351" cy="3403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04" h="5778" extrusionOk="0">
                        <a:moveTo>
                          <a:pt x="489" y="0"/>
                        </a:moveTo>
                        <a:cubicBezTo>
                          <a:pt x="234" y="0"/>
                          <a:pt x="1" y="207"/>
                          <a:pt x="1" y="514"/>
                        </a:cubicBezTo>
                        <a:lnTo>
                          <a:pt x="1" y="5284"/>
                        </a:lnTo>
                        <a:cubicBezTo>
                          <a:pt x="1" y="5575"/>
                          <a:pt x="229" y="5777"/>
                          <a:pt x="482" y="5777"/>
                        </a:cubicBezTo>
                        <a:cubicBezTo>
                          <a:pt x="577" y="5777"/>
                          <a:pt x="676" y="5748"/>
                          <a:pt x="768" y="5684"/>
                        </a:cubicBezTo>
                        <a:lnTo>
                          <a:pt x="4037" y="3383"/>
                        </a:lnTo>
                        <a:cubicBezTo>
                          <a:pt x="4304" y="3183"/>
                          <a:pt x="4304" y="2782"/>
                          <a:pt x="4037" y="2582"/>
                        </a:cubicBezTo>
                        <a:lnTo>
                          <a:pt x="801" y="114"/>
                        </a:lnTo>
                        <a:cubicBezTo>
                          <a:pt x="704" y="36"/>
                          <a:pt x="595" y="0"/>
                          <a:pt x="489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00" name="Google Shape;7800;p72"/>
                  <p:cNvSpPr/>
                  <p:nvPr/>
                </p:nvSpPr>
                <p:spPr>
                  <a:xfrm>
                    <a:off x="1648710" y="1700120"/>
                    <a:ext cx="25351" cy="3390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04" h="5757" extrusionOk="0">
                        <a:moveTo>
                          <a:pt x="509" y="0"/>
                        </a:moveTo>
                        <a:cubicBezTo>
                          <a:pt x="247" y="0"/>
                          <a:pt x="1" y="203"/>
                          <a:pt x="1" y="493"/>
                        </a:cubicBezTo>
                        <a:lnTo>
                          <a:pt x="1" y="5263"/>
                        </a:lnTo>
                        <a:cubicBezTo>
                          <a:pt x="1" y="5554"/>
                          <a:pt x="229" y="5757"/>
                          <a:pt x="482" y="5757"/>
                        </a:cubicBezTo>
                        <a:cubicBezTo>
                          <a:pt x="577" y="5757"/>
                          <a:pt x="676" y="5728"/>
                          <a:pt x="768" y="5664"/>
                        </a:cubicBezTo>
                        <a:lnTo>
                          <a:pt x="4037" y="3395"/>
                        </a:lnTo>
                        <a:cubicBezTo>
                          <a:pt x="4304" y="3195"/>
                          <a:pt x="4304" y="2795"/>
                          <a:pt x="4037" y="2561"/>
                        </a:cubicBezTo>
                        <a:lnTo>
                          <a:pt x="801" y="93"/>
                        </a:lnTo>
                        <a:cubicBezTo>
                          <a:pt x="710" y="29"/>
                          <a:pt x="608" y="0"/>
                          <a:pt x="509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  <p:sp>
              <p:nvSpPr>
                <p:cNvPr id="7801" name="Google Shape;7801;p72"/>
                <p:cNvSpPr/>
                <p:nvPr/>
              </p:nvSpPr>
              <p:spPr>
                <a:xfrm>
                  <a:off x="1707626" y="1918930"/>
                  <a:ext cx="72898" cy="72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9ED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7802" name="Google Shape;7802;p72"/>
                <p:cNvSpPr/>
                <p:nvPr/>
              </p:nvSpPr>
              <p:spPr>
                <a:xfrm>
                  <a:off x="1707626" y="1681380"/>
                  <a:ext cx="72898" cy="72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9ED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</p:grpSp>
      </p:grpSp>
      <p:grpSp>
        <p:nvGrpSpPr>
          <p:cNvPr id="7803" name="Google Shape;7803;p72"/>
          <p:cNvGrpSpPr/>
          <p:nvPr/>
        </p:nvGrpSpPr>
        <p:grpSpPr>
          <a:xfrm>
            <a:off x="9087120" y="3099023"/>
            <a:ext cx="2163025" cy="736591"/>
            <a:chOff x="6894650" y="2574740"/>
            <a:chExt cx="1445100" cy="492111"/>
          </a:xfrm>
        </p:grpSpPr>
        <p:sp>
          <p:nvSpPr>
            <p:cNvPr id="7804" name="Google Shape;7804;p72"/>
            <p:cNvSpPr/>
            <p:nvPr/>
          </p:nvSpPr>
          <p:spPr>
            <a:xfrm>
              <a:off x="7151862" y="2854413"/>
              <a:ext cx="414806" cy="212438"/>
            </a:xfrm>
            <a:custGeom>
              <a:avLst/>
              <a:gdLst/>
              <a:ahLst/>
              <a:cxnLst/>
              <a:rect l="l" t="t" r="r" b="b"/>
              <a:pathLst>
                <a:path w="12481" h="6392" extrusionOk="0">
                  <a:moveTo>
                    <a:pt x="2" y="0"/>
                  </a:moveTo>
                  <a:lnTo>
                    <a:pt x="2" y="66"/>
                  </a:lnTo>
                  <a:cubicBezTo>
                    <a:pt x="0" y="3558"/>
                    <a:pt x="2794" y="6391"/>
                    <a:pt x="6241" y="6391"/>
                  </a:cubicBezTo>
                  <a:cubicBezTo>
                    <a:pt x="9687" y="6391"/>
                    <a:pt x="12481" y="3558"/>
                    <a:pt x="12481" y="66"/>
                  </a:cubicBezTo>
                  <a:lnTo>
                    <a:pt x="12481" y="0"/>
                  </a:lnTo>
                  <a:lnTo>
                    <a:pt x="7664" y="0"/>
                  </a:lnTo>
                  <a:cubicBezTo>
                    <a:pt x="7664" y="12"/>
                    <a:pt x="7666" y="23"/>
                    <a:pt x="7666" y="32"/>
                  </a:cubicBezTo>
                  <a:cubicBezTo>
                    <a:pt x="7666" y="838"/>
                    <a:pt x="7022" y="1490"/>
                    <a:pt x="6229" y="1490"/>
                  </a:cubicBezTo>
                  <a:cubicBezTo>
                    <a:pt x="5435" y="1490"/>
                    <a:pt x="4793" y="838"/>
                    <a:pt x="4793" y="32"/>
                  </a:cubicBezTo>
                  <a:cubicBezTo>
                    <a:pt x="4793" y="23"/>
                    <a:pt x="4795" y="12"/>
                    <a:pt x="479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805" name="Google Shape;7805;p72"/>
            <p:cNvSpPr/>
            <p:nvPr/>
          </p:nvSpPr>
          <p:spPr>
            <a:xfrm>
              <a:off x="7664213" y="2854413"/>
              <a:ext cx="414806" cy="212438"/>
            </a:xfrm>
            <a:custGeom>
              <a:avLst/>
              <a:gdLst/>
              <a:ahLst/>
              <a:cxnLst/>
              <a:rect l="l" t="t" r="r" b="b"/>
              <a:pathLst>
                <a:path w="12481" h="6392" extrusionOk="0">
                  <a:moveTo>
                    <a:pt x="2" y="0"/>
                  </a:moveTo>
                  <a:lnTo>
                    <a:pt x="2" y="66"/>
                  </a:lnTo>
                  <a:cubicBezTo>
                    <a:pt x="0" y="3558"/>
                    <a:pt x="2794" y="6391"/>
                    <a:pt x="6241" y="6391"/>
                  </a:cubicBezTo>
                  <a:cubicBezTo>
                    <a:pt x="9687" y="6391"/>
                    <a:pt x="12481" y="3558"/>
                    <a:pt x="12481" y="66"/>
                  </a:cubicBezTo>
                  <a:lnTo>
                    <a:pt x="12481" y="0"/>
                  </a:lnTo>
                  <a:lnTo>
                    <a:pt x="7664" y="0"/>
                  </a:lnTo>
                  <a:cubicBezTo>
                    <a:pt x="7664" y="12"/>
                    <a:pt x="7666" y="23"/>
                    <a:pt x="7666" y="32"/>
                  </a:cubicBezTo>
                  <a:cubicBezTo>
                    <a:pt x="7666" y="838"/>
                    <a:pt x="7022" y="1490"/>
                    <a:pt x="6229" y="1490"/>
                  </a:cubicBezTo>
                  <a:cubicBezTo>
                    <a:pt x="5437" y="1490"/>
                    <a:pt x="4793" y="838"/>
                    <a:pt x="4793" y="32"/>
                  </a:cubicBezTo>
                  <a:cubicBezTo>
                    <a:pt x="4793" y="23"/>
                    <a:pt x="4795" y="12"/>
                    <a:pt x="479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806" name="Google Shape;7806;p72"/>
            <p:cNvSpPr/>
            <p:nvPr/>
          </p:nvSpPr>
          <p:spPr>
            <a:xfrm>
              <a:off x="6895687" y="2575804"/>
              <a:ext cx="420489" cy="212471"/>
            </a:xfrm>
            <a:custGeom>
              <a:avLst/>
              <a:gdLst/>
              <a:ahLst/>
              <a:cxnLst/>
              <a:rect l="l" t="t" r="r" b="b"/>
              <a:pathLst>
                <a:path w="12652" h="6393" extrusionOk="0">
                  <a:moveTo>
                    <a:pt x="6326" y="0"/>
                  </a:moveTo>
                  <a:cubicBezTo>
                    <a:pt x="2832" y="0"/>
                    <a:pt x="1" y="2833"/>
                    <a:pt x="1" y="6326"/>
                  </a:cubicBezTo>
                  <a:lnTo>
                    <a:pt x="1" y="6393"/>
                  </a:lnTo>
                  <a:lnTo>
                    <a:pt x="4883" y="6393"/>
                  </a:lnTo>
                  <a:cubicBezTo>
                    <a:pt x="4883" y="6382"/>
                    <a:pt x="4882" y="6370"/>
                    <a:pt x="4882" y="6359"/>
                  </a:cubicBezTo>
                  <a:cubicBezTo>
                    <a:pt x="4882" y="5555"/>
                    <a:pt x="5534" y="4904"/>
                    <a:pt x="6337" y="4904"/>
                  </a:cubicBezTo>
                  <a:cubicBezTo>
                    <a:pt x="7141" y="4904"/>
                    <a:pt x="7793" y="5555"/>
                    <a:pt x="7793" y="6359"/>
                  </a:cubicBezTo>
                  <a:cubicBezTo>
                    <a:pt x="7793" y="6370"/>
                    <a:pt x="7791" y="6382"/>
                    <a:pt x="7791" y="6393"/>
                  </a:cubicBezTo>
                  <a:lnTo>
                    <a:pt x="12651" y="6393"/>
                  </a:lnTo>
                  <a:lnTo>
                    <a:pt x="12651" y="6326"/>
                  </a:lnTo>
                  <a:cubicBezTo>
                    <a:pt x="12651" y="2833"/>
                    <a:pt x="9820" y="0"/>
                    <a:pt x="632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807" name="Google Shape;7807;p72"/>
            <p:cNvSpPr/>
            <p:nvPr/>
          </p:nvSpPr>
          <p:spPr>
            <a:xfrm>
              <a:off x="7399530" y="2574740"/>
              <a:ext cx="420489" cy="212438"/>
            </a:xfrm>
            <a:custGeom>
              <a:avLst/>
              <a:gdLst/>
              <a:ahLst/>
              <a:cxnLst/>
              <a:rect l="l" t="t" r="r" b="b"/>
              <a:pathLst>
                <a:path w="12652" h="6392" extrusionOk="0">
                  <a:moveTo>
                    <a:pt x="6326" y="0"/>
                  </a:moveTo>
                  <a:cubicBezTo>
                    <a:pt x="2832" y="0"/>
                    <a:pt x="1" y="2832"/>
                    <a:pt x="1" y="6326"/>
                  </a:cubicBezTo>
                  <a:lnTo>
                    <a:pt x="1" y="6391"/>
                  </a:lnTo>
                  <a:lnTo>
                    <a:pt x="4883" y="6391"/>
                  </a:lnTo>
                  <a:cubicBezTo>
                    <a:pt x="4883" y="6380"/>
                    <a:pt x="4882" y="6369"/>
                    <a:pt x="4882" y="6358"/>
                  </a:cubicBezTo>
                  <a:cubicBezTo>
                    <a:pt x="4882" y="5554"/>
                    <a:pt x="5533" y="4902"/>
                    <a:pt x="6337" y="4902"/>
                  </a:cubicBezTo>
                  <a:cubicBezTo>
                    <a:pt x="7141" y="4902"/>
                    <a:pt x="7793" y="5554"/>
                    <a:pt x="7793" y="6358"/>
                  </a:cubicBezTo>
                  <a:cubicBezTo>
                    <a:pt x="7793" y="6369"/>
                    <a:pt x="7791" y="6380"/>
                    <a:pt x="7791" y="6391"/>
                  </a:cubicBezTo>
                  <a:lnTo>
                    <a:pt x="12650" y="6391"/>
                  </a:lnTo>
                  <a:lnTo>
                    <a:pt x="12650" y="6326"/>
                  </a:lnTo>
                  <a:cubicBezTo>
                    <a:pt x="12651" y="2833"/>
                    <a:pt x="9819" y="0"/>
                    <a:pt x="632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808" name="Google Shape;7808;p72"/>
            <p:cNvSpPr/>
            <p:nvPr/>
          </p:nvSpPr>
          <p:spPr>
            <a:xfrm>
              <a:off x="7911880" y="2574740"/>
              <a:ext cx="420489" cy="212438"/>
            </a:xfrm>
            <a:custGeom>
              <a:avLst/>
              <a:gdLst/>
              <a:ahLst/>
              <a:cxnLst/>
              <a:rect l="l" t="t" r="r" b="b"/>
              <a:pathLst>
                <a:path w="12652" h="6392" extrusionOk="0">
                  <a:moveTo>
                    <a:pt x="6326" y="0"/>
                  </a:moveTo>
                  <a:cubicBezTo>
                    <a:pt x="2832" y="0"/>
                    <a:pt x="1" y="2832"/>
                    <a:pt x="1" y="6326"/>
                  </a:cubicBezTo>
                  <a:lnTo>
                    <a:pt x="1" y="6391"/>
                  </a:lnTo>
                  <a:lnTo>
                    <a:pt x="4883" y="6391"/>
                  </a:lnTo>
                  <a:cubicBezTo>
                    <a:pt x="4883" y="6380"/>
                    <a:pt x="4882" y="6369"/>
                    <a:pt x="4882" y="6358"/>
                  </a:cubicBezTo>
                  <a:cubicBezTo>
                    <a:pt x="4882" y="5554"/>
                    <a:pt x="5533" y="4902"/>
                    <a:pt x="6337" y="4902"/>
                  </a:cubicBezTo>
                  <a:cubicBezTo>
                    <a:pt x="7141" y="4902"/>
                    <a:pt x="7793" y="5554"/>
                    <a:pt x="7793" y="6358"/>
                  </a:cubicBezTo>
                  <a:cubicBezTo>
                    <a:pt x="7793" y="6369"/>
                    <a:pt x="7791" y="6380"/>
                    <a:pt x="7791" y="6391"/>
                  </a:cubicBezTo>
                  <a:lnTo>
                    <a:pt x="12650" y="6391"/>
                  </a:lnTo>
                  <a:lnTo>
                    <a:pt x="12650" y="6326"/>
                  </a:lnTo>
                  <a:cubicBezTo>
                    <a:pt x="12651" y="2833"/>
                    <a:pt x="9819" y="0"/>
                    <a:pt x="632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cxnSp>
          <p:nvCxnSpPr>
            <p:cNvPr id="7809" name="Google Shape;7809;p72"/>
            <p:cNvCxnSpPr/>
            <p:nvPr/>
          </p:nvCxnSpPr>
          <p:spPr>
            <a:xfrm>
              <a:off x="6894650" y="2821921"/>
              <a:ext cx="1445100" cy="0"/>
            </a:xfrm>
            <a:prstGeom prst="straightConnector1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7810" name="Google Shape;7810;p72"/>
          <p:cNvGrpSpPr/>
          <p:nvPr/>
        </p:nvGrpSpPr>
        <p:grpSpPr>
          <a:xfrm>
            <a:off x="9113176" y="4931364"/>
            <a:ext cx="2110941" cy="634273"/>
            <a:chOff x="6953919" y="3907920"/>
            <a:chExt cx="1377300" cy="475705"/>
          </a:xfrm>
        </p:grpSpPr>
        <p:cxnSp>
          <p:nvCxnSpPr>
            <p:cNvPr id="7811" name="Google Shape;7811;p72"/>
            <p:cNvCxnSpPr/>
            <p:nvPr/>
          </p:nvCxnSpPr>
          <p:spPr>
            <a:xfrm rot="10800000">
              <a:off x="7118546" y="4100689"/>
              <a:ext cx="0" cy="185100"/>
            </a:xfrm>
            <a:prstGeom prst="straightConnector1">
              <a:avLst/>
            </a:prstGeom>
            <a:noFill/>
            <a:ln w="19050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812" name="Google Shape;7812;p72"/>
            <p:cNvCxnSpPr/>
            <p:nvPr/>
          </p:nvCxnSpPr>
          <p:spPr>
            <a:xfrm>
              <a:off x="7480500" y="4197025"/>
              <a:ext cx="0" cy="186600"/>
            </a:xfrm>
            <a:prstGeom prst="straightConnector1">
              <a:avLst/>
            </a:prstGeom>
            <a:noFill/>
            <a:ln w="19050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813" name="Google Shape;7813;p72"/>
            <p:cNvCxnSpPr/>
            <p:nvPr/>
          </p:nvCxnSpPr>
          <p:spPr>
            <a:xfrm rot="10800000">
              <a:off x="7848574" y="3907920"/>
              <a:ext cx="0" cy="185100"/>
            </a:xfrm>
            <a:prstGeom prst="straightConnector1">
              <a:avLst/>
            </a:prstGeom>
            <a:noFill/>
            <a:ln w="19050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814" name="Google Shape;7814;p72"/>
            <p:cNvCxnSpPr/>
            <p:nvPr/>
          </p:nvCxnSpPr>
          <p:spPr>
            <a:xfrm>
              <a:off x="8218032" y="3997243"/>
              <a:ext cx="0" cy="197100"/>
            </a:xfrm>
            <a:prstGeom prst="straightConnector1">
              <a:avLst/>
            </a:prstGeom>
            <a:noFill/>
            <a:ln w="19050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815" name="Google Shape;7815;p72"/>
            <p:cNvCxnSpPr/>
            <p:nvPr/>
          </p:nvCxnSpPr>
          <p:spPr>
            <a:xfrm flipH="1">
              <a:off x="6953919" y="3961822"/>
              <a:ext cx="1377300" cy="376800"/>
            </a:xfrm>
            <a:prstGeom prst="straightConnector1">
              <a:avLst/>
            </a:prstGeom>
            <a:noFill/>
            <a:ln w="19050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7816" name="Google Shape;7816;p72"/>
          <p:cNvGrpSpPr/>
          <p:nvPr/>
        </p:nvGrpSpPr>
        <p:grpSpPr>
          <a:xfrm>
            <a:off x="3117960" y="3279558"/>
            <a:ext cx="1115048" cy="1099372"/>
            <a:chOff x="2389399" y="2595741"/>
            <a:chExt cx="812796" cy="801369"/>
          </a:xfrm>
        </p:grpSpPr>
        <p:grpSp>
          <p:nvGrpSpPr>
            <p:cNvPr id="7817" name="Google Shape;7817;p72"/>
            <p:cNvGrpSpPr/>
            <p:nvPr/>
          </p:nvGrpSpPr>
          <p:grpSpPr>
            <a:xfrm>
              <a:off x="2492145" y="2881565"/>
              <a:ext cx="607300" cy="229751"/>
              <a:chOff x="2492145" y="2881565"/>
              <a:chExt cx="607300" cy="229751"/>
            </a:xfrm>
          </p:grpSpPr>
          <p:sp>
            <p:nvSpPr>
              <p:cNvPr id="7818" name="Google Shape;7818;p72"/>
              <p:cNvSpPr/>
              <p:nvPr/>
            </p:nvSpPr>
            <p:spPr>
              <a:xfrm>
                <a:off x="2530550" y="2913581"/>
                <a:ext cx="530589" cy="165697"/>
              </a:xfrm>
              <a:custGeom>
                <a:avLst/>
                <a:gdLst/>
                <a:ahLst/>
                <a:cxnLst/>
                <a:rect l="l" t="t" r="r" b="b"/>
                <a:pathLst>
                  <a:path w="116549" h="36397" extrusionOk="0">
                    <a:moveTo>
                      <a:pt x="18199" y="1"/>
                    </a:moveTo>
                    <a:cubicBezTo>
                      <a:pt x="8148" y="1"/>
                      <a:pt x="1" y="8148"/>
                      <a:pt x="1" y="18198"/>
                    </a:cubicBezTo>
                    <a:cubicBezTo>
                      <a:pt x="1" y="28249"/>
                      <a:pt x="8148" y="36396"/>
                      <a:pt x="18199" y="36396"/>
                    </a:cubicBezTo>
                    <a:lnTo>
                      <a:pt x="98350" y="36396"/>
                    </a:lnTo>
                    <a:cubicBezTo>
                      <a:pt x="108401" y="36396"/>
                      <a:pt x="116548" y="28249"/>
                      <a:pt x="116548" y="18198"/>
                    </a:cubicBezTo>
                    <a:cubicBezTo>
                      <a:pt x="116548" y="8148"/>
                      <a:pt x="108401" y="1"/>
                      <a:pt x="9835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819" name="Google Shape;7819;p72"/>
              <p:cNvSpPr/>
              <p:nvPr/>
            </p:nvSpPr>
            <p:spPr>
              <a:xfrm>
                <a:off x="2886492" y="2881565"/>
                <a:ext cx="212952" cy="229751"/>
              </a:xfrm>
              <a:custGeom>
                <a:avLst/>
                <a:gdLst/>
                <a:ahLst/>
                <a:cxnLst/>
                <a:rect l="l" t="t" r="r" b="b"/>
                <a:pathLst>
                  <a:path w="46777" h="50467" extrusionOk="0">
                    <a:moveTo>
                      <a:pt x="1" y="1"/>
                    </a:moveTo>
                    <a:lnTo>
                      <a:pt x="1" y="1458"/>
                    </a:lnTo>
                    <a:lnTo>
                      <a:pt x="21544" y="1458"/>
                    </a:lnTo>
                    <a:cubicBezTo>
                      <a:pt x="34653" y="1458"/>
                      <a:pt x="45320" y="12123"/>
                      <a:pt x="45320" y="25233"/>
                    </a:cubicBezTo>
                    <a:cubicBezTo>
                      <a:pt x="45320" y="38344"/>
                      <a:pt x="34653" y="49009"/>
                      <a:pt x="21544" y="49009"/>
                    </a:cubicBezTo>
                    <a:lnTo>
                      <a:pt x="1" y="49009"/>
                    </a:lnTo>
                    <a:lnTo>
                      <a:pt x="1" y="50466"/>
                    </a:lnTo>
                    <a:lnTo>
                      <a:pt x="21544" y="50466"/>
                    </a:lnTo>
                    <a:cubicBezTo>
                      <a:pt x="35457" y="50466"/>
                      <a:pt x="46776" y="39146"/>
                      <a:pt x="46776" y="25233"/>
                    </a:cubicBezTo>
                    <a:cubicBezTo>
                      <a:pt x="46776" y="11322"/>
                      <a:pt x="35457" y="1"/>
                      <a:pt x="21544" y="1"/>
                    </a:cubicBezTo>
                    <a:close/>
                  </a:path>
                </a:pathLst>
              </a:custGeom>
              <a:solidFill>
                <a:srgbClr val="96979B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820" name="Google Shape;7820;p72"/>
              <p:cNvSpPr/>
              <p:nvPr/>
            </p:nvSpPr>
            <p:spPr>
              <a:xfrm>
                <a:off x="2492145" y="2881565"/>
                <a:ext cx="212934" cy="229751"/>
              </a:xfrm>
              <a:custGeom>
                <a:avLst/>
                <a:gdLst/>
                <a:ahLst/>
                <a:cxnLst/>
                <a:rect l="l" t="t" r="r" b="b"/>
                <a:pathLst>
                  <a:path w="46773" h="50467" extrusionOk="0">
                    <a:moveTo>
                      <a:pt x="25232" y="1"/>
                    </a:moveTo>
                    <a:cubicBezTo>
                      <a:pt x="11319" y="1"/>
                      <a:pt x="0" y="11322"/>
                      <a:pt x="0" y="25233"/>
                    </a:cubicBezTo>
                    <a:cubicBezTo>
                      <a:pt x="0" y="39146"/>
                      <a:pt x="11319" y="50466"/>
                      <a:pt x="25232" y="50466"/>
                    </a:cubicBezTo>
                    <a:lnTo>
                      <a:pt x="46773" y="50466"/>
                    </a:lnTo>
                    <a:lnTo>
                      <a:pt x="46773" y="49007"/>
                    </a:lnTo>
                    <a:lnTo>
                      <a:pt x="25232" y="49007"/>
                    </a:lnTo>
                    <a:cubicBezTo>
                      <a:pt x="12124" y="49007"/>
                      <a:pt x="1456" y="38344"/>
                      <a:pt x="1456" y="25233"/>
                    </a:cubicBezTo>
                    <a:cubicBezTo>
                      <a:pt x="1456" y="12123"/>
                      <a:pt x="12124" y="1457"/>
                      <a:pt x="25232" y="1457"/>
                    </a:cubicBezTo>
                    <a:lnTo>
                      <a:pt x="46773" y="1457"/>
                    </a:lnTo>
                    <a:lnTo>
                      <a:pt x="46773" y="1"/>
                    </a:lnTo>
                    <a:close/>
                  </a:path>
                </a:pathLst>
              </a:custGeom>
              <a:solidFill>
                <a:srgbClr val="96979B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821" name="Google Shape;7821;p72"/>
            <p:cNvGrpSpPr/>
            <p:nvPr/>
          </p:nvGrpSpPr>
          <p:grpSpPr>
            <a:xfrm>
              <a:off x="2389399" y="2595741"/>
              <a:ext cx="812796" cy="296825"/>
              <a:chOff x="2389399" y="2595741"/>
              <a:chExt cx="812796" cy="296825"/>
            </a:xfrm>
          </p:grpSpPr>
          <p:grpSp>
            <p:nvGrpSpPr>
              <p:cNvPr id="7822" name="Google Shape;7822;p72"/>
              <p:cNvGrpSpPr/>
              <p:nvPr/>
            </p:nvGrpSpPr>
            <p:grpSpPr>
              <a:xfrm>
                <a:off x="2389399" y="2595741"/>
                <a:ext cx="363638" cy="296825"/>
                <a:chOff x="2389399" y="2595741"/>
                <a:chExt cx="363638" cy="296825"/>
              </a:xfrm>
            </p:grpSpPr>
            <p:grpSp>
              <p:nvGrpSpPr>
                <p:cNvPr id="7823" name="Google Shape;7823;p72"/>
                <p:cNvGrpSpPr/>
                <p:nvPr/>
              </p:nvGrpSpPr>
              <p:grpSpPr>
                <a:xfrm>
                  <a:off x="2493852" y="2794333"/>
                  <a:ext cx="259185" cy="98232"/>
                  <a:chOff x="2493852" y="2794333"/>
                  <a:chExt cx="259185" cy="98232"/>
                </a:xfrm>
              </p:grpSpPr>
              <p:sp>
                <p:nvSpPr>
                  <p:cNvPr id="7824" name="Google Shape;7824;p72"/>
                  <p:cNvSpPr/>
                  <p:nvPr/>
                </p:nvSpPr>
                <p:spPr>
                  <a:xfrm>
                    <a:off x="2500419" y="2800896"/>
                    <a:ext cx="246135" cy="851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066" h="18698" extrusionOk="0">
                        <a:moveTo>
                          <a:pt x="243" y="1"/>
                        </a:moveTo>
                        <a:cubicBezTo>
                          <a:pt x="108" y="1"/>
                          <a:pt x="1" y="108"/>
                          <a:pt x="1" y="243"/>
                        </a:cubicBezTo>
                        <a:cubicBezTo>
                          <a:pt x="1" y="4216"/>
                          <a:pt x="3233" y="7447"/>
                          <a:pt x="7204" y="7447"/>
                        </a:cubicBezTo>
                        <a:lnTo>
                          <a:pt x="47616" y="7447"/>
                        </a:lnTo>
                        <a:cubicBezTo>
                          <a:pt x="50905" y="7447"/>
                          <a:pt x="53581" y="10122"/>
                          <a:pt x="53581" y="13412"/>
                        </a:cubicBezTo>
                        <a:lnTo>
                          <a:pt x="53581" y="18455"/>
                        </a:lnTo>
                        <a:cubicBezTo>
                          <a:pt x="53581" y="18590"/>
                          <a:pt x="53688" y="18697"/>
                          <a:pt x="53823" y="18697"/>
                        </a:cubicBezTo>
                        <a:cubicBezTo>
                          <a:pt x="53957" y="18697"/>
                          <a:pt x="54065" y="18590"/>
                          <a:pt x="54062" y="18455"/>
                        </a:cubicBezTo>
                        <a:lnTo>
                          <a:pt x="54062" y="13412"/>
                        </a:lnTo>
                        <a:cubicBezTo>
                          <a:pt x="54062" y="9854"/>
                          <a:pt x="51169" y="6961"/>
                          <a:pt x="47611" y="6961"/>
                        </a:cubicBezTo>
                        <a:lnTo>
                          <a:pt x="7203" y="6961"/>
                        </a:lnTo>
                        <a:cubicBezTo>
                          <a:pt x="3498" y="6961"/>
                          <a:pt x="485" y="3946"/>
                          <a:pt x="485" y="243"/>
                        </a:cubicBezTo>
                        <a:cubicBezTo>
                          <a:pt x="485" y="108"/>
                          <a:pt x="377" y="1"/>
                          <a:pt x="243" y="1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25" name="Google Shape;7825;p72"/>
                  <p:cNvSpPr/>
                  <p:nvPr/>
                </p:nvSpPr>
                <p:spPr>
                  <a:xfrm>
                    <a:off x="2493852" y="2794333"/>
                    <a:ext cx="15360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4" h="3373" extrusionOk="0">
                        <a:moveTo>
                          <a:pt x="1687" y="0"/>
                        </a:moveTo>
                        <a:cubicBezTo>
                          <a:pt x="755" y="0"/>
                          <a:pt x="1" y="754"/>
                          <a:pt x="1" y="1687"/>
                        </a:cubicBezTo>
                        <a:cubicBezTo>
                          <a:pt x="1" y="2619"/>
                          <a:pt x="755" y="3373"/>
                          <a:pt x="1687" y="3373"/>
                        </a:cubicBezTo>
                        <a:cubicBezTo>
                          <a:pt x="2619" y="3370"/>
                          <a:pt x="3374" y="2617"/>
                          <a:pt x="3374" y="1687"/>
                        </a:cubicBezTo>
                        <a:cubicBezTo>
                          <a:pt x="3374" y="754"/>
                          <a:pt x="2619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26" name="Google Shape;7826;p72"/>
                  <p:cNvSpPr/>
                  <p:nvPr/>
                </p:nvSpPr>
                <p:spPr>
                  <a:xfrm>
                    <a:off x="2737686" y="2877210"/>
                    <a:ext cx="15351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2" h="3373" extrusionOk="0">
                        <a:moveTo>
                          <a:pt x="1687" y="1"/>
                        </a:moveTo>
                        <a:cubicBezTo>
                          <a:pt x="755" y="1"/>
                          <a:pt x="1" y="754"/>
                          <a:pt x="1" y="1686"/>
                        </a:cubicBezTo>
                        <a:cubicBezTo>
                          <a:pt x="1" y="2618"/>
                          <a:pt x="755" y="3372"/>
                          <a:pt x="1687" y="3372"/>
                        </a:cubicBezTo>
                        <a:cubicBezTo>
                          <a:pt x="2619" y="3372"/>
                          <a:pt x="3372" y="2616"/>
                          <a:pt x="3372" y="1686"/>
                        </a:cubicBezTo>
                        <a:cubicBezTo>
                          <a:pt x="3372" y="754"/>
                          <a:pt x="2619" y="1"/>
                          <a:pt x="1687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  <p:grpSp>
              <p:nvGrpSpPr>
                <p:cNvPr id="7827" name="Google Shape;7827;p72"/>
                <p:cNvGrpSpPr/>
                <p:nvPr/>
              </p:nvGrpSpPr>
              <p:grpSpPr>
                <a:xfrm>
                  <a:off x="2389399" y="2595741"/>
                  <a:ext cx="224343" cy="182054"/>
                  <a:chOff x="2389399" y="2595741"/>
                  <a:chExt cx="224343" cy="182054"/>
                </a:xfrm>
              </p:grpSpPr>
              <p:sp>
                <p:nvSpPr>
                  <p:cNvPr id="7828" name="Google Shape;7828;p72"/>
                  <p:cNvSpPr/>
                  <p:nvPr/>
                </p:nvSpPr>
                <p:spPr>
                  <a:xfrm>
                    <a:off x="2389399" y="2595741"/>
                    <a:ext cx="224343" cy="18205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9" h="39990" extrusionOk="0">
                        <a:moveTo>
                          <a:pt x="7997" y="1"/>
                        </a:moveTo>
                        <a:cubicBezTo>
                          <a:pt x="3580" y="1"/>
                          <a:pt x="0" y="3580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9"/>
                          <a:pt x="7997" y="39989"/>
                        </a:cubicBezTo>
                        <a:lnTo>
                          <a:pt x="41282" y="39989"/>
                        </a:lnTo>
                        <a:cubicBezTo>
                          <a:pt x="45697" y="39989"/>
                          <a:pt x="49277" y="36409"/>
                          <a:pt x="49277" y="31993"/>
                        </a:cubicBezTo>
                        <a:lnTo>
                          <a:pt x="49277" y="7995"/>
                        </a:lnTo>
                        <a:cubicBezTo>
                          <a:pt x="49278" y="3580"/>
                          <a:pt x="45697" y="1"/>
                          <a:pt x="41282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657E9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29" name="Google Shape;7829;p72"/>
                  <p:cNvSpPr/>
                  <p:nvPr/>
                </p:nvSpPr>
                <p:spPr>
                  <a:xfrm>
                    <a:off x="2430284" y="2686181"/>
                    <a:ext cx="140326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4" h="243" extrusionOk="0">
                        <a:moveTo>
                          <a:pt x="121" y="1"/>
                        </a:moveTo>
                        <a:cubicBezTo>
                          <a:pt x="55" y="1"/>
                          <a:pt x="0" y="55"/>
                          <a:pt x="0" y="121"/>
                        </a:cubicBezTo>
                        <a:cubicBezTo>
                          <a:pt x="0" y="187"/>
                          <a:pt x="55" y="243"/>
                          <a:pt x="121" y="243"/>
                        </a:cubicBezTo>
                        <a:lnTo>
                          <a:pt x="30703" y="243"/>
                        </a:lnTo>
                        <a:cubicBezTo>
                          <a:pt x="30769" y="243"/>
                          <a:pt x="30823" y="187"/>
                          <a:pt x="30823" y="121"/>
                        </a:cubicBezTo>
                        <a:cubicBezTo>
                          <a:pt x="30823" y="55"/>
                          <a:pt x="30767" y="1"/>
                          <a:pt x="30701" y="1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</p:grpSp>
          <p:grpSp>
            <p:nvGrpSpPr>
              <p:cNvPr id="7830" name="Google Shape;7830;p72"/>
              <p:cNvGrpSpPr/>
              <p:nvPr/>
            </p:nvGrpSpPr>
            <p:grpSpPr>
              <a:xfrm>
                <a:off x="2683630" y="2595741"/>
                <a:ext cx="224334" cy="296825"/>
                <a:chOff x="2683630" y="2595741"/>
                <a:chExt cx="224334" cy="296825"/>
              </a:xfrm>
            </p:grpSpPr>
            <p:grpSp>
              <p:nvGrpSpPr>
                <p:cNvPr id="7831" name="Google Shape;7831;p72"/>
                <p:cNvGrpSpPr/>
                <p:nvPr/>
              </p:nvGrpSpPr>
              <p:grpSpPr>
                <a:xfrm>
                  <a:off x="2788083" y="2794333"/>
                  <a:ext cx="15356" cy="98232"/>
                  <a:chOff x="2788083" y="2794333"/>
                  <a:chExt cx="15356" cy="98232"/>
                </a:xfrm>
              </p:grpSpPr>
              <p:sp>
                <p:nvSpPr>
                  <p:cNvPr id="7832" name="Google Shape;7832;p72"/>
                  <p:cNvSpPr/>
                  <p:nvPr/>
                </p:nvSpPr>
                <p:spPr>
                  <a:xfrm>
                    <a:off x="2794655" y="2800905"/>
                    <a:ext cx="2213" cy="8511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86" h="18696" extrusionOk="0">
                        <a:moveTo>
                          <a:pt x="243" y="0"/>
                        </a:moveTo>
                        <a:cubicBezTo>
                          <a:pt x="108" y="0"/>
                          <a:pt x="1" y="109"/>
                          <a:pt x="1" y="243"/>
                        </a:cubicBezTo>
                        <a:lnTo>
                          <a:pt x="1" y="18453"/>
                        </a:lnTo>
                        <a:cubicBezTo>
                          <a:pt x="1" y="18588"/>
                          <a:pt x="108" y="18695"/>
                          <a:pt x="243" y="18695"/>
                        </a:cubicBezTo>
                        <a:cubicBezTo>
                          <a:pt x="377" y="18695"/>
                          <a:pt x="485" y="18588"/>
                          <a:pt x="485" y="18453"/>
                        </a:cubicBezTo>
                        <a:lnTo>
                          <a:pt x="485" y="243"/>
                        </a:lnTo>
                        <a:cubicBezTo>
                          <a:pt x="485" y="109"/>
                          <a:pt x="377" y="0"/>
                          <a:pt x="243" y="0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33" name="Google Shape;7833;p72"/>
                  <p:cNvSpPr/>
                  <p:nvPr/>
                </p:nvSpPr>
                <p:spPr>
                  <a:xfrm>
                    <a:off x="2788083" y="2794333"/>
                    <a:ext cx="15356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3" h="3373" extrusionOk="0">
                        <a:moveTo>
                          <a:pt x="1687" y="0"/>
                        </a:moveTo>
                        <a:cubicBezTo>
                          <a:pt x="755" y="0"/>
                          <a:pt x="1" y="754"/>
                          <a:pt x="1" y="1687"/>
                        </a:cubicBezTo>
                        <a:cubicBezTo>
                          <a:pt x="1" y="2619"/>
                          <a:pt x="755" y="3373"/>
                          <a:pt x="1687" y="3373"/>
                        </a:cubicBezTo>
                        <a:cubicBezTo>
                          <a:pt x="2618" y="3373"/>
                          <a:pt x="3372" y="2617"/>
                          <a:pt x="3372" y="1687"/>
                        </a:cubicBezTo>
                        <a:cubicBezTo>
                          <a:pt x="3372" y="754"/>
                          <a:pt x="2618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34" name="Google Shape;7834;p72"/>
                  <p:cNvSpPr/>
                  <p:nvPr/>
                </p:nvSpPr>
                <p:spPr>
                  <a:xfrm>
                    <a:off x="2788083" y="2877210"/>
                    <a:ext cx="15356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3" h="3373" extrusionOk="0">
                        <a:moveTo>
                          <a:pt x="1687" y="1"/>
                        </a:moveTo>
                        <a:cubicBezTo>
                          <a:pt x="755" y="1"/>
                          <a:pt x="1" y="754"/>
                          <a:pt x="1" y="1686"/>
                        </a:cubicBezTo>
                        <a:cubicBezTo>
                          <a:pt x="1" y="2618"/>
                          <a:pt x="755" y="3372"/>
                          <a:pt x="1687" y="3372"/>
                        </a:cubicBezTo>
                        <a:cubicBezTo>
                          <a:pt x="2618" y="3372"/>
                          <a:pt x="3372" y="2616"/>
                          <a:pt x="3372" y="1686"/>
                        </a:cubicBezTo>
                        <a:cubicBezTo>
                          <a:pt x="3372" y="754"/>
                          <a:pt x="2618" y="1"/>
                          <a:pt x="1687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  <p:grpSp>
              <p:nvGrpSpPr>
                <p:cNvPr id="7835" name="Google Shape;7835;p72"/>
                <p:cNvGrpSpPr/>
                <p:nvPr/>
              </p:nvGrpSpPr>
              <p:grpSpPr>
                <a:xfrm>
                  <a:off x="2683630" y="2595741"/>
                  <a:ext cx="224334" cy="182054"/>
                  <a:chOff x="2683630" y="2595741"/>
                  <a:chExt cx="224334" cy="182054"/>
                </a:xfrm>
              </p:grpSpPr>
              <p:sp>
                <p:nvSpPr>
                  <p:cNvPr id="7836" name="Google Shape;7836;p72"/>
                  <p:cNvSpPr/>
                  <p:nvPr/>
                </p:nvSpPr>
                <p:spPr>
                  <a:xfrm>
                    <a:off x="2683630" y="2595741"/>
                    <a:ext cx="224334" cy="18205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7" h="39990" extrusionOk="0">
                        <a:moveTo>
                          <a:pt x="7996" y="1"/>
                        </a:moveTo>
                        <a:cubicBezTo>
                          <a:pt x="3580" y="1"/>
                          <a:pt x="0" y="3580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9"/>
                          <a:pt x="7996" y="39989"/>
                        </a:cubicBezTo>
                        <a:lnTo>
                          <a:pt x="41280" y="39989"/>
                        </a:lnTo>
                        <a:cubicBezTo>
                          <a:pt x="45697" y="39989"/>
                          <a:pt x="49277" y="36409"/>
                          <a:pt x="49277" y="31993"/>
                        </a:cubicBezTo>
                        <a:lnTo>
                          <a:pt x="49277" y="7995"/>
                        </a:lnTo>
                        <a:cubicBezTo>
                          <a:pt x="49277" y="3580"/>
                          <a:pt x="45697" y="1"/>
                          <a:pt x="41280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657E9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37" name="Google Shape;7837;p72"/>
                  <p:cNvSpPr/>
                  <p:nvPr/>
                </p:nvSpPr>
                <p:spPr>
                  <a:xfrm>
                    <a:off x="2724889" y="2686181"/>
                    <a:ext cx="140322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3" h="243" extrusionOk="0">
                        <a:moveTo>
                          <a:pt x="121" y="1"/>
                        </a:moveTo>
                        <a:cubicBezTo>
                          <a:pt x="55" y="1"/>
                          <a:pt x="0" y="55"/>
                          <a:pt x="0" y="121"/>
                        </a:cubicBezTo>
                        <a:cubicBezTo>
                          <a:pt x="0" y="187"/>
                          <a:pt x="55" y="243"/>
                          <a:pt x="121" y="243"/>
                        </a:cubicBezTo>
                        <a:lnTo>
                          <a:pt x="30701" y="243"/>
                        </a:lnTo>
                        <a:cubicBezTo>
                          <a:pt x="30769" y="243"/>
                          <a:pt x="30823" y="187"/>
                          <a:pt x="30823" y="121"/>
                        </a:cubicBezTo>
                        <a:cubicBezTo>
                          <a:pt x="30823" y="55"/>
                          <a:pt x="30767" y="1"/>
                          <a:pt x="30701" y="1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</p:grpSp>
          <p:grpSp>
            <p:nvGrpSpPr>
              <p:cNvPr id="7838" name="Google Shape;7838;p72"/>
              <p:cNvGrpSpPr/>
              <p:nvPr/>
            </p:nvGrpSpPr>
            <p:grpSpPr>
              <a:xfrm>
                <a:off x="2838475" y="2595741"/>
                <a:ext cx="363719" cy="296825"/>
                <a:chOff x="2838475" y="2595741"/>
                <a:chExt cx="363719" cy="296825"/>
              </a:xfrm>
            </p:grpSpPr>
            <p:grpSp>
              <p:nvGrpSpPr>
                <p:cNvPr id="7839" name="Google Shape;7839;p72"/>
                <p:cNvGrpSpPr/>
                <p:nvPr/>
              </p:nvGrpSpPr>
              <p:grpSpPr>
                <a:xfrm>
                  <a:off x="2838475" y="2794333"/>
                  <a:ext cx="259185" cy="98232"/>
                  <a:chOff x="2838475" y="2794333"/>
                  <a:chExt cx="259185" cy="98232"/>
                </a:xfrm>
              </p:grpSpPr>
              <p:sp>
                <p:nvSpPr>
                  <p:cNvPr id="7840" name="Google Shape;7840;p72"/>
                  <p:cNvSpPr/>
                  <p:nvPr/>
                </p:nvSpPr>
                <p:spPr>
                  <a:xfrm>
                    <a:off x="2845042" y="2800896"/>
                    <a:ext cx="246122" cy="851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063" h="18698" extrusionOk="0">
                        <a:moveTo>
                          <a:pt x="53821" y="1"/>
                        </a:moveTo>
                        <a:cubicBezTo>
                          <a:pt x="53687" y="1"/>
                          <a:pt x="53579" y="108"/>
                          <a:pt x="53579" y="243"/>
                        </a:cubicBezTo>
                        <a:cubicBezTo>
                          <a:pt x="53579" y="3946"/>
                          <a:pt x="50564" y="6961"/>
                          <a:pt x="46861" y="6961"/>
                        </a:cubicBezTo>
                        <a:lnTo>
                          <a:pt x="6451" y="6961"/>
                        </a:lnTo>
                        <a:cubicBezTo>
                          <a:pt x="2895" y="6961"/>
                          <a:pt x="0" y="9857"/>
                          <a:pt x="0" y="13412"/>
                        </a:cubicBezTo>
                        <a:lnTo>
                          <a:pt x="0" y="18455"/>
                        </a:lnTo>
                        <a:cubicBezTo>
                          <a:pt x="0" y="18590"/>
                          <a:pt x="109" y="18697"/>
                          <a:pt x="242" y="18697"/>
                        </a:cubicBezTo>
                        <a:cubicBezTo>
                          <a:pt x="379" y="18697"/>
                          <a:pt x="487" y="18590"/>
                          <a:pt x="486" y="18455"/>
                        </a:cubicBezTo>
                        <a:lnTo>
                          <a:pt x="486" y="13412"/>
                        </a:lnTo>
                        <a:cubicBezTo>
                          <a:pt x="486" y="10122"/>
                          <a:pt x="3162" y="7447"/>
                          <a:pt x="6451" y="7447"/>
                        </a:cubicBezTo>
                        <a:lnTo>
                          <a:pt x="46858" y="7447"/>
                        </a:lnTo>
                        <a:cubicBezTo>
                          <a:pt x="50831" y="7447"/>
                          <a:pt x="54063" y="4215"/>
                          <a:pt x="54063" y="243"/>
                        </a:cubicBezTo>
                        <a:cubicBezTo>
                          <a:pt x="54063" y="108"/>
                          <a:pt x="53954" y="1"/>
                          <a:pt x="53821" y="1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41" name="Google Shape;7841;p72"/>
                  <p:cNvSpPr/>
                  <p:nvPr/>
                </p:nvSpPr>
                <p:spPr>
                  <a:xfrm>
                    <a:off x="3082301" y="2794333"/>
                    <a:ext cx="15360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4" h="3373" extrusionOk="0">
                        <a:moveTo>
                          <a:pt x="1687" y="0"/>
                        </a:moveTo>
                        <a:cubicBezTo>
                          <a:pt x="755" y="0"/>
                          <a:pt x="0" y="754"/>
                          <a:pt x="0" y="1687"/>
                        </a:cubicBezTo>
                        <a:cubicBezTo>
                          <a:pt x="0" y="2619"/>
                          <a:pt x="755" y="3373"/>
                          <a:pt x="1687" y="3373"/>
                        </a:cubicBezTo>
                        <a:cubicBezTo>
                          <a:pt x="2619" y="3370"/>
                          <a:pt x="3373" y="2617"/>
                          <a:pt x="3373" y="1687"/>
                        </a:cubicBezTo>
                        <a:cubicBezTo>
                          <a:pt x="3373" y="754"/>
                          <a:pt x="2619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42" name="Google Shape;7842;p72"/>
                  <p:cNvSpPr/>
                  <p:nvPr/>
                </p:nvSpPr>
                <p:spPr>
                  <a:xfrm>
                    <a:off x="2838475" y="2877210"/>
                    <a:ext cx="15351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2" h="3373" extrusionOk="0">
                        <a:moveTo>
                          <a:pt x="1685" y="1"/>
                        </a:moveTo>
                        <a:cubicBezTo>
                          <a:pt x="753" y="1"/>
                          <a:pt x="0" y="754"/>
                          <a:pt x="0" y="1686"/>
                        </a:cubicBezTo>
                        <a:cubicBezTo>
                          <a:pt x="0" y="2618"/>
                          <a:pt x="753" y="3372"/>
                          <a:pt x="1685" y="3372"/>
                        </a:cubicBezTo>
                        <a:cubicBezTo>
                          <a:pt x="2617" y="3372"/>
                          <a:pt x="3372" y="2616"/>
                          <a:pt x="3372" y="1686"/>
                        </a:cubicBezTo>
                        <a:cubicBezTo>
                          <a:pt x="3372" y="754"/>
                          <a:pt x="2617" y="1"/>
                          <a:pt x="1685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  <p:grpSp>
              <p:nvGrpSpPr>
                <p:cNvPr id="7843" name="Google Shape;7843;p72"/>
                <p:cNvGrpSpPr/>
                <p:nvPr/>
              </p:nvGrpSpPr>
              <p:grpSpPr>
                <a:xfrm>
                  <a:off x="2977852" y="2595741"/>
                  <a:ext cx="224343" cy="182054"/>
                  <a:chOff x="2977852" y="2595741"/>
                  <a:chExt cx="224343" cy="182054"/>
                </a:xfrm>
              </p:grpSpPr>
              <p:sp>
                <p:nvSpPr>
                  <p:cNvPr id="7844" name="Google Shape;7844;p72"/>
                  <p:cNvSpPr/>
                  <p:nvPr/>
                </p:nvSpPr>
                <p:spPr>
                  <a:xfrm>
                    <a:off x="2977852" y="2595741"/>
                    <a:ext cx="224343" cy="18205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9" h="39990" extrusionOk="0">
                        <a:moveTo>
                          <a:pt x="7995" y="1"/>
                        </a:moveTo>
                        <a:cubicBezTo>
                          <a:pt x="3580" y="1"/>
                          <a:pt x="0" y="3580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9"/>
                          <a:pt x="7995" y="39989"/>
                        </a:cubicBezTo>
                        <a:lnTo>
                          <a:pt x="41282" y="39989"/>
                        </a:lnTo>
                        <a:cubicBezTo>
                          <a:pt x="45698" y="39989"/>
                          <a:pt x="49278" y="36409"/>
                          <a:pt x="49278" y="31993"/>
                        </a:cubicBezTo>
                        <a:lnTo>
                          <a:pt x="49278" y="7995"/>
                        </a:lnTo>
                        <a:cubicBezTo>
                          <a:pt x="49278" y="3580"/>
                          <a:pt x="45698" y="1"/>
                          <a:pt x="41282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657E9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45" name="Google Shape;7845;p72"/>
                  <p:cNvSpPr/>
                  <p:nvPr/>
                </p:nvSpPr>
                <p:spPr>
                  <a:xfrm>
                    <a:off x="3020572" y="2686181"/>
                    <a:ext cx="140326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4" h="243" extrusionOk="0">
                        <a:moveTo>
                          <a:pt x="123" y="1"/>
                        </a:moveTo>
                        <a:cubicBezTo>
                          <a:pt x="57" y="1"/>
                          <a:pt x="1" y="55"/>
                          <a:pt x="1" y="121"/>
                        </a:cubicBezTo>
                        <a:cubicBezTo>
                          <a:pt x="1" y="187"/>
                          <a:pt x="57" y="243"/>
                          <a:pt x="123" y="243"/>
                        </a:cubicBezTo>
                        <a:lnTo>
                          <a:pt x="30703" y="243"/>
                        </a:lnTo>
                        <a:cubicBezTo>
                          <a:pt x="30769" y="243"/>
                          <a:pt x="30824" y="187"/>
                          <a:pt x="30824" y="121"/>
                        </a:cubicBezTo>
                        <a:cubicBezTo>
                          <a:pt x="30824" y="55"/>
                          <a:pt x="30769" y="1"/>
                          <a:pt x="30703" y="1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</p:grpSp>
        </p:grpSp>
        <p:grpSp>
          <p:nvGrpSpPr>
            <p:cNvPr id="7846" name="Google Shape;7846;p72"/>
            <p:cNvGrpSpPr/>
            <p:nvPr/>
          </p:nvGrpSpPr>
          <p:grpSpPr>
            <a:xfrm>
              <a:off x="2389399" y="3100241"/>
              <a:ext cx="812796" cy="296869"/>
              <a:chOff x="2389399" y="3100241"/>
              <a:chExt cx="812796" cy="296869"/>
            </a:xfrm>
          </p:grpSpPr>
          <p:grpSp>
            <p:nvGrpSpPr>
              <p:cNvPr id="7847" name="Google Shape;7847;p72"/>
              <p:cNvGrpSpPr/>
              <p:nvPr/>
            </p:nvGrpSpPr>
            <p:grpSpPr>
              <a:xfrm>
                <a:off x="2683630" y="3100241"/>
                <a:ext cx="224334" cy="296869"/>
                <a:chOff x="2683630" y="3100241"/>
                <a:chExt cx="224334" cy="296869"/>
              </a:xfrm>
            </p:grpSpPr>
            <p:grpSp>
              <p:nvGrpSpPr>
                <p:cNvPr id="7848" name="Google Shape;7848;p72"/>
                <p:cNvGrpSpPr/>
                <p:nvPr/>
              </p:nvGrpSpPr>
              <p:grpSpPr>
                <a:xfrm>
                  <a:off x="2788083" y="3100241"/>
                  <a:ext cx="15356" cy="98237"/>
                  <a:chOff x="2788083" y="3100241"/>
                  <a:chExt cx="15356" cy="98237"/>
                </a:xfrm>
              </p:grpSpPr>
              <p:sp>
                <p:nvSpPr>
                  <p:cNvPr id="7849" name="Google Shape;7849;p72"/>
                  <p:cNvSpPr/>
                  <p:nvPr/>
                </p:nvSpPr>
                <p:spPr>
                  <a:xfrm>
                    <a:off x="2794655" y="3106808"/>
                    <a:ext cx="2213" cy="8511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86" h="18697" extrusionOk="0">
                        <a:moveTo>
                          <a:pt x="243" y="1"/>
                        </a:moveTo>
                        <a:cubicBezTo>
                          <a:pt x="108" y="1"/>
                          <a:pt x="1" y="109"/>
                          <a:pt x="1" y="243"/>
                        </a:cubicBezTo>
                        <a:lnTo>
                          <a:pt x="1" y="18455"/>
                        </a:lnTo>
                        <a:cubicBezTo>
                          <a:pt x="1" y="18588"/>
                          <a:pt x="108" y="18697"/>
                          <a:pt x="243" y="18697"/>
                        </a:cubicBezTo>
                        <a:cubicBezTo>
                          <a:pt x="377" y="18697"/>
                          <a:pt x="485" y="18588"/>
                          <a:pt x="485" y="18455"/>
                        </a:cubicBezTo>
                        <a:lnTo>
                          <a:pt x="485" y="243"/>
                        </a:lnTo>
                        <a:cubicBezTo>
                          <a:pt x="485" y="109"/>
                          <a:pt x="377" y="1"/>
                          <a:pt x="243" y="1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50" name="Google Shape;7850;p72"/>
                  <p:cNvSpPr/>
                  <p:nvPr/>
                </p:nvSpPr>
                <p:spPr>
                  <a:xfrm>
                    <a:off x="2788083" y="3183117"/>
                    <a:ext cx="15356" cy="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3" h="3374" extrusionOk="0">
                        <a:moveTo>
                          <a:pt x="1687" y="0"/>
                        </a:moveTo>
                        <a:cubicBezTo>
                          <a:pt x="755" y="0"/>
                          <a:pt x="1" y="755"/>
                          <a:pt x="1" y="1687"/>
                        </a:cubicBezTo>
                        <a:cubicBezTo>
                          <a:pt x="1" y="2619"/>
                          <a:pt x="755" y="3373"/>
                          <a:pt x="1687" y="3373"/>
                        </a:cubicBezTo>
                        <a:cubicBezTo>
                          <a:pt x="2618" y="3373"/>
                          <a:pt x="3372" y="2619"/>
                          <a:pt x="3372" y="1687"/>
                        </a:cubicBezTo>
                        <a:cubicBezTo>
                          <a:pt x="3372" y="755"/>
                          <a:pt x="2618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51" name="Google Shape;7851;p72"/>
                  <p:cNvSpPr/>
                  <p:nvPr/>
                </p:nvSpPr>
                <p:spPr>
                  <a:xfrm>
                    <a:off x="2788083" y="3100241"/>
                    <a:ext cx="15356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3" h="3373" extrusionOk="0">
                        <a:moveTo>
                          <a:pt x="1687" y="1"/>
                        </a:moveTo>
                        <a:cubicBezTo>
                          <a:pt x="755" y="1"/>
                          <a:pt x="1" y="754"/>
                          <a:pt x="1" y="1686"/>
                        </a:cubicBezTo>
                        <a:cubicBezTo>
                          <a:pt x="1" y="2618"/>
                          <a:pt x="755" y="3372"/>
                          <a:pt x="1687" y="3372"/>
                        </a:cubicBezTo>
                        <a:cubicBezTo>
                          <a:pt x="2618" y="3372"/>
                          <a:pt x="3372" y="2618"/>
                          <a:pt x="3372" y="1686"/>
                        </a:cubicBezTo>
                        <a:cubicBezTo>
                          <a:pt x="3372" y="754"/>
                          <a:pt x="2618" y="1"/>
                          <a:pt x="1687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  <p:grpSp>
              <p:nvGrpSpPr>
                <p:cNvPr id="7852" name="Google Shape;7852;p72"/>
                <p:cNvGrpSpPr/>
                <p:nvPr/>
              </p:nvGrpSpPr>
              <p:grpSpPr>
                <a:xfrm>
                  <a:off x="2683630" y="3215065"/>
                  <a:ext cx="224334" cy="182045"/>
                  <a:chOff x="2683630" y="3215065"/>
                  <a:chExt cx="224334" cy="182045"/>
                </a:xfrm>
              </p:grpSpPr>
              <p:sp>
                <p:nvSpPr>
                  <p:cNvPr id="7853" name="Google Shape;7853;p72"/>
                  <p:cNvSpPr/>
                  <p:nvPr/>
                </p:nvSpPr>
                <p:spPr>
                  <a:xfrm>
                    <a:off x="2683630" y="3215065"/>
                    <a:ext cx="224334" cy="18204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7" h="39988" extrusionOk="0">
                        <a:moveTo>
                          <a:pt x="7996" y="0"/>
                        </a:moveTo>
                        <a:cubicBezTo>
                          <a:pt x="3580" y="0"/>
                          <a:pt x="0" y="3579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8"/>
                          <a:pt x="7996" y="39988"/>
                        </a:cubicBezTo>
                        <a:lnTo>
                          <a:pt x="41280" y="39988"/>
                        </a:lnTo>
                        <a:cubicBezTo>
                          <a:pt x="45697" y="39988"/>
                          <a:pt x="49277" y="36409"/>
                          <a:pt x="49277" y="31993"/>
                        </a:cubicBezTo>
                        <a:lnTo>
                          <a:pt x="49277" y="7995"/>
                        </a:lnTo>
                        <a:cubicBezTo>
                          <a:pt x="49277" y="3579"/>
                          <a:pt x="45697" y="0"/>
                          <a:pt x="41280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54" name="Google Shape;7854;p72"/>
                  <p:cNvSpPr/>
                  <p:nvPr/>
                </p:nvSpPr>
                <p:spPr>
                  <a:xfrm>
                    <a:off x="2724889" y="3305500"/>
                    <a:ext cx="140331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5" h="243" extrusionOk="0">
                        <a:moveTo>
                          <a:pt x="121" y="0"/>
                        </a:moveTo>
                        <a:cubicBezTo>
                          <a:pt x="55" y="0"/>
                          <a:pt x="0" y="55"/>
                          <a:pt x="0" y="122"/>
                        </a:cubicBezTo>
                        <a:cubicBezTo>
                          <a:pt x="0" y="188"/>
                          <a:pt x="55" y="242"/>
                          <a:pt x="121" y="242"/>
                        </a:cubicBezTo>
                        <a:lnTo>
                          <a:pt x="30701" y="242"/>
                        </a:lnTo>
                        <a:cubicBezTo>
                          <a:pt x="30769" y="242"/>
                          <a:pt x="30824" y="190"/>
                          <a:pt x="30823" y="122"/>
                        </a:cubicBezTo>
                        <a:cubicBezTo>
                          <a:pt x="30823" y="56"/>
                          <a:pt x="30767" y="0"/>
                          <a:pt x="30701" y="0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</p:grpSp>
          <p:grpSp>
            <p:nvGrpSpPr>
              <p:cNvPr id="7855" name="Google Shape;7855;p72"/>
              <p:cNvGrpSpPr/>
              <p:nvPr/>
            </p:nvGrpSpPr>
            <p:grpSpPr>
              <a:xfrm>
                <a:off x="2389399" y="3100241"/>
                <a:ext cx="363638" cy="296869"/>
                <a:chOff x="2389399" y="3100241"/>
                <a:chExt cx="363638" cy="296869"/>
              </a:xfrm>
            </p:grpSpPr>
            <p:grpSp>
              <p:nvGrpSpPr>
                <p:cNvPr id="7856" name="Google Shape;7856;p72"/>
                <p:cNvGrpSpPr/>
                <p:nvPr/>
              </p:nvGrpSpPr>
              <p:grpSpPr>
                <a:xfrm>
                  <a:off x="2493852" y="3100241"/>
                  <a:ext cx="259185" cy="98237"/>
                  <a:chOff x="2493852" y="3100241"/>
                  <a:chExt cx="259185" cy="98237"/>
                </a:xfrm>
              </p:grpSpPr>
              <p:sp>
                <p:nvSpPr>
                  <p:cNvPr id="7857" name="Google Shape;7857;p72"/>
                  <p:cNvSpPr/>
                  <p:nvPr/>
                </p:nvSpPr>
                <p:spPr>
                  <a:xfrm>
                    <a:off x="2500428" y="3106803"/>
                    <a:ext cx="246126" cy="851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064" h="18698" extrusionOk="0">
                        <a:moveTo>
                          <a:pt x="53821" y="0"/>
                        </a:moveTo>
                        <a:cubicBezTo>
                          <a:pt x="53686" y="0"/>
                          <a:pt x="53579" y="109"/>
                          <a:pt x="53579" y="242"/>
                        </a:cubicBezTo>
                        <a:lnTo>
                          <a:pt x="53579" y="5286"/>
                        </a:lnTo>
                        <a:cubicBezTo>
                          <a:pt x="53579" y="8576"/>
                          <a:pt x="50903" y="11250"/>
                          <a:pt x="47614" y="11250"/>
                        </a:cubicBezTo>
                        <a:lnTo>
                          <a:pt x="7205" y="11250"/>
                        </a:lnTo>
                        <a:cubicBezTo>
                          <a:pt x="3232" y="11250"/>
                          <a:pt x="0" y="14484"/>
                          <a:pt x="0" y="18456"/>
                        </a:cubicBezTo>
                        <a:cubicBezTo>
                          <a:pt x="0" y="18589"/>
                          <a:pt x="109" y="18698"/>
                          <a:pt x="242" y="18698"/>
                        </a:cubicBezTo>
                        <a:cubicBezTo>
                          <a:pt x="376" y="18698"/>
                          <a:pt x="485" y="18589"/>
                          <a:pt x="485" y="18456"/>
                        </a:cubicBezTo>
                        <a:cubicBezTo>
                          <a:pt x="485" y="14751"/>
                          <a:pt x="3499" y="11736"/>
                          <a:pt x="7202" y="11736"/>
                        </a:cubicBezTo>
                        <a:lnTo>
                          <a:pt x="47612" y="11736"/>
                        </a:lnTo>
                        <a:cubicBezTo>
                          <a:pt x="51169" y="11736"/>
                          <a:pt x="54063" y="8843"/>
                          <a:pt x="54063" y="5286"/>
                        </a:cubicBezTo>
                        <a:lnTo>
                          <a:pt x="54063" y="242"/>
                        </a:lnTo>
                        <a:cubicBezTo>
                          <a:pt x="54063" y="109"/>
                          <a:pt x="53955" y="0"/>
                          <a:pt x="53821" y="0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58" name="Google Shape;7858;p72"/>
                  <p:cNvSpPr/>
                  <p:nvPr/>
                </p:nvSpPr>
                <p:spPr>
                  <a:xfrm>
                    <a:off x="2493852" y="3183117"/>
                    <a:ext cx="15360" cy="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4" h="3374" extrusionOk="0">
                        <a:moveTo>
                          <a:pt x="1687" y="0"/>
                        </a:moveTo>
                        <a:cubicBezTo>
                          <a:pt x="755" y="0"/>
                          <a:pt x="1" y="755"/>
                          <a:pt x="1" y="1687"/>
                        </a:cubicBezTo>
                        <a:cubicBezTo>
                          <a:pt x="1" y="2619"/>
                          <a:pt x="755" y="3373"/>
                          <a:pt x="1687" y="3373"/>
                        </a:cubicBezTo>
                        <a:cubicBezTo>
                          <a:pt x="2619" y="3373"/>
                          <a:pt x="3374" y="2619"/>
                          <a:pt x="3374" y="1687"/>
                        </a:cubicBezTo>
                        <a:cubicBezTo>
                          <a:pt x="3374" y="755"/>
                          <a:pt x="2619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59" name="Google Shape;7859;p72"/>
                  <p:cNvSpPr/>
                  <p:nvPr/>
                </p:nvSpPr>
                <p:spPr>
                  <a:xfrm>
                    <a:off x="2737686" y="3100241"/>
                    <a:ext cx="15351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2" h="3373" extrusionOk="0">
                        <a:moveTo>
                          <a:pt x="1687" y="1"/>
                        </a:moveTo>
                        <a:cubicBezTo>
                          <a:pt x="755" y="1"/>
                          <a:pt x="1" y="754"/>
                          <a:pt x="1" y="1686"/>
                        </a:cubicBezTo>
                        <a:cubicBezTo>
                          <a:pt x="1" y="2618"/>
                          <a:pt x="755" y="3372"/>
                          <a:pt x="1687" y="3372"/>
                        </a:cubicBezTo>
                        <a:cubicBezTo>
                          <a:pt x="2619" y="3372"/>
                          <a:pt x="3372" y="2618"/>
                          <a:pt x="3372" y="1686"/>
                        </a:cubicBezTo>
                        <a:cubicBezTo>
                          <a:pt x="3372" y="754"/>
                          <a:pt x="2619" y="1"/>
                          <a:pt x="1687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  <p:grpSp>
              <p:nvGrpSpPr>
                <p:cNvPr id="7860" name="Google Shape;7860;p72"/>
                <p:cNvGrpSpPr/>
                <p:nvPr/>
              </p:nvGrpSpPr>
              <p:grpSpPr>
                <a:xfrm>
                  <a:off x="2389399" y="3215065"/>
                  <a:ext cx="224343" cy="182045"/>
                  <a:chOff x="2389399" y="3215065"/>
                  <a:chExt cx="224343" cy="182045"/>
                </a:xfrm>
              </p:grpSpPr>
              <p:sp>
                <p:nvSpPr>
                  <p:cNvPr id="7861" name="Google Shape;7861;p72"/>
                  <p:cNvSpPr/>
                  <p:nvPr/>
                </p:nvSpPr>
                <p:spPr>
                  <a:xfrm>
                    <a:off x="2389399" y="3215065"/>
                    <a:ext cx="224343" cy="18204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9" h="39988" extrusionOk="0">
                        <a:moveTo>
                          <a:pt x="7997" y="0"/>
                        </a:moveTo>
                        <a:cubicBezTo>
                          <a:pt x="3580" y="0"/>
                          <a:pt x="0" y="3579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8"/>
                          <a:pt x="7997" y="39988"/>
                        </a:cubicBezTo>
                        <a:lnTo>
                          <a:pt x="41282" y="39988"/>
                        </a:lnTo>
                        <a:cubicBezTo>
                          <a:pt x="45697" y="39988"/>
                          <a:pt x="49277" y="36409"/>
                          <a:pt x="49277" y="31993"/>
                        </a:cubicBezTo>
                        <a:lnTo>
                          <a:pt x="49277" y="7995"/>
                        </a:lnTo>
                        <a:cubicBezTo>
                          <a:pt x="49278" y="3579"/>
                          <a:pt x="45697" y="0"/>
                          <a:pt x="41282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62" name="Google Shape;7862;p72"/>
                  <p:cNvSpPr/>
                  <p:nvPr/>
                </p:nvSpPr>
                <p:spPr>
                  <a:xfrm>
                    <a:off x="2430630" y="3305500"/>
                    <a:ext cx="140331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5" h="243" extrusionOk="0">
                        <a:moveTo>
                          <a:pt x="123" y="0"/>
                        </a:moveTo>
                        <a:cubicBezTo>
                          <a:pt x="57" y="0"/>
                          <a:pt x="1" y="55"/>
                          <a:pt x="1" y="122"/>
                        </a:cubicBezTo>
                        <a:cubicBezTo>
                          <a:pt x="1" y="188"/>
                          <a:pt x="57" y="242"/>
                          <a:pt x="123" y="242"/>
                        </a:cubicBezTo>
                        <a:lnTo>
                          <a:pt x="30702" y="242"/>
                        </a:lnTo>
                        <a:cubicBezTo>
                          <a:pt x="30771" y="242"/>
                          <a:pt x="30825" y="190"/>
                          <a:pt x="30823" y="122"/>
                        </a:cubicBezTo>
                        <a:cubicBezTo>
                          <a:pt x="30823" y="56"/>
                          <a:pt x="30769" y="0"/>
                          <a:pt x="30702" y="0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</p:grpSp>
          <p:grpSp>
            <p:nvGrpSpPr>
              <p:cNvPr id="7863" name="Google Shape;7863;p72"/>
              <p:cNvGrpSpPr/>
              <p:nvPr/>
            </p:nvGrpSpPr>
            <p:grpSpPr>
              <a:xfrm>
                <a:off x="2838475" y="3100241"/>
                <a:ext cx="363719" cy="296869"/>
                <a:chOff x="2838475" y="3100241"/>
                <a:chExt cx="363719" cy="296869"/>
              </a:xfrm>
            </p:grpSpPr>
            <p:grpSp>
              <p:nvGrpSpPr>
                <p:cNvPr id="7864" name="Google Shape;7864;p72"/>
                <p:cNvGrpSpPr/>
                <p:nvPr/>
              </p:nvGrpSpPr>
              <p:grpSpPr>
                <a:xfrm>
                  <a:off x="2838475" y="3100241"/>
                  <a:ext cx="259185" cy="98237"/>
                  <a:chOff x="2838475" y="3100241"/>
                  <a:chExt cx="259185" cy="98237"/>
                </a:xfrm>
              </p:grpSpPr>
              <p:sp>
                <p:nvSpPr>
                  <p:cNvPr id="7865" name="Google Shape;7865;p72"/>
                  <p:cNvSpPr/>
                  <p:nvPr/>
                </p:nvSpPr>
                <p:spPr>
                  <a:xfrm>
                    <a:off x="2845042" y="3106803"/>
                    <a:ext cx="246131" cy="851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065" h="18698" extrusionOk="0">
                        <a:moveTo>
                          <a:pt x="242" y="0"/>
                        </a:moveTo>
                        <a:cubicBezTo>
                          <a:pt x="109" y="0"/>
                          <a:pt x="0" y="109"/>
                          <a:pt x="0" y="242"/>
                        </a:cubicBezTo>
                        <a:lnTo>
                          <a:pt x="0" y="5286"/>
                        </a:lnTo>
                        <a:cubicBezTo>
                          <a:pt x="0" y="8843"/>
                          <a:pt x="2895" y="11736"/>
                          <a:pt x="6451" y="11736"/>
                        </a:cubicBezTo>
                        <a:lnTo>
                          <a:pt x="46862" y="11736"/>
                        </a:lnTo>
                        <a:cubicBezTo>
                          <a:pt x="50567" y="11736"/>
                          <a:pt x="53580" y="14751"/>
                          <a:pt x="53580" y="18456"/>
                        </a:cubicBezTo>
                        <a:cubicBezTo>
                          <a:pt x="53580" y="18589"/>
                          <a:pt x="53689" y="18698"/>
                          <a:pt x="53822" y="18698"/>
                        </a:cubicBezTo>
                        <a:cubicBezTo>
                          <a:pt x="53957" y="18698"/>
                          <a:pt x="54064" y="18589"/>
                          <a:pt x="54063" y="18456"/>
                        </a:cubicBezTo>
                        <a:cubicBezTo>
                          <a:pt x="54063" y="14484"/>
                          <a:pt x="50831" y="11250"/>
                          <a:pt x="46858" y="11250"/>
                        </a:cubicBezTo>
                        <a:lnTo>
                          <a:pt x="6449" y="11250"/>
                        </a:lnTo>
                        <a:cubicBezTo>
                          <a:pt x="3160" y="11250"/>
                          <a:pt x="484" y="8576"/>
                          <a:pt x="484" y="5286"/>
                        </a:cubicBezTo>
                        <a:lnTo>
                          <a:pt x="484" y="242"/>
                        </a:lnTo>
                        <a:cubicBezTo>
                          <a:pt x="484" y="109"/>
                          <a:pt x="376" y="0"/>
                          <a:pt x="242" y="0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66" name="Google Shape;7866;p72"/>
                  <p:cNvSpPr/>
                  <p:nvPr/>
                </p:nvSpPr>
                <p:spPr>
                  <a:xfrm>
                    <a:off x="3082301" y="3183117"/>
                    <a:ext cx="15360" cy="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4" h="3374" extrusionOk="0">
                        <a:moveTo>
                          <a:pt x="1687" y="0"/>
                        </a:moveTo>
                        <a:cubicBezTo>
                          <a:pt x="755" y="0"/>
                          <a:pt x="0" y="755"/>
                          <a:pt x="0" y="1687"/>
                        </a:cubicBezTo>
                        <a:cubicBezTo>
                          <a:pt x="0" y="2619"/>
                          <a:pt x="755" y="3373"/>
                          <a:pt x="1687" y="3373"/>
                        </a:cubicBezTo>
                        <a:cubicBezTo>
                          <a:pt x="2619" y="3373"/>
                          <a:pt x="3373" y="2619"/>
                          <a:pt x="3373" y="1687"/>
                        </a:cubicBezTo>
                        <a:cubicBezTo>
                          <a:pt x="3373" y="755"/>
                          <a:pt x="2619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67" name="Google Shape;7867;p72"/>
                  <p:cNvSpPr/>
                  <p:nvPr/>
                </p:nvSpPr>
                <p:spPr>
                  <a:xfrm>
                    <a:off x="2838475" y="3100241"/>
                    <a:ext cx="15351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2" h="3373" extrusionOk="0">
                        <a:moveTo>
                          <a:pt x="1685" y="1"/>
                        </a:moveTo>
                        <a:cubicBezTo>
                          <a:pt x="753" y="1"/>
                          <a:pt x="0" y="754"/>
                          <a:pt x="0" y="1686"/>
                        </a:cubicBezTo>
                        <a:cubicBezTo>
                          <a:pt x="0" y="2618"/>
                          <a:pt x="753" y="3372"/>
                          <a:pt x="1685" y="3372"/>
                        </a:cubicBezTo>
                        <a:cubicBezTo>
                          <a:pt x="2617" y="3372"/>
                          <a:pt x="3372" y="2618"/>
                          <a:pt x="3372" y="1686"/>
                        </a:cubicBezTo>
                        <a:cubicBezTo>
                          <a:pt x="3372" y="754"/>
                          <a:pt x="2617" y="1"/>
                          <a:pt x="1685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  <p:grpSp>
              <p:nvGrpSpPr>
                <p:cNvPr id="7868" name="Google Shape;7868;p72"/>
                <p:cNvGrpSpPr/>
                <p:nvPr/>
              </p:nvGrpSpPr>
              <p:grpSpPr>
                <a:xfrm>
                  <a:off x="2977852" y="3215065"/>
                  <a:ext cx="224343" cy="182045"/>
                  <a:chOff x="2977852" y="3215065"/>
                  <a:chExt cx="224343" cy="182045"/>
                </a:xfrm>
              </p:grpSpPr>
              <p:sp>
                <p:nvSpPr>
                  <p:cNvPr id="7869" name="Google Shape;7869;p72"/>
                  <p:cNvSpPr/>
                  <p:nvPr/>
                </p:nvSpPr>
                <p:spPr>
                  <a:xfrm>
                    <a:off x="2977852" y="3215065"/>
                    <a:ext cx="224343" cy="18204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9" h="39988" extrusionOk="0">
                        <a:moveTo>
                          <a:pt x="7995" y="0"/>
                        </a:moveTo>
                        <a:cubicBezTo>
                          <a:pt x="3580" y="0"/>
                          <a:pt x="0" y="3579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8"/>
                          <a:pt x="7995" y="39988"/>
                        </a:cubicBezTo>
                        <a:lnTo>
                          <a:pt x="41282" y="39988"/>
                        </a:lnTo>
                        <a:cubicBezTo>
                          <a:pt x="45698" y="39988"/>
                          <a:pt x="49278" y="36409"/>
                          <a:pt x="49278" y="31993"/>
                        </a:cubicBezTo>
                        <a:lnTo>
                          <a:pt x="49278" y="7995"/>
                        </a:lnTo>
                        <a:cubicBezTo>
                          <a:pt x="49278" y="3579"/>
                          <a:pt x="45698" y="0"/>
                          <a:pt x="41282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70" name="Google Shape;7870;p72"/>
                  <p:cNvSpPr/>
                  <p:nvPr/>
                </p:nvSpPr>
                <p:spPr>
                  <a:xfrm>
                    <a:off x="3020598" y="3305519"/>
                    <a:ext cx="140326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4" h="243" extrusionOk="0">
                        <a:moveTo>
                          <a:pt x="123" y="1"/>
                        </a:moveTo>
                        <a:cubicBezTo>
                          <a:pt x="57" y="1"/>
                          <a:pt x="1" y="55"/>
                          <a:pt x="1" y="121"/>
                        </a:cubicBezTo>
                        <a:cubicBezTo>
                          <a:pt x="1" y="187"/>
                          <a:pt x="57" y="243"/>
                          <a:pt x="123" y="243"/>
                        </a:cubicBezTo>
                        <a:lnTo>
                          <a:pt x="30703" y="243"/>
                        </a:lnTo>
                        <a:cubicBezTo>
                          <a:pt x="30769" y="243"/>
                          <a:pt x="30824" y="187"/>
                          <a:pt x="30824" y="121"/>
                        </a:cubicBezTo>
                        <a:cubicBezTo>
                          <a:pt x="30824" y="55"/>
                          <a:pt x="30769" y="1"/>
                          <a:pt x="30703" y="1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</p:grpSp>
        </p:grpSp>
      </p:grpSp>
      <p:sp>
        <p:nvSpPr>
          <p:cNvPr id="2" name="Google Shape;1529;p70">
            <a:extLst>
              <a:ext uri="{FF2B5EF4-FFF2-40B4-BE49-F238E27FC236}">
                <a16:creationId xmlns:a16="http://schemas.microsoft.com/office/drawing/2014/main" id="{D03457C8-C754-BFC2-65F4-21CC25EF9414}"/>
              </a:ext>
            </a:extLst>
          </p:cNvPr>
          <p:cNvSpPr txBox="1">
            <a:spLocks/>
          </p:cNvSpPr>
          <p:nvPr/>
        </p:nvSpPr>
        <p:spPr>
          <a:xfrm>
            <a:off x="807367" y="338341"/>
            <a:ext cx="10280800" cy="6432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 rtl="1"/>
            <a:r>
              <a:rPr lang="fa-IR" sz="2400" dirty="0">
                <a:solidFill>
                  <a:schemeClr val="lt1"/>
                </a:solidFill>
                <a:cs typeface="B Nazanin" panose="00000700000000000000" pitchFamily="2" charset="-78"/>
              </a:rPr>
              <a:t>انواع جدولها و نمودارها:</a:t>
            </a:r>
            <a:endParaRPr lang="fa-IR" sz="2400" dirty="0">
              <a:cs typeface="B Nazanin" panose="000007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8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875" name="Google Shape;7875;p73"/>
          <p:cNvGrpSpPr/>
          <p:nvPr/>
        </p:nvGrpSpPr>
        <p:grpSpPr>
          <a:xfrm>
            <a:off x="936117" y="4207896"/>
            <a:ext cx="3187219" cy="1366400"/>
            <a:chOff x="728925" y="3296613"/>
            <a:chExt cx="2390414" cy="1024800"/>
          </a:xfrm>
        </p:grpSpPr>
        <p:grpSp>
          <p:nvGrpSpPr>
            <p:cNvPr id="7876" name="Google Shape;7876;p73"/>
            <p:cNvGrpSpPr/>
            <p:nvPr/>
          </p:nvGrpSpPr>
          <p:grpSpPr>
            <a:xfrm>
              <a:off x="728925" y="3619800"/>
              <a:ext cx="2390414" cy="500893"/>
              <a:chOff x="728925" y="3619800"/>
              <a:chExt cx="2390414" cy="500893"/>
            </a:xfrm>
          </p:grpSpPr>
          <p:sp>
            <p:nvSpPr>
              <p:cNvPr id="7877" name="Google Shape;7877;p73"/>
              <p:cNvSpPr/>
              <p:nvPr/>
            </p:nvSpPr>
            <p:spPr>
              <a:xfrm>
                <a:off x="728925" y="3619800"/>
                <a:ext cx="2390400" cy="167100"/>
              </a:xfrm>
              <a:prstGeom prst="rect">
                <a:avLst/>
              </a:prstGeom>
              <a:noFill/>
              <a:ln w="9525" cap="flat" cmpd="sng">
                <a:solidFill>
                  <a:srgbClr val="E3E7EA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67"/>
              </a:p>
            </p:txBody>
          </p:sp>
          <p:sp>
            <p:nvSpPr>
              <p:cNvPr id="7878" name="Google Shape;7878;p73"/>
              <p:cNvSpPr/>
              <p:nvPr/>
            </p:nvSpPr>
            <p:spPr>
              <a:xfrm>
                <a:off x="728939" y="3953593"/>
                <a:ext cx="2390400" cy="167100"/>
              </a:xfrm>
              <a:prstGeom prst="rect">
                <a:avLst/>
              </a:prstGeom>
              <a:noFill/>
              <a:ln w="9525" cap="flat" cmpd="sng">
                <a:solidFill>
                  <a:srgbClr val="E3E7EA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67"/>
              </a:p>
            </p:txBody>
          </p:sp>
        </p:grpSp>
        <p:grpSp>
          <p:nvGrpSpPr>
            <p:cNvPr id="7879" name="Google Shape;7879;p73"/>
            <p:cNvGrpSpPr/>
            <p:nvPr/>
          </p:nvGrpSpPr>
          <p:grpSpPr>
            <a:xfrm>
              <a:off x="1348050" y="3296613"/>
              <a:ext cx="1706152" cy="1024800"/>
              <a:chOff x="1348050" y="3296613"/>
              <a:chExt cx="1706152" cy="1024800"/>
            </a:xfrm>
          </p:grpSpPr>
          <p:sp>
            <p:nvSpPr>
              <p:cNvPr id="7880" name="Google Shape;7880;p73"/>
              <p:cNvSpPr/>
              <p:nvPr/>
            </p:nvSpPr>
            <p:spPr>
              <a:xfrm>
                <a:off x="1348050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rgbClr val="D6DB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67"/>
              </a:p>
            </p:txBody>
          </p:sp>
          <p:sp>
            <p:nvSpPr>
              <p:cNvPr id="7881" name="Google Shape;7881;p73"/>
              <p:cNvSpPr/>
              <p:nvPr/>
            </p:nvSpPr>
            <p:spPr>
              <a:xfrm>
                <a:off x="1687082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rgbClr val="D6DB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67"/>
              </a:p>
            </p:txBody>
          </p:sp>
          <p:sp>
            <p:nvSpPr>
              <p:cNvPr id="7882" name="Google Shape;7882;p73"/>
              <p:cNvSpPr/>
              <p:nvPr/>
            </p:nvSpPr>
            <p:spPr>
              <a:xfrm>
                <a:off x="2040389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rgbClr val="D6DB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67"/>
              </a:p>
            </p:txBody>
          </p:sp>
          <p:sp>
            <p:nvSpPr>
              <p:cNvPr id="7883" name="Google Shape;7883;p73"/>
              <p:cNvSpPr/>
              <p:nvPr/>
            </p:nvSpPr>
            <p:spPr>
              <a:xfrm>
                <a:off x="2393695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rgbClr val="D6DB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67"/>
              </a:p>
            </p:txBody>
          </p:sp>
          <p:sp>
            <p:nvSpPr>
              <p:cNvPr id="7884" name="Google Shape;7884;p73"/>
              <p:cNvSpPr/>
              <p:nvPr/>
            </p:nvSpPr>
            <p:spPr>
              <a:xfrm>
                <a:off x="2747002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rgbClr val="D6DB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67"/>
              </a:p>
            </p:txBody>
          </p:sp>
        </p:grpSp>
        <p:grpSp>
          <p:nvGrpSpPr>
            <p:cNvPr id="7885" name="Google Shape;7885;p73"/>
            <p:cNvGrpSpPr/>
            <p:nvPr/>
          </p:nvGrpSpPr>
          <p:grpSpPr>
            <a:xfrm>
              <a:off x="1455707" y="3654858"/>
              <a:ext cx="1491150" cy="417657"/>
              <a:chOff x="1455707" y="3654858"/>
              <a:chExt cx="1491150" cy="417657"/>
            </a:xfrm>
          </p:grpSpPr>
          <p:sp>
            <p:nvSpPr>
              <p:cNvPr id="7886" name="Google Shape;7886;p73"/>
              <p:cNvSpPr/>
              <p:nvPr/>
            </p:nvSpPr>
            <p:spPr>
              <a:xfrm>
                <a:off x="1472938" y="3687620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887" name="Google Shape;7887;p73"/>
              <p:cNvSpPr/>
              <p:nvPr/>
            </p:nvSpPr>
            <p:spPr>
              <a:xfrm>
                <a:off x="1490853" y="3669628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888" name="Google Shape;7888;p73"/>
              <p:cNvSpPr/>
              <p:nvPr/>
            </p:nvSpPr>
            <p:spPr>
              <a:xfrm>
                <a:off x="1819181" y="4031425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889" name="Google Shape;7889;p73"/>
              <p:cNvSpPr/>
              <p:nvPr/>
            </p:nvSpPr>
            <p:spPr>
              <a:xfrm>
                <a:off x="1837096" y="4013433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890" name="Google Shape;7890;p73"/>
              <p:cNvSpPr/>
              <p:nvPr/>
            </p:nvSpPr>
            <p:spPr>
              <a:xfrm>
                <a:off x="1478676" y="4008202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891" name="Google Shape;7891;p73"/>
              <p:cNvSpPr/>
              <p:nvPr/>
            </p:nvSpPr>
            <p:spPr>
              <a:xfrm>
                <a:off x="1455707" y="4007971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892" name="Google Shape;7892;p73"/>
              <p:cNvSpPr/>
              <p:nvPr/>
            </p:nvSpPr>
            <p:spPr>
              <a:xfrm>
                <a:off x="1841579" y="3655090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893" name="Google Shape;7893;p73"/>
              <p:cNvSpPr/>
              <p:nvPr/>
            </p:nvSpPr>
            <p:spPr>
              <a:xfrm>
                <a:off x="1818610" y="3654858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894" name="Google Shape;7894;p73"/>
              <p:cNvSpPr/>
              <p:nvPr/>
            </p:nvSpPr>
            <p:spPr>
              <a:xfrm>
                <a:off x="2172491" y="4031425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895" name="Google Shape;7895;p73"/>
              <p:cNvSpPr/>
              <p:nvPr/>
            </p:nvSpPr>
            <p:spPr>
              <a:xfrm>
                <a:off x="2190406" y="4013433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896" name="Google Shape;7896;p73"/>
              <p:cNvSpPr/>
              <p:nvPr/>
            </p:nvSpPr>
            <p:spPr>
              <a:xfrm>
                <a:off x="2194889" y="3655090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897" name="Google Shape;7897;p73"/>
              <p:cNvSpPr/>
              <p:nvPr/>
            </p:nvSpPr>
            <p:spPr>
              <a:xfrm>
                <a:off x="2171920" y="3654858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898" name="Google Shape;7898;p73"/>
              <p:cNvSpPr/>
              <p:nvPr/>
            </p:nvSpPr>
            <p:spPr>
              <a:xfrm>
                <a:off x="2874730" y="3687620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899" name="Google Shape;7899;p73"/>
              <p:cNvSpPr/>
              <p:nvPr/>
            </p:nvSpPr>
            <p:spPr>
              <a:xfrm>
                <a:off x="2892645" y="3669628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00" name="Google Shape;7900;p73"/>
              <p:cNvSpPr/>
              <p:nvPr/>
            </p:nvSpPr>
            <p:spPr>
              <a:xfrm>
                <a:off x="2901559" y="4005512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01" name="Google Shape;7901;p73"/>
              <p:cNvSpPr/>
              <p:nvPr/>
            </p:nvSpPr>
            <p:spPr>
              <a:xfrm>
                <a:off x="2878589" y="4005281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02" name="Google Shape;7902;p73"/>
              <p:cNvSpPr/>
              <p:nvPr/>
            </p:nvSpPr>
            <p:spPr>
              <a:xfrm>
                <a:off x="2525796" y="4031425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03" name="Google Shape;7903;p73"/>
              <p:cNvSpPr/>
              <p:nvPr/>
            </p:nvSpPr>
            <p:spPr>
              <a:xfrm>
                <a:off x="2543711" y="4013433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04" name="Google Shape;7904;p73"/>
              <p:cNvSpPr/>
              <p:nvPr/>
            </p:nvSpPr>
            <p:spPr>
              <a:xfrm>
                <a:off x="2548194" y="3655090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05" name="Google Shape;7905;p73"/>
              <p:cNvSpPr/>
              <p:nvPr/>
            </p:nvSpPr>
            <p:spPr>
              <a:xfrm>
                <a:off x="2525225" y="3654858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aphicFrame>
        <p:nvGraphicFramePr>
          <p:cNvPr id="7906" name="Google Shape;7906;p73"/>
          <p:cNvGraphicFramePr/>
          <p:nvPr/>
        </p:nvGraphicFramePr>
        <p:xfrm>
          <a:off x="7917049" y="2871779"/>
          <a:ext cx="3338800" cy="1158119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8347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347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347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347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8444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CFD9E0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9533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CFD9E0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89533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E3E9ED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869FB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89533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 dirty="0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7994A9">
                        <a:alpha val="64709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pSp>
        <p:nvGrpSpPr>
          <p:cNvPr id="7907" name="Google Shape;7907;p73"/>
          <p:cNvGrpSpPr/>
          <p:nvPr/>
        </p:nvGrpSpPr>
        <p:grpSpPr>
          <a:xfrm>
            <a:off x="947286" y="1308799"/>
            <a:ext cx="3195340" cy="1302003"/>
            <a:chOff x="749309" y="1112739"/>
            <a:chExt cx="2371603" cy="976502"/>
          </a:xfrm>
        </p:grpSpPr>
        <p:grpSp>
          <p:nvGrpSpPr>
            <p:cNvPr id="7908" name="Google Shape;7908;p73"/>
            <p:cNvGrpSpPr/>
            <p:nvPr/>
          </p:nvGrpSpPr>
          <p:grpSpPr>
            <a:xfrm>
              <a:off x="1092126" y="1112739"/>
              <a:ext cx="2028786" cy="975464"/>
              <a:chOff x="1092126" y="1112739"/>
              <a:chExt cx="2028786" cy="975464"/>
            </a:xfrm>
          </p:grpSpPr>
          <p:sp>
            <p:nvSpPr>
              <p:cNvPr id="7909" name="Google Shape;7909;p73"/>
              <p:cNvSpPr/>
              <p:nvPr/>
            </p:nvSpPr>
            <p:spPr>
              <a:xfrm>
                <a:off x="1092126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10" name="Google Shape;7910;p73"/>
              <p:cNvSpPr/>
              <p:nvPr/>
            </p:nvSpPr>
            <p:spPr>
              <a:xfrm>
                <a:off x="1434943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11" name="Google Shape;7911;p73"/>
              <p:cNvSpPr/>
              <p:nvPr/>
            </p:nvSpPr>
            <p:spPr>
              <a:xfrm>
                <a:off x="1777760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12" name="Google Shape;7912;p73"/>
              <p:cNvSpPr/>
              <p:nvPr/>
            </p:nvSpPr>
            <p:spPr>
              <a:xfrm>
                <a:off x="2120578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13" name="Google Shape;7913;p73"/>
              <p:cNvSpPr/>
              <p:nvPr/>
            </p:nvSpPr>
            <p:spPr>
              <a:xfrm>
                <a:off x="2463395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14" name="Google Shape;7914;p73"/>
              <p:cNvSpPr/>
              <p:nvPr/>
            </p:nvSpPr>
            <p:spPr>
              <a:xfrm>
                <a:off x="2806212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15" name="Google Shape;7915;p73"/>
              <p:cNvSpPr/>
              <p:nvPr/>
            </p:nvSpPr>
            <p:spPr>
              <a:xfrm>
                <a:off x="1092126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16" name="Google Shape;7916;p73"/>
              <p:cNvSpPr/>
              <p:nvPr/>
            </p:nvSpPr>
            <p:spPr>
              <a:xfrm>
                <a:off x="1434943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17" name="Google Shape;7917;p73"/>
              <p:cNvSpPr/>
              <p:nvPr/>
            </p:nvSpPr>
            <p:spPr>
              <a:xfrm>
                <a:off x="1777760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18" name="Google Shape;7918;p73"/>
              <p:cNvSpPr/>
              <p:nvPr/>
            </p:nvSpPr>
            <p:spPr>
              <a:xfrm>
                <a:off x="2120578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19" name="Google Shape;7919;p73"/>
              <p:cNvSpPr/>
              <p:nvPr/>
            </p:nvSpPr>
            <p:spPr>
              <a:xfrm>
                <a:off x="2463395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20" name="Google Shape;7920;p73"/>
              <p:cNvSpPr/>
              <p:nvPr/>
            </p:nvSpPr>
            <p:spPr>
              <a:xfrm>
                <a:off x="2806212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21" name="Google Shape;7921;p73"/>
              <p:cNvSpPr/>
              <p:nvPr/>
            </p:nvSpPr>
            <p:spPr>
              <a:xfrm>
                <a:off x="1092126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22" name="Google Shape;7922;p73"/>
              <p:cNvSpPr/>
              <p:nvPr/>
            </p:nvSpPr>
            <p:spPr>
              <a:xfrm>
                <a:off x="1434943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23" name="Google Shape;7923;p73"/>
              <p:cNvSpPr/>
              <p:nvPr/>
            </p:nvSpPr>
            <p:spPr>
              <a:xfrm>
                <a:off x="1777760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24" name="Google Shape;7924;p73"/>
              <p:cNvSpPr/>
              <p:nvPr/>
            </p:nvSpPr>
            <p:spPr>
              <a:xfrm>
                <a:off x="2120578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25" name="Google Shape;7925;p73"/>
              <p:cNvSpPr/>
              <p:nvPr/>
            </p:nvSpPr>
            <p:spPr>
              <a:xfrm>
                <a:off x="2463395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26" name="Google Shape;7926;p73"/>
              <p:cNvSpPr/>
              <p:nvPr/>
            </p:nvSpPr>
            <p:spPr>
              <a:xfrm>
                <a:off x="2806212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27" name="Google Shape;7927;p73"/>
              <p:cNvSpPr/>
              <p:nvPr/>
            </p:nvSpPr>
            <p:spPr>
              <a:xfrm>
                <a:off x="1092126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28" name="Google Shape;7928;p73"/>
              <p:cNvSpPr/>
              <p:nvPr/>
            </p:nvSpPr>
            <p:spPr>
              <a:xfrm>
                <a:off x="1434943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29" name="Google Shape;7929;p73"/>
              <p:cNvSpPr/>
              <p:nvPr/>
            </p:nvSpPr>
            <p:spPr>
              <a:xfrm>
                <a:off x="1777760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30" name="Google Shape;7930;p73"/>
              <p:cNvSpPr/>
              <p:nvPr/>
            </p:nvSpPr>
            <p:spPr>
              <a:xfrm>
                <a:off x="2120578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31" name="Google Shape;7931;p73"/>
              <p:cNvSpPr/>
              <p:nvPr/>
            </p:nvSpPr>
            <p:spPr>
              <a:xfrm>
                <a:off x="2463395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32" name="Google Shape;7932;p73"/>
              <p:cNvSpPr/>
              <p:nvPr/>
            </p:nvSpPr>
            <p:spPr>
              <a:xfrm>
                <a:off x="2806212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933" name="Google Shape;7933;p73"/>
            <p:cNvGrpSpPr/>
            <p:nvPr/>
          </p:nvGrpSpPr>
          <p:grpSpPr>
            <a:xfrm>
              <a:off x="749309" y="1112739"/>
              <a:ext cx="314700" cy="975464"/>
              <a:chOff x="749309" y="1112739"/>
              <a:chExt cx="314700" cy="975464"/>
            </a:xfrm>
          </p:grpSpPr>
          <p:sp>
            <p:nvSpPr>
              <p:cNvPr id="7934" name="Google Shape;7934;p73"/>
              <p:cNvSpPr/>
              <p:nvPr/>
            </p:nvSpPr>
            <p:spPr>
              <a:xfrm>
                <a:off x="749309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35" name="Google Shape;7935;p73"/>
              <p:cNvSpPr/>
              <p:nvPr/>
            </p:nvSpPr>
            <p:spPr>
              <a:xfrm>
                <a:off x="749309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36" name="Google Shape;7936;p73"/>
              <p:cNvSpPr/>
              <p:nvPr/>
            </p:nvSpPr>
            <p:spPr>
              <a:xfrm>
                <a:off x="749309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37" name="Google Shape;7937;p73"/>
              <p:cNvSpPr/>
              <p:nvPr/>
            </p:nvSpPr>
            <p:spPr>
              <a:xfrm>
                <a:off x="749309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sp>
          <p:nvSpPr>
            <p:cNvPr id="7938" name="Google Shape;7938;p73"/>
            <p:cNvSpPr/>
            <p:nvPr/>
          </p:nvSpPr>
          <p:spPr>
            <a:xfrm>
              <a:off x="1434877" y="1258345"/>
              <a:ext cx="1685700" cy="78600"/>
            </a:xfrm>
            <a:prstGeom prst="rect">
              <a:avLst/>
            </a:prstGeom>
            <a:solidFill>
              <a:srgbClr val="7994A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939" name="Google Shape;7939;p73"/>
            <p:cNvSpPr/>
            <p:nvPr/>
          </p:nvSpPr>
          <p:spPr>
            <a:xfrm>
              <a:off x="1777683" y="2010641"/>
              <a:ext cx="1000200" cy="78600"/>
            </a:xfrm>
            <a:prstGeom prst="rect">
              <a:avLst/>
            </a:prstGeom>
            <a:solidFill>
              <a:srgbClr val="7994A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940" name="Google Shape;7940;p73"/>
            <p:cNvSpPr/>
            <p:nvPr/>
          </p:nvSpPr>
          <p:spPr>
            <a:xfrm>
              <a:off x="1092070" y="1759876"/>
              <a:ext cx="657600" cy="78600"/>
            </a:xfrm>
            <a:prstGeom prst="rect">
              <a:avLst/>
            </a:prstGeom>
            <a:solidFill>
              <a:srgbClr val="7994A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941" name="Google Shape;7941;p73"/>
            <p:cNvSpPr/>
            <p:nvPr/>
          </p:nvSpPr>
          <p:spPr>
            <a:xfrm>
              <a:off x="2463277" y="1759876"/>
              <a:ext cx="657600" cy="78600"/>
            </a:xfrm>
            <a:prstGeom prst="rect">
              <a:avLst/>
            </a:prstGeom>
            <a:solidFill>
              <a:srgbClr val="7994A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aphicFrame>
        <p:nvGraphicFramePr>
          <p:cNvPr id="7942" name="Google Shape;7942;p73"/>
          <p:cNvGraphicFramePr/>
          <p:nvPr/>
        </p:nvGraphicFramePr>
        <p:xfrm>
          <a:off x="7917083" y="1308779"/>
          <a:ext cx="3338800" cy="1302000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8347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347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347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347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34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4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4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dirty="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7943" name="Google Shape;7943;p73"/>
          <p:cNvGraphicFramePr/>
          <p:nvPr/>
        </p:nvGraphicFramePr>
        <p:xfrm>
          <a:off x="4478233" y="2871779"/>
          <a:ext cx="3151200" cy="1158099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787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878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878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878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86033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6033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86033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dirty="0"/>
                    </a:p>
                  </a:txBody>
                  <a:tcPr marL="121900" marR="121900" marT="121900" marB="121900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7944" name="Google Shape;7944;p73"/>
          <p:cNvGrpSpPr/>
          <p:nvPr/>
        </p:nvGrpSpPr>
        <p:grpSpPr>
          <a:xfrm>
            <a:off x="4480882" y="4193060"/>
            <a:ext cx="3151169" cy="1396083"/>
            <a:chOff x="3358399" y="3285485"/>
            <a:chExt cx="2363377" cy="1047062"/>
          </a:xfrm>
        </p:grpSpPr>
        <p:grpSp>
          <p:nvGrpSpPr>
            <p:cNvPr id="7945" name="Google Shape;7945;p73"/>
            <p:cNvGrpSpPr/>
            <p:nvPr/>
          </p:nvGrpSpPr>
          <p:grpSpPr>
            <a:xfrm>
              <a:off x="3358412" y="3285485"/>
              <a:ext cx="2363244" cy="139500"/>
              <a:chOff x="3358412" y="3285485"/>
              <a:chExt cx="2363244" cy="139500"/>
            </a:xfrm>
          </p:grpSpPr>
          <p:sp>
            <p:nvSpPr>
              <p:cNvPr id="7946" name="Google Shape;7946;p73"/>
              <p:cNvSpPr/>
              <p:nvPr/>
            </p:nvSpPr>
            <p:spPr>
              <a:xfrm>
                <a:off x="3358412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47" name="Google Shape;7947;p73"/>
              <p:cNvSpPr/>
              <p:nvPr/>
            </p:nvSpPr>
            <p:spPr>
              <a:xfrm>
                <a:off x="3838898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48" name="Google Shape;7948;p73"/>
              <p:cNvSpPr/>
              <p:nvPr/>
            </p:nvSpPr>
            <p:spPr>
              <a:xfrm>
                <a:off x="4319384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49" name="Google Shape;7949;p73"/>
              <p:cNvSpPr/>
              <p:nvPr/>
            </p:nvSpPr>
            <p:spPr>
              <a:xfrm>
                <a:off x="4799870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50" name="Google Shape;7950;p73"/>
              <p:cNvSpPr/>
              <p:nvPr/>
            </p:nvSpPr>
            <p:spPr>
              <a:xfrm>
                <a:off x="5280356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951" name="Google Shape;7951;p73"/>
            <p:cNvGrpSpPr/>
            <p:nvPr/>
          </p:nvGrpSpPr>
          <p:grpSpPr>
            <a:xfrm>
              <a:off x="3358412" y="3466996"/>
              <a:ext cx="2363244" cy="139500"/>
              <a:chOff x="3358412" y="3466996"/>
              <a:chExt cx="2363244" cy="139500"/>
            </a:xfrm>
          </p:grpSpPr>
          <p:sp>
            <p:nvSpPr>
              <p:cNvPr id="7952" name="Google Shape;7952;p73"/>
              <p:cNvSpPr/>
              <p:nvPr/>
            </p:nvSpPr>
            <p:spPr>
              <a:xfrm>
                <a:off x="3358412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53" name="Google Shape;7953;p73"/>
              <p:cNvSpPr/>
              <p:nvPr/>
            </p:nvSpPr>
            <p:spPr>
              <a:xfrm>
                <a:off x="3838898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54" name="Google Shape;7954;p73"/>
              <p:cNvSpPr/>
              <p:nvPr/>
            </p:nvSpPr>
            <p:spPr>
              <a:xfrm>
                <a:off x="4319384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55" name="Google Shape;7955;p73"/>
              <p:cNvSpPr/>
              <p:nvPr/>
            </p:nvSpPr>
            <p:spPr>
              <a:xfrm>
                <a:off x="4799870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56" name="Google Shape;7956;p73"/>
              <p:cNvSpPr/>
              <p:nvPr/>
            </p:nvSpPr>
            <p:spPr>
              <a:xfrm>
                <a:off x="5280356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957" name="Google Shape;7957;p73"/>
            <p:cNvGrpSpPr/>
            <p:nvPr/>
          </p:nvGrpSpPr>
          <p:grpSpPr>
            <a:xfrm>
              <a:off x="3358412" y="3648507"/>
              <a:ext cx="2363244" cy="139500"/>
              <a:chOff x="3358412" y="3648507"/>
              <a:chExt cx="2363244" cy="139500"/>
            </a:xfrm>
          </p:grpSpPr>
          <p:sp>
            <p:nvSpPr>
              <p:cNvPr id="7958" name="Google Shape;7958;p73"/>
              <p:cNvSpPr/>
              <p:nvPr/>
            </p:nvSpPr>
            <p:spPr>
              <a:xfrm>
                <a:off x="3358412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59" name="Google Shape;7959;p73"/>
              <p:cNvSpPr/>
              <p:nvPr/>
            </p:nvSpPr>
            <p:spPr>
              <a:xfrm>
                <a:off x="3838898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60" name="Google Shape;7960;p73"/>
              <p:cNvSpPr/>
              <p:nvPr/>
            </p:nvSpPr>
            <p:spPr>
              <a:xfrm>
                <a:off x="4319384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61" name="Google Shape;7961;p73"/>
              <p:cNvSpPr/>
              <p:nvPr/>
            </p:nvSpPr>
            <p:spPr>
              <a:xfrm>
                <a:off x="4799870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62" name="Google Shape;7962;p73"/>
              <p:cNvSpPr/>
              <p:nvPr/>
            </p:nvSpPr>
            <p:spPr>
              <a:xfrm>
                <a:off x="5280356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963" name="Google Shape;7963;p73"/>
            <p:cNvGrpSpPr/>
            <p:nvPr/>
          </p:nvGrpSpPr>
          <p:grpSpPr>
            <a:xfrm>
              <a:off x="3358412" y="3830018"/>
              <a:ext cx="2363244" cy="139500"/>
              <a:chOff x="3358412" y="3830018"/>
              <a:chExt cx="2363244" cy="139500"/>
            </a:xfrm>
          </p:grpSpPr>
          <p:sp>
            <p:nvSpPr>
              <p:cNvPr id="7964" name="Google Shape;7964;p73"/>
              <p:cNvSpPr/>
              <p:nvPr/>
            </p:nvSpPr>
            <p:spPr>
              <a:xfrm>
                <a:off x="3358412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65" name="Google Shape;7965;p73"/>
              <p:cNvSpPr/>
              <p:nvPr/>
            </p:nvSpPr>
            <p:spPr>
              <a:xfrm>
                <a:off x="3838898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66" name="Google Shape;7966;p73"/>
              <p:cNvSpPr/>
              <p:nvPr/>
            </p:nvSpPr>
            <p:spPr>
              <a:xfrm>
                <a:off x="4319384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67" name="Google Shape;7967;p73"/>
              <p:cNvSpPr/>
              <p:nvPr/>
            </p:nvSpPr>
            <p:spPr>
              <a:xfrm>
                <a:off x="4799870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68" name="Google Shape;7968;p73"/>
              <p:cNvSpPr/>
              <p:nvPr/>
            </p:nvSpPr>
            <p:spPr>
              <a:xfrm>
                <a:off x="5280356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969" name="Google Shape;7969;p73"/>
            <p:cNvGrpSpPr/>
            <p:nvPr/>
          </p:nvGrpSpPr>
          <p:grpSpPr>
            <a:xfrm>
              <a:off x="3358399" y="4011514"/>
              <a:ext cx="2363377" cy="139537"/>
              <a:chOff x="3294800" y="4134603"/>
              <a:chExt cx="2638876" cy="152400"/>
            </a:xfrm>
          </p:grpSpPr>
          <p:sp>
            <p:nvSpPr>
              <p:cNvPr id="7970" name="Google Shape;7970;p73"/>
              <p:cNvSpPr/>
              <p:nvPr/>
            </p:nvSpPr>
            <p:spPr>
              <a:xfrm>
                <a:off x="3294800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71" name="Google Shape;7971;p73"/>
              <p:cNvSpPr/>
              <p:nvPr/>
            </p:nvSpPr>
            <p:spPr>
              <a:xfrm>
                <a:off x="3831294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72" name="Google Shape;7972;p73"/>
              <p:cNvSpPr/>
              <p:nvPr/>
            </p:nvSpPr>
            <p:spPr>
              <a:xfrm>
                <a:off x="4367788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73" name="Google Shape;7973;p73"/>
              <p:cNvSpPr/>
              <p:nvPr/>
            </p:nvSpPr>
            <p:spPr>
              <a:xfrm>
                <a:off x="4904282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74" name="Google Shape;7974;p73"/>
              <p:cNvSpPr/>
              <p:nvPr/>
            </p:nvSpPr>
            <p:spPr>
              <a:xfrm>
                <a:off x="5440776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975" name="Google Shape;7975;p73"/>
            <p:cNvGrpSpPr/>
            <p:nvPr/>
          </p:nvGrpSpPr>
          <p:grpSpPr>
            <a:xfrm>
              <a:off x="3358399" y="4193010"/>
              <a:ext cx="2363377" cy="139537"/>
              <a:chOff x="3294800" y="4134603"/>
              <a:chExt cx="2638876" cy="152400"/>
            </a:xfrm>
          </p:grpSpPr>
          <p:sp>
            <p:nvSpPr>
              <p:cNvPr id="7976" name="Google Shape;7976;p73"/>
              <p:cNvSpPr/>
              <p:nvPr/>
            </p:nvSpPr>
            <p:spPr>
              <a:xfrm>
                <a:off x="3294800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77" name="Google Shape;7977;p73"/>
              <p:cNvSpPr/>
              <p:nvPr/>
            </p:nvSpPr>
            <p:spPr>
              <a:xfrm>
                <a:off x="3831294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78" name="Google Shape;7978;p73"/>
              <p:cNvSpPr/>
              <p:nvPr/>
            </p:nvSpPr>
            <p:spPr>
              <a:xfrm>
                <a:off x="4367788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79" name="Google Shape;7979;p73"/>
              <p:cNvSpPr/>
              <p:nvPr/>
            </p:nvSpPr>
            <p:spPr>
              <a:xfrm>
                <a:off x="4904282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80" name="Google Shape;7980;p73"/>
              <p:cNvSpPr/>
              <p:nvPr/>
            </p:nvSpPr>
            <p:spPr>
              <a:xfrm>
                <a:off x="5440776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aphicFrame>
        <p:nvGraphicFramePr>
          <p:cNvPr id="7981" name="Google Shape;7981;p73"/>
          <p:cNvGraphicFramePr/>
          <p:nvPr/>
        </p:nvGraphicFramePr>
        <p:xfrm>
          <a:off x="948618" y="2871779"/>
          <a:ext cx="3159732" cy="1185801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789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8993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8993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8993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95267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F8195">
                          <a:alpha val="0"/>
                        </a:srgbClr>
                      </a:solidFill>
                      <a:prstDash val="dash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5F8195">
                          <a:alpha val="0"/>
                        </a:srgbClr>
                      </a:solidFill>
                      <a:prstDash val="dash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F8195">
                          <a:alpha val="0"/>
                        </a:srgbClr>
                      </a:solidFill>
                      <a:prstDash val="dash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5F8195">
                          <a:alpha val="0"/>
                        </a:srgbClr>
                      </a:solidFill>
                      <a:prstDash val="dash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5267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95267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dirty="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7982" name="Google Shape;7982;p73"/>
          <p:cNvGrpSpPr/>
          <p:nvPr/>
        </p:nvGrpSpPr>
        <p:grpSpPr>
          <a:xfrm>
            <a:off x="5548177" y="3410199"/>
            <a:ext cx="1736127" cy="81279"/>
            <a:chOff x="3558802" y="4011427"/>
            <a:chExt cx="1866000" cy="111300"/>
          </a:xfrm>
        </p:grpSpPr>
        <p:sp>
          <p:nvSpPr>
            <p:cNvPr id="7983" name="Google Shape;7983;p73"/>
            <p:cNvSpPr/>
            <p:nvPr/>
          </p:nvSpPr>
          <p:spPr>
            <a:xfrm rot="5400000" flipH="1">
              <a:off x="4436152" y="3134077"/>
              <a:ext cx="111300" cy="1866000"/>
            </a:xfrm>
            <a:prstGeom prst="round2SameRect">
              <a:avLst>
                <a:gd name="adj1" fmla="val 50000"/>
                <a:gd name="adj2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984" name="Google Shape;7984;p73"/>
            <p:cNvSpPr/>
            <p:nvPr/>
          </p:nvSpPr>
          <p:spPr>
            <a:xfrm rot="5400000" flipH="1">
              <a:off x="4167866" y="3416648"/>
              <a:ext cx="97200" cy="1301400"/>
            </a:xfrm>
            <a:prstGeom prst="round2SameRect">
              <a:avLst>
                <a:gd name="adj1" fmla="val 50000"/>
                <a:gd name="adj2" fmla="val 50000"/>
              </a:avLst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7985" name="Google Shape;7985;p73"/>
          <p:cNvGrpSpPr/>
          <p:nvPr/>
        </p:nvGrpSpPr>
        <p:grpSpPr>
          <a:xfrm>
            <a:off x="6275493" y="3786411"/>
            <a:ext cx="1219120" cy="81279"/>
            <a:chOff x="3558802" y="4011427"/>
            <a:chExt cx="1866000" cy="111300"/>
          </a:xfrm>
        </p:grpSpPr>
        <p:sp>
          <p:nvSpPr>
            <p:cNvPr id="7986" name="Google Shape;7986;p73"/>
            <p:cNvSpPr/>
            <p:nvPr/>
          </p:nvSpPr>
          <p:spPr>
            <a:xfrm rot="5400000" flipH="1">
              <a:off x="4436152" y="3134077"/>
              <a:ext cx="111300" cy="1866000"/>
            </a:xfrm>
            <a:prstGeom prst="round2SameRect">
              <a:avLst>
                <a:gd name="adj1" fmla="val 50000"/>
                <a:gd name="adj2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987" name="Google Shape;7987;p73"/>
            <p:cNvSpPr/>
            <p:nvPr/>
          </p:nvSpPr>
          <p:spPr>
            <a:xfrm rot="5400000" flipH="1">
              <a:off x="4167866" y="3416648"/>
              <a:ext cx="97200" cy="1301400"/>
            </a:xfrm>
            <a:prstGeom prst="round2SameRect">
              <a:avLst>
                <a:gd name="adj1" fmla="val 50000"/>
                <a:gd name="adj2" fmla="val 50000"/>
              </a:avLst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7988" name="Google Shape;7988;p73"/>
          <p:cNvGrpSpPr/>
          <p:nvPr/>
        </p:nvGrpSpPr>
        <p:grpSpPr>
          <a:xfrm>
            <a:off x="7828559" y="4223475"/>
            <a:ext cx="3363823" cy="1335272"/>
            <a:chOff x="1904318" y="789980"/>
            <a:chExt cx="1489472" cy="606868"/>
          </a:xfrm>
        </p:grpSpPr>
        <p:cxnSp>
          <p:nvCxnSpPr>
            <p:cNvPr id="7989" name="Google Shape;7989;p73"/>
            <p:cNvCxnSpPr/>
            <p:nvPr/>
          </p:nvCxnSpPr>
          <p:spPr>
            <a:xfrm rot="10800000">
              <a:off x="2109981" y="1180903"/>
              <a:ext cx="1280400" cy="0"/>
            </a:xfrm>
            <a:prstGeom prst="straightConnector1">
              <a:avLst/>
            </a:prstGeom>
            <a:noFill/>
            <a:ln w="9525" cap="flat" cmpd="sng">
              <a:solidFill>
                <a:srgbClr val="B3C3CE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990" name="Google Shape;7990;p73"/>
            <p:cNvCxnSpPr/>
            <p:nvPr/>
          </p:nvCxnSpPr>
          <p:spPr>
            <a:xfrm rot="10800000">
              <a:off x="2109981" y="985080"/>
              <a:ext cx="1280400" cy="0"/>
            </a:xfrm>
            <a:prstGeom prst="straightConnector1">
              <a:avLst/>
            </a:prstGeom>
            <a:noFill/>
            <a:ln w="9525" cap="flat" cmpd="sng">
              <a:solidFill>
                <a:srgbClr val="B3C3CE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991" name="Google Shape;7991;p73"/>
            <p:cNvCxnSpPr/>
            <p:nvPr/>
          </p:nvCxnSpPr>
          <p:spPr>
            <a:xfrm rot="10800000">
              <a:off x="2109981" y="1376729"/>
              <a:ext cx="1280400" cy="0"/>
            </a:xfrm>
            <a:prstGeom prst="straightConnector1">
              <a:avLst/>
            </a:prstGeom>
            <a:noFill/>
            <a:ln w="9525" cap="flat" cmpd="sng">
              <a:solidFill>
                <a:srgbClr val="B3C3CE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7992" name="Google Shape;7992;p73"/>
            <p:cNvSpPr txBox="1"/>
            <p:nvPr/>
          </p:nvSpPr>
          <p:spPr>
            <a:xfrm flipH="1">
              <a:off x="2109710" y="789981"/>
              <a:ext cx="281100" cy="107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121900" rIns="0" bIns="121900" anchor="t" anchorCtr="0">
              <a:noAutofit/>
            </a:bodyPr>
            <a:lstStyle/>
            <a:p>
              <a:pPr algn="ctr">
                <a:spcAft>
                  <a:spcPts val="2133"/>
                </a:spcAft>
              </a:pPr>
              <a:r>
                <a:rPr lang="en" sz="533">
                  <a:solidFill>
                    <a:srgbClr val="E3E9ED"/>
                  </a:solidFill>
                </a:rPr>
                <a:t>JANUARY</a:t>
              </a:r>
              <a:endParaRPr sz="533">
                <a:solidFill>
                  <a:srgbClr val="E3E9ED"/>
                </a:solidFill>
              </a:endParaRPr>
            </a:p>
          </p:txBody>
        </p:sp>
        <p:sp>
          <p:nvSpPr>
            <p:cNvPr id="7993" name="Google Shape;7993;p73"/>
            <p:cNvSpPr txBox="1"/>
            <p:nvPr/>
          </p:nvSpPr>
          <p:spPr>
            <a:xfrm flipH="1">
              <a:off x="2434275" y="789980"/>
              <a:ext cx="289200" cy="107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121900" rIns="0" bIns="121900" anchor="t" anchorCtr="0">
              <a:noAutofit/>
            </a:bodyPr>
            <a:lstStyle/>
            <a:p>
              <a:pPr algn="ctr">
                <a:spcAft>
                  <a:spcPts val="2133"/>
                </a:spcAft>
              </a:pPr>
              <a:r>
                <a:rPr lang="en" sz="533">
                  <a:solidFill>
                    <a:srgbClr val="E3E9ED"/>
                  </a:solidFill>
                </a:rPr>
                <a:t>FEBRUARY</a:t>
              </a:r>
              <a:endParaRPr sz="533">
                <a:solidFill>
                  <a:srgbClr val="E3E9ED"/>
                </a:solidFill>
              </a:endParaRPr>
            </a:p>
          </p:txBody>
        </p:sp>
        <p:sp>
          <p:nvSpPr>
            <p:cNvPr id="7994" name="Google Shape;7994;p73"/>
            <p:cNvSpPr txBox="1"/>
            <p:nvPr/>
          </p:nvSpPr>
          <p:spPr>
            <a:xfrm flipH="1">
              <a:off x="2781049" y="789981"/>
              <a:ext cx="281100" cy="107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121900" rIns="0" bIns="121900" anchor="t" anchorCtr="0">
              <a:noAutofit/>
            </a:bodyPr>
            <a:lstStyle/>
            <a:p>
              <a:pPr algn="ctr">
                <a:spcAft>
                  <a:spcPts val="2133"/>
                </a:spcAft>
              </a:pPr>
              <a:r>
                <a:rPr lang="en" sz="533">
                  <a:solidFill>
                    <a:srgbClr val="E3E9ED"/>
                  </a:solidFill>
                </a:rPr>
                <a:t>MARCH</a:t>
              </a:r>
              <a:endParaRPr sz="533">
                <a:solidFill>
                  <a:srgbClr val="E3E9ED"/>
                </a:solidFill>
              </a:endParaRPr>
            </a:p>
          </p:txBody>
        </p:sp>
        <p:sp>
          <p:nvSpPr>
            <p:cNvPr id="7995" name="Google Shape;7995;p73"/>
            <p:cNvSpPr txBox="1"/>
            <p:nvPr/>
          </p:nvSpPr>
          <p:spPr>
            <a:xfrm flipH="1">
              <a:off x="3112690" y="789981"/>
              <a:ext cx="281100" cy="107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121900" rIns="0" bIns="121900" anchor="t" anchorCtr="0">
              <a:noAutofit/>
            </a:bodyPr>
            <a:lstStyle/>
            <a:p>
              <a:pPr algn="ctr">
                <a:spcAft>
                  <a:spcPts val="2133"/>
                </a:spcAft>
              </a:pPr>
              <a:r>
                <a:rPr lang="en" sz="533">
                  <a:solidFill>
                    <a:srgbClr val="E3E9ED"/>
                  </a:solidFill>
                </a:rPr>
                <a:t>APRIL</a:t>
              </a:r>
              <a:endParaRPr sz="533">
                <a:solidFill>
                  <a:srgbClr val="E3E9ED"/>
                </a:solidFill>
              </a:endParaRPr>
            </a:p>
          </p:txBody>
        </p:sp>
        <p:sp>
          <p:nvSpPr>
            <p:cNvPr id="7996" name="Google Shape;7996;p73"/>
            <p:cNvSpPr/>
            <p:nvPr/>
          </p:nvSpPr>
          <p:spPr>
            <a:xfrm>
              <a:off x="2105681" y="964326"/>
              <a:ext cx="289200" cy="42600"/>
            </a:xfrm>
            <a:prstGeom prst="rect">
              <a:avLst/>
            </a:pr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997" name="Google Shape;7997;p73"/>
            <p:cNvSpPr/>
            <p:nvPr/>
          </p:nvSpPr>
          <p:spPr>
            <a:xfrm>
              <a:off x="2109515" y="1159286"/>
              <a:ext cx="280200" cy="42600"/>
            </a:xfrm>
            <a:prstGeom prst="rect">
              <a:avLst/>
            </a:prstGeom>
            <a:solidFill>
              <a:srgbClr val="EEEEE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998" name="Google Shape;7998;p73"/>
            <p:cNvSpPr/>
            <p:nvPr/>
          </p:nvSpPr>
          <p:spPr>
            <a:xfrm>
              <a:off x="2753389" y="1353677"/>
              <a:ext cx="325500" cy="42600"/>
            </a:xfrm>
            <a:prstGeom prst="rect">
              <a:avLst/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999" name="Google Shape;7999;p73"/>
            <p:cNvSpPr/>
            <p:nvPr/>
          </p:nvSpPr>
          <p:spPr>
            <a:xfrm>
              <a:off x="2105681" y="1159287"/>
              <a:ext cx="289200" cy="42600"/>
            </a:xfrm>
            <a:prstGeom prst="rect">
              <a:avLst/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00" name="Google Shape;8000;p73"/>
            <p:cNvSpPr/>
            <p:nvPr/>
          </p:nvSpPr>
          <p:spPr>
            <a:xfrm>
              <a:off x="2412005" y="1354248"/>
              <a:ext cx="325500" cy="42600"/>
            </a:xfrm>
            <a:prstGeom prst="rect">
              <a:avLst/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01" name="Google Shape;8001;p73"/>
            <p:cNvSpPr/>
            <p:nvPr/>
          </p:nvSpPr>
          <p:spPr>
            <a:xfrm>
              <a:off x="2410087" y="964961"/>
              <a:ext cx="325500" cy="42600"/>
            </a:xfrm>
            <a:prstGeom prst="rect">
              <a:avLst/>
            </a:pr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02" name="Google Shape;8002;p73"/>
            <p:cNvSpPr txBox="1"/>
            <p:nvPr/>
          </p:nvSpPr>
          <p:spPr>
            <a:xfrm flipH="1">
              <a:off x="1906114" y="918164"/>
              <a:ext cx="203400" cy="1065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121900" rIns="0" bIns="121900" anchor="t" anchorCtr="0">
              <a:noAutofit/>
            </a:bodyPr>
            <a:lstStyle/>
            <a:p>
              <a:pPr>
                <a:spcAft>
                  <a:spcPts val="2133"/>
                </a:spcAft>
              </a:pPr>
              <a:r>
                <a:rPr lang="en" sz="533">
                  <a:solidFill>
                    <a:srgbClr val="E3E9ED"/>
                  </a:solidFill>
                </a:rPr>
                <a:t>PHASE 1</a:t>
              </a:r>
              <a:endParaRPr sz="533">
                <a:solidFill>
                  <a:srgbClr val="E3E9ED"/>
                </a:solidFill>
              </a:endParaRPr>
            </a:p>
          </p:txBody>
        </p:sp>
        <p:sp>
          <p:nvSpPr>
            <p:cNvPr id="8003" name="Google Shape;8003;p73"/>
            <p:cNvSpPr txBox="1"/>
            <p:nvPr/>
          </p:nvSpPr>
          <p:spPr>
            <a:xfrm flipH="1">
              <a:off x="1904318" y="1113390"/>
              <a:ext cx="205200" cy="91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121900" rIns="0" bIns="121900" anchor="t" anchorCtr="0">
              <a:noAutofit/>
            </a:bodyPr>
            <a:lstStyle/>
            <a:p>
              <a:pPr>
                <a:lnSpc>
                  <a:spcPct val="115000"/>
                </a:lnSpc>
                <a:spcAft>
                  <a:spcPts val="2133"/>
                </a:spcAft>
              </a:pPr>
              <a:r>
                <a:rPr lang="en" sz="533">
                  <a:solidFill>
                    <a:srgbClr val="E3E9ED"/>
                  </a:solidFill>
                </a:rPr>
                <a:t>Task 1</a:t>
              </a:r>
              <a:endParaRPr sz="533">
                <a:solidFill>
                  <a:srgbClr val="E3E9ED"/>
                </a:solidFill>
              </a:endParaRPr>
            </a:p>
          </p:txBody>
        </p:sp>
        <p:sp>
          <p:nvSpPr>
            <p:cNvPr id="8004" name="Google Shape;8004;p73"/>
            <p:cNvSpPr txBox="1"/>
            <p:nvPr/>
          </p:nvSpPr>
          <p:spPr>
            <a:xfrm flipH="1">
              <a:off x="1906118" y="1304527"/>
              <a:ext cx="203400" cy="91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121900" rIns="0" bIns="121900" anchor="t" anchorCtr="0">
              <a:noAutofit/>
            </a:bodyPr>
            <a:lstStyle/>
            <a:p>
              <a:pPr>
                <a:lnSpc>
                  <a:spcPct val="115000"/>
                </a:lnSpc>
                <a:spcAft>
                  <a:spcPts val="2133"/>
                </a:spcAft>
              </a:pPr>
              <a:r>
                <a:rPr lang="en" sz="533">
                  <a:solidFill>
                    <a:srgbClr val="E3E9ED"/>
                  </a:solidFill>
                </a:rPr>
                <a:t>Task 2</a:t>
              </a:r>
              <a:endParaRPr sz="533">
                <a:solidFill>
                  <a:srgbClr val="E3E9ED"/>
                </a:solidFill>
              </a:endParaRPr>
            </a:p>
          </p:txBody>
        </p:sp>
        <p:sp>
          <p:nvSpPr>
            <p:cNvPr id="8005" name="Google Shape;8005;p73"/>
            <p:cNvSpPr/>
            <p:nvPr/>
          </p:nvSpPr>
          <p:spPr>
            <a:xfrm>
              <a:off x="2750975" y="964961"/>
              <a:ext cx="325500" cy="42600"/>
            </a:xfrm>
            <a:prstGeom prst="rect">
              <a:avLst/>
            </a:pr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006" name="Google Shape;8006;p73"/>
          <p:cNvGrpSpPr/>
          <p:nvPr/>
        </p:nvGrpSpPr>
        <p:grpSpPr>
          <a:xfrm>
            <a:off x="4474433" y="1268857"/>
            <a:ext cx="3151191" cy="1341153"/>
            <a:chOff x="3292400" y="1193188"/>
            <a:chExt cx="2615240" cy="1131075"/>
          </a:xfrm>
        </p:grpSpPr>
        <p:sp>
          <p:nvSpPr>
            <p:cNvPr id="8007" name="Google Shape;8007;p73"/>
            <p:cNvSpPr/>
            <p:nvPr/>
          </p:nvSpPr>
          <p:spPr>
            <a:xfrm>
              <a:off x="3292400" y="1845763"/>
              <a:ext cx="370500" cy="478500"/>
            </a:xfrm>
            <a:prstGeom prst="round2DiagRect">
              <a:avLst>
                <a:gd name="adj1" fmla="val 16667"/>
                <a:gd name="adj2" fmla="val 0"/>
              </a:avLst>
            </a:prstGeom>
            <a:noFill/>
            <a:ln w="9525" cap="flat" cmpd="sng">
              <a:solidFill>
                <a:srgbClr val="ABBCC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533">
                <a:solidFill>
                  <a:srgbClr val="FFFFFF"/>
                </a:solidFill>
              </a:endParaRPr>
            </a:p>
          </p:txBody>
        </p:sp>
        <p:sp>
          <p:nvSpPr>
            <p:cNvPr id="8008" name="Google Shape;8008;p73"/>
            <p:cNvSpPr/>
            <p:nvPr/>
          </p:nvSpPr>
          <p:spPr>
            <a:xfrm>
              <a:off x="3292400" y="1314860"/>
              <a:ext cx="370500" cy="478500"/>
            </a:xfrm>
            <a:prstGeom prst="round2DiagRect">
              <a:avLst>
                <a:gd name="adj1" fmla="val 16667"/>
                <a:gd name="adj2" fmla="val 0"/>
              </a:avLst>
            </a:pr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533">
                <a:solidFill>
                  <a:srgbClr val="FFFFFF"/>
                </a:solidFill>
              </a:endParaRPr>
            </a:p>
          </p:txBody>
        </p:sp>
        <p:sp>
          <p:nvSpPr>
            <p:cNvPr id="8009" name="Google Shape;8009;p73"/>
            <p:cNvSpPr txBox="1"/>
            <p:nvPr/>
          </p:nvSpPr>
          <p:spPr>
            <a:xfrm flipH="1">
              <a:off x="3678794" y="1193199"/>
              <a:ext cx="3705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2133"/>
                </a:spcAft>
              </a:pPr>
              <a:r>
                <a:rPr lang="en" sz="533">
                  <a:solidFill>
                    <a:srgbClr val="FFFFFF"/>
                  </a:solidFill>
                </a:rPr>
                <a:t>JANUARY</a:t>
              </a:r>
              <a:endParaRPr sz="533">
                <a:solidFill>
                  <a:srgbClr val="FFFFFF"/>
                </a:solidFill>
              </a:endParaRPr>
            </a:p>
          </p:txBody>
        </p:sp>
        <p:sp>
          <p:nvSpPr>
            <p:cNvPr id="8010" name="Google Shape;8010;p73"/>
            <p:cNvSpPr txBox="1"/>
            <p:nvPr/>
          </p:nvSpPr>
          <p:spPr>
            <a:xfrm flipH="1">
              <a:off x="4051671" y="1193188"/>
              <a:ext cx="4014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2133"/>
                </a:spcAft>
              </a:pPr>
              <a:r>
                <a:rPr lang="en" sz="533">
                  <a:solidFill>
                    <a:srgbClr val="FFFFFF"/>
                  </a:solidFill>
                </a:rPr>
                <a:t>FEBRUARY</a:t>
              </a:r>
              <a:endParaRPr sz="533">
                <a:solidFill>
                  <a:srgbClr val="FFFFFF"/>
                </a:solidFill>
              </a:endParaRPr>
            </a:p>
          </p:txBody>
        </p:sp>
        <p:sp>
          <p:nvSpPr>
            <p:cNvPr id="8011" name="Google Shape;8011;p73"/>
            <p:cNvSpPr txBox="1"/>
            <p:nvPr/>
          </p:nvSpPr>
          <p:spPr>
            <a:xfrm flipH="1">
              <a:off x="4453057" y="1193188"/>
              <a:ext cx="3480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2133"/>
                </a:spcAft>
              </a:pPr>
              <a:r>
                <a:rPr lang="en" sz="533">
                  <a:solidFill>
                    <a:srgbClr val="FFFFFF"/>
                  </a:solidFill>
                </a:rPr>
                <a:t>MARCH</a:t>
              </a:r>
              <a:endParaRPr sz="533">
                <a:solidFill>
                  <a:srgbClr val="FFFFFF"/>
                </a:solidFill>
              </a:endParaRPr>
            </a:p>
          </p:txBody>
        </p:sp>
        <p:sp>
          <p:nvSpPr>
            <p:cNvPr id="8012" name="Google Shape;8012;p73"/>
            <p:cNvSpPr txBox="1"/>
            <p:nvPr/>
          </p:nvSpPr>
          <p:spPr>
            <a:xfrm flipH="1">
              <a:off x="4831790" y="1193197"/>
              <a:ext cx="3132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2133"/>
                </a:spcAft>
              </a:pPr>
              <a:r>
                <a:rPr lang="en" sz="533">
                  <a:solidFill>
                    <a:srgbClr val="FFFFFF"/>
                  </a:solidFill>
                </a:rPr>
                <a:t>APRIL</a:t>
              </a:r>
              <a:endParaRPr sz="533">
                <a:solidFill>
                  <a:srgbClr val="FFFFFF"/>
                </a:solidFill>
              </a:endParaRPr>
            </a:p>
          </p:txBody>
        </p:sp>
        <p:sp>
          <p:nvSpPr>
            <p:cNvPr id="8013" name="Google Shape;8013;p73"/>
            <p:cNvSpPr txBox="1"/>
            <p:nvPr/>
          </p:nvSpPr>
          <p:spPr>
            <a:xfrm flipH="1">
              <a:off x="5186134" y="1193197"/>
              <a:ext cx="3132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2133"/>
                </a:spcAft>
              </a:pPr>
              <a:r>
                <a:rPr lang="en" sz="533">
                  <a:solidFill>
                    <a:srgbClr val="FFFFFF"/>
                  </a:solidFill>
                </a:rPr>
                <a:t>MAY</a:t>
              </a:r>
              <a:endParaRPr sz="533">
                <a:solidFill>
                  <a:srgbClr val="FFFFFF"/>
                </a:solidFill>
              </a:endParaRPr>
            </a:p>
          </p:txBody>
        </p:sp>
        <p:sp>
          <p:nvSpPr>
            <p:cNvPr id="8014" name="Google Shape;8014;p73"/>
            <p:cNvSpPr txBox="1"/>
            <p:nvPr/>
          </p:nvSpPr>
          <p:spPr>
            <a:xfrm flipH="1">
              <a:off x="5562148" y="1193197"/>
              <a:ext cx="3132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2133"/>
                </a:spcAft>
              </a:pPr>
              <a:r>
                <a:rPr lang="en" sz="533">
                  <a:solidFill>
                    <a:srgbClr val="FFFFFF"/>
                  </a:solidFill>
                </a:rPr>
                <a:t>JUNE</a:t>
              </a:r>
              <a:endParaRPr sz="533">
                <a:solidFill>
                  <a:srgbClr val="FFFFFF"/>
                </a:solidFill>
              </a:endParaRPr>
            </a:p>
          </p:txBody>
        </p:sp>
        <p:sp>
          <p:nvSpPr>
            <p:cNvPr id="8015" name="Google Shape;8015;p73"/>
            <p:cNvSpPr txBox="1"/>
            <p:nvPr/>
          </p:nvSpPr>
          <p:spPr>
            <a:xfrm flipH="1">
              <a:off x="3349576" y="1372466"/>
              <a:ext cx="272700" cy="96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spcAft>
                  <a:spcPts val="2133"/>
                </a:spcAft>
              </a:pPr>
              <a:r>
                <a:rPr lang="en" sz="533">
                  <a:solidFill>
                    <a:srgbClr val="FFFFFF"/>
                  </a:solidFill>
                </a:rPr>
                <a:t>PHASE 1</a:t>
              </a:r>
              <a:endParaRPr sz="533">
                <a:solidFill>
                  <a:srgbClr val="FFFFFF"/>
                </a:solidFill>
              </a:endParaRPr>
            </a:p>
          </p:txBody>
        </p:sp>
        <p:sp>
          <p:nvSpPr>
            <p:cNvPr id="8016" name="Google Shape;8016;p73"/>
            <p:cNvSpPr txBox="1"/>
            <p:nvPr/>
          </p:nvSpPr>
          <p:spPr>
            <a:xfrm flipH="1">
              <a:off x="3349579" y="1895516"/>
              <a:ext cx="272700" cy="96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spcAft>
                  <a:spcPts val="2133"/>
                </a:spcAft>
              </a:pPr>
              <a:r>
                <a:rPr lang="en" sz="533">
                  <a:solidFill>
                    <a:srgbClr val="FFFFFF"/>
                  </a:solidFill>
                </a:rPr>
                <a:t>PHASE 2</a:t>
              </a:r>
              <a:endParaRPr sz="533">
                <a:solidFill>
                  <a:srgbClr val="FFFFFF"/>
                </a:solidFill>
              </a:endParaRPr>
            </a:p>
          </p:txBody>
        </p:sp>
        <p:sp>
          <p:nvSpPr>
            <p:cNvPr id="8017" name="Google Shape;8017;p73"/>
            <p:cNvSpPr txBox="1"/>
            <p:nvPr/>
          </p:nvSpPr>
          <p:spPr>
            <a:xfrm flipH="1">
              <a:off x="3355878" y="1543623"/>
              <a:ext cx="256200" cy="96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lnSpc>
                  <a:spcPct val="115000"/>
                </a:lnSpc>
                <a:spcAft>
                  <a:spcPts val="2133"/>
                </a:spcAft>
              </a:pPr>
              <a:r>
                <a:rPr lang="en" sz="533">
                  <a:solidFill>
                    <a:srgbClr val="FFFFFF"/>
                  </a:solidFill>
                </a:rPr>
                <a:t>Task 1</a:t>
              </a:r>
              <a:endParaRPr sz="533">
                <a:solidFill>
                  <a:srgbClr val="FFFFFF"/>
                </a:solidFill>
              </a:endParaRPr>
            </a:p>
          </p:txBody>
        </p:sp>
        <p:sp>
          <p:nvSpPr>
            <p:cNvPr id="8018" name="Google Shape;8018;p73"/>
            <p:cNvSpPr txBox="1"/>
            <p:nvPr/>
          </p:nvSpPr>
          <p:spPr>
            <a:xfrm flipH="1">
              <a:off x="3355878" y="1720328"/>
              <a:ext cx="256200" cy="96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lnSpc>
                  <a:spcPct val="115000"/>
                </a:lnSpc>
                <a:spcAft>
                  <a:spcPts val="2133"/>
                </a:spcAft>
              </a:pPr>
              <a:r>
                <a:rPr lang="en" sz="533">
                  <a:solidFill>
                    <a:srgbClr val="FFFFFF"/>
                  </a:solidFill>
                </a:rPr>
                <a:t>Task 2</a:t>
              </a:r>
              <a:endParaRPr sz="533">
                <a:solidFill>
                  <a:srgbClr val="FFFFFF"/>
                </a:solidFill>
              </a:endParaRPr>
            </a:p>
          </p:txBody>
        </p:sp>
        <p:sp>
          <p:nvSpPr>
            <p:cNvPr id="8019" name="Google Shape;8019;p73"/>
            <p:cNvSpPr txBox="1"/>
            <p:nvPr/>
          </p:nvSpPr>
          <p:spPr>
            <a:xfrm flipH="1">
              <a:off x="3355878" y="2072220"/>
              <a:ext cx="256200" cy="96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lnSpc>
                  <a:spcPct val="115000"/>
                </a:lnSpc>
                <a:spcAft>
                  <a:spcPts val="2133"/>
                </a:spcAft>
              </a:pPr>
              <a:r>
                <a:rPr lang="en" sz="533">
                  <a:solidFill>
                    <a:srgbClr val="FFFFFF"/>
                  </a:solidFill>
                </a:rPr>
                <a:t>Task 1</a:t>
              </a:r>
              <a:endParaRPr sz="533">
                <a:solidFill>
                  <a:srgbClr val="FFFFFF"/>
                </a:solidFill>
              </a:endParaRPr>
            </a:p>
          </p:txBody>
        </p:sp>
        <p:sp>
          <p:nvSpPr>
            <p:cNvPr id="8020" name="Google Shape;8020;p73"/>
            <p:cNvSpPr txBox="1"/>
            <p:nvPr/>
          </p:nvSpPr>
          <p:spPr>
            <a:xfrm flipH="1">
              <a:off x="3355889" y="2248920"/>
              <a:ext cx="256200" cy="68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lnSpc>
                  <a:spcPct val="115000"/>
                </a:lnSpc>
                <a:spcAft>
                  <a:spcPts val="2133"/>
                </a:spcAft>
              </a:pPr>
              <a:r>
                <a:rPr lang="en" sz="533">
                  <a:solidFill>
                    <a:srgbClr val="FFFFFF"/>
                  </a:solidFill>
                </a:rPr>
                <a:t>Task 2</a:t>
              </a:r>
              <a:endParaRPr sz="533">
                <a:solidFill>
                  <a:srgbClr val="FFFFFF"/>
                </a:solidFill>
              </a:endParaRPr>
            </a:p>
          </p:txBody>
        </p:sp>
        <p:grpSp>
          <p:nvGrpSpPr>
            <p:cNvPr id="8021" name="Google Shape;8021;p73"/>
            <p:cNvGrpSpPr/>
            <p:nvPr/>
          </p:nvGrpSpPr>
          <p:grpSpPr>
            <a:xfrm>
              <a:off x="3748438" y="1378608"/>
              <a:ext cx="2159202" cy="903971"/>
              <a:chOff x="1683525" y="2179850"/>
              <a:chExt cx="4519050" cy="2134525"/>
            </a:xfrm>
          </p:grpSpPr>
          <p:sp>
            <p:nvSpPr>
              <p:cNvPr id="8022" name="Google Shape;8022;p73"/>
              <p:cNvSpPr/>
              <p:nvPr/>
            </p:nvSpPr>
            <p:spPr>
              <a:xfrm>
                <a:off x="1683525" y="2179850"/>
                <a:ext cx="4519050" cy="53925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7" extrusionOk="0">
                    <a:moveTo>
                      <a:pt x="1072" y="1"/>
                    </a:moveTo>
                    <a:cubicBezTo>
                      <a:pt x="477" y="1"/>
                      <a:pt x="1" y="477"/>
                      <a:pt x="1" y="1073"/>
                    </a:cubicBezTo>
                    <a:cubicBezTo>
                      <a:pt x="1" y="1668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68"/>
                      <a:pt x="180761" y="1073"/>
                    </a:cubicBezTo>
                    <a:cubicBezTo>
                      <a:pt x="180761" y="477"/>
                      <a:pt x="180273" y="1"/>
                      <a:pt x="179678" y="1"/>
                    </a:cubicBezTo>
                    <a:close/>
                  </a:path>
                </a:pathLst>
              </a:custGeom>
              <a:solidFill>
                <a:srgbClr val="7994A9">
                  <a:alpha val="64709"/>
                </a:srgbClr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533">
                  <a:solidFill>
                    <a:srgbClr val="FFFFFF"/>
                  </a:solidFill>
                </a:endParaRPr>
              </a:p>
            </p:txBody>
          </p:sp>
          <p:sp>
            <p:nvSpPr>
              <p:cNvPr id="8023" name="Google Shape;8023;p73"/>
              <p:cNvSpPr/>
              <p:nvPr/>
            </p:nvSpPr>
            <p:spPr>
              <a:xfrm>
                <a:off x="1683525" y="2595975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1072" y="1"/>
                    </a:moveTo>
                    <a:cubicBezTo>
                      <a:pt x="477" y="1"/>
                      <a:pt x="1" y="489"/>
                      <a:pt x="1" y="1084"/>
                    </a:cubicBezTo>
                    <a:cubicBezTo>
                      <a:pt x="1" y="1668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68"/>
                      <a:pt x="180761" y="1084"/>
                    </a:cubicBezTo>
                    <a:cubicBezTo>
                      <a:pt x="180761" y="489"/>
                      <a:pt x="180273" y="1"/>
                      <a:pt x="179678" y="1"/>
                    </a:cubicBezTo>
                    <a:close/>
                  </a:path>
                </a:pathLst>
              </a:custGeom>
              <a:solidFill>
                <a:srgbClr val="374957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533">
                  <a:solidFill>
                    <a:srgbClr val="FFFFFF"/>
                  </a:solidFill>
                </a:endParaRPr>
              </a:p>
            </p:txBody>
          </p:sp>
          <p:sp>
            <p:nvSpPr>
              <p:cNvPr id="8024" name="Google Shape;8024;p73"/>
              <p:cNvSpPr/>
              <p:nvPr/>
            </p:nvSpPr>
            <p:spPr>
              <a:xfrm>
                <a:off x="1683525" y="3012100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1072" y="1"/>
                    </a:moveTo>
                    <a:cubicBezTo>
                      <a:pt x="477" y="1"/>
                      <a:pt x="1" y="489"/>
                      <a:pt x="1" y="1084"/>
                    </a:cubicBezTo>
                    <a:cubicBezTo>
                      <a:pt x="1" y="1680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68"/>
                      <a:pt x="180761" y="1072"/>
                    </a:cubicBezTo>
                    <a:cubicBezTo>
                      <a:pt x="180761" y="477"/>
                      <a:pt x="180273" y="1"/>
                      <a:pt x="179678" y="1"/>
                    </a:cubicBezTo>
                    <a:close/>
                  </a:path>
                </a:pathLst>
              </a:custGeom>
              <a:solidFill>
                <a:srgbClr val="7994A9">
                  <a:alpha val="64709"/>
                </a:srgbClr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533">
                  <a:solidFill>
                    <a:srgbClr val="FFFFFF"/>
                  </a:solidFill>
                </a:endParaRPr>
              </a:p>
            </p:txBody>
          </p:sp>
          <p:sp>
            <p:nvSpPr>
              <p:cNvPr id="8025" name="Google Shape;8025;p73"/>
              <p:cNvSpPr/>
              <p:nvPr/>
            </p:nvSpPr>
            <p:spPr>
              <a:xfrm>
                <a:off x="1683525" y="3428225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1072" y="1"/>
                    </a:moveTo>
                    <a:cubicBezTo>
                      <a:pt x="477" y="1"/>
                      <a:pt x="1" y="489"/>
                      <a:pt x="1" y="1084"/>
                    </a:cubicBezTo>
                    <a:cubicBezTo>
                      <a:pt x="1" y="1679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79"/>
                      <a:pt x="180761" y="1084"/>
                    </a:cubicBezTo>
                    <a:cubicBezTo>
                      <a:pt x="180761" y="489"/>
                      <a:pt x="180273" y="1"/>
                      <a:pt x="179678" y="1"/>
                    </a:cubicBezTo>
                    <a:close/>
                  </a:path>
                </a:pathLst>
              </a:custGeom>
              <a:solidFill>
                <a:srgbClr val="374957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533">
                  <a:solidFill>
                    <a:srgbClr val="FFFFFF"/>
                  </a:solidFill>
                </a:endParaRPr>
              </a:p>
            </p:txBody>
          </p:sp>
          <p:sp>
            <p:nvSpPr>
              <p:cNvPr id="8026" name="Google Shape;8026;p73"/>
              <p:cNvSpPr/>
              <p:nvPr/>
            </p:nvSpPr>
            <p:spPr>
              <a:xfrm>
                <a:off x="1683525" y="3844350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548" y="1"/>
                    </a:moveTo>
                    <a:cubicBezTo>
                      <a:pt x="251" y="1"/>
                      <a:pt x="1" y="251"/>
                      <a:pt x="1" y="560"/>
                    </a:cubicBezTo>
                    <a:lnTo>
                      <a:pt x="1" y="1608"/>
                    </a:lnTo>
                    <a:cubicBezTo>
                      <a:pt x="1" y="1917"/>
                      <a:pt x="251" y="2156"/>
                      <a:pt x="548" y="2156"/>
                    </a:cubicBezTo>
                    <a:lnTo>
                      <a:pt x="180202" y="2156"/>
                    </a:lnTo>
                    <a:cubicBezTo>
                      <a:pt x="180511" y="2156"/>
                      <a:pt x="180761" y="1917"/>
                      <a:pt x="180761" y="1608"/>
                    </a:cubicBezTo>
                    <a:lnTo>
                      <a:pt x="180761" y="560"/>
                    </a:lnTo>
                    <a:cubicBezTo>
                      <a:pt x="180761" y="251"/>
                      <a:pt x="180511" y="1"/>
                      <a:pt x="180202" y="1"/>
                    </a:cubicBezTo>
                    <a:close/>
                  </a:path>
                </a:pathLst>
              </a:custGeom>
              <a:solidFill>
                <a:srgbClr val="7994A9">
                  <a:alpha val="64709"/>
                </a:srgbClr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533">
                  <a:solidFill>
                    <a:srgbClr val="FFFFFF"/>
                  </a:solidFill>
                </a:endParaRPr>
              </a:p>
            </p:txBody>
          </p:sp>
          <p:sp>
            <p:nvSpPr>
              <p:cNvPr id="8027" name="Google Shape;8027;p73"/>
              <p:cNvSpPr/>
              <p:nvPr/>
            </p:nvSpPr>
            <p:spPr>
              <a:xfrm>
                <a:off x="1683525" y="4260475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1072" y="0"/>
                    </a:moveTo>
                    <a:cubicBezTo>
                      <a:pt x="477" y="0"/>
                      <a:pt x="1" y="489"/>
                      <a:pt x="1" y="1084"/>
                    </a:cubicBezTo>
                    <a:cubicBezTo>
                      <a:pt x="1" y="1679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79"/>
                      <a:pt x="180761" y="1084"/>
                    </a:cubicBezTo>
                    <a:cubicBezTo>
                      <a:pt x="180761" y="489"/>
                      <a:pt x="180273" y="0"/>
                      <a:pt x="179678" y="0"/>
                    </a:cubicBezTo>
                    <a:close/>
                  </a:path>
                </a:pathLst>
              </a:custGeom>
              <a:solidFill>
                <a:srgbClr val="374957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533">
                  <a:solidFill>
                    <a:srgbClr val="FFFFFF"/>
                  </a:solidFill>
                </a:endParaRPr>
              </a:p>
            </p:txBody>
          </p:sp>
          <p:sp>
            <p:nvSpPr>
              <p:cNvPr id="8028" name="Google Shape;8028;p73"/>
              <p:cNvSpPr/>
              <p:nvPr/>
            </p:nvSpPr>
            <p:spPr>
              <a:xfrm>
                <a:off x="1683525" y="2179850"/>
                <a:ext cx="921275" cy="53925"/>
              </a:xfrm>
              <a:custGeom>
                <a:avLst/>
                <a:gdLst/>
                <a:ahLst/>
                <a:cxnLst/>
                <a:rect l="l" t="t" r="r" b="b"/>
                <a:pathLst>
                  <a:path w="36851" h="2157" extrusionOk="0">
                    <a:moveTo>
                      <a:pt x="1072" y="1"/>
                    </a:moveTo>
                    <a:cubicBezTo>
                      <a:pt x="477" y="1"/>
                      <a:pt x="1" y="477"/>
                      <a:pt x="1" y="1073"/>
                    </a:cubicBezTo>
                    <a:cubicBezTo>
                      <a:pt x="1" y="1668"/>
                      <a:pt x="477" y="2156"/>
                      <a:pt x="1072" y="2156"/>
                    </a:cubicBezTo>
                    <a:lnTo>
                      <a:pt x="35767" y="2156"/>
                    </a:lnTo>
                    <a:cubicBezTo>
                      <a:pt x="36362" y="2156"/>
                      <a:pt x="36851" y="1668"/>
                      <a:pt x="36851" y="1073"/>
                    </a:cubicBezTo>
                    <a:cubicBezTo>
                      <a:pt x="36851" y="477"/>
                      <a:pt x="36362" y="1"/>
                      <a:pt x="35767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533">
                  <a:solidFill>
                    <a:srgbClr val="FFFFFF"/>
                  </a:solidFill>
                </a:endParaRPr>
              </a:p>
            </p:txBody>
          </p:sp>
          <p:sp>
            <p:nvSpPr>
              <p:cNvPr id="8029" name="Google Shape;8029;p73"/>
              <p:cNvSpPr/>
              <p:nvPr/>
            </p:nvSpPr>
            <p:spPr>
              <a:xfrm>
                <a:off x="2166625" y="2595975"/>
                <a:ext cx="203690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81476" h="2156" extrusionOk="0">
                    <a:moveTo>
                      <a:pt x="1084" y="1"/>
                    </a:moveTo>
                    <a:cubicBezTo>
                      <a:pt x="489" y="1"/>
                      <a:pt x="1" y="489"/>
                      <a:pt x="1" y="1084"/>
                    </a:cubicBezTo>
                    <a:cubicBezTo>
                      <a:pt x="1" y="1668"/>
                      <a:pt x="489" y="2156"/>
                      <a:pt x="1084" y="2156"/>
                    </a:cubicBezTo>
                    <a:lnTo>
                      <a:pt x="80392" y="2156"/>
                    </a:lnTo>
                    <a:cubicBezTo>
                      <a:pt x="80987" y="2156"/>
                      <a:pt x="81475" y="1668"/>
                      <a:pt x="81475" y="1084"/>
                    </a:cubicBezTo>
                    <a:cubicBezTo>
                      <a:pt x="81475" y="489"/>
                      <a:pt x="80987" y="1"/>
                      <a:pt x="80392" y="1"/>
                    </a:cubicBezTo>
                    <a:close/>
                  </a:path>
                </a:pathLst>
              </a:custGeom>
              <a:solidFill>
                <a:srgbClr val="D7DFE5">
                  <a:alpha val="65920"/>
                </a:srgbClr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533">
                  <a:solidFill>
                    <a:srgbClr val="FFFFFF"/>
                  </a:solidFill>
                </a:endParaRPr>
              </a:p>
            </p:txBody>
          </p:sp>
          <p:sp>
            <p:nvSpPr>
              <p:cNvPr id="8030" name="Google Shape;8030;p73"/>
              <p:cNvSpPr/>
              <p:nvPr/>
            </p:nvSpPr>
            <p:spPr>
              <a:xfrm>
                <a:off x="2808675" y="3012100"/>
                <a:ext cx="108200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43280" h="2156" extrusionOk="0">
                    <a:moveTo>
                      <a:pt x="1072" y="1"/>
                    </a:moveTo>
                    <a:cubicBezTo>
                      <a:pt x="477" y="1"/>
                      <a:pt x="0" y="477"/>
                      <a:pt x="0" y="1072"/>
                    </a:cubicBezTo>
                    <a:cubicBezTo>
                      <a:pt x="0" y="1668"/>
                      <a:pt x="477" y="2156"/>
                      <a:pt x="1072" y="2156"/>
                    </a:cubicBezTo>
                    <a:lnTo>
                      <a:pt x="42196" y="2156"/>
                    </a:lnTo>
                    <a:cubicBezTo>
                      <a:pt x="42791" y="2156"/>
                      <a:pt x="43280" y="1668"/>
                      <a:pt x="43280" y="1072"/>
                    </a:cubicBezTo>
                    <a:cubicBezTo>
                      <a:pt x="43280" y="477"/>
                      <a:pt x="42791" y="1"/>
                      <a:pt x="42196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533">
                  <a:solidFill>
                    <a:srgbClr val="FFFFFF"/>
                  </a:solidFill>
                </a:endParaRPr>
              </a:p>
            </p:txBody>
          </p:sp>
          <p:sp>
            <p:nvSpPr>
              <p:cNvPr id="8031" name="Google Shape;8031;p73"/>
              <p:cNvSpPr/>
              <p:nvPr/>
            </p:nvSpPr>
            <p:spPr>
              <a:xfrm>
                <a:off x="2942925" y="3428225"/>
                <a:ext cx="2044925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81797" h="2156" extrusionOk="0">
                    <a:moveTo>
                      <a:pt x="1084" y="1"/>
                    </a:moveTo>
                    <a:cubicBezTo>
                      <a:pt x="488" y="1"/>
                      <a:pt x="0" y="489"/>
                      <a:pt x="12" y="1084"/>
                    </a:cubicBezTo>
                    <a:cubicBezTo>
                      <a:pt x="12" y="1679"/>
                      <a:pt x="488" y="2156"/>
                      <a:pt x="1084" y="2156"/>
                    </a:cubicBezTo>
                    <a:lnTo>
                      <a:pt x="80713" y="2156"/>
                    </a:lnTo>
                    <a:cubicBezTo>
                      <a:pt x="81308" y="2156"/>
                      <a:pt x="81796" y="1679"/>
                      <a:pt x="81796" y="1084"/>
                    </a:cubicBezTo>
                    <a:cubicBezTo>
                      <a:pt x="81796" y="489"/>
                      <a:pt x="81308" y="1"/>
                      <a:pt x="80713" y="1"/>
                    </a:cubicBezTo>
                    <a:close/>
                  </a:path>
                </a:pathLst>
              </a:custGeom>
              <a:solidFill>
                <a:srgbClr val="D7DFE5">
                  <a:alpha val="65920"/>
                </a:srgbClr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533">
                  <a:solidFill>
                    <a:srgbClr val="FFFFFF"/>
                  </a:solidFill>
                </a:endParaRPr>
              </a:p>
            </p:txBody>
          </p:sp>
          <p:sp>
            <p:nvSpPr>
              <p:cNvPr id="8032" name="Google Shape;8032;p73"/>
              <p:cNvSpPr/>
              <p:nvPr/>
            </p:nvSpPr>
            <p:spPr>
              <a:xfrm>
                <a:off x="3933825" y="3844350"/>
                <a:ext cx="1650825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66033" h="2156" extrusionOk="0">
                    <a:moveTo>
                      <a:pt x="548" y="1"/>
                    </a:moveTo>
                    <a:cubicBezTo>
                      <a:pt x="238" y="1"/>
                      <a:pt x="0" y="251"/>
                      <a:pt x="0" y="560"/>
                    </a:cubicBezTo>
                    <a:lnTo>
                      <a:pt x="0" y="1608"/>
                    </a:lnTo>
                    <a:cubicBezTo>
                      <a:pt x="0" y="1917"/>
                      <a:pt x="238" y="2156"/>
                      <a:pt x="548" y="2156"/>
                    </a:cubicBezTo>
                    <a:lnTo>
                      <a:pt x="65472" y="2156"/>
                    </a:lnTo>
                    <a:cubicBezTo>
                      <a:pt x="65782" y="2156"/>
                      <a:pt x="66032" y="1917"/>
                      <a:pt x="66032" y="1608"/>
                    </a:cubicBezTo>
                    <a:lnTo>
                      <a:pt x="66032" y="560"/>
                    </a:lnTo>
                    <a:cubicBezTo>
                      <a:pt x="66032" y="251"/>
                      <a:pt x="65782" y="1"/>
                      <a:pt x="65472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533">
                  <a:solidFill>
                    <a:srgbClr val="FFFFFF"/>
                  </a:solidFill>
                </a:endParaRPr>
              </a:p>
            </p:txBody>
          </p:sp>
          <p:sp>
            <p:nvSpPr>
              <p:cNvPr id="8033" name="Google Shape;8033;p73"/>
              <p:cNvSpPr/>
              <p:nvPr/>
            </p:nvSpPr>
            <p:spPr>
              <a:xfrm>
                <a:off x="5058950" y="4260775"/>
                <a:ext cx="1143625" cy="53600"/>
              </a:xfrm>
              <a:custGeom>
                <a:avLst/>
                <a:gdLst/>
                <a:ahLst/>
                <a:cxnLst/>
                <a:rect l="l" t="t" r="r" b="b"/>
                <a:pathLst>
                  <a:path w="45745" h="2144" extrusionOk="0">
                    <a:moveTo>
                      <a:pt x="1072" y="0"/>
                    </a:moveTo>
                    <a:cubicBezTo>
                      <a:pt x="477" y="0"/>
                      <a:pt x="1" y="477"/>
                      <a:pt x="1" y="1072"/>
                    </a:cubicBezTo>
                    <a:cubicBezTo>
                      <a:pt x="1" y="1667"/>
                      <a:pt x="477" y="2144"/>
                      <a:pt x="1072" y="2144"/>
                    </a:cubicBezTo>
                    <a:lnTo>
                      <a:pt x="44661" y="2144"/>
                    </a:lnTo>
                    <a:cubicBezTo>
                      <a:pt x="45256" y="2144"/>
                      <a:pt x="45744" y="1667"/>
                      <a:pt x="45744" y="1072"/>
                    </a:cubicBezTo>
                    <a:cubicBezTo>
                      <a:pt x="45744" y="477"/>
                      <a:pt x="45256" y="0"/>
                      <a:pt x="44661" y="0"/>
                    </a:cubicBezTo>
                    <a:close/>
                  </a:path>
                </a:pathLst>
              </a:custGeom>
              <a:solidFill>
                <a:srgbClr val="D7DFE5">
                  <a:alpha val="65920"/>
                </a:srgbClr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533">
                  <a:solidFill>
                    <a:srgbClr val="FFFFFF"/>
                  </a:solidFill>
                </a:endParaRPr>
              </a:p>
            </p:txBody>
          </p:sp>
        </p:grpSp>
      </p:grpSp>
      <p:sp>
        <p:nvSpPr>
          <p:cNvPr id="2" name="Google Shape;1529;p70">
            <a:extLst>
              <a:ext uri="{FF2B5EF4-FFF2-40B4-BE49-F238E27FC236}">
                <a16:creationId xmlns:a16="http://schemas.microsoft.com/office/drawing/2014/main" id="{32BD9BC6-8107-9167-8DA1-43D7FC31F453}"/>
              </a:ext>
            </a:extLst>
          </p:cNvPr>
          <p:cNvSpPr txBox="1">
            <a:spLocks/>
          </p:cNvSpPr>
          <p:nvPr/>
        </p:nvSpPr>
        <p:spPr>
          <a:xfrm>
            <a:off x="1019667" y="499183"/>
            <a:ext cx="10280800" cy="6432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/>
            <a:r>
              <a:rPr lang="fa-IR" sz="2133" dirty="0">
                <a:solidFill>
                  <a:schemeClr val="lt1"/>
                </a:solidFill>
                <a:cs typeface="B Nazanin" panose="00000700000000000000" pitchFamily="2" charset="-78"/>
              </a:rPr>
              <a:t>جدولهای و نمودار</a:t>
            </a:r>
            <a:endParaRPr lang="fa-IR" sz="2133" dirty="0">
              <a:cs typeface="B Nazanin" panose="000007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0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038" name="Google Shape;8038;p74"/>
          <p:cNvGrpSpPr/>
          <p:nvPr/>
        </p:nvGrpSpPr>
        <p:grpSpPr>
          <a:xfrm>
            <a:off x="6395587" y="1294582"/>
            <a:ext cx="993908" cy="958484"/>
            <a:chOff x="4249973" y="1201875"/>
            <a:chExt cx="1958568" cy="1888762"/>
          </a:xfrm>
        </p:grpSpPr>
        <p:sp>
          <p:nvSpPr>
            <p:cNvPr id="8039" name="Google Shape;8039;p74"/>
            <p:cNvSpPr/>
            <p:nvPr/>
          </p:nvSpPr>
          <p:spPr>
            <a:xfrm>
              <a:off x="4468527" y="1411932"/>
              <a:ext cx="1528500" cy="1452600"/>
            </a:xfrm>
            <a:prstGeom prst="pentagon">
              <a:avLst>
                <a:gd name="hf" fmla="val 105146"/>
                <a:gd name="vf" fmla="val 110557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grpSp>
          <p:nvGrpSpPr>
            <p:cNvPr id="8040" name="Google Shape;8040;p74"/>
            <p:cNvGrpSpPr/>
            <p:nvPr/>
          </p:nvGrpSpPr>
          <p:grpSpPr>
            <a:xfrm>
              <a:off x="5853086" y="1789142"/>
              <a:ext cx="355454" cy="1048099"/>
              <a:chOff x="5576108" y="2016725"/>
              <a:chExt cx="565200" cy="1666560"/>
            </a:xfrm>
          </p:grpSpPr>
          <p:sp>
            <p:nvSpPr>
              <p:cNvPr id="8041" name="Google Shape;8041;p74"/>
              <p:cNvSpPr/>
              <p:nvPr/>
            </p:nvSpPr>
            <p:spPr>
              <a:xfrm>
                <a:off x="5576108" y="20167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ctr"/>
                <a:endParaRPr sz="1600">
                  <a:solidFill>
                    <a:srgbClr val="FFFFFF"/>
                  </a:solidFill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8042" name="Google Shape;8042;p74"/>
              <p:cNvSpPr/>
              <p:nvPr/>
            </p:nvSpPr>
            <p:spPr>
              <a:xfrm rot="6479001">
                <a:off x="5275897" y="3050667"/>
                <a:ext cx="1119386" cy="152834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043" name="Google Shape;8043;p74"/>
            <p:cNvGrpSpPr/>
            <p:nvPr/>
          </p:nvGrpSpPr>
          <p:grpSpPr>
            <a:xfrm>
              <a:off x="4869455" y="2691676"/>
              <a:ext cx="1013897" cy="398961"/>
              <a:chOff x="4012057" y="3451825"/>
              <a:chExt cx="1612175" cy="634379"/>
            </a:xfrm>
          </p:grpSpPr>
          <p:sp>
            <p:nvSpPr>
              <p:cNvPr id="8044" name="Google Shape;8044;p74"/>
              <p:cNvSpPr/>
              <p:nvPr/>
            </p:nvSpPr>
            <p:spPr>
              <a:xfrm>
                <a:off x="5059033" y="34518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ctr"/>
                <a:endParaRPr sz="1600">
                  <a:solidFill>
                    <a:srgbClr val="FFFFFF"/>
                  </a:solidFill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8045" name="Google Shape;8045;p74"/>
              <p:cNvSpPr/>
              <p:nvPr/>
            </p:nvSpPr>
            <p:spPr>
              <a:xfrm rot="10799079">
                <a:off x="4012507" y="3933353"/>
                <a:ext cx="1119600" cy="152703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046" name="Google Shape;8046;p74"/>
            <p:cNvGrpSpPr/>
            <p:nvPr/>
          </p:nvGrpSpPr>
          <p:grpSpPr>
            <a:xfrm>
              <a:off x="4276937" y="2155961"/>
              <a:ext cx="651965" cy="891358"/>
              <a:chOff x="3069908" y="2599997"/>
              <a:chExt cx="1036675" cy="1417328"/>
            </a:xfrm>
          </p:grpSpPr>
          <p:sp>
            <p:nvSpPr>
              <p:cNvPr id="8047" name="Google Shape;8047;p74"/>
              <p:cNvSpPr/>
              <p:nvPr/>
            </p:nvSpPr>
            <p:spPr>
              <a:xfrm>
                <a:off x="3541383" y="34518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ctr"/>
                <a:endParaRPr sz="1600">
                  <a:solidFill>
                    <a:srgbClr val="FFFFFF"/>
                  </a:solidFill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8048" name="Google Shape;8048;p74"/>
              <p:cNvSpPr/>
              <p:nvPr/>
            </p:nvSpPr>
            <p:spPr>
              <a:xfrm rot="-6478717">
                <a:off x="2755922" y="3079191"/>
                <a:ext cx="1119672" cy="153413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049" name="Google Shape;8049;p74"/>
            <p:cNvGrpSpPr/>
            <p:nvPr/>
          </p:nvGrpSpPr>
          <p:grpSpPr>
            <a:xfrm>
              <a:off x="5054918" y="1201875"/>
              <a:ext cx="999548" cy="602711"/>
              <a:chOff x="4306958" y="1082925"/>
              <a:chExt cx="1589359" cy="958358"/>
            </a:xfrm>
          </p:grpSpPr>
          <p:sp>
            <p:nvSpPr>
              <p:cNvPr id="8050" name="Google Shape;8050;p74"/>
              <p:cNvSpPr/>
              <p:nvPr/>
            </p:nvSpPr>
            <p:spPr>
              <a:xfrm>
                <a:off x="4306958" y="10829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ctr"/>
                <a:endParaRPr sz="1600">
                  <a:solidFill>
                    <a:srgbClr val="FFFFFF"/>
                  </a:solidFill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8051" name="Google Shape;8051;p74"/>
              <p:cNvSpPr/>
              <p:nvPr/>
            </p:nvSpPr>
            <p:spPr>
              <a:xfrm rot="2159678">
                <a:off x="4838902" y="1574444"/>
                <a:ext cx="1119431" cy="152476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052" name="Google Shape;8052;p74"/>
            <p:cNvGrpSpPr/>
            <p:nvPr/>
          </p:nvGrpSpPr>
          <p:grpSpPr>
            <a:xfrm>
              <a:off x="4249973" y="1303451"/>
              <a:ext cx="799317" cy="841334"/>
              <a:chOff x="3027033" y="1244439"/>
              <a:chExt cx="1270977" cy="1337786"/>
            </a:xfrm>
          </p:grpSpPr>
          <p:sp>
            <p:nvSpPr>
              <p:cNvPr id="8053" name="Google Shape;8053;p74"/>
              <p:cNvSpPr/>
              <p:nvPr/>
            </p:nvSpPr>
            <p:spPr>
              <a:xfrm>
                <a:off x="3027033" y="20167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ctr"/>
                <a:endParaRPr sz="1600">
                  <a:solidFill>
                    <a:srgbClr val="FFFFFF"/>
                  </a:solidFill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8054" name="Google Shape;8054;p74"/>
              <p:cNvSpPr/>
              <p:nvPr/>
            </p:nvSpPr>
            <p:spPr>
              <a:xfrm rot="-2159137">
                <a:off x="3240473" y="1559002"/>
                <a:ext cx="1119673" cy="153273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8055" name="Google Shape;8055;p74"/>
          <p:cNvGrpSpPr/>
          <p:nvPr/>
        </p:nvGrpSpPr>
        <p:grpSpPr>
          <a:xfrm>
            <a:off x="950752" y="2465848"/>
            <a:ext cx="1015689" cy="973195"/>
            <a:chOff x="2657744" y="2337745"/>
            <a:chExt cx="832987" cy="798137"/>
          </a:xfrm>
        </p:grpSpPr>
        <p:sp>
          <p:nvSpPr>
            <p:cNvPr id="8056" name="Google Shape;8056;p74"/>
            <p:cNvSpPr/>
            <p:nvPr/>
          </p:nvSpPr>
          <p:spPr>
            <a:xfrm>
              <a:off x="2812050" y="2337745"/>
              <a:ext cx="516050" cy="266400"/>
            </a:xfrm>
            <a:custGeom>
              <a:avLst/>
              <a:gdLst/>
              <a:ahLst/>
              <a:cxnLst/>
              <a:rect l="l" t="t" r="r" b="b"/>
              <a:pathLst>
                <a:path w="20642" h="10656" extrusionOk="0">
                  <a:moveTo>
                    <a:pt x="10321" y="0"/>
                  </a:moveTo>
                  <a:cubicBezTo>
                    <a:pt x="4630" y="0"/>
                    <a:pt x="1" y="4630"/>
                    <a:pt x="1" y="10321"/>
                  </a:cubicBezTo>
                  <a:cubicBezTo>
                    <a:pt x="1" y="10385"/>
                    <a:pt x="2" y="10450"/>
                    <a:pt x="4" y="10514"/>
                  </a:cubicBezTo>
                  <a:cubicBezTo>
                    <a:pt x="1580" y="9686"/>
                    <a:pt x="3307" y="9273"/>
                    <a:pt x="5033" y="9273"/>
                  </a:cubicBezTo>
                  <a:cubicBezTo>
                    <a:pt x="6858" y="9273"/>
                    <a:pt x="8681" y="9735"/>
                    <a:pt x="10321" y="10655"/>
                  </a:cubicBezTo>
                  <a:cubicBezTo>
                    <a:pt x="11962" y="9735"/>
                    <a:pt x="13786" y="9273"/>
                    <a:pt x="15610" y="9273"/>
                  </a:cubicBezTo>
                  <a:cubicBezTo>
                    <a:pt x="17337" y="9273"/>
                    <a:pt x="19065" y="9686"/>
                    <a:pt x="20640" y="10514"/>
                  </a:cubicBezTo>
                  <a:cubicBezTo>
                    <a:pt x="20640" y="10450"/>
                    <a:pt x="20642" y="10385"/>
                    <a:pt x="20642" y="10321"/>
                  </a:cubicBezTo>
                  <a:cubicBezTo>
                    <a:pt x="20642" y="4630"/>
                    <a:pt x="16012" y="0"/>
                    <a:pt x="1032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57" name="Google Shape;8057;p74"/>
            <p:cNvSpPr/>
            <p:nvPr/>
          </p:nvSpPr>
          <p:spPr>
            <a:xfrm>
              <a:off x="3113181" y="2645625"/>
              <a:ext cx="377550" cy="476425"/>
            </a:xfrm>
            <a:custGeom>
              <a:avLst/>
              <a:gdLst/>
              <a:ahLst/>
              <a:cxnLst/>
              <a:rect l="l" t="t" r="r" b="b"/>
              <a:pathLst>
                <a:path w="15102" h="19057" extrusionOk="0">
                  <a:moveTo>
                    <a:pt x="10272" y="0"/>
                  </a:moveTo>
                  <a:cubicBezTo>
                    <a:pt x="9934" y="3512"/>
                    <a:pt x="7912" y="6539"/>
                    <a:pt x="5024" y="8262"/>
                  </a:cubicBezTo>
                  <a:cubicBezTo>
                    <a:pt x="5031" y="8418"/>
                    <a:pt x="5036" y="8577"/>
                    <a:pt x="5036" y="8736"/>
                  </a:cubicBezTo>
                  <a:cubicBezTo>
                    <a:pt x="5036" y="12577"/>
                    <a:pt x="3024" y="15957"/>
                    <a:pt x="1" y="17879"/>
                  </a:cubicBezTo>
                  <a:cubicBezTo>
                    <a:pt x="1471" y="18653"/>
                    <a:pt x="3109" y="19056"/>
                    <a:pt x="4771" y="19056"/>
                  </a:cubicBezTo>
                  <a:cubicBezTo>
                    <a:pt x="4774" y="19056"/>
                    <a:pt x="4778" y="19056"/>
                    <a:pt x="4781" y="19056"/>
                  </a:cubicBezTo>
                  <a:cubicBezTo>
                    <a:pt x="10472" y="19056"/>
                    <a:pt x="15102" y="14427"/>
                    <a:pt x="15102" y="8736"/>
                  </a:cubicBezTo>
                  <a:cubicBezTo>
                    <a:pt x="15102" y="5062"/>
                    <a:pt x="13170" y="1831"/>
                    <a:pt x="10272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58" name="Google Shape;8058;p74"/>
            <p:cNvSpPr/>
            <p:nvPr/>
          </p:nvSpPr>
          <p:spPr>
            <a:xfrm>
              <a:off x="3082750" y="2605975"/>
              <a:ext cx="244675" cy="231900"/>
            </a:xfrm>
            <a:custGeom>
              <a:avLst/>
              <a:gdLst/>
              <a:ahLst/>
              <a:cxnLst/>
              <a:rect l="l" t="t" r="r" b="b"/>
              <a:pathLst>
                <a:path w="9787" h="9276" extrusionOk="0">
                  <a:moveTo>
                    <a:pt x="4781" y="1"/>
                  </a:moveTo>
                  <a:cubicBezTo>
                    <a:pt x="3141" y="1"/>
                    <a:pt x="1499" y="393"/>
                    <a:pt x="1" y="1178"/>
                  </a:cubicBezTo>
                  <a:cubicBezTo>
                    <a:pt x="2747" y="2923"/>
                    <a:pt x="4656" y="5871"/>
                    <a:pt x="4984" y="9276"/>
                  </a:cubicBezTo>
                  <a:cubicBezTo>
                    <a:pt x="7683" y="7574"/>
                    <a:pt x="9542" y="4656"/>
                    <a:pt x="9787" y="1300"/>
                  </a:cubicBezTo>
                  <a:cubicBezTo>
                    <a:pt x="8232" y="434"/>
                    <a:pt x="6507" y="1"/>
                    <a:pt x="478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59" name="Google Shape;8059;p74"/>
            <p:cNvSpPr/>
            <p:nvPr/>
          </p:nvSpPr>
          <p:spPr>
            <a:xfrm>
              <a:off x="2657744" y="2659457"/>
              <a:ext cx="377575" cy="476425"/>
            </a:xfrm>
            <a:custGeom>
              <a:avLst/>
              <a:gdLst/>
              <a:ahLst/>
              <a:cxnLst/>
              <a:rect l="l" t="t" r="r" b="b"/>
              <a:pathLst>
                <a:path w="15103" h="19057" extrusionOk="0">
                  <a:moveTo>
                    <a:pt x="4831" y="0"/>
                  </a:moveTo>
                  <a:cubicBezTo>
                    <a:pt x="1931" y="1831"/>
                    <a:pt x="0" y="5062"/>
                    <a:pt x="0" y="8736"/>
                  </a:cubicBezTo>
                  <a:cubicBezTo>
                    <a:pt x="0" y="14427"/>
                    <a:pt x="4631" y="19056"/>
                    <a:pt x="10321" y="19056"/>
                  </a:cubicBezTo>
                  <a:cubicBezTo>
                    <a:pt x="10324" y="19056"/>
                    <a:pt x="10327" y="19056"/>
                    <a:pt x="10331" y="19056"/>
                  </a:cubicBezTo>
                  <a:cubicBezTo>
                    <a:pt x="11993" y="19056"/>
                    <a:pt x="13630" y="18653"/>
                    <a:pt x="15102" y="17879"/>
                  </a:cubicBezTo>
                  <a:cubicBezTo>
                    <a:pt x="12077" y="15957"/>
                    <a:pt x="10068" y="12577"/>
                    <a:pt x="10068" y="8736"/>
                  </a:cubicBezTo>
                  <a:cubicBezTo>
                    <a:pt x="10068" y="8577"/>
                    <a:pt x="10071" y="8418"/>
                    <a:pt x="10079" y="8262"/>
                  </a:cubicBezTo>
                  <a:cubicBezTo>
                    <a:pt x="7192" y="6540"/>
                    <a:pt x="5169" y="3512"/>
                    <a:pt x="483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60" name="Google Shape;8060;p74"/>
            <p:cNvSpPr/>
            <p:nvPr/>
          </p:nvSpPr>
          <p:spPr>
            <a:xfrm>
              <a:off x="2812775" y="2605975"/>
              <a:ext cx="244675" cy="231900"/>
            </a:xfrm>
            <a:custGeom>
              <a:avLst/>
              <a:gdLst/>
              <a:ahLst/>
              <a:cxnLst/>
              <a:rect l="l" t="t" r="r" b="b"/>
              <a:pathLst>
                <a:path w="9787" h="9276" extrusionOk="0">
                  <a:moveTo>
                    <a:pt x="5005" y="1"/>
                  </a:moveTo>
                  <a:cubicBezTo>
                    <a:pt x="3280" y="1"/>
                    <a:pt x="1555" y="434"/>
                    <a:pt x="1" y="1300"/>
                  </a:cubicBezTo>
                  <a:cubicBezTo>
                    <a:pt x="246" y="4658"/>
                    <a:pt x="2103" y="7574"/>
                    <a:pt x="4801" y="9276"/>
                  </a:cubicBezTo>
                  <a:cubicBezTo>
                    <a:pt x="5130" y="5871"/>
                    <a:pt x="7040" y="2923"/>
                    <a:pt x="9786" y="1178"/>
                  </a:cubicBezTo>
                  <a:cubicBezTo>
                    <a:pt x="8288" y="393"/>
                    <a:pt x="6646" y="1"/>
                    <a:pt x="500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61" name="Google Shape;8061;p74"/>
            <p:cNvSpPr/>
            <p:nvPr/>
          </p:nvSpPr>
          <p:spPr>
            <a:xfrm>
              <a:off x="2944250" y="2859150"/>
              <a:ext cx="251675" cy="226375"/>
            </a:xfrm>
            <a:custGeom>
              <a:avLst/>
              <a:gdLst/>
              <a:ahLst/>
              <a:cxnLst/>
              <a:rect l="l" t="t" r="r" b="b"/>
              <a:pathLst>
                <a:path w="10067" h="9055" extrusionOk="0">
                  <a:moveTo>
                    <a:pt x="4" y="1"/>
                  </a:moveTo>
                  <a:cubicBezTo>
                    <a:pt x="2" y="65"/>
                    <a:pt x="0" y="130"/>
                    <a:pt x="0" y="195"/>
                  </a:cubicBezTo>
                  <a:cubicBezTo>
                    <a:pt x="0" y="3954"/>
                    <a:pt x="2023" y="7250"/>
                    <a:pt x="5033" y="9055"/>
                  </a:cubicBezTo>
                  <a:cubicBezTo>
                    <a:pt x="8045" y="7250"/>
                    <a:pt x="10066" y="3954"/>
                    <a:pt x="10066" y="195"/>
                  </a:cubicBezTo>
                  <a:cubicBezTo>
                    <a:pt x="10066" y="130"/>
                    <a:pt x="10066" y="65"/>
                    <a:pt x="10065" y="1"/>
                  </a:cubicBezTo>
                  <a:cubicBezTo>
                    <a:pt x="8490" y="829"/>
                    <a:pt x="6762" y="1243"/>
                    <a:pt x="5034" y="1243"/>
                  </a:cubicBezTo>
                  <a:cubicBezTo>
                    <a:pt x="3306" y="1243"/>
                    <a:pt x="1578" y="829"/>
                    <a:pt x="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062" name="Google Shape;8062;p74"/>
          <p:cNvGrpSpPr/>
          <p:nvPr/>
        </p:nvGrpSpPr>
        <p:grpSpPr>
          <a:xfrm>
            <a:off x="4298703" y="2470123"/>
            <a:ext cx="914092" cy="964781"/>
            <a:chOff x="3398134" y="2057755"/>
            <a:chExt cx="704087" cy="743130"/>
          </a:xfrm>
        </p:grpSpPr>
        <p:grpSp>
          <p:nvGrpSpPr>
            <p:cNvPr id="8063" name="Google Shape;8063;p74"/>
            <p:cNvGrpSpPr/>
            <p:nvPr/>
          </p:nvGrpSpPr>
          <p:grpSpPr>
            <a:xfrm>
              <a:off x="3398134" y="2290183"/>
              <a:ext cx="315300" cy="219900"/>
              <a:chOff x="3398134" y="2290183"/>
              <a:chExt cx="315300" cy="219900"/>
            </a:xfrm>
          </p:grpSpPr>
          <p:sp>
            <p:nvSpPr>
              <p:cNvPr id="8064" name="Google Shape;8064;p74"/>
              <p:cNvSpPr/>
              <p:nvPr/>
            </p:nvSpPr>
            <p:spPr>
              <a:xfrm>
                <a:off x="3493534" y="2290183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33" tIns="45700" rIns="91433" bIns="45700" anchor="ctr" anchorCtr="0">
                <a:noAutofit/>
              </a:bodyPr>
              <a:lstStyle/>
              <a:p>
                <a:pPr algn="ctr"/>
                <a:endParaRPr sz="1867">
                  <a:solidFill>
                    <a:srgbClr val="00C3B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8065" name="Google Shape;8065;p74"/>
              <p:cNvCxnSpPr>
                <a:stCxn id="8064" idx="2"/>
              </p:cNvCxnSpPr>
              <p:nvPr/>
            </p:nvCxnSpPr>
            <p:spPr>
              <a:xfrm rot="10800000">
                <a:off x="3398134" y="2400133"/>
                <a:ext cx="95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8066" name="Google Shape;8066;p74"/>
            <p:cNvGrpSpPr/>
            <p:nvPr/>
          </p:nvGrpSpPr>
          <p:grpSpPr>
            <a:xfrm>
              <a:off x="3547823" y="2467358"/>
              <a:ext cx="219900" cy="333527"/>
              <a:chOff x="3547823" y="2467358"/>
              <a:chExt cx="219900" cy="333527"/>
            </a:xfrm>
          </p:grpSpPr>
          <p:sp>
            <p:nvSpPr>
              <p:cNvPr id="8067" name="Google Shape;8067;p74"/>
              <p:cNvSpPr/>
              <p:nvPr/>
            </p:nvSpPr>
            <p:spPr>
              <a:xfrm>
                <a:off x="3547823" y="2467358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33" tIns="45700" rIns="91433" bIns="45700" anchor="ctr" anchorCtr="0">
                <a:noAutofit/>
              </a:bodyPr>
              <a:lstStyle/>
              <a:p>
                <a:pPr algn="ctr"/>
                <a:endParaRPr sz="1867">
                  <a:solidFill>
                    <a:srgbClr val="00C3B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8068" name="Google Shape;8068;p74"/>
              <p:cNvCxnSpPr/>
              <p:nvPr/>
            </p:nvCxnSpPr>
            <p:spPr>
              <a:xfrm rot="10800000">
                <a:off x="3657701" y="2687185"/>
                <a:ext cx="0" cy="113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8069" name="Google Shape;8069;p74"/>
            <p:cNvGrpSpPr/>
            <p:nvPr/>
          </p:nvGrpSpPr>
          <p:grpSpPr>
            <a:xfrm>
              <a:off x="3734138" y="2467358"/>
              <a:ext cx="219900" cy="333527"/>
              <a:chOff x="3734138" y="2467358"/>
              <a:chExt cx="219900" cy="333527"/>
            </a:xfrm>
          </p:grpSpPr>
          <p:sp>
            <p:nvSpPr>
              <p:cNvPr id="8070" name="Google Shape;8070;p74"/>
              <p:cNvSpPr/>
              <p:nvPr/>
            </p:nvSpPr>
            <p:spPr>
              <a:xfrm>
                <a:off x="3734138" y="2467358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33" tIns="45700" rIns="91433" bIns="45700" anchor="ctr" anchorCtr="0">
                <a:noAutofit/>
              </a:bodyPr>
              <a:lstStyle/>
              <a:p>
                <a:pPr algn="ctr"/>
                <a:endParaRPr sz="1867">
                  <a:solidFill>
                    <a:srgbClr val="00C3B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8071" name="Google Shape;8071;p74"/>
              <p:cNvCxnSpPr/>
              <p:nvPr/>
            </p:nvCxnSpPr>
            <p:spPr>
              <a:xfrm rot="10800000">
                <a:off x="3844020" y="2687185"/>
                <a:ext cx="0" cy="113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8072" name="Google Shape;8072;p74"/>
            <p:cNvGrpSpPr/>
            <p:nvPr/>
          </p:nvGrpSpPr>
          <p:grpSpPr>
            <a:xfrm>
              <a:off x="3787560" y="2288011"/>
              <a:ext cx="314661" cy="219900"/>
              <a:chOff x="3787560" y="2288011"/>
              <a:chExt cx="314661" cy="219900"/>
            </a:xfrm>
          </p:grpSpPr>
          <p:sp>
            <p:nvSpPr>
              <p:cNvPr id="8073" name="Google Shape;8073;p74"/>
              <p:cNvSpPr/>
              <p:nvPr/>
            </p:nvSpPr>
            <p:spPr>
              <a:xfrm>
                <a:off x="3787560" y="2288011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33" tIns="45700" rIns="91433" bIns="45700" anchor="ctr" anchorCtr="0">
                <a:noAutofit/>
              </a:bodyPr>
              <a:lstStyle/>
              <a:p>
                <a:pPr algn="ctr"/>
                <a:endParaRPr sz="1867">
                  <a:solidFill>
                    <a:srgbClr val="00C3B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8074" name="Google Shape;8074;p74"/>
              <p:cNvCxnSpPr/>
              <p:nvPr/>
            </p:nvCxnSpPr>
            <p:spPr>
              <a:xfrm rot="10800000">
                <a:off x="4007421" y="2400064"/>
                <a:ext cx="948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8075" name="Google Shape;8075;p74"/>
            <p:cNvGrpSpPr/>
            <p:nvPr/>
          </p:nvGrpSpPr>
          <p:grpSpPr>
            <a:xfrm>
              <a:off x="3637290" y="2057755"/>
              <a:ext cx="219900" cy="335499"/>
              <a:chOff x="3637290" y="2057755"/>
              <a:chExt cx="219900" cy="335499"/>
            </a:xfrm>
          </p:grpSpPr>
          <p:sp>
            <p:nvSpPr>
              <p:cNvPr id="8076" name="Google Shape;8076;p74"/>
              <p:cNvSpPr/>
              <p:nvPr/>
            </p:nvSpPr>
            <p:spPr>
              <a:xfrm>
                <a:off x="3637290" y="2173354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33" tIns="45700" rIns="91433" bIns="45700" anchor="ctr" anchorCtr="0">
                <a:noAutofit/>
              </a:bodyPr>
              <a:lstStyle/>
              <a:p>
                <a:pPr algn="ctr"/>
                <a:endParaRPr sz="1867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8077" name="Google Shape;8077;p74"/>
              <p:cNvCxnSpPr/>
              <p:nvPr/>
            </p:nvCxnSpPr>
            <p:spPr>
              <a:xfrm rot="10800000">
                <a:off x="3747169" y="2057755"/>
                <a:ext cx="0" cy="113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</p:grpSp>
      <p:grpSp>
        <p:nvGrpSpPr>
          <p:cNvPr id="8078" name="Google Shape;8078;p74"/>
          <p:cNvGrpSpPr/>
          <p:nvPr/>
        </p:nvGrpSpPr>
        <p:grpSpPr>
          <a:xfrm>
            <a:off x="6532333" y="2479051"/>
            <a:ext cx="946871" cy="946871"/>
            <a:chOff x="5007123" y="2079403"/>
            <a:chExt cx="687600" cy="687600"/>
          </a:xfrm>
        </p:grpSpPr>
        <p:sp>
          <p:nvSpPr>
            <p:cNvPr id="8079" name="Google Shape;8079;p74"/>
            <p:cNvSpPr/>
            <p:nvPr/>
          </p:nvSpPr>
          <p:spPr>
            <a:xfrm>
              <a:off x="5007123" y="2079403"/>
              <a:ext cx="687600" cy="687600"/>
            </a:xfrm>
            <a:prstGeom prst="ellipse">
              <a:avLst/>
            </a:pr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80" name="Google Shape;8080;p74"/>
            <p:cNvSpPr/>
            <p:nvPr/>
          </p:nvSpPr>
          <p:spPr>
            <a:xfrm>
              <a:off x="5069448" y="2141702"/>
              <a:ext cx="563100" cy="562800"/>
            </a:xfrm>
            <a:prstGeom prst="ellipse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81" name="Google Shape;8081;p74"/>
            <p:cNvSpPr/>
            <p:nvPr/>
          </p:nvSpPr>
          <p:spPr>
            <a:xfrm>
              <a:off x="5146403" y="2218605"/>
              <a:ext cx="409200" cy="409200"/>
            </a:xfrm>
            <a:prstGeom prst="ellipse">
              <a:avLst/>
            </a:pr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82" name="Google Shape;8082;p74"/>
            <p:cNvSpPr/>
            <p:nvPr/>
          </p:nvSpPr>
          <p:spPr>
            <a:xfrm>
              <a:off x="5221891" y="2294066"/>
              <a:ext cx="258300" cy="258300"/>
            </a:xfrm>
            <a:prstGeom prst="ellipse">
              <a:avLst/>
            </a:pr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083" name="Google Shape;8083;p74"/>
          <p:cNvGrpSpPr/>
          <p:nvPr/>
        </p:nvGrpSpPr>
        <p:grpSpPr>
          <a:xfrm>
            <a:off x="7611583" y="2471726"/>
            <a:ext cx="961331" cy="961577"/>
            <a:chOff x="5797446" y="2063053"/>
            <a:chExt cx="698100" cy="698280"/>
          </a:xfrm>
        </p:grpSpPr>
        <p:sp>
          <p:nvSpPr>
            <p:cNvPr id="8084" name="Google Shape;8084;p74"/>
            <p:cNvSpPr/>
            <p:nvPr/>
          </p:nvSpPr>
          <p:spPr>
            <a:xfrm>
              <a:off x="5797446" y="2063053"/>
              <a:ext cx="698100" cy="698100"/>
            </a:xfrm>
            <a:prstGeom prst="ellipse">
              <a:avLst/>
            </a:pr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85" name="Google Shape;8085;p74"/>
            <p:cNvSpPr/>
            <p:nvPr/>
          </p:nvSpPr>
          <p:spPr>
            <a:xfrm>
              <a:off x="5872067" y="2212295"/>
              <a:ext cx="549000" cy="549000"/>
            </a:xfrm>
            <a:prstGeom prst="ellipse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86" name="Google Shape;8086;p74"/>
            <p:cNvSpPr/>
            <p:nvPr/>
          </p:nvSpPr>
          <p:spPr>
            <a:xfrm>
              <a:off x="5921353" y="2310867"/>
              <a:ext cx="450300" cy="450300"/>
            </a:xfrm>
            <a:prstGeom prst="ellipse">
              <a:avLst/>
            </a:pr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87" name="Google Shape;8087;p74"/>
            <p:cNvSpPr/>
            <p:nvPr/>
          </p:nvSpPr>
          <p:spPr>
            <a:xfrm>
              <a:off x="5967936" y="2404033"/>
              <a:ext cx="357300" cy="357300"/>
            </a:xfrm>
            <a:prstGeom prst="ellipse">
              <a:avLst/>
            </a:pr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088" name="Google Shape;8088;p74"/>
          <p:cNvGrpSpPr/>
          <p:nvPr/>
        </p:nvGrpSpPr>
        <p:grpSpPr>
          <a:xfrm>
            <a:off x="10871780" y="4665865"/>
            <a:ext cx="374113" cy="897552"/>
            <a:chOff x="8075075" y="3754290"/>
            <a:chExt cx="255612" cy="613194"/>
          </a:xfrm>
        </p:grpSpPr>
        <p:grpSp>
          <p:nvGrpSpPr>
            <p:cNvPr id="8089" name="Google Shape;8089;p74"/>
            <p:cNvGrpSpPr/>
            <p:nvPr/>
          </p:nvGrpSpPr>
          <p:grpSpPr>
            <a:xfrm>
              <a:off x="8075075" y="3754290"/>
              <a:ext cx="255612" cy="613194"/>
              <a:chOff x="8075075" y="3754290"/>
              <a:chExt cx="255612" cy="613194"/>
            </a:xfrm>
          </p:grpSpPr>
          <p:sp>
            <p:nvSpPr>
              <p:cNvPr id="8090" name="Google Shape;8090;p74"/>
              <p:cNvSpPr/>
              <p:nvPr/>
            </p:nvSpPr>
            <p:spPr>
              <a:xfrm>
                <a:off x="8075075" y="4252967"/>
                <a:ext cx="255612" cy="114517"/>
              </a:xfrm>
              <a:custGeom>
                <a:avLst/>
                <a:gdLst/>
                <a:ahLst/>
                <a:cxnLst/>
                <a:rect l="l" t="t" r="r" b="b"/>
                <a:pathLst>
                  <a:path w="16734" h="7497" extrusionOk="0">
                    <a:moveTo>
                      <a:pt x="1" y="1"/>
                    </a:moveTo>
                    <a:lnTo>
                      <a:pt x="8369" y="7496"/>
                    </a:lnTo>
                    <a:lnTo>
                      <a:pt x="16734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091" name="Google Shape;8091;p74"/>
              <p:cNvSpPr/>
              <p:nvPr/>
            </p:nvSpPr>
            <p:spPr>
              <a:xfrm>
                <a:off x="8075075" y="3754290"/>
                <a:ext cx="255612" cy="498713"/>
              </a:xfrm>
              <a:custGeom>
                <a:avLst/>
                <a:gdLst/>
                <a:ahLst/>
                <a:cxnLst/>
                <a:rect l="l" t="t" r="r" b="b"/>
                <a:pathLst>
                  <a:path w="16734" h="32649" extrusionOk="0">
                    <a:moveTo>
                      <a:pt x="8369" y="0"/>
                    </a:moveTo>
                    <a:cubicBezTo>
                      <a:pt x="3747" y="0"/>
                      <a:pt x="1" y="3747"/>
                      <a:pt x="1" y="8366"/>
                    </a:cubicBezTo>
                    <a:lnTo>
                      <a:pt x="1" y="32649"/>
                    </a:lnTo>
                    <a:lnTo>
                      <a:pt x="16734" y="32649"/>
                    </a:lnTo>
                    <a:lnTo>
                      <a:pt x="16734" y="8366"/>
                    </a:lnTo>
                    <a:cubicBezTo>
                      <a:pt x="16734" y="3744"/>
                      <a:pt x="12987" y="0"/>
                      <a:pt x="8369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sp>
          <p:nvSpPr>
            <p:cNvPr id="8092" name="Google Shape;8092;p74"/>
            <p:cNvSpPr/>
            <p:nvPr/>
          </p:nvSpPr>
          <p:spPr>
            <a:xfrm>
              <a:off x="8107762" y="3782257"/>
              <a:ext cx="190281" cy="190281"/>
            </a:xfrm>
            <a:custGeom>
              <a:avLst/>
              <a:gdLst/>
              <a:ahLst/>
              <a:cxnLst/>
              <a:rect l="l" t="t" r="r" b="b"/>
              <a:pathLst>
                <a:path w="12457" h="12457" extrusionOk="0">
                  <a:moveTo>
                    <a:pt x="6229" y="1"/>
                  </a:moveTo>
                  <a:cubicBezTo>
                    <a:pt x="2788" y="1"/>
                    <a:pt x="1" y="2788"/>
                    <a:pt x="1" y="6229"/>
                  </a:cubicBezTo>
                  <a:cubicBezTo>
                    <a:pt x="1" y="9670"/>
                    <a:pt x="2788" y="12457"/>
                    <a:pt x="6229" y="12457"/>
                  </a:cubicBezTo>
                  <a:cubicBezTo>
                    <a:pt x="9666" y="12457"/>
                    <a:pt x="12457" y="9670"/>
                    <a:pt x="12457" y="6229"/>
                  </a:cubicBezTo>
                  <a:cubicBezTo>
                    <a:pt x="12457" y="2788"/>
                    <a:pt x="9666" y="1"/>
                    <a:pt x="6229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093" name="Google Shape;8093;p74"/>
          <p:cNvGrpSpPr/>
          <p:nvPr/>
        </p:nvGrpSpPr>
        <p:grpSpPr>
          <a:xfrm>
            <a:off x="7027856" y="4650929"/>
            <a:ext cx="627136" cy="911660"/>
            <a:chOff x="1697726" y="3244179"/>
            <a:chExt cx="788124" cy="1146069"/>
          </a:xfrm>
        </p:grpSpPr>
        <p:sp>
          <p:nvSpPr>
            <p:cNvPr id="8094" name="Google Shape;8094;p74"/>
            <p:cNvSpPr/>
            <p:nvPr/>
          </p:nvSpPr>
          <p:spPr>
            <a:xfrm>
              <a:off x="1697726" y="3244179"/>
              <a:ext cx="788124" cy="1146069"/>
            </a:xfrm>
            <a:custGeom>
              <a:avLst/>
              <a:gdLst/>
              <a:ahLst/>
              <a:cxnLst/>
              <a:rect l="l" t="t" r="r" b="b"/>
              <a:pathLst>
                <a:path w="30365" h="44156" extrusionOk="0">
                  <a:moveTo>
                    <a:pt x="18841" y="1"/>
                  </a:moveTo>
                  <a:lnTo>
                    <a:pt x="18841" y="3319"/>
                  </a:lnTo>
                  <a:lnTo>
                    <a:pt x="7583" y="3319"/>
                  </a:lnTo>
                  <a:cubicBezTo>
                    <a:pt x="5740" y="3319"/>
                    <a:pt x="4248" y="4814"/>
                    <a:pt x="4248" y="6658"/>
                  </a:cubicBezTo>
                  <a:lnTo>
                    <a:pt x="4248" y="29436"/>
                  </a:lnTo>
                  <a:lnTo>
                    <a:pt x="1" y="29436"/>
                  </a:lnTo>
                  <a:lnTo>
                    <a:pt x="1" y="44155"/>
                  </a:lnTo>
                  <a:lnTo>
                    <a:pt x="14720" y="44155"/>
                  </a:lnTo>
                  <a:lnTo>
                    <a:pt x="14720" y="29436"/>
                  </a:lnTo>
                  <a:lnTo>
                    <a:pt x="10922" y="29436"/>
                  </a:lnTo>
                  <a:lnTo>
                    <a:pt x="10922" y="9993"/>
                  </a:lnTo>
                  <a:lnTo>
                    <a:pt x="18841" y="9993"/>
                  </a:lnTo>
                  <a:lnTo>
                    <a:pt x="18841" y="13311"/>
                  </a:lnTo>
                  <a:lnTo>
                    <a:pt x="30365" y="6658"/>
                  </a:lnTo>
                  <a:lnTo>
                    <a:pt x="1884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95" name="Google Shape;8095;p74"/>
            <p:cNvSpPr/>
            <p:nvPr/>
          </p:nvSpPr>
          <p:spPr>
            <a:xfrm>
              <a:off x="1743302" y="4053603"/>
              <a:ext cx="291293" cy="291267"/>
            </a:xfrm>
            <a:custGeom>
              <a:avLst/>
              <a:gdLst/>
              <a:ahLst/>
              <a:cxnLst/>
              <a:rect l="l" t="t" r="r" b="b"/>
              <a:pathLst>
                <a:path w="11223" h="11222" extrusionOk="0">
                  <a:moveTo>
                    <a:pt x="1" y="0"/>
                  </a:moveTo>
                  <a:lnTo>
                    <a:pt x="1" y="11222"/>
                  </a:lnTo>
                  <a:lnTo>
                    <a:pt x="11222" y="11222"/>
                  </a:lnTo>
                  <a:lnTo>
                    <a:pt x="11222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sp>
        <p:nvSpPr>
          <p:cNvPr id="8096" name="Google Shape;8096;p74"/>
          <p:cNvSpPr/>
          <p:nvPr/>
        </p:nvSpPr>
        <p:spPr>
          <a:xfrm>
            <a:off x="10837809" y="4536264"/>
            <a:ext cx="272" cy="5"/>
          </a:xfrm>
          <a:custGeom>
            <a:avLst/>
            <a:gdLst/>
            <a:ahLst/>
            <a:cxnLst/>
            <a:rect l="l" t="t" r="r" b="b"/>
            <a:pathLst>
              <a:path w="48" h="1" extrusionOk="0">
                <a:moveTo>
                  <a:pt x="48" y="0"/>
                </a:moveTo>
                <a:lnTo>
                  <a:pt x="1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grpSp>
        <p:nvGrpSpPr>
          <p:cNvPr id="8097" name="Google Shape;8097;p74"/>
          <p:cNvGrpSpPr/>
          <p:nvPr/>
        </p:nvGrpSpPr>
        <p:grpSpPr>
          <a:xfrm>
            <a:off x="7856058" y="4665865"/>
            <a:ext cx="391855" cy="391793"/>
            <a:chOff x="6134814" y="3754290"/>
            <a:chExt cx="293891" cy="293845"/>
          </a:xfrm>
        </p:grpSpPr>
        <p:sp>
          <p:nvSpPr>
            <p:cNvPr id="8098" name="Google Shape;8098;p74"/>
            <p:cNvSpPr/>
            <p:nvPr/>
          </p:nvSpPr>
          <p:spPr>
            <a:xfrm>
              <a:off x="6134814" y="3754290"/>
              <a:ext cx="293891" cy="293845"/>
            </a:xfrm>
            <a:custGeom>
              <a:avLst/>
              <a:gdLst/>
              <a:ahLst/>
              <a:cxnLst/>
              <a:rect l="l" t="t" r="r" b="b"/>
              <a:pathLst>
                <a:path w="19240" h="19237" extrusionOk="0">
                  <a:moveTo>
                    <a:pt x="1" y="0"/>
                  </a:moveTo>
                  <a:lnTo>
                    <a:pt x="1" y="9618"/>
                  </a:lnTo>
                  <a:cubicBezTo>
                    <a:pt x="1" y="14929"/>
                    <a:pt x="4308" y="19236"/>
                    <a:pt x="9619" y="19236"/>
                  </a:cubicBezTo>
                  <a:cubicBezTo>
                    <a:pt x="14933" y="19236"/>
                    <a:pt x="19240" y="14929"/>
                    <a:pt x="19240" y="9618"/>
                  </a:cubicBezTo>
                  <a:cubicBezTo>
                    <a:pt x="19240" y="4307"/>
                    <a:pt x="14933" y="0"/>
                    <a:pt x="961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99" name="Google Shape;8099;p74"/>
            <p:cNvSpPr/>
            <p:nvPr/>
          </p:nvSpPr>
          <p:spPr>
            <a:xfrm>
              <a:off x="6147232" y="3764860"/>
              <a:ext cx="118946" cy="107337"/>
            </a:xfrm>
            <a:custGeom>
              <a:avLst/>
              <a:gdLst/>
              <a:ahLst/>
              <a:cxnLst/>
              <a:rect l="l" t="t" r="r" b="b"/>
              <a:pathLst>
                <a:path w="7787" h="7027" extrusionOk="0">
                  <a:moveTo>
                    <a:pt x="0" y="1"/>
                  </a:moveTo>
                  <a:lnTo>
                    <a:pt x="0" y="7026"/>
                  </a:lnTo>
                  <a:lnTo>
                    <a:pt x="778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F2F2F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100" name="Google Shape;8100;p74"/>
          <p:cNvGrpSpPr/>
          <p:nvPr/>
        </p:nvGrpSpPr>
        <p:grpSpPr>
          <a:xfrm>
            <a:off x="7856058" y="5170759"/>
            <a:ext cx="391855" cy="391855"/>
            <a:chOff x="6134814" y="4086186"/>
            <a:chExt cx="293891" cy="293891"/>
          </a:xfrm>
        </p:grpSpPr>
        <p:sp>
          <p:nvSpPr>
            <p:cNvPr id="8101" name="Google Shape;8101;p74"/>
            <p:cNvSpPr/>
            <p:nvPr/>
          </p:nvSpPr>
          <p:spPr>
            <a:xfrm>
              <a:off x="6134814" y="4086186"/>
              <a:ext cx="293891" cy="293891"/>
            </a:xfrm>
            <a:custGeom>
              <a:avLst/>
              <a:gdLst/>
              <a:ahLst/>
              <a:cxnLst/>
              <a:rect l="l" t="t" r="r" b="b"/>
              <a:pathLst>
                <a:path w="19240" h="19240" extrusionOk="0">
                  <a:moveTo>
                    <a:pt x="1" y="1"/>
                  </a:moveTo>
                  <a:lnTo>
                    <a:pt x="1" y="9619"/>
                  </a:lnTo>
                  <a:cubicBezTo>
                    <a:pt x="1" y="14930"/>
                    <a:pt x="4308" y="19240"/>
                    <a:pt x="9619" y="19240"/>
                  </a:cubicBezTo>
                  <a:cubicBezTo>
                    <a:pt x="14933" y="19240"/>
                    <a:pt x="19240" y="14933"/>
                    <a:pt x="19240" y="9619"/>
                  </a:cubicBezTo>
                  <a:lnTo>
                    <a:pt x="1924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02" name="Google Shape;8102;p74"/>
            <p:cNvSpPr/>
            <p:nvPr/>
          </p:nvSpPr>
          <p:spPr>
            <a:xfrm>
              <a:off x="6147232" y="4096771"/>
              <a:ext cx="118946" cy="107322"/>
            </a:xfrm>
            <a:custGeom>
              <a:avLst/>
              <a:gdLst/>
              <a:ahLst/>
              <a:cxnLst/>
              <a:rect l="l" t="t" r="r" b="b"/>
              <a:pathLst>
                <a:path w="7787" h="7026" extrusionOk="0">
                  <a:moveTo>
                    <a:pt x="0" y="0"/>
                  </a:moveTo>
                  <a:lnTo>
                    <a:pt x="0" y="7026"/>
                  </a:lnTo>
                  <a:lnTo>
                    <a:pt x="778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F2F2F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sp>
        <p:nvSpPr>
          <p:cNvPr id="8103" name="Google Shape;8103;p74"/>
          <p:cNvSpPr/>
          <p:nvPr/>
        </p:nvSpPr>
        <p:spPr>
          <a:xfrm>
            <a:off x="9240627" y="4664794"/>
            <a:ext cx="812924" cy="897533"/>
          </a:xfrm>
          <a:custGeom>
            <a:avLst/>
            <a:gdLst/>
            <a:ahLst/>
            <a:cxnLst/>
            <a:rect l="l" t="t" r="r" b="b"/>
            <a:pathLst>
              <a:path w="4733" h="5225" extrusionOk="0">
                <a:moveTo>
                  <a:pt x="346" y="0"/>
                </a:moveTo>
                <a:cubicBezTo>
                  <a:pt x="148" y="0"/>
                  <a:pt x="1" y="148"/>
                  <a:pt x="1" y="333"/>
                </a:cubicBezTo>
                <a:lnTo>
                  <a:pt x="1" y="4423"/>
                </a:lnTo>
                <a:cubicBezTo>
                  <a:pt x="1" y="4608"/>
                  <a:pt x="148" y="4756"/>
                  <a:pt x="346" y="4756"/>
                </a:cubicBezTo>
                <a:lnTo>
                  <a:pt x="2046" y="4756"/>
                </a:lnTo>
                <a:lnTo>
                  <a:pt x="2366" y="5224"/>
                </a:lnTo>
                <a:lnTo>
                  <a:pt x="2674" y="4756"/>
                </a:lnTo>
                <a:lnTo>
                  <a:pt x="4387" y="4756"/>
                </a:lnTo>
                <a:cubicBezTo>
                  <a:pt x="4394" y="4757"/>
                  <a:pt x="4400" y="4757"/>
                  <a:pt x="4407" y="4757"/>
                </a:cubicBezTo>
                <a:cubicBezTo>
                  <a:pt x="4583" y="4757"/>
                  <a:pt x="4732" y="4602"/>
                  <a:pt x="4732" y="4423"/>
                </a:cubicBezTo>
                <a:lnTo>
                  <a:pt x="4732" y="333"/>
                </a:lnTo>
                <a:cubicBezTo>
                  <a:pt x="4732" y="148"/>
                  <a:pt x="4572" y="0"/>
                  <a:pt x="4387" y="0"/>
                </a:cubicBezTo>
                <a:close/>
              </a:path>
            </a:pathLst>
          </a:custGeom>
          <a:noFill/>
          <a:ln w="9525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8104" name="Google Shape;8104;p74"/>
          <p:cNvSpPr/>
          <p:nvPr/>
        </p:nvSpPr>
        <p:spPr>
          <a:xfrm rot="10800000">
            <a:off x="8448977" y="4661777"/>
            <a:ext cx="590585" cy="900851"/>
          </a:xfrm>
          <a:custGeom>
            <a:avLst/>
            <a:gdLst/>
            <a:ahLst/>
            <a:cxnLst/>
            <a:rect l="l" t="t" r="r" b="b"/>
            <a:pathLst>
              <a:path w="14910" h="22743" extrusionOk="0">
                <a:moveTo>
                  <a:pt x="7449" y="0"/>
                </a:moveTo>
                <a:cubicBezTo>
                  <a:pt x="7363" y="0"/>
                  <a:pt x="7277" y="40"/>
                  <a:pt x="7219" y="121"/>
                </a:cubicBezTo>
                <a:lnTo>
                  <a:pt x="4981" y="3220"/>
                </a:lnTo>
                <a:lnTo>
                  <a:pt x="1079" y="3220"/>
                </a:lnTo>
                <a:cubicBezTo>
                  <a:pt x="482" y="3220"/>
                  <a:pt x="0" y="3702"/>
                  <a:pt x="0" y="4298"/>
                </a:cubicBezTo>
                <a:lnTo>
                  <a:pt x="0" y="21652"/>
                </a:lnTo>
                <a:cubicBezTo>
                  <a:pt x="0" y="22249"/>
                  <a:pt x="482" y="22742"/>
                  <a:pt x="1079" y="22742"/>
                </a:cubicBezTo>
                <a:lnTo>
                  <a:pt x="13830" y="22742"/>
                </a:lnTo>
                <a:cubicBezTo>
                  <a:pt x="14427" y="22742"/>
                  <a:pt x="14909" y="22249"/>
                  <a:pt x="14909" y="21652"/>
                </a:cubicBezTo>
                <a:lnTo>
                  <a:pt x="14909" y="4298"/>
                </a:lnTo>
                <a:cubicBezTo>
                  <a:pt x="14909" y="3708"/>
                  <a:pt x="14438" y="3219"/>
                  <a:pt x="13851" y="3219"/>
                </a:cubicBezTo>
                <a:cubicBezTo>
                  <a:pt x="13844" y="3219"/>
                  <a:pt x="13837" y="3219"/>
                  <a:pt x="13830" y="3220"/>
                </a:cubicBezTo>
                <a:lnTo>
                  <a:pt x="9916" y="3220"/>
                </a:lnTo>
                <a:lnTo>
                  <a:pt x="7678" y="121"/>
                </a:lnTo>
                <a:cubicBezTo>
                  <a:pt x="7621" y="40"/>
                  <a:pt x="7535" y="0"/>
                  <a:pt x="7449" y="0"/>
                </a:cubicBezTo>
                <a:close/>
              </a:path>
            </a:pathLst>
          </a:custGeom>
          <a:noFill/>
          <a:ln w="9525" cap="flat" cmpd="sng">
            <a:solidFill>
              <a:srgbClr val="5F7D9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grpSp>
        <p:nvGrpSpPr>
          <p:cNvPr id="8105" name="Google Shape;8105;p74"/>
          <p:cNvGrpSpPr/>
          <p:nvPr/>
        </p:nvGrpSpPr>
        <p:grpSpPr>
          <a:xfrm>
            <a:off x="10422691" y="3609016"/>
            <a:ext cx="830511" cy="829259"/>
            <a:chOff x="1187048" y="238125"/>
            <a:chExt cx="5256397" cy="5248476"/>
          </a:xfrm>
        </p:grpSpPr>
        <p:sp>
          <p:nvSpPr>
            <p:cNvPr id="8106" name="Google Shape;8106;p74"/>
            <p:cNvSpPr/>
            <p:nvPr/>
          </p:nvSpPr>
          <p:spPr>
            <a:xfrm>
              <a:off x="1188450" y="238125"/>
              <a:ext cx="3198750" cy="2628625"/>
            </a:xfrm>
            <a:custGeom>
              <a:avLst/>
              <a:gdLst/>
              <a:ahLst/>
              <a:cxnLst/>
              <a:rect l="l" t="t" r="r" b="b"/>
              <a:pathLst>
                <a:path w="127950" h="105145" extrusionOk="0">
                  <a:moveTo>
                    <a:pt x="18697" y="0"/>
                  </a:moveTo>
                  <a:cubicBezTo>
                    <a:pt x="8371" y="0"/>
                    <a:pt x="1" y="8371"/>
                    <a:pt x="1" y="18697"/>
                  </a:cubicBezTo>
                  <a:lnTo>
                    <a:pt x="1" y="105145"/>
                  </a:lnTo>
                  <a:lnTo>
                    <a:pt x="36857" y="105145"/>
                  </a:lnTo>
                  <a:cubicBezTo>
                    <a:pt x="35719" y="102283"/>
                    <a:pt x="35385" y="99165"/>
                    <a:pt x="35897" y="96130"/>
                  </a:cubicBezTo>
                  <a:cubicBezTo>
                    <a:pt x="37137" y="88648"/>
                    <a:pt x="43398" y="82793"/>
                    <a:pt x="50957" y="82096"/>
                  </a:cubicBezTo>
                  <a:cubicBezTo>
                    <a:pt x="51501" y="82045"/>
                    <a:pt x="52041" y="82020"/>
                    <a:pt x="52575" y="82020"/>
                  </a:cubicBezTo>
                  <a:cubicBezTo>
                    <a:pt x="61906" y="82020"/>
                    <a:pt x="69475" y="89593"/>
                    <a:pt x="69475" y="98926"/>
                  </a:cubicBezTo>
                  <a:cubicBezTo>
                    <a:pt x="69475" y="101055"/>
                    <a:pt x="69070" y="103165"/>
                    <a:pt x="68283" y="105145"/>
                  </a:cubicBezTo>
                  <a:lnTo>
                    <a:pt x="105145" y="105145"/>
                  </a:lnTo>
                  <a:lnTo>
                    <a:pt x="105145" y="68419"/>
                  </a:lnTo>
                  <a:cubicBezTo>
                    <a:pt x="106958" y="69088"/>
                    <a:pt x="108908" y="69476"/>
                    <a:pt x="110955" y="69476"/>
                  </a:cubicBezTo>
                  <a:cubicBezTo>
                    <a:pt x="111990" y="69476"/>
                    <a:pt x="113050" y="69377"/>
                    <a:pt x="114130" y="69164"/>
                  </a:cubicBezTo>
                  <a:cubicBezTo>
                    <a:pt x="121952" y="67632"/>
                    <a:pt x="127801" y="60687"/>
                    <a:pt x="127866" y="52715"/>
                  </a:cubicBezTo>
                  <a:cubicBezTo>
                    <a:pt x="127950" y="43313"/>
                    <a:pt x="120348" y="35664"/>
                    <a:pt x="110964" y="35664"/>
                  </a:cubicBezTo>
                  <a:cubicBezTo>
                    <a:pt x="108979" y="35670"/>
                    <a:pt x="107005" y="36028"/>
                    <a:pt x="105145" y="36720"/>
                  </a:cubicBezTo>
                  <a:lnTo>
                    <a:pt x="10514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07" name="Google Shape;8107;p74"/>
            <p:cNvSpPr/>
            <p:nvPr/>
          </p:nvSpPr>
          <p:spPr>
            <a:xfrm>
              <a:off x="1187048" y="2289901"/>
              <a:ext cx="2628362" cy="3196700"/>
            </a:xfrm>
            <a:custGeom>
              <a:avLst/>
              <a:gdLst/>
              <a:ahLst/>
              <a:cxnLst/>
              <a:rect l="l" t="t" r="r" b="b"/>
              <a:pathLst>
                <a:path w="105145" h="127868" extrusionOk="0">
                  <a:moveTo>
                    <a:pt x="52573" y="1"/>
                  </a:moveTo>
                  <a:cubicBezTo>
                    <a:pt x="43236" y="1"/>
                    <a:pt x="35664" y="7567"/>
                    <a:pt x="35664" y="16910"/>
                  </a:cubicBezTo>
                  <a:cubicBezTo>
                    <a:pt x="35670" y="18895"/>
                    <a:pt x="36028" y="20862"/>
                    <a:pt x="36720" y="22722"/>
                  </a:cubicBezTo>
                  <a:lnTo>
                    <a:pt x="0" y="22722"/>
                  </a:lnTo>
                  <a:lnTo>
                    <a:pt x="0" y="110011"/>
                  </a:lnTo>
                  <a:cubicBezTo>
                    <a:pt x="0" y="119872"/>
                    <a:pt x="7995" y="127867"/>
                    <a:pt x="17862" y="127867"/>
                  </a:cubicBezTo>
                  <a:lnTo>
                    <a:pt x="105145" y="127867"/>
                  </a:lnTo>
                  <a:lnTo>
                    <a:pt x="105145" y="91010"/>
                  </a:lnTo>
                  <a:cubicBezTo>
                    <a:pt x="103158" y="91801"/>
                    <a:pt x="101044" y="92206"/>
                    <a:pt x="98916" y="92206"/>
                  </a:cubicBezTo>
                  <a:cubicBezTo>
                    <a:pt x="98350" y="92206"/>
                    <a:pt x="97782" y="92177"/>
                    <a:pt x="97215" y="92119"/>
                  </a:cubicBezTo>
                  <a:cubicBezTo>
                    <a:pt x="88869" y="91267"/>
                    <a:pt x="82269" y="84184"/>
                    <a:pt x="82024" y="75802"/>
                  </a:cubicBezTo>
                  <a:cubicBezTo>
                    <a:pt x="81744" y="66233"/>
                    <a:pt x="89417" y="58393"/>
                    <a:pt x="98920" y="58393"/>
                  </a:cubicBezTo>
                  <a:cubicBezTo>
                    <a:pt x="101055" y="58393"/>
                    <a:pt x="103159" y="58792"/>
                    <a:pt x="105139" y="59585"/>
                  </a:cubicBezTo>
                  <a:lnTo>
                    <a:pt x="105139" y="22728"/>
                  </a:lnTo>
                  <a:lnTo>
                    <a:pt x="68419" y="22728"/>
                  </a:lnTo>
                  <a:cubicBezTo>
                    <a:pt x="69427" y="19992"/>
                    <a:pt x="69796" y="16951"/>
                    <a:pt x="69164" y="13738"/>
                  </a:cubicBezTo>
                  <a:cubicBezTo>
                    <a:pt x="67632" y="5922"/>
                    <a:pt x="60686" y="73"/>
                    <a:pt x="52715" y="2"/>
                  </a:cubicBezTo>
                  <a:cubicBezTo>
                    <a:pt x="52668" y="1"/>
                    <a:pt x="52620" y="1"/>
                    <a:pt x="5257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08" name="Google Shape;8108;p74"/>
            <p:cNvSpPr/>
            <p:nvPr/>
          </p:nvSpPr>
          <p:spPr>
            <a:xfrm>
              <a:off x="3812708" y="244502"/>
              <a:ext cx="2628650" cy="3170611"/>
            </a:xfrm>
            <a:custGeom>
              <a:avLst/>
              <a:gdLst/>
              <a:ahLst/>
              <a:cxnLst/>
              <a:rect l="l" t="t" r="r" b="b"/>
              <a:pathLst>
                <a:path w="105146" h="127873" extrusionOk="0">
                  <a:moveTo>
                    <a:pt x="1" y="1"/>
                  </a:moveTo>
                  <a:lnTo>
                    <a:pt x="1" y="36857"/>
                  </a:lnTo>
                  <a:cubicBezTo>
                    <a:pt x="1988" y="36066"/>
                    <a:pt x="4101" y="35662"/>
                    <a:pt x="6229" y="35662"/>
                  </a:cubicBezTo>
                  <a:cubicBezTo>
                    <a:pt x="6796" y="35662"/>
                    <a:pt x="7364" y="35691"/>
                    <a:pt x="7930" y="35748"/>
                  </a:cubicBezTo>
                  <a:cubicBezTo>
                    <a:pt x="16277" y="36595"/>
                    <a:pt x="22877" y="43684"/>
                    <a:pt x="23121" y="52066"/>
                  </a:cubicBezTo>
                  <a:cubicBezTo>
                    <a:pt x="23396" y="61635"/>
                    <a:pt x="15722" y="69481"/>
                    <a:pt x="6219" y="69481"/>
                  </a:cubicBezTo>
                  <a:cubicBezTo>
                    <a:pt x="4091" y="69475"/>
                    <a:pt x="1980" y="69076"/>
                    <a:pt x="1" y="68289"/>
                  </a:cubicBezTo>
                  <a:lnTo>
                    <a:pt x="1" y="105145"/>
                  </a:lnTo>
                  <a:lnTo>
                    <a:pt x="36720" y="105145"/>
                  </a:lnTo>
                  <a:cubicBezTo>
                    <a:pt x="35719" y="107882"/>
                    <a:pt x="35343" y="110916"/>
                    <a:pt x="35975" y="114130"/>
                  </a:cubicBezTo>
                  <a:cubicBezTo>
                    <a:pt x="37513" y="121952"/>
                    <a:pt x="44459" y="127801"/>
                    <a:pt x="52424" y="127872"/>
                  </a:cubicBezTo>
                  <a:cubicBezTo>
                    <a:pt x="52472" y="127873"/>
                    <a:pt x="52519" y="127873"/>
                    <a:pt x="52567" y="127873"/>
                  </a:cubicBezTo>
                  <a:cubicBezTo>
                    <a:pt x="61909" y="127873"/>
                    <a:pt x="69481" y="120301"/>
                    <a:pt x="69481" y="110964"/>
                  </a:cubicBezTo>
                  <a:cubicBezTo>
                    <a:pt x="69475" y="108979"/>
                    <a:pt x="69118" y="107005"/>
                    <a:pt x="68426" y="105145"/>
                  </a:cubicBezTo>
                  <a:lnTo>
                    <a:pt x="105145" y="105145"/>
                  </a:lnTo>
                  <a:lnTo>
                    <a:pt x="105145" y="16354"/>
                  </a:lnTo>
                  <a:cubicBezTo>
                    <a:pt x="105140" y="7328"/>
                    <a:pt x="97818" y="1"/>
                    <a:pt x="8878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09" name="Google Shape;8109;p74"/>
            <p:cNvSpPr/>
            <p:nvPr/>
          </p:nvSpPr>
          <p:spPr>
            <a:xfrm>
              <a:off x="3244845" y="2847950"/>
              <a:ext cx="3198600" cy="2628500"/>
            </a:xfrm>
            <a:custGeom>
              <a:avLst/>
              <a:gdLst/>
              <a:ahLst/>
              <a:cxnLst/>
              <a:rect l="l" t="t" r="r" b="b"/>
              <a:pathLst>
                <a:path w="127944" h="105140" extrusionOk="0">
                  <a:moveTo>
                    <a:pt x="22805" y="0"/>
                  </a:moveTo>
                  <a:lnTo>
                    <a:pt x="22805" y="36720"/>
                  </a:lnTo>
                  <a:cubicBezTo>
                    <a:pt x="20992" y="36051"/>
                    <a:pt x="19042" y="35663"/>
                    <a:pt x="16995" y="35663"/>
                  </a:cubicBezTo>
                  <a:cubicBezTo>
                    <a:pt x="15960" y="35663"/>
                    <a:pt x="14900" y="35762"/>
                    <a:pt x="13820" y="35975"/>
                  </a:cubicBezTo>
                  <a:cubicBezTo>
                    <a:pt x="5998" y="37513"/>
                    <a:pt x="150" y="44453"/>
                    <a:pt x="78" y="52424"/>
                  </a:cubicBezTo>
                  <a:cubicBezTo>
                    <a:pt x="1" y="61826"/>
                    <a:pt x="7602" y="69481"/>
                    <a:pt x="16986" y="69481"/>
                  </a:cubicBezTo>
                  <a:cubicBezTo>
                    <a:pt x="18971" y="69475"/>
                    <a:pt x="20945" y="69117"/>
                    <a:pt x="22805" y="68420"/>
                  </a:cubicBezTo>
                  <a:lnTo>
                    <a:pt x="22805" y="105139"/>
                  </a:lnTo>
                  <a:lnTo>
                    <a:pt x="108943" y="105139"/>
                  </a:lnTo>
                  <a:cubicBezTo>
                    <a:pt x="119436" y="105139"/>
                    <a:pt x="127944" y="96631"/>
                    <a:pt x="127944" y="86138"/>
                  </a:cubicBezTo>
                  <a:lnTo>
                    <a:pt x="127944" y="0"/>
                  </a:lnTo>
                  <a:lnTo>
                    <a:pt x="91087" y="0"/>
                  </a:lnTo>
                  <a:cubicBezTo>
                    <a:pt x="92088" y="2510"/>
                    <a:pt x="92470" y="5235"/>
                    <a:pt x="92196" y="7924"/>
                  </a:cubicBezTo>
                  <a:cubicBezTo>
                    <a:pt x="91343" y="16271"/>
                    <a:pt x="84260" y="22870"/>
                    <a:pt x="75878" y="23115"/>
                  </a:cubicBezTo>
                  <a:cubicBezTo>
                    <a:pt x="75708" y="23120"/>
                    <a:pt x="75539" y="23122"/>
                    <a:pt x="75370" y="23122"/>
                  </a:cubicBezTo>
                  <a:cubicBezTo>
                    <a:pt x="66033" y="23122"/>
                    <a:pt x="58469" y="15553"/>
                    <a:pt x="58469" y="6219"/>
                  </a:cubicBezTo>
                  <a:cubicBezTo>
                    <a:pt x="58469" y="4084"/>
                    <a:pt x="58869" y="1980"/>
                    <a:pt x="59662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110" name="Google Shape;8110;p74"/>
          <p:cNvGrpSpPr/>
          <p:nvPr/>
        </p:nvGrpSpPr>
        <p:grpSpPr>
          <a:xfrm>
            <a:off x="3032165" y="3621827"/>
            <a:ext cx="1747983" cy="816543"/>
            <a:chOff x="238125" y="1188750"/>
            <a:chExt cx="7140450" cy="3335550"/>
          </a:xfrm>
        </p:grpSpPr>
        <p:sp>
          <p:nvSpPr>
            <p:cNvPr id="8111" name="Google Shape;8111;p74"/>
            <p:cNvSpPr/>
            <p:nvPr/>
          </p:nvSpPr>
          <p:spPr>
            <a:xfrm>
              <a:off x="238125" y="1188750"/>
              <a:ext cx="3507025" cy="1584000"/>
            </a:xfrm>
            <a:custGeom>
              <a:avLst/>
              <a:gdLst/>
              <a:ahLst/>
              <a:cxnLst/>
              <a:rect l="l" t="t" r="r" b="b"/>
              <a:pathLst>
                <a:path w="140281" h="63360" extrusionOk="0">
                  <a:moveTo>
                    <a:pt x="4021" y="0"/>
                  </a:moveTo>
                  <a:cubicBezTo>
                    <a:pt x="1801" y="6"/>
                    <a:pt x="6" y="1801"/>
                    <a:pt x="0" y="4021"/>
                  </a:cubicBezTo>
                  <a:lnTo>
                    <a:pt x="0" y="59338"/>
                  </a:lnTo>
                  <a:cubicBezTo>
                    <a:pt x="6" y="61552"/>
                    <a:pt x="1801" y="63354"/>
                    <a:pt x="4021" y="63359"/>
                  </a:cubicBezTo>
                  <a:lnTo>
                    <a:pt x="98272" y="63359"/>
                  </a:lnTo>
                  <a:cubicBezTo>
                    <a:pt x="99963" y="41512"/>
                    <a:pt x="118098" y="24204"/>
                    <a:pt x="140280" y="23813"/>
                  </a:cubicBezTo>
                  <a:lnTo>
                    <a:pt x="140280" y="4021"/>
                  </a:lnTo>
                  <a:cubicBezTo>
                    <a:pt x="140275" y="1801"/>
                    <a:pt x="138474" y="6"/>
                    <a:pt x="13625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12" name="Google Shape;8112;p74"/>
            <p:cNvSpPr/>
            <p:nvPr/>
          </p:nvSpPr>
          <p:spPr>
            <a:xfrm>
              <a:off x="238125" y="2940300"/>
              <a:ext cx="3507025" cy="1584000"/>
            </a:xfrm>
            <a:custGeom>
              <a:avLst/>
              <a:gdLst/>
              <a:ahLst/>
              <a:cxnLst/>
              <a:rect l="l" t="t" r="r" b="b"/>
              <a:pathLst>
                <a:path w="140281" h="63360" extrusionOk="0">
                  <a:moveTo>
                    <a:pt x="4021" y="1"/>
                  </a:moveTo>
                  <a:cubicBezTo>
                    <a:pt x="1801" y="6"/>
                    <a:pt x="6" y="1808"/>
                    <a:pt x="0" y="4022"/>
                  </a:cubicBezTo>
                  <a:lnTo>
                    <a:pt x="0" y="59339"/>
                  </a:lnTo>
                  <a:cubicBezTo>
                    <a:pt x="6" y="61559"/>
                    <a:pt x="1801" y="63354"/>
                    <a:pt x="4021" y="63360"/>
                  </a:cubicBezTo>
                  <a:lnTo>
                    <a:pt x="136259" y="63360"/>
                  </a:lnTo>
                  <a:cubicBezTo>
                    <a:pt x="138474" y="63354"/>
                    <a:pt x="140275" y="61559"/>
                    <a:pt x="140280" y="59339"/>
                  </a:cubicBezTo>
                  <a:lnTo>
                    <a:pt x="140280" y="39547"/>
                  </a:lnTo>
                  <a:cubicBezTo>
                    <a:pt x="118098" y="39155"/>
                    <a:pt x="99963" y="21848"/>
                    <a:pt x="9827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13" name="Google Shape;8113;p74"/>
            <p:cNvSpPr/>
            <p:nvPr/>
          </p:nvSpPr>
          <p:spPr>
            <a:xfrm>
              <a:off x="3871550" y="1188750"/>
              <a:ext cx="3507025" cy="1584000"/>
            </a:xfrm>
            <a:custGeom>
              <a:avLst/>
              <a:gdLst/>
              <a:ahLst/>
              <a:cxnLst/>
              <a:rect l="l" t="t" r="r" b="b"/>
              <a:pathLst>
                <a:path w="140281" h="63360" extrusionOk="0">
                  <a:moveTo>
                    <a:pt x="4022" y="0"/>
                  </a:moveTo>
                  <a:cubicBezTo>
                    <a:pt x="1807" y="6"/>
                    <a:pt x="6" y="1801"/>
                    <a:pt x="0" y="4021"/>
                  </a:cubicBezTo>
                  <a:lnTo>
                    <a:pt x="0" y="24017"/>
                  </a:lnTo>
                  <a:cubicBezTo>
                    <a:pt x="20553" y="26066"/>
                    <a:pt x="36886" y="42675"/>
                    <a:pt x="38494" y="63359"/>
                  </a:cubicBezTo>
                  <a:lnTo>
                    <a:pt x="136260" y="63359"/>
                  </a:lnTo>
                  <a:cubicBezTo>
                    <a:pt x="138480" y="63354"/>
                    <a:pt x="140275" y="61552"/>
                    <a:pt x="140281" y="59338"/>
                  </a:cubicBezTo>
                  <a:lnTo>
                    <a:pt x="140281" y="4021"/>
                  </a:lnTo>
                  <a:cubicBezTo>
                    <a:pt x="140275" y="1801"/>
                    <a:pt x="138480" y="6"/>
                    <a:pt x="13626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14" name="Google Shape;8114;p74"/>
            <p:cNvSpPr/>
            <p:nvPr/>
          </p:nvSpPr>
          <p:spPr>
            <a:xfrm>
              <a:off x="3871550" y="2940300"/>
              <a:ext cx="3507025" cy="1584000"/>
            </a:xfrm>
            <a:custGeom>
              <a:avLst/>
              <a:gdLst/>
              <a:ahLst/>
              <a:cxnLst/>
              <a:rect l="l" t="t" r="r" b="b"/>
              <a:pathLst>
                <a:path w="140281" h="63360" extrusionOk="0">
                  <a:moveTo>
                    <a:pt x="38494" y="1"/>
                  </a:moveTo>
                  <a:cubicBezTo>
                    <a:pt x="36886" y="20680"/>
                    <a:pt x="20553" y="37294"/>
                    <a:pt x="0" y="39343"/>
                  </a:cubicBezTo>
                  <a:lnTo>
                    <a:pt x="0" y="59339"/>
                  </a:lnTo>
                  <a:cubicBezTo>
                    <a:pt x="6" y="61559"/>
                    <a:pt x="1807" y="63354"/>
                    <a:pt x="4022" y="63360"/>
                  </a:cubicBezTo>
                  <a:lnTo>
                    <a:pt x="136260" y="63360"/>
                  </a:lnTo>
                  <a:cubicBezTo>
                    <a:pt x="138480" y="63354"/>
                    <a:pt x="140275" y="61559"/>
                    <a:pt x="140281" y="59339"/>
                  </a:cubicBezTo>
                  <a:lnTo>
                    <a:pt x="140281" y="4022"/>
                  </a:lnTo>
                  <a:cubicBezTo>
                    <a:pt x="140275" y="1808"/>
                    <a:pt x="138480" y="6"/>
                    <a:pt x="13626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15" name="Google Shape;8115;p74"/>
            <p:cNvSpPr/>
            <p:nvPr/>
          </p:nvSpPr>
          <p:spPr>
            <a:xfrm>
              <a:off x="2842425" y="1934600"/>
              <a:ext cx="1843850" cy="1843850"/>
            </a:xfrm>
            <a:custGeom>
              <a:avLst/>
              <a:gdLst/>
              <a:ahLst/>
              <a:cxnLst/>
              <a:rect l="l" t="t" r="r" b="b"/>
              <a:pathLst>
                <a:path w="73754" h="73754" extrusionOk="0">
                  <a:moveTo>
                    <a:pt x="36880" y="0"/>
                  </a:moveTo>
                  <a:cubicBezTo>
                    <a:pt x="36621" y="0"/>
                    <a:pt x="36362" y="6"/>
                    <a:pt x="36108" y="11"/>
                  </a:cubicBezTo>
                  <a:cubicBezTo>
                    <a:pt x="17253" y="397"/>
                    <a:pt x="1834" y="15011"/>
                    <a:pt x="154" y="33525"/>
                  </a:cubicBezTo>
                  <a:cubicBezTo>
                    <a:pt x="55" y="34627"/>
                    <a:pt x="0" y="35745"/>
                    <a:pt x="0" y="36874"/>
                  </a:cubicBezTo>
                  <a:cubicBezTo>
                    <a:pt x="0" y="38009"/>
                    <a:pt x="55" y="39122"/>
                    <a:pt x="154" y="40229"/>
                  </a:cubicBezTo>
                  <a:cubicBezTo>
                    <a:pt x="1834" y="58749"/>
                    <a:pt x="17253" y="73357"/>
                    <a:pt x="36108" y="73743"/>
                  </a:cubicBezTo>
                  <a:cubicBezTo>
                    <a:pt x="36362" y="73748"/>
                    <a:pt x="36621" y="73754"/>
                    <a:pt x="36880" y="73754"/>
                  </a:cubicBezTo>
                  <a:cubicBezTo>
                    <a:pt x="38312" y="73754"/>
                    <a:pt x="39744" y="73666"/>
                    <a:pt x="41165" y="73500"/>
                  </a:cubicBezTo>
                  <a:cubicBezTo>
                    <a:pt x="58391" y="71495"/>
                    <a:pt x="72030" y="57581"/>
                    <a:pt x="73600" y="40229"/>
                  </a:cubicBezTo>
                  <a:cubicBezTo>
                    <a:pt x="73699" y="39127"/>
                    <a:pt x="73754" y="38009"/>
                    <a:pt x="73754" y="36874"/>
                  </a:cubicBezTo>
                  <a:cubicBezTo>
                    <a:pt x="73754" y="35745"/>
                    <a:pt x="73699" y="34632"/>
                    <a:pt x="73600" y="33525"/>
                  </a:cubicBezTo>
                  <a:cubicBezTo>
                    <a:pt x="72024" y="16173"/>
                    <a:pt x="58391" y="2259"/>
                    <a:pt x="41165" y="254"/>
                  </a:cubicBezTo>
                  <a:cubicBezTo>
                    <a:pt x="39744" y="88"/>
                    <a:pt x="38312" y="0"/>
                    <a:pt x="3688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116" name="Google Shape;8116;p74"/>
          <p:cNvGrpSpPr/>
          <p:nvPr/>
        </p:nvGrpSpPr>
        <p:grpSpPr>
          <a:xfrm>
            <a:off x="8799994" y="3609233"/>
            <a:ext cx="1480399" cy="828936"/>
            <a:chOff x="238125" y="1335475"/>
            <a:chExt cx="5418735" cy="3034175"/>
          </a:xfrm>
        </p:grpSpPr>
        <p:sp>
          <p:nvSpPr>
            <p:cNvPr id="8117" name="Google Shape;8117;p74"/>
            <p:cNvSpPr/>
            <p:nvPr/>
          </p:nvSpPr>
          <p:spPr>
            <a:xfrm>
              <a:off x="3669985" y="1335475"/>
              <a:ext cx="1986875" cy="3034175"/>
            </a:xfrm>
            <a:custGeom>
              <a:avLst/>
              <a:gdLst/>
              <a:ahLst/>
              <a:cxnLst/>
              <a:rect l="l" t="t" r="r" b="b"/>
              <a:pathLst>
                <a:path w="79475" h="121367" extrusionOk="0">
                  <a:moveTo>
                    <a:pt x="1" y="0"/>
                  </a:moveTo>
                  <a:lnTo>
                    <a:pt x="1" y="38997"/>
                  </a:lnTo>
                  <a:cubicBezTo>
                    <a:pt x="588" y="44011"/>
                    <a:pt x="2425" y="48797"/>
                    <a:pt x="5360" y="52918"/>
                  </a:cubicBezTo>
                  <a:lnTo>
                    <a:pt x="9329" y="58469"/>
                  </a:lnTo>
                  <a:cubicBezTo>
                    <a:pt x="10541" y="59694"/>
                    <a:pt x="10541" y="61672"/>
                    <a:pt x="9329" y="62897"/>
                  </a:cubicBezTo>
                  <a:lnTo>
                    <a:pt x="5360" y="68448"/>
                  </a:lnTo>
                  <a:cubicBezTo>
                    <a:pt x="2425" y="72557"/>
                    <a:pt x="588" y="77355"/>
                    <a:pt x="1" y="82370"/>
                  </a:cubicBezTo>
                  <a:lnTo>
                    <a:pt x="1" y="121366"/>
                  </a:lnTo>
                  <a:lnTo>
                    <a:pt x="68743" y="121366"/>
                  </a:lnTo>
                  <a:lnTo>
                    <a:pt x="68743" y="85815"/>
                  </a:lnTo>
                  <a:cubicBezTo>
                    <a:pt x="68743" y="79588"/>
                    <a:pt x="70682" y="73514"/>
                    <a:pt x="74293" y="68448"/>
                  </a:cubicBezTo>
                  <a:lnTo>
                    <a:pt x="78249" y="62897"/>
                  </a:lnTo>
                  <a:cubicBezTo>
                    <a:pt x="79474" y="61672"/>
                    <a:pt x="79474" y="59694"/>
                    <a:pt x="78249" y="58469"/>
                  </a:cubicBezTo>
                  <a:lnTo>
                    <a:pt x="74293" y="52918"/>
                  </a:lnTo>
                  <a:cubicBezTo>
                    <a:pt x="70669" y="47840"/>
                    <a:pt x="68730" y="41778"/>
                    <a:pt x="68730" y="35551"/>
                  </a:cubicBezTo>
                  <a:lnTo>
                    <a:pt x="6873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18" name="Google Shape;8118;p74"/>
            <p:cNvSpPr/>
            <p:nvPr/>
          </p:nvSpPr>
          <p:spPr>
            <a:xfrm>
              <a:off x="1956350" y="1335475"/>
              <a:ext cx="1984950" cy="3034175"/>
            </a:xfrm>
            <a:custGeom>
              <a:avLst/>
              <a:gdLst/>
              <a:ahLst/>
              <a:cxnLst/>
              <a:rect l="l" t="t" r="r" b="b"/>
              <a:pathLst>
                <a:path w="79398" h="121367" extrusionOk="0">
                  <a:moveTo>
                    <a:pt x="0" y="0"/>
                  </a:moveTo>
                  <a:lnTo>
                    <a:pt x="0" y="35551"/>
                  </a:lnTo>
                  <a:cubicBezTo>
                    <a:pt x="0" y="41778"/>
                    <a:pt x="1940" y="47852"/>
                    <a:pt x="5564" y="52918"/>
                  </a:cubicBezTo>
                  <a:lnTo>
                    <a:pt x="9520" y="58469"/>
                  </a:lnTo>
                  <a:cubicBezTo>
                    <a:pt x="10745" y="59694"/>
                    <a:pt x="10745" y="61672"/>
                    <a:pt x="9520" y="62897"/>
                  </a:cubicBezTo>
                  <a:lnTo>
                    <a:pt x="5564" y="68448"/>
                  </a:lnTo>
                  <a:cubicBezTo>
                    <a:pt x="1952" y="73514"/>
                    <a:pt x="0" y="79588"/>
                    <a:pt x="0" y="85815"/>
                  </a:cubicBezTo>
                  <a:lnTo>
                    <a:pt x="0" y="121366"/>
                  </a:lnTo>
                  <a:lnTo>
                    <a:pt x="68665" y="121366"/>
                  </a:lnTo>
                  <a:lnTo>
                    <a:pt x="68665" y="85815"/>
                  </a:lnTo>
                  <a:cubicBezTo>
                    <a:pt x="68665" y="79588"/>
                    <a:pt x="70605" y="73514"/>
                    <a:pt x="74216" y="68448"/>
                  </a:cubicBezTo>
                  <a:lnTo>
                    <a:pt x="78185" y="62897"/>
                  </a:lnTo>
                  <a:cubicBezTo>
                    <a:pt x="79397" y="61672"/>
                    <a:pt x="79397" y="59694"/>
                    <a:pt x="78185" y="58469"/>
                  </a:cubicBezTo>
                  <a:lnTo>
                    <a:pt x="74216" y="52918"/>
                  </a:lnTo>
                  <a:cubicBezTo>
                    <a:pt x="70605" y="47840"/>
                    <a:pt x="68665" y="41778"/>
                    <a:pt x="68665" y="35551"/>
                  </a:cubicBezTo>
                  <a:lnTo>
                    <a:pt x="6866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19" name="Google Shape;8119;p74"/>
            <p:cNvSpPr/>
            <p:nvPr/>
          </p:nvSpPr>
          <p:spPr>
            <a:xfrm>
              <a:off x="238125" y="1335475"/>
              <a:ext cx="1986850" cy="3034175"/>
            </a:xfrm>
            <a:custGeom>
              <a:avLst/>
              <a:gdLst/>
              <a:ahLst/>
              <a:cxnLst/>
              <a:rect l="l" t="t" r="r" b="b"/>
              <a:pathLst>
                <a:path w="79474" h="121367" extrusionOk="0">
                  <a:moveTo>
                    <a:pt x="0" y="0"/>
                  </a:moveTo>
                  <a:lnTo>
                    <a:pt x="0" y="121366"/>
                  </a:lnTo>
                  <a:lnTo>
                    <a:pt x="68729" y="121366"/>
                  </a:lnTo>
                  <a:lnTo>
                    <a:pt x="68729" y="85815"/>
                  </a:lnTo>
                  <a:cubicBezTo>
                    <a:pt x="68729" y="79588"/>
                    <a:pt x="70669" y="73514"/>
                    <a:pt x="74293" y="68448"/>
                  </a:cubicBezTo>
                  <a:lnTo>
                    <a:pt x="78249" y="62897"/>
                  </a:lnTo>
                  <a:cubicBezTo>
                    <a:pt x="79474" y="61672"/>
                    <a:pt x="79474" y="59694"/>
                    <a:pt x="78249" y="58469"/>
                  </a:cubicBezTo>
                  <a:lnTo>
                    <a:pt x="74293" y="52918"/>
                  </a:lnTo>
                  <a:cubicBezTo>
                    <a:pt x="70669" y="47840"/>
                    <a:pt x="68729" y="41778"/>
                    <a:pt x="68729" y="35551"/>
                  </a:cubicBezTo>
                  <a:lnTo>
                    <a:pt x="6872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120" name="Google Shape;8120;p74"/>
          <p:cNvGrpSpPr/>
          <p:nvPr/>
        </p:nvGrpSpPr>
        <p:grpSpPr>
          <a:xfrm>
            <a:off x="7223541" y="3605097"/>
            <a:ext cx="1432601" cy="836241"/>
            <a:chOff x="5359127" y="2910889"/>
            <a:chExt cx="1097723" cy="640831"/>
          </a:xfrm>
        </p:grpSpPr>
        <p:grpSp>
          <p:nvGrpSpPr>
            <p:cNvPr id="8121" name="Google Shape;8121;p74"/>
            <p:cNvGrpSpPr/>
            <p:nvPr/>
          </p:nvGrpSpPr>
          <p:grpSpPr>
            <a:xfrm>
              <a:off x="5929791" y="3263088"/>
              <a:ext cx="527060" cy="287097"/>
              <a:chOff x="5929791" y="3263088"/>
              <a:chExt cx="527060" cy="287097"/>
            </a:xfrm>
          </p:grpSpPr>
          <p:sp>
            <p:nvSpPr>
              <p:cNvPr id="8122" name="Google Shape;8122;p74"/>
              <p:cNvSpPr/>
              <p:nvPr/>
            </p:nvSpPr>
            <p:spPr>
              <a:xfrm>
                <a:off x="5929791" y="3263088"/>
                <a:ext cx="328465" cy="284502"/>
              </a:xfrm>
              <a:custGeom>
                <a:avLst/>
                <a:gdLst/>
                <a:ahLst/>
                <a:cxnLst/>
                <a:rect l="l" t="t" r="r" b="b"/>
                <a:pathLst>
                  <a:path w="2576195" h="2231390" extrusionOk="0">
                    <a:moveTo>
                      <a:pt x="1288021" y="0"/>
                    </a:moveTo>
                    <a:lnTo>
                      <a:pt x="0" y="2230932"/>
                    </a:lnTo>
                    <a:lnTo>
                      <a:pt x="2576042" y="2230932"/>
                    </a:lnTo>
                    <a:lnTo>
                      <a:pt x="1288021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 sz="1200"/>
              </a:p>
            </p:txBody>
          </p:sp>
          <p:sp>
            <p:nvSpPr>
              <p:cNvPr id="8123" name="Google Shape;8123;p74"/>
              <p:cNvSpPr/>
              <p:nvPr/>
            </p:nvSpPr>
            <p:spPr>
              <a:xfrm>
                <a:off x="6247886" y="3331025"/>
                <a:ext cx="208964" cy="219161"/>
              </a:xfrm>
              <a:custGeom>
                <a:avLst/>
                <a:gdLst/>
                <a:ahLst/>
                <a:cxnLst/>
                <a:rect l="l" t="t" r="r" b="b"/>
                <a:pathLst>
                  <a:path w="1638934" h="2306954" extrusionOk="0">
                    <a:moveTo>
                      <a:pt x="1638680" y="0"/>
                    </a:moveTo>
                    <a:lnTo>
                      <a:pt x="697255" y="0"/>
                    </a:lnTo>
                    <a:lnTo>
                      <a:pt x="697255" y="2306535"/>
                    </a:lnTo>
                    <a:lnTo>
                      <a:pt x="0" y="2306535"/>
                    </a:lnTo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 sz="1200"/>
              </a:p>
            </p:txBody>
          </p:sp>
        </p:grpSp>
        <p:grpSp>
          <p:nvGrpSpPr>
            <p:cNvPr id="8124" name="Google Shape;8124;p74"/>
            <p:cNvGrpSpPr/>
            <p:nvPr/>
          </p:nvGrpSpPr>
          <p:grpSpPr>
            <a:xfrm>
              <a:off x="5359127" y="3263089"/>
              <a:ext cx="526428" cy="288631"/>
              <a:chOff x="5359127" y="3263089"/>
              <a:chExt cx="526428" cy="288631"/>
            </a:xfrm>
          </p:grpSpPr>
          <p:sp>
            <p:nvSpPr>
              <p:cNvPr id="8125" name="Google Shape;8125;p74"/>
              <p:cNvSpPr/>
              <p:nvPr/>
            </p:nvSpPr>
            <p:spPr>
              <a:xfrm>
                <a:off x="5557090" y="3263089"/>
                <a:ext cx="328465" cy="284502"/>
              </a:xfrm>
              <a:custGeom>
                <a:avLst/>
                <a:gdLst/>
                <a:ahLst/>
                <a:cxnLst/>
                <a:rect l="l" t="t" r="r" b="b"/>
                <a:pathLst>
                  <a:path w="2576195" h="2231390" extrusionOk="0">
                    <a:moveTo>
                      <a:pt x="1288034" y="0"/>
                    </a:moveTo>
                    <a:lnTo>
                      <a:pt x="0" y="2230920"/>
                    </a:lnTo>
                    <a:lnTo>
                      <a:pt x="2576055" y="2230920"/>
                    </a:lnTo>
                    <a:lnTo>
                      <a:pt x="1288034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 sz="1200"/>
              </a:p>
            </p:txBody>
          </p:sp>
          <p:sp>
            <p:nvSpPr>
              <p:cNvPr id="8126" name="Google Shape;8126;p74"/>
              <p:cNvSpPr/>
              <p:nvPr/>
            </p:nvSpPr>
            <p:spPr>
              <a:xfrm flipH="1">
                <a:off x="5359127" y="3332559"/>
                <a:ext cx="208964" cy="219161"/>
              </a:xfrm>
              <a:custGeom>
                <a:avLst/>
                <a:gdLst/>
                <a:ahLst/>
                <a:cxnLst/>
                <a:rect l="l" t="t" r="r" b="b"/>
                <a:pathLst>
                  <a:path w="1638934" h="2306954" extrusionOk="0">
                    <a:moveTo>
                      <a:pt x="1638680" y="0"/>
                    </a:moveTo>
                    <a:lnTo>
                      <a:pt x="697255" y="0"/>
                    </a:lnTo>
                    <a:lnTo>
                      <a:pt x="697255" y="2306535"/>
                    </a:lnTo>
                    <a:lnTo>
                      <a:pt x="0" y="2306535"/>
                    </a:lnTo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 sz="1200"/>
              </a:p>
            </p:txBody>
          </p:sp>
        </p:grpSp>
        <p:grpSp>
          <p:nvGrpSpPr>
            <p:cNvPr id="8127" name="Google Shape;8127;p74"/>
            <p:cNvGrpSpPr/>
            <p:nvPr/>
          </p:nvGrpSpPr>
          <p:grpSpPr>
            <a:xfrm>
              <a:off x="5551525" y="2910889"/>
              <a:ext cx="520901" cy="610283"/>
              <a:chOff x="5551525" y="2910889"/>
              <a:chExt cx="520901" cy="610283"/>
            </a:xfrm>
          </p:grpSpPr>
          <p:sp>
            <p:nvSpPr>
              <p:cNvPr id="8128" name="Google Shape;8128;p74"/>
              <p:cNvSpPr/>
              <p:nvPr/>
            </p:nvSpPr>
            <p:spPr>
              <a:xfrm>
                <a:off x="5743962" y="3236669"/>
                <a:ext cx="328465" cy="284502"/>
              </a:xfrm>
              <a:custGeom>
                <a:avLst/>
                <a:gdLst/>
                <a:ahLst/>
                <a:cxnLst/>
                <a:rect l="l" t="t" r="r" b="b"/>
                <a:pathLst>
                  <a:path w="2576195" h="2231390" extrusionOk="0">
                    <a:moveTo>
                      <a:pt x="2576042" y="0"/>
                    </a:moveTo>
                    <a:lnTo>
                      <a:pt x="0" y="0"/>
                    </a:lnTo>
                    <a:lnTo>
                      <a:pt x="1288021" y="2230920"/>
                    </a:lnTo>
                    <a:lnTo>
                      <a:pt x="2576042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 sz="1200"/>
              </a:p>
            </p:txBody>
          </p:sp>
          <p:sp>
            <p:nvSpPr>
              <p:cNvPr id="8129" name="Google Shape;8129;p74"/>
              <p:cNvSpPr/>
              <p:nvPr/>
            </p:nvSpPr>
            <p:spPr>
              <a:xfrm flipH="1">
                <a:off x="5551525" y="2910889"/>
                <a:ext cx="208964" cy="328741"/>
              </a:xfrm>
              <a:custGeom>
                <a:avLst/>
                <a:gdLst/>
                <a:ahLst/>
                <a:cxnLst/>
                <a:rect l="l" t="t" r="r" b="b"/>
                <a:pathLst>
                  <a:path w="1638934" h="2306954" extrusionOk="0">
                    <a:moveTo>
                      <a:pt x="1638680" y="0"/>
                    </a:moveTo>
                    <a:lnTo>
                      <a:pt x="697255" y="0"/>
                    </a:lnTo>
                    <a:lnTo>
                      <a:pt x="697255" y="2306535"/>
                    </a:lnTo>
                    <a:lnTo>
                      <a:pt x="0" y="2306535"/>
                    </a:lnTo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 sz="1200"/>
              </a:p>
            </p:txBody>
          </p:sp>
        </p:grpSp>
        <p:grpSp>
          <p:nvGrpSpPr>
            <p:cNvPr id="8130" name="Google Shape;8130;p74"/>
            <p:cNvGrpSpPr/>
            <p:nvPr/>
          </p:nvGrpSpPr>
          <p:grpSpPr>
            <a:xfrm>
              <a:off x="5743962" y="2919100"/>
              <a:ext cx="623674" cy="284502"/>
              <a:chOff x="5743962" y="2919100"/>
              <a:chExt cx="623674" cy="284502"/>
            </a:xfrm>
          </p:grpSpPr>
          <p:sp>
            <p:nvSpPr>
              <p:cNvPr id="8131" name="Google Shape;8131;p74"/>
              <p:cNvSpPr/>
              <p:nvPr/>
            </p:nvSpPr>
            <p:spPr>
              <a:xfrm>
                <a:off x="5743962" y="2919100"/>
                <a:ext cx="328465" cy="284502"/>
              </a:xfrm>
              <a:custGeom>
                <a:avLst/>
                <a:gdLst/>
                <a:ahLst/>
                <a:cxnLst/>
                <a:rect l="l" t="t" r="r" b="b"/>
                <a:pathLst>
                  <a:path w="2576195" h="2231390" extrusionOk="0">
                    <a:moveTo>
                      <a:pt x="1288021" y="0"/>
                    </a:moveTo>
                    <a:lnTo>
                      <a:pt x="0" y="2230920"/>
                    </a:lnTo>
                    <a:lnTo>
                      <a:pt x="2576042" y="2230920"/>
                    </a:lnTo>
                    <a:lnTo>
                      <a:pt x="1288021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 sz="1200"/>
              </a:p>
            </p:txBody>
          </p:sp>
          <p:sp>
            <p:nvSpPr>
              <p:cNvPr id="8132" name="Google Shape;8132;p74"/>
              <p:cNvSpPr/>
              <p:nvPr/>
            </p:nvSpPr>
            <p:spPr>
              <a:xfrm>
                <a:off x="6060335" y="2920591"/>
                <a:ext cx="307300" cy="282602"/>
              </a:xfrm>
              <a:custGeom>
                <a:avLst/>
                <a:gdLst/>
                <a:ahLst/>
                <a:cxnLst/>
                <a:rect l="l" t="t" r="r" b="b"/>
                <a:pathLst>
                  <a:path w="1638934" h="2306954" extrusionOk="0">
                    <a:moveTo>
                      <a:pt x="1638680" y="0"/>
                    </a:moveTo>
                    <a:lnTo>
                      <a:pt x="697255" y="0"/>
                    </a:lnTo>
                    <a:lnTo>
                      <a:pt x="697255" y="2306535"/>
                    </a:lnTo>
                    <a:lnTo>
                      <a:pt x="0" y="2306535"/>
                    </a:lnTo>
                  </a:path>
                </a:pathLst>
              </a:cu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 sz="1200"/>
              </a:p>
            </p:txBody>
          </p:sp>
        </p:grpSp>
      </p:grpSp>
      <p:grpSp>
        <p:nvGrpSpPr>
          <p:cNvPr id="8133" name="Google Shape;8133;p74"/>
          <p:cNvGrpSpPr/>
          <p:nvPr/>
        </p:nvGrpSpPr>
        <p:grpSpPr>
          <a:xfrm>
            <a:off x="10091824" y="2472712"/>
            <a:ext cx="1166635" cy="959467"/>
            <a:chOff x="7608988" y="2093194"/>
            <a:chExt cx="817276" cy="672147"/>
          </a:xfrm>
        </p:grpSpPr>
        <p:cxnSp>
          <p:nvCxnSpPr>
            <p:cNvPr id="8134" name="Google Shape;8134;p74"/>
            <p:cNvCxnSpPr/>
            <p:nvPr/>
          </p:nvCxnSpPr>
          <p:spPr>
            <a:xfrm rot="5400000" flipH="1">
              <a:off x="7620257" y="2136491"/>
              <a:ext cx="129900" cy="1113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135" name="Google Shape;8135;p74"/>
            <p:cNvCxnSpPr/>
            <p:nvPr/>
          </p:nvCxnSpPr>
          <p:spPr>
            <a:xfrm rot="-5400000">
              <a:off x="8285120" y="2136491"/>
              <a:ext cx="129900" cy="1113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136" name="Google Shape;8136;p74"/>
            <p:cNvCxnSpPr/>
            <p:nvPr/>
          </p:nvCxnSpPr>
          <p:spPr>
            <a:xfrm rot="5400000">
              <a:off x="7620257" y="2644741"/>
              <a:ext cx="129900" cy="1113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137" name="Google Shape;8137;p74"/>
            <p:cNvCxnSpPr/>
            <p:nvPr/>
          </p:nvCxnSpPr>
          <p:spPr>
            <a:xfrm rot="-5400000" flipH="1">
              <a:off x="8285120" y="2644741"/>
              <a:ext cx="129900" cy="1113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138" name="Google Shape;8138;p74"/>
            <p:cNvCxnSpPr/>
            <p:nvPr/>
          </p:nvCxnSpPr>
          <p:spPr>
            <a:xfrm rot="10800000">
              <a:off x="7608988" y="2425132"/>
              <a:ext cx="83400" cy="0"/>
            </a:xfrm>
            <a:prstGeom prst="straightConnector1">
              <a:avLst/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139" name="Google Shape;8139;p74"/>
            <p:cNvCxnSpPr/>
            <p:nvPr/>
          </p:nvCxnSpPr>
          <p:spPr>
            <a:xfrm rot="10800000">
              <a:off x="8342865" y="2425132"/>
              <a:ext cx="83400" cy="0"/>
            </a:xfrm>
            <a:prstGeom prst="straightConnector1">
              <a:avLst/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grpSp>
          <p:nvGrpSpPr>
            <p:cNvPr id="8140" name="Google Shape;8140;p74"/>
            <p:cNvGrpSpPr/>
            <p:nvPr/>
          </p:nvGrpSpPr>
          <p:grpSpPr>
            <a:xfrm>
              <a:off x="7721175" y="2093194"/>
              <a:ext cx="599587" cy="623846"/>
              <a:chOff x="7721175" y="2093194"/>
              <a:chExt cx="599587" cy="623846"/>
            </a:xfrm>
          </p:grpSpPr>
          <p:grpSp>
            <p:nvGrpSpPr>
              <p:cNvPr id="8141" name="Google Shape;8141;p74"/>
              <p:cNvGrpSpPr/>
              <p:nvPr/>
            </p:nvGrpSpPr>
            <p:grpSpPr>
              <a:xfrm>
                <a:off x="7721175" y="2093194"/>
                <a:ext cx="291605" cy="623846"/>
                <a:chOff x="9405575" y="2061418"/>
                <a:chExt cx="291605" cy="623846"/>
              </a:xfrm>
            </p:grpSpPr>
            <p:sp>
              <p:nvSpPr>
                <p:cNvPr id="8142" name="Google Shape;8142;p74"/>
                <p:cNvSpPr/>
                <p:nvPr/>
              </p:nvSpPr>
              <p:spPr>
                <a:xfrm>
                  <a:off x="9405575" y="2061418"/>
                  <a:ext cx="291379" cy="62384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253" h="45503" extrusionOk="0">
                      <a:moveTo>
                        <a:pt x="17225" y="1059"/>
                      </a:moveTo>
                      <a:cubicBezTo>
                        <a:pt x="20066" y="1059"/>
                        <a:pt x="20192" y="4831"/>
                        <a:pt x="20195" y="4980"/>
                      </a:cubicBezTo>
                      <a:lnTo>
                        <a:pt x="20195" y="42658"/>
                      </a:lnTo>
                      <a:cubicBezTo>
                        <a:pt x="19755" y="43076"/>
                        <a:pt x="18011" y="44441"/>
                        <a:pt x="14035" y="44441"/>
                      </a:cubicBezTo>
                      <a:cubicBezTo>
                        <a:pt x="9143" y="44441"/>
                        <a:pt x="6607" y="41481"/>
                        <a:pt x="6264" y="38549"/>
                      </a:cubicBezTo>
                      <a:cubicBezTo>
                        <a:pt x="6238" y="38342"/>
                        <a:pt x="6089" y="38168"/>
                        <a:pt x="5889" y="38106"/>
                      </a:cubicBezTo>
                      <a:cubicBezTo>
                        <a:pt x="5769" y="38071"/>
                        <a:pt x="2987" y="37194"/>
                        <a:pt x="3045" y="34127"/>
                      </a:cubicBezTo>
                      <a:cubicBezTo>
                        <a:pt x="3067" y="32998"/>
                        <a:pt x="3194" y="32212"/>
                        <a:pt x="3449" y="31665"/>
                      </a:cubicBezTo>
                      <a:cubicBezTo>
                        <a:pt x="3449" y="31665"/>
                        <a:pt x="3682" y="31319"/>
                        <a:pt x="3685" y="31277"/>
                      </a:cubicBezTo>
                      <a:cubicBezTo>
                        <a:pt x="3740" y="31205"/>
                        <a:pt x="3799" y="31141"/>
                        <a:pt x="3863" y="31082"/>
                      </a:cubicBezTo>
                      <a:cubicBezTo>
                        <a:pt x="4404" y="30567"/>
                        <a:pt x="5365" y="30335"/>
                        <a:pt x="7020" y="30335"/>
                      </a:cubicBezTo>
                      <a:cubicBezTo>
                        <a:pt x="7247" y="30335"/>
                        <a:pt x="7486" y="30339"/>
                        <a:pt x="7739" y="30348"/>
                      </a:cubicBezTo>
                      <a:cubicBezTo>
                        <a:pt x="8968" y="30388"/>
                        <a:pt x="10320" y="30407"/>
                        <a:pt x="11768" y="30407"/>
                      </a:cubicBezTo>
                      <a:cubicBezTo>
                        <a:pt x="11975" y="30407"/>
                        <a:pt x="12184" y="30407"/>
                        <a:pt x="12395" y="30406"/>
                      </a:cubicBezTo>
                      <a:lnTo>
                        <a:pt x="12408" y="30406"/>
                      </a:lnTo>
                      <a:cubicBezTo>
                        <a:pt x="12410" y="30406"/>
                        <a:pt x="12412" y="30406"/>
                        <a:pt x="12414" y="30406"/>
                      </a:cubicBezTo>
                      <a:cubicBezTo>
                        <a:pt x="14155" y="30406"/>
                        <a:pt x="15565" y="31819"/>
                        <a:pt x="15565" y="33561"/>
                      </a:cubicBezTo>
                      <a:lnTo>
                        <a:pt x="15565" y="35495"/>
                      </a:lnTo>
                      <a:cubicBezTo>
                        <a:pt x="15559" y="35793"/>
                        <a:pt x="15798" y="36039"/>
                        <a:pt x="16096" y="36039"/>
                      </a:cubicBezTo>
                      <a:cubicBezTo>
                        <a:pt x="16394" y="36039"/>
                        <a:pt x="16636" y="35793"/>
                        <a:pt x="16627" y="35495"/>
                      </a:cubicBezTo>
                      <a:lnTo>
                        <a:pt x="16627" y="33561"/>
                      </a:lnTo>
                      <a:cubicBezTo>
                        <a:pt x="16627" y="31233"/>
                        <a:pt x="14740" y="29345"/>
                        <a:pt x="12414" y="29345"/>
                      </a:cubicBezTo>
                      <a:cubicBezTo>
                        <a:pt x="12412" y="29345"/>
                        <a:pt x="12410" y="29345"/>
                        <a:pt x="12408" y="29345"/>
                      </a:cubicBezTo>
                      <a:lnTo>
                        <a:pt x="12392" y="29345"/>
                      </a:lnTo>
                      <a:cubicBezTo>
                        <a:pt x="12202" y="29346"/>
                        <a:pt x="12014" y="29346"/>
                        <a:pt x="11828" y="29346"/>
                      </a:cubicBezTo>
                      <a:cubicBezTo>
                        <a:pt x="10369" y="29346"/>
                        <a:pt x="9008" y="29324"/>
                        <a:pt x="7772" y="29287"/>
                      </a:cubicBezTo>
                      <a:cubicBezTo>
                        <a:pt x="7513" y="29278"/>
                        <a:pt x="7267" y="29274"/>
                        <a:pt x="7033" y="29274"/>
                      </a:cubicBezTo>
                      <a:cubicBezTo>
                        <a:pt x="5050" y="29274"/>
                        <a:pt x="3893" y="29586"/>
                        <a:pt x="3135" y="30309"/>
                      </a:cubicBezTo>
                      <a:cubicBezTo>
                        <a:pt x="3058" y="30380"/>
                        <a:pt x="2987" y="30458"/>
                        <a:pt x="2922" y="30536"/>
                      </a:cubicBezTo>
                      <a:cubicBezTo>
                        <a:pt x="1045" y="29510"/>
                        <a:pt x="1084" y="26828"/>
                        <a:pt x="1084" y="26799"/>
                      </a:cubicBezTo>
                      <a:lnTo>
                        <a:pt x="1084" y="26786"/>
                      </a:lnTo>
                      <a:lnTo>
                        <a:pt x="1084" y="21470"/>
                      </a:lnTo>
                      <a:cubicBezTo>
                        <a:pt x="1084" y="19979"/>
                        <a:pt x="1450" y="18885"/>
                        <a:pt x="2168" y="18212"/>
                      </a:cubicBezTo>
                      <a:cubicBezTo>
                        <a:pt x="2905" y="17528"/>
                        <a:pt x="3830" y="17480"/>
                        <a:pt x="4078" y="17480"/>
                      </a:cubicBezTo>
                      <a:cubicBezTo>
                        <a:pt x="4118" y="17480"/>
                        <a:pt x="4141" y="17481"/>
                        <a:pt x="4142" y="17481"/>
                      </a:cubicBezTo>
                      <a:cubicBezTo>
                        <a:pt x="4157" y="17483"/>
                        <a:pt x="4172" y="17483"/>
                        <a:pt x="4186" y="17483"/>
                      </a:cubicBezTo>
                      <a:cubicBezTo>
                        <a:pt x="4474" y="17483"/>
                        <a:pt x="4714" y="17249"/>
                        <a:pt x="4714" y="16954"/>
                      </a:cubicBezTo>
                      <a:lnTo>
                        <a:pt x="4714" y="12072"/>
                      </a:lnTo>
                      <a:cubicBezTo>
                        <a:pt x="4714" y="11082"/>
                        <a:pt x="4986" y="10325"/>
                        <a:pt x="5523" y="9820"/>
                      </a:cubicBezTo>
                      <a:cubicBezTo>
                        <a:pt x="6270" y="9115"/>
                        <a:pt x="7348" y="9065"/>
                        <a:pt x="7647" y="9065"/>
                      </a:cubicBezTo>
                      <a:cubicBezTo>
                        <a:pt x="7696" y="9065"/>
                        <a:pt x="7724" y="9066"/>
                        <a:pt x="7726" y="9066"/>
                      </a:cubicBezTo>
                      <a:cubicBezTo>
                        <a:pt x="7739" y="9067"/>
                        <a:pt x="7751" y="9067"/>
                        <a:pt x="7763" y="9067"/>
                      </a:cubicBezTo>
                      <a:cubicBezTo>
                        <a:pt x="8253" y="9067"/>
                        <a:pt x="8483" y="8447"/>
                        <a:pt x="8095" y="8128"/>
                      </a:cubicBezTo>
                      <a:cubicBezTo>
                        <a:pt x="7911" y="7976"/>
                        <a:pt x="7749" y="7749"/>
                        <a:pt x="7937" y="7216"/>
                      </a:cubicBezTo>
                      <a:cubicBezTo>
                        <a:pt x="8312" y="6167"/>
                        <a:pt x="9878" y="4614"/>
                        <a:pt x="11929" y="3269"/>
                      </a:cubicBezTo>
                      <a:cubicBezTo>
                        <a:pt x="13967" y="1926"/>
                        <a:pt x="16044" y="1059"/>
                        <a:pt x="17225" y="1059"/>
                      </a:cubicBezTo>
                      <a:close/>
                      <a:moveTo>
                        <a:pt x="17222" y="1"/>
                      </a:moveTo>
                      <a:cubicBezTo>
                        <a:pt x="14145" y="1"/>
                        <a:pt x="7898" y="4168"/>
                        <a:pt x="6937" y="6863"/>
                      </a:cubicBezTo>
                      <a:cubicBezTo>
                        <a:pt x="6782" y="7300"/>
                        <a:pt x="6752" y="7711"/>
                        <a:pt x="6846" y="8076"/>
                      </a:cubicBezTo>
                      <a:cubicBezTo>
                        <a:pt x="6241" y="8180"/>
                        <a:pt x="5452" y="8435"/>
                        <a:pt x="4805" y="9040"/>
                      </a:cubicBezTo>
                      <a:cubicBezTo>
                        <a:pt x="4041" y="9755"/>
                        <a:pt x="3656" y="10778"/>
                        <a:pt x="3656" y="12075"/>
                      </a:cubicBezTo>
                      <a:lnTo>
                        <a:pt x="3656" y="16446"/>
                      </a:lnTo>
                      <a:cubicBezTo>
                        <a:pt x="3093" y="16511"/>
                        <a:pt x="2220" y="16727"/>
                        <a:pt x="1460" y="17426"/>
                      </a:cubicBezTo>
                      <a:cubicBezTo>
                        <a:pt x="508" y="18303"/>
                        <a:pt x="23" y="19665"/>
                        <a:pt x="23" y="21470"/>
                      </a:cubicBezTo>
                      <a:lnTo>
                        <a:pt x="23" y="26779"/>
                      </a:lnTo>
                      <a:cubicBezTo>
                        <a:pt x="20" y="27006"/>
                        <a:pt x="0" y="30147"/>
                        <a:pt x="2388" y="31454"/>
                      </a:cubicBezTo>
                      <a:cubicBezTo>
                        <a:pt x="2136" y="32118"/>
                        <a:pt x="2006" y="32975"/>
                        <a:pt x="1984" y="34107"/>
                      </a:cubicBezTo>
                      <a:cubicBezTo>
                        <a:pt x="1922" y="37288"/>
                        <a:pt x="4352" y="38614"/>
                        <a:pt x="5254" y="38996"/>
                      </a:cubicBezTo>
                      <a:cubicBezTo>
                        <a:pt x="5533" y="40711"/>
                        <a:pt x="6429" y="42273"/>
                        <a:pt x="7797" y="43428"/>
                      </a:cubicBezTo>
                      <a:cubicBezTo>
                        <a:pt x="9405" y="44784"/>
                        <a:pt x="11560" y="45502"/>
                        <a:pt x="14035" y="45502"/>
                      </a:cubicBezTo>
                      <a:cubicBezTo>
                        <a:pt x="19270" y="45502"/>
                        <a:pt x="21065" y="43292"/>
                        <a:pt x="21140" y="43199"/>
                      </a:cubicBezTo>
                      <a:cubicBezTo>
                        <a:pt x="21214" y="43105"/>
                        <a:pt x="21253" y="42992"/>
                        <a:pt x="21253" y="42872"/>
                      </a:cubicBezTo>
                      <a:lnTo>
                        <a:pt x="21253" y="4967"/>
                      </a:lnTo>
                      <a:cubicBezTo>
                        <a:pt x="21217" y="3249"/>
                        <a:pt x="20328" y="1"/>
                        <a:pt x="17222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143" name="Google Shape;8143;p74"/>
                <p:cNvSpPr/>
                <p:nvPr/>
              </p:nvSpPr>
              <p:spPr>
                <a:xfrm>
                  <a:off x="9535402" y="2540968"/>
                  <a:ext cx="161778" cy="689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800" h="5029" extrusionOk="0">
                      <a:moveTo>
                        <a:pt x="11270" y="1"/>
                      </a:moveTo>
                      <a:cubicBezTo>
                        <a:pt x="11264" y="1"/>
                        <a:pt x="11258" y="1"/>
                        <a:pt x="11252" y="1"/>
                      </a:cubicBezTo>
                      <a:lnTo>
                        <a:pt x="4326" y="1"/>
                      </a:lnTo>
                      <a:cubicBezTo>
                        <a:pt x="1938" y="4"/>
                        <a:pt x="0" y="1939"/>
                        <a:pt x="0" y="4327"/>
                      </a:cubicBezTo>
                      <a:lnTo>
                        <a:pt x="0" y="4498"/>
                      </a:lnTo>
                      <a:cubicBezTo>
                        <a:pt x="0" y="4789"/>
                        <a:pt x="236" y="5029"/>
                        <a:pt x="527" y="5029"/>
                      </a:cubicBezTo>
                      <a:cubicBezTo>
                        <a:pt x="822" y="5029"/>
                        <a:pt x="1061" y="4789"/>
                        <a:pt x="1058" y="4498"/>
                      </a:cubicBezTo>
                      <a:lnTo>
                        <a:pt x="1058" y="4327"/>
                      </a:lnTo>
                      <a:cubicBezTo>
                        <a:pt x="1061" y="2524"/>
                        <a:pt x="2524" y="1062"/>
                        <a:pt x="4326" y="1062"/>
                      </a:cubicBezTo>
                      <a:lnTo>
                        <a:pt x="11252" y="1062"/>
                      </a:lnTo>
                      <a:cubicBezTo>
                        <a:pt x="11256" y="1062"/>
                        <a:pt x="11260" y="1062"/>
                        <a:pt x="11264" y="1062"/>
                      </a:cubicBezTo>
                      <a:cubicBezTo>
                        <a:pt x="11557" y="1062"/>
                        <a:pt x="11799" y="825"/>
                        <a:pt x="11799" y="532"/>
                      </a:cubicBezTo>
                      <a:cubicBezTo>
                        <a:pt x="11799" y="237"/>
                        <a:pt x="11560" y="1"/>
                        <a:pt x="11270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144" name="Google Shape;8144;p74"/>
                <p:cNvSpPr/>
                <p:nvPr/>
              </p:nvSpPr>
              <p:spPr>
                <a:xfrm>
                  <a:off x="9455875" y="2286606"/>
                  <a:ext cx="137251" cy="1121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011" h="8180" extrusionOk="0">
                      <a:moveTo>
                        <a:pt x="515" y="1"/>
                      </a:moveTo>
                      <a:cubicBezTo>
                        <a:pt x="230" y="7"/>
                        <a:pt x="0" y="243"/>
                        <a:pt x="0" y="531"/>
                      </a:cubicBezTo>
                      <a:cubicBezTo>
                        <a:pt x="0" y="819"/>
                        <a:pt x="230" y="1052"/>
                        <a:pt x="515" y="1062"/>
                      </a:cubicBezTo>
                      <a:lnTo>
                        <a:pt x="4979" y="1062"/>
                      </a:lnTo>
                      <a:cubicBezTo>
                        <a:pt x="7173" y="1062"/>
                        <a:pt x="8946" y="2838"/>
                        <a:pt x="8949" y="5031"/>
                      </a:cubicBezTo>
                      <a:lnTo>
                        <a:pt x="8949" y="7649"/>
                      </a:lnTo>
                      <a:cubicBezTo>
                        <a:pt x="8949" y="7943"/>
                        <a:pt x="9188" y="8179"/>
                        <a:pt x="9480" y="8179"/>
                      </a:cubicBezTo>
                      <a:cubicBezTo>
                        <a:pt x="9771" y="8179"/>
                        <a:pt x="10010" y="7943"/>
                        <a:pt x="10010" y="7652"/>
                      </a:cubicBezTo>
                      <a:lnTo>
                        <a:pt x="10010" y="5031"/>
                      </a:lnTo>
                      <a:cubicBezTo>
                        <a:pt x="10007" y="2252"/>
                        <a:pt x="7758" y="4"/>
                        <a:pt x="4979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145" name="Google Shape;8145;p74"/>
                <p:cNvSpPr/>
                <p:nvPr/>
              </p:nvSpPr>
              <p:spPr>
                <a:xfrm>
                  <a:off x="9578545" y="2355317"/>
                  <a:ext cx="116370" cy="145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488" h="1062" extrusionOk="0">
                      <a:moveTo>
                        <a:pt x="519" y="0"/>
                      </a:moveTo>
                      <a:cubicBezTo>
                        <a:pt x="231" y="10"/>
                        <a:pt x="1" y="243"/>
                        <a:pt x="1" y="531"/>
                      </a:cubicBezTo>
                      <a:cubicBezTo>
                        <a:pt x="1" y="819"/>
                        <a:pt x="231" y="1051"/>
                        <a:pt x="519" y="1061"/>
                      </a:cubicBezTo>
                      <a:lnTo>
                        <a:pt x="7973" y="1061"/>
                      </a:lnTo>
                      <a:cubicBezTo>
                        <a:pt x="8261" y="1051"/>
                        <a:pt x="8487" y="819"/>
                        <a:pt x="8487" y="531"/>
                      </a:cubicBezTo>
                      <a:cubicBezTo>
                        <a:pt x="8487" y="243"/>
                        <a:pt x="8261" y="10"/>
                        <a:pt x="7973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146" name="Google Shape;8146;p74"/>
                <p:cNvSpPr/>
                <p:nvPr/>
              </p:nvSpPr>
              <p:spPr>
                <a:xfrm>
                  <a:off x="9533620" y="2389824"/>
                  <a:ext cx="104429" cy="5824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617" h="4248" extrusionOk="0">
                      <a:moveTo>
                        <a:pt x="2890" y="0"/>
                      </a:moveTo>
                      <a:cubicBezTo>
                        <a:pt x="1295" y="0"/>
                        <a:pt x="4" y="1294"/>
                        <a:pt x="1" y="2889"/>
                      </a:cubicBezTo>
                      <a:lnTo>
                        <a:pt x="1" y="3439"/>
                      </a:lnTo>
                      <a:cubicBezTo>
                        <a:pt x="10" y="3724"/>
                        <a:pt x="243" y="3954"/>
                        <a:pt x="531" y="3954"/>
                      </a:cubicBezTo>
                      <a:cubicBezTo>
                        <a:pt x="819" y="3954"/>
                        <a:pt x="1055" y="3724"/>
                        <a:pt x="1062" y="3439"/>
                      </a:cubicBezTo>
                      <a:lnTo>
                        <a:pt x="1062" y="2889"/>
                      </a:lnTo>
                      <a:cubicBezTo>
                        <a:pt x="1062" y="1880"/>
                        <a:pt x="1880" y="1061"/>
                        <a:pt x="2890" y="1058"/>
                      </a:cubicBezTo>
                      <a:lnTo>
                        <a:pt x="4669" y="1058"/>
                      </a:lnTo>
                      <a:cubicBezTo>
                        <a:pt x="5711" y="1061"/>
                        <a:pt x="6555" y="1902"/>
                        <a:pt x="6555" y="2944"/>
                      </a:cubicBezTo>
                      <a:lnTo>
                        <a:pt x="6555" y="3717"/>
                      </a:lnTo>
                      <a:cubicBezTo>
                        <a:pt x="6555" y="4012"/>
                        <a:pt x="6795" y="4248"/>
                        <a:pt x="7086" y="4248"/>
                      </a:cubicBezTo>
                      <a:cubicBezTo>
                        <a:pt x="7380" y="4248"/>
                        <a:pt x="7617" y="4012"/>
                        <a:pt x="7617" y="3717"/>
                      </a:cubicBezTo>
                      <a:lnTo>
                        <a:pt x="7617" y="2944"/>
                      </a:lnTo>
                      <a:cubicBezTo>
                        <a:pt x="7613" y="1320"/>
                        <a:pt x="6297" y="0"/>
                        <a:pt x="4669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147" name="Google Shape;8147;p74"/>
                <p:cNvSpPr/>
                <p:nvPr/>
              </p:nvSpPr>
              <p:spPr>
                <a:xfrm>
                  <a:off x="9504885" y="2171202"/>
                  <a:ext cx="97684" cy="145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125" h="1059" extrusionOk="0">
                      <a:moveTo>
                        <a:pt x="6598" y="0"/>
                      </a:moveTo>
                      <a:cubicBezTo>
                        <a:pt x="6592" y="0"/>
                        <a:pt x="6587" y="0"/>
                        <a:pt x="6581" y="0"/>
                      </a:cubicBezTo>
                      <a:lnTo>
                        <a:pt x="515" y="0"/>
                      </a:lnTo>
                      <a:cubicBezTo>
                        <a:pt x="227" y="7"/>
                        <a:pt x="0" y="243"/>
                        <a:pt x="0" y="528"/>
                      </a:cubicBezTo>
                      <a:cubicBezTo>
                        <a:pt x="0" y="816"/>
                        <a:pt x="227" y="1052"/>
                        <a:pt x="515" y="1058"/>
                      </a:cubicBezTo>
                      <a:lnTo>
                        <a:pt x="6581" y="1058"/>
                      </a:lnTo>
                      <a:cubicBezTo>
                        <a:pt x="6587" y="1058"/>
                        <a:pt x="6592" y="1059"/>
                        <a:pt x="6598" y="1059"/>
                      </a:cubicBezTo>
                      <a:cubicBezTo>
                        <a:pt x="6888" y="1059"/>
                        <a:pt x="7124" y="823"/>
                        <a:pt x="7124" y="528"/>
                      </a:cubicBezTo>
                      <a:cubicBezTo>
                        <a:pt x="7124" y="236"/>
                        <a:pt x="6888" y="0"/>
                        <a:pt x="6598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148" name="Google Shape;8148;p74"/>
                <p:cNvSpPr/>
                <p:nvPr/>
              </p:nvSpPr>
              <p:spPr>
                <a:xfrm>
                  <a:off x="9587826" y="2129731"/>
                  <a:ext cx="106993" cy="9746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804" h="7109" extrusionOk="0">
                      <a:moveTo>
                        <a:pt x="4230" y="0"/>
                      </a:moveTo>
                      <a:cubicBezTo>
                        <a:pt x="4224" y="0"/>
                        <a:pt x="4218" y="0"/>
                        <a:pt x="4213" y="0"/>
                      </a:cubicBezTo>
                      <a:lnTo>
                        <a:pt x="3339" y="0"/>
                      </a:lnTo>
                      <a:cubicBezTo>
                        <a:pt x="1495" y="0"/>
                        <a:pt x="3" y="1495"/>
                        <a:pt x="0" y="3336"/>
                      </a:cubicBezTo>
                      <a:lnTo>
                        <a:pt x="0" y="3850"/>
                      </a:lnTo>
                      <a:cubicBezTo>
                        <a:pt x="3" y="5649"/>
                        <a:pt x="1459" y="7108"/>
                        <a:pt x="3258" y="7108"/>
                      </a:cubicBezTo>
                      <a:lnTo>
                        <a:pt x="7286" y="7108"/>
                      </a:lnTo>
                      <a:cubicBezTo>
                        <a:pt x="7574" y="7102"/>
                        <a:pt x="7804" y="6866"/>
                        <a:pt x="7804" y="6578"/>
                      </a:cubicBezTo>
                      <a:cubicBezTo>
                        <a:pt x="7804" y="6290"/>
                        <a:pt x="7574" y="6057"/>
                        <a:pt x="7286" y="6047"/>
                      </a:cubicBezTo>
                      <a:lnTo>
                        <a:pt x="3258" y="6047"/>
                      </a:lnTo>
                      <a:cubicBezTo>
                        <a:pt x="2045" y="6047"/>
                        <a:pt x="1061" y="5064"/>
                        <a:pt x="1061" y="3850"/>
                      </a:cubicBezTo>
                      <a:lnTo>
                        <a:pt x="1061" y="3336"/>
                      </a:lnTo>
                      <a:cubicBezTo>
                        <a:pt x="1061" y="2081"/>
                        <a:pt x="2080" y="1061"/>
                        <a:pt x="3339" y="1058"/>
                      </a:cubicBezTo>
                      <a:lnTo>
                        <a:pt x="4213" y="1058"/>
                      </a:lnTo>
                      <a:cubicBezTo>
                        <a:pt x="4218" y="1058"/>
                        <a:pt x="4224" y="1059"/>
                        <a:pt x="4230" y="1059"/>
                      </a:cubicBezTo>
                      <a:cubicBezTo>
                        <a:pt x="4520" y="1059"/>
                        <a:pt x="4756" y="823"/>
                        <a:pt x="4756" y="528"/>
                      </a:cubicBezTo>
                      <a:cubicBezTo>
                        <a:pt x="4756" y="236"/>
                        <a:pt x="4520" y="0"/>
                        <a:pt x="4230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8149" name="Google Shape;8149;p74"/>
              <p:cNvGrpSpPr/>
              <p:nvPr/>
            </p:nvGrpSpPr>
            <p:grpSpPr>
              <a:xfrm flipH="1">
                <a:off x="8029157" y="2093194"/>
                <a:ext cx="291605" cy="623846"/>
                <a:chOff x="9405575" y="2061418"/>
                <a:chExt cx="291605" cy="623846"/>
              </a:xfrm>
            </p:grpSpPr>
            <p:sp>
              <p:nvSpPr>
                <p:cNvPr id="8150" name="Google Shape;8150;p74"/>
                <p:cNvSpPr/>
                <p:nvPr/>
              </p:nvSpPr>
              <p:spPr>
                <a:xfrm>
                  <a:off x="9405575" y="2061418"/>
                  <a:ext cx="291379" cy="62384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253" h="45503" extrusionOk="0">
                      <a:moveTo>
                        <a:pt x="17225" y="1059"/>
                      </a:moveTo>
                      <a:cubicBezTo>
                        <a:pt x="20066" y="1059"/>
                        <a:pt x="20192" y="4831"/>
                        <a:pt x="20195" y="4980"/>
                      </a:cubicBezTo>
                      <a:lnTo>
                        <a:pt x="20195" y="42658"/>
                      </a:lnTo>
                      <a:cubicBezTo>
                        <a:pt x="19755" y="43076"/>
                        <a:pt x="18011" y="44441"/>
                        <a:pt x="14035" y="44441"/>
                      </a:cubicBezTo>
                      <a:cubicBezTo>
                        <a:pt x="9143" y="44441"/>
                        <a:pt x="6607" y="41481"/>
                        <a:pt x="6264" y="38549"/>
                      </a:cubicBezTo>
                      <a:cubicBezTo>
                        <a:pt x="6238" y="38342"/>
                        <a:pt x="6089" y="38168"/>
                        <a:pt x="5889" y="38106"/>
                      </a:cubicBezTo>
                      <a:cubicBezTo>
                        <a:pt x="5769" y="38071"/>
                        <a:pt x="2987" y="37194"/>
                        <a:pt x="3045" y="34127"/>
                      </a:cubicBezTo>
                      <a:cubicBezTo>
                        <a:pt x="3067" y="32998"/>
                        <a:pt x="3194" y="32212"/>
                        <a:pt x="3449" y="31665"/>
                      </a:cubicBezTo>
                      <a:cubicBezTo>
                        <a:pt x="3449" y="31665"/>
                        <a:pt x="3682" y="31319"/>
                        <a:pt x="3685" y="31277"/>
                      </a:cubicBezTo>
                      <a:cubicBezTo>
                        <a:pt x="3740" y="31205"/>
                        <a:pt x="3799" y="31141"/>
                        <a:pt x="3863" y="31082"/>
                      </a:cubicBezTo>
                      <a:cubicBezTo>
                        <a:pt x="4404" y="30567"/>
                        <a:pt x="5365" y="30335"/>
                        <a:pt x="7020" y="30335"/>
                      </a:cubicBezTo>
                      <a:cubicBezTo>
                        <a:pt x="7247" y="30335"/>
                        <a:pt x="7486" y="30339"/>
                        <a:pt x="7739" y="30348"/>
                      </a:cubicBezTo>
                      <a:cubicBezTo>
                        <a:pt x="8968" y="30388"/>
                        <a:pt x="10320" y="30407"/>
                        <a:pt x="11768" y="30407"/>
                      </a:cubicBezTo>
                      <a:cubicBezTo>
                        <a:pt x="11975" y="30407"/>
                        <a:pt x="12184" y="30407"/>
                        <a:pt x="12395" y="30406"/>
                      </a:cubicBezTo>
                      <a:lnTo>
                        <a:pt x="12408" y="30406"/>
                      </a:lnTo>
                      <a:cubicBezTo>
                        <a:pt x="12410" y="30406"/>
                        <a:pt x="12412" y="30406"/>
                        <a:pt x="12414" y="30406"/>
                      </a:cubicBezTo>
                      <a:cubicBezTo>
                        <a:pt x="14155" y="30406"/>
                        <a:pt x="15565" y="31819"/>
                        <a:pt x="15565" y="33561"/>
                      </a:cubicBezTo>
                      <a:lnTo>
                        <a:pt x="15565" y="35495"/>
                      </a:lnTo>
                      <a:cubicBezTo>
                        <a:pt x="15559" y="35793"/>
                        <a:pt x="15798" y="36039"/>
                        <a:pt x="16096" y="36039"/>
                      </a:cubicBezTo>
                      <a:cubicBezTo>
                        <a:pt x="16394" y="36039"/>
                        <a:pt x="16636" y="35793"/>
                        <a:pt x="16627" y="35495"/>
                      </a:cubicBezTo>
                      <a:lnTo>
                        <a:pt x="16627" y="33561"/>
                      </a:lnTo>
                      <a:cubicBezTo>
                        <a:pt x="16627" y="31233"/>
                        <a:pt x="14740" y="29345"/>
                        <a:pt x="12414" y="29345"/>
                      </a:cubicBezTo>
                      <a:cubicBezTo>
                        <a:pt x="12412" y="29345"/>
                        <a:pt x="12410" y="29345"/>
                        <a:pt x="12408" y="29345"/>
                      </a:cubicBezTo>
                      <a:lnTo>
                        <a:pt x="12392" y="29345"/>
                      </a:lnTo>
                      <a:cubicBezTo>
                        <a:pt x="12202" y="29346"/>
                        <a:pt x="12014" y="29346"/>
                        <a:pt x="11828" y="29346"/>
                      </a:cubicBezTo>
                      <a:cubicBezTo>
                        <a:pt x="10369" y="29346"/>
                        <a:pt x="9008" y="29324"/>
                        <a:pt x="7772" y="29287"/>
                      </a:cubicBezTo>
                      <a:cubicBezTo>
                        <a:pt x="7513" y="29278"/>
                        <a:pt x="7267" y="29274"/>
                        <a:pt x="7033" y="29274"/>
                      </a:cubicBezTo>
                      <a:cubicBezTo>
                        <a:pt x="5050" y="29274"/>
                        <a:pt x="3893" y="29586"/>
                        <a:pt x="3135" y="30309"/>
                      </a:cubicBezTo>
                      <a:cubicBezTo>
                        <a:pt x="3058" y="30380"/>
                        <a:pt x="2987" y="30458"/>
                        <a:pt x="2922" y="30536"/>
                      </a:cubicBezTo>
                      <a:cubicBezTo>
                        <a:pt x="1045" y="29510"/>
                        <a:pt x="1084" y="26828"/>
                        <a:pt x="1084" y="26799"/>
                      </a:cubicBezTo>
                      <a:lnTo>
                        <a:pt x="1084" y="26786"/>
                      </a:lnTo>
                      <a:lnTo>
                        <a:pt x="1084" y="21470"/>
                      </a:lnTo>
                      <a:cubicBezTo>
                        <a:pt x="1084" y="19979"/>
                        <a:pt x="1450" y="18885"/>
                        <a:pt x="2168" y="18212"/>
                      </a:cubicBezTo>
                      <a:cubicBezTo>
                        <a:pt x="2905" y="17528"/>
                        <a:pt x="3830" y="17480"/>
                        <a:pt x="4078" y="17480"/>
                      </a:cubicBezTo>
                      <a:cubicBezTo>
                        <a:pt x="4118" y="17480"/>
                        <a:pt x="4141" y="17481"/>
                        <a:pt x="4142" y="17481"/>
                      </a:cubicBezTo>
                      <a:cubicBezTo>
                        <a:pt x="4157" y="17483"/>
                        <a:pt x="4172" y="17483"/>
                        <a:pt x="4186" y="17483"/>
                      </a:cubicBezTo>
                      <a:cubicBezTo>
                        <a:pt x="4474" y="17483"/>
                        <a:pt x="4714" y="17249"/>
                        <a:pt x="4714" y="16954"/>
                      </a:cubicBezTo>
                      <a:lnTo>
                        <a:pt x="4714" y="12072"/>
                      </a:lnTo>
                      <a:cubicBezTo>
                        <a:pt x="4714" y="11082"/>
                        <a:pt x="4986" y="10325"/>
                        <a:pt x="5523" y="9820"/>
                      </a:cubicBezTo>
                      <a:cubicBezTo>
                        <a:pt x="6270" y="9115"/>
                        <a:pt x="7348" y="9065"/>
                        <a:pt x="7647" y="9065"/>
                      </a:cubicBezTo>
                      <a:cubicBezTo>
                        <a:pt x="7696" y="9065"/>
                        <a:pt x="7724" y="9066"/>
                        <a:pt x="7726" y="9066"/>
                      </a:cubicBezTo>
                      <a:cubicBezTo>
                        <a:pt x="7739" y="9067"/>
                        <a:pt x="7751" y="9067"/>
                        <a:pt x="7763" y="9067"/>
                      </a:cubicBezTo>
                      <a:cubicBezTo>
                        <a:pt x="8253" y="9067"/>
                        <a:pt x="8483" y="8447"/>
                        <a:pt x="8095" y="8128"/>
                      </a:cubicBezTo>
                      <a:cubicBezTo>
                        <a:pt x="7911" y="7976"/>
                        <a:pt x="7749" y="7749"/>
                        <a:pt x="7937" y="7216"/>
                      </a:cubicBezTo>
                      <a:cubicBezTo>
                        <a:pt x="8312" y="6167"/>
                        <a:pt x="9878" y="4614"/>
                        <a:pt x="11929" y="3269"/>
                      </a:cubicBezTo>
                      <a:cubicBezTo>
                        <a:pt x="13967" y="1926"/>
                        <a:pt x="16044" y="1059"/>
                        <a:pt x="17225" y="1059"/>
                      </a:cubicBezTo>
                      <a:close/>
                      <a:moveTo>
                        <a:pt x="17222" y="1"/>
                      </a:moveTo>
                      <a:cubicBezTo>
                        <a:pt x="14145" y="1"/>
                        <a:pt x="7898" y="4168"/>
                        <a:pt x="6937" y="6863"/>
                      </a:cubicBezTo>
                      <a:cubicBezTo>
                        <a:pt x="6782" y="7300"/>
                        <a:pt x="6752" y="7711"/>
                        <a:pt x="6846" y="8076"/>
                      </a:cubicBezTo>
                      <a:cubicBezTo>
                        <a:pt x="6241" y="8180"/>
                        <a:pt x="5452" y="8435"/>
                        <a:pt x="4805" y="9040"/>
                      </a:cubicBezTo>
                      <a:cubicBezTo>
                        <a:pt x="4041" y="9755"/>
                        <a:pt x="3656" y="10778"/>
                        <a:pt x="3656" y="12075"/>
                      </a:cubicBezTo>
                      <a:lnTo>
                        <a:pt x="3656" y="16446"/>
                      </a:lnTo>
                      <a:cubicBezTo>
                        <a:pt x="3093" y="16511"/>
                        <a:pt x="2220" y="16727"/>
                        <a:pt x="1460" y="17426"/>
                      </a:cubicBezTo>
                      <a:cubicBezTo>
                        <a:pt x="508" y="18303"/>
                        <a:pt x="23" y="19665"/>
                        <a:pt x="23" y="21470"/>
                      </a:cubicBezTo>
                      <a:lnTo>
                        <a:pt x="23" y="26779"/>
                      </a:lnTo>
                      <a:cubicBezTo>
                        <a:pt x="20" y="27006"/>
                        <a:pt x="0" y="30147"/>
                        <a:pt x="2388" y="31454"/>
                      </a:cubicBezTo>
                      <a:cubicBezTo>
                        <a:pt x="2136" y="32118"/>
                        <a:pt x="2006" y="32975"/>
                        <a:pt x="1984" y="34107"/>
                      </a:cubicBezTo>
                      <a:cubicBezTo>
                        <a:pt x="1922" y="37288"/>
                        <a:pt x="4352" y="38614"/>
                        <a:pt x="5254" y="38996"/>
                      </a:cubicBezTo>
                      <a:cubicBezTo>
                        <a:pt x="5533" y="40711"/>
                        <a:pt x="6429" y="42273"/>
                        <a:pt x="7797" y="43428"/>
                      </a:cubicBezTo>
                      <a:cubicBezTo>
                        <a:pt x="9405" y="44784"/>
                        <a:pt x="11560" y="45502"/>
                        <a:pt x="14035" y="45502"/>
                      </a:cubicBezTo>
                      <a:cubicBezTo>
                        <a:pt x="19270" y="45502"/>
                        <a:pt x="21065" y="43292"/>
                        <a:pt x="21140" y="43199"/>
                      </a:cubicBezTo>
                      <a:cubicBezTo>
                        <a:pt x="21214" y="43105"/>
                        <a:pt x="21253" y="42992"/>
                        <a:pt x="21253" y="42872"/>
                      </a:cubicBezTo>
                      <a:lnTo>
                        <a:pt x="21253" y="4967"/>
                      </a:lnTo>
                      <a:cubicBezTo>
                        <a:pt x="21217" y="3249"/>
                        <a:pt x="20328" y="1"/>
                        <a:pt x="17222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151" name="Google Shape;8151;p74"/>
                <p:cNvSpPr/>
                <p:nvPr/>
              </p:nvSpPr>
              <p:spPr>
                <a:xfrm>
                  <a:off x="9535402" y="2540968"/>
                  <a:ext cx="161778" cy="689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800" h="5029" extrusionOk="0">
                      <a:moveTo>
                        <a:pt x="11270" y="1"/>
                      </a:moveTo>
                      <a:cubicBezTo>
                        <a:pt x="11264" y="1"/>
                        <a:pt x="11258" y="1"/>
                        <a:pt x="11252" y="1"/>
                      </a:cubicBezTo>
                      <a:lnTo>
                        <a:pt x="4326" y="1"/>
                      </a:lnTo>
                      <a:cubicBezTo>
                        <a:pt x="1938" y="4"/>
                        <a:pt x="0" y="1939"/>
                        <a:pt x="0" y="4327"/>
                      </a:cubicBezTo>
                      <a:lnTo>
                        <a:pt x="0" y="4498"/>
                      </a:lnTo>
                      <a:cubicBezTo>
                        <a:pt x="0" y="4789"/>
                        <a:pt x="236" y="5029"/>
                        <a:pt x="527" y="5029"/>
                      </a:cubicBezTo>
                      <a:cubicBezTo>
                        <a:pt x="822" y="5029"/>
                        <a:pt x="1061" y="4789"/>
                        <a:pt x="1058" y="4498"/>
                      </a:cubicBezTo>
                      <a:lnTo>
                        <a:pt x="1058" y="4327"/>
                      </a:lnTo>
                      <a:cubicBezTo>
                        <a:pt x="1061" y="2524"/>
                        <a:pt x="2524" y="1062"/>
                        <a:pt x="4326" y="1062"/>
                      </a:cubicBezTo>
                      <a:lnTo>
                        <a:pt x="11252" y="1062"/>
                      </a:lnTo>
                      <a:cubicBezTo>
                        <a:pt x="11256" y="1062"/>
                        <a:pt x="11260" y="1062"/>
                        <a:pt x="11264" y="1062"/>
                      </a:cubicBezTo>
                      <a:cubicBezTo>
                        <a:pt x="11557" y="1062"/>
                        <a:pt x="11799" y="825"/>
                        <a:pt x="11799" y="532"/>
                      </a:cubicBezTo>
                      <a:cubicBezTo>
                        <a:pt x="11799" y="237"/>
                        <a:pt x="11560" y="1"/>
                        <a:pt x="11270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152" name="Google Shape;8152;p74"/>
                <p:cNvSpPr/>
                <p:nvPr/>
              </p:nvSpPr>
              <p:spPr>
                <a:xfrm>
                  <a:off x="9455875" y="2286606"/>
                  <a:ext cx="137251" cy="1121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011" h="8180" extrusionOk="0">
                      <a:moveTo>
                        <a:pt x="515" y="1"/>
                      </a:moveTo>
                      <a:cubicBezTo>
                        <a:pt x="230" y="7"/>
                        <a:pt x="0" y="243"/>
                        <a:pt x="0" y="531"/>
                      </a:cubicBezTo>
                      <a:cubicBezTo>
                        <a:pt x="0" y="819"/>
                        <a:pt x="230" y="1052"/>
                        <a:pt x="515" y="1062"/>
                      </a:cubicBezTo>
                      <a:lnTo>
                        <a:pt x="4979" y="1062"/>
                      </a:lnTo>
                      <a:cubicBezTo>
                        <a:pt x="7173" y="1062"/>
                        <a:pt x="8946" y="2838"/>
                        <a:pt x="8949" y="5031"/>
                      </a:cubicBezTo>
                      <a:lnTo>
                        <a:pt x="8949" y="7649"/>
                      </a:lnTo>
                      <a:cubicBezTo>
                        <a:pt x="8949" y="7943"/>
                        <a:pt x="9188" y="8179"/>
                        <a:pt x="9480" y="8179"/>
                      </a:cubicBezTo>
                      <a:cubicBezTo>
                        <a:pt x="9771" y="8179"/>
                        <a:pt x="10010" y="7943"/>
                        <a:pt x="10010" y="7652"/>
                      </a:cubicBezTo>
                      <a:lnTo>
                        <a:pt x="10010" y="5031"/>
                      </a:lnTo>
                      <a:cubicBezTo>
                        <a:pt x="10007" y="2252"/>
                        <a:pt x="7758" y="4"/>
                        <a:pt x="4979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153" name="Google Shape;8153;p74"/>
                <p:cNvSpPr/>
                <p:nvPr/>
              </p:nvSpPr>
              <p:spPr>
                <a:xfrm>
                  <a:off x="9578545" y="2355317"/>
                  <a:ext cx="116370" cy="145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488" h="1062" extrusionOk="0">
                      <a:moveTo>
                        <a:pt x="519" y="0"/>
                      </a:moveTo>
                      <a:cubicBezTo>
                        <a:pt x="231" y="10"/>
                        <a:pt x="1" y="243"/>
                        <a:pt x="1" y="531"/>
                      </a:cubicBezTo>
                      <a:cubicBezTo>
                        <a:pt x="1" y="819"/>
                        <a:pt x="231" y="1051"/>
                        <a:pt x="519" y="1061"/>
                      </a:cubicBezTo>
                      <a:lnTo>
                        <a:pt x="7973" y="1061"/>
                      </a:lnTo>
                      <a:cubicBezTo>
                        <a:pt x="8261" y="1051"/>
                        <a:pt x="8487" y="819"/>
                        <a:pt x="8487" y="531"/>
                      </a:cubicBezTo>
                      <a:cubicBezTo>
                        <a:pt x="8487" y="243"/>
                        <a:pt x="8261" y="10"/>
                        <a:pt x="7973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154" name="Google Shape;8154;p74"/>
                <p:cNvSpPr/>
                <p:nvPr/>
              </p:nvSpPr>
              <p:spPr>
                <a:xfrm>
                  <a:off x="9533620" y="2389824"/>
                  <a:ext cx="104429" cy="5824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617" h="4248" extrusionOk="0">
                      <a:moveTo>
                        <a:pt x="2890" y="0"/>
                      </a:moveTo>
                      <a:cubicBezTo>
                        <a:pt x="1295" y="0"/>
                        <a:pt x="4" y="1294"/>
                        <a:pt x="1" y="2889"/>
                      </a:cubicBezTo>
                      <a:lnTo>
                        <a:pt x="1" y="3439"/>
                      </a:lnTo>
                      <a:cubicBezTo>
                        <a:pt x="10" y="3724"/>
                        <a:pt x="243" y="3954"/>
                        <a:pt x="531" y="3954"/>
                      </a:cubicBezTo>
                      <a:cubicBezTo>
                        <a:pt x="819" y="3954"/>
                        <a:pt x="1055" y="3724"/>
                        <a:pt x="1062" y="3439"/>
                      </a:cubicBezTo>
                      <a:lnTo>
                        <a:pt x="1062" y="2889"/>
                      </a:lnTo>
                      <a:cubicBezTo>
                        <a:pt x="1062" y="1880"/>
                        <a:pt x="1880" y="1061"/>
                        <a:pt x="2890" y="1058"/>
                      </a:cubicBezTo>
                      <a:lnTo>
                        <a:pt x="4669" y="1058"/>
                      </a:lnTo>
                      <a:cubicBezTo>
                        <a:pt x="5711" y="1061"/>
                        <a:pt x="6555" y="1902"/>
                        <a:pt x="6555" y="2944"/>
                      </a:cubicBezTo>
                      <a:lnTo>
                        <a:pt x="6555" y="3717"/>
                      </a:lnTo>
                      <a:cubicBezTo>
                        <a:pt x="6555" y="4012"/>
                        <a:pt x="6795" y="4248"/>
                        <a:pt x="7086" y="4248"/>
                      </a:cubicBezTo>
                      <a:cubicBezTo>
                        <a:pt x="7380" y="4248"/>
                        <a:pt x="7617" y="4012"/>
                        <a:pt x="7617" y="3717"/>
                      </a:cubicBezTo>
                      <a:lnTo>
                        <a:pt x="7617" y="2944"/>
                      </a:lnTo>
                      <a:cubicBezTo>
                        <a:pt x="7613" y="1320"/>
                        <a:pt x="6297" y="0"/>
                        <a:pt x="4669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155" name="Google Shape;8155;p74"/>
                <p:cNvSpPr/>
                <p:nvPr/>
              </p:nvSpPr>
              <p:spPr>
                <a:xfrm>
                  <a:off x="9504885" y="2171202"/>
                  <a:ext cx="97684" cy="145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125" h="1059" extrusionOk="0">
                      <a:moveTo>
                        <a:pt x="6598" y="0"/>
                      </a:moveTo>
                      <a:cubicBezTo>
                        <a:pt x="6592" y="0"/>
                        <a:pt x="6587" y="0"/>
                        <a:pt x="6581" y="0"/>
                      </a:cubicBezTo>
                      <a:lnTo>
                        <a:pt x="515" y="0"/>
                      </a:lnTo>
                      <a:cubicBezTo>
                        <a:pt x="227" y="7"/>
                        <a:pt x="0" y="243"/>
                        <a:pt x="0" y="528"/>
                      </a:cubicBezTo>
                      <a:cubicBezTo>
                        <a:pt x="0" y="816"/>
                        <a:pt x="227" y="1052"/>
                        <a:pt x="515" y="1058"/>
                      </a:cubicBezTo>
                      <a:lnTo>
                        <a:pt x="6581" y="1058"/>
                      </a:lnTo>
                      <a:cubicBezTo>
                        <a:pt x="6587" y="1058"/>
                        <a:pt x="6592" y="1059"/>
                        <a:pt x="6598" y="1059"/>
                      </a:cubicBezTo>
                      <a:cubicBezTo>
                        <a:pt x="6888" y="1059"/>
                        <a:pt x="7124" y="823"/>
                        <a:pt x="7124" y="528"/>
                      </a:cubicBezTo>
                      <a:cubicBezTo>
                        <a:pt x="7124" y="236"/>
                        <a:pt x="6888" y="0"/>
                        <a:pt x="6598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156" name="Google Shape;8156;p74"/>
                <p:cNvSpPr/>
                <p:nvPr/>
              </p:nvSpPr>
              <p:spPr>
                <a:xfrm>
                  <a:off x="9587826" y="2129731"/>
                  <a:ext cx="106993" cy="9746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804" h="7109" extrusionOk="0">
                      <a:moveTo>
                        <a:pt x="4230" y="0"/>
                      </a:moveTo>
                      <a:cubicBezTo>
                        <a:pt x="4224" y="0"/>
                        <a:pt x="4218" y="0"/>
                        <a:pt x="4213" y="0"/>
                      </a:cubicBezTo>
                      <a:lnTo>
                        <a:pt x="3339" y="0"/>
                      </a:lnTo>
                      <a:cubicBezTo>
                        <a:pt x="1495" y="0"/>
                        <a:pt x="3" y="1495"/>
                        <a:pt x="0" y="3336"/>
                      </a:cubicBezTo>
                      <a:lnTo>
                        <a:pt x="0" y="3850"/>
                      </a:lnTo>
                      <a:cubicBezTo>
                        <a:pt x="3" y="5649"/>
                        <a:pt x="1459" y="7108"/>
                        <a:pt x="3258" y="7108"/>
                      </a:cubicBezTo>
                      <a:lnTo>
                        <a:pt x="7286" y="7108"/>
                      </a:lnTo>
                      <a:cubicBezTo>
                        <a:pt x="7574" y="7102"/>
                        <a:pt x="7804" y="6866"/>
                        <a:pt x="7804" y="6578"/>
                      </a:cubicBezTo>
                      <a:cubicBezTo>
                        <a:pt x="7804" y="6290"/>
                        <a:pt x="7574" y="6057"/>
                        <a:pt x="7286" y="6047"/>
                      </a:cubicBezTo>
                      <a:lnTo>
                        <a:pt x="3258" y="6047"/>
                      </a:lnTo>
                      <a:cubicBezTo>
                        <a:pt x="2045" y="6047"/>
                        <a:pt x="1061" y="5064"/>
                        <a:pt x="1061" y="3850"/>
                      </a:cubicBezTo>
                      <a:lnTo>
                        <a:pt x="1061" y="3336"/>
                      </a:lnTo>
                      <a:cubicBezTo>
                        <a:pt x="1061" y="2081"/>
                        <a:pt x="2080" y="1061"/>
                        <a:pt x="3339" y="1058"/>
                      </a:cubicBezTo>
                      <a:lnTo>
                        <a:pt x="4213" y="1058"/>
                      </a:lnTo>
                      <a:cubicBezTo>
                        <a:pt x="4218" y="1058"/>
                        <a:pt x="4224" y="1059"/>
                        <a:pt x="4230" y="1059"/>
                      </a:cubicBezTo>
                      <a:cubicBezTo>
                        <a:pt x="4520" y="1059"/>
                        <a:pt x="4756" y="823"/>
                        <a:pt x="4756" y="528"/>
                      </a:cubicBezTo>
                      <a:cubicBezTo>
                        <a:pt x="4756" y="236"/>
                        <a:pt x="4520" y="0"/>
                        <a:pt x="4230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</p:grpSp>
      </p:grpSp>
      <p:grpSp>
        <p:nvGrpSpPr>
          <p:cNvPr id="8157" name="Google Shape;8157;p74"/>
          <p:cNvGrpSpPr/>
          <p:nvPr/>
        </p:nvGrpSpPr>
        <p:grpSpPr>
          <a:xfrm>
            <a:off x="5351073" y="1294582"/>
            <a:ext cx="950076" cy="1047868"/>
            <a:chOff x="4206459" y="1191441"/>
            <a:chExt cx="712557" cy="785901"/>
          </a:xfrm>
        </p:grpSpPr>
        <p:sp>
          <p:nvSpPr>
            <p:cNvPr id="8158" name="Google Shape;8158;p74"/>
            <p:cNvSpPr/>
            <p:nvPr/>
          </p:nvSpPr>
          <p:spPr>
            <a:xfrm>
              <a:off x="4548248" y="1328649"/>
              <a:ext cx="325201" cy="322547"/>
            </a:xfrm>
            <a:custGeom>
              <a:avLst/>
              <a:gdLst/>
              <a:ahLst/>
              <a:cxnLst/>
              <a:rect l="l" t="t" r="r" b="b"/>
              <a:pathLst>
                <a:path w="25486" h="25278" extrusionOk="0">
                  <a:moveTo>
                    <a:pt x="12746" y="4905"/>
                  </a:moveTo>
                  <a:cubicBezTo>
                    <a:pt x="13701" y="4905"/>
                    <a:pt x="14672" y="5083"/>
                    <a:pt x="15613" y="5460"/>
                  </a:cubicBezTo>
                  <a:cubicBezTo>
                    <a:pt x="19580" y="7047"/>
                    <a:pt x="21508" y="11545"/>
                    <a:pt x="19923" y="15511"/>
                  </a:cubicBezTo>
                  <a:cubicBezTo>
                    <a:pt x="18714" y="18534"/>
                    <a:pt x="15811" y="20374"/>
                    <a:pt x="12742" y="20374"/>
                  </a:cubicBezTo>
                  <a:cubicBezTo>
                    <a:pt x="11786" y="20374"/>
                    <a:pt x="10814" y="20196"/>
                    <a:pt x="9873" y="19819"/>
                  </a:cubicBezTo>
                  <a:cubicBezTo>
                    <a:pt x="5908" y="18234"/>
                    <a:pt x="3978" y="13734"/>
                    <a:pt x="5563" y="9769"/>
                  </a:cubicBezTo>
                  <a:cubicBezTo>
                    <a:pt x="6772" y="6745"/>
                    <a:pt x="9676" y="4905"/>
                    <a:pt x="12746" y="4905"/>
                  </a:cubicBezTo>
                  <a:close/>
                  <a:moveTo>
                    <a:pt x="15551" y="1"/>
                  </a:moveTo>
                  <a:cubicBezTo>
                    <a:pt x="15240" y="1"/>
                    <a:pt x="14946" y="187"/>
                    <a:pt x="14824" y="492"/>
                  </a:cubicBezTo>
                  <a:lnTo>
                    <a:pt x="14047" y="2435"/>
                  </a:lnTo>
                  <a:cubicBezTo>
                    <a:pt x="13612" y="2378"/>
                    <a:pt x="13174" y="2350"/>
                    <a:pt x="12736" y="2350"/>
                  </a:cubicBezTo>
                  <a:cubicBezTo>
                    <a:pt x="12218" y="2350"/>
                    <a:pt x="11700" y="2390"/>
                    <a:pt x="11187" y="2469"/>
                  </a:cubicBezTo>
                  <a:lnTo>
                    <a:pt x="10364" y="547"/>
                  </a:lnTo>
                  <a:cubicBezTo>
                    <a:pt x="10238" y="251"/>
                    <a:pt x="9949" y="73"/>
                    <a:pt x="9646" y="73"/>
                  </a:cubicBezTo>
                  <a:cubicBezTo>
                    <a:pt x="9543" y="73"/>
                    <a:pt x="9438" y="93"/>
                    <a:pt x="9338" y="137"/>
                  </a:cubicBezTo>
                  <a:lnTo>
                    <a:pt x="6036" y="1553"/>
                  </a:lnTo>
                  <a:cubicBezTo>
                    <a:pt x="5640" y="1722"/>
                    <a:pt x="5456" y="2182"/>
                    <a:pt x="5626" y="2579"/>
                  </a:cubicBezTo>
                  <a:lnTo>
                    <a:pt x="6449" y="4501"/>
                  </a:lnTo>
                  <a:cubicBezTo>
                    <a:pt x="5690" y="5085"/>
                    <a:pt x="5019" y="5775"/>
                    <a:pt x="4452" y="6549"/>
                  </a:cubicBezTo>
                  <a:lnTo>
                    <a:pt x="2510" y="5772"/>
                  </a:lnTo>
                  <a:cubicBezTo>
                    <a:pt x="2414" y="5734"/>
                    <a:pt x="2316" y="5716"/>
                    <a:pt x="2219" y="5716"/>
                  </a:cubicBezTo>
                  <a:cubicBezTo>
                    <a:pt x="1910" y="5716"/>
                    <a:pt x="1616" y="5901"/>
                    <a:pt x="1493" y="6208"/>
                  </a:cubicBezTo>
                  <a:lnTo>
                    <a:pt x="161" y="9542"/>
                  </a:lnTo>
                  <a:cubicBezTo>
                    <a:pt x="0" y="9944"/>
                    <a:pt x="194" y="10398"/>
                    <a:pt x="596" y="10558"/>
                  </a:cubicBezTo>
                  <a:lnTo>
                    <a:pt x="2537" y="11335"/>
                  </a:lnTo>
                  <a:cubicBezTo>
                    <a:pt x="2415" y="12285"/>
                    <a:pt x="2426" y="13249"/>
                    <a:pt x="2572" y="14195"/>
                  </a:cubicBezTo>
                  <a:lnTo>
                    <a:pt x="651" y="15018"/>
                  </a:lnTo>
                  <a:cubicBezTo>
                    <a:pt x="253" y="15189"/>
                    <a:pt x="71" y="15649"/>
                    <a:pt x="241" y="16046"/>
                  </a:cubicBezTo>
                  <a:lnTo>
                    <a:pt x="1655" y="19347"/>
                  </a:lnTo>
                  <a:cubicBezTo>
                    <a:pt x="1781" y="19643"/>
                    <a:pt x="2070" y="19821"/>
                    <a:pt x="2373" y="19821"/>
                  </a:cubicBezTo>
                  <a:cubicBezTo>
                    <a:pt x="2476" y="19821"/>
                    <a:pt x="2581" y="19800"/>
                    <a:pt x="2681" y="19756"/>
                  </a:cubicBezTo>
                  <a:lnTo>
                    <a:pt x="4603" y="18933"/>
                  </a:lnTo>
                  <a:cubicBezTo>
                    <a:pt x="5189" y="19692"/>
                    <a:pt x="5879" y="20365"/>
                    <a:pt x="6651" y="20930"/>
                  </a:cubicBezTo>
                  <a:lnTo>
                    <a:pt x="5874" y="22873"/>
                  </a:lnTo>
                  <a:cubicBezTo>
                    <a:pt x="5714" y="23273"/>
                    <a:pt x="5909" y="23728"/>
                    <a:pt x="6310" y="23888"/>
                  </a:cubicBezTo>
                  <a:lnTo>
                    <a:pt x="9645" y="25222"/>
                  </a:lnTo>
                  <a:cubicBezTo>
                    <a:pt x="9740" y="25260"/>
                    <a:pt x="9838" y="25278"/>
                    <a:pt x="9935" y="25278"/>
                  </a:cubicBezTo>
                  <a:cubicBezTo>
                    <a:pt x="10245" y="25278"/>
                    <a:pt x="10538" y="25092"/>
                    <a:pt x="10660" y="24786"/>
                  </a:cubicBezTo>
                  <a:lnTo>
                    <a:pt x="11437" y="22845"/>
                  </a:lnTo>
                  <a:cubicBezTo>
                    <a:pt x="11871" y="22901"/>
                    <a:pt x="12308" y="22929"/>
                    <a:pt x="12745" y="22929"/>
                  </a:cubicBezTo>
                  <a:cubicBezTo>
                    <a:pt x="13264" y="22929"/>
                    <a:pt x="13784" y="22889"/>
                    <a:pt x="14299" y="22810"/>
                  </a:cubicBezTo>
                  <a:lnTo>
                    <a:pt x="15122" y="24732"/>
                  </a:lnTo>
                  <a:cubicBezTo>
                    <a:pt x="15248" y="25028"/>
                    <a:pt x="15536" y="25206"/>
                    <a:pt x="15839" y="25206"/>
                  </a:cubicBezTo>
                  <a:cubicBezTo>
                    <a:pt x="15943" y="25206"/>
                    <a:pt x="16047" y="25185"/>
                    <a:pt x="16148" y="25142"/>
                  </a:cubicBezTo>
                  <a:lnTo>
                    <a:pt x="19449" y="23728"/>
                  </a:lnTo>
                  <a:cubicBezTo>
                    <a:pt x="19846" y="23558"/>
                    <a:pt x="20030" y="23098"/>
                    <a:pt x="19860" y="22701"/>
                  </a:cubicBezTo>
                  <a:lnTo>
                    <a:pt x="19037" y="20780"/>
                  </a:lnTo>
                  <a:cubicBezTo>
                    <a:pt x="19794" y="20194"/>
                    <a:pt x="20467" y="19503"/>
                    <a:pt x="21034" y="18732"/>
                  </a:cubicBezTo>
                  <a:lnTo>
                    <a:pt x="22975" y="19508"/>
                  </a:lnTo>
                  <a:cubicBezTo>
                    <a:pt x="23070" y="19546"/>
                    <a:pt x="23168" y="19564"/>
                    <a:pt x="23265" y="19564"/>
                  </a:cubicBezTo>
                  <a:cubicBezTo>
                    <a:pt x="23576" y="19564"/>
                    <a:pt x="23869" y="19378"/>
                    <a:pt x="23992" y="19073"/>
                  </a:cubicBezTo>
                  <a:lnTo>
                    <a:pt x="25326" y="15737"/>
                  </a:lnTo>
                  <a:cubicBezTo>
                    <a:pt x="25486" y="15337"/>
                    <a:pt x="25290" y="14882"/>
                    <a:pt x="24890" y="14722"/>
                  </a:cubicBezTo>
                  <a:lnTo>
                    <a:pt x="22948" y="13945"/>
                  </a:lnTo>
                  <a:cubicBezTo>
                    <a:pt x="23071" y="12994"/>
                    <a:pt x="23060" y="12032"/>
                    <a:pt x="22914" y="11084"/>
                  </a:cubicBezTo>
                  <a:lnTo>
                    <a:pt x="24835" y="10261"/>
                  </a:lnTo>
                  <a:cubicBezTo>
                    <a:pt x="25231" y="10091"/>
                    <a:pt x="25415" y="9631"/>
                    <a:pt x="25245" y="9234"/>
                  </a:cubicBezTo>
                  <a:lnTo>
                    <a:pt x="23830" y="5934"/>
                  </a:lnTo>
                  <a:cubicBezTo>
                    <a:pt x="23703" y="5637"/>
                    <a:pt x="23414" y="5459"/>
                    <a:pt x="23111" y="5459"/>
                  </a:cubicBezTo>
                  <a:cubicBezTo>
                    <a:pt x="23008" y="5459"/>
                    <a:pt x="22904" y="5479"/>
                    <a:pt x="22803" y="5522"/>
                  </a:cubicBezTo>
                  <a:lnTo>
                    <a:pt x="20882" y="6347"/>
                  </a:lnTo>
                  <a:cubicBezTo>
                    <a:pt x="20297" y="5588"/>
                    <a:pt x="19607" y="4915"/>
                    <a:pt x="18835" y="4348"/>
                  </a:cubicBezTo>
                  <a:lnTo>
                    <a:pt x="19610" y="2408"/>
                  </a:lnTo>
                  <a:cubicBezTo>
                    <a:pt x="19770" y="2006"/>
                    <a:pt x="19577" y="1551"/>
                    <a:pt x="19175" y="1391"/>
                  </a:cubicBezTo>
                  <a:lnTo>
                    <a:pt x="15841" y="57"/>
                  </a:lnTo>
                  <a:cubicBezTo>
                    <a:pt x="15745" y="19"/>
                    <a:pt x="15647" y="1"/>
                    <a:pt x="1555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59" name="Google Shape;8159;p74"/>
            <p:cNvSpPr/>
            <p:nvPr/>
          </p:nvSpPr>
          <p:spPr>
            <a:xfrm>
              <a:off x="4557499" y="1656607"/>
              <a:ext cx="306674" cy="306648"/>
            </a:xfrm>
            <a:custGeom>
              <a:avLst/>
              <a:gdLst/>
              <a:ahLst/>
              <a:cxnLst/>
              <a:rect l="l" t="t" r="r" b="b"/>
              <a:pathLst>
                <a:path w="24034" h="24032" extrusionOk="0">
                  <a:moveTo>
                    <a:pt x="12017" y="4775"/>
                  </a:moveTo>
                  <a:cubicBezTo>
                    <a:pt x="16016" y="4775"/>
                    <a:pt x="19258" y="8018"/>
                    <a:pt x="19258" y="12017"/>
                  </a:cubicBezTo>
                  <a:cubicBezTo>
                    <a:pt x="19258" y="16015"/>
                    <a:pt x="16016" y="19256"/>
                    <a:pt x="12019" y="19256"/>
                  </a:cubicBezTo>
                  <a:lnTo>
                    <a:pt x="12017" y="19256"/>
                  </a:lnTo>
                  <a:cubicBezTo>
                    <a:pt x="8019" y="19256"/>
                    <a:pt x="4778" y="16015"/>
                    <a:pt x="4778" y="12017"/>
                  </a:cubicBezTo>
                  <a:cubicBezTo>
                    <a:pt x="4778" y="8018"/>
                    <a:pt x="8019" y="4775"/>
                    <a:pt x="12017" y="4775"/>
                  </a:cubicBezTo>
                  <a:close/>
                  <a:moveTo>
                    <a:pt x="10336" y="0"/>
                  </a:moveTo>
                  <a:cubicBezTo>
                    <a:pt x="9932" y="0"/>
                    <a:pt x="9604" y="327"/>
                    <a:pt x="9604" y="732"/>
                  </a:cubicBezTo>
                  <a:lnTo>
                    <a:pt x="9604" y="2689"/>
                  </a:lnTo>
                  <a:cubicBezTo>
                    <a:pt x="8734" y="2913"/>
                    <a:pt x="7902" y="3259"/>
                    <a:pt x="7128" y="3714"/>
                  </a:cubicBezTo>
                  <a:lnTo>
                    <a:pt x="5745" y="2330"/>
                  </a:lnTo>
                  <a:cubicBezTo>
                    <a:pt x="5602" y="2187"/>
                    <a:pt x="5415" y="2115"/>
                    <a:pt x="5228" y="2115"/>
                  </a:cubicBezTo>
                  <a:cubicBezTo>
                    <a:pt x="5040" y="2115"/>
                    <a:pt x="4853" y="2187"/>
                    <a:pt x="4710" y="2330"/>
                  </a:cubicBezTo>
                  <a:lnTo>
                    <a:pt x="2332" y="4708"/>
                  </a:lnTo>
                  <a:cubicBezTo>
                    <a:pt x="2046" y="4995"/>
                    <a:pt x="2046" y="5457"/>
                    <a:pt x="2332" y="5744"/>
                  </a:cubicBezTo>
                  <a:lnTo>
                    <a:pt x="3716" y="7128"/>
                  </a:lnTo>
                  <a:cubicBezTo>
                    <a:pt x="3260" y="7900"/>
                    <a:pt x="2915" y="8734"/>
                    <a:pt x="2691" y="9602"/>
                  </a:cubicBezTo>
                  <a:lnTo>
                    <a:pt x="734" y="9602"/>
                  </a:lnTo>
                  <a:cubicBezTo>
                    <a:pt x="329" y="9602"/>
                    <a:pt x="1" y="9930"/>
                    <a:pt x="1" y="10335"/>
                  </a:cubicBezTo>
                  <a:lnTo>
                    <a:pt x="1" y="13698"/>
                  </a:lnTo>
                  <a:cubicBezTo>
                    <a:pt x="1" y="14101"/>
                    <a:pt x="329" y="14430"/>
                    <a:pt x="734" y="14430"/>
                  </a:cubicBezTo>
                  <a:lnTo>
                    <a:pt x="2691" y="14430"/>
                  </a:lnTo>
                  <a:cubicBezTo>
                    <a:pt x="2915" y="15298"/>
                    <a:pt x="3260" y="16132"/>
                    <a:pt x="3716" y="16904"/>
                  </a:cubicBezTo>
                  <a:lnTo>
                    <a:pt x="2332" y="18289"/>
                  </a:lnTo>
                  <a:cubicBezTo>
                    <a:pt x="2046" y="18574"/>
                    <a:pt x="2046" y="19038"/>
                    <a:pt x="2332" y="19323"/>
                  </a:cubicBezTo>
                  <a:lnTo>
                    <a:pt x="4710" y="21701"/>
                  </a:lnTo>
                  <a:cubicBezTo>
                    <a:pt x="4853" y="21845"/>
                    <a:pt x="5040" y="21916"/>
                    <a:pt x="5228" y="21916"/>
                  </a:cubicBezTo>
                  <a:cubicBezTo>
                    <a:pt x="5415" y="21916"/>
                    <a:pt x="5602" y="21845"/>
                    <a:pt x="5745" y="21701"/>
                  </a:cubicBezTo>
                  <a:lnTo>
                    <a:pt x="7128" y="20318"/>
                  </a:lnTo>
                  <a:cubicBezTo>
                    <a:pt x="7902" y="20774"/>
                    <a:pt x="8736" y="21118"/>
                    <a:pt x="9604" y="21343"/>
                  </a:cubicBezTo>
                  <a:lnTo>
                    <a:pt x="9604" y="23299"/>
                  </a:lnTo>
                  <a:cubicBezTo>
                    <a:pt x="9604" y="23705"/>
                    <a:pt x="9932" y="24031"/>
                    <a:pt x="10336" y="24031"/>
                  </a:cubicBezTo>
                  <a:lnTo>
                    <a:pt x="13699" y="24031"/>
                  </a:lnTo>
                  <a:cubicBezTo>
                    <a:pt x="14104" y="24031"/>
                    <a:pt x="14432" y="23705"/>
                    <a:pt x="14432" y="23299"/>
                  </a:cubicBezTo>
                  <a:lnTo>
                    <a:pt x="14432" y="21343"/>
                  </a:lnTo>
                  <a:cubicBezTo>
                    <a:pt x="15300" y="21118"/>
                    <a:pt x="16134" y="20773"/>
                    <a:pt x="16906" y="20318"/>
                  </a:cubicBezTo>
                  <a:lnTo>
                    <a:pt x="18290" y="21701"/>
                  </a:lnTo>
                  <a:cubicBezTo>
                    <a:pt x="18433" y="21844"/>
                    <a:pt x="18620" y="21915"/>
                    <a:pt x="18808" y="21915"/>
                  </a:cubicBezTo>
                  <a:cubicBezTo>
                    <a:pt x="18995" y="21915"/>
                    <a:pt x="19182" y="21844"/>
                    <a:pt x="19326" y="21701"/>
                  </a:cubicBezTo>
                  <a:lnTo>
                    <a:pt x="21704" y="19323"/>
                  </a:lnTo>
                  <a:cubicBezTo>
                    <a:pt x="21989" y="19037"/>
                    <a:pt x="21989" y="18574"/>
                    <a:pt x="21704" y="18287"/>
                  </a:cubicBezTo>
                  <a:lnTo>
                    <a:pt x="20320" y="16904"/>
                  </a:lnTo>
                  <a:cubicBezTo>
                    <a:pt x="20775" y="16130"/>
                    <a:pt x="21121" y="15298"/>
                    <a:pt x="21345" y="14430"/>
                  </a:cubicBezTo>
                  <a:lnTo>
                    <a:pt x="23302" y="14430"/>
                  </a:lnTo>
                  <a:cubicBezTo>
                    <a:pt x="23705" y="14430"/>
                    <a:pt x="24034" y="14101"/>
                    <a:pt x="24034" y="13696"/>
                  </a:cubicBezTo>
                  <a:lnTo>
                    <a:pt x="24034" y="10334"/>
                  </a:lnTo>
                  <a:cubicBezTo>
                    <a:pt x="24034" y="9930"/>
                    <a:pt x="23705" y="9602"/>
                    <a:pt x="23302" y="9602"/>
                  </a:cubicBezTo>
                  <a:lnTo>
                    <a:pt x="21343" y="9602"/>
                  </a:lnTo>
                  <a:cubicBezTo>
                    <a:pt x="21121" y="8734"/>
                    <a:pt x="20775" y="7900"/>
                    <a:pt x="20320" y="7128"/>
                  </a:cubicBezTo>
                  <a:lnTo>
                    <a:pt x="21704" y="5744"/>
                  </a:lnTo>
                  <a:cubicBezTo>
                    <a:pt x="21989" y="5457"/>
                    <a:pt x="21989" y="4995"/>
                    <a:pt x="21704" y="4708"/>
                  </a:cubicBezTo>
                  <a:lnTo>
                    <a:pt x="19326" y="2330"/>
                  </a:lnTo>
                  <a:cubicBezTo>
                    <a:pt x="19182" y="2187"/>
                    <a:pt x="18995" y="2115"/>
                    <a:pt x="18808" y="2115"/>
                  </a:cubicBezTo>
                  <a:cubicBezTo>
                    <a:pt x="18620" y="2115"/>
                    <a:pt x="18433" y="2187"/>
                    <a:pt x="18290" y="2330"/>
                  </a:cubicBezTo>
                  <a:lnTo>
                    <a:pt x="16906" y="3714"/>
                  </a:lnTo>
                  <a:cubicBezTo>
                    <a:pt x="16133" y="3259"/>
                    <a:pt x="15300" y="2913"/>
                    <a:pt x="14430" y="2689"/>
                  </a:cubicBezTo>
                  <a:lnTo>
                    <a:pt x="14430" y="732"/>
                  </a:lnTo>
                  <a:cubicBezTo>
                    <a:pt x="14430" y="327"/>
                    <a:pt x="14104" y="0"/>
                    <a:pt x="1369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60" name="Google Shape;8160;p74"/>
            <p:cNvSpPr/>
            <p:nvPr/>
          </p:nvSpPr>
          <p:spPr>
            <a:xfrm>
              <a:off x="4251067" y="1523035"/>
              <a:ext cx="327536" cy="325023"/>
            </a:xfrm>
            <a:custGeom>
              <a:avLst/>
              <a:gdLst/>
              <a:ahLst/>
              <a:cxnLst/>
              <a:rect l="l" t="t" r="r" b="b"/>
              <a:pathLst>
                <a:path w="25669" h="25472" extrusionOk="0">
                  <a:moveTo>
                    <a:pt x="12840" y="5002"/>
                  </a:moveTo>
                  <a:cubicBezTo>
                    <a:pt x="13949" y="5002"/>
                    <a:pt x="15075" y="5242"/>
                    <a:pt x="16144" y="5747"/>
                  </a:cubicBezTo>
                  <a:cubicBezTo>
                    <a:pt x="20003" y="7575"/>
                    <a:pt x="21651" y="12185"/>
                    <a:pt x="19822" y="16044"/>
                  </a:cubicBezTo>
                  <a:cubicBezTo>
                    <a:pt x="18501" y="18836"/>
                    <a:pt x="15726" y="20470"/>
                    <a:pt x="12830" y="20470"/>
                  </a:cubicBezTo>
                  <a:cubicBezTo>
                    <a:pt x="11721" y="20470"/>
                    <a:pt x="10595" y="20230"/>
                    <a:pt x="9525" y="19724"/>
                  </a:cubicBezTo>
                  <a:cubicBezTo>
                    <a:pt x="5666" y="17897"/>
                    <a:pt x="4018" y="13286"/>
                    <a:pt x="5845" y="9427"/>
                  </a:cubicBezTo>
                  <a:cubicBezTo>
                    <a:pt x="7167" y="6636"/>
                    <a:pt x="9944" y="5002"/>
                    <a:pt x="12840" y="5002"/>
                  </a:cubicBezTo>
                  <a:close/>
                  <a:moveTo>
                    <a:pt x="10471" y="1"/>
                  </a:moveTo>
                  <a:cubicBezTo>
                    <a:pt x="10383" y="1"/>
                    <a:pt x="10294" y="16"/>
                    <a:pt x="10208" y="47"/>
                  </a:cubicBezTo>
                  <a:lnTo>
                    <a:pt x="6824" y="1256"/>
                  </a:lnTo>
                  <a:cubicBezTo>
                    <a:pt x="6417" y="1401"/>
                    <a:pt x="6206" y="1848"/>
                    <a:pt x="6351" y="2255"/>
                  </a:cubicBezTo>
                  <a:lnTo>
                    <a:pt x="7054" y="4223"/>
                  </a:lnTo>
                  <a:cubicBezTo>
                    <a:pt x="6262" y="4761"/>
                    <a:pt x="5548" y="5408"/>
                    <a:pt x="4934" y="6145"/>
                  </a:cubicBezTo>
                  <a:lnTo>
                    <a:pt x="3045" y="5249"/>
                  </a:lnTo>
                  <a:cubicBezTo>
                    <a:pt x="2937" y="5199"/>
                    <a:pt x="2823" y="5174"/>
                    <a:pt x="2711" y="5174"/>
                  </a:cubicBezTo>
                  <a:cubicBezTo>
                    <a:pt x="2418" y="5174"/>
                    <a:pt x="2137" y="5340"/>
                    <a:pt x="2004" y="5623"/>
                  </a:cubicBezTo>
                  <a:lnTo>
                    <a:pt x="467" y="8868"/>
                  </a:lnTo>
                  <a:cubicBezTo>
                    <a:pt x="282" y="9259"/>
                    <a:pt x="449" y="9725"/>
                    <a:pt x="840" y="9909"/>
                  </a:cubicBezTo>
                  <a:lnTo>
                    <a:pt x="2729" y="10804"/>
                  </a:lnTo>
                  <a:cubicBezTo>
                    <a:pt x="2548" y="11744"/>
                    <a:pt x="2500" y="12707"/>
                    <a:pt x="2587" y="13661"/>
                  </a:cubicBezTo>
                  <a:lnTo>
                    <a:pt x="619" y="14364"/>
                  </a:lnTo>
                  <a:cubicBezTo>
                    <a:pt x="212" y="14510"/>
                    <a:pt x="1" y="14957"/>
                    <a:pt x="145" y="15363"/>
                  </a:cubicBezTo>
                  <a:lnTo>
                    <a:pt x="1354" y="18747"/>
                  </a:lnTo>
                  <a:cubicBezTo>
                    <a:pt x="1467" y="19067"/>
                    <a:pt x="1768" y="19265"/>
                    <a:pt x="2089" y="19265"/>
                  </a:cubicBezTo>
                  <a:cubicBezTo>
                    <a:pt x="2177" y="19265"/>
                    <a:pt x="2266" y="19251"/>
                    <a:pt x="2353" y="19219"/>
                  </a:cubicBezTo>
                  <a:lnTo>
                    <a:pt x="4321" y="18516"/>
                  </a:lnTo>
                  <a:cubicBezTo>
                    <a:pt x="4859" y="19309"/>
                    <a:pt x="5506" y="20023"/>
                    <a:pt x="6243" y="20637"/>
                  </a:cubicBezTo>
                  <a:lnTo>
                    <a:pt x="5347" y="22526"/>
                  </a:lnTo>
                  <a:cubicBezTo>
                    <a:pt x="5163" y="22917"/>
                    <a:pt x="5330" y="23383"/>
                    <a:pt x="5721" y="23567"/>
                  </a:cubicBezTo>
                  <a:lnTo>
                    <a:pt x="8966" y="25104"/>
                  </a:lnTo>
                  <a:cubicBezTo>
                    <a:pt x="9074" y="25155"/>
                    <a:pt x="9188" y="25179"/>
                    <a:pt x="9300" y="25179"/>
                  </a:cubicBezTo>
                  <a:cubicBezTo>
                    <a:pt x="9593" y="25179"/>
                    <a:pt x="9874" y="25014"/>
                    <a:pt x="10007" y="24731"/>
                  </a:cubicBezTo>
                  <a:lnTo>
                    <a:pt x="10902" y="22842"/>
                  </a:lnTo>
                  <a:cubicBezTo>
                    <a:pt x="11540" y="22964"/>
                    <a:pt x="12187" y="23026"/>
                    <a:pt x="12836" y="23026"/>
                  </a:cubicBezTo>
                  <a:cubicBezTo>
                    <a:pt x="13144" y="23026"/>
                    <a:pt x="13452" y="23012"/>
                    <a:pt x="13759" y="22984"/>
                  </a:cubicBezTo>
                  <a:lnTo>
                    <a:pt x="14462" y="24952"/>
                  </a:lnTo>
                  <a:cubicBezTo>
                    <a:pt x="14577" y="25272"/>
                    <a:pt x="14878" y="25471"/>
                    <a:pt x="15200" y="25471"/>
                  </a:cubicBezTo>
                  <a:cubicBezTo>
                    <a:pt x="15286" y="25471"/>
                    <a:pt x="15375" y="25457"/>
                    <a:pt x="15461" y="25426"/>
                  </a:cubicBezTo>
                  <a:lnTo>
                    <a:pt x="18845" y="24217"/>
                  </a:lnTo>
                  <a:cubicBezTo>
                    <a:pt x="19252" y="24071"/>
                    <a:pt x="19463" y="23625"/>
                    <a:pt x="19318" y="23218"/>
                  </a:cubicBezTo>
                  <a:lnTo>
                    <a:pt x="18615" y="21250"/>
                  </a:lnTo>
                  <a:cubicBezTo>
                    <a:pt x="19407" y="20712"/>
                    <a:pt x="20121" y="20065"/>
                    <a:pt x="20735" y="19328"/>
                  </a:cubicBezTo>
                  <a:lnTo>
                    <a:pt x="22624" y="20223"/>
                  </a:lnTo>
                  <a:cubicBezTo>
                    <a:pt x="22732" y="20274"/>
                    <a:pt x="22846" y="20298"/>
                    <a:pt x="22958" y="20298"/>
                  </a:cubicBezTo>
                  <a:cubicBezTo>
                    <a:pt x="23251" y="20298"/>
                    <a:pt x="23532" y="20133"/>
                    <a:pt x="23665" y="19850"/>
                  </a:cubicBezTo>
                  <a:lnTo>
                    <a:pt x="25202" y="16604"/>
                  </a:lnTo>
                  <a:cubicBezTo>
                    <a:pt x="25387" y="16214"/>
                    <a:pt x="25220" y="15748"/>
                    <a:pt x="24829" y="15564"/>
                  </a:cubicBezTo>
                  <a:lnTo>
                    <a:pt x="22940" y="14668"/>
                  </a:lnTo>
                  <a:cubicBezTo>
                    <a:pt x="23121" y="13727"/>
                    <a:pt x="23169" y="12766"/>
                    <a:pt x="23082" y="11812"/>
                  </a:cubicBezTo>
                  <a:lnTo>
                    <a:pt x="25050" y="11107"/>
                  </a:lnTo>
                  <a:cubicBezTo>
                    <a:pt x="25457" y="10963"/>
                    <a:pt x="25668" y="10515"/>
                    <a:pt x="25523" y="10108"/>
                  </a:cubicBezTo>
                  <a:lnTo>
                    <a:pt x="24315" y="6726"/>
                  </a:lnTo>
                  <a:cubicBezTo>
                    <a:pt x="24201" y="6406"/>
                    <a:pt x="23898" y="6207"/>
                    <a:pt x="23577" y="6207"/>
                  </a:cubicBezTo>
                  <a:cubicBezTo>
                    <a:pt x="23491" y="6207"/>
                    <a:pt x="23402" y="6221"/>
                    <a:pt x="23316" y="6252"/>
                  </a:cubicBezTo>
                  <a:lnTo>
                    <a:pt x="21348" y="6956"/>
                  </a:lnTo>
                  <a:cubicBezTo>
                    <a:pt x="20810" y="6162"/>
                    <a:pt x="20163" y="5450"/>
                    <a:pt x="19426" y="4836"/>
                  </a:cubicBezTo>
                  <a:lnTo>
                    <a:pt x="20320" y="2947"/>
                  </a:lnTo>
                  <a:cubicBezTo>
                    <a:pt x="20506" y="2556"/>
                    <a:pt x="20339" y="2090"/>
                    <a:pt x="19948" y="1906"/>
                  </a:cubicBezTo>
                  <a:lnTo>
                    <a:pt x="16703" y="369"/>
                  </a:lnTo>
                  <a:cubicBezTo>
                    <a:pt x="16595" y="318"/>
                    <a:pt x="16481" y="294"/>
                    <a:pt x="16369" y="294"/>
                  </a:cubicBezTo>
                  <a:cubicBezTo>
                    <a:pt x="16076" y="294"/>
                    <a:pt x="15795" y="459"/>
                    <a:pt x="15662" y="742"/>
                  </a:cubicBezTo>
                  <a:lnTo>
                    <a:pt x="14767" y="2631"/>
                  </a:lnTo>
                  <a:cubicBezTo>
                    <a:pt x="14130" y="2508"/>
                    <a:pt x="13485" y="2447"/>
                    <a:pt x="12839" y="2447"/>
                  </a:cubicBezTo>
                  <a:cubicBezTo>
                    <a:pt x="12529" y="2447"/>
                    <a:pt x="12219" y="2461"/>
                    <a:pt x="11910" y="2489"/>
                  </a:cubicBezTo>
                  <a:lnTo>
                    <a:pt x="11207" y="521"/>
                  </a:lnTo>
                  <a:cubicBezTo>
                    <a:pt x="11092" y="200"/>
                    <a:pt x="10791" y="1"/>
                    <a:pt x="1047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61" name="Google Shape;8161;p74"/>
            <p:cNvSpPr/>
            <p:nvPr/>
          </p:nvSpPr>
          <p:spPr>
            <a:xfrm>
              <a:off x="4277366" y="1220917"/>
              <a:ext cx="292242" cy="292217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grpSp>
          <p:nvGrpSpPr>
            <p:cNvPr id="8162" name="Google Shape;8162;p74"/>
            <p:cNvGrpSpPr/>
            <p:nvPr/>
          </p:nvGrpSpPr>
          <p:grpSpPr>
            <a:xfrm>
              <a:off x="4644280" y="1290523"/>
              <a:ext cx="143716" cy="29463"/>
              <a:chOff x="4644280" y="1290523"/>
              <a:chExt cx="143716" cy="29463"/>
            </a:xfrm>
          </p:grpSpPr>
          <p:sp>
            <p:nvSpPr>
              <p:cNvPr id="8163" name="Google Shape;8163;p74"/>
              <p:cNvSpPr/>
              <p:nvPr/>
            </p:nvSpPr>
            <p:spPr>
              <a:xfrm>
                <a:off x="4736292" y="1294223"/>
                <a:ext cx="51704" cy="25762"/>
              </a:xfrm>
              <a:custGeom>
                <a:avLst/>
                <a:gdLst/>
                <a:ahLst/>
                <a:cxnLst/>
                <a:rect l="l" t="t" r="r" b="b"/>
                <a:pathLst>
                  <a:path w="4052" h="2019" extrusionOk="0">
                    <a:moveTo>
                      <a:pt x="273" y="0"/>
                    </a:moveTo>
                    <a:cubicBezTo>
                      <a:pt x="158" y="0"/>
                      <a:pt x="53" y="81"/>
                      <a:pt x="29" y="199"/>
                    </a:cubicBezTo>
                    <a:cubicBezTo>
                      <a:pt x="0" y="339"/>
                      <a:pt x="87" y="475"/>
                      <a:pt x="225" y="507"/>
                    </a:cubicBezTo>
                    <a:cubicBezTo>
                      <a:pt x="1077" y="720"/>
                      <a:pt x="1895" y="1048"/>
                      <a:pt x="2655" y="1487"/>
                    </a:cubicBezTo>
                    <a:lnTo>
                      <a:pt x="2505" y="1740"/>
                    </a:lnTo>
                    <a:cubicBezTo>
                      <a:pt x="2459" y="1818"/>
                      <a:pt x="2511" y="1919"/>
                      <a:pt x="2603" y="1925"/>
                    </a:cubicBezTo>
                    <a:lnTo>
                      <a:pt x="3885" y="2018"/>
                    </a:lnTo>
                    <a:cubicBezTo>
                      <a:pt x="3889" y="2019"/>
                      <a:pt x="3892" y="2019"/>
                      <a:pt x="3896" y="2019"/>
                    </a:cubicBezTo>
                    <a:cubicBezTo>
                      <a:pt x="3991" y="2019"/>
                      <a:pt x="4052" y="1911"/>
                      <a:pt x="3999" y="1829"/>
                    </a:cubicBezTo>
                    <a:lnTo>
                      <a:pt x="3302" y="747"/>
                    </a:lnTo>
                    <a:cubicBezTo>
                      <a:pt x="3278" y="709"/>
                      <a:pt x="3238" y="690"/>
                      <a:pt x="3198" y="690"/>
                    </a:cubicBezTo>
                    <a:cubicBezTo>
                      <a:pt x="3157" y="690"/>
                      <a:pt x="3116" y="710"/>
                      <a:pt x="3093" y="750"/>
                    </a:cubicBezTo>
                    <a:lnTo>
                      <a:pt x="2917" y="1048"/>
                    </a:lnTo>
                    <a:cubicBezTo>
                      <a:pt x="2108" y="582"/>
                      <a:pt x="1237" y="231"/>
                      <a:pt x="330" y="7"/>
                    </a:cubicBezTo>
                    <a:cubicBezTo>
                      <a:pt x="311" y="3"/>
                      <a:pt x="292" y="0"/>
                      <a:pt x="273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64" name="Google Shape;8164;p74"/>
              <p:cNvSpPr/>
              <p:nvPr/>
            </p:nvSpPr>
            <p:spPr>
              <a:xfrm>
                <a:off x="4700066" y="1290523"/>
                <a:ext cx="32206" cy="7988"/>
              </a:xfrm>
              <a:custGeom>
                <a:avLst/>
                <a:gdLst/>
                <a:ahLst/>
                <a:cxnLst/>
                <a:rect l="l" t="t" r="r" b="b"/>
                <a:pathLst>
                  <a:path w="2524" h="626" extrusionOk="0">
                    <a:moveTo>
                      <a:pt x="787" y="1"/>
                    </a:moveTo>
                    <a:cubicBezTo>
                      <a:pt x="606" y="1"/>
                      <a:pt x="423" y="7"/>
                      <a:pt x="242" y="18"/>
                    </a:cubicBezTo>
                    <a:cubicBezTo>
                      <a:pt x="104" y="31"/>
                      <a:pt x="0" y="151"/>
                      <a:pt x="10" y="291"/>
                    </a:cubicBezTo>
                    <a:cubicBezTo>
                      <a:pt x="21" y="425"/>
                      <a:pt x="131" y="526"/>
                      <a:pt x="264" y="526"/>
                    </a:cubicBezTo>
                    <a:cubicBezTo>
                      <a:pt x="269" y="526"/>
                      <a:pt x="274" y="526"/>
                      <a:pt x="279" y="526"/>
                    </a:cubicBezTo>
                    <a:cubicBezTo>
                      <a:pt x="447" y="516"/>
                      <a:pt x="617" y="510"/>
                      <a:pt x="787" y="510"/>
                    </a:cubicBezTo>
                    <a:cubicBezTo>
                      <a:pt x="1261" y="512"/>
                      <a:pt x="1735" y="548"/>
                      <a:pt x="2204" y="622"/>
                    </a:cubicBezTo>
                    <a:cubicBezTo>
                      <a:pt x="2218" y="624"/>
                      <a:pt x="2232" y="626"/>
                      <a:pt x="2246" y="626"/>
                    </a:cubicBezTo>
                    <a:cubicBezTo>
                      <a:pt x="2364" y="626"/>
                      <a:pt x="2469" y="542"/>
                      <a:pt x="2495" y="422"/>
                    </a:cubicBezTo>
                    <a:cubicBezTo>
                      <a:pt x="2524" y="281"/>
                      <a:pt x="2430" y="145"/>
                      <a:pt x="2289" y="121"/>
                    </a:cubicBezTo>
                    <a:cubicBezTo>
                      <a:pt x="1792" y="41"/>
                      <a:pt x="1289" y="1"/>
                      <a:pt x="787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65" name="Google Shape;8165;p74"/>
              <p:cNvSpPr/>
              <p:nvPr/>
            </p:nvSpPr>
            <p:spPr>
              <a:xfrm>
                <a:off x="4644280" y="1300641"/>
                <a:ext cx="20225" cy="13283"/>
              </a:xfrm>
              <a:custGeom>
                <a:avLst/>
                <a:gdLst/>
                <a:ahLst/>
                <a:cxnLst/>
                <a:rect l="l" t="t" r="r" b="b"/>
                <a:pathLst>
                  <a:path w="1585" h="1041" extrusionOk="0">
                    <a:moveTo>
                      <a:pt x="1331" y="0"/>
                    </a:moveTo>
                    <a:cubicBezTo>
                      <a:pt x="1304" y="0"/>
                      <a:pt x="1277" y="6"/>
                      <a:pt x="1251" y="16"/>
                    </a:cubicBezTo>
                    <a:cubicBezTo>
                      <a:pt x="880" y="175"/>
                      <a:pt x="518" y="356"/>
                      <a:pt x="170" y="558"/>
                    </a:cubicBezTo>
                    <a:cubicBezTo>
                      <a:pt x="60" y="622"/>
                      <a:pt x="1" y="758"/>
                      <a:pt x="47" y="876"/>
                    </a:cubicBezTo>
                    <a:cubicBezTo>
                      <a:pt x="87" y="979"/>
                      <a:pt x="185" y="1040"/>
                      <a:pt x="287" y="1040"/>
                    </a:cubicBezTo>
                    <a:cubicBezTo>
                      <a:pt x="330" y="1040"/>
                      <a:pt x="373" y="1029"/>
                      <a:pt x="414" y="1006"/>
                    </a:cubicBezTo>
                    <a:cubicBezTo>
                      <a:pt x="729" y="822"/>
                      <a:pt x="1056" y="657"/>
                      <a:pt x="1391" y="513"/>
                    </a:cubicBezTo>
                    <a:cubicBezTo>
                      <a:pt x="1520" y="457"/>
                      <a:pt x="1584" y="311"/>
                      <a:pt x="1540" y="178"/>
                    </a:cubicBezTo>
                    <a:lnTo>
                      <a:pt x="1527" y="141"/>
                    </a:lnTo>
                    <a:cubicBezTo>
                      <a:pt x="1497" y="55"/>
                      <a:pt x="1417" y="0"/>
                      <a:pt x="1331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66" name="Google Shape;8166;p74"/>
              <p:cNvSpPr/>
              <p:nvPr/>
            </p:nvSpPr>
            <p:spPr>
              <a:xfrm>
                <a:off x="4667822" y="1291888"/>
                <a:ext cx="27779" cy="11433"/>
              </a:xfrm>
              <a:custGeom>
                <a:avLst/>
                <a:gdLst/>
                <a:ahLst/>
                <a:cxnLst/>
                <a:rect l="l" t="t" r="r" b="b"/>
                <a:pathLst>
                  <a:path w="2177" h="896" extrusionOk="0">
                    <a:moveTo>
                      <a:pt x="1906" y="0"/>
                    </a:moveTo>
                    <a:cubicBezTo>
                      <a:pt x="1894" y="0"/>
                      <a:pt x="1883" y="1"/>
                      <a:pt x="1871" y="3"/>
                    </a:cubicBezTo>
                    <a:lnTo>
                      <a:pt x="1871" y="4"/>
                    </a:lnTo>
                    <a:cubicBezTo>
                      <a:pt x="1306" y="88"/>
                      <a:pt x="748" y="220"/>
                      <a:pt x="205" y="400"/>
                    </a:cubicBezTo>
                    <a:cubicBezTo>
                      <a:pt x="71" y="446"/>
                      <a:pt x="0" y="592"/>
                      <a:pt x="47" y="725"/>
                    </a:cubicBezTo>
                    <a:cubicBezTo>
                      <a:pt x="84" y="830"/>
                      <a:pt x="182" y="896"/>
                      <a:pt x="288" y="896"/>
                    </a:cubicBezTo>
                    <a:cubicBezTo>
                      <a:pt x="315" y="896"/>
                      <a:pt x="343" y="891"/>
                      <a:pt x="370" y="882"/>
                    </a:cubicBezTo>
                    <a:cubicBezTo>
                      <a:pt x="881" y="714"/>
                      <a:pt x="1406" y="587"/>
                      <a:pt x="1940" y="509"/>
                    </a:cubicBezTo>
                    <a:cubicBezTo>
                      <a:pt x="2079" y="490"/>
                      <a:pt x="2177" y="360"/>
                      <a:pt x="2157" y="220"/>
                    </a:cubicBezTo>
                    <a:cubicBezTo>
                      <a:pt x="2140" y="93"/>
                      <a:pt x="2031" y="0"/>
                      <a:pt x="1906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167" name="Google Shape;8167;p74"/>
            <p:cNvGrpSpPr/>
            <p:nvPr/>
          </p:nvGrpSpPr>
          <p:grpSpPr>
            <a:xfrm>
              <a:off x="4356567" y="1191441"/>
              <a:ext cx="143690" cy="29488"/>
              <a:chOff x="4356567" y="1191441"/>
              <a:chExt cx="143690" cy="29488"/>
            </a:xfrm>
          </p:grpSpPr>
          <p:sp>
            <p:nvSpPr>
              <p:cNvPr id="8168" name="Google Shape;8168;p74"/>
              <p:cNvSpPr/>
              <p:nvPr/>
            </p:nvSpPr>
            <p:spPr>
              <a:xfrm>
                <a:off x="4448554" y="1195154"/>
                <a:ext cx="51704" cy="25775"/>
              </a:xfrm>
              <a:custGeom>
                <a:avLst/>
                <a:gdLst/>
                <a:ahLst/>
                <a:cxnLst/>
                <a:rect l="l" t="t" r="r" b="b"/>
                <a:pathLst>
                  <a:path w="4052" h="2020" extrusionOk="0">
                    <a:moveTo>
                      <a:pt x="272" y="1"/>
                    </a:moveTo>
                    <a:cubicBezTo>
                      <a:pt x="157" y="1"/>
                      <a:pt x="54" y="82"/>
                      <a:pt x="29" y="200"/>
                    </a:cubicBezTo>
                    <a:cubicBezTo>
                      <a:pt x="0" y="338"/>
                      <a:pt x="87" y="474"/>
                      <a:pt x="225" y="507"/>
                    </a:cubicBezTo>
                    <a:cubicBezTo>
                      <a:pt x="1077" y="719"/>
                      <a:pt x="1895" y="1049"/>
                      <a:pt x="2657" y="1486"/>
                    </a:cubicBezTo>
                    <a:lnTo>
                      <a:pt x="2505" y="1740"/>
                    </a:lnTo>
                    <a:cubicBezTo>
                      <a:pt x="2459" y="1819"/>
                      <a:pt x="2511" y="1918"/>
                      <a:pt x="2603" y="1926"/>
                    </a:cubicBezTo>
                    <a:lnTo>
                      <a:pt x="3887" y="2019"/>
                    </a:lnTo>
                    <a:cubicBezTo>
                      <a:pt x="3890" y="2019"/>
                      <a:pt x="3893" y="2019"/>
                      <a:pt x="3895" y="2019"/>
                    </a:cubicBezTo>
                    <a:cubicBezTo>
                      <a:pt x="3991" y="2019"/>
                      <a:pt x="4052" y="1913"/>
                      <a:pt x="3999" y="1830"/>
                    </a:cubicBezTo>
                    <a:lnTo>
                      <a:pt x="3302" y="746"/>
                    </a:lnTo>
                    <a:cubicBezTo>
                      <a:pt x="3278" y="709"/>
                      <a:pt x="3239" y="690"/>
                      <a:pt x="3200" y="690"/>
                    </a:cubicBezTo>
                    <a:cubicBezTo>
                      <a:pt x="3159" y="690"/>
                      <a:pt x="3118" y="711"/>
                      <a:pt x="3094" y="751"/>
                    </a:cubicBezTo>
                    <a:lnTo>
                      <a:pt x="2917" y="1047"/>
                    </a:lnTo>
                    <a:cubicBezTo>
                      <a:pt x="2108" y="581"/>
                      <a:pt x="1237" y="230"/>
                      <a:pt x="330" y="8"/>
                    </a:cubicBezTo>
                    <a:cubicBezTo>
                      <a:pt x="311" y="3"/>
                      <a:pt x="291" y="1"/>
                      <a:pt x="272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69" name="Google Shape;8169;p74"/>
              <p:cNvSpPr/>
              <p:nvPr/>
            </p:nvSpPr>
            <p:spPr>
              <a:xfrm>
                <a:off x="4412341" y="1191441"/>
                <a:ext cx="32206" cy="8013"/>
              </a:xfrm>
              <a:custGeom>
                <a:avLst/>
                <a:gdLst/>
                <a:ahLst/>
                <a:cxnLst/>
                <a:rect l="l" t="t" r="r" b="b"/>
                <a:pathLst>
                  <a:path w="2524" h="628" extrusionOk="0">
                    <a:moveTo>
                      <a:pt x="787" y="1"/>
                    </a:moveTo>
                    <a:cubicBezTo>
                      <a:pt x="605" y="1"/>
                      <a:pt x="424" y="7"/>
                      <a:pt x="241" y="19"/>
                    </a:cubicBezTo>
                    <a:cubicBezTo>
                      <a:pt x="103" y="31"/>
                      <a:pt x="1" y="153"/>
                      <a:pt x="11" y="291"/>
                    </a:cubicBezTo>
                    <a:cubicBezTo>
                      <a:pt x="20" y="425"/>
                      <a:pt x="132" y="528"/>
                      <a:pt x="263" y="528"/>
                    </a:cubicBezTo>
                    <a:cubicBezTo>
                      <a:pt x="268" y="528"/>
                      <a:pt x="273" y="528"/>
                      <a:pt x="278" y="528"/>
                    </a:cubicBezTo>
                    <a:cubicBezTo>
                      <a:pt x="448" y="518"/>
                      <a:pt x="617" y="512"/>
                      <a:pt x="787" y="512"/>
                    </a:cubicBezTo>
                    <a:cubicBezTo>
                      <a:pt x="1261" y="512"/>
                      <a:pt x="1734" y="550"/>
                      <a:pt x="2203" y="624"/>
                    </a:cubicBezTo>
                    <a:cubicBezTo>
                      <a:pt x="2217" y="626"/>
                      <a:pt x="2231" y="627"/>
                      <a:pt x="2245" y="627"/>
                    </a:cubicBezTo>
                    <a:cubicBezTo>
                      <a:pt x="2363" y="627"/>
                      <a:pt x="2470" y="544"/>
                      <a:pt x="2494" y="424"/>
                    </a:cubicBezTo>
                    <a:cubicBezTo>
                      <a:pt x="2523" y="283"/>
                      <a:pt x="2430" y="145"/>
                      <a:pt x="2288" y="121"/>
                    </a:cubicBezTo>
                    <a:cubicBezTo>
                      <a:pt x="1791" y="43"/>
                      <a:pt x="1288" y="3"/>
                      <a:pt x="787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70" name="Google Shape;8170;p74"/>
              <p:cNvSpPr/>
              <p:nvPr/>
            </p:nvSpPr>
            <p:spPr>
              <a:xfrm>
                <a:off x="4356567" y="1201573"/>
                <a:ext cx="20212" cy="13270"/>
              </a:xfrm>
              <a:custGeom>
                <a:avLst/>
                <a:gdLst/>
                <a:ahLst/>
                <a:cxnLst/>
                <a:rect l="l" t="t" r="r" b="b"/>
                <a:pathLst>
                  <a:path w="1584" h="1040" extrusionOk="0">
                    <a:moveTo>
                      <a:pt x="1330" y="1"/>
                    </a:moveTo>
                    <a:cubicBezTo>
                      <a:pt x="1303" y="1"/>
                      <a:pt x="1276" y="6"/>
                      <a:pt x="1249" y="17"/>
                    </a:cubicBezTo>
                    <a:cubicBezTo>
                      <a:pt x="878" y="174"/>
                      <a:pt x="518" y="355"/>
                      <a:pt x="168" y="557"/>
                    </a:cubicBezTo>
                    <a:cubicBezTo>
                      <a:pt x="58" y="621"/>
                      <a:pt x="0" y="757"/>
                      <a:pt x="47" y="876"/>
                    </a:cubicBezTo>
                    <a:cubicBezTo>
                      <a:pt x="86" y="979"/>
                      <a:pt x="183" y="1040"/>
                      <a:pt x="284" y="1040"/>
                    </a:cubicBezTo>
                    <a:cubicBezTo>
                      <a:pt x="327" y="1040"/>
                      <a:pt x="371" y="1029"/>
                      <a:pt x="412" y="1005"/>
                    </a:cubicBezTo>
                    <a:cubicBezTo>
                      <a:pt x="727" y="823"/>
                      <a:pt x="1054" y="658"/>
                      <a:pt x="1389" y="512"/>
                    </a:cubicBezTo>
                    <a:cubicBezTo>
                      <a:pt x="1518" y="458"/>
                      <a:pt x="1584" y="312"/>
                      <a:pt x="1538" y="177"/>
                    </a:cubicBezTo>
                    <a:lnTo>
                      <a:pt x="1525" y="141"/>
                    </a:lnTo>
                    <a:cubicBezTo>
                      <a:pt x="1496" y="54"/>
                      <a:pt x="1415" y="1"/>
                      <a:pt x="1330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71" name="Google Shape;8171;p74"/>
              <p:cNvSpPr/>
              <p:nvPr/>
            </p:nvSpPr>
            <p:spPr>
              <a:xfrm>
                <a:off x="4380084" y="1192832"/>
                <a:ext cx="27779" cy="11433"/>
              </a:xfrm>
              <a:custGeom>
                <a:avLst/>
                <a:gdLst/>
                <a:ahLst/>
                <a:cxnLst/>
                <a:rect l="l" t="t" r="r" b="b"/>
                <a:pathLst>
                  <a:path w="2177" h="896" extrusionOk="0">
                    <a:moveTo>
                      <a:pt x="1906" y="0"/>
                    </a:moveTo>
                    <a:cubicBezTo>
                      <a:pt x="1894" y="0"/>
                      <a:pt x="1883" y="1"/>
                      <a:pt x="1871" y="2"/>
                    </a:cubicBezTo>
                    <a:cubicBezTo>
                      <a:pt x="1306" y="87"/>
                      <a:pt x="748" y="220"/>
                      <a:pt x="205" y="400"/>
                    </a:cubicBezTo>
                    <a:cubicBezTo>
                      <a:pt x="71" y="444"/>
                      <a:pt x="0" y="590"/>
                      <a:pt x="47" y="725"/>
                    </a:cubicBezTo>
                    <a:cubicBezTo>
                      <a:pt x="84" y="829"/>
                      <a:pt x="183" y="895"/>
                      <a:pt x="288" y="895"/>
                    </a:cubicBezTo>
                    <a:cubicBezTo>
                      <a:pt x="316" y="895"/>
                      <a:pt x="343" y="891"/>
                      <a:pt x="370" y="882"/>
                    </a:cubicBezTo>
                    <a:cubicBezTo>
                      <a:pt x="883" y="712"/>
                      <a:pt x="1408" y="587"/>
                      <a:pt x="1941" y="507"/>
                    </a:cubicBezTo>
                    <a:cubicBezTo>
                      <a:pt x="2081" y="488"/>
                      <a:pt x="2177" y="360"/>
                      <a:pt x="2157" y="220"/>
                    </a:cubicBezTo>
                    <a:cubicBezTo>
                      <a:pt x="2140" y="93"/>
                      <a:pt x="2031" y="0"/>
                      <a:pt x="1906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172" name="Google Shape;8172;p74"/>
            <p:cNvGrpSpPr/>
            <p:nvPr/>
          </p:nvGrpSpPr>
          <p:grpSpPr>
            <a:xfrm>
              <a:off x="4339009" y="1863727"/>
              <a:ext cx="143703" cy="29476"/>
              <a:chOff x="4339009" y="1863727"/>
              <a:chExt cx="143703" cy="29476"/>
            </a:xfrm>
          </p:grpSpPr>
          <p:sp>
            <p:nvSpPr>
              <p:cNvPr id="8173" name="Google Shape;8173;p74"/>
              <p:cNvSpPr/>
              <p:nvPr/>
            </p:nvSpPr>
            <p:spPr>
              <a:xfrm>
                <a:off x="4339009" y="1863727"/>
                <a:ext cx="51691" cy="25762"/>
              </a:xfrm>
              <a:custGeom>
                <a:avLst/>
                <a:gdLst/>
                <a:ahLst/>
                <a:cxnLst/>
                <a:rect l="l" t="t" r="r" b="b"/>
                <a:pathLst>
                  <a:path w="4051" h="2019" extrusionOk="0">
                    <a:moveTo>
                      <a:pt x="157" y="1"/>
                    </a:moveTo>
                    <a:cubicBezTo>
                      <a:pt x="61" y="1"/>
                      <a:pt x="1" y="107"/>
                      <a:pt x="54" y="190"/>
                    </a:cubicBezTo>
                    <a:lnTo>
                      <a:pt x="750" y="1274"/>
                    </a:lnTo>
                    <a:cubicBezTo>
                      <a:pt x="774" y="1311"/>
                      <a:pt x="813" y="1330"/>
                      <a:pt x="852" y="1330"/>
                    </a:cubicBezTo>
                    <a:cubicBezTo>
                      <a:pt x="893" y="1330"/>
                      <a:pt x="935" y="1309"/>
                      <a:pt x="958" y="1269"/>
                    </a:cubicBezTo>
                    <a:lnTo>
                      <a:pt x="1136" y="973"/>
                    </a:lnTo>
                    <a:cubicBezTo>
                      <a:pt x="1945" y="1439"/>
                      <a:pt x="2816" y="1788"/>
                      <a:pt x="3722" y="2012"/>
                    </a:cubicBezTo>
                    <a:cubicBezTo>
                      <a:pt x="3741" y="2017"/>
                      <a:pt x="3761" y="2019"/>
                      <a:pt x="3779" y="2019"/>
                    </a:cubicBezTo>
                    <a:cubicBezTo>
                      <a:pt x="3895" y="2019"/>
                      <a:pt x="3999" y="1938"/>
                      <a:pt x="4023" y="1820"/>
                    </a:cubicBezTo>
                    <a:cubicBezTo>
                      <a:pt x="4051" y="1682"/>
                      <a:pt x="3964" y="1546"/>
                      <a:pt x="3828" y="1512"/>
                    </a:cubicBezTo>
                    <a:cubicBezTo>
                      <a:pt x="2976" y="1301"/>
                      <a:pt x="2158" y="971"/>
                      <a:pt x="1396" y="534"/>
                    </a:cubicBezTo>
                    <a:lnTo>
                      <a:pt x="1548" y="279"/>
                    </a:lnTo>
                    <a:cubicBezTo>
                      <a:pt x="1594" y="201"/>
                      <a:pt x="1541" y="100"/>
                      <a:pt x="1450" y="94"/>
                    </a:cubicBezTo>
                    <a:lnTo>
                      <a:pt x="166" y="1"/>
                    </a:lnTo>
                    <a:cubicBezTo>
                      <a:pt x="163" y="1"/>
                      <a:pt x="160" y="1"/>
                      <a:pt x="157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74" name="Google Shape;8174;p74"/>
              <p:cNvSpPr/>
              <p:nvPr/>
            </p:nvSpPr>
            <p:spPr>
              <a:xfrm>
                <a:off x="4394732" y="1885202"/>
                <a:ext cx="32193" cy="8001"/>
              </a:xfrm>
              <a:custGeom>
                <a:avLst/>
                <a:gdLst/>
                <a:ahLst/>
                <a:cxnLst/>
                <a:rect l="l" t="t" r="r" b="b"/>
                <a:pathLst>
                  <a:path w="2523" h="627" extrusionOk="0">
                    <a:moveTo>
                      <a:pt x="279" y="1"/>
                    </a:moveTo>
                    <a:cubicBezTo>
                      <a:pt x="160" y="1"/>
                      <a:pt x="54" y="84"/>
                      <a:pt x="29" y="204"/>
                    </a:cubicBezTo>
                    <a:cubicBezTo>
                      <a:pt x="1" y="345"/>
                      <a:pt x="93" y="483"/>
                      <a:pt x="236" y="507"/>
                    </a:cubicBezTo>
                    <a:cubicBezTo>
                      <a:pt x="732" y="585"/>
                      <a:pt x="1235" y="625"/>
                      <a:pt x="1738" y="627"/>
                    </a:cubicBezTo>
                    <a:cubicBezTo>
                      <a:pt x="1919" y="627"/>
                      <a:pt x="2102" y="621"/>
                      <a:pt x="2282" y="609"/>
                    </a:cubicBezTo>
                    <a:cubicBezTo>
                      <a:pt x="2420" y="596"/>
                      <a:pt x="2523" y="475"/>
                      <a:pt x="2513" y="337"/>
                    </a:cubicBezTo>
                    <a:cubicBezTo>
                      <a:pt x="2504" y="203"/>
                      <a:pt x="2392" y="100"/>
                      <a:pt x="2260" y="100"/>
                    </a:cubicBezTo>
                    <a:cubicBezTo>
                      <a:pt x="2255" y="100"/>
                      <a:pt x="2251" y="100"/>
                      <a:pt x="2246" y="100"/>
                    </a:cubicBezTo>
                    <a:cubicBezTo>
                      <a:pt x="2076" y="110"/>
                      <a:pt x="1908" y="116"/>
                      <a:pt x="1738" y="116"/>
                    </a:cubicBezTo>
                    <a:cubicBezTo>
                      <a:pt x="1262" y="116"/>
                      <a:pt x="790" y="78"/>
                      <a:pt x="321" y="4"/>
                    </a:cubicBezTo>
                    <a:cubicBezTo>
                      <a:pt x="307" y="2"/>
                      <a:pt x="293" y="1"/>
                      <a:pt x="279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75" name="Google Shape;8175;p74"/>
              <p:cNvSpPr/>
              <p:nvPr/>
            </p:nvSpPr>
            <p:spPr>
              <a:xfrm>
                <a:off x="4462488" y="1869814"/>
                <a:ext cx="20225" cy="13258"/>
              </a:xfrm>
              <a:custGeom>
                <a:avLst/>
                <a:gdLst/>
                <a:ahLst/>
                <a:cxnLst/>
                <a:rect l="l" t="t" r="r" b="b"/>
                <a:pathLst>
                  <a:path w="1585" h="1039" extrusionOk="0">
                    <a:moveTo>
                      <a:pt x="1300" y="0"/>
                    </a:moveTo>
                    <a:cubicBezTo>
                      <a:pt x="1257" y="0"/>
                      <a:pt x="1213" y="11"/>
                      <a:pt x="1173" y="35"/>
                    </a:cubicBezTo>
                    <a:cubicBezTo>
                      <a:pt x="857" y="217"/>
                      <a:pt x="531" y="382"/>
                      <a:pt x="196" y="528"/>
                    </a:cubicBezTo>
                    <a:cubicBezTo>
                      <a:pt x="66" y="582"/>
                      <a:pt x="1" y="728"/>
                      <a:pt x="47" y="863"/>
                    </a:cubicBezTo>
                    <a:lnTo>
                      <a:pt x="60" y="899"/>
                    </a:lnTo>
                    <a:cubicBezTo>
                      <a:pt x="89" y="986"/>
                      <a:pt x="169" y="1039"/>
                      <a:pt x="255" y="1039"/>
                    </a:cubicBezTo>
                    <a:cubicBezTo>
                      <a:pt x="282" y="1039"/>
                      <a:pt x="309" y="1034"/>
                      <a:pt x="335" y="1023"/>
                    </a:cubicBezTo>
                    <a:cubicBezTo>
                      <a:pt x="707" y="866"/>
                      <a:pt x="1067" y="685"/>
                      <a:pt x="1416" y="483"/>
                    </a:cubicBezTo>
                    <a:cubicBezTo>
                      <a:pt x="1527" y="419"/>
                      <a:pt x="1584" y="283"/>
                      <a:pt x="1538" y="164"/>
                    </a:cubicBezTo>
                    <a:cubicBezTo>
                      <a:pt x="1499" y="61"/>
                      <a:pt x="1401" y="0"/>
                      <a:pt x="1300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76" name="Google Shape;8176;p74"/>
              <p:cNvSpPr/>
              <p:nvPr/>
            </p:nvSpPr>
            <p:spPr>
              <a:xfrm>
                <a:off x="4431392" y="1880392"/>
                <a:ext cx="27804" cy="11433"/>
              </a:xfrm>
              <a:custGeom>
                <a:avLst/>
                <a:gdLst/>
                <a:ahLst/>
                <a:cxnLst/>
                <a:rect l="l" t="t" r="r" b="b"/>
                <a:pathLst>
                  <a:path w="2179" h="896" extrusionOk="0">
                    <a:moveTo>
                      <a:pt x="1890" y="1"/>
                    </a:moveTo>
                    <a:cubicBezTo>
                      <a:pt x="1863" y="1"/>
                      <a:pt x="1835" y="5"/>
                      <a:pt x="1808" y="14"/>
                    </a:cubicBezTo>
                    <a:cubicBezTo>
                      <a:pt x="1296" y="184"/>
                      <a:pt x="771" y="309"/>
                      <a:pt x="237" y="389"/>
                    </a:cubicBezTo>
                    <a:cubicBezTo>
                      <a:pt x="98" y="408"/>
                      <a:pt x="0" y="536"/>
                      <a:pt x="20" y="676"/>
                    </a:cubicBezTo>
                    <a:cubicBezTo>
                      <a:pt x="37" y="803"/>
                      <a:pt x="147" y="896"/>
                      <a:pt x="273" y="896"/>
                    </a:cubicBezTo>
                    <a:cubicBezTo>
                      <a:pt x="284" y="896"/>
                      <a:pt x="296" y="895"/>
                      <a:pt x="308" y="893"/>
                    </a:cubicBezTo>
                    <a:cubicBezTo>
                      <a:pt x="873" y="809"/>
                      <a:pt x="1430" y="676"/>
                      <a:pt x="1973" y="496"/>
                    </a:cubicBezTo>
                    <a:cubicBezTo>
                      <a:pt x="2106" y="451"/>
                      <a:pt x="2178" y="306"/>
                      <a:pt x="2132" y="171"/>
                    </a:cubicBezTo>
                    <a:cubicBezTo>
                      <a:pt x="2095" y="67"/>
                      <a:pt x="1996" y="1"/>
                      <a:pt x="1890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177" name="Google Shape;8177;p74"/>
            <p:cNvGrpSpPr/>
            <p:nvPr/>
          </p:nvGrpSpPr>
          <p:grpSpPr>
            <a:xfrm>
              <a:off x="4206459" y="1607315"/>
              <a:ext cx="29539" cy="142899"/>
              <a:chOff x="4206459" y="1607315"/>
              <a:chExt cx="29539" cy="142899"/>
            </a:xfrm>
          </p:grpSpPr>
          <p:sp>
            <p:nvSpPr>
              <p:cNvPr id="8178" name="Google Shape;8178;p74"/>
              <p:cNvSpPr/>
              <p:nvPr/>
            </p:nvSpPr>
            <p:spPr>
              <a:xfrm>
                <a:off x="4209840" y="1607315"/>
                <a:ext cx="26158" cy="50989"/>
              </a:xfrm>
              <a:custGeom>
                <a:avLst/>
                <a:gdLst/>
                <a:ahLst/>
                <a:cxnLst/>
                <a:rect l="l" t="t" r="r" b="b"/>
                <a:pathLst>
                  <a:path w="2050" h="3996" extrusionOk="0">
                    <a:moveTo>
                      <a:pt x="1920" y="0"/>
                    </a:moveTo>
                    <a:cubicBezTo>
                      <a:pt x="1898" y="0"/>
                      <a:pt x="1876" y="6"/>
                      <a:pt x="1854" y="20"/>
                    </a:cubicBezTo>
                    <a:lnTo>
                      <a:pt x="772" y="717"/>
                    </a:lnTo>
                    <a:cubicBezTo>
                      <a:pt x="695" y="766"/>
                      <a:pt x="697" y="878"/>
                      <a:pt x="775" y="926"/>
                    </a:cubicBezTo>
                    <a:lnTo>
                      <a:pt x="1073" y="1102"/>
                    </a:lnTo>
                    <a:cubicBezTo>
                      <a:pt x="607" y="1911"/>
                      <a:pt x="256" y="2782"/>
                      <a:pt x="32" y="3689"/>
                    </a:cubicBezTo>
                    <a:cubicBezTo>
                      <a:pt x="0" y="3825"/>
                      <a:pt x="87" y="3962"/>
                      <a:pt x="224" y="3990"/>
                    </a:cubicBezTo>
                    <a:cubicBezTo>
                      <a:pt x="242" y="3993"/>
                      <a:pt x="260" y="3995"/>
                      <a:pt x="278" y="3995"/>
                    </a:cubicBezTo>
                    <a:cubicBezTo>
                      <a:pt x="397" y="3995"/>
                      <a:pt x="502" y="3914"/>
                      <a:pt x="532" y="3794"/>
                    </a:cubicBezTo>
                    <a:cubicBezTo>
                      <a:pt x="743" y="2942"/>
                      <a:pt x="1073" y="2124"/>
                      <a:pt x="1512" y="1363"/>
                    </a:cubicBezTo>
                    <a:lnTo>
                      <a:pt x="1765" y="1514"/>
                    </a:lnTo>
                    <a:cubicBezTo>
                      <a:pt x="1785" y="1526"/>
                      <a:pt x="1806" y="1531"/>
                      <a:pt x="1827" y="1531"/>
                    </a:cubicBezTo>
                    <a:cubicBezTo>
                      <a:pt x="1888" y="1531"/>
                      <a:pt x="1946" y="1484"/>
                      <a:pt x="1951" y="1416"/>
                    </a:cubicBezTo>
                    <a:lnTo>
                      <a:pt x="2043" y="134"/>
                    </a:lnTo>
                    <a:cubicBezTo>
                      <a:pt x="2049" y="57"/>
                      <a:pt x="1988" y="0"/>
                      <a:pt x="1920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79" name="Google Shape;8179;p74"/>
              <p:cNvSpPr/>
              <p:nvPr/>
            </p:nvSpPr>
            <p:spPr>
              <a:xfrm>
                <a:off x="4206459" y="1662910"/>
                <a:ext cx="8230" cy="31785"/>
              </a:xfrm>
              <a:custGeom>
                <a:avLst/>
                <a:gdLst/>
                <a:ahLst/>
                <a:cxnLst/>
                <a:rect l="l" t="t" r="r" b="b"/>
                <a:pathLst>
                  <a:path w="645" h="2491" extrusionOk="0">
                    <a:moveTo>
                      <a:pt x="371" y="1"/>
                    </a:moveTo>
                    <a:cubicBezTo>
                      <a:pt x="249" y="1"/>
                      <a:pt x="141" y="89"/>
                      <a:pt x="121" y="212"/>
                    </a:cubicBezTo>
                    <a:cubicBezTo>
                      <a:pt x="41" y="709"/>
                      <a:pt x="1" y="1212"/>
                      <a:pt x="1" y="1714"/>
                    </a:cubicBezTo>
                    <a:cubicBezTo>
                      <a:pt x="1" y="1895"/>
                      <a:pt x="7" y="2078"/>
                      <a:pt x="19" y="2259"/>
                    </a:cubicBezTo>
                    <a:cubicBezTo>
                      <a:pt x="31" y="2390"/>
                      <a:pt x="140" y="2490"/>
                      <a:pt x="270" y="2490"/>
                    </a:cubicBezTo>
                    <a:cubicBezTo>
                      <a:pt x="277" y="2490"/>
                      <a:pt x="284" y="2490"/>
                      <a:pt x="291" y="2489"/>
                    </a:cubicBezTo>
                    <a:cubicBezTo>
                      <a:pt x="428" y="2480"/>
                      <a:pt x="534" y="2361"/>
                      <a:pt x="526" y="2222"/>
                    </a:cubicBezTo>
                    <a:cubicBezTo>
                      <a:pt x="517" y="2054"/>
                      <a:pt x="510" y="1884"/>
                      <a:pt x="510" y="1714"/>
                    </a:cubicBezTo>
                    <a:cubicBezTo>
                      <a:pt x="512" y="1240"/>
                      <a:pt x="549" y="766"/>
                      <a:pt x="622" y="297"/>
                    </a:cubicBezTo>
                    <a:cubicBezTo>
                      <a:pt x="645" y="163"/>
                      <a:pt x="557" y="35"/>
                      <a:pt x="422" y="6"/>
                    </a:cubicBezTo>
                    <a:cubicBezTo>
                      <a:pt x="405" y="2"/>
                      <a:pt x="388" y="1"/>
                      <a:pt x="371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80" name="Google Shape;8180;p74"/>
              <p:cNvSpPr/>
              <p:nvPr/>
            </p:nvSpPr>
            <p:spPr>
              <a:xfrm>
                <a:off x="4216194" y="1730768"/>
                <a:ext cx="14227" cy="19446"/>
              </a:xfrm>
              <a:custGeom>
                <a:avLst/>
                <a:gdLst/>
                <a:ahLst/>
                <a:cxnLst/>
                <a:rect l="l" t="t" r="r" b="b"/>
                <a:pathLst>
                  <a:path w="1115" h="1524" extrusionOk="0">
                    <a:moveTo>
                      <a:pt x="296" y="1"/>
                    </a:moveTo>
                    <a:cubicBezTo>
                      <a:pt x="267" y="1"/>
                      <a:pt x="237" y="5"/>
                      <a:pt x="208" y="15"/>
                    </a:cubicBezTo>
                    <a:lnTo>
                      <a:pt x="171" y="28"/>
                    </a:lnTo>
                    <a:cubicBezTo>
                      <a:pt x="58" y="67"/>
                      <a:pt x="0" y="193"/>
                      <a:pt x="47" y="304"/>
                    </a:cubicBezTo>
                    <a:cubicBezTo>
                      <a:pt x="205" y="675"/>
                      <a:pt x="384" y="1035"/>
                      <a:pt x="588" y="1385"/>
                    </a:cubicBezTo>
                    <a:cubicBezTo>
                      <a:pt x="637" y="1469"/>
                      <a:pt x="728" y="1524"/>
                      <a:pt x="822" y="1524"/>
                    </a:cubicBezTo>
                    <a:cubicBezTo>
                      <a:pt x="850" y="1524"/>
                      <a:pt x="879" y="1519"/>
                      <a:pt x="906" y="1508"/>
                    </a:cubicBezTo>
                    <a:cubicBezTo>
                      <a:pt x="1052" y="1450"/>
                      <a:pt x="1115" y="1277"/>
                      <a:pt x="1036" y="1141"/>
                    </a:cubicBezTo>
                    <a:cubicBezTo>
                      <a:pt x="852" y="826"/>
                      <a:pt x="687" y="499"/>
                      <a:pt x="543" y="164"/>
                    </a:cubicBezTo>
                    <a:cubicBezTo>
                      <a:pt x="499" y="63"/>
                      <a:pt x="400" y="1"/>
                      <a:pt x="296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81" name="Google Shape;8181;p74"/>
              <p:cNvSpPr/>
              <p:nvPr/>
            </p:nvSpPr>
            <p:spPr>
              <a:xfrm>
                <a:off x="4207607" y="1699506"/>
                <a:ext cx="12045" cy="27153"/>
              </a:xfrm>
              <a:custGeom>
                <a:avLst/>
                <a:gdLst/>
                <a:ahLst/>
                <a:cxnLst/>
                <a:rect l="l" t="t" r="r" b="b"/>
                <a:pathLst>
                  <a:path w="944" h="2128" extrusionOk="0">
                    <a:moveTo>
                      <a:pt x="273" y="0"/>
                    </a:moveTo>
                    <a:cubicBezTo>
                      <a:pt x="261" y="0"/>
                      <a:pt x="249" y="1"/>
                      <a:pt x="238" y="3"/>
                    </a:cubicBezTo>
                    <a:cubicBezTo>
                      <a:pt x="98" y="22"/>
                      <a:pt x="1" y="150"/>
                      <a:pt x="20" y="289"/>
                    </a:cubicBezTo>
                    <a:lnTo>
                      <a:pt x="21" y="289"/>
                    </a:lnTo>
                    <a:cubicBezTo>
                      <a:pt x="105" y="854"/>
                      <a:pt x="238" y="1412"/>
                      <a:pt x="417" y="1955"/>
                    </a:cubicBezTo>
                    <a:cubicBezTo>
                      <a:pt x="454" y="2061"/>
                      <a:pt x="553" y="2127"/>
                      <a:pt x="658" y="2127"/>
                    </a:cubicBezTo>
                    <a:cubicBezTo>
                      <a:pt x="686" y="2127"/>
                      <a:pt x="714" y="2123"/>
                      <a:pt x="742" y="2113"/>
                    </a:cubicBezTo>
                    <a:cubicBezTo>
                      <a:pt x="875" y="2067"/>
                      <a:pt x="944" y="1923"/>
                      <a:pt x="899" y="1790"/>
                    </a:cubicBezTo>
                    <a:cubicBezTo>
                      <a:pt x="731" y="1279"/>
                      <a:pt x="604" y="754"/>
                      <a:pt x="526" y="220"/>
                    </a:cubicBezTo>
                    <a:cubicBezTo>
                      <a:pt x="508" y="93"/>
                      <a:pt x="398" y="0"/>
                      <a:pt x="273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sp>
          <p:nvSpPr>
            <p:cNvPr id="8182" name="Google Shape;8182;p74"/>
            <p:cNvSpPr/>
            <p:nvPr/>
          </p:nvSpPr>
          <p:spPr>
            <a:xfrm>
              <a:off x="4250519" y="1416170"/>
              <a:ext cx="26783" cy="52303"/>
            </a:xfrm>
            <a:custGeom>
              <a:avLst/>
              <a:gdLst/>
              <a:ahLst/>
              <a:cxnLst/>
              <a:rect l="l" t="t" r="r" b="b"/>
              <a:pathLst>
                <a:path w="2099" h="4099" extrusionOk="0">
                  <a:moveTo>
                    <a:pt x="412" y="1"/>
                  </a:moveTo>
                  <a:cubicBezTo>
                    <a:pt x="358" y="1"/>
                    <a:pt x="305" y="37"/>
                    <a:pt x="292" y="98"/>
                  </a:cubicBezTo>
                  <a:lnTo>
                    <a:pt x="18" y="1357"/>
                  </a:lnTo>
                  <a:cubicBezTo>
                    <a:pt x="1" y="1436"/>
                    <a:pt x="62" y="1506"/>
                    <a:pt x="139" y="1506"/>
                  </a:cubicBezTo>
                  <a:cubicBezTo>
                    <a:pt x="149" y="1506"/>
                    <a:pt x="158" y="1505"/>
                    <a:pt x="169" y="1502"/>
                  </a:cubicBezTo>
                  <a:lnTo>
                    <a:pt x="503" y="1416"/>
                  </a:lnTo>
                  <a:cubicBezTo>
                    <a:pt x="745" y="2317"/>
                    <a:pt x="1113" y="3181"/>
                    <a:pt x="1597" y="3981"/>
                  </a:cubicBezTo>
                  <a:cubicBezTo>
                    <a:pt x="1644" y="4057"/>
                    <a:pt x="1725" y="4099"/>
                    <a:pt x="1809" y="4099"/>
                  </a:cubicBezTo>
                  <a:cubicBezTo>
                    <a:pt x="1856" y="4099"/>
                    <a:pt x="1903" y="4086"/>
                    <a:pt x="1946" y="4058"/>
                  </a:cubicBezTo>
                  <a:cubicBezTo>
                    <a:pt x="2063" y="3980"/>
                    <a:pt x="2098" y="3823"/>
                    <a:pt x="2024" y="3703"/>
                  </a:cubicBezTo>
                  <a:cubicBezTo>
                    <a:pt x="1571" y="2950"/>
                    <a:pt x="1225" y="2138"/>
                    <a:pt x="998" y="1291"/>
                  </a:cubicBezTo>
                  <a:lnTo>
                    <a:pt x="1283" y="1217"/>
                  </a:lnTo>
                  <a:cubicBezTo>
                    <a:pt x="1373" y="1195"/>
                    <a:pt x="1406" y="1086"/>
                    <a:pt x="1347" y="1017"/>
                  </a:cubicBezTo>
                  <a:lnTo>
                    <a:pt x="505" y="44"/>
                  </a:lnTo>
                  <a:cubicBezTo>
                    <a:pt x="479" y="14"/>
                    <a:pt x="445" y="1"/>
                    <a:pt x="412" y="1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83" name="Google Shape;8183;p74"/>
            <p:cNvSpPr/>
            <p:nvPr/>
          </p:nvSpPr>
          <p:spPr>
            <a:xfrm>
              <a:off x="4276166" y="1471370"/>
              <a:ext cx="24359" cy="25290"/>
            </a:xfrm>
            <a:custGeom>
              <a:avLst/>
              <a:gdLst/>
              <a:ahLst/>
              <a:cxnLst/>
              <a:rect l="l" t="t" r="r" b="b"/>
              <a:pathLst>
                <a:path w="1909" h="1982" extrusionOk="0">
                  <a:moveTo>
                    <a:pt x="291" y="0"/>
                  </a:moveTo>
                  <a:cubicBezTo>
                    <a:pt x="243" y="0"/>
                    <a:pt x="195" y="14"/>
                    <a:pt x="152" y="41"/>
                  </a:cubicBezTo>
                  <a:cubicBezTo>
                    <a:pt x="30" y="121"/>
                    <a:pt x="0" y="285"/>
                    <a:pt x="85" y="403"/>
                  </a:cubicBezTo>
                  <a:cubicBezTo>
                    <a:pt x="380" y="810"/>
                    <a:pt x="706" y="1193"/>
                    <a:pt x="1062" y="1548"/>
                  </a:cubicBezTo>
                  <a:cubicBezTo>
                    <a:pt x="1190" y="1678"/>
                    <a:pt x="1323" y="1801"/>
                    <a:pt x="1459" y="1921"/>
                  </a:cubicBezTo>
                  <a:cubicBezTo>
                    <a:pt x="1507" y="1962"/>
                    <a:pt x="1566" y="1981"/>
                    <a:pt x="1624" y="1981"/>
                  </a:cubicBezTo>
                  <a:cubicBezTo>
                    <a:pt x="1695" y="1981"/>
                    <a:pt x="1766" y="1952"/>
                    <a:pt x="1816" y="1894"/>
                  </a:cubicBezTo>
                  <a:cubicBezTo>
                    <a:pt x="1909" y="1788"/>
                    <a:pt x="1898" y="1628"/>
                    <a:pt x="1794" y="1535"/>
                  </a:cubicBezTo>
                  <a:cubicBezTo>
                    <a:pt x="1665" y="1423"/>
                    <a:pt x="1542" y="1308"/>
                    <a:pt x="1422" y="1188"/>
                  </a:cubicBezTo>
                  <a:cubicBezTo>
                    <a:pt x="1087" y="851"/>
                    <a:pt x="778" y="490"/>
                    <a:pt x="500" y="107"/>
                  </a:cubicBezTo>
                  <a:cubicBezTo>
                    <a:pt x="449" y="38"/>
                    <a:pt x="371" y="0"/>
                    <a:pt x="291" y="0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84" name="Google Shape;8184;p74"/>
            <p:cNvSpPr/>
            <p:nvPr/>
          </p:nvSpPr>
          <p:spPr>
            <a:xfrm>
              <a:off x="4330231" y="1513121"/>
              <a:ext cx="21462" cy="10986"/>
            </a:xfrm>
            <a:custGeom>
              <a:avLst/>
              <a:gdLst/>
              <a:ahLst/>
              <a:cxnLst/>
              <a:rect l="l" t="t" r="r" b="b"/>
              <a:pathLst>
                <a:path w="1682" h="861" extrusionOk="0">
                  <a:moveTo>
                    <a:pt x="311" y="0"/>
                  </a:moveTo>
                  <a:cubicBezTo>
                    <a:pt x="211" y="0"/>
                    <a:pt x="116" y="56"/>
                    <a:pt x="69" y="151"/>
                  </a:cubicBezTo>
                  <a:lnTo>
                    <a:pt x="53" y="185"/>
                  </a:lnTo>
                  <a:cubicBezTo>
                    <a:pt x="0" y="292"/>
                    <a:pt x="48" y="423"/>
                    <a:pt x="160" y="468"/>
                  </a:cubicBezTo>
                  <a:cubicBezTo>
                    <a:pt x="533" y="619"/>
                    <a:pt x="916" y="747"/>
                    <a:pt x="1307" y="851"/>
                  </a:cubicBezTo>
                  <a:cubicBezTo>
                    <a:pt x="1331" y="857"/>
                    <a:pt x="1355" y="861"/>
                    <a:pt x="1379" y="861"/>
                  </a:cubicBezTo>
                  <a:cubicBezTo>
                    <a:pt x="1480" y="861"/>
                    <a:pt x="1576" y="806"/>
                    <a:pt x="1618" y="713"/>
                  </a:cubicBezTo>
                  <a:cubicBezTo>
                    <a:pt x="1682" y="569"/>
                    <a:pt x="1602" y="403"/>
                    <a:pt x="1451" y="363"/>
                  </a:cubicBezTo>
                  <a:cubicBezTo>
                    <a:pt x="1097" y="268"/>
                    <a:pt x="751" y="154"/>
                    <a:pt x="412" y="20"/>
                  </a:cubicBezTo>
                  <a:cubicBezTo>
                    <a:pt x="379" y="7"/>
                    <a:pt x="345" y="0"/>
                    <a:pt x="311" y="0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85" name="Google Shape;8185;p74"/>
            <p:cNvSpPr/>
            <p:nvPr/>
          </p:nvSpPr>
          <p:spPr>
            <a:xfrm>
              <a:off x="4302005" y="1497298"/>
              <a:ext cx="25469" cy="17647"/>
            </a:xfrm>
            <a:custGeom>
              <a:avLst/>
              <a:gdLst/>
              <a:ahLst/>
              <a:cxnLst/>
              <a:rect l="l" t="t" r="r" b="b"/>
              <a:pathLst>
                <a:path w="1996" h="1383" extrusionOk="0">
                  <a:moveTo>
                    <a:pt x="289" y="1"/>
                  </a:moveTo>
                  <a:cubicBezTo>
                    <a:pt x="212" y="1"/>
                    <a:pt x="136" y="36"/>
                    <a:pt x="86" y="102"/>
                  </a:cubicBezTo>
                  <a:cubicBezTo>
                    <a:pt x="1" y="214"/>
                    <a:pt x="23" y="374"/>
                    <a:pt x="135" y="459"/>
                  </a:cubicBezTo>
                  <a:cubicBezTo>
                    <a:pt x="595" y="800"/>
                    <a:pt x="1082" y="1100"/>
                    <a:pt x="1592" y="1356"/>
                  </a:cubicBezTo>
                  <a:cubicBezTo>
                    <a:pt x="1629" y="1374"/>
                    <a:pt x="1667" y="1382"/>
                    <a:pt x="1705" y="1382"/>
                  </a:cubicBezTo>
                  <a:cubicBezTo>
                    <a:pt x="1799" y="1382"/>
                    <a:pt x="1891" y="1329"/>
                    <a:pt x="1935" y="1239"/>
                  </a:cubicBezTo>
                  <a:cubicBezTo>
                    <a:pt x="1996" y="1113"/>
                    <a:pt x="1943" y="960"/>
                    <a:pt x="1817" y="898"/>
                  </a:cubicBezTo>
                  <a:cubicBezTo>
                    <a:pt x="1336" y="656"/>
                    <a:pt x="875" y="373"/>
                    <a:pt x="443" y="52"/>
                  </a:cubicBezTo>
                  <a:cubicBezTo>
                    <a:pt x="397" y="18"/>
                    <a:pt x="343" y="1"/>
                    <a:pt x="289" y="1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grpSp>
          <p:nvGrpSpPr>
            <p:cNvPr id="8186" name="Google Shape;8186;p74"/>
            <p:cNvGrpSpPr/>
            <p:nvPr/>
          </p:nvGrpSpPr>
          <p:grpSpPr>
            <a:xfrm>
              <a:off x="4889463" y="1423737"/>
              <a:ext cx="29552" cy="142899"/>
              <a:chOff x="4889463" y="1423737"/>
              <a:chExt cx="29552" cy="142899"/>
            </a:xfrm>
          </p:grpSpPr>
          <p:sp>
            <p:nvSpPr>
              <p:cNvPr id="8187" name="Google Shape;8187;p74"/>
              <p:cNvSpPr/>
              <p:nvPr/>
            </p:nvSpPr>
            <p:spPr>
              <a:xfrm>
                <a:off x="4889463" y="1515647"/>
                <a:ext cx="26158" cy="50989"/>
              </a:xfrm>
              <a:custGeom>
                <a:avLst/>
                <a:gdLst/>
                <a:ahLst/>
                <a:cxnLst/>
                <a:rect l="l" t="t" r="r" b="b"/>
                <a:pathLst>
                  <a:path w="2050" h="3996" extrusionOk="0">
                    <a:moveTo>
                      <a:pt x="1772" y="0"/>
                    </a:moveTo>
                    <a:cubicBezTo>
                      <a:pt x="1653" y="0"/>
                      <a:pt x="1547" y="82"/>
                      <a:pt x="1518" y="201"/>
                    </a:cubicBezTo>
                    <a:cubicBezTo>
                      <a:pt x="1307" y="1053"/>
                      <a:pt x="977" y="1872"/>
                      <a:pt x="540" y="2634"/>
                    </a:cubicBezTo>
                    <a:lnTo>
                      <a:pt x="285" y="2482"/>
                    </a:lnTo>
                    <a:cubicBezTo>
                      <a:pt x="265" y="2470"/>
                      <a:pt x="244" y="2465"/>
                      <a:pt x="223" y="2465"/>
                    </a:cubicBezTo>
                    <a:cubicBezTo>
                      <a:pt x="162" y="2465"/>
                      <a:pt x="104" y="2511"/>
                      <a:pt x="99" y="2579"/>
                    </a:cubicBezTo>
                    <a:lnTo>
                      <a:pt x="6" y="3864"/>
                    </a:lnTo>
                    <a:cubicBezTo>
                      <a:pt x="0" y="3939"/>
                      <a:pt x="62" y="3995"/>
                      <a:pt x="129" y="3995"/>
                    </a:cubicBezTo>
                    <a:cubicBezTo>
                      <a:pt x="152" y="3995"/>
                      <a:pt x="174" y="3989"/>
                      <a:pt x="195" y="3976"/>
                    </a:cubicBezTo>
                    <a:lnTo>
                      <a:pt x="1278" y="3279"/>
                    </a:lnTo>
                    <a:cubicBezTo>
                      <a:pt x="1355" y="3229"/>
                      <a:pt x="1353" y="3117"/>
                      <a:pt x="1275" y="3071"/>
                    </a:cubicBezTo>
                    <a:lnTo>
                      <a:pt x="978" y="2893"/>
                    </a:lnTo>
                    <a:cubicBezTo>
                      <a:pt x="1444" y="2085"/>
                      <a:pt x="1794" y="1213"/>
                      <a:pt x="2018" y="307"/>
                    </a:cubicBezTo>
                    <a:cubicBezTo>
                      <a:pt x="2050" y="171"/>
                      <a:pt x="1963" y="35"/>
                      <a:pt x="1826" y="6"/>
                    </a:cubicBezTo>
                    <a:cubicBezTo>
                      <a:pt x="1808" y="2"/>
                      <a:pt x="1790" y="0"/>
                      <a:pt x="1772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88" name="Google Shape;8188;p74"/>
              <p:cNvSpPr/>
              <p:nvPr/>
            </p:nvSpPr>
            <p:spPr>
              <a:xfrm>
                <a:off x="4910772" y="1479256"/>
                <a:ext cx="8243" cy="31785"/>
              </a:xfrm>
              <a:custGeom>
                <a:avLst/>
                <a:gdLst/>
                <a:ahLst/>
                <a:cxnLst/>
                <a:rect l="l" t="t" r="r" b="b"/>
                <a:pathLst>
                  <a:path w="646" h="2491" extrusionOk="0">
                    <a:moveTo>
                      <a:pt x="375" y="0"/>
                    </a:moveTo>
                    <a:cubicBezTo>
                      <a:pt x="368" y="0"/>
                      <a:pt x="361" y="1"/>
                      <a:pt x="354" y="1"/>
                    </a:cubicBezTo>
                    <a:cubicBezTo>
                      <a:pt x="216" y="11"/>
                      <a:pt x="111" y="129"/>
                      <a:pt x="119" y="269"/>
                    </a:cubicBezTo>
                    <a:cubicBezTo>
                      <a:pt x="128" y="438"/>
                      <a:pt x="135" y="607"/>
                      <a:pt x="135" y="776"/>
                    </a:cubicBezTo>
                    <a:cubicBezTo>
                      <a:pt x="135" y="1252"/>
                      <a:pt x="96" y="1724"/>
                      <a:pt x="23" y="2193"/>
                    </a:cubicBezTo>
                    <a:cubicBezTo>
                      <a:pt x="0" y="2328"/>
                      <a:pt x="88" y="2458"/>
                      <a:pt x="223" y="2485"/>
                    </a:cubicBezTo>
                    <a:cubicBezTo>
                      <a:pt x="240" y="2488"/>
                      <a:pt x="257" y="2490"/>
                      <a:pt x="274" y="2490"/>
                    </a:cubicBezTo>
                    <a:cubicBezTo>
                      <a:pt x="396" y="2490"/>
                      <a:pt x="504" y="2403"/>
                      <a:pt x="526" y="2278"/>
                    </a:cubicBezTo>
                    <a:cubicBezTo>
                      <a:pt x="604" y="1782"/>
                      <a:pt x="644" y="1279"/>
                      <a:pt x="646" y="776"/>
                    </a:cubicBezTo>
                    <a:cubicBezTo>
                      <a:pt x="646" y="595"/>
                      <a:pt x="638" y="413"/>
                      <a:pt x="626" y="232"/>
                    </a:cubicBezTo>
                    <a:cubicBezTo>
                      <a:pt x="616" y="101"/>
                      <a:pt x="505" y="0"/>
                      <a:pt x="375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89" name="Google Shape;8189;p74"/>
              <p:cNvSpPr/>
              <p:nvPr/>
            </p:nvSpPr>
            <p:spPr>
              <a:xfrm>
                <a:off x="4895052" y="1423737"/>
                <a:ext cx="14215" cy="19446"/>
              </a:xfrm>
              <a:custGeom>
                <a:avLst/>
                <a:gdLst/>
                <a:ahLst/>
                <a:cxnLst/>
                <a:rect l="l" t="t" r="r" b="b"/>
                <a:pathLst>
                  <a:path w="1114" h="1524" extrusionOk="0">
                    <a:moveTo>
                      <a:pt x="293" y="1"/>
                    </a:moveTo>
                    <a:cubicBezTo>
                      <a:pt x="265" y="1"/>
                      <a:pt x="236" y="5"/>
                      <a:pt x="209" y="16"/>
                    </a:cubicBezTo>
                    <a:cubicBezTo>
                      <a:pt x="62" y="74"/>
                      <a:pt x="1" y="246"/>
                      <a:pt x="79" y="383"/>
                    </a:cubicBezTo>
                    <a:cubicBezTo>
                      <a:pt x="262" y="698"/>
                      <a:pt x="427" y="1025"/>
                      <a:pt x="573" y="1359"/>
                    </a:cubicBezTo>
                    <a:cubicBezTo>
                      <a:pt x="615" y="1461"/>
                      <a:pt x="714" y="1523"/>
                      <a:pt x="819" y="1523"/>
                    </a:cubicBezTo>
                    <a:cubicBezTo>
                      <a:pt x="848" y="1523"/>
                      <a:pt x="878" y="1518"/>
                      <a:pt x="907" y="1508"/>
                    </a:cubicBezTo>
                    <a:lnTo>
                      <a:pt x="942" y="1495"/>
                    </a:lnTo>
                    <a:cubicBezTo>
                      <a:pt x="1056" y="1457"/>
                      <a:pt x="1114" y="1331"/>
                      <a:pt x="1067" y="1220"/>
                    </a:cubicBezTo>
                    <a:cubicBezTo>
                      <a:pt x="910" y="849"/>
                      <a:pt x="729" y="488"/>
                      <a:pt x="528" y="139"/>
                    </a:cubicBezTo>
                    <a:cubicBezTo>
                      <a:pt x="478" y="54"/>
                      <a:pt x="387" y="1"/>
                      <a:pt x="293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90" name="Google Shape;8190;p74"/>
              <p:cNvSpPr/>
              <p:nvPr/>
            </p:nvSpPr>
            <p:spPr>
              <a:xfrm>
                <a:off x="4905783" y="1447292"/>
                <a:ext cx="12071" cy="27153"/>
              </a:xfrm>
              <a:custGeom>
                <a:avLst/>
                <a:gdLst/>
                <a:ahLst/>
                <a:cxnLst/>
                <a:rect l="l" t="t" r="r" b="b"/>
                <a:pathLst>
                  <a:path w="946" h="2128" extrusionOk="0">
                    <a:moveTo>
                      <a:pt x="288" y="0"/>
                    </a:moveTo>
                    <a:cubicBezTo>
                      <a:pt x="260" y="0"/>
                      <a:pt x="232" y="5"/>
                      <a:pt x="204" y="15"/>
                    </a:cubicBezTo>
                    <a:cubicBezTo>
                      <a:pt x="71" y="61"/>
                      <a:pt x="1" y="205"/>
                      <a:pt x="47" y="338"/>
                    </a:cubicBezTo>
                    <a:cubicBezTo>
                      <a:pt x="215" y="850"/>
                      <a:pt x="342" y="1376"/>
                      <a:pt x="420" y="1909"/>
                    </a:cubicBezTo>
                    <a:cubicBezTo>
                      <a:pt x="438" y="2036"/>
                      <a:pt x="548" y="2128"/>
                      <a:pt x="673" y="2128"/>
                    </a:cubicBezTo>
                    <a:cubicBezTo>
                      <a:pt x="685" y="2128"/>
                      <a:pt x="696" y="2127"/>
                      <a:pt x="708" y="2125"/>
                    </a:cubicBezTo>
                    <a:cubicBezTo>
                      <a:pt x="848" y="2106"/>
                      <a:pt x="945" y="1978"/>
                      <a:pt x="926" y="1839"/>
                    </a:cubicBezTo>
                    <a:lnTo>
                      <a:pt x="925" y="1839"/>
                    </a:lnTo>
                    <a:cubicBezTo>
                      <a:pt x="841" y="1273"/>
                      <a:pt x="708" y="716"/>
                      <a:pt x="529" y="173"/>
                    </a:cubicBezTo>
                    <a:cubicBezTo>
                      <a:pt x="492" y="67"/>
                      <a:pt x="393" y="0"/>
                      <a:pt x="288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191" name="Google Shape;8191;p74"/>
            <p:cNvGrpSpPr/>
            <p:nvPr/>
          </p:nvGrpSpPr>
          <p:grpSpPr>
            <a:xfrm>
              <a:off x="4771663" y="1876896"/>
              <a:ext cx="108651" cy="100447"/>
              <a:chOff x="4771663" y="1876896"/>
              <a:chExt cx="108651" cy="100447"/>
            </a:xfrm>
          </p:grpSpPr>
          <p:sp>
            <p:nvSpPr>
              <p:cNvPr id="8192" name="Google Shape;8192;p74"/>
              <p:cNvSpPr/>
              <p:nvPr/>
            </p:nvSpPr>
            <p:spPr>
              <a:xfrm>
                <a:off x="4771663" y="1951210"/>
                <a:ext cx="53184" cy="26132"/>
              </a:xfrm>
              <a:custGeom>
                <a:avLst/>
                <a:gdLst/>
                <a:ahLst/>
                <a:cxnLst/>
                <a:rect l="l" t="t" r="r" b="b"/>
                <a:pathLst>
                  <a:path w="4168" h="2048" extrusionOk="0">
                    <a:moveTo>
                      <a:pt x="3871" y="0"/>
                    </a:moveTo>
                    <a:cubicBezTo>
                      <a:pt x="3824" y="0"/>
                      <a:pt x="3777" y="13"/>
                      <a:pt x="3735" y="39"/>
                    </a:cubicBezTo>
                    <a:cubicBezTo>
                      <a:pt x="2982" y="492"/>
                      <a:pt x="2170" y="838"/>
                      <a:pt x="1323" y="1067"/>
                    </a:cubicBezTo>
                    <a:lnTo>
                      <a:pt x="1249" y="780"/>
                    </a:lnTo>
                    <a:cubicBezTo>
                      <a:pt x="1235" y="721"/>
                      <a:pt x="1183" y="687"/>
                      <a:pt x="1130" y="687"/>
                    </a:cubicBezTo>
                    <a:cubicBezTo>
                      <a:pt x="1102" y="687"/>
                      <a:pt x="1073" y="696"/>
                      <a:pt x="1049" y="717"/>
                    </a:cubicBezTo>
                    <a:lnTo>
                      <a:pt x="76" y="1560"/>
                    </a:lnTo>
                    <a:cubicBezTo>
                      <a:pt x="0" y="1625"/>
                      <a:pt x="32" y="1750"/>
                      <a:pt x="130" y="1773"/>
                    </a:cubicBezTo>
                    <a:lnTo>
                      <a:pt x="1389" y="2045"/>
                    </a:lnTo>
                    <a:cubicBezTo>
                      <a:pt x="1398" y="2047"/>
                      <a:pt x="1407" y="2048"/>
                      <a:pt x="1416" y="2048"/>
                    </a:cubicBezTo>
                    <a:cubicBezTo>
                      <a:pt x="1493" y="2048"/>
                      <a:pt x="1555" y="1975"/>
                      <a:pt x="1534" y="1894"/>
                    </a:cubicBezTo>
                    <a:lnTo>
                      <a:pt x="1450" y="1561"/>
                    </a:lnTo>
                    <a:cubicBezTo>
                      <a:pt x="2351" y="1318"/>
                      <a:pt x="3214" y="950"/>
                      <a:pt x="4013" y="466"/>
                    </a:cubicBezTo>
                    <a:cubicBezTo>
                      <a:pt x="4132" y="392"/>
                      <a:pt x="4167" y="235"/>
                      <a:pt x="4090" y="119"/>
                    </a:cubicBezTo>
                    <a:cubicBezTo>
                      <a:pt x="4039" y="42"/>
                      <a:pt x="3956" y="0"/>
                      <a:pt x="3871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93" name="Google Shape;8193;p74"/>
              <p:cNvSpPr/>
              <p:nvPr/>
            </p:nvSpPr>
            <p:spPr>
              <a:xfrm>
                <a:off x="4826850" y="1927897"/>
                <a:ext cx="26081" cy="23529"/>
              </a:xfrm>
              <a:custGeom>
                <a:avLst/>
                <a:gdLst/>
                <a:ahLst/>
                <a:cxnLst/>
                <a:rect l="l" t="t" r="r" b="b"/>
                <a:pathLst>
                  <a:path w="2044" h="1844" extrusionOk="0">
                    <a:moveTo>
                      <a:pt x="1760" y="1"/>
                    </a:moveTo>
                    <a:cubicBezTo>
                      <a:pt x="1689" y="1"/>
                      <a:pt x="1619" y="31"/>
                      <a:pt x="1568" y="88"/>
                    </a:cubicBezTo>
                    <a:cubicBezTo>
                      <a:pt x="1456" y="215"/>
                      <a:pt x="1341" y="338"/>
                      <a:pt x="1221" y="458"/>
                    </a:cubicBezTo>
                    <a:cubicBezTo>
                      <a:pt x="885" y="793"/>
                      <a:pt x="524" y="1102"/>
                      <a:pt x="140" y="1380"/>
                    </a:cubicBezTo>
                    <a:cubicBezTo>
                      <a:pt x="29" y="1460"/>
                      <a:pt x="1" y="1612"/>
                      <a:pt x="74" y="1728"/>
                    </a:cubicBezTo>
                    <a:cubicBezTo>
                      <a:pt x="124" y="1803"/>
                      <a:pt x="205" y="1844"/>
                      <a:pt x="288" y="1844"/>
                    </a:cubicBezTo>
                    <a:cubicBezTo>
                      <a:pt x="339" y="1844"/>
                      <a:pt x="391" y="1828"/>
                      <a:pt x="436" y="1797"/>
                    </a:cubicBezTo>
                    <a:cubicBezTo>
                      <a:pt x="843" y="1500"/>
                      <a:pt x="1226" y="1174"/>
                      <a:pt x="1581" y="820"/>
                    </a:cubicBezTo>
                    <a:cubicBezTo>
                      <a:pt x="1711" y="690"/>
                      <a:pt x="1834" y="557"/>
                      <a:pt x="1954" y="421"/>
                    </a:cubicBezTo>
                    <a:cubicBezTo>
                      <a:pt x="2044" y="315"/>
                      <a:pt x="2033" y="155"/>
                      <a:pt x="1927" y="64"/>
                    </a:cubicBezTo>
                    <a:cubicBezTo>
                      <a:pt x="1879" y="22"/>
                      <a:pt x="1819" y="1"/>
                      <a:pt x="1760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94" name="Google Shape;8194;p74"/>
              <p:cNvSpPr/>
              <p:nvPr/>
            </p:nvSpPr>
            <p:spPr>
              <a:xfrm>
                <a:off x="4868600" y="1876896"/>
                <a:ext cx="11714" cy="20531"/>
              </a:xfrm>
              <a:custGeom>
                <a:avLst/>
                <a:gdLst/>
                <a:ahLst/>
                <a:cxnLst/>
                <a:rect l="l" t="t" r="r" b="b"/>
                <a:pathLst>
                  <a:path w="918" h="1609" extrusionOk="0">
                    <a:moveTo>
                      <a:pt x="642" y="0"/>
                    </a:moveTo>
                    <a:cubicBezTo>
                      <a:pt x="531" y="0"/>
                      <a:pt x="426" y="74"/>
                      <a:pt x="396" y="189"/>
                    </a:cubicBezTo>
                    <a:cubicBezTo>
                      <a:pt x="301" y="543"/>
                      <a:pt x="187" y="889"/>
                      <a:pt x="53" y="1228"/>
                    </a:cubicBezTo>
                    <a:cubicBezTo>
                      <a:pt x="0" y="1360"/>
                      <a:pt x="58" y="1509"/>
                      <a:pt x="184" y="1571"/>
                    </a:cubicBezTo>
                    <a:lnTo>
                      <a:pt x="218" y="1587"/>
                    </a:lnTo>
                    <a:cubicBezTo>
                      <a:pt x="248" y="1602"/>
                      <a:pt x="280" y="1608"/>
                      <a:pt x="311" y="1608"/>
                    </a:cubicBezTo>
                    <a:cubicBezTo>
                      <a:pt x="392" y="1608"/>
                      <a:pt x="469" y="1561"/>
                      <a:pt x="501" y="1480"/>
                    </a:cubicBezTo>
                    <a:cubicBezTo>
                      <a:pt x="653" y="1107"/>
                      <a:pt x="780" y="724"/>
                      <a:pt x="886" y="333"/>
                    </a:cubicBezTo>
                    <a:cubicBezTo>
                      <a:pt x="918" y="210"/>
                      <a:pt x="862" y="74"/>
                      <a:pt x="746" y="22"/>
                    </a:cubicBezTo>
                    <a:cubicBezTo>
                      <a:pt x="712" y="7"/>
                      <a:pt x="677" y="0"/>
                      <a:pt x="642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95" name="Google Shape;8195;p74"/>
              <p:cNvSpPr/>
              <p:nvPr/>
            </p:nvSpPr>
            <p:spPr>
              <a:xfrm>
                <a:off x="4852804" y="1901038"/>
                <a:ext cx="18528" cy="24589"/>
              </a:xfrm>
              <a:custGeom>
                <a:avLst/>
                <a:gdLst/>
                <a:ahLst/>
                <a:cxnLst/>
                <a:rect l="l" t="t" r="r" b="b"/>
                <a:pathLst>
                  <a:path w="1452" h="1927" extrusionOk="0">
                    <a:moveTo>
                      <a:pt x="1159" y="1"/>
                    </a:moveTo>
                    <a:cubicBezTo>
                      <a:pt x="1064" y="1"/>
                      <a:pt x="974" y="53"/>
                      <a:pt x="931" y="143"/>
                    </a:cubicBezTo>
                    <a:cubicBezTo>
                      <a:pt x="689" y="625"/>
                      <a:pt x="405" y="1085"/>
                      <a:pt x="85" y="1519"/>
                    </a:cubicBezTo>
                    <a:cubicBezTo>
                      <a:pt x="0" y="1631"/>
                      <a:pt x="21" y="1790"/>
                      <a:pt x="135" y="1874"/>
                    </a:cubicBezTo>
                    <a:cubicBezTo>
                      <a:pt x="181" y="1909"/>
                      <a:pt x="235" y="1926"/>
                      <a:pt x="289" y="1926"/>
                    </a:cubicBezTo>
                    <a:cubicBezTo>
                      <a:pt x="366" y="1926"/>
                      <a:pt x="441" y="1892"/>
                      <a:pt x="492" y="1826"/>
                    </a:cubicBezTo>
                    <a:cubicBezTo>
                      <a:pt x="831" y="1367"/>
                      <a:pt x="1132" y="878"/>
                      <a:pt x="1389" y="368"/>
                    </a:cubicBezTo>
                    <a:cubicBezTo>
                      <a:pt x="1451" y="241"/>
                      <a:pt x="1398" y="87"/>
                      <a:pt x="1270" y="26"/>
                    </a:cubicBezTo>
                    <a:cubicBezTo>
                      <a:pt x="1234" y="9"/>
                      <a:pt x="1196" y="1"/>
                      <a:pt x="1159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8196" name="Google Shape;8196;p74"/>
          <p:cNvGrpSpPr/>
          <p:nvPr/>
        </p:nvGrpSpPr>
        <p:grpSpPr>
          <a:xfrm>
            <a:off x="5345041" y="2472212"/>
            <a:ext cx="1055049" cy="960467"/>
            <a:chOff x="267375" y="1071875"/>
            <a:chExt cx="470500" cy="428550"/>
          </a:xfrm>
        </p:grpSpPr>
        <p:sp>
          <p:nvSpPr>
            <p:cNvPr id="8197" name="Google Shape;8197;p74"/>
            <p:cNvSpPr/>
            <p:nvPr/>
          </p:nvSpPr>
          <p:spPr>
            <a:xfrm>
              <a:off x="288350" y="1290825"/>
              <a:ext cx="209600" cy="209600"/>
            </a:xfrm>
            <a:custGeom>
              <a:avLst/>
              <a:gdLst/>
              <a:ahLst/>
              <a:cxnLst/>
              <a:rect l="l" t="t" r="r" b="b"/>
              <a:pathLst>
                <a:path w="8384" h="8384" extrusionOk="0">
                  <a:moveTo>
                    <a:pt x="1" y="0"/>
                  </a:moveTo>
                  <a:cubicBezTo>
                    <a:pt x="23" y="1056"/>
                    <a:pt x="239" y="2096"/>
                    <a:pt x="641" y="3073"/>
                  </a:cubicBezTo>
                  <a:cubicBezTo>
                    <a:pt x="676" y="3072"/>
                    <a:pt x="710" y="3070"/>
                    <a:pt x="745" y="3070"/>
                  </a:cubicBezTo>
                  <a:cubicBezTo>
                    <a:pt x="1419" y="3070"/>
                    <a:pt x="2047" y="3416"/>
                    <a:pt x="2406" y="3988"/>
                  </a:cubicBezTo>
                  <a:cubicBezTo>
                    <a:pt x="2766" y="4558"/>
                    <a:pt x="2808" y="5272"/>
                    <a:pt x="2516" y="5880"/>
                  </a:cubicBezTo>
                  <a:cubicBezTo>
                    <a:pt x="4076" y="7440"/>
                    <a:pt x="6179" y="8337"/>
                    <a:pt x="8384" y="8383"/>
                  </a:cubicBezTo>
                  <a:lnTo>
                    <a:pt x="8384" y="3190"/>
                  </a:lnTo>
                  <a:cubicBezTo>
                    <a:pt x="6664" y="3094"/>
                    <a:pt x="5290" y="1720"/>
                    <a:pt x="519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98" name="Google Shape;8198;p74"/>
            <p:cNvSpPr/>
            <p:nvPr/>
          </p:nvSpPr>
          <p:spPr>
            <a:xfrm>
              <a:off x="267375" y="1377050"/>
              <a:ext cx="79225" cy="79200"/>
            </a:xfrm>
            <a:custGeom>
              <a:avLst/>
              <a:gdLst/>
              <a:ahLst/>
              <a:cxnLst/>
              <a:rect l="l" t="t" r="r" b="b"/>
              <a:pathLst>
                <a:path w="3169" h="3168" extrusionOk="0">
                  <a:moveTo>
                    <a:pt x="1584" y="0"/>
                  </a:moveTo>
                  <a:cubicBezTo>
                    <a:pt x="710" y="0"/>
                    <a:pt x="1" y="710"/>
                    <a:pt x="1" y="1584"/>
                  </a:cubicBezTo>
                  <a:cubicBezTo>
                    <a:pt x="1" y="2459"/>
                    <a:pt x="710" y="3168"/>
                    <a:pt x="1584" y="3168"/>
                  </a:cubicBezTo>
                  <a:cubicBezTo>
                    <a:pt x="2459" y="3168"/>
                    <a:pt x="3168" y="2459"/>
                    <a:pt x="3168" y="1584"/>
                  </a:cubicBezTo>
                  <a:cubicBezTo>
                    <a:pt x="3168" y="710"/>
                    <a:pt x="2459" y="0"/>
                    <a:pt x="158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99" name="Google Shape;8199;p74"/>
            <p:cNvSpPr/>
            <p:nvPr/>
          </p:nvSpPr>
          <p:spPr>
            <a:xfrm>
              <a:off x="507325" y="1290825"/>
              <a:ext cx="209600" cy="209600"/>
            </a:xfrm>
            <a:custGeom>
              <a:avLst/>
              <a:gdLst/>
              <a:ahLst/>
              <a:cxnLst/>
              <a:rect l="l" t="t" r="r" b="b"/>
              <a:pathLst>
                <a:path w="8384" h="8384" extrusionOk="0">
                  <a:moveTo>
                    <a:pt x="3189" y="0"/>
                  </a:moveTo>
                  <a:cubicBezTo>
                    <a:pt x="3093" y="1720"/>
                    <a:pt x="1721" y="3092"/>
                    <a:pt x="1" y="3190"/>
                  </a:cubicBezTo>
                  <a:lnTo>
                    <a:pt x="1" y="8383"/>
                  </a:lnTo>
                  <a:cubicBezTo>
                    <a:pt x="2206" y="8337"/>
                    <a:pt x="4309" y="7440"/>
                    <a:pt x="5868" y="5880"/>
                  </a:cubicBezTo>
                  <a:cubicBezTo>
                    <a:pt x="5577" y="5272"/>
                    <a:pt x="5618" y="4558"/>
                    <a:pt x="5979" y="3986"/>
                  </a:cubicBezTo>
                  <a:cubicBezTo>
                    <a:pt x="6337" y="3416"/>
                    <a:pt x="6965" y="3070"/>
                    <a:pt x="7639" y="3070"/>
                  </a:cubicBezTo>
                  <a:cubicBezTo>
                    <a:pt x="7675" y="3070"/>
                    <a:pt x="7710" y="3070"/>
                    <a:pt x="7743" y="3073"/>
                  </a:cubicBezTo>
                  <a:cubicBezTo>
                    <a:pt x="8145" y="2096"/>
                    <a:pt x="8362" y="1056"/>
                    <a:pt x="838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00" name="Google Shape;8200;p74"/>
            <p:cNvSpPr/>
            <p:nvPr/>
          </p:nvSpPr>
          <p:spPr>
            <a:xfrm>
              <a:off x="658700" y="1377050"/>
              <a:ext cx="79175" cy="79200"/>
            </a:xfrm>
            <a:custGeom>
              <a:avLst/>
              <a:gdLst/>
              <a:ahLst/>
              <a:cxnLst/>
              <a:rect l="l" t="t" r="r" b="b"/>
              <a:pathLst>
                <a:path w="3167" h="3168" extrusionOk="0">
                  <a:moveTo>
                    <a:pt x="1583" y="0"/>
                  </a:moveTo>
                  <a:cubicBezTo>
                    <a:pt x="708" y="0"/>
                    <a:pt x="1" y="710"/>
                    <a:pt x="1" y="1584"/>
                  </a:cubicBezTo>
                  <a:cubicBezTo>
                    <a:pt x="1" y="2459"/>
                    <a:pt x="708" y="3168"/>
                    <a:pt x="1583" y="3168"/>
                  </a:cubicBezTo>
                  <a:cubicBezTo>
                    <a:pt x="2457" y="3168"/>
                    <a:pt x="3166" y="2459"/>
                    <a:pt x="3166" y="1584"/>
                  </a:cubicBezTo>
                  <a:cubicBezTo>
                    <a:pt x="3166" y="710"/>
                    <a:pt x="2457" y="0"/>
                    <a:pt x="158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01" name="Google Shape;8201;p74"/>
            <p:cNvSpPr/>
            <p:nvPr/>
          </p:nvSpPr>
          <p:spPr>
            <a:xfrm>
              <a:off x="507325" y="1071875"/>
              <a:ext cx="209575" cy="209600"/>
            </a:xfrm>
            <a:custGeom>
              <a:avLst/>
              <a:gdLst/>
              <a:ahLst/>
              <a:cxnLst/>
              <a:rect l="l" t="t" r="r" b="b"/>
              <a:pathLst>
                <a:path w="8383" h="8384" extrusionOk="0">
                  <a:moveTo>
                    <a:pt x="1" y="1"/>
                  </a:moveTo>
                  <a:lnTo>
                    <a:pt x="1" y="5194"/>
                  </a:lnTo>
                  <a:cubicBezTo>
                    <a:pt x="1721" y="5290"/>
                    <a:pt x="3093" y="6662"/>
                    <a:pt x="3189" y="8384"/>
                  </a:cubicBezTo>
                  <a:lnTo>
                    <a:pt x="8382" y="8384"/>
                  </a:lnTo>
                  <a:cubicBezTo>
                    <a:pt x="8362" y="7328"/>
                    <a:pt x="8144" y="6286"/>
                    <a:pt x="7742" y="5311"/>
                  </a:cubicBezTo>
                  <a:cubicBezTo>
                    <a:pt x="7708" y="5312"/>
                    <a:pt x="7673" y="5314"/>
                    <a:pt x="7638" y="5314"/>
                  </a:cubicBezTo>
                  <a:cubicBezTo>
                    <a:pt x="6964" y="5312"/>
                    <a:pt x="6336" y="4966"/>
                    <a:pt x="5977" y="4396"/>
                  </a:cubicBezTo>
                  <a:cubicBezTo>
                    <a:pt x="5618" y="3825"/>
                    <a:pt x="5577" y="3110"/>
                    <a:pt x="5867" y="2502"/>
                  </a:cubicBezTo>
                  <a:cubicBezTo>
                    <a:pt x="4309" y="942"/>
                    <a:pt x="2206" y="45"/>
                    <a:pt x="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02" name="Google Shape;8202;p74"/>
            <p:cNvSpPr/>
            <p:nvPr/>
          </p:nvSpPr>
          <p:spPr>
            <a:xfrm>
              <a:off x="658700" y="1116025"/>
              <a:ext cx="79175" cy="79175"/>
            </a:xfrm>
            <a:custGeom>
              <a:avLst/>
              <a:gdLst/>
              <a:ahLst/>
              <a:cxnLst/>
              <a:rect l="l" t="t" r="r" b="b"/>
              <a:pathLst>
                <a:path w="3167" h="3167" extrusionOk="0">
                  <a:moveTo>
                    <a:pt x="1583" y="1"/>
                  </a:moveTo>
                  <a:cubicBezTo>
                    <a:pt x="708" y="1"/>
                    <a:pt x="1" y="709"/>
                    <a:pt x="1" y="1583"/>
                  </a:cubicBezTo>
                  <a:cubicBezTo>
                    <a:pt x="1" y="2457"/>
                    <a:pt x="708" y="3167"/>
                    <a:pt x="1583" y="3167"/>
                  </a:cubicBezTo>
                  <a:cubicBezTo>
                    <a:pt x="2457" y="3167"/>
                    <a:pt x="3166" y="2457"/>
                    <a:pt x="3166" y="1583"/>
                  </a:cubicBezTo>
                  <a:cubicBezTo>
                    <a:pt x="3166" y="709"/>
                    <a:pt x="2457" y="1"/>
                    <a:pt x="158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03" name="Google Shape;8203;p74"/>
            <p:cNvSpPr/>
            <p:nvPr/>
          </p:nvSpPr>
          <p:spPr>
            <a:xfrm>
              <a:off x="288350" y="1071875"/>
              <a:ext cx="209600" cy="209550"/>
            </a:xfrm>
            <a:custGeom>
              <a:avLst/>
              <a:gdLst/>
              <a:ahLst/>
              <a:cxnLst/>
              <a:rect l="l" t="t" r="r" b="b"/>
              <a:pathLst>
                <a:path w="8384" h="8382" extrusionOk="0">
                  <a:moveTo>
                    <a:pt x="8384" y="1"/>
                  </a:moveTo>
                  <a:cubicBezTo>
                    <a:pt x="6179" y="45"/>
                    <a:pt x="4076" y="942"/>
                    <a:pt x="2516" y="2502"/>
                  </a:cubicBezTo>
                  <a:cubicBezTo>
                    <a:pt x="2808" y="3110"/>
                    <a:pt x="2766" y="3825"/>
                    <a:pt x="2406" y="4396"/>
                  </a:cubicBezTo>
                  <a:cubicBezTo>
                    <a:pt x="2047" y="4966"/>
                    <a:pt x="1419" y="5312"/>
                    <a:pt x="745" y="5312"/>
                  </a:cubicBezTo>
                  <a:cubicBezTo>
                    <a:pt x="710" y="5312"/>
                    <a:pt x="675" y="5312"/>
                    <a:pt x="641" y="5311"/>
                  </a:cubicBezTo>
                  <a:cubicBezTo>
                    <a:pt x="239" y="6286"/>
                    <a:pt x="23" y="7327"/>
                    <a:pt x="1" y="8382"/>
                  </a:cubicBezTo>
                  <a:lnTo>
                    <a:pt x="5194" y="8382"/>
                  </a:lnTo>
                  <a:cubicBezTo>
                    <a:pt x="5290" y="6662"/>
                    <a:pt x="6664" y="5290"/>
                    <a:pt x="8384" y="5194"/>
                  </a:cubicBezTo>
                  <a:lnTo>
                    <a:pt x="8384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04" name="Google Shape;8204;p74"/>
            <p:cNvSpPr/>
            <p:nvPr/>
          </p:nvSpPr>
          <p:spPr>
            <a:xfrm>
              <a:off x="267375" y="1116025"/>
              <a:ext cx="79225" cy="79175"/>
            </a:xfrm>
            <a:custGeom>
              <a:avLst/>
              <a:gdLst/>
              <a:ahLst/>
              <a:cxnLst/>
              <a:rect l="l" t="t" r="r" b="b"/>
              <a:pathLst>
                <a:path w="3169" h="3167" extrusionOk="0">
                  <a:moveTo>
                    <a:pt x="1584" y="1"/>
                  </a:moveTo>
                  <a:cubicBezTo>
                    <a:pt x="710" y="1"/>
                    <a:pt x="1" y="709"/>
                    <a:pt x="1" y="1583"/>
                  </a:cubicBezTo>
                  <a:cubicBezTo>
                    <a:pt x="1" y="2457"/>
                    <a:pt x="710" y="3167"/>
                    <a:pt x="1584" y="3167"/>
                  </a:cubicBezTo>
                  <a:cubicBezTo>
                    <a:pt x="2459" y="3167"/>
                    <a:pt x="3168" y="2457"/>
                    <a:pt x="3168" y="1583"/>
                  </a:cubicBezTo>
                  <a:cubicBezTo>
                    <a:pt x="3168" y="709"/>
                    <a:pt x="2459" y="1"/>
                    <a:pt x="158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205" name="Google Shape;8205;p74"/>
          <p:cNvGrpSpPr/>
          <p:nvPr/>
        </p:nvGrpSpPr>
        <p:grpSpPr>
          <a:xfrm>
            <a:off x="945700" y="4665052"/>
            <a:ext cx="1877925" cy="897555"/>
            <a:chOff x="712664" y="3693287"/>
            <a:chExt cx="1460738" cy="698160"/>
          </a:xfrm>
        </p:grpSpPr>
        <p:grpSp>
          <p:nvGrpSpPr>
            <p:cNvPr id="8206" name="Google Shape;8206;p74"/>
            <p:cNvGrpSpPr/>
            <p:nvPr/>
          </p:nvGrpSpPr>
          <p:grpSpPr>
            <a:xfrm>
              <a:off x="1380079" y="4133090"/>
              <a:ext cx="234048" cy="258099"/>
              <a:chOff x="1380079" y="4133090"/>
              <a:chExt cx="234048" cy="258099"/>
            </a:xfrm>
          </p:grpSpPr>
          <p:sp>
            <p:nvSpPr>
              <p:cNvPr id="8207" name="Google Shape;8207;p74"/>
              <p:cNvSpPr/>
              <p:nvPr/>
            </p:nvSpPr>
            <p:spPr>
              <a:xfrm>
                <a:off x="1380079" y="4323114"/>
                <a:ext cx="136140" cy="68075"/>
              </a:xfrm>
              <a:custGeom>
                <a:avLst/>
                <a:gdLst/>
                <a:ahLst/>
                <a:cxnLst/>
                <a:rect l="l" t="t" r="r" b="b"/>
                <a:pathLst>
                  <a:path w="27160" h="13581" extrusionOk="0">
                    <a:moveTo>
                      <a:pt x="13580" y="1"/>
                    </a:moveTo>
                    <a:cubicBezTo>
                      <a:pt x="6083" y="1"/>
                      <a:pt x="0" y="6077"/>
                      <a:pt x="0" y="13580"/>
                    </a:cubicBezTo>
                    <a:lnTo>
                      <a:pt x="27159" y="13580"/>
                    </a:lnTo>
                    <a:cubicBezTo>
                      <a:pt x="27159" y="6077"/>
                      <a:pt x="21083" y="1"/>
                      <a:pt x="1358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08" name="Google Shape;8208;p74"/>
              <p:cNvSpPr/>
              <p:nvPr/>
            </p:nvSpPr>
            <p:spPr>
              <a:xfrm>
                <a:off x="1432589" y="4133090"/>
                <a:ext cx="29529" cy="191793"/>
              </a:xfrm>
              <a:custGeom>
                <a:avLst/>
                <a:gdLst/>
                <a:ahLst/>
                <a:cxnLst/>
                <a:rect l="l" t="t" r="r" b="b"/>
                <a:pathLst>
                  <a:path w="5891" h="38263" extrusionOk="0">
                    <a:moveTo>
                      <a:pt x="3276" y="0"/>
                    </a:moveTo>
                    <a:lnTo>
                      <a:pt x="0" y="38263"/>
                    </a:lnTo>
                    <a:lnTo>
                      <a:pt x="5890" y="38194"/>
                    </a:lnTo>
                    <a:lnTo>
                      <a:pt x="3276" y="0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09" name="Google Shape;8209;p74"/>
              <p:cNvSpPr/>
              <p:nvPr/>
            </p:nvSpPr>
            <p:spPr>
              <a:xfrm>
                <a:off x="1492085" y="4253278"/>
                <a:ext cx="122041" cy="92186"/>
              </a:xfrm>
              <a:custGeom>
                <a:avLst/>
                <a:gdLst/>
                <a:ahLst/>
                <a:cxnLst/>
                <a:rect l="l" t="t" r="r" b="b"/>
                <a:pathLst>
                  <a:path w="33574" h="25222" extrusionOk="0">
                    <a:moveTo>
                      <a:pt x="32291" y="1"/>
                    </a:moveTo>
                    <a:lnTo>
                      <a:pt x="1" y="23463"/>
                    </a:lnTo>
                    <a:lnTo>
                      <a:pt x="1277" y="25222"/>
                    </a:lnTo>
                    <a:lnTo>
                      <a:pt x="33574" y="1759"/>
                    </a:lnTo>
                    <a:lnTo>
                      <a:pt x="32291" y="1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210" name="Google Shape;8210;p74"/>
            <p:cNvGrpSpPr/>
            <p:nvPr/>
          </p:nvGrpSpPr>
          <p:grpSpPr>
            <a:xfrm>
              <a:off x="884610" y="3864082"/>
              <a:ext cx="1118566" cy="527275"/>
              <a:chOff x="890961" y="3865463"/>
              <a:chExt cx="1115221" cy="525698"/>
            </a:xfrm>
          </p:grpSpPr>
          <p:sp>
            <p:nvSpPr>
              <p:cNvPr id="8211" name="Google Shape;8211;p74"/>
              <p:cNvSpPr/>
              <p:nvPr/>
            </p:nvSpPr>
            <p:spPr>
              <a:xfrm>
                <a:off x="1070568" y="3865463"/>
                <a:ext cx="756474" cy="330074"/>
              </a:xfrm>
              <a:custGeom>
                <a:avLst/>
                <a:gdLst/>
                <a:ahLst/>
                <a:cxnLst/>
                <a:rect l="l" t="t" r="r" b="b"/>
                <a:pathLst>
                  <a:path w="148183" h="64657" extrusionOk="0">
                    <a:moveTo>
                      <a:pt x="74043" y="1"/>
                    </a:moveTo>
                    <a:cubicBezTo>
                      <a:pt x="45518" y="1"/>
                      <a:pt x="19504" y="10966"/>
                      <a:pt x="0" y="28932"/>
                    </a:cubicBezTo>
                    <a:lnTo>
                      <a:pt x="35732" y="64657"/>
                    </a:lnTo>
                    <a:cubicBezTo>
                      <a:pt x="45553" y="54774"/>
                      <a:pt x="59167" y="48663"/>
                      <a:pt x="74208" y="48663"/>
                    </a:cubicBezTo>
                    <a:cubicBezTo>
                      <a:pt x="89215" y="48663"/>
                      <a:pt x="102788" y="54739"/>
                      <a:pt x="112623" y="64567"/>
                    </a:cubicBezTo>
                    <a:lnTo>
                      <a:pt x="148182" y="29008"/>
                    </a:lnTo>
                    <a:cubicBezTo>
                      <a:pt x="128671" y="11008"/>
                      <a:pt x="102623" y="1"/>
                      <a:pt x="7404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12" name="Google Shape;8212;p74"/>
              <p:cNvSpPr/>
              <p:nvPr/>
            </p:nvSpPr>
            <p:spPr>
              <a:xfrm>
                <a:off x="890961" y="4013171"/>
                <a:ext cx="362006" cy="377990"/>
              </a:xfrm>
              <a:custGeom>
                <a:avLst/>
                <a:gdLst/>
                <a:ahLst/>
                <a:cxnLst/>
                <a:rect l="l" t="t" r="r" b="b"/>
                <a:pathLst>
                  <a:path w="70912" h="74043" extrusionOk="0">
                    <a:moveTo>
                      <a:pt x="35180" y="0"/>
                    </a:moveTo>
                    <a:cubicBezTo>
                      <a:pt x="14925" y="18642"/>
                      <a:pt x="1697" y="44814"/>
                      <a:pt x="0" y="74042"/>
                    </a:cubicBezTo>
                    <a:lnTo>
                      <a:pt x="55077" y="74042"/>
                    </a:lnTo>
                    <a:cubicBezTo>
                      <a:pt x="55077" y="59084"/>
                      <a:pt x="61118" y="45545"/>
                      <a:pt x="70912" y="35725"/>
                    </a:cubicBezTo>
                    <a:lnTo>
                      <a:pt x="35180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13" name="Google Shape;8213;p74"/>
              <p:cNvSpPr/>
              <p:nvPr/>
            </p:nvSpPr>
            <p:spPr>
              <a:xfrm>
                <a:off x="1645508" y="4013554"/>
                <a:ext cx="360673" cy="377607"/>
              </a:xfrm>
              <a:custGeom>
                <a:avLst/>
                <a:gdLst/>
                <a:ahLst/>
                <a:cxnLst/>
                <a:rect l="l" t="t" r="r" b="b"/>
                <a:pathLst>
                  <a:path w="70651" h="73968" extrusionOk="0">
                    <a:moveTo>
                      <a:pt x="35567" y="1"/>
                    </a:moveTo>
                    <a:lnTo>
                      <a:pt x="1" y="35560"/>
                    </a:lnTo>
                    <a:cubicBezTo>
                      <a:pt x="9836" y="45388"/>
                      <a:pt x="15912" y="58967"/>
                      <a:pt x="15912" y="73967"/>
                    </a:cubicBezTo>
                    <a:lnTo>
                      <a:pt x="70650" y="73967"/>
                    </a:lnTo>
                    <a:cubicBezTo>
                      <a:pt x="68954" y="44795"/>
                      <a:pt x="55767" y="18643"/>
                      <a:pt x="35567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214" name="Google Shape;8214;p74"/>
            <p:cNvGrpSpPr/>
            <p:nvPr/>
          </p:nvGrpSpPr>
          <p:grpSpPr>
            <a:xfrm>
              <a:off x="712664" y="3693287"/>
              <a:ext cx="1460738" cy="698160"/>
              <a:chOff x="712664" y="3693025"/>
              <a:chExt cx="1460738" cy="698160"/>
            </a:xfrm>
          </p:grpSpPr>
          <p:sp>
            <p:nvSpPr>
              <p:cNvPr id="8215" name="Google Shape;8215;p74"/>
              <p:cNvSpPr/>
              <p:nvPr/>
            </p:nvSpPr>
            <p:spPr>
              <a:xfrm>
                <a:off x="1940752" y="4098034"/>
                <a:ext cx="232651" cy="293151"/>
              </a:xfrm>
              <a:custGeom>
                <a:avLst/>
                <a:gdLst/>
                <a:ahLst/>
                <a:cxnLst/>
                <a:rect l="l" t="t" r="r" b="b"/>
                <a:pathLst>
                  <a:path w="45484" h="57312" extrusionOk="0">
                    <a:moveTo>
                      <a:pt x="30704" y="0"/>
                    </a:moveTo>
                    <a:lnTo>
                      <a:pt x="0" y="13745"/>
                    </a:lnTo>
                    <a:cubicBezTo>
                      <a:pt x="6979" y="27270"/>
                      <a:pt x="11042" y="42111"/>
                      <a:pt x="11917" y="57311"/>
                    </a:cubicBezTo>
                    <a:lnTo>
                      <a:pt x="45484" y="57311"/>
                    </a:lnTo>
                    <a:cubicBezTo>
                      <a:pt x="44594" y="37118"/>
                      <a:pt x="39525" y="17683"/>
                      <a:pt x="30704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16" name="Google Shape;8216;p74"/>
              <p:cNvSpPr/>
              <p:nvPr/>
            </p:nvSpPr>
            <p:spPr>
              <a:xfrm>
                <a:off x="1736852" y="3804671"/>
                <a:ext cx="360950" cy="363671"/>
              </a:xfrm>
              <a:custGeom>
                <a:avLst/>
                <a:gdLst/>
                <a:ahLst/>
                <a:cxnLst/>
                <a:rect l="l" t="t" r="r" b="b"/>
                <a:pathLst>
                  <a:path w="70567" h="71099" extrusionOk="0">
                    <a:moveTo>
                      <a:pt x="18573" y="1"/>
                    </a:moveTo>
                    <a:lnTo>
                      <a:pt x="0" y="28008"/>
                    </a:lnTo>
                    <a:cubicBezTo>
                      <a:pt x="16938" y="38505"/>
                      <a:pt x="30711" y="53395"/>
                      <a:pt x="39863" y="71098"/>
                    </a:cubicBezTo>
                    <a:lnTo>
                      <a:pt x="70567" y="57353"/>
                    </a:lnTo>
                    <a:cubicBezTo>
                      <a:pt x="63753" y="43719"/>
                      <a:pt x="54712" y="31125"/>
                      <a:pt x="43629" y="20042"/>
                    </a:cubicBezTo>
                    <a:cubicBezTo>
                      <a:pt x="36049" y="12449"/>
                      <a:pt x="27642" y="5725"/>
                      <a:pt x="1857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17" name="Google Shape;8217;p74"/>
              <p:cNvSpPr/>
              <p:nvPr/>
            </p:nvSpPr>
            <p:spPr>
              <a:xfrm>
                <a:off x="1443914" y="3693025"/>
                <a:ext cx="387937" cy="254911"/>
              </a:xfrm>
              <a:custGeom>
                <a:avLst/>
                <a:gdLst/>
                <a:ahLst/>
                <a:cxnLst/>
                <a:rect l="l" t="t" r="r" b="b"/>
                <a:pathLst>
                  <a:path w="75843" h="49836" extrusionOk="0">
                    <a:moveTo>
                      <a:pt x="0" y="0"/>
                    </a:moveTo>
                    <a:lnTo>
                      <a:pt x="0" y="33518"/>
                    </a:lnTo>
                    <a:cubicBezTo>
                      <a:pt x="20987" y="33552"/>
                      <a:pt x="40615" y="39518"/>
                      <a:pt x="57270" y="49835"/>
                    </a:cubicBezTo>
                    <a:lnTo>
                      <a:pt x="75843" y="21828"/>
                    </a:lnTo>
                    <a:cubicBezTo>
                      <a:pt x="53339" y="7641"/>
                      <a:pt x="27256" y="28"/>
                      <a:pt x="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18" name="Google Shape;8218;p74"/>
              <p:cNvSpPr/>
              <p:nvPr/>
            </p:nvSpPr>
            <p:spPr>
              <a:xfrm>
                <a:off x="1054844" y="3693025"/>
                <a:ext cx="389072" cy="254558"/>
              </a:xfrm>
              <a:custGeom>
                <a:avLst/>
                <a:gdLst/>
                <a:ahLst/>
                <a:cxnLst/>
                <a:rect l="l" t="t" r="r" b="b"/>
                <a:pathLst>
                  <a:path w="76065" h="49767" extrusionOk="0">
                    <a:moveTo>
                      <a:pt x="75892" y="0"/>
                    </a:moveTo>
                    <a:cubicBezTo>
                      <a:pt x="48629" y="0"/>
                      <a:pt x="22525" y="7579"/>
                      <a:pt x="1" y="21745"/>
                    </a:cubicBezTo>
                    <a:lnTo>
                      <a:pt x="18574" y="49766"/>
                    </a:lnTo>
                    <a:cubicBezTo>
                      <a:pt x="35250" y="39463"/>
                      <a:pt x="54898" y="33518"/>
                      <a:pt x="75892" y="33518"/>
                    </a:cubicBezTo>
                    <a:lnTo>
                      <a:pt x="76064" y="33518"/>
                    </a:lnTo>
                    <a:lnTo>
                      <a:pt x="76064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19" name="Google Shape;8219;p74"/>
              <p:cNvSpPr/>
              <p:nvPr/>
            </p:nvSpPr>
            <p:spPr>
              <a:xfrm>
                <a:off x="788438" y="3804252"/>
                <a:ext cx="361411" cy="363809"/>
              </a:xfrm>
              <a:custGeom>
                <a:avLst/>
                <a:gdLst/>
                <a:ahLst/>
                <a:cxnLst/>
                <a:rect l="l" t="t" r="r" b="b"/>
                <a:pathLst>
                  <a:path w="70657" h="71126" extrusionOk="0">
                    <a:moveTo>
                      <a:pt x="52084" y="0"/>
                    </a:moveTo>
                    <a:cubicBezTo>
                      <a:pt x="42959" y="5745"/>
                      <a:pt x="34518" y="12490"/>
                      <a:pt x="26904" y="20124"/>
                    </a:cubicBezTo>
                    <a:cubicBezTo>
                      <a:pt x="15828" y="31194"/>
                      <a:pt x="6800" y="43759"/>
                      <a:pt x="0" y="57373"/>
                    </a:cubicBezTo>
                    <a:lnTo>
                      <a:pt x="30704" y="71125"/>
                    </a:lnTo>
                    <a:cubicBezTo>
                      <a:pt x="39870" y="53401"/>
                      <a:pt x="53677" y="38504"/>
                      <a:pt x="70657" y="28021"/>
                    </a:cubicBezTo>
                    <a:lnTo>
                      <a:pt x="52084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20" name="Google Shape;8220;p74"/>
              <p:cNvSpPr/>
              <p:nvPr/>
            </p:nvSpPr>
            <p:spPr>
              <a:xfrm>
                <a:off x="712664" y="4097717"/>
                <a:ext cx="232830" cy="293432"/>
              </a:xfrm>
              <a:custGeom>
                <a:avLst/>
                <a:gdLst/>
                <a:ahLst/>
                <a:cxnLst/>
                <a:rect l="l" t="t" r="r" b="b"/>
                <a:pathLst>
                  <a:path w="45519" h="57367" extrusionOk="0">
                    <a:moveTo>
                      <a:pt x="14814" y="0"/>
                    </a:moveTo>
                    <a:cubicBezTo>
                      <a:pt x="5966" y="17697"/>
                      <a:pt x="890" y="37152"/>
                      <a:pt x="0" y="57366"/>
                    </a:cubicBezTo>
                    <a:lnTo>
                      <a:pt x="33566" y="57366"/>
                    </a:lnTo>
                    <a:cubicBezTo>
                      <a:pt x="34442" y="42152"/>
                      <a:pt x="38511" y="27283"/>
                      <a:pt x="45518" y="13745"/>
                    </a:cubicBezTo>
                    <a:lnTo>
                      <a:pt x="14814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8221" name="Google Shape;8221;p74"/>
          <p:cNvGrpSpPr/>
          <p:nvPr/>
        </p:nvGrpSpPr>
        <p:grpSpPr>
          <a:xfrm>
            <a:off x="4195987" y="1294582"/>
            <a:ext cx="1060647" cy="985108"/>
            <a:chOff x="3348603" y="1236445"/>
            <a:chExt cx="749256" cy="695894"/>
          </a:xfrm>
        </p:grpSpPr>
        <p:grpSp>
          <p:nvGrpSpPr>
            <p:cNvPr id="8222" name="Google Shape;8222;p74"/>
            <p:cNvGrpSpPr/>
            <p:nvPr/>
          </p:nvGrpSpPr>
          <p:grpSpPr>
            <a:xfrm>
              <a:off x="3583779" y="1236445"/>
              <a:ext cx="293795" cy="285811"/>
              <a:chOff x="3750225" y="1774000"/>
              <a:chExt cx="149575" cy="145525"/>
            </a:xfrm>
          </p:grpSpPr>
          <p:sp>
            <p:nvSpPr>
              <p:cNvPr id="8223" name="Google Shape;8223;p74"/>
              <p:cNvSpPr/>
              <p:nvPr/>
            </p:nvSpPr>
            <p:spPr>
              <a:xfrm>
                <a:off x="3750225" y="1774000"/>
                <a:ext cx="149575" cy="145525"/>
              </a:xfrm>
              <a:custGeom>
                <a:avLst/>
                <a:gdLst/>
                <a:ahLst/>
                <a:cxnLst/>
                <a:rect l="l" t="t" r="r" b="b"/>
                <a:pathLst>
                  <a:path w="5983" h="5821" extrusionOk="0">
                    <a:moveTo>
                      <a:pt x="2652" y="1"/>
                    </a:moveTo>
                    <a:cubicBezTo>
                      <a:pt x="1473" y="1"/>
                      <a:pt x="333" y="843"/>
                      <a:pt x="176" y="2200"/>
                    </a:cubicBezTo>
                    <a:cubicBezTo>
                      <a:pt x="1" y="3763"/>
                      <a:pt x="1259" y="4955"/>
                      <a:pt x="2643" y="4955"/>
                    </a:cubicBezTo>
                    <a:cubicBezTo>
                      <a:pt x="3079" y="4955"/>
                      <a:pt x="3528" y="4836"/>
                      <a:pt x="3948" y="4573"/>
                    </a:cubicBezTo>
                    <a:lnTo>
                      <a:pt x="5203" y="5821"/>
                    </a:lnTo>
                    <a:lnTo>
                      <a:pt x="5982" y="5035"/>
                    </a:lnTo>
                    <a:lnTo>
                      <a:pt x="4735" y="3787"/>
                    </a:lnTo>
                    <a:cubicBezTo>
                      <a:pt x="5340" y="2813"/>
                      <a:pt x="5196" y="1544"/>
                      <a:pt x="4388" y="729"/>
                    </a:cubicBezTo>
                    <a:cubicBezTo>
                      <a:pt x="3888" y="228"/>
                      <a:pt x="3265" y="1"/>
                      <a:pt x="2652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24" name="Google Shape;8224;p74"/>
              <p:cNvSpPr/>
              <p:nvPr/>
            </p:nvSpPr>
            <p:spPr>
              <a:xfrm>
                <a:off x="3776075" y="1794931"/>
                <a:ext cx="82600" cy="78800"/>
              </a:xfrm>
              <a:custGeom>
                <a:avLst/>
                <a:gdLst/>
                <a:ahLst/>
                <a:cxnLst/>
                <a:rect l="l" t="t" r="r" b="b"/>
                <a:pathLst>
                  <a:path w="3304" h="3152" extrusionOk="0">
                    <a:moveTo>
                      <a:pt x="1658" y="1"/>
                    </a:moveTo>
                    <a:cubicBezTo>
                      <a:pt x="853" y="1"/>
                      <a:pt x="162" y="612"/>
                      <a:pt x="87" y="1428"/>
                    </a:cubicBezTo>
                    <a:cubicBezTo>
                      <a:pt x="1" y="2294"/>
                      <a:pt x="635" y="3058"/>
                      <a:pt x="1501" y="3145"/>
                    </a:cubicBezTo>
                    <a:cubicBezTo>
                      <a:pt x="1550" y="3149"/>
                      <a:pt x="1598" y="3151"/>
                      <a:pt x="1647" y="3151"/>
                    </a:cubicBezTo>
                    <a:cubicBezTo>
                      <a:pt x="2451" y="3151"/>
                      <a:pt x="3142" y="2540"/>
                      <a:pt x="3217" y="1724"/>
                    </a:cubicBezTo>
                    <a:cubicBezTo>
                      <a:pt x="3304" y="858"/>
                      <a:pt x="2669" y="94"/>
                      <a:pt x="1804" y="7"/>
                    </a:cubicBezTo>
                    <a:cubicBezTo>
                      <a:pt x="1755" y="3"/>
                      <a:pt x="1706" y="1"/>
                      <a:pt x="1658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225" name="Google Shape;8225;p74"/>
            <p:cNvGrpSpPr/>
            <p:nvPr/>
          </p:nvGrpSpPr>
          <p:grpSpPr>
            <a:xfrm>
              <a:off x="3775534" y="1462599"/>
              <a:ext cx="322325" cy="285958"/>
              <a:chOff x="3847850" y="1889150"/>
              <a:chExt cx="164100" cy="145600"/>
            </a:xfrm>
          </p:grpSpPr>
          <p:sp>
            <p:nvSpPr>
              <p:cNvPr id="8226" name="Google Shape;8226;p74"/>
              <p:cNvSpPr/>
              <p:nvPr/>
            </p:nvSpPr>
            <p:spPr>
              <a:xfrm>
                <a:off x="3847850" y="1889150"/>
                <a:ext cx="164100" cy="145600"/>
              </a:xfrm>
              <a:custGeom>
                <a:avLst/>
                <a:gdLst/>
                <a:ahLst/>
                <a:cxnLst/>
                <a:rect l="l" t="t" r="r" b="b"/>
                <a:pathLst>
                  <a:path w="6564" h="5824" extrusionOk="0">
                    <a:moveTo>
                      <a:pt x="3329" y="0"/>
                    </a:moveTo>
                    <a:cubicBezTo>
                      <a:pt x="1439" y="0"/>
                      <a:pt x="206" y="2117"/>
                      <a:pt x="1255" y="3790"/>
                    </a:cubicBezTo>
                    <a:lnTo>
                      <a:pt x="0" y="5038"/>
                    </a:lnTo>
                    <a:lnTo>
                      <a:pt x="786" y="5824"/>
                    </a:lnTo>
                    <a:lnTo>
                      <a:pt x="2034" y="4569"/>
                    </a:lnTo>
                    <a:cubicBezTo>
                      <a:pt x="2441" y="4823"/>
                      <a:pt x="2897" y="4947"/>
                      <a:pt x="3350" y="4947"/>
                    </a:cubicBezTo>
                    <a:cubicBezTo>
                      <a:pt x="3989" y="4947"/>
                      <a:pt x="4622" y="4700"/>
                      <a:pt x="5099" y="4223"/>
                    </a:cubicBezTo>
                    <a:cubicBezTo>
                      <a:pt x="6563" y="2758"/>
                      <a:pt x="5683" y="248"/>
                      <a:pt x="3628" y="18"/>
                    </a:cubicBezTo>
                    <a:cubicBezTo>
                      <a:pt x="3527" y="6"/>
                      <a:pt x="3427" y="0"/>
                      <a:pt x="3329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27" name="Google Shape;8227;p74"/>
              <p:cNvSpPr/>
              <p:nvPr/>
            </p:nvSpPr>
            <p:spPr>
              <a:xfrm>
                <a:off x="3887875" y="1912456"/>
                <a:ext cx="89450" cy="78700"/>
              </a:xfrm>
              <a:custGeom>
                <a:avLst/>
                <a:gdLst/>
                <a:ahLst/>
                <a:cxnLst/>
                <a:rect l="l" t="t" r="r" b="b"/>
                <a:pathLst>
                  <a:path w="3578" h="3148" extrusionOk="0">
                    <a:moveTo>
                      <a:pt x="1788" y="0"/>
                    </a:moveTo>
                    <a:cubicBezTo>
                      <a:pt x="1172" y="0"/>
                      <a:pt x="587" y="366"/>
                      <a:pt x="332" y="968"/>
                    </a:cubicBezTo>
                    <a:cubicBezTo>
                      <a:pt x="0" y="1769"/>
                      <a:pt x="383" y="2692"/>
                      <a:pt x="1183" y="3024"/>
                    </a:cubicBezTo>
                    <a:cubicBezTo>
                      <a:pt x="1382" y="3108"/>
                      <a:pt x="1588" y="3147"/>
                      <a:pt x="1790" y="3147"/>
                    </a:cubicBezTo>
                    <a:cubicBezTo>
                      <a:pt x="2405" y="3147"/>
                      <a:pt x="2989" y="2782"/>
                      <a:pt x="3239" y="2180"/>
                    </a:cubicBezTo>
                    <a:cubicBezTo>
                      <a:pt x="3578" y="1379"/>
                      <a:pt x="3195" y="456"/>
                      <a:pt x="2395" y="124"/>
                    </a:cubicBezTo>
                    <a:cubicBezTo>
                      <a:pt x="2196" y="40"/>
                      <a:pt x="1990" y="0"/>
                      <a:pt x="1788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228" name="Google Shape;8228;p74"/>
            <p:cNvGrpSpPr/>
            <p:nvPr/>
          </p:nvGrpSpPr>
          <p:grpSpPr>
            <a:xfrm>
              <a:off x="3545329" y="1646528"/>
              <a:ext cx="293746" cy="285811"/>
              <a:chOff x="3730650" y="1982800"/>
              <a:chExt cx="149550" cy="145525"/>
            </a:xfrm>
          </p:grpSpPr>
          <p:sp>
            <p:nvSpPr>
              <p:cNvPr id="8229" name="Google Shape;8229;p74"/>
              <p:cNvSpPr/>
              <p:nvPr/>
            </p:nvSpPr>
            <p:spPr>
              <a:xfrm>
                <a:off x="3730650" y="1982800"/>
                <a:ext cx="149550" cy="145525"/>
              </a:xfrm>
              <a:custGeom>
                <a:avLst/>
                <a:gdLst/>
                <a:ahLst/>
                <a:cxnLst/>
                <a:rect l="l" t="t" r="r" b="b"/>
                <a:pathLst>
                  <a:path w="5982" h="5821" extrusionOk="0">
                    <a:moveTo>
                      <a:pt x="786" y="0"/>
                    </a:moveTo>
                    <a:lnTo>
                      <a:pt x="0" y="787"/>
                    </a:lnTo>
                    <a:lnTo>
                      <a:pt x="1255" y="2034"/>
                    </a:lnTo>
                    <a:cubicBezTo>
                      <a:pt x="642" y="3008"/>
                      <a:pt x="786" y="4277"/>
                      <a:pt x="1601" y="5092"/>
                    </a:cubicBezTo>
                    <a:cubicBezTo>
                      <a:pt x="2102" y="5593"/>
                      <a:pt x="2724" y="5821"/>
                      <a:pt x="3335" y="5821"/>
                    </a:cubicBezTo>
                    <a:cubicBezTo>
                      <a:pt x="4512" y="5821"/>
                      <a:pt x="5649" y="4979"/>
                      <a:pt x="5806" y="3621"/>
                    </a:cubicBezTo>
                    <a:cubicBezTo>
                      <a:pt x="5981" y="2058"/>
                      <a:pt x="4723" y="867"/>
                      <a:pt x="3339" y="867"/>
                    </a:cubicBezTo>
                    <a:cubicBezTo>
                      <a:pt x="2903" y="867"/>
                      <a:pt x="2454" y="985"/>
                      <a:pt x="2034" y="1248"/>
                    </a:cubicBezTo>
                    <a:lnTo>
                      <a:pt x="786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30" name="Google Shape;8230;p74"/>
              <p:cNvSpPr/>
              <p:nvPr/>
            </p:nvSpPr>
            <p:spPr>
              <a:xfrm>
                <a:off x="3771925" y="2027231"/>
                <a:ext cx="86575" cy="78750"/>
              </a:xfrm>
              <a:custGeom>
                <a:avLst/>
                <a:gdLst/>
                <a:ahLst/>
                <a:cxnLst/>
                <a:rect l="l" t="t" r="r" b="b"/>
                <a:pathLst>
                  <a:path w="3463" h="3150" extrusionOk="0">
                    <a:moveTo>
                      <a:pt x="1740" y="0"/>
                    </a:moveTo>
                    <a:cubicBezTo>
                      <a:pt x="1022" y="0"/>
                      <a:pt x="376" y="485"/>
                      <a:pt x="203" y="1209"/>
                    </a:cubicBezTo>
                    <a:cubicBezTo>
                      <a:pt x="1" y="2060"/>
                      <a:pt x="527" y="2904"/>
                      <a:pt x="1371" y="3106"/>
                    </a:cubicBezTo>
                    <a:cubicBezTo>
                      <a:pt x="1493" y="3135"/>
                      <a:pt x="1615" y="3149"/>
                      <a:pt x="1735" y="3149"/>
                    </a:cubicBezTo>
                    <a:cubicBezTo>
                      <a:pt x="2447" y="3149"/>
                      <a:pt x="3095" y="2660"/>
                      <a:pt x="3268" y="1938"/>
                    </a:cubicBezTo>
                    <a:cubicBezTo>
                      <a:pt x="3463" y="1094"/>
                      <a:pt x="2943" y="243"/>
                      <a:pt x="2099" y="41"/>
                    </a:cubicBezTo>
                    <a:cubicBezTo>
                      <a:pt x="1979" y="13"/>
                      <a:pt x="1858" y="0"/>
                      <a:pt x="174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231" name="Google Shape;8231;p74"/>
            <p:cNvGrpSpPr/>
            <p:nvPr/>
          </p:nvGrpSpPr>
          <p:grpSpPr>
            <a:xfrm>
              <a:off x="3348603" y="1415046"/>
              <a:ext cx="294384" cy="284387"/>
              <a:chOff x="3630494" y="1864938"/>
              <a:chExt cx="149875" cy="144800"/>
            </a:xfrm>
          </p:grpSpPr>
          <p:sp>
            <p:nvSpPr>
              <p:cNvPr id="8232" name="Google Shape;8232;p74"/>
              <p:cNvSpPr/>
              <p:nvPr/>
            </p:nvSpPr>
            <p:spPr>
              <a:xfrm>
                <a:off x="3630494" y="1864938"/>
                <a:ext cx="149875" cy="144800"/>
              </a:xfrm>
              <a:custGeom>
                <a:avLst/>
                <a:gdLst/>
                <a:ahLst/>
                <a:cxnLst/>
                <a:rect l="l" t="t" r="r" b="b"/>
                <a:pathLst>
                  <a:path w="5995" h="5792" extrusionOk="0">
                    <a:moveTo>
                      <a:pt x="5251" y="0"/>
                    </a:moveTo>
                    <a:lnTo>
                      <a:pt x="4025" y="1226"/>
                    </a:lnTo>
                    <a:cubicBezTo>
                      <a:pt x="3619" y="974"/>
                      <a:pt x="3165" y="852"/>
                      <a:pt x="2716" y="852"/>
                    </a:cubicBezTo>
                    <a:cubicBezTo>
                      <a:pt x="1986" y="852"/>
                      <a:pt x="1267" y="1174"/>
                      <a:pt x="780" y="1782"/>
                    </a:cubicBezTo>
                    <a:cubicBezTo>
                      <a:pt x="1" y="2770"/>
                      <a:pt x="80" y="4183"/>
                      <a:pt x="967" y="5070"/>
                    </a:cubicBezTo>
                    <a:cubicBezTo>
                      <a:pt x="1449" y="5548"/>
                      <a:pt x="2082" y="5792"/>
                      <a:pt x="2716" y="5792"/>
                    </a:cubicBezTo>
                    <a:cubicBezTo>
                      <a:pt x="3259" y="5792"/>
                      <a:pt x="3804" y="5613"/>
                      <a:pt x="4256" y="5251"/>
                    </a:cubicBezTo>
                    <a:cubicBezTo>
                      <a:pt x="5237" y="4472"/>
                      <a:pt x="5475" y="3073"/>
                      <a:pt x="4811" y="2012"/>
                    </a:cubicBezTo>
                    <a:lnTo>
                      <a:pt x="5994" y="822"/>
                    </a:lnTo>
                    <a:cubicBezTo>
                      <a:pt x="5872" y="736"/>
                      <a:pt x="5756" y="642"/>
                      <a:pt x="5655" y="541"/>
                    </a:cubicBezTo>
                    <a:cubicBezTo>
                      <a:pt x="5497" y="382"/>
                      <a:pt x="5360" y="202"/>
                      <a:pt x="525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374957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33" name="Google Shape;8233;p74"/>
              <p:cNvSpPr/>
              <p:nvPr/>
            </p:nvSpPr>
            <p:spPr>
              <a:xfrm>
                <a:off x="3654119" y="1906594"/>
                <a:ext cx="86575" cy="78800"/>
              </a:xfrm>
              <a:custGeom>
                <a:avLst/>
                <a:gdLst/>
                <a:ahLst/>
                <a:cxnLst/>
                <a:rect l="l" t="t" r="r" b="b"/>
                <a:pathLst>
                  <a:path w="3463" h="3152" extrusionOk="0">
                    <a:moveTo>
                      <a:pt x="1733" y="0"/>
                    </a:moveTo>
                    <a:cubicBezTo>
                      <a:pt x="1018" y="0"/>
                      <a:pt x="375" y="490"/>
                      <a:pt x="203" y="1212"/>
                    </a:cubicBezTo>
                    <a:cubicBezTo>
                      <a:pt x="1" y="2056"/>
                      <a:pt x="520" y="2907"/>
                      <a:pt x="1371" y="3109"/>
                    </a:cubicBezTo>
                    <a:cubicBezTo>
                      <a:pt x="1493" y="3138"/>
                      <a:pt x="1615" y="3152"/>
                      <a:pt x="1735" y="3152"/>
                    </a:cubicBezTo>
                    <a:cubicBezTo>
                      <a:pt x="2447" y="3152"/>
                      <a:pt x="3094" y="2662"/>
                      <a:pt x="3261" y="1940"/>
                    </a:cubicBezTo>
                    <a:cubicBezTo>
                      <a:pt x="3463" y="1096"/>
                      <a:pt x="2943" y="245"/>
                      <a:pt x="2099" y="43"/>
                    </a:cubicBezTo>
                    <a:cubicBezTo>
                      <a:pt x="1976" y="14"/>
                      <a:pt x="1854" y="0"/>
                      <a:pt x="1733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8234" name="Google Shape;8234;p74"/>
          <p:cNvGrpSpPr/>
          <p:nvPr/>
        </p:nvGrpSpPr>
        <p:grpSpPr>
          <a:xfrm>
            <a:off x="3024690" y="4658443"/>
            <a:ext cx="1766565" cy="904111"/>
            <a:chOff x="2413923" y="3711366"/>
            <a:chExt cx="1374117" cy="703260"/>
          </a:xfrm>
        </p:grpSpPr>
        <p:grpSp>
          <p:nvGrpSpPr>
            <p:cNvPr id="8235" name="Google Shape;8235;p74"/>
            <p:cNvGrpSpPr/>
            <p:nvPr/>
          </p:nvGrpSpPr>
          <p:grpSpPr>
            <a:xfrm>
              <a:off x="2413923" y="3711366"/>
              <a:ext cx="1374117" cy="703260"/>
              <a:chOff x="2413923" y="3711366"/>
              <a:chExt cx="1374117" cy="703260"/>
            </a:xfrm>
          </p:grpSpPr>
          <p:sp>
            <p:nvSpPr>
              <p:cNvPr id="8236" name="Google Shape;8236;p74"/>
              <p:cNvSpPr/>
              <p:nvPr/>
            </p:nvSpPr>
            <p:spPr>
              <a:xfrm>
                <a:off x="2484774" y="3827200"/>
                <a:ext cx="1231201" cy="587426"/>
              </a:xfrm>
              <a:custGeom>
                <a:avLst/>
                <a:gdLst/>
                <a:ahLst/>
                <a:cxnLst/>
                <a:rect l="l" t="t" r="r" b="b"/>
                <a:pathLst>
                  <a:path w="66087" h="33020" extrusionOk="0">
                    <a:moveTo>
                      <a:pt x="33019" y="0"/>
                    </a:moveTo>
                    <a:cubicBezTo>
                      <a:pt x="14818" y="0"/>
                      <a:pt x="0" y="14808"/>
                      <a:pt x="0" y="33019"/>
                    </a:cubicBezTo>
                    <a:lnTo>
                      <a:pt x="1659" y="33019"/>
                    </a:lnTo>
                    <a:cubicBezTo>
                      <a:pt x="1659" y="15718"/>
                      <a:pt x="15718" y="1659"/>
                      <a:pt x="33019" y="1659"/>
                    </a:cubicBezTo>
                    <a:cubicBezTo>
                      <a:pt x="50321" y="1659"/>
                      <a:pt x="64427" y="15718"/>
                      <a:pt x="64427" y="33019"/>
                    </a:cubicBezTo>
                    <a:lnTo>
                      <a:pt x="66086" y="33019"/>
                    </a:lnTo>
                    <a:cubicBezTo>
                      <a:pt x="66086" y="14808"/>
                      <a:pt x="51269" y="0"/>
                      <a:pt x="3301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grpSp>
            <p:nvGrpSpPr>
              <p:cNvPr id="8237" name="Google Shape;8237;p74"/>
              <p:cNvGrpSpPr/>
              <p:nvPr/>
            </p:nvGrpSpPr>
            <p:grpSpPr>
              <a:xfrm>
                <a:off x="2600284" y="3808654"/>
                <a:ext cx="234506" cy="138009"/>
                <a:chOff x="2600284" y="3808654"/>
                <a:chExt cx="234506" cy="138009"/>
              </a:xfrm>
            </p:grpSpPr>
            <p:sp>
              <p:nvSpPr>
                <p:cNvPr id="8238" name="Google Shape;8238;p74"/>
                <p:cNvSpPr/>
                <p:nvPr/>
              </p:nvSpPr>
              <p:spPr>
                <a:xfrm>
                  <a:off x="2767890" y="3879764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cxnSp>
              <p:nvCxnSpPr>
                <p:cNvPr id="8239" name="Google Shape;8239;p74"/>
                <p:cNvCxnSpPr/>
                <p:nvPr/>
              </p:nvCxnSpPr>
              <p:spPr>
                <a:xfrm rot="10800000">
                  <a:off x="2600284" y="3808654"/>
                  <a:ext cx="201000" cy="723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8240" name="Google Shape;8240;p74"/>
              <p:cNvGrpSpPr/>
              <p:nvPr/>
            </p:nvGrpSpPr>
            <p:grpSpPr>
              <a:xfrm>
                <a:off x="3359659" y="3805664"/>
                <a:ext cx="232294" cy="141000"/>
                <a:chOff x="3359659" y="3805664"/>
                <a:chExt cx="232294" cy="141000"/>
              </a:xfrm>
            </p:grpSpPr>
            <p:sp>
              <p:nvSpPr>
                <p:cNvPr id="8241" name="Google Shape;8241;p74"/>
                <p:cNvSpPr/>
                <p:nvPr/>
              </p:nvSpPr>
              <p:spPr>
                <a:xfrm>
                  <a:off x="3359659" y="3879764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cxnSp>
              <p:nvCxnSpPr>
                <p:cNvPr id="8242" name="Google Shape;8242;p74"/>
                <p:cNvCxnSpPr/>
                <p:nvPr/>
              </p:nvCxnSpPr>
              <p:spPr>
                <a:xfrm rot="10800000" flipH="1">
                  <a:off x="3393053" y="3805664"/>
                  <a:ext cx="198900" cy="780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8243" name="Google Shape;8243;p74"/>
              <p:cNvGrpSpPr/>
              <p:nvPr/>
            </p:nvGrpSpPr>
            <p:grpSpPr>
              <a:xfrm>
                <a:off x="3067316" y="3711366"/>
                <a:ext cx="66900" cy="166809"/>
                <a:chOff x="3067316" y="3711366"/>
                <a:chExt cx="66900" cy="166809"/>
              </a:xfrm>
            </p:grpSpPr>
            <p:sp>
              <p:nvSpPr>
                <p:cNvPr id="8244" name="Google Shape;8244;p74"/>
                <p:cNvSpPr/>
                <p:nvPr/>
              </p:nvSpPr>
              <p:spPr>
                <a:xfrm>
                  <a:off x="3067316" y="3811276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cxnSp>
              <p:nvCxnSpPr>
                <p:cNvPr id="8245" name="Google Shape;8245;p74"/>
                <p:cNvCxnSpPr/>
                <p:nvPr/>
              </p:nvCxnSpPr>
              <p:spPr>
                <a:xfrm rot="-5400000">
                  <a:off x="3050460" y="3761616"/>
                  <a:ext cx="101100" cy="6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8246" name="Google Shape;8246;p74"/>
              <p:cNvGrpSpPr/>
              <p:nvPr/>
            </p:nvGrpSpPr>
            <p:grpSpPr>
              <a:xfrm>
                <a:off x="2413923" y="4058666"/>
                <a:ext cx="224119" cy="66900"/>
                <a:chOff x="2413923" y="4058666"/>
                <a:chExt cx="224119" cy="66900"/>
              </a:xfrm>
            </p:grpSpPr>
            <p:sp>
              <p:nvSpPr>
                <p:cNvPr id="8247" name="Google Shape;8247;p74"/>
                <p:cNvSpPr/>
                <p:nvPr/>
              </p:nvSpPr>
              <p:spPr>
                <a:xfrm>
                  <a:off x="2571142" y="4058666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cxnSp>
              <p:nvCxnSpPr>
                <p:cNvPr id="8248" name="Google Shape;8248;p74"/>
                <p:cNvCxnSpPr/>
                <p:nvPr/>
              </p:nvCxnSpPr>
              <p:spPr>
                <a:xfrm flipH="1">
                  <a:off x="2413923" y="4092060"/>
                  <a:ext cx="159600" cy="6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8249" name="Google Shape;8249;p74"/>
              <p:cNvGrpSpPr/>
              <p:nvPr/>
            </p:nvGrpSpPr>
            <p:grpSpPr>
              <a:xfrm>
                <a:off x="3564643" y="4058666"/>
                <a:ext cx="223397" cy="66900"/>
                <a:chOff x="3564643" y="4058666"/>
                <a:chExt cx="223397" cy="66900"/>
              </a:xfrm>
            </p:grpSpPr>
            <p:sp>
              <p:nvSpPr>
                <p:cNvPr id="8250" name="Google Shape;8250;p74"/>
                <p:cNvSpPr/>
                <p:nvPr/>
              </p:nvSpPr>
              <p:spPr>
                <a:xfrm>
                  <a:off x="3564643" y="4058666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cxnSp>
              <p:nvCxnSpPr>
                <p:cNvPr id="8251" name="Google Shape;8251;p74"/>
                <p:cNvCxnSpPr/>
                <p:nvPr/>
              </p:nvCxnSpPr>
              <p:spPr>
                <a:xfrm>
                  <a:off x="3630240" y="4092060"/>
                  <a:ext cx="157800" cy="6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</p:grpSp>
        <p:grpSp>
          <p:nvGrpSpPr>
            <p:cNvPr id="8252" name="Google Shape;8252;p74"/>
            <p:cNvGrpSpPr/>
            <p:nvPr/>
          </p:nvGrpSpPr>
          <p:grpSpPr>
            <a:xfrm>
              <a:off x="2633353" y="3965763"/>
              <a:ext cx="933975" cy="445687"/>
              <a:chOff x="2633353" y="3965763"/>
              <a:chExt cx="933975" cy="445687"/>
            </a:xfrm>
          </p:grpSpPr>
          <p:sp>
            <p:nvSpPr>
              <p:cNvPr id="8253" name="Google Shape;8253;p74"/>
              <p:cNvSpPr/>
              <p:nvPr/>
            </p:nvSpPr>
            <p:spPr>
              <a:xfrm>
                <a:off x="2633353" y="3965763"/>
                <a:ext cx="933975" cy="445687"/>
              </a:xfrm>
              <a:custGeom>
                <a:avLst/>
                <a:gdLst/>
                <a:ahLst/>
                <a:cxnLst/>
                <a:rect l="l" t="t" r="r" b="b"/>
                <a:pathLst>
                  <a:path w="66087" h="33020" extrusionOk="0">
                    <a:moveTo>
                      <a:pt x="33019" y="0"/>
                    </a:moveTo>
                    <a:cubicBezTo>
                      <a:pt x="14818" y="0"/>
                      <a:pt x="0" y="14808"/>
                      <a:pt x="0" y="33019"/>
                    </a:cubicBezTo>
                    <a:lnTo>
                      <a:pt x="1659" y="33019"/>
                    </a:lnTo>
                    <a:cubicBezTo>
                      <a:pt x="1659" y="15718"/>
                      <a:pt x="15718" y="1659"/>
                      <a:pt x="33019" y="1659"/>
                    </a:cubicBezTo>
                    <a:cubicBezTo>
                      <a:pt x="50321" y="1659"/>
                      <a:pt x="64427" y="15718"/>
                      <a:pt x="64427" y="33019"/>
                    </a:cubicBezTo>
                    <a:lnTo>
                      <a:pt x="66086" y="33019"/>
                    </a:lnTo>
                    <a:cubicBezTo>
                      <a:pt x="66086" y="14808"/>
                      <a:pt x="51269" y="0"/>
                      <a:pt x="3301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54" name="Google Shape;8254;p74"/>
              <p:cNvSpPr/>
              <p:nvPr/>
            </p:nvSpPr>
            <p:spPr>
              <a:xfrm>
                <a:off x="2702006" y="4030399"/>
                <a:ext cx="798496" cy="381051"/>
              </a:xfrm>
              <a:custGeom>
                <a:avLst/>
                <a:gdLst/>
                <a:ahLst/>
                <a:cxnLst/>
                <a:rect l="l" t="t" r="r" b="b"/>
                <a:pathLst>
                  <a:path w="66087" h="33020" extrusionOk="0">
                    <a:moveTo>
                      <a:pt x="33019" y="0"/>
                    </a:moveTo>
                    <a:cubicBezTo>
                      <a:pt x="14818" y="0"/>
                      <a:pt x="0" y="14808"/>
                      <a:pt x="0" y="33019"/>
                    </a:cubicBezTo>
                    <a:lnTo>
                      <a:pt x="1659" y="33019"/>
                    </a:lnTo>
                    <a:cubicBezTo>
                      <a:pt x="1659" y="15718"/>
                      <a:pt x="15718" y="1659"/>
                      <a:pt x="33019" y="1659"/>
                    </a:cubicBezTo>
                    <a:cubicBezTo>
                      <a:pt x="50321" y="1659"/>
                      <a:pt x="64427" y="15718"/>
                      <a:pt x="64427" y="33019"/>
                    </a:cubicBezTo>
                    <a:lnTo>
                      <a:pt x="66086" y="33019"/>
                    </a:lnTo>
                    <a:cubicBezTo>
                      <a:pt x="66086" y="14808"/>
                      <a:pt x="51269" y="0"/>
                      <a:pt x="3301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8255" name="Google Shape;8255;p74"/>
          <p:cNvGrpSpPr/>
          <p:nvPr/>
        </p:nvGrpSpPr>
        <p:grpSpPr>
          <a:xfrm>
            <a:off x="8523719" y="1392508"/>
            <a:ext cx="1508116" cy="783177"/>
            <a:chOff x="238125" y="999450"/>
            <a:chExt cx="7140700" cy="3708225"/>
          </a:xfrm>
        </p:grpSpPr>
        <p:sp>
          <p:nvSpPr>
            <p:cNvPr id="8256" name="Google Shape;8256;p74"/>
            <p:cNvSpPr/>
            <p:nvPr/>
          </p:nvSpPr>
          <p:spPr>
            <a:xfrm>
              <a:off x="2171975" y="3872925"/>
              <a:ext cx="7900" cy="25"/>
            </a:xfrm>
            <a:custGeom>
              <a:avLst/>
              <a:gdLst/>
              <a:ahLst/>
              <a:cxnLst/>
              <a:rect l="l" t="t" r="r" b="b"/>
              <a:pathLst>
                <a:path w="316" h="1" extrusionOk="0">
                  <a:moveTo>
                    <a:pt x="316" y="0"/>
                  </a:moveTo>
                  <a:lnTo>
                    <a:pt x="1" y="0"/>
                  </a:ln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57" name="Google Shape;8257;p74"/>
            <p:cNvSpPr/>
            <p:nvPr/>
          </p:nvSpPr>
          <p:spPr>
            <a:xfrm>
              <a:off x="2180300" y="999450"/>
              <a:ext cx="3256350" cy="3708225"/>
            </a:xfrm>
            <a:custGeom>
              <a:avLst/>
              <a:gdLst/>
              <a:ahLst/>
              <a:cxnLst/>
              <a:rect l="l" t="t" r="r" b="b"/>
              <a:pathLst>
                <a:path w="130254" h="148329" extrusionOk="0">
                  <a:moveTo>
                    <a:pt x="130254" y="0"/>
                  </a:moveTo>
                  <a:cubicBezTo>
                    <a:pt x="90641" y="0"/>
                    <a:pt x="69506" y="34788"/>
                    <a:pt x="50871" y="65485"/>
                  </a:cubicBezTo>
                  <a:cubicBezTo>
                    <a:pt x="32725" y="95360"/>
                    <a:pt x="19404" y="114939"/>
                    <a:pt x="0" y="114939"/>
                  </a:cubicBezTo>
                  <a:cubicBezTo>
                    <a:pt x="9213" y="114939"/>
                    <a:pt x="16695" y="122421"/>
                    <a:pt x="16695" y="131634"/>
                  </a:cubicBezTo>
                  <a:cubicBezTo>
                    <a:pt x="16695" y="140846"/>
                    <a:pt x="9213" y="148328"/>
                    <a:pt x="0" y="148328"/>
                  </a:cubicBezTo>
                  <a:cubicBezTo>
                    <a:pt x="39630" y="148328"/>
                    <a:pt x="60765" y="113541"/>
                    <a:pt x="79400" y="82844"/>
                  </a:cubicBezTo>
                  <a:cubicBezTo>
                    <a:pt x="97528" y="52951"/>
                    <a:pt x="110867" y="33372"/>
                    <a:pt x="130254" y="33372"/>
                  </a:cubicBezTo>
                  <a:cubicBezTo>
                    <a:pt x="121041" y="33075"/>
                    <a:pt x="113804" y="25383"/>
                    <a:pt x="114083" y="16170"/>
                  </a:cubicBezTo>
                  <a:cubicBezTo>
                    <a:pt x="114346" y="7360"/>
                    <a:pt x="121425" y="280"/>
                    <a:pt x="13025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58" name="Google Shape;8258;p74"/>
            <p:cNvSpPr/>
            <p:nvPr/>
          </p:nvSpPr>
          <p:spPr>
            <a:xfrm>
              <a:off x="238125" y="2853750"/>
              <a:ext cx="2358675" cy="1853475"/>
            </a:xfrm>
            <a:custGeom>
              <a:avLst/>
              <a:gdLst/>
              <a:ahLst/>
              <a:cxnLst/>
              <a:rect l="l" t="t" r="r" b="b"/>
              <a:pathLst>
                <a:path w="94347" h="74139" extrusionOk="0">
                  <a:moveTo>
                    <a:pt x="33354" y="1"/>
                  </a:moveTo>
                  <a:cubicBezTo>
                    <a:pt x="33354" y="9196"/>
                    <a:pt x="25872" y="16661"/>
                    <a:pt x="16642" y="16661"/>
                  </a:cubicBezTo>
                  <a:cubicBezTo>
                    <a:pt x="7482" y="16661"/>
                    <a:pt x="0" y="9196"/>
                    <a:pt x="0" y="1"/>
                  </a:cubicBezTo>
                  <a:lnTo>
                    <a:pt x="0" y="1"/>
                  </a:lnTo>
                  <a:cubicBezTo>
                    <a:pt x="0" y="40872"/>
                    <a:pt x="34858" y="74139"/>
                    <a:pt x="77670" y="74139"/>
                  </a:cubicBezTo>
                  <a:cubicBezTo>
                    <a:pt x="86882" y="74139"/>
                    <a:pt x="94347" y="66657"/>
                    <a:pt x="94347" y="57444"/>
                  </a:cubicBezTo>
                  <a:cubicBezTo>
                    <a:pt x="94347" y="48214"/>
                    <a:pt x="86882" y="40767"/>
                    <a:pt x="77670" y="40767"/>
                  </a:cubicBezTo>
                  <a:lnTo>
                    <a:pt x="77355" y="40767"/>
                  </a:lnTo>
                  <a:cubicBezTo>
                    <a:pt x="53073" y="40610"/>
                    <a:pt x="33354" y="22394"/>
                    <a:pt x="3335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59" name="Google Shape;8259;p74"/>
            <p:cNvSpPr/>
            <p:nvPr/>
          </p:nvSpPr>
          <p:spPr>
            <a:xfrm>
              <a:off x="238125" y="999450"/>
              <a:ext cx="1942200" cy="2270400"/>
            </a:xfrm>
            <a:custGeom>
              <a:avLst/>
              <a:gdLst/>
              <a:ahLst/>
              <a:cxnLst/>
              <a:rect l="l" t="t" r="r" b="b"/>
              <a:pathLst>
                <a:path w="77688" h="90816" extrusionOk="0">
                  <a:moveTo>
                    <a:pt x="77687" y="0"/>
                  </a:moveTo>
                  <a:cubicBezTo>
                    <a:pt x="34858" y="0"/>
                    <a:pt x="0" y="33249"/>
                    <a:pt x="0" y="74138"/>
                  </a:cubicBezTo>
                  <a:cubicBezTo>
                    <a:pt x="0" y="83368"/>
                    <a:pt x="7482" y="90815"/>
                    <a:pt x="16695" y="90815"/>
                  </a:cubicBezTo>
                  <a:cubicBezTo>
                    <a:pt x="25925" y="90815"/>
                    <a:pt x="33372" y="83351"/>
                    <a:pt x="33389" y="74138"/>
                  </a:cubicBezTo>
                  <a:lnTo>
                    <a:pt x="33389" y="74120"/>
                  </a:lnTo>
                  <a:cubicBezTo>
                    <a:pt x="33389" y="51654"/>
                    <a:pt x="53222" y="33378"/>
                    <a:pt x="77639" y="33354"/>
                  </a:cubicBezTo>
                  <a:lnTo>
                    <a:pt x="77639" y="33354"/>
                  </a:lnTo>
                  <a:cubicBezTo>
                    <a:pt x="77644" y="33354"/>
                    <a:pt x="77650" y="33354"/>
                    <a:pt x="77655" y="33354"/>
                  </a:cubicBezTo>
                  <a:cubicBezTo>
                    <a:pt x="77666" y="33354"/>
                    <a:pt x="77676" y="33354"/>
                    <a:pt x="77687" y="33354"/>
                  </a:cubicBezTo>
                  <a:cubicBezTo>
                    <a:pt x="77671" y="33354"/>
                    <a:pt x="77655" y="33354"/>
                    <a:pt x="77639" y="33354"/>
                  </a:cubicBezTo>
                  <a:lnTo>
                    <a:pt x="77639" y="33354"/>
                  </a:lnTo>
                  <a:cubicBezTo>
                    <a:pt x="68431" y="33346"/>
                    <a:pt x="60992" y="25874"/>
                    <a:pt x="60992" y="16695"/>
                  </a:cubicBezTo>
                  <a:cubicBezTo>
                    <a:pt x="60992" y="7482"/>
                    <a:pt x="68457" y="0"/>
                    <a:pt x="7768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60" name="Google Shape;8260;p74"/>
            <p:cNvSpPr/>
            <p:nvPr/>
          </p:nvSpPr>
          <p:spPr>
            <a:xfrm>
              <a:off x="3808250" y="28528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lose/>
                </a:path>
              </a:pathLst>
            </a:custGeom>
            <a:solidFill>
              <a:srgbClr val="DB634B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61" name="Google Shape;8261;p74"/>
            <p:cNvSpPr/>
            <p:nvPr/>
          </p:nvSpPr>
          <p:spPr>
            <a:xfrm>
              <a:off x="1762475" y="999450"/>
              <a:ext cx="2386250" cy="2044875"/>
            </a:xfrm>
            <a:custGeom>
              <a:avLst/>
              <a:gdLst/>
              <a:ahLst/>
              <a:cxnLst/>
              <a:rect l="l" t="t" r="r" b="b"/>
              <a:pathLst>
                <a:path w="95450" h="81795" extrusionOk="0">
                  <a:moveTo>
                    <a:pt x="16696" y="0"/>
                  </a:moveTo>
                  <a:cubicBezTo>
                    <a:pt x="7465" y="0"/>
                    <a:pt x="1" y="7482"/>
                    <a:pt x="1" y="16695"/>
                  </a:cubicBezTo>
                  <a:cubicBezTo>
                    <a:pt x="1" y="25925"/>
                    <a:pt x="7465" y="33389"/>
                    <a:pt x="16696" y="33389"/>
                  </a:cubicBezTo>
                  <a:cubicBezTo>
                    <a:pt x="36030" y="33389"/>
                    <a:pt x="49473" y="53038"/>
                    <a:pt x="66325" y="80781"/>
                  </a:cubicBezTo>
                  <a:cubicBezTo>
                    <a:pt x="66552" y="81130"/>
                    <a:pt x="66762" y="81463"/>
                    <a:pt x="67007" y="81795"/>
                  </a:cubicBezTo>
                  <a:cubicBezTo>
                    <a:pt x="63021" y="74086"/>
                    <a:pt x="65643" y="64471"/>
                    <a:pt x="73178" y="59891"/>
                  </a:cubicBezTo>
                  <a:cubicBezTo>
                    <a:pt x="75886" y="58251"/>
                    <a:pt x="78874" y="57469"/>
                    <a:pt x="81824" y="57469"/>
                  </a:cubicBezTo>
                  <a:cubicBezTo>
                    <a:pt x="87083" y="57469"/>
                    <a:pt x="92224" y="59953"/>
                    <a:pt x="95449" y="64488"/>
                  </a:cubicBezTo>
                  <a:cubicBezTo>
                    <a:pt x="95274" y="64139"/>
                    <a:pt x="95064" y="63789"/>
                    <a:pt x="94855" y="63439"/>
                  </a:cubicBezTo>
                  <a:cubicBezTo>
                    <a:pt x="77653" y="35190"/>
                    <a:pt x="56291" y="0"/>
                    <a:pt x="1669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213B5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62" name="Google Shape;8262;p74"/>
            <p:cNvSpPr/>
            <p:nvPr/>
          </p:nvSpPr>
          <p:spPr>
            <a:xfrm>
              <a:off x="3338000" y="2435975"/>
              <a:ext cx="2101275" cy="2271250"/>
            </a:xfrm>
            <a:custGeom>
              <a:avLst/>
              <a:gdLst/>
              <a:ahLst/>
              <a:cxnLst/>
              <a:rect l="l" t="t" r="r" b="b"/>
              <a:pathLst>
                <a:path w="84051" h="90850" extrusionOk="0">
                  <a:moveTo>
                    <a:pt x="84011" y="57465"/>
                  </a:moveTo>
                  <a:cubicBezTo>
                    <a:pt x="83994" y="57465"/>
                    <a:pt x="83972" y="57469"/>
                    <a:pt x="83946" y="57478"/>
                  </a:cubicBezTo>
                  <a:lnTo>
                    <a:pt x="84050" y="57478"/>
                  </a:lnTo>
                  <a:cubicBezTo>
                    <a:pt x="84042" y="57469"/>
                    <a:pt x="84029" y="57465"/>
                    <a:pt x="84011" y="57465"/>
                  </a:cubicBezTo>
                  <a:close/>
                  <a:moveTo>
                    <a:pt x="18801" y="0"/>
                  </a:moveTo>
                  <a:cubicBezTo>
                    <a:pt x="15851" y="0"/>
                    <a:pt x="12864" y="784"/>
                    <a:pt x="10157" y="2430"/>
                  </a:cubicBezTo>
                  <a:cubicBezTo>
                    <a:pt x="2622" y="7027"/>
                    <a:pt x="0" y="16625"/>
                    <a:pt x="3986" y="24334"/>
                  </a:cubicBezTo>
                  <a:cubicBezTo>
                    <a:pt x="4161" y="24683"/>
                    <a:pt x="4370" y="25033"/>
                    <a:pt x="4563" y="25348"/>
                  </a:cubicBezTo>
                  <a:cubicBezTo>
                    <a:pt x="23198" y="56062"/>
                    <a:pt x="44333" y="90850"/>
                    <a:pt x="83963" y="90850"/>
                  </a:cubicBezTo>
                  <a:cubicBezTo>
                    <a:pt x="74750" y="90850"/>
                    <a:pt x="67268" y="83368"/>
                    <a:pt x="67268" y="74155"/>
                  </a:cubicBezTo>
                  <a:cubicBezTo>
                    <a:pt x="67268" y="64925"/>
                    <a:pt x="74750" y="57478"/>
                    <a:pt x="83946" y="57478"/>
                  </a:cubicBezTo>
                  <a:cubicBezTo>
                    <a:pt x="64541" y="57478"/>
                    <a:pt x="51220" y="37899"/>
                    <a:pt x="33075" y="8024"/>
                  </a:cubicBezTo>
                  <a:cubicBezTo>
                    <a:pt x="32865" y="7674"/>
                    <a:pt x="32638" y="7342"/>
                    <a:pt x="32428" y="7027"/>
                  </a:cubicBezTo>
                  <a:cubicBezTo>
                    <a:pt x="29202" y="2491"/>
                    <a:pt x="24061" y="0"/>
                    <a:pt x="1880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63" name="Google Shape;8263;p74"/>
            <p:cNvSpPr/>
            <p:nvPr/>
          </p:nvSpPr>
          <p:spPr>
            <a:xfrm>
              <a:off x="5019250" y="2852875"/>
              <a:ext cx="2359150" cy="1854350"/>
            </a:xfrm>
            <a:custGeom>
              <a:avLst/>
              <a:gdLst/>
              <a:ahLst/>
              <a:cxnLst/>
              <a:rect l="l" t="t" r="r" b="b"/>
              <a:pathLst>
                <a:path w="94366" h="74174" extrusionOk="0">
                  <a:moveTo>
                    <a:pt x="94365" y="18"/>
                  </a:moveTo>
                  <a:cubicBezTo>
                    <a:pt x="94365" y="47"/>
                    <a:pt x="94365" y="76"/>
                    <a:pt x="94365" y="105"/>
                  </a:cubicBezTo>
                  <a:lnTo>
                    <a:pt x="94365" y="105"/>
                  </a:lnTo>
                  <a:cubicBezTo>
                    <a:pt x="94365" y="76"/>
                    <a:pt x="94365" y="47"/>
                    <a:pt x="94365" y="18"/>
                  </a:cubicBezTo>
                  <a:close/>
                  <a:moveTo>
                    <a:pt x="60993" y="1"/>
                  </a:moveTo>
                  <a:cubicBezTo>
                    <a:pt x="60993" y="22447"/>
                    <a:pt x="41187" y="40715"/>
                    <a:pt x="16800" y="40785"/>
                  </a:cubicBezTo>
                  <a:lnTo>
                    <a:pt x="16696" y="40785"/>
                  </a:lnTo>
                  <a:cubicBezTo>
                    <a:pt x="7465" y="40785"/>
                    <a:pt x="1" y="48249"/>
                    <a:pt x="1" y="57479"/>
                  </a:cubicBezTo>
                  <a:cubicBezTo>
                    <a:pt x="1" y="66692"/>
                    <a:pt x="7483" y="74174"/>
                    <a:pt x="16696" y="74174"/>
                  </a:cubicBezTo>
                  <a:cubicBezTo>
                    <a:pt x="59495" y="74174"/>
                    <a:pt x="94316" y="40954"/>
                    <a:pt x="94365" y="105"/>
                  </a:cubicBezTo>
                  <a:lnTo>
                    <a:pt x="94365" y="105"/>
                  </a:lnTo>
                  <a:cubicBezTo>
                    <a:pt x="94336" y="9278"/>
                    <a:pt x="86872" y="16696"/>
                    <a:pt x="77688" y="16696"/>
                  </a:cubicBezTo>
                  <a:cubicBezTo>
                    <a:pt x="68458" y="16696"/>
                    <a:pt x="60993" y="9231"/>
                    <a:pt x="6099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64" name="Google Shape;8264;p74"/>
            <p:cNvSpPr/>
            <p:nvPr/>
          </p:nvSpPr>
          <p:spPr>
            <a:xfrm>
              <a:off x="5025375" y="999450"/>
              <a:ext cx="2353450" cy="2270825"/>
            </a:xfrm>
            <a:custGeom>
              <a:avLst/>
              <a:gdLst/>
              <a:ahLst/>
              <a:cxnLst/>
              <a:rect l="l" t="t" r="r" b="b"/>
              <a:pathLst>
                <a:path w="94138" h="90833" extrusionOk="0">
                  <a:moveTo>
                    <a:pt x="16451" y="0"/>
                  </a:moveTo>
                  <a:cubicBezTo>
                    <a:pt x="7640" y="280"/>
                    <a:pt x="560" y="7360"/>
                    <a:pt x="280" y="16170"/>
                  </a:cubicBezTo>
                  <a:cubicBezTo>
                    <a:pt x="1" y="25400"/>
                    <a:pt x="7238" y="33092"/>
                    <a:pt x="16451" y="33372"/>
                  </a:cubicBezTo>
                  <a:lnTo>
                    <a:pt x="16520" y="33372"/>
                  </a:lnTo>
                  <a:cubicBezTo>
                    <a:pt x="40907" y="33389"/>
                    <a:pt x="60748" y="51675"/>
                    <a:pt x="60748" y="74138"/>
                  </a:cubicBezTo>
                  <a:cubicBezTo>
                    <a:pt x="60748" y="83368"/>
                    <a:pt x="68213" y="90833"/>
                    <a:pt x="77443" y="90833"/>
                  </a:cubicBezTo>
                  <a:cubicBezTo>
                    <a:pt x="86656" y="90833"/>
                    <a:pt x="94138" y="83368"/>
                    <a:pt x="94138" y="74138"/>
                  </a:cubicBezTo>
                  <a:cubicBezTo>
                    <a:pt x="94138" y="33249"/>
                    <a:pt x="59280" y="0"/>
                    <a:pt x="1645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265" name="Google Shape;8265;p74"/>
          <p:cNvGrpSpPr/>
          <p:nvPr/>
        </p:nvGrpSpPr>
        <p:grpSpPr>
          <a:xfrm>
            <a:off x="4992320" y="4658499"/>
            <a:ext cx="1834472" cy="904175"/>
            <a:chOff x="3913765" y="3641905"/>
            <a:chExt cx="1522805" cy="750560"/>
          </a:xfrm>
        </p:grpSpPr>
        <p:grpSp>
          <p:nvGrpSpPr>
            <p:cNvPr id="8266" name="Google Shape;8266;p74"/>
            <p:cNvGrpSpPr/>
            <p:nvPr/>
          </p:nvGrpSpPr>
          <p:grpSpPr>
            <a:xfrm>
              <a:off x="3913765" y="3997002"/>
              <a:ext cx="1522805" cy="395463"/>
              <a:chOff x="3913765" y="3997002"/>
              <a:chExt cx="1522805" cy="395463"/>
            </a:xfrm>
          </p:grpSpPr>
          <p:grpSp>
            <p:nvGrpSpPr>
              <p:cNvPr id="8267" name="Google Shape;8267;p74"/>
              <p:cNvGrpSpPr/>
              <p:nvPr/>
            </p:nvGrpSpPr>
            <p:grpSpPr>
              <a:xfrm>
                <a:off x="3913765" y="4138659"/>
                <a:ext cx="507602" cy="253806"/>
                <a:chOff x="3913765" y="4138659"/>
                <a:chExt cx="507602" cy="253806"/>
              </a:xfrm>
            </p:grpSpPr>
            <p:sp>
              <p:nvSpPr>
                <p:cNvPr id="8268" name="Google Shape;8268;p74"/>
                <p:cNvSpPr/>
                <p:nvPr/>
              </p:nvSpPr>
              <p:spPr>
                <a:xfrm>
                  <a:off x="3913765" y="4138659"/>
                  <a:ext cx="507602" cy="5076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2" h="9502" fill="none" extrusionOk="0">
                      <a:moveTo>
                        <a:pt x="95011" y="1"/>
                      </a:moveTo>
                      <a:lnTo>
                        <a:pt x="23755" y="1"/>
                      </a:lnTo>
                      <a:lnTo>
                        <a:pt x="1" y="9501"/>
                      </a:lnTo>
                      <a:lnTo>
                        <a:pt x="95011" y="950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5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269" name="Google Shape;8269;p74"/>
                <p:cNvSpPr/>
                <p:nvPr/>
              </p:nvSpPr>
              <p:spPr>
                <a:xfrm>
                  <a:off x="3913765" y="4189418"/>
                  <a:ext cx="507602" cy="20304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2" h="38006" fill="none" extrusionOk="0">
                      <a:moveTo>
                        <a:pt x="1" y="0"/>
                      </a:moveTo>
                      <a:lnTo>
                        <a:pt x="1" y="38005"/>
                      </a:lnTo>
                      <a:lnTo>
                        <a:pt x="95011" y="38005"/>
                      </a:lnTo>
                      <a:lnTo>
                        <a:pt x="95011" y="38005"/>
                      </a:lnTo>
                      <a:lnTo>
                        <a:pt x="95011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miter lim="2676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r>
                    <a:rPr lang="en" sz="2400"/>
                    <a:t>     </a:t>
                  </a:r>
                  <a:endParaRPr sz="2400"/>
                </a:p>
              </p:txBody>
            </p:sp>
          </p:grpSp>
          <p:grpSp>
            <p:nvGrpSpPr>
              <p:cNvPr id="8270" name="Google Shape;8270;p74"/>
              <p:cNvGrpSpPr/>
              <p:nvPr/>
            </p:nvGrpSpPr>
            <p:grpSpPr>
              <a:xfrm>
                <a:off x="4421361" y="3997002"/>
                <a:ext cx="507618" cy="395463"/>
                <a:chOff x="4421361" y="3997002"/>
                <a:chExt cx="507618" cy="395463"/>
              </a:xfrm>
            </p:grpSpPr>
            <p:sp>
              <p:nvSpPr>
                <p:cNvPr id="8271" name="Google Shape;8271;p74"/>
                <p:cNvSpPr/>
                <p:nvPr/>
              </p:nvSpPr>
              <p:spPr>
                <a:xfrm>
                  <a:off x="4421361" y="3997002"/>
                  <a:ext cx="507618" cy="5075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5" h="9501" fill="none" extrusionOk="0">
                      <a:moveTo>
                        <a:pt x="71260" y="0"/>
                      </a:moveTo>
                      <a:lnTo>
                        <a:pt x="23755" y="0"/>
                      </a:lnTo>
                      <a:lnTo>
                        <a:pt x="0" y="9501"/>
                      </a:lnTo>
                      <a:lnTo>
                        <a:pt x="95014" y="9501"/>
                      </a:lnTo>
                      <a:close/>
                    </a:path>
                  </a:pathLst>
                </a:custGeom>
                <a:noFill/>
                <a:ln w="9525" cap="sq" cmpd="sng">
                  <a:solidFill>
                    <a:srgbClr val="A5B7C5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272" name="Google Shape;8272;p74"/>
                <p:cNvSpPr/>
                <p:nvPr/>
              </p:nvSpPr>
              <p:spPr>
                <a:xfrm>
                  <a:off x="4421361" y="4047756"/>
                  <a:ext cx="507618" cy="34470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5" h="64522" fill="none" extrusionOk="0">
                      <a:moveTo>
                        <a:pt x="0" y="1"/>
                      </a:moveTo>
                      <a:lnTo>
                        <a:pt x="0" y="64521"/>
                      </a:lnTo>
                      <a:lnTo>
                        <a:pt x="95014" y="64521"/>
                      </a:lnTo>
                      <a:lnTo>
                        <a:pt x="95014" y="35846"/>
                      </a:lnTo>
                      <a:lnTo>
                        <a:pt x="95014" y="35846"/>
                      </a:lnTo>
                      <a:lnTo>
                        <a:pt x="95014" y="26286"/>
                      </a:lnTo>
                      <a:lnTo>
                        <a:pt x="95014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DBE2E7"/>
                  </a:solidFill>
                  <a:prstDash val="solid"/>
                  <a:miter lim="2676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8273" name="Google Shape;8273;p74"/>
              <p:cNvGrpSpPr/>
              <p:nvPr/>
            </p:nvGrpSpPr>
            <p:grpSpPr>
              <a:xfrm>
                <a:off x="4928973" y="4189418"/>
                <a:ext cx="507596" cy="203047"/>
                <a:chOff x="4928973" y="4189418"/>
                <a:chExt cx="507596" cy="203047"/>
              </a:xfrm>
            </p:grpSpPr>
            <p:sp>
              <p:nvSpPr>
                <p:cNvPr id="8274" name="Google Shape;8274;p74"/>
                <p:cNvSpPr/>
                <p:nvPr/>
              </p:nvSpPr>
              <p:spPr>
                <a:xfrm>
                  <a:off x="4928973" y="4189418"/>
                  <a:ext cx="507596" cy="5075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1" h="9501" fill="none" extrusionOk="0">
                      <a:moveTo>
                        <a:pt x="95011" y="9501"/>
                      </a:moveTo>
                      <a:lnTo>
                        <a:pt x="71260" y="0"/>
                      </a:lnTo>
                      <a:lnTo>
                        <a:pt x="0" y="0"/>
                      </a:lnTo>
                      <a:lnTo>
                        <a:pt x="0" y="950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5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275" name="Google Shape;8275;p74"/>
                <p:cNvSpPr/>
                <p:nvPr/>
              </p:nvSpPr>
              <p:spPr>
                <a:xfrm>
                  <a:off x="4928973" y="4240172"/>
                  <a:ext cx="507596" cy="15229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1" h="28506" fill="none" extrusionOk="0">
                      <a:moveTo>
                        <a:pt x="0" y="28505"/>
                      </a:moveTo>
                      <a:lnTo>
                        <a:pt x="0" y="28505"/>
                      </a:lnTo>
                      <a:lnTo>
                        <a:pt x="95011" y="28505"/>
                      </a:lnTo>
                      <a:lnTo>
                        <a:pt x="95011" y="1"/>
                      </a:lnTo>
                      <a:lnTo>
                        <a:pt x="0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miter lim="2676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</p:grpSp>
        <p:grpSp>
          <p:nvGrpSpPr>
            <p:cNvPr id="8276" name="Google Shape;8276;p74"/>
            <p:cNvGrpSpPr/>
            <p:nvPr/>
          </p:nvGrpSpPr>
          <p:grpSpPr>
            <a:xfrm>
              <a:off x="4482186" y="3641905"/>
              <a:ext cx="397605" cy="349784"/>
              <a:chOff x="2906375" y="1159725"/>
              <a:chExt cx="1860575" cy="1636800"/>
            </a:xfrm>
          </p:grpSpPr>
          <p:sp>
            <p:nvSpPr>
              <p:cNvPr id="8277" name="Google Shape;8277;p74"/>
              <p:cNvSpPr/>
              <p:nvPr/>
            </p:nvSpPr>
            <p:spPr>
              <a:xfrm>
                <a:off x="2906375" y="1159725"/>
                <a:ext cx="1860575" cy="1320800"/>
              </a:xfrm>
              <a:custGeom>
                <a:avLst/>
                <a:gdLst/>
                <a:ahLst/>
                <a:cxnLst/>
                <a:rect l="l" t="t" r="r" b="b"/>
                <a:pathLst>
                  <a:path w="74423" h="52832" fill="none" extrusionOk="0">
                    <a:moveTo>
                      <a:pt x="74300" y="9469"/>
                    </a:moveTo>
                    <a:cubicBezTo>
                      <a:pt x="74046" y="6953"/>
                      <a:pt x="72972" y="4566"/>
                      <a:pt x="71233" y="2899"/>
                    </a:cubicBezTo>
                    <a:cubicBezTo>
                      <a:pt x="71029" y="2682"/>
                      <a:pt x="70807" y="2484"/>
                      <a:pt x="70569" y="2305"/>
                    </a:cubicBezTo>
                    <a:cubicBezTo>
                      <a:pt x="70326" y="2123"/>
                      <a:pt x="70133" y="1933"/>
                      <a:pt x="69847" y="1767"/>
                    </a:cubicBezTo>
                    <a:cubicBezTo>
                      <a:pt x="69576" y="1596"/>
                      <a:pt x="69301" y="1435"/>
                      <a:pt x="69030" y="1280"/>
                    </a:cubicBezTo>
                    <a:cubicBezTo>
                      <a:pt x="68792" y="1159"/>
                      <a:pt x="68599" y="1084"/>
                      <a:pt x="68385" y="985"/>
                    </a:cubicBezTo>
                    <a:cubicBezTo>
                      <a:pt x="67280" y="522"/>
                      <a:pt x="66290" y="276"/>
                      <a:pt x="65270" y="188"/>
                    </a:cubicBezTo>
                    <a:cubicBezTo>
                      <a:pt x="63260" y="1"/>
                      <a:pt x="61470" y="332"/>
                      <a:pt x="60001" y="803"/>
                    </a:cubicBezTo>
                    <a:cubicBezTo>
                      <a:pt x="58778" y="1194"/>
                      <a:pt x="57603" y="1727"/>
                      <a:pt x="56500" y="2385"/>
                    </a:cubicBezTo>
                    <a:cubicBezTo>
                      <a:pt x="56396" y="1617"/>
                      <a:pt x="56273" y="1012"/>
                      <a:pt x="56179" y="613"/>
                    </a:cubicBezTo>
                    <a:cubicBezTo>
                      <a:pt x="56104" y="298"/>
                      <a:pt x="55821" y="73"/>
                      <a:pt x="55497" y="78"/>
                    </a:cubicBezTo>
                    <a:lnTo>
                      <a:pt x="38984" y="255"/>
                    </a:lnTo>
                    <a:lnTo>
                      <a:pt x="35208" y="295"/>
                    </a:lnTo>
                    <a:lnTo>
                      <a:pt x="18696" y="472"/>
                    </a:lnTo>
                    <a:cubicBezTo>
                      <a:pt x="18370" y="474"/>
                      <a:pt x="18091" y="704"/>
                      <a:pt x="18027" y="1023"/>
                    </a:cubicBezTo>
                    <a:cubicBezTo>
                      <a:pt x="17941" y="1422"/>
                      <a:pt x="17829" y="2026"/>
                      <a:pt x="17741" y="2800"/>
                    </a:cubicBezTo>
                    <a:cubicBezTo>
                      <a:pt x="16625" y="2163"/>
                      <a:pt x="15439" y="1657"/>
                      <a:pt x="14211" y="1290"/>
                    </a:cubicBezTo>
                    <a:cubicBezTo>
                      <a:pt x="12731" y="854"/>
                      <a:pt x="10935" y="560"/>
                      <a:pt x="8931" y="790"/>
                    </a:cubicBezTo>
                    <a:cubicBezTo>
                      <a:pt x="7908" y="900"/>
                      <a:pt x="6923" y="1167"/>
                      <a:pt x="5832" y="1652"/>
                    </a:cubicBezTo>
                    <a:cubicBezTo>
                      <a:pt x="5620" y="1756"/>
                      <a:pt x="5427" y="1839"/>
                      <a:pt x="5192" y="1965"/>
                    </a:cubicBezTo>
                    <a:cubicBezTo>
                      <a:pt x="4924" y="2125"/>
                      <a:pt x="4651" y="2291"/>
                      <a:pt x="4384" y="2465"/>
                    </a:cubicBezTo>
                    <a:cubicBezTo>
                      <a:pt x="4103" y="2639"/>
                      <a:pt x="3915" y="2832"/>
                      <a:pt x="3675" y="3019"/>
                    </a:cubicBezTo>
                    <a:cubicBezTo>
                      <a:pt x="3439" y="3204"/>
                      <a:pt x="3222" y="3407"/>
                      <a:pt x="3022" y="3627"/>
                    </a:cubicBezTo>
                    <a:cubicBezTo>
                      <a:pt x="1319" y="5332"/>
                      <a:pt x="294" y="7743"/>
                      <a:pt x="99" y="10261"/>
                    </a:cubicBezTo>
                    <a:cubicBezTo>
                      <a:pt x="0" y="11524"/>
                      <a:pt x="104" y="12828"/>
                      <a:pt x="466" y="14096"/>
                    </a:cubicBezTo>
                    <a:cubicBezTo>
                      <a:pt x="653" y="14725"/>
                      <a:pt x="875" y="15354"/>
                      <a:pt x="1175" y="15953"/>
                    </a:cubicBezTo>
                    <a:lnTo>
                      <a:pt x="1282" y="16181"/>
                    </a:lnTo>
                    <a:lnTo>
                      <a:pt x="1362" y="16341"/>
                    </a:lnTo>
                    <a:lnTo>
                      <a:pt x="1416" y="16432"/>
                    </a:lnTo>
                    <a:lnTo>
                      <a:pt x="1622" y="16794"/>
                    </a:lnTo>
                    <a:cubicBezTo>
                      <a:pt x="1769" y="17040"/>
                      <a:pt x="1986" y="17377"/>
                      <a:pt x="2168" y="17639"/>
                    </a:cubicBezTo>
                    <a:cubicBezTo>
                      <a:pt x="3672" y="19764"/>
                      <a:pt x="5719" y="21389"/>
                      <a:pt x="7890" y="22556"/>
                    </a:cubicBezTo>
                    <a:cubicBezTo>
                      <a:pt x="10076" y="23744"/>
                      <a:pt x="12329" y="24512"/>
                      <a:pt x="14535" y="25184"/>
                    </a:cubicBezTo>
                    <a:cubicBezTo>
                      <a:pt x="16734" y="25847"/>
                      <a:pt x="18883" y="26377"/>
                      <a:pt x="20907" y="26937"/>
                    </a:cubicBezTo>
                    <a:cubicBezTo>
                      <a:pt x="23058" y="27539"/>
                      <a:pt x="25044" y="27884"/>
                      <a:pt x="26553" y="28569"/>
                    </a:cubicBezTo>
                    <a:cubicBezTo>
                      <a:pt x="27991" y="29155"/>
                      <a:pt x="29136" y="30359"/>
                      <a:pt x="29449" y="31218"/>
                    </a:cubicBezTo>
                    <a:cubicBezTo>
                      <a:pt x="29527" y="31433"/>
                      <a:pt x="29583" y="31620"/>
                      <a:pt x="29583" y="31813"/>
                    </a:cubicBezTo>
                    <a:cubicBezTo>
                      <a:pt x="29591" y="31992"/>
                      <a:pt x="29572" y="32171"/>
                      <a:pt x="29532" y="32345"/>
                    </a:cubicBezTo>
                    <a:cubicBezTo>
                      <a:pt x="29436" y="32680"/>
                      <a:pt x="29099" y="33060"/>
                      <a:pt x="28702" y="33263"/>
                    </a:cubicBezTo>
                    <a:cubicBezTo>
                      <a:pt x="27926" y="33729"/>
                      <a:pt x="26880" y="33477"/>
                      <a:pt x="26733" y="33049"/>
                    </a:cubicBezTo>
                    <a:cubicBezTo>
                      <a:pt x="26396" y="32372"/>
                      <a:pt x="26414" y="31582"/>
                      <a:pt x="26644" y="31256"/>
                    </a:cubicBezTo>
                    <a:cubicBezTo>
                      <a:pt x="26888" y="30884"/>
                      <a:pt x="27300" y="30937"/>
                      <a:pt x="27273" y="30911"/>
                    </a:cubicBezTo>
                    <a:lnTo>
                      <a:pt x="27067" y="30825"/>
                    </a:lnTo>
                    <a:cubicBezTo>
                      <a:pt x="26928" y="30782"/>
                      <a:pt x="26669" y="30745"/>
                      <a:pt x="26361" y="30897"/>
                    </a:cubicBezTo>
                    <a:cubicBezTo>
                      <a:pt x="26045" y="31044"/>
                      <a:pt x="25777" y="31390"/>
                      <a:pt x="25595" y="31815"/>
                    </a:cubicBezTo>
                    <a:cubicBezTo>
                      <a:pt x="25408" y="32246"/>
                      <a:pt x="25298" y="32765"/>
                      <a:pt x="25379" y="33410"/>
                    </a:cubicBezTo>
                    <a:cubicBezTo>
                      <a:pt x="25403" y="33702"/>
                      <a:pt x="25590" y="34208"/>
                      <a:pt x="25855" y="34499"/>
                    </a:cubicBezTo>
                    <a:cubicBezTo>
                      <a:pt x="26117" y="34807"/>
                      <a:pt x="26444" y="35061"/>
                      <a:pt x="26810" y="35241"/>
                    </a:cubicBezTo>
                    <a:cubicBezTo>
                      <a:pt x="27560" y="35613"/>
                      <a:pt x="28456" y="35736"/>
                      <a:pt x="29398" y="35551"/>
                    </a:cubicBezTo>
                    <a:cubicBezTo>
                      <a:pt x="30316" y="35353"/>
                      <a:pt x="31298" y="34882"/>
                      <a:pt x="32032" y="33889"/>
                    </a:cubicBezTo>
                    <a:cubicBezTo>
                      <a:pt x="32422" y="33325"/>
                      <a:pt x="32615" y="32803"/>
                      <a:pt x="32722" y="32177"/>
                    </a:cubicBezTo>
                    <a:cubicBezTo>
                      <a:pt x="32776" y="31882"/>
                      <a:pt x="32797" y="31582"/>
                      <a:pt x="32784" y="31283"/>
                    </a:cubicBezTo>
                    <a:cubicBezTo>
                      <a:pt x="34828" y="34499"/>
                      <a:pt x="34919" y="37103"/>
                      <a:pt x="34413" y="41899"/>
                    </a:cubicBezTo>
                    <a:cubicBezTo>
                      <a:pt x="33530" y="50222"/>
                      <a:pt x="29511" y="52831"/>
                      <a:pt x="29511" y="52831"/>
                    </a:cubicBezTo>
                    <a:lnTo>
                      <a:pt x="37547" y="52743"/>
                    </a:lnTo>
                    <a:lnTo>
                      <a:pt x="37764" y="52743"/>
                    </a:lnTo>
                    <a:lnTo>
                      <a:pt x="45801" y="52655"/>
                    </a:lnTo>
                    <a:cubicBezTo>
                      <a:pt x="45801" y="52655"/>
                      <a:pt x="41725" y="50137"/>
                      <a:pt x="40668" y="41835"/>
                    </a:cubicBezTo>
                    <a:cubicBezTo>
                      <a:pt x="40058" y="37050"/>
                      <a:pt x="40092" y="34443"/>
                      <a:pt x="42067" y="31186"/>
                    </a:cubicBezTo>
                    <a:cubicBezTo>
                      <a:pt x="42059" y="31486"/>
                      <a:pt x="42089" y="31786"/>
                      <a:pt x="42150" y="32080"/>
                    </a:cubicBezTo>
                    <a:cubicBezTo>
                      <a:pt x="42271" y="32704"/>
                      <a:pt x="42474" y="33220"/>
                      <a:pt x="42876" y="33777"/>
                    </a:cubicBezTo>
                    <a:cubicBezTo>
                      <a:pt x="43630" y="34754"/>
                      <a:pt x="44623" y="35203"/>
                      <a:pt x="45544" y="35380"/>
                    </a:cubicBezTo>
                    <a:cubicBezTo>
                      <a:pt x="46489" y="35546"/>
                      <a:pt x="47382" y="35404"/>
                      <a:pt x="48126" y="35013"/>
                    </a:cubicBezTo>
                    <a:cubicBezTo>
                      <a:pt x="48488" y="34826"/>
                      <a:pt x="48809" y="34566"/>
                      <a:pt x="49066" y="34251"/>
                    </a:cubicBezTo>
                    <a:cubicBezTo>
                      <a:pt x="49323" y="33954"/>
                      <a:pt x="49499" y="33445"/>
                      <a:pt x="49518" y="33153"/>
                    </a:cubicBezTo>
                    <a:cubicBezTo>
                      <a:pt x="49585" y="32508"/>
                      <a:pt x="49462" y="31992"/>
                      <a:pt x="49266" y="31564"/>
                    </a:cubicBezTo>
                    <a:cubicBezTo>
                      <a:pt x="49076" y="31143"/>
                      <a:pt x="48801" y="30801"/>
                      <a:pt x="48482" y="30662"/>
                    </a:cubicBezTo>
                    <a:cubicBezTo>
                      <a:pt x="48172" y="30517"/>
                      <a:pt x="47915" y="30560"/>
                      <a:pt x="47776" y="30606"/>
                    </a:cubicBezTo>
                    <a:lnTo>
                      <a:pt x="47570" y="30697"/>
                    </a:lnTo>
                    <a:cubicBezTo>
                      <a:pt x="47543" y="30721"/>
                      <a:pt x="47955" y="30662"/>
                      <a:pt x="48207" y="31028"/>
                    </a:cubicBezTo>
                    <a:cubicBezTo>
                      <a:pt x="48445" y="31347"/>
                      <a:pt x="48480" y="32136"/>
                      <a:pt x="48156" y="32821"/>
                    </a:cubicBezTo>
                    <a:cubicBezTo>
                      <a:pt x="48019" y="33250"/>
                      <a:pt x="46978" y="33525"/>
                      <a:pt x="46192" y="33078"/>
                    </a:cubicBezTo>
                    <a:cubicBezTo>
                      <a:pt x="45790" y="32883"/>
                      <a:pt x="45448" y="32508"/>
                      <a:pt x="45343" y="32177"/>
                    </a:cubicBezTo>
                    <a:cubicBezTo>
                      <a:pt x="45298" y="32005"/>
                      <a:pt x="45276" y="31826"/>
                      <a:pt x="45282" y="31647"/>
                    </a:cubicBezTo>
                    <a:cubicBezTo>
                      <a:pt x="45279" y="31454"/>
                      <a:pt x="45330" y="31264"/>
                      <a:pt x="45402" y="31047"/>
                    </a:cubicBezTo>
                    <a:cubicBezTo>
                      <a:pt x="45696" y="30183"/>
                      <a:pt x="46818" y="28954"/>
                      <a:pt x="48241" y="28339"/>
                    </a:cubicBezTo>
                    <a:cubicBezTo>
                      <a:pt x="49735" y="27622"/>
                      <a:pt x="51713" y="27234"/>
                      <a:pt x="53851" y="26586"/>
                    </a:cubicBezTo>
                    <a:cubicBezTo>
                      <a:pt x="55861" y="25984"/>
                      <a:pt x="57999" y="25408"/>
                      <a:pt x="60185" y="24699"/>
                    </a:cubicBezTo>
                    <a:cubicBezTo>
                      <a:pt x="62372" y="23979"/>
                      <a:pt x="64609" y="23163"/>
                      <a:pt x="66772" y="21929"/>
                    </a:cubicBezTo>
                    <a:cubicBezTo>
                      <a:pt x="68918" y="20717"/>
                      <a:pt x="70930" y="19047"/>
                      <a:pt x="72386" y="16890"/>
                    </a:cubicBezTo>
                    <a:cubicBezTo>
                      <a:pt x="72563" y="16622"/>
                      <a:pt x="72774" y="16283"/>
                      <a:pt x="72916" y="16034"/>
                    </a:cubicBezTo>
                    <a:lnTo>
                      <a:pt x="73117" y="15664"/>
                    </a:lnTo>
                    <a:lnTo>
                      <a:pt x="73165" y="15573"/>
                    </a:lnTo>
                    <a:lnTo>
                      <a:pt x="73243" y="15413"/>
                    </a:lnTo>
                    <a:lnTo>
                      <a:pt x="73347" y="15183"/>
                    </a:lnTo>
                    <a:cubicBezTo>
                      <a:pt x="73639" y="14578"/>
                      <a:pt x="73845" y="13944"/>
                      <a:pt x="74016" y="13309"/>
                    </a:cubicBezTo>
                    <a:cubicBezTo>
                      <a:pt x="74351" y="12035"/>
                      <a:pt x="74423" y="10729"/>
                      <a:pt x="74300" y="9469"/>
                    </a:cubicBezTo>
                    <a:close/>
                    <a:moveTo>
                      <a:pt x="21867" y="23527"/>
                    </a:moveTo>
                    <a:cubicBezTo>
                      <a:pt x="19791" y="22930"/>
                      <a:pt x="17668" y="22379"/>
                      <a:pt x="15594" y="21729"/>
                    </a:cubicBezTo>
                    <a:cubicBezTo>
                      <a:pt x="13531" y="21078"/>
                      <a:pt x="11470" y="20332"/>
                      <a:pt x="9675" y="19325"/>
                    </a:cubicBezTo>
                    <a:cubicBezTo>
                      <a:pt x="7876" y="18319"/>
                      <a:pt x="6273" y="17040"/>
                      <a:pt x="5176" y="15509"/>
                    </a:cubicBezTo>
                    <a:cubicBezTo>
                      <a:pt x="5042" y="15314"/>
                      <a:pt x="4948" y="15185"/>
                      <a:pt x="4807" y="14955"/>
                    </a:cubicBezTo>
                    <a:lnTo>
                      <a:pt x="4598" y="14597"/>
                    </a:lnTo>
                    <a:lnTo>
                      <a:pt x="4555" y="14522"/>
                    </a:lnTo>
                    <a:cubicBezTo>
                      <a:pt x="4574" y="14554"/>
                      <a:pt x="4536" y="14476"/>
                      <a:pt x="4536" y="14476"/>
                    </a:cubicBezTo>
                    <a:lnTo>
                      <a:pt x="4467" y="14326"/>
                    </a:lnTo>
                    <a:cubicBezTo>
                      <a:pt x="4263" y="13941"/>
                      <a:pt x="4116" y="13523"/>
                      <a:pt x="3988" y="13106"/>
                    </a:cubicBezTo>
                    <a:cubicBezTo>
                      <a:pt x="3739" y="12268"/>
                      <a:pt x="3661" y="11380"/>
                      <a:pt x="3723" y="10521"/>
                    </a:cubicBezTo>
                    <a:cubicBezTo>
                      <a:pt x="3843" y="8805"/>
                      <a:pt x="4526" y="7191"/>
                      <a:pt x="5593" y="6124"/>
                    </a:cubicBezTo>
                    <a:cubicBezTo>
                      <a:pt x="5832" y="5840"/>
                      <a:pt x="6158" y="5610"/>
                      <a:pt x="6412" y="5406"/>
                    </a:cubicBezTo>
                    <a:cubicBezTo>
                      <a:pt x="6543" y="5326"/>
                      <a:pt x="6667" y="5235"/>
                      <a:pt x="6790" y="5142"/>
                    </a:cubicBezTo>
                    <a:cubicBezTo>
                      <a:pt x="6961" y="5040"/>
                      <a:pt x="7194" y="4933"/>
                      <a:pt x="7392" y="4831"/>
                    </a:cubicBezTo>
                    <a:cubicBezTo>
                      <a:pt x="7967" y="4558"/>
                      <a:pt x="8703" y="4307"/>
                      <a:pt x="9380" y="4232"/>
                    </a:cubicBezTo>
                    <a:cubicBezTo>
                      <a:pt x="10761" y="4034"/>
                      <a:pt x="12126" y="4197"/>
                      <a:pt x="13298" y="4515"/>
                    </a:cubicBezTo>
                    <a:cubicBezTo>
                      <a:pt x="14478" y="4831"/>
                      <a:pt x="15474" y="5286"/>
                      <a:pt x="16269" y="5695"/>
                    </a:cubicBezTo>
                    <a:cubicBezTo>
                      <a:pt x="16732" y="5936"/>
                      <a:pt x="17179" y="6201"/>
                      <a:pt x="17612" y="6493"/>
                    </a:cubicBezTo>
                    <a:cubicBezTo>
                      <a:pt x="17800" y="10799"/>
                      <a:pt x="19221" y="16754"/>
                      <a:pt x="24573" y="22090"/>
                    </a:cubicBezTo>
                    <a:cubicBezTo>
                      <a:pt x="25753" y="23265"/>
                      <a:pt x="26805" y="24327"/>
                      <a:pt x="27742" y="25296"/>
                    </a:cubicBezTo>
                    <a:cubicBezTo>
                      <a:pt x="25753" y="24437"/>
                      <a:pt x="23725" y="24089"/>
                      <a:pt x="21867" y="23527"/>
                    </a:cubicBezTo>
                    <a:close/>
                    <a:moveTo>
                      <a:pt x="70470" y="12397"/>
                    </a:moveTo>
                    <a:cubicBezTo>
                      <a:pt x="70347" y="12817"/>
                      <a:pt x="70211" y="13234"/>
                      <a:pt x="70015" y="13628"/>
                    </a:cubicBezTo>
                    <a:lnTo>
                      <a:pt x="69948" y="13778"/>
                    </a:lnTo>
                    <a:cubicBezTo>
                      <a:pt x="69948" y="13778"/>
                      <a:pt x="69903" y="13874"/>
                      <a:pt x="69940" y="13807"/>
                    </a:cubicBezTo>
                    <a:lnTo>
                      <a:pt x="69889" y="13898"/>
                    </a:lnTo>
                    <a:lnTo>
                      <a:pt x="69689" y="14262"/>
                    </a:lnTo>
                    <a:cubicBezTo>
                      <a:pt x="69555" y="14498"/>
                      <a:pt x="69461" y="14626"/>
                      <a:pt x="69333" y="14827"/>
                    </a:cubicBezTo>
                    <a:cubicBezTo>
                      <a:pt x="68270" y="16379"/>
                      <a:pt x="66697" y="17688"/>
                      <a:pt x="64917" y="18737"/>
                    </a:cubicBezTo>
                    <a:cubicBezTo>
                      <a:pt x="63140" y="19786"/>
                      <a:pt x="61103" y="20572"/>
                      <a:pt x="59051" y="21268"/>
                    </a:cubicBezTo>
                    <a:cubicBezTo>
                      <a:pt x="56990" y="21961"/>
                      <a:pt x="54881" y="22556"/>
                      <a:pt x="52818" y="23198"/>
                    </a:cubicBezTo>
                    <a:cubicBezTo>
                      <a:pt x="50969" y="23800"/>
                      <a:pt x="48948" y="24193"/>
                      <a:pt x="46976" y="25095"/>
                    </a:cubicBezTo>
                    <a:cubicBezTo>
                      <a:pt x="47894" y="24105"/>
                      <a:pt x="48924" y="23021"/>
                      <a:pt x="50080" y="21817"/>
                    </a:cubicBezTo>
                    <a:cubicBezTo>
                      <a:pt x="55317" y="16368"/>
                      <a:pt x="56613" y="10387"/>
                      <a:pt x="56704" y="6078"/>
                    </a:cubicBezTo>
                    <a:cubicBezTo>
                      <a:pt x="57132" y="5776"/>
                      <a:pt x="57573" y="5500"/>
                      <a:pt x="58034" y="5251"/>
                    </a:cubicBezTo>
                    <a:cubicBezTo>
                      <a:pt x="58818" y="4826"/>
                      <a:pt x="59803" y="4349"/>
                      <a:pt x="60978" y="4009"/>
                    </a:cubicBezTo>
                    <a:cubicBezTo>
                      <a:pt x="62142" y="3664"/>
                      <a:pt x="63504" y="3474"/>
                      <a:pt x="64890" y="3640"/>
                    </a:cubicBezTo>
                    <a:cubicBezTo>
                      <a:pt x="65567" y="3702"/>
                      <a:pt x="66309" y="3937"/>
                      <a:pt x="66892" y="4197"/>
                    </a:cubicBezTo>
                    <a:cubicBezTo>
                      <a:pt x="67090" y="4296"/>
                      <a:pt x="67326" y="4398"/>
                      <a:pt x="67500" y="4497"/>
                    </a:cubicBezTo>
                    <a:cubicBezTo>
                      <a:pt x="67623" y="4585"/>
                      <a:pt x="67748" y="4673"/>
                      <a:pt x="67882" y="4753"/>
                    </a:cubicBezTo>
                    <a:cubicBezTo>
                      <a:pt x="68139" y="4949"/>
                      <a:pt x="68474" y="5174"/>
                      <a:pt x="68717" y="5452"/>
                    </a:cubicBezTo>
                    <a:cubicBezTo>
                      <a:pt x="69806" y="6496"/>
                      <a:pt x="70524" y="8096"/>
                      <a:pt x="70682" y="9809"/>
                    </a:cubicBezTo>
                    <a:cubicBezTo>
                      <a:pt x="70759" y="10663"/>
                      <a:pt x="70703" y="11551"/>
                      <a:pt x="70470" y="12397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78" name="Google Shape;8278;p74"/>
              <p:cNvSpPr/>
              <p:nvPr/>
            </p:nvSpPr>
            <p:spPr>
              <a:xfrm>
                <a:off x="3520750" y="2496900"/>
                <a:ext cx="656300" cy="214450"/>
              </a:xfrm>
              <a:custGeom>
                <a:avLst/>
                <a:gdLst/>
                <a:ahLst/>
                <a:cxnLst/>
                <a:rect l="l" t="t" r="r" b="b"/>
                <a:pathLst>
                  <a:path w="26252" h="8578" fill="none" extrusionOk="0">
                    <a:moveTo>
                      <a:pt x="26252" y="8347"/>
                    </a:moveTo>
                    <a:lnTo>
                      <a:pt x="108" y="8577"/>
                    </a:lnTo>
                    <a:lnTo>
                      <a:pt x="108" y="8577"/>
                    </a:lnTo>
                    <a:lnTo>
                      <a:pt x="1" y="281"/>
                    </a:lnTo>
                    <a:cubicBezTo>
                      <a:pt x="3" y="254"/>
                      <a:pt x="27" y="233"/>
                      <a:pt x="57" y="236"/>
                    </a:cubicBezTo>
                    <a:lnTo>
                      <a:pt x="57" y="236"/>
                    </a:lnTo>
                    <a:lnTo>
                      <a:pt x="26091" y="3"/>
                    </a:lnTo>
                    <a:cubicBezTo>
                      <a:pt x="26118" y="0"/>
                      <a:pt x="26142" y="22"/>
                      <a:pt x="26147" y="48"/>
                    </a:cubicBezTo>
                    <a:lnTo>
                      <a:pt x="26252" y="8345"/>
                    </a:lnTo>
                    <a:lnTo>
                      <a:pt x="26252" y="8345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miter lim="267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79" name="Google Shape;8279;p74"/>
              <p:cNvSpPr/>
              <p:nvPr/>
            </p:nvSpPr>
            <p:spPr>
              <a:xfrm>
                <a:off x="3448300" y="2706900"/>
                <a:ext cx="803900" cy="89625"/>
              </a:xfrm>
              <a:custGeom>
                <a:avLst/>
                <a:gdLst/>
                <a:ahLst/>
                <a:cxnLst/>
                <a:rect l="l" t="t" r="r" b="b"/>
                <a:pathLst>
                  <a:path w="32156" h="3585" fill="none" extrusionOk="0">
                    <a:moveTo>
                      <a:pt x="32155" y="3244"/>
                    </a:moveTo>
                    <a:lnTo>
                      <a:pt x="35" y="3584"/>
                    </a:lnTo>
                    <a:lnTo>
                      <a:pt x="35" y="3584"/>
                    </a:lnTo>
                    <a:lnTo>
                      <a:pt x="3" y="399"/>
                    </a:lnTo>
                    <a:cubicBezTo>
                      <a:pt x="0" y="367"/>
                      <a:pt x="27" y="343"/>
                      <a:pt x="57" y="343"/>
                    </a:cubicBezTo>
                    <a:lnTo>
                      <a:pt x="32067" y="1"/>
                    </a:lnTo>
                    <a:cubicBezTo>
                      <a:pt x="32096" y="1"/>
                      <a:pt x="32120" y="25"/>
                      <a:pt x="32123" y="57"/>
                    </a:cubicBezTo>
                    <a:lnTo>
                      <a:pt x="32155" y="3244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miter lim="267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80" name="Google Shape;8280;p74"/>
              <p:cNvSpPr/>
              <p:nvPr/>
            </p:nvSpPr>
            <p:spPr>
              <a:xfrm>
                <a:off x="3674575" y="1339775"/>
                <a:ext cx="324050" cy="308175"/>
              </a:xfrm>
              <a:custGeom>
                <a:avLst/>
                <a:gdLst/>
                <a:ahLst/>
                <a:cxnLst/>
                <a:rect l="l" t="t" r="r" b="b"/>
                <a:pathLst>
                  <a:path w="12962" h="12327" fill="none" extrusionOk="0">
                    <a:moveTo>
                      <a:pt x="6479" y="0"/>
                    </a:moveTo>
                    <a:lnTo>
                      <a:pt x="8484" y="4060"/>
                    </a:lnTo>
                    <a:lnTo>
                      <a:pt x="12961" y="4710"/>
                    </a:lnTo>
                    <a:lnTo>
                      <a:pt x="9720" y="7868"/>
                    </a:lnTo>
                    <a:lnTo>
                      <a:pt x="10486" y="12327"/>
                    </a:lnTo>
                    <a:lnTo>
                      <a:pt x="6479" y="10221"/>
                    </a:lnTo>
                    <a:lnTo>
                      <a:pt x="2476" y="12327"/>
                    </a:lnTo>
                    <a:lnTo>
                      <a:pt x="3241" y="7868"/>
                    </a:lnTo>
                    <a:lnTo>
                      <a:pt x="0" y="4710"/>
                    </a:lnTo>
                    <a:lnTo>
                      <a:pt x="4478" y="406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FFFFFF"/>
                </a:solidFill>
                <a:prstDash val="solid"/>
                <a:miter lim="267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8281" name="Google Shape;8281;p74"/>
          <p:cNvGrpSpPr/>
          <p:nvPr/>
        </p:nvGrpSpPr>
        <p:grpSpPr>
          <a:xfrm>
            <a:off x="8705266" y="2471735"/>
            <a:ext cx="1254316" cy="961423"/>
            <a:chOff x="6599718" y="2068734"/>
            <a:chExt cx="940737" cy="721067"/>
          </a:xfrm>
        </p:grpSpPr>
        <p:sp>
          <p:nvSpPr>
            <p:cNvPr id="8282" name="Google Shape;8282;p74"/>
            <p:cNvSpPr/>
            <p:nvPr/>
          </p:nvSpPr>
          <p:spPr>
            <a:xfrm>
              <a:off x="7138953" y="2569473"/>
              <a:ext cx="366935" cy="115933"/>
            </a:xfrm>
            <a:custGeom>
              <a:avLst/>
              <a:gdLst/>
              <a:ahLst/>
              <a:cxnLst/>
              <a:rect l="l" t="t" r="r" b="b"/>
              <a:pathLst>
                <a:path w="105517" h="33338" fill="none" extrusionOk="0">
                  <a:moveTo>
                    <a:pt x="8231" y="0"/>
                  </a:moveTo>
                  <a:cubicBezTo>
                    <a:pt x="6610" y="2526"/>
                    <a:pt x="5253" y="5215"/>
                    <a:pt x="4198" y="8042"/>
                  </a:cubicBezTo>
                  <a:cubicBezTo>
                    <a:pt x="3205" y="10656"/>
                    <a:pt x="2803" y="13182"/>
                    <a:pt x="2803" y="14991"/>
                  </a:cubicBezTo>
                  <a:cubicBezTo>
                    <a:pt x="2790" y="18636"/>
                    <a:pt x="2840" y="21274"/>
                    <a:pt x="1" y="23008"/>
                  </a:cubicBezTo>
                  <a:cubicBezTo>
                    <a:pt x="164" y="23549"/>
                    <a:pt x="239" y="24114"/>
                    <a:pt x="227" y="24667"/>
                  </a:cubicBezTo>
                  <a:lnTo>
                    <a:pt x="227" y="33338"/>
                  </a:lnTo>
                  <a:lnTo>
                    <a:pt x="105517" y="33338"/>
                  </a:lnTo>
                  <a:lnTo>
                    <a:pt x="10551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374F66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83" name="Google Shape;8283;p74"/>
            <p:cNvSpPr/>
            <p:nvPr/>
          </p:nvSpPr>
          <p:spPr>
            <a:xfrm>
              <a:off x="6650497" y="2579172"/>
              <a:ext cx="346397" cy="118079"/>
            </a:xfrm>
            <a:custGeom>
              <a:avLst/>
              <a:gdLst/>
              <a:ahLst/>
              <a:cxnLst/>
              <a:rect l="l" t="t" r="r" b="b"/>
              <a:pathLst>
                <a:path w="99611" h="33955" fill="none" extrusionOk="0">
                  <a:moveTo>
                    <a:pt x="99372" y="21891"/>
                  </a:moveTo>
                  <a:cubicBezTo>
                    <a:pt x="99359" y="21325"/>
                    <a:pt x="99435" y="20760"/>
                    <a:pt x="99611" y="20219"/>
                  </a:cubicBezTo>
                  <a:cubicBezTo>
                    <a:pt x="96758" y="18485"/>
                    <a:pt x="96808" y="15847"/>
                    <a:pt x="96796" y="12215"/>
                  </a:cubicBezTo>
                  <a:cubicBezTo>
                    <a:pt x="96796" y="10405"/>
                    <a:pt x="96394" y="7880"/>
                    <a:pt x="95414" y="5253"/>
                  </a:cubicBezTo>
                  <a:cubicBezTo>
                    <a:pt x="94735" y="3444"/>
                    <a:pt x="93931" y="1697"/>
                    <a:pt x="93014" y="1"/>
                  </a:cubicBezTo>
                  <a:lnTo>
                    <a:pt x="0" y="1"/>
                  </a:lnTo>
                  <a:lnTo>
                    <a:pt x="0" y="33954"/>
                  </a:lnTo>
                  <a:lnTo>
                    <a:pt x="99372" y="33954"/>
                  </a:lnTo>
                  <a:close/>
                </a:path>
              </a:pathLst>
            </a:custGeom>
            <a:noFill/>
            <a:ln w="9525" cap="flat" cmpd="sng">
              <a:solidFill>
                <a:srgbClr val="DBE3E8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84" name="Google Shape;8284;p74"/>
            <p:cNvSpPr/>
            <p:nvPr/>
          </p:nvSpPr>
          <p:spPr>
            <a:xfrm>
              <a:off x="7236268" y="2370428"/>
              <a:ext cx="304187" cy="115978"/>
            </a:xfrm>
            <a:custGeom>
              <a:avLst/>
              <a:gdLst/>
              <a:ahLst/>
              <a:cxnLst/>
              <a:rect l="l" t="t" r="r" b="b"/>
              <a:pathLst>
                <a:path w="87473" h="33351" fill="none" extrusionOk="0">
                  <a:moveTo>
                    <a:pt x="15181" y="0"/>
                  </a:moveTo>
                  <a:cubicBezTo>
                    <a:pt x="12114" y="11913"/>
                    <a:pt x="6975" y="23210"/>
                    <a:pt x="1" y="33350"/>
                  </a:cubicBezTo>
                  <a:lnTo>
                    <a:pt x="87472" y="33350"/>
                  </a:lnTo>
                  <a:lnTo>
                    <a:pt x="87472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4F677B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85" name="Google Shape;8285;p74"/>
            <p:cNvSpPr/>
            <p:nvPr/>
          </p:nvSpPr>
          <p:spPr>
            <a:xfrm>
              <a:off x="7252744" y="2161243"/>
              <a:ext cx="271454" cy="115982"/>
            </a:xfrm>
            <a:custGeom>
              <a:avLst/>
              <a:gdLst/>
              <a:ahLst/>
              <a:cxnLst/>
              <a:rect l="l" t="t" r="r" b="b"/>
              <a:pathLst>
                <a:path w="78060" h="33352" fill="none" extrusionOk="0">
                  <a:moveTo>
                    <a:pt x="0" y="1"/>
                  </a:moveTo>
                  <a:cubicBezTo>
                    <a:pt x="7288" y="9714"/>
                    <a:pt x="11762" y="21250"/>
                    <a:pt x="12918" y="33351"/>
                  </a:cubicBezTo>
                  <a:lnTo>
                    <a:pt x="78060" y="33351"/>
                  </a:lnTo>
                  <a:lnTo>
                    <a:pt x="7806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B3C3CE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86" name="Google Shape;8286;p74"/>
            <p:cNvSpPr/>
            <p:nvPr/>
          </p:nvSpPr>
          <p:spPr>
            <a:xfrm>
              <a:off x="6599718" y="2199610"/>
              <a:ext cx="260051" cy="115978"/>
            </a:xfrm>
            <a:custGeom>
              <a:avLst/>
              <a:gdLst/>
              <a:ahLst/>
              <a:cxnLst/>
              <a:rect l="l" t="t" r="r" b="b"/>
              <a:pathLst>
                <a:path w="74781" h="33351" fill="none" extrusionOk="0">
                  <a:moveTo>
                    <a:pt x="68246" y="28752"/>
                  </a:moveTo>
                  <a:cubicBezTo>
                    <a:pt x="68234" y="18800"/>
                    <a:pt x="70471" y="8973"/>
                    <a:pt x="74781" y="1"/>
                  </a:cubicBezTo>
                  <a:lnTo>
                    <a:pt x="1" y="1"/>
                  </a:lnTo>
                  <a:lnTo>
                    <a:pt x="1" y="33351"/>
                  </a:lnTo>
                  <a:lnTo>
                    <a:pt x="68397" y="33351"/>
                  </a:lnTo>
                  <a:cubicBezTo>
                    <a:pt x="68284" y="31818"/>
                    <a:pt x="68221" y="30285"/>
                    <a:pt x="68246" y="28752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FA1AF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87" name="Google Shape;8287;p74"/>
            <p:cNvSpPr/>
            <p:nvPr/>
          </p:nvSpPr>
          <p:spPr>
            <a:xfrm>
              <a:off x="6605967" y="2389697"/>
              <a:ext cx="307727" cy="116023"/>
            </a:xfrm>
            <a:custGeom>
              <a:avLst/>
              <a:gdLst/>
              <a:ahLst/>
              <a:cxnLst/>
              <a:rect l="l" t="t" r="r" b="b"/>
              <a:pathLst>
                <a:path w="88491" h="33364" fill="none" extrusionOk="0">
                  <a:moveTo>
                    <a:pt x="70835" y="1"/>
                  </a:moveTo>
                  <a:lnTo>
                    <a:pt x="1" y="1"/>
                  </a:lnTo>
                  <a:lnTo>
                    <a:pt x="1" y="33363"/>
                  </a:lnTo>
                  <a:lnTo>
                    <a:pt x="88490" y="33363"/>
                  </a:lnTo>
                  <a:cubicBezTo>
                    <a:pt x="80662" y="23386"/>
                    <a:pt x="74680" y="12089"/>
                    <a:pt x="7083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9D4DC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grpSp>
          <p:nvGrpSpPr>
            <p:cNvPr id="8288" name="Google Shape;8288;p74"/>
            <p:cNvGrpSpPr/>
            <p:nvPr/>
          </p:nvGrpSpPr>
          <p:grpSpPr>
            <a:xfrm>
              <a:off x="6836957" y="2068734"/>
              <a:ext cx="461892" cy="721067"/>
              <a:chOff x="6836957" y="2068734"/>
              <a:chExt cx="461892" cy="721067"/>
            </a:xfrm>
          </p:grpSpPr>
          <p:sp>
            <p:nvSpPr>
              <p:cNvPr id="8289" name="Google Shape;8289;p74"/>
              <p:cNvSpPr/>
              <p:nvPr/>
            </p:nvSpPr>
            <p:spPr>
              <a:xfrm>
                <a:off x="7080441" y="2287271"/>
                <a:ext cx="187336" cy="123319"/>
              </a:xfrm>
              <a:custGeom>
                <a:avLst/>
                <a:gdLst/>
                <a:ahLst/>
                <a:cxnLst/>
                <a:rect l="l" t="t" r="r" b="b"/>
                <a:pathLst>
                  <a:path w="53871" h="35462" fill="none" extrusionOk="0">
                    <a:moveTo>
                      <a:pt x="1" y="35461"/>
                    </a:moveTo>
                    <a:lnTo>
                      <a:pt x="47249" y="35461"/>
                    </a:lnTo>
                    <a:cubicBezTo>
                      <a:pt x="51018" y="26213"/>
                      <a:pt x="52665" y="18083"/>
                      <a:pt x="53368" y="12453"/>
                    </a:cubicBezTo>
                    <a:lnTo>
                      <a:pt x="53368" y="12415"/>
                    </a:lnTo>
                    <a:cubicBezTo>
                      <a:pt x="53381" y="12315"/>
                      <a:pt x="53381" y="12227"/>
                      <a:pt x="53393" y="12139"/>
                    </a:cubicBezTo>
                    <a:lnTo>
                      <a:pt x="53419" y="11950"/>
                    </a:lnTo>
                    <a:lnTo>
                      <a:pt x="53469" y="11548"/>
                    </a:lnTo>
                    <a:cubicBezTo>
                      <a:pt x="53506" y="11171"/>
                      <a:pt x="53544" y="10807"/>
                      <a:pt x="53582" y="10455"/>
                    </a:cubicBezTo>
                    <a:cubicBezTo>
                      <a:pt x="53620" y="10091"/>
                      <a:pt x="53645" y="9789"/>
                      <a:pt x="53670" y="9487"/>
                    </a:cubicBezTo>
                    <a:lnTo>
                      <a:pt x="53682" y="9362"/>
                    </a:lnTo>
                    <a:lnTo>
                      <a:pt x="53682" y="9324"/>
                    </a:lnTo>
                    <a:cubicBezTo>
                      <a:pt x="53871" y="6899"/>
                      <a:pt x="53846" y="5441"/>
                      <a:pt x="53846" y="5253"/>
                    </a:cubicBezTo>
                    <a:lnTo>
                      <a:pt x="53833" y="5077"/>
                    </a:lnTo>
                    <a:lnTo>
                      <a:pt x="53833" y="4951"/>
                    </a:lnTo>
                    <a:cubicBezTo>
                      <a:pt x="53833" y="3280"/>
                      <a:pt x="53758" y="1634"/>
                      <a:pt x="53620" y="0"/>
                    </a:cubicBezTo>
                    <a:lnTo>
                      <a:pt x="1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4F677B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90" name="Google Shape;8290;p74"/>
              <p:cNvSpPr/>
              <p:nvPr/>
            </p:nvSpPr>
            <p:spPr>
              <a:xfrm>
                <a:off x="7080441" y="2105091"/>
                <a:ext cx="182750" cy="157141"/>
              </a:xfrm>
              <a:custGeom>
                <a:avLst/>
                <a:gdLst/>
                <a:ahLst/>
                <a:cxnLst/>
                <a:rect l="l" t="t" r="r" b="b"/>
                <a:pathLst>
                  <a:path w="52552" h="45188" fill="none" extrusionOk="0">
                    <a:moveTo>
                      <a:pt x="1" y="45188"/>
                    </a:moveTo>
                    <a:lnTo>
                      <a:pt x="52551" y="45188"/>
                    </a:lnTo>
                    <a:cubicBezTo>
                      <a:pt x="47211" y="20458"/>
                      <a:pt x="25899" y="1609"/>
                      <a:pt x="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B3C3CE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91" name="Google Shape;8291;p74"/>
              <p:cNvSpPr/>
              <p:nvPr/>
            </p:nvSpPr>
            <p:spPr>
              <a:xfrm>
                <a:off x="6872702" y="2287006"/>
                <a:ext cx="187378" cy="123364"/>
              </a:xfrm>
              <a:custGeom>
                <a:avLst/>
                <a:gdLst/>
                <a:ahLst/>
                <a:cxnLst/>
                <a:rect l="l" t="t" r="r" b="b"/>
                <a:pathLst>
                  <a:path w="53883" h="35475" fill="none" extrusionOk="0">
                    <a:moveTo>
                      <a:pt x="53883" y="1"/>
                    </a:moveTo>
                    <a:lnTo>
                      <a:pt x="239" y="1"/>
                    </a:lnTo>
                    <a:cubicBezTo>
                      <a:pt x="101" y="1634"/>
                      <a:pt x="13" y="3293"/>
                      <a:pt x="13" y="4964"/>
                    </a:cubicBezTo>
                    <a:lnTo>
                      <a:pt x="13" y="5266"/>
                    </a:lnTo>
                    <a:cubicBezTo>
                      <a:pt x="13" y="5454"/>
                      <a:pt x="0" y="6912"/>
                      <a:pt x="189" y="9312"/>
                    </a:cubicBezTo>
                    <a:lnTo>
                      <a:pt x="189" y="9375"/>
                    </a:lnTo>
                    <a:lnTo>
                      <a:pt x="189" y="9488"/>
                    </a:lnTo>
                    <a:lnTo>
                      <a:pt x="189" y="9488"/>
                    </a:lnTo>
                    <a:cubicBezTo>
                      <a:pt x="214" y="9802"/>
                      <a:pt x="252" y="10116"/>
                      <a:pt x="277" y="10443"/>
                    </a:cubicBezTo>
                    <a:cubicBezTo>
                      <a:pt x="314" y="10820"/>
                      <a:pt x="352" y="11185"/>
                      <a:pt x="390" y="11536"/>
                    </a:cubicBezTo>
                    <a:lnTo>
                      <a:pt x="440" y="11964"/>
                    </a:lnTo>
                    <a:lnTo>
                      <a:pt x="465" y="12140"/>
                    </a:lnTo>
                    <a:lnTo>
                      <a:pt x="503" y="12416"/>
                    </a:lnTo>
                    <a:lnTo>
                      <a:pt x="503" y="12466"/>
                    </a:lnTo>
                    <a:cubicBezTo>
                      <a:pt x="1194" y="18083"/>
                      <a:pt x="2840" y="26226"/>
                      <a:pt x="6610" y="35475"/>
                    </a:cubicBezTo>
                    <a:lnTo>
                      <a:pt x="53883" y="35475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C9D4DC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92" name="Google Shape;8292;p74"/>
              <p:cNvSpPr/>
              <p:nvPr/>
            </p:nvSpPr>
            <p:spPr>
              <a:xfrm>
                <a:off x="6902504" y="2430686"/>
                <a:ext cx="152902" cy="185984"/>
              </a:xfrm>
              <a:custGeom>
                <a:avLst/>
                <a:gdLst/>
                <a:ahLst/>
                <a:cxnLst/>
                <a:rect l="l" t="t" r="r" b="b"/>
                <a:pathLst>
                  <a:path w="43969" h="53482" fill="none" extrusionOk="0">
                    <a:moveTo>
                      <a:pt x="43968" y="1"/>
                    </a:moveTo>
                    <a:lnTo>
                      <a:pt x="0" y="1"/>
                    </a:lnTo>
                    <a:cubicBezTo>
                      <a:pt x="4235" y="8319"/>
                      <a:pt x="10254" y="17191"/>
                      <a:pt x="18837" y="25723"/>
                    </a:cubicBezTo>
                    <a:cubicBezTo>
                      <a:pt x="24454" y="31315"/>
                      <a:pt x="28638" y="37724"/>
                      <a:pt x="31302" y="44823"/>
                    </a:cubicBezTo>
                    <a:cubicBezTo>
                      <a:pt x="31792" y="46130"/>
                      <a:pt x="32194" y="47462"/>
                      <a:pt x="32508" y="48819"/>
                    </a:cubicBezTo>
                    <a:cubicBezTo>
                      <a:pt x="33111" y="51534"/>
                      <a:pt x="35524" y="53469"/>
                      <a:pt x="38301" y="53481"/>
                    </a:cubicBezTo>
                    <a:lnTo>
                      <a:pt x="43968" y="5348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DBE3E8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93" name="Google Shape;8293;p74"/>
              <p:cNvSpPr/>
              <p:nvPr/>
            </p:nvSpPr>
            <p:spPr>
              <a:xfrm>
                <a:off x="6877289" y="2104831"/>
                <a:ext cx="182791" cy="157141"/>
              </a:xfrm>
              <a:custGeom>
                <a:avLst/>
                <a:gdLst/>
                <a:ahLst/>
                <a:cxnLst/>
                <a:rect l="l" t="t" r="r" b="b"/>
                <a:pathLst>
                  <a:path w="52564" h="45188" fill="none" extrusionOk="0">
                    <a:moveTo>
                      <a:pt x="52564" y="45187"/>
                    </a:moveTo>
                    <a:lnTo>
                      <a:pt x="52564" y="0"/>
                    </a:lnTo>
                    <a:cubicBezTo>
                      <a:pt x="26653" y="1621"/>
                      <a:pt x="5354" y="20470"/>
                      <a:pt x="1" y="45187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FA1AF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94" name="Google Shape;8294;p74"/>
              <p:cNvSpPr/>
              <p:nvPr/>
            </p:nvSpPr>
            <p:spPr>
              <a:xfrm>
                <a:off x="7080441" y="2430686"/>
                <a:ext cx="152860" cy="185938"/>
              </a:xfrm>
              <a:custGeom>
                <a:avLst/>
                <a:gdLst/>
                <a:ahLst/>
                <a:cxnLst/>
                <a:rect l="l" t="t" r="r" b="b"/>
                <a:pathLst>
                  <a:path w="43957" h="53469" fill="none" extrusionOk="0">
                    <a:moveTo>
                      <a:pt x="1" y="1"/>
                    </a:moveTo>
                    <a:lnTo>
                      <a:pt x="1" y="53469"/>
                    </a:lnTo>
                    <a:lnTo>
                      <a:pt x="5668" y="53469"/>
                    </a:lnTo>
                    <a:cubicBezTo>
                      <a:pt x="8445" y="53456"/>
                      <a:pt x="10845" y="51521"/>
                      <a:pt x="11448" y="48819"/>
                    </a:cubicBezTo>
                    <a:cubicBezTo>
                      <a:pt x="11762" y="47450"/>
                      <a:pt x="12165" y="46118"/>
                      <a:pt x="12655" y="44811"/>
                    </a:cubicBezTo>
                    <a:cubicBezTo>
                      <a:pt x="15319" y="37724"/>
                      <a:pt x="19503" y="31302"/>
                      <a:pt x="25120" y="25723"/>
                    </a:cubicBezTo>
                    <a:cubicBezTo>
                      <a:pt x="33703" y="17191"/>
                      <a:pt x="39722" y="8319"/>
                      <a:pt x="43956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374F66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grpSp>
            <p:nvGrpSpPr>
              <p:cNvPr id="8295" name="Google Shape;8295;p74"/>
              <p:cNvGrpSpPr/>
              <p:nvPr/>
            </p:nvGrpSpPr>
            <p:grpSpPr>
              <a:xfrm>
                <a:off x="6836957" y="2068734"/>
                <a:ext cx="461892" cy="721067"/>
                <a:chOff x="6836957" y="2068734"/>
                <a:chExt cx="461892" cy="721067"/>
              </a:xfrm>
            </p:grpSpPr>
            <p:sp>
              <p:nvSpPr>
                <p:cNvPr id="8296" name="Google Shape;8296;p74"/>
                <p:cNvSpPr/>
                <p:nvPr/>
              </p:nvSpPr>
              <p:spPr>
                <a:xfrm>
                  <a:off x="6996059" y="2711098"/>
                  <a:ext cx="143729" cy="7870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331" h="22632" fill="none" extrusionOk="0">
                      <a:moveTo>
                        <a:pt x="20659" y="22632"/>
                      </a:moveTo>
                      <a:lnTo>
                        <a:pt x="20659" y="22632"/>
                      </a:lnTo>
                      <a:cubicBezTo>
                        <a:pt x="19252" y="22632"/>
                        <a:pt x="1" y="15658"/>
                        <a:pt x="1" y="5253"/>
                      </a:cubicBezTo>
                      <a:lnTo>
                        <a:pt x="1" y="0"/>
                      </a:lnTo>
                      <a:lnTo>
                        <a:pt x="41318" y="0"/>
                      </a:lnTo>
                      <a:lnTo>
                        <a:pt x="41318" y="5253"/>
                      </a:lnTo>
                      <a:cubicBezTo>
                        <a:pt x="41330" y="14125"/>
                        <a:pt x="22079" y="22632"/>
                        <a:pt x="20659" y="22632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7EA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297" name="Google Shape;8297;p74"/>
                <p:cNvSpPr/>
                <p:nvPr/>
              </p:nvSpPr>
              <p:spPr>
                <a:xfrm>
                  <a:off x="6996059" y="2647693"/>
                  <a:ext cx="143683" cy="8875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318" h="25522" fill="none" extrusionOk="0">
                      <a:moveTo>
                        <a:pt x="667" y="0"/>
                      </a:moveTo>
                      <a:lnTo>
                        <a:pt x="40652" y="0"/>
                      </a:lnTo>
                      <a:cubicBezTo>
                        <a:pt x="41016" y="0"/>
                        <a:pt x="41318" y="980"/>
                        <a:pt x="41318" y="2199"/>
                      </a:cubicBezTo>
                      <a:lnTo>
                        <a:pt x="41318" y="23323"/>
                      </a:lnTo>
                      <a:cubicBezTo>
                        <a:pt x="41318" y="24542"/>
                        <a:pt x="41016" y="25522"/>
                        <a:pt x="40652" y="25522"/>
                      </a:cubicBezTo>
                      <a:lnTo>
                        <a:pt x="667" y="25522"/>
                      </a:lnTo>
                      <a:cubicBezTo>
                        <a:pt x="302" y="25522"/>
                        <a:pt x="1" y="24542"/>
                        <a:pt x="1" y="23323"/>
                      </a:cubicBezTo>
                      <a:lnTo>
                        <a:pt x="1" y="2187"/>
                      </a:lnTo>
                      <a:cubicBezTo>
                        <a:pt x="1" y="980"/>
                        <a:pt x="302" y="0"/>
                        <a:pt x="667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7EA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298" name="Google Shape;8298;p74"/>
                <p:cNvSpPr/>
                <p:nvPr/>
              </p:nvSpPr>
              <p:spPr>
                <a:xfrm>
                  <a:off x="6990467" y="2723683"/>
                  <a:ext cx="154870" cy="1272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535" h="3658" fill="none" extrusionOk="0">
                      <a:moveTo>
                        <a:pt x="327" y="0"/>
                      </a:moveTo>
                      <a:lnTo>
                        <a:pt x="44207" y="0"/>
                      </a:lnTo>
                      <a:cubicBezTo>
                        <a:pt x="44383" y="0"/>
                        <a:pt x="44534" y="139"/>
                        <a:pt x="44534" y="327"/>
                      </a:cubicBezTo>
                      <a:lnTo>
                        <a:pt x="44534" y="3343"/>
                      </a:lnTo>
                      <a:cubicBezTo>
                        <a:pt x="44534" y="3519"/>
                        <a:pt x="44383" y="3657"/>
                        <a:pt x="44207" y="3657"/>
                      </a:cubicBezTo>
                      <a:lnTo>
                        <a:pt x="327" y="3657"/>
                      </a:lnTo>
                      <a:cubicBezTo>
                        <a:pt x="151" y="3657"/>
                        <a:pt x="0" y="3519"/>
                        <a:pt x="0" y="3343"/>
                      </a:cubicBezTo>
                      <a:lnTo>
                        <a:pt x="0" y="327"/>
                      </a:lnTo>
                      <a:cubicBezTo>
                        <a:pt x="0" y="139"/>
                        <a:pt x="151" y="0"/>
                        <a:pt x="327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EF0F2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299" name="Google Shape;8299;p74"/>
                <p:cNvSpPr/>
                <p:nvPr/>
              </p:nvSpPr>
              <p:spPr>
                <a:xfrm>
                  <a:off x="6990467" y="2698339"/>
                  <a:ext cx="154870" cy="1276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535" h="3670" fill="none" extrusionOk="0">
                      <a:moveTo>
                        <a:pt x="42700" y="3669"/>
                      </a:moveTo>
                      <a:lnTo>
                        <a:pt x="1835" y="3669"/>
                      </a:lnTo>
                      <a:cubicBezTo>
                        <a:pt x="830" y="3657"/>
                        <a:pt x="13" y="2840"/>
                        <a:pt x="0" y="1835"/>
                      </a:cubicBezTo>
                      <a:lnTo>
                        <a:pt x="0" y="1835"/>
                      </a:lnTo>
                      <a:cubicBezTo>
                        <a:pt x="13" y="817"/>
                        <a:pt x="830" y="0"/>
                        <a:pt x="1835" y="0"/>
                      </a:cubicBezTo>
                      <a:lnTo>
                        <a:pt x="42700" y="0"/>
                      </a:lnTo>
                      <a:cubicBezTo>
                        <a:pt x="43717" y="0"/>
                        <a:pt x="44534" y="817"/>
                        <a:pt x="44534" y="1835"/>
                      </a:cubicBezTo>
                      <a:lnTo>
                        <a:pt x="44534" y="1835"/>
                      </a:lnTo>
                      <a:cubicBezTo>
                        <a:pt x="44534" y="2840"/>
                        <a:pt x="43717" y="3657"/>
                        <a:pt x="42700" y="3669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EF0F2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300" name="Google Shape;8300;p74"/>
                <p:cNvSpPr/>
                <p:nvPr/>
              </p:nvSpPr>
              <p:spPr>
                <a:xfrm>
                  <a:off x="6990467" y="2647648"/>
                  <a:ext cx="154870" cy="1276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535" h="3670" fill="none" extrusionOk="0">
                      <a:moveTo>
                        <a:pt x="42700" y="3670"/>
                      </a:moveTo>
                      <a:lnTo>
                        <a:pt x="1835" y="3670"/>
                      </a:lnTo>
                      <a:cubicBezTo>
                        <a:pt x="830" y="3670"/>
                        <a:pt x="13" y="2853"/>
                        <a:pt x="0" y="1835"/>
                      </a:cubicBezTo>
                      <a:lnTo>
                        <a:pt x="0" y="1835"/>
                      </a:lnTo>
                      <a:cubicBezTo>
                        <a:pt x="13" y="830"/>
                        <a:pt x="830" y="13"/>
                        <a:pt x="1835" y="1"/>
                      </a:cubicBezTo>
                      <a:lnTo>
                        <a:pt x="42700" y="1"/>
                      </a:lnTo>
                      <a:cubicBezTo>
                        <a:pt x="43717" y="13"/>
                        <a:pt x="44534" y="830"/>
                        <a:pt x="44534" y="1835"/>
                      </a:cubicBezTo>
                      <a:lnTo>
                        <a:pt x="44534" y="1835"/>
                      </a:lnTo>
                      <a:cubicBezTo>
                        <a:pt x="44534" y="2853"/>
                        <a:pt x="43717" y="3670"/>
                        <a:pt x="42700" y="367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EF0F2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301" name="Google Shape;8301;p74"/>
                <p:cNvSpPr/>
                <p:nvPr/>
              </p:nvSpPr>
              <p:spPr>
                <a:xfrm>
                  <a:off x="6990467" y="2672992"/>
                  <a:ext cx="154870" cy="1276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535" h="3671" fill="none" extrusionOk="0">
                      <a:moveTo>
                        <a:pt x="42700" y="3670"/>
                      </a:moveTo>
                      <a:lnTo>
                        <a:pt x="1835" y="3670"/>
                      </a:lnTo>
                      <a:cubicBezTo>
                        <a:pt x="817" y="3670"/>
                        <a:pt x="0" y="2841"/>
                        <a:pt x="0" y="1836"/>
                      </a:cubicBezTo>
                      <a:lnTo>
                        <a:pt x="0" y="1836"/>
                      </a:lnTo>
                      <a:cubicBezTo>
                        <a:pt x="13" y="818"/>
                        <a:pt x="830" y="1"/>
                        <a:pt x="1835" y="1"/>
                      </a:cubicBezTo>
                      <a:lnTo>
                        <a:pt x="42700" y="1"/>
                      </a:lnTo>
                      <a:cubicBezTo>
                        <a:pt x="43717" y="1"/>
                        <a:pt x="44534" y="818"/>
                        <a:pt x="44534" y="1836"/>
                      </a:cubicBezTo>
                      <a:lnTo>
                        <a:pt x="44534" y="1836"/>
                      </a:lnTo>
                      <a:cubicBezTo>
                        <a:pt x="44534" y="2841"/>
                        <a:pt x="43717" y="3670"/>
                        <a:pt x="42700" y="367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EF0F2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302" name="Google Shape;8302;p74"/>
                <p:cNvSpPr/>
                <p:nvPr/>
              </p:nvSpPr>
              <p:spPr>
                <a:xfrm>
                  <a:off x="6836957" y="2068734"/>
                  <a:ext cx="461892" cy="58975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2823" h="169592" fill="none" extrusionOk="0">
                      <a:moveTo>
                        <a:pt x="132307" y="74442"/>
                      </a:moveTo>
                      <a:cubicBezTo>
                        <a:pt x="132332" y="74278"/>
                        <a:pt x="132345" y="74127"/>
                        <a:pt x="132357" y="73977"/>
                      </a:cubicBezTo>
                      <a:cubicBezTo>
                        <a:pt x="132408" y="73562"/>
                        <a:pt x="132458" y="73135"/>
                        <a:pt x="132496" y="72720"/>
                      </a:cubicBezTo>
                      <a:cubicBezTo>
                        <a:pt x="132533" y="72343"/>
                        <a:pt x="132558" y="71991"/>
                        <a:pt x="132584" y="71639"/>
                      </a:cubicBezTo>
                      <a:cubicBezTo>
                        <a:pt x="132584" y="71577"/>
                        <a:pt x="132596" y="71501"/>
                        <a:pt x="132609" y="71438"/>
                      </a:cubicBezTo>
                      <a:cubicBezTo>
                        <a:pt x="132759" y="69754"/>
                        <a:pt x="132822" y="68071"/>
                        <a:pt x="132797" y="66387"/>
                      </a:cubicBezTo>
                      <a:cubicBezTo>
                        <a:pt x="132797" y="29719"/>
                        <a:pt x="103079" y="1"/>
                        <a:pt x="66411" y="1"/>
                      </a:cubicBezTo>
                      <a:cubicBezTo>
                        <a:pt x="29744" y="1"/>
                        <a:pt x="25" y="29719"/>
                        <a:pt x="25" y="66387"/>
                      </a:cubicBezTo>
                      <a:cubicBezTo>
                        <a:pt x="0" y="68071"/>
                        <a:pt x="63" y="69754"/>
                        <a:pt x="214" y="71438"/>
                      </a:cubicBezTo>
                      <a:cubicBezTo>
                        <a:pt x="214" y="71501"/>
                        <a:pt x="226" y="71577"/>
                        <a:pt x="239" y="71639"/>
                      </a:cubicBezTo>
                      <a:cubicBezTo>
                        <a:pt x="264" y="71991"/>
                        <a:pt x="289" y="72343"/>
                        <a:pt x="327" y="72720"/>
                      </a:cubicBezTo>
                      <a:cubicBezTo>
                        <a:pt x="365" y="73135"/>
                        <a:pt x="415" y="73562"/>
                        <a:pt x="465" y="73977"/>
                      </a:cubicBezTo>
                      <a:cubicBezTo>
                        <a:pt x="478" y="74127"/>
                        <a:pt x="490" y="74278"/>
                        <a:pt x="515" y="74442"/>
                      </a:cubicBezTo>
                      <a:cubicBezTo>
                        <a:pt x="528" y="74617"/>
                        <a:pt x="553" y="74806"/>
                        <a:pt x="578" y="74994"/>
                      </a:cubicBezTo>
                      <a:cubicBezTo>
                        <a:pt x="2187" y="87887"/>
                        <a:pt x="8306" y="113182"/>
                        <a:pt x="31390" y="136140"/>
                      </a:cubicBezTo>
                      <a:cubicBezTo>
                        <a:pt x="35926" y="140652"/>
                        <a:pt x="39545" y="146030"/>
                        <a:pt x="41782" y="152036"/>
                      </a:cubicBezTo>
                      <a:cubicBezTo>
                        <a:pt x="42775" y="154650"/>
                        <a:pt x="43164" y="157176"/>
                        <a:pt x="43177" y="158985"/>
                      </a:cubicBezTo>
                      <a:cubicBezTo>
                        <a:pt x="43202" y="166299"/>
                        <a:pt x="42976" y="169591"/>
                        <a:pt x="66411" y="169591"/>
                      </a:cubicBezTo>
                      <a:cubicBezTo>
                        <a:pt x="89834" y="169591"/>
                        <a:pt x="89621" y="166286"/>
                        <a:pt x="89646" y="158985"/>
                      </a:cubicBezTo>
                      <a:cubicBezTo>
                        <a:pt x="89646" y="157176"/>
                        <a:pt x="90048" y="154650"/>
                        <a:pt x="91041" y="152036"/>
                      </a:cubicBezTo>
                      <a:cubicBezTo>
                        <a:pt x="93277" y="146042"/>
                        <a:pt x="96896" y="140652"/>
                        <a:pt x="101433" y="136140"/>
                      </a:cubicBezTo>
                      <a:cubicBezTo>
                        <a:pt x="124516" y="113182"/>
                        <a:pt x="130636" y="87887"/>
                        <a:pt x="132244" y="74994"/>
                      </a:cubicBezTo>
                      <a:cubicBezTo>
                        <a:pt x="132269" y="74806"/>
                        <a:pt x="132295" y="74617"/>
                        <a:pt x="132307" y="74442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FEFEFE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</p:grpSp>
      </p:grpSp>
      <p:grpSp>
        <p:nvGrpSpPr>
          <p:cNvPr id="8303" name="Google Shape;8303;p74"/>
          <p:cNvGrpSpPr/>
          <p:nvPr/>
        </p:nvGrpSpPr>
        <p:grpSpPr>
          <a:xfrm>
            <a:off x="3216357" y="2477529"/>
            <a:ext cx="950103" cy="949832"/>
            <a:chOff x="2559249" y="2069323"/>
            <a:chExt cx="685566" cy="685634"/>
          </a:xfrm>
        </p:grpSpPr>
        <p:sp>
          <p:nvSpPr>
            <p:cNvPr id="8304" name="Google Shape;8304;p74"/>
            <p:cNvSpPr/>
            <p:nvPr/>
          </p:nvSpPr>
          <p:spPr>
            <a:xfrm>
              <a:off x="2637836" y="2532965"/>
              <a:ext cx="376180" cy="221993"/>
            </a:xfrm>
            <a:custGeom>
              <a:avLst/>
              <a:gdLst/>
              <a:ahLst/>
              <a:cxnLst/>
              <a:rect l="l" t="t" r="r" b="b"/>
              <a:pathLst>
                <a:path w="114864" h="67784" extrusionOk="0">
                  <a:moveTo>
                    <a:pt x="106357" y="13065"/>
                  </a:moveTo>
                  <a:cubicBezTo>
                    <a:pt x="104189" y="14178"/>
                    <a:pt x="101932" y="15164"/>
                    <a:pt x="99610" y="15997"/>
                  </a:cubicBezTo>
                  <a:cubicBezTo>
                    <a:pt x="99509" y="16034"/>
                    <a:pt x="99407" y="16071"/>
                    <a:pt x="99307" y="16108"/>
                  </a:cubicBezTo>
                  <a:lnTo>
                    <a:pt x="99307" y="16108"/>
                  </a:lnTo>
                  <a:cubicBezTo>
                    <a:pt x="101716" y="15259"/>
                    <a:pt x="104072" y="14244"/>
                    <a:pt x="106357" y="13065"/>
                  </a:cubicBezTo>
                  <a:close/>
                  <a:moveTo>
                    <a:pt x="28508" y="0"/>
                  </a:moveTo>
                  <a:cubicBezTo>
                    <a:pt x="24492" y="0"/>
                    <a:pt x="20462" y="1024"/>
                    <a:pt x="16807" y="3134"/>
                  </a:cubicBezTo>
                  <a:lnTo>
                    <a:pt x="16196" y="3489"/>
                  </a:lnTo>
                  <a:cubicBezTo>
                    <a:pt x="1800" y="11798"/>
                    <a:pt x="1" y="31827"/>
                    <a:pt x="12628" y="42646"/>
                  </a:cubicBezTo>
                  <a:cubicBezTo>
                    <a:pt x="28344" y="56100"/>
                    <a:pt x="48088" y="64977"/>
                    <a:pt x="69813" y="67214"/>
                  </a:cubicBezTo>
                  <a:cubicBezTo>
                    <a:pt x="70015" y="67229"/>
                    <a:pt x="70217" y="67254"/>
                    <a:pt x="70424" y="67273"/>
                  </a:cubicBezTo>
                  <a:cubicBezTo>
                    <a:pt x="70803" y="67313"/>
                    <a:pt x="71193" y="67347"/>
                    <a:pt x="71572" y="67377"/>
                  </a:cubicBezTo>
                  <a:cubicBezTo>
                    <a:pt x="72085" y="67421"/>
                    <a:pt x="72592" y="67465"/>
                    <a:pt x="73100" y="67500"/>
                  </a:cubicBezTo>
                  <a:lnTo>
                    <a:pt x="73445" y="67525"/>
                  </a:lnTo>
                  <a:cubicBezTo>
                    <a:pt x="75888" y="67697"/>
                    <a:pt x="78340" y="67783"/>
                    <a:pt x="80797" y="67783"/>
                  </a:cubicBezTo>
                  <a:cubicBezTo>
                    <a:pt x="92212" y="67783"/>
                    <a:pt x="103723" y="65913"/>
                    <a:pt x="114864" y="62044"/>
                  </a:cubicBezTo>
                  <a:lnTo>
                    <a:pt x="114864" y="62044"/>
                  </a:lnTo>
                  <a:cubicBezTo>
                    <a:pt x="112427" y="62820"/>
                    <a:pt x="109978" y="63185"/>
                    <a:pt x="107581" y="63185"/>
                  </a:cubicBezTo>
                  <a:cubicBezTo>
                    <a:pt x="94740" y="63185"/>
                    <a:pt x="83396" y="52710"/>
                    <a:pt x="83396" y="38875"/>
                  </a:cubicBezTo>
                  <a:cubicBezTo>
                    <a:pt x="83396" y="28688"/>
                    <a:pt x="89785" y="19663"/>
                    <a:pt x="99307" y="16108"/>
                  </a:cubicBezTo>
                  <a:lnTo>
                    <a:pt x="99307" y="16108"/>
                  </a:lnTo>
                  <a:cubicBezTo>
                    <a:pt x="93355" y="18205"/>
                    <a:pt x="87080" y="19284"/>
                    <a:pt x="80750" y="19284"/>
                  </a:cubicBezTo>
                  <a:cubicBezTo>
                    <a:pt x="79680" y="19284"/>
                    <a:pt x="78608" y="19253"/>
                    <a:pt x="77536" y="19191"/>
                  </a:cubicBezTo>
                  <a:cubicBezTo>
                    <a:pt x="77230" y="19171"/>
                    <a:pt x="76920" y="19146"/>
                    <a:pt x="76609" y="19127"/>
                  </a:cubicBezTo>
                  <a:cubicBezTo>
                    <a:pt x="76077" y="19092"/>
                    <a:pt x="75554" y="19048"/>
                    <a:pt x="75022" y="18999"/>
                  </a:cubicBezTo>
                  <a:cubicBezTo>
                    <a:pt x="74948" y="18994"/>
                    <a:pt x="74869" y="18979"/>
                    <a:pt x="74795" y="18974"/>
                  </a:cubicBezTo>
                  <a:cubicBezTo>
                    <a:pt x="73346" y="18821"/>
                    <a:pt x="71912" y="18609"/>
                    <a:pt x="70483" y="18353"/>
                  </a:cubicBezTo>
                  <a:cubicBezTo>
                    <a:pt x="70414" y="18338"/>
                    <a:pt x="70340" y="18333"/>
                    <a:pt x="70276" y="18323"/>
                  </a:cubicBezTo>
                  <a:cubicBezTo>
                    <a:pt x="60651" y="16515"/>
                    <a:pt x="51671" y="12222"/>
                    <a:pt x="44234" y="5859"/>
                  </a:cubicBezTo>
                  <a:cubicBezTo>
                    <a:pt x="39736" y="2011"/>
                    <a:pt x="34136" y="0"/>
                    <a:pt x="2850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05" name="Google Shape;8305;p74"/>
            <p:cNvSpPr/>
            <p:nvPr/>
          </p:nvSpPr>
          <p:spPr>
            <a:xfrm>
              <a:off x="2910955" y="2421038"/>
              <a:ext cx="327385" cy="318821"/>
            </a:xfrm>
            <a:custGeom>
              <a:avLst/>
              <a:gdLst/>
              <a:ahLst/>
              <a:cxnLst/>
              <a:rect l="l" t="t" r="r" b="b"/>
              <a:pathLst>
                <a:path w="99965" h="97350" extrusionOk="0">
                  <a:moveTo>
                    <a:pt x="53376" y="1"/>
                  </a:moveTo>
                  <a:lnTo>
                    <a:pt x="53376" y="6"/>
                  </a:lnTo>
                  <a:cubicBezTo>
                    <a:pt x="52883" y="9853"/>
                    <a:pt x="49823" y="19400"/>
                    <a:pt x="44500" y="27694"/>
                  </a:cubicBezTo>
                  <a:lnTo>
                    <a:pt x="44495" y="27689"/>
                  </a:lnTo>
                  <a:cubicBezTo>
                    <a:pt x="39162" y="35945"/>
                    <a:pt x="31740" y="42706"/>
                    <a:pt x="22962" y="47236"/>
                  </a:cubicBezTo>
                  <a:cubicBezTo>
                    <a:pt x="20794" y="48354"/>
                    <a:pt x="18537" y="49335"/>
                    <a:pt x="16215" y="50168"/>
                  </a:cubicBezTo>
                  <a:cubicBezTo>
                    <a:pt x="6526" y="53643"/>
                    <a:pt x="1" y="62751"/>
                    <a:pt x="1" y="73041"/>
                  </a:cubicBezTo>
                  <a:cubicBezTo>
                    <a:pt x="1" y="86877"/>
                    <a:pt x="11338" y="97350"/>
                    <a:pt x="24179" y="97350"/>
                  </a:cubicBezTo>
                  <a:cubicBezTo>
                    <a:pt x="26579" y="97350"/>
                    <a:pt x="29032" y="96984"/>
                    <a:pt x="31474" y="96205"/>
                  </a:cubicBezTo>
                  <a:cubicBezTo>
                    <a:pt x="31730" y="96126"/>
                    <a:pt x="31977" y="96043"/>
                    <a:pt x="32223" y="95954"/>
                  </a:cubicBezTo>
                  <a:cubicBezTo>
                    <a:pt x="49305" y="89907"/>
                    <a:pt x="64347" y="79542"/>
                    <a:pt x="76047" y="66176"/>
                  </a:cubicBezTo>
                  <a:cubicBezTo>
                    <a:pt x="76333" y="65870"/>
                    <a:pt x="76609" y="65575"/>
                    <a:pt x="76880" y="65254"/>
                  </a:cubicBezTo>
                  <a:cubicBezTo>
                    <a:pt x="88664" y="51450"/>
                    <a:pt x="96520" y="34919"/>
                    <a:pt x="99965" y="17468"/>
                  </a:cubicBezTo>
                  <a:lnTo>
                    <a:pt x="99965" y="17468"/>
                  </a:lnTo>
                  <a:cubicBezTo>
                    <a:pt x="97249" y="28811"/>
                    <a:pt x="87103" y="36062"/>
                    <a:pt x="76340" y="36062"/>
                  </a:cubicBezTo>
                  <a:cubicBezTo>
                    <a:pt x="72278" y="36062"/>
                    <a:pt x="68129" y="35030"/>
                    <a:pt x="64258" y="32795"/>
                  </a:cubicBezTo>
                  <a:cubicBezTo>
                    <a:pt x="55426" y="27694"/>
                    <a:pt x="50641" y="17596"/>
                    <a:pt x="52509" y="7571"/>
                  </a:cubicBezTo>
                  <a:cubicBezTo>
                    <a:pt x="52977" y="5067"/>
                    <a:pt x="53268" y="2534"/>
                    <a:pt x="5339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06" name="Google Shape;8306;p74"/>
            <p:cNvSpPr/>
            <p:nvPr/>
          </p:nvSpPr>
          <p:spPr>
            <a:xfrm>
              <a:off x="3122726" y="2149918"/>
              <a:ext cx="10490" cy="10015"/>
            </a:xfrm>
            <a:custGeom>
              <a:avLst/>
              <a:gdLst/>
              <a:ahLst/>
              <a:cxnLst/>
              <a:rect l="l" t="t" r="r" b="b"/>
              <a:pathLst>
                <a:path w="3203" h="3058" extrusionOk="0">
                  <a:moveTo>
                    <a:pt x="21" y="0"/>
                  </a:moveTo>
                  <a:cubicBezTo>
                    <a:pt x="0" y="0"/>
                    <a:pt x="1234" y="1124"/>
                    <a:pt x="3203" y="3058"/>
                  </a:cubicBezTo>
                  <a:cubicBezTo>
                    <a:pt x="2429" y="2170"/>
                    <a:pt x="1576" y="1328"/>
                    <a:pt x="645" y="529"/>
                  </a:cubicBezTo>
                  <a:cubicBezTo>
                    <a:pt x="227" y="170"/>
                    <a:pt x="29" y="0"/>
                    <a:pt x="21" y="0"/>
                  </a:cubicBez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07" name="Google Shape;8307;p74"/>
            <p:cNvSpPr/>
            <p:nvPr/>
          </p:nvSpPr>
          <p:spPr>
            <a:xfrm>
              <a:off x="3022956" y="2159929"/>
              <a:ext cx="221858" cy="379216"/>
            </a:xfrm>
            <a:custGeom>
              <a:avLst/>
              <a:gdLst/>
              <a:ahLst/>
              <a:cxnLst/>
              <a:rect l="l" t="t" r="r" b="b"/>
              <a:pathLst>
                <a:path w="67743" h="115791" extrusionOk="0">
                  <a:moveTo>
                    <a:pt x="33667" y="1"/>
                  </a:moveTo>
                  <a:cubicBezTo>
                    <a:pt x="43405" y="11169"/>
                    <a:pt x="40882" y="28926"/>
                    <a:pt x="27541" y="36624"/>
                  </a:cubicBezTo>
                  <a:lnTo>
                    <a:pt x="26934" y="36974"/>
                  </a:lnTo>
                  <a:cubicBezTo>
                    <a:pt x="23278" y="39085"/>
                    <a:pt x="19248" y="40109"/>
                    <a:pt x="15233" y="40109"/>
                  </a:cubicBezTo>
                  <a:cubicBezTo>
                    <a:pt x="9809" y="40109"/>
                    <a:pt x="4413" y="38242"/>
                    <a:pt x="0" y="34668"/>
                  </a:cubicBezTo>
                  <a:lnTo>
                    <a:pt x="0" y="34668"/>
                  </a:lnTo>
                  <a:cubicBezTo>
                    <a:pt x="4658" y="38719"/>
                    <a:pt x="8625" y="43529"/>
                    <a:pt x="11725" y="48916"/>
                  </a:cubicBezTo>
                  <a:cubicBezTo>
                    <a:pt x="12179" y="49709"/>
                    <a:pt x="12617" y="50513"/>
                    <a:pt x="13026" y="51316"/>
                  </a:cubicBezTo>
                  <a:cubicBezTo>
                    <a:pt x="13090" y="51439"/>
                    <a:pt x="13150" y="51568"/>
                    <a:pt x="13219" y="51691"/>
                  </a:cubicBezTo>
                  <a:cubicBezTo>
                    <a:pt x="13460" y="52169"/>
                    <a:pt x="13692" y="52642"/>
                    <a:pt x="13913" y="53125"/>
                  </a:cubicBezTo>
                  <a:cubicBezTo>
                    <a:pt x="14047" y="53396"/>
                    <a:pt x="14175" y="53672"/>
                    <a:pt x="14298" y="53948"/>
                  </a:cubicBezTo>
                  <a:cubicBezTo>
                    <a:pt x="14569" y="54544"/>
                    <a:pt x="14835" y="55151"/>
                    <a:pt x="15081" y="55752"/>
                  </a:cubicBezTo>
                  <a:cubicBezTo>
                    <a:pt x="15165" y="55964"/>
                    <a:pt x="15244" y="56171"/>
                    <a:pt x="15328" y="56383"/>
                  </a:cubicBezTo>
                  <a:cubicBezTo>
                    <a:pt x="15525" y="56880"/>
                    <a:pt x="15712" y="57378"/>
                    <a:pt x="15900" y="57886"/>
                  </a:cubicBezTo>
                  <a:cubicBezTo>
                    <a:pt x="18438" y="64904"/>
                    <a:pt x="19547" y="72326"/>
                    <a:pt x="19187" y="79729"/>
                  </a:cubicBezTo>
                  <a:cubicBezTo>
                    <a:pt x="19064" y="82262"/>
                    <a:pt x="18778" y="84795"/>
                    <a:pt x="18310" y="87304"/>
                  </a:cubicBezTo>
                  <a:cubicBezTo>
                    <a:pt x="16442" y="97324"/>
                    <a:pt x="21227" y="107422"/>
                    <a:pt x="30054" y="112523"/>
                  </a:cubicBezTo>
                  <a:cubicBezTo>
                    <a:pt x="33927" y="114758"/>
                    <a:pt x="38077" y="115790"/>
                    <a:pt x="42139" y="115790"/>
                  </a:cubicBezTo>
                  <a:cubicBezTo>
                    <a:pt x="52903" y="115790"/>
                    <a:pt x="63049" y="108539"/>
                    <a:pt x="65761" y="97196"/>
                  </a:cubicBezTo>
                  <a:cubicBezTo>
                    <a:pt x="66717" y="92366"/>
                    <a:pt x="67328" y="87462"/>
                    <a:pt x="67594" y="82533"/>
                  </a:cubicBezTo>
                  <a:cubicBezTo>
                    <a:pt x="67644" y="81602"/>
                    <a:pt x="67678" y="80665"/>
                    <a:pt x="67703" y="79739"/>
                  </a:cubicBezTo>
                  <a:cubicBezTo>
                    <a:pt x="67728" y="78832"/>
                    <a:pt x="67742" y="77920"/>
                    <a:pt x="67742" y="77013"/>
                  </a:cubicBezTo>
                  <a:cubicBezTo>
                    <a:pt x="67737" y="58916"/>
                    <a:pt x="63144" y="41893"/>
                    <a:pt x="55061" y="27043"/>
                  </a:cubicBezTo>
                  <a:lnTo>
                    <a:pt x="55047" y="27058"/>
                  </a:lnTo>
                  <a:cubicBezTo>
                    <a:pt x="54613" y="26255"/>
                    <a:pt x="54169" y="25461"/>
                    <a:pt x="53716" y="24673"/>
                  </a:cubicBezTo>
                  <a:cubicBezTo>
                    <a:pt x="47915" y="14623"/>
                    <a:pt x="38541" y="4811"/>
                    <a:pt x="3366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08" name="Google Shape;8308;p74"/>
            <p:cNvSpPr/>
            <p:nvPr/>
          </p:nvSpPr>
          <p:spPr>
            <a:xfrm>
              <a:off x="3001649" y="2257452"/>
              <a:ext cx="4395" cy="2908"/>
            </a:xfrm>
            <a:custGeom>
              <a:avLst/>
              <a:gdLst/>
              <a:ahLst/>
              <a:cxnLst/>
              <a:rect l="l" t="t" r="r" b="b"/>
              <a:pathLst>
                <a:path w="1342" h="888" extrusionOk="0">
                  <a:moveTo>
                    <a:pt x="1" y="1"/>
                  </a:moveTo>
                  <a:cubicBezTo>
                    <a:pt x="449" y="291"/>
                    <a:pt x="898" y="587"/>
                    <a:pt x="1341" y="888"/>
                  </a:cubicBezTo>
                  <a:cubicBezTo>
                    <a:pt x="898" y="587"/>
                    <a:pt x="449" y="291"/>
                    <a:pt x="1" y="1"/>
                  </a:cubicBez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09" name="Google Shape;8309;p74"/>
            <p:cNvSpPr/>
            <p:nvPr/>
          </p:nvSpPr>
          <p:spPr>
            <a:xfrm>
              <a:off x="3006814" y="2260907"/>
              <a:ext cx="504" cy="373"/>
            </a:xfrm>
            <a:custGeom>
              <a:avLst/>
              <a:gdLst/>
              <a:ahLst/>
              <a:cxnLst/>
              <a:rect l="l" t="t" r="r" b="b"/>
              <a:pathLst>
                <a:path w="154" h="114" extrusionOk="0">
                  <a:moveTo>
                    <a:pt x="1" y="0"/>
                  </a:moveTo>
                  <a:lnTo>
                    <a:pt x="1" y="0"/>
                  </a:lnTo>
                  <a:cubicBezTo>
                    <a:pt x="50" y="40"/>
                    <a:pt x="104" y="74"/>
                    <a:pt x="154" y="114"/>
                  </a:cubicBezTo>
                  <a:cubicBezTo>
                    <a:pt x="104" y="74"/>
                    <a:pt x="55" y="40"/>
                    <a:pt x="1" y="0"/>
                  </a:cubicBez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10" name="Google Shape;8310;p74"/>
            <p:cNvSpPr/>
            <p:nvPr/>
          </p:nvSpPr>
          <p:spPr>
            <a:xfrm>
              <a:off x="3007315" y="2261277"/>
              <a:ext cx="15645" cy="12190"/>
            </a:xfrm>
            <a:custGeom>
              <a:avLst/>
              <a:gdLst/>
              <a:ahLst/>
              <a:cxnLst/>
              <a:rect l="l" t="t" r="r" b="b"/>
              <a:pathLst>
                <a:path w="4777" h="3722" extrusionOk="0">
                  <a:moveTo>
                    <a:pt x="1" y="1"/>
                  </a:moveTo>
                  <a:lnTo>
                    <a:pt x="1" y="1"/>
                  </a:lnTo>
                  <a:cubicBezTo>
                    <a:pt x="1479" y="1026"/>
                    <a:pt x="2908" y="2135"/>
                    <a:pt x="4283" y="3313"/>
                  </a:cubicBezTo>
                  <a:cubicBezTo>
                    <a:pt x="4441" y="3456"/>
                    <a:pt x="4609" y="3589"/>
                    <a:pt x="4776" y="3722"/>
                  </a:cubicBezTo>
                  <a:cubicBezTo>
                    <a:pt x="3253" y="2396"/>
                    <a:pt x="1666" y="1149"/>
                    <a:pt x="1" y="1"/>
                  </a:cubicBezTo>
                  <a:close/>
                </a:path>
              </a:pathLst>
            </a:custGeom>
            <a:solidFill>
              <a:srgbClr val="CFD9E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11" name="Google Shape;8311;p74"/>
            <p:cNvSpPr/>
            <p:nvPr/>
          </p:nvSpPr>
          <p:spPr>
            <a:xfrm>
              <a:off x="3006025" y="2260357"/>
              <a:ext cx="793" cy="553"/>
            </a:xfrm>
            <a:custGeom>
              <a:avLst/>
              <a:gdLst/>
              <a:ahLst/>
              <a:cxnLst/>
              <a:rect l="l" t="t" r="r" b="b"/>
              <a:pathLst>
                <a:path w="242" h="169" extrusionOk="0">
                  <a:moveTo>
                    <a:pt x="0" y="1"/>
                  </a:moveTo>
                  <a:lnTo>
                    <a:pt x="201" y="140"/>
                  </a:lnTo>
                  <a:lnTo>
                    <a:pt x="201" y="140"/>
                  </a:lnTo>
                  <a:cubicBezTo>
                    <a:pt x="137" y="95"/>
                    <a:pt x="74" y="50"/>
                    <a:pt x="0" y="1"/>
                  </a:cubicBezTo>
                  <a:close/>
                  <a:moveTo>
                    <a:pt x="201" y="140"/>
                  </a:moveTo>
                  <a:cubicBezTo>
                    <a:pt x="215" y="150"/>
                    <a:pt x="228" y="159"/>
                    <a:pt x="242" y="168"/>
                  </a:cubicBezTo>
                  <a:lnTo>
                    <a:pt x="201" y="140"/>
                  </a:lnTo>
                  <a:close/>
                </a:path>
              </a:pathLst>
            </a:custGeom>
            <a:solidFill>
              <a:srgbClr val="CFD9E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12" name="Google Shape;8312;p74"/>
            <p:cNvSpPr/>
            <p:nvPr/>
          </p:nvSpPr>
          <p:spPr>
            <a:xfrm>
              <a:off x="2790124" y="2069323"/>
              <a:ext cx="376068" cy="221963"/>
            </a:xfrm>
            <a:custGeom>
              <a:avLst/>
              <a:gdLst/>
              <a:ahLst/>
              <a:cxnLst/>
              <a:rect l="l" t="t" r="r" b="b"/>
              <a:pathLst>
                <a:path w="114830" h="67775" extrusionOk="0">
                  <a:moveTo>
                    <a:pt x="15387" y="51713"/>
                  </a:moveTo>
                  <a:cubicBezTo>
                    <a:pt x="13025" y="52552"/>
                    <a:pt x="10715" y="53552"/>
                    <a:pt x="8473" y="54709"/>
                  </a:cubicBezTo>
                  <a:lnTo>
                    <a:pt x="8473" y="54709"/>
                  </a:lnTo>
                  <a:cubicBezTo>
                    <a:pt x="10647" y="53591"/>
                    <a:pt x="12899" y="52605"/>
                    <a:pt x="15225" y="51772"/>
                  </a:cubicBezTo>
                  <a:cubicBezTo>
                    <a:pt x="15279" y="51753"/>
                    <a:pt x="15333" y="51733"/>
                    <a:pt x="15387" y="51713"/>
                  </a:cubicBezTo>
                  <a:close/>
                  <a:moveTo>
                    <a:pt x="34032" y="1"/>
                  </a:moveTo>
                  <a:cubicBezTo>
                    <a:pt x="22630" y="1"/>
                    <a:pt x="11132" y="1868"/>
                    <a:pt x="1" y="5720"/>
                  </a:cubicBezTo>
                  <a:cubicBezTo>
                    <a:pt x="2428" y="4951"/>
                    <a:pt x="4866" y="4589"/>
                    <a:pt x="7253" y="4589"/>
                  </a:cubicBezTo>
                  <a:cubicBezTo>
                    <a:pt x="20092" y="4589"/>
                    <a:pt x="31430" y="15063"/>
                    <a:pt x="31430" y="28899"/>
                  </a:cubicBezTo>
                  <a:cubicBezTo>
                    <a:pt x="31430" y="39137"/>
                    <a:pt x="24982" y="48196"/>
                    <a:pt x="15387" y="51713"/>
                  </a:cubicBezTo>
                  <a:lnTo>
                    <a:pt x="15387" y="51713"/>
                  </a:lnTo>
                  <a:cubicBezTo>
                    <a:pt x="21370" y="49588"/>
                    <a:pt x="27683" y="48494"/>
                    <a:pt x="34053" y="48494"/>
                  </a:cubicBezTo>
                  <a:cubicBezTo>
                    <a:pt x="35131" y="48494"/>
                    <a:pt x="36210" y="48525"/>
                    <a:pt x="37290" y="48588"/>
                  </a:cubicBezTo>
                  <a:cubicBezTo>
                    <a:pt x="37605" y="48608"/>
                    <a:pt x="37911" y="48632"/>
                    <a:pt x="38221" y="48647"/>
                  </a:cubicBezTo>
                  <a:cubicBezTo>
                    <a:pt x="38749" y="48687"/>
                    <a:pt x="39276" y="48731"/>
                    <a:pt x="39803" y="48780"/>
                  </a:cubicBezTo>
                  <a:cubicBezTo>
                    <a:pt x="39877" y="48785"/>
                    <a:pt x="39956" y="48795"/>
                    <a:pt x="40030" y="48805"/>
                  </a:cubicBezTo>
                  <a:cubicBezTo>
                    <a:pt x="41479" y="48958"/>
                    <a:pt x="42913" y="49165"/>
                    <a:pt x="44343" y="49426"/>
                  </a:cubicBezTo>
                  <a:cubicBezTo>
                    <a:pt x="44412" y="49436"/>
                    <a:pt x="44485" y="49446"/>
                    <a:pt x="44554" y="49456"/>
                  </a:cubicBezTo>
                  <a:cubicBezTo>
                    <a:pt x="51706" y="50801"/>
                    <a:pt x="58507" y="53517"/>
                    <a:pt x="64584" y="57440"/>
                  </a:cubicBezTo>
                  <a:cubicBezTo>
                    <a:pt x="65032" y="57730"/>
                    <a:pt x="65481" y="58026"/>
                    <a:pt x="65924" y="58332"/>
                  </a:cubicBezTo>
                  <a:lnTo>
                    <a:pt x="66166" y="58499"/>
                  </a:lnTo>
                  <a:cubicBezTo>
                    <a:pt x="66215" y="58539"/>
                    <a:pt x="66269" y="58573"/>
                    <a:pt x="66319" y="58613"/>
                  </a:cubicBezTo>
                  <a:cubicBezTo>
                    <a:pt x="67975" y="59771"/>
                    <a:pt x="69571" y="61008"/>
                    <a:pt x="71094" y="62334"/>
                  </a:cubicBezTo>
                  <a:cubicBezTo>
                    <a:pt x="75504" y="65908"/>
                    <a:pt x="80901" y="67775"/>
                    <a:pt x="86325" y="67775"/>
                  </a:cubicBezTo>
                  <a:cubicBezTo>
                    <a:pt x="90341" y="67775"/>
                    <a:pt x="94372" y="66751"/>
                    <a:pt x="98028" y="64640"/>
                  </a:cubicBezTo>
                  <a:lnTo>
                    <a:pt x="98640" y="64290"/>
                  </a:lnTo>
                  <a:cubicBezTo>
                    <a:pt x="113036" y="55981"/>
                    <a:pt x="114830" y="35951"/>
                    <a:pt x="102203" y="25138"/>
                  </a:cubicBezTo>
                  <a:cubicBezTo>
                    <a:pt x="98028" y="21560"/>
                    <a:pt x="93563" y="18307"/>
                    <a:pt x="88857" y="15419"/>
                  </a:cubicBezTo>
                  <a:cubicBezTo>
                    <a:pt x="75850" y="7435"/>
                    <a:pt x="60966" y="2216"/>
                    <a:pt x="45018" y="570"/>
                  </a:cubicBezTo>
                  <a:cubicBezTo>
                    <a:pt x="44811" y="555"/>
                    <a:pt x="44609" y="530"/>
                    <a:pt x="44407" y="511"/>
                  </a:cubicBezTo>
                  <a:cubicBezTo>
                    <a:pt x="44022" y="471"/>
                    <a:pt x="43643" y="437"/>
                    <a:pt x="43253" y="407"/>
                  </a:cubicBezTo>
                  <a:cubicBezTo>
                    <a:pt x="42741" y="363"/>
                    <a:pt x="42238" y="318"/>
                    <a:pt x="41726" y="284"/>
                  </a:cubicBezTo>
                  <a:lnTo>
                    <a:pt x="41381" y="259"/>
                  </a:lnTo>
                  <a:cubicBezTo>
                    <a:pt x="38938" y="87"/>
                    <a:pt x="36487" y="1"/>
                    <a:pt x="3403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13" name="Google Shape;8313;p74"/>
            <p:cNvSpPr/>
            <p:nvPr/>
          </p:nvSpPr>
          <p:spPr>
            <a:xfrm>
              <a:off x="2559328" y="2381300"/>
              <a:ext cx="1294" cy="21877"/>
            </a:xfrm>
            <a:custGeom>
              <a:avLst/>
              <a:gdLst/>
              <a:ahLst/>
              <a:cxnLst/>
              <a:rect l="l" t="t" r="r" b="b"/>
              <a:pathLst>
                <a:path w="395" h="6680" extrusionOk="0">
                  <a:moveTo>
                    <a:pt x="395" y="1"/>
                  </a:moveTo>
                  <a:cubicBezTo>
                    <a:pt x="193" y="2219"/>
                    <a:pt x="65" y="4447"/>
                    <a:pt x="1" y="6679"/>
                  </a:cubicBezTo>
                  <a:lnTo>
                    <a:pt x="15" y="6679"/>
                  </a:lnTo>
                  <a:cubicBezTo>
                    <a:pt x="70" y="4447"/>
                    <a:pt x="198" y="2224"/>
                    <a:pt x="395" y="1"/>
                  </a:cubicBezTo>
                  <a:close/>
                </a:path>
              </a:pathLst>
            </a:custGeom>
            <a:solidFill>
              <a:srgbClr val="A5B7C5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14" name="Google Shape;8314;p74"/>
            <p:cNvSpPr/>
            <p:nvPr/>
          </p:nvSpPr>
          <p:spPr>
            <a:xfrm>
              <a:off x="2565429" y="2084349"/>
              <a:ext cx="327628" cy="318828"/>
            </a:xfrm>
            <a:custGeom>
              <a:avLst/>
              <a:gdLst/>
              <a:ahLst/>
              <a:cxnLst/>
              <a:rect l="l" t="t" r="r" b="b"/>
              <a:pathLst>
                <a:path w="100039" h="97352" extrusionOk="0">
                  <a:moveTo>
                    <a:pt x="75862" y="1"/>
                  </a:moveTo>
                  <a:cubicBezTo>
                    <a:pt x="73475" y="1"/>
                    <a:pt x="71037" y="363"/>
                    <a:pt x="68610" y="1132"/>
                  </a:cubicBezTo>
                  <a:cubicBezTo>
                    <a:pt x="68344" y="1221"/>
                    <a:pt x="68088" y="1304"/>
                    <a:pt x="67821" y="1398"/>
                  </a:cubicBezTo>
                  <a:cubicBezTo>
                    <a:pt x="50739" y="7450"/>
                    <a:pt x="35693" y="17810"/>
                    <a:pt x="23992" y="31181"/>
                  </a:cubicBezTo>
                  <a:cubicBezTo>
                    <a:pt x="23712" y="31482"/>
                    <a:pt x="23436" y="31782"/>
                    <a:pt x="23164" y="32098"/>
                  </a:cubicBezTo>
                  <a:cubicBezTo>
                    <a:pt x="11277" y="46021"/>
                    <a:pt x="3391" y="62709"/>
                    <a:pt x="1" y="80328"/>
                  </a:cubicBezTo>
                  <a:cubicBezTo>
                    <a:pt x="2554" y="68739"/>
                    <a:pt x="12822" y="61297"/>
                    <a:pt x="23723" y="61297"/>
                  </a:cubicBezTo>
                  <a:cubicBezTo>
                    <a:pt x="27782" y="61297"/>
                    <a:pt x="31928" y="62329"/>
                    <a:pt x="35796" y="64562"/>
                  </a:cubicBezTo>
                  <a:cubicBezTo>
                    <a:pt x="44628" y="69658"/>
                    <a:pt x="49414" y="79756"/>
                    <a:pt x="47546" y="89781"/>
                  </a:cubicBezTo>
                  <a:cubicBezTo>
                    <a:pt x="47077" y="92285"/>
                    <a:pt x="46787" y="94818"/>
                    <a:pt x="46663" y="97351"/>
                  </a:cubicBezTo>
                  <a:lnTo>
                    <a:pt x="46673" y="97351"/>
                  </a:lnTo>
                  <a:cubicBezTo>
                    <a:pt x="47166" y="87504"/>
                    <a:pt x="50227" y="77957"/>
                    <a:pt x="55550" y="69663"/>
                  </a:cubicBezTo>
                  <a:lnTo>
                    <a:pt x="55554" y="69673"/>
                  </a:lnTo>
                  <a:cubicBezTo>
                    <a:pt x="60882" y="61417"/>
                    <a:pt x="68309" y="54651"/>
                    <a:pt x="77082" y="50131"/>
                  </a:cubicBezTo>
                  <a:cubicBezTo>
                    <a:pt x="79251" y="49007"/>
                    <a:pt x="81503" y="48027"/>
                    <a:pt x="83834" y="47189"/>
                  </a:cubicBezTo>
                  <a:cubicBezTo>
                    <a:pt x="93523" y="43714"/>
                    <a:pt x="100039" y="34611"/>
                    <a:pt x="100039" y="24316"/>
                  </a:cubicBezTo>
                  <a:cubicBezTo>
                    <a:pt x="100039" y="10476"/>
                    <a:pt x="88701" y="1"/>
                    <a:pt x="7586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15" name="Google Shape;8315;p74"/>
            <p:cNvSpPr/>
            <p:nvPr/>
          </p:nvSpPr>
          <p:spPr>
            <a:xfrm>
              <a:off x="2560618" y="2347407"/>
              <a:ext cx="4814" cy="33896"/>
            </a:xfrm>
            <a:custGeom>
              <a:avLst/>
              <a:gdLst/>
              <a:ahLst/>
              <a:cxnLst/>
              <a:rect l="l" t="t" r="r" b="b"/>
              <a:pathLst>
                <a:path w="1470" h="10350" extrusionOk="0">
                  <a:moveTo>
                    <a:pt x="1470" y="0"/>
                  </a:moveTo>
                  <a:lnTo>
                    <a:pt x="1470" y="0"/>
                  </a:lnTo>
                  <a:cubicBezTo>
                    <a:pt x="1401" y="306"/>
                    <a:pt x="1337" y="611"/>
                    <a:pt x="1282" y="917"/>
                  </a:cubicBezTo>
                  <a:cubicBezTo>
                    <a:pt x="711" y="4042"/>
                    <a:pt x="287" y="7191"/>
                    <a:pt x="1" y="10350"/>
                  </a:cubicBezTo>
                  <a:cubicBezTo>
                    <a:pt x="316" y="6875"/>
                    <a:pt x="809" y="3421"/>
                    <a:pt x="1470" y="0"/>
                  </a:cubicBez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16" name="Google Shape;8316;p74"/>
            <p:cNvSpPr/>
            <p:nvPr/>
          </p:nvSpPr>
          <p:spPr>
            <a:xfrm>
              <a:off x="2559249" y="2285083"/>
              <a:ext cx="222808" cy="417520"/>
            </a:xfrm>
            <a:custGeom>
              <a:avLst/>
              <a:gdLst/>
              <a:ahLst/>
              <a:cxnLst/>
              <a:rect l="l" t="t" r="r" b="b"/>
              <a:pathLst>
                <a:path w="68033" h="127487" extrusionOk="0">
                  <a:moveTo>
                    <a:pt x="25602" y="1"/>
                  </a:moveTo>
                  <a:cubicBezTo>
                    <a:pt x="14703" y="1"/>
                    <a:pt x="4439" y="7441"/>
                    <a:pt x="1883" y="19035"/>
                  </a:cubicBezTo>
                  <a:cubicBezTo>
                    <a:pt x="1227" y="22455"/>
                    <a:pt x="734" y="25910"/>
                    <a:pt x="419" y="29385"/>
                  </a:cubicBezTo>
                  <a:cubicBezTo>
                    <a:pt x="222" y="31603"/>
                    <a:pt x="94" y="33835"/>
                    <a:pt x="35" y="36063"/>
                  </a:cubicBezTo>
                  <a:cubicBezTo>
                    <a:pt x="10" y="36975"/>
                    <a:pt x="0" y="37887"/>
                    <a:pt x="0" y="38798"/>
                  </a:cubicBezTo>
                  <a:cubicBezTo>
                    <a:pt x="0" y="56881"/>
                    <a:pt x="4588" y="73904"/>
                    <a:pt x="12671" y="88749"/>
                  </a:cubicBezTo>
                  <a:lnTo>
                    <a:pt x="12691" y="88739"/>
                  </a:lnTo>
                  <a:cubicBezTo>
                    <a:pt x="13125" y="89537"/>
                    <a:pt x="13568" y="90331"/>
                    <a:pt x="14022" y="91119"/>
                  </a:cubicBezTo>
                  <a:cubicBezTo>
                    <a:pt x="22883" y="106467"/>
                    <a:pt x="35042" y="118709"/>
                    <a:pt x="49088" y="127487"/>
                  </a:cubicBezTo>
                  <a:cubicBezTo>
                    <a:pt x="44716" y="124746"/>
                    <a:pt x="40552" y="121676"/>
                    <a:pt x="36624" y="118320"/>
                  </a:cubicBezTo>
                  <a:cubicBezTo>
                    <a:pt x="23997" y="107507"/>
                    <a:pt x="25796" y="87482"/>
                    <a:pt x="40192" y="79163"/>
                  </a:cubicBezTo>
                  <a:lnTo>
                    <a:pt x="40803" y="78813"/>
                  </a:lnTo>
                  <a:cubicBezTo>
                    <a:pt x="44454" y="76704"/>
                    <a:pt x="48478" y="75683"/>
                    <a:pt x="52488" y="75683"/>
                  </a:cubicBezTo>
                  <a:cubicBezTo>
                    <a:pt x="58037" y="75683"/>
                    <a:pt x="63561" y="77639"/>
                    <a:pt x="68033" y="81376"/>
                  </a:cubicBezTo>
                  <a:cubicBezTo>
                    <a:pt x="63232" y="77255"/>
                    <a:pt x="59166" y="72352"/>
                    <a:pt x="56012" y="66871"/>
                  </a:cubicBezTo>
                  <a:cubicBezTo>
                    <a:pt x="55559" y="66078"/>
                    <a:pt x="55120" y="65279"/>
                    <a:pt x="54706" y="64471"/>
                  </a:cubicBezTo>
                  <a:cubicBezTo>
                    <a:pt x="54642" y="64348"/>
                    <a:pt x="54583" y="64220"/>
                    <a:pt x="54514" y="64096"/>
                  </a:cubicBezTo>
                  <a:cubicBezTo>
                    <a:pt x="54272" y="63618"/>
                    <a:pt x="54041" y="63145"/>
                    <a:pt x="53819" y="62667"/>
                  </a:cubicBezTo>
                  <a:cubicBezTo>
                    <a:pt x="53691" y="62396"/>
                    <a:pt x="53558" y="62115"/>
                    <a:pt x="53435" y="61839"/>
                  </a:cubicBezTo>
                  <a:cubicBezTo>
                    <a:pt x="53164" y="61243"/>
                    <a:pt x="52902" y="60637"/>
                    <a:pt x="52656" y="60035"/>
                  </a:cubicBezTo>
                  <a:cubicBezTo>
                    <a:pt x="52567" y="59823"/>
                    <a:pt x="52488" y="59616"/>
                    <a:pt x="52409" y="59399"/>
                  </a:cubicBezTo>
                  <a:cubicBezTo>
                    <a:pt x="52212" y="58902"/>
                    <a:pt x="52020" y="58404"/>
                    <a:pt x="51843" y="57901"/>
                  </a:cubicBezTo>
                  <a:cubicBezTo>
                    <a:pt x="49305" y="50888"/>
                    <a:pt x="48196" y="43461"/>
                    <a:pt x="48550" y="36058"/>
                  </a:cubicBezTo>
                  <a:cubicBezTo>
                    <a:pt x="48674" y="33525"/>
                    <a:pt x="48964" y="30992"/>
                    <a:pt x="49433" y="28488"/>
                  </a:cubicBezTo>
                  <a:cubicBezTo>
                    <a:pt x="51301" y="18463"/>
                    <a:pt x="46510" y="8365"/>
                    <a:pt x="37683" y="3269"/>
                  </a:cubicBezTo>
                  <a:cubicBezTo>
                    <a:pt x="33812" y="1033"/>
                    <a:pt x="29663" y="1"/>
                    <a:pt x="2560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317" name="Google Shape;8317;p74"/>
          <p:cNvGrpSpPr/>
          <p:nvPr/>
        </p:nvGrpSpPr>
        <p:grpSpPr>
          <a:xfrm>
            <a:off x="10126274" y="1294582"/>
            <a:ext cx="1127527" cy="949215"/>
            <a:chOff x="951975" y="315800"/>
            <a:chExt cx="5860325" cy="4933550"/>
          </a:xfrm>
        </p:grpSpPr>
        <p:sp>
          <p:nvSpPr>
            <p:cNvPr id="8318" name="Google Shape;8318;p74"/>
            <p:cNvSpPr/>
            <p:nvPr/>
          </p:nvSpPr>
          <p:spPr>
            <a:xfrm>
              <a:off x="6501500" y="3684025"/>
              <a:ext cx="310800" cy="261200"/>
            </a:xfrm>
            <a:custGeom>
              <a:avLst/>
              <a:gdLst/>
              <a:ahLst/>
              <a:cxnLst/>
              <a:rect l="l" t="t" r="r" b="b"/>
              <a:pathLst>
                <a:path w="12432" h="10448" extrusionOk="0">
                  <a:moveTo>
                    <a:pt x="4963" y="0"/>
                  </a:moveTo>
                  <a:cubicBezTo>
                    <a:pt x="2239" y="0"/>
                    <a:pt x="0" y="2356"/>
                    <a:pt x="0" y="5120"/>
                  </a:cubicBezTo>
                  <a:cubicBezTo>
                    <a:pt x="0" y="8227"/>
                    <a:pt x="2220" y="10447"/>
                    <a:pt x="5328" y="10447"/>
                  </a:cubicBezTo>
                  <a:cubicBezTo>
                    <a:pt x="9989" y="10447"/>
                    <a:pt x="12431" y="4898"/>
                    <a:pt x="8879" y="1568"/>
                  </a:cubicBezTo>
                  <a:cubicBezTo>
                    <a:pt x="7991" y="458"/>
                    <a:pt x="6660" y="14"/>
                    <a:pt x="5328" y="14"/>
                  </a:cubicBezTo>
                  <a:cubicBezTo>
                    <a:pt x="5205" y="5"/>
                    <a:pt x="5084" y="0"/>
                    <a:pt x="496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19" name="Google Shape;8319;p74"/>
            <p:cNvSpPr/>
            <p:nvPr/>
          </p:nvSpPr>
          <p:spPr>
            <a:xfrm>
              <a:off x="6501500" y="2945200"/>
              <a:ext cx="310800" cy="261925"/>
            </a:xfrm>
            <a:custGeom>
              <a:avLst/>
              <a:gdLst/>
              <a:ahLst/>
              <a:cxnLst/>
              <a:rect l="l" t="t" r="r" b="b"/>
              <a:pathLst>
                <a:path w="12432" h="10477" extrusionOk="0">
                  <a:moveTo>
                    <a:pt x="5852" y="1"/>
                  </a:moveTo>
                  <a:cubicBezTo>
                    <a:pt x="5678" y="1"/>
                    <a:pt x="5503" y="15"/>
                    <a:pt x="5328" y="44"/>
                  </a:cubicBezTo>
                  <a:cubicBezTo>
                    <a:pt x="5205" y="34"/>
                    <a:pt x="5084" y="30"/>
                    <a:pt x="4963" y="30"/>
                  </a:cubicBezTo>
                  <a:cubicBezTo>
                    <a:pt x="2239" y="30"/>
                    <a:pt x="0" y="2386"/>
                    <a:pt x="0" y="5149"/>
                  </a:cubicBezTo>
                  <a:cubicBezTo>
                    <a:pt x="0" y="8035"/>
                    <a:pt x="2220" y="10477"/>
                    <a:pt x="5328" y="10477"/>
                  </a:cubicBezTo>
                  <a:cubicBezTo>
                    <a:pt x="9989" y="10477"/>
                    <a:pt x="12431" y="4705"/>
                    <a:pt x="8879" y="1376"/>
                  </a:cubicBezTo>
                  <a:cubicBezTo>
                    <a:pt x="8108" y="604"/>
                    <a:pt x="7002" y="1"/>
                    <a:pt x="585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20" name="Google Shape;8320;p74"/>
            <p:cNvSpPr/>
            <p:nvPr/>
          </p:nvSpPr>
          <p:spPr>
            <a:xfrm>
              <a:off x="6501500" y="2202650"/>
              <a:ext cx="310800" cy="266400"/>
            </a:xfrm>
            <a:custGeom>
              <a:avLst/>
              <a:gdLst/>
              <a:ahLst/>
              <a:cxnLst/>
              <a:rect l="l" t="t" r="r" b="b"/>
              <a:pathLst>
                <a:path w="12432" h="10656" extrusionOk="0">
                  <a:moveTo>
                    <a:pt x="5328" y="0"/>
                  </a:moveTo>
                  <a:cubicBezTo>
                    <a:pt x="2442" y="0"/>
                    <a:pt x="0" y="2442"/>
                    <a:pt x="0" y="5328"/>
                  </a:cubicBezTo>
                  <a:cubicBezTo>
                    <a:pt x="0" y="8214"/>
                    <a:pt x="2220" y="10655"/>
                    <a:pt x="5328" y="10655"/>
                  </a:cubicBezTo>
                  <a:cubicBezTo>
                    <a:pt x="9989" y="10655"/>
                    <a:pt x="12431" y="4884"/>
                    <a:pt x="8879" y="1554"/>
                  </a:cubicBezTo>
                  <a:cubicBezTo>
                    <a:pt x="7991" y="444"/>
                    <a:pt x="6660" y="0"/>
                    <a:pt x="532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21" name="Google Shape;8321;p74"/>
            <p:cNvSpPr/>
            <p:nvPr/>
          </p:nvSpPr>
          <p:spPr>
            <a:xfrm>
              <a:off x="951975" y="3495675"/>
              <a:ext cx="5460750" cy="1753675"/>
            </a:xfrm>
            <a:custGeom>
              <a:avLst/>
              <a:gdLst/>
              <a:ahLst/>
              <a:cxnLst/>
              <a:rect l="l" t="t" r="r" b="b"/>
              <a:pathLst>
                <a:path w="218430" h="70147" fill="none" extrusionOk="0">
                  <a:moveTo>
                    <a:pt x="29746" y="1"/>
                  </a:moveTo>
                  <a:lnTo>
                    <a:pt x="0" y="14430"/>
                  </a:lnTo>
                  <a:lnTo>
                    <a:pt x="109215" y="70147"/>
                  </a:lnTo>
                  <a:lnTo>
                    <a:pt x="218429" y="14430"/>
                  </a:lnTo>
                  <a:lnTo>
                    <a:pt x="188684" y="1"/>
                  </a:lnTo>
                  <a:lnTo>
                    <a:pt x="109215" y="40623"/>
                  </a:lnTo>
                  <a:close/>
                </a:path>
              </a:pathLst>
            </a:custGeom>
            <a:noFill/>
            <a:ln w="9525" cap="flat" cmpd="sng">
              <a:solidFill>
                <a:srgbClr val="435D74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22" name="Google Shape;8322;p74"/>
            <p:cNvSpPr/>
            <p:nvPr/>
          </p:nvSpPr>
          <p:spPr>
            <a:xfrm>
              <a:off x="951975" y="2757600"/>
              <a:ext cx="5460750" cy="1753675"/>
            </a:xfrm>
            <a:custGeom>
              <a:avLst/>
              <a:gdLst/>
              <a:ahLst/>
              <a:cxnLst/>
              <a:rect l="l" t="t" r="r" b="b"/>
              <a:pathLst>
                <a:path w="218430" h="70147" fill="none" extrusionOk="0">
                  <a:moveTo>
                    <a:pt x="188684" y="0"/>
                  </a:moveTo>
                  <a:lnTo>
                    <a:pt x="158939" y="15095"/>
                  </a:lnTo>
                  <a:lnTo>
                    <a:pt x="109215" y="40623"/>
                  </a:lnTo>
                  <a:lnTo>
                    <a:pt x="59491" y="15095"/>
                  </a:lnTo>
                  <a:lnTo>
                    <a:pt x="29746" y="0"/>
                  </a:lnTo>
                  <a:lnTo>
                    <a:pt x="0" y="14429"/>
                  </a:lnTo>
                  <a:lnTo>
                    <a:pt x="29746" y="29524"/>
                  </a:lnTo>
                  <a:lnTo>
                    <a:pt x="109215" y="70146"/>
                  </a:lnTo>
                  <a:lnTo>
                    <a:pt x="188684" y="29524"/>
                  </a:lnTo>
                  <a:lnTo>
                    <a:pt x="218429" y="14429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23" name="Google Shape;8323;p74"/>
            <p:cNvSpPr/>
            <p:nvPr/>
          </p:nvSpPr>
          <p:spPr>
            <a:xfrm>
              <a:off x="951975" y="2019500"/>
              <a:ext cx="5460750" cy="1753675"/>
            </a:xfrm>
            <a:custGeom>
              <a:avLst/>
              <a:gdLst/>
              <a:ahLst/>
              <a:cxnLst/>
              <a:rect l="l" t="t" r="r" b="b"/>
              <a:pathLst>
                <a:path w="218430" h="70147" fill="none" extrusionOk="0">
                  <a:moveTo>
                    <a:pt x="188684" y="1"/>
                  </a:moveTo>
                  <a:lnTo>
                    <a:pt x="158939" y="15096"/>
                  </a:lnTo>
                  <a:lnTo>
                    <a:pt x="129193" y="30190"/>
                  </a:lnTo>
                  <a:lnTo>
                    <a:pt x="109215" y="40623"/>
                  </a:lnTo>
                  <a:lnTo>
                    <a:pt x="89237" y="30190"/>
                  </a:lnTo>
                  <a:lnTo>
                    <a:pt x="59491" y="15096"/>
                  </a:lnTo>
                  <a:lnTo>
                    <a:pt x="29746" y="1"/>
                  </a:lnTo>
                  <a:lnTo>
                    <a:pt x="0" y="14208"/>
                  </a:lnTo>
                  <a:lnTo>
                    <a:pt x="29746" y="29524"/>
                  </a:lnTo>
                  <a:lnTo>
                    <a:pt x="59491" y="44619"/>
                  </a:lnTo>
                  <a:lnTo>
                    <a:pt x="109215" y="70147"/>
                  </a:lnTo>
                  <a:lnTo>
                    <a:pt x="158939" y="44619"/>
                  </a:lnTo>
                  <a:lnTo>
                    <a:pt x="188684" y="29524"/>
                  </a:lnTo>
                  <a:lnTo>
                    <a:pt x="218429" y="14208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24" name="Google Shape;8324;p74"/>
            <p:cNvSpPr/>
            <p:nvPr/>
          </p:nvSpPr>
          <p:spPr>
            <a:xfrm>
              <a:off x="951975" y="315800"/>
              <a:ext cx="5460750" cy="2719300"/>
            </a:xfrm>
            <a:custGeom>
              <a:avLst/>
              <a:gdLst/>
              <a:ahLst/>
              <a:cxnLst/>
              <a:rect l="l" t="t" r="r" b="b"/>
              <a:pathLst>
                <a:path w="218430" h="108772" fill="none" extrusionOk="0">
                  <a:moveTo>
                    <a:pt x="109215" y="1"/>
                  </a:moveTo>
                  <a:lnTo>
                    <a:pt x="0" y="52832"/>
                  </a:lnTo>
                  <a:lnTo>
                    <a:pt x="109215" y="108771"/>
                  </a:lnTo>
                  <a:lnTo>
                    <a:pt x="218429" y="52832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25" name="Google Shape;8325;p74"/>
            <p:cNvSpPr/>
            <p:nvPr/>
          </p:nvSpPr>
          <p:spPr>
            <a:xfrm>
              <a:off x="6501500" y="1464200"/>
              <a:ext cx="310800" cy="261550"/>
            </a:xfrm>
            <a:custGeom>
              <a:avLst/>
              <a:gdLst/>
              <a:ahLst/>
              <a:cxnLst/>
              <a:rect l="l" t="t" r="r" b="b"/>
              <a:pathLst>
                <a:path w="12432" h="10462" extrusionOk="0">
                  <a:moveTo>
                    <a:pt x="4963" y="1"/>
                  </a:moveTo>
                  <a:cubicBezTo>
                    <a:pt x="2239" y="1"/>
                    <a:pt x="0" y="2357"/>
                    <a:pt x="0" y="5120"/>
                  </a:cubicBezTo>
                  <a:cubicBezTo>
                    <a:pt x="0" y="8097"/>
                    <a:pt x="2036" y="10462"/>
                    <a:pt x="4938" y="10462"/>
                  </a:cubicBezTo>
                  <a:cubicBezTo>
                    <a:pt x="5066" y="10462"/>
                    <a:pt x="5196" y="10457"/>
                    <a:pt x="5328" y="10448"/>
                  </a:cubicBezTo>
                  <a:cubicBezTo>
                    <a:pt x="9989" y="10448"/>
                    <a:pt x="12431" y="4898"/>
                    <a:pt x="8879" y="1569"/>
                  </a:cubicBezTo>
                  <a:cubicBezTo>
                    <a:pt x="7991" y="459"/>
                    <a:pt x="6660" y="15"/>
                    <a:pt x="5328" y="15"/>
                  </a:cubicBezTo>
                  <a:cubicBezTo>
                    <a:pt x="5205" y="5"/>
                    <a:pt x="5084" y="1"/>
                    <a:pt x="496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326" name="Google Shape;8326;p74"/>
          <p:cNvGrpSpPr/>
          <p:nvPr/>
        </p:nvGrpSpPr>
        <p:grpSpPr>
          <a:xfrm>
            <a:off x="4922445" y="3609394"/>
            <a:ext cx="2157243" cy="828965"/>
            <a:chOff x="3862800" y="3038525"/>
            <a:chExt cx="1329006" cy="510698"/>
          </a:xfrm>
        </p:grpSpPr>
        <p:sp>
          <p:nvSpPr>
            <p:cNvPr id="8327" name="Google Shape;8327;p74"/>
            <p:cNvSpPr/>
            <p:nvPr/>
          </p:nvSpPr>
          <p:spPr>
            <a:xfrm>
              <a:off x="4185913" y="3040337"/>
              <a:ext cx="71107" cy="143789"/>
            </a:xfrm>
            <a:custGeom>
              <a:avLst/>
              <a:gdLst/>
              <a:ahLst/>
              <a:cxnLst/>
              <a:rect l="l" t="t" r="r" b="b"/>
              <a:pathLst>
                <a:path w="14722" h="29770" extrusionOk="0">
                  <a:moveTo>
                    <a:pt x="0" y="1"/>
                  </a:moveTo>
                  <a:cubicBezTo>
                    <a:pt x="0" y="11614"/>
                    <a:pt x="5398" y="22573"/>
                    <a:pt x="14721" y="29770"/>
                  </a:cubicBezTo>
                  <a:cubicBezTo>
                    <a:pt x="5562" y="22573"/>
                    <a:pt x="164" y="11614"/>
                    <a:pt x="164" y="1"/>
                  </a:cubicBezTo>
                  <a:close/>
                </a:path>
              </a:pathLst>
            </a:custGeom>
            <a:solidFill>
              <a:srgbClr val="CFD9E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28" name="Google Shape;8328;p74"/>
            <p:cNvSpPr/>
            <p:nvPr/>
          </p:nvSpPr>
          <p:spPr>
            <a:xfrm>
              <a:off x="3967075" y="3045080"/>
              <a:ext cx="403706" cy="397383"/>
            </a:xfrm>
            <a:custGeom>
              <a:avLst/>
              <a:gdLst/>
              <a:ahLst/>
              <a:cxnLst/>
              <a:rect l="l" t="t" r="r" b="b"/>
              <a:pathLst>
                <a:path w="83583" h="82274" extrusionOk="0">
                  <a:moveTo>
                    <a:pt x="83583" y="82273"/>
                  </a:moveTo>
                  <a:cubicBezTo>
                    <a:pt x="37948" y="82273"/>
                    <a:pt x="655" y="45635"/>
                    <a:pt x="0" y="0"/>
                  </a:cubicBezTo>
                  <a:cubicBezTo>
                    <a:pt x="655" y="45635"/>
                    <a:pt x="37948" y="82273"/>
                    <a:pt x="83583" y="82273"/>
                  </a:cubicBezTo>
                  <a:close/>
                </a:path>
              </a:pathLst>
            </a:custGeom>
            <a:solidFill>
              <a:srgbClr val="445D73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grpSp>
          <p:nvGrpSpPr>
            <p:cNvPr id="8329" name="Google Shape;8329;p74"/>
            <p:cNvGrpSpPr/>
            <p:nvPr/>
          </p:nvGrpSpPr>
          <p:grpSpPr>
            <a:xfrm>
              <a:off x="3967075" y="3040337"/>
              <a:ext cx="1019927" cy="402126"/>
              <a:chOff x="3967075" y="3040337"/>
              <a:chExt cx="1019927" cy="402126"/>
            </a:xfrm>
          </p:grpSpPr>
          <p:sp>
            <p:nvSpPr>
              <p:cNvPr id="8330" name="Google Shape;8330;p74"/>
              <p:cNvSpPr/>
              <p:nvPr/>
            </p:nvSpPr>
            <p:spPr>
              <a:xfrm>
                <a:off x="4369197" y="3335999"/>
                <a:ext cx="617805" cy="105869"/>
              </a:xfrm>
              <a:custGeom>
                <a:avLst/>
                <a:gdLst/>
                <a:ahLst/>
                <a:cxnLst/>
                <a:rect l="l" t="t" r="r" b="b"/>
                <a:pathLst>
                  <a:path w="127910" h="21919" fill="none" extrusionOk="0">
                    <a:moveTo>
                      <a:pt x="1" y="21918"/>
                    </a:moveTo>
                    <a:lnTo>
                      <a:pt x="127909" y="21918"/>
                    </a:lnTo>
                    <a:lnTo>
                      <a:pt x="127909" y="1"/>
                    </a:lnTo>
                    <a:lnTo>
                      <a:pt x="164" y="164"/>
                    </a:lnTo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31" name="Google Shape;8331;p74"/>
              <p:cNvSpPr/>
              <p:nvPr/>
            </p:nvSpPr>
            <p:spPr>
              <a:xfrm>
                <a:off x="3967075" y="3040337"/>
                <a:ext cx="403706" cy="402126"/>
              </a:xfrm>
              <a:custGeom>
                <a:avLst/>
                <a:gdLst/>
                <a:ahLst/>
                <a:cxnLst/>
                <a:rect l="l" t="t" r="r" b="b"/>
                <a:pathLst>
                  <a:path w="83583" h="83256" fill="none" extrusionOk="0">
                    <a:moveTo>
                      <a:pt x="83419" y="61501"/>
                    </a:moveTo>
                    <a:cubicBezTo>
                      <a:pt x="49397" y="61501"/>
                      <a:pt x="21755" y="34022"/>
                      <a:pt x="21755" y="1"/>
                    </a:cubicBezTo>
                    <a:lnTo>
                      <a:pt x="0" y="1"/>
                    </a:lnTo>
                    <a:lnTo>
                      <a:pt x="0" y="982"/>
                    </a:lnTo>
                    <a:cubicBezTo>
                      <a:pt x="818" y="46617"/>
                      <a:pt x="37948" y="83255"/>
                      <a:pt x="83583" y="83255"/>
                    </a:cubicBezTo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332" name="Google Shape;8332;p74"/>
            <p:cNvGrpSpPr/>
            <p:nvPr/>
          </p:nvGrpSpPr>
          <p:grpSpPr>
            <a:xfrm>
              <a:off x="4186700" y="3040337"/>
              <a:ext cx="390475" cy="183289"/>
              <a:chOff x="4186700" y="3040337"/>
              <a:chExt cx="390475" cy="183289"/>
            </a:xfrm>
          </p:grpSpPr>
          <p:sp>
            <p:nvSpPr>
              <p:cNvPr id="8333" name="Google Shape;8333;p74"/>
              <p:cNvSpPr/>
              <p:nvPr/>
            </p:nvSpPr>
            <p:spPr>
              <a:xfrm>
                <a:off x="4370181" y="3120129"/>
                <a:ext cx="206994" cy="103497"/>
              </a:xfrm>
              <a:custGeom>
                <a:avLst/>
                <a:gdLst/>
                <a:ahLst/>
                <a:cxnLst/>
                <a:rect l="l" t="t" r="r" b="b"/>
                <a:pathLst>
                  <a:path w="42856" h="21428" fill="none" extrusionOk="0">
                    <a:moveTo>
                      <a:pt x="1" y="21428"/>
                    </a:moveTo>
                    <a:lnTo>
                      <a:pt x="42855" y="21428"/>
                    </a:lnTo>
                    <a:lnTo>
                      <a:pt x="42855" y="1"/>
                    </a:lnTo>
                    <a:lnTo>
                      <a:pt x="1" y="1"/>
                    </a:lnTo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34" name="Google Shape;8334;p74"/>
              <p:cNvSpPr/>
              <p:nvPr/>
            </p:nvSpPr>
            <p:spPr>
              <a:xfrm>
                <a:off x="4186700" y="3040337"/>
                <a:ext cx="184081" cy="183289"/>
              </a:xfrm>
              <a:custGeom>
                <a:avLst/>
                <a:gdLst/>
                <a:ahLst/>
                <a:cxnLst/>
                <a:rect l="l" t="t" r="r" b="b"/>
                <a:pathLst>
                  <a:path w="38112" h="37948" fill="none" extrusionOk="0">
                    <a:moveTo>
                      <a:pt x="38112" y="16521"/>
                    </a:moveTo>
                    <a:cubicBezTo>
                      <a:pt x="28789" y="16521"/>
                      <a:pt x="21264" y="9160"/>
                      <a:pt x="21264" y="1"/>
                    </a:cubicBezTo>
                    <a:lnTo>
                      <a:pt x="1" y="1"/>
                    </a:lnTo>
                    <a:cubicBezTo>
                      <a:pt x="1" y="11614"/>
                      <a:pt x="5399" y="22573"/>
                      <a:pt x="14558" y="29770"/>
                    </a:cubicBezTo>
                    <a:cubicBezTo>
                      <a:pt x="21264" y="35004"/>
                      <a:pt x="29606" y="37948"/>
                      <a:pt x="38112" y="37948"/>
                    </a:cubicBezTo>
                    <a:lnTo>
                      <a:pt x="38112" y="37948"/>
                    </a:lnTo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335" name="Google Shape;8335;p74"/>
            <p:cNvGrpSpPr/>
            <p:nvPr/>
          </p:nvGrpSpPr>
          <p:grpSpPr>
            <a:xfrm>
              <a:off x="4073727" y="3040337"/>
              <a:ext cx="697794" cy="296263"/>
              <a:chOff x="4073727" y="3040337"/>
              <a:chExt cx="697794" cy="296263"/>
            </a:xfrm>
          </p:grpSpPr>
          <p:sp>
            <p:nvSpPr>
              <p:cNvPr id="8336" name="Google Shape;8336;p74"/>
              <p:cNvSpPr/>
              <p:nvPr/>
            </p:nvSpPr>
            <p:spPr>
              <a:xfrm>
                <a:off x="4370181" y="3223621"/>
                <a:ext cx="401339" cy="112979"/>
              </a:xfrm>
              <a:custGeom>
                <a:avLst/>
                <a:gdLst/>
                <a:ahLst/>
                <a:cxnLst/>
                <a:rect l="l" t="t" r="r" b="b"/>
                <a:pathLst>
                  <a:path w="83093" h="23391" fill="none" extrusionOk="0">
                    <a:moveTo>
                      <a:pt x="1" y="23391"/>
                    </a:moveTo>
                    <a:lnTo>
                      <a:pt x="83092" y="23391"/>
                    </a:lnTo>
                    <a:lnTo>
                      <a:pt x="83092" y="1"/>
                    </a:lnTo>
                    <a:lnTo>
                      <a:pt x="1" y="1"/>
                    </a:lnTo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37" name="Google Shape;8337;p74"/>
              <p:cNvSpPr/>
              <p:nvPr/>
            </p:nvSpPr>
            <p:spPr>
              <a:xfrm>
                <a:off x="4073727" y="3040337"/>
                <a:ext cx="297055" cy="296263"/>
              </a:xfrm>
              <a:custGeom>
                <a:avLst/>
                <a:gdLst/>
                <a:ahLst/>
                <a:cxnLst/>
                <a:rect l="l" t="t" r="r" b="b"/>
                <a:pathLst>
                  <a:path w="61502" h="61338" fill="none" extrusionOk="0">
                    <a:moveTo>
                      <a:pt x="61502" y="37948"/>
                    </a:moveTo>
                    <a:lnTo>
                      <a:pt x="61502" y="37948"/>
                    </a:lnTo>
                    <a:cubicBezTo>
                      <a:pt x="52833" y="37948"/>
                      <a:pt x="44654" y="35004"/>
                      <a:pt x="37948" y="29770"/>
                    </a:cubicBezTo>
                    <a:cubicBezTo>
                      <a:pt x="28789" y="22573"/>
                      <a:pt x="23391" y="11614"/>
                      <a:pt x="23227" y="1"/>
                    </a:cubicBezTo>
                    <a:lnTo>
                      <a:pt x="1" y="1"/>
                    </a:lnTo>
                    <a:cubicBezTo>
                      <a:pt x="1" y="33859"/>
                      <a:pt x="27480" y="61338"/>
                      <a:pt x="61502" y="61338"/>
                    </a:cubicBezTo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338" name="Google Shape;8338;p74"/>
            <p:cNvGrpSpPr/>
            <p:nvPr/>
          </p:nvGrpSpPr>
          <p:grpSpPr>
            <a:xfrm>
              <a:off x="3862800" y="3038525"/>
              <a:ext cx="1329006" cy="510698"/>
              <a:chOff x="3862800" y="3038525"/>
              <a:chExt cx="1329006" cy="510698"/>
            </a:xfrm>
          </p:grpSpPr>
          <p:sp>
            <p:nvSpPr>
              <p:cNvPr id="8339" name="Google Shape;8339;p74"/>
              <p:cNvSpPr/>
              <p:nvPr/>
            </p:nvSpPr>
            <p:spPr>
              <a:xfrm>
                <a:off x="4370175" y="3441875"/>
                <a:ext cx="821631" cy="107348"/>
              </a:xfrm>
              <a:custGeom>
                <a:avLst/>
                <a:gdLst/>
                <a:ahLst/>
                <a:cxnLst/>
                <a:rect l="l" t="t" r="r" b="b"/>
                <a:pathLst>
                  <a:path w="170110" h="21919" fill="none" extrusionOk="0">
                    <a:moveTo>
                      <a:pt x="1" y="21918"/>
                    </a:moveTo>
                    <a:lnTo>
                      <a:pt x="170110" y="21918"/>
                    </a:lnTo>
                    <a:lnTo>
                      <a:pt x="170110" y="0"/>
                    </a:lnTo>
                    <a:lnTo>
                      <a:pt x="1" y="0"/>
                    </a:lnTo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40" name="Google Shape;8340;p74"/>
              <p:cNvSpPr/>
              <p:nvPr/>
            </p:nvSpPr>
            <p:spPr>
              <a:xfrm>
                <a:off x="3862800" y="3038525"/>
                <a:ext cx="507990" cy="510620"/>
              </a:xfrm>
              <a:custGeom>
                <a:avLst/>
                <a:gdLst/>
                <a:ahLst/>
                <a:cxnLst/>
                <a:rect l="l" t="t" r="r" b="b"/>
                <a:pathLst>
                  <a:path w="105174" h="105500" fill="none" extrusionOk="0">
                    <a:moveTo>
                      <a:pt x="105174" y="83418"/>
                    </a:moveTo>
                    <a:cubicBezTo>
                      <a:pt x="59539" y="83418"/>
                      <a:pt x="22246" y="46780"/>
                      <a:pt x="21591" y="1145"/>
                    </a:cubicBezTo>
                    <a:lnTo>
                      <a:pt x="21591" y="0"/>
                    </a:lnTo>
                    <a:lnTo>
                      <a:pt x="1" y="0"/>
                    </a:lnTo>
                    <a:cubicBezTo>
                      <a:pt x="1" y="58229"/>
                      <a:pt x="46944" y="105336"/>
                      <a:pt x="105174" y="105500"/>
                    </a:cubicBezTo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8341" name="Google Shape;8341;p74"/>
          <p:cNvGrpSpPr/>
          <p:nvPr/>
        </p:nvGrpSpPr>
        <p:grpSpPr>
          <a:xfrm>
            <a:off x="933542" y="1294581"/>
            <a:ext cx="1177607" cy="1033568"/>
            <a:chOff x="649648" y="271400"/>
            <a:chExt cx="6215377" cy="5455143"/>
          </a:xfrm>
        </p:grpSpPr>
        <p:sp>
          <p:nvSpPr>
            <p:cNvPr id="8342" name="Google Shape;8342;p74"/>
            <p:cNvSpPr/>
            <p:nvPr/>
          </p:nvSpPr>
          <p:spPr>
            <a:xfrm>
              <a:off x="2641907" y="3717593"/>
              <a:ext cx="3573900" cy="2008950"/>
            </a:xfrm>
            <a:custGeom>
              <a:avLst/>
              <a:gdLst/>
              <a:ahLst/>
              <a:cxnLst/>
              <a:rect l="l" t="t" r="r" b="b"/>
              <a:pathLst>
                <a:path w="142956" h="80358" fill="none" extrusionOk="0">
                  <a:moveTo>
                    <a:pt x="0" y="50612"/>
                  </a:moveTo>
                  <a:cubicBezTo>
                    <a:pt x="53053" y="80357"/>
                    <a:pt x="120314" y="56605"/>
                    <a:pt x="142956" y="0"/>
                  </a:cubicBezTo>
                </a:path>
              </a:pathLst>
            </a:custGeom>
            <a:noFill/>
            <a:ln w="9525" cap="flat" cmpd="sng">
              <a:solidFill>
                <a:srgbClr val="325D79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43" name="Google Shape;8343;p74"/>
            <p:cNvSpPr/>
            <p:nvPr/>
          </p:nvSpPr>
          <p:spPr>
            <a:xfrm>
              <a:off x="1359875" y="2446825"/>
              <a:ext cx="338550" cy="1598275"/>
            </a:xfrm>
            <a:custGeom>
              <a:avLst/>
              <a:gdLst/>
              <a:ahLst/>
              <a:cxnLst/>
              <a:rect l="l" t="t" r="r" b="b"/>
              <a:pathLst>
                <a:path w="13542" h="63931" fill="none" extrusionOk="0">
                  <a:moveTo>
                    <a:pt x="888" y="0"/>
                  </a:moveTo>
                  <a:cubicBezTo>
                    <a:pt x="223" y="4440"/>
                    <a:pt x="1" y="9102"/>
                    <a:pt x="1" y="13763"/>
                  </a:cubicBezTo>
                  <a:cubicBezTo>
                    <a:pt x="1" y="31300"/>
                    <a:pt x="4662" y="48614"/>
                    <a:pt x="13541" y="63931"/>
                  </a:cubicBezTo>
                </a:path>
              </a:pathLst>
            </a:custGeom>
            <a:noFill/>
            <a:ln w="9525" cap="flat" cmpd="sng">
              <a:solidFill>
                <a:srgbClr val="325D79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44" name="Google Shape;8344;p74"/>
            <p:cNvSpPr/>
            <p:nvPr/>
          </p:nvSpPr>
          <p:spPr>
            <a:xfrm>
              <a:off x="1709500" y="271400"/>
              <a:ext cx="5149975" cy="2519525"/>
            </a:xfrm>
            <a:custGeom>
              <a:avLst/>
              <a:gdLst/>
              <a:ahLst/>
              <a:cxnLst/>
              <a:rect l="l" t="t" r="r" b="b"/>
              <a:pathLst>
                <a:path w="205999" h="100781" fill="none" extrusionOk="0">
                  <a:moveTo>
                    <a:pt x="187352" y="100780"/>
                  </a:moveTo>
                  <a:cubicBezTo>
                    <a:pt x="187352" y="77694"/>
                    <a:pt x="179361" y="55496"/>
                    <a:pt x="165154" y="37738"/>
                  </a:cubicBezTo>
                  <a:lnTo>
                    <a:pt x="187352" y="37738"/>
                  </a:lnTo>
                  <a:cubicBezTo>
                    <a:pt x="197563" y="37738"/>
                    <a:pt x="205998" y="29302"/>
                    <a:pt x="205998" y="18869"/>
                  </a:cubicBezTo>
                  <a:cubicBezTo>
                    <a:pt x="205998" y="8436"/>
                    <a:pt x="197563" y="1"/>
                    <a:pt x="187352" y="1"/>
                  </a:cubicBezTo>
                  <a:lnTo>
                    <a:pt x="91012" y="1"/>
                  </a:lnTo>
                  <a:lnTo>
                    <a:pt x="89681" y="1"/>
                  </a:lnTo>
                  <a:lnTo>
                    <a:pt x="86573" y="1"/>
                  </a:lnTo>
                  <a:cubicBezTo>
                    <a:pt x="51056" y="1"/>
                    <a:pt x="17981" y="18869"/>
                    <a:pt x="0" y="49725"/>
                  </a:cubicBezTo>
                </a:path>
              </a:pathLst>
            </a:custGeom>
            <a:noFill/>
            <a:ln w="9525" cap="flat" cmpd="sng">
              <a:solidFill>
                <a:srgbClr val="325D79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45" name="Google Shape;8345;p74"/>
            <p:cNvSpPr/>
            <p:nvPr/>
          </p:nvSpPr>
          <p:spPr>
            <a:xfrm>
              <a:off x="5965975" y="415700"/>
              <a:ext cx="754750" cy="754750"/>
            </a:xfrm>
            <a:custGeom>
              <a:avLst/>
              <a:gdLst/>
              <a:ahLst/>
              <a:cxnLst/>
              <a:rect l="l" t="t" r="r" b="b"/>
              <a:pathLst>
                <a:path w="30190" h="30190" fill="none" extrusionOk="0">
                  <a:moveTo>
                    <a:pt x="17315" y="0"/>
                  </a:moveTo>
                  <a:cubicBezTo>
                    <a:pt x="5772" y="0"/>
                    <a:pt x="0" y="13763"/>
                    <a:pt x="7992" y="21977"/>
                  </a:cubicBezTo>
                  <a:cubicBezTo>
                    <a:pt x="16205" y="30190"/>
                    <a:pt x="30190" y="24418"/>
                    <a:pt x="30190" y="12875"/>
                  </a:cubicBezTo>
                  <a:cubicBezTo>
                    <a:pt x="30190" y="5772"/>
                    <a:pt x="24418" y="0"/>
                    <a:pt x="1731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46" name="Google Shape;8346;p74"/>
            <p:cNvSpPr/>
            <p:nvPr/>
          </p:nvSpPr>
          <p:spPr>
            <a:xfrm>
              <a:off x="699475" y="2457925"/>
              <a:ext cx="5183275" cy="2647150"/>
            </a:xfrm>
            <a:custGeom>
              <a:avLst/>
              <a:gdLst/>
              <a:ahLst/>
              <a:cxnLst/>
              <a:rect l="l" t="t" r="r" b="b"/>
              <a:pathLst>
                <a:path w="207331" h="105886" fill="none" extrusionOk="0">
                  <a:moveTo>
                    <a:pt x="39513" y="0"/>
                  </a:moveTo>
                  <a:cubicBezTo>
                    <a:pt x="38847" y="4440"/>
                    <a:pt x="38404" y="8880"/>
                    <a:pt x="38626" y="13319"/>
                  </a:cubicBezTo>
                  <a:cubicBezTo>
                    <a:pt x="38404" y="31300"/>
                    <a:pt x="43953" y="48836"/>
                    <a:pt x="54164" y="63487"/>
                  </a:cubicBezTo>
                  <a:lnTo>
                    <a:pt x="18869" y="63487"/>
                  </a:lnTo>
                  <a:cubicBezTo>
                    <a:pt x="8436" y="63487"/>
                    <a:pt x="1" y="71922"/>
                    <a:pt x="1" y="82355"/>
                  </a:cubicBezTo>
                  <a:cubicBezTo>
                    <a:pt x="1" y="92566"/>
                    <a:pt x="8436" y="101002"/>
                    <a:pt x="18869" y="101002"/>
                  </a:cubicBezTo>
                  <a:lnTo>
                    <a:pt x="116097" y="101002"/>
                  </a:lnTo>
                  <a:cubicBezTo>
                    <a:pt x="154277" y="105885"/>
                    <a:pt x="191126" y="85463"/>
                    <a:pt x="207331" y="50390"/>
                  </a:cubicBezTo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47" name="Google Shape;8347;p74"/>
            <p:cNvSpPr/>
            <p:nvPr/>
          </p:nvSpPr>
          <p:spPr>
            <a:xfrm>
              <a:off x="2075775" y="387950"/>
              <a:ext cx="4012325" cy="2402975"/>
            </a:xfrm>
            <a:custGeom>
              <a:avLst/>
              <a:gdLst/>
              <a:ahLst/>
              <a:cxnLst/>
              <a:rect l="l" t="t" r="r" b="b"/>
              <a:pathLst>
                <a:path w="160493" h="96119" fill="none" extrusionOk="0">
                  <a:moveTo>
                    <a:pt x="160492" y="96118"/>
                  </a:moveTo>
                  <a:cubicBezTo>
                    <a:pt x="160492" y="57494"/>
                    <a:pt x="135630" y="23530"/>
                    <a:pt x="99003" y="11765"/>
                  </a:cubicBezTo>
                  <a:cubicBezTo>
                    <a:pt x="62377" y="0"/>
                    <a:pt x="22420" y="13097"/>
                    <a:pt x="0" y="44397"/>
                  </a:cubicBezTo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48" name="Google Shape;8348;p74"/>
            <p:cNvSpPr/>
            <p:nvPr/>
          </p:nvSpPr>
          <p:spPr>
            <a:xfrm>
              <a:off x="649648" y="670971"/>
              <a:ext cx="5183118" cy="4298214"/>
            </a:xfrm>
            <a:custGeom>
              <a:avLst/>
              <a:gdLst/>
              <a:ahLst/>
              <a:cxnLst/>
              <a:rect l="l" t="t" r="r" b="b"/>
              <a:pathLst>
                <a:path w="205333" h="170260" fill="none" extrusionOk="0">
                  <a:moveTo>
                    <a:pt x="205333" y="84575"/>
                  </a:moveTo>
                  <a:cubicBezTo>
                    <a:pt x="205333" y="51944"/>
                    <a:pt x="185133" y="22865"/>
                    <a:pt x="154721" y="11322"/>
                  </a:cubicBezTo>
                  <a:cubicBezTo>
                    <a:pt x="124088" y="1"/>
                    <a:pt x="89681" y="8880"/>
                    <a:pt x="68371" y="33520"/>
                  </a:cubicBezTo>
                  <a:lnTo>
                    <a:pt x="18869" y="33520"/>
                  </a:lnTo>
                  <a:cubicBezTo>
                    <a:pt x="8436" y="33520"/>
                    <a:pt x="1" y="41955"/>
                    <a:pt x="1" y="52388"/>
                  </a:cubicBezTo>
                  <a:cubicBezTo>
                    <a:pt x="1" y="62599"/>
                    <a:pt x="8436" y="71034"/>
                    <a:pt x="18869" y="71034"/>
                  </a:cubicBezTo>
                  <a:lnTo>
                    <a:pt x="50612" y="71034"/>
                  </a:lnTo>
                  <a:cubicBezTo>
                    <a:pt x="44175" y="108549"/>
                    <a:pt x="65929" y="145176"/>
                    <a:pt x="101668" y="157607"/>
                  </a:cubicBezTo>
                  <a:cubicBezTo>
                    <a:pt x="137629" y="170260"/>
                    <a:pt x="177363" y="155165"/>
                    <a:pt x="195788" y="121868"/>
                  </a:cubicBezTo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49" name="Google Shape;8349;p74"/>
            <p:cNvSpPr/>
            <p:nvPr/>
          </p:nvSpPr>
          <p:spPr>
            <a:xfrm>
              <a:off x="1731700" y="1059450"/>
              <a:ext cx="5133325" cy="3762600"/>
            </a:xfrm>
            <a:custGeom>
              <a:avLst/>
              <a:gdLst/>
              <a:ahLst/>
              <a:cxnLst/>
              <a:rect l="l" t="t" r="r" b="b"/>
              <a:pathLst>
                <a:path w="205333" h="150504" fill="none" extrusionOk="0">
                  <a:moveTo>
                    <a:pt x="85685" y="0"/>
                  </a:moveTo>
                  <a:cubicBezTo>
                    <a:pt x="33297" y="222"/>
                    <a:pt x="0" y="56383"/>
                    <a:pt x="25306" y="102333"/>
                  </a:cubicBezTo>
                  <a:cubicBezTo>
                    <a:pt x="50390" y="148283"/>
                    <a:pt x="115652" y="150503"/>
                    <a:pt x="144066" y="106551"/>
                  </a:cubicBezTo>
                  <a:lnTo>
                    <a:pt x="186464" y="106551"/>
                  </a:lnTo>
                  <a:cubicBezTo>
                    <a:pt x="196897" y="106551"/>
                    <a:pt x="205332" y="98116"/>
                    <a:pt x="205332" y="87683"/>
                  </a:cubicBezTo>
                  <a:cubicBezTo>
                    <a:pt x="205332" y="77250"/>
                    <a:pt x="196897" y="68814"/>
                    <a:pt x="186464" y="68814"/>
                  </a:cubicBezTo>
                  <a:lnTo>
                    <a:pt x="154943" y="68814"/>
                  </a:lnTo>
                  <a:cubicBezTo>
                    <a:pt x="154721" y="30856"/>
                    <a:pt x="123865" y="0"/>
                    <a:pt x="8568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50" name="Google Shape;8350;p74"/>
            <p:cNvSpPr/>
            <p:nvPr/>
          </p:nvSpPr>
          <p:spPr>
            <a:xfrm>
              <a:off x="5965975" y="2912975"/>
              <a:ext cx="754750" cy="754775"/>
            </a:xfrm>
            <a:custGeom>
              <a:avLst/>
              <a:gdLst/>
              <a:ahLst/>
              <a:cxnLst/>
              <a:rect l="l" t="t" r="r" b="b"/>
              <a:pathLst>
                <a:path w="30190" h="30191" fill="none" extrusionOk="0">
                  <a:moveTo>
                    <a:pt x="17315" y="1"/>
                  </a:moveTo>
                  <a:cubicBezTo>
                    <a:pt x="5772" y="1"/>
                    <a:pt x="0" y="13764"/>
                    <a:pt x="7992" y="21977"/>
                  </a:cubicBezTo>
                  <a:cubicBezTo>
                    <a:pt x="16205" y="30190"/>
                    <a:pt x="30190" y="24419"/>
                    <a:pt x="30190" y="12876"/>
                  </a:cubicBezTo>
                  <a:cubicBezTo>
                    <a:pt x="30190" y="5772"/>
                    <a:pt x="24418" y="1"/>
                    <a:pt x="1731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51" name="Google Shape;8351;p74"/>
            <p:cNvSpPr/>
            <p:nvPr/>
          </p:nvSpPr>
          <p:spPr>
            <a:xfrm>
              <a:off x="2453125" y="1464550"/>
              <a:ext cx="2874675" cy="2785900"/>
            </a:xfrm>
            <a:custGeom>
              <a:avLst/>
              <a:gdLst/>
              <a:ahLst/>
              <a:cxnLst/>
              <a:rect l="l" t="t" r="r" b="b"/>
              <a:pathLst>
                <a:path w="114987" h="111436" fill="none" extrusionOk="0">
                  <a:moveTo>
                    <a:pt x="56828" y="1"/>
                  </a:moveTo>
                  <a:cubicBezTo>
                    <a:pt x="31744" y="1"/>
                    <a:pt x="9990" y="17759"/>
                    <a:pt x="4884" y="42621"/>
                  </a:cubicBezTo>
                  <a:cubicBezTo>
                    <a:pt x="1" y="67483"/>
                    <a:pt x="13320" y="92123"/>
                    <a:pt x="36628" y="101890"/>
                  </a:cubicBezTo>
                  <a:cubicBezTo>
                    <a:pt x="59936" y="111435"/>
                    <a:pt x="87017" y="103444"/>
                    <a:pt x="101002" y="82356"/>
                  </a:cubicBezTo>
                  <a:cubicBezTo>
                    <a:pt x="114987" y="61268"/>
                    <a:pt x="112323" y="33298"/>
                    <a:pt x="94343" y="15539"/>
                  </a:cubicBezTo>
                  <a:cubicBezTo>
                    <a:pt x="84353" y="5550"/>
                    <a:pt x="71035" y="1"/>
                    <a:pt x="5682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52" name="Google Shape;8352;p74"/>
            <p:cNvSpPr/>
            <p:nvPr/>
          </p:nvSpPr>
          <p:spPr>
            <a:xfrm>
              <a:off x="732775" y="4183825"/>
              <a:ext cx="754775" cy="760300"/>
            </a:xfrm>
            <a:custGeom>
              <a:avLst/>
              <a:gdLst/>
              <a:ahLst/>
              <a:cxnLst/>
              <a:rect l="l" t="t" r="r" b="b"/>
              <a:pathLst>
                <a:path w="30191" h="30412" fill="none" extrusionOk="0">
                  <a:moveTo>
                    <a:pt x="17315" y="0"/>
                  </a:moveTo>
                  <a:cubicBezTo>
                    <a:pt x="5772" y="0"/>
                    <a:pt x="1" y="13985"/>
                    <a:pt x="7992" y="22199"/>
                  </a:cubicBezTo>
                  <a:cubicBezTo>
                    <a:pt x="16205" y="30412"/>
                    <a:pt x="30190" y="24640"/>
                    <a:pt x="30190" y="13097"/>
                  </a:cubicBezTo>
                  <a:cubicBezTo>
                    <a:pt x="30190" y="5772"/>
                    <a:pt x="24419" y="0"/>
                    <a:pt x="1731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53" name="Google Shape;8353;p74"/>
            <p:cNvSpPr/>
            <p:nvPr/>
          </p:nvSpPr>
          <p:spPr>
            <a:xfrm>
              <a:off x="732775" y="1669900"/>
              <a:ext cx="754775" cy="754750"/>
            </a:xfrm>
            <a:custGeom>
              <a:avLst/>
              <a:gdLst/>
              <a:ahLst/>
              <a:cxnLst/>
              <a:rect l="l" t="t" r="r" b="b"/>
              <a:pathLst>
                <a:path w="30191" h="30190" fill="none" extrusionOk="0">
                  <a:moveTo>
                    <a:pt x="17315" y="0"/>
                  </a:moveTo>
                  <a:cubicBezTo>
                    <a:pt x="5772" y="0"/>
                    <a:pt x="1" y="13985"/>
                    <a:pt x="8214" y="22198"/>
                  </a:cubicBezTo>
                  <a:cubicBezTo>
                    <a:pt x="16205" y="30189"/>
                    <a:pt x="30190" y="24418"/>
                    <a:pt x="30190" y="12875"/>
                  </a:cubicBezTo>
                  <a:cubicBezTo>
                    <a:pt x="30190" y="5772"/>
                    <a:pt x="24419" y="0"/>
                    <a:pt x="1731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354" name="Google Shape;8354;p74"/>
          <p:cNvGrpSpPr/>
          <p:nvPr/>
        </p:nvGrpSpPr>
        <p:grpSpPr>
          <a:xfrm>
            <a:off x="3077943" y="1294582"/>
            <a:ext cx="1023605" cy="1087319"/>
            <a:chOff x="2499700" y="1135950"/>
            <a:chExt cx="732402" cy="777990"/>
          </a:xfrm>
        </p:grpSpPr>
        <p:grpSp>
          <p:nvGrpSpPr>
            <p:cNvPr id="8355" name="Google Shape;8355;p74"/>
            <p:cNvGrpSpPr/>
            <p:nvPr/>
          </p:nvGrpSpPr>
          <p:grpSpPr>
            <a:xfrm>
              <a:off x="2499700" y="1135950"/>
              <a:ext cx="732402" cy="694705"/>
              <a:chOff x="2499700" y="1135950"/>
              <a:chExt cx="732402" cy="694705"/>
            </a:xfrm>
          </p:grpSpPr>
          <p:sp>
            <p:nvSpPr>
              <p:cNvPr id="8356" name="Google Shape;8356;p74"/>
              <p:cNvSpPr/>
              <p:nvPr/>
            </p:nvSpPr>
            <p:spPr>
              <a:xfrm>
                <a:off x="2721907" y="1135950"/>
                <a:ext cx="288719" cy="199571"/>
              </a:xfrm>
              <a:custGeom>
                <a:avLst/>
                <a:gdLst/>
                <a:ahLst/>
                <a:cxnLst/>
                <a:rect l="l" t="t" r="r" b="b"/>
                <a:pathLst>
                  <a:path w="81559" h="56376" extrusionOk="0">
                    <a:moveTo>
                      <a:pt x="40780" y="1"/>
                    </a:moveTo>
                    <a:cubicBezTo>
                      <a:pt x="38862" y="1"/>
                      <a:pt x="36944" y="556"/>
                      <a:pt x="35329" y="1666"/>
                    </a:cubicBezTo>
                    <a:cubicBezTo>
                      <a:pt x="24427" y="9338"/>
                      <a:pt x="1211" y="28718"/>
                      <a:pt x="0" y="51329"/>
                    </a:cubicBezTo>
                    <a:lnTo>
                      <a:pt x="1211" y="51732"/>
                    </a:lnTo>
                    <a:cubicBezTo>
                      <a:pt x="4845" y="52944"/>
                      <a:pt x="8479" y="54357"/>
                      <a:pt x="12113" y="56174"/>
                    </a:cubicBezTo>
                    <a:lnTo>
                      <a:pt x="12113" y="53145"/>
                    </a:lnTo>
                    <a:cubicBezTo>
                      <a:pt x="12113" y="36591"/>
                      <a:pt x="29071" y="22662"/>
                      <a:pt x="36944" y="17009"/>
                    </a:cubicBezTo>
                    <a:cubicBezTo>
                      <a:pt x="38155" y="16202"/>
                      <a:pt x="39467" y="15798"/>
                      <a:pt x="40780" y="15798"/>
                    </a:cubicBezTo>
                    <a:cubicBezTo>
                      <a:pt x="42092" y="15798"/>
                      <a:pt x="43404" y="16202"/>
                      <a:pt x="44615" y="17009"/>
                    </a:cubicBezTo>
                    <a:cubicBezTo>
                      <a:pt x="52489" y="22662"/>
                      <a:pt x="69446" y="36591"/>
                      <a:pt x="69446" y="53145"/>
                    </a:cubicBezTo>
                    <a:lnTo>
                      <a:pt x="69446" y="56376"/>
                    </a:lnTo>
                    <a:cubicBezTo>
                      <a:pt x="72878" y="54559"/>
                      <a:pt x="76512" y="53145"/>
                      <a:pt x="80146" y="51934"/>
                    </a:cubicBezTo>
                    <a:lnTo>
                      <a:pt x="81559" y="51530"/>
                    </a:lnTo>
                    <a:cubicBezTo>
                      <a:pt x="80751" y="28920"/>
                      <a:pt x="57132" y="9540"/>
                      <a:pt x="46230" y="1666"/>
                    </a:cubicBezTo>
                    <a:cubicBezTo>
                      <a:pt x="44615" y="556"/>
                      <a:pt x="42697" y="1"/>
                      <a:pt x="4078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57" name="Google Shape;8357;p74"/>
              <p:cNvSpPr/>
              <p:nvPr/>
            </p:nvSpPr>
            <p:spPr>
              <a:xfrm>
                <a:off x="2499700" y="1313180"/>
                <a:ext cx="225119" cy="278853"/>
              </a:xfrm>
              <a:custGeom>
                <a:avLst/>
                <a:gdLst/>
                <a:ahLst/>
                <a:cxnLst/>
                <a:rect l="l" t="t" r="r" b="b"/>
                <a:pathLst>
                  <a:path w="63593" h="78772" extrusionOk="0">
                    <a:moveTo>
                      <a:pt x="53819" y="1"/>
                    </a:moveTo>
                    <a:cubicBezTo>
                      <a:pt x="53376" y="1"/>
                      <a:pt x="52933" y="13"/>
                      <a:pt x="52489" y="39"/>
                    </a:cubicBezTo>
                    <a:cubicBezTo>
                      <a:pt x="33311" y="39"/>
                      <a:pt x="13527" y="12758"/>
                      <a:pt x="4442" y="19420"/>
                    </a:cubicBezTo>
                    <a:cubicBezTo>
                      <a:pt x="1212" y="21842"/>
                      <a:pt x="1" y="26082"/>
                      <a:pt x="1212" y="29917"/>
                    </a:cubicBezTo>
                    <a:cubicBezTo>
                      <a:pt x="5048" y="42434"/>
                      <a:pt x="16353" y="70697"/>
                      <a:pt x="37550" y="78772"/>
                    </a:cubicBezTo>
                    <a:cubicBezTo>
                      <a:pt x="37752" y="78368"/>
                      <a:pt x="37954" y="77964"/>
                      <a:pt x="38156" y="77561"/>
                    </a:cubicBezTo>
                    <a:cubicBezTo>
                      <a:pt x="40377" y="74533"/>
                      <a:pt x="43001" y="71504"/>
                      <a:pt x="45827" y="68678"/>
                    </a:cubicBezTo>
                    <a:cubicBezTo>
                      <a:pt x="44818" y="68476"/>
                      <a:pt x="43809" y="68072"/>
                      <a:pt x="42799" y="67871"/>
                    </a:cubicBezTo>
                    <a:cubicBezTo>
                      <a:pt x="27255" y="62824"/>
                      <a:pt x="19179" y="42232"/>
                      <a:pt x="16151" y="32946"/>
                    </a:cubicBezTo>
                    <a:cubicBezTo>
                      <a:pt x="15344" y="30321"/>
                      <a:pt x="16353" y="27293"/>
                      <a:pt x="18574" y="25678"/>
                    </a:cubicBezTo>
                    <a:cubicBezTo>
                      <a:pt x="25034" y="20833"/>
                      <a:pt x="38963" y="11748"/>
                      <a:pt x="52489" y="11748"/>
                    </a:cubicBezTo>
                    <a:cubicBezTo>
                      <a:pt x="55316" y="11748"/>
                      <a:pt x="57940" y="12152"/>
                      <a:pt x="60564" y="12960"/>
                    </a:cubicBezTo>
                    <a:cubicBezTo>
                      <a:pt x="61574" y="13363"/>
                      <a:pt x="62583" y="13767"/>
                      <a:pt x="63593" y="14171"/>
                    </a:cubicBezTo>
                    <a:cubicBezTo>
                      <a:pt x="62987" y="10335"/>
                      <a:pt x="62785" y="6701"/>
                      <a:pt x="62785" y="2866"/>
                    </a:cubicBezTo>
                    <a:lnTo>
                      <a:pt x="62785" y="1452"/>
                    </a:lnTo>
                    <a:cubicBezTo>
                      <a:pt x="59796" y="573"/>
                      <a:pt x="56808" y="1"/>
                      <a:pt x="53819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58" name="Google Shape;8358;p74"/>
              <p:cNvSpPr/>
              <p:nvPr/>
            </p:nvSpPr>
            <p:spPr>
              <a:xfrm>
                <a:off x="2721907" y="1317604"/>
                <a:ext cx="53599" cy="72899"/>
              </a:xfrm>
              <a:custGeom>
                <a:avLst/>
                <a:gdLst/>
                <a:ahLst/>
                <a:cxnLst/>
                <a:rect l="l" t="t" r="r" b="b"/>
                <a:pathLst>
                  <a:path w="15141" h="20593" extrusionOk="0">
                    <a:moveTo>
                      <a:pt x="0" y="1"/>
                    </a:moveTo>
                    <a:lnTo>
                      <a:pt x="0" y="1414"/>
                    </a:lnTo>
                    <a:cubicBezTo>
                      <a:pt x="0" y="5249"/>
                      <a:pt x="202" y="9085"/>
                      <a:pt x="808" y="12921"/>
                    </a:cubicBezTo>
                    <a:cubicBezTo>
                      <a:pt x="5653" y="14738"/>
                      <a:pt x="9892" y="17362"/>
                      <a:pt x="13930" y="20592"/>
                    </a:cubicBezTo>
                    <a:cubicBezTo>
                      <a:pt x="14333" y="20188"/>
                      <a:pt x="14737" y="19785"/>
                      <a:pt x="15141" y="19583"/>
                    </a:cubicBezTo>
                    <a:cubicBezTo>
                      <a:pt x="13324" y="14738"/>
                      <a:pt x="12315" y="9893"/>
                      <a:pt x="12113" y="4846"/>
                    </a:cubicBezTo>
                    <a:cubicBezTo>
                      <a:pt x="8681" y="3029"/>
                      <a:pt x="5047" y="1414"/>
                      <a:pt x="1211" y="404"/>
                    </a:cubicBezTo>
                    <a:lnTo>
                      <a:pt x="0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59" name="Google Shape;8359;p74"/>
              <p:cNvSpPr/>
              <p:nvPr/>
            </p:nvSpPr>
            <p:spPr>
              <a:xfrm>
                <a:off x="2764773" y="1334751"/>
                <a:ext cx="47171" cy="52173"/>
              </a:xfrm>
              <a:custGeom>
                <a:avLst/>
                <a:gdLst/>
                <a:ahLst/>
                <a:cxnLst/>
                <a:rect l="l" t="t" r="r" b="b"/>
                <a:pathLst>
                  <a:path w="13325" h="14738" extrusionOk="0">
                    <a:moveTo>
                      <a:pt x="1" y="1"/>
                    </a:moveTo>
                    <a:cubicBezTo>
                      <a:pt x="203" y="5048"/>
                      <a:pt x="1212" y="9893"/>
                      <a:pt x="3029" y="14738"/>
                    </a:cubicBezTo>
                    <a:cubicBezTo>
                      <a:pt x="6259" y="12315"/>
                      <a:pt x="9691" y="10498"/>
                      <a:pt x="13325" y="9085"/>
                    </a:cubicBezTo>
                    <a:cubicBezTo>
                      <a:pt x="9287" y="5451"/>
                      <a:pt x="4846" y="2423"/>
                      <a:pt x="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60" name="Google Shape;8360;p74"/>
              <p:cNvSpPr/>
              <p:nvPr/>
            </p:nvSpPr>
            <p:spPr>
              <a:xfrm>
                <a:off x="2554001" y="1354757"/>
                <a:ext cx="187956" cy="201536"/>
              </a:xfrm>
              <a:custGeom>
                <a:avLst/>
                <a:gdLst/>
                <a:ahLst/>
                <a:cxnLst/>
                <a:rect l="l" t="t" r="r" b="b"/>
                <a:pathLst>
                  <a:path w="53095" h="56931" extrusionOk="0">
                    <a:moveTo>
                      <a:pt x="37146" y="0"/>
                    </a:moveTo>
                    <a:cubicBezTo>
                      <a:pt x="23620" y="0"/>
                      <a:pt x="9489" y="9085"/>
                      <a:pt x="3231" y="13930"/>
                    </a:cubicBezTo>
                    <a:cubicBezTo>
                      <a:pt x="808" y="15545"/>
                      <a:pt x="1" y="18573"/>
                      <a:pt x="808" y="21198"/>
                    </a:cubicBezTo>
                    <a:cubicBezTo>
                      <a:pt x="3634" y="30282"/>
                      <a:pt x="11710" y="51076"/>
                      <a:pt x="27456" y="56123"/>
                    </a:cubicBezTo>
                    <a:cubicBezTo>
                      <a:pt x="28466" y="56324"/>
                      <a:pt x="29273" y="56728"/>
                      <a:pt x="30282" y="56930"/>
                    </a:cubicBezTo>
                    <a:cubicBezTo>
                      <a:pt x="34926" y="52287"/>
                      <a:pt x="40174" y="48249"/>
                      <a:pt x="46029" y="45221"/>
                    </a:cubicBezTo>
                    <a:cubicBezTo>
                      <a:pt x="46029" y="44414"/>
                      <a:pt x="46029" y="43404"/>
                      <a:pt x="46029" y="42395"/>
                    </a:cubicBezTo>
                    <a:cubicBezTo>
                      <a:pt x="45827" y="34118"/>
                      <a:pt x="48452" y="25841"/>
                      <a:pt x="53095" y="18977"/>
                    </a:cubicBezTo>
                    <a:cubicBezTo>
                      <a:pt x="50672" y="13728"/>
                      <a:pt x="49057" y="8075"/>
                      <a:pt x="48250" y="2423"/>
                    </a:cubicBezTo>
                    <a:cubicBezTo>
                      <a:pt x="47240" y="2019"/>
                      <a:pt x="46231" y="1615"/>
                      <a:pt x="45221" y="1413"/>
                    </a:cubicBezTo>
                    <a:cubicBezTo>
                      <a:pt x="42597" y="404"/>
                      <a:pt x="39771" y="0"/>
                      <a:pt x="37146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61" name="Google Shape;8361;p74"/>
              <p:cNvSpPr/>
              <p:nvPr/>
            </p:nvSpPr>
            <p:spPr>
              <a:xfrm>
                <a:off x="2724763" y="1363329"/>
                <a:ext cx="46455" cy="58605"/>
              </a:xfrm>
              <a:custGeom>
                <a:avLst/>
                <a:gdLst/>
                <a:ahLst/>
                <a:cxnLst/>
                <a:rect l="l" t="t" r="r" b="b"/>
                <a:pathLst>
                  <a:path w="13123" h="16555" extrusionOk="0">
                    <a:moveTo>
                      <a:pt x="1" y="1"/>
                    </a:moveTo>
                    <a:lnTo>
                      <a:pt x="1" y="1"/>
                    </a:lnTo>
                    <a:cubicBezTo>
                      <a:pt x="1010" y="5653"/>
                      <a:pt x="2625" y="11306"/>
                      <a:pt x="4846" y="16555"/>
                    </a:cubicBezTo>
                    <a:cubicBezTo>
                      <a:pt x="6461" y="14334"/>
                      <a:pt x="8076" y="12315"/>
                      <a:pt x="10095" y="10297"/>
                    </a:cubicBezTo>
                    <a:cubicBezTo>
                      <a:pt x="10902" y="9489"/>
                      <a:pt x="12113" y="8480"/>
                      <a:pt x="13123" y="7672"/>
                    </a:cubicBezTo>
                    <a:cubicBezTo>
                      <a:pt x="9085" y="4442"/>
                      <a:pt x="4846" y="1818"/>
                      <a:pt x="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62" name="Google Shape;8362;p74"/>
              <p:cNvSpPr/>
              <p:nvPr/>
            </p:nvSpPr>
            <p:spPr>
              <a:xfrm>
                <a:off x="2587581" y="1591246"/>
                <a:ext cx="277288" cy="238695"/>
              </a:xfrm>
              <a:custGeom>
                <a:avLst/>
                <a:gdLst/>
                <a:ahLst/>
                <a:cxnLst/>
                <a:rect l="l" t="t" r="r" b="b"/>
                <a:pathLst>
                  <a:path w="78330" h="67428" extrusionOk="0">
                    <a:moveTo>
                      <a:pt x="12719" y="0"/>
                    </a:moveTo>
                    <a:cubicBezTo>
                      <a:pt x="1" y="18977"/>
                      <a:pt x="7672" y="48451"/>
                      <a:pt x="11912" y="61169"/>
                    </a:cubicBezTo>
                    <a:cubicBezTo>
                      <a:pt x="13123" y="64803"/>
                      <a:pt x="16555" y="67428"/>
                      <a:pt x="20593" y="67428"/>
                    </a:cubicBezTo>
                    <a:lnTo>
                      <a:pt x="22006" y="67428"/>
                    </a:lnTo>
                    <a:cubicBezTo>
                      <a:pt x="35935" y="67428"/>
                      <a:pt x="64602" y="65207"/>
                      <a:pt x="78330" y="48047"/>
                    </a:cubicBezTo>
                    <a:cubicBezTo>
                      <a:pt x="78128" y="47643"/>
                      <a:pt x="77724" y="47442"/>
                      <a:pt x="77522" y="47038"/>
                    </a:cubicBezTo>
                    <a:cubicBezTo>
                      <a:pt x="75302" y="43808"/>
                      <a:pt x="73283" y="40578"/>
                      <a:pt x="71466" y="37146"/>
                    </a:cubicBezTo>
                    <a:cubicBezTo>
                      <a:pt x="70860" y="37953"/>
                      <a:pt x="70457" y="38761"/>
                      <a:pt x="69851" y="39568"/>
                    </a:cubicBezTo>
                    <a:cubicBezTo>
                      <a:pt x="60363" y="52489"/>
                      <a:pt x="39367" y="54104"/>
                      <a:pt x="29273" y="54104"/>
                    </a:cubicBezTo>
                    <a:lnTo>
                      <a:pt x="28466" y="54104"/>
                    </a:lnTo>
                    <a:cubicBezTo>
                      <a:pt x="25640" y="54104"/>
                      <a:pt x="23015" y="52287"/>
                      <a:pt x="22208" y="49662"/>
                    </a:cubicBezTo>
                    <a:cubicBezTo>
                      <a:pt x="19179" y="40578"/>
                      <a:pt x="13527" y="18977"/>
                      <a:pt x="23217" y="5855"/>
                    </a:cubicBezTo>
                    <a:cubicBezTo>
                      <a:pt x="23823" y="4845"/>
                      <a:pt x="24428" y="4038"/>
                      <a:pt x="25236" y="3230"/>
                    </a:cubicBezTo>
                    <a:cubicBezTo>
                      <a:pt x="21400" y="2625"/>
                      <a:pt x="17766" y="1817"/>
                      <a:pt x="14132" y="606"/>
                    </a:cubicBezTo>
                    <a:cubicBezTo>
                      <a:pt x="13527" y="404"/>
                      <a:pt x="13123" y="202"/>
                      <a:pt x="12719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63" name="Google Shape;8363;p74"/>
              <p:cNvSpPr/>
              <p:nvPr/>
            </p:nvSpPr>
            <p:spPr>
              <a:xfrm>
                <a:off x="2631881" y="1556237"/>
                <a:ext cx="95768" cy="46455"/>
              </a:xfrm>
              <a:custGeom>
                <a:avLst/>
                <a:gdLst/>
                <a:ahLst/>
                <a:cxnLst/>
                <a:rect l="l" t="t" r="r" b="b"/>
                <a:pathLst>
                  <a:path w="27053" h="13123" extrusionOk="0">
                    <a:moveTo>
                      <a:pt x="8277" y="0"/>
                    </a:moveTo>
                    <a:cubicBezTo>
                      <a:pt x="5451" y="2826"/>
                      <a:pt x="3029" y="5653"/>
                      <a:pt x="808" y="8883"/>
                    </a:cubicBezTo>
                    <a:cubicBezTo>
                      <a:pt x="404" y="9286"/>
                      <a:pt x="202" y="9690"/>
                      <a:pt x="0" y="9892"/>
                    </a:cubicBezTo>
                    <a:cubicBezTo>
                      <a:pt x="606" y="10094"/>
                      <a:pt x="1010" y="10296"/>
                      <a:pt x="1414" y="10498"/>
                    </a:cubicBezTo>
                    <a:cubicBezTo>
                      <a:pt x="5047" y="11709"/>
                      <a:pt x="8883" y="12517"/>
                      <a:pt x="12719" y="13122"/>
                    </a:cubicBezTo>
                    <a:cubicBezTo>
                      <a:pt x="16554" y="8277"/>
                      <a:pt x="21601" y="4240"/>
                      <a:pt x="27052" y="1211"/>
                    </a:cubicBezTo>
                    <a:lnTo>
                      <a:pt x="27052" y="1211"/>
                    </a:lnTo>
                    <a:cubicBezTo>
                      <a:pt x="25033" y="1615"/>
                      <a:pt x="23015" y="1615"/>
                      <a:pt x="20996" y="1615"/>
                    </a:cubicBezTo>
                    <a:cubicBezTo>
                      <a:pt x="16756" y="1615"/>
                      <a:pt x="12517" y="1009"/>
                      <a:pt x="8277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64" name="Google Shape;8364;p74"/>
              <p:cNvSpPr/>
              <p:nvPr/>
            </p:nvSpPr>
            <p:spPr>
              <a:xfrm>
                <a:off x="2661889" y="1514798"/>
                <a:ext cx="66467" cy="47170"/>
              </a:xfrm>
              <a:custGeom>
                <a:avLst/>
                <a:gdLst/>
                <a:ahLst/>
                <a:cxnLst/>
                <a:rect l="l" t="t" r="r" b="b"/>
                <a:pathLst>
                  <a:path w="18776" h="13325" extrusionOk="0">
                    <a:moveTo>
                      <a:pt x="15747" y="0"/>
                    </a:moveTo>
                    <a:cubicBezTo>
                      <a:pt x="9892" y="3028"/>
                      <a:pt x="4644" y="7066"/>
                      <a:pt x="0" y="11709"/>
                    </a:cubicBezTo>
                    <a:cubicBezTo>
                      <a:pt x="4038" y="12718"/>
                      <a:pt x="8277" y="13324"/>
                      <a:pt x="12517" y="13324"/>
                    </a:cubicBezTo>
                    <a:cubicBezTo>
                      <a:pt x="14536" y="13324"/>
                      <a:pt x="16756" y="13122"/>
                      <a:pt x="18775" y="12920"/>
                    </a:cubicBezTo>
                    <a:cubicBezTo>
                      <a:pt x="16958" y="8883"/>
                      <a:pt x="16151" y="4441"/>
                      <a:pt x="15747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65" name="Google Shape;8365;p74"/>
              <p:cNvSpPr/>
              <p:nvPr/>
            </p:nvSpPr>
            <p:spPr>
              <a:xfrm>
                <a:off x="2635452" y="1602677"/>
                <a:ext cx="205108" cy="180094"/>
              </a:xfrm>
              <a:custGeom>
                <a:avLst/>
                <a:gdLst/>
                <a:ahLst/>
                <a:cxnLst/>
                <a:rect l="l" t="t" r="r" b="b"/>
                <a:pathLst>
                  <a:path w="57940" h="50874" extrusionOk="0">
                    <a:moveTo>
                      <a:pt x="11710" y="0"/>
                    </a:moveTo>
                    <a:cubicBezTo>
                      <a:pt x="10902" y="808"/>
                      <a:pt x="10297" y="1615"/>
                      <a:pt x="9691" y="2625"/>
                    </a:cubicBezTo>
                    <a:cubicBezTo>
                      <a:pt x="1" y="15949"/>
                      <a:pt x="5653" y="37348"/>
                      <a:pt x="8682" y="46432"/>
                    </a:cubicBezTo>
                    <a:cubicBezTo>
                      <a:pt x="9489" y="49057"/>
                      <a:pt x="12114" y="50874"/>
                      <a:pt x="14940" y="50874"/>
                    </a:cubicBezTo>
                    <a:lnTo>
                      <a:pt x="15747" y="50874"/>
                    </a:lnTo>
                    <a:cubicBezTo>
                      <a:pt x="25841" y="50874"/>
                      <a:pt x="46837" y="49259"/>
                      <a:pt x="56325" y="36338"/>
                    </a:cubicBezTo>
                    <a:cubicBezTo>
                      <a:pt x="56931" y="35531"/>
                      <a:pt x="57334" y="34723"/>
                      <a:pt x="57940" y="33916"/>
                    </a:cubicBezTo>
                    <a:cubicBezTo>
                      <a:pt x="54508" y="27052"/>
                      <a:pt x="52085" y="19582"/>
                      <a:pt x="51278" y="11911"/>
                    </a:cubicBezTo>
                    <a:cubicBezTo>
                      <a:pt x="45222" y="9892"/>
                      <a:pt x="39771" y="6460"/>
                      <a:pt x="35330" y="2019"/>
                    </a:cubicBezTo>
                    <a:cubicBezTo>
                      <a:pt x="34522" y="1413"/>
                      <a:pt x="33916" y="606"/>
                      <a:pt x="33311" y="0"/>
                    </a:cubicBezTo>
                    <a:cubicBezTo>
                      <a:pt x="29677" y="606"/>
                      <a:pt x="26043" y="808"/>
                      <a:pt x="22409" y="808"/>
                    </a:cubicBezTo>
                    <a:cubicBezTo>
                      <a:pt x="18776" y="808"/>
                      <a:pt x="15142" y="606"/>
                      <a:pt x="1171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66" name="Google Shape;8366;p74"/>
              <p:cNvSpPr/>
              <p:nvPr/>
            </p:nvSpPr>
            <p:spPr>
              <a:xfrm>
                <a:off x="2676892" y="1560523"/>
                <a:ext cx="76471" cy="45025"/>
              </a:xfrm>
              <a:custGeom>
                <a:avLst/>
                <a:gdLst/>
                <a:ahLst/>
                <a:cxnLst/>
                <a:rect l="l" t="t" r="r" b="b"/>
                <a:pathLst>
                  <a:path w="21602" h="12719" extrusionOk="0">
                    <a:moveTo>
                      <a:pt x="14334" y="0"/>
                    </a:moveTo>
                    <a:cubicBezTo>
                      <a:pt x="8883" y="3029"/>
                      <a:pt x="3836" y="7066"/>
                      <a:pt x="1" y="11911"/>
                    </a:cubicBezTo>
                    <a:cubicBezTo>
                      <a:pt x="3433" y="12517"/>
                      <a:pt x="7067" y="12719"/>
                      <a:pt x="10700" y="12719"/>
                    </a:cubicBezTo>
                    <a:cubicBezTo>
                      <a:pt x="14334" y="12719"/>
                      <a:pt x="17968" y="12517"/>
                      <a:pt x="21602" y="11911"/>
                    </a:cubicBezTo>
                    <a:cubicBezTo>
                      <a:pt x="18574" y="8277"/>
                      <a:pt x="16151" y="4240"/>
                      <a:pt x="14334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67" name="Google Shape;8367;p74"/>
              <p:cNvSpPr/>
              <p:nvPr/>
            </p:nvSpPr>
            <p:spPr>
              <a:xfrm>
                <a:off x="2864801" y="1592672"/>
                <a:ext cx="278003" cy="237984"/>
              </a:xfrm>
              <a:custGeom>
                <a:avLst/>
                <a:gdLst/>
                <a:ahLst/>
                <a:cxnLst/>
                <a:rect l="l" t="t" r="r" b="b"/>
                <a:pathLst>
                  <a:path w="78532" h="67227" extrusionOk="0">
                    <a:moveTo>
                      <a:pt x="66015" y="1"/>
                    </a:moveTo>
                    <a:cubicBezTo>
                      <a:pt x="65611" y="203"/>
                      <a:pt x="65208" y="405"/>
                      <a:pt x="64804" y="405"/>
                    </a:cubicBezTo>
                    <a:cubicBezTo>
                      <a:pt x="61170" y="1616"/>
                      <a:pt x="57334" y="2625"/>
                      <a:pt x="53499" y="3231"/>
                    </a:cubicBezTo>
                    <a:cubicBezTo>
                      <a:pt x="54104" y="4038"/>
                      <a:pt x="54710" y="4644"/>
                      <a:pt x="55315" y="5653"/>
                    </a:cubicBezTo>
                    <a:cubicBezTo>
                      <a:pt x="65006" y="18977"/>
                      <a:pt x="59555" y="40377"/>
                      <a:pt x="56325" y="49461"/>
                    </a:cubicBezTo>
                    <a:cubicBezTo>
                      <a:pt x="55517" y="52086"/>
                      <a:pt x="52893" y="53902"/>
                      <a:pt x="50269" y="53902"/>
                    </a:cubicBezTo>
                    <a:lnTo>
                      <a:pt x="49259" y="53902"/>
                    </a:lnTo>
                    <a:cubicBezTo>
                      <a:pt x="39165" y="53902"/>
                      <a:pt x="18170" y="52287"/>
                      <a:pt x="8883" y="39367"/>
                    </a:cubicBezTo>
                    <a:cubicBezTo>
                      <a:pt x="8076" y="38560"/>
                      <a:pt x="7470" y="37550"/>
                      <a:pt x="7067" y="36743"/>
                    </a:cubicBezTo>
                    <a:cubicBezTo>
                      <a:pt x="5250" y="40175"/>
                      <a:pt x="3231" y="43405"/>
                      <a:pt x="1010" y="46433"/>
                    </a:cubicBezTo>
                    <a:cubicBezTo>
                      <a:pt x="808" y="46837"/>
                      <a:pt x="405" y="47240"/>
                      <a:pt x="1" y="47644"/>
                    </a:cubicBezTo>
                    <a:cubicBezTo>
                      <a:pt x="13729" y="65006"/>
                      <a:pt x="42597" y="67226"/>
                      <a:pt x="56527" y="67226"/>
                    </a:cubicBezTo>
                    <a:lnTo>
                      <a:pt x="57738" y="67226"/>
                    </a:lnTo>
                    <a:cubicBezTo>
                      <a:pt x="61776" y="67226"/>
                      <a:pt x="65409" y="64602"/>
                      <a:pt x="66621" y="60968"/>
                    </a:cubicBezTo>
                    <a:cubicBezTo>
                      <a:pt x="70860" y="48250"/>
                      <a:pt x="78532" y="18977"/>
                      <a:pt x="66015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68" name="Google Shape;8368;p74"/>
              <p:cNvSpPr/>
              <p:nvPr/>
            </p:nvSpPr>
            <p:spPr>
              <a:xfrm>
                <a:off x="2840508" y="1660548"/>
                <a:ext cx="49316" cy="100770"/>
              </a:xfrm>
              <a:custGeom>
                <a:avLst/>
                <a:gdLst/>
                <a:ahLst/>
                <a:cxnLst/>
                <a:rect l="l" t="t" r="r" b="b"/>
                <a:pathLst>
                  <a:path w="13931" h="28466" extrusionOk="0">
                    <a:moveTo>
                      <a:pt x="6865" y="0"/>
                    </a:moveTo>
                    <a:cubicBezTo>
                      <a:pt x="5855" y="6259"/>
                      <a:pt x="3433" y="12113"/>
                      <a:pt x="1" y="17564"/>
                    </a:cubicBezTo>
                    <a:cubicBezTo>
                      <a:pt x="1818" y="20996"/>
                      <a:pt x="3837" y="24428"/>
                      <a:pt x="6057" y="27658"/>
                    </a:cubicBezTo>
                    <a:cubicBezTo>
                      <a:pt x="6259" y="27860"/>
                      <a:pt x="6663" y="28263"/>
                      <a:pt x="6865" y="28465"/>
                    </a:cubicBezTo>
                    <a:cubicBezTo>
                      <a:pt x="7269" y="28061"/>
                      <a:pt x="7470" y="27860"/>
                      <a:pt x="7874" y="27456"/>
                    </a:cubicBezTo>
                    <a:cubicBezTo>
                      <a:pt x="10095" y="24226"/>
                      <a:pt x="12114" y="20996"/>
                      <a:pt x="13931" y="17564"/>
                    </a:cubicBezTo>
                    <a:cubicBezTo>
                      <a:pt x="10297" y="12113"/>
                      <a:pt x="8076" y="6259"/>
                      <a:pt x="6865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69" name="Google Shape;8369;p74"/>
              <p:cNvSpPr/>
              <p:nvPr/>
            </p:nvSpPr>
            <p:spPr>
              <a:xfrm>
                <a:off x="2816930" y="1644831"/>
                <a:ext cx="47886" cy="77898"/>
              </a:xfrm>
              <a:custGeom>
                <a:avLst/>
                <a:gdLst/>
                <a:ahLst/>
                <a:cxnLst/>
                <a:rect l="l" t="t" r="r" b="b"/>
                <a:pathLst>
                  <a:path w="13527" h="22005" extrusionOk="0">
                    <a:moveTo>
                      <a:pt x="1" y="0"/>
                    </a:moveTo>
                    <a:lnTo>
                      <a:pt x="1" y="0"/>
                    </a:lnTo>
                    <a:cubicBezTo>
                      <a:pt x="808" y="7671"/>
                      <a:pt x="3231" y="15141"/>
                      <a:pt x="6663" y="22005"/>
                    </a:cubicBezTo>
                    <a:cubicBezTo>
                      <a:pt x="10095" y="16554"/>
                      <a:pt x="12517" y="10700"/>
                      <a:pt x="13527" y="4441"/>
                    </a:cubicBezTo>
                    <a:cubicBezTo>
                      <a:pt x="13527" y="3836"/>
                      <a:pt x="13325" y="3028"/>
                      <a:pt x="13325" y="2221"/>
                    </a:cubicBezTo>
                    <a:cubicBezTo>
                      <a:pt x="8682" y="2221"/>
                      <a:pt x="4240" y="1413"/>
                      <a:pt x="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70" name="Google Shape;8370;p74"/>
              <p:cNvSpPr/>
              <p:nvPr/>
            </p:nvSpPr>
            <p:spPr>
              <a:xfrm>
                <a:off x="2889093" y="1602677"/>
                <a:ext cx="205823" cy="180809"/>
              </a:xfrm>
              <a:custGeom>
                <a:avLst/>
                <a:gdLst/>
                <a:ahLst/>
                <a:cxnLst/>
                <a:rect l="l" t="t" r="r" b="b"/>
                <a:pathLst>
                  <a:path w="58142" h="51076" extrusionOk="0">
                    <a:moveTo>
                      <a:pt x="24428" y="0"/>
                    </a:moveTo>
                    <a:cubicBezTo>
                      <a:pt x="23822" y="808"/>
                      <a:pt x="23419" y="1413"/>
                      <a:pt x="22813" y="2019"/>
                    </a:cubicBezTo>
                    <a:cubicBezTo>
                      <a:pt x="18170" y="6460"/>
                      <a:pt x="12719" y="9892"/>
                      <a:pt x="6865" y="11911"/>
                    </a:cubicBezTo>
                    <a:cubicBezTo>
                      <a:pt x="5855" y="19582"/>
                      <a:pt x="3634" y="27052"/>
                      <a:pt x="1" y="33916"/>
                    </a:cubicBezTo>
                    <a:cubicBezTo>
                      <a:pt x="606" y="34723"/>
                      <a:pt x="1212" y="35733"/>
                      <a:pt x="1818" y="36540"/>
                    </a:cubicBezTo>
                    <a:cubicBezTo>
                      <a:pt x="11306" y="49460"/>
                      <a:pt x="32301" y="51075"/>
                      <a:pt x="42395" y="51075"/>
                    </a:cubicBezTo>
                    <a:lnTo>
                      <a:pt x="43203" y="51075"/>
                    </a:lnTo>
                    <a:cubicBezTo>
                      <a:pt x="46029" y="51075"/>
                      <a:pt x="48451" y="49259"/>
                      <a:pt x="49461" y="46634"/>
                    </a:cubicBezTo>
                    <a:cubicBezTo>
                      <a:pt x="52489" y="37550"/>
                      <a:pt x="58142" y="15949"/>
                      <a:pt x="48451" y="2826"/>
                    </a:cubicBezTo>
                    <a:cubicBezTo>
                      <a:pt x="47846" y="1817"/>
                      <a:pt x="47240" y="1211"/>
                      <a:pt x="46433" y="404"/>
                    </a:cubicBezTo>
                    <a:cubicBezTo>
                      <a:pt x="43001" y="808"/>
                      <a:pt x="39569" y="1211"/>
                      <a:pt x="35935" y="1211"/>
                    </a:cubicBezTo>
                    <a:cubicBezTo>
                      <a:pt x="32099" y="1211"/>
                      <a:pt x="28264" y="808"/>
                      <a:pt x="24428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71" name="Google Shape;8371;p74"/>
              <p:cNvSpPr/>
              <p:nvPr/>
            </p:nvSpPr>
            <p:spPr>
              <a:xfrm>
                <a:off x="2864801" y="1644831"/>
                <a:ext cx="48601" cy="77898"/>
              </a:xfrm>
              <a:custGeom>
                <a:avLst/>
                <a:gdLst/>
                <a:ahLst/>
                <a:cxnLst/>
                <a:rect l="l" t="t" r="r" b="b"/>
                <a:pathLst>
                  <a:path w="13729" h="22005" extrusionOk="0">
                    <a:moveTo>
                      <a:pt x="13729" y="0"/>
                    </a:moveTo>
                    <a:cubicBezTo>
                      <a:pt x="9287" y="1413"/>
                      <a:pt x="4846" y="2221"/>
                      <a:pt x="405" y="2221"/>
                    </a:cubicBezTo>
                    <a:cubicBezTo>
                      <a:pt x="405" y="3028"/>
                      <a:pt x="203" y="3836"/>
                      <a:pt x="1" y="4441"/>
                    </a:cubicBezTo>
                    <a:cubicBezTo>
                      <a:pt x="1212" y="10700"/>
                      <a:pt x="3433" y="16554"/>
                      <a:pt x="7067" y="22005"/>
                    </a:cubicBezTo>
                    <a:cubicBezTo>
                      <a:pt x="10498" y="15141"/>
                      <a:pt x="12719" y="7671"/>
                      <a:pt x="13729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72" name="Google Shape;8372;p74"/>
              <p:cNvSpPr/>
              <p:nvPr/>
            </p:nvSpPr>
            <p:spPr>
              <a:xfrm>
                <a:off x="2864086" y="1653402"/>
                <a:ext cx="2149" cy="7151"/>
              </a:xfrm>
              <a:custGeom>
                <a:avLst/>
                <a:gdLst/>
                <a:ahLst/>
                <a:cxnLst/>
                <a:rect l="l" t="t" r="r" b="b"/>
                <a:pathLst>
                  <a:path w="607" h="2020" extrusionOk="0">
                    <a:moveTo>
                      <a:pt x="1" y="1"/>
                    </a:moveTo>
                    <a:cubicBezTo>
                      <a:pt x="1" y="606"/>
                      <a:pt x="203" y="1414"/>
                      <a:pt x="203" y="2019"/>
                    </a:cubicBezTo>
                    <a:cubicBezTo>
                      <a:pt x="405" y="1414"/>
                      <a:pt x="405" y="606"/>
                      <a:pt x="607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73" name="Google Shape;8373;p74"/>
              <p:cNvSpPr/>
              <p:nvPr/>
            </p:nvSpPr>
            <p:spPr>
              <a:xfrm>
                <a:off x="3006983" y="1313318"/>
                <a:ext cx="225119" cy="279430"/>
              </a:xfrm>
              <a:custGeom>
                <a:avLst/>
                <a:gdLst/>
                <a:ahLst/>
                <a:cxnLst/>
                <a:rect l="l" t="t" r="r" b="b"/>
                <a:pathLst>
                  <a:path w="63593" h="78935" extrusionOk="0">
                    <a:moveTo>
                      <a:pt x="11104" y="0"/>
                    </a:moveTo>
                    <a:cubicBezTo>
                      <a:pt x="7672" y="0"/>
                      <a:pt x="4240" y="606"/>
                      <a:pt x="1010" y="1413"/>
                    </a:cubicBezTo>
                    <a:lnTo>
                      <a:pt x="1010" y="2625"/>
                    </a:lnTo>
                    <a:cubicBezTo>
                      <a:pt x="1010" y="6662"/>
                      <a:pt x="606" y="10498"/>
                      <a:pt x="1" y="14334"/>
                    </a:cubicBezTo>
                    <a:cubicBezTo>
                      <a:pt x="1010" y="13930"/>
                      <a:pt x="1818" y="13728"/>
                      <a:pt x="2827" y="13324"/>
                    </a:cubicBezTo>
                    <a:cubicBezTo>
                      <a:pt x="5451" y="12517"/>
                      <a:pt x="8278" y="12113"/>
                      <a:pt x="11104" y="12113"/>
                    </a:cubicBezTo>
                    <a:cubicBezTo>
                      <a:pt x="24630" y="12113"/>
                      <a:pt x="38559" y="21198"/>
                      <a:pt x="45020" y="25841"/>
                    </a:cubicBezTo>
                    <a:cubicBezTo>
                      <a:pt x="47240" y="27456"/>
                      <a:pt x="48048" y="30484"/>
                      <a:pt x="47240" y="33108"/>
                    </a:cubicBezTo>
                    <a:cubicBezTo>
                      <a:pt x="44414" y="42395"/>
                      <a:pt x="36339" y="62986"/>
                      <a:pt x="20592" y="68033"/>
                    </a:cubicBezTo>
                    <a:cubicBezTo>
                      <a:pt x="19583" y="68235"/>
                      <a:pt x="18573" y="68639"/>
                      <a:pt x="17564" y="68841"/>
                    </a:cubicBezTo>
                    <a:cubicBezTo>
                      <a:pt x="20188" y="71667"/>
                      <a:pt x="22813" y="74494"/>
                      <a:pt x="25034" y="77522"/>
                    </a:cubicBezTo>
                    <a:cubicBezTo>
                      <a:pt x="25235" y="77925"/>
                      <a:pt x="25639" y="78531"/>
                      <a:pt x="25841" y="78935"/>
                    </a:cubicBezTo>
                    <a:cubicBezTo>
                      <a:pt x="47240" y="71062"/>
                      <a:pt x="58343" y="42799"/>
                      <a:pt x="62381" y="30080"/>
                    </a:cubicBezTo>
                    <a:cubicBezTo>
                      <a:pt x="63592" y="26245"/>
                      <a:pt x="62179" y="22005"/>
                      <a:pt x="58949" y="19583"/>
                    </a:cubicBezTo>
                    <a:cubicBezTo>
                      <a:pt x="49865" y="12921"/>
                      <a:pt x="30081" y="0"/>
                      <a:pt x="11104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74" name="Google Shape;8374;p74"/>
              <p:cNvSpPr/>
              <p:nvPr/>
            </p:nvSpPr>
            <p:spPr>
              <a:xfrm>
                <a:off x="2956256" y="1319034"/>
                <a:ext cx="54314" cy="72184"/>
              </a:xfrm>
              <a:custGeom>
                <a:avLst/>
                <a:gdLst/>
                <a:ahLst/>
                <a:cxnLst/>
                <a:rect l="l" t="t" r="r" b="b"/>
                <a:pathLst>
                  <a:path w="15343" h="20391" extrusionOk="0">
                    <a:moveTo>
                      <a:pt x="15343" y="0"/>
                    </a:moveTo>
                    <a:lnTo>
                      <a:pt x="13930" y="404"/>
                    </a:lnTo>
                    <a:cubicBezTo>
                      <a:pt x="10094" y="1413"/>
                      <a:pt x="6662" y="2827"/>
                      <a:pt x="3230" y="4644"/>
                    </a:cubicBezTo>
                    <a:cubicBezTo>
                      <a:pt x="2827" y="9691"/>
                      <a:pt x="1817" y="14737"/>
                      <a:pt x="0" y="19583"/>
                    </a:cubicBezTo>
                    <a:lnTo>
                      <a:pt x="1010" y="20390"/>
                    </a:lnTo>
                    <a:cubicBezTo>
                      <a:pt x="5047" y="17160"/>
                      <a:pt x="9489" y="14737"/>
                      <a:pt x="14334" y="12921"/>
                    </a:cubicBezTo>
                    <a:cubicBezTo>
                      <a:pt x="14939" y="9085"/>
                      <a:pt x="15343" y="5047"/>
                      <a:pt x="15343" y="1212"/>
                    </a:cubicBezTo>
                    <a:lnTo>
                      <a:pt x="15343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75" name="Google Shape;8375;p74"/>
              <p:cNvSpPr/>
              <p:nvPr/>
            </p:nvSpPr>
            <p:spPr>
              <a:xfrm>
                <a:off x="2919817" y="1335466"/>
                <a:ext cx="47886" cy="52888"/>
              </a:xfrm>
              <a:custGeom>
                <a:avLst/>
                <a:gdLst/>
                <a:ahLst/>
                <a:cxnLst/>
                <a:rect l="l" t="t" r="r" b="b"/>
                <a:pathLst>
                  <a:path w="13527" h="14940" extrusionOk="0">
                    <a:moveTo>
                      <a:pt x="13526" y="1"/>
                    </a:moveTo>
                    <a:cubicBezTo>
                      <a:pt x="8681" y="2423"/>
                      <a:pt x="4038" y="5451"/>
                      <a:pt x="0" y="9085"/>
                    </a:cubicBezTo>
                    <a:cubicBezTo>
                      <a:pt x="3634" y="10498"/>
                      <a:pt x="7066" y="12517"/>
                      <a:pt x="10296" y="14940"/>
                    </a:cubicBezTo>
                    <a:cubicBezTo>
                      <a:pt x="12113" y="10094"/>
                      <a:pt x="13123" y="5048"/>
                      <a:pt x="13526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76" name="Google Shape;8376;p74"/>
              <p:cNvSpPr/>
              <p:nvPr/>
            </p:nvSpPr>
            <p:spPr>
              <a:xfrm>
                <a:off x="3002697" y="1557663"/>
                <a:ext cx="95053" cy="46455"/>
              </a:xfrm>
              <a:custGeom>
                <a:avLst/>
                <a:gdLst/>
                <a:ahLst/>
                <a:cxnLst/>
                <a:rect l="l" t="t" r="r" b="b"/>
                <a:pathLst>
                  <a:path w="26851" h="13123" extrusionOk="0">
                    <a:moveTo>
                      <a:pt x="18775" y="1"/>
                    </a:moveTo>
                    <a:cubicBezTo>
                      <a:pt x="14737" y="1010"/>
                      <a:pt x="10700" y="1414"/>
                      <a:pt x="6460" y="1616"/>
                    </a:cubicBezTo>
                    <a:cubicBezTo>
                      <a:pt x="4240" y="1616"/>
                      <a:pt x="2019" y="1414"/>
                      <a:pt x="0" y="1010"/>
                    </a:cubicBezTo>
                    <a:lnTo>
                      <a:pt x="0" y="1010"/>
                    </a:lnTo>
                    <a:cubicBezTo>
                      <a:pt x="5451" y="4038"/>
                      <a:pt x="10498" y="8076"/>
                      <a:pt x="14334" y="13123"/>
                    </a:cubicBezTo>
                    <a:cubicBezTo>
                      <a:pt x="18169" y="12517"/>
                      <a:pt x="22005" y="11508"/>
                      <a:pt x="25841" y="10297"/>
                    </a:cubicBezTo>
                    <a:cubicBezTo>
                      <a:pt x="26245" y="10297"/>
                      <a:pt x="26648" y="10095"/>
                      <a:pt x="26850" y="9893"/>
                    </a:cubicBezTo>
                    <a:cubicBezTo>
                      <a:pt x="26648" y="9489"/>
                      <a:pt x="26446" y="9085"/>
                      <a:pt x="26043" y="8682"/>
                    </a:cubicBezTo>
                    <a:cubicBezTo>
                      <a:pt x="23822" y="5452"/>
                      <a:pt x="21399" y="2625"/>
                      <a:pt x="18775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77" name="Google Shape;8377;p74"/>
              <p:cNvSpPr/>
              <p:nvPr/>
            </p:nvSpPr>
            <p:spPr>
              <a:xfrm>
                <a:off x="2975545" y="1561238"/>
                <a:ext cx="78616" cy="45740"/>
              </a:xfrm>
              <a:custGeom>
                <a:avLst/>
                <a:gdLst/>
                <a:ahLst/>
                <a:cxnLst/>
                <a:rect l="l" t="t" r="r" b="b"/>
                <a:pathLst>
                  <a:path w="22208" h="12921" extrusionOk="0">
                    <a:moveTo>
                      <a:pt x="7672" y="0"/>
                    </a:moveTo>
                    <a:cubicBezTo>
                      <a:pt x="5654" y="4442"/>
                      <a:pt x="3231" y="8277"/>
                      <a:pt x="1" y="11709"/>
                    </a:cubicBezTo>
                    <a:cubicBezTo>
                      <a:pt x="3837" y="12517"/>
                      <a:pt x="7672" y="12920"/>
                      <a:pt x="11508" y="12920"/>
                    </a:cubicBezTo>
                    <a:cubicBezTo>
                      <a:pt x="15142" y="12920"/>
                      <a:pt x="18574" y="12517"/>
                      <a:pt x="22208" y="12113"/>
                    </a:cubicBezTo>
                    <a:cubicBezTo>
                      <a:pt x="18170" y="7066"/>
                      <a:pt x="13123" y="3028"/>
                      <a:pt x="7672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78" name="Google Shape;8378;p74"/>
              <p:cNvSpPr/>
              <p:nvPr/>
            </p:nvSpPr>
            <p:spPr>
              <a:xfrm>
                <a:off x="2959827" y="1364044"/>
                <a:ext cx="47171" cy="60035"/>
              </a:xfrm>
              <a:custGeom>
                <a:avLst/>
                <a:gdLst/>
                <a:ahLst/>
                <a:cxnLst/>
                <a:rect l="l" t="t" r="r" b="b"/>
                <a:pathLst>
                  <a:path w="13325" h="16959" extrusionOk="0">
                    <a:moveTo>
                      <a:pt x="13325" y="1"/>
                    </a:moveTo>
                    <a:lnTo>
                      <a:pt x="13325" y="1"/>
                    </a:lnTo>
                    <a:cubicBezTo>
                      <a:pt x="8480" y="1818"/>
                      <a:pt x="4038" y="4442"/>
                      <a:pt x="1" y="7672"/>
                    </a:cubicBezTo>
                    <a:cubicBezTo>
                      <a:pt x="1010" y="8480"/>
                      <a:pt x="2019" y="9287"/>
                      <a:pt x="2827" y="10095"/>
                    </a:cubicBezTo>
                    <a:cubicBezTo>
                      <a:pt x="4846" y="12315"/>
                      <a:pt x="6663" y="14536"/>
                      <a:pt x="8278" y="16959"/>
                    </a:cubicBezTo>
                    <a:cubicBezTo>
                      <a:pt x="10700" y="11508"/>
                      <a:pt x="12315" y="5855"/>
                      <a:pt x="13325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79" name="Google Shape;8379;p74"/>
              <p:cNvSpPr/>
              <p:nvPr/>
            </p:nvSpPr>
            <p:spPr>
              <a:xfrm>
                <a:off x="3002697" y="1515509"/>
                <a:ext cx="67179" cy="47170"/>
              </a:xfrm>
              <a:custGeom>
                <a:avLst/>
                <a:gdLst/>
                <a:ahLst/>
                <a:cxnLst/>
                <a:rect l="l" t="t" r="r" b="b"/>
                <a:pathLst>
                  <a:path w="18977" h="13325" extrusionOk="0">
                    <a:moveTo>
                      <a:pt x="2827" y="1"/>
                    </a:moveTo>
                    <a:cubicBezTo>
                      <a:pt x="2625" y="4442"/>
                      <a:pt x="1615" y="8682"/>
                      <a:pt x="0" y="12921"/>
                    </a:cubicBezTo>
                    <a:cubicBezTo>
                      <a:pt x="2221" y="13123"/>
                      <a:pt x="4442" y="13325"/>
                      <a:pt x="6460" y="13325"/>
                    </a:cubicBezTo>
                    <a:cubicBezTo>
                      <a:pt x="10700" y="13325"/>
                      <a:pt x="14939" y="12719"/>
                      <a:pt x="18977" y="11710"/>
                    </a:cubicBezTo>
                    <a:cubicBezTo>
                      <a:pt x="14132" y="7067"/>
                      <a:pt x="8883" y="3029"/>
                      <a:pt x="2827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80" name="Google Shape;8380;p74"/>
              <p:cNvSpPr/>
              <p:nvPr/>
            </p:nvSpPr>
            <p:spPr>
              <a:xfrm>
                <a:off x="3001982" y="1561238"/>
                <a:ext cx="719" cy="4"/>
              </a:xfrm>
              <a:custGeom>
                <a:avLst/>
                <a:gdLst/>
                <a:ahLst/>
                <a:cxnLst/>
                <a:rect l="l" t="t" r="r" b="b"/>
                <a:pathLst>
                  <a:path w="203" h="1" extrusionOk="0">
                    <a:moveTo>
                      <a:pt x="202" y="0"/>
                    </a:moveTo>
                    <a:lnTo>
                      <a:pt x="20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81" name="Google Shape;8381;p74"/>
              <p:cNvSpPr/>
              <p:nvPr/>
            </p:nvSpPr>
            <p:spPr>
              <a:xfrm>
                <a:off x="2727622" y="1560523"/>
                <a:ext cx="4" cy="4"/>
              </a:xfrm>
              <a:custGeom>
                <a:avLst/>
                <a:gdLst/>
                <a:ahLst/>
                <a:cxnLst/>
                <a:rect l="l" t="t" r="r" b="b"/>
                <a:pathLst>
                  <a:path w="1" h="1" extrusionOk="0">
                    <a:moveTo>
                      <a:pt x="0" y="0"/>
                    </a:moveTo>
                    <a:close/>
                  </a:path>
                </a:pathLst>
              </a:custGeom>
              <a:solidFill>
                <a:srgbClr val="FFFFFF"/>
              </a:solidFill>
              <a:ln w="9525" cap="flat" cmpd="sng">
                <a:solidFill>
                  <a:srgbClr val="00000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82" name="Google Shape;8382;p74"/>
              <p:cNvSpPr/>
              <p:nvPr/>
            </p:nvSpPr>
            <p:spPr>
              <a:xfrm>
                <a:off x="2706186" y="1356898"/>
                <a:ext cx="321598" cy="311591"/>
              </a:xfrm>
              <a:custGeom>
                <a:avLst/>
                <a:gdLst/>
                <a:ahLst/>
                <a:cxnLst/>
                <a:rect l="l" t="t" r="r" b="b"/>
                <a:pathLst>
                  <a:path w="90847" h="88020" fill="none" extrusionOk="0">
                    <a:moveTo>
                      <a:pt x="44818" y="1"/>
                    </a:moveTo>
                    <a:cubicBezTo>
                      <a:pt x="24832" y="1"/>
                      <a:pt x="7672" y="13931"/>
                      <a:pt x="3836" y="33715"/>
                    </a:cubicBezTo>
                    <a:cubicBezTo>
                      <a:pt x="1" y="53297"/>
                      <a:pt x="10297" y="72879"/>
                      <a:pt x="28869" y="80550"/>
                    </a:cubicBezTo>
                    <a:cubicBezTo>
                      <a:pt x="47240" y="88020"/>
                      <a:pt x="68639" y="81560"/>
                      <a:pt x="79743" y="65006"/>
                    </a:cubicBezTo>
                    <a:cubicBezTo>
                      <a:pt x="90846" y="48452"/>
                      <a:pt x="88625" y="26245"/>
                      <a:pt x="74494" y="12114"/>
                    </a:cubicBezTo>
                    <a:cubicBezTo>
                      <a:pt x="66621" y="4240"/>
                      <a:pt x="55921" y="1"/>
                      <a:pt x="44818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FFFFFF"/>
                </a:solidFill>
                <a:prstDash val="solid"/>
                <a:miter lim="201878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383" name="Google Shape;8383;p74"/>
            <p:cNvGrpSpPr/>
            <p:nvPr/>
          </p:nvGrpSpPr>
          <p:grpSpPr>
            <a:xfrm>
              <a:off x="2517909" y="1188726"/>
              <a:ext cx="702702" cy="725214"/>
              <a:chOff x="2517909" y="1188726"/>
              <a:chExt cx="702702" cy="725214"/>
            </a:xfrm>
          </p:grpSpPr>
          <p:sp>
            <p:nvSpPr>
              <p:cNvPr id="8384" name="Google Shape;8384;p74"/>
              <p:cNvSpPr/>
              <p:nvPr/>
            </p:nvSpPr>
            <p:spPr>
              <a:xfrm>
                <a:off x="2621966" y="1188726"/>
                <a:ext cx="114832" cy="86149"/>
              </a:xfrm>
              <a:custGeom>
                <a:avLst/>
                <a:gdLst/>
                <a:ahLst/>
                <a:cxnLst/>
                <a:rect l="l" t="t" r="r" b="b"/>
                <a:pathLst>
                  <a:path w="10285" h="7716" extrusionOk="0">
                    <a:moveTo>
                      <a:pt x="10284" y="1"/>
                    </a:moveTo>
                    <a:lnTo>
                      <a:pt x="7413" y="282"/>
                    </a:lnTo>
                    <a:lnTo>
                      <a:pt x="7949" y="1144"/>
                    </a:lnTo>
                    <a:cubicBezTo>
                      <a:pt x="4966" y="2788"/>
                      <a:pt x="2280" y="4920"/>
                      <a:pt x="0" y="7451"/>
                    </a:cubicBezTo>
                    <a:lnTo>
                      <a:pt x="294" y="7716"/>
                    </a:lnTo>
                    <a:cubicBezTo>
                      <a:pt x="2547" y="5212"/>
                      <a:pt x="5206" y="3102"/>
                      <a:pt x="8156" y="1479"/>
                    </a:cubicBezTo>
                    <a:lnTo>
                      <a:pt x="8760" y="2450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85" name="Google Shape;8385;p74"/>
              <p:cNvSpPr/>
              <p:nvPr/>
            </p:nvSpPr>
            <p:spPr>
              <a:xfrm>
                <a:off x="2517909" y="1543306"/>
                <a:ext cx="54396" cy="134951"/>
              </a:xfrm>
              <a:custGeom>
                <a:avLst/>
                <a:gdLst/>
                <a:ahLst/>
                <a:cxnLst/>
                <a:rect l="l" t="t" r="r" b="b"/>
                <a:pathLst>
                  <a:path w="4872" h="12087" extrusionOk="0">
                    <a:moveTo>
                      <a:pt x="4871" y="11889"/>
                    </a:moveTo>
                    <a:cubicBezTo>
                      <a:pt x="3186" y="8971"/>
                      <a:pt x="2004" y="5793"/>
                      <a:pt x="1370" y="2482"/>
                    </a:cubicBezTo>
                    <a:lnTo>
                      <a:pt x="2481" y="2209"/>
                    </a:lnTo>
                    <a:lnTo>
                      <a:pt x="620" y="0"/>
                    </a:lnTo>
                    <a:lnTo>
                      <a:pt x="1" y="2820"/>
                    </a:lnTo>
                    <a:lnTo>
                      <a:pt x="987" y="2578"/>
                    </a:lnTo>
                    <a:cubicBezTo>
                      <a:pt x="1629" y="5923"/>
                      <a:pt x="2827" y="9136"/>
                      <a:pt x="4530" y="12087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86" name="Google Shape;8386;p74"/>
              <p:cNvSpPr/>
              <p:nvPr/>
            </p:nvSpPr>
            <p:spPr>
              <a:xfrm>
                <a:off x="3174265" y="1556894"/>
                <a:ext cx="46346" cy="135275"/>
              </a:xfrm>
              <a:custGeom>
                <a:avLst/>
                <a:gdLst/>
                <a:ahLst/>
                <a:cxnLst/>
                <a:rect l="l" t="t" r="r" b="b"/>
                <a:pathLst>
                  <a:path w="4151" h="12116" extrusionOk="0">
                    <a:moveTo>
                      <a:pt x="4150" y="41"/>
                    </a:moveTo>
                    <a:lnTo>
                      <a:pt x="3759" y="0"/>
                    </a:lnTo>
                    <a:cubicBezTo>
                      <a:pt x="3405" y="3350"/>
                      <a:pt x="2494" y="6618"/>
                      <a:pt x="1059" y="9668"/>
                    </a:cubicBezTo>
                    <a:lnTo>
                      <a:pt x="0" y="9237"/>
                    </a:lnTo>
                    <a:lnTo>
                      <a:pt x="208" y="12116"/>
                    </a:lnTo>
                    <a:lnTo>
                      <a:pt x="2367" y="10200"/>
                    </a:lnTo>
                    <a:lnTo>
                      <a:pt x="1426" y="9817"/>
                    </a:lnTo>
                    <a:cubicBezTo>
                      <a:pt x="2873" y="6733"/>
                      <a:pt x="3793" y="3429"/>
                      <a:pt x="4150" y="4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87" name="Google Shape;8387;p74"/>
              <p:cNvSpPr/>
              <p:nvPr/>
            </p:nvSpPr>
            <p:spPr>
              <a:xfrm>
                <a:off x="3023194" y="1197200"/>
                <a:ext cx="116417" cy="83525"/>
              </a:xfrm>
              <a:custGeom>
                <a:avLst/>
                <a:gdLst/>
                <a:ahLst/>
                <a:cxnLst/>
                <a:rect l="l" t="t" r="r" b="b"/>
                <a:pathLst>
                  <a:path w="10427" h="7481" extrusionOk="0">
                    <a:moveTo>
                      <a:pt x="10427" y="7480"/>
                    </a:moveTo>
                    <a:lnTo>
                      <a:pt x="9270" y="4835"/>
                    </a:lnTo>
                    <a:lnTo>
                      <a:pt x="8616" y="5611"/>
                    </a:lnTo>
                    <a:cubicBezTo>
                      <a:pt x="6131" y="3282"/>
                      <a:pt x="3273" y="1386"/>
                      <a:pt x="160" y="1"/>
                    </a:cubicBezTo>
                    <a:lnTo>
                      <a:pt x="0" y="361"/>
                    </a:lnTo>
                    <a:cubicBezTo>
                      <a:pt x="3078" y="1731"/>
                      <a:pt x="5904" y="3608"/>
                      <a:pt x="8362" y="5913"/>
                    </a:cubicBezTo>
                    <a:lnTo>
                      <a:pt x="7624" y="6787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88" name="Google Shape;8388;p74"/>
              <p:cNvSpPr/>
              <p:nvPr/>
            </p:nvSpPr>
            <p:spPr>
              <a:xfrm rot="8660313">
                <a:off x="2818264" y="1804296"/>
                <a:ext cx="116433" cy="83536"/>
              </a:xfrm>
              <a:custGeom>
                <a:avLst/>
                <a:gdLst/>
                <a:ahLst/>
                <a:cxnLst/>
                <a:rect l="l" t="t" r="r" b="b"/>
                <a:pathLst>
                  <a:path w="10427" h="7481" extrusionOk="0">
                    <a:moveTo>
                      <a:pt x="10427" y="7480"/>
                    </a:moveTo>
                    <a:lnTo>
                      <a:pt x="9270" y="4835"/>
                    </a:lnTo>
                    <a:lnTo>
                      <a:pt x="8616" y="5611"/>
                    </a:lnTo>
                    <a:cubicBezTo>
                      <a:pt x="6131" y="3282"/>
                      <a:pt x="3273" y="1386"/>
                      <a:pt x="160" y="1"/>
                    </a:cubicBezTo>
                    <a:lnTo>
                      <a:pt x="0" y="361"/>
                    </a:lnTo>
                    <a:cubicBezTo>
                      <a:pt x="3078" y="1731"/>
                      <a:pt x="5904" y="3608"/>
                      <a:pt x="8362" y="5913"/>
                    </a:cubicBezTo>
                    <a:lnTo>
                      <a:pt x="7624" y="6787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8389" name="Google Shape;8389;p74"/>
          <p:cNvGrpSpPr/>
          <p:nvPr/>
        </p:nvGrpSpPr>
        <p:grpSpPr>
          <a:xfrm>
            <a:off x="2205586" y="1294582"/>
            <a:ext cx="777919" cy="1160305"/>
            <a:chOff x="1716825" y="1121550"/>
            <a:chExt cx="622800" cy="928938"/>
          </a:xfrm>
        </p:grpSpPr>
        <p:grpSp>
          <p:nvGrpSpPr>
            <p:cNvPr id="8390" name="Google Shape;8390;p74"/>
            <p:cNvGrpSpPr/>
            <p:nvPr/>
          </p:nvGrpSpPr>
          <p:grpSpPr>
            <a:xfrm>
              <a:off x="1716825" y="1121550"/>
              <a:ext cx="622800" cy="928938"/>
              <a:chOff x="1716825" y="1121550"/>
              <a:chExt cx="622800" cy="928938"/>
            </a:xfrm>
          </p:grpSpPr>
          <p:cxnSp>
            <p:nvCxnSpPr>
              <p:cNvPr id="8391" name="Google Shape;8391;p74"/>
              <p:cNvCxnSpPr/>
              <p:nvPr/>
            </p:nvCxnSpPr>
            <p:spPr>
              <a:xfrm>
                <a:off x="1954750" y="1738188"/>
                <a:ext cx="0" cy="312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8392" name="Google Shape;8392;p74"/>
              <p:cNvSpPr/>
              <p:nvPr/>
            </p:nvSpPr>
            <p:spPr>
              <a:xfrm>
                <a:off x="1716825" y="1121550"/>
                <a:ext cx="622800" cy="622800"/>
              </a:xfrm>
              <a:prstGeom prst="ellipse">
                <a:avLst/>
              </a:pr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393" name="Google Shape;8393;p74"/>
            <p:cNvGrpSpPr/>
            <p:nvPr/>
          </p:nvGrpSpPr>
          <p:grpSpPr>
            <a:xfrm>
              <a:off x="1768050" y="1172775"/>
              <a:ext cx="520200" cy="832000"/>
              <a:chOff x="1768050" y="1172775"/>
              <a:chExt cx="520200" cy="832000"/>
            </a:xfrm>
          </p:grpSpPr>
          <p:cxnSp>
            <p:nvCxnSpPr>
              <p:cNvPr id="8394" name="Google Shape;8394;p74"/>
              <p:cNvCxnSpPr/>
              <p:nvPr/>
            </p:nvCxnSpPr>
            <p:spPr>
              <a:xfrm>
                <a:off x="2003025" y="1692475"/>
                <a:ext cx="0" cy="312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8395" name="Google Shape;8395;p74"/>
              <p:cNvSpPr/>
              <p:nvPr/>
            </p:nvSpPr>
            <p:spPr>
              <a:xfrm>
                <a:off x="1768050" y="1172775"/>
                <a:ext cx="520200" cy="520200"/>
              </a:xfrm>
              <a:prstGeom prst="ellipse">
                <a:avLst/>
              </a:pr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396" name="Google Shape;8396;p74"/>
            <p:cNvGrpSpPr/>
            <p:nvPr/>
          </p:nvGrpSpPr>
          <p:grpSpPr>
            <a:xfrm>
              <a:off x="1820100" y="1225475"/>
              <a:ext cx="416400" cy="729575"/>
              <a:chOff x="1820100" y="1225475"/>
              <a:chExt cx="416400" cy="729575"/>
            </a:xfrm>
          </p:grpSpPr>
          <p:cxnSp>
            <p:nvCxnSpPr>
              <p:cNvPr id="8397" name="Google Shape;8397;p74"/>
              <p:cNvCxnSpPr/>
              <p:nvPr/>
            </p:nvCxnSpPr>
            <p:spPr>
              <a:xfrm>
                <a:off x="2051300" y="1642750"/>
                <a:ext cx="0" cy="312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8398" name="Google Shape;8398;p74"/>
              <p:cNvSpPr/>
              <p:nvPr/>
            </p:nvSpPr>
            <p:spPr>
              <a:xfrm>
                <a:off x="1820100" y="1225475"/>
                <a:ext cx="416400" cy="416400"/>
              </a:xfrm>
              <a:prstGeom prst="ellipse">
                <a:avLst/>
              </a:pr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399" name="Google Shape;8399;p74"/>
            <p:cNvGrpSpPr/>
            <p:nvPr/>
          </p:nvGrpSpPr>
          <p:grpSpPr>
            <a:xfrm>
              <a:off x="1874250" y="1278825"/>
              <a:ext cx="308100" cy="605275"/>
              <a:chOff x="1874250" y="1278825"/>
              <a:chExt cx="308100" cy="605275"/>
            </a:xfrm>
          </p:grpSpPr>
          <p:cxnSp>
            <p:nvCxnSpPr>
              <p:cNvPr id="8400" name="Google Shape;8400;p74"/>
              <p:cNvCxnSpPr/>
              <p:nvPr/>
            </p:nvCxnSpPr>
            <p:spPr>
              <a:xfrm>
                <a:off x="2099575" y="1571800"/>
                <a:ext cx="0" cy="312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8401" name="Google Shape;8401;p74"/>
              <p:cNvSpPr/>
              <p:nvPr/>
            </p:nvSpPr>
            <p:spPr>
              <a:xfrm>
                <a:off x="1874250" y="1278825"/>
                <a:ext cx="308100" cy="308100"/>
              </a:xfrm>
              <a:prstGeom prst="ellipse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sp>
          <p:nvSpPr>
            <p:cNvPr id="8402" name="Google Shape;8402;p74"/>
            <p:cNvSpPr/>
            <p:nvPr/>
          </p:nvSpPr>
          <p:spPr>
            <a:xfrm>
              <a:off x="1920625" y="1326000"/>
              <a:ext cx="215400" cy="215400"/>
            </a:xfrm>
            <a:prstGeom prst="ellipse">
              <a:avLst/>
            </a:prstGeom>
            <a:noFill/>
            <a:ln w="9525" cap="flat" cmpd="sng">
              <a:solidFill>
                <a:srgbClr val="F2F2F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403" name="Google Shape;8403;p74"/>
          <p:cNvGrpSpPr/>
          <p:nvPr/>
        </p:nvGrpSpPr>
        <p:grpSpPr>
          <a:xfrm>
            <a:off x="2098683" y="2476344"/>
            <a:ext cx="985429" cy="952203"/>
            <a:chOff x="4334725" y="1355875"/>
            <a:chExt cx="3106650" cy="3001900"/>
          </a:xfrm>
        </p:grpSpPr>
        <p:grpSp>
          <p:nvGrpSpPr>
            <p:cNvPr id="8404" name="Google Shape;8404;p74"/>
            <p:cNvGrpSpPr/>
            <p:nvPr/>
          </p:nvGrpSpPr>
          <p:grpSpPr>
            <a:xfrm>
              <a:off x="4516050" y="1724875"/>
              <a:ext cx="2693725" cy="2632900"/>
              <a:chOff x="4516050" y="1724875"/>
              <a:chExt cx="2693725" cy="2632900"/>
            </a:xfrm>
          </p:grpSpPr>
          <p:sp>
            <p:nvSpPr>
              <p:cNvPr id="8405" name="Google Shape;8405;p74"/>
              <p:cNvSpPr/>
              <p:nvPr/>
            </p:nvSpPr>
            <p:spPr>
              <a:xfrm>
                <a:off x="6227525" y="1737400"/>
                <a:ext cx="982250" cy="1548550"/>
              </a:xfrm>
              <a:custGeom>
                <a:avLst/>
                <a:gdLst/>
                <a:ahLst/>
                <a:cxnLst/>
                <a:rect l="l" t="t" r="r" b="b"/>
                <a:pathLst>
                  <a:path w="39290" h="61942" extrusionOk="0">
                    <a:moveTo>
                      <a:pt x="2948" y="0"/>
                    </a:moveTo>
                    <a:lnTo>
                      <a:pt x="2948" y="0"/>
                    </a:lnTo>
                    <a:cubicBezTo>
                      <a:pt x="2963" y="140"/>
                      <a:pt x="2988" y="275"/>
                      <a:pt x="2997" y="415"/>
                    </a:cubicBezTo>
                    <a:cubicBezTo>
                      <a:pt x="3257" y="4251"/>
                      <a:pt x="2198" y="8060"/>
                      <a:pt x="0" y="11214"/>
                    </a:cubicBezTo>
                    <a:cubicBezTo>
                      <a:pt x="16180" y="17156"/>
                      <a:pt x="27723" y="32699"/>
                      <a:pt x="27723" y="50939"/>
                    </a:cubicBezTo>
                    <a:cubicBezTo>
                      <a:pt x="27725" y="53819"/>
                      <a:pt x="27433" y="56688"/>
                      <a:pt x="26854" y="59506"/>
                    </a:cubicBezTo>
                    <a:cubicBezTo>
                      <a:pt x="27615" y="59401"/>
                      <a:pt x="28380" y="59330"/>
                      <a:pt x="29155" y="59330"/>
                    </a:cubicBezTo>
                    <a:cubicBezTo>
                      <a:pt x="32030" y="59330"/>
                      <a:pt x="34946" y="60066"/>
                      <a:pt x="37619" y="61594"/>
                    </a:cubicBezTo>
                    <a:cubicBezTo>
                      <a:pt x="37808" y="61702"/>
                      <a:pt x="37980" y="61827"/>
                      <a:pt x="38161" y="61942"/>
                    </a:cubicBezTo>
                    <a:cubicBezTo>
                      <a:pt x="38912" y="58322"/>
                      <a:pt x="39289" y="54635"/>
                      <a:pt x="39289" y="50939"/>
                    </a:cubicBezTo>
                    <a:cubicBezTo>
                      <a:pt x="39289" y="27328"/>
                      <a:pt x="24090" y="7277"/>
                      <a:pt x="2948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06" name="Google Shape;8406;p74"/>
              <p:cNvSpPr/>
              <p:nvPr/>
            </p:nvSpPr>
            <p:spPr>
              <a:xfrm>
                <a:off x="4516050" y="1724875"/>
                <a:ext cx="1010900" cy="1581800"/>
              </a:xfrm>
              <a:custGeom>
                <a:avLst/>
                <a:gdLst/>
                <a:ahLst/>
                <a:cxnLst/>
                <a:rect l="l" t="t" r="r" b="b"/>
                <a:pathLst>
                  <a:path w="40436" h="63272" extrusionOk="0">
                    <a:moveTo>
                      <a:pt x="37823" y="1"/>
                    </a:moveTo>
                    <a:lnTo>
                      <a:pt x="37823" y="1"/>
                    </a:lnTo>
                    <a:cubicBezTo>
                      <a:pt x="15908" y="6831"/>
                      <a:pt x="0" y="27279"/>
                      <a:pt x="0" y="51443"/>
                    </a:cubicBezTo>
                    <a:cubicBezTo>
                      <a:pt x="3" y="55421"/>
                      <a:pt x="444" y="59389"/>
                      <a:pt x="1318" y="63272"/>
                    </a:cubicBezTo>
                    <a:cubicBezTo>
                      <a:pt x="1575" y="63078"/>
                      <a:pt x="1825" y="62880"/>
                      <a:pt x="2093" y="62700"/>
                    </a:cubicBezTo>
                    <a:cubicBezTo>
                      <a:pt x="5004" y="60760"/>
                      <a:pt x="8236" y="59853"/>
                      <a:pt x="11420" y="59853"/>
                    </a:cubicBezTo>
                    <a:cubicBezTo>
                      <a:pt x="11754" y="59853"/>
                      <a:pt x="12085" y="59912"/>
                      <a:pt x="12418" y="59931"/>
                    </a:cubicBezTo>
                    <a:cubicBezTo>
                      <a:pt x="11849" y="57138"/>
                      <a:pt x="11565" y="54293"/>
                      <a:pt x="11565" y="51440"/>
                    </a:cubicBezTo>
                    <a:cubicBezTo>
                      <a:pt x="11565" y="32776"/>
                      <a:pt x="23659" y="16944"/>
                      <a:pt x="40435" y="11325"/>
                    </a:cubicBezTo>
                    <a:cubicBezTo>
                      <a:pt x="38630" y="8592"/>
                      <a:pt x="37671" y="5392"/>
                      <a:pt x="37676" y="2117"/>
                    </a:cubicBezTo>
                    <a:cubicBezTo>
                      <a:pt x="37681" y="1409"/>
                      <a:pt x="37730" y="702"/>
                      <a:pt x="3782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07" name="Google Shape;8407;p74"/>
              <p:cNvSpPr/>
              <p:nvPr/>
            </p:nvSpPr>
            <p:spPr>
              <a:xfrm>
                <a:off x="4977525" y="3800325"/>
                <a:ext cx="1782050" cy="557450"/>
              </a:xfrm>
              <a:custGeom>
                <a:avLst/>
                <a:gdLst/>
                <a:ahLst/>
                <a:cxnLst/>
                <a:rect l="l" t="t" r="r" b="b"/>
                <a:pathLst>
                  <a:path w="71282" h="22298" extrusionOk="0">
                    <a:moveTo>
                      <a:pt x="63561" y="0"/>
                    </a:moveTo>
                    <a:cubicBezTo>
                      <a:pt x="56083" y="6671"/>
                      <a:pt x="46226" y="10731"/>
                      <a:pt x="35414" y="10731"/>
                    </a:cubicBezTo>
                    <a:cubicBezTo>
                      <a:pt x="25098" y="10731"/>
                      <a:pt x="15646" y="7034"/>
                      <a:pt x="8302" y="898"/>
                    </a:cubicBezTo>
                    <a:cubicBezTo>
                      <a:pt x="6892" y="3910"/>
                      <a:pt x="4587" y="6522"/>
                      <a:pt x="1428" y="8290"/>
                    </a:cubicBezTo>
                    <a:cubicBezTo>
                      <a:pt x="962" y="8562"/>
                      <a:pt x="481" y="8778"/>
                      <a:pt x="0" y="9001"/>
                    </a:cubicBezTo>
                    <a:cubicBezTo>
                      <a:pt x="9472" y="17274"/>
                      <a:pt x="21853" y="22297"/>
                      <a:pt x="35414" y="22297"/>
                    </a:cubicBezTo>
                    <a:cubicBezTo>
                      <a:pt x="49193" y="22297"/>
                      <a:pt x="61756" y="17117"/>
                      <a:pt x="71282" y="8609"/>
                    </a:cubicBezTo>
                    <a:cubicBezTo>
                      <a:pt x="67593" y="6654"/>
                      <a:pt x="64981" y="3559"/>
                      <a:pt x="6356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408" name="Google Shape;8408;p74"/>
            <p:cNvGrpSpPr/>
            <p:nvPr/>
          </p:nvGrpSpPr>
          <p:grpSpPr>
            <a:xfrm>
              <a:off x="4334725" y="1355875"/>
              <a:ext cx="3106650" cy="2709650"/>
              <a:chOff x="4334725" y="1355875"/>
              <a:chExt cx="3106650" cy="2709650"/>
            </a:xfrm>
          </p:grpSpPr>
          <p:sp>
            <p:nvSpPr>
              <p:cNvPr id="8409" name="Google Shape;8409;p74"/>
              <p:cNvSpPr/>
              <p:nvPr/>
            </p:nvSpPr>
            <p:spPr>
              <a:xfrm>
                <a:off x="5427950" y="1355875"/>
                <a:ext cx="904575" cy="1665925"/>
              </a:xfrm>
              <a:custGeom>
                <a:avLst/>
                <a:gdLst/>
                <a:ahLst/>
                <a:cxnLst/>
                <a:rect l="l" t="t" r="r" b="b"/>
                <a:pathLst>
                  <a:path w="36183" h="66637" fill="none" extrusionOk="0">
                    <a:moveTo>
                      <a:pt x="25479" y="47040"/>
                    </a:moveTo>
                    <a:cubicBezTo>
                      <a:pt x="22352" y="45966"/>
                      <a:pt x="20318" y="42954"/>
                      <a:pt x="20318" y="39712"/>
                    </a:cubicBezTo>
                    <a:lnTo>
                      <a:pt x="20318" y="39474"/>
                    </a:lnTo>
                    <a:cubicBezTo>
                      <a:pt x="20318" y="36347"/>
                      <a:pt x="22239" y="33578"/>
                      <a:pt x="25000" y="32260"/>
                    </a:cubicBezTo>
                    <a:cubicBezTo>
                      <a:pt x="27831" y="31007"/>
                      <a:pt x="30234" y="28986"/>
                      <a:pt x="31983" y="26475"/>
                    </a:cubicBezTo>
                    <a:cubicBezTo>
                      <a:pt x="34181" y="23321"/>
                      <a:pt x="35240" y="19512"/>
                      <a:pt x="34980" y="15676"/>
                    </a:cubicBezTo>
                    <a:cubicBezTo>
                      <a:pt x="34971" y="15536"/>
                      <a:pt x="34944" y="15398"/>
                      <a:pt x="34931" y="15261"/>
                    </a:cubicBezTo>
                    <a:cubicBezTo>
                      <a:pt x="34134" y="7155"/>
                      <a:pt x="27505" y="636"/>
                      <a:pt x="19357" y="47"/>
                    </a:cubicBezTo>
                    <a:cubicBezTo>
                      <a:pt x="18930" y="18"/>
                      <a:pt x="18513" y="1"/>
                      <a:pt x="18094" y="1"/>
                    </a:cubicBezTo>
                    <a:cubicBezTo>
                      <a:pt x="9517" y="1"/>
                      <a:pt x="2397" y="6439"/>
                      <a:pt x="1347" y="14761"/>
                    </a:cubicBezTo>
                    <a:cubicBezTo>
                      <a:pt x="1254" y="15462"/>
                      <a:pt x="1205" y="16169"/>
                      <a:pt x="1200" y="16875"/>
                    </a:cubicBezTo>
                    <a:cubicBezTo>
                      <a:pt x="1195" y="20149"/>
                      <a:pt x="2154" y="23352"/>
                      <a:pt x="3959" y="26085"/>
                    </a:cubicBezTo>
                    <a:cubicBezTo>
                      <a:pt x="5703" y="28734"/>
                      <a:pt x="8168" y="30872"/>
                      <a:pt x="11057" y="32260"/>
                    </a:cubicBezTo>
                    <a:cubicBezTo>
                      <a:pt x="13944" y="33580"/>
                      <a:pt x="15864" y="36464"/>
                      <a:pt x="15864" y="39714"/>
                    </a:cubicBezTo>
                    <a:cubicBezTo>
                      <a:pt x="15864" y="42954"/>
                      <a:pt x="13829" y="45963"/>
                      <a:pt x="10817" y="47040"/>
                    </a:cubicBezTo>
                    <a:cubicBezTo>
                      <a:pt x="6250" y="48725"/>
                      <a:pt x="2404" y="51975"/>
                      <a:pt x="0" y="56176"/>
                    </a:cubicBezTo>
                    <a:lnTo>
                      <a:pt x="18155" y="66637"/>
                    </a:lnTo>
                    <a:lnTo>
                      <a:pt x="36182" y="56176"/>
                    </a:lnTo>
                    <a:cubicBezTo>
                      <a:pt x="33781" y="51972"/>
                      <a:pt x="29930" y="48723"/>
                      <a:pt x="25479" y="4704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miter lim="2452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10" name="Google Shape;8410;p74"/>
              <p:cNvSpPr/>
              <p:nvPr/>
            </p:nvSpPr>
            <p:spPr>
              <a:xfrm>
                <a:off x="4334725" y="2760325"/>
                <a:ext cx="1547125" cy="1304775"/>
              </a:xfrm>
              <a:custGeom>
                <a:avLst/>
                <a:gdLst/>
                <a:ahLst/>
                <a:cxnLst/>
                <a:rect l="l" t="t" r="r" b="b"/>
                <a:pathLst>
                  <a:path w="61885" h="52191" fill="none" extrusionOk="0">
                    <a:moveTo>
                      <a:pt x="43727" y="1"/>
                    </a:moveTo>
                    <a:cubicBezTo>
                      <a:pt x="41323" y="4212"/>
                      <a:pt x="40487" y="9019"/>
                      <a:pt x="41208" y="13829"/>
                    </a:cubicBezTo>
                    <a:cubicBezTo>
                      <a:pt x="41804" y="17069"/>
                      <a:pt x="40247" y="20321"/>
                      <a:pt x="37362" y="21878"/>
                    </a:cubicBezTo>
                    <a:lnTo>
                      <a:pt x="37237" y="22004"/>
                    </a:lnTo>
                    <a:cubicBezTo>
                      <a:pt x="35989" y="22712"/>
                      <a:pt x="34579" y="23085"/>
                      <a:pt x="33144" y="23090"/>
                    </a:cubicBezTo>
                    <a:cubicBezTo>
                      <a:pt x="31510" y="23095"/>
                      <a:pt x="29914" y="22587"/>
                      <a:pt x="28582" y="21638"/>
                    </a:cubicBezTo>
                    <a:cubicBezTo>
                      <a:pt x="25950" y="19752"/>
                      <a:pt x="22852" y="18705"/>
                      <a:pt x="19671" y="18513"/>
                    </a:cubicBezTo>
                    <a:cubicBezTo>
                      <a:pt x="19338" y="18494"/>
                      <a:pt x="19007" y="18435"/>
                      <a:pt x="18673" y="18435"/>
                    </a:cubicBezTo>
                    <a:cubicBezTo>
                      <a:pt x="15489" y="18435"/>
                      <a:pt x="12257" y="19345"/>
                      <a:pt x="9348" y="21282"/>
                    </a:cubicBezTo>
                    <a:cubicBezTo>
                      <a:pt x="9078" y="21462"/>
                      <a:pt x="8828" y="21663"/>
                      <a:pt x="8573" y="21856"/>
                    </a:cubicBezTo>
                    <a:cubicBezTo>
                      <a:pt x="2203" y="26681"/>
                      <a:pt x="1" y="35395"/>
                      <a:pt x="3579" y="42679"/>
                    </a:cubicBezTo>
                    <a:cubicBezTo>
                      <a:pt x="6535" y="48755"/>
                      <a:pt x="12519" y="52191"/>
                      <a:pt x="18698" y="52191"/>
                    </a:cubicBezTo>
                    <a:cubicBezTo>
                      <a:pt x="21064" y="52191"/>
                      <a:pt x="23448" y="51656"/>
                      <a:pt x="25712" y="50604"/>
                    </a:cubicBezTo>
                    <a:cubicBezTo>
                      <a:pt x="26193" y="50381"/>
                      <a:pt x="26674" y="50165"/>
                      <a:pt x="27140" y="49893"/>
                    </a:cubicBezTo>
                    <a:cubicBezTo>
                      <a:pt x="30299" y="48122"/>
                      <a:pt x="32604" y="45510"/>
                      <a:pt x="34014" y="42498"/>
                    </a:cubicBezTo>
                    <a:cubicBezTo>
                      <a:pt x="35307" y="39741"/>
                      <a:pt x="35837" y="36690"/>
                      <a:pt x="35552" y="33659"/>
                    </a:cubicBezTo>
                    <a:cubicBezTo>
                      <a:pt x="35312" y="30534"/>
                      <a:pt x="36882" y="27409"/>
                      <a:pt x="39641" y="25852"/>
                    </a:cubicBezTo>
                    <a:cubicBezTo>
                      <a:pt x="40902" y="25114"/>
                      <a:pt x="42282" y="24748"/>
                      <a:pt x="43641" y="24748"/>
                    </a:cubicBezTo>
                    <a:cubicBezTo>
                      <a:pt x="45392" y="24748"/>
                      <a:pt x="47119" y="25356"/>
                      <a:pt x="48534" y="26573"/>
                    </a:cubicBezTo>
                    <a:cubicBezTo>
                      <a:pt x="52382" y="29572"/>
                      <a:pt x="57074" y="31255"/>
                      <a:pt x="61884" y="31255"/>
                    </a:cubicBezTo>
                    <a:lnTo>
                      <a:pt x="61884" y="10461"/>
                    </a:lnTo>
                    <a:lnTo>
                      <a:pt x="61884" y="1046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435D74"/>
                </a:solidFill>
                <a:prstDash val="solid"/>
                <a:miter lim="2452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11" name="Google Shape;8411;p74"/>
              <p:cNvSpPr/>
              <p:nvPr/>
            </p:nvSpPr>
            <p:spPr>
              <a:xfrm>
                <a:off x="5881825" y="2760325"/>
                <a:ext cx="1559550" cy="1305200"/>
              </a:xfrm>
              <a:custGeom>
                <a:avLst/>
                <a:gdLst/>
                <a:ahLst/>
                <a:cxnLst/>
                <a:rect l="l" t="t" r="r" b="b"/>
                <a:pathLst>
                  <a:path w="62382" h="52208" fill="none" extrusionOk="0">
                    <a:moveTo>
                      <a:pt x="51989" y="21025"/>
                    </a:moveTo>
                    <a:cubicBezTo>
                      <a:pt x="51805" y="20912"/>
                      <a:pt x="51636" y="20785"/>
                      <a:pt x="51447" y="20677"/>
                    </a:cubicBezTo>
                    <a:cubicBezTo>
                      <a:pt x="48774" y="19149"/>
                      <a:pt x="45855" y="18413"/>
                      <a:pt x="42981" y="18413"/>
                    </a:cubicBezTo>
                    <a:cubicBezTo>
                      <a:pt x="42208" y="18413"/>
                      <a:pt x="41443" y="18484"/>
                      <a:pt x="40682" y="18589"/>
                    </a:cubicBezTo>
                    <a:cubicBezTo>
                      <a:pt x="38034" y="18957"/>
                      <a:pt x="35488" y="19938"/>
                      <a:pt x="33290" y="21523"/>
                    </a:cubicBezTo>
                    <a:cubicBezTo>
                      <a:pt x="31924" y="22519"/>
                      <a:pt x="30276" y="23056"/>
                      <a:pt x="28586" y="23056"/>
                    </a:cubicBezTo>
                    <a:cubicBezTo>
                      <a:pt x="27107" y="23053"/>
                      <a:pt x="25657" y="22646"/>
                      <a:pt x="24394" y="21876"/>
                    </a:cubicBezTo>
                    <a:cubicBezTo>
                      <a:pt x="21510" y="20319"/>
                      <a:pt x="19952" y="17066"/>
                      <a:pt x="20548" y="13829"/>
                    </a:cubicBezTo>
                    <a:cubicBezTo>
                      <a:pt x="21270" y="9019"/>
                      <a:pt x="20433" y="4212"/>
                      <a:pt x="18030" y="1"/>
                    </a:cubicBezTo>
                    <a:lnTo>
                      <a:pt x="0" y="10461"/>
                    </a:lnTo>
                    <a:lnTo>
                      <a:pt x="0" y="10461"/>
                    </a:lnTo>
                    <a:lnTo>
                      <a:pt x="0" y="31250"/>
                    </a:lnTo>
                    <a:cubicBezTo>
                      <a:pt x="4805" y="31250"/>
                      <a:pt x="9489" y="29570"/>
                      <a:pt x="13220" y="26568"/>
                    </a:cubicBezTo>
                    <a:cubicBezTo>
                      <a:pt x="15719" y="24434"/>
                      <a:pt x="19307" y="24142"/>
                      <a:pt x="22116" y="25849"/>
                    </a:cubicBezTo>
                    <a:lnTo>
                      <a:pt x="22356" y="25965"/>
                    </a:lnTo>
                    <a:cubicBezTo>
                      <a:pt x="25003" y="27532"/>
                      <a:pt x="26560" y="30534"/>
                      <a:pt x="26204" y="33659"/>
                    </a:cubicBezTo>
                    <a:cubicBezTo>
                      <a:pt x="25959" y="36371"/>
                      <a:pt x="26391" y="39091"/>
                      <a:pt x="27389" y="41600"/>
                    </a:cubicBezTo>
                    <a:cubicBezTo>
                      <a:pt x="28807" y="45159"/>
                      <a:pt x="31421" y="48254"/>
                      <a:pt x="35110" y="50209"/>
                    </a:cubicBezTo>
                    <a:cubicBezTo>
                      <a:pt x="35274" y="50295"/>
                      <a:pt x="35412" y="50403"/>
                      <a:pt x="35578" y="50484"/>
                    </a:cubicBezTo>
                    <a:cubicBezTo>
                      <a:pt x="37877" y="51619"/>
                      <a:pt x="40405" y="52208"/>
                      <a:pt x="42968" y="52208"/>
                    </a:cubicBezTo>
                    <a:cubicBezTo>
                      <a:pt x="48435" y="52208"/>
                      <a:pt x="53753" y="49542"/>
                      <a:pt x="56975" y="44840"/>
                    </a:cubicBezTo>
                    <a:cubicBezTo>
                      <a:pt x="62381" y="36727"/>
                      <a:pt x="59960" y="25994"/>
                      <a:pt x="51989" y="21025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miter lim="2452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8412" name="Google Shape;8412;p74"/>
          <p:cNvGrpSpPr/>
          <p:nvPr/>
        </p:nvGrpSpPr>
        <p:grpSpPr>
          <a:xfrm>
            <a:off x="10254615" y="4650706"/>
            <a:ext cx="416099" cy="912231"/>
            <a:chOff x="7645573" y="3754300"/>
            <a:chExt cx="293855" cy="644170"/>
          </a:xfrm>
        </p:grpSpPr>
        <p:sp>
          <p:nvSpPr>
            <p:cNvPr id="8413" name="Google Shape;8413;p74"/>
            <p:cNvSpPr/>
            <p:nvPr/>
          </p:nvSpPr>
          <p:spPr>
            <a:xfrm>
              <a:off x="7645895" y="3855521"/>
              <a:ext cx="293533" cy="164134"/>
            </a:xfrm>
            <a:custGeom>
              <a:avLst/>
              <a:gdLst/>
              <a:ahLst/>
              <a:cxnLst/>
              <a:rect l="l" t="t" r="r" b="b"/>
              <a:pathLst>
                <a:path w="19132" h="10698" extrusionOk="0">
                  <a:moveTo>
                    <a:pt x="1" y="1"/>
                  </a:moveTo>
                  <a:lnTo>
                    <a:pt x="1" y="10698"/>
                  </a:lnTo>
                  <a:lnTo>
                    <a:pt x="19132" y="10698"/>
                  </a:lnTo>
                  <a:lnTo>
                    <a:pt x="1913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414" name="Google Shape;8414;p74"/>
            <p:cNvSpPr/>
            <p:nvPr/>
          </p:nvSpPr>
          <p:spPr>
            <a:xfrm>
              <a:off x="7645573" y="3754300"/>
              <a:ext cx="293303" cy="644170"/>
            </a:xfrm>
            <a:custGeom>
              <a:avLst/>
              <a:gdLst/>
              <a:ahLst/>
              <a:cxnLst/>
              <a:rect l="l" t="t" r="r" b="b"/>
              <a:pathLst>
                <a:path w="19117" h="41986" extrusionOk="0">
                  <a:moveTo>
                    <a:pt x="1155" y="1"/>
                  </a:moveTo>
                  <a:cubicBezTo>
                    <a:pt x="516" y="1"/>
                    <a:pt x="1" y="516"/>
                    <a:pt x="1" y="1152"/>
                  </a:cubicBezTo>
                  <a:lnTo>
                    <a:pt x="1" y="35706"/>
                  </a:lnTo>
                  <a:cubicBezTo>
                    <a:pt x="1" y="36344"/>
                    <a:pt x="9559" y="41985"/>
                    <a:pt x="9559" y="41985"/>
                  </a:cubicBezTo>
                  <a:cubicBezTo>
                    <a:pt x="9559" y="41985"/>
                    <a:pt x="19117" y="36344"/>
                    <a:pt x="19117" y="35706"/>
                  </a:cubicBezTo>
                  <a:lnTo>
                    <a:pt x="19117" y="1152"/>
                  </a:lnTo>
                  <a:cubicBezTo>
                    <a:pt x="19117" y="516"/>
                    <a:pt x="18601" y="1"/>
                    <a:pt x="1796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81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415" name="Google Shape;8415;p74"/>
          <p:cNvGrpSpPr/>
          <p:nvPr/>
        </p:nvGrpSpPr>
        <p:grpSpPr>
          <a:xfrm>
            <a:off x="7483933" y="1294582"/>
            <a:ext cx="945348" cy="985812"/>
            <a:chOff x="5830645" y="1256617"/>
            <a:chExt cx="530340" cy="553040"/>
          </a:xfrm>
        </p:grpSpPr>
        <p:grpSp>
          <p:nvGrpSpPr>
            <p:cNvPr id="8416" name="Google Shape;8416;p74"/>
            <p:cNvGrpSpPr/>
            <p:nvPr/>
          </p:nvGrpSpPr>
          <p:grpSpPr>
            <a:xfrm>
              <a:off x="5830645" y="1256617"/>
              <a:ext cx="259743" cy="269909"/>
              <a:chOff x="5830645" y="1256617"/>
              <a:chExt cx="259743" cy="269909"/>
            </a:xfrm>
          </p:grpSpPr>
          <p:sp>
            <p:nvSpPr>
              <p:cNvPr id="8417" name="Google Shape;8417;p74"/>
              <p:cNvSpPr/>
              <p:nvPr/>
            </p:nvSpPr>
            <p:spPr>
              <a:xfrm>
                <a:off x="5830645" y="1294145"/>
                <a:ext cx="259743" cy="232380"/>
              </a:xfrm>
              <a:custGeom>
                <a:avLst/>
                <a:gdLst/>
                <a:ahLst/>
                <a:cxnLst/>
                <a:rect l="l" t="t" r="r" b="b"/>
                <a:pathLst>
                  <a:path w="10195" h="9121" extrusionOk="0">
                    <a:moveTo>
                      <a:pt x="7470" y="1"/>
                    </a:moveTo>
                    <a:cubicBezTo>
                      <a:pt x="7469" y="1"/>
                      <a:pt x="7468" y="1"/>
                      <a:pt x="7467" y="1"/>
                    </a:cubicBezTo>
                    <a:lnTo>
                      <a:pt x="7044" y="1"/>
                    </a:lnTo>
                    <a:cubicBezTo>
                      <a:pt x="7044" y="1075"/>
                      <a:pt x="6172" y="1946"/>
                      <a:pt x="5097" y="1946"/>
                    </a:cubicBezTo>
                    <a:cubicBezTo>
                      <a:pt x="4021" y="1946"/>
                      <a:pt x="3150" y="1075"/>
                      <a:pt x="3150" y="1"/>
                    </a:cubicBezTo>
                    <a:lnTo>
                      <a:pt x="0" y="1"/>
                    </a:lnTo>
                    <a:lnTo>
                      <a:pt x="0" y="6393"/>
                    </a:lnTo>
                    <a:cubicBezTo>
                      <a:pt x="0" y="7900"/>
                      <a:pt x="1220" y="9120"/>
                      <a:pt x="2727" y="9120"/>
                    </a:cubicBezTo>
                    <a:lnTo>
                      <a:pt x="6018" y="9120"/>
                    </a:lnTo>
                    <a:cubicBezTo>
                      <a:pt x="6148" y="6883"/>
                      <a:pt x="7951" y="5095"/>
                      <a:pt x="10194" y="4987"/>
                    </a:cubicBezTo>
                    <a:lnTo>
                      <a:pt x="10194" y="2726"/>
                    </a:lnTo>
                    <a:cubicBezTo>
                      <a:pt x="10194" y="1222"/>
                      <a:pt x="8974" y="1"/>
                      <a:pt x="747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18" name="Google Shape;8418;p74"/>
              <p:cNvSpPr/>
              <p:nvPr/>
            </p:nvSpPr>
            <p:spPr>
              <a:xfrm>
                <a:off x="5922950" y="1256617"/>
                <a:ext cx="75057" cy="75057"/>
              </a:xfrm>
              <a:custGeom>
                <a:avLst/>
                <a:gdLst/>
                <a:ahLst/>
                <a:cxnLst/>
                <a:rect l="l" t="t" r="r" b="b"/>
                <a:pathLst>
                  <a:path w="2946" h="2946" extrusionOk="0">
                    <a:moveTo>
                      <a:pt x="1474" y="1"/>
                    </a:moveTo>
                    <a:cubicBezTo>
                      <a:pt x="661" y="1"/>
                      <a:pt x="1" y="660"/>
                      <a:pt x="1" y="1472"/>
                    </a:cubicBezTo>
                    <a:cubicBezTo>
                      <a:pt x="1" y="2286"/>
                      <a:pt x="661" y="2945"/>
                      <a:pt x="1474" y="2945"/>
                    </a:cubicBezTo>
                    <a:cubicBezTo>
                      <a:pt x="2288" y="2945"/>
                      <a:pt x="2946" y="2286"/>
                      <a:pt x="2946" y="1472"/>
                    </a:cubicBezTo>
                    <a:cubicBezTo>
                      <a:pt x="2946" y="660"/>
                      <a:pt x="2288" y="1"/>
                      <a:pt x="1474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419" name="Google Shape;8419;p74"/>
            <p:cNvGrpSpPr/>
            <p:nvPr/>
          </p:nvGrpSpPr>
          <p:grpSpPr>
            <a:xfrm>
              <a:off x="6101293" y="1256617"/>
              <a:ext cx="259692" cy="269909"/>
              <a:chOff x="6101293" y="1256617"/>
              <a:chExt cx="259692" cy="269909"/>
            </a:xfrm>
          </p:grpSpPr>
          <p:sp>
            <p:nvSpPr>
              <p:cNvPr id="8420" name="Google Shape;8420;p74"/>
              <p:cNvSpPr/>
              <p:nvPr/>
            </p:nvSpPr>
            <p:spPr>
              <a:xfrm>
                <a:off x="6101293" y="1294145"/>
                <a:ext cx="259692" cy="232380"/>
              </a:xfrm>
              <a:custGeom>
                <a:avLst/>
                <a:gdLst/>
                <a:ahLst/>
                <a:cxnLst/>
                <a:rect l="l" t="t" r="r" b="b"/>
                <a:pathLst>
                  <a:path w="10193" h="9121" extrusionOk="0">
                    <a:moveTo>
                      <a:pt x="2726" y="1"/>
                    </a:moveTo>
                    <a:cubicBezTo>
                      <a:pt x="1220" y="1"/>
                      <a:pt x="0" y="1221"/>
                      <a:pt x="0" y="2726"/>
                    </a:cubicBezTo>
                    <a:lnTo>
                      <a:pt x="0" y="4987"/>
                    </a:lnTo>
                    <a:cubicBezTo>
                      <a:pt x="2244" y="5095"/>
                      <a:pt x="4045" y="6883"/>
                      <a:pt x="4177" y="9120"/>
                    </a:cubicBezTo>
                    <a:lnTo>
                      <a:pt x="7467" y="9120"/>
                    </a:lnTo>
                    <a:cubicBezTo>
                      <a:pt x="8973" y="9120"/>
                      <a:pt x="10193" y="7900"/>
                      <a:pt x="10193" y="6393"/>
                    </a:cubicBezTo>
                    <a:lnTo>
                      <a:pt x="10193" y="1"/>
                    </a:lnTo>
                    <a:lnTo>
                      <a:pt x="7043" y="1"/>
                    </a:lnTo>
                    <a:cubicBezTo>
                      <a:pt x="7043" y="1075"/>
                      <a:pt x="6172" y="1946"/>
                      <a:pt x="5097" y="1946"/>
                    </a:cubicBezTo>
                    <a:cubicBezTo>
                      <a:pt x="4021" y="1946"/>
                      <a:pt x="3150" y="1075"/>
                      <a:pt x="315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21" name="Google Shape;8421;p74"/>
              <p:cNvSpPr/>
              <p:nvPr/>
            </p:nvSpPr>
            <p:spPr>
              <a:xfrm>
                <a:off x="6193623" y="1256617"/>
                <a:ext cx="75031" cy="75057"/>
              </a:xfrm>
              <a:custGeom>
                <a:avLst/>
                <a:gdLst/>
                <a:ahLst/>
                <a:cxnLst/>
                <a:rect l="l" t="t" r="r" b="b"/>
                <a:pathLst>
                  <a:path w="2945" h="2946" extrusionOk="0">
                    <a:moveTo>
                      <a:pt x="1473" y="1"/>
                    </a:moveTo>
                    <a:cubicBezTo>
                      <a:pt x="660" y="1"/>
                      <a:pt x="0" y="660"/>
                      <a:pt x="0" y="1472"/>
                    </a:cubicBezTo>
                    <a:cubicBezTo>
                      <a:pt x="0" y="2286"/>
                      <a:pt x="660" y="2945"/>
                      <a:pt x="1473" y="2945"/>
                    </a:cubicBezTo>
                    <a:cubicBezTo>
                      <a:pt x="2285" y="2945"/>
                      <a:pt x="2945" y="2286"/>
                      <a:pt x="2945" y="1472"/>
                    </a:cubicBezTo>
                    <a:cubicBezTo>
                      <a:pt x="2945" y="660"/>
                      <a:pt x="2285" y="1"/>
                      <a:pt x="147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422" name="Google Shape;8422;p74"/>
            <p:cNvGrpSpPr/>
            <p:nvPr/>
          </p:nvGrpSpPr>
          <p:grpSpPr>
            <a:xfrm>
              <a:off x="5830645" y="1539749"/>
              <a:ext cx="259692" cy="269909"/>
              <a:chOff x="5830645" y="1539749"/>
              <a:chExt cx="259692" cy="269909"/>
            </a:xfrm>
          </p:grpSpPr>
          <p:sp>
            <p:nvSpPr>
              <p:cNvPr id="8423" name="Google Shape;8423;p74"/>
              <p:cNvSpPr/>
              <p:nvPr/>
            </p:nvSpPr>
            <p:spPr>
              <a:xfrm>
                <a:off x="5830645" y="1539749"/>
                <a:ext cx="259692" cy="232406"/>
              </a:xfrm>
              <a:custGeom>
                <a:avLst/>
                <a:gdLst/>
                <a:ahLst/>
                <a:cxnLst/>
                <a:rect l="l" t="t" r="r" b="b"/>
                <a:pathLst>
                  <a:path w="10193" h="9122" extrusionOk="0">
                    <a:moveTo>
                      <a:pt x="2727" y="1"/>
                    </a:moveTo>
                    <a:cubicBezTo>
                      <a:pt x="1220" y="1"/>
                      <a:pt x="0" y="1223"/>
                      <a:pt x="0" y="2728"/>
                    </a:cubicBezTo>
                    <a:lnTo>
                      <a:pt x="0" y="9122"/>
                    </a:lnTo>
                    <a:lnTo>
                      <a:pt x="3150" y="9122"/>
                    </a:lnTo>
                    <a:cubicBezTo>
                      <a:pt x="3150" y="8046"/>
                      <a:pt x="4021" y="7175"/>
                      <a:pt x="5097" y="7175"/>
                    </a:cubicBezTo>
                    <a:cubicBezTo>
                      <a:pt x="6172" y="7175"/>
                      <a:pt x="7044" y="8046"/>
                      <a:pt x="7044" y="9122"/>
                    </a:cubicBezTo>
                    <a:lnTo>
                      <a:pt x="7467" y="9122"/>
                    </a:lnTo>
                    <a:cubicBezTo>
                      <a:pt x="8972" y="9122"/>
                      <a:pt x="10192" y="7900"/>
                      <a:pt x="10192" y="6395"/>
                    </a:cubicBezTo>
                    <a:lnTo>
                      <a:pt x="10192" y="4135"/>
                    </a:lnTo>
                    <a:cubicBezTo>
                      <a:pt x="7951" y="4028"/>
                      <a:pt x="6148" y="2239"/>
                      <a:pt x="6018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24" name="Google Shape;8424;p74"/>
              <p:cNvSpPr/>
              <p:nvPr/>
            </p:nvSpPr>
            <p:spPr>
              <a:xfrm>
                <a:off x="5922950" y="1734600"/>
                <a:ext cx="75057" cy="75057"/>
              </a:xfrm>
              <a:custGeom>
                <a:avLst/>
                <a:gdLst/>
                <a:ahLst/>
                <a:cxnLst/>
                <a:rect l="l" t="t" r="r" b="b"/>
                <a:pathLst>
                  <a:path w="2946" h="2946" extrusionOk="0">
                    <a:moveTo>
                      <a:pt x="1474" y="1"/>
                    </a:moveTo>
                    <a:cubicBezTo>
                      <a:pt x="661" y="1"/>
                      <a:pt x="1" y="660"/>
                      <a:pt x="1" y="1474"/>
                    </a:cubicBezTo>
                    <a:cubicBezTo>
                      <a:pt x="1" y="2287"/>
                      <a:pt x="661" y="2946"/>
                      <a:pt x="1474" y="2946"/>
                    </a:cubicBezTo>
                    <a:cubicBezTo>
                      <a:pt x="2288" y="2946"/>
                      <a:pt x="2946" y="2287"/>
                      <a:pt x="2946" y="1474"/>
                    </a:cubicBezTo>
                    <a:cubicBezTo>
                      <a:pt x="2946" y="660"/>
                      <a:pt x="2288" y="1"/>
                      <a:pt x="1474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425" name="Google Shape;8425;p74"/>
            <p:cNvGrpSpPr/>
            <p:nvPr/>
          </p:nvGrpSpPr>
          <p:grpSpPr>
            <a:xfrm>
              <a:off x="6101293" y="1539749"/>
              <a:ext cx="259692" cy="269909"/>
              <a:chOff x="6101293" y="1539749"/>
              <a:chExt cx="259692" cy="269909"/>
            </a:xfrm>
          </p:grpSpPr>
          <p:sp>
            <p:nvSpPr>
              <p:cNvPr id="8426" name="Google Shape;8426;p74"/>
              <p:cNvSpPr/>
              <p:nvPr/>
            </p:nvSpPr>
            <p:spPr>
              <a:xfrm>
                <a:off x="6101293" y="1539749"/>
                <a:ext cx="259692" cy="232406"/>
              </a:xfrm>
              <a:custGeom>
                <a:avLst/>
                <a:gdLst/>
                <a:ahLst/>
                <a:cxnLst/>
                <a:rect l="l" t="t" r="r" b="b"/>
                <a:pathLst>
                  <a:path w="10193" h="9122" extrusionOk="0">
                    <a:moveTo>
                      <a:pt x="4177" y="1"/>
                    </a:moveTo>
                    <a:cubicBezTo>
                      <a:pt x="4045" y="2239"/>
                      <a:pt x="2244" y="4027"/>
                      <a:pt x="0" y="4135"/>
                    </a:cubicBezTo>
                    <a:lnTo>
                      <a:pt x="0" y="6395"/>
                    </a:lnTo>
                    <a:cubicBezTo>
                      <a:pt x="0" y="7902"/>
                      <a:pt x="1220" y="9122"/>
                      <a:pt x="2726" y="9122"/>
                    </a:cubicBezTo>
                    <a:lnTo>
                      <a:pt x="3148" y="9122"/>
                    </a:lnTo>
                    <a:cubicBezTo>
                      <a:pt x="3148" y="8046"/>
                      <a:pt x="4020" y="7175"/>
                      <a:pt x="5096" y="7175"/>
                    </a:cubicBezTo>
                    <a:cubicBezTo>
                      <a:pt x="6170" y="7175"/>
                      <a:pt x="7043" y="8046"/>
                      <a:pt x="7043" y="9122"/>
                    </a:cubicBezTo>
                    <a:lnTo>
                      <a:pt x="10193" y="9122"/>
                    </a:lnTo>
                    <a:lnTo>
                      <a:pt x="10193" y="2728"/>
                    </a:lnTo>
                    <a:cubicBezTo>
                      <a:pt x="10193" y="1223"/>
                      <a:pt x="8973" y="2"/>
                      <a:pt x="7467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27" name="Google Shape;8427;p74"/>
              <p:cNvSpPr/>
              <p:nvPr/>
            </p:nvSpPr>
            <p:spPr>
              <a:xfrm>
                <a:off x="6193623" y="1734600"/>
                <a:ext cx="75031" cy="75057"/>
              </a:xfrm>
              <a:custGeom>
                <a:avLst/>
                <a:gdLst/>
                <a:ahLst/>
                <a:cxnLst/>
                <a:rect l="l" t="t" r="r" b="b"/>
                <a:pathLst>
                  <a:path w="2945" h="2946" extrusionOk="0">
                    <a:moveTo>
                      <a:pt x="1473" y="1"/>
                    </a:moveTo>
                    <a:cubicBezTo>
                      <a:pt x="660" y="1"/>
                      <a:pt x="0" y="660"/>
                      <a:pt x="0" y="1474"/>
                    </a:cubicBezTo>
                    <a:cubicBezTo>
                      <a:pt x="0" y="2287"/>
                      <a:pt x="660" y="2946"/>
                      <a:pt x="1473" y="2946"/>
                    </a:cubicBezTo>
                    <a:cubicBezTo>
                      <a:pt x="2285" y="2946"/>
                      <a:pt x="2945" y="2287"/>
                      <a:pt x="2945" y="1474"/>
                    </a:cubicBezTo>
                    <a:cubicBezTo>
                      <a:pt x="2945" y="660"/>
                      <a:pt x="2285" y="1"/>
                      <a:pt x="147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sp>
          <p:nvSpPr>
            <p:cNvPr id="8428" name="Google Shape;8428;p74"/>
            <p:cNvSpPr/>
            <p:nvPr/>
          </p:nvSpPr>
          <p:spPr>
            <a:xfrm>
              <a:off x="5999148" y="1436800"/>
              <a:ext cx="192625" cy="192690"/>
            </a:xfrm>
            <a:custGeom>
              <a:avLst/>
              <a:gdLst/>
              <a:ahLst/>
              <a:cxnLst/>
              <a:rect l="l" t="t" r="r" b="b"/>
              <a:pathLst>
                <a:path w="2945" h="2946" extrusionOk="0">
                  <a:moveTo>
                    <a:pt x="1473" y="1"/>
                  </a:moveTo>
                  <a:cubicBezTo>
                    <a:pt x="660" y="1"/>
                    <a:pt x="0" y="660"/>
                    <a:pt x="0" y="1472"/>
                  </a:cubicBezTo>
                  <a:cubicBezTo>
                    <a:pt x="0" y="2286"/>
                    <a:pt x="660" y="2945"/>
                    <a:pt x="1473" y="2945"/>
                  </a:cubicBezTo>
                  <a:cubicBezTo>
                    <a:pt x="2285" y="2945"/>
                    <a:pt x="2945" y="2286"/>
                    <a:pt x="2945" y="1472"/>
                  </a:cubicBezTo>
                  <a:cubicBezTo>
                    <a:pt x="2945" y="660"/>
                    <a:pt x="2285" y="1"/>
                    <a:pt x="147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429" name="Google Shape;8429;p74"/>
          <p:cNvGrpSpPr/>
          <p:nvPr/>
        </p:nvGrpSpPr>
        <p:grpSpPr>
          <a:xfrm>
            <a:off x="952593" y="3609403"/>
            <a:ext cx="1937273" cy="828480"/>
            <a:chOff x="732422" y="2990152"/>
            <a:chExt cx="1337773" cy="572102"/>
          </a:xfrm>
        </p:grpSpPr>
        <p:sp>
          <p:nvSpPr>
            <p:cNvPr id="8430" name="Google Shape;8430;p74"/>
            <p:cNvSpPr/>
            <p:nvPr/>
          </p:nvSpPr>
          <p:spPr>
            <a:xfrm>
              <a:off x="923705" y="3182595"/>
              <a:ext cx="380762" cy="379464"/>
            </a:xfrm>
            <a:custGeom>
              <a:avLst/>
              <a:gdLst/>
              <a:ahLst/>
              <a:cxnLst/>
              <a:rect l="l" t="t" r="r" b="b"/>
              <a:pathLst>
                <a:path w="33153" h="33040" extrusionOk="0">
                  <a:moveTo>
                    <a:pt x="16576" y="1"/>
                  </a:moveTo>
                  <a:cubicBezTo>
                    <a:pt x="16428" y="1"/>
                    <a:pt x="16280" y="57"/>
                    <a:pt x="16167" y="170"/>
                  </a:cubicBezTo>
                  <a:lnTo>
                    <a:pt x="9658" y="6680"/>
                  </a:lnTo>
                  <a:cubicBezTo>
                    <a:pt x="9434" y="6906"/>
                    <a:pt x="9434" y="7272"/>
                    <a:pt x="9658" y="7495"/>
                  </a:cubicBezTo>
                  <a:lnTo>
                    <a:pt x="9729" y="7566"/>
                  </a:lnTo>
                  <a:cubicBezTo>
                    <a:pt x="9955" y="7789"/>
                    <a:pt x="10395" y="8000"/>
                    <a:pt x="10712" y="8032"/>
                  </a:cubicBezTo>
                  <a:cubicBezTo>
                    <a:pt x="10712" y="8032"/>
                    <a:pt x="11595" y="8116"/>
                    <a:pt x="12145" y="8663"/>
                  </a:cubicBezTo>
                  <a:cubicBezTo>
                    <a:pt x="13090" y="9608"/>
                    <a:pt x="13090" y="11141"/>
                    <a:pt x="12142" y="12089"/>
                  </a:cubicBezTo>
                  <a:cubicBezTo>
                    <a:pt x="11670" y="12562"/>
                    <a:pt x="11050" y="12798"/>
                    <a:pt x="10431" y="12798"/>
                  </a:cubicBezTo>
                  <a:cubicBezTo>
                    <a:pt x="9811" y="12798"/>
                    <a:pt x="9192" y="12562"/>
                    <a:pt x="8719" y="12089"/>
                  </a:cubicBezTo>
                  <a:cubicBezTo>
                    <a:pt x="8173" y="11539"/>
                    <a:pt x="8085" y="10656"/>
                    <a:pt x="8085" y="10656"/>
                  </a:cubicBezTo>
                  <a:cubicBezTo>
                    <a:pt x="8053" y="10339"/>
                    <a:pt x="7846" y="9899"/>
                    <a:pt x="7623" y="9672"/>
                  </a:cubicBezTo>
                  <a:lnTo>
                    <a:pt x="7551" y="9604"/>
                  </a:lnTo>
                  <a:cubicBezTo>
                    <a:pt x="7438" y="9491"/>
                    <a:pt x="7290" y="9435"/>
                    <a:pt x="7143" y="9435"/>
                  </a:cubicBezTo>
                  <a:cubicBezTo>
                    <a:pt x="6995" y="9435"/>
                    <a:pt x="6848" y="9491"/>
                    <a:pt x="6736" y="9604"/>
                  </a:cubicBezTo>
                  <a:lnTo>
                    <a:pt x="223" y="16111"/>
                  </a:lnTo>
                  <a:cubicBezTo>
                    <a:pt x="0" y="16337"/>
                    <a:pt x="0" y="16703"/>
                    <a:pt x="223" y="16929"/>
                  </a:cubicBezTo>
                  <a:lnTo>
                    <a:pt x="6733" y="23439"/>
                  </a:lnTo>
                  <a:cubicBezTo>
                    <a:pt x="6846" y="23550"/>
                    <a:pt x="6994" y="23606"/>
                    <a:pt x="7142" y="23606"/>
                  </a:cubicBezTo>
                  <a:cubicBezTo>
                    <a:pt x="7290" y="23606"/>
                    <a:pt x="7438" y="23550"/>
                    <a:pt x="7551" y="23439"/>
                  </a:cubicBezTo>
                  <a:lnTo>
                    <a:pt x="7623" y="23364"/>
                  </a:lnTo>
                  <a:cubicBezTo>
                    <a:pt x="7849" y="23141"/>
                    <a:pt x="8056" y="22698"/>
                    <a:pt x="8088" y="22381"/>
                  </a:cubicBezTo>
                  <a:cubicBezTo>
                    <a:pt x="8088" y="22381"/>
                    <a:pt x="8173" y="21497"/>
                    <a:pt x="8719" y="20951"/>
                  </a:cubicBezTo>
                  <a:cubicBezTo>
                    <a:pt x="9194" y="20469"/>
                    <a:pt x="9820" y="20228"/>
                    <a:pt x="10446" y="20228"/>
                  </a:cubicBezTo>
                  <a:cubicBezTo>
                    <a:pt x="11066" y="20228"/>
                    <a:pt x="11685" y="20465"/>
                    <a:pt x="12158" y="20938"/>
                  </a:cubicBezTo>
                  <a:cubicBezTo>
                    <a:pt x="13110" y="21889"/>
                    <a:pt x="13103" y="23432"/>
                    <a:pt x="12145" y="24374"/>
                  </a:cubicBezTo>
                  <a:cubicBezTo>
                    <a:pt x="11599" y="24924"/>
                    <a:pt x="10715" y="25008"/>
                    <a:pt x="10715" y="25008"/>
                  </a:cubicBezTo>
                  <a:cubicBezTo>
                    <a:pt x="10398" y="25040"/>
                    <a:pt x="9955" y="25250"/>
                    <a:pt x="9732" y="25474"/>
                  </a:cubicBezTo>
                  <a:lnTo>
                    <a:pt x="9658" y="25545"/>
                  </a:lnTo>
                  <a:cubicBezTo>
                    <a:pt x="9434" y="25771"/>
                    <a:pt x="9434" y="26137"/>
                    <a:pt x="9658" y="26363"/>
                  </a:cubicBezTo>
                  <a:lnTo>
                    <a:pt x="16167" y="32869"/>
                  </a:lnTo>
                  <a:cubicBezTo>
                    <a:pt x="16280" y="32983"/>
                    <a:pt x="16428" y="33039"/>
                    <a:pt x="16576" y="33039"/>
                  </a:cubicBezTo>
                  <a:cubicBezTo>
                    <a:pt x="16724" y="33039"/>
                    <a:pt x="16872" y="32983"/>
                    <a:pt x="16985" y="32869"/>
                  </a:cubicBezTo>
                  <a:lnTo>
                    <a:pt x="23492" y="26363"/>
                  </a:lnTo>
                  <a:cubicBezTo>
                    <a:pt x="23605" y="26252"/>
                    <a:pt x="23753" y="26196"/>
                    <a:pt x="23901" y="26196"/>
                  </a:cubicBezTo>
                  <a:cubicBezTo>
                    <a:pt x="24049" y="26196"/>
                    <a:pt x="24197" y="26252"/>
                    <a:pt x="24310" y="26363"/>
                  </a:cubicBezTo>
                  <a:lnTo>
                    <a:pt x="24313" y="26370"/>
                  </a:lnTo>
                  <a:cubicBezTo>
                    <a:pt x="24540" y="26593"/>
                    <a:pt x="24750" y="27036"/>
                    <a:pt x="24779" y="27353"/>
                  </a:cubicBezTo>
                  <a:cubicBezTo>
                    <a:pt x="24779" y="27353"/>
                    <a:pt x="24867" y="28237"/>
                    <a:pt x="25413" y="28783"/>
                  </a:cubicBezTo>
                  <a:cubicBezTo>
                    <a:pt x="25888" y="29265"/>
                    <a:pt x="26514" y="29506"/>
                    <a:pt x="27140" y="29506"/>
                  </a:cubicBezTo>
                  <a:cubicBezTo>
                    <a:pt x="27759" y="29506"/>
                    <a:pt x="28378" y="29269"/>
                    <a:pt x="28849" y="28796"/>
                  </a:cubicBezTo>
                  <a:cubicBezTo>
                    <a:pt x="29800" y="27845"/>
                    <a:pt x="29797" y="26302"/>
                    <a:pt x="28840" y="25357"/>
                  </a:cubicBezTo>
                  <a:cubicBezTo>
                    <a:pt x="28290" y="24810"/>
                    <a:pt x="27406" y="24726"/>
                    <a:pt x="27406" y="24726"/>
                  </a:cubicBezTo>
                  <a:cubicBezTo>
                    <a:pt x="27089" y="24694"/>
                    <a:pt x="26646" y="24487"/>
                    <a:pt x="26423" y="24260"/>
                  </a:cubicBezTo>
                  <a:lnTo>
                    <a:pt x="26420" y="24257"/>
                  </a:lnTo>
                  <a:cubicBezTo>
                    <a:pt x="26193" y="24031"/>
                    <a:pt x="26193" y="23665"/>
                    <a:pt x="26420" y="23439"/>
                  </a:cubicBezTo>
                  <a:lnTo>
                    <a:pt x="32926" y="16929"/>
                  </a:lnTo>
                  <a:cubicBezTo>
                    <a:pt x="33152" y="16703"/>
                    <a:pt x="33152" y="16337"/>
                    <a:pt x="32926" y="16111"/>
                  </a:cubicBezTo>
                  <a:lnTo>
                    <a:pt x="26420" y="9604"/>
                  </a:lnTo>
                  <a:cubicBezTo>
                    <a:pt x="26193" y="9378"/>
                    <a:pt x="26193" y="9012"/>
                    <a:pt x="26420" y="8786"/>
                  </a:cubicBezTo>
                  <a:lnTo>
                    <a:pt x="26533" y="8669"/>
                  </a:lnTo>
                  <a:cubicBezTo>
                    <a:pt x="26759" y="8446"/>
                    <a:pt x="27202" y="8236"/>
                    <a:pt x="27516" y="8207"/>
                  </a:cubicBezTo>
                  <a:cubicBezTo>
                    <a:pt x="27516" y="8207"/>
                    <a:pt x="28403" y="8119"/>
                    <a:pt x="28950" y="7573"/>
                  </a:cubicBezTo>
                  <a:cubicBezTo>
                    <a:pt x="29894" y="6628"/>
                    <a:pt x="29894" y="5094"/>
                    <a:pt x="28950" y="4147"/>
                  </a:cubicBezTo>
                  <a:cubicBezTo>
                    <a:pt x="28477" y="3674"/>
                    <a:pt x="27858" y="3438"/>
                    <a:pt x="27238" y="3438"/>
                  </a:cubicBezTo>
                  <a:cubicBezTo>
                    <a:pt x="26618" y="3438"/>
                    <a:pt x="25997" y="3674"/>
                    <a:pt x="25523" y="4147"/>
                  </a:cubicBezTo>
                  <a:cubicBezTo>
                    <a:pt x="24977" y="4697"/>
                    <a:pt x="24892" y="5580"/>
                    <a:pt x="24892" y="5580"/>
                  </a:cubicBezTo>
                  <a:cubicBezTo>
                    <a:pt x="24860" y="5894"/>
                    <a:pt x="24650" y="6337"/>
                    <a:pt x="24427" y="6563"/>
                  </a:cubicBezTo>
                  <a:lnTo>
                    <a:pt x="24310" y="6680"/>
                  </a:lnTo>
                  <a:cubicBezTo>
                    <a:pt x="24197" y="6791"/>
                    <a:pt x="24049" y="6847"/>
                    <a:pt x="23901" y="6847"/>
                  </a:cubicBezTo>
                  <a:cubicBezTo>
                    <a:pt x="23753" y="6847"/>
                    <a:pt x="23605" y="6791"/>
                    <a:pt x="23492" y="6680"/>
                  </a:cubicBezTo>
                  <a:lnTo>
                    <a:pt x="16985" y="170"/>
                  </a:lnTo>
                  <a:cubicBezTo>
                    <a:pt x="16872" y="57"/>
                    <a:pt x="16724" y="1"/>
                    <a:pt x="1657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6DB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431" name="Google Shape;8431;p74"/>
            <p:cNvSpPr/>
            <p:nvPr/>
          </p:nvSpPr>
          <p:spPr>
            <a:xfrm>
              <a:off x="1309210" y="3183709"/>
              <a:ext cx="378534" cy="377248"/>
            </a:xfrm>
            <a:custGeom>
              <a:avLst/>
              <a:gdLst/>
              <a:ahLst/>
              <a:cxnLst/>
              <a:rect l="l" t="t" r="r" b="b"/>
              <a:pathLst>
                <a:path w="32959" h="32847" extrusionOk="0">
                  <a:moveTo>
                    <a:pt x="16480" y="1"/>
                  </a:moveTo>
                  <a:cubicBezTo>
                    <a:pt x="16334" y="1"/>
                    <a:pt x="16186" y="57"/>
                    <a:pt x="16073" y="170"/>
                  </a:cubicBezTo>
                  <a:lnTo>
                    <a:pt x="9603" y="6641"/>
                  </a:lnTo>
                  <a:cubicBezTo>
                    <a:pt x="9491" y="6753"/>
                    <a:pt x="9345" y="6808"/>
                    <a:pt x="9198" y="6808"/>
                  </a:cubicBezTo>
                  <a:cubicBezTo>
                    <a:pt x="9051" y="6808"/>
                    <a:pt x="8904" y="6753"/>
                    <a:pt x="8791" y="6641"/>
                  </a:cubicBezTo>
                  <a:lnTo>
                    <a:pt x="8677" y="6525"/>
                  </a:lnTo>
                  <a:cubicBezTo>
                    <a:pt x="8454" y="6301"/>
                    <a:pt x="8244" y="5861"/>
                    <a:pt x="8215" y="5547"/>
                  </a:cubicBezTo>
                  <a:cubicBezTo>
                    <a:pt x="8215" y="5547"/>
                    <a:pt x="8127" y="4667"/>
                    <a:pt x="7584" y="4124"/>
                  </a:cubicBezTo>
                  <a:cubicBezTo>
                    <a:pt x="7113" y="3653"/>
                    <a:pt x="6497" y="3418"/>
                    <a:pt x="5880" y="3418"/>
                  </a:cubicBezTo>
                  <a:cubicBezTo>
                    <a:pt x="5264" y="3418"/>
                    <a:pt x="4648" y="3653"/>
                    <a:pt x="4177" y="4124"/>
                  </a:cubicBezTo>
                  <a:cubicBezTo>
                    <a:pt x="3236" y="5065"/>
                    <a:pt x="3236" y="6589"/>
                    <a:pt x="4177" y="7531"/>
                  </a:cubicBezTo>
                  <a:cubicBezTo>
                    <a:pt x="4721" y="8074"/>
                    <a:pt x="5601" y="8158"/>
                    <a:pt x="5601" y="8158"/>
                  </a:cubicBezTo>
                  <a:cubicBezTo>
                    <a:pt x="5914" y="8191"/>
                    <a:pt x="6354" y="8398"/>
                    <a:pt x="6578" y="8621"/>
                  </a:cubicBezTo>
                  <a:lnTo>
                    <a:pt x="6694" y="8737"/>
                  </a:lnTo>
                  <a:cubicBezTo>
                    <a:pt x="6917" y="8961"/>
                    <a:pt x="6917" y="9323"/>
                    <a:pt x="6694" y="9550"/>
                  </a:cubicBezTo>
                  <a:lnTo>
                    <a:pt x="223" y="16020"/>
                  </a:lnTo>
                  <a:cubicBezTo>
                    <a:pt x="0" y="16243"/>
                    <a:pt x="0" y="16606"/>
                    <a:pt x="223" y="16832"/>
                  </a:cubicBezTo>
                  <a:lnTo>
                    <a:pt x="6694" y="23300"/>
                  </a:lnTo>
                  <a:cubicBezTo>
                    <a:pt x="6807" y="23411"/>
                    <a:pt x="6954" y="23467"/>
                    <a:pt x="7102" y="23467"/>
                  </a:cubicBezTo>
                  <a:cubicBezTo>
                    <a:pt x="7249" y="23467"/>
                    <a:pt x="7396" y="23411"/>
                    <a:pt x="7509" y="23300"/>
                  </a:cubicBezTo>
                  <a:lnTo>
                    <a:pt x="7577" y="23232"/>
                  </a:lnTo>
                  <a:cubicBezTo>
                    <a:pt x="7801" y="23008"/>
                    <a:pt x="8008" y="22568"/>
                    <a:pt x="8040" y="22255"/>
                  </a:cubicBezTo>
                  <a:cubicBezTo>
                    <a:pt x="8040" y="22255"/>
                    <a:pt x="8124" y="21375"/>
                    <a:pt x="8668" y="20831"/>
                  </a:cubicBezTo>
                  <a:cubicBezTo>
                    <a:pt x="9138" y="20360"/>
                    <a:pt x="9755" y="20125"/>
                    <a:pt x="10371" y="20125"/>
                  </a:cubicBezTo>
                  <a:cubicBezTo>
                    <a:pt x="10987" y="20125"/>
                    <a:pt x="11604" y="20360"/>
                    <a:pt x="12074" y="20831"/>
                  </a:cubicBezTo>
                  <a:cubicBezTo>
                    <a:pt x="13013" y="21769"/>
                    <a:pt x="13013" y="23296"/>
                    <a:pt x="12074" y="24235"/>
                  </a:cubicBezTo>
                  <a:cubicBezTo>
                    <a:pt x="11528" y="24781"/>
                    <a:pt x="10651" y="24865"/>
                    <a:pt x="10651" y="24865"/>
                  </a:cubicBezTo>
                  <a:cubicBezTo>
                    <a:pt x="10337" y="24895"/>
                    <a:pt x="9897" y="25105"/>
                    <a:pt x="9674" y="25328"/>
                  </a:cubicBezTo>
                  <a:lnTo>
                    <a:pt x="9603" y="25396"/>
                  </a:lnTo>
                  <a:cubicBezTo>
                    <a:pt x="9379" y="25619"/>
                    <a:pt x="9379" y="25985"/>
                    <a:pt x="9603" y="26208"/>
                  </a:cubicBezTo>
                  <a:lnTo>
                    <a:pt x="16073" y="32679"/>
                  </a:lnTo>
                  <a:cubicBezTo>
                    <a:pt x="16186" y="32790"/>
                    <a:pt x="16334" y="32846"/>
                    <a:pt x="16480" y="32846"/>
                  </a:cubicBezTo>
                  <a:cubicBezTo>
                    <a:pt x="16627" y="32846"/>
                    <a:pt x="16774" y="32790"/>
                    <a:pt x="16885" y="32679"/>
                  </a:cubicBezTo>
                  <a:lnTo>
                    <a:pt x="23356" y="26208"/>
                  </a:lnTo>
                  <a:cubicBezTo>
                    <a:pt x="23582" y="25985"/>
                    <a:pt x="23582" y="25619"/>
                    <a:pt x="23356" y="25396"/>
                  </a:cubicBezTo>
                  <a:lnTo>
                    <a:pt x="23285" y="25325"/>
                  </a:lnTo>
                  <a:cubicBezTo>
                    <a:pt x="23061" y="25102"/>
                    <a:pt x="22621" y="24895"/>
                    <a:pt x="22308" y="24862"/>
                  </a:cubicBezTo>
                  <a:cubicBezTo>
                    <a:pt x="22308" y="24862"/>
                    <a:pt x="21428" y="24778"/>
                    <a:pt x="20884" y="24235"/>
                  </a:cubicBezTo>
                  <a:cubicBezTo>
                    <a:pt x="19962" y="23290"/>
                    <a:pt x="19972" y="21779"/>
                    <a:pt x="20903" y="20847"/>
                  </a:cubicBezTo>
                  <a:cubicBezTo>
                    <a:pt x="21375" y="20378"/>
                    <a:pt x="21991" y="20142"/>
                    <a:pt x="22608" y="20142"/>
                  </a:cubicBezTo>
                  <a:cubicBezTo>
                    <a:pt x="23215" y="20142"/>
                    <a:pt x="23822" y="20370"/>
                    <a:pt x="24291" y="20828"/>
                  </a:cubicBezTo>
                  <a:cubicBezTo>
                    <a:pt x="24834" y="21371"/>
                    <a:pt x="24918" y="22251"/>
                    <a:pt x="24918" y="22251"/>
                  </a:cubicBezTo>
                  <a:cubicBezTo>
                    <a:pt x="24951" y="22565"/>
                    <a:pt x="25158" y="23005"/>
                    <a:pt x="25381" y="23228"/>
                  </a:cubicBezTo>
                  <a:lnTo>
                    <a:pt x="25452" y="23300"/>
                  </a:lnTo>
                  <a:cubicBezTo>
                    <a:pt x="25565" y="23411"/>
                    <a:pt x="25713" y="23467"/>
                    <a:pt x="25859" y="23467"/>
                  </a:cubicBezTo>
                  <a:cubicBezTo>
                    <a:pt x="26006" y="23467"/>
                    <a:pt x="26153" y="23411"/>
                    <a:pt x="26264" y="23300"/>
                  </a:cubicBezTo>
                  <a:lnTo>
                    <a:pt x="32735" y="16829"/>
                  </a:lnTo>
                  <a:cubicBezTo>
                    <a:pt x="32958" y="16606"/>
                    <a:pt x="32958" y="16243"/>
                    <a:pt x="32735" y="16017"/>
                  </a:cubicBezTo>
                  <a:lnTo>
                    <a:pt x="26264" y="9546"/>
                  </a:lnTo>
                  <a:cubicBezTo>
                    <a:pt x="26041" y="9323"/>
                    <a:pt x="26041" y="8961"/>
                    <a:pt x="26264" y="8734"/>
                  </a:cubicBezTo>
                  <a:lnTo>
                    <a:pt x="26271" y="8731"/>
                  </a:lnTo>
                  <a:cubicBezTo>
                    <a:pt x="26494" y="8508"/>
                    <a:pt x="26934" y="8301"/>
                    <a:pt x="27248" y="8268"/>
                  </a:cubicBezTo>
                  <a:cubicBezTo>
                    <a:pt x="27248" y="8268"/>
                    <a:pt x="28125" y="8184"/>
                    <a:pt x="28671" y="7641"/>
                  </a:cubicBezTo>
                  <a:cubicBezTo>
                    <a:pt x="29593" y="6696"/>
                    <a:pt x="29584" y="5185"/>
                    <a:pt x="28652" y="4253"/>
                  </a:cubicBezTo>
                  <a:cubicBezTo>
                    <a:pt x="28181" y="3784"/>
                    <a:pt x="27564" y="3548"/>
                    <a:pt x="26947" y="3548"/>
                  </a:cubicBezTo>
                  <a:cubicBezTo>
                    <a:pt x="26340" y="3548"/>
                    <a:pt x="25733" y="3777"/>
                    <a:pt x="25265" y="4234"/>
                  </a:cubicBezTo>
                  <a:cubicBezTo>
                    <a:pt x="24721" y="4777"/>
                    <a:pt x="24637" y="5657"/>
                    <a:pt x="24637" y="5657"/>
                  </a:cubicBezTo>
                  <a:cubicBezTo>
                    <a:pt x="24605" y="5971"/>
                    <a:pt x="24398" y="6411"/>
                    <a:pt x="24174" y="6635"/>
                  </a:cubicBezTo>
                  <a:lnTo>
                    <a:pt x="24168" y="6641"/>
                  </a:lnTo>
                  <a:cubicBezTo>
                    <a:pt x="24056" y="6753"/>
                    <a:pt x="23910" y="6808"/>
                    <a:pt x="23763" y="6808"/>
                  </a:cubicBezTo>
                  <a:cubicBezTo>
                    <a:pt x="23616" y="6808"/>
                    <a:pt x="23469" y="6753"/>
                    <a:pt x="23356" y="6641"/>
                  </a:cubicBezTo>
                  <a:lnTo>
                    <a:pt x="16885" y="170"/>
                  </a:lnTo>
                  <a:cubicBezTo>
                    <a:pt x="16774" y="57"/>
                    <a:pt x="16627" y="1"/>
                    <a:pt x="1648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432" name="Google Shape;8432;p74"/>
            <p:cNvSpPr/>
            <p:nvPr/>
          </p:nvSpPr>
          <p:spPr>
            <a:xfrm>
              <a:off x="732422" y="2990152"/>
              <a:ext cx="380716" cy="379441"/>
            </a:xfrm>
            <a:custGeom>
              <a:avLst/>
              <a:gdLst/>
              <a:ahLst/>
              <a:cxnLst/>
              <a:rect l="l" t="t" r="r" b="b"/>
              <a:pathLst>
                <a:path w="33149" h="33038" extrusionOk="0">
                  <a:moveTo>
                    <a:pt x="16573" y="0"/>
                  </a:moveTo>
                  <a:cubicBezTo>
                    <a:pt x="16426" y="0"/>
                    <a:pt x="16278" y="56"/>
                    <a:pt x="16167" y="168"/>
                  </a:cubicBezTo>
                  <a:lnTo>
                    <a:pt x="9657" y="6677"/>
                  </a:lnTo>
                  <a:cubicBezTo>
                    <a:pt x="9431" y="6903"/>
                    <a:pt x="9431" y="7269"/>
                    <a:pt x="9657" y="7492"/>
                  </a:cubicBezTo>
                  <a:lnTo>
                    <a:pt x="9725" y="7563"/>
                  </a:lnTo>
                  <a:cubicBezTo>
                    <a:pt x="9952" y="7787"/>
                    <a:pt x="10395" y="7997"/>
                    <a:pt x="10709" y="8026"/>
                  </a:cubicBezTo>
                  <a:cubicBezTo>
                    <a:pt x="10709" y="8026"/>
                    <a:pt x="11592" y="8113"/>
                    <a:pt x="12142" y="8660"/>
                  </a:cubicBezTo>
                  <a:cubicBezTo>
                    <a:pt x="13087" y="9605"/>
                    <a:pt x="13087" y="11142"/>
                    <a:pt x="12142" y="12086"/>
                  </a:cubicBezTo>
                  <a:cubicBezTo>
                    <a:pt x="11669" y="12561"/>
                    <a:pt x="11049" y="12798"/>
                    <a:pt x="10429" y="12798"/>
                  </a:cubicBezTo>
                  <a:cubicBezTo>
                    <a:pt x="9809" y="12798"/>
                    <a:pt x="9189" y="12562"/>
                    <a:pt x="8716" y="12090"/>
                  </a:cubicBezTo>
                  <a:cubicBezTo>
                    <a:pt x="8169" y="11540"/>
                    <a:pt x="8082" y="10656"/>
                    <a:pt x="8082" y="10656"/>
                  </a:cubicBezTo>
                  <a:cubicBezTo>
                    <a:pt x="8053" y="10339"/>
                    <a:pt x="7842" y="9899"/>
                    <a:pt x="7619" y="9673"/>
                  </a:cubicBezTo>
                  <a:lnTo>
                    <a:pt x="7548" y="9605"/>
                  </a:lnTo>
                  <a:cubicBezTo>
                    <a:pt x="7435" y="9492"/>
                    <a:pt x="7287" y="9435"/>
                    <a:pt x="7140" y="9435"/>
                  </a:cubicBezTo>
                  <a:cubicBezTo>
                    <a:pt x="6993" y="9435"/>
                    <a:pt x="6846" y="9492"/>
                    <a:pt x="6733" y="9605"/>
                  </a:cubicBezTo>
                  <a:lnTo>
                    <a:pt x="223" y="16111"/>
                  </a:lnTo>
                  <a:cubicBezTo>
                    <a:pt x="0" y="16338"/>
                    <a:pt x="0" y="16700"/>
                    <a:pt x="223" y="16926"/>
                  </a:cubicBezTo>
                  <a:lnTo>
                    <a:pt x="6733" y="23436"/>
                  </a:lnTo>
                  <a:cubicBezTo>
                    <a:pt x="6956" y="23662"/>
                    <a:pt x="6956" y="24028"/>
                    <a:pt x="6733" y="24254"/>
                  </a:cubicBezTo>
                  <a:lnTo>
                    <a:pt x="6616" y="24368"/>
                  </a:lnTo>
                  <a:cubicBezTo>
                    <a:pt x="6390" y="24594"/>
                    <a:pt x="5950" y="24804"/>
                    <a:pt x="5633" y="24833"/>
                  </a:cubicBezTo>
                  <a:cubicBezTo>
                    <a:pt x="5633" y="24833"/>
                    <a:pt x="4749" y="24921"/>
                    <a:pt x="4199" y="25468"/>
                  </a:cubicBezTo>
                  <a:cubicBezTo>
                    <a:pt x="3255" y="26412"/>
                    <a:pt x="3255" y="27946"/>
                    <a:pt x="4199" y="28890"/>
                  </a:cubicBezTo>
                  <a:cubicBezTo>
                    <a:pt x="4673" y="29364"/>
                    <a:pt x="5294" y="29601"/>
                    <a:pt x="5914" y="29601"/>
                  </a:cubicBezTo>
                  <a:cubicBezTo>
                    <a:pt x="6534" y="29601"/>
                    <a:pt x="7153" y="29364"/>
                    <a:pt x="7626" y="28890"/>
                  </a:cubicBezTo>
                  <a:cubicBezTo>
                    <a:pt x="8172" y="28344"/>
                    <a:pt x="8260" y="27460"/>
                    <a:pt x="8260" y="27460"/>
                  </a:cubicBezTo>
                  <a:cubicBezTo>
                    <a:pt x="8289" y="27143"/>
                    <a:pt x="8499" y="26700"/>
                    <a:pt x="8726" y="26477"/>
                  </a:cubicBezTo>
                  <a:lnTo>
                    <a:pt x="8839" y="26360"/>
                  </a:lnTo>
                  <a:cubicBezTo>
                    <a:pt x="8952" y="26249"/>
                    <a:pt x="9100" y="26193"/>
                    <a:pt x="9248" y="26193"/>
                  </a:cubicBezTo>
                  <a:cubicBezTo>
                    <a:pt x="9396" y="26193"/>
                    <a:pt x="9544" y="26249"/>
                    <a:pt x="9657" y="26360"/>
                  </a:cubicBezTo>
                  <a:lnTo>
                    <a:pt x="16167" y="32870"/>
                  </a:lnTo>
                  <a:cubicBezTo>
                    <a:pt x="16278" y="32982"/>
                    <a:pt x="16426" y="33037"/>
                    <a:pt x="16573" y="33037"/>
                  </a:cubicBezTo>
                  <a:cubicBezTo>
                    <a:pt x="16721" y="33037"/>
                    <a:pt x="16869" y="32982"/>
                    <a:pt x="16982" y="32870"/>
                  </a:cubicBezTo>
                  <a:lnTo>
                    <a:pt x="23491" y="26360"/>
                  </a:lnTo>
                  <a:cubicBezTo>
                    <a:pt x="23605" y="26247"/>
                    <a:pt x="23752" y="26191"/>
                    <a:pt x="23899" y="26191"/>
                  </a:cubicBezTo>
                  <a:cubicBezTo>
                    <a:pt x="24046" y="26191"/>
                    <a:pt x="24193" y="26247"/>
                    <a:pt x="24307" y="26360"/>
                  </a:cubicBezTo>
                  <a:lnTo>
                    <a:pt x="24313" y="26364"/>
                  </a:lnTo>
                  <a:cubicBezTo>
                    <a:pt x="24536" y="26590"/>
                    <a:pt x="24747" y="27033"/>
                    <a:pt x="24776" y="27350"/>
                  </a:cubicBezTo>
                  <a:cubicBezTo>
                    <a:pt x="24776" y="27350"/>
                    <a:pt x="24863" y="28234"/>
                    <a:pt x="25410" y="28780"/>
                  </a:cubicBezTo>
                  <a:cubicBezTo>
                    <a:pt x="25885" y="29262"/>
                    <a:pt x="26511" y="29503"/>
                    <a:pt x="27137" y="29503"/>
                  </a:cubicBezTo>
                  <a:cubicBezTo>
                    <a:pt x="27756" y="29503"/>
                    <a:pt x="28376" y="29267"/>
                    <a:pt x="28849" y="28793"/>
                  </a:cubicBezTo>
                  <a:cubicBezTo>
                    <a:pt x="29800" y="27842"/>
                    <a:pt x="29794" y="26299"/>
                    <a:pt x="28836" y="25354"/>
                  </a:cubicBezTo>
                  <a:cubicBezTo>
                    <a:pt x="28289" y="24808"/>
                    <a:pt x="27403" y="24720"/>
                    <a:pt x="27403" y="24720"/>
                  </a:cubicBezTo>
                  <a:cubicBezTo>
                    <a:pt x="27089" y="24691"/>
                    <a:pt x="26646" y="24484"/>
                    <a:pt x="26419" y="24258"/>
                  </a:cubicBezTo>
                  <a:lnTo>
                    <a:pt x="26416" y="24254"/>
                  </a:lnTo>
                  <a:cubicBezTo>
                    <a:pt x="26190" y="24028"/>
                    <a:pt x="26190" y="23662"/>
                    <a:pt x="26416" y="23436"/>
                  </a:cubicBezTo>
                  <a:lnTo>
                    <a:pt x="32925" y="16926"/>
                  </a:lnTo>
                  <a:cubicBezTo>
                    <a:pt x="33149" y="16700"/>
                    <a:pt x="33149" y="16338"/>
                    <a:pt x="32925" y="16111"/>
                  </a:cubicBezTo>
                  <a:lnTo>
                    <a:pt x="26416" y="9602"/>
                  </a:lnTo>
                  <a:cubicBezTo>
                    <a:pt x="26303" y="9490"/>
                    <a:pt x="26155" y="9434"/>
                    <a:pt x="26007" y="9434"/>
                  </a:cubicBezTo>
                  <a:cubicBezTo>
                    <a:pt x="25859" y="9434"/>
                    <a:pt x="25711" y="9490"/>
                    <a:pt x="25598" y="9602"/>
                  </a:cubicBezTo>
                  <a:lnTo>
                    <a:pt x="25526" y="9673"/>
                  </a:lnTo>
                  <a:cubicBezTo>
                    <a:pt x="25303" y="9899"/>
                    <a:pt x="25093" y="10339"/>
                    <a:pt x="25064" y="10656"/>
                  </a:cubicBezTo>
                  <a:cubicBezTo>
                    <a:pt x="25064" y="10656"/>
                    <a:pt x="24976" y="11540"/>
                    <a:pt x="24430" y="12090"/>
                  </a:cubicBezTo>
                  <a:cubicBezTo>
                    <a:pt x="23953" y="12577"/>
                    <a:pt x="23323" y="12822"/>
                    <a:pt x="22693" y="12822"/>
                  </a:cubicBezTo>
                  <a:cubicBezTo>
                    <a:pt x="22073" y="12822"/>
                    <a:pt x="21454" y="12585"/>
                    <a:pt x="20981" y="12112"/>
                  </a:cubicBezTo>
                  <a:cubicBezTo>
                    <a:pt x="20026" y="11158"/>
                    <a:pt x="20036" y="9605"/>
                    <a:pt x="21003" y="8663"/>
                  </a:cubicBezTo>
                  <a:cubicBezTo>
                    <a:pt x="21550" y="8117"/>
                    <a:pt x="22437" y="8029"/>
                    <a:pt x="22437" y="8029"/>
                  </a:cubicBezTo>
                  <a:cubicBezTo>
                    <a:pt x="22750" y="8000"/>
                    <a:pt x="23194" y="7790"/>
                    <a:pt x="23420" y="7567"/>
                  </a:cubicBezTo>
                  <a:lnTo>
                    <a:pt x="23491" y="7492"/>
                  </a:lnTo>
                  <a:cubicBezTo>
                    <a:pt x="23715" y="7269"/>
                    <a:pt x="23715" y="6903"/>
                    <a:pt x="23491" y="6677"/>
                  </a:cubicBezTo>
                  <a:lnTo>
                    <a:pt x="16982" y="168"/>
                  </a:lnTo>
                  <a:cubicBezTo>
                    <a:pt x="16869" y="56"/>
                    <a:pt x="16721" y="0"/>
                    <a:pt x="1657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7994A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433" name="Google Shape;8433;p74"/>
            <p:cNvSpPr/>
            <p:nvPr/>
          </p:nvSpPr>
          <p:spPr>
            <a:xfrm>
              <a:off x="1115837" y="2990152"/>
              <a:ext cx="380728" cy="379430"/>
            </a:xfrm>
            <a:custGeom>
              <a:avLst/>
              <a:gdLst/>
              <a:ahLst/>
              <a:cxnLst/>
              <a:rect l="l" t="t" r="r" b="b"/>
              <a:pathLst>
                <a:path w="33150" h="33037" extrusionOk="0">
                  <a:moveTo>
                    <a:pt x="16576" y="0"/>
                  </a:moveTo>
                  <a:cubicBezTo>
                    <a:pt x="16429" y="0"/>
                    <a:pt x="16281" y="56"/>
                    <a:pt x="16168" y="168"/>
                  </a:cubicBezTo>
                  <a:lnTo>
                    <a:pt x="9661" y="6677"/>
                  </a:lnTo>
                  <a:cubicBezTo>
                    <a:pt x="9548" y="6789"/>
                    <a:pt x="9400" y="6844"/>
                    <a:pt x="9252" y="6844"/>
                  </a:cubicBezTo>
                  <a:cubicBezTo>
                    <a:pt x="9104" y="6844"/>
                    <a:pt x="8956" y="6789"/>
                    <a:pt x="8843" y="6677"/>
                  </a:cubicBezTo>
                  <a:lnTo>
                    <a:pt x="8836" y="6670"/>
                  </a:lnTo>
                  <a:cubicBezTo>
                    <a:pt x="8613" y="6447"/>
                    <a:pt x="8403" y="6004"/>
                    <a:pt x="8374" y="5687"/>
                  </a:cubicBezTo>
                  <a:cubicBezTo>
                    <a:pt x="8374" y="5687"/>
                    <a:pt x="8286" y="4804"/>
                    <a:pt x="7740" y="4257"/>
                  </a:cubicBezTo>
                  <a:cubicBezTo>
                    <a:pt x="7263" y="3757"/>
                    <a:pt x="6626" y="3507"/>
                    <a:pt x="5987" y="3507"/>
                  </a:cubicBezTo>
                  <a:cubicBezTo>
                    <a:pt x="5368" y="3507"/>
                    <a:pt x="4749" y="3742"/>
                    <a:pt x="4275" y="4215"/>
                  </a:cubicBezTo>
                  <a:cubicBezTo>
                    <a:pt x="3314" y="5176"/>
                    <a:pt x="3330" y="6742"/>
                    <a:pt x="4313" y="7680"/>
                  </a:cubicBezTo>
                  <a:cubicBezTo>
                    <a:pt x="4860" y="8227"/>
                    <a:pt x="5747" y="8314"/>
                    <a:pt x="5747" y="8314"/>
                  </a:cubicBezTo>
                  <a:cubicBezTo>
                    <a:pt x="6061" y="8343"/>
                    <a:pt x="6504" y="8553"/>
                    <a:pt x="6730" y="8777"/>
                  </a:cubicBezTo>
                  <a:lnTo>
                    <a:pt x="6733" y="8783"/>
                  </a:lnTo>
                  <a:cubicBezTo>
                    <a:pt x="6960" y="9010"/>
                    <a:pt x="6960" y="9372"/>
                    <a:pt x="6733" y="9598"/>
                  </a:cubicBezTo>
                  <a:lnTo>
                    <a:pt x="224" y="16111"/>
                  </a:lnTo>
                  <a:cubicBezTo>
                    <a:pt x="1" y="16338"/>
                    <a:pt x="1" y="16700"/>
                    <a:pt x="224" y="16926"/>
                  </a:cubicBezTo>
                  <a:lnTo>
                    <a:pt x="6733" y="23436"/>
                  </a:lnTo>
                  <a:cubicBezTo>
                    <a:pt x="6847" y="23547"/>
                    <a:pt x="6995" y="23603"/>
                    <a:pt x="7143" y="23603"/>
                  </a:cubicBezTo>
                  <a:cubicBezTo>
                    <a:pt x="7291" y="23603"/>
                    <a:pt x="7439" y="23547"/>
                    <a:pt x="7552" y="23436"/>
                  </a:cubicBezTo>
                  <a:lnTo>
                    <a:pt x="7623" y="23365"/>
                  </a:lnTo>
                  <a:cubicBezTo>
                    <a:pt x="7846" y="23138"/>
                    <a:pt x="8057" y="22698"/>
                    <a:pt x="8086" y="22381"/>
                  </a:cubicBezTo>
                  <a:cubicBezTo>
                    <a:pt x="8086" y="22381"/>
                    <a:pt x="8173" y="21498"/>
                    <a:pt x="8720" y="20948"/>
                  </a:cubicBezTo>
                  <a:cubicBezTo>
                    <a:pt x="9195" y="20467"/>
                    <a:pt x="9821" y="20226"/>
                    <a:pt x="10447" y="20226"/>
                  </a:cubicBezTo>
                  <a:cubicBezTo>
                    <a:pt x="11066" y="20226"/>
                    <a:pt x="11686" y="20462"/>
                    <a:pt x="12159" y="20935"/>
                  </a:cubicBezTo>
                  <a:cubicBezTo>
                    <a:pt x="13110" y="21886"/>
                    <a:pt x="13104" y="23429"/>
                    <a:pt x="12146" y="24374"/>
                  </a:cubicBezTo>
                  <a:cubicBezTo>
                    <a:pt x="11599" y="24921"/>
                    <a:pt x="10716" y="25008"/>
                    <a:pt x="10716" y="25008"/>
                  </a:cubicBezTo>
                  <a:cubicBezTo>
                    <a:pt x="10399" y="25037"/>
                    <a:pt x="9956" y="25248"/>
                    <a:pt x="9733" y="25471"/>
                  </a:cubicBezTo>
                  <a:lnTo>
                    <a:pt x="9658" y="25542"/>
                  </a:lnTo>
                  <a:cubicBezTo>
                    <a:pt x="9435" y="25768"/>
                    <a:pt x="9435" y="26134"/>
                    <a:pt x="9658" y="26360"/>
                  </a:cubicBezTo>
                  <a:lnTo>
                    <a:pt x="16168" y="32867"/>
                  </a:lnTo>
                  <a:cubicBezTo>
                    <a:pt x="16281" y="32980"/>
                    <a:pt x="16429" y="33037"/>
                    <a:pt x="16577" y="33037"/>
                  </a:cubicBezTo>
                  <a:cubicBezTo>
                    <a:pt x="16725" y="33037"/>
                    <a:pt x="16873" y="32980"/>
                    <a:pt x="16986" y="32867"/>
                  </a:cubicBezTo>
                  <a:lnTo>
                    <a:pt x="23492" y="26360"/>
                  </a:lnTo>
                  <a:cubicBezTo>
                    <a:pt x="23715" y="26134"/>
                    <a:pt x="23715" y="25768"/>
                    <a:pt x="23492" y="25542"/>
                  </a:cubicBezTo>
                  <a:lnTo>
                    <a:pt x="23421" y="25474"/>
                  </a:lnTo>
                  <a:cubicBezTo>
                    <a:pt x="23198" y="25251"/>
                    <a:pt x="22755" y="25040"/>
                    <a:pt x="22438" y="25011"/>
                  </a:cubicBezTo>
                  <a:cubicBezTo>
                    <a:pt x="22438" y="25011"/>
                    <a:pt x="21554" y="24924"/>
                    <a:pt x="21004" y="24377"/>
                  </a:cubicBezTo>
                  <a:cubicBezTo>
                    <a:pt x="20073" y="23429"/>
                    <a:pt x="20076" y="21905"/>
                    <a:pt x="21017" y="20964"/>
                  </a:cubicBezTo>
                  <a:cubicBezTo>
                    <a:pt x="21490" y="20491"/>
                    <a:pt x="22111" y="20254"/>
                    <a:pt x="22731" y="20254"/>
                  </a:cubicBezTo>
                  <a:cubicBezTo>
                    <a:pt x="23345" y="20254"/>
                    <a:pt x="23959" y="20486"/>
                    <a:pt x="24430" y="20951"/>
                  </a:cubicBezTo>
                  <a:cubicBezTo>
                    <a:pt x="24977" y="21498"/>
                    <a:pt x="25065" y="22381"/>
                    <a:pt x="25065" y="22381"/>
                  </a:cubicBezTo>
                  <a:cubicBezTo>
                    <a:pt x="25097" y="22698"/>
                    <a:pt x="25304" y="23141"/>
                    <a:pt x="25530" y="23365"/>
                  </a:cubicBezTo>
                  <a:lnTo>
                    <a:pt x="25598" y="23436"/>
                  </a:lnTo>
                  <a:cubicBezTo>
                    <a:pt x="25712" y="23547"/>
                    <a:pt x="25860" y="23603"/>
                    <a:pt x="26007" y="23603"/>
                  </a:cubicBezTo>
                  <a:cubicBezTo>
                    <a:pt x="26155" y="23603"/>
                    <a:pt x="26302" y="23547"/>
                    <a:pt x="26414" y="23436"/>
                  </a:cubicBezTo>
                  <a:lnTo>
                    <a:pt x="32923" y="16926"/>
                  </a:lnTo>
                  <a:cubicBezTo>
                    <a:pt x="33150" y="16700"/>
                    <a:pt x="33150" y="16338"/>
                    <a:pt x="32923" y="16111"/>
                  </a:cubicBezTo>
                  <a:lnTo>
                    <a:pt x="26417" y="9602"/>
                  </a:lnTo>
                  <a:cubicBezTo>
                    <a:pt x="26194" y="9375"/>
                    <a:pt x="26194" y="9010"/>
                    <a:pt x="26417" y="8783"/>
                  </a:cubicBezTo>
                  <a:lnTo>
                    <a:pt x="26533" y="8670"/>
                  </a:lnTo>
                  <a:cubicBezTo>
                    <a:pt x="26760" y="8443"/>
                    <a:pt x="27203" y="8233"/>
                    <a:pt x="27517" y="8204"/>
                  </a:cubicBezTo>
                  <a:cubicBezTo>
                    <a:pt x="27517" y="8204"/>
                    <a:pt x="28400" y="8117"/>
                    <a:pt x="28950" y="7570"/>
                  </a:cubicBezTo>
                  <a:cubicBezTo>
                    <a:pt x="29918" y="6628"/>
                    <a:pt x="29927" y="5079"/>
                    <a:pt x="28973" y="4124"/>
                  </a:cubicBezTo>
                  <a:cubicBezTo>
                    <a:pt x="28500" y="3650"/>
                    <a:pt x="27879" y="3413"/>
                    <a:pt x="27259" y="3413"/>
                  </a:cubicBezTo>
                  <a:cubicBezTo>
                    <a:pt x="26629" y="3413"/>
                    <a:pt x="25999" y="3658"/>
                    <a:pt x="25524" y="4144"/>
                  </a:cubicBezTo>
                  <a:lnTo>
                    <a:pt x="25524" y="4147"/>
                  </a:lnTo>
                  <a:cubicBezTo>
                    <a:pt x="24977" y="4694"/>
                    <a:pt x="24890" y="5577"/>
                    <a:pt x="24890" y="5577"/>
                  </a:cubicBezTo>
                  <a:cubicBezTo>
                    <a:pt x="24861" y="5894"/>
                    <a:pt x="24650" y="6337"/>
                    <a:pt x="24427" y="6560"/>
                  </a:cubicBezTo>
                  <a:lnTo>
                    <a:pt x="24311" y="6677"/>
                  </a:lnTo>
                  <a:cubicBezTo>
                    <a:pt x="24198" y="6789"/>
                    <a:pt x="24050" y="6844"/>
                    <a:pt x="23901" y="6844"/>
                  </a:cubicBezTo>
                  <a:cubicBezTo>
                    <a:pt x="23753" y="6844"/>
                    <a:pt x="23605" y="6789"/>
                    <a:pt x="23492" y="6677"/>
                  </a:cubicBezTo>
                  <a:lnTo>
                    <a:pt x="16983" y="168"/>
                  </a:lnTo>
                  <a:cubicBezTo>
                    <a:pt x="16871" y="56"/>
                    <a:pt x="16724" y="0"/>
                    <a:pt x="1657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3C3C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434" name="Google Shape;8434;p74"/>
            <p:cNvSpPr/>
            <p:nvPr/>
          </p:nvSpPr>
          <p:spPr>
            <a:xfrm>
              <a:off x="1691707" y="3184996"/>
              <a:ext cx="378488" cy="377259"/>
            </a:xfrm>
            <a:custGeom>
              <a:avLst/>
              <a:gdLst/>
              <a:ahLst/>
              <a:cxnLst/>
              <a:rect l="l" t="t" r="r" b="b"/>
              <a:pathLst>
                <a:path w="32955" h="32848" extrusionOk="0">
                  <a:moveTo>
                    <a:pt x="16478" y="1"/>
                  </a:moveTo>
                  <a:cubicBezTo>
                    <a:pt x="16331" y="1"/>
                    <a:pt x="16185" y="57"/>
                    <a:pt x="16073" y="168"/>
                  </a:cubicBezTo>
                  <a:lnTo>
                    <a:pt x="9603" y="6639"/>
                  </a:lnTo>
                  <a:cubicBezTo>
                    <a:pt x="9489" y="6752"/>
                    <a:pt x="9342" y="6809"/>
                    <a:pt x="9195" y="6809"/>
                  </a:cubicBezTo>
                  <a:cubicBezTo>
                    <a:pt x="9048" y="6809"/>
                    <a:pt x="8900" y="6752"/>
                    <a:pt x="8787" y="6639"/>
                  </a:cubicBezTo>
                  <a:lnTo>
                    <a:pt x="8674" y="6526"/>
                  </a:lnTo>
                  <a:cubicBezTo>
                    <a:pt x="8451" y="6303"/>
                    <a:pt x="8244" y="5863"/>
                    <a:pt x="8211" y="5545"/>
                  </a:cubicBezTo>
                  <a:cubicBezTo>
                    <a:pt x="8211" y="5545"/>
                    <a:pt x="8127" y="4669"/>
                    <a:pt x="7581" y="4125"/>
                  </a:cubicBezTo>
                  <a:cubicBezTo>
                    <a:pt x="7109" y="3646"/>
                    <a:pt x="6488" y="3407"/>
                    <a:pt x="5867" y="3407"/>
                  </a:cubicBezTo>
                  <a:cubicBezTo>
                    <a:pt x="5251" y="3407"/>
                    <a:pt x="4634" y="3642"/>
                    <a:pt x="4164" y="4112"/>
                  </a:cubicBezTo>
                  <a:cubicBezTo>
                    <a:pt x="3219" y="5057"/>
                    <a:pt x="3226" y="6590"/>
                    <a:pt x="4177" y="7529"/>
                  </a:cubicBezTo>
                  <a:cubicBezTo>
                    <a:pt x="4721" y="8075"/>
                    <a:pt x="5601" y="8160"/>
                    <a:pt x="5601" y="8160"/>
                  </a:cubicBezTo>
                  <a:cubicBezTo>
                    <a:pt x="5914" y="8189"/>
                    <a:pt x="6354" y="8399"/>
                    <a:pt x="6578" y="8622"/>
                  </a:cubicBezTo>
                  <a:lnTo>
                    <a:pt x="6694" y="8735"/>
                  </a:lnTo>
                  <a:cubicBezTo>
                    <a:pt x="6914" y="8962"/>
                    <a:pt x="6914" y="9324"/>
                    <a:pt x="6694" y="9548"/>
                  </a:cubicBezTo>
                  <a:lnTo>
                    <a:pt x="223" y="16018"/>
                  </a:lnTo>
                  <a:cubicBezTo>
                    <a:pt x="0" y="16245"/>
                    <a:pt x="0" y="16607"/>
                    <a:pt x="223" y="16830"/>
                  </a:cubicBezTo>
                  <a:lnTo>
                    <a:pt x="6694" y="23301"/>
                  </a:lnTo>
                  <a:cubicBezTo>
                    <a:pt x="6917" y="23527"/>
                    <a:pt x="6917" y="23890"/>
                    <a:pt x="6694" y="24113"/>
                  </a:cubicBezTo>
                  <a:lnTo>
                    <a:pt x="6688" y="24119"/>
                  </a:lnTo>
                  <a:cubicBezTo>
                    <a:pt x="6464" y="24343"/>
                    <a:pt x="6024" y="24550"/>
                    <a:pt x="5711" y="24579"/>
                  </a:cubicBezTo>
                  <a:cubicBezTo>
                    <a:pt x="5711" y="24579"/>
                    <a:pt x="4831" y="24666"/>
                    <a:pt x="4287" y="25210"/>
                  </a:cubicBezTo>
                  <a:cubicBezTo>
                    <a:pt x="3346" y="26151"/>
                    <a:pt x="3346" y="27675"/>
                    <a:pt x="4287" y="28616"/>
                  </a:cubicBezTo>
                  <a:cubicBezTo>
                    <a:pt x="4756" y="29085"/>
                    <a:pt x="5372" y="29320"/>
                    <a:pt x="5989" y="29320"/>
                  </a:cubicBezTo>
                  <a:cubicBezTo>
                    <a:pt x="6605" y="29320"/>
                    <a:pt x="7221" y="29085"/>
                    <a:pt x="7691" y="28616"/>
                  </a:cubicBezTo>
                  <a:cubicBezTo>
                    <a:pt x="8237" y="28070"/>
                    <a:pt x="8321" y="27193"/>
                    <a:pt x="8321" y="27193"/>
                  </a:cubicBezTo>
                  <a:cubicBezTo>
                    <a:pt x="8354" y="26876"/>
                    <a:pt x="8561" y="26436"/>
                    <a:pt x="8784" y="26213"/>
                  </a:cubicBezTo>
                  <a:lnTo>
                    <a:pt x="8787" y="26209"/>
                  </a:lnTo>
                  <a:cubicBezTo>
                    <a:pt x="8900" y="26098"/>
                    <a:pt x="9048" y="26042"/>
                    <a:pt x="9195" y="26042"/>
                  </a:cubicBezTo>
                  <a:cubicBezTo>
                    <a:pt x="9341" y="26042"/>
                    <a:pt x="9488" y="26098"/>
                    <a:pt x="9599" y="26209"/>
                  </a:cubicBezTo>
                  <a:lnTo>
                    <a:pt x="16070" y="32680"/>
                  </a:lnTo>
                  <a:cubicBezTo>
                    <a:pt x="16183" y="32792"/>
                    <a:pt x="16330" y="32847"/>
                    <a:pt x="16478" y="32847"/>
                  </a:cubicBezTo>
                  <a:cubicBezTo>
                    <a:pt x="16625" y="32847"/>
                    <a:pt x="16772" y="32792"/>
                    <a:pt x="16885" y="32680"/>
                  </a:cubicBezTo>
                  <a:lnTo>
                    <a:pt x="23356" y="26209"/>
                  </a:lnTo>
                  <a:cubicBezTo>
                    <a:pt x="23579" y="25983"/>
                    <a:pt x="23579" y="25620"/>
                    <a:pt x="23356" y="25397"/>
                  </a:cubicBezTo>
                  <a:lnTo>
                    <a:pt x="23281" y="25326"/>
                  </a:lnTo>
                  <a:cubicBezTo>
                    <a:pt x="23058" y="25103"/>
                    <a:pt x="22618" y="24893"/>
                    <a:pt x="22304" y="24863"/>
                  </a:cubicBezTo>
                  <a:cubicBezTo>
                    <a:pt x="22304" y="24863"/>
                    <a:pt x="21428" y="24779"/>
                    <a:pt x="20881" y="24233"/>
                  </a:cubicBezTo>
                  <a:cubicBezTo>
                    <a:pt x="19939" y="23294"/>
                    <a:pt x="19943" y="21767"/>
                    <a:pt x="20881" y="20829"/>
                  </a:cubicBezTo>
                  <a:cubicBezTo>
                    <a:pt x="21351" y="20358"/>
                    <a:pt x="21968" y="20123"/>
                    <a:pt x="22584" y="20123"/>
                  </a:cubicBezTo>
                  <a:cubicBezTo>
                    <a:pt x="23200" y="20123"/>
                    <a:pt x="23817" y="20358"/>
                    <a:pt x="24287" y="20829"/>
                  </a:cubicBezTo>
                  <a:cubicBezTo>
                    <a:pt x="24831" y="21373"/>
                    <a:pt x="24918" y="22253"/>
                    <a:pt x="24918" y="22253"/>
                  </a:cubicBezTo>
                  <a:cubicBezTo>
                    <a:pt x="24947" y="22566"/>
                    <a:pt x="25155" y="23006"/>
                    <a:pt x="25378" y="23230"/>
                  </a:cubicBezTo>
                  <a:lnTo>
                    <a:pt x="25449" y="23301"/>
                  </a:lnTo>
                  <a:cubicBezTo>
                    <a:pt x="25562" y="23412"/>
                    <a:pt x="25709" y="23468"/>
                    <a:pt x="25856" y="23468"/>
                  </a:cubicBezTo>
                  <a:cubicBezTo>
                    <a:pt x="26003" y="23468"/>
                    <a:pt x="26149" y="23412"/>
                    <a:pt x="26261" y="23301"/>
                  </a:cubicBezTo>
                  <a:lnTo>
                    <a:pt x="32732" y="16830"/>
                  </a:lnTo>
                  <a:cubicBezTo>
                    <a:pt x="32955" y="16607"/>
                    <a:pt x="32955" y="16245"/>
                    <a:pt x="32732" y="16018"/>
                  </a:cubicBezTo>
                  <a:lnTo>
                    <a:pt x="26261" y="9548"/>
                  </a:lnTo>
                  <a:cubicBezTo>
                    <a:pt x="26149" y="9436"/>
                    <a:pt x="26003" y="9380"/>
                    <a:pt x="25856" y="9380"/>
                  </a:cubicBezTo>
                  <a:cubicBezTo>
                    <a:pt x="25709" y="9380"/>
                    <a:pt x="25562" y="9436"/>
                    <a:pt x="25449" y="9548"/>
                  </a:cubicBezTo>
                  <a:lnTo>
                    <a:pt x="25381" y="9615"/>
                  </a:lnTo>
                  <a:cubicBezTo>
                    <a:pt x="25158" y="9839"/>
                    <a:pt x="24951" y="10279"/>
                    <a:pt x="24918" y="10596"/>
                  </a:cubicBezTo>
                  <a:cubicBezTo>
                    <a:pt x="24918" y="10596"/>
                    <a:pt x="24834" y="11473"/>
                    <a:pt x="24291" y="12019"/>
                  </a:cubicBezTo>
                  <a:cubicBezTo>
                    <a:pt x="23820" y="12488"/>
                    <a:pt x="23204" y="12723"/>
                    <a:pt x="22587" y="12723"/>
                  </a:cubicBezTo>
                  <a:cubicBezTo>
                    <a:pt x="21971" y="12723"/>
                    <a:pt x="21355" y="12488"/>
                    <a:pt x="20884" y="12019"/>
                  </a:cubicBezTo>
                  <a:cubicBezTo>
                    <a:pt x="19946" y="11078"/>
                    <a:pt x="19946" y="9554"/>
                    <a:pt x="20884" y="8613"/>
                  </a:cubicBezTo>
                  <a:cubicBezTo>
                    <a:pt x="21428" y="8069"/>
                    <a:pt x="22308" y="7985"/>
                    <a:pt x="22308" y="7985"/>
                  </a:cubicBezTo>
                  <a:cubicBezTo>
                    <a:pt x="22621" y="7953"/>
                    <a:pt x="23061" y="7745"/>
                    <a:pt x="23285" y="7522"/>
                  </a:cubicBezTo>
                  <a:lnTo>
                    <a:pt x="23356" y="7454"/>
                  </a:lnTo>
                  <a:cubicBezTo>
                    <a:pt x="23579" y="7228"/>
                    <a:pt x="23579" y="6865"/>
                    <a:pt x="23356" y="6639"/>
                  </a:cubicBezTo>
                  <a:lnTo>
                    <a:pt x="16885" y="168"/>
                  </a:lnTo>
                  <a:cubicBezTo>
                    <a:pt x="16772" y="57"/>
                    <a:pt x="16625" y="1"/>
                    <a:pt x="1647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435" name="Google Shape;8435;p74"/>
            <p:cNvSpPr/>
            <p:nvPr/>
          </p:nvSpPr>
          <p:spPr>
            <a:xfrm>
              <a:off x="1499792" y="2993162"/>
              <a:ext cx="378523" cy="377213"/>
            </a:xfrm>
            <a:custGeom>
              <a:avLst/>
              <a:gdLst/>
              <a:ahLst/>
              <a:cxnLst/>
              <a:rect l="l" t="t" r="r" b="b"/>
              <a:pathLst>
                <a:path w="32958" h="32844" extrusionOk="0">
                  <a:moveTo>
                    <a:pt x="16479" y="0"/>
                  </a:moveTo>
                  <a:cubicBezTo>
                    <a:pt x="16332" y="0"/>
                    <a:pt x="16185" y="56"/>
                    <a:pt x="16073" y="168"/>
                  </a:cubicBezTo>
                  <a:lnTo>
                    <a:pt x="9602" y="6638"/>
                  </a:lnTo>
                  <a:cubicBezTo>
                    <a:pt x="9489" y="6750"/>
                    <a:pt x="9342" y="6806"/>
                    <a:pt x="9195" y="6806"/>
                  </a:cubicBezTo>
                  <a:cubicBezTo>
                    <a:pt x="9048" y="6806"/>
                    <a:pt x="8902" y="6750"/>
                    <a:pt x="8790" y="6638"/>
                  </a:cubicBezTo>
                  <a:lnTo>
                    <a:pt x="8784" y="6632"/>
                  </a:lnTo>
                  <a:cubicBezTo>
                    <a:pt x="8561" y="6408"/>
                    <a:pt x="8354" y="5968"/>
                    <a:pt x="8324" y="5655"/>
                  </a:cubicBezTo>
                  <a:cubicBezTo>
                    <a:pt x="8324" y="5655"/>
                    <a:pt x="8237" y="4775"/>
                    <a:pt x="7694" y="4231"/>
                  </a:cubicBezTo>
                  <a:cubicBezTo>
                    <a:pt x="7222" y="3753"/>
                    <a:pt x="6600" y="3514"/>
                    <a:pt x="5978" y="3514"/>
                  </a:cubicBezTo>
                  <a:cubicBezTo>
                    <a:pt x="5362" y="3514"/>
                    <a:pt x="4745" y="3748"/>
                    <a:pt x="4274" y="4218"/>
                  </a:cubicBezTo>
                  <a:cubicBezTo>
                    <a:pt x="3329" y="5163"/>
                    <a:pt x="3336" y="6696"/>
                    <a:pt x="4287" y="7635"/>
                  </a:cubicBezTo>
                  <a:cubicBezTo>
                    <a:pt x="4834" y="8181"/>
                    <a:pt x="5710" y="8269"/>
                    <a:pt x="5710" y="8269"/>
                  </a:cubicBezTo>
                  <a:cubicBezTo>
                    <a:pt x="6024" y="8298"/>
                    <a:pt x="6464" y="8505"/>
                    <a:pt x="6687" y="8728"/>
                  </a:cubicBezTo>
                  <a:lnTo>
                    <a:pt x="6694" y="8735"/>
                  </a:lnTo>
                  <a:cubicBezTo>
                    <a:pt x="6917" y="8958"/>
                    <a:pt x="6917" y="9320"/>
                    <a:pt x="6694" y="9547"/>
                  </a:cubicBezTo>
                  <a:lnTo>
                    <a:pt x="223" y="16017"/>
                  </a:lnTo>
                  <a:cubicBezTo>
                    <a:pt x="0" y="16241"/>
                    <a:pt x="0" y="16603"/>
                    <a:pt x="223" y="16829"/>
                  </a:cubicBezTo>
                  <a:lnTo>
                    <a:pt x="6694" y="23300"/>
                  </a:lnTo>
                  <a:cubicBezTo>
                    <a:pt x="6805" y="23412"/>
                    <a:pt x="6952" y="23467"/>
                    <a:pt x="7099" y="23467"/>
                  </a:cubicBezTo>
                  <a:cubicBezTo>
                    <a:pt x="7245" y="23467"/>
                    <a:pt x="7393" y="23412"/>
                    <a:pt x="7506" y="23300"/>
                  </a:cubicBezTo>
                  <a:lnTo>
                    <a:pt x="7577" y="23229"/>
                  </a:lnTo>
                  <a:cubicBezTo>
                    <a:pt x="7800" y="23006"/>
                    <a:pt x="8007" y="22566"/>
                    <a:pt x="8040" y="22248"/>
                  </a:cubicBezTo>
                  <a:cubicBezTo>
                    <a:pt x="8040" y="22248"/>
                    <a:pt x="8124" y="21372"/>
                    <a:pt x="8667" y="20825"/>
                  </a:cubicBezTo>
                  <a:cubicBezTo>
                    <a:pt x="9138" y="20347"/>
                    <a:pt x="9760" y="20108"/>
                    <a:pt x="10383" y="20108"/>
                  </a:cubicBezTo>
                  <a:cubicBezTo>
                    <a:pt x="11000" y="20108"/>
                    <a:pt x="11617" y="20343"/>
                    <a:pt x="12087" y="20815"/>
                  </a:cubicBezTo>
                  <a:cubicBezTo>
                    <a:pt x="13032" y="21760"/>
                    <a:pt x="13025" y="23293"/>
                    <a:pt x="12074" y="24232"/>
                  </a:cubicBezTo>
                  <a:cubicBezTo>
                    <a:pt x="11531" y="24775"/>
                    <a:pt x="10651" y="24863"/>
                    <a:pt x="10651" y="24863"/>
                  </a:cubicBezTo>
                  <a:cubicBezTo>
                    <a:pt x="10337" y="24892"/>
                    <a:pt x="9897" y="25099"/>
                    <a:pt x="9674" y="25322"/>
                  </a:cubicBezTo>
                  <a:lnTo>
                    <a:pt x="9602" y="25393"/>
                  </a:lnTo>
                  <a:cubicBezTo>
                    <a:pt x="9376" y="25620"/>
                    <a:pt x="9376" y="25982"/>
                    <a:pt x="9602" y="26205"/>
                  </a:cubicBezTo>
                  <a:lnTo>
                    <a:pt x="16073" y="32676"/>
                  </a:lnTo>
                  <a:cubicBezTo>
                    <a:pt x="16185" y="32787"/>
                    <a:pt x="16331" y="32843"/>
                    <a:pt x="16478" y="32843"/>
                  </a:cubicBezTo>
                  <a:cubicBezTo>
                    <a:pt x="16625" y="32843"/>
                    <a:pt x="16772" y="32787"/>
                    <a:pt x="16885" y="32676"/>
                  </a:cubicBezTo>
                  <a:lnTo>
                    <a:pt x="23356" y="26205"/>
                  </a:lnTo>
                  <a:cubicBezTo>
                    <a:pt x="23579" y="25982"/>
                    <a:pt x="23579" y="25620"/>
                    <a:pt x="23356" y="25393"/>
                  </a:cubicBezTo>
                  <a:lnTo>
                    <a:pt x="23288" y="25325"/>
                  </a:lnTo>
                  <a:cubicBezTo>
                    <a:pt x="23061" y="25102"/>
                    <a:pt x="22621" y="24895"/>
                    <a:pt x="22307" y="24866"/>
                  </a:cubicBezTo>
                  <a:cubicBezTo>
                    <a:pt x="22307" y="24866"/>
                    <a:pt x="21431" y="24778"/>
                    <a:pt x="20884" y="24235"/>
                  </a:cubicBezTo>
                  <a:cubicBezTo>
                    <a:pt x="19942" y="23293"/>
                    <a:pt x="19942" y="21770"/>
                    <a:pt x="20884" y="20828"/>
                  </a:cubicBezTo>
                  <a:cubicBezTo>
                    <a:pt x="21354" y="20359"/>
                    <a:pt x="21971" y="20125"/>
                    <a:pt x="22587" y="20125"/>
                  </a:cubicBezTo>
                  <a:cubicBezTo>
                    <a:pt x="23203" y="20125"/>
                    <a:pt x="23820" y="20359"/>
                    <a:pt x="24291" y="20828"/>
                  </a:cubicBezTo>
                  <a:cubicBezTo>
                    <a:pt x="24834" y="21372"/>
                    <a:pt x="24918" y="22252"/>
                    <a:pt x="24918" y="22252"/>
                  </a:cubicBezTo>
                  <a:cubicBezTo>
                    <a:pt x="24951" y="22566"/>
                    <a:pt x="25158" y="23006"/>
                    <a:pt x="25381" y="23229"/>
                  </a:cubicBezTo>
                  <a:lnTo>
                    <a:pt x="25452" y="23300"/>
                  </a:lnTo>
                  <a:cubicBezTo>
                    <a:pt x="25564" y="23412"/>
                    <a:pt x="25710" y="23467"/>
                    <a:pt x="25857" y="23467"/>
                  </a:cubicBezTo>
                  <a:cubicBezTo>
                    <a:pt x="26004" y="23467"/>
                    <a:pt x="26151" y="23412"/>
                    <a:pt x="26264" y="23300"/>
                  </a:cubicBezTo>
                  <a:lnTo>
                    <a:pt x="32735" y="16829"/>
                  </a:lnTo>
                  <a:cubicBezTo>
                    <a:pt x="32958" y="16603"/>
                    <a:pt x="32958" y="16241"/>
                    <a:pt x="32735" y="16017"/>
                  </a:cubicBezTo>
                  <a:lnTo>
                    <a:pt x="26264" y="9547"/>
                  </a:lnTo>
                  <a:cubicBezTo>
                    <a:pt x="26041" y="9320"/>
                    <a:pt x="26041" y="8958"/>
                    <a:pt x="26264" y="8735"/>
                  </a:cubicBezTo>
                  <a:lnTo>
                    <a:pt x="26377" y="8618"/>
                  </a:lnTo>
                  <a:cubicBezTo>
                    <a:pt x="26600" y="8395"/>
                    <a:pt x="27044" y="8188"/>
                    <a:pt x="27358" y="8156"/>
                  </a:cubicBezTo>
                  <a:cubicBezTo>
                    <a:pt x="27358" y="8156"/>
                    <a:pt x="28234" y="8071"/>
                    <a:pt x="28781" y="7528"/>
                  </a:cubicBezTo>
                  <a:cubicBezTo>
                    <a:pt x="29732" y="6590"/>
                    <a:pt x="29739" y="5056"/>
                    <a:pt x="28791" y="4108"/>
                  </a:cubicBezTo>
                  <a:cubicBezTo>
                    <a:pt x="28321" y="3638"/>
                    <a:pt x="27705" y="3404"/>
                    <a:pt x="27090" y="3404"/>
                  </a:cubicBezTo>
                  <a:cubicBezTo>
                    <a:pt x="26468" y="3404"/>
                    <a:pt x="25846" y="3643"/>
                    <a:pt x="25374" y="4121"/>
                  </a:cubicBezTo>
                  <a:cubicBezTo>
                    <a:pt x="24831" y="4665"/>
                    <a:pt x="24743" y="5545"/>
                    <a:pt x="24743" y="5545"/>
                  </a:cubicBezTo>
                  <a:cubicBezTo>
                    <a:pt x="24714" y="5858"/>
                    <a:pt x="24507" y="6298"/>
                    <a:pt x="24284" y="6522"/>
                  </a:cubicBezTo>
                  <a:lnTo>
                    <a:pt x="24168" y="6638"/>
                  </a:lnTo>
                  <a:cubicBezTo>
                    <a:pt x="24056" y="6750"/>
                    <a:pt x="23909" y="6806"/>
                    <a:pt x="23762" y="6806"/>
                  </a:cubicBezTo>
                  <a:cubicBezTo>
                    <a:pt x="23614" y="6806"/>
                    <a:pt x="23467" y="6750"/>
                    <a:pt x="23356" y="6638"/>
                  </a:cubicBezTo>
                  <a:lnTo>
                    <a:pt x="16885" y="168"/>
                  </a:lnTo>
                  <a:cubicBezTo>
                    <a:pt x="16773" y="56"/>
                    <a:pt x="16626" y="0"/>
                    <a:pt x="1647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sp>
        <p:nvSpPr>
          <p:cNvPr id="2" name="Google Shape;1529;p70">
            <a:extLst>
              <a:ext uri="{FF2B5EF4-FFF2-40B4-BE49-F238E27FC236}">
                <a16:creationId xmlns:a16="http://schemas.microsoft.com/office/drawing/2014/main" id="{7ADDA8D3-5239-87FC-6B32-D24F2191C39E}"/>
              </a:ext>
            </a:extLst>
          </p:cNvPr>
          <p:cNvSpPr txBox="1">
            <a:spLocks/>
          </p:cNvSpPr>
          <p:nvPr/>
        </p:nvSpPr>
        <p:spPr>
          <a:xfrm>
            <a:off x="952592" y="399997"/>
            <a:ext cx="10280800" cy="6432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 rtl="1"/>
            <a:r>
              <a:rPr lang="fa-IR" sz="2667" dirty="0">
                <a:solidFill>
                  <a:schemeClr val="lt1"/>
                </a:solidFill>
                <a:cs typeface="B Nazanin" panose="00000700000000000000" pitchFamily="2" charset="-78"/>
              </a:rPr>
              <a:t>انواع نمودارهای خلاقانه:</a:t>
            </a:r>
            <a:endParaRPr lang="fa-IR" sz="2667" dirty="0">
              <a:cs typeface="B Nazanin" panose="000007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กลุ่ม 5"/>
          <p:cNvGrpSpPr/>
          <p:nvPr/>
        </p:nvGrpSpPr>
        <p:grpSpPr>
          <a:xfrm>
            <a:off x="533401" y="910767"/>
            <a:ext cx="3086100" cy="3651311"/>
            <a:chOff x="884237" y="1516734"/>
            <a:chExt cx="6172200" cy="7302622"/>
          </a:xfrm>
        </p:grpSpPr>
        <p:grpSp>
          <p:nvGrpSpPr>
            <p:cNvPr id="5" name="กลุ่ม 4"/>
            <p:cNvGrpSpPr/>
            <p:nvPr/>
          </p:nvGrpSpPr>
          <p:grpSpPr>
            <a:xfrm>
              <a:off x="884237" y="1516734"/>
              <a:ext cx="5751224" cy="2902866"/>
              <a:chOff x="808037" y="1288134"/>
              <a:chExt cx="5751224" cy="2902866"/>
            </a:xfrm>
          </p:grpSpPr>
          <p:sp>
            <p:nvSpPr>
              <p:cNvPr id="494" name="TextBox 493"/>
              <p:cNvSpPr txBox="1"/>
              <p:nvPr/>
            </p:nvSpPr>
            <p:spPr>
              <a:xfrm>
                <a:off x="808037" y="1532660"/>
                <a:ext cx="3886200" cy="1538882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pPr algn="r"/>
                <a:r>
                  <a:rPr lang="fa-IR" sz="4400" dirty="0">
                    <a:solidFill>
                      <a:schemeClr val="bg1"/>
                    </a:solidFill>
                    <a:latin typeface="Lato Black" pitchFamily="34" charset="0"/>
                    <a:ea typeface="Lato Black" pitchFamily="34" charset="0"/>
                    <a:cs typeface="Lato Black" pitchFamily="34" charset="0"/>
                  </a:rPr>
                  <a:t>نمادها</a:t>
                </a:r>
                <a:endParaRPr lang="en-US" sz="4400" dirty="0">
                  <a:solidFill>
                    <a:schemeClr val="bg1"/>
                  </a:solidFill>
                  <a:latin typeface="Lato Black" pitchFamily="34" charset="0"/>
                  <a:ea typeface="Lato Black" pitchFamily="34" charset="0"/>
                  <a:cs typeface="Lato Black" pitchFamily="34" charset="0"/>
                </a:endParaRPr>
              </a:p>
            </p:txBody>
          </p:sp>
          <p:grpSp>
            <p:nvGrpSpPr>
              <p:cNvPr id="18" name="กลุ่ม 17"/>
              <p:cNvGrpSpPr/>
              <p:nvPr/>
            </p:nvGrpSpPr>
            <p:grpSpPr>
              <a:xfrm>
                <a:off x="3656395" y="1288134"/>
                <a:ext cx="2902866" cy="2902866"/>
                <a:chOff x="13526171" y="7470804"/>
                <a:chExt cx="2902866" cy="2902866"/>
              </a:xfrm>
              <a:solidFill>
                <a:schemeClr val="tx1"/>
              </a:solidFill>
            </p:grpSpPr>
            <p:sp>
              <p:nvSpPr>
                <p:cNvPr id="498" name="Rectangle 35"/>
                <p:cNvSpPr/>
                <p:nvPr/>
              </p:nvSpPr>
              <p:spPr>
                <a:xfrm rot="16200000">
                  <a:off x="14507630" y="8851545"/>
                  <a:ext cx="2902866" cy="141383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lIns="45669" tIns="22836" rIns="45669" bIns="22836" anchor="ctr"/>
                <a:lstStyle/>
                <a:p>
                  <a:pPr algn="ctr" defTabSz="543709">
                    <a:defRPr/>
                  </a:pPr>
                  <a:endParaRPr lang="en-US" sz="700" dirty="0">
                    <a:solidFill>
                      <a:schemeClr val="bg1"/>
                    </a:solidFill>
                    <a:latin typeface="Open Sans Light"/>
                  </a:endParaRPr>
                </a:p>
              </p:txBody>
            </p:sp>
            <p:sp>
              <p:nvSpPr>
                <p:cNvPr id="499" name="Rectangle 35"/>
                <p:cNvSpPr/>
                <p:nvPr/>
              </p:nvSpPr>
              <p:spPr>
                <a:xfrm>
                  <a:off x="13526171" y="9528204"/>
                  <a:ext cx="2902866" cy="141383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lIns="45669" tIns="22836" rIns="45669" bIns="22836" anchor="ctr"/>
                <a:lstStyle/>
                <a:p>
                  <a:pPr algn="ctr" defTabSz="543709">
                    <a:defRPr/>
                  </a:pPr>
                  <a:endParaRPr lang="en-US" sz="700" dirty="0">
                    <a:solidFill>
                      <a:schemeClr val="bg1"/>
                    </a:solidFill>
                    <a:latin typeface="Open Sans Light"/>
                  </a:endParaRPr>
                </a:p>
              </p:txBody>
            </p:sp>
          </p:grpSp>
        </p:grpSp>
        <p:grpSp>
          <p:nvGrpSpPr>
            <p:cNvPr id="4" name="กลุ่ม 3"/>
            <p:cNvGrpSpPr/>
            <p:nvPr/>
          </p:nvGrpSpPr>
          <p:grpSpPr>
            <a:xfrm>
              <a:off x="1112837" y="6062993"/>
              <a:ext cx="5943600" cy="2756363"/>
              <a:chOff x="960437" y="4996193"/>
              <a:chExt cx="5943600" cy="2756363"/>
            </a:xfrm>
          </p:grpSpPr>
          <p:sp>
            <p:nvSpPr>
              <p:cNvPr id="273" name="Title 20"/>
              <p:cNvSpPr txBox="1">
                <a:spLocks/>
              </p:cNvSpPr>
              <p:nvPr/>
            </p:nvSpPr>
            <p:spPr bwMode="auto">
              <a:xfrm>
                <a:off x="960437" y="7080692"/>
                <a:ext cx="5943600" cy="6718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121927" tIns="60963" rIns="121927" bIns="60963" anchor="ctr">
                <a:spAutoFit/>
              </a:bodyPr>
              <a:lstStyle>
                <a:lvl1pPr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1pPr>
                <a:lvl2pPr marL="742950" indent="-285750"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2pPr>
                <a:lvl3pPr marL="1143000" indent="-228600"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3pPr>
                <a:lvl4pPr marL="1600200" indent="-228600"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4pPr>
                <a:lvl5pPr marL="2057400" indent="-228600"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5pPr>
                <a:lvl6pPr marL="25146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6pPr>
                <a:lvl7pPr marL="29718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7pPr>
                <a:lvl8pPr marL="34290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8pPr>
                <a:lvl9pPr marL="38862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9pPr>
              </a:lstStyle>
              <a:p>
                <a:pPr algn="thaiDist" rtl="1">
                  <a:lnSpc>
                    <a:spcPct val="130000"/>
                  </a:lnSpc>
                </a:pPr>
                <a:endParaRPr lang="en-US" sz="1200" dirty="0">
                  <a:solidFill>
                    <a:schemeClr val="bg1"/>
                  </a:solidFill>
                  <a:latin typeface="Lato" pitchFamily="34" charset="0"/>
                  <a:ea typeface="Lato" pitchFamily="34" charset="0"/>
                  <a:cs typeface="B Nazanin" panose="00000700000000000000" pitchFamily="2" charset="-78"/>
                </a:endParaRPr>
              </a:p>
            </p:txBody>
          </p:sp>
          <p:sp>
            <p:nvSpPr>
              <p:cNvPr id="274" name="TextBox 273"/>
              <p:cNvSpPr txBox="1"/>
              <p:nvPr/>
            </p:nvSpPr>
            <p:spPr>
              <a:xfrm>
                <a:off x="1119403" y="4996193"/>
                <a:ext cx="5022024" cy="7386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a-IR" b="1" dirty="0">
                    <a:solidFill>
                      <a:schemeClr val="bg1"/>
                    </a:solidFill>
                    <a:latin typeface="Lato Black" charset="0"/>
                    <a:ea typeface="Lato Black" charset="0"/>
                    <a:cs typeface="Lato Black" charset="0"/>
                  </a:rPr>
                  <a:t>مجموعه آیکون های اجتماعی</a:t>
                </a:r>
                <a:endParaRPr lang="en-US" b="1" dirty="0">
                  <a:solidFill>
                    <a:schemeClr val="bg1"/>
                  </a:solidFill>
                  <a:latin typeface="Lato Black" charset="0"/>
                  <a:ea typeface="Lato Black" charset="0"/>
                  <a:cs typeface="Lato Black" charset="0"/>
                </a:endParaRPr>
              </a:p>
            </p:txBody>
          </p:sp>
        </p:grpSp>
      </p:grpSp>
      <p:grpSp>
        <p:nvGrpSpPr>
          <p:cNvPr id="661" name="กลุ่ม 660"/>
          <p:cNvGrpSpPr/>
          <p:nvPr/>
        </p:nvGrpSpPr>
        <p:grpSpPr>
          <a:xfrm>
            <a:off x="4914901" y="1052513"/>
            <a:ext cx="658019" cy="650875"/>
            <a:chOff x="9799638" y="2105025"/>
            <a:chExt cx="1316037" cy="1301750"/>
          </a:xfrm>
        </p:grpSpPr>
        <p:sp>
          <p:nvSpPr>
            <p:cNvPr id="12" name="Oval 6"/>
            <p:cNvSpPr>
              <a:spLocks noChangeArrowheads="1"/>
            </p:cNvSpPr>
            <p:nvPr/>
          </p:nvSpPr>
          <p:spPr bwMode="auto">
            <a:xfrm>
              <a:off x="9799638" y="2105025"/>
              <a:ext cx="1316037" cy="1301750"/>
            </a:xfrm>
            <a:prstGeom prst="ellipse">
              <a:avLst/>
            </a:prstGeom>
            <a:solidFill>
              <a:srgbClr val="4F7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13" name="Freeform 7"/>
            <p:cNvSpPr>
              <a:spLocks/>
            </p:cNvSpPr>
            <p:nvPr/>
          </p:nvSpPr>
          <p:spPr bwMode="auto">
            <a:xfrm>
              <a:off x="10304463" y="2473325"/>
              <a:ext cx="290512" cy="565150"/>
            </a:xfrm>
            <a:custGeom>
              <a:avLst/>
              <a:gdLst>
                <a:gd name="T0" fmla="*/ 16 w 19"/>
                <a:gd name="T1" fmla="*/ 6 h 37"/>
                <a:gd name="T2" fmla="*/ 19 w 19"/>
                <a:gd name="T3" fmla="*/ 6 h 37"/>
                <a:gd name="T4" fmla="*/ 19 w 19"/>
                <a:gd name="T5" fmla="*/ 6 h 37"/>
                <a:gd name="T6" fmla="*/ 19 w 19"/>
                <a:gd name="T7" fmla="*/ 0 h 37"/>
                <a:gd name="T8" fmla="*/ 18 w 19"/>
                <a:gd name="T9" fmla="*/ 0 h 37"/>
                <a:gd name="T10" fmla="*/ 14 w 19"/>
                <a:gd name="T11" fmla="*/ 0 h 37"/>
                <a:gd name="T12" fmla="*/ 9 w 19"/>
                <a:gd name="T13" fmla="*/ 2 h 37"/>
                <a:gd name="T14" fmla="*/ 6 w 19"/>
                <a:gd name="T15" fmla="*/ 7 h 37"/>
                <a:gd name="T16" fmla="*/ 6 w 19"/>
                <a:gd name="T17" fmla="*/ 9 h 37"/>
                <a:gd name="T18" fmla="*/ 6 w 19"/>
                <a:gd name="T19" fmla="*/ 13 h 37"/>
                <a:gd name="T20" fmla="*/ 6 w 19"/>
                <a:gd name="T21" fmla="*/ 14 h 37"/>
                <a:gd name="T22" fmla="*/ 0 w 19"/>
                <a:gd name="T23" fmla="*/ 14 h 37"/>
                <a:gd name="T24" fmla="*/ 0 w 19"/>
                <a:gd name="T25" fmla="*/ 20 h 37"/>
                <a:gd name="T26" fmla="*/ 6 w 19"/>
                <a:gd name="T27" fmla="*/ 20 h 37"/>
                <a:gd name="T28" fmla="*/ 6 w 19"/>
                <a:gd name="T29" fmla="*/ 37 h 37"/>
                <a:gd name="T30" fmla="*/ 13 w 19"/>
                <a:gd name="T31" fmla="*/ 37 h 37"/>
                <a:gd name="T32" fmla="*/ 13 w 19"/>
                <a:gd name="T33" fmla="*/ 20 h 37"/>
                <a:gd name="T34" fmla="*/ 18 w 19"/>
                <a:gd name="T35" fmla="*/ 20 h 37"/>
                <a:gd name="T36" fmla="*/ 19 w 19"/>
                <a:gd name="T37" fmla="*/ 14 h 37"/>
                <a:gd name="T38" fmla="*/ 18 w 19"/>
                <a:gd name="T39" fmla="*/ 14 h 37"/>
                <a:gd name="T40" fmla="*/ 13 w 19"/>
                <a:gd name="T41" fmla="*/ 14 h 37"/>
                <a:gd name="T42" fmla="*/ 13 w 19"/>
                <a:gd name="T43" fmla="*/ 9 h 37"/>
                <a:gd name="T44" fmla="*/ 16 w 19"/>
                <a:gd name="T45" fmla="*/ 6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9" h="37">
                  <a:moveTo>
                    <a:pt x="16" y="6"/>
                  </a:moveTo>
                  <a:cubicBezTo>
                    <a:pt x="17" y="6"/>
                    <a:pt x="18" y="6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9" y="0"/>
                    <a:pt x="18" y="0"/>
                    <a:pt x="18" y="0"/>
                  </a:cubicBezTo>
                  <a:cubicBezTo>
                    <a:pt x="16" y="0"/>
                    <a:pt x="15" y="0"/>
                    <a:pt x="14" y="0"/>
                  </a:cubicBezTo>
                  <a:cubicBezTo>
                    <a:pt x="12" y="0"/>
                    <a:pt x="10" y="1"/>
                    <a:pt x="9" y="2"/>
                  </a:cubicBezTo>
                  <a:cubicBezTo>
                    <a:pt x="7" y="3"/>
                    <a:pt x="6" y="5"/>
                    <a:pt x="6" y="7"/>
                  </a:cubicBezTo>
                  <a:cubicBezTo>
                    <a:pt x="6" y="8"/>
                    <a:pt x="6" y="8"/>
                    <a:pt x="6" y="9"/>
                  </a:cubicBezTo>
                  <a:cubicBezTo>
                    <a:pt x="6" y="11"/>
                    <a:pt x="6" y="12"/>
                    <a:pt x="6" y="13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37"/>
                    <a:pt x="6" y="37"/>
                    <a:pt x="6" y="37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9" y="18"/>
                    <a:pt x="19" y="16"/>
                    <a:pt x="19" y="14"/>
                  </a:cubicBezTo>
                  <a:cubicBezTo>
                    <a:pt x="19" y="14"/>
                    <a:pt x="18" y="14"/>
                    <a:pt x="18" y="14"/>
                  </a:cubicBezTo>
                  <a:cubicBezTo>
                    <a:pt x="16" y="14"/>
                    <a:pt x="13" y="14"/>
                    <a:pt x="13" y="14"/>
                  </a:cubicBezTo>
                  <a:cubicBezTo>
                    <a:pt x="13" y="14"/>
                    <a:pt x="13" y="10"/>
                    <a:pt x="13" y="9"/>
                  </a:cubicBezTo>
                  <a:cubicBezTo>
                    <a:pt x="13" y="7"/>
                    <a:pt x="14" y="6"/>
                    <a:pt x="16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</p:grpSp>
      <p:grpSp>
        <p:nvGrpSpPr>
          <p:cNvPr id="662" name="กลุ่ม 661"/>
          <p:cNvGrpSpPr/>
          <p:nvPr/>
        </p:nvGrpSpPr>
        <p:grpSpPr>
          <a:xfrm>
            <a:off x="5963445" y="1052513"/>
            <a:ext cx="658812" cy="650875"/>
            <a:chOff x="11896725" y="2105025"/>
            <a:chExt cx="1317625" cy="1301750"/>
          </a:xfrm>
        </p:grpSpPr>
        <p:sp>
          <p:nvSpPr>
            <p:cNvPr id="14" name="Oval 8"/>
            <p:cNvSpPr>
              <a:spLocks noChangeArrowheads="1"/>
            </p:cNvSpPr>
            <p:nvPr/>
          </p:nvSpPr>
          <p:spPr bwMode="auto">
            <a:xfrm>
              <a:off x="11896725" y="2105025"/>
              <a:ext cx="1317625" cy="1301750"/>
            </a:xfrm>
            <a:prstGeom prst="ellipse">
              <a:avLst/>
            </a:prstGeom>
            <a:solidFill>
              <a:srgbClr val="34C4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15" name="Freeform 9"/>
            <p:cNvSpPr>
              <a:spLocks/>
            </p:cNvSpPr>
            <p:nvPr/>
          </p:nvSpPr>
          <p:spPr bwMode="auto">
            <a:xfrm>
              <a:off x="12279313" y="2519363"/>
              <a:ext cx="582612" cy="474663"/>
            </a:xfrm>
            <a:custGeom>
              <a:avLst/>
              <a:gdLst>
                <a:gd name="T0" fmla="*/ 11 w 38"/>
                <a:gd name="T1" fmla="*/ 24 h 31"/>
                <a:gd name="T2" fmla="*/ 4 w 38"/>
                <a:gd name="T3" fmla="*/ 19 h 31"/>
                <a:gd name="T4" fmla="*/ 8 w 38"/>
                <a:gd name="T5" fmla="*/ 19 h 31"/>
                <a:gd name="T6" fmla="*/ 8 w 38"/>
                <a:gd name="T7" fmla="*/ 19 h 31"/>
                <a:gd name="T8" fmla="*/ 3 w 38"/>
                <a:gd name="T9" fmla="*/ 15 h 31"/>
                <a:gd name="T10" fmla="*/ 1 w 38"/>
                <a:gd name="T11" fmla="*/ 11 h 31"/>
                <a:gd name="T12" fmla="*/ 5 w 38"/>
                <a:gd name="T13" fmla="*/ 12 h 31"/>
                <a:gd name="T14" fmla="*/ 2 w 38"/>
                <a:gd name="T15" fmla="*/ 7 h 31"/>
                <a:gd name="T16" fmla="*/ 3 w 38"/>
                <a:gd name="T17" fmla="*/ 2 h 31"/>
                <a:gd name="T18" fmla="*/ 19 w 38"/>
                <a:gd name="T19" fmla="*/ 10 h 31"/>
                <a:gd name="T20" fmla="*/ 18 w 38"/>
                <a:gd name="T21" fmla="*/ 9 h 31"/>
                <a:gd name="T22" fmla="*/ 20 w 38"/>
                <a:gd name="T23" fmla="*/ 4 h 31"/>
                <a:gd name="T24" fmla="*/ 25 w 38"/>
                <a:gd name="T25" fmla="*/ 0 h 31"/>
                <a:gd name="T26" fmla="*/ 32 w 38"/>
                <a:gd name="T27" fmla="*/ 2 h 31"/>
                <a:gd name="T28" fmla="*/ 32 w 38"/>
                <a:gd name="T29" fmla="*/ 3 h 31"/>
                <a:gd name="T30" fmla="*/ 37 w 38"/>
                <a:gd name="T31" fmla="*/ 1 h 31"/>
                <a:gd name="T32" fmla="*/ 37 w 38"/>
                <a:gd name="T33" fmla="*/ 1 h 31"/>
                <a:gd name="T34" fmla="*/ 37 w 38"/>
                <a:gd name="T35" fmla="*/ 1 h 31"/>
                <a:gd name="T36" fmla="*/ 33 w 38"/>
                <a:gd name="T37" fmla="*/ 5 h 31"/>
                <a:gd name="T38" fmla="*/ 38 w 38"/>
                <a:gd name="T39" fmla="*/ 4 h 31"/>
                <a:gd name="T40" fmla="*/ 38 w 38"/>
                <a:gd name="T41" fmla="*/ 4 h 31"/>
                <a:gd name="T42" fmla="*/ 37 w 38"/>
                <a:gd name="T43" fmla="*/ 5 h 31"/>
                <a:gd name="T44" fmla="*/ 34 w 38"/>
                <a:gd name="T45" fmla="*/ 8 h 31"/>
                <a:gd name="T46" fmla="*/ 34 w 38"/>
                <a:gd name="T47" fmla="*/ 8 h 31"/>
                <a:gd name="T48" fmla="*/ 34 w 38"/>
                <a:gd name="T49" fmla="*/ 11 h 31"/>
                <a:gd name="T50" fmla="*/ 32 w 38"/>
                <a:gd name="T51" fmla="*/ 18 h 31"/>
                <a:gd name="T52" fmla="*/ 28 w 38"/>
                <a:gd name="T53" fmla="*/ 25 h 31"/>
                <a:gd name="T54" fmla="*/ 17 w 38"/>
                <a:gd name="T55" fmla="*/ 30 h 31"/>
                <a:gd name="T56" fmla="*/ 13 w 38"/>
                <a:gd name="T57" fmla="*/ 31 h 31"/>
                <a:gd name="T58" fmla="*/ 0 w 38"/>
                <a:gd name="T59" fmla="*/ 28 h 31"/>
                <a:gd name="T60" fmla="*/ 0 w 38"/>
                <a:gd name="T61" fmla="*/ 28 h 31"/>
                <a:gd name="T62" fmla="*/ 8 w 38"/>
                <a:gd name="T63" fmla="*/ 26 h 31"/>
                <a:gd name="T64" fmla="*/ 11 w 38"/>
                <a:gd name="T65" fmla="*/ 24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8" h="31">
                  <a:moveTo>
                    <a:pt x="11" y="24"/>
                  </a:moveTo>
                  <a:cubicBezTo>
                    <a:pt x="7" y="24"/>
                    <a:pt x="5" y="21"/>
                    <a:pt x="4" y="19"/>
                  </a:cubicBezTo>
                  <a:cubicBezTo>
                    <a:pt x="5" y="19"/>
                    <a:pt x="6" y="19"/>
                    <a:pt x="8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5" y="18"/>
                    <a:pt x="4" y="17"/>
                    <a:pt x="3" y="15"/>
                  </a:cubicBezTo>
                  <a:cubicBezTo>
                    <a:pt x="2" y="14"/>
                    <a:pt x="1" y="13"/>
                    <a:pt x="1" y="11"/>
                  </a:cubicBezTo>
                  <a:cubicBezTo>
                    <a:pt x="3" y="12"/>
                    <a:pt x="4" y="12"/>
                    <a:pt x="5" y="12"/>
                  </a:cubicBezTo>
                  <a:cubicBezTo>
                    <a:pt x="3" y="11"/>
                    <a:pt x="2" y="9"/>
                    <a:pt x="2" y="7"/>
                  </a:cubicBezTo>
                  <a:cubicBezTo>
                    <a:pt x="1" y="5"/>
                    <a:pt x="2" y="3"/>
                    <a:pt x="3" y="2"/>
                  </a:cubicBezTo>
                  <a:cubicBezTo>
                    <a:pt x="7" y="7"/>
                    <a:pt x="12" y="9"/>
                    <a:pt x="19" y="10"/>
                  </a:cubicBezTo>
                  <a:cubicBezTo>
                    <a:pt x="19" y="9"/>
                    <a:pt x="18" y="9"/>
                    <a:pt x="18" y="9"/>
                  </a:cubicBezTo>
                  <a:cubicBezTo>
                    <a:pt x="18" y="7"/>
                    <a:pt x="19" y="5"/>
                    <a:pt x="20" y="4"/>
                  </a:cubicBezTo>
                  <a:cubicBezTo>
                    <a:pt x="21" y="2"/>
                    <a:pt x="23" y="1"/>
                    <a:pt x="25" y="0"/>
                  </a:cubicBezTo>
                  <a:cubicBezTo>
                    <a:pt x="27" y="0"/>
                    <a:pt x="30" y="1"/>
                    <a:pt x="32" y="2"/>
                  </a:cubicBezTo>
                  <a:cubicBezTo>
                    <a:pt x="32" y="3"/>
                    <a:pt x="32" y="3"/>
                    <a:pt x="32" y="3"/>
                  </a:cubicBezTo>
                  <a:cubicBezTo>
                    <a:pt x="34" y="2"/>
                    <a:pt x="35" y="2"/>
                    <a:pt x="37" y="1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36" y="3"/>
                    <a:pt x="35" y="4"/>
                    <a:pt x="33" y="5"/>
                  </a:cubicBezTo>
                  <a:cubicBezTo>
                    <a:pt x="35" y="5"/>
                    <a:pt x="36" y="4"/>
                    <a:pt x="38" y="4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7" y="4"/>
                    <a:pt x="37" y="5"/>
                    <a:pt x="37" y="5"/>
                  </a:cubicBezTo>
                  <a:cubicBezTo>
                    <a:pt x="36" y="6"/>
                    <a:pt x="35" y="7"/>
                    <a:pt x="34" y="8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34" y="9"/>
                    <a:pt x="34" y="10"/>
                    <a:pt x="34" y="11"/>
                  </a:cubicBezTo>
                  <a:cubicBezTo>
                    <a:pt x="33" y="14"/>
                    <a:pt x="33" y="16"/>
                    <a:pt x="32" y="18"/>
                  </a:cubicBezTo>
                  <a:cubicBezTo>
                    <a:pt x="31" y="21"/>
                    <a:pt x="29" y="23"/>
                    <a:pt x="28" y="25"/>
                  </a:cubicBezTo>
                  <a:cubicBezTo>
                    <a:pt x="25" y="28"/>
                    <a:pt x="21" y="30"/>
                    <a:pt x="17" y="30"/>
                  </a:cubicBezTo>
                  <a:cubicBezTo>
                    <a:pt x="15" y="31"/>
                    <a:pt x="14" y="31"/>
                    <a:pt x="13" y="31"/>
                  </a:cubicBezTo>
                  <a:cubicBezTo>
                    <a:pt x="8" y="31"/>
                    <a:pt x="4" y="30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3" y="28"/>
                    <a:pt x="5" y="27"/>
                    <a:pt x="8" y="26"/>
                  </a:cubicBezTo>
                  <a:cubicBezTo>
                    <a:pt x="9" y="26"/>
                    <a:pt x="10" y="25"/>
                    <a:pt x="11" y="2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</p:grpSp>
      <p:grpSp>
        <p:nvGrpSpPr>
          <p:cNvPr id="2086" name="กลุ่ม 2085"/>
          <p:cNvGrpSpPr/>
          <p:nvPr/>
        </p:nvGrpSpPr>
        <p:grpSpPr>
          <a:xfrm>
            <a:off x="7012781" y="3969545"/>
            <a:ext cx="658019" cy="658812"/>
            <a:chOff x="13995400" y="7939088"/>
            <a:chExt cx="1316037" cy="1317625"/>
          </a:xfrm>
        </p:grpSpPr>
        <p:sp>
          <p:nvSpPr>
            <p:cNvPr id="16" name="Oval 10"/>
            <p:cNvSpPr>
              <a:spLocks noChangeArrowheads="1"/>
            </p:cNvSpPr>
            <p:nvPr/>
          </p:nvSpPr>
          <p:spPr bwMode="auto">
            <a:xfrm>
              <a:off x="13995400" y="7939088"/>
              <a:ext cx="1316037" cy="1317625"/>
            </a:xfrm>
            <a:prstGeom prst="ellipse">
              <a:avLst/>
            </a:prstGeom>
            <a:solidFill>
              <a:srgbClr val="EF3F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0" name="Freeform 11"/>
            <p:cNvSpPr>
              <a:spLocks noEditPoints="1"/>
            </p:cNvSpPr>
            <p:nvPr/>
          </p:nvSpPr>
          <p:spPr bwMode="auto">
            <a:xfrm>
              <a:off x="14484350" y="8307388"/>
              <a:ext cx="306387" cy="214313"/>
            </a:xfrm>
            <a:custGeom>
              <a:avLst/>
              <a:gdLst>
                <a:gd name="T0" fmla="*/ 8 w 20"/>
                <a:gd name="T1" fmla="*/ 0 h 14"/>
                <a:gd name="T2" fmla="*/ 5 w 20"/>
                <a:gd name="T3" fmla="*/ 0 h 14"/>
                <a:gd name="T4" fmla="*/ 4 w 20"/>
                <a:gd name="T5" fmla="*/ 5 h 14"/>
                <a:gd name="T6" fmla="*/ 3 w 20"/>
                <a:gd name="T7" fmla="*/ 0 h 14"/>
                <a:gd name="T8" fmla="*/ 0 w 20"/>
                <a:gd name="T9" fmla="*/ 0 h 14"/>
                <a:gd name="T10" fmla="*/ 2 w 20"/>
                <a:gd name="T11" fmla="*/ 4 h 14"/>
                <a:gd name="T12" fmla="*/ 3 w 20"/>
                <a:gd name="T13" fmla="*/ 8 h 14"/>
                <a:gd name="T14" fmla="*/ 3 w 20"/>
                <a:gd name="T15" fmla="*/ 14 h 14"/>
                <a:gd name="T16" fmla="*/ 5 w 20"/>
                <a:gd name="T17" fmla="*/ 14 h 14"/>
                <a:gd name="T18" fmla="*/ 5 w 20"/>
                <a:gd name="T19" fmla="*/ 8 h 14"/>
                <a:gd name="T20" fmla="*/ 8 w 20"/>
                <a:gd name="T21" fmla="*/ 0 h 14"/>
                <a:gd name="T22" fmla="*/ 13 w 20"/>
                <a:gd name="T23" fmla="*/ 11 h 14"/>
                <a:gd name="T24" fmla="*/ 13 w 20"/>
                <a:gd name="T25" fmla="*/ 7 h 14"/>
                <a:gd name="T26" fmla="*/ 13 w 20"/>
                <a:gd name="T27" fmla="*/ 4 h 14"/>
                <a:gd name="T28" fmla="*/ 10 w 20"/>
                <a:gd name="T29" fmla="*/ 3 h 14"/>
                <a:gd name="T30" fmla="*/ 8 w 20"/>
                <a:gd name="T31" fmla="*/ 4 h 14"/>
                <a:gd name="T32" fmla="*/ 8 w 20"/>
                <a:gd name="T33" fmla="*/ 7 h 14"/>
                <a:gd name="T34" fmla="*/ 8 w 20"/>
                <a:gd name="T35" fmla="*/ 11 h 14"/>
                <a:gd name="T36" fmla="*/ 8 w 20"/>
                <a:gd name="T37" fmla="*/ 13 h 14"/>
                <a:gd name="T38" fmla="*/ 10 w 20"/>
                <a:gd name="T39" fmla="*/ 14 h 14"/>
                <a:gd name="T40" fmla="*/ 13 w 20"/>
                <a:gd name="T41" fmla="*/ 13 h 14"/>
                <a:gd name="T42" fmla="*/ 13 w 20"/>
                <a:gd name="T43" fmla="*/ 11 h 14"/>
                <a:gd name="T44" fmla="*/ 11 w 20"/>
                <a:gd name="T45" fmla="*/ 11 h 14"/>
                <a:gd name="T46" fmla="*/ 10 w 20"/>
                <a:gd name="T47" fmla="*/ 12 h 14"/>
                <a:gd name="T48" fmla="*/ 9 w 20"/>
                <a:gd name="T49" fmla="*/ 11 h 14"/>
                <a:gd name="T50" fmla="*/ 9 w 20"/>
                <a:gd name="T51" fmla="*/ 6 h 14"/>
                <a:gd name="T52" fmla="*/ 10 w 20"/>
                <a:gd name="T53" fmla="*/ 5 h 14"/>
                <a:gd name="T54" fmla="*/ 11 w 20"/>
                <a:gd name="T55" fmla="*/ 6 h 14"/>
                <a:gd name="T56" fmla="*/ 11 w 20"/>
                <a:gd name="T57" fmla="*/ 11 h 14"/>
                <a:gd name="T58" fmla="*/ 20 w 20"/>
                <a:gd name="T59" fmla="*/ 14 h 14"/>
                <a:gd name="T60" fmla="*/ 20 w 20"/>
                <a:gd name="T61" fmla="*/ 3 h 14"/>
                <a:gd name="T62" fmla="*/ 18 w 20"/>
                <a:gd name="T63" fmla="*/ 3 h 14"/>
                <a:gd name="T64" fmla="*/ 18 w 20"/>
                <a:gd name="T65" fmla="*/ 11 h 14"/>
                <a:gd name="T66" fmla="*/ 17 w 20"/>
                <a:gd name="T67" fmla="*/ 12 h 14"/>
                <a:gd name="T68" fmla="*/ 17 w 20"/>
                <a:gd name="T69" fmla="*/ 12 h 14"/>
                <a:gd name="T70" fmla="*/ 17 w 20"/>
                <a:gd name="T71" fmla="*/ 11 h 14"/>
                <a:gd name="T72" fmla="*/ 17 w 20"/>
                <a:gd name="T73" fmla="*/ 3 h 14"/>
                <a:gd name="T74" fmla="*/ 15 w 20"/>
                <a:gd name="T75" fmla="*/ 3 h 14"/>
                <a:gd name="T76" fmla="*/ 15 w 20"/>
                <a:gd name="T77" fmla="*/ 12 h 14"/>
                <a:gd name="T78" fmla="*/ 15 w 20"/>
                <a:gd name="T79" fmla="*/ 13 h 14"/>
                <a:gd name="T80" fmla="*/ 16 w 20"/>
                <a:gd name="T81" fmla="*/ 14 h 14"/>
                <a:gd name="T82" fmla="*/ 18 w 20"/>
                <a:gd name="T83" fmla="*/ 13 h 14"/>
                <a:gd name="T84" fmla="*/ 18 w 20"/>
                <a:gd name="T85" fmla="*/ 14 h 14"/>
                <a:gd name="T86" fmla="*/ 20 w 20"/>
                <a:gd name="T8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0" h="14">
                  <a:moveTo>
                    <a:pt x="8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1" y="2"/>
                    <a:pt x="2" y="4"/>
                  </a:cubicBezTo>
                  <a:cubicBezTo>
                    <a:pt x="2" y="6"/>
                    <a:pt x="3" y="7"/>
                    <a:pt x="3" y="8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5" y="8"/>
                    <a:pt x="5" y="8"/>
                    <a:pt x="5" y="8"/>
                  </a:cubicBezTo>
                  <a:lnTo>
                    <a:pt x="8" y="0"/>
                  </a:lnTo>
                  <a:close/>
                  <a:moveTo>
                    <a:pt x="13" y="11"/>
                  </a:moveTo>
                  <a:cubicBezTo>
                    <a:pt x="13" y="7"/>
                    <a:pt x="13" y="7"/>
                    <a:pt x="13" y="7"/>
                  </a:cubicBezTo>
                  <a:cubicBezTo>
                    <a:pt x="13" y="6"/>
                    <a:pt x="13" y="5"/>
                    <a:pt x="13" y="4"/>
                  </a:cubicBezTo>
                  <a:cubicBezTo>
                    <a:pt x="12" y="4"/>
                    <a:pt x="11" y="3"/>
                    <a:pt x="10" y="3"/>
                  </a:cubicBezTo>
                  <a:cubicBezTo>
                    <a:pt x="9" y="3"/>
                    <a:pt x="9" y="4"/>
                    <a:pt x="8" y="4"/>
                  </a:cubicBezTo>
                  <a:cubicBezTo>
                    <a:pt x="8" y="5"/>
                    <a:pt x="8" y="6"/>
                    <a:pt x="8" y="7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12"/>
                    <a:pt x="8" y="12"/>
                    <a:pt x="8" y="13"/>
                  </a:cubicBezTo>
                  <a:cubicBezTo>
                    <a:pt x="9" y="14"/>
                    <a:pt x="9" y="14"/>
                    <a:pt x="10" y="14"/>
                  </a:cubicBezTo>
                  <a:cubicBezTo>
                    <a:pt x="11" y="14"/>
                    <a:pt x="12" y="14"/>
                    <a:pt x="13" y="13"/>
                  </a:cubicBezTo>
                  <a:cubicBezTo>
                    <a:pt x="13" y="12"/>
                    <a:pt x="13" y="12"/>
                    <a:pt x="13" y="11"/>
                  </a:cubicBezTo>
                  <a:close/>
                  <a:moveTo>
                    <a:pt x="11" y="11"/>
                  </a:moveTo>
                  <a:cubicBezTo>
                    <a:pt x="11" y="12"/>
                    <a:pt x="11" y="12"/>
                    <a:pt x="10" y="12"/>
                  </a:cubicBezTo>
                  <a:cubicBezTo>
                    <a:pt x="10" y="12"/>
                    <a:pt x="9" y="12"/>
                    <a:pt x="9" y="11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6"/>
                    <a:pt x="10" y="5"/>
                    <a:pt x="10" y="5"/>
                  </a:cubicBezTo>
                  <a:cubicBezTo>
                    <a:pt x="11" y="5"/>
                    <a:pt x="11" y="6"/>
                    <a:pt x="11" y="6"/>
                  </a:cubicBezTo>
                  <a:lnTo>
                    <a:pt x="11" y="11"/>
                  </a:lnTo>
                  <a:close/>
                  <a:moveTo>
                    <a:pt x="20" y="14"/>
                  </a:moveTo>
                  <a:cubicBezTo>
                    <a:pt x="20" y="3"/>
                    <a:pt x="20" y="3"/>
                    <a:pt x="20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8" y="12"/>
                    <a:pt x="17" y="12"/>
                    <a:pt x="17" y="12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7" y="12"/>
                    <a:pt x="17" y="12"/>
                    <a:pt x="17" y="11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5" y="12"/>
                    <a:pt x="15" y="13"/>
                    <a:pt x="15" y="13"/>
                  </a:cubicBezTo>
                  <a:cubicBezTo>
                    <a:pt x="15" y="14"/>
                    <a:pt x="16" y="14"/>
                    <a:pt x="16" y="14"/>
                  </a:cubicBezTo>
                  <a:cubicBezTo>
                    <a:pt x="17" y="14"/>
                    <a:pt x="18" y="14"/>
                    <a:pt x="18" y="13"/>
                  </a:cubicBezTo>
                  <a:cubicBezTo>
                    <a:pt x="18" y="14"/>
                    <a:pt x="18" y="14"/>
                    <a:pt x="18" y="14"/>
                  </a:cubicBezTo>
                  <a:lnTo>
                    <a:pt x="20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1" name="Freeform 12"/>
            <p:cNvSpPr>
              <a:spLocks/>
            </p:cNvSpPr>
            <p:nvPr/>
          </p:nvSpPr>
          <p:spPr bwMode="auto">
            <a:xfrm>
              <a:off x="14684375" y="8674100"/>
              <a:ext cx="30162" cy="122238"/>
            </a:xfrm>
            <a:custGeom>
              <a:avLst/>
              <a:gdLst>
                <a:gd name="T0" fmla="*/ 1 w 2"/>
                <a:gd name="T1" fmla="*/ 0 h 8"/>
                <a:gd name="T2" fmla="*/ 0 w 2"/>
                <a:gd name="T3" fmla="*/ 1 h 8"/>
                <a:gd name="T4" fmla="*/ 0 w 2"/>
                <a:gd name="T5" fmla="*/ 7 h 8"/>
                <a:gd name="T6" fmla="*/ 1 w 2"/>
                <a:gd name="T7" fmla="*/ 8 h 8"/>
                <a:gd name="T8" fmla="*/ 2 w 2"/>
                <a:gd name="T9" fmla="*/ 6 h 8"/>
                <a:gd name="T10" fmla="*/ 2 w 2"/>
                <a:gd name="T11" fmla="*/ 2 h 8"/>
                <a:gd name="T12" fmla="*/ 1 w 2"/>
                <a:gd name="T13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8">
                  <a:moveTo>
                    <a:pt x="1" y="0"/>
                  </a:moveTo>
                  <a:cubicBezTo>
                    <a:pt x="1" y="0"/>
                    <a:pt x="1" y="1"/>
                    <a:pt x="0" y="1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2" y="8"/>
                    <a:pt x="2" y="7"/>
                    <a:pt x="2" y="6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2" y="0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2" name="Freeform 13"/>
            <p:cNvSpPr>
              <a:spLocks/>
            </p:cNvSpPr>
            <p:nvPr/>
          </p:nvSpPr>
          <p:spPr bwMode="auto">
            <a:xfrm>
              <a:off x="14790738" y="8674100"/>
              <a:ext cx="31750" cy="46038"/>
            </a:xfrm>
            <a:custGeom>
              <a:avLst/>
              <a:gdLst>
                <a:gd name="T0" fmla="*/ 1 w 2"/>
                <a:gd name="T1" fmla="*/ 0 h 3"/>
                <a:gd name="T2" fmla="*/ 0 w 2"/>
                <a:gd name="T3" fmla="*/ 2 h 3"/>
                <a:gd name="T4" fmla="*/ 0 w 2"/>
                <a:gd name="T5" fmla="*/ 3 h 3"/>
                <a:gd name="T6" fmla="*/ 2 w 2"/>
                <a:gd name="T7" fmla="*/ 3 h 3"/>
                <a:gd name="T8" fmla="*/ 2 w 2"/>
                <a:gd name="T9" fmla="*/ 2 h 3"/>
                <a:gd name="T10" fmla="*/ 1 w 2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2" y="0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3" name="Freeform 14"/>
            <p:cNvSpPr>
              <a:spLocks noEditPoints="1"/>
            </p:cNvSpPr>
            <p:nvPr/>
          </p:nvSpPr>
          <p:spPr bwMode="auto">
            <a:xfrm>
              <a:off x="14408150" y="8551863"/>
              <a:ext cx="474662" cy="322263"/>
            </a:xfrm>
            <a:custGeom>
              <a:avLst/>
              <a:gdLst>
                <a:gd name="T0" fmla="*/ 27 w 31"/>
                <a:gd name="T1" fmla="*/ 0 h 21"/>
                <a:gd name="T2" fmla="*/ 4 w 31"/>
                <a:gd name="T3" fmla="*/ 0 h 21"/>
                <a:gd name="T4" fmla="*/ 0 w 31"/>
                <a:gd name="T5" fmla="*/ 11 h 21"/>
                <a:gd name="T6" fmla="*/ 4 w 31"/>
                <a:gd name="T7" fmla="*/ 21 h 21"/>
                <a:gd name="T8" fmla="*/ 27 w 31"/>
                <a:gd name="T9" fmla="*/ 21 h 21"/>
                <a:gd name="T10" fmla="*/ 31 w 31"/>
                <a:gd name="T11" fmla="*/ 11 h 21"/>
                <a:gd name="T12" fmla="*/ 9 w 31"/>
                <a:gd name="T13" fmla="*/ 5 h 21"/>
                <a:gd name="T14" fmla="*/ 7 w 31"/>
                <a:gd name="T15" fmla="*/ 17 h 21"/>
                <a:gd name="T16" fmla="*/ 5 w 31"/>
                <a:gd name="T17" fmla="*/ 5 h 21"/>
                <a:gd name="T18" fmla="*/ 3 w 31"/>
                <a:gd name="T19" fmla="*/ 3 h 21"/>
                <a:gd name="T20" fmla="*/ 9 w 31"/>
                <a:gd name="T21" fmla="*/ 5 h 21"/>
                <a:gd name="T22" fmla="*/ 13 w 31"/>
                <a:gd name="T23" fmla="*/ 17 h 21"/>
                <a:gd name="T24" fmla="*/ 11 w 31"/>
                <a:gd name="T25" fmla="*/ 17 h 21"/>
                <a:gd name="T26" fmla="*/ 9 w 31"/>
                <a:gd name="T27" fmla="*/ 15 h 21"/>
                <a:gd name="T28" fmla="*/ 11 w 31"/>
                <a:gd name="T29" fmla="*/ 7 h 21"/>
                <a:gd name="T30" fmla="*/ 11 w 31"/>
                <a:gd name="T31" fmla="*/ 15 h 21"/>
                <a:gd name="T32" fmla="*/ 13 w 31"/>
                <a:gd name="T33" fmla="*/ 15 h 21"/>
                <a:gd name="T34" fmla="*/ 15 w 31"/>
                <a:gd name="T35" fmla="*/ 7 h 21"/>
                <a:gd name="T36" fmla="*/ 22 w 31"/>
                <a:gd name="T37" fmla="*/ 14 h 21"/>
                <a:gd name="T38" fmla="*/ 20 w 31"/>
                <a:gd name="T39" fmla="*/ 17 h 21"/>
                <a:gd name="T40" fmla="*/ 18 w 31"/>
                <a:gd name="T41" fmla="*/ 17 h 21"/>
                <a:gd name="T42" fmla="*/ 16 w 31"/>
                <a:gd name="T43" fmla="*/ 3 h 21"/>
                <a:gd name="T44" fmla="*/ 18 w 31"/>
                <a:gd name="T45" fmla="*/ 8 h 21"/>
                <a:gd name="T46" fmla="*/ 22 w 31"/>
                <a:gd name="T47" fmla="*/ 8 h 21"/>
                <a:gd name="T48" fmla="*/ 22 w 31"/>
                <a:gd name="T49" fmla="*/ 14 h 21"/>
                <a:gd name="T50" fmla="*/ 25 w 31"/>
                <a:gd name="T51" fmla="*/ 12 h 21"/>
                <a:gd name="T52" fmla="*/ 26 w 31"/>
                <a:gd name="T53" fmla="*/ 16 h 21"/>
                <a:gd name="T54" fmla="*/ 27 w 31"/>
                <a:gd name="T55" fmla="*/ 14 h 21"/>
                <a:gd name="T56" fmla="*/ 29 w 31"/>
                <a:gd name="T57" fmla="*/ 14 h 21"/>
                <a:gd name="T58" fmla="*/ 29 w 31"/>
                <a:gd name="T59" fmla="*/ 16 h 21"/>
                <a:gd name="T60" fmla="*/ 24 w 31"/>
                <a:gd name="T61" fmla="*/ 16 h 21"/>
                <a:gd name="T62" fmla="*/ 23 w 31"/>
                <a:gd name="T63" fmla="*/ 10 h 21"/>
                <a:gd name="T64" fmla="*/ 26 w 31"/>
                <a:gd name="T65" fmla="*/ 7 h 21"/>
                <a:gd name="T66" fmla="*/ 29 w 31"/>
                <a:gd name="T67" fmla="*/ 1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1" h="21">
                  <a:moveTo>
                    <a:pt x="31" y="3"/>
                  </a:moveTo>
                  <a:cubicBezTo>
                    <a:pt x="30" y="2"/>
                    <a:pt x="29" y="0"/>
                    <a:pt x="27" y="0"/>
                  </a:cubicBezTo>
                  <a:cubicBezTo>
                    <a:pt x="24" y="0"/>
                    <a:pt x="20" y="0"/>
                    <a:pt x="16" y="0"/>
                  </a:cubicBezTo>
                  <a:cubicBezTo>
                    <a:pt x="12" y="0"/>
                    <a:pt x="8" y="0"/>
                    <a:pt x="4" y="0"/>
                  </a:cubicBezTo>
                  <a:cubicBezTo>
                    <a:pt x="3" y="0"/>
                    <a:pt x="1" y="2"/>
                    <a:pt x="1" y="3"/>
                  </a:cubicBezTo>
                  <a:cubicBezTo>
                    <a:pt x="0" y="6"/>
                    <a:pt x="0" y="8"/>
                    <a:pt x="0" y="11"/>
                  </a:cubicBezTo>
                  <a:cubicBezTo>
                    <a:pt x="0" y="13"/>
                    <a:pt x="0" y="16"/>
                    <a:pt x="1" y="18"/>
                  </a:cubicBezTo>
                  <a:cubicBezTo>
                    <a:pt x="1" y="20"/>
                    <a:pt x="3" y="21"/>
                    <a:pt x="4" y="21"/>
                  </a:cubicBezTo>
                  <a:cubicBezTo>
                    <a:pt x="8" y="21"/>
                    <a:pt x="12" y="21"/>
                    <a:pt x="16" y="21"/>
                  </a:cubicBezTo>
                  <a:cubicBezTo>
                    <a:pt x="20" y="21"/>
                    <a:pt x="24" y="21"/>
                    <a:pt x="27" y="21"/>
                  </a:cubicBezTo>
                  <a:cubicBezTo>
                    <a:pt x="29" y="21"/>
                    <a:pt x="30" y="20"/>
                    <a:pt x="31" y="18"/>
                  </a:cubicBezTo>
                  <a:cubicBezTo>
                    <a:pt x="31" y="16"/>
                    <a:pt x="31" y="13"/>
                    <a:pt x="31" y="11"/>
                  </a:cubicBezTo>
                  <a:cubicBezTo>
                    <a:pt x="31" y="8"/>
                    <a:pt x="31" y="6"/>
                    <a:pt x="31" y="3"/>
                  </a:cubicBezTo>
                  <a:close/>
                  <a:moveTo>
                    <a:pt x="9" y="5"/>
                  </a:moveTo>
                  <a:cubicBezTo>
                    <a:pt x="7" y="5"/>
                    <a:pt x="7" y="5"/>
                    <a:pt x="7" y="5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9" y="3"/>
                    <a:pt x="9" y="3"/>
                    <a:pt x="9" y="3"/>
                  </a:cubicBezTo>
                  <a:lnTo>
                    <a:pt x="9" y="5"/>
                  </a:lnTo>
                  <a:close/>
                  <a:moveTo>
                    <a:pt x="15" y="17"/>
                  </a:moveTo>
                  <a:cubicBezTo>
                    <a:pt x="13" y="17"/>
                    <a:pt x="13" y="17"/>
                    <a:pt x="13" y="17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2" y="17"/>
                    <a:pt x="11" y="17"/>
                    <a:pt x="11" y="17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9" y="16"/>
                    <a:pt x="9" y="16"/>
                    <a:pt x="9" y="15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6"/>
                    <a:pt x="12" y="16"/>
                    <a:pt x="12" y="16"/>
                  </a:cubicBezTo>
                  <a:cubicBezTo>
                    <a:pt x="12" y="16"/>
                    <a:pt x="13" y="15"/>
                    <a:pt x="13" y="15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5" y="7"/>
                    <a:pt x="15" y="7"/>
                    <a:pt x="15" y="7"/>
                  </a:cubicBezTo>
                  <a:lnTo>
                    <a:pt x="15" y="17"/>
                  </a:lnTo>
                  <a:close/>
                  <a:moveTo>
                    <a:pt x="22" y="14"/>
                  </a:moveTo>
                  <a:cubicBezTo>
                    <a:pt x="22" y="15"/>
                    <a:pt x="22" y="16"/>
                    <a:pt x="22" y="16"/>
                  </a:cubicBezTo>
                  <a:cubicBezTo>
                    <a:pt x="22" y="17"/>
                    <a:pt x="21" y="17"/>
                    <a:pt x="20" y="17"/>
                  </a:cubicBezTo>
                  <a:cubicBezTo>
                    <a:pt x="20" y="17"/>
                    <a:pt x="19" y="17"/>
                    <a:pt x="18" y="16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9" y="7"/>
                    <a:pt x="20" y="7"/>
                    <a:pt x="20" y="7"/>
                  </a:cubicBezTo>
                  <a:cubicBezTo>
                    <a:pt x="21" y="7"/>
                    <a:pt x="22" y="7"/>
                    <a:pt x="22" y="8"/>
                  </a:cubicBezTo>
                  <a:cubicBezTo>
                    <a:pt x="22" y="8"/>
                    <a:pt x="22" y="9"/>
                    <a:pt x="22" y="10"/>
                  </a:cubicBezTo>
                  <a:lnTo>
                    <a:pt x="22" y="14"/>
                  </a:lnTo>
                  <a:close/>
                  <a:moveTo>
                    <a:pt x="29" y="12"/>
                  </a:moveTo>
                  <a:cubicBezTo>
                    <a:pt x="25" y="12"/>
                    <a:pt x="25" y="12"/>
                    <a:pt x="25" y="12"/>
                  </a:cubicBezTo>
                  <a:cubicBezTo>
                    <a:pt x="25" y="14"/>
                    <a:pt x="25" y="14"/>
                    <a:pt x="25" y="14"/>
                  </a:cubicBezTo>
                  <a:cubicBezTo>
                    <a:pt x="25" y="15"/>
                    <a:pt x="26" y="16"/>
                    <a:pt x="26" y="16"/>
                  </a:cubicBezTo>
                  <a:cubicBezTo>
                    <a:pt x="27" y="16"/>
                    <a:pt x="27" y="15"/>
                    <a:pt x="27" y="15"/>
                  </a:cubicBezTo>
                  <a:cubicBezTo>
                    <a:pt x="27" y="15"/>
                    <a:pt x="27" y="14"/>
                    <a:pt x="27" y="14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29" y="15"/>
                    <a:pt x="29" y="15"/>
                    <a:pt x="29" y="15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28" y="17"/>
                    <a:pt x="27" y="17"/>
                    <a:pt x="26" y="17"/>
                  </a:cubicBezTo>
                  <a:cubicBezTo>
                    <a:pt x="25" y="17"/>
                    <a:pt x="25" y="17"/>
                    <a:pt x="24" y="16"/>
                  </a:cubicBezTo>
                  <a:cubicBezTo>
                    <a:pt x="24" y="16"/>
                    <a:pt x="23" y="15"/>
                    <a:pt x="23" y="14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3" y="9"/>
                    <a:pt x="24" y="8"/>
                    <a:pt x="24" y="8"/>
                  </a:cubicBezTo>
                  <a:cubicBezTo>
                    <a:pt x="25" y="7"/>
                    <a:pt x="25" y="7"/>
                    <a:pt x="26" y="7"/>
                  </a:cubicBezTo>
                  <a:cubicBezTo>
                    <a:pt x="27" y="7"/>
                    <a:pt x="28" y="7"/>
                    <a:pt x="28" y="8"/>
                  </a:cubicBezTo>
                  <a:cubicBezTo>
                    <a:pt x="29" y="8"/>
                    <a:pt x="29" y="9"/>
                    <a:pt x="29" y="10"/>
                  </a:cubicBezTo>
                  <a:lnTo>
                    <a:pt x="29" y="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</p:grpSp>
      <p:grpSp>
        <p:nvGrpSpPr>
          <p:cNvPr id="663" name="กลุ่ม 662"/>
          <p:cNvGrpSpPr/>
          <p:nvPr/>
        </p:nvGrpSpPr>
        <p:grpSpPr>
          <a:xfrm>
            <a:off x="7012781" y="1052513"/>
            <a:ext cx="658019" cy="650875"/>
            <a:chOff x="13995400" y="2105025"/>
            <a:chExt cx="1316037" cy="1301750"/>
          </a:xfrm>
        </p:grpSpPr>
        <p:sp>
          <p:nvSpPr>
            <p:cNvPr id="24" name="Oval 15"/>
            <p:cNvSpPr>
              <a:spLocks noChangeArrowheads="1"/>
            </p:cNvSpPr>
            <p:nvPr/>
          </p:nvSpPr>
          <p:spPr bwMode="auto">
            <a:xfrm>
              <a:off x="13995400" y="2105025"/>
              <a:ext cx="1316037" cy="1301750"/>
            </a:xfrm>
            <a:prstGeom prst="ellipse">
              <a:avLst/>
            </a:prstGeom>
            <a:solidFill>
              <a:srgbClr val="F157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5" name="Freeform 16"/>
            <p:cNvSpPr>
              <a:spLocks/>
            </p:cNvSpPr>
            <p:nvPr/>
          </p:nvSpPr>
          <p:spPr bwMode="auto">
            <a:xfrm>
              <a:off x="14347825" y="2533650"/>
              <a:ext cx="442912" cy="444500"/>
            </a:xfrm>
            <a:custGeom>
              <a:avLst/>
              <a:gdLst>
                <a:gd name="T0" fmla="*/ 15 w 29"/>
                <a:gd name="T1" fmla="*/ 12 h 29"/>
                <a:gd name="T2" fmla="*/ 14 w 29"/>
                <a:gd name="T3" fmla="*/ 12 h 29"/>
                <a:gd name="T4" fmla="*/ 15 w 29"/>
                <a:gd name="T5" fmla="*/ 18 h 29"/>
                <a:gd name="T6" fmla="*/ 22 w 29"/>
                <a:gd name="T7" fmla="*/ 18 h 29"/>
                <a:gd name="T8" fmla="*/ 19 w 29"/>
                <a:gd name="T9" fmla="*/ 22 h 29"/>
                <a:gd name="T10" fmla="*/ 15 w 29"/>
                <a:gd name="T11" fmla="*/ 23 h 29"/>
                <a:gd name="T12" fmla="*/ 12 w 29"/>
                <a:gd name="T13" fmla="*/ 23 h 29"/>
                <a:gd name="T14" fmla="*/ 6 w 29"/>
                <a:gd name="T15" fmla="*/ 16 h 29"/>
                <a:gd name="T16" fmla="*/ 6 w 29"/>
                <a:gd name="T17" fmla="*/ 13 h 29"/>
                <a:gd name="T18" fmla="*/ 16 w 29"/>
                <a:gd name="T19" fmla="*/ 6 h 29"/>
                <a:gd name="T20" fmla="*/ 20 w 29"/>
                <a:gd name="T21" fmla="*/ 8 h 29"/>
                <a:gd name="T22" fmla="*/ 24 w 29"/>
                <a:gd name="T23" fmla="*/ 4 h 29"/>
                <a:gd name="T24" fmla="*/ 22 w 29"/>
                <a:gd name="T25" fmla="*/ 2 h 29"/>
                <a:gd name="T26" fmla="*/ 15 w 29"/>
                <a:gd name="T27" fmla="*/ 0 h 29"/>
                <a:gd name="T28" fmla="*/ 13 w 29"/>
                <a:gd name="T29" fmla="*/ 0 h 29"/>
                <a:gd name="T30" fmla="*/ 11 w 29"/>
                <a:gd name="T31" fmla="*/ 1 h 29"/>
                <a:gd name="T32" fmla="*/ 3 w 29"/>
                <a:gd name="T33" fmla="*/ 6 h 29"/>
                <a:gd name="T34" fmla="*/ 0 w 29"/>
                <a:gd name="T35" fmla="*/ 14 h 29"/>
                <a:gd name="T36" fmla="*/ 0 w 29"/>
                <a:gd name="T37" fmla="*/ 18 h 29"/>
                <a:gd name="T38" fmla="*/ 6 w 29"/>
                <a:gd name="T39" fmla="*/ 27 h 29"/>
                <a:gd name="T40" fmla="*/ 14 w 29"/>
                <a:gd name="T41" fmla="*/ 29 h 29"/>
                <a:gd name="T42" fmla="*/ 19 w 29"/>
                <a:gd name="T43" fmla="*/ 29 h 29"/>
                <a:gd name="T44" fmla="*/ 26 w 29"/>
                <a:gd name="T45" fmla="*/ 24 h 29"/>
                <a:gd name="T46" fmla="*/ 28 w 29"/>
                <a:gd name="T47" fmla="*/ 12 h 29"/>
                <a:gd name="T48" fmla="*/ 15 w 29"/>
                <a:gd name="T49" fmla="*/ 12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9" h="29">
                  <a:moveTo>
                    <a:pt x="15" y="12"/>
                  </a:moveTo>
                  <a:cubicBezTo>
                    <a:pt x="15" y="12"/>
                    <a:pt x="14" y="12"/>
                    <a:pt x="14" y="12"/>
                  </a:cubicBezTo>
                  <a:cubicBezTo>
                    <a:pt x="14" y="14"/>
                    <a:pt x="15" y="18"/>
                    <a:pt x="15" y="18"/>
                  </a:cubicBezTo>
                  <a:cubicBezTo>
                    <a:pt x="15" y="18"/>
                    <a:pt x="22" y="18"/>
                    <a:pt x="22" y="18"/>
                  </a:cubicBezTo>
                  <a:cubicBezTo>
                    <a:pt x="22" y="18"/>
                    <a:pt x="22" y="21"/>
                    <a:pt x="19" y="22"/>
                  </a:cubicBezTo>
                  <a:cubicBezTo>
                    <a:pt x="18" y="23"/>
                    <a:pt x="17" y="23"/>
                    <a:pt x="15" y="23"/>
                  </a:cubicBezTo>
                  <a:cubicBezTo>
                    <a:pt x="14" y="24"/>
                    <a:pt x="13" y="23"/>
                    <a:pt x="12" y="23"/>
                  </a:cubicBezTo>
                  <a:cubicBezTo>
                    <a:pt x="9" y="22"/>
                    <a:pt x="6" y="19"/>
                    <a:pt x="6" y="16"/>
                  </a:cubicBezTo>
                  <a:cubicBezTo>
                    <a:pt x="6" y="15"/>
                    <a:pt x="6" y="14"/>
                    <a:pt x="6" y="13"/>
                  </a:cubicBezTo>
                  <a:cubicBezTo>
                    <a:pt x="7" y="9"/>
                    <a:pt x="11" y="6"/>
                    <a:pt x="16" y="6"/>
                  </a:cubicBezTo>
                  <a:cubicBezTo>
                    <a:pt x="18" y="7"/>
                    <a:pt x="19" y="7"/>
                    <a:pt x="20" y="8"/>
                  </a:cubicBezTo>
                  <a:cubicBezTo>
                    <a:pt x="21" y="7"/>
                    <a:pt x="23" y="6"/>
                    <a:pt x="24" y="4"/>
                  </a:cubicBezTo>
                  <a:cubicBezTo>
                    <a:pt x="24" y="4"/>
                    <a:pt x="23" y="3"/>
                    <a:pt x="22" y="2"/>
                  </a:cubicBezTo>
                  <a:cubicBezTo>
                    <a:pt x="20" y="1"/>
                    <a:pt x="17" y="0"/>
                    <a:pt x="15" y="0"/>
                  </a:cubicBezTo>
                  <a:cubicBezTo>
                    <a:pt x="14" y="0"/>
                    <a:pt x="14" y="0"/>
                    <a:pt x="13" y="0"/>
                  </a:cubicBezTo>
                  <a:cubicBezTo>
                    <a:pt x="13" y="0"/>
                    <a:pt x="12" y="1"/>
                    <a:pt x="11" y="1"/>
                  </a:cubicBezTo>
                  <a:cubicBezTo>
                    <a:pt x="8" y="2"/>
                    <a:pt x="5" y="3"/>
                    <a:pt x="3" y="6"/>
                  </a:cubicBezTo>
                  <a:cubicBezTo>
                    <a:pt x="1" y="8"/>
                    <a:pt x="0" y="11"/>
                    <a:pt x="0" y="14"/>
                  </a:cubicBezTo>
                  <a:cubicBezTo>
                    <a:pt x="0" y="15"/>
                    <a:pt x="0" y="17"/>
                    <a:pt x="0" y="18"/>
                  </a:cubicBezTo>
                  <a:cubicBezTo>
                    <a:pt x="1" y="22"/>
                    <a:pt x="3" y="24"/>
                    <a:pt x="6" y="27"/>
                  </a:cubicBezTo>
                  <a:cubicBezTo>
                    <a:pt x="8" y="28"/>
                    <a:pt x="11" y="29"/>
                    <a:pt x="14" y="29"/>
                  </a:cubicBezTo>
                  <a:cubicBezTo>
                    <a:pt x="15" y="29"/>
                    <a:pt x="17" y="29"/>
                    <a:pt x="19" y="29"/>
                  </a:cubicBezTo>
                  <a:cubicBezTo>
                    <a:pt x="21" y="28"/>
                    <a:pt x="24" y="27"/>
                    <a:pt x="26" y="24"/>
                  </a:cubicBezTo>
                  <a:cubicBezTo>
                    <a:pt x="28" y="21"/>
                    <a:pt x="29" y="16"/>
                    <a:pt x="28" y="12"/>
                  </a:cubicBezTo>
                  <a:cubicBezTo>
                    <a:pt x="24" y="12"/>
                    <a:pt x="19" y="12"/>
                    <a:pt x="15" y="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6" name="Freeform 17"/>
            <p:cNvSpPr>
              <a:spLocks/>
            </p:cNvSpPr>
            <p:nvPr/>
          </p:nvSpPr>
          <p:spPr bwMode="auto">
            <a:xfrm>
              <a:off x="14836775" y="2641600"/>
              <a:ext cx="214312" cy="214313"/>
            </a:xfrm>
            <a:custGeom>
              <a:avLst/>
              <a:gdLst>
                <a:gd name="T0" fmla="*/ 135 w 135"/>
                <a:gd name="T1" fmla="*/ 48 h 135"/>
                <a:gd name="T2" fmla="*/ 87 w 135"/>
                <a:gd name="T3" fmla="*/ 48 h 135"/>
                <a:gd name="T4" fmla="*/ 87 w 135"/>
                <a:gd name="T5" fmla="*/ 0 h 135"/>
                <a:gd name="T6" fmla="*/ 87 w 135"/>
                <a:gd name="T7" fmla="*/ 0 h 135"/>
                <a:gd name="T8" fmla="*/ 87 w 135"/>
                <a:gd name="T9" fmla="*/ 0 h 135"/>
                <a:gd name="T10" fmla="*/ 48 w 135"/>
                <a:gd name="T11" fmla="*/ 0 h 135"/>
                <a:gd name="T12" fmla="*/ 48 w 135"/>
                <a:gd name="T13" fmla="*/ 0 h 135"/>
                <a:gd name="T14" fmla="*/ 48 w 135"/>
                <a:gd name="T15" fmla="*/ 0 h 135"/>
                <a:gd name="T16" fmla="*/ 48 w 135"/>
                <a:gd name="T17" fmla="*/ 48 h 135"/>
                <a:gd name="T18" fmla="*/ 0 w 135"/>
                <a:gd name="T19" fmla="*/ 48 h 135"/>
                <a:gd name="T20" fmla="*/ 0 w 135"/>
                <a:gd name="T21" fmla="*/ 48 h 135"/>
                <a:gd name="T22" fmla="*/ 0 w 135"/>
                <a:gd name="T23" fmla="*/ 48 h 135"/>
                <a:gd name="T24" fmla="*/ 0 w 135"/>
                <a:gd name="T25" fmla="*/ 87 h 135"/>
                <a:gd name="T26" fmla="*/ 0 w 135"/>
                <a:gd name="T27" fmla="*/ 87 h 135"/>
                <a:gd name="T28" fmla="*/ 0 w 135"/>
                <a:gd name="T29" fmla="*/ 87 h 135"/>
                <a:gd name="T30" fmla="*/ 48 w 135"/>
                <a:gd name="T31" fmla="*/ 87 h 135"/>
                <a:gd name="T32" fmla="*/ 48 w 135"/>
                <a:gd name="T33" fmla="*/ 135 h 135"/>
                <a:gd name="T34" fmla="*/ 48 w 135"/>
                <a:gd name="T35" fmla="*/ 135 h 135"/>
                <a:gd name="T36" fmla="*/ 48 w 135"/>
                <a:gd name="T37" fmla="*/ 135 h 135"/>
                <a:gd name="T38" fmla="*/ 87 w 135"/>
                <a:gd name="T39" fmla="*/ 135 h 135"/>
                <a:gd name="T40" fmla="*/ 87 w 135"/>
                <a:gd name="T41" fmla="*/ 135 h 135"/>
                <a:gd name="T42" fmla="*/ 87 w 135"/>
                <a:gd name="T43" fmla="*/ 135 h 135"/>
                <a:gd name="T44" fmla="*/ 87 w 135"/>
                <a:gd name="T45" fmla="*/ 87 h 135"/>
                <a:gd name="T46" fmla="*/ 135 w 135"/>
                <a:gd name="T47" fmla="*/ 87 h 135"/>
                <a:gd name="T48" fmla="*/ 135 w 135"/>
                <a:gd name="T49" fmla="*/ 87 h 135"/>
                <a:gd name="T50" fmla="*/ 135 w 135"/>
                <a:gd name="T51" fmla="*/ 87 h 135"/>
                <a:gd name="T52" fmla="*/ 135 w 135"/>
                <a:gd name="T53" fmla="*/ 48 h 135"/>
                <a:gd name="T54" fmla="*/ 135 w 135"/>
                <a:gd name="T55" fmla="*/ 48 h 135"/>
                <a:gd name="T56" fmla="*/ 135 w 135"/>
                <a:gd name="T57" fmla="*/ 48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35" h="135">
                  <a:moveTo>
                    <a:pt x="135" y="48"/>
                  </a:moveTo>
                  <a:lnTo>
                    <a:pt x="87" y="48"/>
                  </a:lnTo>
                  <a:lnTo>
                    <a:pt x="87" y="0"/>
                  </a:lnTo>
                  <a:lnTo>
                    <a:pt x="87" y="0"/>
                  </a:lnTo>
                  <a:lnTo>
                    <a:pt x="87" y="0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48" y="48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0" y="87"/>
                  </a:lnTo>
                  <a:lnTo>
                    <a:pt x="0" y="87"/>
                  </a:lnTo>
                  <a:lnTo>
                    <a:pt x="0" y="87"/>
                  </a:lnTo>
                  <a:lnTo>
                    <a:pt x="48" y="87"/>
                  </a:lnTo>
                  <a:lnTo>
                    <a:pt x="48" y="135"/>
                  </a:lnTo>
                  <a:lnTo>
                    <a:pt x="48" y="135"/>
                  </a:lnTo>
                  <a:lnTo>
                    <a:pt x="48" y="135"/>
                  </a:lnTo>
                  <a:lnTo>
                    <a:pt x="87" y="135"/>
                  </a:lnTo>
                  <a:lnTo>
                    <a:pt x="87" y="135"/>
                  </a:lnTo>
                  <a:lnTo>
                    <a:pt x="87" y="135"/>
                  </a:lnTo>
                  <a:lnTo>
                    <a:pt x="87" y="87"/>
                  </a:lnTo>
                  <a:lnTo>
                    <a:pt x="135" y="87"/>
                  </a:lnTo>
                  <a:lnTo>
                    <a:pt x="135" y="87"/>
                  </a:lnTo>
                  <a:lnTo>
                    <a:pt x="135" y="87"/>
                  </a:lnTo>
                  <a:lnTo>
                    <a:pt x="135" y="48"/>
                  </a:lnTo>
                  <a:lnTo>
                    <a:pt x="135" y="48"/>
                  </a:lnTo>
                  <a:lnTo>
                    <a:pt x="135" y="4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</p:grpSp>
      <p:grpSp>
        <p:nvGrpSpPr>
          <p:cNvPr id="664" name="กลุ่ม 663"/>
          <p:cNvGrpSpPr/>
          <p:nvPr/>
        </p:nvGrpSpPr>
        <p:grpSpPr>
          <a:xfrm>
            <a:off x="8061327" y="1052513"/>
            <a:ext cx="658812" cy="650875"/>
            <a:chOff x="16092488" y="2105025"/>
            <a:chExt cx="1317625" cy="1301750"/>
          </a:xfrm>
        </p:grpSpPr>
        <p:sp>
          <p:nvSpPr>
            <p:cNvPr id="27" name="Oval 18"/>
            <p:cNvSpPr>
              <a:spLocks noChangeArrowheads="1"/>
            </p:cNvSpPr>
            <p:nvPr/>
          </p:nvSpPr>
          <p:spPr bwMode="auto">
            <a:xfrm>
              <a:off x="16092488" y="2105025"/>
              <a:ext cx="1317625" cy="1301750"/>
            </a:xfrm>
            <a:prstGeom prst="ellipse">
              <a:avLst/>
            </a:prstGeom>
            <a:solidFill>
              <a:srgbClr val="1387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8" name="Freeform 19"/>
            <p:cNvSpPr>
              <a:spLocks noEditPoints="1"/>
            </p:cNvSpPr>
            <p:nvPr/>
          </p:nvSpPr>
          <p:spPr bwMode="auto">
            <a:xfrm>
              <a:off x="16506825" y="2487613"/>
              <a:ext cx="122237" cy="536575"/>
            </a:xfrm>
            <a:custGeom>
              <a:avLst/>
              <a:gdLst>
                <a:gd name="T0" fmla="*/ 1 w 8"/>
                <a:gd name="T1" fmla="*/ 12 h 35"/>
                <a:gd name="T2" fmla="*/ 8 w 8"/>
                <a:gd name="T3" fmla="*/ 12 h 35"/>
                <a:gd name="T4" fmla="*/ 8 w 8"/>
                <a:gd name="T5" fmla="*/ 35 h 35"/>
                <a:gd name="T6" fmla="*/ 1 w 8"/>
                <a:gd name="T7" fmla="*/ 35 h 35"/>
                <a:gd name="T8" fmla="*/ 1 w 8"/>
                <a:gd name="T9" fmla="*/ 12 h 35"/>
                <a:gd name="T10" fmla="*/ 4 w 8"/>
                <a:gd name="T11" fmla="*/ 0 h 35"/>
                <a:gd name="T12" fmla="*/ 8 w 8"/>
                <a:gd name="T13" fmla="*/ 5 h 35"/>
                <a:gd name="T14" fmla="*/ 4 w 8"/>
                <a:gd name="T15" fmla="*/ 9 h 35"/>
                <a:gd name="T16" fmla="*/ 0 w 8"/>
                <a:gd name="T17" fmla="*/ 5 h 35"/>
                <a:gd name="T18" fmla="*/ 4 w 8"/>
                <a:gd name="T19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" h="35">
                  <a:moveTo>
                    <a:pt x="1" y="12"/>
                  </a:moveTo>
                  <a:cubicBezTo>
                    <a:pt x="8" y="12"/>
                    <a:pt x="8" y="12"/>
                    <a:pt x="8" y="12"/>
                  </a:cubicBezTo>
                  <a:cubicBezTo>
                    <a:pt x="8" y="35"/>
                    <a:pt x="8" y="35"/>
                    <a:pt x="8" y="35"/>
                  </a:cubicBezTo>
                  <a:cubicBezTo>
                    <a:pt x="1" y="35"/>
                    <a:pt x="1" y="35"/>
                    <a:pt x="1" y="35"/>
                  </a:cubicBezTo>
                  <a:lnTo>
                    <a:pt x="1" y="12"/>
                  </a:lnTo>
                  <a:close/>
                  <a:moveTo>
                    <a:pt x="4" y="0"/>
                  </a:moveTo>
                  <a:cubicBezTo>
                    <a:pt x="7" y="0"/>
                    <a:pt x="8" y="2"/>
                    <a:pt x="8" y="5"/>
                  </a:cubicBezTo>
                  <a:cubicBezTo>
                    <a:pt x="8" y="7"/>
                    <a:pt x="7" y="9"/>
                    <a:pt x="4" y="9"/>
                  </a:cubicBezTo>
                  <a:cubicBezTo>
                    <a:pt x="2" y="9"/>
                    <a:pt x="0" y="7"/>
                    <a:pt x="0" y="5"/>
                  </a:cubicBezTo>
                  <a:cubicBezTo>
                    <a:pt x="0" y="2"/>
                    <a:pt x="2" y="0"/>
                    <a:pt x="4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9" name="Freeform 20"/>
            <p:cNvSpPr>
              <a:spLocks/>
            </p:cNvSpPr>
            <p:nvPr/>
          </p:nvSpPr>
          <p:spPr bwMode="auto">
            <a:xfrm>
              <a:off x="16689388" y="2655888"/>
              <a:ext cx="336550" cy="368300"/>
            </a:xfrm>
            <a:custGeom>
              <a:avLst/>
              <a:gdLst>
                <a:gd name="T0" fmla="*/ 0 w 22"/>
                <a:gd name="T1" fmla="*/ 1 h 24"/>
                <a:gd name="T2" fmla="*/ 7 w 22"/>
                <a:gd name="T3" fmla="*/ 1 h 24"/>
                <a:gd name="T4" fmla="*/ 7 w 22"/>
                <a:gd name="T5" fmla="*/ 4 h 24"/>
                <a:gd name="T6" fmla="*/ 7 w 22"/>
                <a:gd name="T7" fmla="*/ 4 h 24"/>
                <a:gd name="T8" fmla="*/ 14 w 22"/>
                <a:gd name="T9" fmla="*/ 0 h 24"/>
                <a:gd name="T10" fmla="*/ 22 w 22"/>
                <a:gd name="T11" fmla="*/ 11 h 24"/>
                <a:gd name="T12" fmla="*/ 22 w 22"/>
                <a:gd name="T13" fmla="*/ 24 h 24"/>
                <a:gd name="T14" fmla="*/ 15 w 22"/>
                <a:gd name="T15" fmla="*/ 24 h 24"/>
                <a:gd name="T16" fmla="*/ 15 w 22"/>
                <a:gd name="T17" fmla="*/ 13 h 24"/>
                <a:gd name="T18" fmla="*/ 12 w 22"/>
                <a:gd name="T19" fmla="*/ 7 h 24"/>
                <a:gd name="T20" fmla="*/ 7 w 22"/>
                <a:gd name="T21" fmla="*/ 12 h 24"/>
                <a:gd name="T22" fmla="*/ 7 w 22"/>
                <a:gd name="T23" fmla="*/ 24 h 24"/>
                <a:gd name="T24" fmla="*/ 0 w 22"/>
                <a:gd name="T25" fmla="*/ 24 h 24"/>
                <a:gd name="T26" fmla="*/ 0 w 22"/>
                <a:gd name="T27" fmla="*/ 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2" h="24">
                  <a:moveTo>
                    <a:pt x="0" y="1"/>
                  </a:moveTo>
                  <a:cubicBezTo>
                    <a:pt x="7" y="1"/>
                    <a:pt x="7" y="1"/>
                    <a:pt x="7" y="1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8" y="2"/>
                    <a:pt x="10" y="0"/>
                    <a:pt x="14" y="0"/>
                  </a:cubicBezTo>
                  <a:cubicBezTo>
                    <a:pt x="21" y="0"/>
                    <a:pt x="22" y="5"/>
                    <a:pt x="22" y="11"/>
                  </a:cubicBezTo>
                  <a:cubicBezTo>
                    <a:pt x="22" y="24"/>
                    <a:pt x="22" y="24"/>
                    <a:pt x="22" y="24"/>
                  </a:cubicBezTo>
                  <a:cubicBezTo>
                    <a:pt x="15" y="24"/>
                    <a:pt x="15" y="24"/>
                    <a:pt x="15" y="24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15" y="10"/>
                    <a:pt x="15" y="7"/>
                    <a:pt x="12" y="7"/>
                  </a:cubicBezTo>
                  <a:cubicBezTo>
                    <a:pt x="8" y="7"/>
                    <a:pt x="7" y="9"/>
                    <a:pt x="7" y="12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0" y="24"/>
                    <a:pt x="0" y="24"/>
                    <a:pt x="0" y="24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</p:grpSp>
      <p:grpSp>
        <p:nvGrpSpPr>
          <p:cNvPr id="2085" name="กลุ่ม 2084"/>
          <p:cNvGrpSpPr/>
          <p:nvPr/>
        </p:nvGrpSpPr>
        <p:grpSpPr>
          <a:xfrm>
            <a:off x="8061327" y="3969545"/>
            <a:ext cx="658812" cy="658812"/>
            <a:chOff x="16092488" y="7939088"/>
            <a:chExt cx="1317625" cy="1317625"/>
          </a:xfrm>
        </p:grpSpPr>
        <p:sp>
          <p:nvSpPr>
            <p:cNvPr id="30" name="Oval 21"/>
            <p:cNvSpPr>
              <a:spLocks noChangeArrowheads="1"/>
            </p:cNvSpPr>
            <p:nvPr/>
          </p:nvSpPr>
          <p:spPr bwMode="auto">
            <a:xfrm>
              <a:off x="16092488" y="7939088"/>
              <a:ext cx="1317625" cy="1317625"/>
            </a:xfrm>
            <a:prstGeom prst="ellipse">
              <a:avLst/>
            </a:prstGeom>
            <a:solidFill>
              <a:srgbClr val="4863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31" name="Freeform 22"/>
            <p:cNvSpPr>
              <a:spLocks noEditPoints="1"/>
            </p:cNvSpPr>
            <p:nvPr/>
          </p:nvSpPr>
          <p:spPr bwMode="auto">
            <a:xfrm>
              <a:off x="16460788" y="8399463"/>
              <a:ext cx="304800" cy="382588"/>
            </a:xfrm>
            <a:custGeom>
              <a:avLst/>
              <a:gdLst>
                <a:gd name="T0" fmla="*/ 0 w 20"/>
                <a:gd name="T1" fmla="*/ 25 h 25"/>
                <a:gd name="T2" fmla="*/ 0 w 20"/>
                <a:gd name="T3" fmla="*/ 0 h 25"/>
                <a:gd name="T4" fmla="*/ 0 w 20"/>
                <a:gd name="T5" fmla="*/ 0 h 25"/>
                <a:gd name="T6" fmla="*/ 12 w 20"/>
                <a:gd name="T7" fmla="*/ 0 h 25"/>
                <a:gd name="T8" fmla="*/ 16 w 20"/>
                <a:gd name="T9" fmla="*/ 1 h 25"/>
                <a:gd name="T10" fmla="*/ 19 w 20"/>
                <a:gd name="T11" fmla="*/ 6 h 25"/>
                <a:gd name="T12" fmla="*/ 19 w 20"/>
                <a:gd name="T13" fmla="*/ 9 h 25"/>
                <a:gd name="T14" fmla="*/ 17 w 20"/>
                <a:gd name="T15" fmla="*/ 11 h 25"/>
                <a:gd name="T16" fmla="*/ 16 w 20"/>
                <a:gd name="T17" fmla="*/ 12 h 25"/>
                <a:gd name="T18" fmla="*/ 16 w 20"/>
                <a:gd name="T19" fmla="*/ 12 h 25"/>
                <a:gd name="T20" fmla="*/ 20 w 20"/>
                <a:gd name="T21" fmla="*/ 16 h 25"/>
                <a:gd name="T22" fmla="*/ 19 w 20"/>
                <a:gd name="T23" fmla="*/ 21 h 25"/>
                <a:gd name="T24" fmla="*/ 14 w 20"/>
                <a:gd name="T25" fmla="*/ 25 h 25"/>
                <a:gd name="T26" fmla="*/ 11 w 20"/>
                <a:gd name="T27" fmla="*/ 25 h 25"/>
                <a:gd name="T28" fmla="*/ 0 w 20"/>
                <a:gd name="T29" fmla="*/ 25 h 25"/>
                <a:gd name="T30" fmla="*/ 0 w 20"/>
                <a:gd name="T31" fmla="*/ 25 h 25"/>
                <a:gd name="T32" fmla="*/ 6 w 20"/>
                <a:gd name="T33" fmla="*/ 21 h 25"/>
                <a:gd name="T34" fmla="*/ 6 w 20"/>
                <a:gd name="T35" fmla="*/ 21 h 25"/>
                <a:gd name="T36" fmla="*/ 11 w 20"/>
                <a:gd name="T37" fmla="*/ 21 h 25"/>
                <a:gd name="T38" fmla="*/ 12 w 20"/>
                <a:gd name="T39" fmla="*/ 20 h 25"/>
                <a:gd name="T40" fmla="*/ 15 w 20"/>
                <a:gd name="T41" fmla="*/ 18 h 25"/>
                <a:gd name="T42" fmla="*/ 15 w 20"/>
                <a:gd name="T43" fmla="*/ 17 h 25"/>
                <a:gd name="T44" fmla="*/ 13 w 20"/>
                <a:gd name="T45" fmla="*/ 14 h 25"/>
                <a:gd name="T46" fmla="*/ 11 w 20"/>
                <a:gd name="T47" fmla="*/ 14 h 25"/>
                <a:gd name="T48" fmla="*/ 6 w 20"/>
                <a:gd name="T49" fmla="*/ 14 h 25"/>
                <a:gd name="T50" fmla="*/ 6 w 20"/>
                <a:gd name="T51" fmla="*/ 14 h 25"/>
                <a:gd name="T52" fmla="*/ 6 w 20"/>
                <a:gd name="T53" fmla="*/ 21 h 25"/>
                <a:gd name="T54" fmla="*/ 6 w 20"/>
                <a:gd name="T55" fmla="*/ 10 h 25"/>
                <a:gd name="T56" fmla="*/ 6 w 20"/>
                <a:gd name="T57" fmla="*/ 10 h 25"/>
                <a:gd name="T58" fmla="*/ 11 w 20"/>
                <a:gd name="T59" fmla="*/ 10 h 25"/>
                <a:gd name="T60" fmla="*/ 13 w 20"/>
                <a:gd name="T61" fmla="*/ 10 h 25"/>
                <a:gd name="T62" fmla="*/ 14 w 20"/>
                <a:gd name="T63" fmla="*/ 8 h 25"/>
                <a:gd name="T64" fmla="*/ 14 w 20"/>
                <a:gd name="T65" fmla="*/ 7 h 25"/>
                <a:gd name="T66" fmla="*/ 13 w 20"/>
                <a:gd name="T67" fmla="*/ 5 h 25"/>
                <a:gd name="T68" fmla="*/ 10 w 20"/>
                <a:gd name="T69" fmla="*/ 5 h 25"/>
                <a:gd name="T70" fmla="*/ 6 w 20"/>
                <a:gd name="T71" fmla="*/ 5 h 25"/>
                <a:gd name="T72" fmla="*/ 6 w 20"/>
                <a:gd name="T73" fmla="*/ 5 h 25"/>
                <a:gd name="T74" fmla="*/ 6 w 20"/>
                <a:gd name="T75" fmla="*/ 1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0" h="25">
                  <a:moveTo>
                    <a:pt x="0" y="25"/>
                  </a:moveTo>
                  <a:cubicBezTo>
                    <a:pt x="0" y="17"/>
                    <a:pt x="0" y="9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" y="0"/>
                    <a:pt x="8" y="0"/>
                    <a:pt x="12" y="0"/>
                  </a:cubicBezTo>
                  <a:cubicBezTo>
                    <a:pt x="13" y="0"/>
                    <a:pt x="15" y="1"/>
                    <a:pt x="16" y="1"/>
                  </a:cubicBezTo>
                  <a:cubicBezTo>
                    <a:pt x="18" y="2"/>
                    <a:pt x="19" y="4"/>
                    <a:pt x="19" y="6"/>
                  </a:cubicBezTo>
                  <a:cubicBezTo>
                    <a:pt x="19" y="7"/>
                    <a:pt x="19" y="8"/>
                    <a:pt x="19" y="9"/>
                  </a:cubicBezTo>
                  <a:cubicBezTo>
                    <a:pt x="19" y="10"/>
                    <a:pt x="18" y="11"/>
                    <a:pt x="17" y="11"/>
                  </a:cubicBezTo>
                  <a:cubicBezTo>
                    <a:pt x="17" y="12"/>
                    <a:pt x="16" y="12"/>
                    <a:pt x="16" y="12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8" y="13"/>
                    <a:pt x="20" y="14"/>
                    <a:pt x="20" y="16"/>
                  </a:cubicBezTo>
                  <a:cubicBezTo>
                    <a:pt x="20" y="18"/>
                    <a:pt x="20" y="19"/>
                    <a:pt x="19" y="21"/>
                  </a:cubicBezTo>
                  <a:cubicBezTo>
                    <a:pt x="18" y="23"/>
                    <a:pt x="16" y="24"/>
                    <a:pt x="14" y="25"/>
                  </a:cubicBezTo>
                  <a:cubicBezTo>
                    <a:pt x="13" y="25"/>
                    <a:pt x="12" y="25"/>
                    <a:pt x="11" y="25"/>
                  </a:cubicBezTo>
                  <a:cubicBezTo>
                    <a:pt x="7" y="25"/>
                    <a:pt x="4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lose/>
                  <a:moveTo>
                    <a:pt x="6" y="21"/>
                  </a:moveTo>
                  <a:cubicBezTo>
                    <a:pt x="6" y="21"/>
                    <a:pt x="6" y="21"/>
                    <a:pt x="6" y="21"/>
                  </a:cubicBezTo>
                  <a:cubicBezTo>
                    <a:pt x="7" y="21"/>
                    <a:pt x="9" y="21"/>
                    <a:pt x="11" y="21"/>
                  </a:cubicBezTo>
                  <a:cubicBezTo>
                    <a:pt x="11" y="21"/>
                    <a:pt x="12" y="21"/>
                    <a:pt x="12" y="20"/>
                  </a:cubicBezTo>
                  <a:cubicBezTo>
                    <a:pt x="14" y="20"/>
                    <a:pt x="14" y="19"/>
                    <a:pt x="15" y="18"/>
                  </a:cubicBezTo>
                  <a:cubicBezTo>
                    <a:pt x="15" y="18"/>
                    <a:pt x="15" y="17"/>
                    <a:pt x="15" y="17"/>
                  </a:cubicBezTo>
                  <a:cubicBezTo>
                    <a:pt x="15" y="16"/>
                    <a:pt x="14" y="15"/>
                    <a:pt x="13" y="14"/>
                  </a:cubicBezTo>
                  <a:cubicBezTo>
                    <a:pt x="13" y="14"/>
                    <a:pt x="12" y="14"/>
                    <a:pt x="11" y="14"/>
                  </a:cubicBezTo>
                  <a:cubicBezTo>
                    <a:pt x="9" y="14"/>
                    <a:pt x="8" y="14"/>
                    <a:pt x="6" y="14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6" y="16"/>
                    <a:pt x="6" y="18"/>
                    <a:pt x="6" y="21"/>
                  </a:cubicBezTo>
                  <a:close/>
                  <a:moveTo>
                    <a:pt x="6" y="10"/>
                  </a:moveTo>
                  <a:cubicBezTo>
                    <a:pt x="6" y="10"/>
                    <a:pt x="6" y="10"/>
                    <a:pt x="6" y="10"/>
                  </a:cubicBezTo>
                  <a:cubicBezTo>
                    <a:pt x="7" y="10"/>
                    <a:pt x="9" y="10"/>
                    <a:pt x="11" y="10"/>
                  </a:cubicBezTo>
                  <a:cubicBezTo>
                    <a:pt x="12" y="10"/>
                    <a:pt x="13" y="10"/>
                    <a:pt x="13" y="10"/>
                  </a:cubicBezTo>
                  <a:cubicBezTo>
                    <a:pt x="14" y="9"/>
                    <a:pt x="14" y="9"/>
                    <a:pt x="14" y="8"/>
                  </a:cubicBezTo>
                  <a:cubicBezTo>
                    <a:pt x="14" y="8"/>
                    <a:pt x="14" y="7"/>
                    <a:pt x="14" y="7"/>
                  </a:cubicBezTo>
                  <a:cubicBezTo>
                    <a:pt x="14" y="6"/>
                    <a:pt x="14" y="5"/>
                    <a:pt x="13" y="5"/>
                  </a:cubicBezTo>
                  <a:cubicBezTo>
                    <a:pt x="12" y="5"/>
                    <a:pt x="11" y="5"/>
                    <a:pt x="10" y="5"/>
                  </a:cubicBezTo>
                  <a:cubicBezTo>
                    <a:pt x="9" y="5"/>
                    <a:pt x="7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6"/>
                    <a:pt x="6" y="8"/>
                    <a:pt x="6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048" name="Freeform 23"/>
            <p:cNvSpPr>
              <a:spLocks noEditPoints="1"/>
            </p:cNvSpPr>
            <p:nvPr/>
          </p:nvSpPr>
          <p:spPr bwMode="auto">
            <a:xfrm>
              <a:off x="16797338" y="8491538"/>
              <a:ext cx="260350" cy="290513"/>
            </a:xfrm>
            <a:custGeom>
              <a:avLst/>
              <a:gdLst>
                <a:gd name="T0" fmla="*/ 17 w 17"/>
                <a:gd name="T1" fmla="*/ 11 h 19"/>
                <a:gd name="T2" fmla="*/ 5 w 17"/>
                <a:gd name="T3" fmla="*/ 11 h 19"/>
                <a:gd name="T4" fmla="*/ 5 w 17"/>
                <a:gd name="T5" fmla="*/ 11 h 19"/>
                <a:gd name="T6" fmla="*/ 5 w 17"/>
                <a:gd name="T7" fmla="*/ 13 h 19"/>
                <a:gd name="T8" fmla="*/ 8 w 17"/>
                <a:gd name="T9" fmla="*/ 15 h 19"/>
                <a:gd name="T10" fmla="*/ 10 w 17"/>
                <a:gd name="T11" fmla="*/ 15 h 19"/>
                <a:gd name="T12" fmla="*/ 12 w 17"/>
                <a:gd name="T13" fmla="*/ 13 h 19"/>
                <a:gd name="T14" fmla="*/ 13 w 17"/>
                <a:gd name="T15" fmla="*/ 13 h 19"/>
                <a:gd name="T16" fmla="*/ 17 w 17"/>
                <a:gd name="T17" fmla="*/ 13 h 19"/>
                <a:gd name="T18" fmla="*/ 17 w 17"/>
                <a:gd name="T19" fmla="*/ 13 h 19"/>
                <a:gd name="T20" fmla="*/ 17 w 17"/>
                <a:gd name="T21" fmla="*/ 14 h 19"/>
                <a:gd name="T22" fmla="*/ 16 w 17"/>
                <a:gd name="T23" fmla="*/ 16 h 19"/>
                <a:gd name="T24" fmla="*/ 11 w 17"/>
                <a:gd name="T25" fmla="*/ 19 h 19"/>
                <a:gd name="T26" fmla="*/ 6 w 17"/>
                <a:gd name="T27" fmla="*/ 18 h 19"/>
                <a:gd name="T28" fmla="*/ 2 w 17"/>
                <a:gd name="T29" fmla="*/ 16 h 19"/>
                <a:gd name="T30" fmla="*/ 0 w 17"/>
                <a:gd name="T31" fmla="*/ 13 h 19"/>
                <a:gd name="T32" fmla="*/ 0 w 17"/>
                <a:gd name="T33" fmla="*/ 6 h 19"/>
                <a:gd name="T34" fmla="*/ 7 w 17"/>
                <a:gd name="T35" fmla="*/ 0 h 19"/>
                <a:gd name="T36" fmla="*/ 13 w 17"/>
                <a:gd name="T37" fmla="*/ 1 h 19"/>
                <a:gd name="T38" fmla="*/ 16 w 17"/>
                <a:gd name="T39" fmla="*/ 4 h 19"/>
                <a:gd name="T40" fmla="*/ 17 w 17"/>
                <a:gd name="T41" fmla="*/ 8 h 19"/>
                <a:gd name="T42" fmla="*/ 17 w 17"/>
                <a:gd name="T43" fmla="*/ 11 h 19"/>
                <a:gd name="T44" fmla="*/ 17 w 17"/>
                <a:gd name="T45" fmla="*/ 11 h 19"/>
                <a:gd name="T46" fmla="*/ 13 w 17"/>
                <a:gd name="T47" fmla="*/ 8 h 19"/>
                <a:gd name="T48" fmla="*/ 13 w 17"/>
                <a:gd name="T49" fmla="*/ 8 h 19"/>
                <a:gd name="T50" fmla="*/ 13 w 17"/>
                <a:gd name="T51" fmla="*/ 7 h 19"/>
                <a:gd name="T52" fmla="*/ 10 w 17"/>
                <a:gd name="T53" fmla="*/ 4 h 19"/>
                <a:gd name="T54" fmla="*/ 8 w 17"/>
                <a:gd name="T55" fmla="*/ 4 h 19"/>
                <a:gd name="T56" fmla="*/ 5 w 17"/>
                <a:gd name="T57" fmla="*/ 6 h 19"/>
                <a:gd name="T58" fmla="*/ 5 w 17"/>
                <a:gd name="T59" fmla="*/ 7 h 19"/>
                <a:gd name="T60" fmla="*/ 5 w 17"/>
                <a:gd name="T61" fmla="*/ 8 h 19"/>
                <a:gd name="T62" fmla="*/ 13 w 17"/>
                <a:gd name="T63" fmla="*/ 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7" h="19">
                  <a:moveTo>
                    <a:pt x="17" y="11"/>
                  </a:moveTo>
                  <a:cubicBezTo>
                    <a:pt x="13" y="11"/>
                    <a:pt x="9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2"/>
                    <a:pt x="5" y="12"/>
                    <a:pt x="5" y="13"/>
                  </a:cubicBezTo>
                  <a:cubicBezTo>
                    <a:pt x="6" y="14"/>
                    <a:pt x="7" y="15"/>
                    <a:pt x="8" y="15"/>
                  </a:cubicBezTo>
                  <a:cubicBezTo>
                    <a:pt x="9" y="15"/>
                    <a:pt x="9" y="15"/>
                    <a:pt x="10" y="15"/>
                  </a:cubicBezTo>
                  <a:cubicBezTo>
                    <a:pt x="11" y="15"/>
                    <a:pt x="12" y="14"/>
                    <a:pt x="12" y="13"/>
                  </a:cubicBezTo>
                  <a:cubicBezTo>
                    <a:pt x="12" y="13"/>
                    <a:pt x="12" y="13"/>
                    <a:pt x="13" y="13"/>
                  </a:cubicBezTo>
                  <a:cubicBezTo>
                    <a:pt x="14" y="13"/>
                    <a:pt x="15" y="13"/>
                    <a:pt x="17" y="13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3"/>
                    <a:pt x="17" y="13"/>
                    <a:pt x="17" y="14"/>
                  </a:cubicBezTo>
                  <a:cubicBezTo>
                    <a:pt x="17" y="15"/>
                    <a:pt x="16" y="15"/>
                    <a:pt x="16" y="16"/>
                  </a:cubicBezTo>
                  <a:cubicBezTo>
                    <a:pt x="14" y="18"/>
                    <a:pt x="13" y="18"/>
                    <a:pt x="11" y="19"/>
                  </a:cubicBezTo>
                  <a:cubicBezTo>
                    <a:pt x="9" y="19"/>
                    <a:pt x="8" y="19"/>
                    <a:pt x="6" y="18"/>
                  </a:cubicBezTo>
                  <a:cubicBezTo>
                    <a:pt x="4" y="18"/>
                    <a:pt x="3" y="17"/>
                    <a:pt x="2" y="16"/>
                  </a:cubicBezTo>
                  <a:cubicBezTo>
                    <a:pt x="1" y="15"/>
                    <a:pt x="1" y="14"/>
                    <a:pt x="0" y="13"/>
                  </a:cubicBezTo>
                  <a:cubicBezTo>
                    <a:pt x="0" y="10"/>
                    <a:pt x="0" y="8"/>
                    <a:pt x="0" y="6"/>
                  </a:cubicBezTo>
                  <a:cubicBezTo>
                    <a:pt x="1" y="3"/>
                    <a:pt x="4" y="1"/>
                    <a:pt x="7" y="0"/>
                  </a:cubicBezTo>
                  <a:cubicBezTo>
                    <a:pt x="9" y="0"/>
                    <a:pt x="11" y="0"/>
                    <a:pt x="13" y="1"/>
                  </a:cubicBezTo>
                  <a:cubicBezTo>
                    <a:pt x="14" y="2"/>
                    <a:pt x="16" y="3"/>
                    <a:pt x="16" y="4"/>
                  </a:cubicBezTo>
                  <a:cubicBezTo>
                    <a:pt x="17" y="6"/>
                    <a:pt x="17" y="7"/>
                    <a:pt x="17" y="8"/>
                  </a:cubicBezTo>
                  <a:cubicBezTo>
                    <a:pt x="17" y="9"/>
                    <a:pt x="17" y="10"/>
                    <a:pt x="17" y="11"/>
                  </a:cubicBezTo>
                  <a:cubicBezTo>
                    <a:pt x="17" y="11"/>
                    <a:pt x="17" y="11"/>
                    <a:pt x="17" y="11"/>
                  </a:cubicBezTo>
                  <a:close/>
                  <a:moveTo>
                    <a:pt x="13" y="8"/>
                  </a:moveTo>
                  <a:cubicBezTo>
                    <a:pt x="13" y="8"/>
                    <a:pt x="13" y="8"/>
                    <a:pt x="13" y="8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2" y="6"/>
                    <a:pt x="12" y="5"/>
                    <a:pt x="10" y="4"/>
                  </a:cubicBezTo>
                  <a:cubicBezTo>
                    <a:pt x="10" y="4"/>
                    <a:pt x="9" y="4"/>
                    <a:pt x="8" y="4"/>
                  </a:cubicBezTo>
                  <a:cubicBezTo>
                    <a:pt x="7" y="4"/>
                    <a:pt x="6" y="5"/>
                    <a:pt x="5" y="6"/>
                  </a:cubicBezTo>
                  <a:cubicBezTo>
                    <a:pt x="5" y="6"/>
                    <a:pt x="5" y="7"/>
                    <a:pt x="5" y="7"/>
                  </a:cubicBezTo>
                  <a:cubicBezTo>
                    <a:pt x="5" y="7"/>
                    <a:pt x="5" y="7"/>
                    <a:pt x="5" y="8"/>
                  </a:cubicBezTo>
                  <a:cubicBezTo>
                    <a:pt x="7" y="8"/>
                    <a:pt x="10" y="8"/>
                    <a:pt x="13" y="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049" name="Freeform 24"/>
            <p:cNvSpPr>
              <a:spLocks/>
            </p:cNvSpPr>
            <p:nvPr/>
          </p:nvSpPr>
          <p:spPr bwMode="auto">
            <a:xfrm>
              <a:off x="16857663" y="8413750"/>
              <a:ext cx="153987" cy="46038"/>
            </a:xfrm>
            <a:custGeom>
              <a:avLst/>
              <a:gdLst>
                <a:gd name="T0" fmla="*/ 0 w 10"/>
                <a:gd name="T1" fmla="*/ 3 h 3"/>
                <a:gd name="T2" fmla="*/ 0 w 10"/>
                <a:gd name="T3" fmla="*/ 0 h 3"/>
                <a:gd name="T4" fmla="*/ 10 w 10"/>
                <a:gd name="T5" fmla="*/ 0 h 3"/>
                <a:gd name="T6" fmla="*/ 10 w 10"/>
                <a:gd name="T7" fmla="*/ 3 h 3"/>
                <a:gd name="T8" fmla="*/ 0 w 10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3">
                  <a:moveTo>
                    <a:pt x="0" y="3"/>
                  </a:moveTo>
                  <a:cubicBezTo>
                    <a:pt x="0" y="2"/>
                    <a:pt x="0" y="1"/>
                    <a:pt x="0" y="0"/>
                  </a:cubicBezTo>
                  <a:cubicBezTo>
                    <a:pt x="3" y="0"/>
                    <a:pt x="6" y="0"/>
                    <a:pt x="10" y="0"/>
                  </a:cubicBezTo>
                  <a:cubicBezTo>
                    <a:pt x="10" y="1"/>
                    <a:pt x="10" y="2"/>
                    <a:pt x="10" y="3"/>
                  </a:cubicBezTo>
                  <a:cubicBezTo>
                    <a:pt x="6" y="3"/>
                    <a:pt x="3" y="3"/>
                    <a:pt x="0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</p:grpSp>
      <p:grpSp>
        <p:nvGrpSpPr>
          <p:cNvPr id="669" name="กลุ่ม 668"/>
          <p:cNvGrpSpPr/>
          <p:nvPr/>
        </p:nvGrpSpPr>
        <p:grpSpPr>
          <a:xfrm>
            <a:off x="8061327" y="2024858"/>
            <a:ext cx="658812" cy="658812"/>
            <a:chOff x="16092488" y="4049713"/>
            <a:chExt cx="1317625" cy="1317625"/>
          </a:xfrm>
        </p:grpSpPr>
        <p:sp>
          <p:nvSpPr>
            <p:cNvPr id="2051" name="Oval 25"/>
            <p:cNvSpPr>
              <a:spLocks noChangeArrowheads="1"/>
            </p:cNvSpPr>
            <p:nvPr/>
          </p:nvSpPr>
          <p:spPr bwMode="auto">
            <a:xfrm>
              <a:off x="16092488" y="4049713"/>
              <a:ext cx="1317625" cy="1317625"/>
            </a:xfrm>
            <a:prstGeom prst="ellipse">
              <a:avLst/>
            </a:prstGeom>
            <a:solidFill>
              <a:srgbClr val="F05C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052" name="Freeform 26"/>
            <p:cNvSpPr>
              <a:spLocks noEditPoints="1"/>
            </p:cNvSpPr>
            <p:nvPr/>
          </p:nvSpPr>
          <p:spPr bwMode="auto">
            <a:xfrm>
              <a:off x="16460788" y="4418013"/>
              <a:ext cx="565150" cy="566738"/>
            </a:xfrm>
            <a:custGeom>
              <a:avLst/>
              <a:gdLst>
                <a:gd name="T0" fmla="*/ 19 w 37"/>
                <a:gd name="T1" fmla="*/ 0 h 37"/>
                <a:gd name="T2" fmla="*/ 0 w 37"/>
                <a:gd name="T3" fmla="*/ 19 h 37"/>
                <a:gd name="T4" fmla="*/ 19 w 37"/>
                <a:gd name="T5" fmla="*/ 37 h 37"/>
                <a:gd name="T6" fmla="*/ 37 w 37"/>
                <a:gd name="T7" fmla="*/ 19 h 37"/>
                <a:gd name="T8" fmla="*/ 19 w 37"/>
                <a:gd name="T9" fmla="*/ 0 h 37"/>
                <a:gd name="T10" fmla="*/ 31 w 37"/>
                <a:gd name="T11" fmla="*/ 9 h 37"/>
                <a:gd name="T12" fmla="*/ 34 w 37"/>
                <a:gd name="T13" fmla="*/ 18 h 37"/>
                <a:gd name="T14" fmla="*/ 24 w 37"/>
                <a:gd name="T15" fmla="*/ 18 h 37"/>
                <a:gd name="T16" fmla="*/ 22 w 37"/>
                <a:gd name="T17" fmla="*/ 15 h 37"/>
                <a:gd name="T18" fmla="*/ 31 w 37"/>
                <a:gd name="T19" fmla="*/ 9 h 37"/>
                <a:gd name="T20" fmla="*/ 28 w 37"/>
                <a:gd name="T21" fmla="*/ 7 h 37"/>
                <a:gd name="T22" fmla="*/ 21 w 37"/>
                <a:gd name="T23" fmla="*/ 12 h 37"/>
                <a:gd name="T24" fmla="*/ 20 w 37"/>
                <a:gd name="T25" fmla="*/ 10 h 37"/>
                <a:gd name="T26" fmla="*/ 15 w 37"/>
                <a:gd name="T27" fmla="*/ 4 h 37"/>
                <a:gd name="T28" fmla="*/ 19 w 37"/>
                <a:gd name="T29" fmla="*/ 3 h 37"/>
                <a:gd name="T30" fmla="*/ 28 w 37"/>
                <a:gd name="T31" fmla="*/ 7 h 37"/>
                <a:gd name="T32" fmla="*/ 12 w 37"/>
                <a:gd name="T33" fmla="*/ 5 h 37"/>
                <a:gd name="T34" fmla="*/ 18 w 37"/>
                <a:gd name="T35" fmla="*/ 13 h 37"/>
                <a:gd name="T36" fmla="*/ 4 w 37"/>
                <a:gd name="T37" fmla="*/ 15 h 37"/>
                <a:gd name="T38" fmla="*/ 12 w 37"/>
                <a:gd name="T39" fmla="*/ 5 h 37"/>
                <a:gd name="T40" fmla="*/ 4 w 37"/>
                <a:gd name="T41" fmla="*/ 19 h 37"/>
                <a:gd name="T42" fmla="*/ 4 w 37"/>
                <a:gd name="T43" fmla="*/ 18 h 37"/>
                <a:gd name="T44" fmla="*/ 5 w 37"/>
                <a:gd name="T45" fmla="*/ 18 h 37"/>
                <a:gd name="T46" fmla="*/ 14 w 37"/>
                <a:gd name="T47" fmla="*/ 17 h 37"/>
                <a:gd name="T48" fmla="*/ 19 w 37"/>
                <a:gd name="T49" fmla="*/ 16 h 37"/>
                <a:gd name="T50" fmla="*/ 20 w 37"/>
                <a:gd name="T51" fmla="*/ 18 h 37"/>
                <a:gd name="T52" fmla="*/ 13 w 37"/>
                <a:gd name="T53" fmla="*/ 22 h 37"/>
                <a:gd name="T54" fmla="*/ 7 w 37"/>
                <a:gd name="T55" fmla="*/ 29 h 37"/>
                <a:gd name="T56" fmla="*/ 4 w 37"/>
                <a:gd name="T57" fmla="*/ 19 h 37"/>
                <a:gd name="T58" fmla="*/ 10 w 37"/>
                <a:gd name="T59" fmla="*/ 31 h 37"/>
                <a:gd name="T60" fmla="*/ 15 w 37"/>
                <a:gd name="T61" fmla="*/ 25 h 37"/>
                <a:gd name="T62" fmla="*/ 22 w 37"/>
                <a:gd name="T63" fmla="*/ 21 h 37"/>
                <a:gd name="T64" fmla="*/ 24 w 37"/>
                <a:gd name="T65" fmla="*/ 33 h 37"/>
                <a:gd name="T66" fmla="*/ 19 w 37"/>
                <a:gd name="T67" fmla="*/ 34 h 37"/>
                <a:gd name="T68" fmla="*/ 10 w 37"/>
                <a:gd name="T69" fmla="*/ 31 h 37"/>
                <a:gd name="T70" fmla="*/ 27 w 37"/>
                <a:gd name="T71" fmla="*/ 31 h 37"/>
                <a:gd name="T72" fmla="*/ 25 w 37"/>
                <a:gd name="T73" fmla="*/ 21 h 37"/>
                <a:gd name="T74" fmla="*/ 34 w 37"/>
                <a:gd name="T75" fmla="*/ 21 h 37"/>
                <a:gd name="T76" fmla="*/ 27 w 37"/>
                <a:gd name="T77" fmla="*/ 31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7" h="37">
                  <a:moveTo>
                    <a:pt x="19" y="0"/>
                  </a:moveTo>
                  <a:cubicBezTo>
                    <a:pt x="9" y="0"/>
                    <a:pt x="0" y="8"/>
                    <a:pt x="0" y="19"/>
                  </a:cubicBezTo>
                  <a:cubicBezTo>
                    <a:pt x="0" y="29"/>
                    <a:pt x="9" y="37"/>
                    <a:pt x="19" y="37"/>
                  </a:cubicBezTo>
                  <a:cubicBezTo>
                    <a:pt x="29" y="37"/>
                    <a:pt x="37" y="29"/>
                    <a:pt x="37" y="19"/>
                  </a:cubicBezTo>
                  <a:cubicBezTo>
                    <a:pt x="37" y="8"/>
                    <a:pt x="29" y="0"/>
                    <a:pt x="19" y="0"/>
                  </a:cubicBezTo>
                  <a:close/>
                  <a:moveTo>
                    <a:pt x="31" y="9"/>
                  </a:moveTo>
                  <a:cubicBezTo>
                    <a:pt x="33" y="12"/>
                    <a:pt x="34" y="14"/>
                    <a:pt x="34" y="18"/>
                  </a:cubicBezTo>
                  <a:cubicBezTo>
                    <a:pt x="30" y="17"/>
                    <a:pt x="27" y="17"/>
                    <a:pt x="24" y="18"/>
                  </a:cubicBezTo>
                  <a:cubicBezTo>
                    <a:pt x="23" y="17"/>
                    <a:pt x="23" y="16"/>
                    <a:pt x="22" y="15"/>
                  </a:cubicBezTo>
                  <a:cubicBezTo>
                    <a:pt x="26" y="14"/>
                    <a:pt x="29" y="12"/>
                    <a:pt x="31" y="9"/>
                  </a:cubicBezTo>
                  <a:close/>
                  <a:moveTo>
                    <a:pt x="28" y="7"/>
                  </a:moveTo>
                  <a:cubicBezTo>
                    <a:pt x="26" y="9"/>
                    <a:pt x="24" y="11"/>
                    <a:pt x="21" y="12"/>
                  </a:cubicBezTo>
                  <a:cubicBezTo>
                    <a:pt x="21" y="12"/>
                    <a:pt x="20" y="11"/>
                    <a:pt x="20" y="10"/>
                  </a:cubicBezTo>
                  <a:cubicBezTo>
                    <a:pt x="18" y="8"/>
                    <a:pt x="17" y="5"/>
                    <a:pt x="15" y="4"/>
                  </a:cubicBezTo>
                  <a:cubicBezTo>
                    <a:pt x="16" y="4"/>
                    <a:pt x="18" y="3"/>
                    <a:pt x="19" y="3"/>
                  </a:cubicBezTo>
                  <a:cubicBezTo>
                    <a:pt x="22" y="3"/>
                    <a:pt x="26" y="5"/>
                    <a:pt x="28" y="7"/>
                  </a:cubicBezTo>
                  <a:close/>
                  <a:moveTo>
                    <a:pt x="12" y="5"/>
                  </a:moveTo>
                  <a:cubicBezTo>
                    <a:pt x="13" y="6"/>
                    <a:pt x="16" y="9"/>
                    <a:pt x="18" y="13"/>
                  </a:cubicBezTo>
                  <a:cubicBezTo>
                    <a:pt x="13" y="15"/>
                    <a:pt x="7" y="15"/>
                    <a:pt x="4" y="15"/>
                  </a:cubicBezTo>
                  <a:cubicBezTo>
                    <a:pt x="5" y="11"/>
                    <a:pt x="8" y="7"/>
                    <a:pt x="12" y="5"/>
                  </a:cubicBezTo>
                  <a:close/>
                  <a:moveTo>
                    <a:pt x="4" y="19"/>
                  </a:moveTo>
                  <a:cubicBezTo>
                    <a:pt x="4" y="18"/>
                    <a:pt x="4" y="18"/>
                    <a:pt x="4" y="18"/>
                  </a:cubicBezTo>
                  <a:cubicBezTo>
                    <a:pt x="4" y="18"/>
                    <a:pt x="5" y="18"/>
                    <a:pt x="5" y="18"/>
                  </a:cubicBezTo>
                  <a:cubicBezTo>
                    <a:pt x="7" y="18"/>
                    <a:pt x="11" y="18"/>
                    <a:pt x="14" y="17"/>
                  </a:cubicBezTo>
                  <a:cubicBezTo>
                    <a:pt x="16" y="17"/>
                    <a:pt x="18" y="17"/>
                    <a:pt x="19" y="16"/>
                  </a:cubicBezTo>
                  <a:cubicBezTo>
                    <a:pt x="20" y="17"/>
                    <a:pt x="20" y="18"/>
                    <a:pt x="20" y="18"/>
                  </a:cubicBezTo>
                  <a:cubicBezTo>
                    <a:pt x="17" y="19"/>
                    <a:pt x="15" y="21"/>
                    <a:pt x="13" y="22"/>
                  </a:cubicBezTo>
                  <a:cubicBezTo>
                    <a:pt x="10" y="24"/>
                    <a:pt x="9" y="27"/>
                    <a:pt x="7" y="29"/>
                  </a:cubicBezTo>
                  <a:cubicBezTo>
                    <a:pt x="5" y="26"/>
                    <a:pt x="4" y="22"/>
                    <a:pt x="4" y="19"/>
                  </a:cubicBezTo>
                  <a:close/>
                  <a:moveTo>
                    <a:pt x="10" y="31"/>
                  </a:moveTo>
                  <a:cubicBezTo>
                    <a:pt x="11" y="29"/>
                    <a:pt x="12" y="27"/>
                    <a:pt x="15" y="25"/>
                  </a:cubicBezTo>
                  <a:cubicBezTo>
                    <a:pt x="17" y="23"/>
                    <a:pt x="19" y="22"/>
                    <a:pt x="22" y="21"/>
                  </a:cubicBezTo>
                  <a:cubicBezTo>
                    <a:pt x="23" y="25"/>
                    <a:pt x="24" y="28"/>
                    <a:pt x="24" y="33"/>
                  </a:cubicBezTo>
                  <a:cubicBezTo>
                    <a:pt x="23" y="33"/>
                    <a:pt x="21" y="34"/>
                    <a:pt x="19" y="34"/>
                  </a:cubicBezTo>
                  <a:cubicBezTo>
                    <a:pt x="16" y="34"/>
                    <a:pt x="12" y="33"/>
                    <a:pt x="10" y="31"/>
                  </a:cubicBezTo>
                  <a:close/>
                  <a:moveTo>
                    <a:pt x="27" y="31"/>
                  </a:moveTo>
                  <a:cubicBezTo>
                    <a:pt x="27" y="27"/>
                    <a:pt x="26" y="24"/>
                    <a:pt x="25" y="21"/>
                  </a:cubicBezTo>
                  <a:cubicBezTo>
                    <a:pt x="28" y="20"/>
                    <a:pt x="31" y="20"/>
                    <a:pt x="34" y="21"/>
                  </a:cubicBezTo>
                  <a:cubicBezTo>
                    <a:pt x="33" y="25"/>
                    <a:pt x="31" y="29"/>
                    <a:pt x="27" y="3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</p:grpSp>
      <p:grpSp>
        <p:nvGrpSpPr>
          <p:cNvPr id="665" name="กลุ่ม 664"/>
          <p:cNvGrpSpPr/>
          <p:nvPr/>
        </p:nvGrpSpPr>
        <p:grpSpPr>
          <a:xfrm>
            <a:off x="9110663" y="1052513"/>
            <a:ext cx="658019" cy="650875"/>
            <a:chOff x="18191163" y="2105025"/>
            <a:chExt cx="1316037" cy="1301750"/>
          </a:xfrm>
        </p:grpSpPr>
        <p:sp>
          <p:nvSpPr>
            <p:cNvPr id="2053" name="Oval 27"/>
            <p:cNvSpPr>
              <a:spLocks noChangeArrowheads="1"/>
            </p:cNvSpPr>
            <p:nvPr/>
          </p:nvSpPr>
          <p:spPr bwMode="auto">
            <a:xfrm>
              <a:off x="18191163" y="2105025"/>
              <a:ext cx="1316037" cy="1301750"/>
            </a:xfrm>
            <a:prstGeom prst="ellipse">
              <a:avLst/>
            </a:prstGeom>
            <a:solidFill>
              <a:srgbClr val="EF3E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054" name="Freeform 28"/>
            <p:cNvSpPr>
              <a:spLocks/>
            </p:cNvSpPr>
            <p:nvPr/>
          </p:nvSpPr>
          <p:spPr bwMode="auto">
            <a:xfrm>
              <a:off x="18619788" y="2473325"/>
              <a:ext cx="442912" cy="565150"/>
            </a:xfrm>
            <a:custGeom>
              <a:avLst/>
              <a:gdLst>
                <a:gd name="T0" fmla="*/ 13 w 29"/>
                <a:gd name="T1" fmla="*/ 24 h 37"/>
                <a:gd name="T2" fmla="*/ 12 w 29"/>
                <a:gd name="T3" fmla="*/ 25 h 37"/>
                <a:gd name="T4" fmla="*/ 10 w 29"/>
                <a:gd name="T5" fmla="*/ 33 h 37"/>
                <a:gd name="T6" fmla="*/ 7 w 29"/>
                <a:gd name="T7" fmla="*/ 37 h 37"/>
                <a:gd name="T8" fmla="*/ 7 w 29"/>
                <a:gd name="T9" fmla="*/ 37 h 37"/>
                <a:gd name="T10" fmla="*/ 7 w 29"/>
                <a:gd name="T11" fmla="*/ 37 h 37"/>
                <a:gd name="T12" fmla="*/ 6 w 29"/>
                <a:gd name="T13" fmla="*/ 32 h 37"/>
                <a:gd name="T14" fmla="*/ 9 w 29"/>
                <a:gd name="T15" fmla="*/ 17 h 37"/>
                <a:gd name="T16" fmla="*/ 9 w 29"/>
                <a:gd name="T17" fmla="*/ 17 h 37"/>
                <a:gd name="T18" fmla="*/ 9 w 29"/>
                <a:gd name="T19" fmla="*/ 12 h 37"/>
                <a:gd name="T20" fmla="*/ 16 w 29"/>
                <a:gd name="T21" fmla="*/ 11 h 37"/>
                <a:gd name="T22" fmla="*/ 14 w 29"/>
                <a:gd name="T23" fmla="*/ 19 h 37"/>
                <a:gd name="T24" fmla="*/ 20 w 29"/>
                <a:gd name="T25" fmla="*/ 22 h 37"/>
                <a:gd name="T26" fmla="*/ 24 w 29"/>
                <a:gd name="T27" fmla="*/ 11 h 37"/>
                <a:gd name="T28" fmla="*/ 10 w 29"/>
                <a:gd name="T29" fmla="*/ 5 h 37"/>
                <a:gd name="T30" fmla="*/ 6 w 29"/>
                <a:gd name="T31" fmla="*/ 18 h 37"/>
                <a:gd name="T32" fmla="*/ 6 w 29"/>
                <a:gd name="T33" fmla="*/ 19 h 37"/>
                <a:gd name="T34" fmla="*/ 6 w 29"/>
                <a:gd name="T35" fmla="*/ 21 h 37"/>
                <a:gd name="T36" fmla="*/ 5 w 29"/>
                <a:gd name="T37" fmla="*/ 21 h 37"/>
                <a:gd name="T38" fmla="*/ 2 w 29"/>
                <a:gd name="T39" fmla="*/ 20 h 37"/>
                <a:gd name="T40" fmla="*/ 3 w 29"/>
                <a:gd name="T41" fmla="*/ 7 h 37"/>
                <a:gd name="T42" fmla="*/ 17 w 29"/>
                <a:gd name="T43" fmla="*/ 0 h 37"/>
                <a:gd name="T44" fmla="*/ 29 w 29"/>
                <a:gd name="T45" fmla="*/ 11 h 37"/>
                <a:gd name="T46" fmla="*/ 26 w 29"/>
                <a:gd name="T47" fmla="*/ 23 h 37"/>
                <a:gd name="T48" fmla="*/ 13 w 29"/>
                <a:gd name="T49" fmla="*/ 25 h 37"/>
                <a:gd name="T50" fmla="*/ 13 w 29"/>
                <a:gd name="T51" fmla="*/ 24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9" h="37">
                  <a:moveTo>
                    <a:pt x="13" y="24"/>
                  </a:moveTo>
                  <a:cubicBezTo>
                    <a:pt x="13" y="24"/>
                    <a:pt x="12" y="24"/>
                    <a:pt x="12" y="25"/>
                  </a:cubicBezTo>
                  <a:cubicBezTo>
                    <a:pt x="11" y="30"/>
                    <a:pt x="11" y="31"/>
                    <a:pt x="10" y="33"/>
                  </a:cubicBezTo>
                  <a:cubicBezTo>
                    <a:pt x="9" y="35"/>
                    <a:pt x="8" y="36"/>
                    <a:pt x="7" y="37"/>
                  </a:cubicBezTo>
                  <a:cubicBezTo>
                    <a:pt x="7" y="37"/>
                    <a:pt x="7" y="37"/>
                    <a:pt x="7" y="37"/>
                  </a:cubicBezTo>
                  <a:cubicBezTo>
                    <a:pt x="7" y="37"/>
                    <a:pt x="7" y="37"/>
                    <a:pt x="7" y="37"/>
                  </a:cubicBezTo>
                  <a:cubicBezTo>
                    <a:pt x="6" y="35"/>
                    <a:pt x="6" y="33"/>
                    <a:pt x="6" y="32"/>
                  </a:cubicBezTo>
                  <a:cubicBezTo>
                    <a:pt x="6" y="30"/>
                    <a:pt x="7" y="29"/>
                    <a:pt x="9" y="17"/>
                  </a:cubicBezTo>
                  <a:cubicBezTo>
                    <a:pt x="10" y="17"/>
                    <a:pt x="9" y="17"/>
                    <a:pt x="9" y="17"/>
                  </a:cubicBezTo>
                  <a:cubicBezTo>
                    <a:pt x="9" y="15"/>
                    <a:pt x="9" y="13"/>
                    <a:pt x="9" y="12"/>
                  </a:cubicBezTo>
                  <a:cubicBezTo>
                    <a:pt x="10" y="8"/>
                    <a:pt x="15" y="7"/>
                    <a:pt x="16" y="11"/>
                  </a:cubicBezTo>
                  <a:cubicBezTo>
                    <a:pt x="16" y="13"/>
                    <a:pt x="15" y="15"/>
                    <a:pt x="14" y="19"/>
                  </a:cubicBezTo>
                  <a:cubicBezTo>
                    <a:pt x="13" y="22"/>
                    <a:pt x="17" y="25"/>
                    <a:pt x="20" y="22"/>
                  </a:cubicBezTo>
                  <a:cubicBezTo>
                    <a:pt x="23" y="20"/>
                    <a:pt x="24" y="15"/>
                    <a:pt x="24" y="11"/>
                  </a:cubicBezTo>
                  <a:cubicBezTo>
                    <a:pt x="24" y="4"/>
                    <a:pt x="16" y="2"/>
                    <a:pt x="10" y="5"/>
                  </a:cubicBezTo>
                  <a:cubicBezTo>
                    <a:pt x="5" y="7"/>
                    <a:pt x="3" y="15"/>
                    <a:pt x="6" y="18"/>
                  </a:cubicBezTo>
                  <a:cubicBezTo>
                    <a:pt x="6" y="18"/>
                    <a:pt x="7" y="19"/>
                    <a:pt x="6" y="19"/>
                  </a:cubicBezTo>
                  <a:cubicBezTo>
                    <a:pt x="6" y="20"/>
                    <a:pt x="6" y="20"/>
                    <a:pt x="6" y="21"/>
                  </a:cubicBezTo>
                  <a:cubicBezTo>
                    <a:pt x="6" y="21"/>
                    <a:pt x="5" y="22"/>
                    <a:pt x="5" y="21"/>
                  </a:cubicBezTo>
                  <a:cubicBezTo>
                    <a:pt x="4" y="21"/>
                    <a:pt x="3" y="20"/>
                    <a:pt x="2" y="20"/>
                  </a:cubicBezTo>
                  <a:cubicBezTo>
                    <a:pt x="0" y="17"/>
                    <a:pt x="0" y="11"/>
                    <a:pt x="3" y="7"/>
                  </a:cubicBezTo>
                  <a:cubicBezTo>
                    <a:pt x="6" y="2"/>
                    <a:pt x="12" y="0"/>
                    <a:pt x="17" y="0"/>
                  </a:cubicBezTo>
                  <a:cubicBezTo>
                    <a:pt x="24" y="1"/>
                    <a:pt x="28" y="5"/>
                    <a:pt x="29" y="11"/>
                  </a:cubicBezTo>
                  <a:cubicBezTo>
                    <a:pt x="29" y="13"/>
                    <a:pt x="29" y="19"/>
                    <a:pt x="26" y="23"/>
                  </a:cubicBezTo>
                  <a:cubicBezTo>
                    <a:pt x="22" y="28"/>
                    <a:pt x="16" y="28"/>
                    <a:pt x="13" y="25"/>
                  </a:cubicBezTo>
                  <a:cubicBezTo>
                    <a:pt x="13" y="25"/>
                    <a:pt x="13" y="24"/>
                    <a:pt x="13" y="2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</p:grpSp>
      <p:grpSp>
        <p:nvGrpSpPr>
          <p:cNvPr id="2084" name="กลุ่ม 2083"/>
          <p:cNvGrpSpPr/>
          <p:nvPr/>
        </p:nvGrpSpPr>
        <p:grpSpPr>
          <a:xfrm>
            <a:off x="9110663" y="3969545"/>
            <a:ext cx="658019" cy="658812"/>
            <a:chOff x="18191163" y="7939088"/>
            <a:chExt cx="1316037" cy="1317625"/>
          </a:xfrm>
        </p:grpSpPr>
        <p:sp>
          <p:nvSpPr>
            <p:cNvPr id="2055" name="Oval 29"/>
            <p:cNvSpPr>
              <a:spLocks noChangeArrowheads="1"/>
            </p:cNvSpPr>
            <p:nvPr/>
          </p:nvSpPr>
          <p:spPr bwMode="auto">
            <a:xfrm>
              <a:off x="18191163" y="7939088"/>
              <a:ext cx="1316037" cy="1317625"/>
            </a:xfrm>
            <a:prstGeom prst="ellipse">
              <a:avLst/>
            </a:prstGeom>
            <a:solidFill>
              <a:srgbClr val="397A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056" name="Freeform 30"/>
            <p:cNvSpPr>
              <a:spLocks/>
            </p:cNvSpPr>
            <p:nvPr/>
          </p:nvSpPr>
          <p:spPr bwMode="auto">
            <a:xfrm>
              <a:off x="18557875" y="8337550"/>
              <a:ext cx="290512" cy="198438"/>
            </a:xfrm>
            <a:custGeom>
              <a:avLst/>
              <a:gdLst>
                <a:gd name="T0" fmla="*/ 106 w 183"/>
                <a:gd name="T1" fmla="*/ 0 h 125"/>
                <a:gd name="T2" fmla="*/ 0 w 183"/>
                <a:gd name="T3" fmla="*/ 68 h 125"/>
                <a:gd name="T4" fmla="*/ 77 w 183"/>
                <a:gd name="T5" fmla="*/ 125 h 125"/>
                <a:gd name="T6" fmla="*/ 183 w 183"/>
                <a:gd name="T7" fmla="*/ 68 h 125"/>
                <a:gd name="T8" fmla="*/ 106 w 183"/>
                <a:gd name="T9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3" h="125">
                  <a:moveTo>
                    <a:pt x="106" y="0"/>
                  </a:moveTo>
                  <a:lnTo>
                    <a:pt x="0" y="68"/>
                  </a:lnTo>
                  <a:lnTo>
                    <a:pt x="77" y="125"/>
                  </a:lnTo>
                  <a:lnTo>
                    <a:pt x="183" y="68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057" name="Freeform 31"/>
            <p:cNvSpPr>
              <a:spLocks/>
            </p:cNvSpPr>
            <p:nvPr/>
          </p:nvSpPr>
          <p:spPr bwMode="auto">
            <a:xfrm>
              <a:off x="18848388" y="8337550"/>
              <a:ext cx="276225" cy="198438"/>
            </a:xfrm>
            <a:custGeom>
              <a:avLst/>
              <a:gdLst>
                <a:gd name="T0" fmla="*/ 174 w 174"/>
                <a:gd name="T1" fmla="*/ 68 h 125"/>
                <a:gd name="T2" fmla="*/ 77 w 174"/>
                <a:gd name="T3" fmla="*/ 0 h 125"/>
                <a:gd name="T4" fmla="*/ 0 w 174"/>
                <a:gd name="T5" fmla="*/ 68 h 125"/>
                <a:gd name="T6" fmla="*/ 106 w 174"/>
                <a:gd name="T7" fmla="*/ 125 h 125"/>
                <a:gd name="T8" fmla="*/ 174 w 174"/>
                <a:gd name="T9" fmla="*/ 68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4" h="125">
                  <a:moveTo>
                    <a:pt x="174" y="68"/>
                  </a:moveTo>
                  <a:lnTo>
                    <a:pt x="77" y="0"/>
                  </a:lnTo>
                  <a:lnTo>
                    <a:pt x="0" y="68"/>
                  </a:lnTo>
                  <a:lnTo>
                    <a:pt x="106" y="125"/>
                  </a:lnTo>
                  <a:lnTo>
                    <a:pt x="174" y="6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058" name="Freeform 32"/>
            <p:cNvSpPr>
              <a:spLocks/>
            </p:cNvSpPr>
            <p:nvPr/>
          </p:nvSpPr>
          <p:spPr bwMode="auto">
            <a:xfrm>
              <a:off x="18848388" y="8535988"/>
              <a:ext cx="276225" cy="215900"/>
            </a:xfrm>
            <a:custGeom>
              <a:avLst/>
              <a:gdLst>
                <a:gd name="T0" fmla="*/ 0 w 174"/>
                <a:gd name="T1" fmla="*/ 68 h 136"/>
                <a:gd name="T2" fmla="*/ 77 w 174"/>
                <a:gd name="T3" fmla="*/ 136 h 136"/>
                <a:gd name="T4" fmla="*/ 174 w 174"/>
                <a:gd name="T5" fmla="*/ 68 h 136"/>
                <a:gd name="T6" fmla="*/ 106 w 174"/>
                <a:gd name="T7" fmla="*/ 0 h 136"/>
                <a:gd name="T8" fmla="*/ 0 w 174"/>
                <a:gd name="T9" fmla="*/ 68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4" h="136">
                  <a:moveTo>
                    <a:pt x="0" y="68"/>
                  </a:moveTo>
                  <a:lnTo>
                    <a:pt x="77" y="136"/>
                  </a:lnTo>
                  <a:lnTo>
                    <a:pt x="174" y="68"/>
                  </a:lnTo>
                  <a:lnTo>
                    <a:pt x="106" y="0"/>
                  </a:lnTo>
                  <a:lnTo>
                    <a:pt x="0" y="6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059" name="Freeform 33"/>
            <p:cNvSpPr>
              <a:spLocks/>
            </p:cNvSpPr>
            <p:nvPr/>
          </p:nvSpPr>
          <p:spPr bwMode="auto">
            <a:xfrm>
              <a:off x="18557875" y="8535988"/>
              <a:ext cx="290512" cy="215900"/>
            </a:xfrm>
            <a:custGeom>
              <a:avLst/>
              <a:gdLst>
                <a:gd name="T0" fmla="*/ 0 w 183"/>
                <a:gd name="T1" fmla="*/ 68 h 136"/>
                <a:gd name="T2" fmla="*/ 106 w 183"/>
                <a:gd name="T3" fmla="*/ 136 h 136"/>
                <a:gd name="T4" fmla="*/ 183 w 183"/>
                <a:gd name="T5" fmla="*/ 68 h 136"/>
                <a:gd name="T6" fmla="*/ 77 w 183"/>
                <a:gd name="T7" fmla="*/ 0 h 136"/>
                <a:gd name="T8" fmla="*/ 0 w 183"/>
                <a:gd name="T9" fmla="*/ 68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3" h="136">
                  <a:moveTo>
                    <a:pt x="0" y="68"/>
                  </a:moveTo>
                  <a:lnTo>
                    <a:pt x="106" y="136"/>
                  </a:lnTo>
                  <a:lnTo>
                    <a:pt x="183" y="68"/>
                  </a:lnTo>
                  <a:lnTo>
                    <a:pt x="77" y="0"/>
                  </a:lnTo>
                  <a:lnTo>
                    <a:pt x="0" y="6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060" name="Freeform 34"/>
            <p:cNvSpPr>
              <a:spLocks/>
            </p:cNvSpPr>
            <p:nvPr/>
          </p:nvSpPr>
          <p:spPr bwMode="auto">
            <a:xfrm>
              <a:off x="18680113" y="8674100"/>
              <a:ext cx="336550" cy="200025"/>
            </a:xfrm>
            <a:custGeom>
              <a:avLst/>
              <a:gdLst>
                <a:gd name="T0" fmla="*/ 106 w 212"/>
                <a:gd name="T1" fmla="*/ 0 h 126"/>
                <a:gd name="T2" fmla="*/ 29 w 212"/>
                <a:gd name="T3" fmla="*/ 58 h 126"/>
                <a:gd name="T4" fmla="*/ 0 w 212"/>
                <a:gd name="T5" fmla="*/ 39 h 126"/>
                <a:gd name="T6" fmla="*/ 0 w 212"/>
                <a:gd name="T7" fmla="*/ 58 h 126"/>
                <a:gd name="T8" fmla="*/ 106 w 212"/>
                <a:gd name="T9" fmla="*/ 126 h 126"/>
                <a:gd name="T10" fmla="*/ 212 w 212"/>
                <a:gd name="T11" fmla="*/ 58 h 126"/>
                <a:gd name="T12" fmla="*/ 212 w 212"/>
                <a:gd name="T13" fmla="*/ 39 h 126"/>
                <a:gd name="T14" fmla="*/ 183 w 212"/>
                <a:gd name="T15" fmla="*/ 58 h 126"/>
                <a:gd name="T16" fmla="*/ 106 w 212"/>
                <a:gd name="T17" fmla="*/ 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2" h="126">
                  <a:moveTo>
                    <a:pt x="106" y="0"/>
                  </a:moveTo>
                  <a:lnTo>
                    <a:pt x="29" y="58"/>
                  </a:lnTo>
                  <a:lnTo>
                    <a:pt x="0" y="39"/>
                  </a:lnTo>
                  <a:lnTo>
                    <a:pt x="0" y="58"/>
                  </a:lnTo>
                  <a:lnTo>
                    <a:pt x="106" y="126"/>
                  </a:lnTo>
                  <a:lnTo>
                    <a:pt x="212" y="58"/>
                  </a:lnTo>
                  <a:lnTo>
                    <a:pt x="212" y="39"/>
                  </a:lnTo>
                  <a:lnTo>
                    <a:pt x="183" y="58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</p:grpSp>
      <p:grpSp>
        <p:nvGrpSpPr>
          <p:cNvPr id="2080" name="กลุ่ม 2079"/>
          <p:cNvGrpSpPr/>
          <p:nvPr/>
        </p:nvGrpSpPr>
        <p:grpSpPr>
          <a:xfrm>
            <a:off x="5963445" y="2997201"/>
            <a:ext cx="658812" cy="658812"/>
            <a:chOff x="11896725" y="5994400"/>
            <a:chExt cx="1317625" cy="1317625"/>
          </a:xfrm>
        </p:grpSpPr>
        <p:sp>
          <p:nvSpPr>
            <p:cNvPr id="2061" name="Oval 35"/>
            <p:cNvSpPr>
              <a:spLocks noChangeArrowheads="1"/>
            </p:cNvSpPr>
            <p:nvPr/>
          </p:nvSpPr>
          <p:spPr bwMode="auto">
            <a:xfrm>
              <a:off x="11896725" y="5994400"/>
              <a:ext cx="1317625" cy="1317625"/>
            </a:xfrm>
            <a:prstGeom prst="ellipse">
              <a:avLst/>
            </a:prstGeom>
            <a:solidFill>
              <a:srgbClr val="FFC1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062" name="Freeform 36"/>
            <p:cNvSpPr>
              <a:spLocks noEditPoints="1"/>
            </p:cNvSpPr>
            <p:nvPr/>
          </p:nvSpPr>
          <p:spPr bwMode="auto">
            <a:xfrm>
              <a:off x="12311063" y="6392863"/>
              <a:ext cx="488950" cy="504825"/>
            </a:xfrm>
            <a:custGeom>
              <a:avLst/>
              <a:gdLst>
                <a:gd name="T0" fmla="*/ 9 w 32"/>
                <a:gd name="T1" fmla="*/ 33 h 33"/>
                <a:gd name="T2" fmla="*/ 6 w 32"/>
                <a:gd name="T3" fmla="*/ 32 h 33"/>
                <a:gd name="T4" fmla="*/ 0 w 32"/>
                <a:gd name="T5" fmla="*/ 23 h 33"/>
                <a:gd name="T6" fmla="*/ 0 w 32"/>
                <a:gd name="T7" fmla="*/ 11 h 33"/>
                <a:gd name="T8" fmla="*/ 7 w 32"/>
                <a:gd name="T9" fmla="*/ 1 h 33"/>
                <a:gd name="T10" fmla="*/ 19 w 32"/>
                <a:gd name="T11" fmla="*/ 1 h 33"/>
                <a:gd name="T12" fmla="*/ 26 w 32"/>
                <a:gd name="T13" fmla="*/ 8 h 33"/>
                <a:gd name="T14" fmla="*/ 27 w 32"/>
                <a:gd name="T15" fmla="*/ 13 h 33"/>
                <a:gd name="T16" fmla="*/ 31 w 32"/>
                <a:gd name="T17" fmla="*/ 13 h 33"/>
                <a:gd name="T18" fmla="*/ 32 w 32"/>
                <a:gd name="T19" fmla="*/ 15 h 33"/>
                <a:gd name="T20" fmla="*/ 31 w 32"/>
                <a:gd name="T21" fmla="*/ 27 h 33"/>
                <a:gd name="T22" fmla="*/ 23 w 32"/>
                <a:gd name="T23" fmla="*/ 33 h 33"/>
                <a:gd name="T24" fmla="*/ 21 w 32"/>
                <a:gd name="T25" fmla="*/ 33 h 33"/>
                <a:gd name="T26" fmla="*/ 9 w 32"/>
                <a:gd name="T27" fmla="*/ 33 h 33"/>
                <a:gd name="T28" fmla="*/ 21 w 32"/>
                <a:gd name="T29" fmla="*/ 24 h 33"/>
                <a:gd name="T30" fmla="*/ 21 w 32"/>
                <a:gd name="T31" fmla="*/ 21 h 33"/>
                <a:gd name="T32" fmla="*/ 10 w 32"/>
                <a:gd name="T33" fmla="*/ 21 h 33"/>
                <a:gd name="T34" fmla="*/ 10 w 32"/>
                <a:gd name="T35" fmla="*/ 24 h 33"/>
                <a:gd name="T36" fmla="*/ 21 w 32"/>
                <a:gd name="T37" fmla="*/ 24 h 33"/>
                <a:gd name="T38" fmla="*/ 16 w 32"/>
                <a:gd name="T39" fmla="*/ 13 h 33"/>
                <a:gd name="T40" fmla="*/ 15 w 32"/>
                <a:gd name="T41" fmla="*/ 9 h 33"/>
                <a:gd name="T42" fmla="*/ 10 w 32"/>
                <a:gd name="T43" fmla="*/ 9 h 33"/>
                <a:gd name="T44" fmla="*/ 10 w 32"/>
                <a:gd name="T45" fmla="*/ 13 h 33"/>
                <a:gd name="T46" fmla="*/ 16 w 32"/>
                <a:gd name="T47" fmla="*/ 1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2" h="33">
                  <a:moveTo>
                    <a:pt x="9" y="33"/>
                  </a:moveTo>
                  <a:cubicBezTo>
                    <a:pt x="8" y="33"/>
                    <a:pt x="7" y="32"/>
                    <a:pt x="6" y="32"/>
                  </a:cubicBezTo>
                  <a:cubicBezTo>
                    <a:pt x="2" y="30"/>
                    <a:pt x="0" y="27"/>
                    <a:pt x="0" y="23"/>
                  </a:cubicBezTo>
                  <a:cubicBezTo>
                    <a:pt x="0" y="21"/>
                    <a:pt x="0" y="12"/>
                    <a:pt x="0" y="11"/>
                  </a:cubicBezTo>
                  <a:cubicBezTo>
                    <a:pt x="0" y="6"/>
                    <a:pt x="3" y="2"/>
                    <a:pt x="7" y="1"/>
                  </a:cubicBezTo>
                  <a:cubicBezTo>
                    <a:pt x="9" y="0"/>
                    <a:pt x="17" y="0"/>
                    <a:pt x="19" y="1"/>
                  </a:cubicBezTo>
                  <a:cubicBezTo>
                    <a:pt x="22" y="2"/>
                    <a:pt x="25" y="4"/>
                    <a:pt x="26" y="8"/>
                  </a:cubicBezTo>
                  <a:cubicBezTo>
                    <a:pt x="26" y="10"/>
                    <a:pt x="26" y="12"/>
                    <a:pt x="27" y="13"/>
                  </a:cubicBezTo>
                  <a:cubicBezTo>
                    <a:pt x="29" y="13"/>
                    <a:pt x="30" y="13"/>
                    <a:pt x="31" y="13"/>
                  </a:cubicBezTo>
                  <a:cubicBezTo>
                    <a:pt x="31" y="13"/>
                    <a:pt x="32" y="14"/>
                    <a:pt x="32" y="15"/>
                  </a:cubicBezTo>
                  <a:cubicBezTo>
                    <a:pt x="32" y="24"/>
                    <a:pt x="32" y="25"/>
                    <a:pt x="31" y="27"/>
                  </a:cubicBezTo>
                  <a:cubicBezTo>
                    <a:pt x="29" y="30"/>
                    <a:pt x="26" y="33"/>
                    <a:pt x="23" y="33"/>
                  </a:cubicBezTo>
                  <a:cubicBezTo>
                    <a:pt x="22" y="33"/>
                    <a:pt x="22" y="33"/>
                    <a:pt x="21" y="33"/>
                  </a:cubicBezTo>
                  <a:cubicBezTo>
                    <a:pt x="21" y="33"/>
                    <a:pt x="11" y="33"/>
                    <a:pt x="9" y="33"/>
                  </a:cubicBezTo>
                  <a:close/>
                  <a:moveTo>
                    <a:pt x="21" y="24"/>
                  </a:moveTo>
                  <a:cubicBezTo>
                    <a:pt x="24" y="24"/>
                    <a:pt x="24" y="21"/>
                    <a:pt x="21" y="21"/>
                  </a:cubicBezTo>
                  <a:cubicBezTo>
                    <a:pt x="18" y="21"/>
                    <a:pt x="14" y="21"/>
                    <a:pt x="10" y="21"/>
                  </a:cubicBezTo>
                  <a:cubicBezTo>
                    <a:pt x="7" y="21"/>
                    <a:pt x="8" y="24"/>
                    <a:pt x="10" y="24"/>
                  </a:cubicBezTo>
                  <a:cubicBezTo>
                    <a:pt x="12" y="24"/>
                    <a:pt x="21" y="24"/>
                    <a:pt x="21" y="24"/>
                  </a:cubicBezTo>
                  <a:close/>
                  <a:moveTo>
                    <a:pt x="16" y="13"/>
                  </a:moveTo>
                  <a:cubicBezTo>
                    <a:pt x="18" y="12"/>
                    <a:pt x="18" y="9"/>
                    <a:pt x="15" y="9"/>
                  </a:cubicBezTo>
                  <a:cubicBezTo>
                    <a:pt x="15" y="9"/>
                    <a:pt x="10" y="9"/>
                    <a:pt x="10" y="9"/>
                  </a:cubicBezTo>
                  <a:cubicBezTo>
                    <a:pt x="7" y="9"/>
                    <a:pt x="8" y="13"/>
                    <a:pt x="10" y="13"/>
                  </a:cubicBezTo>
                  <a:cubicBezTo>
                    <a:pt x="10" y="13"/>
                    <a:pt x="15" y="13"/>
                    <a:pt x="16" y="1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</p:grpSp>
      <p:grpSp>
        <p:nvGrpSpPr>
          <p:cNvPr id="667" name="กลุ่ม 666"/>
          <p:cNvGrpSpPr/>
          <p:nvPr/>
        </p:nvGrpSpPr>
        <p:grpSpPr>
          <a:xfrm>
            <a:off x="5963445" y="2024858"/>
            <a:ext cx="658812" cy="658812"/>
            <a:chOff x="11896725" y="4049713"/>
            <a:chExt cx="1317625" cy="1317625"/>
          </a:xfrm>
        </p:grpSpPr>
        <p:sp>
          <p:nvSpPr>
            <p:cNvPr id="2063" name="Oval 37"/>
            <p:cNvSpPr>
              <a:spLocks noChangeArrowheads="1"/>
            </p:cNvSpPr>
            <p:nvPr/>
          </p:nvSpPr>
          <p:spPr bwMode="auto">
            <a:xfrm>
              <a:off x="11896725" y="4049713"/>
              <a:ext cx="1317625" cy="1317625"/>
            </a:xfrm>
            <a:prstGeom prst="ellipse">
              <a:avLst/>
            </a:prstGeom>
            <a:solidFill>
              <a:srgbClr val="1F96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064" name="Freeform 38"/>
            <p:cNvSpPr>
              <a:spLocks noEditPoints="1"/>
            </p:cNvSpPr>
            <p:nvPr/>
          </p:nvSpPr>
          <p:spPr bwMode="auto">
            <a:xfrm>
              <a:off x="12295188" y="4432300"/>
              <a:ext cx="520700" cy="536575"/>
            </a:xfrm>
            <a:custGeom>
              <a:avLst/>
              <a:gdLst>
                <a:gd name="T0" fmla="*/ 32 w 34"/>
                <a:gd name="T1" fmla="*/ 20 h 35"/>
                <a:gd name="T2" fmla="*/ 33 w 34"/>
                <a:gd name="T3" fmla="*/ 18 h 35"/>
                <a:gd name="T4" fmla="*/ 17 w 34"/>
                <a:gd name="T5" fmla="*/ 2 h 35"/>
                <a:gd name="T6" fmla="*/ 14 w 34"/>
                <a:gd name="T7" fmla="*/ 2 h 35"/>
                <a:gd name="T8" fmla="*/ 9 w 34"/>
                <a:gd name="T9" fmla="*/ 0 h 35"/>
                <a:gd name="T10" fmla="*/ 0 w 34"/>
                <a:gd name="T11" fmla="*/ 10 h 35"/>
                <a:gd name="T12" fmla="*/ 1 w 34"/>
                <a:gd name="T13" fmla="*/ 14 h 35"/>
                <a:gd name="T14" fmla="*/ 1 w 34"/>
                <a:gd name="T15" fmla="*/ 18 h 35"/>
                <a:gd name="T16" fmla="*/ 17 w 34"/>
                <a:gd name="T17" fmla="*/ 34 h 35"/>
                <a:gd name="T18" fmla="*/ 20 w 34"/>
                <a:gd name="T19" fmla="*/ 34 h 35"/>
                <a:gd name="T20" fmla="*/ 25 w 34"/>
                <a:gd name="T21" fmla="*/ 35 h 35"/>
                <a:gd name="T22" fmla="*/ 34 w 34"/>
                <a:gd name="T23" fmla="*/ 26 h 35"/>
                <a:gd name="T24" fmla="*/ 32 w 34"/>
                <a:gd name="T25" fmla="*/ 20 h 35"/>
                <a:gd name="T26" fmla="*/ 21 w 34"/>
                <a:gd name="T27" fmla="*/ 27 h 35"/>
                <a:gd name="T28" fmla="*/ 14 w 34"/>
                <a:gd name="T29" fmla="*/ 27 h 35"/>
                <a:gd name="T30" fmla="*/ 9 w 34"/>
                <a:gd name="T31" fmla="*/ 23 h 35"/>
                <a:gd name="T32" fmla="*/ 12 w 34"/>
                <a:gd name="T33" fmla="*/ 22 h 35"/>
                <a:gd name="T34" fmla="*/ 13 w 34"/>
                <a:gd name="T35" fmla="*/ 23 h 35"/>
                <a:gd name="T36" fmla="*/ 20 w 34"/>
                <a:gd name="T37" fmla="*/ 23 h 35"/>
                <a:gd name="T38" fmla="*/ 20 w 34"/>
                <a:gd name="T39" fmla="*/ 21 h 35"/>
                <a:gd name="T40" fmla="*/ 13 w 34"/>
                <a:gd name="T41" fmla="*/ 19 h 35"/>
                <a:gd name="T42" fmla="*/ 10 w 34"/>
                <a:gd name="T43" fmla="*/ 10 h 35"/>
                <a:gd name="T44" fmla="*/ 16 w 34"/>
                <a:gd name="T45" fmla="*/ 7 h 35"/>
                <a:gd name="T46" fmla="*/ 24 w 34"/>
                <a:gd name="T47" fmla="*/ 12 h 35"/>
                <a:gd name="T48" fmla="*/ 23 w 34"/>
                <a:gd name="T49" fmla="*/ 14 h 35"/>
                <a:gd name="T50" fmla="*/ 20 w 34"/>
                <a:gd name="T51" fmla="*/ 12 h 35"/>
                <a:gd name="T52" fmla="*/ 14 w 34"/>
                <a:gd name="T53" fmla="*/ 11 h 35"/>
                <a:gd name="T54" fmla="*/ 14 w 34"/>
                <a:gd name="T55" fmla="*/ 14 h 35"/>
                <a:gd name="T56" fmla="*/ 22 w 34"/>
                <a:gd name="T57" fmla="*/ 17 h 35"/>
                <a:gd name="T58" fmla="*/ 25 w 34"/>
                <a:gd name="T59" fmla="*/ 22 h 35"/>
                <a:gd name="T60" fmla="*/ 21 w 34"/>
                <a:gd name="T61" fmla="*/ 27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4" h="35">
                  <a:moveTo>
                    <a:pt x="32" y="20"/>
                  </a:moveTo>
                  <a:cubicBezTo>
                    <a:pt x="33" y="20"/>
                    <a:pt x="33" y="19"/>
                    <a:pt x="33" y="18"/>
                  </a:cubicBezTo>
                  <a:cubicBezTo>
                    <a:pt x="33" y="9"/>
                    <a:pt x="25" y="2"/>
                    <a:pt x="17" y="2"/>
                  </a:cubicBezTo>
                  <a:cubicBezTo>
                    <a:pt x="16" y="2"/>
                    <a:pt x="15" y="2"/>
                    <a:pt x="14" y="2"/>
                  </a:cubicBezTo>
                  <a:cubicBezTo>
                    <a:pt x="13" y="1"/>
                    <a:pt x="11" y="0"/>
                    <a:pt x="9" y="0"/>
                  </a:cubicBezTo>
                  <a:cubicBezTo>
                    <a:pt x="4" y="0"/>
                    <a:pt x="0" y="5"/>
                    <a:pt x="0" y="10"/>
                  </a:cubicBezTo>
                  <a:cubicBezTo>
                    <a:pt x="0" y="11"/>
                    <a:pt x="0" y="13"/>
                    <a:pt x="1" y="14"/>
                  </a:cubicBezTo>
                  <a:cubicBezTo>
                    <a:pt x="1" y="16"/>
                    <a:pt x="1" y="17"/>
                    <a:pt x="1" y="18"/>
                  </a:cubicBezTo>
                  <a:cubicBezTo>
                    <a:pt x="1" y="27"/>
                    <a:pt x="8" y="34"/>
                    <a:pt x="17" y="34"/>
                  </a:cubicBezTo>
                  <a:cubicBezTo>
                    <a:pt x="18" y="34"/>
                    <a:pt x="19" y="34"/>
                    <a:pt x="20" y="34"/>
                  </a:cubicBezTo>
                  <a:cubicBezTo>
                    <a:pt x="21" y="34"/>
                    <a:pt x="23" y="35"/>
                    <a:pt x="25" y="35"/>
                  </a:cubicBezTo>
                  <a:cubicBezTo>
                    <a:pt x="30" y="35"/>
                    <a:pt x="34" y="31"/>
                    <a:pt x="34" y="26"/>
                  </a:cubicBezTo>
                  <a:cubicBezTo>
                    <a:pt x="34" y="24"/>
                    <a:pt x="33" y="22"/>
                    <a:pt x="32" y="20"/>
                  </a:cubicBezTo>
                  <a:close/>
                  <a:moveTo>
                    <a:pt x="21" y="27"/>
                  </a:moveTo>
                  <a:cubicBezTo>
                    <a:pt x="19" y="28"/>
                    <a:pt x="16" y="28"/>
                    <a:pt x="14" y="27"/>
                  </a:cubicBezTo>
                  <a:cubicBezTo>
                    <a:pt x="10" y="27"/>
                    <a:pt x="9" y="25"/>
                    <a:pt x="9" y="23"/>
                  </a:cubicBezTo>
                  <a:cubicBezTo>
                    <a:pt x="8" y="21"/>
                    <a:pt x="11" y="20"/>
                    <a:pt x="12" y="22"/>
                  </a:cubicBezTo>
                  <a:cubicBezTo>
                    <a:pt x="13" y="22"/>
                    <a:pt x="13" y="23"/>
                    <a:pt x="13" y="23"/>
                  </a:cubicBezTo>
                  <a:cubicBezTo>
                    <a:pt x="15" y="25"/>
                    <a:pt x="19" y="25"/>
                    <a:pt x="20" y="23"/>
                  </a:cubicBezTo>
                  <a:cubicBezTo>
                    <a:pt x="21" y="22"/>
                    <a:pt x="21" y="22"/>
                    <a:pt x="20" y="21"/>
                  </a:cubicBezTo>
                  <a:cubicBezTo>
                    <a:pt x="19" y="20"/>
                    <a:pt x="19" y="20"/>
                    <a:pt x="13" y="19"/>
                  </a:cubicBezTo>
                  <a:cubicBezTo>
                    <a:pt x="8" y="17"/>
                    <a:pt x="8" y="13"/>
                    <a:pt x="10" y="10"/>
                  </a:cubicBezTo>
                  <a:cubicBezTo>
                    <a:pt x="11" y="8"/>
                    <a:pt x="13" y="8"/>
                    <a:pt x="16" y="7"/>
                  </a:cubicBezTo>
                  <a:cubicBezTo>
                    <a:pt x="20" y="7"/>
                    <a:pt x="24" y="9"/>
                    <a:pt x="24" y="12"/>
                  </a:cubicBezTo>
                  <a:cubicBezTo>
                    <a:pt x="24" y="13"/>
                    <a:pt x="24" y="13"/>
                    <a:pt x="23" y="14"/>
                  </a:cubicBezTo>
                  <a:cubicBezTo>
                    <a:pt x="21" y="14"/>
                    <a:pt x="21" y="13"/>
                    <a:pt x="20" y="12"/>
                  </a:cubicBezTo>
                  <a:cubicBezTo>
                    <a:pt x="18" y="10"/>
                    <a:pt x="15" y="11"/>
                    <a:pt x="14" y="11"/>
                  </a:cubicBezTo>
                  <a:cubicBezTo>
                    <a:pt x="13" y="12"/>
                    <a:pt x="13" y="14"/>
                    <a:pt x="14" y="14"/>
                  </a:cubicBezTo>
                  <a:cubicBezTo>
                    <a:pt x="15" y="15"/>
                    <a:pt x="20" y="16"/>
                    <a:pt x="22" y="17"/>
                  </a:cubicBezTo>
                  <a:cubicBezTo>
                    <a:pt x="24" y="18"/>
                    <a:pt x="25" y="19"/>
                    <a:pt x="25" y="22"/>
                  </a:cubicBezTo>
                  <a:cubicBezTo>
                    <a:pt x="25" y="24"/>
                    <a:pt x="24" y="26"/>
                    <a:pt x="21" y="2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</p:grpSp>
      <p:grpSp>
        <p:nvGrpSpPr>
          <p:cNvPr id="2081" name="กลุ่ม 2080"/>
          <p:cNvGrpSpPr/>
          <p:nvPr/>
        </p:nvGrpSpPr>
        <p:grpSpPr>
          <a:xfrm>
            <a:off x="7012781" y="2997201"/>
            <a:ext cx="658019" cy="658812"/>
            <a:chOff x="13995400" y="5994400"/>
            <a:chExt cx="1316037" cy="1317625"/>
          </a:xfrm>
        </p:grpSpPr>
        <p:sp>
          <p:nvSpPr>
            <p:cNvPr id="2065" name="Oval 39"/>
            <p:cNvSpPr>
              <a:spLocks noChangeArrowheads="1"/>
            </p:cNvSpPr>
            <p:nvPr/>
          </p:nvSpPr>
          <p:spPr bwMode="auto">
            <a:xfrm>
              <a:off x="13995400" y="5994400"/>
              <a:ext cx="1316037" cy="1317625"/>
            </a:xfrm>
            <a:prstGeom prst="ellipse">
              <a:avLst/>
            </a:prstGeom>
            <a:solidFill>
              <a:srgbClr val="7D57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066" name="Freeform 40"/>
            <p:cNvSpPr>
              <a:spLocks noEditPoints="1"/>
            </p:cNvSpPr>
            <p:nvPr/>
          </p:nvSpPr>
          <p:spPr bwMode="auto">
            <a:xfrm>
              <a:off x="14392275" y="6392863"/>
              <a:ext cx="520700" cy="504825"/>
            </a:xfrm>
            <a:custGeom>
              <a:avLst/>
              <a:gdLst>
                <a:gd name="T0" fmla="*/ 28 w 34"/>
                <a:gd name="T1" fmla="*/ 0 h 33"/>
                <a:gd name="T2" fmla="*/ 5 w 34"/>
                <a:gd name="T3" fmla="*/ 0 h 33"/>
                <a:gd name="T4" fmla="*/ 0 w 34"/>
                <a:gd name="T5" fmla="*/ 5 h 33"/>
                <a:gd name="T6" fmla="*/ 0 w 34"/>
                <a:gd name="T7" fmla="*/ 28 h 33"/>
                <a:gd name="T8" fmla="*/ 5 w 34"/>
                <a:gd name="T9" fmla="*/ 33 h 33"/>
                <a:gd name="T10" fmla="*/ 28 w 34"/>
                <a:gd name="T11" fmla="*/ 33 h 33"/>
                <a:gd name="T12" fmla="*/ 34 w 34"/>
                <a:gd name="T13" fmla="*/ 28 h 33"/>
                <a:gd name="T14" fmla="*/ 34 w 34"/>
                <a:gd name="T15" fmla="*/ 5 h 33"/>
                <a:gd name="T16" fmla="*/ 28 w 34"/>
                <a:gd name="T17" fmla="*/ 0 h 33"/>
                <a:gd name="T18" fmla="*/ 24 w 34"/>
                <a:gd name="T19" fmla="*/ 4 h 33"/>
                <a:gd name="T20" fmla="*/ 25 w 34"/>
                <a:gd name="T21" fmla="*/ 3 h 33"/>
                <a:gd name="T22" fmla="*/ 29 w 34"/>
                <a:gd name="T23" fmla="*/ 3 h 33"/>
                <a:gd name="T24" fmla="*/ 30 w 34"/>
                <a:gd name="T25" fmla="*/ 4 h 33"/>
                <a:gd name="T26" fmla="*/ 30 w 34"/>
                <a:gd name="T27" fmla="*/ 8 h 33"/>
                <a:gd name="T28" fmla="*/ 29 w 34"/>
                <a:gd name="T29" fmla="*/ 9 h 33"/>
                <a:gd name="T30" fmla="*/ 25 w 34"/>
                <a:gd name="T31" fmla="*/ 9 h 33"/>
                <a:gd name="T32" fmla="*/ 24 w 34"/>
                <a:gd name="T33" fmla="*/ 8 h 33"/>
                <a:gd name="T34" fmla="*/ 24 w 34"/>
                <a:gd name="T35" fmla="*/ 4 h 33"/>
                <a:gd name="T36" fmla="*/ 11 w 34"/>
                <a:gd name="T37" fmla="*/ 14 h 33"/>
                <a:gd name="T38" fmla="*/ 17 w 34"/>
                <a:gd name="T39" fmla="*/ 10 h 33"/>
                <a:gd name="T40" fmla="*/ 23 w 34"/>
                <a:gd name="T41" fmla="*/ 14 h 33"/>
                <a:gd name="T42" fmla="*/ 24 w 34"/>
                <a:gd name="T43" fmla="*/ 17 h 33"/>
                <a:gd name="T44" fmla="*/ 17 w 34"/>
                <a:gd name="T45" fmla="*/ 23 h 33"/>
                <a:gd name="T46" fmla="*/ 10 w 34"/>
                <a:gd name="T47" fmla="*/ 17 h 33"/>
                <a:gd name="T48" fmla="*/ 11 w 34"/>
                <a:gd name="T49" fmla="*/ 14 h 33"/>
                <a:gd name="T50" fmla="*/ 30 w 34"/>
                <a:gd name="T51" fmla="*/ 28 h 33"/>
                <a:gd name="T52" fmla="*/ 28 w 34"/>
                <a:gd name="T53" fmla="*/ 30 h 33"/>
                <a:gd name="T54" fmla="*/ 5 w 34"/>
                <a:gd name="T55" fmla="*/ 30 h 33"/>
                <a:gd name="T56" fmla="*/ 4 w 34"/>
                <a:gd name="T57" fmla="*/ 28 h 33"/>
                <a:gd name="T58" fmla="*/ 4 w 34"/>
                <a:gd name="T59" fmla="*/ 14 h 33"/>
                <a:gd name="T60" fmla="*/ 7 w 34"/>
                <a:gd name="T61" fmla="*/ 14 h 33"/>
                <a:gd name="T62" fmla="*/ 7 w 34"/>
                <a:gd name="T63" fmla="*/ 17 h 33"/>
                <a:gd name="T64" fmla="*/ 17 w 34"/>
                <a:gd name="T65" fmla="*/ 27 h 33"/>
                <a:gd name="T66" fmla="*/ 27 w 34"/>
                <a:gd name="T67" fmla="*/ 17 h 33"/>
                <a:gd name="T68" fmla="*/ 27 w 34"/>
                <a:gd name="T69" fmla="*/ 14 h 33"/>
                <a:gd name="T70" fmla="*/ 30 w 34"/>
                <a:gd name="T71" fmla="*/ 14 h 33"/>
                <a:gd name="T72" fmla="*/ 30 w 34"/>
                <a:gd name="T73" fmla="*/ 28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4" h="33">
                  <a:moveTo>
                    <a:pt x="28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31"/>
                    <a:pt x="2" y="33"/>
                    <a:pt x="5" y="33"/>
                  </a:cubicBezTo>
                  <a:cubicBezTo>
                    <a:pt x="28" y="33"/>
                    <a:pt x="28" y="33"/>
                    <a:pt x="28" y="33"/>
                  </a:cubicBezTo>
                  <a:cubicBezTo>
                    <a:pt x="31" y="33"/>
                    <a:pt x="34" y="31"/>
                    <a:pt x="34" y="28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4" y="2"/>
                    <a:pt x="31" y="0"/>
                    <a:pt x="28" y="0"/>
                  </a:cubicBezTo>
                  <a:close/>
                  <a:moveTo>
                    <a:pt x="24" y="4"/>
                  </a:moveTo>
                  <a:cubicBezTo>
                    <a:pt x="24" y="4"/>
                    <a:pt x="24" y="3"/>
                    <a:pt x="25" y="3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30" y="3"/>
                    <a:pt x="30" y="4"/>
                    <a:pt x="30" y="4"/>
                  </a:cubicBezTo>
                  <a:cubicBezTo>
                    <a:pt x="30" y="8"/>
                    <a:pt x="30" y="8"/>
                    <a:pt x="30" y="8"/>
                  </a:cubicBezTo>
                  <a:cubicBezTo>
                    <a:pt x="30" y="9"/>
                    <a:pt x="30" y="9"/>
                    <a:pt x="29" y="9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24" y="9"/>
                    <a:pt x="24" y="9"/>
                    <a:pt x="24" y="8"/>
                  </a:cubicBezTo>
                  <a:lnTo>
                    <a:pt x="24" y="4"/>
                  </a:lnTo>
                  <a:close/>
                  <a:moveTo>
                    <a:pt x="11" y="14"/>
                  </a:moveTo>
                  <a:cubicBezTo>
                    <a:pt x="12" y="12"/>
                    <a:pt x="14" y="10"/>
                    <a:pt x="17" y="10"/>
                  </a:cubicBezTo>
                  <a:cubicBezTo>
                    <a:pt x="20" y="10"/>
                    <a:pt x="22" y="12"/>
                    <a:pt x="23" y="14"/>
                  </a:cubicBezTo>
                  <a:cubicBezTo>
                    <a:pt x="23" y="15"/>
                    <a:pt x="24" y="16"/>
                    <a:pt x="24" y="17"/>
                  </a:cubicBezTo>
                  <a:cubicBezTo>
                    <a:pt x="24" y="20"/>
                    <a:pt x="21" y="23"/>
                    <a:pt x="17" y="23"/>
                  </a:cubicBezTo>
                  <a:cubicBezTo>
                    <a:pt x="13" y="23"/>
                    <a:pt x="10" y="20"/>
                    <a:pt x="10" y="17"/>
                  </a:cubicBezTo>
                  <a:cubicBezTo>
                    <a:pt x="10" y="16"/>
                    <a:pt x="10" y="15"/>
                    <a:pt x="11" y="14"/>
                  </a:cubicBezTo>
                  <a:close/>
                  <a:moveTo>
                    <a:pt x="30" y="28"/>
                  </a:moveTo>
                  <a:cubicBezTo>
                    <a:pt x="30" y="29"/>
                    <a:pt x="29" y="30"/>
                    <a:pt x="28" y="30"/>
                  </a:cubicBezTo>
                  <a:cubicBezTo>
                    <a:pt x="5" y="30"/>
                    <a:pt x="5" y="30"/>
                    <a:pt x="5" y="30"/>
                  </a:cubicBezTo>
                  <a:cubicBezTo>
                    <a:pt x="4" y="30"/>
                    <a:pt x="4" y="29"/>
                    <a:pt x="4" y="28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5"/>
                    <a:pt x="7" y="16"/>
                    <a:pt x="7" y="17"/>
                  </a:cubicBezTo>
                  <a:cubicBezTo>
                    <a:pt x="7" y="22"/>
                    <a:pt x="11" y="27"/>
                    <a:pt x="17" y="27"/>
                  </a:cubicBezTo>
                  <a:cubicBezTo>
                    <a:pt x="22" y="27"/>
                    <a:pt x="27" y="22"/>
                    <a:pt x="27" y="17"/>
                  </a:cubicBezTo>
                  <a:cubicBezTo>
                    <a:pt x="27" y="16"/>
                    <a:pt x="27" y="15"/>
                    <a:pt x="27" y="14"/>
                  </a:cubicBezTo>
                  <a:cubicBezTo>
                    <a:pt x="30" y="14"/>
                    <a:pt x="30" y="14"/>
                    <a:pt x="30" y="14"/>
                  </a:cubicBezTo>
                  <a:lnTo>
                    <a:pt x="30" y="2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</p:grpSp>
      <p:grpSp>
        <p:nvGrpSpPr>
          <p:cNvPr id="2088" name="กลุ่ม 2087"/>
          <p:cNvGrpSpPr/>
          <p:nvPr/>
        </p:nvGrpSpPr>
        <p:grpSpPr>
          <a:xfrm>
            <a:off x="4914901" y="3969545"/>
            <a:ext cx="658019" cy="658812"/>
            <a:chOff x="9799638" y="7939088"/>
            <a:chExt cx="1316037" cy="1317625"/>
          </a:xfrm>
        </p:grpSpPr>
        <p:sp>
          <p:nvSpPr>
            <p:cNvPr id="2067" name="Oval 41"/>
            <p:cNvSpPr>
              <a:spLocks noChangeArrowheads="1"/>
            </p:cNvSpPr>
            <p:nvPr/>
          </p:nvSpPr>
          <p:spPr bwMode="auto">
            <a:xfrm>
              <a:off x="9799638" y="7939088"/>
              <a:ext cx="1316037" cy="1317625"/>
            </a:xfrm>
            <a:prstGeom prst="ellipse">
              <a:avLst/>
            </a:prstGeom>
            <a:solidFill>
              <a:srgbClr val="28B6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068" name="Freeform 42"/>
            <p:cNvSpPr>
              <a:spLocks/>
            </p:cNvSpPr>
            <p:nvPr/>
          </p:nvSpPr>
          <p:spPr bwMode="auto">
            <a:xfrm>
              <a:off x="10182225" y="8353425"/>
              <a:ext cx="550862" cy="474663"/>
            </a:xfrm>
            <a:custGeom>
              <a:avLst/>
              <a:gdLst>
                <a:gd name="T0" fmla="*/ 35 w 36"/>
                <a:gd name="T1" fmla="*/ 7 h 31"/>
                <a:gd name="T2" fmla="*/ 16 w 36"/>
                <a:gd name="T3" fmla="*/ 31 h 31"/>
                <a:gd name="T4" fmla="*/ 11 w 36"/>
                <a:gd name="T5" fmla="*/ 25 h 31"/>
                <a:gd name="T6" fmla="*/ 5 w 36"/>
                <a:gd name="T7" fmla="*/ 9 h 31"/>
                <a:gd name="T8" fmla="*/ 2 w 36"/>
                <a:gd name="T9" fmla="*/ 11 h 31"/>
                <a:gd name="T10" fmla="*/ 0 w 36"/>
                <a:gd name="T11" fmla="*/ 9 h 31"/>
                <a:gd name="T12" fmla="*/ 10 w 36"/>
                <a:gd name="T13" fmla="*/ 1 h 31"/>
                <a:gd name="T14" fmla="*/ 16 w 36"/>
                <a:gd name="T15" fmla="*/ 6 h 31"/>
                <a:gd name="T16" fmla="*/ 20 w 36"/>
                <a:gd name="T17" fmla="*/ 20 h 31"/>
                <a:gd name="T18" fmla="*/ 25 w 36"/>
                <a:gd name="T19" fmla="*/ 11 h 31"/>
                <a:gd name="T20" fmla="*/ 20 w 36"/>
                <a:gd name="T21" fmla="*/ 9 h 31"/>
                <a:gd name="T22" fmla="*/ 30 w 36"/>
                <a:gd name="T23" fmla="*/ 0 h 31"/>
                <a:gd name="T24" fmla="*/ 35 w 36"/>
                <a:gd name="T25" fmla="*/ 7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" h="31">
                  <a:moveTo>
                    <a:pt x="35" y="7"/>
                  </a:moveTo>
                  <a:cubicBezTo>
                    <a:pt x="35" y="14"/>
                    <a:pt x="23" y="31"/>
                    <a:pt x="16" y="31"/>
                  </a:cubicBezTo>
                  <a:cubicBezTo>
                    <a:pt x="14" y="31"/>
                    <a:pt x="12" y="29"/>
                    <a:pt x="11" y="25"/>
                  </a:cubicBezTo>
                  <a:cubicBezTo>
                    <a:pt x="8" y="15"/>
                    <a:pt x="7" y="9"/>
                    <a:pt x="5" y="9"/>
                  </a:cubicBezTo>
                  <a:cubicBezTo>
                    <a:pt x="4" y="9"/>
                    <a:pt x="3" y="10"/>
                    <a:pt x="2" y="11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5" y="5"/>
                    <a:pt x="8" y="1"/>
                    <a:pt x="10" y="1"/>
                  </a:cubicBezTo>
                  <a:cubicBezTo>
                    <a:pt x="13" y="1"/>
                    <a:pt x="15" y="2"/>
                    <a:pt x="16" y="6"/>
                  </a:cubicBezTo>
                  <a:cubicBezTo>
                    <a:pt x="16" y="12"/>
                    <a:pt x="18" y="20"/>
                    <a:pt x="20" y="20"/>
                  </a:cubicBezTo>
                  <a:cubicBezTo>
                    <a:pt x="21" y="20"/>
                    <a:pt x="25" y="13"/>
                    <a:pt x="25" y="11"/>
                  </a:cubicBezTo>
                  <a:cubicBezTo>
                    <a:pt x="26" y="8"/>
                    <a:pt x="23" y="8"/>
                    <a:pt x="20" y="9"/>
                  </a:cubicBezTo>
                  <a:cubicBezTo>
                    <a:pt x="22" y="3"/>
                    <a:pt x="25" y="0"/>
                    <a:pt x="30" y="0"/>
                  </a:cubicBezTo>
                  <a:cubicBezTo>
                    <a:pt x="34" y="1"/>
                    <a:pt x="36" y="3"/>
                    <a:pt x="35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</p:grpSp>
      <p:grpSp>
        <p:nvGrpSpPr>
          <p:cNvPr id="668" name="กลุ่ม 667"/>
          <p:cNvGrpSpPr/>
          <p:nvPr/>
        </p:nvGrpSpPr>
        <p:grpSpPr>
          <a:xfrm>
            <a:off x="7012781" y="2024858"/>
            <a:ext cx="658019" cy="658812"/>
            <a:chOff x="13995400" y="4049713"/>
            <a:chExt cx="1316037" cy="1317625"/>
          </a:xfrm>
        </p:grpSpPr>
        <p:sp>
          <p:nvSpPr>
            <p:cNvPr id="2069" name="Oval 43"/>
            <p:cNvSpPr>
              <a:spLocks noChangeArrowheads="1"/>
            </p:cNvSpPr>
            <p:nvPr/>
          </p:nvSpPr>
          <p:spPr bwMode="auto">
            <a:xfrm>
              <a:off x="13995400" y="4049713"/>
              <a:ext cx="1316037" cy="1317625"/>
            </a:xfrm>
            <a:prstGeom prst="ellipse">
              <a:avLst/>
            </a:prstGeom>
            <a:solidFill>
              <a:srgbClr val="209E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070" name="Freeform 44"/>
            <p:cNvSpPr>
              <a:spLocks noEditPoints="1"/>
            </p:cNvSpPr>
            <p:nvPr/>
          </p:nvSpPr>
          <p:spPr bwMode="auto">
            <a:xfrm>
              <a:off x="14331950" y="4402138"/>
              <a:ext cx="612775" cy="566738"/>
            </a:xfrm>
            <a:custGeom>
              <a:avLst/>
              <a:gdLst>
                <a:gd name="T0" fmla="*/ 3 w 40"/>
                <a:gd name="T1" fmla="*/ 37 h 37"/>
                <a:gd name="T2" fmla="*/ 4 w 40"/>
                <a:gd name="T3" fmla="*/ 35 h 37"/>
                <a:gd name="T4" fmla="*/ 6 w 40"/>
                <a:gd name="T5" fmla="*/ 29 h 37"/>
                <a:gd name="T6" fmla="*/ 6 w 40"/>
                <a:gd name="T7" fmla="*/ 28 h 37"/>
                <a:gd name="T8" fmla="*/ 17 w 40"/>
                <a:gd name="T9" fmla="*/ 3 h 37"/>
                <a:gd name="T10" fmla="*/ 38 w 40"/>
                <a:gd name="T11" fmla="*/ 16 h 37"/>
                <a:gd name="T12" fmla="*/ 24 w 40"/>
                <a:gd name="T13" fmla="*/ 37 h 37"/>
                <a:gd name="T14" fmla="*/ 13 w 40"/>
                <a:gd name="T15" fmla="*/ 35 h 37"/>
                <a:gd name="T16" fmla="*/ 12 w 40"/>
                <a:gd name="T17" fmla="*/ 35 h 37"/>
                <a:gd name="T18" fmla="*/ 3 w 40"/>
                <a:gd name="T19" fmla="*/ 37 h 37"/>
                <a:gd name="T20" fmla="*/ 7 w 40"/>
                <a:gd name="T21" fmla="*/ 33 h 37"/>
                <a:gd name="T22" fmla="*/ 12 w 40"/>
                <a:gd name="T23" fmla="*/ 32 h 37"/>
                <a:gd name="T24" fmla="*/ 14 w 40"/>
                <a:gd name="T25" fmla="*/ 32 h 37"/>
                <a:gd name="T26" fmla="*/ 23 w 40"/>
                <a:gd name="T27" fmla="*/ 34 h 37"/>
                <a:gd name="T28" fmla="*/ 35 w 40"/>
                <a:gd name="T29" fmla="*/ 17 h 37"/>
                <a:gd name="T30" fmla="*/ 18 w 40"/>
                <a:gd name="T31" fmla="*/ 5 h 37"/>
                <a:gd name="T32" fmla="*/ 8 w 40"/>
                <a:gd name="T33" fmla="*/ 26 h 37"/>
                <a:gd name="T34" fmla="*/ 9 w 40"/>
                <a:gd name="T35" fmla="*/ 29 h 37"/>
                <a:gd name="T36" fmla="*/ 7 w 40"/>
                <a:gd name="T37" fmla="*/ 33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0" h="37">
                  <a:moveTo>
                    <a:pt x="3" y="37"/>
                  </a:moveTo>
                  <a:cubicBezTo>
                    <a:pt x="4" y="36"/>
                    <a:pt x="4" y="36"/>
                    <a:pt x="4" y="35"/>
                  </a:cubicBezTo>
                  <a:cubicBezTo>
                    <a:pt x="5" y="33"/>
                    <a:pt x="5" y="31"/>
                    <a:pt x="6" y="29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0" y="18"/>
                    <a:pt x="6" y="5"/>
                    <a:pt x="17" y="3"/>
                  </a:cubicBezTo>
                  <a:cubicBezTo>
                    <a:pt x="27" y="0"/>
                    <a:pt x="36" y="7"/>
                    <a:pt x="38" y="16"/>
                  </a:cubicBezTo>
                  <a:cubicBezTo>
                    <a:pt x="40" y="26"/>
                    <a:pt x="33" y="35"/>
                    <a:pt x="24" y="37"/>
                  </a:cubicBezTo>
                  <a:cubicBezTo>
                    <a:pt x="20" y="37"/>
                    <a:pt x="17" y="37"/>
                    <a:pt x="13" y="35"/>
                  </a:cubicBezTo>
                  <a:cubicBezTo>
                    <a:pt x="13" y="35"/>
                    <a:pt x="12" y="35"/>
                    <a:pt x="12" y="35"/>
                  </a:cubicBezTo>
                  <a:cubicBezTo>
                    <a:pt x="7" y="36"/>
                    <a:pt x="4" y="37"/>
                    <a:pt x="3" y="37"/>
                  </a:cubicBezTo>
                  <a:close/>
                  <a:moveTo>
                    <a:pt x="7" y="33"/>
                  </a:moveTo>
                  <a:cubicBezTo>
                    <a:pt x="9" y="33"/>
                    <a:pt x="11" y="32"/>
                    <a:pt x="12" y="32"/>
                  </a:cubicBezTo>
                  <a:cubicBezTo>
                    <a:pt x="13" y="32"/>
                    <a:pt x="13" y="32"/>
                    <a:pt x="14" y="32"/>
                  </a:cubicBezTo>
                  <a:cubicBezTo>
                    <a:pt x="17" y="34"/>
                    <a:pt x="20" y="34"/>
                    <a:pt x="23" y="34"/>
                  </a:cubicBezTo>
                  <a:cubicBezTo>
                    <a:pt x="31" y="33"/>
                    <a:pt x="36" y="25"/>
                    <a:pt x="35" y="17"/>
                  </a:cubicBezTo>
                  <a:cubicBezTo>
                    <a:pt x="34" y="9"/>
                    <a:pt x="26" y="4"/>
                    <a:pt x="18" y="5"/>
                  </a:cubicBezTo>
                  <a:cubicBezTo>
                    <a:pt x="9" y="7"/>
                    <a:pt x="3" y="18"/>
                    <a:pt x="8" y="26"/>
                  </a:cubicBezTo>
                  <a:cubicBezTo>
                    <a:pt x="9" y="27"/>
                    <a:pt x="9" y="28"/>
                    <a:pt x="9" y="29"/>
                  </a:cubicBezTo>
                  <a:cubicBezTo>
                    <a:pt x="8" y="30"/>
                    <a:pt x="8" y="32"/>
                    <a:pt x="7" y="3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071" name="Freeform 45"/>
            <p:cNvSpPr>
              <a:spLocks/>
            </p:cNvSpPr>
            <p:nvPr/>
          </p:nvSpPr>
          <p:spPr bwMode="auto">
            <a:xfrm>
              <a:off x="14516100" y="4570413"/>
              <a:ext cx="274637" cy="260350"/>
            </a:xfrm>
            <a:custGeom>
              <a:avLst/>
              <a:gdLst>
                <a:gd name="T0" fmla="*/ 13 w 18"/>
                <a:gd name="T1" fmla="*/ 17 h 17"/>
                <a:gd name="T2" fmla="*/ 1 w 18"/>
                <a:gd name="T3" fmla="*/ 8 h 17"/>
                <a:gd name="T4" fmla="*/ 2 w 18"/>
                <a:gd name="T5" fmla="*/ 1 h 17"/>
                <a:gd name="T6" fmla="*/ 4 w 18"/>
                <a:gd name="T7" fmla="*/ 1 h 17"/>
                <a:gd name="T8" fmla="*/ 4 w 18"/>
                <a:gd name="T9" fmla="*/ 1 h 17"/>
                <a:gd name="T10" fmla="*/ 6 w 18"/>
                <a:gd name="T11" fmla="*/ 4 h 17"/>
                <a:gd name="T12" fmla="*/ 5 w 18"/>
                <a:gd name="T13" fmla="*/ 7 h 17"/>
                <a:gd name="T14" fmla="*/ 5 w 18"/>
                <a:gd name="T15" fmla="*/ 8 h 17"/>
                <a:gd name="T16" fmla="*/ 11 w 18"/>
                <a:gd name="T17" fmla="*/ 13 h 17"/>
                <a:gd name="T18" fmla="*/ 12 w 18"/>
                <a:gd name="T19" fmla="*/ 13 h 17"/>
                <a:gd name="T20" fmla="*/ 14 w 18"/>
                <a:gd name="T21" fmla="*/ 11 h 17"/>
                <a:gd name="T22" fmla="*/ 18 w 18"/>
                <a:gd name="T23" fmla="*/ 13 h 17"/>
                <a:gd name="T24" fmla="*/ 13 w 18"/>
                <a:gd name="T25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" h="17">
                  <a:moveTo>
                    <a:pt x="13" y="17"/>
                  </a:moveTo>
                  <a:cubicBezTo>
                    <a:pt x="10" y="17"/>
                    <a:pt x="5" y="14"/>
                    <a:pt x="1" y="8"/>
                  </a:cubicBezTo>
                  <a:cubicBezTo>
                    <a:pt x="0" y="5"/>
                    <a:pt x="0" y="3"/>
                    <a:pt x="2" y="1"/>
                  </a:cubicBezTo>
                  <a:cubicBezTo>
                    <a:pt x="2" y="0"/>
                    <a:pt x="3" y="0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5" y="2"/>
                    <a:pt x="5" y="3"/>
                    <a:pt x="6" y="4"/>
                  </a:cubicBezTo>
                  <a:cubicBezTo>
                    <a:pt x="6" y="5"/>
                    <a:pt x="6" y="6"/>
                    <a:pt x="5" y="7"/>
                  </a:cubicBezTo>
                  <a:cubicBezTo>
                    <a:pt x="4" y="7"/>
                    <a:pt x="4" y="7"/>
                    <a:pt x="5" y="8"/>
                  </a:cubicBezTo>
                  <a:cubicBezTo>
                    <a:pt x="6" y="10"/>
                    <a:pt x="8" y="12"/>
                    <a:pt x="11" y="13"/>
                  </a:cubicBezTo>
                  <a:cubicBezTo>
                    <a:pt x="11" y="13"/>
                    <a:pt x="11" y="13"/>
                    <a:pt x="12" y="13"/>
                  </a:cubicBezTo>
                  <a:cubicBezTo>
                    <a:pt x="13" y="11"/>
                    <a:pt x="13" y="10"/>
                    <a:pt x="14" y="11"/>
                  </a:cubicBezTo>
                  <a:cubicBezTo>
                    <a:pt x="17" y="12"/>
                    <a:pt x="18" y="12"/>
                    <a:pt x="18" y="13"/>
                  </a:cubicBezTo>
                  <a:cubicBezTo>
                    <a:pt x="18" y="16"/>
                    <a:pt x="15" y="17"/>
                    <a:pt x="13" y="1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</p:grpSp>
      <p:grpSp>
        <p:nvGrpSpPr>
          <p:cNvPr id="2083" name="กลุ่ม 2082"/>
          <p:cNvGrpSpPr/>
          <p:nvPr/>
        </p:nvGrpSpPr>
        <p:grpSpPr>
          <a:xfrm>
            <a:off x="9110663" y="2997201"/>
            <a:ext cx="658019" cy="658812"/>
            <a:chOff x="18191163" y="5994400"/>
            <a:chExt cx="1316037" cy="1317625"/>
          </a:xfrm>
        </p:grpSpPr>
        <p:sp>
          <p:nvSpPr>
            <p:cNvPr id="2072" name="Oval 46"/>
            <p:cNvSpPr>
              <a:spLocks noChangeArrowheads="1"/>
            </p:cNvSpPr>
            <p:nvPr/>
          </p:nvSpPr>
          <p:spPr bwMode="auto">
            <a:xfrm>
              <a:off x="18191163" y="5994400"/>
              <a:ext cx="1316037" cy="1317625"/>
            </a:xfrm>
            <a:prstGeom prst="ellipse">
              <a:avLst/>
            </a:prstGeom>
            <a:solidFill>
              <a:srgbClr val="4C7B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073" name="Freeform 47"/>
            <p:cNvSpPr>
              <a:spLocks/>
            </p:cNvSpPr>
            <p:nvPr/>
          </p:nvSpPr>
          <p:spPr bwMode="auto">
            <a:xfrm>
              <a:off x="18680113" y="6362700"/>
              <a:ext cx="336550" cy="566738"/>
            </a:xfrm>
            <a:custGeom>
              <a:avLst/>
              <a:gdLst>
                <a:gd name="T0" fmla="*/ 22 w 22"/>
                <a:gd name="T1" fmla="*/ 29 h 37"/>
                <a:gd name="T2" fmla="*/ 22 w 22"/>
                <a:gd name="T3" fmla="*/ 29 h 37"/>
                <a:gd name="T4" fmla="*/ 13 w 22"/>
                <a:gd name="T5" fmla="*/ 30 h 37"/>
                <a:gd name="T6" fmla="*/ 12 w 22"/>
                <a:gd name="T7" fmla="*/ 22 h 37"/>
                <a:gd name="T8" fmla="*/ 12 w 22"/>
                <a:gd name="T9" fmla="*/ 15 h 37"/>
                <a:gd name="T10" fmla="*/ 21 w 22"/>
                <a:gd name="T11" fmla="*/ 15 h 37"/>
                <a:gd name="T12" fmla="*/ 21 w 22"/>
                <a:gd name="T13" fmla="*/ 10 h 37"/>
                <a:gd name="T14" fmla="*/ 12 w 22"/>
                <a:gd name="T15" fmla="*/ 10 h 37"/>
                <a:gd name="T16" fmla="*/ 12 w 22"/>
                <a:gd name="T17" fmla="*/ 0 h 37"/>
                <a:gd name="T18" fmla="*/ 7 w 22"/>
                <a:gd name="T19" fmla="*/ 0 h 37"/>
                <a:gd name="T20" fmla="*/ 7 w 22"/>
                <a:gd name="T21" fmla="*/ 0 h 37"/>
                <a:gd name="T22" fmla="*/ 0 w 22"/>
                <a:gd name="T23" fmla="*/ 10 h 37"/>
                <a:gd name="T24" fmla="*/ 0 w 22"/>
                <a:gd name="T25" fmla="*/ 15 h 37"/>
                <a:gd name="T26" fmla="*/ 4 w 22"/>
                <a:gd name="T27" fmla="*/ 15 h 37"/>
                <a:gd name="T28" fmla="*/ 4 w 22"/>
                <a:gd name="T29" fmla="*/ 28 h 37"/>
                <a:gd name="T30" fmla="*/ 6 w 22"/>
                <a:gd name="T31" fmla="*/ 35 h 37"/>
                <a:gd name="T32" fmla="*/ 18 w 22"/>
                <a:gd name="T33" fmla="*/ 36 h 37"/>
                <a:gd name="T34" fmla="*/ 22 w 22"/>
                <a:gd name="T35" fmla="*/ 35 h 37"/>
                <a:gd name="T36" fmla="*/ 22 w 22"/>
                <a:gd name="T37" fmla="*/ 29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2" h="37">
                  <a:moveTo>
                    <a:pt x="22" y="29"/>
                  </a:moveTo>
                  <a:cubicBezTo>
                    <a:pt x="22" y="29"/>
                    <a:pt x="22" y="29"/>
                    <a:pt x="22" y="29"/>
                  </a:cubicBezTo>
                  <a:cubicBezTo>
                    <a:pt x="22" y="29"/>
                    <a:pt x="17" y="33"/>
                    <a:pt x="13" y="30"/>
                  </a:cubicBezTo>
                  <a:cubicBezTo>
                    <a:pt x="12" y="29"/>
                    <a:pt x="12" y="28"/>
                    <a:pt x="12" y="22"/>
                  </a:cubicBezTo>
                  <a:cubicBezTo>
                    <a:pt x="12" y="21"/>
                    <a:pt x="12" y="16"/>
                    <a:pt x="12" y="15"/>
                  </a:cubicBezTo>
                  <a:cubicBezTo>
                    <a:pt x="12" y="15"/>
                    <a:pt x="12" y="15"/>
                    <a:pt x="21" y="15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19" y="10"/>
                    <a:pt x="12" y="10"/>
                    <a:pt x="12" y="10"/>
                  </a:cubicBezTo>
                  <a:cubicBezTo>
                    <a:pt x="12" y="0"/>
                    <a:pt x="12" y="1"/>
                    <a:pt x="12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6" y="5"/>
                    <a:pt x="5" y="9"/>
                    <a:pt x="0" y="1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1" y="15"/>
                    <a:pt x="2" y="15"/>
                    <a:pt x="4" y="15"/>
                  </a:cubicBezTo>
                  <a:cubicBezTo>
                    <a:pt x="4" y="16"/>
                    <a:pt x="4" y="14"/>
                    <a:pt x="4" y="28"/>
                  </a:cubicBezTo>
                  <a:cubicBezTo>
                    <a:pt x="4" y="31"/>
                    <a:pt x="4" y="33"/>
                    <a:pt x="6" y="35"/>
                  </a:cubicBezTo>
                  <a:cubicBezTo>
                    <a:pt x="9" y="37"/>
                    <a:pt x="15" y="37"/>
                    <a:pt x="18" y="36"/>
                  </a:cubicBezTo>
                  <a:cubicBezTo>
                    <a:pt x="20" y="36"/>
                    <a:pt x="22" y="35"/>
                    <a:pt x="22" y="35"/>
                  </a:cubicBezTo>
                  <a:cubicBezTo>
                    <a:pt x="22" y="35"/>
                    <a:pt x="22" y="35"/>
                    <a:pt x="22" y="2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</p:grpSp>
      <p:grpSp>
        <p:nvGrpSpPr>
          <p:cNvPr id="2082" name="กลุ่ม 2081"/>
          <p:cNvGrpSpPr/>
          <p:nvPr/>
        </p:nvGrpSpPr>
        <p:grpSpPr>
          <a:xfrm>
            <a:off x="8061327" y="2997201"/>
            <a:ext cx="658812" cy="658812"/>
            <a:chOff x="16092488" y="5994400"/>
            <a:chExt cx="1317625" cy="1317625"/>
          </a:xfrm>
        </p:grpSpPr>
        <p:sp>
          <p:nvSpPr>
            <p:cNvPr id="2074" name="Oval 48"/>
            <p:cNvSpPr>
              <a:spLocks noChangeArrowheads="1"/>
            </p:cNvSpPr>
            <p:nvPr/>
          </p:nvSpPr>
          <p:spPr bwMode="auto">
            <a:xfrm>
              <a:off x="16092488" y="5994400"/>
              <a:ext cx="1317625" cy="1317625"/>
            </a:xfrm>
            <a:prstGeom prst="ellipse">
              <a:avLst/>
            </a:prstGeom>
            <a:solidFill>
              <a:srgbClr val="00B4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075" name="Freeform 49"/>
            <p:cNvSpPr>
              <a:spLocks/>
            </p:cNvSpPr>
            <p:nvPr/>
          </p:nvSpPr>
          <p:spPr bwMode="auto">
            <a:xfrm>
              <a:off x="16506825" y="6362700"/>
              <a:ext cx="488950" cy="566738"/>
            </a:xfrm>
            <a:custGeom>
              <a:avLst/>
              <a:gdLst>
                <a:gd name="T0" fmla="*/ 31 w 32"/>
                <a:gd name="T1" fmla="*/ 19 h 37"/>
                <a:gd name="T2" fmla="*/ 21 w 32"/>
                <a:gd name="T3" fmla="*/ 11 h 37"/>
                <a:gd name="T4" fmla="*/ 26 w 32"/>
                <a:gd name="T5" fmla="*/ 7 h 37"/>
                <a:gd name="T6" fmla="*/ 25 w 32"/>
                <a:gd name="T7" fmla="*/ 14 h 37"/>
                <a:gd name="T8" fmla="*/ 25 w 32"/>
                <a:gd name="T9" fmla="*/ 14 h 37"/>
                <a:gd name="T10" fmla="*/ 31 w 32"/>
                <a:gd name="T11" fmla="*/ 15 h 37"/>
                <a:gd name="T12" fmla="*/ 32 w 32"/>
                <a:gd name="T13" fmla="*/ 10 h 37"/>
                <a:gd name="T14" fmla="*/ 23 w 32"/>
                <a:gd name="T15" fmla="*/ 0 h 37"/>
                <a:gd name="T16" fmla="*/ 16 w 32"/>
                <a:gd name="T17" fmla="*/ 7 h 37"/>
                <a:gd name="T18" fmla="*/ 17 w 32"/>
                <a:gd name="T19" fmla="*/ 17 h 37"/>
                <a:gd name="T20" fmla="*/ 22 w 32"/>
                <a:gd name="T21" fmla="*/ 22 h 37"/>
                <a:gd name="T22" fmla="*/ 22 w 32"/>
                <a:gd name="T23" fmla="*/ 22 h 37"/>
                <a:gd name="T24" fmla="*/ 16 w 32"/>
                <a:gd name="T25" fmla="*/ 31 h 37"/>
                <a:gd name="T26" fmla="*/ 15 w 32"/>
                <a:gd name="T27" fmla="*/ 31 h 37"/>
                <a:gd name="T28" fmla="*/ 6 w 32"/>
                <a:gd name="T29" fmla="*/ 6 h 37"/>
                <a:gd name="T30" fmla="*/ 0 w 32"/>
                <a:gd name="T31" fmla="*/ 6 h 37"/>
                <a:gd name="T32" fmla="*/ 13 w 32"/>
                <a:gd name="T33" fmla="*/ 36 h 37"/>
                <a:gd name="T34" fmla="*/ 14 w 32"/>
                <a:gd name="T35" fmla="*/ 37 h 37"/>
                <a:gd name="T36" fmla="*/ 17 w 32"/>
                <a:gd name="T37" fmla="*/ 36 h 37"/>
                <a:gd name="T38" fmla="*/ 27 w 32"/>
                <a:gd name="T39" fmla="*/ 24 h 37"/>
                <a:gd name="T40" fmla="*/ 28 w 32"/>
                <a:gd name="T41" fmla="*/ 23 h 37"/>
                <a:gd name="T42" fmla="*/ 31 w 32"/>
                <a:gd name="T43" fmla="*/ 23 h 37"/>
                <a:gd name="T44" fmla="*/ 31 w 32"/>
                <a:gd name="T45" fmla="*/ 19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2" h="37">
                  <a:moveTo>
                    <a:pt x="31" y="19"/>
                  </a:moveTo>
                  <a:cubicBezTo>
                    <a:pt x="26" y="20"/>
                    <a:pt x="21" y="17"/>
                    <a:pt x="21" y="11"/>
                  </a:cubicBezTo>
                  <a:cubicBezTo>
                    <a:pt x="21" y="5"/>
                    <a:pt x="25" y="5"/>
                    <a:pt x="26" y="7"/>
                  </a:cubicBezTo>
                  <a:cubicBezTo>
                    <a:pt x="26" y="10"/>
                    <a:pt x="26" y="12"/>
                    <a:pt x="25" y="14"/>
                  </a:cubicBezTo>
                  <a:cubicBezTo>
                    <a:pt x="25" y="14"/>
                    <a:pt x="25" y="14"/>
                    <a:pt x="25" y="14"/>
                  </a:cubicBezTo>
                  <a:cubicBezTo>
                    <a:pt x="27" y="16"/>
                    <a:pt x="30" y="16"/>
                    <a:pt x="31" y="15"/>
                  </a:cubicBezTo>
                  <a:cubicBezTo>
                    <a:pt x="31" y="14"/>
                    <a:pt x="32" y="12"/>
                    <a:pt x="32" y="10"/>
                  </a:cubicBezTo>
                  <a:cubicBezTo>
                    <a:pt x="32" y="3"/>
                    <a:pt x="28" y="0"/>
                    <a:pt x="23" y="0"/>
                  </a:cubicBezTo>
                  <a:cubicBezTo>
                    <a:pt x="19" y="1"/>
                    <a:pt x="16" y="4"/>
                    <a:pt x="16" y="7"/>
                  </a:cubicBezTo>
                  <a:cubicBezTo>
                    <a:pt x="15" y="10"/>
                    <a:pt x="15" y="14"/>
                    <a:pt x="17" y="17"/>
                  </a:cubicBezTo>
                  <a:cubicBezTo>
                    <a:pt x="18" y="19"/>
                    <a:pt x="20" y="21"/>
                    <a:pt x="22" y="22"/>
                  </a:cubicBezTo>
                  <a:cubicBezTo>
                    <a:pt x="22" y="22"/>
                    <a:pt x="22" y="22"/>
                    <a:pt x="22" y="22"/>
                  </a:cubicBezTo>
                  <a:cubicBezTo>
                    <a:pt x="20" y="25"/>
                    <a:pt x="18" y="28"/>
                    <a:pt x="16" y="31"/>
                  </a:cubicBezTo>
                  <a:cubicBezTo>
                    <a:pt x="16" y="31"/>
                    <a:pt x="16" y="31"/>
                    <a:pt x="15" y="31"/>
                  </a:cubicBezTo>
                  <a:cubicBezTo>
                    <a:pt x="9" y="23"/>
                    <a:pt x="7" y="15"/>
                    <a:pt x="6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8"/>
                    <a:pt x="2" y="28"/>
                    <a:pt x="13" y="36"/>
                  </a:cubicBezTo>
                  <a:cubicBezTo>
                    <a:pt x="13" y="36"/>
                    <a:pt x="14" y="36"/>
                    <a:pt x="14" y="37"/>
                  </a:cubicBezTo>
                  <a:cubicBezTo>
                    <a:pt x="15" y="37"/>
                    <a:pt x="16" y="37"/>
                    <a:pt x="17" y="36"/>
                  </a:cubicBezTo>
                  <a:cubicBezTo>
                    <a:pt x="19" y="35"/>
                    <a:pt x="24" y="30"/>
                    <a:pt x="27" y="24"/>
                  </a:cubicBezTo>
                  <a:cubicBezTo>
                    <a:pt x="27" y="23"/>
                    <a:pt x="28" y="23"/>
                    <a:pt x="28" y="23"/>
                  </a:cubicBezTo>
                  <a:cubicBezTo>
                    <a:pt x="29" y="23"/>
                    <a:pt x="30" y="23"/>
                    <a:pt x="31" y="23"/>
                  </a:cubicBezTo>
                  <a:lnTo>
                    <a:pt x="31" y="1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</p:grpSp>
      <p:grpSp>
        <p:nvGrpSpPr>
          <p:cNvPr id="2087" name="กลุ่ม 2086"/>
          <p:cNvGrpSpPr/>
          <p:nvPr/>
        </p:nvGrpSpPr>
        <p:grpSpPr>
          <a:xfrm>
            <a:off x="5963445" y="3969545"/>
            <a:ext cx="658812" cy="658812"/>
            <a:chOff x="11896725" y="7939088"/>
            <a:chExt cx="1317625" cy="1317625"/>
          </a:xfrm>
        </p:grpSpPr>
        <p:sp>
          <p:nvSpPr>
            <p:cNvPr id="2076" name="Oval 50"/>
            <p:cNvSpPr>
              <a:spLocks noChangeArrowheads="1"/>
            </p:cNvSpPr>
            <p:nvPr/>
          </p:nvSpPr>
          <p:spPr bwMode="auto">
            <a:xfrm>
              <a:off x="11896725" y="7939088"/>
              <a:ext cx="1317625" cy="1317625"/>
            </a:xfrm>
            <a:prstGeom prst="ellipse">
              <a:avLst/>
            </a:prstGeom>
            <a:solidFill>
              <a:srgbClr val="E8E8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077" name="Oval 51"/>
            <p:cNvSpPr>
              <a:spLocks noChangeArrowheads="1"/>
            </p:cNvSpPr>
            <p:nvPr/>
          </p:nvSpPr>
          <p:spPr bwMode="auto">
            <a:xfrm>
              <a:off x="12279313" y="8475663"/>
              <a:ext cx="246062" cy="230188"/>
            </a:xfrm>
            <a:prstGeom prst="ellipse">
              <a:avLst/>
            </a:prstGeom>
            <a:solidFill>
              <a:srgbClr val="3865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078" name="Oval 52"/>
            <p:cNvSpPr>
              <a:spLocks noChangeArrowheads="1"/>
            </p:cNvSpPr>
            <p:nvPr/>
          </p:nvSpPr>
          <p:spPr bwMode="auto">
            <a:xfrm>
              <a:off x="12585700" y="8475663"/>
              <a:ext cx="246062" cy="230188"/>
            </a:xfrm>
            <a:prstGeom prst="ellipse">
              <a:avLst/>
            </a:prstGeom>
            <a:solidFill>
              <a:srgbClr val="ED21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</p:grpSp>
      <p:grpSp>
        <p:nvGrpSpPr>
          <p:cNvPr id="666" name="กลุ่ม 665"/>
          <p:cNvGrpSpPr/>
          <p:nvPr/>
        </p:nvGrpSpPr>
        <p:grpSpPr>
          <a:xfrm>
            <a:off x="4914901" y="2024858"/>
            <a:ext cx="658019" cy="658812"/>
            <a:chOff x="9799638" y="4049713"/>
            <a:chExt cx="1316037" cy="1317625"/>
          </a:xfrm>
        </p:grpSpPr>
        <p:sp>
          <p:nvSpPr>
            <p:cNvPr id="2079" name="Oval 53"/>
            <p:cNvSpPr>
              <a:spLocks noChangeArrowheads="1"/>
            </p:cNvSpPr>
            <p:nvPr/>
          </p:nvSpPr>
          <p:spPr bwMode="auto">
            <a:xfrm>
              <a:off x="9799638" y="4049713"/>
              <a:ext cx="1316037" cy="1317625"/>
            </a:xfrm>
            <a:prstGeom prst="ellipse">
              <a:avLst/>
            </a:prstGeom>
            <a:solidFill>
              <a:srgbClr val="EF3F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56" name="Freeform 54"/>
            <p:cNvSpPr>
              <a:spLocks noEditPoints="1"/>
            </p:cNvSpPr>
            <p:nvPr/>
          </p:nvSpPr>
          <p:spPr bwMode="auto">
            <a:xfrm>
              <a:off x="10152063" y="4494213"/>
              <a:ext cx="596900" cy="412750"/>
            </a:xfrm>
            <a:custGeom>
              <a:avLst/>
              <a:gdLst>
                <a:gd name="T0" fmla="*/ 5 w 39"/>
                <a:gd name="T1" fmla="*/ 26 h 27"/>
                <a:gd name="T2" fmla="*/ 2 w 39"/>
                <a:gd name="T3" fmla="*/ 23 h 27"/>
                <a:gd name="T4" fmla="*/ 2 w 39"/>
                <a:gd name="T5" fmla="*/ 2 h 27"/>
                <a:gd name="T6" fmla="*/ 6 w 39"/>
                <a:gd name="T7" fmla="*/ 1 h 27"/>
                <a:gd name="T8" fmla="*/ 35 w 39"/>
                <a:gd name="T9" fmla="*/ 1 h 27"/>
                <a:gd name="T10" fmla="*/ 38 w 39"/>
                <a:gd name="T11" fmla="*/ 4 h 27"/>
                <a:gd name="T12" fmla="*/ 38 w 39"/>
                <a:gd name="T13" fmla="*/ 24 h 27"/>
                <a:gd name="T14" fmla="*/ 36 w 39"/>
                <a:gd name="T15" fmla="*/ 26 h 27"/>
                <a:gd name="T16" fmla="*/ 5 w 39"/>
                <a:gd name="T17" fmla="*/ 26 h 27"/>
                <a:gd name="T18" fmla="*/ 15 w 39"/>
                <a:gd name="T19" fmla="*/ 19 h 27"/>
                <a:gd name="T20" fmla="*/ 27 w 39"/>
                <a:gd name="T21" fmla="*/ 13 h 27"/>
                <a:gd name="T22" fmla="*/ 15 w 39"/>
                <a:gd name="T23" fmla="*/ 7 h 27"/>
                <a:gd name="T24" fmla="*/ 15 w 39"/>
                <a:gd name="T25" fmla="*/ 19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9" h="27">
                  <a:moveTo>
                    <a:pt x="5" y="26"/>
                  </a:moveTo>
                  <a:cubicBezTo>
                    <a:pt x="3" y="26"/>
                    <a:pt x="2" y="25"/>
                    <a:pt x="2" y="23"/>
                  </a:cubicBezTo>
                  <a:cubicBezTo>
                    <a:pt x="0" y="20"/>
                    <a:pt x="0" y="5"/>
                    <a:pt x="2" y="2"/>
                  </a:cubicBezTo>
                  <a:cubicBezTo>
                    <a:pt x="3" y="1"/>
                    <a:pt x="4" y="1"/>
                    <a:pt x="6" y="1"/>
                  </a:cubicBezTo>
                  <a:cubicBezTo>
                    <a:pt x="12" y="0"/>
                    <a:pt x="33" y="0"/>
                    <a:pt x="35" y="1"/>
                  </a:cubicBezTo>
                  <a:cubicBezTo>
                    <a:pt x="36" y="1"/>
                    <a:pt x="37" y="2"/>
                    <a:pt x="38" y="4"/>
                  </a:cubicBezTo>
                  <a:cubicBezTo>
                    <a:pt x="39" y="7"/>
                    <a:pt x="39" y="20"/>
                    <a:pt x="38" y="24"/>
                  </a:cubicBezTo>
                  <a:cubicBezTo>
                    <a:pt x="37" y="25"/>
                    <a:pt x="37" y="26"/>
                    <a:pt x="36" y="26"/>
                  </a:cubicBezTo>
                  <a:cubicBezTo>
                    <a:pt x="33" y="27"/>
                    <a:pt x="8" y="27"/>
                    <a:pt x="5" y="26"/>
                  </a:cubicBezTo>
                  <a:close/>
                  <a:moveTo>
                    <a:pt x="15" y="19"/>
                  </a:moveTo>
                  <a:cubicBezTo>
                    <a:pt x="19" y="17"/>
                    <a:pt x="23" y="15"/>
                    <a:pt x="27" y="13"/>
                  </a:cubicBezTo>
                  <a:cubicBezTo>
                    <a:pt x="23" y="11"/>
                    <a:pt x="19" y="9"/>
                    <a:pt x="15" y="7"/>
                  </a:cubicBezTo>
                  <a:cubicBezTo>
                    <a:pt x="15" y="11"/>
                    <a:pt x="15" y="15"/>
                    <a:pt x="15" y="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</p:grpSp>
      <p:grpSp>
        <p:nvGrpSpPr>
          <p:cNvPr id="670" name="กลุ่ม 669"/>
          <p:cNvGrpSpPr/>
          <p:nvPr/>
        </p:nvGrpSpPr>
        <p:grpSpPr>
          <a:xfrm>
            <a:off x="9110663" y="2024858"/>
            <a:ext cx="658019" cy="658812"/>
            <a:chOff x="18191163" y="4049713"/>
            <a:chExt cx="1316037" cy="1317625"/>
          </a:xfrm>
        </p:grpSpPr>
        <p:sp>
          <p:nvSpPr>
            <p:cNvPr id="257" name="Oval 55"/>
            <p:cNvSpPr>
              <a:spLocks noChangeArrowheads="1"/>
            </p:cNvSpPr>
            <p:nvPr/>
          </p:nvSpPr>
          <p:spPr bwMode="auto">
            <a:xfrm>
              <a:off x="18191163" y="4049713"/>
              <a:ext cx="1316037" cy="1317625"/>
            </a:xfrm>
            <a:prstGeom prst="ellipse">
              <a:avLst/>
            </a:prstGeom>
            <a:solidFill>
              <a:srgbClr val="FBC4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58" name="Oval 56"/>
            <p:cNvSpPr>
              <a:spLocks noChangeArrowheads="1"/>
            </p:cNvSpPr>
            <p:nvPr/>
          </p:nvSpPr>
          <p:spPr bwMode="auto">
            <a:xfrm>
              <a:off x="18603913" y="4800600"/>
              <a:ext cx="138112" cy="13811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59" name="Freeform 57"/>
            <p:cNvSpPr>
              <a:spLocks/>
            </p:cNvSpPr>
            <p:nvPr/>
          </p:nvSpPr>
          <p:spPr bwMode="auto">
            <a:xfrm>
              <a:off x="18603913" y="4616450"/>
              <a:ext cx="320675" cy="322263"/>
            </a:xfrm>
            <a:custGeom>
              <a:avLst/>
              <a:gdLst>
                <a:gd name="T0" fmla="*/ 0 w 21"/>
                <a:gd name="T1" fmla="*/ 6 h 21"/>
                <a:gd name="T2" fmla="*/ 15 w 21"/>
                <a:gd name="T3" fmla="*/ 21 h 21"/>
                <a:gd name="T4" fmla="*/ 21 w 21"/>
                <a:gd name="T5" fmla="*/ 21 h 21"/>
                <a:gd name="T6" fmla="*/ 0 w 21"/>
                <a:gd name="T7" fmla="*/ 0 h 21"/>
                <a:gd name="T8" fmla="*/ 0 w 21"/>
                <a:gd name="T9" fmla="*/ 6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1">
                  <a:moveTo>
                    <a:pt x="0" y="6"/>
                  </a:moveTo>
                  <a:cubicBezTo>
                    <a:pt x="8" y="6"/>
                    <a:pt x="15" y="13"/>
                    <a:pt x="15" y="21"/>
                  </a:cubicBezTo>
                  <a:cubicBezTo>
                    <a:pt x="21" y="21"/>
                    <a:pt x="21" y="21"/>
                    <a:pt x="21" y="21"/>
                  </a:cubicBezTo>
                  <a:cubicBezTo>
                    <a:pt x="21" y="9"/>
                    <a:pt x="11" y="0"/>
                    <a:pt x="0" y="0"/>
                  </a:cubicBezTo>
                  <a:lnTo>
                    <a:pt x="0" y="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60" name="Freeform 58"/>
            <p:cNvSpPr>
              <a:spLocks/>
            </p:cNvSpPr>
            <p:nvPr/>
          </p:nvSpPr>
          <p:spPr bwMode="auto">
            <a:xfrm>
              <a:off x="18603913" y="4432300"/>
              <a:ext cx="490537" cy="506413"/>
            </a:xfrm>
            <a:custGeom>
              <a:avLst/>
              <a:gdLst>
                <a:gd name="T0" fmla="*/ 0 w 32"/>
                <a:gd name="T1" fmla="*/ 7 h 33"/>
                <a:gd name="T2" fmla="*/ 26 w 32"/>
                <a:gd name="T3" fmla="*/ 33 h 33"/>
                <a:gd name="T4" fmla="*/ 32 w 32"/>
                <a:gd name="T5" fmla="*/ 33 h 33"/>
                <a:gd name="T6" fmla="*/ 0 w 32"/>
                <a:gd name="T7" fmla="*/ 0 h 33"/>
                <a:gd name="T8" fmla="*/ 0 w 32"/>
                <a:gd name="T9" fmla="*/ 7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33">
                  <a:moveTo>
                    <a:pt x="0" y="7"/>
                  </a:moveTo>
                  <a:cubicBezTo>
                    <a:pt x="14" y="7"/>
                    <a:pt x="26" y="19"/>
                    <a:pt x="26" y="33"/>
                  </a:cubicBezTo>
                  <a:cubicBezTo>
                    <a:pt x="32" y="33"/>
                    <a:pt x="32" y="33"/>
                    <a:pt x="32" y="33"/>
                  </a:cubicBezTo>
                  <a:cubicBezTo>
                    <a:pt x="32" y="15"/>
                    <a:pt x="18" y="0"/>
                    <a:pt x="0" y="0"/>
                  </a:cubicBezTo>
                  <a:lnTo>
                    <a:pt x="0" y="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</p:grpSp>
      <p:grpSp>
        <p:nvGrpSpPr>
          <p:cNvPr id="671" name="กลุ่ม 670"/>
          <p:cNvGrpSpPr/>
          <p:nvPr/>
        </p:nvGrpSpPr>
        <p:grpSpPr>
          <a:xfrm>
            <a:off x="4914901" y="2997201"/>
            <a:ext cx="658019" cy="658812"/>
            <a:chOff x="9799638" y="5994400"/>
            <a:chExt cx="1316037" cy="1317625"/>
          </a:xfrm>
        </p:grpSpPr>
        <p:sp>
          <p:nvSpPr>
            <p:cNvPr id="261" name="Oval 59"/>
            <p:cNvSpPr>
              <a:spLocks noChangeArrowheads="1"/>
            </p:cNvSpPr>
            <p:nvPr/>
          </p:nvSpPr>
          <p:spPr bwMode="auto">
            <a:xfrm>
              <a:off x="9799638" y="5994400"/>
              <a:ext cx="1316037" cy="1317625"/>
            </a:xfrm>
            <a:prstGeom prst="ellipse">
              <a:avLst/>
            </a:prstGeom>
            <a:solidFill>
              <a:srgbClr val="49B7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62" name="Freeform 60"/>
            <p:cNvSpPr>
              <a:spLocks/>
            </p:cNvSpPr>
            <p:nvPr/>
          </p:nvSpPr>
          <p:spPr bwMode="auto">
            <a:xfrm>
              <a:off x="10304463" y="6408738"/>
              <a:ext cx="306387" cy="488950"/>
            </a:xfrm>
            <a:custGeom>
              <a:avLst/>
              <a:gdLst>
                <a:gd name="T0" fmla="*/ 193 w 193"/>
                <a:gd name="T1" fmla="*/ 0 h 308"/>
                <a:gd name="T2" fmla="*/ 135 w 193"/>
                <a:gd name="T3" fmla="*/ 0 h 308"/>
                <a:gd name="T4" fmla="*/ 97 w 193"/>
                <a:gd name="T5" fmla="*/ 58 h 308"/>
                <a:gd name="T6" fmla="*/ 0 w 193"/>
                <a:gd name="T7" fmla="*/ 58 h 308"/>
                <a:gd name="T8" fmla="*/ 0 w 193"/>
                <a:gd name="T9" fmla="*/ 135 h 308"/>
                <a:gd name="T10" fmla="*/ 58 w 193"/>
                <a:gd name="T11" fmla="*/ 135 h 308"/>
                <a:gd name="T12" fmla="*/ 0 w 193"/>
                <a:gd name="T13" fmla="*/ 250 h 308"/>
                <a:gd name="T14" fmla="*/ 0 w 193"/>
                <a:gd name="T15" fmla="*/ 308 h 308"/>
                <a:gd name="T16" fmla="*/ 58 w 193"/>
                <a:gd name="T17" fmla="*/ 308 h 308"/>
                <a:gd name="T18" fmla="*/ 87 w 193"/>
                <a:gd name="T19" fmla="*/ 241 h 308"/>
                <a:gd name="T20" fmla="*/ 193 w 193"/>
                <a:gd name="T21" fmla="*/ 241 h 308"/>
                <a:gd name="T22" fmla="*/ 193 w 193"/>
                <a:gd name="T23" fmla="*/ 164 h 308"/>
                <a:gd name="T24" fmla="*/ 135 w 193"/>
                <a:gd name="T25" fmla="*/ 164 h 308"/>
                <a:gd name="T26" fmla="*/ 193 w 193"/>
                <a:gd name="T27" fmla="*/ 48 h 308"/>
                <a:gd name="T28" fmla="*/ 193 w 193"/>
                <a:gd name="T29" fmla="*/ 0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93" h="308">
                  <a:moveTo>
                    <a:pt x="193" y="0"/>
                  </a:moveTo>
                  <a:lnTo>
                    <a:pt x="135" y="0"/>
                  </a:lnTo>
                  <a:lnTo>
                    <a:pt x="97" y="58"/>
                  </a:lnTo>
                  <a:lnTo>
                    <a:pt x="0" y="58"/>
                  </a:lnTo>
                  <a:lnTo>
                    <a:pt x="0" y="135"/>
                  </a:lnTo>
                  <a:lnTo>
                    <a:pt x="58" y="135"/>
                  </a:lnTo>
                  <a:lnTo>
                    <a:pt x="0" y="250"/>
                  </a:lnTo>
                  <a:lnTo>
                    <a:pt x="0" y="308"/>
                  </a:lnTo>
                  <a:lnTo>
                    <a:pt x="58" y="308"/>
                  </a:lnTo>
                  <a:lnTo>
                    <a:pt x="87" y="241"/>
                  </a:lnTo>
                  <a:lnTo>
                    <a:pt x="193" y="241"/>
                  </a:lnTo>
                  <a:lnTo>
                    <a:pt x="193" y="164"/>
                  </a:lnTo>
                  <a:lnTo>
                    <a:pt x="135" y="164"/>
                  </a:lnTo>
                  <a:lnTo>
                    <a:pt x="193" y="48"/>
                  </a:lnTo>
                  <a:lnTo>
                    <a:pt x="193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</p:grpSp>
      <p:grpSp>
        <p:nvGrpSpPr>
          <p:cNvPr id="2091" name="กลุ่ม 2090"/>
          <p:cNvGrpSpPr/>
          <p:nvPr/>
        </p:nvGrpSpPr>
        <p:grpSpPr>
          <a:xfrm>
            <a:off x="7012781" y="4941889"/>
            <a:ext cx="658019" cy="658812"/>
            <a:chOff x="13995400" y="9883775"/>
            <a:chExt cx="1316037" cy="1317625"/>
          </a:xfrm>
        </p:grpSpPr>
        <p:sp>
          <p:nvSpPr>
            <p:cNvPr id="263" name="Oval 61"/>
            <p:cNvSpPr>
              <a:spLocks noChangeArrowheads="1"/>
            </p:cNvSpPr>
            <p:nvPr/>
          </p:nvSpPr>
          <p:spPr bwMode="auto">
            <a:xfrm>
              <a:off x="13995400" y="9883775"/>
              <a:ext cx="1316037" cy="1317625"/>
            </a:xfrm>
            <a:prstGeom prst="ellipse">
              <a:avLst/>
            </a:prstGeom>
            <a:solidFill>
              <a:srgbClr val="F04A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64" name="Freeform 62"/>
            <p:cNvSpPr>
              <a:spLocks noEditPoints="1"/>
            </p:cNvSpPr>
            <p:nvPr/>
          </p:nvSpPr>
          <p:spPr bwMode="auto">
            <a:xfrm>
              <a:off x="14377988" y="10328275"/>
              <a:ext cx="550862" cy="428625"/>
            </a:xfrm>
            <a:custGeom>
              <a:avLst/>
              <a:gdLst>
                <a:gd name="T0" fmla="*/ 18 w 36"/>
                <a:gd name="T1" fmla="*/ 0 h 28"/>
                <a:gd name="T2" fmla="*/ 10 w 36"/>
                <a:gd name="T3" fmla="*/ 8 h 28"/>
                <a:gd name="T4" fmla="*/ 10 w 36"/>
                <a:gd name="T5" fmla="*/ 19 h 28"/>
                <a:gd name="T6" fmla="*/ 8 w 36"/>
                <a:gd name="T7" fmla="*/ 21 h 28"/>
                <a:gd name="T8" fmla="*/ 6 w 36"/>
                <a:gd name="T9" fmla="*/ 19 h 28"/>
                <a:gd name="T10" fmla="*/ 6 w 36"/>
                <a:gd name="T11" fmla="*/ 14 h 28"/>
                <a:gd name="T12" fmla="*/ 0 w 36"/>
                <a:gd name="T13" fmla="*/ 14 h 28"/>
                <a:gd name="T14" fmla="*/ 0 w 36"/>
                <a:gd name="T15" fmla="*/ 19 h 28"/>
                <a:gd name="T16" fmla="*/ 8 w 36"/>
                <a:gd name="T17" fmla="*/ 28 h 28"/>
                <a:gd name="T18" fmla="*/ 16 w 36"/>
                <a:gd name="T19" fmla="*/ 19 h 28"/>
                <a:gd name="T20" fmla="*/ 16 w 36"/>
                <a:gd name="T21" fmla="*/ 8 h 28"/>
                <a:gd name="T22" fmla="*/ 18 w 36"/>
                <a:gd name="T23" fmla="*/ 6 h 28"/>
                <a:gd name="T24" fmla="*/ 20 w 36"/>
                <a:gd name="T25" fmla="*/ 8 h 28"/>
                <a:gd name="T26" fmla="*/ 20 w 36"/>
                <a:gd name="T27" fmla="*/ 10 h 28"/>
                <a:gd name="T28" fmla="*/ 22 w 36"/>
                <a:gd name="T29" fmla="*/ 11 h 28"/>
                <a:gd name="T30" fmla="*/ 26 w 36"/>
                <a:gd name="T31" fmla="*/ 10 h 28"/>
                <a:gd name="T32" fmla="*/ 26 w 36"/>
                <a:gd name="T33" fmla="*/ 8 h 28"/>
                <a:gd name="T34" fmla="*/ 18 w 36"/>
                <a:gd name="T35" fmla="*/ 0 h 28"/>
                <a:gd name="T36" fmla="*/ 20 w 36"/>
                <a:gd name="T37" fmla="*/ 14 h 28"/>
                <a:gd name="T38" fmla="*/ 20 w 36"/>
                <a:gd name="T39" fmla="*/ 19 h 28"/>
                <a:gd name="T40" fmla="*/ 28 w 36"/>
                <a:gd name="T41" fmla="*/ 28 h 28"/>
                <a:gd name="T42" fmla="*/ 36 w 36"/>
                <a:gd name="T43" fmla="*/ 19 h 28"/>
                <a:gd name="T44" fmla="*/ 36 w 36"/>
                <a:gd name="T45" fmla="*/ 14 h 28"/>
                <a:gd name="T46" fmla="*/ 30 w 36"/>
                <a:gd name="T47" fmla="*/ 14 h 28"/>
                <a:gd name="T48" fmla="*/ 30 w 36"/>
                <a:gd name="T49" fmla="*/ 19 h 28"/>
                <a:gd name="T50" fmla="*/ 28 w 36"/>
                <a:gd name="T51" fmla="*/ 21 h 28"/>
                <a:gd name="T52" fmla="*/ 26 w 36"/>
                <a:gd name="T53" fmla="*/ 19 h 28"/>
                <a:gd name="T54" fmla="*/ 26 w 36"/>
                <a:gd name="T55" fmla="*/ 14 h 28"/>
                <a:gd name="T56" fmla="*/ 22 w 36"/>
                <a:gd name="T57" fmla="*/ 15 h 28"/>
                <a:gd name="T58" fmla="*/ 20 w 36"/>
                <a:gd name="T5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6" h="28">
                  <a:moveTo>
                    <a:pt x="18" y="0"/>
                  </a:moveTo>
                  <a:cubicBezTo>
                    <a:pt x="13" y="0"/>
                    <a:pt x="10" y="3"/>
                    <a:pt x="10" y="8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10" y="20"/>
                    <a:pt x="9" y="21"/>
                    <a:pt x="8" y="21"/>
                  </a:cubicBezTo>
                  <a:cubicBezTo>
                    <a:pt x="7" y="21"/>
                    <a:pt x="6" y="20"/>
                    <a:pt x="6" y="19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24"/>
                    <a:pt x="3" y="28"/>
                    <a:pt x="8" y="28"/>
                  </a:cubicBezTo>
                  <a:cubicBezTo>
                    <a:pt x="12" y="28"/>
                    <a:pt x="16" y="24"/>
                    <a:pt x="16" y="19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7"/>
                    <a:pt x="17" y="6"/>
                    <a:pt x="18" y="6"/>
                  </a:cubicBezTo>
                  <a:cubicBezTo>
                    <a:pt x="19" y="6"/>
                    <a:pt x="20" y="7"/>
                    <a:pt x="20" y="8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22" y="11"/>
                    <a:pt x="22" y="11"/>
                    <a:pt x="22" y="11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26" y="3"/>
                    <a:pt x="22" y="0"/>
                    <a:pt x="18" y="0"/>
                  </a:cubicBezTo>
                  <a:close/>
                  <a:moveTo>
                    <a:pt x="20" y="14"/>
                  </a:moveTo>
                  <a:cubicBezTo>
                    <a:pt x="20" y="19"/>
                    <a:pt x="20" y="19"/>
                    <a:pt x="20" y="19"/>
                  </a:cubicBezTo>
                  <a:cubicBezTo>
                    <a:pt x="20" y="24"/>
                    <a:pt x="23" y="28"/>
                    <a:pt x="28" y="28"/>
                  </a:cubicBezTo>
                  <a:cubicBezTo>
                    <a:pt x="32" y="28"/>
                    <a:pt x="36" y="24"/>
                    <a:pt x="36" y="19"/>
                  </a:cubicBezTo>
                  <a:cubicBezTo>
                    <a:pt x="36" y="14"/>
                    <a:pt x="36" y="14"/>
                    <a:pt x="36" y="14"/>
                  </a:cubicBezTo>
                  <a:cubicBezTo>
                    <a:pt x="30" y="14"/>
                    <a:pt x="30" y="14"/>
                    <a:pt x="30" y="14"/>
                  </a:cubicBezTo>
                  <a:cubicBezTo>
                    <a:pt x="30" y="19"/>
                    <a:pt x="30" y="19"/>
                    <a:pt x="30" y="19"/>
                  </a:cubicBezTo>
                  <a:cubicBezTo>
                    <a:pt x="30" y="21"/>
                    <a:pt x="29" y="21"/>
                    <a:pt x="28" y="21"/>
                  </a:cubicBezTo>
                  <a:cubicBezTo>
                    <a:pt x="27" y="21"/>
                    <a:pt x="26" y="21"/>
                    <a:pt x="26" y="19"/>
                  </a:cubicBezTo>
                  <a:cubicBezTo>
                    <a:pt x="26" y="14"/>
                    <a:pt x="26" y="14"/>
                    <a:pt x="26" y="14"/>
                  </a:cubicBezTo>
                  <a:cubicBezTo>
                    <a:pt x="22" y="15"/>
                    <a:pt x="22" y="15"/>
                    <a:pt x="22" y="15"/>
                  </a:cubicBezTo>
                  <a:lnTo>
                    <a:pt x="20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</p:grpSp>
      <p:grpSp>
        <p:nvGrpSpPr>
          <p:cNvPr id="2090" name="กลุ่ม 2089"/>
          <p:cNvGrpSpPr/>
          <p:nvPr/>
        </p:nvGrpSpPr>
        <p:grpSpPr>
          <a:xfrm>
            <a:off x="5963445" y="4941889"/>
            <a:ext cx="658812" cy="658812"/>
            <a:chOff x="11896725" y="9883775"/>
            <a:chExt cx="1317625" cy="1317625"/>
          </a:xfrm>
        </p:grpSpPr>
        <p:sp>
          <p:nvSpPr>
            <p:cNvPr id="265" name="Oval 63"/>
            <p:cNvSpPr>
              <a:spLocks noChangeArrowheads="1"/>
            </p:cNvSpPr>
            <p:nvPr/>
          </p:nvSpPr>
          <p:spPr bwMode="auto">
            <a:xfrm>
              <a:off x="11896725" y="9883775"/>
              <a:ext cx="1317625" cy="1317625"/>
            </a:xfrm>
            <a:prstGeom prst="ellipse">
              <a:avLst/>
            </a:prstGeom>
            <a:solidFill>
              <a:srgbClr val="38AB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66" name="Freeform 64"/>
            <p:cNvSpPr>
              <a:spLocks/>
            </p:cNvSpPr>
            <p:nvPr/>
          </p:nvSpPr>
          <p:spPr bwMode="auto">
            <a:xfrm>
              <a:off x="12311063" y="10344150"/>
              <a:ext cx="198437" cy="182563"/>
            </a:xfrm>
            <a:custGeom>
              <a:avLst/>
              <a:gdLst>
                <a:gd name="T0" fmla="*/ 125 w 125"/>
                <a:gd name="T1" fmla="*/ 115 h 115"/>
                <a:gd name="T2" fmla="*/ 125 w 125"/>
                <a:gd name="T3" fmla="*/ 0 h 115"/>
                <a:gd name="T4" fmla="*/ 0 w 125"/>
                <a:gd name="T5" fmla="*/ 9 h 115"/>
                <a:gd name="T6" fmla="*/ 0 w 125"/>
                <a:gd name="T7" fmla="*/ 115 h 115"/>
                <a:gd name="T8" fmla="*/ 125 w 125"/>
                <a:gd name="T9" fmla="*/ 115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115">
                  <a:moveTo>
                    <a:pt x="125" y="115"/>
                  </a:moveTo>
                  <a:lnTo>
                    <a:pt x="125" y="0"/>
                  </a:lnTo>
                  <a:lnTo>
                    <a:pt x="0" y="9"/>
                  </a:lnTo>
                  <a:lnTo>
                    <a:pt x="0" y="115"/>
                  </a:lnTo>
                  <a:lnTo>
                    <a:pt x="125" y="11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67" name="Freeform 65"/>
            <p:cNvSpPr>
              <a:spLocks/>
            </p:cNvSpPr>
            <p:nvPr/>
          </p:nvSpPr>
          <p:spPr bwMode="auto">
            <a:xfrm>
              <a:off x="12311063" y="10542588"/>
              <a:ext cx="198437" cy="200025"/>
            </a:xfrm>
            <a:custGeom>
              <a:avLst/>
              <a:gdLst>
                <a:gd name="T0" fmla="*/ 0 w 125"/>
                <a:gd name="T1" fmla="*/ 0 h 126"/>
                <a:gd name="T2" fmla="*/ 0 w 125"/>
                <a:gd name="T3" fmla="*/ 106 h 126"/>
                <a:gd name="T4" fmla="*/ 125 w 125"/>
                <a:gd name="T5" fmla="*/ 126 h 126"/>
                <a:gd name="T6" fmla="*/ 125 w 125"/>
                <a:gd name="T7" fmla="*/ 0 h 126"/>
                <a:gd name="T8" fmla="*/ 0 w 125"/>
                <a:gd name="T9" fmla="*/ 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126">
                  <a:moveTo>
                    <a:pt x="0" y="0"/>
                  </a:moveTo>
                  <a:lnTo>
                    <a:pt x="0" y="106"/>
                  </a:lnTo>
                  <a:lnTo>
                    <a:pt x="125" y="126"/>
                  </a:lnTo>
                  <a:lnTo>
                    <a:pt x="12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68" name="Freeform 66"/>
            <p:cNvSpPr>
              <a:spLocks/>
            </p:cNvSpPr>
            <p:nvPr/>
          </p:nvSpPr>
          <p:spPr bwMode="auto">
            <a:xfrm>
              <a:off x="12525375" y="10542588"/>
              <a:ext cx="260350" cy="230188"/>
            </a:xfrm>
            <a:custGeom>
              <a:avLst/>
              <a:gdLst>
                <a:gd name="T0" fmla="*/ 0 w 164"/>
                <a:gd name="T1" fmla="*/ 0 h 145"/>
                <a:gd name="T2" fmla="*/ 0 w 164"/>
                <a:gd name="T3" fmla="*/ 126 h 145"/>
                <a:gd name="T4" fmla="*/ 164 w 164"/>
                <a:gd name="T5" fmla="*/ 145 h 145"/>
                <a:gd name="T6" fmla="*/ 164 w 164"/>
                <a:gd name="T7" fmla="*/ 0 h 145"/>
                <a:gd name="T8" fmla="*/ 0 w 164"/>
                <a:gd name="T9" fmla="*/ 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4" h="145">
                  <a:moveTo>
                    <a:pt x="0" y="0"/>
                  </a:moveTo>
                  <a:lnTo>
                    <a:pt x="0" y="126"/>
                  </a:lnTo>
                  <a:lnTo>
                    <a:pt x="164" y="145"/>
                  </a:lnTo>
                  <a:lnTo>
                    <a:pt x="16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69" name="Freeform 67"/>
            <p:cNvSpPr>
              <a:spLocks/>
            </p:cNvSpPr>
            <p:nvPr/>
          </p:nvSpPr>
          <p:spPr bwMode="auto">
            <a:xfrm>
              <a:off x="12525375" y="10298113"/>
              <a:ext cx="260350" cy="228600"/>
            </a:xfrm>
            <a:custGeom>
              <a:avLst/>
              <a:gdLst>
                <a:gd name="T0" fmla="*/ 164 w 164"/>
                <a:gd name="T1" fmla="*/ 144 h 144"/>
                <a:gd name="T2" fmla="*/ 164 w 164"/>
                <a:gd name="T3" fmla="*/ 0 h 144"/>
                <a:gd name="T4" fmla="*/ 0 w 164"/>
                <a:gd name="T5" fmla="*/ 19 h 144"/>
                <a:gd name="T6" fmla="*/ 0 w 164"/>
                <a:gd name="T7" fmla="*/ 144 h 144"/>
                <a:gd name="T8" fmla="*/ 164 w 164"/>
                <a:gd name="T9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4" h="144">
                  <a:moveTo>
                    <a:pt x="164" y="144"/>
                  </a:moveTo>
                  <a:lnTo>
                    <a:pt x="164" y="0"/>
                  </a:lnTo>
                  <a:lnTo>
                    <a:pt x="0" y="19"/>
                  </a:lnTo>
                  <a:lnTo>
                    <a:pt x="0" y="144"/>
                  </a:lnTo>
                  <a:lnTo>
                    <a:pt x="164" y="14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</p:grpSp>
      <p:grpSp>
        <p:nvGrpSpPr>
          <p:cNvPr id="2089" name="กลุ่ม 2088"/>
          <p:cNvGrpSpPr/>
          <p:nvPr/>
        </p:nvGrpSpPr>
        <p:grpSpPr>
          <a:xfrm>
            <a:off x="4914901" y="4941889"/>
            <a:ext cx="658019" cy="658812"/>
            <a:chOff x="9799638" y="9883775"/>
            <a:chExt cx="1316037" cy="1317625"/>
          </a:xfrm>
        </p:grpSpPr>
        <p:sp>
          <p:nvSpPr>
            <p:cNvPr id="270" name="Oval 68"/>
            <p:cNvSpPr>
              <a:spLocks noChangeArrowheads="1"/>
            </p:cNvSpPr>
            <p:nvPr/>
          </p:nvSpPr>
          <p:spPr bwMode="auto">
            <a:xfrm>
              <a:off x="9799638" y="9883775"/>
              <a:ext cx="1316037" cy="1317625"/>
            </a:xfrm>
            <a:prstGeom prst="ellipse">
              <a:avLst/>
            </a:prstGeom>
            <a:solidFill>
              <a:srgbClr val="6F6F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71" name="Freeform 69"/>
            <p:cNvSpPr>
              <a:spLocks/>
            </p:cNvSpPr>
            <p:nvPr/>
          </p:nvSpPr>
          <p:spPr bwMode="auto">
            <a:xfrm>
              <a:off x="10212388" y="10374313"/>
              <a:ext cx="474662" cy="444500"/>
            </a:xfrm>
            <a:custGeom>
              <a:avLst/>
              <a:gdLst>
                <a:gd name="T0" fmla="*/ 31 w 31"/>
                <a:gd name="T1" fmla="*/ 19 h 29"/>
                <a:gd name="T2" fmla="*/ 22 w 31"/>
                <a:gd name="T3" fmla="*/ 28 h 29"/>
                <a:gd name="T4" fmla="*/ 15 w 31"/>
                <a:gd name="T5" fmla="*/ 27 h 29"/>
                <a:gd name="T6" fmla="*/ 11 w 31"/>
                <a:gd name="T7" fmla="*/ 28 h 29"/>
                <a:gd name="T8" fmla="*/ 5 w 31"/>
                <a:gd name="T9" fmla="*/ 24 h 29"/>
                <a:gd name="T10" fmla="*/ 2 w 31"/>
                <a:gd name="T11" fmla="*/ 20 h 29"/>
                <a:gd name="T12" fmla="*/ 1 w 31"/>
                <a:gd name="T13" fmla="*/ 8 h 29"/>
                <a:gd name="T14" fmla="*/ 7 w 31"/>
                <a:gd name="T15" fmla="*/ 2 h 29"/>
                <a:gd name="T16" fmla="*/ 15 w 31"/>
                <a:gd name="T17" fmla="*/ 3 h 29"/>
                <a:gd name="T18" fmla="*/ 19 w 31"/>
                <a:gd name="T19" fmla="*/ 2 h 29"/>
                <a:gd name="T20" fmla="*/ 30 w 31"/>
                <a:gd name="T21" fmla="*/ 5 h 29"/>
                <a:gd name="T22" fmla="*/ 30 w 31"/>
                <a:gd name="T23" fmla="*/ 5 h 29"/>
                <a:gd name="T24" fmla="*/ 31 w 31"/>
                <a:gd name="T25" fmla="*/ 19 h 29"/>
                <a:gd name="T26" fmla="*/ 31 w 31"/>
                <a:gd name="T27" fmla="*/ 1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1" h="29">
                  <a:moveTo>
                    <a:pt x="31" y="19"/>
                  </a:moveTo>
                  <a:cubicBezTo>
                    <a:pt x="29" y="23"/>
                    <a:pt x="26" y="29"/>
                    <a:pt x="22" y="28"/>
                  </a:cubicBezTo>
                  <a:cubicBezTo>
                    <a:pt x="19" y="28"/>
                    <a:pt x="18" y="26"/>
                    <a:pt x="15" y="27"/>
                  </a:cubicBezTo>
                  <a:cubicBezTo>
                    <a:pt x="13" y="27"/>
                    <a:pt x="12" y="28"/>
                    <a:pt x="11" y="28"/>
                  </a:cubicBezTo>
                  <a:cubicBezTo>
                    <a:pt x="8" y="28"/>
                    <a:pt x="6" y="26"/>
                    <a:pt x="5" y="24"/>
                  </a:cubicBezTo>
                  <a:cubicBezTo>
                    <a:pt x="4" y="23"/>
                    <a:pt x="3" y="21"/>
                    <a:pt x="2" y="20"/>
                  </a:cubicBezTo>
                  <a:cubicBezTo>
                    <a:pt x="1" y="16"/>
                    <a:pt x="0" y="12"/>
                    <a:pt x="1" y="8"/>
                  </a:cubicBezTo>
                  <a:cubicBezTo>
                    <a:pt x="2" y="5"/>
                    <a:pt x="4" y="3"/>
                    <a:pt x="7" y="2"/>
                  </a:cubicBezTo>
                  <a:cubicBezTo>
                    <a:pt x="11" y="0"/>
                    <a:pt x="14" y="2"/>
                    <a:pt x="15" y="3"/>
                  </a:cubicBezTo>
                  <a:cubicBezTo>
                    <a:pt x="17" y="3"/>
                    <a:pt x="17" y="2"/>
                    <a:pt x="19" y="2"/>
                  </a:cubicBezTo>
                  <a:cubicBezTo>
                    <a:pt x="22" y="1"/>
                    <a:pt x="27" y="1"/>
                    <a:pt x="30" y="5"/>
                  </a:cubicBezTo>
                  <a:cubicBezTo>
                    <a:pt x="30" y="5"/>
                    <a:pt x="30" y="5"/>
                    <a:pt x="30" y="5"/>
                  </a:cubicBezTo>
                  <a:cubicBezTo>
                    <a:pt x="24" y="9"/>
                    <a:pt x="25" y="15"/>
                    <a:pt x="31" y="19"/>
                  </a:cubicBezTo>
                  <a:cubicBezTo>
                    <a:pt x="31" y="19"/>
                    <a:pt x="31" y="19"/>
                    <a:pt x="31" y="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72" name="Freeform 70"/>
            <p:cNvSpPr>
              <a:spLocks/>
            </p:cNvSpPr>
            <p:nvPr/>
          </p:nvSpPr>
          <p:spPr bwMode="auto">
            <a:xfrm>
              <a:off x="10442575" y="10266363"/>
              <a:ext cx="122237" cy="138113"/>
            </a:xfrm>
            <a:custGeom>
              <a:avLst/>
              <a:gdLst>
                <a:gd name="T0" fmla="*/ 8 w 8"/>
                <a:gd name="T1" fmla="*/ 0 h 9"/>
                <a:gd name="T2" fmla="*/ 8 w 8"/>
                <a:gd name="T3" fmla="*/ 2 h 9"/>
                <a:gd name="T4" fmla="*/ 1 w 8"/>
                <a:gd name="T5" fmla="*/ 9 h 9"/>
                <a:gd name="T6" fmla="*/ 1 w 8"/>
                <a:gd name="T7" fmla="*/ 9 h 9"/>
                <a:gd name="T8" fmla="*/ 0 w 8"/>
                <a:gd name="T9" fmla="*/ 7 h 9"/>
                <a:gd name="T10" fmla="*/ 7 w 8"/>
                <a:gd name="T11" fmla="*/ 0 h 9"/>
                <a:gd name="T12" fmla="*/ 8 w 8"/>
                <a:gd name="T1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9">
                  <a:moveTo>
                    <a:pt x="8" y="0"/>
                  </a:moveTo>
                  <a:cubicBezTo>
                    <a:pt x="8" y="0"/>
                    <a:pt x="8" y="1"/>
                    <a:pt x="8" y="2"/>
                  </a:cubicBezTo>
                  <a:cubicBezTo>
                    <a:pt x="8" y="5"/>
                    <a:pt x="4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0" y="8"/>
                    <a:pt x="0" y="8"/>
                    <a:pt x="0" y="7"/>
                  </a:cubicBezTo>
                  <a:cubicBezTo>
                    <a:pt x="1" y="4"/>
                    <a:pt x="4" y="1"/>
                    <a:pt x="7" y="0"/>
                  </a:cubicBezTo>
                  <a:cubicBezTo>
                    <a:pt x="7" y="0"/>
                    <a:pt x="8" y="0"/>
                    <a:pt x="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</p:grpSp>
      <p:grpSp>
        <p:nvGrpSpPr>
          <p:cNvPr id="2092" name="กลุ่ม 2091"/>
          <p:cNvGrpSpPr/>
          <p:nvPr/>
        </p:nvGrpSpPr>
        <p:grpSpPr>
          <a:xfrm>
            <a:off x="8061327" y="4941889"/>
            <a:ext cx="658812" cy="658812"/>
            <a:chOff x="16092488" y="9883775"/>
            <a:chExt cx="1317625" cy="1317625"/>
          </a:xfrm>
        </p:grpSpPr>
        <p:sp>
          <p:nvSpPr>
            <p:cNvPr id="275" name="Oval 71"/>
            <p:cNvSpPr>
              <a:spLocks noChangeArrowheads="1"/>
            </p:cNvSpPr>
            <p:nvPr/>
          </p:nvSpPr>
          <p:spPr bwMode="auto">
            <a:xfrm>
              <a:off x="16092488" y="9883775"/>
              <a:ext cx="1317625" cy="1317625"/>
            </a:xfrm>
            <a:prstGeom prst="ellipse">
              <a:avLst/>
            </a:prstGeom>
            <a:solidFill>
              <a:srgbClr val="82B5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656" name="Freeform 72"/>
            <p:cNvSpPr>
              <a:spLocks/>
            </p:cNvSpPr>
            <p:nvPr/>
          </p:nvSpPr>
          <p:spPr bwMode="auto">
            <a:xfrm>
              <a:off x="16475075" y="10282238"/>
              <a:ext cx="582612" cy="550863"/>
            </a:xfrm>
            <a:custGeom>
              <a:avLst/>
              <a:gdLst>
                <a:gd name="T0" fmla="*/ 10 w 38"/>
                <a:gd name="T1" fmla="*/ 21 h 36"/>
                <a:gd name="T2" fmla="*/ 10 w 38"/>
                <a:gd name="T3" fmla="*/ 18 h 36"/>
                <a:gd name="T4" fmla="*/ 18 w 38"/>
                <a:gd name="T5" fmla="*/ 3 h 36"/>
                <a:gd name="T6" fmla="*/ 25 w 38"/>
                <a:gd name="T7" fmla="*/ 0 h 36"/>
                <a:gd name="T8" fmla="*/ 29 w 38"/>
                <a:gd name="T9" fmla="*/ 1 h 36"/>
                <a:gd name="T10" fmla="*/ 31 w 38"/>
                <a:gd name="T11" fmla="*/ 5 h 36"/>
                <a:gd name="T12" fmla="*/ 13 w 38"/>
                <a:gd name="T13" fmla="*/ 32 h 36"/>
                <a:gd name="T14" fmla="*/ 7 w 38"/>
                <a:gd name="T15" fmla="*/ 9 h 36"/>
                <a:gd name="T16" fmla="*/ 8 w 38"/>
                <a:gd name="T17" fmla="*/ 10 h 36"/>
                <a:gd name="T18" fmla="*/ 10 w 38"/>
                <a:gd name="T19" fmla="*/ 21 h 36"/>
                <a:gd name="T20" fmla="*/ 10 w 38"/>
                <a:gd name="T21" fmla="*/ 21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36">
                  <a:moveTo>
                    <a:pt x="10" y="21"/>
                  </a:moveTo>
                  <a:cubicBezTo>
                    <a:pt x="10" y="20"/>
                    <a:pt x="10" y="19"/>
                    <a:pt x="10" y="18"/>
                  </a:cubicBezTo>
                  <a:cubicBezTo>
                    <a:pt x="11" y="12"/>
                    <a:pt x="13" y="7"/>
                    <a:pt x="18" y="3"/>
                  </a:cubicBezTo>
                  <a:cubicBezTo>
                    <a:pt x="20" y="1"/>
                    <a:pt x="21" y="1"/>
                    <a:pt x="25" y="0"/>
                  </a:cubicBezTo>
                  <a:cubicBezTo>
                    <a:pt x="27" y="0"/>
                    <a:pt x="28" y="0"/>
                    <a:pt x="29" y="1"/>
                  </a:cubicBezTo>
                  <a:cubicBezTo>
                    <a:pt x="30" y="2"/>
                    <a:pt x="30" y="4"/>
                    <a:pt x="31" y="5"/>
                  </a:cubicBezTo>
                  <a:cubicBezTo>
                    <a:pt x="38" y="27"/>
                    <a:pt x="24" y="36"/>
                    <a:pt x="13" y="32"/>
                  </a:cubicBezTo>
                  <a:cubicBezTo>
                    <a:pt x="3" y="29"/>
                    <a:pt x="0" y="16"/>
                    <a:pt x="7" y="9"/>
                  </a:cubicBezTo>
                  <a:cubicBezTo>
                    <a:pt x="8" y="8"/>
                    <a:pt x="8" y="9"/>
                    <a:pt x="8" y="10"/>
                  </a:cubicBezTo>
                  <a:cubicBezTo>
                    <a:pt x="8" y="11"/>
                    <a:pt x="6" y="17"/>
                    <a:pt x="10" y="21"/>
                  </a:cubicBezTo>
                  <a:cubicBezTo>
                    <a:pt x="10" y="21"/>
                    <a:pt x="10" y="21"/>
                    <a:pt x="10" y="2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</p:grpSp>
      <p:grpSp>
        <p:nvGrpSpPr>
          <p:cNvPr id="2093" name="กลุ่ม 2092"/>
          <p:cNvGrpSpPr/>
          <p:nvPr/>
        </p:nvGrpSpPr>
        <p:grpSpPr>
          <a:xfrm>
            <a:off x="9110663" y="4941889"/>
            <a:ext cx="658019" cy="658812"/>
            <a:chOff x="18191163" y="9883775"/>
            <a:chExt cx="1316037" cy="1317625"/>
          </a:xfrm>
        </p:grpSpPr>
        <p:sp>
          <p:nvSpPr>
            <p:cNvPr id="657" name="Oval 73"/>
            <p:cNvSpPr>
              <a:spLocks noChangeArrowheads="1"/>
            </p:cNvSpPr>
            <p:nvPr/>
          </p:nvSpPr>
          <p:spPr bwMode="auto">
            <a:xfrm>
              <a:off x="18191163" y="9883775"/>
              <a:ext cx="1316037" cy="1317625"/>
            </a:xfrm>
            <a:prstGeom prst="ellipse">
              <a:avLst/>
            </a:prstGeom>
            <a:solidFill>
              <a:srgbClr val="53A8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658" name="Freeform 74"/>
            <p:cNvSpPr>
              <a:spLocks/>
            </p:cNvSpPr>
            <p:nvPr/>
          </p:nvSpPr>
          <p:spPr bwMode="auto">
            <a:xfrm>
              <a:off x="18542000" y="10282238"/>
              <a:ext cx="292100" cy="520700"/>
            </a:xfrm>
            <a:custGeom>
              <a:avLst/>
              <a:gdLst>
                <a:gd name="T0" fmla="*/ 184 w 184"/>
                <a:gd name="T1" fmla="*/ 106 h 328"/>
                <a:gd name="T2" fmla="*/ 58 w 184"/>
                <a:gd name="T3" fmla="*/ 328 h 328"/>
                <a:gd name="T4" fmla="*/ 0 w 184"/>
                <a:gd name="T5" fmla="*/ 212 h 328"/>
                <a:gd name="T6" fmla="*/ 126 w 184"/>
                <a:gd name="T7" fmla="*/ 0 h 328"/>
                <a:gd name="T8" fmla="*/ 184 w 184"/>
                <a:gd name="T9" fmla="*/ 106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4" h="328">
                  <a:moveTo>
                    <a:pt x="184" y="106"/>
                  </a:moveTo>
                  <a:lnTo>
                    <a:pt x="58" y="328"/>
                  </a:lnTo>
                  <a:lnTo>
                    <a:pt x="0" y="212"/>
                  </a:lnTo>
                  <a:lnTo>
                    <a:pt x="126" y="0"/>
                  </a:lnTo>
                  <a:lnTo>
                    <a:pt x="184" y="10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659" name="Freeform 75"/>
            <p:cNvSpPr>
              <a:spLocks/>
            </p:cNvSpPr>
            <p:nvPr/>
          </p:nvSpPr>
          <p:spPr bwMode="auto">
            <a:xfrm>
              <a:off x="18756313" y="10266363"/>
              <a:ext cx="398462" cy="352425"/>
            </a:xfrm>
            <a:custGeom>
              <a:avLst/>
              <a:gdLst>
                <a:gd name="T0" fmla="*/ 251 w 251"/>
                <a:gd name="T1" fmla="*/ 222 h 222"/>
                <a:gd name="T2" fmla="*/ 126 w 251"/>
                <a:gd name="T3" fmla="*/ 222 h 222"/>
                <a:gd name="T4" fmla="*/ 0 w 251"/>
                <a:gd name="T5" fmla="*/ 0 h 222"/>
                <a:gd name="T6" fmla="*/ 126 w 251"/>
                <a:gd name="T7" fmla="*/ 0 h 222"/>
                <a:gd name="T8" fmla="*/ 251 w 251"/>
                <a:gd name="T9" fmla="*/ 222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1" h="222">
                  <a:moveTo>
                    <a:pt x="251" y="222"/>
                  </a:moveTo>
                  <a:lnTo>
                    <a:pt x="126" y="222"/>
                  </a:lnTo>
                  <a:lnTo>
                    <a:pt x="0" y="0"/>
                  </a:lnTo>
                  <a:lnTo>
                    <a:pt x="126" y="0"/>
                  </a:lnTo>
                  <a:lnTo>
                    <a:pt x="251" y="22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660" name="Freeform 76"/>
            <p:cNvSpPr>
              <a:spLocks/>
            </p:cNvSpPr>
            <p:nvPr/>
          </p:nvSpPr>
          <p:spPr bwMode="auto">
            <a:xfrm>
              <a:off x="18649950" y="10634663"/>
              <a:ext cx="504825" cy="168275"/>
            </a:xfrm>
            <a:custGeom>
              <a:avLst/>
              <a:gdLst>
                <a:gd name="T0" fmla="*/ 318 w 318"/>
                <a:gd name="T1" fmla="*/ 0 h 106"/>
                <a:gd name="T2" fmla="*/ 260 w 318"/>
                <a:gd name="T3" fmla="*/ 106 h 106"/>
                <a:gd name="T4" fmla="*/ 0 w 318"/>
                <a:gd name="T5" fmla="*/ 106 h 106"/>
                <a:gd name="T6" fmla="*/ 67 w 318"/>
                <a:gd name="T7" fmla="*/ 0 h 106"/>
                <a:gd name="T8" fmla="*/ 318 w 318"/>
                <a:gd name="T9" fmla="*/ 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8" h="106">
                  <a:moveTo>
                    <a:pt x="318" y="0"/>
                  </a:moveTo>
                  <a:lnTo>
                    <a:pt x="260" y="106"/>
                  </a:lnTo>
                  <a:lnTo>
                    <a:pt x="0" y="106"/>
                  </a:lnTo>
                  <a:lnTo>
                    <a:pt x="67" y="0"/>
                  </a:lnTo>
                  <a:lnTo>
                    <a:pt x="31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856259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8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84" name="Google Shape;13884;p27"/>
          <p:cNvSpPr/>
          <p:nvPr/>
        </p:nvSpPr>
        <p:spPr>
          <a:xfrm>
            <a:off x="1390418" y="2357055"/>
            <a:ext cx="483263" cy="472819"/>
          </a:xfrm>
          <a:custGeom>
            <a:avLst/>
            <a:gdLst/>
            <a:ahLst/>
            <a:cxnLst/>
            <a:rect l="l" t="t" r="r" b="b"/>
            <a:pathLst>
              <a:path w="12123" h="11861" extrusionOk="0">
                <a:moveTo>
                  <a:pt x="5740" y="334"/>
                </a:moveTo>
                <a:lnTo>
                  <a:pt x="5740" y="1596"/>
                </a:lnTo>
                <a:cubicBezTo>
                  <a:pt x="5621" y="1596"/>
                  <a:pt x="5502" y="1596"/>
                  <a:pt x="5383" y="1644"/>
                </a:cubicBezTo>
                <a:cubicBezTo>
                  <a:pt x="4382" y="1763"/>
                  <a:pt x="3478" y="2192"/>
                  <a:pt x="2811" y="2906"/>
                </a:cubicBezTo>
                <a:lnTo>
                  <a:pt x="2644" y="3073"/>
                </a:lnTo>
                <a:lnTo>
                  <a:pt x="1668" y="2263"/>
                </a:lnTo>
                <a:cubicBezTo>
                  <a:pt x="1668" y="2263"/>
                  <a:pt x="1930" y="1953"/>
                  <a:pt x="1977" y="1953"/>
                </a:cubicBezTo>
                <a:cubicBezTo>
                  <a:pt x="2858" y="1072"/>
                  <a:pt x="4001" y="501"/>
                  <a:pt x="5240" y="358"/>
                </a:cubicBezTo>
                <a:cubicBezTo>
                  <a:pt x="5383" y="334"/>
                  <a:pt x="5549" y="334"/>
                  <a:pt x="5692" y="334"/>
                </a:cubicBezTo>
                <a:close/>
                <a:moveTo>
                  <a:pt x="6073" y="382"/>
                </a:moveTo>
                <a:cubicBezTo>
                  <a:pt x="7502" y="405"/>
                  <a:pt x="8836" y="1001"/>
                  <a:pt x="9860" y="2025"/>
                </a:cubicBezTo>
                <a:cubicBezTo>
                  <a:pt x="10860" y="3025"/>
                  <a:pt x="11432" y="4382"/>
                  <a:pt x="11479" y="5811"/>
                </a:cubicBezTo>
                <a:lnTo>
                  <a:pt x="10217" y="5811"/>
                </a:lnTo>
                <a:cubicBezTo>
                  <a:pt x="10146" y="4406"/>
                  <a:pt x="9431" y="3144"/>
                  <a:pt x="8264" y="2382"/>
                </a:cubicBezTo>
                <a:cubicBezTo>
                  <a:pt x="8239" y="2357"/>
                  <a:pt x="8212" y="2347"/>
                  <a:pt x="8183" y="2347"/>
                </a:cubicBezTo>
                <a:cubicBezTo>
                  <a:pt x="8129" y="2347"/>
                  <a:pt x="8073" y="2383"/>
                  <a:pt x="8026" y="2430"/>
                </a:cubicBezTo>
                <a:cubicBezTo>
                  <a:pt x="7978" y="2525"/>
                  <a:pt x="8002" y="2620"/>
                  <a:pt x="8098" y="2668"/>
                </a:cubicBezTo>
                <a:cubicBezTo>
                  <a:pt x="9217" y="3430"/>
                  <a:pt x="9884" y="4644"/>
                  <a:pt x="9884" y="5978"/>
                </a:cubicBezTo>
                <a:cubicBezTo>
                  <a:pt x="9884" y="8098"/>
                  <a:pt x="8098" y="9884"/>
                  <a:pt x="5930" y="9884"/>
                </a:cubicBezTo>
                <a:cubicBezTo>
                  <a:pt x="3763" y="9884"/>
                  <a:pt x="1977" y="8098"/>
                  <a:pt x="1977" y="5930"/>
                </a:cubicBezTo>
                <a:cubicBezTo>
                  <a:pt x="1977" y="5049"/>
                  <a:pt x="2263" y="4192"/>
                  <a:pt x="2763" y="3501"/>
                </a:cubicBezTo>
                <a:cubicBezTo>
                  <a:pt x="3263" y="2835"/>
                  <a:pt x="4025" y="2311"/>
                  <a:pt x="4835" y="2120"/>
                </a:cubicBezTo>
                <a:cubicBezTo>
                  <a:pt x="5168" y="2025"/>
                  <a:pt x="5549" y="1953"/>
                  <a:pt x="5930" y="1953"/>
                </a:cubicBezTo>
                <a:cubicBezTo>
                  <a:pt x="6431" y="1953"/>
                  <a:pt x="6931" y="2049"/>
                  <a:pt x="7407" y="2263"/>
                </a:cubicBezTo>
                <a:cubicBezTo>
                  <a:pt x="7423" y="2267"/>
                  <a:pt x="7440" y="2269"/>
                  <a:pt x="7457" y="2269"/>
                </a:cubicBezTo>
                <a:cubicBezTo>
                  <a:pt x="7540" y="2269"/>
                  <a:pt x="7625" y="2223"/>
                  <a:pt x="7645" y="2144"/>
                </a:cubicBezTo>
                <a:cubicBezTo>
                  <a:pt x="7645" y="2049"/>
                  <a:pt x="7621" y="2001"/>
                  <a:pt x="7526" y="1953"/>
                </a:cubicBezTo>
                <a:cubicBezTo>
                  <a:pt x="7050" y="1787"/>
                  <a:pt x="6573" y="1668"/>
                  <a:pt x="6073" y="1668"/>
                </a:cubicBezTo>
                <a:lnTo>
                  <a:pt x="6073" y="382"/>
                </a:lnTo>
                <a:close/>
                <a:moveTo>
                  <a:pt x="5502" y="1"/>
                </a:moveTo>
                <a:cubicBezTo>
                  <a:pt x="5264" y="24"/>
                  <a:pt x="5002" y="48"/>
                  <a:pt x="4764" y="96"/>
                </a:cubicBezTo>
                <a:cubicBezTo>
                  <a:pt x="4478" y="144"/>
                  <a:pt x="4144" y="239"/>
                  <a:pt x="3835" y="358"/>
                </a:cubicBezTo>
                <a:cubicBezTo>
                  <a:pt x="3073" y="644"/>
                  <a:pt x="2334" y="1120"/>
                  <a:pt x="1739" y="1715"/>
                </a:cubicBezTo>
                <a:cubicBezTo>
                  <a:pt x="596" y="2858"/>
                  <a:pt x="1" y="4335"/>
                  <a:pt x="1" y="5930"/>
                </a:cubicBezTo>
                <a:cubicBezTo>
                  <a:pt x="1" y="7431"/>
                  <a:pt x="572" y="8860"/>
                  <a:pt x="1572" y="9979"/>
                </a:cubicBezTo>
                <a:cubicBezTo>
                  <a:pt x="1612" y="10005"/>
                  <a:pt x="1665" y="10024"/>
                  <a:pt x="1713" y="10024"/>
                </a:cubicBezTo>
                <a:cubicBezTo>
                  <a:pt x="1753" y="10024"/>
                  <a:pt x="1789" y="10011"/>
                  <a:pt x="1811" y="9979"/>
                </a:cubicBezTo>
                <a:cubicBezTo>
                  <a:pt x="1882" y="9907"/>
                  <a:pt x="1906" y="9788"/>
                  <a:pt x="1811" y="9717"/>
                </a:cubicBezTo>
                <a:cubicBezTo>
                  <a:pt x="858" y="8693"/>
                  <a:pt x="334" y="7335"/>
                  <a:pt x="334" y="5907"/>
                </a:cubicBezTo>
                <a:cubicBezTo>
                  <a:pt x="334" y="4692"/>
                  <a:pt x="715" y="3501"/>
                  <a:pt x="1453" y="2549"/>
                </a:cubicBezTo>
                <a:lnTo>
                  <a:pt x="2477" y="3358"/>
                </a:lnTo>
                <a:cubicBezTo>
                  <a:pt x="1930" y="4097"/>
                  <a:pt x="1620" y="5025"/>
                  <a:pt x="1620" y="6002"/>
                </a:cubicBezTo>
                <a:cubicBezTo>
                  <a:pt x="1644" y="8336"/>
                  <a:pt x="3549" y="10193"/>
                  <a:pt x="5859" y="10241"/>
                </a:cubicBezTo>
                <a:cubicBezTo>
                  <a:pt x="5874" y="10241"/>
                  <a:pt x="5889" y="10241"/>
                  <a:pt x="5904" y="10241"/>
                </a:cubicBezTo>
                <a:cubicBezTo>
                  <a:pt x="8241" y="10241"/>
                  <a:pt x="10146" y="8392"/>
                  <a:pt x="10241" y="6097"/>
                </a:cubicBezTo>
                <a:lnTo>
                  <a:pt x="11527" y="6097"/>
                </a:lnTo>
                <a:cubicBezTo>
                  <a:pt x="11503" y="7526"/>
                  <a:pt x="10908" y="8860"/>
                  <a:pt x="9884" y="9884"/>
                </a:cubicBezTo>
                <a:cubicBezTo>
                  <a:pt x="8836" y="10908"/>
                  <a:pt x="7407" y="11503"/>
                  <a:pt x="5930" y="11503"/>
                </a:cubicBezTo>
                <a:cubicBezTo>
                  <a:pt x="4644" y="11503"/>
                  <a:pt x="3406" y="11074"/>
                  <a:pt x="2382" y="10265"/>
                </a:cubicBezTo>
                <a:cubicBezTo>
                  <a:pt x="2338" y="10231"/>
                  <a:pt x="2299" y="10214"/>
                  <a:pt x="2262" y="10214"/>
                </a:cubicBezTo>
                <a:cubicBezTo>
                  <a:pt x="2220" y="10214"/>
                  <a:pt x="2182" y="10237"/>
                  <a:pt x="2144" y="10288"/>
                </a:cubicBezTo>
                <a:cubicBezTo>
                  <a:pt x="2096" y="10384"/>
                  <a:pt x="2096" y="10479"/>
                  <a:pt x="2168" y="10527"/>
                </a:cubicBezTo>
                <a:cubicBezTo>
                  <a:pt x="3216" y="11384"/>
                  <a:pt x="4549" y="11860"/>
                  <a:pt x="5930" y="11860"/>
                </a:cubicBezTo>
                <a:cubicBezTo>
                  <a:pt x="7931" y="11860"/>
                  <a:pt x="9741" y="10908"/>
                  <a:pt x="10908" y="9193"/>
                </a:cubicBezTo>
                <a:cubicBezTo>
                  <a:pt x="11312" y="8574"/>
                  <a:pt x="11622" y="7859"/>
                  <a:pt x="11765" y="7097"/>
                </a:cubicBezTo>
                <a:cubicBezTo>
                  <a:pt x="12122" y="5097"/>
                  <a:pt x="11527" y="3120"/>
                  <a:pt x="10122" y="1715"/>
                </a:cubicBezTo>
                <a:cubicBezTo>
                  <a:pt x="9002" y="596"/>
                  <a:pt x="7502" y="1"/>
                  <a:pt x="5930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3885" name="Google Shape;13885;p27"/>
          <p:cNvGrpSpPr/>
          <p:nvPr/>
        </p:nvGrpSpPr>
        <p:grpSpPr>
          <a:xfrm>
            <a:off x="3388878" y="2357009"/>
            <a:ext cx="475649" cy="470985"/>
            <a:chOff x="3192838" y="1931233"/>
            <a:chExt cx="298300" cy="295375"/>
          </a:xfrm>
        </p:grpSpPr>
        <p:sp>
          <p:nvSpPr>
            <p:cNvPr id="13886" name="Google Shape;13886;p27"/>
            <p:cNvSpPr/>
            <p:nvPr/>
          </p:nvSpPr>
          <p:spPr>
            <a:xfrm>
              <a:off x="3192838" y="1931233"/>
              <a:ext cx="91700" cy="295375"/>
            </a:xfrm>
            <a:custGeom>
              <a:avLst/>
              <a:gdLst/>
              <a:ahLst/>
              <a:cxnLst/>
              <a:rect l="l" t="t" r="r" b="b"/>
              <a:pathLst>
                <a:path w="3668" h="11815" extrusionOk="0">
                  <a:moveTo>
                    <a:pt x="1858" y="336"/>
                  </a:moveTo>
                  <a:cubicBezTo>
                    <a:pt x="2239" y="336"/>
                    <a:pt x="2596" y="479"/>
                    <a:pt x="2882" y="741"/>
                  </a:cubicBezTo>
                  <a:cubicBezTo>
                    <a:pt x="3168" y="1003"/>
                    <a:pt x="3311" y="1384"/>
                    <a:pt x="3311" y="1789"/>
                  </a:cubicBezTo>
                  <a:cubicBezTo>
                    <a:pt x="3311" y="2479"/>
                    <a:pt x="2930" y="3003"/>
                    <a:pt x="2311" y="3218"/>
                  </a:cubicBezTo>
                  <a:cubicBezTo>
                    <a:pt x="2263" y="3218"/>
                    <a:pt x="2239" y="3241"/>
                    <a:pt x="2215" y="3265"/>
                  </a:cubicBezTo>
                  <a:lnTo>
                    <a:pt x="1858" y="3765"/>
                  </a:lnTo>
                  <a:lnTo>
                    <a:pt x="1501" y="3265"/>
                  </a:lnTo>
                  <a:cubicBezTo>
                    <a:pt x="1477" y="3241"/>
                    <a:pt x="1453" y="3218"/>
                    <a:pt x="1406" y="3218"/>
                  </a:cubicBezTo>
                  <a:cubicBezTo>
                    <a:pt x="786" y="3003"/>
                    <a:pt x="358" y="2408"/>
                    <a:pt x="405" y="1765"/>
                  </a:cubicBezTo>
                  <a:cubicBezTo>
                    <a:pt x="429" y="979"/>
                    <a:pt x="1048" y="360"/>
                    <a:pt x="1834" y="336"/>
                  </a:cubicBezTo>
                  <a:close/>
                  <a:moveTo>
                    <a:pt x="1923" y="0"/>
                  </a:moveTo>
                  <a:cubicBezTo>
                    <a:pt x="1894" y="0"/>
                    <a:pt x="1864" y="1"/>
                    <a:pt x="1834" y="3"/>
                  </a:cubicBezTo>
                  <a:cubicBezTo>
                    <a:pt x="882" y="26"/>
                    <a:pt x="72" y="812"/>
                    <a:pt x="48" y="1765"/>
                  </a:cubicBezTo>
                  <a:lnTo>
                    <a:pt x="48" y="1813"/>
                  </a:lnTo>
                  <a:lnTo>
                    <a:pt x="48" y="5766"/>
                  </a:lnTo>
                  <a:cubicBezTo>
                    <a:pt x="48" y="5861"/>
                    <a:pt x="96" y="5956"/>
                    <a:pt x="191" y="5956"/>
                  </a:cubicBezTo>
                  <a:cubicBezTo>
                    <a:pt x="310" y="5956"/>
                    <a:pt x="405" y="5885"/>
                    <a:pt x="405" y="5766"/>
                  </a:cubicBezTo>
                  <a:lnTo>
                    <a:pt x="405" y="2884"/>
                  </a:lnTo>
                  <a:cubicBezTo>
                    <a:pt x="620" y="3194"/>
                    <a:pt x="905" y="3432"/>
                    <a:pt x="1263" y="3551"/>
                  </a:cubicBezTo>
                  <a:lnTo>
                    <a:pt x="1668" y="4099"/>
                  </a:lnTo>
                  <a:cubicBezTo>
                    <a:pt x="1722" y="4171"/>
                    <a:pt x="1818" y="4203"/>
                    <a:pt x="1903" y="4203"/>
                  </a:cubicBezTo>
                  <a:cubicBezTo>
                    <a:pt x="1929" y="4203"/>
                    <a:pt x="1955" y="4200"/>
                    <a:pt x="1977" y="4194"/>
                  </a:cubicBezTo>
                  <a:lnTo>
                    <a:pt x="2072" y="4099"/>
                  </a:lnTo>
                  <a:lnTo>
                    <a:pt x="2477" y="3551"/>
                  </a:lnTo>
                  <a:cubicBezTo>
                    <a:pt x="2834" y="3432"/>
                    <a:pt x="3144" y="3194"/>
                    <a:pt x="3335" y="2884"/>
                  </a:cubicBezTo>
                  <a:lnTo>
                    <a:pt x="3335" y="11434"/>
                  </a:lnTo>
                  <a:cubicBezTo>
                    <a:pt x="3335" y="11457"/>
                    <a:pt x="3311" y="11481"/>
                    <a:pt x="3287" y="11481"/>
                  </a:cubicBezTo>
                  <a:lnTo>
                    <a:pt x="429" y="11481"/>
                  </a:lnTo>
                  <a:cubicBezTo>
                    <a:pt x="405" y="11481"/>
                    <a:pt x="358" y="11457"/>
                    <a:pt x="358" y="11434"/>
                  </a:cubicBezTo>
                  <a:lnTo>
                    <a:pt x="358" y="6575"/>
                  </a:lnTo>
                  <a:cubicBezTo>
                    <a:pt x="358" y="6480"/>
                    <a:pt x="310" y="6409"/>
                    <a:pt x="215" y="6409"/>
                  </a:cubicBezTo>
                  <a:cubicBezTo>
                    <a:pt x="96" y="6409"/>
                    <a:pt x="1" y="6456"/>
                    <a:pt x="1" y="6575"/>
                  </a:cubicBezTo>
                  <a:lnTo>
                    <a:pt x="1" y="11434"/>
                  </a:lnTo>
                  <a:cubicBezTo>
                    <a:pt x="1" y="11648"/>
                    <a:pt x="191" y="11815"/>
                    <a:pt x="405" y="11815"/>
                  </a:cubicBezTo>
                  <a:lnTo>
                    <a:pt x="3263" y="11815"/>
                  </a:lnTo>
                  <a:cubicBezTo>
                    <a:pt x="3454" y="11815"/>
                    <a:pt x="3644" y="11648"/>
                    <a:pt x="3644" y="11434"/>
                  </a:cubicBezTo>
                  <a:lnTo>
                    <a:pt x="3644" y="1813"/>
                  </a:lnTo>
                  <a:cubicBezTo>
                    <a:pt x="3668" y="1312"/>
                    <a:pt x="3501" y="860"/>
                    <a:pt x="3144" y="503"/>
                  </a:cubicBezTo>
                  <a:cubicBezTo>
                    <a:pt x="2809" y="168"/>
                    <a:pt x="2370" y="0"/>
                    <a:pt x="192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87" name="Google Shape;13887;p27"/>
            <p:cNvSpPr/>
            <p:nvPr/>
          </p:nvSpPr>
          <p:spPr>
            <a:xfrm>
              <a:off x="3222013" y="1955483"/>
              <a:ext cx="32175" cy="37850"/>
            </a:xfrm>
            <a:custGeom>
              <a:avLst/>
              <a:gdLst/>
              <a:ahLst/>
              <a:cxnLst/>
              <a:rect l="l" t="t" r="r" b="b"/>
              <a:pathLst>
                <a:path w="1287" h="1514" extrusionOk="0">
                  <a:moveTo>
                    <a:pt x="691" y="604"/>
                  </a:moveTo>
                  <a:lnTo>
                    <a:pt x="786" y="866"/>
                  </a:lnTo>
                  <a:lnTo>
                    <a:pt x="596" y="866"/>
                  </a:lnTo>
                  <a:lnTo>
                    <a:pt x="691" y="604"/>
                  </a:lnTo>
                  <a:close/>
                  <a:moveTo>
                    <a:pt x="686" y="1"/>
                  </a:moveTo>
                  <a:cubicBezTo>
                    <a:pt x="602" y="1"/>
                    <a:pt x="532" y="36"/>
                    <a:pt x="477" y="128"/>
                  </a:cubicBezTo>
                  <a:lnTo>
                    <a:pt x="48" y="1271"/>
                  </a:lnTo>
                  <a:cubicBezTo>
                    <a:pt x="0" y="1343"/>
                    <a:pt x="72" y="1462"/>
                    <a:pt x="167" y="1509"/>
                  </a:cubicBezTo>
                  <a:cubicBezTo>
                    <a:pt x="177" y="1513"/>
                    <a:pt x="187" y="1514"/>
                    <a:pt x="197" y="1514"/>
                  </a:cubicBezTo>
                  <a:cubicBezTo>
                    <a:pt x="263" y="1514"/>
                    <a:pt x="337" y="1452"/>
                    <a:pt x="358" y="1390"/>
                  </a:cubicBezTo>
                  <a:lnTo>
                    <a:pt x="429" y="1200"/>
                  </a:lnTo>
                  <a:lnTo>
                    <a:pt x="882" y="1200"/>
                  </a:lnTo>
                  <a:lnTo>
                    <a:pt x="929" y="1390"/>
                  </a:lnTo>
                  <a:cubicBezTo>
                    <a:pt x="953" y="1462"/>
                    <a:pt x="1048" y="1509"/>
                    <a:pt x="1120" y="1509"/>
                  </a:cubicBezTo>
                  <a:cubicBezTo>
                    <a:pt x="1239" y="1462"/>
                    <a:pt x="1286" y="1390"/>
                    <a:pt x="1263" y="1271"/>
                  </a:cubicBezTo>
                  <a:lnTo>
                    <a:pt x="882" y="128"/>
                  </a:lnTo>
                  <a:cubicBezTo>
                    <a:pt x="834" y="80"/>
                    <a:pt x="810" y="33"/>
                    <a:pt x="762" y="9"/>
                  </a:cubicBezTo>
                  <a:cubicBezTo>
                    <a:pt x="736" y="4"/>
                    <a:pt x="710" y="1"/>
                    <a:pt x="68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88" name="Google Shape;13888;p27"/>
            <p:cNvSpPr/>
            <p:nvPr/>
          </p:nvSpPr>
          <p:spPr>
            <a:xfrm>
              <a:off x="3212488" y="207358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6" y="0"/>
                    <a:pt x="0" y="48"/>
                    <a:pt x="0" y="143"/>
                  </a:cubicBezTo>
                  <a:cubicBezTo>
                    <a:pt x="0" y="262"/>
                    <a:pt x="96" y="357"/>
                    <a:pt x="167" y="357"/>
                  </a:cubicBezTo>
                  <a:lnTo>
                    <a:pt x="1929" y="357"/>
                  </a:lnTo>
                  <a:cubicBezTo>
                    <a:pt x="2025" y="357"/>
                    <a:pt x="2120" y="286"/>
                    <a:pt x="2120" y="191"/>
                  </a:cubicBezTo>
                  <a:cubicBezTo>
                    <a:pt x="2120" y="72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89" name="Google Shape;13889;p27"/>
            <p:cNvSpPr/>
            <p:nvPr/>
          </p:nvSpPr>
          <p:spPr>
            <a:xfrm>
              <a:off x="3212488" y="209323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6" y="0"/>
                    <a:pt x="0" y="72"/>
                    <a:pt x="0" y="167"/>
                  </a:cubicBezTo>
                  <a:cubicBezTo>
                    <a:pt x="0" y="286"/>
                    <a:pt x="96" y="357"/>
                    <a:pt x="167" y="357"/>
                  </a:cubicBezTo>
                  <a:lnTo>
                    <a:pt x="1929" y="357"/>
                  </a:lnTo>
                  <a:cubicBezTo>
                    <a:pt x="2025" y="357"/>
                    <a:pt x="2120" y="310"/>
                    <a:pt x="2120" y="214"/>
                  </a:cubicBezTo>
                  <a:cubicBezTo>
                    <a:pt x="2120" y="95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0" name="Google Shape;13890;p27"/>
            <p:cNvSpPr/>
            <p:nvPr/>
          </p:nvSpPr>
          <p:spPr>
            <a:xfrm>
              <a:off x="3212488" y="2113458"/>
              <a:ext cx="53000" cy="8975"/>
            </a:xfrm>
            <a:custGeom>
              <a:avLst/>
              <a:gdLst/>
              <a:ahLst/>
              <a:cxnLst/>
              <a:rect l="l" t="t" r="r" b="b"/>
              <a:pathLst>
                <a:path w="2120" h="359" extrusionOk="0">
                  <a:moveTo>
                    <a:pt x="167" y="1"/>
                  </a:moveTo>
                  <a:cubicBezTo>
                    <a:pt x="96" y="1"/>
                    <a:pt x="0" y="72"/>
                    <a:pt x="0" y="144"/>
                  </a:cubicBezTo>
                  <a:cubicBezTo>
                    <a:pt x="0" y="263"/>
                    <a:pt x="96" y="358"/>
                    <a:pt x="167" y="358"/>
                  </a:cubicBezTo>
                  <a:lnTo>
                    <a:pt x="1929" y="358"/>
                  </a:lnTo>
                  <a:cubicBezTo>
                    <a:pt x="2025" y="358"/>
                    <a:pt x="2120" y="310"/>
                    <a:pt x="2120" y="215"/>
                  </a:cubicBezTo>
                  <a:cubicBezTo>
                    <a:pt x="2120" y="96"/>
                    <a:pt x="2048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1" name="Google Shape;13891;p27"/>
            <p:cNvSpPr/>
            <p:nvPr/>
          </p:nvSpPr>
          <p:spPr>
            <a:xfrm>
              <a:off x="3212488" y="2133708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1"/>
                  </a:moveTo>
                  <a:cubicBezTo>
                    <a:pt x="96" y="1"/>
                    <a:pt x="0" y="48"/>
                    <a:pt x="0" y="143"/>
                  </a:cubicBezTo>
                  <a:cubicBezTo>
                    <a:pt x="0" y="262"/>
                    <a:pt x="96" y="358"/>
                    <a:pt x="167" y="358"/>
                  </a:cubicBezTo>
                  <a:lnTo>
                    <a:pt x="1929" y="358"/>
                  </a:lnTo>
                  <a:cubicBezTo>
                    <a:pt x="2025" y="358"/>
                    <a:pt x="2120" y="286"/>
                    <a:pt x="2120" y="215"/>
                  </a:cubicBezTo>
                  <a:cubicBezTo>
                    <a:pt x="2120" y="96"/>
                    <a:pt x="2048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2" name="Google Shape;13892;p27"/>
            <p:cNvSpPr/>
            <p:nvPr/>
          </p:nvSpPr>
          <p:spPr>
            <a:xfrm>
              <a:off x="3212488" y="2152758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1"/>
                  </a:moveTo>
                  <a:cubicBezTo>
                    <a:pt x="96" y="1"/>
                    <a:pt x="0" y="72"/>
                    <a:pt x="0" y="167"/>
                  </a:cubicBezTo>
                  <a:cubicBezTo>
                    <a:pt x="0" y="286"/>
                    <a:pt x="96" y="358"/>
                    <a:pt x="167" y="358"/>
                  </a:cubicBezTo>
                  <a:lnTo>
                    <a:pt x="1929" y="358"/>
                  </a:lnTo>
                  <a:cubicBezTo>
                    <a:pt x="2025" y="358"/>
                    <a:pt x="2120" y="310"/>
                    <a:pt x="2120" y="215"/>
                  </a:cubicBezTo>
                  <a:cubicBezTo>
                    <a:pt x="2120" y="96"/>
                    <a:pt x="2048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3" name="Google Shape;13893;p27"/>
            <p:cNvSpPr/>
            <p:nvPr/>
          </p:nvSpPr>
          <p:spPr>
            <a:xfrm>
              <a:off x="3212488" y="2173008"/>
              <a:ext cx="26825" cy="8950"/>
            </a:xfrm>
            <a:custGeom>
              <a:avLst/>
              <a:gdLst/>
              <a:ahLst/>
              <a:cxnLst/>
              <a:rect l="l" t="t" r="r" b="b"/>
              <a:pathLst>
                <a:path w="1073" h="358" extrusionOk="0">
                  <a:moveTo>
                    <a:pt x="167" y="0"/>
                  </a:moveTo>
                  <a:cubicBezTo>
                    <a:pt x="96" y="0"/>
                    <a:pt x="0" y="72"/>
                    <a:pt x="0" y="143"/>
                  </a:cubicBezTo>
                  <a:cubicBezTo>
                    <a:pt x="0" y="262"/>
                    <a:pt x="96" y="357"/>
                    <a:pt x="167" y="357"/>
                  </a:cubicBezTo>
                  <a:lnTo>
                    <a:pt x="882" y="357"/>
                  </a:lnTo>
                  <a:cubicBezTo>
                    <a:pt x="977" y="357"/>
                    <a:pt x="1072" y="310"/>
                    <a:pt x="1072" y="215"/>
                  </a:cubicBezTo>
                  <a:cubicBezTo>
                    <a:pt x="1072" y="96"/>
                    <a:pt x="1024" y="0"/>
                    <a:pt x="8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4" name="Google Shape;13894;p27"/>
            <p:cNvSpPr/>
            <p:nvPr/>
          </p:nvSpPr>
          <p:spPr>
            <a:xfrm>
              <a:off x="3400013" y="1931233"/>
              <a:ext cx="91125" cy="295375"/>
            </a:xfrm>
            <a:custGeom>
              <a:avLst/>
              <a:gdLst/>
              <a:ahLst/>
              <a:cxnLst/>
              <a:rect l="l" t="t" r="r" b="b"/>
              <a:pathLst>
                <a:path w="3645" h="11815" extrusionOk="0">
                  <a:moveTo>
                    <a:pt x="1811" y="336"/>
                  </a:moveTo>
                  <a:cubicBezTo>
                    <a:pt x="2216" y="336"/>
                    <a:pt x="2573" y="479"/>
                    <a:pt x="2835" y="741"/>
                  </a:cubicBezTo>
                  <a:cubicBezTo>
                    <a:pt x="3121" y="1003"/>
                    <a:pt x="3287" y="1384"/>
                    <a:pt x="3287" y="1789"/>
                  </a:cubicBezTo>
                  <a:cubicBezTo>
                    <a:pt x="3311" y="2479"/>
                    <a:pt x="2882" y="3003"/>
                    <a:pt x="2263" y="3218"/>
                  </a:cubicBezTo>
                  <a:cubicBezTo>
                    <a:pt x="2240" y="3218"/>
                    <a:pt x="2216" y="3241"/>
                    <a:pt x="2168" y="3265"/>
                  </a:cubicBezTo>
                  <a:lnTo>
                    <a:pt x="1811" y="3765"/>
                  </a:lnTo>
                  <a:lnTo>
                    <a:pt x="1454" y="3265"/>
                  </a:lnTo>
                  <a:cubicBezTo>
                    <a:pt x="1430" y="3241"/>
                    <a:pt x="1406" y="3218"/>
                    <a:pt x="1382" y="3218"/>
                  </a:cubicBezTo>
                  <a:cubicBezTo>
                    <a:pt x="739" y="3003"/>
                    <a:pt x="334" y="2408"/>
                    <a:pt x="358" y="1765"/>
                  </a:cubicBezTo>
                  <a:cubicBezTo>
                    <a:pt x="382" y="979"/>
                    <a:pt x="1025" y="360"/>
                    <a:pt x="1787" y="336"/>
                  </a:cubicBezTo>
                  <a:close/>
                  <a:moveTo>
                    <a:pt x="3311" y="2884"/>
                  </a:moveTo>
                  <a:lnTo>
                    <a:pt x="3311" y="11434"/>
                  </a:lnTo>
                  <a:cubicBezTo>
                    <a:pt x="3311" y="11457"/>
                    <a:pt x="3287" y="11481"/>
                    <a:pt x="3240" y="11481"/>
                  </a:cubicBezTo>
                  <a:lnTo>
                    <a:pt x="382" y="11481"/>
                  </a:lnTo>
                  <a:cubicBezTo>
                    <a:pt x="358" y="11481"/>
                    <a:pt x="334" y="11457"/>
                    <a:pt x="334" y="11434"/>
                  </a:cubicBezTo>
                  <a:lnTo>
                    <a:pt x="334" y="2884"/>
                  </a:lnTo>
                  <a:cubicBezTo>
                    <a:pt x="525" y="3194"/>
                    <a:pt x="834" y="3432"/>
                    <a:pt x="1192" y="3551"/>
                  </a:cubicBezTo>
                  <a:lnTo>
                    <a:pt x="1597" y="4099"/>
                  </a:lnTo>
                  <a:cubicBezTo>
                    <a:pt x="1668" y="4170"/>
                    <a:pt x="1716" y="4194"/>
                    <a:pt x="1811" y="4194"/>
                  </a:cubicBezTo>
                  <a:cubicBezTo>
                    <a:pt x="1906" y="4194"/>
                    <a:pt x="1954" y="4170"/>
                    <a:pt x="2025" y="4099"/>
                  </a:cubicBezTo>
                  <a:lnTo>
                    <a:pt x="2430" y="3551"/>
                  </a:lnTo>
                  <a:cubicBezTo>
                    <a:pt x="2787" y="3432"/>
                    <a:pt x="3097" y="3194"/>
                    <a:pt x="3311" y="2884"/>
                  </a:cubicBezTo>
                  <a:close/>
                  <a:moveTo>
                    <a:pt x="1876" y="0"/>
                  </a:moveTo>
                  <a:cubicBezTo>
                    <a:pt x="1847" y="0"/>
                    <a:pt x="1817" y="1"/>
                    <a:pt x="1787" y="3"/>
                  </a:cubicBezTo>
                  <a:cubicBezTo>
                    <a:pt x="834" y="26"/>
                    <a:pt x="25" y="812"/>
                    <a:pt x="1" y="1765"/>
                  </a:cubicBezTo>
                  <a:lnTo>
                    <a:pt x="1" y="1813"/>
                  </a:lnTo>
                  <a:lnTo>
                    <a:pt x="1" y="11434"/>
                  </a:lnTo>
                  <a:cubicBezTo>
                    <a:pt x="1" y="11648"/>
                    <a:pt x="191" y="11815"/>
                    <a:pt x="382" y="11815"/>
                  </a:cubicBezTo>
                  <a:lnTo>
                    <a:pt x="3240" y="11815"/>
                  </a:lnTo>
                  <a:cubicBezTo>
                    <a:pt x="3454" y="11815"/>
                    <a:pt x="3645" y="11648"/>
                    <a:pt x="3645" y="11434"/>
                  </a:cubicBezTo>
                  <a:lnTo>
                    <a:pt x="3645" y="1813"/>
                  </a:lnTo>
                  <a:cubicBezTo>
                    <a:pt x="3645" y="1312"/>
                    <a:pt x="3454" y="860"/>
                    <a:pt x="3097" y="503"/>
                  </a:cubicBezTo>
                  <a:cubicBezTo>
                    <a:pt x="2762" y="168"/>
                    <a:pt x="2322" y="0"/>
                    <a:pt x="187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5" name="Google Shape;13895;p27"/>
            <p:cNvSpPr/>
            <p:nvPr/>
          </p:nvSpPr>
          <p:spPr>
            <a:xfrm>
              <a:off x="3429788" y="1955108"/>
              <a:ext cx="32775" cy="36925"/>
            </a:xfrm>
            <a:custGeom>
              <a:avLst/>
              <a:gdLst/>
              <a:ahLst/>
              <a:cxnLst/>
              <a:rect l="l" t="t" r="r" b="b"/>
              <a:pathLst>
                <a:path w="1311" h="1477" extrusionOk="0">
                  <a:moveTo>
                    <a:pt x="739" y="0"/>
                  </a:moveTo>
                  <a:cubicBezTo>
                    <a:pt x="334" y="0"/>
                    <a:pt x="1" y="310"/>
                    <a:pt x="1" y="738"/>
                  </a:cubicBezTo>
                  <a:cubicBezTo>
                    <a:pt x="1" y="1143"/>
                    <a:pt x="334" y="1477"/>
                    <a:pt x="739" y="1477"/>
                  </a:cubicBezTo>
                  <a:cubicBezTo>
                    <a:pt x="929" y="1477"/>
                    <a:pt x="1072" y="1429"/>
                    <a:pt x="1191" y="1334"/>
                  </a:cubicBezTo>
                  <a:lnTo>
                    <a:pt x="1263" y="1262"/>
                  </a:lnTo>
                  <a:cubicBezTo>
                    <a:pt x="1310" y="1215"/>
                    <a:pt x="1287" y="1119"/>
                    <a:pt x="1215" y="1072"/>
                  </a:cubicBezTo>
                  <a:cubicBezTo>
                    <a:pt x="1193" y="1039"/>
                    <a:pt x="1156" y="1021"/>
                    <a:pt x="1115" y="1021"/>
                  </a:cubicBezTo>
                  <a:cubicBezTo>
                    <a:pt x="1067" y="1021"/>
                    <a:pt x="1015" y="1045"/>
                    <a:pt x="977" y="1096"/>
                  </a:cubicBezTo>
                  <a:lnTo>
                    <a:pt x="953" y="1119"/>
                  </a:lnTo>
                  <a:cubicBezTo>
                    <a:pt x="906" y="1191"/>
                    <a:pt x="834" y="1191"/>
                    <a:pt x="739" y="1191"/>
                  </a:cubicBezTo>
                  <a:cubicBezTo>
                    <a:pt x="501" y="1191"/>
                    <a:pt x="334" y="1000"/>
                    <a:pt x="334" y="762"/>
                  </a:cubicBezTo>
                  <a:cubicBezTo>
                    <a:pt x="334" y="524"/>
                    <a:pt x="501" y="357"/>
                    <a:pt x="739" y="357"/>
                  </a:cubicBezTo>
                  <a:cubicBezTo>
                    <a:pt x="834" y="357"/>
                    <a:pt x="906" y="381"/>
                    <a:pt x="977" y="405"/>
                  </a:cubicBezTo>
                  <a:cubicBezTo>
                    <a:pt x="1010" y="430"/>
                    <a:pt x="1043" y="440"/>
                    <a:pt x="1075" y="440"/>
                  </a:cubicBezTo>
                  <a:cubicBezTo>
                    <a:pt x="1133" y="440"/>
                    <a:pt x="1184" y="404"/>
                    <a:pt x="1215" y="357"/>
                  </a:cubicBezTo>
                  <a:cubicBezTo>
                    <a:pt x="1287" y="262"/>
                    <a:pt x="1263" y="167"/>
                    <a:pt x="1168" y="119"/>
                  </a:cubicBezTo>
                  <a:cubicBezTo>
                    <a:pt x="1049" y="24"/>
                    <a:pt x="906" y="0"/>
                    <a:pt x="73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6" name="Google Shape;13896;p27"/>
            <p:cNvSpPr/>
            <p:nvPr/>
          </p:nvSpPr>
          <p:spPr>
            <a:xfrm>
              <a:off x="3419663" y="2074183"/>
              <a:ext cx="52425" cy="8950"/>
            </a:xfrm>
            <a:custGeom>
              <a:avLst/>
              <a:gdLst/>
              <a:ahLst/>
              <a:cxnLst/>
              <a:rect l="l" t="t" r="r" b="b"/>
              <a:pathLst>
                <a:path w="2097" h="358" extrusionOk="0">
                  <a:moveTo>
                    <a:pt x="168" y="0"/>
                  </a:moveTo>
                  <a:cubicBezTo>
                    <a:pt x="72" y="0"/>
                    <a:pt x="1" y="48"/>
                    <a:pt x="1" y="143"/>
                  </a:cubicBezTo>
                  <a:cubicBezTo>
                    <a:pt x="1" y="262"/>
                    <a:pt x="48" y="357"/>
                    <a:pt x="168" y="357"/>
                  </a:cubicBezTo>
                  <a:lnTo>
                    <a:pt x="1930" y="357"/>
                  </a:lnTo>
                  <a:cubicBezTo>
                    <a:pt x="2025" y="357"/>
                    <a:pt x="2096" y="286"/>
                    <a:pt x="2096" y="214"/>
                  </a:cubicBezTo>
                  <a:cubicBezTo>
                    <a:pt x="2096" y="95"/>
                    <a:pt x="2025" y="0"/>
                    <a:pt x="19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7" name="Google Shape;13897;p27"/>
            <p:cNvSpPr/>
            <p:nvPr/>
          </p:nvSpPr>
          <p:spPr>
            <a:xfrm>
              <a:off x="3419663" y="2093233"/>
              <a:ext cx="52425" cy="8950"/>
            </a:xfrm>
            <a:custGeom>
              <a:avLst/>
              <a:gdLst/>
              <a:ahLst/>
              <a:cxnLst/>
              <a:rect l="l" t="t" r="r" b="b"/>
              <a:pathLst>
                <a:path w="2097" h="358" extrusionOk="0">
                  <a:moveTo>
                    <a:pt x="168" y="0"/>
                  </a:moveTo>
                  <a:cubicBezTo>
                    <a:pt x="72" y="0"/>
                    <a:pt x="1" y="72"/>
                    <a:pt x="1" y="167"/>
                  </a:cubicBezTo>
                  <a:cubicBezTo>
                    <a:pt x="1" y="286"/>
                    <a:pt x="48" y="357"/>
                    <a:pt x="168" y="357"/>
                  </a:cubicBezTo>
                  <a:lnTo>
                    <a:pt x="1930" y="357"/>
                  </a:lnTo>
                  <a:cubicBezTo>
                    <a:pt x="2025" y="357"/>
                    <a:pt x="2096" y="310"/>
                    <a:pt x="2096" y="214"/>
                  </a:cubicBezTo>
                  <a:cubicBezTo>
                    <a:pt x="2096" y="95"/>
                    <a:pt x="2025" y="0"/>
                    <a:pt x="19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8" name="Google Shape;13898;p27"/>
            <p:cNvSpPr/>
            <p:nvPr/>
          </p:nvSpPr>
          <p:spPr>
            <a:xfrm>
              <a:off x="3419663" y="2113458"/>
              <a:ext cx="52425" cy="8975"/>
            </a:xfrm>
            <a:custGeom>
              <a:avLst/>
              <a:gdLst/>
              <a:ahLst/>
              <a:cxnLst/>
              <a:rect l="l" t="t" r="r" b="b"/>
              <a:pathLst>
                <a:path w="2097" h="359" extrusionOk="0">
                  <a:moveTo>
                    <a:pt x="168" y="1"/>
                  </a:moveTo>
                  <a:cubicBezTo>
                    <a:pt x="72" y="1"/>
                    <a:pt x="1" y="48"/>
                    <a:pt x="1" y="144"/>
                  </a:cubicBezTo>
                  <a:cubicBezTo>
                    <a:pt x="1" y="263"/>
                    <a:pt x="48" y="358"/>
                    <a:pt x="168" y="358"/>
                  </a:cubicBezTo>
                  <a:lnTo>
                    <a:pt x="1930" y="358"/>
                  </a:lnTo>
                  <a:cubicBezTo>
                    <a:pt x="2025" y="358"/>
                    <a:pt x="2096" y="310"/>
                    <a:pt x="2096" y="215"/>
                  </a:cubicBezTo>
                  <a:cubicBezTo>
                    <a:pt x="2096" y="96"/>
                    <a:pt x="2025" y="1"/>
                    <a:pt x="1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9" name="Google Shape;13899;p27"/>
            <p:cNvSpPr/>
            <p:nvPr/>
          </p:nvSpPr>
          <p:spPr>
            <a:xfrm>
              <a:off x="3419663" y="2133708"/>
              <a:ext cx="52425" cy="8950"/>
            </a:xfrm>
            <a:custGeom>
              <a:avLst/>
              <a:gdLst/>
              <a:ahLst/>
              <a:cxnLst/>
              <a:rect l="l" t="t" r="r" b="b"/>
              <a:pathLst>
                <a:path w="2097" h="358" extrusionOk="0">
                  <a:moveTo>
                    <a:pt x="168" y="1"/>
                  </a:moveTo>
                  <a:cubicBezTo>
                    <a:pt x="72" y="1"/>
                    <a:pt x="1" y="48"/>
                    <a:pt x="1" y="143"/>
                  </a:cubicBezTo>
                  <a:cubicBezTo>
                    <a:pt x="1" y="262"/>
                    <a:pt x="48" y="358"/>
                    <a:pt x="168" y="358"/>
                  </a:cubicBezTo>
                  <a:lnTo>
                    <a:pt x="1930" y="358"/>
                  </a:lnTo>
                  <a:cubicBezTo>
                    <a:pt x="2025" y="358"/>
                    <a:pt x="2096" y="286"/>
                    <a:pt x="2096" y="215"/>
                  </a:cubicBezTo>
                  <a:cubicBezTo>
                    <a:pt x="2096" y="96"/>
                    <a:pt x="2025" y="1"/>
                    <a:pt x="1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0" name="Google Shape;13900;p27"/>
            <p:cNvSpPr/>
            <p:nvPr/>
          </p:nvSpPr>
          <p:spPr>
            <a:xfrm>
              <a:off x="3419663" y="2152758"/>
              <a:ext cx="52425" cy="8950"/>
            </a:xfrm>
            <a:custGeom>
              <a:avLst/>
              <a:gdLst/>
              <a:ahLst/>
              <a:cxnLst/>
              <a:rect l="l" t="t" r="r" b="b"/>
              <a:pathLst>
                <a:path w="2097" h="358" extrusionOk="0">
                  <a:moveTo>
                    <a:pt x="168" y="1"/>
                  </a:moveTo>
                  <a:cubicBezTo>
                    <a:pt x="72" y="1"/>
                    <a:pt x="1" y="72"/>
                    <a:pt x="1" y="167"/>
                  </a:cubicBezTo>
                  <a:cubicBezTo>
                    <a:pt x="1" y="286"/>
                    <a:pt x="48" y="358"/>
                    <a:pt x="168" y="358"/>
                  </a:cubicBezTo>
                  <a:lnTo>
                    <a:pt x="1930" y="358"/>
                  </a:lnTo>
                  <a:cubicBezTo>
                    <a:pt x="2025" y="358"/>
                    <a:pt x="2096" y="310"/>
                    <a:pt x="2096" y="215"/>
                  </a:cubicBezTo>
                  <a:cubicBezTo>
                    <a:pt x="2096" y="96"/>
                    <a:pt x="2025" y="1"/>
                    <a:pt x="1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1" name="Google Shape;13901;p27"/>
            <p:cNvSpPr/>
            <p:nvPr/>
          </p:nvSpPr>
          <p:spPr>
            <a:xfrm>
              <a:off x="3419663" y="2173008"/>
              <a:ext cx="26825" cy="8950"/>
            </a:xfrm>
            <a:custGeom>
              <a:avLst/>
              <a:gdLst/>
              <a:ahLst/>
              <a:cxnLst/>
              <a:rect l="l" t="t" r="r" b="b"/>
              <a:pathLst>
                <a:path w="1073" h="358" extrusionOk="0">
                  <a:moveTo>
                    <a:pt x="168" y="0"/>
                  </a:moveTo>
                  <a:cubicBezTo>
                    <a:pt x="72" y="0"/>
                    <a:pt x="1" y="48"/>
                    <a:pt x="1" y="143"/>
                  </a:cubicBezTo>
                  <a:cubicBezTo>
                    <a:pt x="1" y="262"/>
                    <a:pt x="48" y="357"/>
                    <a:pt x="168" y="357"/>
                  </a:cubicBezTo>
                  <a:lnTo>
                    <a:pt x="882" y="357"/>
                  </a:lnTo>
                  <a:cubicBezTo>
                    <a:pt x="977" y="357"/>
                    <a:pt x="1072" y="310"/>
                    <a:pt x="1072" y="215"/>
                  </a:cubicBezTo>
                  <a:cubicBezTo>
                    <a:pt x="1072" y="96"/>
                    <a:pt x="1001" y="0"/>
                    <a:pt x="8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2" name="Google Shape;13902;p27"/>
            <p:cNvSpPr/>
            <p:nvPr/>
          </p:nvSpPr>
          <p:spPr>
            <a:xfrm>
              <a:off x="3329188" y="2163483"/>
              <a:ext cx="26200" cy="36925"/>
            </a:xfrm>
            <a:custGeom>
              <a:avLst/>
              <a:gdLst/>
              <a:ahLst/>
              <a:cxnLst/>
              <a:rect l="l" t="t" r="r" b="b"/>
              <a:pathLst>
                <a:path w="1048" h="1477" extrusionOk="0">
                  <a:moveTo>
                    <a:pt x="524" y="334"/>
                  </a:moveTo>
                  <a:cubicBezTo>
                    <a:pt x="548" y="334"/>
                    <a:pt x="595" y="357"/>
                    <a:pt x="595" y="381"/>
                  </a:cubicBezTo>
                  <a:cubicBezTo>
                    <a:pt x="595" y="429"/>
                    <a:pt x="572" y="500"/>
                    <a:pt x="524" y="500"/>
                  </a:cubicBezTo>
                  <a:lnTo>
                    <a:pt x="357" y="500"/>
                  </a:lnTo>
                  <a:lnTo>
                    <a:pt x="357" y="334"/>
                  </a:lnTo>
                  <a:close/>
                  <a:moveTo>
                    <a:pt x="572" y="858"/>
                  </a:moveTo>
                  <a:cubicBezTo>
                    <a:pt x="643" y="858"/>
                    <a:pt x="691" y="881"/>
                    <a:pt x="714" y="977"/>
                  </a:cubicBezTo>
                  <a:cubicBezTo>
                    <a:pt x="714" y="1048"/>
                    <a:pt x="667" y="1120"/>
                    <a:pt x="572" y="1120"/>
                  </a:cubicBezTo>
                  <a:lnTo>
                    <a:pt x="357" y="1120"/>
                  </a:lnTo>
                  <a:lnTo>
                    <a:pt x="357" y="858"/>
                  </a:lnTo>
                  <a:close/>
                  <a:moveTo>
                    <a:pt x="191" y="0"/>
                  </a:moveTo>
                  <a:cubicBezTo>
                    <a:pt x="95" y="0"/>
                    <a:pt x="0" y="96"/>
                    <a:pt x="0" y="167"/>
                  </a:cubicBezTo>
                  <a:lnTo>
                    <a:pt x="0" y="1334"/>
                  </a:lnTo>
                  <a:lnTo>
                    <a:pt x="0" y="1405"/>
                  </a:lnTo>
                  <a:cubicBezTo>
                    <a:pt x="48" y="1429"/>
                    <a:pt x="95" y="1477"/>
                    <a:pt x="191" y="1477"/>
                  </a:cubicBezTo>
                  <a:lnTo>
                    <a:pt x="572" y="1477"/>
                  </a:lnTo>
                  <a:cubicBezTo>
                    <a:pt x="834" y="1477"/>
                    <a:pt x="1048" y="1286"/>
                    <a:pt x="1048" y="1000"/>
                  </a:cubicBezTo>
                  <a:cubicBezTo>
                    <a:pt x="1048" y="858"/>
                    <a:pt x="1000" y="738"/>
                    <a:pt x="905" y="643"/>
                  </a:cubicBezTo>
                  <a:cubicBezTo>
                    <a:pt x="953" y="572"/>
                    <a:pt x="953" y="477"/>
                    <a:pt x="953" y="357"/>
                  </a:cubicBezTo>
                  <a:cubicBezTo>
                    <a:pt x="929" y="143"/>
                    <a:pt x="714" y="0"/>
                    <a:pt x="52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3" name="Google Shape;13903;p27"/>
            <p:cNvSpPr/>
            <p:nvPr/>
          </p:nvSpPr>
          <p:spPr>
            <a:xfrm>
              <a:off x="3297613" y="1931283"/>
              <a:ext cx="90525" cy="295325"/>
            </a:xfrm>
            <a:custGeom>
              <a:avLst/>
              <a:gdLst/>
              <a:ahLst/>
              <a:cxnLst/>
              <a:rect l="l" t="t" r="r" b="b"/>
              <a:pathLst>
                <a:path w="3621" h="11813" extrusionOk="0">
                  <a:moveTo>
                    <a:pt x="1811" y="8026"/>
                  </a:moveTo>
                  <a:lnTo>
                    <a:pt x="2168" y="8550"/>
                  </a:lnTo>
                  <a:cubicBezTo>
                    <a:pt x="2192" y="8574"/>
                    <a:pt x="2216" y="8598"/>
                    <a:pt x="2263" y="8598"/>
                  </a:cubicBezTo>
                  <a:cubicBezTo>
                    <a:pt x="2882" y="8812"/>
                    <a:pt x="3287" y="9407"/>
                    <a:pt x="3263" y="10050"/>
                  </a:cubicBezTo>
                  <a:cubicBezTo>
                    <a:pt x="3240" y="10836"/>
                    <a:pt x="2620" y="11455"/>
                    <a:pt x="1835" y="11479"/>
                  </a:cubicBezTo>
                  <a:cubicBezTo>
                    <a:pt x="1454" y="11479"/>
                    <a:pt x="1049" y="11336"/>
                    <a:pt x="763" y="11074"/>
                  </a:cubicBezTo>
                  <a:cubicBezTo>
                    <a:pt x="453" y="10812"/>
                    <a:pt x="310" y="10408"/>
                    <a:pt x="310" y="10026"/>
                  </a:cubicBezTo>
                  <a:cubicBezTo>
                    <a:pt x="310" y="9384"/>
                    <a:pt x="739" y="8812"/>
                    <a:pt x="1358" y="8598"/>
                  </a:cubicBezTo>
                  <a:cubicBezTo>
                    <a:pt x="1382" y="8598"/>
                    <a:pt x="1430" y="8574"/>
                    <a:pt x="1454" y="8550"/>
                  </a:cubicBezTo>
                  <a:lnTo>
                    <a:pt x="1811" y="8026"/>
                  </a:lnTo>
                  <a:close/>
                  <a:moveTo>
                    <a:pt x="382" y="1"/>
                  </a:moveTo>
                  <a:cubicBezTo>
                    <a:pt x="168" y="1"/>
                    <a:pt x="1" y="167"/>
                    <a:pt x="1" y="382"/>
                  </a:cubicBezTo>
                  <a:lnTo>
                    <a:pt x="1" y="9979"/>
                  </a:lnTo>
                  <a:cubicBezTo>
                    <a:pt x="1" y="10455"/>
                    <a:pt x="168" y="10884"/>
                    <a:pt x="501" y="11241"/>
                  </a:cubicBezTo>
                  <a:cubicBezTo>
                    <a:pt x="858" y="11598"/>
                    <a:pt x="1287" y="11813"/>
                    <a:pt x="1811" y="11813"/>
                  </a:cubicBezTo>
                  <a:lnTo>
                    <a:pt x="1835" y="11813"/>
                  </a:lnTo>
                  <a:cubicBezTo>
                    <a:pt x="2787" y="11789"/>
                    <a:pt x="3597" y="11003"/>
                    <a:pt x="3621" y="10050"/>
                  </a:cubicBezTo>
                  <a:lnTo>
                    <a:pt x="3621" y="10003"/>
                  </a:lnTo>
                  <a:lnTo>
                    <a:pt x="3621" y="1953"/>
                  </a:lnTo>
                  <a:cubicBezTo>
                    <a:pt x="3621" y="1882"/>
                    <a:pt x="3573" y="1787"/>
                    <a:pt x="3478" y="1787"/>
                  </a:cubicBezTo>
                  <a:cubicBezTo>
                    <a:pt x="3359" y="1787"/>
                    <a:pt x="3263" y="1834"/>
                    <a:pt x="3263" y="1953"/>
                  </a:cubicBezTo>
                  <a:lnTo>
                    <a:pt x="3263" y="8931"/>
                  </a:lnTo>
                  <a:cubicBezTo>
                    <a:pt x="3049" y="8621"/>
                    <a:pt x="2763" y="8383"/>
                    <a:pt x="2406" y="8264"/>
                  </a:cubicBezTo>
                  <a:lnTo>
                    <a:pt x="1977" y="7716"/>
                  </a:lnTo>
                  <a:lnTo>
                    <a:pt x="1906" y="7621"/>
                  </a:lnTo>
                  <a:cubicBezTo>
                    <a:pt x="1868" y="7598"/>
                    <a:pt x="1830" y="7588"/>
                    <a:pt x="1793" y="7588"/>
                  </a:cubicBezTo>
                  <a:cubicBezTo>
                    <a:pt x="1715" y="7588"/>
                    <a:pt x="1645" y="7636"/>
                    <a:pt x="1596" y="7716"/>
                  </a:cubicBezTo>
                  <a:lnTo>
                    <a:pt x="1192" y="8264"/>
                  </a:lnTo>
                  <a:cubicBezTo>
                    <a:pt x="834" y="8383"/>
                    <a:pt x="525" y="8621"/>
                    <a:pt x="310" y="8931"/>
                  </a:cubicBezTo>
                  <a:lnTo>
                    <a:pt x="310" y="382"/>
                  </a:lnTo>
                  <a:cubicBezTo>
                    <a:pt x="310" y="358"/>
                    <a:pt x="358" y="334"/>
                    <a:pt x="382" y="334"/>
                  </a:cubicBezTo>
                  <a:lnTo>
                    <a:pt x="3240" y="334"/>
                  </a:lnTo>
                  <a:cubicBezTo>
                    <a:pt x="3263" y="334"/>
                    <a:pt x="3287" y="358"/>
                    <a:pt x="3287" y="382"/>
                  </a:cubicBezTo>
                  <a:lnTo>
                    <a:pt x="3287" y="1168"/>
                  </a:lnTo>
                  <a:cubicBezTo>
                    <a:pt x="3263" y="1239"/>
                    <a:pt x="3311" y="1334"/>
                    <a:pt x="3454" y="1334"/>
                  </a:cubicBezTo>
                  <a:cubicBezTo>
                    <a:pt x="3525" y="1334"/>
                    <a:pt x="3621" y="1239"/>
                    <a:pt x="3621" y="1168"/>
                  </a:cubicBezTo>
                  <a:lnTo>
                    <a:pt x="3621" y="382"/>
                  </a:lnTo>
                  <a:cubicBezTo>
                    <a:pt x="3621" y="167"/>
                    <a:pt x="3454" y="1"/>
                    <a:pt x="324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4" name="Google Shape;13904;p27"/>
            <p:cNvSpPr/>
            <p:nvPr/>
          </p:nvSpPr>
          <p:spPr>
            <a:xfrm>
              <a:off x="3316088" y="197593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1"/>
                  </a:moveTo>
                  <a:cubicBezTo>
                    <a:pt x="95" y="1"/>
                    <a:pt x="0" y="48"/>
                    <a:pt x="0" y="144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1929" y="358"/>
                  </a:lnTo>
                  <a:cubicBezTo>
                    <a:pt x="2024" y="358"/>
                    <a:pt x="2120" y="286"/>
                    <a:pt x="2120" y="191"/>
                  </a:cubicBezTo>
                  <a:cubicBezTo>
                    <a:pt x="2120" y="96"/>
                    <a:pt x="2048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5" name="Google Shape;13905;p27"/>
            <p:cNvSpPr/>
            <p:nvPr/>
          </p:nvSpPr>
          <p:spPr>
            <a:xfrm>
              <a:off x="3316088" y="199618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48" y="358"/>
                    <a:pt x="167" y="358"/>
                  </a:cubicBezTo>
                  <a:lnTo>
                    <a:pt x="1929" y="358"/>
                  </a:lnTo>
                  <a:cubicBezTo>
                    <a:pt x="2024" y="358"/>
                    <a:pt x="2120" y="286"/>
                    <a:pt x="2120" y="191"/>
                  </a:cubicBezTo>
                  <a:cubicBezTo>
                    <a:pt x="2120" y="72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6" name="Google Shape;13906;p27"/>
            <p:cNvSpPr/>
            <p:nvPr/>
          </p:nvSpPr>
          <p:spPr>
            <a:xfrm>
              <a:off x="3316088" y="201583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5" y="0"/>
                    <a:pt x="0" y="72"/>
                    <a:pt x="0" y="167"/>
                  </a:cubicBezTo>
                  <a:cubicBezTo>
                    <a:pt x="0" y="286"/>
                    <a:pt x="48" y="357"/>
                    <a:pt x="167" y="357"/>
                  </a:cubicBezTo>
                  <a:lnTo>
                    <a:pt x="1929" y="357"/>
                  </a:lnTo>
                  <a:cubicBezTo>
                    <a:pt x="2024" y="357"/>
                    <a:pt x="2120" y="310"/>
                    <a:pt x="2120" y="215"/>
                  </a:cubicBezTo>
                  <a:cubicBezTo>
                    <a:pt x="2120" y="96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7" name="Google Shape;13907;p27"/>
            <p:cNvSpPr/>
            <p:nvPr/>
          </p:nvSpPr>
          <p:spPr>
            <a:xfrm>
              <a:off x="3316088" y="203548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48" y="357"/>
                    <a:pt x="167" y="357"/>
                  </a:cubicBezTo>
                  <a:lnTo>
                    <a:pt x="1929" y="357"/>
                  </a:lnTo>
                  <a:cubicBezTo>
                    <a:pt x="2024" y="357"/>
                    <a:pt x="2120" y="286"/>
                    <a:pt x="2120" y="191"/>
                  </a:cubicBezTo>
                  <a:cubicBezTo>
                    <a:pt x="2120" y="95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8" name="Google Shape;13908;p27"/>
            <p:cNvSpPr/>
            <p:nvPr/>
          </p:nvSpPr>
          <p:spPr>
            <a:xfrm>
              <a:off x="3316088" y="2055708"/>
              <a:ext cx="53000" cy="8975"/>
            </a:xfrm>
            <a:custGeom>
              <a:avLst/>
              <a:gdLst/>
              <a:ahLst/>
              <a:cxnLst/>
              <a:rect l="l" t="t" r="r" b="b"/>
              <a:pathLst>
                <a:path w="2120" h="359" extrusionOk="0">
                  <a:moveTo>
                    <a:pt x="167" y="1"/>
                  </a:moveTo>
                  <a:cubicBezTo>
                    <a:pt x="95" y="1"/>
                    <a:pt x="0" y="48"/>
                    <a:pt x="0" y="144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1929" y="358"/>
                  </a:lnTo>
                  <a:cubicBezTo>
                    <a:pt x="2024" y="358"/>
                    <a:pt x="2120" y="263"/>
                    <a:pt x="2120" y="144"/>
                  </a:cubicBezTo>
                  <a:cubicBezTo>
                    <a:pt x="2120" y="48"/>
                    <a:pt x="2024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9" name="Google Shape;13909;p27"/>
            <p:cNvSpPr/>
            <p:nvPr/>
          </p:nvSpPr>
          <p:spPr>
            <a:xfrm>
              <a:off x="3316088" y="2075358"/>
              <a:ext cx="26800" cy="8950"/>
            </a:xfrm>
            <a:custGeom>
              <a:avLst/>
              <a:gdLst/>
              <a:ahLst/>
              <a:cxnLst/>
              <a:rect l="l" t="t" r="r" b="b"/>
              <a:pathLst>
                <a:path w="1072" h="358" extrusionOk="0">
                  <a:moveTo>
                    <a:pt x="167" y="1"/>
                  </a:moveTo>
                  <a:cubicBezTo>
                    <a:pt x="95" y="1"/>
                    <a:pt x="0" y="96"/>
                    <a:pt x="0" y="215"/>
                  </a:cubicBezTo>
                  <a:cubicBezTo>
                    <a:pt x="0" y="310"/>
                    <a:pt x="95" y="358"/>
                    <a:pt x="167" y="358"/>
                  </a:cubicBezTo>
                  <a:lnTo>
                    <a:pt x="881" y="358"/>
                  </a:lnTo>
                  <a:cubicBezTo>
                    <a:pt x="976" y="358"/>
                    <a:pt x="1072" y="310"/>
                    <a:pt x="1072" y="215"/>
                  </a:cubicBezTo>
                  <a:cubicBezTo>
                    <a:pt x="1072" y="96"/>
                    <a:pt x="1000" y="1"/>
                    <a:pt x="88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10" name="Google Shape;13910;p27"/>
          <p:cNvGrpSpPr/>
          <p:nvPr/>
        </p:nvGrpSpPr>
        <p:grpSpPr>
          <a:xfrm>
            <a:off x="4363871" y="2355215"/>
            <a:ext cx="456675" cy="473736"/>
            <a:chOff x="3676863" y="1930108"/>
            <a:chExt cx="286400" cy="297100"/>
          </a:xfrm>
        </p:grpSpPr>
        <p:sp>
          <p:nvSpPr>
            <p:cNvPr id="13911" name="Google Shape;13911;p27"/>
            <p:cNvSpPr/>
            <p:nvPr/>
          </p:nvSpPr>
          <p:spPr>
            <a:xfrm>
              <a:off x="3779863" y="1930108"/>
              <a:ext cx="79200" cy="79200"/>
            </a:xfrm>
            <a:custGeom>
              <a:avLst/>
              <a:gdLst/>
              <a:ahLst/>
              <a:cxnLst/>
              <a:rect l="l" t="t" r="r" b="b"/>
              <a:pathLst>
                <a:path w="3168" h="3168" extrusionOk="0">
                  <a:moveTo>
                    <a:pt x="1596" y="500"/>
                  </a:moveTo>
                  <a:lnTo>
                    <a:pt x="2763" y="2810"/>
                  </a:lnTo>
                  <a:lnTo>
                    <a:pt x="429" y="2810"/>
                  </a:lnTo>
                  <a:lnTo>
                    <a:pt x="1596" y="500"/>
                  </a:lnTo>
                  <a:close/>
                  <a:moveTo>
                    <a:pt x="1596" y="0"/>
                  </a:moveTo>
                  <a:cubicBezTo>
                    <a:pt x="1501" y="0"/>
                    <a:pt x="1406" y="71"/>
                    <a:pt x="1382" y="167"/>
                  </a:cubicBezTo>
                  <a:lnTo>
                    <a:pt x="48" y="2810"/>
                  </a:lnTo>
                  <a:cubicBezTo>
                    <a:pt x="1" y="2905"/>
                    <a:pt x="24" y="3024"/>
                    <a:pt x="120" y="3096"/>
                  </a:cubicBezTo>
                  <a:cubicBezTo>
                    <a:pt x="143" y="3144"/>
                    <a:pt x="191" y="3167"/>
                    <a:pt x="263" y="3167"/>
                  </a:cubicBezTo>
                  <a:lnTo>
                    <a:pt x="2906" y="3167"/>
                  </a:lnTo>
                  <a:cubicBezTo>
                    <a:pt x="3001" y="3167"/>
                    <a:pt x="3049" y="3144"/>
                    <a:pt x="3120" y="3072"/>
                  </a:cubicBezTo>
                  <a:cubicBezTo>
                    <a:pt x="3168" y="2977"/>
                    <a:pt x="3168" y="2905"/>
                    <a:pt x="3144" y="2810"/>
                  </a:cubicBezTo>
                  <a:lnTo>
                    <a:pt x="1810" y="167"/>
                  </a:lnTo>
                  <a:cubicBezTo>
                    <a:pt x="1763" y="71"/>
                    <a:pt x="1691" y="0"/>
                    <a:pt x="159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12" name="Google Shape;13912;p27"/>
            <p:cNvSpPr/>
            <p:nvPr/>
          </p:nvSpPr>
          <p:spPr>
            <a:xfrm>
              <a:off x="3732838" y="2021183"/>
              <a:ext cx="175650" cy="92900"/>
            </a:xfrm>
            <a:custGeom>
              <a:avLst/>
              <a:gdLst/>
              <a:ahLst/>
              <a:cxnLst/>
              <a:rect l="l" t="t" r="r" b="b"/>
              <a:pathLst>
                <a:path w="7026" h="3716" extrusionOk="0">
                  <a:moveTo>
                    <a:pt x="1834" y="1"/>
                  </a:moveTo>
                  <a:cubicBezTo>
                    <a:pt x="1763" y="1"/>
                    <a:pt x="1667" y="48"/>
                    <a:pt x="1643" y="143"/>
                  </a:cubicBezTo>
                  <a:lnTo>
                    <a:pt x="24" y="3358"/>
                  </a:lnTo>
                  <a:cubicBezTo>
                    <a:pt x="0" y="3454"/>
                    <a:pt x="0" y="3549"/>
                    <a:pt x="24" y="3597"/>
                  </a:cubicBezTo>
                  <a:cubicBezTo>
                    <a:pt x="48" y="3692"/>
                    <a:pt x="143" y="3716"/>
                    <a:pt x="238" y="3716"/>
                  </a:cubicBezTo>
                  <a:lnTo>
                    <a:pt x="6764" y="3716"/>
                  </a:lnTo>
                  <a:cubicBezTo>
                    <a:pt x="6835" y="3716"/>
                    <a:pt x="6906" y="3692"/>
                    <a:pt x="6954" y="3644"/>
                  </a:cubicBezTo>
                  <a:cubicBezTo>
                    <a:pt x="7026" y="3549"/>
                    <a:pt x="7026" y="3454"/>
                    <a:pt x="7002" y="3358"/>
                  </a:cubicBezTo>
                  <a:lnTo>
                    <a:pt x="5382" y="143"/>
                  </a:lnTo>
                  <a:cubicBezTo>
                    <a:pt x="5358" y="48"/>
                    <a:pt x="5263" y="1"/>
                    <a:pt x="5168" y="1"/>
                  </a:cubicBezTo>
                  <a:lnTo>
                    <a:pt x="3334" y="1"/>
                  </a:lnTo>
                  <a:cubicBezTo>
                    <a:pt x="3239" y="1"/>
                    <a:pt x="3191" y="48"/>
                    <a:pt x="3144" y="143"/>
                  </a:cubicBezTo>
                  <a:cubicBezTo>
                    <a:pt x="3120" y="263"/>
                    <a:pt x="3215" y="358"/>
                    <a:pt x="3334" y="358"/>
                  </a:cubicBezTo>
                  <a:lnTo>
                    <a:pt x="5120" y="358"/>
                  </a:lnTo>
                  <a:lnTo>
                    <a:pt x="6644" y="3358"/>
                  </a:lnTo>
                  <a:lnTo>
                    <a:pt x="381" y="3358"/>
                  </a:lnTo>
                  <a:lnTo>
                    <a:pt x="1905" y="358"/>
                  </a:lnTo>
                  <a:lnTo>
                    <a:pt x="2477" y="358"/>
                  </a:lnTo>
                  <a:cubicBezTo>
                    <a:pt x="2548" y="358"/>
                    <a:pt x="2620" y="310"/>
                    <a:pt x="2644" y="215"/>
                  </a:cubicBezTo>
                  <a:cubicBezTo>
                    <a:pt x="2667" y="96"/>
                    <a:pt x="2596" y="1"/>
                    <a:pt x="2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13" name="Google Shape;13913;p27"/>
            <p:cNvSpPr/>
            <p:nvPr/>
          </p:nvSpPr>
          <p:spPr>
            <a:xfrm>
              <a:off x="3676863" y="2125383"/>
              <a:ext cx="286400" cy="101825"/>
            </a:xfrm>
            <a:custGeom>
              <a:avLst/>
              <a:gdLst/>
              <a:ahLst/>
              <a:cxnLst/>
              <a:rect l="l" t="t" r="r" b="b"/>
              <a:pathLst>
                <a:path w="11456" h="4073" extrusionOk="0">
                  <a:moveTo>
                    <a:pt x="2049" y="0"/>
                  </a:moveTo>
                  <a:cubicBezTo>
                    <a:pt x="1977" y="0"/>
                    <a:pt x="1882" y="72"/>
                    <a:pt x="1858" y="143"/>
                  </a:cubicBezTo>
                  <a:lnTo>
                    <a:pt x="72" y="3715"/>
                  </a:lnTo>
                  <a:cubicBezTo>
                    <a:pt x="1" y="3810"/>
                    <a:pt x="24" y="3929"/>
                    <a:pt x="96" y="4001"/>
                  </a:cubicBezTo>
                  <a:cubicBezTo>
                    <a:pt x="144" y="4049"/>
                    <a:pt x="215" y="4072"/>
                    <a:pt x="263" y="4072"/>
                  </a:cubicBezTo>
                  <a:lnTo>
                    <a:pt x="11170" y="4072"/>
                  </a:lnTo>
                  <a:cubicBezTo>
                    <a:pt x="11217" y="4072"/>
                    <a:pt x="11313" y="4049"/>
                    <a:pt x="11336" y="4001"/>
                  </a:cubicBezTo>
                  <a:cubicBezTo>
                    <a:pt x="11432" y="3929"/>
                    <a:pt x="11455" y="3810"/>
                    <a:pt x="11408" y="3715"/>
                  </a:cubicBezTo>
                  <a:lnTo>
                    <a:pt x="10384" y="1667"/>
                  </a:lnTo>
                  <a:cubicBezTo>
                    <a:pt x="10366" y="1594"/>
                    <a:pt x="10292" y="1563"/>
                    <a:pt x="10216" y="1563"/>
                  </a:cubicBezTo>
                  <a:cubicBezTo>
                    <a:pt x="10192" y="1563"/>
                    <a:pt x="10168" y="1566"/>
                    <a:pt x="10146" y="1572"/>
                  </a:cubicBezTo>
                  <a:cubicBezTo>
                    <a:pt x="10074" y="1620"/>
                    <a:pt x="10027" y="1739"/>
                    <a:pt x="10074" y="1810"/>
                  </a:cubicBezTo>
                  <a:lnTo>
                    <a:pt x="11027" y="3715"/>
                  </a:lnTo>
                  <a:lnTo>
                    <a:pt x="429" y="3715"/>
                  </a:lnTo>
                  <a:lnTo>
                    <a:pt x="2120" y="357"/>
                  </a:lnTo>
                  <a:lnTo>
                    <a:pt x="9312" y="357"/>
                  </a:lnTo>
                  <a:lnTo>
                    <a:pt x="9693" y="1096"/>
                  </a:lnTo>
                  <a:cubicBezTo>
                    <a:pt x="9730" y="1168"/>
                    <a:pt x="9808" y="1199"/>
                    <a:pt x="9885" y="1199"/>
                  </a:cubicBezTo>
                  <a:cubicBezTo>
                    <a:pt x="9909" y="1199"/>
                    <a:pt x="9933" y="1196"/>
                    <a:pt x="9955" y="1191"/>
                  </a:cubicBezTo>
                  <a:cubicBezTo>
                    <a:pt x="10027" y="1167"/>
                    <a:pt x="10050" y="1048"/>
                    <a:pt x="10027" y="953"/>
                  </a:cubicBezTo>
                  <a:lnTo>
                    <a:pt x="9622" y="143"/>
                  </a:lnTo>
                  <a:cubicBezTo>
                    <a:pt x="9598" y="72"/>
                    <a:pt x="9503" y="0"/>
                    <a:pt x="940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14" name="Google Shape;13914;p27"/>
          <p:cNvGrpSpPr/>
          <p:nvPr/>
        </p:nvGrpSpPr>
        <p:grpSpPr>
          <a:xfrm>
            <a:off x="2396782" y="2354099"/>
            <a:ext cx="476607" cy="474852"/>
            <a:chOff x="2698088" y="1929408"/>
            <a:chExt cx="298900" cy="297800"/>
          </a:xfrm>
        </p:grpSpPr>
        <p:sp>
          <p:nvSpPr>
            <p:cNvPr id="13915" name="Google Shape;13915;p27"/>
            <p:cNvSpPr/>
            <p:nvPr/>
          </p:nvSpPr>
          <p:spPr>
            <a:xfrm>
              <a:off x="2735013" y="1931283"/>
              <a:ext cx="170300" cy="140675"/>
            </a:xfrm>
            <a:custGeom>
              <a:avLst/>
              <a:gdLst/>
              <a:ahLst/>
              <a:cxnLst/>
              <a:rect l="l" t="t" r="r" b="b"/>
              <a:pathLst>
                <a:path w="6812" h="5627" extrusionOk="0">
                  <a:moveTo>
                    <a:pt x="6192" y="286"/>
                  </a:moveTo>
                  <a:cubicBezTo>
                    <a:pt x="6240" y="286"/>
                    <a:pt x="6335" y="334"/>
                    <a:pt x="6382" y="358"/>
                  </a:cubicBezTo>
                  <a:cubicBezTo>
                    <a:pt x="6454" y="405"/>
                    <a:pt x="6454" y="477"/>
                    <a:pt x="6454" y="572"/>
                  </a:cubicBezTo>
                  <a:lnTo>
                    <a:pt x="6216" y="1691"/>
                  </a:lnTo>
                  <a:cubicBezTo>
                    <a:pt x="6183" y="1811"/>
                    <a:pt x="6082" y="1866"/>
                    <a:pt x="5983" y="1866"/>
                  </a:cubicBezTo>
                  <a:cubicBezTo>
                    <a:pt x="5865" y="1866"/>
                    <a:pt x="5750" y="1787"/>
                    <a:pt x="5763" y="1644"/>
                  </a:cubicBezTo>
                  <a:cubicBezTo>
                    <a:pt x="5763" y="1572"/>
                    <a:pt x="5739" y="1525"/>
                    <a:pt x="5668" y="1477"/>
                  </a:cubicBezTo>
                  <a:cubicBezTo>
                    <a:pt x="5651" y="1468"/>
                    <a:pt x="5630" y="1463"/>
                    <a:pt x="5608" y="1463"/>
                  </a:cubicBezTo>
                  <a:cubicBezTo>
                    <a:pt x="5571" y="1463"/>
                    <a:pt x="5532" y="1479"/>
                    <a:pt x="5501" y="1525"/>
                  </a:cubicBezTo>
                  <a:lnTo>
                    <a:pt x="810" y="5216"/>
                  </a:lnTo>
                  <a:cubicBezTo>
                    <a:pt x="762" y="5240"/>
                    <a:pt x="691" y="5264"/>
                    <a:pt x="643" y="5264"/>
                  </a:cubicBezTo>
                  <a:cubicBezTo>
                    <a:pt x="596" y="5264"/>
                    <a:pt x="524" y="5240"/>
                    <a:pt x="500" y="5168"/>
                  </a:cubicBezTo>
                  <a:cubicBezTo>
                    <a:pt x="476" y="5121"/>
                    <a:pt x="405" y="5049"/>
                    <a:pt x="405" y="5002"/>
                  </a:cubicBezTo>
                  <a:cubicBezTo>
                    <a:pt x="405" y="4930"/>
                    <a:pt x="429" y="4883"/>
                    <a:pt x="500" y="4859"/>
                  </a:cubicBezTo>
                  <a:lnTo>
                    <a:pt x="5073" y="1215"/>
                  </a:lnTo>
                  <a:cubicBezTo>
                    <a:pt x="5144" y="1191"/>
                    <a:pt x="5168" y="1096"/>
                    <a:pt x="5144" y="1048"/>
                  </a:cubicBezTo>
                  <a:cubicBezTo>
                    <a:pt x="5144" y="977"/>
                    <a:pt x="5073" y="929"/>
                    <a:pt x="5025" y="929"/>
                  </a:cubicBezTo>
                  <a:cubicBezTo>
                    <a:pt x="4930" y="882"/>
                    <a:pt x="4882" y="834"/>
                    <a:pt x="4835" y="715"/>
                  </a:cubicBezTo>
                  <a:cubicBezTo>
                    <a:pt x="4811" y="596"/>
                    <a:pt x="4930" y="477"/>
                    <a:pt x="5049" y="453"/>
                  </a:cubicBezTo>
                  <a:lnTo>
                    <a:pt x="6192" y="286"/>
                  </a:lnTo>
                  <a:close/>
                  <a:moveTo>
                    <a:pt x="6144" y="1"/>
                  </a:moveTo>
                  <a:lnTo>
                    <a:pt x="5025" y="144"/>
                  </a:lnTo>
                  <a:cubicBezTo>
                    <a:pt x="4882" y="167"/>
                    <a:pt x="4715" y="239"/>
                    <a:pt x="4644" y="358"/>
                  </a:cubicBezTo>
                  <a:cubicBezTo>
                    <a:pt x="4549" y="477"/>
                    <a:pt x="4477" y="620"/>
                    <a:pt x="4525" y="763"/>
                  </a:cubicBezTo>
                  <a:cubicBezTo>
                    <a:pt x="4549" y="882"/>
                    <a:pt x="4596" y="1001"/>
                    <a:pt x="4692" y="1096"/>
                  </a:cubicBezTo>
                  <a:lnTo>
                    <a:pt x="286" y="4549"/>
                  </a:lnTo>
                  <a:cubicBezTo>
                    <a:pt x="48" y="4764"/>
                    <a:pt x="0" y="5121"/>
                    <a:pt x="191" y="5359"/>
                  </a:cubicBezTo>
                  <a:cubicBezTo>
                    <a:pt x="286" y="5502"/>
                    <a:pt x="405" y="5597"/>
                    <a:pt x="596" y="5621"/>
                  </a:cubicBezTo>
                  <a:cubicBezTo>
                    <a:pt x="620" y="5625"/>
                    <a:pt x="645" y="5627"/>
                    <a:pt x="669" y="5627"/>
                  </a:cubicBezTo>
                  <a:cubicBezTo>
                    <a:pt x="787" y="5627"/>
                    <a:pt x="902" y="5581"/>
                    <a:pt x="1000" y="5502"/>
                  </a:cubicBezTo>
                  <a:lnTo>
                    <a:pt x="5477" y="1977"/>
                  </a:lnTo>
                  <a:cubicBezTo>
                    <a:pt x="5549" y="2144"/>
                    <a:pt x="5668" y="2239"/>
                    <a:pt x="5859" y="2263"/>
                  </a:cubicBezTo>
                  <a:cubicBezTo>
                    <a:pt x="5891" y="2268"/>
                    <a:pt x="5923" y="2271"/>
                    <a:pt x="5956" y="2271"/>
                  </a:cubicBezTo>
                  <a:cubicBezTo>
                    <a:pt x="6216" y="2271"/>
                    <a:pt x="6486" y="2106"/>
                    <a:pt x="6549" y="1811"/>
                  </a:cubicBezTo>
                  <a:lnTo>
                    <a:pt x="6787" y="667"/>
                  </a:lnTo>
                  <a:cubicBezTo>
                    <a:pt x="6811" y="501"/>
                    <a:pt x="6787" y="286"/>
                    <a:pt x="6621" y="167"/>
                  </a:cubicBezTo>
                  <a:cubicBezTo>
                    <a:pt x="6502" y="48"/>
                    <a:pt x="6359" y="1"/>
                    <a:pt x="621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16" name="Google Shape;13916;p27"/>
            <p:cNvSpPr/>
            <p:nvPr/>
          </p:nvSpPr>
          <p:spPr>
            <a:xfrm>
              <a:off x="2698088" y="1929408"/>
              <a:ext cx="298900" cy="297800"/>
            </a:xfrm>
            <a:custGeom>
              <a:avLst/>
              <a:gdLst/>
              <a:ahLst/>
              <a:cxnLst/>
              <a:rect l="l" t="t" r="r" b="b"/>
              <a:pathLst>
                <a:path w="11956" h="11912" extrusionOk="0">
                  <a:moveTo>
                    <a:pt x="7336" y="5124"/>
                  </a:moveTo>
                  <a:lnTo>
                    <a:pt x="7336" y="10768"/>
                  </a:lnTo>
                  <a:lnTo>
                    <a:pt x="5359" y="10768"/>
                  </a:lnTo>
                  <a:lnTo>
                    <a:pt x="5359" y="5124"/>
                  </a:lnTo>
                  <a:close/>
                  <a:moveTo>
                    <a:pt x="11598" y="11126"/>
                  </a:moveTo>
                  <a:lnTo>
                    <a:pt x="11598" y="11602"/>
                  </a:lnTo>
                  <a:lnTo>
                    <a:pt x="406" y="11602"/>
                  </a:lnTo>
                  <a:lnTo>
                    <a:pt x="406" y="11126"/>
                  </a:lnTo>
                  <a:close/>
                  <a:moveTo>
                    <a:pt x="893" y="1"/>
                  </a:moveTo>
                  <a:cubicBezTo>
                    <a:pt x="792" y="1"/>
                    <a:pt x="715" y="88"/>
                    <a:pt x="715" y="195"/>
                  </a:cubicBezTo>
                  <a:lnTo>
                    <a:pt x="715" y="1004"/>
                  </a:lnTo>
                  <a:lnTo>
                    <a:pt x="525" y="1004"/>
                  </a:lnTo>
                  <a:cubicBezTo>
                    <a:pt x="429" y="1004"/>
                    <a:pt x="334" y="1052"/>
                    <a:pt x="334" y="1147"/>
                  </a:cubicBezTo>
                  <a:cubicBezTo>
                    <a:pt x="334" y="1266"/>
                    <a:pt x="406" y="1338"/>
                    <a:pt x="525" y="1338"/>
                  </a:cubicBezTo>
                  <a:lnTo>
                    <a:pt x="715" y="1338"/>
                  </a:lnTo>
                  <a:lnTo>
                    <a:pt x="715" y="2243"/>
                  </a:lnTo>
                  <a:lnTo>
                    <a:pt x="525" y="2243"/>
                  </a:lnTo>
                  <a:cubicBezTo>
                    <a:pt x="429" y="2243"/>
                    <a:pt x="358" y="2290"/>
                    <a:pt x="334" y="2386"/>
                  </a:cubicBezTo>
                  <a:cubicBezTo>
                    <a:pt x="310" y="2505"/>
                    <a:pt x="406" y="2600"/>
                    <a:pt x="525" y="2600"/>
                  </a:cubicBezTo>
                  <a:lnTo>
                    <a:pt x="715" y="2600"/>
                  </a:lnTo>
                  <a:lnTo>
                    <a:pt x="715" y="3481"/>
                  </a:lnTo>
                  <a:lnTo>
                    <a:pt x="525" y="3481"/>
                  </a:lnTo>
                  <a:cubicBezTo>
                    <a:pt x="429" y="3481"/>
                    <a:pt x="358" y="3553"/>
                    <a:pt x="334" y="3648"/>
                  </a:cubicBezTo>
                  <a:cubicBezTo>
                    <a:pt x="310" y="3767"/>
                    <a:pt x="406" y="3838"/>
                    <a:pt x="525" y="3838"/>
                  </a:cubicBezTo>
                  <a:lnTo>
                    <a:pt x="715" y="3838"/>
                  </a:lnTo>
                  <a:lnTo>
                    <a:pt x="715" y="4743"/>
                  </a:lnTo>
                  <a:lnTo>
                    <a:pt x="525" y="4743"/>
                  </a:lnTo>
                  <a:cubicBezTo>
                    <a:pt x="429" y="4743"/>
                    <a:pt x="334" y="4791"/>
                    <a:pt x="334" y="4886"/>
                  </a:cubicBezTo>
                  <a:cubicBezTo>
                    <a:pt x="334" y="5005"/>
                    <a:pt x="406" y="5100"/>
                    <a:pt x="525" y="5100"/>
                  </a:cubicBezTo>
                  <a:lnTo>
                    <a:pt x="715" y="5100"/>
                  </a:lnTo>
                  <a:lnTo>
                    <a:pt x="715" y="5982"/>
                  </a:lnTo>
                  <a:lnTo>
                    <a:pt x="525" y="5982"/>
                  </a:lnTo>
                  <a:cubicBezTo>
                    <a:pt x="429" y="5982"/>
                    <a:pt x="334" y="6053"/>
                    <a:pt x="334" y="6148"/>
                  </a:cubicBezTo>
                  <a:cubicBezTo>
                    <a:pt x="334" y="6267"/>
                    <a:pt x="406" y="6339"/>
                    <a:pt x="525" y="6339"/>
                  </a:cubicBezTo>
                  <a:lnTo>
                    <a:pt x="715" y="6339"/>
                  </a:lnTo>
                  <a:lnTo>
                    <a:pt x="715" y="7244"/>
                  </a:lnTo>
                  <a:lnTo>
                    <a:pt x="525" y="7244"/>
                  </a:lnTo>
                  <a:cubicBezTo>
                    <a:pt x="429" y="7244"/>
                    <a:pt x="358" y="7291"/>
                    <a:pt x="334" y="7387"/>
                  </a:cubicBezTo>
                  <a:cubicBezTo>
                    <a:pt x="310" y="7506"/>
                    <a:pt x="406" y="7601"/>
                    <a:pt x="525" y="7601"/>
                  </a:cubicBezTo>
                  <a:lnTo>
                    <a:pt x="715" y="7601"/>
                  </a:lnTo>
                  <a:lnTo>
                    <a:pt x="715" y="8482"/>
                  </a:lnTo>
                  <a:lnTo>
                    <a:pt x="525" y="8482"/>
                  </a:lnTo>
                  <a:cubicBezTo>
                    <a:pt x="429" y="8482"/>
                    <a:pt x="358" y="8554"/>
                    <a:pt x="334" y="8649"/>
                  </a:cubicBezTo>
                  <a:cubicBezTo>
                    <a:pt x="310" y="8768"/>
                    <a:pt x="406" y="8839"/>
                    <a:pt x="525" y="8839"/>
                  </a:cubicBezTo>
                  <a:lnTo>
                    <a:pt x="715" y="8839"/>
                  </a:lnTo>
                  <a:lnTo>
                    <a:pt x="715" y="9744"/>
                  </a:lnTo>
                  <a:lnTo>
                    <a:pt x="525" y="9744"/>
                  </a:lnTo>
                  <a:cubicBezTo>
                    <a:pt x="429" y="9744"/>
                    <a:pt x="334" y="9792"/>
                    <a:pt x="334" y="9887"/>
                  </a:cubicBezTo>
                  <a:cubicBezTo>
                    <a:pt x="334" y="10006"/>
                    <a:pt x="406" y="10101"/>
                    <a:pt x="525" y="10101"/>
                  </a:cubicBezTo>
                  <a:lnTo>
                    <a:pt x="715" y="10101"/>
                  </a:lnTo>
                  <a:lnTo>
                    <a:pt x="715" y="10721"/>
                  </a:lnTo>
                  <a:lnTo>
                    <a:pt x="310" y="10721"/>
                  </a:lnTo>
                  <a:cubicBezTo>
                    <a:pt x="167" y="10721"/>
                    <a:pt x="1" y="10840"/>
                    <a:pt x="1" y="11030"/>
                  </a:cubicBezTo>
                  <a:lnTo>
                    <a:pt x="1" y="11626"/>
                  </a:lnTo>
                  <a:cubicBezTo>
                    <a:pt x="1" y="11768"/>
                    <a:pt x="120" y="11911"/>
                    <a:pt x="310" y="11911"/>
                  </a:cubicBezTo>
                  <a:lnTo>
                    <a:pt x="11622" y="11911"/>
                  </a:lnTo>
                  <a:cubicBezTo>
                    <a:pt x="11765" y="11911"/>
                    <a:pt x="11908" y="11792"/>
                    <a:pt x="11908" y="11626"/>
                  </a:cubicBezTo>
                  <a:lnTo>
                    <a:pt x="11908" y="11030"/>
                  </a:lnTo>
                  <a:cubicBezTo>
                    <a:pt x="11956" y="10911"/>
                    <a:pt x="11789" y="10768"/>
                    <a:pt x="11646" y="10768"/>
                  </a:cubicBezTo>
                  <a:lnTo>
                    <a:pt x="11146" y="10768"/>
                  </a:lnTo>
                  <a:lnTo>
                    <a:pt x="11146" y="3195"/>
                  </a:lnTo>
                  <a:cubicBezTo>
                    <a:pt x="11146" y="3100"/>
                    <a:pt x="11074" y="3029"/>
                    <a:pt x="11003" y="3029"/>
                  </a:cubicBezTo>
                  <a:cubicBezTo>
                    <a:pt x="10884" y="3029"/>
                    <a:pt x="10789" y="3076"/>
                    <a:pt x="10789" y="3195"/>
                  </a:cubicBezTo>
                  <a:lnTo>
                    <a:pt x="10789" y="10792"/>
                  </a:lnTo>
                  <a:lnTo>
                    <a:pt x="8812" y="10792"/>
                  </a:lnTo>
                  <a:lnTo>
                    <a:pt x="8812" y="1385"/>
                  </a:lnTo>
                  <a:lnTo>
                    <a:pt x="10789" y="1385"/>
                  </a:lnTo>
                  <a:lnTo>
                    <a:pt x="10789" y="2386"/>
                  </a:lnTo>
                  <a:cubicBezTo>
                    <a:pt x="10789" y="2481"/>
                    <a:pt x="10836" y="2576"/>
                    <a:pt x="10932" y="2576"/>
                  </a:cubicBezTo>
                  <a:cubicBezTo>
                    <a:pt x="11051" y="2576"/>
                    <a:pt x="11146" y="2505"/>
                    <a:pt x="11146" y="2386"/>
                  </a:cubicBezTo>
                  <a:lnTo>
                    <a:pt x="11146" y="1266"/>
                  </a:lnTo>
                  <a:cubicBezTo>
                    <a:pt x="11146" y="1123"/>
                    <a:pt x="11027" y="1028"/>
                    <a:pt x="10908" y="1028"/>
                  </a:cubicBezTo>
                  <a:lnTo>
                    <a:pt x="8741" y="1028"/>
                  </a:lnTo>
                  <a:cubicBezTo>
                    <a:pt x="8574" y="1028"/>
                    <a:pt x="8502" y="1147"/>
                    <a:pt x="8502" y="1266"/>
                  </a:cubicBezTo>
                  <a:lnTo>
                    <a:pt x="8502" y="10768"/>
                  </a:lnTo>
                  <a:lnTo>
                    <a:pt x="7693" y="10768"/>
                  </a:lnTo>
                  <a:lnTo>
                    <a:pt x="7693" y="5005"/>
                  </a:lnTo>
                  <a:cubicBezTo>
                    <a:pt x="7693" y="4862"/>
                    <a:pt x="7574" y="4767"/>
                    <a:pt x="7455" y="4767"/>
                  </a:cubicBezTo>
                  <a:lnTo>
                    <a:pt x="5264" y="4767"/>
                  </a:lnTo>
                  <a:cubicBezTo>
                    <a:pt x="5121" y="4767"/>
                    <a:pt x="5026" y="4886"/>
                    <a:pt x="5026" y="5005"/>
                  </a:cubicBezTo>
                  <a:lnTo>
                    <a:pt x="5026" y="10768"/>
                  </a:lnTo>
                  <a:lnTo>
                    <a:pt x="4240" y="10768"/>
                  </a:lnTo>
                  <a:lnTo>
                    <a:pt x="4240" y="7506"/>
                  </a:lnTo>
                  <a:cubicBezTo>
                    <a:pt x="4240" y="7363"/>
                    <a:pt x="4121" y="7268"/>
                    <a:pt x="4001" y="7268"/>
                  </a:cubicBezTo>
                  <a:lnTo>
                    <a:pt x="1763" y="7268"/>
                  </a:lnTo>
                  <a:cubicBezTo>
                    <a:pt x="1668" y="7268"/>
                    <a:pt x="1572" y="7363"/>
                    <a:pt x="1572" y="7458"/>
                  </a:cubicBezTo>
                  <a:lnTo>
                    <a:pt x="1572" y="8744"/>
                  </a:lnTo>
                  <a:cubicBezTo>
                    <a:pt x="1572" y="8768"/>
                    <a:pt x="1620" y="8816"/>
                    <a:pt x="1644" y="8863"/>
                  </a:cubicBezTo>
                  <a:cubicBezTo>
                    <a:pt x="1681" y="8882"/>
                    <a:pt x="1719" y="8891"/>
                    <a:pt x="1753" y="8891"/>
                  </a:cubicBezTo>
                  <a:cubicBezTo>
                    <a:pt x="1852" y="8891"/>
                    <a:pt x="1930" y="8820"/>
                    <a:pt x="1930" y="8696"/>
                  </a:cubicBezTo>
                  <a:lnTo>
                    <a:pt x="1930" y="7601"/>
                  </a:lnTo>
                  <a:lnTo>
                    <a:pt x="3906" y="7601"/>
                  </a:lnTo>
                  <a:lnTo>
                    <a:pt x="3906" y="10721"/>
                  </a:lnTo>
                  <a:lnTo>
                    <a:pt x="1882" y="10721"/>
                  </a:lnTo>
                  <a:lnTo>
                    <a:pt x="1882" y="9506"/>
                  </a:lnTo>
                  <a:cubicBezTo>
                    <a:pt x="1882" y="9411"/>
                    <a:pt x="1834" y="9339"/>
                    <a:pt x="1739" y="9339"/>
                  </a:cubicBezTo>
                  <a:cubicBezTo>
                    <a:pt x="1620" y="9339"/>
                    <a:pt x="1525" y="9387"/>
                    <a:pt x="1525" y="9506"/>
                  </a:cubicBezTo>
                  <a:lnTo>
                    <a:pt x="1525" y="10721"/>
                  </a:lnTo>
                  <a:lnTo>
                    <a:pt x="1072" y="10721"/>
                  </a:lnTo>
                  <a:lnTo>
                    <a:pt x="1072" y="195"/>
                  </a:lnTo>
                  <a:cubicBezTo>
                    <a:pt x="1072" y="99"/>
                    <a:pt x="1025" y="52"/>
                    <a:pt x="929" y="4"/>
                  </a:cubicBezTo>
                  <a:cubicBezTo>
                    <a:pt x="917" y="2"/>
                    <a:pt x="905" y="1"/>
                    <a:pt x="89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17" name="Google Shape;13917;p27"/>
          <p:cNvGrpSpPr/>
          <p:nvPr/>
        </p:nvGrpSpPr>
        <p:grpSpPr>
          <a:xfrm>
            <a:off x="6430660" y="2356132"/>
            <a:ext cx="384521" cy="472979"/>
            <a:chOff x="4718163" y="1930683"/>
            <a:chExt cx="241150" cy="296625"/>
          </a:xfrm>
        </p:grpSpPr>
        <p:sp>
          <p:nvSpPr>
            <p:cNvPr id="13918" name="Google Shape;13918;p27"/>
            <p:cNvSpPr/>
            <p:nvPr/>
          </p:nvSpPr>
          <p:spPr>
            <a:xfrm>
              <a:off x="4852713" y="2030708"/>
              <a:ext cx="106000" cy="196500"/>
            </a:xfrm>
            <a:custGeom>
              <a:avLst/>
              <a:gdLst/>
              <a:ahLst/>
              <a:cxnLst/>
              <a:rect l="l" t="t" r="r" b="b"/>
              <a:pathLst>
                <a:path w="4240" h="7860" extrusionOk="0">
                  <a:moveTo>
                    <a:pt x="238" y="1"/>
                  </a:moveTo>
                  <a:cubicBezTo>
                    <a:pt x="96" y="1"/>
                    <a:pt x="0" y="120"/>
                    <a:pt x="0" y="239"/>
                  </a:cubicBezTo>
                  <a:lnTo>
                    <a:pt x="0" y="7621"/>
                  </a:lnTo>
                  <a:cubicBezTo>
                    <a:pt x="0" y="7788"/>
                    <a:pt x="119" y="7859"/>
                    <a:pt x="238" y="7859"/>
                  </a:cubicBezTo>
                  <a:lnTo>
                    <a:pt x="4049" y="7859"/>
                  </a:lnTo>
                  <a:cubicBezTo>
                    <a:pt x="4144" y="7859"/>
                    <a:pt x="4239" y="7788"/>
                    <a:pt x="4239" y="7693"/>
                  </a:cubicBezTo>
                  <a:lnTo>
                    <a:pt x="4239" y="6026"/>
                  </a:lnTo>
                  <a:cubicBezTo>
                    <a:pt x="4239" y="6002"/>
                    <a:pt x="4192" y="5930"/>
                    <a:pt x="4168" y="5907"/>
                  </a:cubicBezTo>
                  <a:cubicBezTo>
                    <a:pt x="4128" y="5880"/>
                    <a:pt x="4086" y="5868"/>
                    <a:pt x="4047" y="5868"/>
                  </a:cubicBezTo>
                  <a:cubicBezTo>
                    <a:pt x="3945" y="5868"/>
                    <a:pt x="3858" y="5947"/>
                    <a:pt x="3858" y="6049"/>
                  </a:cubicBezTo>
                  <a:lnTo>
                    <a:pt x="3858" y="7502"/>
                  </a:lnTo>
                  <a:lnTo>
                    <a:pt x="358" y="7502"/>
                  </a:lnTo>
                  <a:lnTo>
                    <a:pt x="358" y="334"/>
                  </a:lnTo>
                  <a:lnTo>
                    <a:pt x="3858" y="334"/>
                  </a:lnTo>
                  <a:lnTo>
                    <a:pt x="3858" y="5240"/>
                  </a:lnTo>
                  <a:cubicBezTo>
                    <a:pt x="3858" y="5335"/>
                    <a:pt x="3930" y="5407"/>
                    <a:pt x="4025" y="5430"/>
                  </a:cubicBezTo>
                  <a:cubicBezTo>
                    <a:pt x="4037" y="5433"/>
                    <a:pt x="4050" y="5434"/>
                    <a:pt x="4061" y="5434"/>
                  </a:cubicBezTo>
                  <a:cubicBezTo>
                    <a:pt x="4163" y="5434"/>
                    <a:pt x="4239" y="5346"/>
                    <a:pt x="4239" y="5240"/>
                  </a:cubicBezTo>
                  <a:lnTo>
                    <a:pt x="4239" y="239"/>
                  </a:lnTo>
                  <a:cubicBezTo>
                    <a:pt x="4239" y="96"/>
                    <a:pt x="4120" y="1"/>
                    <a:pt x="40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19" name="Google Shape;13919;p27"/>
            <p:cNvSpPr/>
            <p:nvPr/>
          </p:nvSpPr>
          <p:spPr>
            <a:xfrm>
              <a:off x="4846763" y="1968708"/>
              <a:ext cx="31575" cy="45350"/>
            </a:xfrm>
            <a:custGeom>
              <a:avLst/>
              <a:gdLst/>
              <a:ahLst/>
              <a:cxnLst/>
              <a:rect l="l" t="t" r="r" b="b"/>
              <a:pathLst>
                <a:path w="1263" h="1814" extrusionOk="0">
                  <a:moveTo>
                    <a:pt x="619" y="980"/>
                  </a:moveTo>
                  <a:cubicBezTo>
                    <a:pt x="786" y="980"/>
                    <a:pt x="857" y="1099"/>
                    <a:pt x="857" y="1218"/>
                  </a:cubicBezTo>
                  <a:cubicBezTo>
                    <a:pt x="857" y="1338"/>
                    <a:pt x="738" y="1457"/>
                    <a:pt x="619" y="1457"/>
                  </a:cubicBezTo>
                  <a:cubicBezTo>
                    <a:pt x="609" y="1459"/>
                    <a:pt x="599" y="1460"/>
                    <a:pt x="589" y="1460"/>
                  </a:cubicBezTo>
                  <a:cubicBezTo>
                    <a:pt x="481" y="1460"/>
                    <a:pt x="381" y="1349"/>
                    <a:pt x="381" y="1218"/>
                  </a:cubicBezTo>
                  <a:cubicBezTo>
                    <a:pt x="381" y="1052"/>
                    <a:pt x="500" y="980"/>
                    <a:pt x="619" y="980"/>
                  </a:cubicBezTo>
                  <a:close/>
                  <a:moveTo>
                    <a:pt x="738" y="1"/>
                  </a:moveTo>
                  <a:cubicBezTo>
                    <a:pt x="696" y="1"/>
                    <a:pt x="652" y="18"/>
                    <a:pt x="619" y="52"/>
                  </a:cubicBezTo>
                  <a:cubicBezTo>
                    <a:pt x="596" y="75"/>
                    <a:pt x="119" y="433"/>
                    <a:pt x="24" y="1123"/>
                  </a:cubicBezTo>
                  <a:cubicBezTo>
                    <a:pt x="0" y="1480"/>
                    <a:pt x="238" y="1814"/>
                    <a:pt x="619" y="1814"/>
                  </a:cubicBezTo>
                  <a:cubicBezTo>
                    <a:pt x="977" y="1814"/>
                    <a:pt x="1262" y="1528"/>
                    <a:pt x="1262" y="1218"/>
                  </a:cubicBezTo>
                  <a:cubicBezTo>
                    <a:pt x="1262" y="885"/>
                    <a:pt x="977" y="623"/>
                    <a:pt x="667" y="623"/>
                  </a:cubicBezTo>
                  <a:lnTo>
                    <a:pt x="596" y="623"/>
                  </a:lnTo>
                  <a:cubicBezTo>
                    <a:pt x="715" y="433"/>
                    <a:pt x="834" y="314"/>
                    <a:pt x="834" y="314"/>
                  </a:cubicBezTo>
                  <a:cubicBezTo>
                    <a:pt x="929" y="266"/>
                    <a:pt x="929" y="147"/>
                    <a:pt x="857" y="75"/>
                  </a:cubicBezTo>
                  <a:cubicBezTo>
                    <a:pt x="832" y="24"/>
                    <a:pt x="786" y="1"/>
                    <a:pt x="73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0" name="Google Shape;13920;p27"/>
            <p:cNvSpPr/>
            <p:nvPr/>
          </p:nvSpPr>
          <p:spPr>
            <a:xfrm>
              <a:off x="4884263" y="1969958"/>
              <a:ext cx="28600" cy="47075"/>
            </a:xfrm>
            <a:custGeom>
              <a:avLst/>
              <a:gdLst/>
              <a:ahLst/>
              <a:cxnLst/>
              <a:rect l="l" t="t" r="r" b="b"/>
              <a:pathLst>
                <a:path w="1144" h="1883" extrusionOk="0">
                  <a:moveTo>
                    <a:pt x="524" y="324"/>
                  </a:moveTo>
                  <a:cubicBezTo>
                    <a:pt x="547" y="324"/>
                    <a:pt x="571" y="328"/>
                    <a:pt x="596" y="335"/>
                  </a:cubicBezTo>
                  <a:cubicBezTo>
                    <a:pt x="691" y="335"/>
                    <a:pt x="786" y="454"/>
                    <a:pt x="786" y="573"/>
                  </a:cubicBezTo>
                  <a:lnTo>
                    <a:pt x="786" y="1216"/>
                  </a:lnTo>
                  <a:cubicBezTo>
                    <a:pt x="786" y="1335"/>
                    <a:pt x="715" y="1454"/>
                    <a:pt x="596" y="1454"/>
                  </a:cubicBezTo>
                  <a:cubicBezTo>
                    <a:pt x="429" y="1454"/>
                    <a:pt x="310" y="1359"/>
                    <a:pt x="310" y="1216"/>
                  </a:cubicBezTo>
                  <a:lnTo>
                    <a:pt x="310" y="573"/>
                  </a:lnTo>
                  <a:cubicBezTo>
                    <a:pt x="310" y="432"/>
                    <a:pt x="396" y="324"/>
                    <a:pt x="524" y="324"/>
                  </a:cubicBezTo>
                  <a:close/>
                  <a:moveTo>
                    <a:pt x="566" y="0"/>
                  </a:moveTo>
                  <a:cubicBezTo>
                    <a:pt x="552" y="0"/>
                    <a:pt x="538" y="1"/>
                    <a:pt x="524" y="2"/>
                  </a:cubicBezTo>
                  <a:cubicBezTo>
                    <a:pt x="215" y="25"/>
                    <a:pt x="0" y="264"/>
                    <a:pt x="0" y="597"/>
                  </a:cubicBezTo>
                  <a:lnTo>
                    <a:pt x="0" y="1288"/>
                  </a:lnTo>
                  <a:cubicBezTo>
                    <a:pt x="0" y="1573"/>
                    <a:pt x="215" y="1835"/>
                    <a:pt x="524" y="1883"/>
                  </a:cubicBezTo>
                  <a:cubicBezTo>
                    <a:pt x="882" y="1883"/>
                    <a:pt x="1144" y="1573"/>
                    <a:pt x="1144" y="1216"/>
                  </a:cubicBezTo>
                  <a:lnTo>
                    <a:pt x="1144" y="597"/>
                  </a:lnTo>
                  <a:cubicBezTo>
                    <a:pt x="1144" y="255"/>
                    <a:pt x="881" y="0"/>
                    <a:pt x="56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1" name="Google Shape;13921;p27"/>
            <p:cNvSpPr/>
            <p:nvPr/>
          </p:nvSpPr>
          <p:spPr>
            <a:xfrm>
              <a:off x="4928913" y="1968908"/>
              <a:ext cx="24425" cy="46350"/>
            </a:xfrm>
            <a:custGeom>
              <a:avLst/>
              <a:gdLst/>
              <a:ahLst/>
              <a:cxnLst/>
              <a:rect l="l" t="t" r="r" b="b"/>
              <a:pathLst>
                <a:path w="977" h="1854" extrusionOk="0">
                  <a:moveTo>
                    <a:pt x="779" y="1"/>
                  </a:moveTo>
                  <a:cubicBezTo>
                    <a:pt x="713" y="1"/>
                    <a:pt x="654" y="40"/>
                    <a:pt x="620" y="91"/>
                  </a:cubicBezTo>
                  <a:lnTo>
                    <a:pt x="1" y="1592"/>
                  </a:lnTo>
                  <a:cubicBezTo>
                    <a:pt x="1" y="1711"/>
                    <a:pt x="48" y="1830"/>
                    <a:pt x="96" y="1853"/>
                  </a:cubicBezTo>
                  <a:lnTo>
                    <a:pt x="167" y="1853"/>
                  </a:lnTo>
                  <a:cubicBezTo>
                    <a:pt x="239" y="1853"/>
                    <a:pt x="286" y="1830"/>
                    <a:pt x="310" y="1734"/>
                  </a:cubicBezTo>
                  <a:lnTo>
                    <a:pt x="953" y="258"/>
                  </a:lnTo>
                  <a:cubicBezTo>
                    <a:pt x="977" y="163"/>
                    <a:pt x="953" y="67"/>
                    <a:pt x="858" y="20"/>
                  </a:cubicBezTo>
                  <a:cubicBezTo>
                    <a:pt x="831" y="6"/>
                    <a:pt x="805" y="1"/>
                    <a:pt x="77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2" name="Google Shape;13922;p27"/>
            <p:cNvSpPr/>
            <p:nvPr/>
          </p:nvSpPr>
          <p:spPr>
            <a:xfrm>
              <a:off x="4923563" y="1972958"/>
              <a:ext cx="10150" cy="10150"/>
            </a:xfrm>
            <a:custGeom>
              <a:avLst/>
              <a:gdLst/>
              <a:ahLst/>
              <a:cxnLst/>
              <a:rect l="l" t="t" r="r" b="b"/>
              <a:pathLst>
                <a:path w="406" h="406" extrusionOk="0">
                  <a:moveTo>
                    <a:pt x="215" y="1"/>
                  </a:moveTo>
                  <a:cubicBezTo>
                    <a:pt x="95" y="1"/>
                    <a:pt x="0" y="96"/>
                    <a:pt x="0" y="215"/>
                  </a:cubicBezTo>
                  <a:cubicBezTo>
                    <a:pt x="0" y="310"/>
                    <a:pt x="95" y="405"/>
                    <a:pt x="215" y="405"/>
                  </a:cubicBezTo>
                  <a:cubicBezTo>
                    <a:pt x="310" y="405"/>
                    <a:pt x="405" y="310"/>
                    <a:pt x="405" y="215"/>
                  </a:cubicBezTo>
                  <a:cubicBezTo>
                    <a:pt x="405" y="96"/>
                    <a:pt x="310" y="1"/>
                    <a:pt x="2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3" name="Google Shape;13923;p27"/>
            <p:cNvSpPr/>
            <p:nvPr/>
          </p:nvSpPr>
          <p:spPr>
            <a:xfrm>
              <a:off x="4948563" y="2001533"/>
              <a:ext cx="10750" cy="10750"/>
            </a:xfrm>
            <a:custGeom>
              <a:avLst/>
              <a:gdLst/>
              <a:ahLst/>
              <a:cxnLst/>
              <a:rect l="l" t="t" r="r" b="b"/>
              <a:pathLst>
                <a:path w="430" h="430" extrusionOk="0">
                  <a:moveTo>
                    <a:pt x="215" y="1"/>
                  </a:moveTo>
                  <a:cubicBezTo>
                    <a:pt x="96" y="1"/>
                    <a:pt x="0" y="96"/>
                    <a:pt x="0" y="215"/>
                  </a:cubicBezTo>
                  <a:cubicBezTo>
                    <a:pt x="0" y="334"/>
                    <a:pt x="96" y="429"/>
                    <a:pt x="215" y="429"/>
                  </a:cubicBezTo>
                  <a:cubicBezTo>
                    <a:pt x="334" y="429"/>
                    <a:pt x="429" y="334"/>
                    <a:pt x="429" y="215"/>
                  </a:cubicBezTo>
                  <a:cubicBezTo>
                    <a:pt x="429" y="96"/>
                    <a:pt x="334" y="1"/>
                    <a:pt x="2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4" name="Google Shape;13924;p27"/>
            <p:cNvSpPr/>
            <p:nvPr/>
          </p:nvSpPr>
          <p:spPr>
            <a:xfrm>
              <a:off x="4739588" y="1930683"/>
              <a:ext cx="57775" cy="57775"/>
            </a:xfrm>
            <a:custGeom>
              <a:avLst/>
              <a:gdLst/>
              <a:ahLst/>
              <a:cxnLst/>
              <a:rect l="l" t="t" r="r" b="b"/>
              <a:pathLst>
                <a:path w="2311" h="2311" extrusionOk="0">
                  <a:moveTo>
                    <a:pt x="1167" y="358"/>
                  </a:moveTo>
                  <a:cubicBezTo>
                    <a:pt x="1620" y="358"/>
                    <a:pt x="1977" y="715"/>
                    <a:pt x="1977" y="1144"/>
                  </a:cubicBezTo>
                  <a:cubicBezTo>
                    <a:pt x="1977" y="1596"/>
                    <a:pt x="1620" y="1954"/>
                    <a:pt x="1167" y="1954"/>
                  </a:cubicBezTo>
                  <a:cubicBezTo>
                    <a:pt x="715" y="1954"/>
                    <a:pt x="358" y="1596"/>
                    <a:pt x="358" y="1144"/>
                  </a:cubicBezTo>
                  <a:cubicBezTo>
                    <a:pt x="358" y="715"/>
                    <a:pt x="715" y="358"/>
                    <a:pt x="1167" y="358"/>
                  </a:cubicBezTo>
                  <a:close/>
                  <a:moveTo>
                    <a:pt x="1167" y="1"/>
                  </a:moveTo>
                  <a:cubicBezTo>
                    <a:pt x="524" y="1"/>
                    <a:pt x="1" y="501"/>
                    <a:pt x="1" y="1144"/>
                  </a:cubicBezTo>
                  <a:cubicBezTo>
                    <a:pt x="24" y="1811"/>
                    <a:pt x="548" y="2311"/>
                    <a:pt x="1167" y="2311"/>
                  </a:cubicBezTo>
                  <a:cubicBezTo>
                    <a:pt x="1787" y="2311"/>
                    <a:pt x="2311" y="1811"/>
                    <a:pt x="2311" y="1144"/>
                  </a:cubicBezTo>
                  <a:cubicBezTo>
                    <a:pt x="2311" y="501"/>
                    <a:pt x="1810" y="1"/>
                    <a:pt x="116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5" name="Google Shape;13925;p27"/>
            <p:cNvSpPr/>
            <p:nvPr/>
          </p:nvSpPr>
          <p:spPr>
            <a:xfrm>
              <a:off x="4718163" y="1997383"/>
              <a:ext cx="106575" cy="229925"/>
            </a:xfrm>
            <a:custGeom>
              <a:avLst/>
              <a:gdLst/>
              <a:ahLst/>
              <a:cxnLst/>
              <a:rect l="l" t="t" r="r" b="b"/>
              <a:pathLst>
                <a:path w="4263" h="9197" extrusionOk="0">
                  <a:moveTo>
                    <a:pt x="3025" y="5954"/>
                  </a:moveTo>
                  <a:lnTo>
                    <a:pt x="3025" y="8430"/>
                  </a:lnTo>
                  <a:cubicBezTo>
                    <a:pt x="3025" y="8645"/>
                    <a:pt x="2882" y="8811"/>
                    <a:pt x="2715" y="8835"/>
                  </a:cubicBezTo>
                  <a:cubicBezTo>
                    <a:pt x="2677" y="8845"/>
                    <a:pt x="2640" y="8849"/>
                    <a:pt x="2605" y="8849"/>
                  </a:cubicBezTo>
                  <a:cubicBezTo>
                    <a:pt x="2370" y="8849"/>
                    <a:pt x="2191" y="8658"/>
                    <a:pt x="2191" y="8430"/>
                  </a:cubicBezTo>
                  <a:lnTo>
                    <a:pt x="2191" y="5954"/>
                  </a:lnTo>
                  <a:close/>
                  <a:moveTo>
                    <a:pt x="1882" y="5977"/>
                  </a:moveTo>
                  <a:lnTo>
                    <a:pt x="1882" y="8454"/>
                  </a:lnTo>
                  <a:cubicBezTo>
                    <a:pt x="1882" y="8680"/>
                    <a:pt x="1689" y="8885"/>
                    <a:pt x="1425" y="8885"/>
                  </a:cubicBezTo>
                  <a:cubicBezTo>
                    <a:pt x="1411" y="8885"/>
                    <a:pt x="1396" y="8884"/>
                    <a:pt x="1381" y="8883"/>
                  </a:cubicBezTo>
                  <a:cubicBezTo>
                    <a:pt x="1191" y="8835"/>
                    <a:pt x="1048" y="8668"/>
                    <a:pt x="1048" y="8454"/>
                  </a:cubicBezTo>
                  <a:lnTo>
                    <a:pt x="1048" y="5977"/>
                  </a:lnTo>
                  <a:close/>
                  <a:moveTo>
                    <a:pt x="2001" y="0"/>
                  </a:moveTo>
                  <a:cubicBezTo>
                    <a:pt x="1596" y="0"/>
                    <a:pt x="1215" y="119"/>
                    <a:pt x="858" y="310"/>
                  </a:cubicBezTo>
                  <a:cubicBezTo>
                    <a:pt x="762" y="357"/>
                    <a:pt x="738" y="453"/>
                    <a:pt x="810" y="548"/>
                  </a:cubicBezTo>
                  <a:cubicBezTo>
                    <a:pt x="844" y="599"/>
                    <a:pt x="916" y="638"/>
                    <a:pt x="989" y="638"/>
                  </a:cubicBezTo>
                  <a:cubicBezTo>
                    <a:pt x="1017" y="638"/>
                    <a:pt x="1045" y="633"/>
                    <a:pt x="1072" y="619"/>
                  </a:cubicBezTo>
                  <a:cubicBezTo>
                    <a:pt x="1358" y="453"/>
                    <a:pt x="1667" y="357"/>
                    <a:pt x="2024" y="357"/>
                  </a:cubicBezTo>
                  <a:lnTo>
                    <a:pt x="2048" y="357"/>
                  </a:lnTo>
                  <a:cubicBezTo>
                    <a:pt x="3025" y="357"/>
                    <a:pt x="3834" y="1167"/>
                    <a:pt x="3834" y="2143"/>
                  </a:cubicBezTo>
                  <a:lnTo>
                    <a:pt x="3834" y="3763"/>
                  </a:lnTo>
                  <a:lnTo>
                    <a:pt x="3834" y="3787"/>
                  </a:lnTo>
                  <a:cubicBezTo>
                    <a:pt x="3834" y="3906"/>
                    <a:pt x="3715" y="3953"/>
                    <a:pt x="3620" y="3953"/>
                  </a:cubicBezTo>
                  <a:cubicBezTo>
                    <a:pt x="3477" y="3953"/>
                    <a:pt x="3430" y="3834"/>
                    <a:pt x="3430" y="3715"/>
                  </a:cubicBezTo>
                  <a:lnTo>
                    <a:pt x="3430" y="2048"/>
                  </a:lnTo>
                  <a:cubicBezTo>
                    <a:pt x="3430" y="1977"/>
                    <a:pt x="3358" y="1905"/>
                    <a:pt x="3310" y="1881"/>
                  </a:cubicBezTo>
                  <a:cubicBezTo>
                    <a:pt x="3295" y="1878"/>
                    <a:pt x="3280" y="1877"/>
                    <a:pt x="3266" y="1877"/>
                  </a:cubicBezTo>
                  <a:cubicBezTo>
                    <a:pt x="3168" y="1877"/>
                    <a:pt x="3096" y="1944"/>
                    <a:pt x="3096" y="2048"/>
                  </a:cubicBezTo>
                  <a:lnTo>
                    <a:pt x="3096" y="3763"/>
                  </a:lnTo>
                  <a:cubicBezTo>
                    <a:pt x="3096" y="4001"/>
                    <a:pt x="3263" y="4239"/>
                    <a:pt x="3477" y="4287"/>
                  </a:cubicBezTo>
                  <a:lnTo>
                    <a:pt x="3668" y="5596"/>
                  </a:lnTo>
                  <a:lnTo>
                    <a:pt x="3668" y="5620"/>
                  </a:lnTo>
                  <a:lnTo>
                    <a:pt x="500" y="5620"/>
                  </a:lnTo>
                  <a:lnTo>
                    <a:pt x="500" y="5596"/>
                  </a:lnTo>
                  <a:lnTo>
                    <a:pt x="691" y="4287"/>
                  </a:lnTo>
                  <a:cubicBezTo>
                    <a:pt x="929" y="4239"/>
                    <a:pt x="1096" y="4025"/>
                    <a:pt x="1096" y="3763"/>
                  </a:cubicBezTo>
                  <a:lnTo>
                    <a:pt x="1096" y="2048"/>
                  </a:lnTo>
                  <a:cubicBezTo>
                    <a:pt x="1096" y="1977"/>
                    <a:pt x="1048" y="1905"/>
                    <a:pt x="953" y="1881"/>
                  </a:cubicBezTo>
                  <a:cubicBezTo>
                    <a:pt x="937" y="1878"/>
                    <a:pt x="922" y="1877"/>
                    <a:pt x="908" y="1877"/>
                  </a:cubicBezTo>
                  <a:cubicBezTo>
                    <a:pt x="811" y="1877"/>
                    <a:pt x="738" y="1944"/>
                    <a:pt x="738" y="2048"/>
                  </a:cubicBezTo>
                  <a:lnTo>
                    <a:pt x="738" y="3787"/>
                  </a:lnTo>
                  <a:cubicBezTo>
                    <a:pt x="738" y="3906"/>
                    <a:pt x="643" y="4001"/>
                    <a:pt x="524" y="4001"/>
                  </a:cubicBezTo>
                  <a:cubicBezTo>
                    <a:pt x="405" y="4001"/>
                    <a:pt x="334" y="3906"/>
                    <a:pt x="334" y="3787"/>
                  </a:cubicBezTo>
                  <a:lnTo>
                    <a:pt x="334" y="2167"/>
                  </a:lnTo>
                  <a:cubicBezTo>
                    <a:pt x="334" y="1810"/>
                    <a:pt x="453" y="1453"/>
                    <a:pt x="643" y="1143"/>
                  </a:cubicBezTo>
                  <a:cubicBezTo>
                    <a:pt x="715" y="1048"/>
                    <a:pt x="691" y="953"/>
                    <a:pt x="619" y="905"/>
                  </a:cubicBezTo>
                  <a:cubicBezTo>
                    <a:pt x="579" y="875"/>
                    <a:pt x="544" y="862"/>
                    <a:pt x="510" y="862"/>
                  </a:cubicBezTo>
                  <a:cubicBezTo>
                    <a:pt x="464" y="862"/>
                    <a:pt x="423" y="887"/>
                    <a:pt x="381" y="929"/>
                  </a:cubicBezTo>
                  <a:cubicBezTo>
                    <a:pt x="119" y="1286"/>
                    <a:pt x="0" y="1691"/>
                    <a:pt x="0" y="2143"/>
                  </a:cubicBezTo>
                  <a:lnTo>
                    <a:pt x="0" y="3763"/>
                  </a:lnTo>
                  <a:cubicBezTo>
                    <a:pt x="0" y="3953"/>
                    <a:pt x="119" y="4144"/>
                    <a:pt x="286" y="4239"/>
                  </a:cubicBezTo>
                  <a:cubicBezTo>
                    <a:pt x="334" y="4239"/>
                    <a:pt x="334" y="4263"/>
                    <a:pt x="357" y="4263"/>
                  </a:cubicBezTo>
                  <a:lnTo>
                    <a:pt x="167" y="5573"/>
                  </a:lnTo>
                  <a:cubicBezTo>
                    <a:pt x="167" y="5692"/>
                    <a:pt x="215" y="5763"/>
                    <a:pt x="262" y="5858"/>
                  </a:cubicBezTo>
                  <a:cubicBezTo>
                    <a:pt x="334" y="5954"/>
                    <a:pt x="453" y="5977"/>
                    <a:pt x="524" y="5977"/>
                  </a:cubicBezTo>
                  <a:lnTo>
                    <a:pt x="762" y="5977"/>
                  </a:lnTo>
                  <a:lnTo>
                    <a:pt x="762" y="8430"/>
                  </a:lnTo>
                  <a:cubicBezTo>
                    <a:pt x="762" y="8811"/>
                    <a:pt x="1048" y="9145"/>
                    <a:pt x="1429" y="9192"/>
                  </a:cubicBezTo>
                  <a:cubicBezTo>
                    <a:pt x="1452" y="9194"/>
                    <a:pt x="1474" y="9195"/>
                    <a:pt x="1496" y="9195"/>
                  </a:cubicBezTo>
                  <a:cubicBezTo>
                    <a:pt x="1735" y="9195"/>
                    <a:pt x="1967" y="9083"/>
                    <a:pt x="2120" y="8930"/>
                  </a:cubicBezTo>
                  <a:cubicBezTo>
                    <a:pt x="2245" y="9119"/>
                    <a:pt x="2463" y="9197"/>
                    <a:pt x="2691" y="9197"/>
                  </a:cubicBezTo>
                  <a:cubicBezTo>
                    <a:pt x="2723" y="9197"/>
                    <a:pt x="2755" y="9195"/>
                    <a:pt x="2787" y="9192"/>
                  </a:cubicBezTo>
                  <a:cubicBezTo>
                    <a:pt x="3191" y="9145"/>
                    <a:pt x="3453" y="8811"/>
                    <a:pt x="3453" y="8430"/>
                  </a:cubicBezTo>
                  <a:lnTo>
                    <a:pt x="3453" y="5977"/>
                  </a:lnTo>
                  <a:lnTo>
                    <a:pt x="3691" y="5977"/>
                  </a:lnTo>
                  <a:cubicBezTo>
                    <a:pt x="3787" y="5977"/>
                    <a:pt x="3834" y="5954"/>
                    <a:pt x="3930" y="5930"/>
                  </a:cubicBezTo>
                  <a:cubicBezTo>
                    <a:pt x="4049" y="5835"/>
                    <a:pt x="4096" y="5715"/>
                    <a:pt x="4072" y="5573"/>
                  </a:cubicBezTo>
                  <a:lnTo>
                    <a:pt x="3906" y="4263"/>
                  </a:lnTo>
                  <a:lnTo>
                    <a:pt x="3930" y="4263"/>
                  </a:lnTo>
                  <a:cubicBezTo>
                    <a:pt x="4025" y="4239"/>
                    <a:pt x="4072" y="4168"/>
                    <a:pt x="4144" y="4072"/>
                  </a:cubicBezTo>
                  <a:cubicBezTo>
                    <a:pt x="4192" y="4001"/>
                    <a:pt x="4263" y="3882"/>
                    <a:pt x="4263" y="3763"/>
                  </a:cubicBezTo>
                  <a:lnTo>
                    <a:pt x="4263" y="2143"/>
                  </a:lnTo>
                  <a:cubicBezTo>
                    <a:pt x="4168" y="953"/>
                    <a:pt x="3215" y="0"/>
                    <a:pt x="204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26" name="Google Shape;13926;p27"/>
          <p:cNvGrpSpPr/>
          <p:nvPr/>
        </p:nvGrpSpPr>
        <p:grpSpPr>
          <a:xfrm>
            <a:off x="7355346" y="2354257"/>
            <a:ext cx="474692" cy="473736"/>
            <a:chOff x="5170638" y="1929508"/>
            <a:chExt cx="297700" cy="297100"/>
          </a:xfrm>
        </p:grpSpPr>
        <p:sp>
          <p:nvSpPr>
            <p:cNvPr id="13927" name="Google Shape;13927;p27"/>
            <p:cNvSpPr/>
            <p:nvPr/>
          </p:nvSpPr>
          <p:spPr>
            <a:xfrm>
              <a:off x="5170638" y="1929508"/>
              <a:ext cx="297700" cy="297100"/>
            </a:xfrm>
            <a:custGeom>
              <a:avLst/>
              <a:gdLst/>
              <a:ahLst/>
              <a:cxnLst/>
              <a:rect l="l" t="t" r="r" b="b"/>
              <a:pathLst>
                <a:path w="11908" h="11884" extrusionOk="0">
                  <a:moveTo>
                    <a:pt x="5644" y="1548"/>
                  </a:moveTo>
                  <a:lnTo>
                    <a:pt x="5644" y="2429"/>
                  </a:lnTo>
                  <a:cubicBezTo>
                    <a:pt x="4763" y="2453"/>
                    <a:pt x="3930" y="2834"/>
                    <a:pt x="3263" y="3501"/>
                  </a:cubicBezTo>
                  <a:cubicBezTo>
                    <a:pt x="2620" y="4168"/>
                    <a:pt x="2263" y="5025"/>
                    <a:pt x="2263" y="6001"/>
                  </a:cubicBezTo>
                  <a:cubicBezTo>
                    <a:pt x="2263" y="7811"/>
                    <a:pt x="3691" y="9335"/>
                    <a:pt x="5478" y="9502"/>
                  </a:cubicBezTo>
                  <a:cubicBezTo>
                    <a:pt x="5568" y="9508"/>
                    <a:pt x="5657" y="9511"/>
                    <a:pt x="5747" y="9511"/>
                  </a:cubicBezTo>
                  <a:cubicBezTo>
                    <a:pt x="6038" y="9511"/>
                    <a:pt x="6330" y="9480"/>
                    <a:pt x="6621" y="9407"/>
                  </a:cubicBezTo>
                  <a:cubicBezTo>
                    <a:pt x="6954" y="9335"/>
                    <a:pt x="7264" y="9216"/>
                    <a:pt x="7549" y="9050"/>
                  </a:cubicBezTo>
                  <a:cubicBezTo>
                    <a:pt x="7764" y="8931"/>
                    <a:pt x="7978" y="8788"/>
                    <a:pt x="8145" y="8645"/>
                  </a:cubicBezTo>
                  <a:cubicBezTo>
                    <a:pt x="8192" y="8645"/>
                    <a:pt x="8335" y="8454"/>
                    <a:pt x="8335" y="8454"/>
                  </a:cubicBezTo>
                  <a:cubicBezTo>
                    <a:pt x="8383" y="8502"/>
                    <a:pt x="9074" y="9002"/>
                    <a:pt x="9074" y="9026"/>
                  </a:cubicBezTo>
                  <a:cubicBezTo>
                    <a:pt x="8859" y="9264"/>
                    <a:pt x="8621" y="9455"/>
                    <a:pt x="8359" y="9621"/>
                  </a:cubicBezTo>
                  <a:cubicBezTo>
                    <a:pt x="8097" y="9812"/>
                    <a:pt x="7859" y="9931"/>
                    <a:pt x="7549" y="10050"/>
                  </a:cubicBezTo>
                  <a:cubicBezTo>
                    <a:pt x="7030" y="10261"/>
                    <a:pt x="6464" y="10380"/>
                    <a:pt x="5889" y="10380"/>
                  </a:cubicBezTo>
                  <a:cubicBezTo>
                    <a:pt x="5752" y="10380"/>
                    <a:pt x="5615" y="10373"/>
                    <a:pt x="5478" y="10359"/>
                  </a:cubicBezTo>
                  <a:cubicBezTo>
                    <a:pt x="4430" y="10288"/>
                    <a:pt x="3453" y="9812"/>
                    <a:pt x="2715" y="9050"/>
                  </a:cubicBezTo>
                  <a:cubicBezTo>
                    <a:pt x="2477" y="8788"/>
                    <a:pt x="2239" y="8526"/>
                    <a:pt x="2048" y="8216"/>
                  </a:cubicBezTo>
                  <a:cubicBezTo>
                    <a:pt x="1596" y="7478"/>
                    <a:pt x="1381" y="6597"/>
                    <a:pt x="1453" y="5692"/>
                  </a:cubicBezTo>
                  <a:cubicBezTo>
                    <a:pt x="1524" y="5049"/>
                    <a:pt x="1691" y="4382"/>
                    <a:pt x="2024" y="3810"/>
                  </a:cubicBezTo>
                  <a:cubicBezTo>
                    <a:pt x="2405" y="3120"/>
                    <a:pt x="3001" y="2525"/>
                    <a:pt x="3644" y="2143"/>
                  </a:cubicBezTo>
                  <a:cubicBezTo>
                    <a:pt x="4049" y="1953"/>
                    <a:pt x="4430" y="1786"/>
                    <a:pt x="4835" y="1667"/>
                  </a:cubicBezTo>
                  <a:cubicBezTo>
                    <a:pt x="4906" y="1667"/>
                    <a:pt x="5644" y="1548"/>
                    <a:pt x="5644" y="1548"/>
                  </a:cubicBezTo>
                  <a:close/>
                  <a:moveTo>
                    <a:pt x="5882" y="0"/>
                  </a:moveTo>
                  <a:cubicBezTo>
                    <a:pt x="4311" y="24"/>
                    <a:pt x="2858" y="667"/>
                    <a:pt x="1715" y="1762"/>
                  </a:cubicBezTo>
                  <a:cubicBezTo>
                    <a:pt x="619" y="2906"/>
                    <a:pt x="0" y="4358"/>
                    <a:pt x="0" y="5930"/>
                  </a:cubicBezTo>
                  <a:cubicBezTo>
                    <a:pt x="0" y="7502"/>
                    <a:pt x="619" y="9002"/>
                    <a:pt x="1762" y="10121"/>
                  </a:cubicBezTo>
                  <a:cubicBezTo>
                    <a:pt x="2882" y="11264"/>
                    <a:pt x="4382" y="11884"/>
                    <a:pt x="5954" y="11884"/>
                  </a:cubicBezTo>
                  <a:cubicBezTo>
                    <a:pt x="7168" y="11884"/>
                    <a:pt x="8359" y="11503"/>
                    <a:pt x="9383" y="10812"/>
                  </a:cubicBezTo>
                  <a:cubicBezTo>
                    <a:pt x="10360" y="10121"/>
                    <a:pt x="11098" y="9145"/>
                    <a:pt x="11526" y="8002"/>
                  </a:cubicBezTo>
                  <a:lnTo>
                    <a:pt x="11526" y="7883"/>
                  </a:lnTo>
                  <a:cubicBezTo>
                    <a:pt x="11484" y="7820"/>
                    <a:pt x="11423" y="7789"/>
                    <a:pt x="11365" y="7789"/>
                  </a:cubicBezTo>
                  <a:cubicBezTo>
                    <a:pt x="11291" y="7789"/>
                    <a:pt x="11220" y="7837"/>
                    <a:pt x="11193" y="7930"/>
                  </a:cubicBezTo>
                  <a:cubicBezTo>
                    <a:pt x="10812" y="8954"/>
                    <a:pt x="10098" y="9859"/>
                    <a:pt x="9169" y="10502"/>
                  </a:cubicBezTo>
                  <a:cubicBezTo>
                    <a:pt x="8216" y="11169"/>
                    <a:pt x="7121" y="11526"/>
                    <a:pt x="5954" y="11526"/>
                  </a:cubicBezTo>
                  <a:cubicBezTo>
                    <a:pt x="4454" y="11526"/>
                    <a:pt x="3072" y="10931"/>
                    <a:pt x="2001" y="9883"/>
                  </a:cubicBezTo>
                  <a:cubicBezTo>
                    <a:pt x="929" y="8812"/>
                    <a:pt x="357" y="7406"/>
                    <a:pt x="357" y="5930"/>
                  </a:cubicBezTo>
                  <a:cubicBezTo>
                    <a:pt x="357" y="3334"/>
                    <a:pt x="2263" y="977"/>
                    <a:pt x="4763" y="453"/>
                  </a:cubicBezTo>
                  <a:cubicBezTo>
                    <a:pt x="5097" y="381"/>
                    <a:pt x="5406" y="334"/>
                    <a:pt x="5763" y="334"/>
                  </a:cubicBezTo>
                  <a:lnTo>
                    <a:pt x="5763" y="1167"/>
                  </a:lnTo>
                  <a:cubicBezTo>
                    <a:pt x="5335" y="1191"/>
                    <a:pt x="4858" y="1262"/>
                    <a:pt x="4430" y="1405"/>
                  </a:cubicBezTo>
                  <a:cubicBezTo>
                    <a:pt x="4096" y="1524"/>
                    <a:pt x="3787" y="1667"/>
                    <a:pt x="3477" y="1858"/>
                  </a:cubicBezTo>
                  <a:cubicBezTo>
                    <a:pt x="3144" y="2048"/>
                    <a:pt x="2882" y="2263"/>
                    <a:pt x="2596" y="2525"/>
                  </a:cubicBezTo>
                  <a:cubicBezTo>
                    <a:pt x="1810" y="3287"/>
                    <a:pt x="1334" y="4263"/>
                    <a:pt x="1215" y="5335"/>
                  </a:cubicBezTo>
                  <a:cubicBezTo>
                    <a:pt x="1191" y="5597"/>
                    <a:pt x="1191" y="5882"/>
                    <a:pt x="1191" y="6097"/>
                  </a:cubicBezTo>
                  <a:cubicBezTo>
                    <a:pt x="1215" y="6621"/>
                    <a:pt x="1310" y="7121"/>
                    <a:pt x="1477" y="7621"/>
                  </a:cubicBezTo>
                  <a:cubicBezTo>
                    <a:pt x="1667" y="8097"/>
                    <a:pt x="1929" y="8550"/>
                    <a:pt x="2239" y="8931"/>
                  </a:cubicBezTo>
                  <a:cubicBezTo>
                    <a:pt x="3134" y="10059"/>
                    <a:pt x="4541" y="10689"/>
                    <a:pt x="5974" y="10689"/>
                  </a:cubicBezTo>
                  <a:cubicBezTo>
                    <a:pt x="6447" y="10689"/>
                    <a:pt x="6922" y="10620"/>
                    <a:pt x="7383" y="10479"/>
                  </a:cubicBezTo>
                  <a:cubicBezTo>
                    <a:pt x="7859" y="10336"/>
                    <a:pt x="8335" y="10097"/>
                    <a:pt x="8740" y="9788"/>
                  </a:cubicBezTo>
                  <a:cubicBezTo>
                    <a:pt x="9383" y="9359"/>
                    <a:pt x="9883" y="8716"/>
                    <a:pt x="10240" y="8002"/>
                  </a:cubicBezTo>
                  <a:cubicBezTo>
                    <a:pt x="10360" y="7764"/>
                    <a:pt x="10455" y="7502"/>
                    <a:pt x="10526" y="7240"/>
                  </a:cubicBezTo>
                  <a:cubicBezTo>
                    <a:pt x="10574" y="7121"/>
                    <a:pt x="10598" y="6978"/>
                    <a:pt x="10621" y="6859"/>
                  </a:cubicBezTo>
                  <a:cubicBezTo>
                    <a:pt x="10645" y="6740"/>
                    <a:pt x="10717" y="6144"/>
                    <a:pt x="10717" y="6144"/>
                  </a:cubicBezTo>
                  <a:lnTo>
                    <a:pt x="11550" y="6144"/>
                  </a:lnTo>
                  <a:cubicBezTo>
                    <a:pt x="11550" y="6502"/>
                    <a:pt x="11479" y="6859"/>
                    <a:pt x="11407" y="7216"/>
                  </a:cubicBezTo>
                  <a:cubicBezTo>
                    <a:pt x="11407" y="7240"/>
                    <a:pt x="11407" y="7287"/>
                    <a:pt x="11431" y="7335"/>
                  </a:cubicBezTo>
                  <a:cubicBezTo>
                    <a:pt x="11474" y="7378"/>
                    <a:pt x="11523" y="7396"/>
                    <a:pt x="11571" y="7396"/>
                  </a:cubicBezTo>
                  <a:cubicBezTo>
                    <a:pt x="11655" y="7396"/>
                    <a:pt x="11734" y="7340"/>
                    <a:pt x="11765" y="7264"/>
                  </a:cubicBezTo>
                  <a:cubicBezTo>
                    <a:pt x="11836" y="6883"/>
                    <a:pt x="11907" y="6454"/>
                    <a:pt x="11907" y="6049"/>
                  </a:cubicBezTo>
                  <a:cubicBezTo>
                    <a:pt x="11812" y="6001"/>
                    <a:pt x="11788" y="5930"/>
                    <a:pt x="11765" y="5882"/>
                  </a:cubicBezTo>
                  <a:cubicBezTo>
                    <a:pt x="11693" y="5811"/>
                    <a:pt x="11646" y="5811"/>
                    <a:pt x="11574" y="5811"/>
                  </a:cubicBezTo>
                  <a:lnTo>
                    <a:pt x="10526" y="5811"/>
                  </a:lnTo>
                  <a:cubicBezTo>
                    <a:pt x="10407" y="5811"/>
                    <a:pt x="10288" y="5930"/>
                    <a:pt x="10288" y="6049"/>
                  </a:cubicBezTo>
                  <a:cubicBezTo>
                    <a:pt x="10288" y="7025"/>
                    <a:pt x="9931" y="7978"/>
                    <a:pt x="9336" y="8740"/>
                  </a:cubicBezTo>
                  <a:lnTo>
                    <a:pt x="8526" y="8145"/>
                  </a:lnTo>
                  <a:cubicBezTo>
                    <a:pt x="8493" y="8112"/>
                    <a:pt x="8439" y="8094"/>
                    <a:pt x="8384" y="8094"/>
                  </a:cubicBezTo>
                  <a:cubicBezTo>
                    <a:pt x="8320" y="8094"/>
                    <a:pt x="8255" y="8117"/>
                    <a:pt x="8216" y="8169"/>
                  </a:cubicBezTo>
                  <a:cubicBezTo>
                    <a:pt x="7645" y="8764"/>
                    <a:pt x="6859" y="9121"/>
                    <a:pt x="6073" y="9145"/>
                  </a:cubicBezTo>
                  <a:lnTo>
                    <a:pt x="6073" y="8192"/>
                  </a:lnTo>
                  <a:cubicBezTo>
                    <a:pt x="6073" y="8073"/>
                    <a:pt x="5978" y="7954"/>
                    <a:pt x="5835" y="7954"/>
                  </a:cubicBezTo>
                  <a:cubicBezTo>
                    <a:pt x="4906" y="7930"/>
                    <a:pt x="4120" y="7264"/>
                    <a:pt x="3953" y="6382"/>
                  </a:cubicBezTo>
                  <a:cubicBezTo>
                    <a:pt x="3934" y="6304"/>
                    <a:pt x="3865" y="6257"/>
                    <a:pt x="3788" y="6257"/>
                  </a:cubicBezTo>
                  <a:cubicBezTo>
                    <a:pt x="3772" y="6257"/>
                    <a:pt x="3755" y="6259"/>
                    <a:pt x="3739" y="6263"/>
                  </a:cubicBezTo>
                  <a:cubicBezTo>
                    <a:pt x="3644" y="6287"/>
                    <a:pt x="3596" y="6382"/>
                    <a:pt x="3620" y="6478"/>
                  </a:cubicBezTo>
                  <a:cubicBezTo>
                    <a:pt x="3834" y="7478"/>
                    <a:pt x="4692" y="8216"/>
                    <a:pt x="5740" y="8311"/>
                  </a:cubicBezTo>
                  <a:lnTo>
                    <a:pt x="5740" y="9169"/>
                  </a:lnTo>
                  <a:lnTo>
                    <a:pt x="5716" y="9169"/>
                  </a:lnTo>
                  <a:cubicBezTo>
                    <a:pt x="5382" y="9145"/>
                    <a:pt x="5025" y="9073"/>
                    <a:pt x="4715" y="8931"/>
                  </a:cubicBezTo>
                  <a:cubicBezTo>
                    <a:pt x="4049" y="8669"/>
                    <a:pt x="3477" y="8169"/>
                    <a:pt x="3120" y="7549"/>
                  </a:cubicBezTo>
                  <a:cubicBezTo>
                    <a:pt x="2858" y="7073"/>
                    <a:pt x="2715" y="6406"/>
                    <a:pt x="2715" y="5835"/>
                  </a:cubicBezTo>
                  <a:cubicBezTo>
                    <a:pt x="2739" y="5073"/>
                    <a:pt x="3072" y="4287"/>
                    <a:pt x="3596" y="3739"/>
                  </a:cubicBezTo>
                  <a:cubicBezTo>
                    <a:pt x="3739" y="3572"/>
                    <a:pt x="3858" y="3453"/>
                    <a:pt x="4049" y="3334"/>
                  </a:cubicBezTo>
                  <a:cubicBezTo>
                    <a:pt x="4120" y="3287"/>
                    <a:pt x="4263" y="3191"/>
                    <a:pt x="4382" y="3144"/>
                  </a:cubicBezTo>
                  <a:lnTo>
                    <a:pt x="4739" y="3930"/>
                  </a:lnTo>
                  <a:cubicBezTo>
                    <a:pt x="4144" y="4287"/>
                    <a:pt x="3691" y="4930"/>
                    <a:pt x="3596" y="5597"/>
                  </a:cubicBezTo>
                  <a:cubicBezTo>
                    <a:pt x="3596" y="5620"/>
                    <a:pt x="3596" y="5692"/>
                    <a:pt x="3620" y="5716"/>
                  </a:cubicBezTo>
                  <a:cubicBezTo>
                    <a:pt x="3665" y="5761"/>
                    <a:pt x="3720" y="5782"/>
                    <a:pt x="3773" y="5782"/>
                  </a:cubicBezTo>
                  <a:cubicBezTo>
                    <a:pt x="3859" y="5782"/>
                    <a:pt x="3939" y="5724"/>
                    <a:pt x="3953" y="5620"/>
                  </a:cubicBezTo>
                  <a:cubicBezTo>
                    <a:pt x="4049" y="5025"/>
                    <a:pt x="4430" y="4477"/>
                    <a:pt x="5001" y="4192"/>
                  </a:cubicBezTo>
                  <a:cubicBezTo>
                    <a:pt x="5120" y="4144"/>
                    <a:pt x="5144" y="4001"/>
                    <a:pt x="5120" y="3882"/>
                  </a:cubicBezTo>
                  <a:lnTo>
                    <a:pt x="4739" y="2977"/>
                  </a:lnTo>
                  <a:cubicBezTo>
                    <a:pt x="5097" y="2834"/>
                    <a:pt x="5478" y="2739"/>
                    <a:pt x="5882" y="2739"/>
                  </a:cubicBezTo>
                  <a:cubicBezTo>
                    <a:pt x="6001" y="2739"/>
                    <a:pt x="6121" y="2620"/>
                    <a:pt x="6121" y="2501"/>
                  </a:cubicBezTo>
                  <a:lnTo>
                    <a:pt x="6121" y="238"/>
                  </a:lnTo>
                  <a:lnTo>
                    <a:pt x="6121" y="191"/>
                  </a:lnTo>
                  <a:cubicBezTo>
                    <a:pt x="6097" y="72"/>
                    <a:pt x="5978" y="0"/>
                    <a:pt x="58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8" name="Google Shape;13928;p27"/>
            <p:cNvSpPr/>
            <p:nvPr/>
          </p:nvSpPr>
          <p:spPr>
            <a:xfrm>
              <a:off x="5333763" y="1994383"/>
              <a:ext cx="33950" cy="53025"/>
            </a:xfrm>
            <a:custGeom>
              <a:avLst/>
              <a:gdLst/>
              <a:ahLst/>
              <a:cxnLst/>
              <a:rect l="l" t="t" r="r" b="b"/>
              <a:pathLst>
                <a:path w="1358" h="2121" extrusionOk="0">
                  <a:moveTo>
                    <a:pt x="191" y="1"/>
                  </a:moveTo>
                  <a:cubicBezTo>
                    <a:pt x="72" y="1"/>
                    <a:pt x="0" y="120"/>
                    <a:pt x="24" y="239"/>
                  </a:cubicBezTo>
                  <a:cubicBezTo>
                    <a:pt x="48" y="311"/>
                    <a:pt x="119" y="358"/>
                    <a:pt x="191" y="358"/>
                  </a:cubicBezTo>
                  <a:lnTo>
                    <a:pt x="882" y="358"/>
                  </a:lnTo>
                  <a:lnTo>
                    <a:pt x="239" y="1882"/>
                  </a:lnTo>
                  <a:cubicBezTo>
                    <a:pt x="191" y="1978"/>
                    <a:pt x="239" y="2025"/>
                    <a:pt x="286" y="2097"/>
                  </a:cubicBezTo>
                  <a:cubicBezTo>
                    <a:pt x="310" y="2120"/>
                    <a:pt x="381" y="2120"/>
                    <a:pt x="405" y="2120"/>
                  </a:cubicBezTo>
                  <a:cubicBezTo>
                    <a:pt x="477" y="2120"/>
                    <a:pt x="548" y="2097"/>
                    <a:pt x="548" y="2025"/>
                  </a:cubicBezTo>
                  <a:lnTo>
                    <a:pt x="1334" y="263"/>
                  </a:lnTo>
                  <a:cubicBezTo>
                    <a:pt x="1358" y="191"/>
                    <a:pt x="1334" y="96"/>
                    <a:pt x="1239" y="25"/>
                  </a:cubicBezTo>
                  <a:cubicBezTo>
                    <a:pt x="1215" y="1"/>
                    <a:pt x="1191" y="1"/>
                    <a:pt x="114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9" name="Google Shape;13929;p27"/>
            <p:cNvSpPr/>
            <p:nvPr/>
          </p:nvSpPr>
          <p:spPr>
            <a:xfrm>
              <a:off x="5369488" y="1993808"/>
              <a:ext cx="36325" cy="54800"/>
            </a:xfrm>
            <a:custGeom>
              <a:avLst/>
              <a:gdLst/>
              <a:ahLst/>
              <a:cxnLst/>
              <a:rect l="l" t="t" r="r" b="b"/>
              <a:pathLst>
                <a:path w="1453" h="2192" extrusionOk="0">
                  <a:moveTo>
                    <a:pt x="381" y="0"/>
                  </a:moveTo>
                  <a:cubicBezTo>
                    <a:pt x="357" y="0"/>
                    <a:pt x="310" y="24"/>
                    <a:pt x="310" y="48"/>
                  </a:cubicBezTo>
                  <a:lnTo>
                    <a:pt x="167" y="977"/>
                  </a:lnTo>
                  <a:lnTo>
                    <a:pt x="167" y="1000"/>
                  </a:lnTo>
                  <a:cubicBezTo>
                    <a:pt x="185" y="1127"/>
                    <a:pt x="285" y="1185"/>
                    <a:pt x="363" y="1185"/>
                  </a:cubicBezTo>
                  <a:cubicBezTo>
                    <a:pt x="389" y="1185"/>
                    <a:pt x="412" y="1179"/>
                    <a:pt x="429" y="1167"/>
                  </a:cubicBezTo>
                  <a:cubicBezTo>
                    <a:pt x="524" y="1119"/>
                    <a:pt x="596" y="1096"/>
                    <a:pt x="762" y="1096"/>
                  </a:cubicBezTo>
                  <a:lnTo>
                    <a:pt x="786" y="1096"/>
                  </a:lnTo>
                  <a:cubicBezTo>
                    <a:pt x="977" y="1167"/>
                    <a:pt x="1072" y="1334"/>
                    <a:pt x="1072" y="1477"/>
                  </a:cubicBezTo>
                  <a:cubicBezTo>
                    <a:pt x="1072" y="1691"/>
                    <a:pt x="881" y="1834"/>
                    <a:pt x="715" y="1834"/>
                  </a:cubicBezTo>
                  <a:cubicBezTo>
                    <a:pt x="524" y="1834"/>
                    <a:pt x="381" y="1715"/>
                    <a:pt x="357" y="1548"/>
                  </a:cubicBezTo>
                  <a:lnTo>
                    <a:pt x="357" y="1477"/>
                  </a:lnTo>
                  <a:cubicBezTo>
                    <a:pt x="357" y="1379"/>
                    <a:pt x="269" y="1293"/>
                    <a:pt x="168" y="1293"/>
                  </a:cubicBezTo>
                  <a:cubicBezTo>
                    <a:pt x="120" y="1293"/>
                    <a:pt x="70" y="1312"/>
                    <a:pt x="24" y="1358"/>
                  </a:cubicBezTo>
                  <a:cubicBezTo>
                    <a:pt x="0" y="1358"/>
                    <a:pt x="0" y="1405"/>
                    <a:pt x="0" y="1405"/>
                  </a:cubicBezTo>
                  <a:lnTo>
                    <a:pt x="0" y="1572"/>
                  </a:lnTo>
                  <a:cubicBezTo>
                    <a:pt x="48" y="1929"/>
                    <a:pt x="334" y="2191"/>
                    <a:pt x="715" y="2191"/>
                  </a:cubicBezTo>
                  <a:cubicBezTo>
                    <a:pt x="1096" y="2191"/>
                    <a:pt x="1382" y="1905"/>
                    <a:pt x="1429" y="1453"/>
                  </a:cubicBezTo>
                  <a:cubicBezTo>
                    <a:pt x="1453" y="1119"/>
                    <a:pt x="1262" y="834"/>
                    <a:pt x="905" y="715"/>
                  </a:cubicBezTo>
                  <a:lnTo>
                    <a:pt x="596" y="715"/>
                  </a:lnTo>
                  <a:lnTo>
                    <a:pt x="643" y="357"/>
                  </a:lnTo>
                  <a:lnTo>
                    <a:pt x="1143" y="357"/>
                  </a:lnTo>
                  <a:cubicBezTo>
                    <a:pt x="1262" y="357"/>
                    <a:pt x="1382" y="167"/>
                    <a:pt x="1239" y="24"/>
                  </a:cubicBezTo>
                  <a:cubicBezTo>
                    <a:pt x="1239" y="0"/>
                    <a:pt x="1239" y="0"/>
                    <a:pt x="121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30" name="Google Shape;13930;p27"/>
            <p:cNvSpPr/>
            <p:nvPr/>
          </p:nvSpPr>
          <p:spPr>
            <a:xfrm>
              <a:off x="5421288" y="1991808"/>
              <a:ext cx="30975" cy="60950"/>
            </a:xfrm>
            <a:custGeom>
              <a:avLst/>
              <a:gdLst/>
              <a:ahLst/>
              <a:cxnLst/>
              <a:rect l="l" t="t" r="r" b="b"/>
              <a:pathLst>
                <a:path w="1239" h="2438" extrusionOk="0">
                  <a:moveTo>
                    <a:pt x="1073" y="0"/>
                  </a:moveTo>
                  <a:cubicBezTo>
                    <a:pt x="997" y="0"/>
                    <a:pt x="923" y="31"/>
                    <a:pt x="905" y="104"/>
                  </a:cubicBezTo>
                  <a:lnTo>
                    <a:pt x="24" y="2200"/>
                  </a:lnTo>
                  <a:cubicBezTo>
                    <a:pt x="0" y="2271"/>
                    <a:pt x="24" y="2390"/>
                    <a:pt x="119" y="2438"/>
                  </a:cubicBezTo>
                  <a:lnTo>
                    <a:pt x="191" y="2438"/>
                  </a:lnTo>
                  <a:cubicBezTo>
                    <a:pt x="238" y="2438"/>
                    <a:pt x="310" y="2390"/>
                    <a:pt x="357" y="2343"/>
                  </a:cubicBezTo>
                  <a:lnTo>
                    <a:pt x="1215" y="247"/>
                  </a:lnTo>
                  <a:cubicBezTo>
                    <a:pt x="1238" y="152"/>
                    <a:pt x="1215" y="33"/>
                    <a:pt x="1143" y="9"/>
                  </a:cubicBezTo>
                  <a:cubicBezTo>
                    <a:pt x="1121" y="3"/>
                    <a:pt x="1097" y="0"/>
                    <a:pt x="107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31" name="Google Shape;13931;p27"/>
            <p:cNvSpPr/>
            <p:nvPr/>
          </p:nvSpPr>
          <p:spPr>
            <a:xfrm>
              <a:off x="5412338" y="1994983"/>
              <a:ext cx="13125" cy="13725"/>
            </a:xfrm>
            <a:custGeom>
              <a:avLst/>
              <a:gdLst/>
              <a:ahLst/>
              <a:cxnLst/>
              <a:rect l="l" t="t" r="r" b="b"/>
              <a:pathLst>
                <a:path w="525" h="549" extrusionOk="0">
                  <a:moveTo>
                    <a:pt x="263" y="1"/>
                  </a:moveTo>
                  <a:cubicBezTo>
                    <a:pt x="120" y="1"/>
                    <a:pt x="1" y="120"/>
                    <a:pt x="1" y="263"/>
                  </a:cubicBezTo>
                  <a:cubicBezTo>
                    <a:pt x="1" y="429"/>
                    <a:pt x="120" y="549"/>
                    <a:pt x="263" y="549"/>
                  </a:cubicBezTo>
                  <a:cubicBezTo>
                    <a:pt x="406" y="549"/>
                    <a:pt x="525" y="429"/>
                    <a:pt x="525" y="263"/>
                  </a:cubicBezTo>
                  <a:cubicBezTo>
                    <a:pt x="525" y="120"/>
                    <a:pt x="406" y="1"/>
                    <a:pt x="2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32" name="Google Shape;13932;p27"/>
            <p:cNvSpPr/>
            <p:nvPr/>
          </p:nvSpPr>
          <p:spPr>
            <a:xfrm>
              <a:off x="5447463" y="2036058"/>
              <a:ext cx="13125" cy="13125"/>
            </a:xfrm>
            <a:custGeom>
              <a:avLst/>
              <a:gdLst/>
              <a:ahLst/>
              <a:cxnLst/>
              <a:rect l="l" t="t" r="r" b="b"/>
              <a:pathLst>
                <a:path w="525" h="525" extrusionOk="0">
                  <a:moveTo>
                    <a:pt x="263" y="1"/>
                  </a:moveTo>
                  <a:cubicBezTo>
                    <a:pt x="120" y="1"/>
                    <a:pt x="1" y="120"/>
                    <a:pt x="1" y="263"/>
                  </a:cubicBezTo>
                  <a:cubicBezTo>
                    <a:pt x="1" y="406"/>
                    <a:pt x="120" y="525"/>
                    <a:pt x="263" y="525"/>
                  </a:cubicBezTo>
                  <a:cubicBezTo>
                    <a:pt x="406" y="525"/>
                    <a:pt x="525" y="406"/>
                    <a:pt x="525" y="263"/>
                  </a:cubicBezTo>
                  <a:cubicBezTo>
                    <a:pt x="525" y="120"/>
                    <a:pt x="406" y="1"/>
                    <a:pt x="2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33" name="Google Shape;13933;p27"/>
          <p:cNvGrpSpPr/>
          <p:nvPr/>
        </p:nvGrpSpPr>
        <p:grpSpPr>
          <a:xfrm>
            <a:off x="8365459" y="2356133"/>
            <a:ext cx="474692" cy="471863"/>
            <a:chOff x="5676688" y="1930683"/>
            <a:chExt cx="297700" cy="295925"/>
          </a:xfrm>
        </p:grpSpPr>
        <p:sp>
          <p:nvSpPr>
            <p:cNvPr id="13934" name="Google Shape;13934;p27"/>
            <p:cNvSpPr/>
            <p:nvPr/>
          </p:nvSpPr>
          <p:spPr>
            <a:xfrm>
              <a:off x="5776113" y="2057508"/>
              <a:ext cx="86350" cy="8950"/>
            </a:xfrm>
            <a:custGeom>
              <a:avLst/>
              <a:gdLst/>
              <a:ahLst/>
              <a:cxnLst/>
              <a:rect l="l" t="t" r="r" b="b"/>
              <a:pathLst>
                <a:path w="3454" h="358" extrusionOk="0">
                  <a:moveTo>
                    <a:pt x="215" y="0"/>
                  </a:moveTo>
                  <a:cubicBezTo>
                    <a:pt x="120" y="0"/>
                    <a:pt x="72" y="72"/>
                    <a:pt x="48" y="167"/>
                  </a:cubicBezTo>
                  <a:cubicBezTo>
                    <a:pt x="1" y="286"/>
                    <a:pt x="96" y="358"/>
                    <a:pt x="191" y="358"/>
                  </a:cubicBezTo>
                  <a:lnTo>
                    <a:pt x="3239" y="358"/>
                  </a:lnTo>
                  <a:cubicBezTo>
                    <a:pt x="3335" y="358"/>
                    <a:pt x="3406" y="310"/>
                    <a:pt x="3430" y="215"/>
                  </a:cubicBezTo>
                  <a:cubicBezTo>
                    <a:pt x="3454" y="96"/>
                    <a:pt x="3358" y="0"/>
                    <a:pt x="323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35" name="Google Shape;13935;p27"/>
            <p:cNvSpPr/>
            <p:nvPr/>
          </p:nvSpPr>
          <p:spPr>
            <a:xfrm>
              <a:off x="5776113" y="2080133"/>
              <a:ext cx="87550" cy="8950"/>
            </a:xfrm>
            <a:custGeom>
              <a:avLst/>
              <a:gdLst/>
              <a:ahLst/>
              <a:cxnLst/>
              <a:rect l="l" t="t" r="r" b="b"/>
              <a:pathLst>
                <a:path w="3502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1" y="262"/>
                    <a:pt x="96" y="357"/>
                    <a:pt x="215" y="357"/>
                  </a:cubicBezTo>
                  <a:lnTo>
                    <a:pt x="3287" y="357"/>
                  </a:lnTo>
                  <a:cubicBezTo>
                    <a:pt x="3406" y="357"/>
                    <a:pt x="3501" y="262"/>
                    <a:pt x="3454" y="143"/>
                  </a:cubicBezTo>
                  <a:cubicBezTo>
                    <a:pt x="3430" y="48"/>
                    <a:pt x="3335" y="0"/>
                    <a:pt x="328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36" name="Google Shape;13936;p27"/>
            <p:cNvSpPr/>
            <p:nvPr/>
          </p:nvSpPr>
          <p:spPr>
            <a:xfrm>
              <a:off x="5795763" y="2101558"/>
              <a:ext cx="48850" cy="8950"/>
            </a:xfrm>
            <a:custGeom>
              <a:avLst/>
              <a:gdLst/>
              <a:ahLst/>
              <a:cxnLst/>
              <a:rect l="l" t="t" r="r" b="b"/>
              <a:pathLst>
                <a:path w="1954" h="358" extrusionOk="0">
                  <a:moveTo>
                    <a:pt x="215" y="1"/>
                  </a:moveTo>
                  <a:cubicBezTo>
                    <a:pt x="120" y="1"/>
                    <a:pt x="48" y="72"/>
                    <a:pt x="24" y="143"/>
                  </a:cubicBezTo>
                  <a:cubicBezTo>
                    <a:pt x="0" y="263"/>
                    <a:pt x="96" y="358"/>
                    <a:pt x="215" y="358"/>
                  </a:cubicBezTo>
                  <a:lnTo>
                    <a:pt x="1763" y="358"/>
                  </a:lnTo>
                  <a:cubicBezTo>
                    <a:pt x="1882" y="358"/>
                    <a:pt x="1953" y="263"/>
                    <a:pt x="1929" y="143"/>
                  </a:cubicBezTo>
                  <a:cubicBezTo>
                    <a:pt x="1882" y="72"/>
                    <a:pt x="1787" y="1"/>
                    <a:pt x="17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37" name="Google Shape;13937;p27"/>
            <p:cNvSpPr/>
            <p:nvPr/>
          </p:nvSpPr>
          <p:spPr>
            <a:xfrm>
              <a:off x="5676688" y="1930683"/>
              <a:ext cx="297700" cy="295925"/>
            </a:xfrm>
            <a:custGeom>
              <a:avLst/>
              <a:gdLst/>
              <a:ahLst/>
              <a:cxnLst/>
              <a:rect l="l" t="t" r="r" b="b"/>
              <a:pathLst>
                <a:path w="11908" h="11837" extrusionOk="0">
                  <a:moveTo>
                    <a:pt x="5740" y="310"/>
                  </a:moveTo>
                  <a:lnTo>
                    <a:pt x="5740" y="2668"/>
                  </a:lnTo>
                  <a:cubicBezTo>
                    <a:pt x="4073" y="2763"/>
                    <a:pt x="2763" y="4097"/>
                    <a:pt x="2644" y="5740"/>
                  </a:cubicBezTo>
                  <a:lnTo>
                    <a:pt x="334" y="5740"/>
                  </a:lnTo>
                  <a:cubicBezTo>
                    <a:pt x="382" y="4311"/>
                    <a:pt x="953" y="2978"/>
                    <a:pt x="1953" y="1954"/>
                  </a:cubicBezTo>
                  <a:cubicBezTo>
                    <a:pt x="2977" y="953"/>
                    <a:pt x="4311" y="382"/>
                    <a:pt x="5740" y="310"/>
                  </a:cubicBezTo>
                  <a:close/>
                  <a:moveTo>
                    <a:pt x="11003" y="6121"/>
                  </a:moveTo>
                  <a:cubicBezTo>
                    <a:pt x="10955" y="7407"/>
                    <a:pt x="10455" y="8622"/>
                    <a:pt x="9526" y="9550"/>
                  </a:cubicBezTo>
                  <a:cubicBezTo>
                    <a:pt x="8598" y="10479"/>
                    <a:pt x="7407" y="10979"/>
                    <a:pt x="6097" y="11027"/>
                  </a:cubicBezTo>
                  <a:lnTo>
                    <a:pt x="6097" y="9908"/>
                  </a:lnTo>
                  <a:cubicBezTo>
                    <a:pt x="7073" y="9884"/>
                    <a:pt x="8002" y="9455"/>
                    <a:pt x="8717" y="8741"/>
                  </a:cubicBezTo>
                  <a:cubicBezTo>
                    <a:pt x="9431" y="8026"/>
                    <a:pt x="9812" y="7098"/>
                    <a:pt x="9884" y="6121"/>
                  </a:cubicBezTo>
                  <a:close/>
                  <a:moveTo>
                    <a:pt x="5978" y="3001"/>
                  </a:moveTo>
                  <a:cubicBezTo>
                    <a:pt x="6764" y="3001"/>
                    <a:pt x="7478" y="3287"/>
                    <a:pt x="8002" y="3835"/>
                  </a:cubicBezTo>
                  <a:cubicBezTo>
                    <a:pt x="8550" y="4359"/>
                    <a:pt x="8860" y="5073"/>
                    <a:pt x="8860" y="5859"/>
                  </a:cubicBezTo>
                  <a:cubicBezTo>
                    <a:pt x="8860" y="6002"/>
                    <a:pt x="8979" y="6097"/>
                    <a:pt x="9098" y="6097"/>
                  </a:cubicBezTo>
                  <a:lnTo>
                    <a:pt x="9550" y="6097"/>
                  </a:lnTo>
                  <a:cubicBezTo>
                    <a:pt x="9526" y="6978"/>
                    <a:pt x="9145" y="7812"/>
                    <a:pt x="8502" y="8455"/>
                  </a:cubicBezTo>
                  <a:cubicBezTo>
                    <a:pt x="7883" y="9074"/>
                    <a:pt x="7050" y="9455"/>
                    <a:pt x="6121" y="9479"/>
                  </a:cubicBezTo>
                  <a:lnTo>
                    <a:pt x="6121" y="9050"/>
                  </a:lnTo>
                  <a:cubicBezTo>
                    <a:pt x="6097" y="8955"/>
                    <a:pt x="5978" y="8860"/>
                    <a:pt x="5859" y="8836"/>
                  </a:cubicBezTo>
                  <a:cubicBezTo>
                    <a:pt x="5025" y="8812"/>
                    <a:pt x="4216" y="8407"/>
                    <a:pt x="3692" y="7764"/>
                  </a:cubicBezTo>
                  <a:cubicBezTo>
                    <a:pt x="3650" y="7723"/>
                    <a:pt x="3593" y="7697"/>
                    <a:pt x="3542" y="7697"/>
                  </a:cubicBezTo>
                  <a:cubicBezTo>
                    <a:pt x="3506" y="7697"/>
                    <a:pt x="3474" y="7711"/>
                    <a:pt x="3454" y="7740"/>
                  </a:cubicBezTo>
                  <a:cubicBezTo>
                    <a:pt x="3382" y="7788"/>
                    <a:pt x="3358" y="7907"/>
                    <a:pt x="3430" y="7979"/>
                  </a:cubicBezTo>
                  <a:cubicBezTo>
                    <a:pt x="4025" y="8693"/>
                    <a:pt x="4859" y="9098"/>
                    <a:pt x="5764" y="9169"/>
                  </a:cubicBezTo>
                  <a:lnTo>
                    <a:pt x="5764" y="11503"/>
                  </a:lnTo>
                  <a:cubicBezTo>
                    <a:pt x="4335" y="11479"/>
                    <a:pt x="2977" y="10884"/>
                    <a:pt x="1953" y="9836"/>
                  </a:cubicBezTo>
                  <a:cubicBezTo>
                    <a:pt x="953" y="8836"/>
                    <a:pt x="382" y="7502"/>
                    <a:pt x="358" y="6097"/>
                  </a:cubicBezTo>
                  <a:lnTo>
                    <a:pt x="2715" y="6097"/>
                  </a:lnTo>
                  <a:cubicBezTo>
                    <a:pt x="2739" y="6502"/>
                    <a:pt x="2834" y="6907"/>
                    <a:pt x="3001" y="7264"/>
                  </a:cubicBezTo>
                  <a:cubicBezTo>
                    <a:pt x="3018" y="7316"/>
                    <a:pt x="3073" y="7355"/>
                    <a:pt x="3137" y="7355"/>
                  </a:cubicBezTo>
                  <a:cubicBezTo>
                    <a:pt x="3162" y="7355"/>
                    <a:pt x="3189" y="7349"/>
                    <a:pt x="3215" y="7336"/>
                  </a:cubicBezTo>
                  <a:cubicBezTo>
                    <a:pt x="3335" y="7312"/>
                    <a:pt x="3382" y="7193"/>
                    <a:pt x="3335" y="7098"/>
                  </a:cubicBezTo>
                  <a:cubicBezTo>
                    <a:pt x="3144" y="6716"/>
                    <a:pt x="3073" y="6335"/>
                    <a:pt x="3073" y="5907"/>
                  </a:cubicBezTo>
                  <a:cubicBezTo>
                    <a:pt x="3073" y="4311"/>
                    <a:pt x="4382" y="3001"/>
                    <a:pt x="5978" y="3001"/>
                  </a:cubicBezTo>
                  <a:close/>
                  <a:moveTo>
                    <a:pt x="5954" y="1"/>
                  </a:moveTo>
                  <a:cubicBezTo>
                    <a:pt x="4382" y="1"/>
                    <a:pt x="2882" y="620"/>
                    <a:pt x="1763" y="1715"/>
                  </a:cubicBezTo>
                  <a:cubicBezTo>
                    <a:pt x="620" y="2859"/>
                    <a:pt x="1" y="4335"/>
                    <a:pt x="1" y="5907"/>
                  </a:cubicBezTo>
                  <a:cubicBezTo>
                    <a:pt x="1" y="7502"/>
                    <a:pt x="620" y="8979"/>
                    <a:pt x="1715" y="10074"/>
                  </a:cubicBezTo>
                  <a:cubicBezTo>
                    <a:pt x="2834" y="11194"/>
                    <a:pt x="4311" y="11813"/>
                    <a:pt x="5883" y="11837"/>
                  </a:cubicBezTo>
                  <a:cubicBezTo>
                    <a:pt x="5954" y="11837"/>
                    <a:pt x="6049" y="11813"/>
                    <a:pt x="6073" y="11741"/>
                  </a:cubicBezTo>
                  <a:cubicBezTo>
                    <a:pt x="6097" y="11717"/>
                    <a:pt x="6121" y="11670"/>
                    <a:pt x="6121" y="11598"/>
                  </a:cubicBezTo>
                  <a:lnTo>
                    <a:pt x="6121" y="11336"/>
                  </a:lnTo>
                  <a:cubicBezTo>
                    <a:pt x="7502" y="11265"/>
                    <a:pt x="8812" y="10741"/>
                    <a:pt x="9788" y="9741"/>
                  </a:cubicBezTo>
                  <a:cubicBezTo>
                    <a:pt x="10765" y="8765"/>
                    <a:pt x="11336" y="7502"/>
                    <a:pt x="11360" y="6097"/>
                  </a:cubicBezTo>
                  <a:lnTo>
                    <a:pt x="11646" y="6097"/>
                  </a:lnTo>
                  <a:cubicBezTo>
                    <a:pt x="11693" y="6097"/>
                    <a:pt x="11717" y="6097"/>
                    <a:pt x="11789" y="6050"/>
                  </a:cubicBezTo>
                  <a:cubicBezTo>
                    <a:pt x="11836" y="6002"/>
                    <a:pt x="11908" y="5931"/>
                    <a:pt x="11908" y="5859"/>
                  </a:cubicBezTo>
                  <a:cubicBezTo>
                    <a:pt x="11884" y="5383"/>
                    <a:pt x="11813" y="4883"/>
                    <a:pt x="11693" y="4430"/>
                  </a:cubicBezTo>
                  <a:cubicBezTo>
                    <a:pt x="11675" y="4338"/>
                    <a:pt x="11599" y="4303"/>
                    <a:pt x="11522" y="4303"/>
                  </a:cubicBezTo>
                  <a:cubicBezTo>
                    <a:pt x="11499" y="4303"/>
                    <a:pt x="11477" y="4306"/>
                    <a:pt x="11455" y="4311"/>
                  </a:cubicBezTo>
                  <a:cubicBezTo>
                    <a:pt x="11408" y="4335"/>
                    <a:pt x="11336" y="4430"/>
                    <a:pt x="11360" y="4526"/>
                  </a:cubicBezTo>
                  <a:cubicBezTo>
                    <a:pt x="11479" y="4930"/>
                    <a:pt x="11551" y="5359"/>
                    <a:pt x="11551" y="5764"/>
                  </a:cubicBezTo>
                  <a:lnTo>
                    <a:pt x="9193" y="5764"/>
                  </a:lnTo>
                  <a:cubicBezTo>
                    <a:pt x="9169" y="4954"/>
                    <a:pt x="8812" y="4192"/>
                    <a:pt x="8217" y="3621"/>
                  </a:cubicBezTo>
                  <a:cubicBezTo>
                    <a:pt x="7645" y="3049"/>
                    <a:pt x="6907" y="2739"/>
                    <a:pt x="6097" y="2692"/>
                  </a:cubicBezTo>
                  <a:lnTo>
                    <a:pt x="6097" y="358"/>
                  </a:lnTo>
                  <a:cubicBezTo>
                    <a:pt x="8264" y="406"/>
                    <a:pt x="10217" y="1715"/>
                    <a:pt x="11074" y="3716"/>
                  </a:cubicBezTo>
                  <a:lnTo>
                    <a:pt x="11098" y="3740"/>
                  </a:lnTo>
                  <a:cubicBezTo>
                    <a:pt x="11122" y="3835"/>
                    <a:pt x="11217" y="3859"/>
                    <a:pt x="11312" y="3859"/>
                  </a:cubicBezTo>
                  <a:cubicBezTo>
                    <a:pt x="11431" y="3835"/>
                    <a:pt x="11479" y="3716"/>
                    <a:pt x="11431" y="3621"/>
                  </a:cubicBezTo>
                  <a:lnTo>
                    <a:pt x="11408" y="3597"/>
                  </a:lnTo>
                  <a:cubicBezTo>
                    <a:pt x="10455" y="1406"/>
                    <a:pt x="8336" y="25"/>
                    <a:pt x="595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3938" name="Google Shape;13938;p27"/>
          <p:cNvSpPr/>
          <p:nvPr/>
        </p:nvSpPr>
        <p:spPr>
          <a:xfrm>
            <a:off x="9379291" y="2358011"/>
            <a:ext cx="403496" cy="476607"/>
          </a:xfrm>
          <a:custGeom>
            <a:avLst/>
            <a:gdLst/>
            <a:ahLst/>
            <a:cxnLst/>
            <a:rect l="l" t="t" r="r" b="b"/>
            <a:pathLst>
              <a:path w="10122" h="11956" extrusionOk="0">
                <a:moveTo>
                  <a:pt x="2644" y="1620"/>
                </a:moveTo>
                <a:lnTo>
                  <a:pt x="4858" y="4144"/>
                </a:lnTo>
                <a:lnTo>
                  <a:pt x="4096" y="4144"/>
                </a:lnTo>
                <a:cubicBezTo>
                  <a:pt x="4001" y="4144"/>
                  <a:pt x="3953" y="4239"/>
                  <a:pt x="3953" y="4311"/>
                </a:cubicBezTo>
                <a:lnTo>
                  <a:pt x="3953" y="11503"/>
                </a:lnTo>
                <a:lnTo>
                  <a:pt x="1358" y="11503"/>
                </a:lnTo>
                <a:lnTo>
                  <a:pt x="1358" y="4311"/>
                </a:lnTo>
                <a:cubicBezTo>
                  <a:pt x="1358" y="4239"/>
                  <a:pt x="1262" y="4144"/>
                  <a:pt x="1191" y="4144"/>
                </a:cubicBezTo>
                <a:lnTo>
                  <a:pt x="405" y="4144"/>
                </a:lnTo>
                <a:lnTo>
                  <a:pt x="2644" y="1620"/>
                </a:lnTo>
                <a:close/>
                <a:moveTo>
                  <a:pt x="5025" y="0"/>
                </a:moveTo>
                <a:cubicBezTo>
                  <a:pt x="4954" y="0"/>
                  <a:pt x="4930" y="24"/>
                  <a:pt x="4858" y="48"/>
                </a:cubicBezTo>
                <a:lnTo>
                  <a:pt x="4263" y="739"/>
                </a:lnTo>
                <a:cubicBezTo>
                  <a:pt x="4239" y="763"/>
                  <a:pt x="4239" y="810"/>
                  <a:pt x="4239" y="834"/>
                </a:cubicBezTo>
                <a:cubicBezTo>
                  <a:pt x="4254" y="954"/>
                  <a:pt x="4335" y="1007"/>
                  <a:pt x="4416" y="1007"/>
                </a:cubicBezTo>
                <a:cubicBezTo>
                  <a:pt x="4465" y="1007"/>
                  <a:pt x="4513" y="988"/>
                  <a:pt x="4549" y="953"/>
                </a:cubicBezTo>
                <a:lnTo>
                  <a:pt x="5049" y="381"/>
                </a:lnTo>
                <a:lnTo>
                  <a:pt x="7311" y="2953"/>
                </a:lnTo>
                <a:lnTo>
                  <a:pt x="6549" y="2953"/>
                </a:lnTo>
                <a:cubicBezTo>
                  <a:pt x="6454" y="2953"/>
                  <a:pt x="6359" y="3049"/>
                  <a:pt x="6359" y="3120"/>
                </a:cubicBezTo>
                <a:lnTo>
                  <a:pt x="6359" y="5906"/>
                </a:lnTo>
                <a:lnTo>
                  <a:pt x="4858" y="7573"/>
                </a:lnTo>
                <a:cubicBezTo>
                  <a:pt x="4787" y="7645"/>
                  <a:pt x="4787" y="7764"/>
                  <a:pt x="4834" y="7883"/>
                </a:cubicBezTo>
                <a:cubicBezTo>
                  <a:pt x="4906" y="7978"/>
                  <a:pt x="4977" y="8050"/>
                  <a:pt x="5096" y="8050"/>
                </a:cubicBezTo>
                <a:lnTo>
                  <a:pt x="5811" y="8050"/>
                </a:lnTo>
                <a:lnTo>
                  <a:pt x="5811" y="11550"/>
                </a:lnTo>
                <a:lnTo>
                  <a:pt x="4311" y="11550"/>
                </a:lnTo>
                <a:lnTo>
                  <a:pt x="4311" y="4549"/>
                </a:lnTo>
                <a:lnTo>
                  <a:pt x="5025" y="4549"/>
                </a:lnTo>
                <a:cubicBezTo>
                  <a:pt x="5144" y="4549"/>
                  <a:pt x="5215" y="4501"/>
                  <a:pt x="5287" y="4406"/>
                </a:cubicBezTo>
                <a:cubicBezTo>
                  <a:pt x="5335" y="4287"/>
                  <a:pt x="5311" y="4168"/>
                  <a:pt x="5263" y="4073"/>
                </a:cubicBezTo>
                <a:lnTo>
                  <a:pt x="3525" y="2120"/>
                </a:lnTo>
                <a:lnTo>
                  <a:pt x="4001" y="1572"/>
                </a:lnTo>
                <a:cubicBezTo>
                  <a:pt x="4072" y="1525"/>
                  <a:pt x="4072" y="1429"/>
                  <a:pt x="4001" y="1382"/>
                </a:cubicBezTo>
                <a:cubicBezTo>
                  <a:pt x="3977" y="1334"/>
                  <a:pt x="3924" y="1310"/>
                  <a:pt x="3870" y="1310"/>
                </a:cubicBezTo>
                <a:cubicBezTo>
                  <a:pt x="3816" y="1310"/>
                  <a:pt x="3763" y="1334"/>
                  <a:pt x="3739" y="1382"/>
                </a:cubicBezTo>
                <a:lnTo>
                  <a:pt x="3287" y="1882"/>
                </a:lnTo>
                <a:lnTo>
                  <a:pt x="2882" y="1429"/>
                </a:lnTo>
                <a:cubicBezTo>
                  <a:pt x="2834" y="1406"/>
                  <a:pt x="2810" y="1382"/>
                  <a:pt x="2786" y="1382"/>
                </a:cubicBezTo>
                <a:cubicBezTo>
                  <a:pt x="2739" y="1354"/>
                  <a:pt x="2689" y="1340"/>
                  <a:pt x="2640" y="1340"/>
                </a:cubicBezTo>
                <a:cubicBezTo>
                  <a:pt x="2566" y="1340"/>
                  <a:pt x="2496" y="1372"/>
                  <a:pt x="2453" y="1429"/>
                </a:cubicBezTo>
                <a:lnTo>
                  <a:pt x="72" y="4144"/>
                </a:lnTo>
                <a:cubicBezTo>
                  <a:pt x="0" y="4239"/>
                  <a:pt x="0" y="4335"/>
                  <a:pt x="48" y="4478"/>
                </a:cubicBezTo>
                <a:cubicBezTo>
                  <a:pt x="95" y="4549"/>
                  <a:pt x="191" y="4620"/>
                  <a:pt x="310" y="4620"/>
                </a:cubicBezTo>
                <a:lnTo>
                  <a:pt x="1048" y="4620"/>
                </a:lnTo>
                <a:lnTo>
                  <a:pt x="1048" y="11789"/>
                </a:lnTo>
                <a:cubicBezTo>
                  <a:pt x="1048" y="11884"/>
                  <a:pt x="1143" y="11955"/>
                  <a:pt x="1238" y="11955"/>
                </a:cubicBezTo>
                <a:lnTo>
                  <a:pt x="8954" y="11955"/>
                </a:lnTo>
                <a:cubicBezTo>
                  <a:pt x="9026" y="11955"/>
                  <a:pt x="9121" y="11884"/>
                  <a:pt x="9121" y="11789"/>
                </a:cubicBezTo>
                <a:lnTo>
                  <a:pt x="9121" y="10360"/>
                </a:lnTo>
                <a:cubicBezTo>
                  <a:pt x="9121" y="10264"/>
                  <a:pt x="9073" y="10217"/>
                  <a:pt x="8978" y="10169"/>
                </a:cubicBezTo>
                <a:cubicBezTo>
                  <a:pt x="8966" y="10167"/>
                  <a:pt x="8954" y="10166"/>
                  <a:pt x="8942" y="10166"/>
                </a:cubicBezTo>
                <a:cubicBezTo>
                  <a:pt x="8840" y="10166"/>
                  <a:pt x="8764" y="10253"/>
                  <a:pt x="8764" y="10360"/>
                </a:cubicBezTo>
                <a:lnTo>
                  <a:pt x="8764" y="11646"/>
                </a:lnTo>
                <a:lnTo>
                  <a:pt x="6168" y="11646"/>
                </a:lnTo>
                <a:lnTo>
                  <a:pt x="6168" y="7954"/>
                </a:lnTo>
                <a:cubicBezTo>
                  <a:pt x="6168" y="7859"/>
                  <a:pt x="6097" y="7764"/>
                  <a:pt x="6001" y="7764"/>
                </a:cubicBezTo>
                <a:lnTo>
                  <a:pt x="5192" y="7764"/>
                </a:lnTo>
                <a:lnTo>
                  <a:pt x="7454" y="5240"/>
                </a:lnTo>
                <a:lnTo>
                  <a:pt x="9716" y="7764"/>
                </a:lnTo>
                <a:lnTo>
                  <a:pt x="8954" y="7764"/>
                </a:lnTo>
                <a:cubicBezTo>
                  <a:pt x="8859" y="7764"/>
                  <a:pt x="8764" y="7859"/>
                  <a:pt x="8764" y="7954"/>
                </a:cubicBezTo>
                <a:lnTo>
                  <a:pt x="8764" y="9550"/>
                </a:lnTo>
                <a:cubicBezTo>
                  <a:pt x="8764" y="9645"/>
                  <a:pt x="8835" y="9693"/>
                  <a:pt x="8907" y="9741"/>
                </a:cubicBezTo>
                <a:cubicBezTo>
                  <a:pt x="8919" y="9743"/>
                  <a:pt x="8931" y="9744"/>
                  <a:pt x="8943" y="9744"/>
                </a:cubicBezTo>
                <a:cubicBezTo>
                  <a:pt x="9045" y="9744"/>
                  <a:pt x="9121" y="9657"/>
                  <a:pt x="9121" y="9550"/>
                </a:cubicBezTo>
                <a:lnTo>
                  <a:pt x="9121" y="8097"/>
                </a:lnTo>
                <a:lnTo>
                  <a:pt x="9835" y="8097"/>
                </a:lnTo>
                <a:cubicBezTo>
                  <a:pt x="9931" y="8097"/>
                  <a:pt x="10050" y="8050"/>
                  <a:pt x="10097" y="7954"/>
                </a:cubicBezTo>
                <a:cubicBezTo>
                  <a:pt x="10121" y="7716"/>
                  <a:pt x="10121" y="7573"/>
                  <a:pt x="10026" y="7478"/>
                </a:cubicBezTo>
                <a:lnTo>
                  <a:pt x="7645" y="4787"/>
                </a:lnTo>
                <a:cubicBezTo>
                  <a:pt x="7621" y="4763"/>
                  <a:pt x="7573" y="4740"/>
                  <a:pt x="7549" y="4740"/>
                </a:cubicBezTo>
                <a:cubicBezTo>
                  <a:pt x="7508" y="4715"/>
                  <a:pt x="7463" y="4704"/>
                  <a:pt x="7420" y="4704"/>
                </a:cubicBezTo>
                <a:cubicBezTo>
                  <a:pt x="7339" y="4704"/>
                  <a:pt x="7262" y="4741"/>
                  <a:pt x="7216" y="4787"/>
                </a:cubicBezTo>
                <a:lnTo>
                  <a:pt x="6692" y="5430"/>
                </a:lnTo>
                <a:lnTo>
                  <a:pt x="6692" y="3239"/>
                </a:lnTo>
                <a:lnTo>
                  <a:pt x="7406" y="3239"/>
                </a:lnTo>
                <a:cubicBezTo>
                  <a:pt x="7525" y="3239"/>
                  <a:pt x="7621" y="3192"/>
                  <a:pt x="7668" y="3096"/>
                </a:cubicBezTo>
                <a:cubicBezTo>
                  <a:pt x="7740" y="2977"/>
                  <a:pt x="7692" y="2858"/>
                  <a:pt x="7645" y="2763"/>
                </a:cubicBezTo>
                <a:lnTo>
                  <a:pt x="5263" y="96"/>
                </a:lnTo>
                <a:cubicBezTo>
                  <a:pt x="5192" y="24"/>
                  <a:pt x="5120" y="0"/>
                  <a:pt x="5049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3939" name="Google Shape;13939;p27"/>
          <p:cNvGrpSpPr/>
          <p:nvPr/>
        </p:nvGrpSpPr>
        <p:grpSpPr>
          <a:xfrm>
            <a:off x="10323061" y="2357088"/>
            <a:ext cx="472819" cy="473776"/>
            <a:chOff x="6649513" y="1931283"/>
            <a:chExt cx="296525" cy="297125"/>
          </a:xfrm>
        </p:grpSpPr>
        <p:sp>
          <p:nvSpPr>
            <p:cNvPr id="13940" name="Google Shape;13940;p27"/>
            <p:cNvSpPr/>
            <p:nvPr/>
          </p:nvSpPr>
          <p:spPr>
            <a:xfrm>
              <a:off x="6762638" y="1953308"/>
              <a:ext cx="69675" cy="8950"/>
            </a:xfrm>
            <a:custGeom>
              <a:avLst/>
              <a:gdLst/>
              <a:ahLst/>
              <a:cxnLst/>
              <a:rect l="l" t="t" r="r" b="b"/>
              <a:pathLst>
                <a:path w="2787" h="358" extrusionOk="0">
                  <a:moveTo>
                    <a:pt x="191" y="1"/>
                  </a:moveTo>
                  <a:cubicBezTo>
                    <a:pt x="119" y="1"/>
                    <a:pt x="48" y="72"/>
                    <a:pt x="24" y="167"/>
                  </a:cubicBezTo>
                  <a:cubicBezTo>
                    <a:pt x="0" y="287"/>
                    <a:pt x="72" y="358"/>
                    <a:pt x="191" y="358"/>
                  </a:cubicBezTo>
                  <a:lnTo>
                    <a:pt x="2572" y="358"/>
                  </a:lnTo>
                  <a:cubicBezTo>
                    <a:pt x="2691" y="358"/>
                    <a:pt x="2786" y="263"/>
                    <a:pt x="2763" y="167"/>
                  </a:cubicBezTo>
                  <a:cubicBezTo>
                    <a:pt x="2739" y="72"/>
                    <a:pt x="2644" y="1"/>
                    <a:pt x="254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41" name="Google Shape;13941;p27"/>
            <p:cNvSpPr/>
            <p:nvPr/>
          </p:nvSpPr>
          <p:spPr>
            <a:xfrm>
              <a:off x="6777513" y="1972958"/>
              <a:ext cx="39325" cy="8950"/>
            </a:xfrm>
            <a:custGeom>
              <a:avLst/>
              <a:gdLst/>
              <a:ahLst/>
              <a:cxnLst/>
              <a:rect l="l" t="t" r="r" b="b"/>
              <a:pathLst>
                <a:path w="1573" h="358" extrusionOk="0">
                  <a:moveTo>
                    <a:pt x="191" y="1"/>
                  </a:moveTo>
                  <a:cubicBezTo>
                    <a:pt x="72" y="1"/>
                    <a:pt x="1" y="96"/>
                    <a:pt x="24" y="215"/>
                  </a:cubicBezTo>
                  <a:cubicBezTo>
                    <a:pt x="48" y="286"/>
                    <a:pt x="120" y="358"/>
                    <a:pt x="191" y="358"/>
                  </a:cubicBezTo>
                  <a:lnTo>
                    <a:pt x="1358" y="358"/>
                  </a:lnTo>
                  <a:cubicBezTo>
                    <a:pt x="1453" y="358"/>
                    <a:pt x="1501" y="286"/>
                    <a:pt x="1548" y="215"/>
                  </a:cubicBezTo>
                  <a:cubicBezTo>
                    <a:pt x="1572" y="96"/>
                    <a:pt x="1477" y="1"/>
                    <a:pt x="13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42" name="Google Shape;13942;p27"/>
            <p:cNvSpPr/>
            <p:nvPr/>
          </p:nvSpPr>
          <p:spPr>
            <a:xfrm>
              <a:off x="6649513" y="1931283"/>
              <a:ext cx="296525" cy="297125"/>
            </a:xfrm>
            <a:custGeom>
              <a:avLst/>
              <a:gdLst/>
              <a:ahLst/>
              <a:cxnLst/>
              <a:rect l="l" t="t" r="r" b="b"/>
              <a:pathLst>
                <a:path w="11861" h="11885" extrusionOk="0">
                  <a:moveTo>
                    <a:pt x="11503" y="6550"/>
                  </a:moveTo>
                  <a:lnTo>
                    <a:pt x="11503" y="7716"/>
                  </a:lnTo>
                  <a:lnTo>
                    <a:pt x="8836" y="7716"/>
                  </a:lnTo>
                  <a:lnTo>
                    <a:pt x="8836" y="6550"/>
                  </a:lnTo>
                  <a:close/>
                  <a:moveTo>
                    <a:pt x="3001" y="6573"/>
                  </a:moveTo>
                  <a:lnTo>
                    <a:pt x="3001" y="7740"/>
                  </a:lnTo>
                  <a:lnTo>
                    <a:pt x="310" y="7740"/>
                  </a:lnTo>
                  <a:lnTo>
                    <a:pt x="310" y="6573"/>
                  </a:lnTo>
                  <a:close/>
                  <a:moveTo>
                    <a:pt x="7264" y="6573"/>
                  </a:moveTo>
                  <a:lnTo>
                    <a:pt x="7264" y="7740"/>
                  </a:lnTo>
                  <a:lnTo>
                    <a:pt x="4573" y="7740"/>
                  </a:lnTo>
                  <a:lnTo>
                    <a:pt x="4573" y="6573"/>
                  </a:lnTo>
                  <a:close/>
                  <a:moveTo>
                    <a:pt x="7216" y="10336"/>
                  </a:moveTo>
                  <a:lnTo>
                    <a:pt x="7216" y="11479"/>
                  </a:lnTo>
                  <a:lnTo>
                    <a:pt x="4549" y="11479"/>
                  </a:lnTo>
                  <a:lnTo>
                    <a:pt x="4549" y="10336"/>
                  </a:lnTo>
                  <a:close/>
                  <a:moveTo>
                    <a:pt x="11503" y="10336"/>
                  </a:moveTo>
                  <a:lnTo>
                    <a:pt x="11503" y="11479"/>
                  </a:lnTo>
                  <a:lnTo>
                    <a:pt x="8836" y="11479"/>
                  </a:lnTo>
                  <a:lnTo>
                    <a:pt x="8836" y="10336"/>
                  </a:lnTo>
                  <a:close/>
                  <a:moveTo>
                    <a:pt x="3358" y="1"/>
                  </a:moveTo>
                  <a:cubicBezTo>
                    <a:pt x="3168" y="1"/>
                    <a:pt x="3025" y="358"/>
                    <a:pt x="3025" y="358"/>
                  </a:cubicBezTo>
                  <a:lnTo>
                    <a:pt x="3025" y="2596"/>
                  </a:lnTo>
                  <a:cubicBezTo>
                    <a:pt x="3025" y="2763"/>
                    <a:pt x="3168" y="2954"/>
                    <a:pt x="3382" y="2954"/>
                  </a:cubicBezTo>
                  <a:lnTo>
                    <a:pt x="5764" y="2954"/>
                  </a:lnTo>
                  <a:lnTo>
                    <a:pt x="5764" y="4502"/>
                  </a:lnTo>
                  <a:lnTo>
                    <a:pt x="1977" y="4502"/>
                  </a:lnTo>
                  <a:cubicBezTo>
                    <a:pt x="1715" y="4502"/>
                    <a:pt x="1501" y="4692"/>
                    <a:pt x="1501" y="4978"/>
                  </a:cubicBezTo>
                  <a:lnTo>
                    <a:pt x="1501" y="6240"/>
                  </a:lnTo>
                  <a:lnTo>
                    <a:pt x="358" y="6240"/>
                  </a:lnTo>
                  <a:cubicBezTo>
                    <a:pt x="167" y="6240"/>
                    <a:pt x="0" y="6407"/>
                    <a:pt x="0" y="6597"/>
                  </a:cubicBezTo>
                  <a:lnTo>
                    <a:pt x="0" y="7740"/>
                  </a:lnTo>
                  <a:cubicBezTo>
                    <a:pt x="0" y="7907"/>
                    <a:pt x="143" y="8098"/>
                    <a:pt x="358" y="8098"/>
                  </a:cubicBezTo>
                  <a:lnTo>
                    <a:pt x="1501" y="8098"/>
                  </a:lnTo>
                  <a:lnTo>
                    <a:pt x="1501" y="10003"/>
                  </a:lnTo>
                  <a:lnTo>
                    <a:pt x="358" y="10003"/>
                  </a:lnTo>
                  <a:cubicBezTo>
                    <a:pt x="167" y="10003"/>
                    <a:pt x="0" y="10146"/>
                    <a:pt x="0" y="10360"/>
                  </a:cubicBezTo>
                  <a:lnTo>
                    <a:pt x="0" y="11693"/>
                  </a:lnTo>
                  <a:cubicBezTo>
                    <a:pt x="0" y="11789"/>
                    <a:pt x="72" y="11884"/>
                    <a:pt x="167" y="11884"/>
                  </a:cubicBezTo>
                  <a:lnTo>
                    <a:pt x="1001" y="11884"/>
                  </a:lnTo>
                  <a:cubicBezTo>
                    <a:pt x="1024" y="11884"/>
                    <a:pt x="1072" y="11884"/>
                    <a:pt x="1072" y="11836"/>
                  </a:cubicBezTo>
                  <a:cubicBezTo>
                    <a:pt x="1191" y="11693"/>
                    <a:pt x="1096" y="11527"/>
                    <a:pt x="953" y="11527"/>
                  </a:cubicBezTo>
                  <a:lnTo>
                    <a:pt x="310" y="11527"/>
                  </a:lnTo>
                  <a:lnTo>
                    <a:pt x="310" y="10360"/>
                  </a:lnTo>
                  <a:lnTo>
                    <a:pt x="3001" y="10360"/>
                  </a:lnTo>
                  <a:lnTo>
                    <a:pt x="3001" y="11527"/>
                  </a:lnTo>
                  <a:lnTo>
                    <a:pt x="1739" y="11527"/>
                  </a:lnTo>
                  <a:cubicBezTo>
                    <a:pt x="1667" y="11527"/>
                    <a:pt x="1596" y="11574"/>
                    <a:pt x="1572" y="11670"/>
                  </a:cubicBezTo>
                  <a:cubicBezTo>
                    <a:pt x="1548" y="11789"/>
                    <a:pt x="1620" y="11884"/>
                    <a:pt x="1739" y="11884"/>
                  </a:cubicBezTo>
                  <a:lnTo>
                    <a:pt x="3025" y="11884"/>
                  </a:lnTo>
                  <a:cubicBezTo>
                    <a:pt x="3215" y="11884"/>
                    <a:pt x="3382" y="11717"/>
                    <a:pt x="3382" y="11527"/>
                  </a:cubicBezTo>
                  <a:lnTo>
                    <a:pt x="3382" y="10360"/>
                  </a:lnTo>
                  <a:cubicBezTo>
                    <a:pt x="3382" y="10169"/>
                    <a:pt x="3239" y="10003"/>
                    <a:pt x="3025" y="10003"/>
                  </a:cubicBezTo>
                  <a:lnTo>
                    <a:pt x="1858" y="10003"/>
                  </a:lnTo>
                  <a:lnTo>
                    <a:pt x="1858" y="8098"/>
                  </a:lnTo>
                  <a:lnTo>
                    <a:pt x="3025" y="8098"/>
                  </a:lnTo>
                  <a:cubicBezTo>
                    <a:pt x="3215" y="8098"/>
                    <a:pt x="3382" y="7955"/>
                    <a:pt x="3382" y="7740"/>
                  </a:cubicBezTo>
                  <a:lnTo>
                    <a:pt x="3382" y="6597"/>
                  </a:lnTo>
                  <a:cubicBezTo>
                    <a:pt x="3382" y="6431"/>
                    <a:pt x="3239" y="6240"/>
                    <a:pt x="3025" y="6240"/>
                  </a:cubicBezTo>
                  <a:lnTo>
                    <a:pt x="1858" y="6240"/>
                  </a:lnTo>
                  <a:lnTo>
                    <a:pt x="1858" y="4978"/>
                  </a:lnTo>
                  <a:cubicBezTo>
                    <a:pt x="1858" y="4883"/>
                    <a:pt x="1929" y="4811"/>
                    <a:pt x="2025" y="4811"/>
                  </a:cubicBezTo>
                  <a:lnTo>
                    <a:pt x="5764" y="4811"/>
                  </a:lnTo>
                  <a:lnTo>
                    <a:pt x="5764" y="6240"/>
                  </a:lnTo>
                  <a:lnTo>
                    <a:pt x="4573" y="6240"/>
                  </a:lnTo>
                  <a:cubicBezTo>
                    <a:pt x="4406" y="6240"/>
                    <a:pt x="4216" y="6407"/>
                    <a:pt x="4216" y="6597"/>
                  </a:cubicBezTo>
                  <a:lnTo>
                    <a:pt x="4216" y="7740"/>
                  </a:lnTo>
                  <a:cubicBezTo>
                    <a:pt x="4216" y="7907"/>
                    <a:pt x="4358" y="8098"/>
                    <a:pt x="4573" y="8098"/>
                  </a:cubicBezTo>
                  <a:lnTo>
                    <a:pt x="5764" y="8098"/>
                  </a:lnTo>
                  <a:lnTo>
                    <a:pt x="5764" y="10003"/>
                  </a:lnTo>
                  <a:lnTo>
                    <a:pt x="4573" y="10003"/>
                  </a:lnTo>
                  <a:cubicBezTo>
                    <a:pt x="4406" y="10003"/>
                    <a:pt x="4216" y="10146"/>
                    <a:pt x="4216" y="10360"/>
                  </a:cubicBezTo>
                  <a:lnTo>
                    <a:pt x="4216" y="11527"/>
                  </a:lnTo>
                  <a:cubicBezTo>
                    <a:pt x="4216" y="11693"/>
                    <a:pt x="4358" y="11884"/>
                    <a:pt x="4573" y="11884"/>
                  </a:cubicBezTo>
                  <a:lnTo>
                    <a:pt x="7264" y="11884"/>
                  </a:lnTo>
                  <a:cubicBezTo>
                    <a:pt x="7431" y="11884"/>
                    <a:pt x="7621" y="11717"/>
                    <a:pt x="7621" y="11527"/>
                  </a:cubicBezTo>
                  <a:lnTo>
                    <a:pt x="7621" y="10360"/>
                  </a:lnTo>
                  <a:cubicBezTo>
                    <a:pt x="7621" y="10169"/>
                    <a:pt x="7454" y="10003"/>
                    <a:pt x="7264" y="10003"/>
                  </a:cubicBezTo>
                  <a:lnTo>
                    <a:pt x="6097" y="10003"/>
                  </a:lnTo>
                  <a:lnTo>
                    <a:pt x="6097" y="8098"/>
                  </a:lnTo>
                  <a:lnTo>
                    <a:pt x="7264" y="8098"/>
                  </a:lnTo>
                  <a:cubicBezTo>
                    <a:pt x="7431" y="8098"/>
                    <a:pt x="7621" y="7955"/>
                    <a:pt x="7621" y="7740"/>
                  </a:cubicBezTo>
                  <a:lnTo>
                    <a:pt x="7621" y="6597"/>
                  </a:lnTo>
                  <a:cubicBezTo>
                    <a:pt x="7621" y="6431"/>
                    <a:pt x="7454" y="6240"/>
                    <a:pt x="7264" y="6240"/>
                  </a:cubicBezTo>
                  <a:lnTo>
                    <a:pt x="6097" y="6240"/>
                  </a:lnTo>
                  <a:lnTo>
                    <a:pt x="6097" y="4811"/>
                  </a:lnTo>
                  <a:lnTo>
                    <a:pt x="9836" y="4811"/>
                  </a:lnTo>
                  <a:cubicBezTo>
                    <a:pt x="9931" y="4811"/>
                    <a:pt x="10002" y="4883"/>
                    <a:pt x="10002" y="4978"/>
                  </a:cubicBezTo>
                  <a:lnTo>
                    <a:pt x="10002" y="6240"/>
                  </a:lnTo>
                  <a:lnTo>
                    <a:pt x="8836" y="6240"/>
                  </a:lnTo>
                  <a:cubicBezTo>
                    <a:pt x="8645" y="6240"/>
                    <a:pt x="8478" y="6407"/>
                    <a:pt x="8478" y="6597"/>
                  </a:cubicBezTo>
                  <a:lnTo>
                    <a:pt x="8478" y="7740"/>
                  </a:lnTo>
                  <a:cubicBezTo>
                    <a:pt x="8478" y="7907"/>
                    <a:pt x="8621" y="8098"/>
                    <a:pt x="8836" y="8098"/>
                  </a:cubicBezTo>
                  <a:lnTo>
                    <a:pt x="10002" y="8098"/>
                  </a:lnTo>
                  <a:lnTo>
                    <a:pt x="10002" y="10003"/>
                  </a:lnTo>
                  <a:lnTo>
                    <a:pt x="8836" y="10003"/>
                  </a:lnTo>
                  <a:cubicBezTo>
                    <a:pt x="8645" y="10003"/>
                    <a:pt x="8478" y="10146"/>
                    <a:pt x="8478" y="10360"/>
                  </a:cubicBezTo>
                  <a:lnTo>
                    <a:pt x="8478" y="11527"/>
                  </a:lnTo>
                  <a:cubicBezTo>
                    <a:pt x="8478" y="11693"/>
                    <a:pt x="8621" y="11884"/>
                    <a:pt x="8836" y="11884"/>
                  </a:cubicBezTo>
                  <a:lnTo>
                    <a:pt x="11503" y="11884"/>
                  </a:lnTo>
                  <a:cubicBezTo>
                    <a:pt x="11693" y="11884"/>
                    <a:pt x="11860" y="11717"/>
                    <a:pt x="11860" y="11527"/>
                  </a:cubicBezTo>
                  <a:lnTo>
                    <a:pt x="11860" y="10360"/>
                  </a:lnTo>
                  <a:cubicBezTo>
                    <a:pt x="11860" y="10169"/>
                    <a:pt x="11717" y="10003"/>
                    <a:pt x="11503" y="10003"/>
                  </a:cubicBezTo>
                  <a:lnTo>
                    <a:pt x="10312" y="10003"/>
                  </a:lnTo>
                  <a:lnTo>
                    <a:pt x="10312" y="8098"/>
                  </a:lnTo>
                  <a:lnTo>
                    <a:pt x="11479" y="8074"/>
                  </a:lnTo>
                  <a:cubicBezTo>
                    <a:pt x="11670" y="8074"/>
                    <a:pt x="11836" y="7907"/>
                    <a:pt x="11836" y="7716"/>
                  </a:cubicBezTo>
                  <a:lnTo>
                    <a:pt x="11836" y="6573"/>
                  </a:lnTo>
                  <a:cubicBezTo>
                    <a:pt x="11836" y="6407"/>
                    <a:pt x="11693" y="6216"/>
                    <a:pt x="11479" y="6216"/>
                  </a:cubicBezTo>
                  <a:lnTo>
                    <a:pt x="10312" y="6216"/>
                  </a:lnTo>
                  <a:lnTo>
                    <a:pt x="10312" y="4930"/>
                  </a:lnTo>
                  <a:cubicBezTo>
                    <a:pt x="10312" y="4668"/>
                    <a:pt x="10122" y="4454"/>
                    <a:pt x="9836" y="4454"/>
                  </a:cubicBezTo>
                  <a:lnTo>
                    <a:pt x="6097" y="4454"/>
                  </a:lnTo>
                  <a:lnTo>
                    <a:pt x="6097" y="2906"/>
                  </a:lnTo>
                  <a:lnTo>
                    <a:pt x="8478" y="2906"/>
                  </a:lnTo>
                  <a:cubicBezTo>
                    <a:pt x="8645" y="2906"/>
                    <a:pt x="8836" y="2763"/>
                    <a:pt x="8836" y="2549"/>
                  </a:cubicBezTo>
                  <a:lnTo>
                    <a:pt x="8836" y="167"/>
                  </a:lnTo>
                  <a:cubicBezTo>
                    <a:pt x="8836" y="96"/>
                    <a:pt x="8740" y="1"/>
                    <a:pt x="8645" y="1"/>
                  </a:cubicBezTo>
                  <a:lnTo>
                    <a:pt x="7335" y="1"/>
                  </a:lnTo>
                  <a:cubicBezTo>
                    <a:pt x="7311" y="1"/>
                    <a:pt x="7288" y="1"/>
                    <a:pt x="7288" y="24"/>
                  </a:cubicBezTo>
                  <a:cubicBezTo>
                    <a:pt x="7169" y="167"/>
                    <a:pt x="7264" y="358"/>
                    <a:pt x="7407" y="358"/>
                  </a:cubicBezTo>
                  <a:lnTo>
                    <a:pt x="8502" y="358"/>
                  </a:lnTo>
                  <a:lnTo>
                    <a:pt x="8502" y="2596"/>
                  </a:lnTo>
                  <a:lnTo>
                    <a:pt x="3358" y="2596"/>
                  </a:lnTo>
                  <a:lnTo>
                    <a:pt x="3358" y="358"/>
                  </a:lnTo>
                  <a:lnTo>
                    <a:pt x="6597" y="358"/>
                  </a:lnTo>
                  <a:cubicBezTo>
                    <a:pt x="6692" y="358"/>
                    <a:pt x="6788" y="263"/>
                    <a:pt x="6788" y="167"/>
                  </a:cubicBezTo>
                  <a:cubicBezTo>
                    <a:pt x="6788" y="96"/>
                    <a:pt x="6692" y="1"/>
                    <a:pt x="659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43" name="Google Shape;13943;p27"/>
          <p:cNvGrpSpPr/>
          <p:nvPr/>
        </p:nvGrpSpPr>
        <p:grpSpPr>
          <a:xfrm>
            <a:off x="10320192" y="3055813"/>
            <a:ext cx="475689" cy="472779"/>
            <a:chOff x="6647713" y="2369483"/>
            <a:chExt cx="298325" cy="296500"/>
          </a:xfrm>
        </p:grpSpPr>
        <p:sp>
          <p:nvSpPr>
            <p:cNvPr id="13944" name="Google Shape;13944;p27"/>
            <p:cNvSpPr/>
            <p:nvPr/>
          </p:nvSpPr>
          <p:spPr>
            <a:xfrm>
              <a:off x="6648313" y="2370058"/>
              <a:ext cx="144700" cy="144100"/>
            </a:xfrm>
            <a:custGeom>
              <a:avLst/>
              <a:gdLst/>
              <a:ahLst/>
              <a:cxnLst/>
              <a:rect l="l" t="t" r="r" b="b"/>
              <a:pathLst>
                <a:path w="5788" h="5764" extrusionOk="0">
                  <a:moveTo>
                    <a:pt x="5550" y="1"/>
                  </a:moveTo>
                  <a:cubicBezTo>
                    <a:pt x="4573" y="1"/>
                    <a:pt x="3573" y="310"/>
                    <a:pt x="2739" y="811"/>
                  </a:cubicBezTo>
                  <a:cubicBezTo>
                    <a:pt x="1930" y="1287"/>
                    <a:pt x="1263" y="2001"/>
                    <a:pt x="787" y="2835"/>
                  </a:cubicBezTo>
                  <a:cubicBezTo>
                    <a:pt x="715" y="2930"/>
                    <a:pt x="739" y="3001"/>
                    <a:pt x="834" y="3073"/>
                  </a:cubicBezTo>
                  <a:cubicBezTo>
                    <a:pt x="867" y="3098"/>
                    <a:pt x="901" y="3108"/>
                    <a:pt x="932" y="3108"/>
                  </a:cubicBezTo>
                  <a:cubicBezTo>
                    <a:pt x="990" y="3108"/>
                    <a:pt x="1041" y="3072"/>
                    <a:pt x="1072" y="3025"/>
                  </a:cubicBezTo>
                  <a:cubicBezTo>
                    <a:pt x="1525" y="2239"/>
                    <a:pt x="2144" y="1573"/>
                    <a:pt x="2930" y="1144"/>
                  </a:cubicBezTo>
                  <a:cubicBezTo>
                    <a:pt x="3668" y="691"/>
                    <a:pt x="4573" y="429"/>
                    <a:pt x="5430" y="382"/>
                  </a:cubicBezTo>
                  <a:lnTo>
                    <a:pt x="5430" y="5454"/>
                  </a:lnTo>
                  <a:lnTo>
                    <a:pt x="358" y="5454"/>
                  </a:lnTo>
                  <a:cubicBezTo>
                    <a:pt x="406" y="4859"/>
                    <a:pt x="525" y="4287"/>
                    <a:pt x="715" y="3740"/>
                  </a:cubicBezTo>
                  <a:cubicBezTo>
                    <a:pt x="763" y="3644"/>
                    <a:pt x="715" y="3549"/>
                    <a:pt x="644" y="3478"/>
                  </a:cubicBezTo>
                  <a:cubicBezTo>
                    <a:pt x="621" y="3472"/>
                    <a:pt x="599" y="3469"/>
                    <a:pt x="577" y="3469"/>
                  </a:cubicBezTo>
                  <a:cubicBezTo>
                    <a:pt x="506" y="3469"/>
                    <a:pt x="442" y="3500"/>
                    <a:pt x="406" y="3573"/>
                  </a:cubicBezTo>
                  <a:cubicBezTo>
                    <a:pt x="167" y="4216"/>
                    <a:pt x="48" y="4859"/>
                    <a:pt x="1" y="5526"/>
                  </a:cubicBezTo>
                  <a:cubicBezTo>
                    <a:pt x="1" y="5573"/>
                    <a:pt x="48" y="5621"/>
                    <a:pt x="72" y="5669"/>
                  </a:cubicBezTo>
                  <a:cubicBezTo>
                    <a:pt x="120" y="5716"/>
                    <a:pt x="191" y="5764"/>
                    <a:pt x="287" y="5764"/>
                  </a:cubicBezTo>
                  <a:lnTo>
                    <a:pt x="5597" y="5764"/>
                  </a:lnTo>
                  <a:cubicBezTo>
                    <a:pt x="5692" y="5764"/>
                    <a:pt x="5788" y="5669"/>
                    <a:pt x="5788" y="5573"/>
                  </a:cubicBezTo>
                  <a:lnTo>
                    <a:pt x="5788" y="239"/>
                  </a:lnTo>
                  <a:cubicBezTo>
                    <a:pt x="5788" y="191"/>
                    <a:pt x="5764" y="120"/>
                    <a:pt x="5716" y="96"/>
                  </a:cubicBezTo>
                  <a:cubicBezTo>
                    <a:pt x="5669" y="48"/>
                    <a:pt x="5597" y="1"/>
                    <a:pt x="555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45" name="Google Shape;13945;p27"/>
            <p:cNvSpPr/>
            <p:nvPr/>
          </p:nvSpPr>
          <p:spPr>
            <a:xfrm>
              <a:off x="6647713" y="2521883"/>
              <a:ext cx="240550" cy="144100"/>
            </a:xfrm>
            <a:custGeom>
              <a:avLst/>
              <a:gdLst/>
              <a:ahLst/>
              <a:cxnLst/>
              <a:rect l="l" t="t" r="r" b="b"/>
              <a:pathLst>
                <a:path w="9622" h="5764" extrusionOk="0">
                  <a:moveTo>
                    <a:pt x="5859" y="358"/>
                  </a:moveTo>
                  <a:lnTo>
                    <a:pt x="9193" y="4025"/>
                  </a:lnTo>
                  <a:cubicBezTo>
                    <a:pt x="8217" y="4930"/>
                    <a:pt x="6979" y="5430"/>
                    <a:pt x="5621" y="5430"/>
                  </a:cubicBezTo>
                  <a:cubicBezTo>
                    <a:pt x="4216" y="5430"/>
                    <a:pt x="2930" y="4882"/>
                    <a:pt x="1930" y="3906"/>
                  </a:cubicBezTo>
                  <a:cubicBezTo>
                    <a:pt x="977" y="2953"/>
                    <a:pt x="430" y="1715"/>
                    <a:pt x="382" y="358"/>
                  </a:cubicBezTo>
                  <a:close/>
                  <a:moveTo>
                    <a:pt x="263" y="0"/>
                  </a:moveTo>
                  <a:cubicBezTo>
                    <a:pt x="215" y="0"/>
                    <a:pt x="191" y="0"/>
                    <a:pt x="120" y="48"/>
                  </a:cubicBezTo>
                  <a:cubicBezTo>
                    <a:pt x="49" y="96"/>
                    <a:pt x="1" y="167"/>
                    <a:pt x="1" y="239"/>
                  </a:cubicBezTo>
                  <a:cubicBezTo>
                    <a:pt x="25" y="1739"/>
                    <a:pt x="596" y="3096"/>
                    <a:pt x="1668" y="4144"/>
                  </a:cubicBezTo>
                  <a:cubicBezTo>
                    <a:pt x="2716" y="5192"/>
                    <a:pt x="4121" y="5764"/>
                    <a:pt x="5597" y="5764"/>
                  </a:cubicBezTo>
                  <a:cubicBezTo>
                    <a:pt x="7050" y="5764"/>
                    <a:pt x="8455" y="5192"/>
                    <a:pt x="9503" y="4168"/>
                  </a:cubicBezTo>
                  <a:cubicBezTo>
                    <a:pt x="9622" y="4120"/>
                    <a:pt x="9622" y="3954"/>
                    <a:pt x="9527" y="3858"/>
                  </a:cubicBezTo>
                  <a:lnTo>
                    <a:pt x="6050" y="72"/>
                  </a:lnTo>
                  <a:cubicBezTo>
                    <a:pt x="6002" y="48"/>
                    <a:pt x="5955" y="0"/>
                    <a:pt x="593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46" name="Google Shape;13946;p27"/>
            <p:cNvSpPr/>
            <p:nvPr/>
          </p:nvSpPr>
          <p:spPr>
            <a:xfrm>
              <a:off x="6801913" y="2369483"/>
              <a:ext cx="144125" cy="243525"/>
            </a:xfrm>
            <a:custGeom>
              <a:avLst/>
              <a:gdLst/>
              <a:ahLst/>
              <a:cxnLst/>
              <a:rect l="l" t="t" r="r" b="b"/>
              <a:pathLst>
                <a:path w="5765" h="9741" extrusionOk="0">
                  <a:moveTo>
                    <a:pt x="239" y="0"/>
                  </a:moveTo>
                  <a:cubicBezTo>
                    <a:pt x="144" y="0"/>
                    <a:pt x="49" y="71"/>
                    <a:pt x="25" y="143"/>
                  </a:cubicBezTo>
                  <a:cubicBezTo>
                    <a:pt x="1" y="191"/>
                    <a:pt x="1" y="214"/>
                    <a:pt x="1" y="262"/>
                  </a:cubicBezTo>
                  <a:lnTo>
                    <a:pt x="1" y="5596"/>
                  </a:lnTo>
                  <a:cubicBezTo>
                    <a:pt x="1" y="5620"/>
                    <a:pt x="25" y="5692"/>
                    <a:pt x="49" y="5715"/>
                  </a:cubicBezTo>
                  <a:lnTo>
                    <a:pt x="1001" y="6763"/>
                  </a:lnTo>
                  <a:cubicBezTo>
                    <a:pt x="1040" y="6789"/>
                    <a:pt x="1094" y="6808"/>
                    <a:pt x="1142" y="6808"/>
                  </a:cubicBezTo>
                  <a:cubicBezTo>
                    <a:pt x="1182" y="6808"/>
                    <a:pt x="1218" y="6796"/>
                    <a:pt x="1239" y="6763"/>
                  </a:cubicBezTo>
                  <a:cubicBezTo>
                    <a:pt x="1311" y="6692"/>
                    <a:pt x="1335" y="6573"/>
                    <a:pt x="1239" y="6525"/>
                  </a:cubicBezTo>
                  <a:lnTo>
                    <a:pt x="358" y="5525"/>
                  </a:lnTo>
                  <a:lnTo>
                    <a:pt x="358" y="381"/>
                  </a:lnTo>
                  <a:cubicBezTo>
                    <a:pt x="1692" y="405"/>
                    <a:pt x="2954" y="976"/>
                    <a:pt x="3906" y="1929"/>
                  </a:cubicBezTo>
                  <a:cubicBezTo>
                    <a:pt x="4883" y="2905"/>
                    <a:pt x="5407" y="4215"/>
                    <a:pt x="5407" y="5596"/>
                  </a:cubicBezTo>
                  <a:cubicBezTo>
                    <a:pt x="5407" y="6882"/>
                    <a:pt x="4811" y="8311"/>
                    <a:pt x="3835" y="9311"/>
                  </a:cubicBezTo>
                  <a:lnTo>
                    <a:pt x="1787" y="7073"/>
                  </a:lnTo>
                  <a:cubicBezTo>
                    <a:pt x="1748" y="7047"/>
                    <a:pt x="1694" y="7028"/>
                    <a:pt x="1646" y="7028"/>
                  </a:cubicBezTo>
                  <a:cubicBezTo>
                    <a:pt x="1606" y="7028"/>
                    <a:pt x="1570" y="7041"/>
                    <a:pt x="1549" y="7073"/>
                  </a:cubicBezTo>
                  <a:cubicBezTo>
                    <a:pt x="1477" y="7144"/>
                    <a:pt x="1454" y="7263"/>
                    <a:pt x="1549" y="7311"/>
                  </a:cubicBezTo>
                  <a:lnTo>
                    <a:pt x="3668" y="9645"/>
                  </a:lnTo>
                  <a:cubicBezTo>
                    <a:pt x="3716" y="9692"/>
                    <a:pt x="3787" y="9740"/>
                    <a:pt x="3835" y="9740"/>
                  </a:cubicBezTo>
                  <a:cubicBezTo>
                    <a:pt x="3906" y="9740"/>
                    <a:pt x="3954" y="9692"/>
                    <a:pt x="4026" y="9669"/>
                  </a:cubicBezTo>
                  <a:cubicBezTo>
                    <a:pt x="5097" y="8573"/>
                    <a:pt x="5764" y="7025"/>
                    <a:pt x="5764" y="5620"/>
                  </a:cubicBezTo>
                  <a:cubicBezTo>
                    <a:pt x="5740" y="4120"/>
                    <a:pt x="5169" y="2715"/>
                    <a:pt x="4145" y="1667"/>
                  </a:cubicBezTo>
                  <a:cubicBezTo>
                    <a:pt x="3097" y="619"/>
                    <a:pt x="1716" y="24"/>
                    <a:pt x="23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47" name="Google Shape;13947;p27"/>
          <p:cNvGrpSpPr/>
          <p:nvPr/>
        </p:nvGrpSpPr>
        <p:grpSpPr>
          <a:xfrm>
            <a:off x="9343323" y="3055813"/>
            <a:ext cx="473736" cy="472779"/>
            <a:chOff x="6162513" y="2369483"/>
            <a:chExt cx="297100" cy="296500"/>
          </a:xfrm>
        </p:grpSpPr>
        <p:sp>
          <p:nvSpPr>
            <p:cNvPr id="13948" name="Google Shape;13948;p27"/>
            <p:cNvSpPr/>
            <p:nvPr/>
          </p:nvSpPr>
          <p:spPr>
            <a:xfrm>
              <a:off x="6197638" y="2404608"/>
              <a:ext cx="87525" cy="87525"/>
            </a:xfrm>
            <a:custGeom>
              <a:avLst/>
              <a:gdLst/>
              <a:ahLst/>
              <a:cxnLst/>
              <a:rect l="l" t="t" r="r" b="b"/>
              <a:pathLst>
                <a:path w="3501" h="3501" extrusionOk="0">
                  <a:moveTo>
                    <a:pt x="1762" y="0"/>
                  </a:moveTo>
                  <a:cubicBezTo>
                    <a:pt x="1548" y="0"/>
                    <a:pt x="1334" y="24"/>
                    <a:pt x="1167" y="119"/>
                  </a:cubicBezTo>
                  <a:cubicBezTo>
                    <a:pt x="1072" y="143"/>
                    <a:pt x="1000" y="238"/>
                    <a:pt x="1072" y="333"/>
                  </a:cubicBezTo>
                  <a:cubicBezTo>
                    <a:pt x="1089" y="384"/>
                    <a:pt x="1141" y="434"/>
                    <a:pt x="1204" y="434"/>
                  </a:cubicBezTo>
                  <a:cubicBezTo>
                    <a:pt x="1230" y="434"/>
                    <a:pt x="1258" y="426"/>
                    <a:pt x="1286" y="405"/>
                  </a:cubicBezTo>
                  <a:cubicBezTo>
                    <a:pt x="1429" y="357"/>
                    <a:pt x="1596" y="333"/>
                    <a:pt x="1762" y="333"/>
                  </a:cubicBezTo>
                  <a:cubicBezTo>
                    <a:pt x="2525" y="333"/>
                    <a:pt x="3144" y="953"/>
                    <a:pt x="3144" y="1715"/>
                  </a:cubicBezTo>
                  <a:cubicBezTo>
                    <a:pt x="3144" y="2501"/>
                    <a:pt x="2525" y="3120"/>
                    <a:pt x="1762" y="3120"/>
                  </a:cubicBezTo>
                  <a:cubicBezTo>
                    <a:pt x="977" y="3120"/>
                    <a:pt x="357" y="2501"/>
                    <a:pt x="357" y="1715"/>
                  </a:cubicBezTo>
                  <a:cubicBezTo>
                    <a:pt x="357" y="1405"/>
                    <a:pt x="476" y="1072"/>
                    <a:pt x="691" y="834"/>
                  </a:cubicBezTo>
                  <a:cubicBezTo>
                    <a:pt x="738" y="762"/>
                    <a:pt x="738" y="643"/>
                    <a:pt x="643" y="595"/>
                  </a:cubicBezTo>
                  <a:cubicBezTo>
                    <a:pt x="621" y="562"/>
                    <a:pt x="584" y="544"/>
                    <a:pt x="543" y="544"/>
                  </a:cubicBezTo>
                  <a:cubicBezTo>
                    <a:pt x="495" y="544"/>
                    <a:pt x="443" y="568"/>
                    <a:pt x="405" y="619"/>
                  </a:cubicBezTo>
                  <a:cubicBezTo>
                    <a:pt x="143" y="953"/>
                    <a:pt x="0" y="1334"/>
                    <a:pt x="0" y="1762"/>
                  </a:cubicBezTo>
                  <a:cubicBezTo>
                    <a:pt x="0" y="2691"/>
                    <a:pt x="762" y="3501"/>
                    <a:pt x="1762" y="3501"/>
                  </a:cubicBezTo>
                  <a:cubicBezTo>
                    <a:pt x="2739" y="3501"/>
                    <a:pt x="3501" y="2739"/>
                    <a:pt x="3501" y="1739"/>
                  </a:cubicBezTo>
                  <a:cubicBezTo>
                    <a:pt x="3477" y="810"/>
                    <a:pt x="2715" y="0"/>
                    <a:pt x="176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49" name="Google Shape;13949;p27"/>
            <p:cNvSpPr/>
            <p:nvPr/>
          </p:nvSpPr>
          <p:spPr>
            <a:xfrm>
              <a:off x="6162513" y="2369483"/>
              <a:ext cx="158375" cy="157775"/>
            </a:xfrm>
            <a:custGeom>
              <a:avLst/>
              <a:gdLst/>
              <a:ahLst/>
              <a:cxnLst/>
              <a:rect l="l" t="t" r="r" b="b"/>
              <a:pathLst>
                <a:path w="6335" h="6311" extrusionOk="0">
                  <a:moveTo>
                    <a:pt x="3453" y="452"/>
                  </a:moveTo>
                  <a:lnTo>
                    <a:pt x="3453" y="738"/>
                  </a:lnTo>
                  <a:cubicBezTo>
                    <a:pt x="3453" y="881"/>
                    <a:pt x="3549" y="1000"/>
                    <a:pt x="3691" y="1072"/>
                  </a:cubicBezTo>
                  <a:cubicBezTo>
                    <a:pt x="3930" y="1119"/>
                    <a:pt x="4144" y="1215"/>
                    <a:pt x="4358" y="1334"/>
                  </a:cubicBezTo>
                  <a:cubicBezTo>
                    <a:pt x="4408" y="1373"/>
                    <a:pt x="4466" y="1392"/>
                    <a:pt x="4524" y="1392"/>
                  </a:cubicBezTo>
                  <a:cubicBezTo>
                    <a:pt x="4604" y="1392"/>
                    <a:pt x="4684" y="1355"/>
                    <a:pt x="4739" y="1286"/>
                  </a:cubicBezTo>
                  <a:lnTo>
                    <a:pt x="4977" y="1048"/>
                  </a:lnTo>
                  <a:lnTo>
                    <a:pt x="5335" y="1429"/>
                  </a:lnTo>
                  <a:lnTo>
                    <a:pt x="5096" y="1667"/>
                  </a:lnTo>
                  <a:cubicBezTo>
                    <a:pt x="4977" y="1786"/>
                    <a:pt x="4977" y="1929"/>
                    <a:pt x="5025" y="2048"/>
                  </a:cubicBezTo>
                  <a:cubicBezTo>
                    <a:pt x="5144" y="2262"/>
                    <a:pt x="5239" y="2477"/>
                    <a:pt x="5287" y="2715"/>
                  </a:cubicBezTo>
                  <a:cubicBezTo>
                    <a:pt x="5335" y="2858"/>
                    <a:pt x="5454" y="2953"/>
                    <a:pt x="5597" y="2953"/>
                  </a:cubicBezTo>
                  <a:lnTo>
                    <a:pt x="5930" y="2953"/>
                  </a:lnTo>
                  <a:lnTo>
                    <a:pt x="5930" y="3477"/>
                  </a:lnTo>
                  <a:lnTo>
                    <a:pt x="5597" y="3477"/>
                  </a:lnTo>
                  <a:cubicBezTo>
                    <a:pt x="5454" y="3477"/>
                    <a:pt x="5335" y="3572"/>
                    <a:pt x="5311" y="3715"/>
                  </a:cubicBezTo>
                  <a:cubicBezTo>
                    <a:pt x="5239" y="3953"/>
                    <a:pt x="5144" y="4168"/>
                    <a:pt x="5025" y="4382"/>
                  </a:cubicBezTo>
                  <a:cubicBezTo>
                    <a:pt x="4954" y="4501"/>
                    <a:pt x="4977" y="4668"/>
                    <a:pt x="5096" y="4763"/>
                  </a:cubicBezTo>
                  <a:lnTo>
                    <a:pt x="5335" y="5001"/>
                  </a:lnTo>
                  <a:lnTo>
                    <a:pt x="4977" y="5382"/>
                  </a:lnTo>
                  <a:lnTo>
                    <a:pt x="4739" y="5144"/>
                  </a:lnTo>
                  <a:cubicBezTo>
                    <a:pt x="4654" y="5058"/>
                    <a:pt x="4559" y="5015"/>
                    <a:pt x="4472" y="5015"/>
                  </a:cubicBezTo>
                  <a:cubicBezTo>
                    <a:pt x="4413" y="5015"/>
                    <a:pt x="4358" y="5034"/>
                    <a:pt x="4311" y="5072"/>
                  </a:cubicBezTo>
                  <a:cubicBezTo>
                    <a:pt x="4120" y="5192"/>
                    <a:pt x="3906" y="5263"/>
                    <a:pt x="3668" y="5334"/>
                  </a:cubicBezTo>
                  <a:cubicBezTo>
                    <a:pt x="3525" y="5358"/>
                    <a:pt x="3429" y="5477"/>
                    <a:pt x="3429" y="5668"/>
                  </a:cubicBezTo>
                  <a:lnTo>
                    <a:pt x="3429" y="5977"/>
                  </a:lnTo>
                  <a:lnTo>
                    <a:pt x="2882" y="5977"/>
                  </a:lnTo>
                  <a:lnTo>
                    <a:pt x="2882" y="5668"/>
                  </a:lnTo>
                  <a:cubicBezTo>
                    <a:pt x="2882" y="5501"/>
                    <a:pt x="2810" y="5382"/>
                    <a:pt x="2644" y="5334"/>
                  </a:cubicBezTo>
                  <a:cubicBezTo>
                    <a:pt x="2405" y="5263"/>
                    <a:pt x="2215" y="5192"/>
                    <a:pt x="2001" y="5072"/>
                  </a:cubicBezTo>
                  <a:cubicBezTo>
                    <a:pt x="1951" y="5033"/>
                    <a:pt x="1889" y="5014"/>
                    <a:pt x="1828" y="5014"/>
                  </a:cubicBezTo>
                  <a:cubicBezTo>
                    <a:pt x="1743" y="5014"/>
                    <a:pt x="1661" y="5051"/>
                    <a:pt x="1620" y="5120"/>
                  </a:cubicBezTo>
                  <a:lnTo>
                    <a:pt x="1381" y="5358"/>
                  </a:lnTo>
                  <a:lnTo>
                    <a:pt x="1024" y="4977"/>
                  </a:lnTo>
                  <a:lnTo>
                    <a:pt x="1262" y="4739"/>
                  </a:lnTo>
                  <a:cubicBezTo>
                    <a:pt x="1381" y="4620"/>
                    <a:pt x="1381" y="4477"/>
                    <a:pt x="1310" y="4358"/>
                  </a:cubicBezTo>
                  <a:cubicBezTo>
                    <a:pt x="1191" y="4144"/>
                    <a:pt x="1096" y="3929"/>
                    <a:pt x="1048" y="3691"/>
                  </a:cubicBezTo>
                  <a:cubicBezTo>
                    <a:pt x="1024" y="3548"/>
                    <a:pt x="905" y="3453"/>
                    <a:pt x="738" y="3453"/>
                  </a:cubicBezTo>
                  <a:lnTo>
                    <a:pt x="429" y="3453"/>
                  </a:lnTo>
                  <a:lnTo>
                    <a:pt x="429" y="2905"/>
                  </a:lnTo>
                  <a:lnTo>
                    <a:pt x="715" y="2905"/>
                  </a:lnTo>
                  <a:cubicBezTo>
                    <a:pt x="857" y="2905"/>
                    <a:pt x="977" y="2834"/>
                    <a:pt x="1048" y="2667"/>
                  </a:cubicBezTo>
                  <a:cubicBezTo>
                    <a:pt x="1096" y="2429"/>
                    <a:pt x="1191" y="2239"/>
                    <a:pt x="1310" y="2024"/>
                  </a:cubicBezTo>
                  <a:cubicBezTo>
                    <a:pt x="1405" y="1905"/>
                    <a:pt x="1381" y="1715"/>
                    <a:pt x="1262" y="1643"/>
                  </a:cubicBezTo>
                  <a:lnTo>
                    <a:pt x="1024" y="1405"/>
                  </a:lnTo>
                  <a:lnTo>
                    <a:pt x="1405" y="1048"/>
                  </a:lnTo>
                  <a:lnTo>
                    <a:pt x="1643" y="1286"/>
                  </a:lnTo>
                  <a:cubicBezTo>
                    <a:pt x="1710" y="1353"/>
                    <a:pt x="1785" y="1382"/>
                    <a:pt x="1859" y="1382"/>
                  </a:cubicBezTo>
                  <a:cubicBezTo>
                    <a:pt x="1916" y="1382"/>
                    <a:pt x="1972" y="1365"/>
                    <a:pt x="2024" y="1334"/>
                  </a:cubicBezTo>
                  <a:cubicBezTo>
                    <a:pt x="2239" y="1215"/>
                    <a:pt x="2453" y="1119"/>
                    <a:pt x="2691" y="1072"/>
                  </a:cubicBezTo>
                  <a:cubicBezTo>
                    <a:pt x="2834" y="1048"/>
                    <a:pt x="2929" y="929"/>
                    <a:pt x="2929" y="762"/>
                  </a:cubicBezTo>
                  <a:lnTo>
                    <a:pt x="2929" y="452"/>
                  </a:lnTo>
                  <a:close/>
                  <a:moveTo>
                    <a:pt x="2858" y="0"/>
                  </a:moveTo>
                  <a:cubicBezTo>
                    <a:pt x="2691" y="0"/>
                    <a:pt x="2524" y="143"/>
                    <a:pt x="2524" y="333"/>
                  </a:cubicBezTo>
                  <a:lnTo>
                    <a:pt x="2524" y="667"/>
                  </a:lnTo>
                  <a:cubicBezTo>
                    <a:pt x="2286" y="714"/>
                    <a:pt x="2024" y="810"/>
                    <a:pt x="1810" y="953"/>
                  </a:cubicBezTo>
                  <a:lnTo>
                    <a:pt x="1572" y="714"/>
                  </a:lnTo>
                  <a:cubicBezTo>
                    <a:pt x="1512" y="655"/>
                    <a:pt x="1435" y="625"/>
                    <a:pt x="1358" y="625"/>
                  </a:cubicBezTo>
                  <a:cubicBezTo>
                    <a:pt x="1280" y="625"/>
                    <a:pt x="1203" y="655"/>
                    <a:pt x="1143" y="714"/>
                  </a:cubicBezTo>
                  <a:lnTo>
                    <a:pt x="715" y="1119"/>
                  </a:lnTo>
                  <a:cubicBezTo>
                    <a:pt x="596" y="1262"/>
                    <a:pt x="596" y="1453"/>
                    <a:pt x="715" y="1572"/>
                  </a:cubicBezTo>
                  <a:lnTo>
                    <a:pt x="953" y="1810"/>
                  </a:lnTo>
                  <a:cubicBezTo>
                    <a:pt x="810" y="2048"/>
                    <a:pt x="715" y="2286"/>
                    <a:pt x="667" y="2524"/>
                  </a:cubicBezTo>
                  <a:lnTo>
                    <a:pt x="334" y="2524"/>
                  </a:lnTo>
                  <a:cubicBezTo>
                    <a:pt x="143" y="2524"/>
                    <a:pt x="0" y="2691"/>
                    <a:pt x="0" y="2858"/>
                  </a:cubicBezTo>
                  <a:lnTo>
                    <a:pt x="0" y="3453"/>
                  </a:lnTo>
                  <a:cubicBezTo>
                    <a:pt x="0" y="3644"/>
                    <a:pt x="143" y="3786"/>
                    <a:pt x="334" y="3786"/>
                  </a:cubicBezTo>
                  <a:lnTo>
                    <a:pt x="667" y="3786"/>
                  </a:lnTo>
                  <a:cubicBezTo>
                    <a:pt x="715" y="4025"/>
                    <a:pt x="810" y="4287"/>
                    <a:pt x="953" y="4501"/>
                  </a:cubicBezTo>
                  <a:lnTo>
                    <a:pt x="715" y="4739"/>
                  </a:lnTo>
                  <a:cubicBezTo>
                    <a:pt x="596" y="4858"/>
                    <a:pt x="596" y="5072"/>
                    <a:pt x="715" y="5192"/>
                  </a:cubicBezTo>
                  <a:lnTo>
                    <a:pt x="1143" y="5596"/>
                  </a:lnTo>
                  <a:cubicBezTo>
                    <a:pt x="1203" y="5656"/>
                    <a:pt x="1280" y="5686"/>
                    <a:pt x="1358" y="5686"/>
                  </a:cubicBezTo>
                  <a:cubicBezTo>
                    <a:pt x="1435" y="5686"/>
                    <a:pt x="1512" y="5656"/>
                    <a:pt x="1572" y="5596"/>
                  </a:cubicBezTo>
                  <a:lnTo>
                    <a:pt x="1810" y="5358"/>
                  </a:lnTo>
                  <a:cubicBezTo>
                    <a:pt x="2048" y="5501"/>
                    <a:pt x="2286" y="5596"/>
                    <a:pt x="2524" y="5644"/>
                  </a:cubicBezTo>
                  <a:lnTo>
                    <a:pt x="2524" y="5977"/>
                  </a:lnTo>
                  <a:cubicBezTo>
                    <a:pt x="2524" y="6168"/>
                    <a:pt x="2691" y="6311"/>
                    <a:pt x="2858" y="6311"/>
                  </a:cubicBezTo>
                  <a:lnTo>
                    <a:pt x="3453" y="6311"/>
                  </a:lnTo>
                  <a:cubicBezTo>
                    <a:pt x="3644" y="6311"/>
                    <a:pt x="3787" y="6168"/>
                    <a:pt x="3787" y="5977"/>
                  </a:cubicBezTo>
                  <a:lnTo>
                    <a:pt x="3787" y="5644"/>
                  </a:lnTo>
                  <a:cubicBezTo>
                    <a:pt x="4049" y="5596"/>
                    <a:pt x="4287" y="5501"/>
                    <a:pt x="4501" y="5358"/>
                  </a:cubicBezTo>
                  <a:lnTo>
                    <a:pt x="4739" y="5596"/>
                  </a:lnTo>
                  <a:cubicBezTo>
                    <a:pt x="4799" y="5656"/>
                    <a:pt x="4870" y="5686"/>
                    <a:pt x="4948" y="5686"/>
                  </a:cubicBezTo>
                  <a:cubicBezTo>
                    <a:pt x="5025" y="5686"/>
                    <a:pt x="5108" y="5656"/>
                    <a:pt x="5192" y="5596"/>
                  </a:cubicBezTo>
                  <a:lnTo>
                    <a:pt x="5597" y="5192"/>
                  </a:lnTo>
                  <a:cubicBezTo>
                    <a:pt x="5716" y="5072"/>
                    <a:pt x="5716" y="4858"/>
                    <a:pt x="5597" y="4739"/>
                  </a:cubicBezTo>
                  <a:lnTo>
                    <a:pt x="5358" y="4501"/>
                  </a:lnTo>
                  <a:cubicBezTo>
                    <a:pt x="5501" y="4287"/>
                    <a:pt x="5597" y="4025"/>
                    <a:pt x="5668" y="3786"/>
                  </a:cubicBezTo>
                  <a:lnTo>
                    <a:pt x="6025" y="3786"/>
                  </a:lnTo>
                  <a:cubicBezTo>
                    <a:pt x="6192" y="3786"/>
                    <a:pt x="6335" y="3644"/>
                    <a:pt x="6335" y="3453"/>
                  </a:cubicBezTo>
                  <a:lnTo>
                    <a:pt x="6335" y="2858"/>
                  </a:lnTo>
                  <a:cubicBezTo>
                    <a:pt x="6335" y="2691"/>
                    <a:pt x="6192" y="2524"/>
                    <a:pt x="6025" y="2524"/>
                  </a:cubicBezTo>
                  <a:lnTo>
                    <a:pt x="5668" y="2524"/>
                  </a:lnTo>
                  <a:cubicBezTo>
                    <a:pt x="5597" y="2286"/>
                    <a:pt x="5501" y="2024"/>
                    <a:pt x="5358" y="1810"/>
                  </a:cubicBezTo>
                  <a:lnTo>
                    <a:pt x="5597" y="1572"/>
                  </a:lnTo>
                  <a:cubicBezTo>
                    <a:pt x="5716" y="1453"/>
                    <a:pt x="5716" y="1262"/>
                    <a:pt x="5597" y="1119"/>
                  </a:cubicBezTo>
                  <a:lnTo>
                    <a:pt x="5192" y="714"/>
                  </a:lnTo>
                  <a:cubicBezTo>
                    <a:pt x="5132" y="655"/>
                    <a:pt x="5049" y="625"/>
                    <a:pt x="4965" y="625"/>
                  </a:cubicBezTo>
                  <a:cubicBezTo>
                    <a:pt x="4882" y="625"/>
                    <a:pt x="4799" y="655"/>
                    <a:pt x="4739" y="714"/>
                  </a:cubicBezTo>
                  <a:lnTo>
                    <a:pt x="4501" y="953"/>
                  </a:lnTo>
                  <a:cubicBezTo>
                    <a:pt x="4263" y="810"/>
                    <a:pt x="4025" y="714"/>
                    <a:pt x="3787" y="667"/>
                  </a:cubicBezTo>
                  <a:lnTo>
                    <a:pt x="3787" y="333"/>
                  </a:lnTo>
                  <a:cubicBezTo>
                    <a:pt x="3787" y="143"/>
                    <a:pt x="3644" y="0"/>
                    <a:pt x="345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0" name="Google Shape;13950;p27"/>
            <p:cNvSpPr/>
            <p:nvPr/>
          </p:nvSpPr>
          <p:spPr>
            <a:xfrm>
              <a:off x="6232763" y="2427808"/>
              <a:ext cx="16100" cy="41700"/>
            </a:xfrm>
            <a:custGeom>
              <a:avLst/>
              <a:gdLst/>
              <a:ahLst/>
              <a:cxnLst/>
              <a:rect l="l" t="t" r="r" b="b"/>
              <a:pathLst>
                <a:path w="644" h="1668" extrusionOk="0">
                  <a:moveTo>
                    <a:pt x="191" y="1"/>
                  </a:moveTo>
                  <a:cubicBezTo>
                    <a:pt x="119" y="1"/>
                    <a:pt x="48" y="48"/>
                    <a:pt x="24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310" y="358"/>
                  </a:lnTo>
                  <a:lnTo>
                    <a:pt x="310" y="1477"/>
                  </a:lnTo>
                  <a:cubicBezTo>
                    <a:pt x="286" y="1573"/>
                    <a:pt x="381" y="1668"/>
                    <a:pt x="477" y="1668"/>
                  </a:cubicBezTo>
                  <a:cubicBezTo>
                    <a:pt x="548" y="1668"/>
                    <a:pt x="643" y="1573"/>
                    <a:pt x="643" y="1477"/>
                  </a:cubicBezTo>
                  <a:lnTo>
                    <a:pt x="643" y="168"/>
                  </a:lnTo>
                  <a:cubicBezTo>
                    <a:pt x="643" y="72"/>
                    <a:pt x="548" y="1"/>
                    <a:pt x="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1" name="Google Shape;13951;p27"/>
            <p:cNvSpPr/>
            <p:nvPr/>
          </p:nvSpPr>
          <p:spPr>
            <a:xfrm>
              <a:off x="6319088" y="2526658"/>
              <a:ext cx="100050" cy="99425"/>
            </a:xfrm>
            <a:custGeom>
              <a:avLst/>
              <a:gdLst/>
              <a:ahLst/>
              <a:cxnLst/>
              <a:rect l="l" t="t" r="r" b="b"/>
              <a:pathLst>
                <a:path w="4002" h="3977" extrusionOk="0">
                  <a:moveTo>
                    <a:pt x="1977" y="0"/>
                  </a:moveTo>
                  <a:cubicBezTo>
                    <a:pt x="881" y="0"/>
                    <a:pt x="0" y="881"/>
                    <a:pt x="0" y="1977"/>
                  </a:cubicBezTo>
                  <a:cubicBezTo>
                    <a:pt x="0" y="3096"/>
                    <a:pt x="881" y="3977"/>
                    <a:pt x="1977" y="3977"/>
                  </a:cubicBezTo>
                  <a:cubicBezTo>
                    <a:pt x="2334" y="3977"/>
                    <a:pt x="2691" y="3882"/>
                    <a:pt x="3001" y="3715"/>
                  </a:cubicBezTo>
                  <a:cubicBezTo>
                    <a:pt x="3072" y="3667"/>
                    <a:pt x="3120" y="3572"/>
                    <a:pt x="3049" y="3477"/>
                  </a:cubicBezTo>
                  <a:cubicBezTo>
                    <a:pt x="3020" y="3419"/>
                    <a:pt x="2973" y="3388"/>
                    <a:pt x="2920" y="3388"/>
                  </a:cubicBezTo>
                  <a:cubicBezTo>
                    <a:pt x="2886" y="3388"/>
                    <a:pt x="2848" y="3401"/>
                    <a:pt x="2810" y="3429"/>
                  </a:cubicBezTo>
                  <a:cubicBezTo>
                    <a:pt x="2572" y="3572"/>
                    <a:pt x="2287" y="3667"/>
                    <a:pt x="1977" y="3667"/>
                  </a:cubicBezTo>
                  <a:cubicBezTo>
                    <a:pt x="1072" y="3667"/>
                    <a:pt x="310" y="2905"/>
                    <a:pt x="310" y="1977"/>
                  </a:cubicBezTo>
                  <a:cubicBezTo>
                    <a:pt x="310" y="1072"/>
                    <a:pt x="1072" y="310"/>
                    <a:pt x="1977" y="310"/>
                  </a:cubicBezTo>
                  <a:cubicBezTo>
                    <a:pt x="2906" y="310"/>
                    <a:pt x="3644" y="1072"/>
                    <a:pt x="3644" y="1977"/>
                  </a:cubicBezTo>
                  <a:cubicBezTo>
                    <a:pt x="3644" y="2310"/>
                    <a:pt x="3573" y="2643"/>
                    <a:pt x="3358" y="2905"/>
                  </a:cubicBezTo>
                  <a:cubicBezTo>
                    <a:pt x="3287" y="3001"/>
                    <a:pt x="3334" y="3096"/>
                    <a:pt x="3406" y="3143"/>
                  </a:cubicBezTo>
                  <a:cubicBezTo>
                    <a:pt x="3443" y="3172"/>
                    <a:pt x="3481" y="3185"/>
                    <a:pt x="3516" y="3185"/>
                  </a:cubicBezTo>
                  <a:cubicBezTo>
                    <a:pt x="3569" y="3185"/>
                    <a:pt x="3615" y="3154"/>
                    <a:pt x="3644" y="3096"/>
                  </a:cubicBezTo>
                  <a:cubicBezTo>
                    <a:pt x="3882" y="2762"/>
                    <a:pt x="4001" y="2381"/>
                    <a:pt x="4001" y="1953"/>
                  </a:cubicBezTo>
                  <a:cubicBezTo>
                    <a:pt x="4001" y="881"/>
                    <a:pt x="3096" y="0"/>
                    <a:pt x="19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2" name="Google Shape;13952;p27"/>
            <p:cNvSpPr/>
            <p:nvPr/>
          </p:nvSpPr>
          <p:spPr>
            <a:xfrm>
              <a:off x="6278588" y="2486158"/>
              <a:ext cx="181025" cy="179825"/>
            </a:xfrm>
            <a:custGeom>
              <a:avLst/>
              <a:gdLst/>
              <a:ahLst/>
              <a:cxnLst/>
              <a:rect l="l" t="t" r="r" b="b"/>
              <a:pathLst>
                <a:path w="7241" h="7193" extrusionOk="0">
                  <a:moveTo>
                    <a:pt x="3930" y="334"/>
                  </a:moveTo>
                  <a:lnTo>
                    <a:pt x="3930" y="715"/>
                  </a:lnTo>
                  <a:cubicBezTo>
                    <a:pt x="3930" y="858"/>
                    <a:pt x="4049" y="1025"/>
                    <a:pt x="4192" y="1048"/>
                  </a:cubicBezTo>
                  <a:cubicBezTo>
                    <a:pt x="4478" y="1096"/>
                    <a:pt x="4740" y="1215"/>
                    <a:pt x="4978" y="1382"/>
                  </a:cubicBezTo>
                  <a:cubicBezTo>
                    <a:pt x="5031" y="1417"/>
                    <a:pt x="5083" y="1433"/>
                    <a:pt x="5134" y="1433"/>
                  </a:cubicBezTo>
                  <a:cubicBezTo>
                    <a:pt x="5223" y="1433"/>
                    <a:pt x="5308" y="1386"/>
                    <a:pt x="5383" y="1310"/>
                  </a:cubicBezTo>
                  <a:lnTo>
                    <a:pt x="5693" y="1025"/>
                  </a:lnTo>
                  <a:lnTo>
                    <a:pt x="6169" y="1501"/>
                  </a:lnTo>
                  <a:lnTo>
                    <a:pt x="5859" y="1787"/>
                  </a:lnTo>
                  <a:cubicBezTo>
                    <a:pt x="5740" y="1906"/>
                    <a:pt x="5740" y="2096"/>
                    <a:pt x="5812" y="2215"/>
                  </a:cubicBezTo>
                  <a:cubicBezTo>
                    <a:pt x="5955" y="2454"/>
                    <a:pt x="6074" y="2715"/>
                    <a:pt x="6145" y="2977"/>
                  </a:cubicBezTo>
                  <a:cubicBezTo>
                    <a:pt x="6169" y="3144"/>
                    <a:pt x="6312" y="3263"/>
                    <a:pt x="6455" y="3263"/>
                  </a:cubicBezTo>
                  <a:lnTo>
                    <a:pt x="6883" y="3263"/>
                  </a:lnTo>
                  <a:lnTo>
                    <a:pt x="6883" y="3930"/>
                  </a:lnTo>
                  <a:lnTo>
                    <a:pt x="6502" y="3930"/>
                  </a:lnTo>
                  <a:cubicBezTo>
                    <a:pt x="6336" y="3930"/>
                    <a:pt x="6193" y="4049"/>
                    <a:pt x="6169" y="4192"/>
                  </a:cubicBezTo>
                  <a:cubicBezTo>
                    <a:pt x="6097" y="4478"/>
                    <a:pt x="5978" y="4740"/>
                    <a:pt x="5836" y="4978"/>
                  </a:cubicBezTo>
                  <a:cubicBezTo>
                    <a:pt x="5740" y="5121"/>
                    <a:pt x="5788" y="5287"/>
                    <a:pt x="5907" y="5383"/>
                  </a:cubicBezTo>
                  <a:lnTo>
                    <a:pt x="6193" y="5692"/>
                  </a:lnTo>
                  <a:lnTo>
                    <a:pt x="5716" y="6169"/>
                  </a:lnTo>
                  <a:lnTo>
                    <a:pt x="5431" y="5883"/>
                  </a:lnTo>
                  <a:cubicBezTo>
                    <a:pt x="5358" y="5810"/>
                    <a:pt x="5258" y="5782"/>
                    <a:pt x="5164" y="5782"/>
                  </a:cubicBezTo>
                  <a:cubicBezTo>
                    <a:pt x="5105" y="5782"/>
                    <a:pt x="5048" y="5793"/>
                    <a:pt x="5002" y="5811"/>
                  </a:cubicBezTo>
                  <a:cubicBezTo>
                    <a:pt x="4764" y="5954"/>
                    <a:pt x="4502" y="6073"/>
                    <a:pt x="4240" y="6145"/>
                  </a:cubicBezTo>
                  <a:cubicBezTo>
                    <a:pt x="4073" y="6169"/>
                    <a:pt x="3954" y="6311"/>
                    <a:pt x="3954" y="6478"/>
                  </a:cubicBezTo>
                  <a:lnTo>
                    <a:pt x="3954" y="6883"/>
                  </a:lnTo>
                  <a:lnTo>
                    <a:pt x="3287" y="6883"/>
                  </a:lnTo>
                  <a:lnTo>
                    <a:pt x="3287" y="6502"/>
                  </a:lnTo>
                  <a:cubicBezTo>
                    <a:pt x="3287" y="6359"/>
                    <a:pt x="3168" y="6192"/>
                    <a:pt x="3002" y="6169"/>
                  </a:cubicBezTo>
                  <a:cubicBezTo>
                    <a:pt x="2740" y="6121"/>
                    <a:pt x="2478" y="5978"/>
                    <a:pt x="2240" y="5835"/>
                  </a:cubicBezTo>
                  <a:cubicBezTo>
                    <a:pt x="2187" y="5800"/>
                    <a:pt x="2131" y="5784"/>
                    <a:pt x="2076" y="5784"/>
                  </a:cubicBezTo>
                  <a:cubicBezTo>
                    <a:pt x="1981" y="5784"/>
                    <a:pt x="1886" y="5831"/>
                    <a:pt x="1811" y="5907"/>
                  </a:cubicBezTo>
                  <a:lnTo>
                    <a:pt x="1525" y="6192"/>
                  </a:lnTo>
                  <a:lnTo>
                    <a:pt x="1049" y="5716"/>
                  </a:lnTo>
                  <a:lnTo>
                    <a:pt x="1335" y="5430"/>
                  </a:lnTo>
                  <a:cubicBezTo>
                    <a:pt x="1454" y="5311"/>
                    <a:pt x="1454" y="5121"/>
                    <a:pt x="1406" y="5002"/>
                  </a:cubicBezTo>
                  <a:cubicBezTo>
                    <a:pt x="1263" y="4763"/>
                    <a:pt x="1144" y="4502"/>
                    <a:pt x="1073" y="4240"/>
                  </a:cubicBezTo>
                  <a:cubicBezTo>
                    <a:pt x="1049" y="4073"/>
                    <a:pt x="906" y="3954"/>
                    <a:pt x="739" y="3954"/>
                  </a:cubicBezTo>
                  <a:lnTo>
                    <a:pt x="334" y="3954"/>
                  </a:lnTo>
                  <a:lnTo>
                    <a:pt x="334" y="3287"/>
                  </a:lnTo>
                  <a:lnTo>
                    <a:pt x="715" y="3287"/>
                  </a:lnTo>
                  <a:cubicBezTo>
                    <a:pt x="858" y="3287"/>
                    <a:pt x="1025" y="3168"/>
                    <a:pt x="1049" y="3001"/>
                  </a:cubicBezTo>
                  <a:cubicBezTo>
                    <a:pt x="1096" y="2739"/>
                    <a:pt x="1216" y="2477"/>
                    <a:pt x="1382" y="2239"/>
                  </a:cubicBezTo>
                  <a:cubicBezTo>
                    <a:pt x="1454" y="2096"/>
                    <a:pt x="1430" y="1930"/>
                    <a:pt x="1311" y="1811"/>
                  </a:cubicBezTo>
                  <a:lnTo>
                    <a:pt x="1025" y="1525"/>
                  </a:lnTo>
                  <a:lnTo>
                    <a:pt x="1501" y="1048"/>
                  </a:lnTo>
                  <a:lnTo>
                    <a:pt x="1787" y="1334"/>
                  </a:lnTo>
                  <a:cubicBezTo>
                    <a:pt x="1860" y="1407"/>
                    <a:pt x="1960" y="1435"/>
                    <a:pt x="2053" y="1435"/>
                  </a:cubicBezTo>
                  <a:cubicBezTo>
                    <a:pt x="2113" y="1435"/>
                    <a:pt x="2170" y="1424"/>
                    <a:pt x="2216" y="1406"/>
                  </a:cubicBezTo>
                  <a:cubicBezTo>
                    <a:pt x="2454" y="1263"/>
                    <a:pt x="2716" y="1144"/>
                    <a:pt x="2978" y="1072"/>
                  </a:cubicBezTo>
                  <a:cubicBezTo>
                    <a:pt x="3121" y="1048"/>
                    <a:pt x="3240" y="906"/>
                    <a:pt x="3240" y="739"/>
                  </a:cubicBezTo>
                  <a:lnTo>
                    <a:pt x="3240" y="334"/>
                  </a:lnTo>
                  <a:close/>
                  <a:moveTo>
                    <a:pt x="3240" y="1"/>
                  </a:moveTo>
                  <a:cubicBezTo>
                    <a:pt x="3073" y="1"/>
                    <a:pt x="2906" y="167"/>
                    <a:pt x="2906" y="334"/>
                  </a:cubicBezTo>
                  <a:lnTo>
                    <a:pt x="2906" y="763"/>
                  </a:lnTo>
                  <a:cubicBezTo>
                    <a:pt x="2621" y="810"/>
                    <a:pt x="2311" y="953"/>
                    <a:pt x="2049" y="1120"/>
                  </a:cubicBezTo>
                  <a:lnTo>
                    <a:pt x="1763" y="810"/>
                  </a:lnTo>
                  <a:cubicBezTo>
                    <a:pt x="1704" y="739"/>
                    <a:pt x="1614" y="703"/>
                    <a:pt x="1525" y="703"/>
                  </a:cubicBezTo>
                  <a:cubicBezTo>
                    <a:pt x="1436" y="703"/>
                    <a:pt x="1346" y="739"/>
                    <a:pt x="1287" y="810"/>
                  </a:cubicBezTo>
                  <a:lnTo>
                    <a:pt x="811" y="1287"/>
                  </a:lnTo>
                  <a:cubicBezTo>
                    <a:pt x="692" y="1406"/>
                    <a:pt x="692" y="1644"/>
                    <a:pt x="811" y="1763"/>
                  </a:cubicBezTo>
                  <a:lnTo>
                    <a:pt x="1096" y="2072"/>
                  </a:lnTo>
                  <a:cubicBezTo>
                    <a:pt x="930" y="2334"/>
                    <a:pt x="811" y="2620"/>
                    <a:pt x="739" y="2930"/>
                  </a:cubicBezTo>
                  <a:lnTo>
                    <a:pt x="334" y="2930"/>
                  </a:lnTo>
                  <a:cubicBezTo>
                    <a:pt x="144" y="2930"/>
                    <a:pt x="1" y="3073"/>
                    <a:pt x="1" y="3263"/>
                  </a:cubicBezTo>
                  <a:lnTo>
                    <a:pt x="1" y="3930"/>
                  </a:lnTo>
                  <a:cubicBezTo>
                    <a:pt x="1" y="4121"/>
                    <a:pt x="144" y="4263"/>
                    <a:pt x="334" y="4263"/>
                  </a:cubicBezTo>
                  <a:lnTo>
                    <a:pt x="715" y="4263"/>
                  </a:lnTo>
                  <a:cubicBezTo>
                    <a:pt x="763" y="4573"/>
                    <a:pt x="930" y="4859"/>
                    <a:pt x="1073" y="5121"/>
                  </a:cubicBezTo>
                  <a:lnTo>
                    <a:pt x="763" y="5430"/>
                  </a:lnTo>
                  <a:cubicBezTo>
                    <a:pt x="644" y="5549"/>
                    <a:pt x="644" y="5788"/>
                    <a:pt x="763" y="5907"/>
                  </a:cubicBezTo>
                  <a:lnTo>
                    <a:pt x="1239" y="6383"/>
                  </a:lnTo>
                  <a:cubicBezTo>
                    <a:pt x="1299" y="6442"/>
                    <a:pt x="1394" y="6472"/>
                    <a:pt x="1486" y="6472"/>
                  </a:cubicBezTo>
                  <a:cubicBezTo>
                    <a:pt x="1579" y="6472"/>
                    <a:pt x="1668" y="6442"/>
                    <a:pt x="1716" y="6383"/>
                  </a:cubicBezTo>
                  <a:lnTo>
                    <a:pt x="2025" y="6073"/>
                  </a:lnTo>
                  <a:cubicBezTo>
                    <a:pt x="2287" y="6264"/>
                    <a:pt x="2597" y="6383"/>
                    <a:pt x="2883" y="6431"/>
                  </a:cubicBezTo>
                  <a:lnTo>
                    <a:pt x="2883" y="6859"/>
                  </a:lnTo>
                  <a:cubicBezTo>
                    <a:pt x="2883" y="7026"/>
                    <a:pt x="3025" y="7193"/>
                    <a:pt x="3216" y="7193"/>
                  </a:cubicBezTo>
                  <a:lnTo>
                    <a:pt x="3907" y="7193"/>
                  </a:lnTo>
                  <a:cubicBezTo>
                    <a:pt x="4073" y="7193"/>
                    <a:pt x="4216" y="7026"/>
                    <a:pt x="4216" y="6859"/>
                  </a:cubicBezTo>
                  <a:lnTo>
                    <a:pt x="4216" y="6478"/>
                  </a:lnTo>
                  <a:cubicBezTo>
                    <a:pt x="4526" y="6407"/>
                    <a:pt x="4812" y="6264"/>
                    <a:pt x="5097" y="6121"/>
                  </a:cubicBezTo>
                  <a:lnTo>
                    <a:pt x="5383" y="6407"/>
                  </a:lnTo>
                  <a:cubicBezTo>
                    <a:pt x="5443" y="6466"/>
                    <a:pt x="5532" y="6496"/>
                    <a:pt x="5621" y="6496"/>
                  </a:cubicBezTo>
                  <a:cubicBezTo>
                    <a:pt x="5711" y="6496"/>
                    <a:pt x="5800" y="6466"/>
                    <a:pt x="5859" y="6407"/>
                  </a:cubicBezTo>
                  <a:lnTo>
                    <a:pt x="6336" y="5930"/>
                  </a:lnTo>
                  <a:cubicBezTo>
                    <a:pt x="6455" y="5811"/>
                    <a:pt x="6455" y="5573"/>
                    <a:pt x="6336" y="5454"/>
                  </a:cubicBezTo>
                  <a:lnTo>
                    <a:pt x="6050" y="5168"/>
                  </a:lnTo>
                  <a:cubicBezTo>
                    <a:pt x="6217" y="4883"/>
                    <a:pt x="6336" y="4597"/>
                    <a:pt x="6407" y="4287"/>
                  </a:cubicBezTo>
                  <a:lnTo>
                    <a:pt x="6812" y="4287"/>
                  </a:lnTo>
                  <a:cubicBezTo>
                    <a:pt x="7002" y="4287"/>
                    <a:pt x="7145" y="4144"/>
                    <a:pt x="7145" y="3978"/>
                  </a:cubicBezTo>
                  <a:lnTo>
                    <a:pt x="7145" y="3287"/>
                  </a:lnTo>
                  <a:cubicBezTo>
                    <a:pt x="7241" y="3073"/>
                    <a:pt x="7098" y="2930"/>
                    <a:pt x="6883" y="2930"/>
                  </a:cubicBezTo>
                  <a:lnTo>
                    <a:pt x="6455" y="2930"/>
                  </a:lnTo>
                  <a:cubicBezTo>
                    <a:pt x="6407" y="2620"/>
                    <a:pt x="6264" y="2334"/>
                    <a:pt x="6097" y="2072"/>
                  </a:cubicBezTo>
                  <a:lnTo>
                    <a:pt x="6407" y="1763"/>
                  </a:lnTo>
                  <a:cubicBezTo>
                    <a:pt x="6455" y="1715"/>
                    <a:pt x="6479" y="1644"/>
                    <a:pt x="6479" y="1596"/>
                  </a:cubicBezTo>
                  <a:cubicBezTo>
                    <a:pt x="6526" y="1477"/>
                    <a:pt x="6455" y="1382"/>
                    <a:pt x="6407" y="1287"/>
                  </a:cubicBezTo>
                  <a:lnTo>
                    <a:pt x="5931" y="810"/>
                  </a:lnTo>
                  <a:cubicBezTo>
                    <a:pt x="5859" y="763"/>
                    <a:pt x="5836" y="715"/>
                    <a:pt x="5740" y="715"/>
                  </a:cubicBezTo>
                  <a:cubicBezTo>
                    <a:pt x="5712" y="709"/>
                    <a:pt x="5684" y="706"/>
                    <a:pt x="5656" y="706"/>
                  </a:cubicBezTo>
                  <a:cubicBezTo>
                    <a:pt x="5566" y="706"/>
                    <a:pt x="5480" y="738"/>
                    <a:pt x="5407" y="810"/>
                  </a:cubicBezTo>
                  <a:lnTo>
                    <a:pt x="5121" y="1120"/>
                  </a:lnTo>
                  <a:cubicBezTo>
                    <a:pt x="4859" y="929"/>
                    <a:pt x="4550" y="810"/>
                    <a:pt x="4264" y="763"/>
                  </a:cubicBezTo>
                  <a:lnTo>
                    <a:pt x="4264" y="334"/>
                  </a:lnTo>
                  <a:cubicBezTo>
                    <a:pt x="4264" y="167"/>
                    <a:pt x="4097" y="1"/>
                    <a:pt x="3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3" name="Google Shape;13953;p27"/>
            <p:cNvSpPr/>
            <p:nvPr/>
          </p:nvSpPr>
          <p:spPr>
            <a:xfrm>
              <a:off x="6355988" y="2553433"/>
              <a:ext cx="26825" cy="42900"/>
            </a:xfrm>
            <a:custGeom>
              <a:avLst/>
              <a:gdLst/>
              <a:ahLst/>
              <a:cxnLst/>
              <a:rect l="l" t="t" r="r" b="b"/>
              <a:pathLst>
                <a:path w="1073" h="1716" extrusionOk="0">
                  <a:moveTo>
                    <a:pt x="549" y="1"/>
                  </a:moveTo>
                  <a:cubicBezTo>
                    <a:pt x="310" y="1"/>
                    <a:pt x="96" y="167"/>
                    <a:pt x="25" y="382"/>
                  </a:cubicBezTo>
                  <a:cubicBezTo>
                    <a:pt x="1" y="477"/>
                    <a:pt x="72" y="572"/>
                    <a:pt x="120" y="596"/>
                  </a:cubicBezTo>
                  <a:cubicBezTo>
                    <a:pt x="136" y="599"/>
                    <a:pt x="151" y="601"/>
                    <a:pt x="166" y="601"/>
                  </a:cubicBezTo>
                  <a:cubicBezTo>
                    <a:pt x="263" y="601"/>
                    <a:pt x="337" y="539"/>
                    <a:pt x="358" y="477"/>
                  </a:cubicBezTo>
                  <a:cubicBezTo>
                    <a:pt x="382" y="382"/>
                    <a:pt x="453" y="358"/>
                    <a:pt x="501" y="358"/>
                  </a:cubicBezTo>
                  <a:cubicBezTo>
                    <a:pt x="596" y="358"/>
                    <a:pt x="644" y="405"/>
                    <a:pt x="644" y="501"/>
                  </a:cubicBezTo>
                  <a:lnTo>
                    <a:pt x="644" y="525"/>
                  </a:lnTo>
                  <a:cubicBezTo>
                    <a:pt x="620" y="644"/>
                    <a:pt x="596" y="739"/>
                    <a:pt x="549" y="810"/>
                  </a:cubicBezTo>
                  <a:cubicBezTo>
                    <a:pt x="334" y="1096"/>
                    <a:pt x="215" y="1239"/>
                    <a:pt x="144" y="1334"/>
                  </a:cubicBezTo>
                  <a:cubicBezTo>
                    <a:pt x="72" y="1453"/>
                    <a:pt x="25" y="1525"/>
                    <a:pt x="72" y="1596"/>
                  </a:cubicBezTo>
                  <a:cubicBezTo>
                    <a:pt x="96" y="1668"/>
                    <a:pt x="120" y="1691"/>
                    <a:pt x="191" y="1715"/>
                  </a:cubicBezTo>
                  <a:lnTo>
                    <a:pt x="906" y="1715"/>
                  </a:lnTo>
                  <a:cubicBezTo>
                    <a:pt x="977" y="1715"/>
                    <a:pt x="1073" y="1668"/>
                    <a:pt x="1073" y="1572"/>
                  </a:cubicBezTo>
                  <a:cubicBezTo>
                    <a:pt x="1073" y="1453"/>
                    <a:pt x="1025" y="1358"/>
                    <a:pt x="906" y="1358"/>
                  </a:cubicBezTo>
                  <a:lnTo>
                    <a:pt x="572" y="1358"/>
                  </a:lnTo>
                  <a:cubicBezTo>
                    <a:pt x="620" y="1263"/>
                    <a:pt x="715" y="1168"/>
                    <a:pt x="858" y="977"/>
                  </a:cubicBezTo>
                  <a:cubicBezTo>
                    <a:pt x="953" y="858"/>
                    <a:pt x="1025" y="739"/>
                    <a:pt x="1049" y="620"/>
                  </a:cubicBezTo>
                  <a:lnTo>
                    <a:pt x="1049" y="596"/>
                  </a:lnTo>
                  <a:lnTo>
                    <a:pt x="1049" y="525"/>
                  </a:lnTo>
                  <a:lnTo>
                    <a:pt x="1049" y="501"/>
                  </a:lnTo>
                  <a:cubicBezTo>
                    <a:pt x="1049" y="239"/>
                    <a:pt x="811" y="1"/>
                    <a:pt x="54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54" name="Google Shape;13954;p27"/>
          <p:cNvGrpSpPr/>
          <p:nvPr/>
        </p:nvGrpSpPr>
        <p:grpSpPr>
          <a:xfrm>
            <a:off x="8364503" y="3056729"/>
            <a:ext cx="474692" cy="472819"/>
            <a:chOff x="5676088" y="2370058"/>
            <a:chExt cx="297700" cy="296525"/>
          </a:xfrm>
        </p:grpSpPr>
        <p:sp>
          <p:nvSpPr>
            <p:cNvPr id="13955" name="Google Shape;13955;p27"/>
            <p:cNvSpPr/>
            <p:nvPr/>
          </p:nvSpPr>
          <p:spPr>
            <a:xfrm>
              <a:off x="5787438" y="2492108"/>
              <a:ext cx="75025" cy="8950"/>
            </a:xfrm>
            <a:custGeom>
              <a:avLst/>
              <a:gdLst/>
              <a:ahLst/>
              <a:cxnLst/>
              <a:rect l="l" t="t" r="r" b="b"/>
              <a:pathLst>
                <a:path w="3001" h="358" extrusionOk="0">
                  <a:moveTo>
                    <a:pt x="214" y="1"/>
                  </a:moveTo>
                  <a:cubicBezTo>
                    <a:pt x="119" y="1"/>
                    <a:pt x="71" y="72"/>
                    <a:pt x="24" y="167"/>
                  </a:cubicBezTo>
                  <a:cubicBezTo>
                    <a:pt x="0" y="287"/>
                    <a:pt x="95" y="358"/>
                    <a:pt x="214" y="358"/>
                  </a:cubicBezTo>
                  <a:lnTo>
                    <a:pt x="2834" y="358"/>
                  </a:lnTo>
                  <a:cubicBezTo>
                    <a:pt x="2905" y="358"/>
                    <a:pt x="2977" y="310"/>
                    <a:pt x="3001" y="215"/>
                  </a:cubicBezTo>
                  <a:cubicBezTo>
                    <a:pt x="3001" y="120"/>
                    <a:pt x="2929" y="1"/>
                    <a:pt x="28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6" name="Google Shape;13956;p27"/>
            <p:cNvSpPr/>
            <p:nvPr/>
          </p:nvSpPr>
          <p:spPr>
            <a:xfrm>
              <a:off x="5787438" y="2512958"/>
              <a:ext cx="75025" cy="8950"/>
            </a:xfrm>
            <a:custGeom>
              <a:avLst/>
              <a:gdLst/>
              <a:ahLst/>
              <a:cxnLst/>
              <a:rect l="l" t="t" r="r" b="b"/>
              <a:pathLst>
                <a:path w="3001" h="358" extrusionOk="0">
                  <a:moveTo>
                    <a:pt x="214" y="0"/>
                  </a:moveTo>
                  <a:cubicBezTo>
                    <a:pt x="119" y="0"/>
                    <a:pt x="71" y="72"/>
                    <a:pt x="24" y="143"/>
                  </a:cubicBezTo>
                  <a:cubicBezTo>
                    <a:pt x="0" y="262"/>
                    <a:pt x="95" y="357"/>
                    <a:pt x="214" y="357"/>
                  </a:cubicBezTo>
                  <a:lnTo>
                    <a:pt x="2834" y="357"/>
                  </a:lnTo>
                  <a:cubicBezTo>
                    <a:pt x="2929" y="357"/>
                    <a:pt x="3001" y="310"/>
                    <a:pt x="3001" y="191"/>
                  </a:cubicBezTo>
                  <a:cubicBezTo>
                    <a:pt x="3001" y="96"/>
                    <a:pt x="2929" y="0"/>
                    <a:pt x="28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7" name="Google Shape;13957;p27"/>
            <p:cNvSpPr/>
            <p:nvPr/>
          </p:nvSpPr>
          <p:spPr>
            <a:xfrm>
              <a:off x="5804088" y="2534983"/>
              <a:ext cx="42900" cy="8950"/>
            </a:xfrm>
            <a:custGeom>
              <a:avLst/>
              <a:gdLst/>
              <a:ahLst/>
              <a:cxnLst/>
              <a:rect l="l" t="t" r="r" b="b"/>
              <a:pathLst>
                <a:path w="1716" h="358" extrusionOk="0">
                  <a:moveTo>
                    <a:pt x="191" y="0"/>
                  </a:moveTo>
                  <a:cubicBezTo>
                    <a:pt x="72" y="0"/>
                    <a:pt x="1" y="72"/>
                    <a:pt x="25" y="191"/>
                  </a:cubicBezTo>
                  <a:cubicBezTo>
                    <a:pt x="48" y="286"/>
                    <a:pt x="120" y="358"/>
                    <a:pt x="191" y="358"/>
                  </a:cubicBezTo>
                  <a:lnTo>
                    <a:pt x="1501" y="358"/>
                  </a:lnTo>
                  <a:cubicBezTo>
                    <a:pt x="1596" y="358"/>
                    <a:pt x="1668" y="286"/>
                    <a:pt x="1692" y="191"/>
                  </a:cubicBezTo>
                  <a:cubicBezTo>
                    <a:pt x="1715" y="72"/>
                    <a:pt x="1620" y="0"/>
                    <a:pt x="150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8" name="Google Shape;13958;p27"/>
            <p:cNvSpPr/>
            <p:nvPr/>
          </p:nvSpPr>
          <p:spPr>
            <a:xfrm>
              <a:off x="5753488" y="2448658"/>
              <a:ext cx="141125" cy="140525"/>
            </a:xfrm>
            <a:custGeom>
              <a:avLst/>
              <a:gdLst/>
              <a:ahLst/>
              <a:cxnLst/>
              <a:rect l="l" t="t" r="r" b="b"/>
              <a:pathLst>
                <a:path w="5645" h="5621" extrusionOk="0">
                  <a:moveTo>
                    <a:pt x="2811" y="0"/>
                  </a:moveTo>
                  <a:cubicBezTo>
                    <a:pt x="1263" y="0"/>
                    <a:pt x="1" y="1262"/>
                    <a:pt x="1" y="2810"/>
                  </a:cubicBezTo>
                  <a:cubicBezTo>
                    <a:pt x="48" y="4335"/>
                    <a:pt x="1310" y="5621"/>
                    <a:pt x="2882" y="5621"/>
                  </a:cubicBezTo>
                  <a:cubicBezTo>
                    <a:pt x="3358" y="5621"/>
                    <a:pt x="3835" y="5501"/>
                    <a:pt x="4240" y="5263"/>
                  </a:cubicBezTo>
                  <a:cubicBezTo>
                    <a:pt x="4335" y="5192"/>
                    <a:pt x="4359" y="5120"/>
                    <a:pt x="4311" y="5025"/>
                  </a:cubicBezTo>
                  <a:cubicBezTo>
                    <a:pt x="4263" y="4962"/>
                    <a:pt x="4216" y="4930"/>
                    <a:pt x="4161" y="4930"/>
                  </a:cubicBezTo>
                  <a:cubicBezTo>
                    <a:pt x="4134" y="4930"/>
                    <a:pt x="4105" y="4938"/>
                    <a:pt x="4073" y="4954"/>
                  </a:cubicBezTo>
                  <a:cubicBezTo>
                    <a:pt x="3716" y="5168"/>
                    <a:pt x="3287" y="5287"/>
                    <a:pt x="2858" y="5287"/>
                  </a:cubicBezTo>
                  <a:cubicBezTo>
                    <a:pt x="1477" y="5287"/>
                    <a:pt x="382" y="4192"/>
                    <a:pt x="382" y="2810"/>
                  </a:cubicBezTo>
                  <a:cubicBezTo>
                    <a:pt x="382" y="1453"/>
                    <a:pt x="1477" y="358"/>
                    <a:pt x="2858" y="358"/>
                  </a:cubicBezTo>
                  <a:cubicBezTo>
                    <a:pt x="4216" y="358"/>
                    <a:pt x="5311" y="1453"/>
                    <a:pt x="5311" y="2810"/>
                  </a:cubicBezTo>
                  <a:cubicBezTo>
                    <a:pt x="5311" y="3453"/>
                    <a:pt x="5073" y="4073"/>
                    <a:pt x="4644" y="4525"/>
                  </a:cubicBezTo>
                  <a:cubicBezTo>
                    <a:pt x="4573" y="4573"/>
                    <a:pt x="4573" y="4692"/>
                    <a:pt x="4644" y="4763"/>
                  </a:cubicBezTo>
                  <a:cubicBezTo>
                    <a:pt x="4668" y="4787"/>
                    <a:pt x="4710" y="4799"/>
                    <a:pt x="4755" y="4799"/>
                  </a:cubicBezTo>
                  <a:cubicBezTo>
                    <a:pt x="4799" y="4799"/>
                    <a:pt x="4847" y="4787"/>
                    <a:pt x="4883" y="4763"/>
                  </a:cubicBezTo>
                  <a:cubicBezTo>
                    <a:pt x="5383" y="4215"/>
                    <a:pt x="5645" y="3525"/>
                    <a:pt x="5645" y="2810"/>
                  </a:cubicBezTo>
                  <a:cubicBezTo>
                    <a:pt x="5645" y="1262"/>
                    <a:pt x="4359" y="0"/>
                    <a:pt x="281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9" name="Google Shape;13959;p27"/>
            <p:cNvSpPr/>
            <p:nvPr/>
          </p:nvSpPr>
          <p:spPr>
            <a:xfrm>
              <a:off x="5676088" y="2370058"/>
              <a:ext cx="297700" cy="296525"/>
            </a:xfrm>
            <a:custGeom>
              <a:avLst/>
              <a:gdLst/>
              <a:ahLst/>
              <a:cxnLst/>
              <a:rect l="l" t="t" r="r" b="b"/>
              <a:pathLst>
                <a:path w="11908" h="11861" extrusionOk="0">
                  <a:moveTo>
                    <a:pt x="8931" y="1168"/>
                  </a:moveTo>
                  <a:cubicBezTo>
                    <a:pt x="9693" y="1644"/>
                    <a:pt x="10336" y="2311"/>
                    <a:pt x="10789" y="3073"/>
                  </a:cubicBezTo>
                  <a:cubicBezTo>
                    <a:pt x="11265" y="3883"/>
                    <a:pt x="11527" y="4811"/>
                    <a:pt x="11575" y="5716"/>
                  </a:cubicBezTo>
                  <a:lnTo>
                    <a:pt x="10408" y="5716"/>
                  </a:lnTo>
                  <a:cubicBezTo>
                    <a:pt x="10384" y="5192"/>
                    <a:pt x="10265" y="4645"/>
                    <a:pt x="10050" y="4168"/>
                  </a:cubicBezTo>
                  <a:cubicBezTo>
                    <a:pt x="10027" y="4121"/>
                    <a:pt x="9955" y="4073"/>
                    <a:pt x="9908" y="4049"/>
                  </a:cubicBezTo>
                  <a:lnTo>
                    <a:pt x="9241" y="4002"/>
                  </a:lnTo>
                  <a:lnTo>
                    <a:pt x="9503" y="3406"/>
                  </a:lnTo>
                  <a:cubicBezTo>
                    <a:pt x="9550" y="3335"/>
                    <a:pt x="9550" y="3287"/>
                    <a:pt x="9479" y="3216"/>
                  </a:cubicBezTo>
                  <a:cubicBezTo>
                    <a:pt x="9145" y="2811"/>
                    <a:pt x="8764" y="2430"/>
                    <a:pt x="8312" y="2144"/>
                  </a:cubicBezTo>
                  <a:lnTo>
                    <a:pt x="8931" y="1168"/>
                  </a:lnTo>
                  <a:close/>
                  <a:moveTo>
                    <a:pt x="3025" y="1192"/>
                  </a:moveTo>
                  <a:lnTo>
                    <a:pt x="3621" y="2216"/>
                  </a:lnTo>
                  <a:cubicBezTo>
                    <a:pt x="3168" y="2501"/>
                    <a:pt x="2763" y="2859"/>
                    <a:pt x="2454" y="3287"/>
                  </a:cubicBezTo>
                  <a:cubicBezTo>
                    <a:pt x="2430" y="3335"/>
                    <a:pt x="2406" y="3406"/>
                    <a:pt x="2430" y="3454"/>
                  </a:cubicBezTo>
                  <a:lnTo>
                    <a:pt x="2692" y="4049"/>
                  </a:lnTo>
                  <a:lnTo>
                    <a:pt x="2049" y="4121"/>
                  </a:lnTo>
                  <a:cubicBezTo>
                    <a:pt x="1977" y="4121"/>
                    <a:pt x="1930" y="4168"/>
                    <a:pt x="1882" y="4240"/>
                  </a:cubicBezTo>
                  <a:cubicBezTo>
                    <a:pt x="1692" y="4740"/>
                    <a:pt x="1572" y="5240"/>
                    <a:pt x="1525" y="5788"/>
                  </a:cubicBezTo>
                  <a:lnTo>
                    <a:pt x="382" y="5788"/>
                  </a:lnTo>
                  <a:cubicBezTo>
                    <a:pt x="406" y="4692"/>
                    <a:pt x="763" y="3644"/>
                    <a:pt x="1382" y="2739"/>
                  </a:cubicBezTo>
                  <a:cubicBezTo>
                    <a:pt x="1834" y="2120"/>
                    <a:pt x="2406" y="1596"/>
                    <a:pt x="3025" y="1192"/>
                  </a:cubicBezTo>
                  <a:close/>
                  <a:moveTo>
                    <a:pt x="6550" y="1882"/>
                  </a:moveTo>
                  <a:cubicBezTo>
                    <a:pt x="7050" y="1977"/>
                    <a:pt x="7526" y="2120"/>
                    <a:pt x="7979" y="2382"/>
                  </a:cubicBezTo>
                  <a:cubicBezTo>
                    <a:pt x="8407" y="2668"/>
                    <a:pt x="8812" y="2978"/>
                    <a:pt x="9122" y="3382"/>
                  </a:cubicBezTo>
                  <a:lnTo>
                    <a:pt x="8860" y="3930"/>
                  </a:lnTo>
                  <a:cubicBezTo>
                    <a:pt x="8836" y="4025"/>
                    <a:pt x="8836" y="4121"/>
                    <a:pt x="8860" y="4216"/>
                  </a:cubicBezTo>
                  <a:cubicBezTo>
                    <a:pt x="8931" y="4287"/>
                    <a:pt x="8979" y="4359"/>
                    <a:pt x="9098" y="4359"/>
                  </a:cubicBezTo>
                  <a:lnTo>
                    <a:pt x="9717" y="4406"/>
                  </a:lnTo>
                  <a:cubicBezTo>
                    <a:pt x="9908" y="4883"/>
                    <a:pt x="10027" y="5407"/>
                    <a:pt x="10027" y="5907"/>
                  </a:cubicBezTo>
                  <a:cubicBezTo>
                    <a:pt x="10027" y="6407"/>
                    <a:pt x="9931" y="6907"/>
                    <a:pt x="9717" y="7383"/>
                  </a:cubicBezTo>
                  <a:lnTo>
                    <a:pt x="9098" y="7455"/>
                  </a:lnTo>
                  <a:cubicBezTo>
                    <a:pt x="9003" y="7455"/>
                    <a:pt x="8931" y="7502"/>
                    <a:pt x="8860" y="7598"/>
                  </a:cubicBezTo>
                  <a:cubicBezTo>
                    <a:pt x="8812" y="7693"/>
                    <a:pt x="8812" y="7788"/>
                    <a:pt x="8860" y="7860"/>
                  </a:cubicBezTo>
                  <a:lnTo>
                    <a:pt x="9122" y="8431"/>
                  </a:lnTo>
                  <a:cubicBezTo>
                    <a:pt x="8812" y="8836"/>
                    <a:pt x="8407" y="9169"/>
                    <a:pt x="7979" y="9407"/>
                  </a:cubicBezTo>
                  <a:cubicBezTo>
                    <a:pt x="7526" y="9669"/>
                    <a:pt x="7050" y="9836"/>
                    <a:pt x="6550" y="9908"/>
                  </a:cubicBezTo>
                  <a:lnTo>
                    <a:pt x="6192" y="9407"/>
                  </a:lnTo>
                  <a:cubicBezTo>
                    <a:pt x="6121" y="9312"/>
                    <a:pt x="6026" y="9288"/>
                    <a:pt x="5954" y="9288"/>
                  </a:cubicBezTo>
                  <a:cubicBezTo>
                    <a:pt x="5859" y="9288"/>
                    <a:pt x="5764" y="9360"/>
                    <a:pt x="5716" y="9407"/>
                  </a:cubicBezTo>
                  <a:lnTo>
                    <a:pt x="5359" y="9908"/>
                  </a:lnTo>
                  <a:cubicBezTo>
                    <a:pt x="4835" y="9836"/>
                    <a:pt x="4359" y="9669"/>
                    <a:pt x="3930" y="9407"/>
                  </a:cubicBezTo>
                  <a:cubicBezTo>
                    <a:pt x="3478" y="9146"/>
                    <a:pt x="3097" y="8812"/>
                    <a:pt x="2763" y="8431"/>
                  </a:cubicBezTo>
                  <a:lnTo>
                    <a:pt x="3025" y="7860"/>
                  </a:lnTo>
                  <a:cubicBezTo>
                    <a:pt x="3049" y="7764"/>
                    <a:pt x="3049" y="7693"/>
                    <a:pt x="3025" y="7598"/>
                  </a:cubicBezTo>
                  <a:cubicBezTo>
                    <a:pt x="2978" y="7502"/>
                    <a:pt x="2906" y="7455"/>
                    <a:pt x="2787" y="7455"/>
                  </a:cubicBezTo>
                  <a:lnTo>
                    <a:pt x="2168" y="7383"/>
                  </a:lnTo>
                  <a:cubicBezTo>
                    <a:pt x="1977" y="6955"/>
                    <a:pt x="1906" y="6502"/>
                    <a:pt x="1906" y="6026"/>
                  </a:cubicBezTo>
                  <a:lnTo>
                    <a:pt x="1906" y="5859"/>
                  </a:lnTo>
                  <a:cubicBezTo>
                    <a:pt x="1906" y="5359"/>
                    <a:pt x="1977" y="4859"/>
                    <a:pt x="2192" y="4383"/>
                  </a:cubicBezTo>
                  <a:lnTo>
                    <a:pt x="2811" y="4335"/>
                  </a:lnTo>
                  <a:cubicBezTo>
                    <a:pt x="2906" y="4335"/>
                    <a:pt x="3001" y="4264"/>
                    <a:pt x="3049" y="4168"/>
                  </a:cubicBezTo>
                  <a:cubicBezTo>
                    <a:pt x="3120" y="4073"/>
                    <a:pt x="3120" y="4002"/>
                    <a:pt x="3049" y="3906"/>
                  </a:cubicBezTo>
                  <a:lnTo>
                    <a:pt x="2787" y="3335"/>
                  </a:lnTo>
                  <a:cubicBezTo>
                    <a:pt x="3120" y="2954"/>
                    <a:pt x="3525" y="2597"/>
                    <a:pt x="3978" y="2358"/>
                  </a:cubicBezTo>
                  <a:cubicBezTo>
                    <a:pt x="4406" y="2120"/>
                    <a:pt x="4883" y="1977"/>
                    <a:pt x="5359" y="1882"/>
                  </a:cubicBezTo>
                  <a:lnTo>
                    <a:pt x="5716" y="2382"/>
                  </a:lnTo>
                  <a:cubicBezTo>
                    <a:pt x="5764" y="2478"/>
                    <a:pt x="5859" y="2501"/>
                    <a:pt x="5954" y="2501"/>
                  </a:cubicBezTo>
                  <a:cubicBezTo>
                    <a:pt x="6026" y="2501"/>
                    <a:pt x="6121" y="2454"/>
                    <a:pt x="6192" y="2382"/>
                  </a:cubicBezTo>
                  <a:lnTo>
                    <a:pt x="6550" y="1882"/>
                  </a:lnTo>
                  <a:close/>
                  <a:moveTo>
                    <a:pt x="11575" y="6073"/>
                  </a:moveTo>
                  <a:cubicBezTo>
                    <a:pt x="11551" y="7026"/>
                    <a:pt x="11265" y="7955"/>
                    <a:pt x="10789" y="8765"/>
                  </a:cubicBezTo>
                  <a:cubicBezTo>
                    <a:pt x="10360" y="9527"/>
                    <a:pt x="9693" y="10193"/>
                    <a:pt x="8931" y="10670"/>
                  </a:cubicBezTo>
                  <a:lnTo>
                    <a:pt x="8336" y="9646"/>
                  </a:lnTo>
                  <a:cubicBezTo>
                    <a:pt x="8764" y="9360"/>
                    <a:pt x="9169" y="9003"/>
                    <a:pt x="9479" y="8574"/>
                  </a:cubicBezTo>
                  <a:cubicBezTo>
                    <a:pt x="9527" y="8526"/>
                    <a:pt x="9550" y="8455"/>
                    <a:pt x="9527" y="8407"/>
                  </a:cubicBezTo>
                  <a:lnTo>
                    <a:pt x="9241" y="7812"/>
                  </a:lnTo>
                  <a:lnTo>
                    <a:pt x="9908" y="7740"/>
                  </a:lnTo>
                  <a:cubicBezTo>
                    <a:pt x="9955" y="7740"/>
                    <a:pt x="10027" y="7693"/>
                    <a:pt x="10050" y="7621"/>
                  </a:cubicBezTo>
                  <a:cubicBezTo>
                    <a:pt x="10265" y="7121"/>
                    <a:pt x="10384" y="6621"/>
                    <a:pt x="10408" y="6073"/>
                  </a:cubicBezTo>
                  <a:close/>
                  <a:moveTo>
                    <a:pt x="1549" y="6121"/>
                  </a:moveTo>
                  <a:lnTo>
                    <a:pt x="1549" y="6169"/>
                  </a:lnTo>
                  <a:cubicBezTo>
                    <a:pt x="1549" y="6407"/>
                    <a:pt x="1596" y="6669"/>
                    <a:pt x="1620" y="6907"/>
                  </a:cubicBezTo>
                  <a:cubicBezTo>
                    <a:pt x="1692" y="7145"/>
                    <a:pt x="1739" y="7383"/>
                    <a:pt x="1858" y="7621"/>
                  </a:cubicBezTo>
                  <a:cubicBezTo>
                    <a:pt x="1858" y="7669"/>
                    <a:pt x="1858" y="7669"/>
                    <a:pt x="1882" y="7693"/>
                  </a:cubicBezTo>
                  <a:cubicBezTo>
                    <a:pt x="1930" y="7740"/>
                    <a:pt x="1977" y="7788"/>
                    <a:pt x="2049" y="7812"/>
                  </a:cubicBezTo>
                  <a:lnTo>
                    <a:pt x="2692" y="7860"/>
                  </a:lnTo>
                  <a:lnTo>
                    <a:pt x="2430" y="8455"/>
                  </a:lnTo>
                  <a:cubicBezTo>
                    <a:pt x="2406" y="8526"/>
                    <a:pt x="2406" y="8574"/>
                    <a:pt x="2454" y="8645"/>
                  </a:cubicBezTo>
                  <a:cubicBezTo>
                    <a:pt x="2787" y="9050"/>
                    <a:pt x="3168" y="9431"/>
                    <a:pt x="3621" y="9717"/>
                  </a:cubicBezTo>
                  <a:lnTo>
                    <a:pt x="3049" y="10693"/>
                  </a:lnTo>
                  <a:cubicBezTo>
                    <a:pt x="2263" y="10193"/>
                    <a:pt x="1596" y="9527"/>
                    <a:pt x="1144" y="8765"/>
                  </a:cubicBezTo>
                  <a:cubicBezTo>
                    <a:pt x="668" y="7955"/>
                    <a:pt x="406" y="7026"/>
                    <a:pt x="382" y="6121"/>
                  </a:cubicBezTo>
                  <a:close/>
                  <a:moveTo>
                    <a:pt x="5978" y="9741"/>
                  </a:moveTo>
                  <a:lnTo>
                    <a:pt x="6359" y="10289"/>
                  </a:lnTo>
                  <a:cubicBezTo>
                    <a:pt x="6377" y="10323"/>
                    <a:pt x="6420" y="10346"/>
                    <a:pt x="6460" y="10346"/>
                  </a:cubicBezTo>
                  <a:cubicBezTo>
                    <a:pt x="6475" y="10346"/>
                    <a:pt x="6489" y="10343"/>
                    <a:pt x="6502" y="10336"/>
                  </a:cubicBezTo>
                  <a:cubicBezTo>
                    <a:pt x="7050" y="10289"/>
                    <a:pt x="7550" y="10098"/>
                    <a:pt x="8026" y="9860"/>
                  </a:cubicBezTo>
                  <a:lnTo>
                    <a:pt x="8288" y="10336"/>
                  </a:lnTo>
                  <a:lnTo>
                    <a:pt x="8598" y="10884"/>
                  </a:lnTo>
                  <a:cubicBezTo>
                    <a:pt x="7788" y="11289"/>
                    <a:pt x="6907" y="11527"/>
                    <a:pt x="5978" y="11527"/>
                  </a:cubicBezTo>
                  <a:cubicBezTo>
                    <a:pt x="5049" y="11527"/>
                    <a:pt x="4121" y="11289"/>
                    <a:pt x="3335" y="10884"/>
                  </a:cubicBezTo>
                  <a:lnTo>
                    <a:pt x="3930" y="9860"/>
                  </a:lnTo>
                  <a:cubicBezTo>
                    <a:pt x="4406" y="10098"/>
                    <a:pt x="4907" y="10289"/>
                    <a:pt x="5430" y="10336"/>
                  </a:cubicBezTo>
                  <a:cubicBezTo>
                    <a:pt x="5502" y="10336"/>
                    <a:pt x="5549" y="10312"/>
                    <a:pt x="5597" y="10289"/>
                  </a:cubicBezTo>
                  <a:lnTo>
                    <a:pt x="5978" y="9741"/>
                  </a:lnTo>
                  <a:close/>
                  <a:moveTo>
                    <a:pt x="5978" y="1"/>
                  </a:moveTo>
                  <a:cubicBezTo>
                    <a:pt x="5526" y="1"/>
                    <a:pt x="5073" y="72"/>
                    <a:pt x="4645" y="168"/>
                  </a:cubicBezTo>
                  <a:cubicBezTo>
                    <a:pt x="4549" y="191"/>
                    <a:pt x="4478" y="287"/>
                    <a:pt x="4525" y="358"/>
                  </a:cubicBezTo>
                  <a:cubicBezTo>
                    <a:pt x="4545" y="437"/>
                    <a:pt x="4614" y="483"/>
                    <a:pt x="4678" y="483"/>
                  </a:cubicBezTo>
                  <a:cubicBezTo>
                    <a:pt x="4691" y="483"/>
                    <a:pt x="4704" y="481"/>
                    <a:pt x="4716" y="477"/>
                  </a:cubicBezTo>
                  <a:cubicBezTo>
                    <a:pt x="5145" y="382"/>
                    <a:pt x="5549" y="334"/>
                    <a:pt x="5978" y="334"/>
                  </a:cubicBezTo>
                  <a:cubicBezTo>
                    <a:pt x="6931" y="334"/>
                    <a:pt x="7812" y="572"/>
                    <a:pt x="8622" y="977"/>
                  </a:cubicBezTo>
                  <a:lnTo>
                    <a:pt x="8026" y="2001"/>
                  </a:lnTo>
                  <a:cubicBezTo>
                    <a:pt x="7550" y="1763"/>
                    <a:pt x="7050" y="1573"/>
                    <a:pt x="6502" y="1525"/>
                  </a:cubicBezTo>
                  <a:cubicBezTo>
                    <a:pt x="6454" y="1525"/>
                    <a:pt x="6383" y="1549"/>
                    <a:pt x="6359" y="1573"/>
                  </a:cubicBezTo>
                  <a:lnTo>
                    <a:pt x="5978" y="2120"/>
                  </a:lnTo>
                  <a:lnTo>
                    <a:pt x="5597" y="1573"/>
                  </a:lnTo>
                  <a:cubicBezTo>
                    <a:pt x="5562" y="1538"/>
                    <a:pt x="5527" y="1516"/>
                    <a:pt x="5483" y="1516"/>
                  </a:cubicBezTo>
                  <a:cubicBezTo>
                    <a:pt x="5467" y="1516"/>
                    <a:pt x="5450" y="1519"/>
                    <a:pt x="5430" y="1525"/>
                  </a:cubicBezTo>
                  <a:cubicBezTo>
                    <a:pt x="4907" y="1573"/>
                    <a:pt x="4406" y="1763"/>
                    <a:pt x="3930" y="2001"/>
                  </a:cubicBezTo>
                  <a:lnTo>
                    <a:pt x="3335" y="977"/>
                  </a:lnTo>
                  <a:cubicBezTo>
                    <a:pt x="3525" y="858"/>
                    <a:pt x="3740" y="787"/>
                    <a:pt x="3954" y="691"/>
                  </a:cubicBezTo>
                  <a:lnTo>
                    <a:pt x="3978" y="691"/>
                  </a:lnTo>
                  <a:cubicBezTo>
                    <a:pt x="4073" y="668"/>
                    <a:pt x="4121" y="549"/>
                    <a:pt x="4073" y="453"/>
                  </a:cubicBezTo>
                  <a:cubicBezTo>
                    <a:pt x="4056" y="384"/>
                    <a:pt x="3987" y="339"/>
                    <a:pt x="3914" y="339"/>
                  </a:cubicBezTo>
                  <a:cubicBezTo>
                    <a:pt x="3888" y="339"/>
                    <a:pt x="3860" y="345"/>
                    <a:pt x="3835" y="358"/>
                  </a:cubicBezTo>
                  <a:lnTo>
                    <a:pt x="3811" y="358"/>
                  </a:lnTo>
                  <a:cubicBezTo>
                    <a:pt x="2692" y="787"/>
                    <a:pt x="1739" y="1525"/>
                    <a:pt x="1072" y="2501"/>
                  </a:cubicBezTo>
                  <a:cubicBezTo>
                    <a:pt x="382" y="3525"/>
                    <a:pt x="1" y="4668"/>
                    <a:pt x="1" y="5907"/>
                  </a:cubicBezTo>
                  <a:cubicBezTo>
                    <a:pt x="1" y="6978"/>
                    <a:pt x="286" y="8002"/>
                    <a:pt x="834" y="8907"/>
                  </a:cubicBezTo>
                  <a:cubicBezTo>
                    <a:pt x="1334" y="9789"/>
                    <a:pt x="2073" y="10503"/>
                    <a:pt x="2978" y="11051"/>
                  </a:cubicBezTo>
                  <a:cubicBezTo>
                    <a:pt x="3859" y="11551"/>
                    <a:pt x="4907" y="11860"/>
                    <a:pt x="5954" y="11860"/>
                  </a:cubicBezTo>
                  <a:cubicBezTo>
                    <a:pt x="6978" y="11860"/>
                    <a:pt x="8026" y="11575"/>
                    <a:pt x="8931" y="11051"/>
                  </a:cubicBezTo>
                  <a:cubicBezTo>
                    <a:pt x="9812" y="10551"/>
                    <a:pt x="10551" y="9789"/>
                    <a:pt x="11074" y="8907"/>
                  </a:cubicBezTo>
                  <a:cubicBezTo>
                    <a:pt x="11598" y="7979"/>
                    <a:pt x="11908" y="6931"/>
                    <a:pt x="11908" y="5907"/>
                  </a:cubicBezTo>
                  <a:cubicBezTo>
                    <a:pt x="11908" y="4859"/>
                    <a:pt x="11622" y="3811"/>
                    <a:pt x="11098" y="2930"/>
                  </a:cubicBezTo>
                  <a:cubicBezTo>
                    <a:pt x="10598" y="2073"/>
                    <a:pt x="9884" y="1358"/>
                    <a:pt x="9003" y="834"/>
                  </a:cubicBezTo>
                  <a:cubicBezTo>
                    <a:pt x="8098" y="310"/>
                    <a:pt x="7050" y="1"/>
                    <a:pt x="59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60" name="Google Shape;13960;p27"/>
          <p:cNvGrpSpPr/>
          <p:nvPr/>
        </p:nvGrpSpPr>
        <p:grpSpPr>
          <a:xfrm>
            <a:off x="7352475" y="3056729"/>
            <a:ext cx="474732" cy="473776"/>
            <a:chOff x="5168838" y="2370058"/>
            <a:chExt cx="297725" cy="297125"/>
          </a:xfrm>
        </p:grpSpPr>
        <p:sp>
          <p:nvSpPr>
            <p:cNvPr id="13961" name="Google Shape;13961;p27"/>
            <p:cNvSpPr/>
            <p:nvPr/>
          </p:nvSpPr>
          <p:spPr>
            <a:xfrm>
              <a:off x="5208738" y="2424833"/>
              <a:ext cx="11925" cy="8950"/>
            </a:xfrm>
            <a:custGeom>
              <a:avLst/>
              <a:gdLst/>
              <a:ahLst/>
              <a:cxnLst/>
              <a:rect l="l" t="t" r="r" b="b"/>
              <a:pathLst>
                <a:path w="477" h="358" extrusionOk="0">
                  <a:moveTo>
                    <a:pt x="167" y="1"/>
                  </a:moveTo>
                  <a:cubicBezTo>
                    <a:pt x="72" y="1"/>
                    <a:pt x="0" y="48"/>
                    <a:pt x="0" y="144"/>
                  </a:cubicBezTo>
                  <a:cubicBezTo>
                    <a:pt x="0" y="263"/>
                    <a:pt x="72" y="358"/>
                    <a:pt x="167" y="358"/>
                  </a:cubicBezTo>
                  <a:lnTo>
                    <a:pt x="286" y="358"/>
                  </a:lnTo>
                  <a:cubicBezTo>
                    <a:pt x="381" y="358"/>
                    <a:pt x="477" y="287"/>
                    <a:pt x="477" y="191"/>
                  </a:cubicBezTo>
                  <a:cubicBezTo>
                    <a:pt x="477" y="72"/>
                    <a:pt x="405" y="1"/>
                    <a:pt x="28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2" name="Google Shape;13962;p27"/>
            <p:cNvSpPr/>
            <p:nvPr/>
          </p:nvSpPr>
          <p:spPr>
            <a:xfrm>
              <a:off x="5276013" y="2424833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91" y="1"/>
                  </a:moveTo>
                  <a:cubicBezTo>
                    <a:pt x="96" y="1"/>
                    <a:pt x="0" y="48"/>
                    <a:pt x="0" y="144"/>
                  </a:cubicBezTo>
                  <a:cubicBezTo>
                    <a:pt x="0" y="263"/>
                    <a:pt x="96" y="358"/>
                    <a:pt x="191" y="358"/>
                  </a:cubicBezTo>
                  <a:lnTo>
                    <a:pt x="429" y="358"/>
                  </a:lnTo>
                  <a:cubicBezTo>
                    <a:pt x="500" y="358"/>
                    <a:pt x="596" y="287"/>
                    <a:pt x="596" y="191"/>
                  </a:cubicBezTo>
                  <a:cubicBezTo>
                    <a:pt x="596" y="72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3" name="Google Shape;13963;p27"/>
            <p:cNvSpPr/>
            <p:nvPr/>
          </p:nvSpPr>
          <p:spPr>
            <a:xfrm>
              <a:off x="5299813" y="2424833"/>
              <a:ext cx="14925" cy="8950"/>
            </a:xfrm>
            <a:custGeom>
              <a:avLst/>
              <a:gdLst/>
              <a:ahLst/>
              <a:cxnLst/>
              <a:rect l="l" t="t" r="r" b="b"/>
              <a:pathLst>
                <a:path w="597" h="358" extrusionOk="0">
                  <a:moveTo>
                    <a:pt x="191" y="1"/>
                  </a:moveTo>
                  <a:cubicBezTo>
                    <a:pt x="96" y="1"/>
                    <a:pt x="1" y="48"/>
                    <a:pt x="1" y="144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430" y="358"/>
                  </a:lnTo>
                  <a:cubicBezTo>
                    <a:pt x="501" y="358"/>
                    <a:pt x="596" y="287"/>
                    <a:pt x="596" y="191"/>
                  </a:cubicBezTo>
                  <a:cubicBezTo>
                    <a:pt x="596" y="72"/>
                    <a:pt x="549" y="1"/>
                    <a:pt x="4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4" name="Google Shape;13964;p27"/>
            <p:cNvSpPr/>
            <p:nvPr/>
          </p:nvSpPr>
          <p:spPr>
            <a:xfrm>
              <a:off x="5253388" y="2424833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67" y="1"/>
                  </a:moveTo>
                  <a:cubicBezTo>
                    <a:pt x="72" y="1"/>
                    <a:pt x="0" y="48"/>
                    <a:pt x="0" y="144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405" y="358"/>
                  </a:lnTo>
                  <a:cubicBezTo>
                    <a:pt x="501" y="358"/>
                    <a:pt x="596" y="287"/>
                    <a:pt x="596" y="191"/>
                  </a:cubicBezTo>
                  <a:cubicBezTo>
                    <a:pt x="596" y="72"/>
                    <a:pt x="524" y="1"/>
                    <a:pt x="40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5" name="Google Shape;13965;p27"/>
            <p:cNvSpPr/>
            <p:nvPr/>
          </p:nvSpPr>
          <p:spPr>
            <a:xfrm>
              <a:off x="5228988" y="2424833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91" y="1"/>
                  </a:moveTo>
                  <a:cubicBezTo>
                    <a:pt x="95" y="1"/>
                    <a:pt x="0" y="48"/>
                    <a:pt x="0" y="144"/>
                  </a:cubicBezTo>
                  <a:cubicBezTo>
                    <a:pt x="0" y="263"/>
                    <a:pt x="95" y="358"/>
                    <a:pt x="191" y="358"/>
                  </a:cubicBezTo>
                  <a:lnTo>
                    <a:pt x="429" y="358"/>
                  </a:lnTo>
                  <a:cubicBezTo>
                    <a:pt x="524" y="358"/>
                    <a:pt x="595" y="287"/>
                    <a:pt x="595" y="191"/>
                  </a:cubicBezTo>
                  <a:cubicBezTo>
                    <a:pt x="595" y="72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6" name="Google Shape;13966;p27"/>
            <p:cNvSpPr/>
            <p:nvPr/>
          </p:nvSpPr>
          <p:spPr>
            <a:xfrm>
              <a:off x="5323638" y="2424833"/>
              <a:ext cx="11925" cy="8950"/>
            </a:xfrm>
            <a:custGeom>
              <a:avLst/>
              <a:gdLst/>
              <a:ahLst/>
              <a:cxnLst/>
              <a:rect l="l" t="t" r="r" b="b"/>
              <a:pathLst>
                <a:path w="477" h="358" extrusionOk="0">
                  <a:moveTo>
                    <a:pt x="191" y="1"/>
                  </a:moveTo>
                  <a:cubicBezTo>
                    <a:pt x="96" y="1"/>
                    <a:pt x="1" y="48"/>
                    <a:pt x="1" y="144"/>
                  </a:cubicBezTo>
                  <a:cubicBezTo>
                    <a:pt x="1" y="263"/>
                    <a:pt x="72" y="358"/>
                    <a:pt x="191" y="358"/>
                  </a:cubicBezTo>
                  <a:lnTo>
                    <a:pt x="310" y="358"/>
                  </a:lnTo>
                  <a:cubicBezTo>
                    <a:pt x="382" y="358"/>
                    <a:pt x="477" y="287"/>
                    <a:pt x="477" y="191"/>
                  </a:cubicBezTo>
                  <a:cubicBezTo>
                    <a:pt x="477" y="72"/>
                    <a:pt x="429" y="1"/>
                    <a:pt x="3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7" name="Google Shape;13967;p27"/>
            <p:cNvSpPr/>
            <p:nvPr/>
          </p:nvSpPr>
          <p:spPr>
            <a:xfrm>
              <a:off x="5394488" y="2424833"/>
              <a:ext cx="11925" cy="8950"/>
            </a:xfrm>
            <a:custGeom>
              <a:avLst/>
              <a:gdLst/>
              <a:ahLst/>
              <a:cxnLst/>
              <a:rect l="l" t="t" r="r" b="b"/>
              <a:pathLst>
                <a:path w="477" h="358" extrusionOk="0">
                  <a:moveTo>
                    <a:pt x="191" y="1"/>
                  </a:moveTo>
                  <a:cubicBezTo>
                    <a:pt x="96" y="1"/>
                    <a:pt x="0" y="48"/>
                    <a:pt x="0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310" y="358"/>
                  </a:lnTo>
                  <a:cubicBezTo>
                    <a:pt x="382" y="358"/>
                    <a:pt x="477" y="287"/>
                    <a:pt x="477" y="191"/>
                  </a:cubicBezTo>
                  <a:cubicBezTo>
                    <a:pt x="477" y="72"/>
                    <a:pt x="429" y="1"/>
                    <a:pt x="3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8" name="Google Shape;13968;p27"/>
            <p:cNvSpPr/>
            <p:nvPr/>
          </p:nvSpPr>
          <p:spPr>
            <a:xfrm>
              <a:off x="5415913" y="2424833"/>
              <a:ext cx="14925" cy="8950"/>
            </a:xfrm>
            <a:custGeom>
              <a:avLst/>
              <a:gdLst/>
              <a:ahLst/>
              <a:cxnLst/>
              <a:rect l="l" t="t" r="r" b="b"/>
              <a:pathLst>
                <a:path w="597" h="358" extrusionOk="0">
                  <a:moveTo>
                    <a:pt x="191" y="1"/>
                  </a:moveTo>
                  <a:cubicBezTo>
                    <a:pt x="96" y="1"/>
                    <a:pt x="1" y="48"/>
                    <a:pt x="1" y="144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429" y="358"/>
                  </a:lnTo>
                  <a:cubicBezTo>
                    <a:pt x="501" y="358"/>
                    <a:pt x="596" y="287"/>
                    <a:pt x="596" y="191"/>
                  </a:cubicBezTo>
                  <a:cubicBezTo>
                    <a:pt x="596" y="72"/>
                    <a:pt x="549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9" name="Google Shape;13969;p27"/>
            <p:cNvSpPr/>
            <p:nvPr/>
          </p:nvSpPr>
          <p:spPr>
            <a:xfrm>
              <a:off x="5441513" y="2424833"/>
              <a:ext cx="11950" cy="8950"/>
            </a:xfrm>
            <a:custGeom>
              <a:avLst/>
              <a:gdLst/>
              <a:ahLst/>
              <a:cxnLst/>
              <a:rect l="l" t="t" r="r" b="b"/>
              <a:pathLst>
                <a:path w="478" h="358" extrusionOk="0">
                  <a:moveTo>
                    <a:pt x="215" y="1"/>
                  </a:moveTo>
                  <a:cubicBezTo>
                    <a:pt x="120" y="1"/>
                    <a:pt x="25" y="48"/>
                    <a:pt x="25" y="144"/>
                  </a:cubicBezTo>
                  <a:cubicBezTo>
                    <a:pt x="1" y="263"/>
                    <a:pt x="96" y="358"/>
                    <a:pt x="168" y="358"/>
                  </a:cubicBezTo>
                  <a:lnTo>
                    <a:pt x="287" y="358"/>
                  </a:lnTo>
                  <a:cubicBezTo>
                    <a:pt x="382" y="358"/>
                    <a:pt x="477" y="287"/>
                    <a:pt x="477" y="191"/>
                  </a:cubicBezTo>
                  <a:cubicBezTo>
                    <a:pt x="477" y="72"/>
                    <a:pt x="406" y="1"/>
                    <a:pt x="2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70" name="Google Shape;13970;p27"/>
            <p:cNvSpPr/>
            <p:nvPr/>
          </p:nvSpPr>
          <p:spPr>
            <a:xfrm>
              <a:off x="5168838" y="2370058"/>
              <a:ext cx="297725" cy="297125"/>
            </a:xfrm>
            <a:custGeom>
              <a:avLst/>
              <a:gdLst/>
              <a:ahLst/>
              <a:cxnLst/>
              <a:rect l="l" t="t" r="r" b="b"/>
              <a:pathLst>
                <a:path w="11909" h="11885" extrusionOk="0">
                  <a:moveTo>
                    <a:pt x="11527" y="11051"/>
                  </a:moveTo>
                  <a:lnTo>
                    <a:pt x="11527" y="11527"/>
                  </a:lnTo>
                  <a:lnTo>
                    <a:pt x="334" y="11527"/>
                  </a:lnTo>
                  <a:lnTo>
                    <a:pt x="334" y="11051"/>
                  </a:lnTo>
                  <a:close/>
                  <a:moveTo>
                    <a:pt x="930" y="1"/>
                  </a:moveTo>
                  <a:cubicBezTo>
                    <a:pt x="810" y="1"/>
                    <a:pt x="715" y="72"/>
                    <a:pt x="715" y="191"/>
                  </a:cubicBezTo>
                  <a:lnTo>
                    <a:pt x="715" y="977"/>
                  </a:lnTo>
                  <a:lnTo>
                    <a:pt x="501" y="977"/>
                  </a:lnTo>
                  <a:cubicBezTo>
                    <a:pt x="429" y="977"/>
                    <a:pt x="334" y="1049"/>
                    <a:pt x="334" y="1144"/>
                  </a:cubicBezTo>
                  <a:cubicBezTo>
                    <a:pt x="334" y="1263"/>
                    <a:pt x="382" y="1334"/>
                    <a:pt x="501" y="1334"/>
                  </a:cubicBezTo>
                  <a:lnTo>
                    <a:pt x="715" y="1334"/>
                  </a:lnTo>
                  <a:lnTo>
                    <a:pt x="715" y="2239"/>
                  </a:lnTo>
                  <a:lnTo>
                    <a:pt x="501" y="2239"/>
                  </a:lnTo>
                  <a:cubicBezTo>
                    <a:pt x="429" y="2239"/>
                    <a:pt x="334" y="2287"/>
                    <a:pt x="334" y="2382"/>
                  </a:cubicBezTo>
                  <a:cubicBezTo>
                    <a:pt x="334" y="2501"/>
                    <a:pt x="382" y="2597"/>
                    <a:pt x="501" y="2597"/>
                  </a:cubicBezTo>
                  <a:lnTo>
                    <a:pt x="715" y="2597"/>
                  </a:lnTo>
                  <a:lnTo>
                    <a:pt x="715" y="3478"/>
                  </a:lnTo>
                  <a:lnTo>
                    <a:pt x="501" y="3478"/>
                  </a:lnTo>
                  <a:cubicBezTo>
                    <a:pt x="429" y="3478"/>
                    <a:pt x="334" y="3549"/>
                    <a:pt x="334" y="3644"/>
                  </a:cubicBezTo>
                  <a:cubicBezTo>
                    <a:pt x="334" y="3763"/>
                    <a:pt x="382" y="3835"/>
                    <a:pt x="501" y="3835"/>
                  </a:cubicBezTo>
                  <a:lnTo>
                    <a:pt x="715" y="3835"/>
                  </a:lnTo>
                  <a:lnTo>
                    <a:pt x="715" y="4740"/>
                  </a:lnTo>
                  <a:lnTo>
                    <a:pt x="501" y="4740"/>
                  </a:lnTo>
                  <a:cubicBezTo>
                    <a:pt x="429" y="4740"/>
                    <a:pt x="334" y="4788"/>
                    <a:pt x="334" y="4883"/>
                  </a:cubicBezTo>
                  <a:cubicBezTo>
                    <a:pt x="334" y="5002"/>
                    <a:pt x="382" y="5097"/>
                    <a:pt x="501" y="5097"/>
                  </a:cubicBezTo>
                  <a:lnTo>
                    <a:pt x="715" y="5097"/>
                  </a:lnTo>
                  <a:lnTo>
                    <a:pt x="715" y="5978"/>
                  </a:lnTo>
                  <a:lnTo>
                    <a:pt x="501" y="5978"/>
                  </a:lnTo>
                  <a:cubicBezTo>
                    <a:pt x="429" y="5978"/>
                    <a:pt x="334" y="6050"/>
                    <a:pt x="334" y="6145"/>
                  </a:cubicBezTo>
                  <a:cubicBezTo>
                    <a:pt x="334" y="6264"/>
                    <a:pt x="382" y="6335"/>
                    <a:pt x="501" y="6335"/>
                  </a:cubicBezTo>
                  <a:lnTo>
                    <a:pt x="715" y="6335"/>
                  </a:lnTo>
                  <a:lnTo>
                    <a:pt x="715" y="7240"/>
                  </a:lnTo>
                  <a:lnTo>
                    <a:pt x="501" y="7240"/>
                  </a:lnTo>
                  <a:cubicBezTo>
                    <a:pt x="429" y="7240"/>
                    <a:pt x="334" y="7288"/>
                    <a:pt x="334" y="7383"/>
                  </a:cubicBezTo>
                  <a:cubicBezTo>
                    <a:pt x="334" y="7502"/>
                    <a:pt x="382" y="7598"/>
                    <a:pt x="501" y="7598"/>
                  </a:cubicBezTo>
                  <a:lnTo>
                    <a:pt x="715" y="7598"/>
                  </a:lnTo>
                  <a:lnTo>
                    <a:pt x="715" y="8479"/>
                  </a:lnTo>
                  <a:lnTo>
                    <a:pt x="501" y="8479"/>
                  </a:lnTo>
                  <a:cubicBezTo>
                    <a:pt x="429" y="8479"/>
                    <a:pt x="334" y="8550"/>
                    <a:pt x="334" y="8645"/>
                  </a:cubicBezTo>
                  <a:cubicBezTo>
                    <a:pt x="334" y="8765"/>
                    <a:pt x="382" y="8836"/>
                    <a:pt x="501" y="8836"/>
                  </a:cubicBezTo>
                  <a:lnTo>
                    <a:pt x="715" y="8836"/>
                  </a:lnTo>
                  <a:lnTo>
                    <a:pt x="715" y="9741"/>
                  </a:lnTo>
                  <a:lnTo>
                    <a:pt x="501" y="9741"/>
                  </a:lnTo>
                  <a:cubicBezTo>
                    <a:pt x="429" y="9741"/>
                    <a:pt x="334" y="9789"/>
                    <a:pt x="334" y="9884"/>
                  </a:cubicBezTo>
                  <a:cubicBezTo>
                    <a:pt x="334" y="10003"/>
                    <a:pt x="382" y="10098"/>
                    <a:pt x="501" y="10098"/>
                  </a:cubicBezTo>
                  <a:lnTo>
                    <a:pt x="715" y="10098"/>
                  </a:lnTo>
                  <a:lnTo>
                    <a:pt x="715" y="10717"/>
                  </a:lnTo>
                  <a:lnTo>
                    <a:pt x="310" y="10717"/>
                  </a:lnTo>
                  <a:cubicBezTo>
                    <a:pt x="144" y="10717"/>
                    <a:pt x="1" y="10836"/>
                    <a:pt x="1" y="11027"/>
                  </a:cubicBezTo>
                  <a:lnTo>
                    <a:pt x="1" y="11575"/>
                  </a:lnTo>
                  <a:cubicBezTo>
                    <a:pt x="1" y="11741"/>
                    <a:pt x="120" y="11884"/>
                    <a:pt x="310" y="11884"/>
                  </a:cubicBezTo>
                  <a:lnTo>
                    <a:pt x="11622" y="11884"/>
                  </a:lnTo>
                  <a:cubicBezTo>
                    <a:pt x="11765" y="11884"/>
                    <a:pt x="11908" y="11765"/>
                    <a:pt x="11908" y="11575"/>
                  </a:cubicBezTo>
                  <a:lnTo>
                    <a:pt x="11908" y="10979"/>
                  </a:lnTo>
                  <a:cubicBezTo>
                    <a:pt x="11884" y="10908"/>
                    <a:pt x="11860" y="10813"/>
                    <a:pt x="11789" y="10789"/>
                  </a:cubicBezTo>
                  <a:cubicBezTo>
                    <a:pt x="11765" y="10741"/>
                    <a:pt x="11741" y="10717"/>
                    <a:pt x="11670" y="10717"/>
                  </a:cubicBezTo>
                  <a:cubicBezTo>
                    <a:pt x="11646" y="10717"/>
                    <a:pt x="11622" y="10717"/>
                    <a:pt x="11598" y="10693"/>
                  </a:cubicBezTo>
                  <a:cubicBezTo>
                    <a:pt x="11479" y="10670"/>
                    <a:pt x="11313" y="10670"/>
                    <a:pt x="11194" y="10598"/>
                  </a:cubicBezTo>
                  <a:cubicBezTo>
                    <a:pt x="11051" y="10551"/>
                    <a:pt x="10908" y="10432"/>
                    <a:pt x="10813" y="10265"/>
                  </a:cubicBezTo>
                  <a:cubicBezTo>
                    <a:pt x="10717" y="10122"/>
                    <a:pt x="10670" y="9955"/>
                    <a:pt x="10646" y="9765"/>
                  </a:cubicBezTo>
                  <a:lnTo>
                    <a:pt x="10646" y="9741"/>
                  </a:lnTo>
                  <a:lnTo>
                    <a:pt x="9717" y="4526"/>
                  </a:lnTo>
                  <a:lnTo>
                    <a:pt x="9717" y="4478"/>
                  </a:lnTo>
                  <a:cubicBezTo>
                    <a:pt x="9693" y="4383"/>
                    <a:pt x="9622" y="4311"/>
                    <a:pt x="9527" y="4311"/>
                  </a:cubicBezTo>
                  <a:cubicBezTo>
                    <a:pt x="9408" y="4311"/>
                    <a:pt x="9360" y="4406"/>
                    <a:pt x="9384" y="4526"/>
                  </a:cubicBezTo>
                  <a:lnTo>
                    <a:pt x="10336" y="9836"/>
                  </a:lnTo>
                  <a:cubicBezTo>
                    <a:pt x="10360" y="10193"/>
                    <a:pt x="10527" y="10479"/>
                    <a:pt x="10717" y="10693"/>
                  </a:cubicBezTo>
                  <a:lnTo>
                    <a:pt x="6740" y="10693"/>
                  </a:lnTo>
                  <a:lnTo>
                    <a:pt x="6740" y="10717"/>
                  </a:lnTo>
                  <a:cubicBezTo>
                    <a:pt x="6740" y="10717"/>
                    <a:pt x="6264" y="10455"/>
                    <a:pt x="6240" y="10146"/>
                  </a:cubicBezTo>
                  <a:lnTo>
                    <a:pt x="6240" y="10122"/>
                  </a:lnTo>
                  <a:lnTo>
                    <a:pt x="5788" y="7598"/>
                  </a:lnTo>
                  <a:lnTo>
                    <a:pt x="6407" y="4002"/>
                  </a:lnTo>
                  <a:cubicBezTo>
                    <a:pt x="6431" y="3763"/>
                    <a:pt x="6526" y="3525"/>
                    <a:pt x="6669" y="3311"/>
                  </a:cubicBezTo>
                  <a:cubicBezTo>
                    <a:pt x="6836" y="3097"/>
                    <a:pt x="6978" y="2930"/>
                    <a:pt x="7193" y="2763"/>
                  </a:cubicBezTo>
                  <a:cubicBezTo>
                    <a:pt x="7393" y="2630"/>
                    <a:pt x="7629" y="2555"/>
                    <a:pt x="7867" y="2555"/>
                  </a:cubicBezTo>
                  <a:cubicBezTo>
                    <a:pt x="7968" y="2555"/>
                    <a:pt x="8070" y="2568"/>
                    <a:pt x="8169" y="2597"/>
                  </a:cubicBezTo>
                  <a:cubicBezTo>
                    <a:pt x="8741" y="2739"/>
                    <a:pt x="9122" y="3287"/>
                    <a:pt x="9265" y="3811"/>
                  </a:cubicBezTo>
                  <a:cubicBezTo>
                    <a:pt x="9284" y="3890"/>
                    <a:pt x="9353" y="3936"/>
                    <a:pt x="9430" y="3936"/>
                  </a:cubicBezTo>
                  <a:cubicBezTo>
                    <a:pt x="9446" y="3936"/>
                    <a:pt x="9463" y="3934"/>
                    <a:pt x="9479" y="3930"/>
                  </a:cubicBezTo>
                  <a:cubicBezTo>
                    <a:pt x="9574" y="3906"/>
                    <a:pt x="9622" y="3811"/>
                    <a:pt x="9598" y="3716"/>
                  </a:cubicBezTo>
                  <a:cubicBezTo>
                    <a:pt x="9574" y="3573"/>
                    <a:pt x="9503" y="3430"/>
                    <a:pt x="9408" y="3287"/>
                  </a:cubicBezTo>
                  <a:lnTo>
                    <a:pt x="9336" y="3097"/>
                  </a:lnTo>
                  <a:cubicBezTo>
                    <a:pt x="9146" y="2835"/>
                    <a:pt x="8931" y="2597"/>
                    <a:pt x="8669" y="2454"/>
                  </a:cubicBezTo>
                  <a:cubicBezTo>
                    <a:pt x="8410" y="2291"/>
                    <a:pt x="8095" y="2207"/>
                    <a:pt x="7785" y="2207"/>
                  </a:cubicBezTo>
                  <a:cubicBezTo>
                    <a:pt x="7640" y="2207"/>
                    <a:pt x="7496" y="2225"/>
                    <a:pt x="7359" y="2263"/>
                  </a:cubicBezTo>
                  <a:cubicBezTo>
                    <a:pt x="7074" y="2358"/>
                    <a:pt x="6836" y="2525"/>
                    <a:pt x="6645" y="2739"/>
                  </a:cubicBezTo>
                  <a:cubicBezTo>
                    <a:pt x="6526" y="2859"/>
                    <a:pt x="6431" y="2978"/>
                    <a:pt x="6383" y="3097"/>
                  </a:cubicBezTo>
                  <a:cubicBezTo>
                    <a:pt x="6240" y="3335"/>
                    <a:pt x="6145" y="3597"/>
                    <a:pt x="6073" y="3906"/>
                  </a:cubicBezTo>
                  <a:lnTo>
                    <a:pt x="5597" y="6574"/>
                  </a:lnTo>
                  <a:lnTo>
                    <a:pt x="5550" y="6193"/>
                  </a:lnTo>
                  <a:cubicBezTo>
                    <a:pt x="5550" y="6169"/>
                    <a:pt x="5550" y="6097"/>
                    <a:pt x="5526" y="6073"/>
                  </a:cubicBezTo>
                  <a:cubicBezTo>
                    <a:pt x="5454" y="5835"/>
                    <a:pt x="5335" y="5621"/>
                    <a:pt x="5192" y="5454"/>
                  </a:cubicBezTo>
                  <a:cubicBezTo>
                    <a:pt x="4960" y="5186"/>
                    <a:pt x="4621" y="5012"/>
                    <a:pt x="4275" y="5012"/>
                  </a:cubicBezTo>
                  <a:cubicBezTo>
                    <a:pt x="4159" y="5012"/>
                    <a:pt x="4043" y="5032"/>
                    <a:pt x="3930" y="5073"/>
                  </a:cubicBezTo>
                  <a:cubicBezTo>
                    <a:pt x="3859" y="5097"/>
                    <a:pt x="3763" y="5145"/>
                    <a:pt x="3668" y="5216"/>
                  </a:cubicBezTo>
                  <a:cubicBezTo>
                    <a:pt x="3502" y="5335"/>
                    <a:pt x="3382" y="5478"/>
                    <a:pt x="3263" y="5669"/>
                  </a:cubicBezTo>
                  <a:cubicBezTo>
                    <a:pt x="3144" y="5835"/>
                    <a:pt x="3073" y="6026"/>
                    <a:pt x="3049" y="6216"/>
                  </a:cubicBezTo>
                  <a:lnTo>
                    <a:pt x="2620" y="8574"/>
                  </a:lnTo>
                  <a:cubicBezTo>
                    <a:pt x="2597" y="8669"/>
                    <a:pt x="2692" y="8765"/>
                    <a:pt x="2787" y="8788"/>
                  </a:cubicBezTo>
                  <a:cubicBezTo>
                    <a:pt x="2795" y="8791"/>
                    <a:pt x="2803" y="8792"/>
                    <a:pt x="2811" y="8792"/>
                  </a:cubicBezTo>
                  <a:cubicBezTo>
                    <a:pt x="2878" y="8792"/>
                    <a:pt x="2956" y="8709"/>
                    <a:pt x="2978" y="8645"/>
                  </a:cubicBezTo>
                  <a:lnTo>
                    <a:pt x="3406" y="6288"/>
                  </a:lnTo>
                  <a:cubicBezTo>
                    <a:pt x="3430" y="6145"/>
                    <a:pt x="3502" y="5978"/>
                    <a:pt x="3573" y="5835"/>
                  </a:cubicBezTo>
                  <a:cubicBezTo>
                    <a:pt x="3738" y="5571"/>
                    <a:pt x="4040" y="5376"/>
                    <a:pt x="4353" y="5376"/>
                  </a:cubicBezTo>
                  <a:cubicBezTo>
                    <a:pt x="4492" y="5376"/>
                    <a:pt x="4632" y="5414"/>
                    <a:pt x="4764" y="5502"/>
                  </a:cubicBezTo>
                  <a:cubicBezTo>
                    <a:pt x="4859" y="5573"/>
                    <a:pt x="4930" y="5669"/>
                    <a:pt x="5002" y="5740"/>
                  </a:cubicBezTo>
                  <a:cubicBezTo>
                    <a:pt x="5121" y="5907"/>
                    <a:pt x="5216" y="6073"/>
                    <a:pt x="5240" y="6288"/>
                  </a:cubicBezTo>
                  <a:lnTo>
                    <a:pt x="5931" y="10193"/>
                  </a:lnTo>
                  <a:cubicBezTo>
                    <a:pt x="5954" y="10384"/>
                    <a:pt x="6097" y="10693"/>
                    <a:pt x="6097" y="10693"/>
                  </a:cubicBezTo>
                  <a:lnTo>
                    <a:pt x="2501" y="10693"/>
                  </a:lnTo>
                  <a:cubicBezTo>
                    <a:pt x="2501" y="10693"/>
                    <a:pt x="2692" y="10384"/>
                    <a:pt x="2692" y="10193"/>
                  </a:cubicBezTo>
                  <a:lnTo>
                    <a:pt x="2811" y="9431"/>
                  </a:lnTo>
                  <a:cubicBezTo>
                    <a:pt x="2835" y="9360"/>
                    <a:pt x="2739" y="9265"/>
                    <a:pt x="2644" y="9241"/>
                  </a:cubicBezTo>
                  <a:cubicBezTo>
                    <a:pt x="2631" y="9232"/>
                    <a:pt x="2617" y="9228"/>
                    <a:pt x="2603" y="9228"/>
                  </a:cubicBezTo>
                  <a:cubicBezTo>
                    <a:pt x="2540" y="9228"/>
                    <a:pt x="2473" y="9306"/>
                    <a:pt x="2454" y="9384"/>
                  </a:cubicBezTo>
                  <a:lnTo>
                    <a:pt x="2335" y="10122"/>
                  </a:lnTo>
                  <a:lnTo>
                    <a:pt x="2335" y="10146"/>
                  </a:lnTo>
                  <a:cubicBezTo>
                    <a:pt x="2287" y="10455"/>
                    <a:pt x="2096" y="10693"/>
                    <a:pt x="1811" y="10693"/>
                  </a:cubicBezTo>
                  <a:cubicBezTo>
                    <a:pt x="1811" y="10693"/>
                    <a:pt x="1787" y="10693"/>
                    <a:pt x="1763" y="10717"/>
                  </a:cubicBezTo>
                  <a:lnTo>
                    <a:pt x="1072" y="10717"/>
                  </a:lnTo>
                  <a:lnTo>
                    <a:pt x="1072" y="191"/>
                  </a:lnTo>
                  <a:cubicBezTo>
                    <a:pt x="1072" y="96"/>
                    <a:pt x="1025" y="1"/>
                    <a:pt x="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71" name="Google Shape;13971;p27"/>
          <p:cNvGrpSpPr/>
          <p:nvPr/>
        </p:nvGrpSpPr>
        <p:grpSpPr>
          <a:xfrm>
            <a:off x="6360380" y="3141241"/>
            <a:ext cx="473776" cy="303799"/>
            <a:chOff x="4674088" y="2423058"/>
            <a:chExt cx="297125" cy="190525"/>
          </a:xfrm>
        </p:grpSpPr>
        <p:sp>
          <p:nvSpPr>
            <p:cNvPr id="13972" name="Google Shape;13972;p27"/>
            <p:cNvSpPr/>
            <p:nvPr/>
          </p:nvSpPr>
          <p:spPr>
            <a:xfrm>
              <a:off x="4674088" y="2423058"/>
              <a:ext cx="297125" cy="190525"/>
            </a:xfrm>
            <a:custGeom>
              <a:avLst/>
              <a:gdLst/>
              <a:ahLst/>
              <a:cxnLst/>
              <a:rect l="l" t="t" r="r" b="b"/>
              <a:pathLst>
                <a:path w="11885" h="7621" extrusionOk="0">
                  <a:moveTo>
                    <a:pt x="5931" y="1048"/>
                  </a:moveTo>
                  <a:cubicBezTo>
                    <a:pt x="6764" y="1667"/>
                    <a:pt x="7264" y="2691"/>
                    <a:pt x="7264" y="3787"/>
                  </a:cubicBezTo>
                  <a:cubicBezTo>
                    <a:pt x="7264" y="4882"/>
                    <a:pt x="6740" y="5906"/>
                    <a:pt x="5931" y="6525"/>
                  </a:cubicBezTo>
                  <a:cubicBezTo>
                    <a:pt x="5121" y="5930"/>
                    <a:pt x="4597" y="4906"/>
                    <a:pt x="4597" y="3811"/>
                  </a:cubicBezTo>
                  <a:cubicBezTo>
                    <a:pt x="4597" y="3096"/>
                    <a:pt x="4788" y="2406"/>
                    <a:pt x="5216" y="1810"/>
                  </a:cubicBezTo>
                  <a:cubicBezTo>
                    <a:pt x="5431" y="1524"/>
                    <a:pt x="5669" y="1286"/>
                    <a:pt x="5931" y="1048"/>
                  </a:cubicBezTo>
                  <a:close/>
                  <a:moveTo>
                    <a:pt x="8074" y="0"/>
                  </a:moveTo>
                  <a:cubicBezTo>
                    <a:pt x="7884" y="0"/>
                    <a:pt x="7693" y="0"/>
                    <a:pt x="7503" y="24"/>
                  </a:cubicBezTo>
                  <a:cubicBezTo>
                    <a:pt x="7407" y="24"/>
                    <a:pt x="7360" y="119"/>
                    <a:pt x="7360" y="238"/>
                  </a:cubicBezTo>
                  <a:cubicBezTo>
                    <a:pt x="7360" y="334"/>
                    <a:pt x="7431" y="381"/>
                    <a:pt x="7574" y="381"/>
                  </a:cubicBezTo>
                  <a:cubicBezTo>
                    <a:pt x="7741" y="358"/>
                    <a:pt x="7884" y="358"/>
                    <a:pt x="8074" y="358"/>
                  </a:cubicBezTo>
                  <a:cubicBezTo>
                    <a:pt x="9979" y="358"/>
                    <a:pt x="11551" y="1905"/>
                    <a:pt x="11551" y="3834"/>
                  </a:cubicBezTo>
                  <a:cubicBezTo>
                    <a:pt x="11551" y="5787"/>
                    <a:pt x="10003" y="7311"/>
                    <a:pt x="8074" y="7311"/>
                  </a:cubicBezTo>
                  <a:cubicBezTo>
                    <a:pt x="7407" y="7311"/>
                    <a:pt x="6788" y="7145"/>
                    <a:pt x="6264" y="6811"/>
                  </a:cubicBezTo>
                  <a:cubicBezTo>
                    <a:pt x="7121" y="6097"/>
                    <a:pt x="7645" y="5073"/>
                    <a:pt x="7645" y="3882"/>
                  </a:cubicBezTo>
                  <a:cubicBezTo>
                    <a:pt x="7645" y="2691"/>
                    <a:pt x="7121" y="1620"/>
                    <a:pt x="6264" y="929"/>
                  </a:cubicBezTo>
                  <a:cubicBezTo>
                    <a:pt x="6431" y="810"/>
                    <a:pt x="6645" y="715"/>
                    <a:pt x="6812" y="619"/>
                  </a:cubicBezTo>
                  <a:cubicBezTo>
                    <a:pt x="6907" y="596"/>
                    <a:pt x="6979" y="477"/>
                    <a:pt x="6907" y="381"/>
                  </a:cubicBezTo>
                  <a:cubicBezTo>
                    <a:pt x="6890" y="331"/>
                    <a:pt x="6826" y="280"/>
                    <a:pt x="6756" y="280"/>
                  </a:cubicBezTo>
                  <a:cubicBezTo>
                    <a:pt x="6727" y="280"/>
                    <a:pt x="6697" y="289"/>
                    <a:pt x="6669" y="310"/>
                  </a:cubicBezTo>
                  <a:cubicBezTo>
                    <a:pt x="6407" y="381"/>
                    <a:pt x="6169" y="548"/>
                    <a:pt x="5931" y="691"/>
                  </a:cubicBezTo>
                  <a:cubicBezTo>
                    <a:pt x="5335" y="262"/>
                    <a:pt x="4597" y="24"/>
                    <a:pt x="3811" y="24"/>
                  </a:cubicBezTo>
                  <a:cubicBezTo>
                    <a:pt x="1692" y="24"/>
                    <a:pt x="1" y="1763"/>
                    <a:pt x="1" y="3834"/>
                  </a:cubicBezTo>
                  <a:cubicBezTo>
                    <a:pt x="1" y="4168"/>
                    <a:pt x="25" y="4477"/>
                    <a:pt x="120" y="4787"/>
                  </a:cubicBezTo>
                  <a:cubicBezTo>
                    <a:pt x="140" y="4866"/>
                    <a:pt x="209" y="4912"/>
                    <a:pt x="286" y="4912"/>
                  </a:cubicBezTo>
                  <a:cubicBezTo>
                    <a:pt x="302" y="4912"/>
                    <a:pt x="318" y="4910"/>
                    <a:pt x="334" y="4906"/>
                  </a:cubicBezTo>
                  <a:cubicBezTo>
                    <a:pt x="430" y="4882"/>
                    <a:pt x="477" y="4787"/>
                    <a:pt x="453" y="4692"/>
                  </a:cubicBezTo>
                  <a:cubicBezTo>
                    <a:pt x="382" y="4430"/>
                    <a:pt x="334" y="4144"/>
                    <a:pt x="334" y="3834"/>
                  </a:cubicBezTo>
                  <a:cubicBezTo>
                    <a:pt x="334" y="1929"/>
                    <a:pt x="1882" y="358"/>
                    <a:pt x="3811" y="358"/>
                  </a:cubicBezTo>
                  <a:cubicBezTo>
                    <a:pt x="4454" y="358"/>
                    <a:pt x="5097" y="548"/>
                    <a:pt x="5621" y="858"/>
                  </a:cubicBezTo>
                  <a:cubicBezTo>
                    <a:pt x="5359" y="1072"/>
                    <a:pt x="5121" y="1334"/>
                    <a:pt x="4907" y="1643"/>
                  </a:cubicBezTo>
                  <a:cubicBezTo>
                    <a:pt x="4478" y="2286"/>
                    <a:pt x="4240" y="3049"/>
                    <a:pt x="4240" y="3811"/>
                  </a:cubicBezTo>
                  <a:cubicBezTo>
                    <a:pt x="4240" y="5001"/>
                    <a:pt x="4764" y="6073"/>
                    <a:pt x="5621" y="6764"/>
                  </a:cubicBezTo>
                  <a:cubicBezTo>
                    <a:pt x="5097" y="7073"/>
                    <a:pt x="4478" y="7264"/>
                    <a:pt x="3811" y="7264"/>
                  </a:cubicBezTo>
                  <a:cubicBezTo>
                    <a:pt x="2501" y="7264"/>
                    <a:pt x="1311" y="6549"/>
                    <a:pt x="715" y="5382"/>
                  </a:cubicBezTo>
                  <a:cubicBezTo>
                    <a:pt x="697" y="5310"/>
                    <a:pt x="623" y="5279"/>
                    <a:pt x="547" y="5279"/>
                  </a:cubicBezTo>
                  <a:cubicBezTo>
                    <a:pt x="524" y="5279"/>
                    <a:pt x="500" y="5281"/>
                    <a:pt x="477" y="5287"/>
                  </a:cubicBezTo>
                  <a:cubicBezTo>
                    <a:pt x="382" y="5335"/>
                    <a:pt x="358" y="5454"/>
                    <a:pt x="382" y="5525"/>
                  </a:cubicBezTo>
                  <a:cubicBezTo>
                    <a:pt x="1049" y="6811"/>
                    <a:pt x="2359" y="7621"/>
                    <a:pt x="3787" y="7621"/>
                  </a:cubicBezTo>
                  <a:cubicBezTo>
                    <a:pt x="4550" y="7621"/>
                    <a:pt x="5288" y="7383"/>
                    <a:pt x="5883" y="6954"/>
                  </a:cubicBezTo>
                  <a:cubicBezTo>
                    <a:pt x="6502" y="7383"/>
                    <a:pt x="7241" y="7621"/>
                    <a:pt x="8003" y="7621"/>
                  </a:cubicBezTo>
                  <a:cubicBezTo>
                    <a:pt x="10122" y="7621"/>
                    <a:pt x="11813" y="5882"/>
                    <a:pt x="11813" y="3811"/>
                  </a:cubicBezTo>
                  <a:cubicBezTo>
                    <a:pt x="11884" y="1691"/>
                    <a:pt x="10194" y="0"/>
                    <a:pt x="807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73" name="Google Shape;13973;p27"/>
            <p:cNvSpPr/>
            <p:nvPr/>
          </p:nvSpPr>
          <p:spPr>
            <a:xfrm>
              <a:off x="4703263" y="2505208"/>
              <a:ext cx="57200" cy="8950"/>
            </a:xfrm>
            <a:custGeom>
              <a:avLst/>
              <a:gdLst/>
              <a:ahLst/>
              <a:cxnLst/>
              <a:rect l="l" t="t" r="r" b="b"/>
              <a:pathLst>
                <a:path w="2288" h="358" extrusionOk="0">
                  <a:moveTo>
                    <a:pt x="168" y="1"/>
                  </a:moveTo>
                  <a:cubicBezTo>
                    <a:pt x="96" y="1"/>
                    <a:pt x="25" y="48"/>
                    <a:pt x="1" y="144"/>
                  </a:cubicBezTo>
                  <a:cubicBezTo>
                    <a:pt x="1" y="239"/>
                    <a:pt x="96" y="358"/>
                    <a:pt x="168" y="358"/>
                  </a:cubicBezTo>
                  <a:lnTo>
                    <a:pt x="2073" y="358"/>
                  </a:lnTo>
                  <a:cubicBezTo>
                    <a:pt x="2168" y="358"/>
                    <a:pt x="2239" y="286"/>
                    <a:pt x="2263" y="191"/>
                  </a:cubicBezTo>
                  <a:cubicBezTo>
                    <a:pt x="2287" y="72"/>
                    <a:pt x="2192" y="1"/>
                    <a:pt x="207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74" name="Google Shape;13974;p27"/>
            <p:cNvSpPr/>
            <p:nvPr/>
          </p:nvSpPr>
          <p:spPr>
            <a:xfrm>
              <a:off x="4703263" y="2523083"/>
              <a:ext cx="39325" cy="8350"/>
            </a:xfrm>
            <a:custGeom>
              <a:avLst/>
              <a:gdLst/>
              <a:ahLst/>
              <a:cxnLst/>
              <a:rect l="l" t="t" r="r" b="b"/>
              <a:pathLst>
                <a:path w="1573" h="334" extrusionOk="0">
                  <a:moveTo>
                    <a:pt x="168" y="0"/>
                  </a:moveTo>
                  <a:cubicBezTo>
                    <a:pt x="96" y="0"/>
                    <a:pt x="25" y="48"/>
                    <a:pt x="1" y="143"/>
                  </a:cubicBezTo>
                  <a:cubicBezTo>
                    <a:pt x="1" y="238"/>
                    <a:pt x="96" y="334"/>
                    <a:pt x="168" y="334"/>
                  </a:cubicBezTo>
                  <a:lnTo>
                    <a:pt x="1358" y="334"/>
                  </a:lnTo>
                  <a:cubicBezTo>
                    <a:pt x="1454" y="334"/>
                    <a:pt x="1525" y="286"/>
                    <a:pt x="1549" y="191"/>
                  </a:cubicBezTo>
                  <a:cubicBezTo>
                    <a:pt x="1573" y="72"/>
                    <a:pt x="1477" y="0"/>
                    <a:pt x="13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75" name="Google Shape;13975;p27"/>
            <p:cNvSpPr/>
            <p:nvPr/>
          </p:nvSpPr>
          <p:spPr>
            <a:xfrm>
              <a:off x="4884863" y="2505208"/>
              <a:ext cx="57775" cy="8950"/>
            </a:xfrm>
            <a:custGeom>
              <a:avLst/>
              <a:gdLst/>
              <a:ahLst/>
              <a:cxnLst/>
              <a:rect l="l" t="t" r="r" b="b"/>
              <a:pathLst>
                <a:path w="2311" h="358" extrusionOk="0">
                  <a:moveTo>
                    <a:pt x="215" y="1"/>
                  </a:moveTo>
                  <a:cubicBezTo>
                    <a:pt x="119" y="1"/>
                    <a:pt x="48" y="48"/>
                    <a:pt x="24" y="144"/>
                  </a:cubicBezTo>
                  <a:cubicBezTo>
                    <a:pt x="0" y="263"/>
                    <a:pt x="96" y="358"/>
                    <a:pt x="215" y="358"/>
                  </a:cubicBezTo>
                  <a:lnTo>
                    <a:pt x="2120" y="358"/>
                  </a:lnTo>
                  <a:cubicBezTo>
                    <a:pt x="2191" y="358"/>
                    <a:pt x="2263" y="286"/>
                    <a:pt x="2286" y="191"/>
                  </a:cubicBezTo>
                  <a:cubicBezTo>
                    <a:pt x="2310" y="72"/>
                    <a:pt x="2239" y="1"/>
                    <a:pt x="212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76" name="Google Shape;13976;p27"/>
            <p:cNvSpPr/>
            <p:nvPr/>
          </p:nvSpPr>
          <p:spPr>
            <a:xfrm>
              <a:off x="4902713" y="2523083"/>
              <a:ext cx="39325" cy="8350"/>
            </a:xfrm>
            <a:custGeom>
              <a:avLst/>
              <a:gdLst/>
              <a:ahLst/>
              <a:cxnLst/>
              <a:rect l="l" t="t" r="r" b="b"/>
              <a:pathLst>
                <a:path w="1573" h="334" extrusionOk="0">
                  <a:moveTo>
                    <a:pt x="215" y="0"/>
                  </a:moveTo>
                  <a:cubicBezTo>
                    <a:pt x="120" y="0"/>
                    <a:pt x="48" y="48"/>
                    <a:pt x="25" y="143"/>
                  </a:cubicBezTo>
                  <a:cubicBezTo>
                    <a:pt x="1" y="262"/>
                    <a:pt x="96" y="334"/>
                    <a:pt x="215" y="334"/>
                  </a:cubicBezTo>
                  <a:lnTo>
                    <a:pt x="1406" y="334"/>
                  </a:lnTo>
                  <a:cubicBezTo>
                    <a:pt x="1477" y="334"/>
                    <a:pt x="1572" y="286"/>
                    <a:pt x="1572" y="191"/>
                  </a:cubicBezTo>
                  <a:cubicBezTo>
                    <a:pt x="1572" y="72"/>
                    <a:pt x="1525" y="0"/>
                    <a:pt x="14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3977" name="Google Shape;13977;p27"/>
          <p:cNvSpPr/>
          <p:nvPr/>
        </p:nvSpPr>
        <p:spPr>
          <a:xfrm>
            <a:off x="5450807" y="3437219"/>
            <a:ext cx="14311" cy="24875"/>
          </a:xfrm>
          <a:custGeom>
            <a:avLst/>
            <a:gdLst/>
            <a:ahLst/>
            <a:cxnLst/>
            <a:rect l="l" t="t" r="r" b="b"/>
            <a:pathLst>
              <a:path w="359" h="624" extrusionOk="0">
                <a:moveTo>
                  <a:pt x="179" y="1"/>
                </a:moveTo>
                <a:cubicBezTo>
                  <a:pt x="77" y="1"/>
                  <a:pt x="1" y="88"/>
                  <a:pt x="1" y="195"/>
                </a:cubicBezTo>
                <a:lnTo>
                  <a:pt x="1" y="433"/>
                </a:lnTo>
                <a:cubicBezTo>
                  <a:pt x="1" y="528"/>
                  <a:pt x="72" y="624"/>
                  <a:pt x="168" y="624"/>
                </a:cubicBezTo>
                <a:cubicBezTo>
                  <a:pt x="287" y="624"/>
                  <a:pt x="358" y="552"/>
                  <a:pt x="358" y="433"/>
                </a:cubicBezTo>
                <a:lnTo>
                  <a:pt x="358" y="195"/>
                </a:lnTo>
                <a:cubicBezTo>
                  <a:pt x="358" y="100"/>
                  <a:pt x="311" y="52"/>
                  <a:pt x="215" y="4"/>
                </a:cubicBezTo>
                <a:cubicBezTo>
                  <a:pt x="203" y="2"/>
                  <a:pt x="191" y="1"/>
                  <a:pt x="17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78" name="Google Shape;13978;p27"/>
          <p:cNvSpPr/>
          <p:nvPr/>
        </p:nvSpPr>
        <p:spPr>
          <a:xfrm>
            <a:off x="5758419" y="3392773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5"/>
                  <a:pt x="1" y="191"/>
                </a:cubicBezTo>
                <a:lnTo>
                  <a:pt x="1" y="429"/>
                </a:lnTo>
                <a:cubicBezTo>
                  <a:pt x="1" y="500"/>
                  <a:pt x="72" y="595"/>
                  <a:pt x="167" y="595"/>
                </a:cubicBezTo>
                <a:cubicBezTo>
                  <a:pt x="263" y="595"/>
                  <a:pt x="358" y="500"/>
                  <a:pt x="358" y="429"/>
                </a:cubicBezTo>
                <a:lnTo>
                  <a:pt x="358" y="191"/>
                </a:lnTo>
                <a:cubicBezTo>
                  <a:pt x="358" y="72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79" name="Google Shape;13979;p27"/>
          <p:cNvSpPr/>
          <p:nvPr/>
        </p:nvSpPr>
        <p:spPr>
          <a:xfrm>
            <a:off x="5758419" y="3429766"/>
            <a:ext cx="14271" cy="2379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72" y="1"/>
                  <a:pt x="1" y="96"/>
                  <a:pt x="1" y="168"/>
                </a:cubicBezTo>
                <a:lnTo>
                  <a:pt x="1" y="406"/>
                </a:lnTo>
                <a:cubicBezTo>
                  <a:pt x="1" y="501"/>
                  <a:pt x="72" y="596"/>
                  <a:pt x="167" y="596"/>
                </a:cubicBezTo>
                <a:cubicBezTo>
                  <a:pt x="263" y="596"/>
                  <a:pt x="358" y="501"/>
                  <a:pt x="358" y="406"/>
                </a:cubicBezTo>
                <a:lnTo>
                  <a:pt x="358" y="168"/>
                </a:lnTo>
                <a:cubicBezTo>
                  <a:pt x="358" y="48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0" name="Google Shape;13980;p27"/>
          <p:cNvSpPr/>
          <p:nvPr/>
        </p:nvSpPr>
        <p:spPr>
          <a:xfrm>
            <a:off x="5758419" y="3354783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1"/>
                </a:moveTo>
                <a:cubicBezTo>
                  <a:pt x="72" y="1"/>
                  <a:pt x="1" y="96"/>
                  <a:pt x="1" y="191"/>
                </a:cubicBezTo>
                <a:lnTo>
                  <a:pt x="1" y="429"/>
                </a:lnTo>
                <a:cubicBezTo>
                  <a:pt x="1" y="501"/>
                  <a:pt x="72" y="596"/>
                  <a:pt x="167" y="596"/>
                </a:cubicBezTo>
                <a:cubicBezTo>
                  <a:pt x="263" y="596"/>
                  <a:pt x="358" y="501"/>
                  <a:pt x="358" y="429"/>
                </a:cubicBezTo>
                <a:lnTo>
                  <a:pt x="358" y="191"/>
                </a:lnTo>
                <a:cubicBezTo>
                  <a:pt x="358" y="96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1" name="Google Shape;13981;p27"/>
          <p:cNvSpPr/>
          <p:nvPr/>
        </p:nvSpPr>
        <p:spPr>
          <a:xfrm>
            <a:off x="5758419" y="3317750"/>
            <a:ext cx="14271" cy="2379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72" y="1"/>
                  <a:pt x="1" y="96"/>
                  <a:pt x="1" y="191"/>
                </a:cubicBezTo>
                <a:lnTo>
                  <a:pt x="1" y="429"/>
                </a:lnTo>
                <a:cubicBezTo>
                  <a:pt x="1" y="525"/>
                  <a:pt x="72" y="596"/>
                  <a:pt x="167" y="596"/>
                </a:cubicBezTo>
                <a:cubicBezTo>
                  <a:pt x="263" y="596"/>
                  <a:pt x="358" y="525"/>
                  <a:pt x="358" y="429"/>
                </a:cubicBezTo>
                <a:lnTo>
                  <a:pt x="358" y="191"/>
                </a:lnTo>
                <a:cubicBezTo>
                  <a:pt x="358" y="96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2" name="Google Shape;13982;p27"/>
          <p:cNvSpPr/>
          <p:nvPr/>
        </p:nvSpPr>
        <p:spPr>
          <a:xfrm>
            <a:off x="5758419" y="3281675"/>
            <a:ext cx="14271" cy="2379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72" y="1"/>
                  <a:pt x="1" y="72"/>
                  <a:pt x="1" y="168"/>
                </a:cubicBezTo>
                <a:lnTo>
                  <a:pt x="1" y="406"/>
                </a:lnTo>
                <a:cubicBezTo>
                  <a:pt x="1" y="501"/>
                  <a:pt x="72" y="596"/>
                  <a:pt x="167" y="596"/>
                </a:cubicBezTo>
                <a:cubicBezTo>
                  <a:pt x="263" y="596"/>
                  <a:pt x="358" y="501"/>
                  <a:pt x="358" y="406"/>
                </a:cubicBezTo>
                <a:lnTo>
                  <a:pt x="358" y="168"/>
                </a:lnTo>
                <a:cubicBezTo>
                  <a:pt x="358" y="72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3" name="Google Shape;13983;p27"/>
          <p:cNvSpPr/>
          <p:nvPr/>
        </p:nvSpPr>
        <p:spPr>
          <a:xfrm>
            <a:off x="5758419" y="3244682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5"/>
                  <a:pt x="1" y="167"/>
                </a:cubicBezTo>
                <a:lnTo>
                  <a:pt x="1" y="405"/>
                </a:lnTo>
                <a:cubicBezTo>
                  <a:pt x="1" y="500"/>
                  <a:pt x="72" y="595"/>
                  <a:pt x="167" y="595"/>
                </a:cubicBezTo>
                <a:cubicBezTo>
                  <a:pt x="263" y="595"/>
                  <a:pt x="358" y="500"/>
                  <a:pt x="358" y="405"/>
                </a:cubicBezTo>
                <a:lnTo>
                  <a:pt x="358" y="167"/>
                </a:lnTo>
                <a:cubicBezTo>
                  <a:pt x="358" y="95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4" name="Google Shape;13984;p27"/>
          <p:cNvSpPr/>
          <p:nvPr/>
        </p:nvSpPr>
        <p:spPr>
          <a:xfrm>
            <a:off x="5697667" y="3455397"/>
            <a:ext cx="14271" cy="2379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96" y="1"/>
                  <a:pt x="1" y="96"/>
                  <a:pt x="1" y="191"/>
                </a:cubicBezTo>
                <a:lnTo>
                  <a:pt x="1" y="430"/>
                </a:lnTo>
                <a:cubicBezTo>
                  <a:pt x="1" y="525"/>
                  <a:pt x="96" y="596"/>
                  <a:pt x="167" y="596"/>
                </a:cubicBezTo>
                <a:cubicBezTo>
                  <a:pt x="263" y="596"/>
                  <a:pt x="358" y="525"/>
                  <a:pt x="358" y="430"/>
                </a:cubicBezTo>
                <a:lnTo>
                  <a:pt x="358" y="191"/>
                </a:lnTo>
                <a:cubicBezTo>
                  <a:pt x="358" y="72"/>
                  <a:pt x="263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5" name="Google Shape;13985;p27"/>
          <p:cNvSpPr/>
          <p:nvPr/>
        </p:nvSpPr>
        <p:spPr>
          <a:xfrm>
            <a:off x="5697667" y="3381371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96" y="0"/>
                  <a:pt x="1" y="72"/>
                  <a:pt x="1" y="167"/>
                </a:cubicBezTo>
                <a:lnTo>
                  <a:pt x="1" y="405"/>
                </a:lnTo>
                <a:cubicBezTo>
                  <a:pt x="1" y="500"/>
                  <a:pt x="96" y="596"/>
                  <a:pt x="167" y="596"/>
                </a:cubicBezTo>
                <a:cubicBezTo>
                  <a:pt x="263" y="596"/>
                  <a:pt x="358" y="500"/>
                  <a:pt x="358" y="405"/>
                </a:cubicBezTo>
                <a:lnTo>
                  <a:pt x="358" y="167"/>
                </a:lnTo>
                <a:cubicBezTo>
                  <a:pt x="358" y="72"/>
                  <a:pt x="263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6" name="Google Shape;13986;p27"/>
          <p:cNvSpPr/>
          <p:nvPr/>
        </p:nvSpPr>
        <p:spPr>
          <a:xfrm>
            <a:off x="5697667" y="3417447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96" y="0"/>
                  <a:pt x="1" y="96"/>
                  <a:pt x="1" y="191"/>
                </a:cubicBezTo>
                <a:lnTo>
                  <a:pt x="1" y="429"/>
                </a:lnTo>
                <a:cubicBezTo>
                  <a:pt x="1" y="524"/>
                  <a:pt x="96" y="596"/>
                  <a:pt x="167" y="596"/>
                </a:cubicBezTo>
                <a:cubicBezTo>
                  <a:pt x="263" y="596"/>
                  <a:pt x="358" y="524"/>
                  <a:pt x="358" y="429"/>
                </a:cubicBezTo>
                <a:lnTo>
                  <a:pt x="358" y="191"/>
                </a:lnTo>
                <a:cubicBezTo>
                  <a:pt x="358" y="96"/>
                  <a:pt x="263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7" name="Google Shape;13987;p27"/>
          <p:cNvSpPr/>
          <p:nvPr/>
        </p:nvSpPr>
        <p:spPr>
          <a:xfrm>
            <a:off x="5697667" y="3345295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96" y="0"/>
                  <a:pt x="1" y="96"/>
                  <a:pt x="1" y="191"/>
                </a:cubicBezTo>
                <a:lnTo>
                  <a:pt x="1" y="429"/>
                </a:lnTo>
                <a:cubicBezTo>
                  <a:pt x="1" y="500"/>
                  <a:pt x="96" y="596"/>
                  <a:pt x="167" y="596"/>
                </a:cubicBezTo>
                <a:cubicBezTo>
                  <a:pt x="263" y="596"/>
                  <a:pt x="358" y="500"/>
                  <a:pt x="358" y="429"/>
                </a:cubicBezTo>
                <a:lnTo>
                  <a:pt x="358" y="191"/>
                </a:lnTo>
                <a:cubicBezTo>
                  <a:pt x="358" y="72"/>
                  <a:pt x="263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8" name="Google Shape;13988;p27"/>
          <p:cNvSpPr/>
          <p:nvPr/>
        </p:nvSpPr>
        <p:spPr>
          <a:xfrm>
            <a:off x="5514429" y="3363314"/>
            <a:ext cx="14271" cy="2379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72" y="1"/>
                  <a:pt x="1" y="96"/>
                  <a:pt x="1" y="168"/>
                </a:cubicBezTo>
                <a:lnTo>
                  <a:pt x="1" y="406"/>
                </a:lnTo>
                <a:cubicBezTo>
                  <a:pt x="1" y="501"/>
                  <a:pt x="72" y="596"/>
                  <a:pt x="167" y="596"/>
                </a:cubicBezTo>
                <a:cubicBezTo>
                  <a:pt x="262" y="596"/>
                  <a:pt x="358" y="501"/>
                  <a:pt x="358" y="406"/>
                </a:cubicBezTo>
                <a:lnTo>
                  <a:pt x="358" y="168"/>
                </a:lnTo>
                <a:cubicBezTo>
                  <a:pt x="358" y="96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9" name="Google Shape;13989;p27"/>
          <p:cNvSpPr/>
          <p:nvPr/>
        </p:nvSpPr>
        <p:spPr>
          <a:xfrm>
            <a:off x="5514429" y="3289289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6"/>
                  <a:pt x="1" y="191"/>
                </a:cubicBezTo>
                <a:lnTo>
                  <a:pt x="1" y="429"/>
                </a:lnTo>
                <a:cubicBezTo>
                  <a:pt x="1" y="524"/>
                  <a:pt x="72" y="596"/>
                  <a:pt x="167" y="596"/>
                </a:cubicBezTo>
                <a:cubicBezTo>
                  <a:pt x="262" y="596"/>
                  <a:pt x="358" y="524"/>
                  <a:pt x="358" y="429"/>
                </a:cubicBezTo>
                <a:lnTo>
                  <a:pt x="358" y="191"/>
                </a:lnTo>
                <a:cubicBezTo>
                  <a:pt x="358" y="96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0" name="Google Shape;13990;p27"/>
          <p:cNvSpPr/>
          <p:nvPr/>
        </p:nvSpPr>
        <p:spPr>
          <a:xfrm>
            <a:off x="5514429" y="3326321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5"/>
                  <a:pt x="1" y="191"/>
                </a:cubicBezTo>
                <a:lnTo>
                  <a:pt x="1" y="429"/>
                </a:lnTo>
                <a:cubicBezTo>
                  <a:pt x="1" y="500"/>
                  <a:pt x="72" y="595"/>
                  <a:pt x="167" y="595"/>
                </a:cubicBezTo>
                <a:cubicBezTo>
                  <a:pt x="262" y="595"/>
                  <a:pt x="358" y="500"/>
                  <a:pt x="358" y="429"/>
                </a:cubicBezTo>
                <a:lnTo>
                  <a:pt x="358" y="191"/>
                </a:lnTo>
                <a:cubicBezTo>
                  <a:pt x="358" y="95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1" name="Google Shape;13991;p27"/>
          <p:cNvSpPr/>
          <p:nvPr/>
        </p:nvSpPr>
        <p:spPr>
          <a:xfrm>
            <a:off x="5514429" y="3401303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6"/>
                  <a:pt x="1" y="167"/>
                </a:cubicBezTo>
                <a:lnTo>
                  <a:pt x="1" y="405"/>
                </a:lnTo>
                <a:cubicBezTo>
                  <a:pt x="1" y="501"/>
                  <a:pt x="72" y="596"/>
                  <a:pt x="167" y="596"/>
                </a:cubicBezTo>
                <a:cubicBezTo>
                  <a:pt x="262" y="596"/>
                  <a:pt x="358" y="501"/>
                  <a:pt x="358" y="405"/>
                </a:cubicBezTo>
                <a:lnTo>
                  <a:pt x="358" y="167"/>
                </a:lnTo>
                <a:cubicBezTo>
                  <a:pt x="358" y="48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2" name="Google Shape;13992;p27"/>
          <p:cNvSpPr/>
          <p:nvPr/>
        </p:nvSpPr>
        <p:spPr>
          <a:xfrm>
            <a:off x="5514429" y="3438335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72"/>
                  <a:pt x="1" y="167"/>
                </a:cubicBezTo>
                <a:lnTo>
                  <a:pt x="1" y="405"/>
                </a:lnTo>
                <a:cubicBezTo>
                  <a:pt x="1" y="500"/>
                  <a:pt x="72" y="596"/>
                  <a:pt x="167" y="596"/>
                </a:cubicBezTo>
                <a:cubicBezTo>
                  <a:pt x="262" y="596"/>
                  <a:pt x="358" y="500"/>
                  <a:pt x="358" y="405"/>
                </a:cubicBezTo>
                <a:lnTo>
                  <a:pt x="358" y="167"/>
                </a:lnTo>
                <a:cubicBezTo>
                  <a:pt x="310" y="48"/>
                  <a:pt x="262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3" name="Google Shape;13993;p27"/>
          <p:cNvSpPr/>
          <p:nvPr/>
        </p:nvSpPr>
        <p:spPr>
          <a:xfrm>
            <a:off x="5682481" y="3144985"/>
            <a:ext cx="23759" cy="14271"/>
          </a:xfrm>
          <a:custGeom>
            <a:avLst/>
            <a:gdLst/>
            <a:ahLst/>
            <a:cxnLst/>
            <a:rect l="l" t="t" r="r" b="b"/>
            <a:pathLst>
              <a:path w="596" h="358" extrusionOk="0">
                <a:moveTo>
                  <a:pt x="167" y="1"/>
                </a:moveTo>
                <a:cubicBezTo>
                  <a:pt x="72" y="1"/>
                  <a:pt x="1" y="48"/>
                  <a:pt x="1" y="143"/>
                </a:cubicBezTo>
                <a:cubicBezTo>
                  <a:pt x="1" y="263"/>
                  <a:pt x="48" y="358"/>
                  <a:pt x="167" y="358"/>
                </a:cubicBezTo>
                <a:lnTo>
                  <a:pt x="405" y="358"/>
                </a:lnTo>
                <a:cubicBezTo>
                  <a:pt x="501" y="358"/>
                  <a:pt x="596" y="286"/>
                  <a:pt x="596" y="215"/>
                </a:cubicBezTo>
                <a:cubicBezTo>
                  <a:pt x="596" y="96"/>
                  <a:pt x="524" y="1"/>
                  <a:pt x="405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4" name="Google Shape;13994;p27"/>
          <p:cNvSpPr/>
          <p:nvPr/>
        </p:nvSpPr>
        <p:spPr>
          <a:xfrm>
            <a:off x="5755589" y="3144985"/>
            <a:ext cx="23759" cy="14271"/>
          </a:xfrm>
          <a:custGeom>
            <a:avLst/>
            <a:gdLst/>
            <a:ahLst/>
            <a:cxnLst/>
            <a:rect l="l" t="t" r="r" b="b"/>
            <a:pathLst>
              <a:path w="596" h="358" extrusionOk="0">
                <a:moveTo>
                  <a:pt x="191" y="1"/>
                </a:moveTo>
                <a:cubicBezTo>
                  <a:pt x="96" y="1"/>
                  <a:pt x="0" y="48"/>
                  <a:pt x="0" y="143"/>
                </a:cubicBezTo>
                <a:cubicBezTo>
                  <a:pt x="0" y="263"/>
                  <a:pt x="96" y="358"/>
                  <a:pt x="191" y="358"/>
                </a:cubicBezTo>
                <a:lnTo>
                  <a:pt x="429" y="358"/>
                </a:lnTo>
                <a:cubicBezTo>
                  <a:pt x="500" y="358"/>
                  <a:pt x="596" y="286"/>
                  <a:pt x="596" y="215"/>
                </a:cubicBezTo>
                <a:cubicBezTo>
                  <a:pt x="596" y="96"/>
                  <a:pt x="548" y="1"/>
                  <a:pt x="42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5" name="Google Shape;13995;p27"/>
          <p:cNvSpPr/>
          <p:nvPr/>
        </p:nvSpPr>
        <p:spPr>
          <a:xfrm>
            <a:off x="5431833" y="3144985"/>
            <a:ext cx="23799" cy="14271"/>
          </a:xfrm>
          <a:custGeom>
            <a:avLst/>
            <a:gdLst/>
            <a:ahLst/>
            <a:cxnLst/>
            <a:rect l="l" t="t" r="r" b="b"/>
            <a:pathLst>
              <a:path w="597" h="358" extrusionOk="0">
                <a:moveTo>
                  <a:pt x="191" y="1"/>
                </a:moveTo>
                <a:cubicBezTo>
                  <a:pt x="96" y="1"/>
                  <a:pt x="48" y="48"/>
                  <a:pt x="1" y="143"/>
                </a:cubicBezTo>
                <a:cubicBezTo>
                  <a:pt x="1" y="263"/>
                  <a:pt x="72" y="358"/>
                  <a:pt x="191" y="358"/>
                </a:cubicBezTo>
                <a:lnTo>
                  <a:pt x="429" y="358"/>
                </a:lnTo>
                <a:cubicBezTo>
                  <a:pt x="525" y="358"/>
                  <a:pt x="596" y="286"/>
                  <a:pt x="596" y="215"/>
                </a:cubicBezTo>
                <a:cubicBezTo>
                  <a:pt x="596" y="96"/>
                  <a:pt x="548" y="1"/>
                  <a:pt x="42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6" name="Google Shape;13996;p27"/>
          <p:cNvSpPr/>
          <p:nvPr/>
        </p:nvSpPr>
        <p:spPr>
          <a:xfrm>
            <a:off x="5718555" y="3144985"/>
            <a:ext cx="23759" cy="14271"/>
          </a:xfrm>
          <a:custGeom>
            <a:avLst/>
            <a:gdLst/>
            <a:ahLst/>
            <a:cxnLst/>
            <a:rect l="l" t="t" r="r" b="b"/>
            <a:pathLst>
              <a:path w="596" h="358" extrusionOk="0">
                <a:moveTo>
                  <a:pt x="191" y="1"/>
                </a:moveTo>
                <a:cubicBezTo>
                  <a:pt x="96" y="1"/>
                  <a:pt x="48" y="48"/>
                  <a:pt x="1" y="143"/>
                </a:cubicBezTo>
                <a:cubicBezTo>
                  <a:pt x="1" y="263"/>
                  <a:pt x="72" y="358"/>
                  <a:pt x="191" y="358"/>
                </a:cubicBezTo>
                <a:lnTo>
                  <a:pt x="429" y="358"/>
                </a:lnTo>
                <a:cubicBezTo>
                  <a:pt x="524" y="358"/>
                  <a:pt x="596" y="286"/>
                  <a:pt x="596" y="215"/>
                </a:cubicBezTo>
                <a:cubicBezTo>
                  <a:pt x="596" y="96"/>
                  <a:pt x="548" y="1"/>
                  <a:pt x="42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7" name="Google Shape;13997;p27"/>
          <p:cNvSpPr/>
          <p:nvPr/>
        </p:nvSpPr>
        <p:spPr>
          <a:xfrm>
            <a:off x="5468865" y="3144985"/>
            <a:ext cx="23759" cy="14271"/>
          </a:xfrm>
          <a:custGeom>
            <a:avLst/>
            <a:gdLst/>
            <a:ahLst/>
            <a:cxnLst/>
            <a:rect l="l" t="t" r="r" b="b"/>
            <a:pathLst>
              <a:path w="596" h="358" extrusionOk="0">
                <a:moveTo>
                  <a:pt x="191" y="1"/>
                </a:moveTo>
                <a:cubicBezTo>
                  <a:pt x="96" y="1"/>
                  <a:pt x="0" y="48"/>
                  <a:pt x="0" y="143"/>
                </a:cubicBezTo>
                <a:cubicBezTo>
                  <a:pt x="0" y="263"/>
                  <a:pt x="96" y="358"/>
                  <a:pt x="191" y="358"/>
                </a:cubicBezTo>
                <a:lnTo>
                  <a:pt x="429" y="358"/>
                </a:lnTo>
                <a:cubicBezTo>
                  <a:pt x="501" y="358"/>
                  <a:pt x="596" y="286"/>
                  <a:pt x="596" y="215"/>
                </a:cubicBezTo>
                <a:cubicBezTo>
                  <a:pt x="596" y="96"/>
                  <a:pt x="548" y="1"/>
                  <a:pt x="42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8" name="Google Shape;13998;p27"/>
          <p:cNvSpPr/>
          <p:nvPr/>
        </p:nvSpPr>
        <p:spPr>
          <a:xfrm>
            <a:off x="5644491" y="3144985"/>
            <a:ext cx="24755" cy="14271"/>
          </a:xfrm>
          <a:custGeom>
            <a:avLst/>
            <a:gdLst/>
            <a:ahLst/>
            <a:cxnLst/>
            <a:rect l="l" t="t" r="r" b="b"/>
            <a:pathLst>
              <a:path w="621" h="358" extrusionOk="0">
                <a:moveTo>
                  <a:pt x="191" y="1"/>
                </a:moveTo>
                <a:cubicBezTo>
                  <a:pt x="120" y="1"/>
                  <a:pt x="49" y="48"/>
                  <a:pt x="25" y="143"/>
                </a:cubicBezTo>
                <a:cubicBezTo>
                  <a:pt x="1" y="263"/>
                  <a:pt x="72" y="358"/>
                  <a:pt x="191" y="358"/>
                </a:cubicBezTo>
                <a:lnTo>
                  <a:pt x="430" y="358"/>
                </a:lnTo>
                <a:cubicBezTo>
                  <a:pt x="525" y="358"/>
                  <a:pt x="620" y="286"/>
                  <a:pt x="620" y="215"/>
                </a:cubicBezTo>
                <a:cubicBezTo>
                  <a:pt x="620" y="96"/>
                  <a:pt x="549" y="1"/>
                  <a:pt x="430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9" name="Google Shape;13999;p27"/>
          <p:cNvSpPr/>
          <p:nvPr/>
        </p:nvSpPr>
        <p:spPr>
          <a:xfrm>
            <a:off x="5505897" y="3144985"/>
            <a:ext cx="24715" cy="14271"/>
          </a:xfrm>
          <a:custGeom>
            <a:avLst/>
            <a:gdLst/>
            <a:ahLst/>
            <a:cxnLst/>
            <a:rect l="l" t="t" r="r" b="b"/>
            <a:pathLst>
              <a:path w="620" h="358" extrusionOk="0">
                <a:moveTo>
                  <a:pt x="215" y="1"/>
                </a:moveTo>
                <a:cubicBezTo>
                  <a:pt x="119" y="1"/>
                  <a:pt x="48" y="48"/>
                  <a:pt x="24" y="143"/>
                </a:cubicBezTo>
                <a:cubicBezTo>
                  <a:pt x="0" y="263"/>
                  <a:pt x="95" y="358"/>
                  <a:pt x="215" y="358"/>
                </a:cubicBezTo>
                <a:lnTo>
                  <a:pt x="453" y="358"/>
                </a:lnTo>
                <a:cubicBezTo>
                  <a:pt x="524" y="358"/>
                  <a:pt x="619" y="286"/>
                  <a:pt x="619" y="215"/>
                </a:cubicBezTo>
                <a:cubicBezTo>
                  <a:pt x="619" y="96"/>
                  <a:pt x="572" y="1"/>
                  <a:pt x="453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0" name="Google Shape;14000;p27"/>
          <p:cNvSpPr/>
          <p:nvPr/>
        </p:nvSpPr>
        <p:spPr>
          <a:xfrm>
            <a:off x="5846715" y="3126010"/>
            <a:ext cx="52261" cy="52261"/>
          </a:xfrm>
          <a:custGeom>
            <a:avLst/>
            <a:gdLst/>
            <a:ahLst/>
            <a:cxnLst/>
            <a:rect l="l" t="t" r="r" b="b"/>
            <a:pathLst>
              <a:path w="1311" h="1311" extrusionOk="0">
                <a:moveTo>
                  <a:pt x="667" y="357"/>
                </a:moveTo>
                <a:cubicBezTo>
                  <a:pt x="810" y="357"/>
                  <a:pt x="953" y="500"/>
                  <a:pt x="953" y="643"/>
                </a:cubicBezTo>
                <a:cubicBezTo>
                  <a:pt x="953" y="810"/>
                  <a:pt x="834" y="953"/>
                  <a:pt x="667" y="953"/>
                </a:cubicBezTo>
                <a:cubicBezTo>
                  <a:pt x="524" y="953"/>
                  <a:pt x="358" y="834"/>
                  <a:pt x="358" y="643"/>
                </a:cubicBezTo>
                <a:cubicBezTo>
                  <a:pt x="358" y="500"/>
                  <a:pt x="477" y="357"/>
                  <a:pt x="667" y="357"/>
                </a:cubicBezTo>
                <a:close/>
                <a:moveTo>
                  <a:pt x="667" y="0"/>
                </a:moveTo>
                <a:cubicBezTo>
                  <a:pt x="310" y="0"/>
                  <a:pt x="0" y="286"/>
                  <a:pt x="0" y="643"/>
                </a:cubicBezTo>
                <a:cubicBezTo>
                  <a:pt x="0" y="1000"/>
                  <a:pt x="310" y="1310"/>
                  <a:pt x="667" y="1310"/>
                </a:cubicBezTo>
                <a:cubicBezTo>
                  <a:pt x="1024" y="1310"/>
                  <a:pt x="1310" y="1000"/>
                  <a:pt x="1310" y="643"/>
                </a:cubicBezTo>
                <a:cubicBezTo>
                  <a:pt x="1310" y="286"/>
                  <a:pt x="1024" y="0"/>
                  <a:pt x="6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1" name="Google Shape;14001;p27"/>
          <p:cNvSpPr/>
          <p:nvPr/>
        </p:nvSpPr>
        <p:spPr>
          <a:xfrm>
            <a:off x="5431832" y="3096591"/>
            <a:ext cx="394965" cy="330387"/>
          </a:xfrm>
          <a:custGeom>
            <a:avLst/>
            <a:gdLst/>
            <a:ahLst/>
            <a:cxnLst/>
            <a:rect l="l" t="t" r="r" b="b"/>
            <a:pathLst>
              <a:path w="9908" h="8288" extrusionOk="0">
                <a:moveTo>
                  <a:pt x="5811" y="2334"/>
                </a:moveTo>
                <a:cubicBezTo>
                  <a:pt x="5954" y="2334"/>
                  <a:pt x="6121" y="2453"/>
                  <a:pt x="6121" y="2643"/>
                </a:cubicBezTo>
                <a:cubicBezTo>
                  <a:pt x="6121" y="2810"/>
                  <a:pt x="6002" y="2929"/>
                  <a:pt x="5811" y="2929"/>
                </a:cubicBezTo>
                <a:cubicBezTo>
                  <a:pt x="5645" y="2929"/>
                  <a:pt x="5526" y="2810"/>
                  <a:pt x="5526" y="2643"/>
                </a:cubicBezTo>
                <a:cubicBezTo>
                  <a:pt x="5526" y="2453"/>
                  <a:pt x="5669" y="2334"/>
                  <a:pt x="5811" y="2334"/>
                </a:cubicBezTo>
                <a:close/>
                <a:moveTo>
                  <a:pt x="2215" y="3596"/>
                </a:moveTo>
                <a:cubicBezTo>
                  <a:pt x="2358" y="3596"/>
                  <a:pt x="2501" y="3715"/>
                  <a:pt x="2501" y="3882"/>
                </a:cubicBezTo>
                <a:cubicBezTo>
                  <a:pt x="2501" y="4048"/>
                  <a:pt x="2382" y="4191"/>
                  <a:pt x="2215" y="4191"/>
                </a:cubicBezTo>
                <a:cubicBezTo>
                  <a:pt x="2025" y="4191"/>
                  <a:pt x="1906" y="4072"/>
                  <a:pt x="1906" y="3882"/>
                </a:cubicBezTo>
                <a:cubicBezTo>
                  <a:pt x="1906" y="3715"/>
                  <a:pt x="2073" y="3596"/>
                  <a:pt x="2215" y="3596"/>
                </a:cubicBezTo>
                <a:close/>
                <a:moveTo>
                  <a:pt x="4287" y="4834"/>
                </a:moveTo>
                <a:cubicBezTo>
                  <a:pt x="4454" y="4834"/>
                  <a:pt x="4597" y="4953"/>
                  <a:pt x="4597" y="5144"/>
                </a:cubicBezTo>
                <a:cubicBezTo>
                  <a:pt x="4597" y="5311"/>
                  <a:pt x="4478" y="5430"/>
                  <a:pt x="4287" y="5430"/>
                </a:cubicBezTo>
                <a:cubicBezTo>
                  <a:pt x="4121" y="5430"/>
                  <a:pt x="4002" y="5311"/>
                  <a:pt x="4002" y="5144"/>
                </a:cubicBezTo>
                <a:cubicBezTo>
                  <a:pt x="4002" y="4953"/>
                  <a:pt x="4121" y="4834"/>
                  <a:pt x="4287" y="4834"/>
                </a:cubicBezTo>
                <a:close/>
                <a:moveTo>
                  <a:pt x="667" y="7382"/>
                </a:moveTo>
                <a:cubicBezTo>
                  <a:pt x="810" y="7382"/>
                  <a:pt x="953" y="7502"/>
                  <a:pt x="953" y="7668"/>
                </a:cubicBezTo>
                <a:cubicBezTo>
                  <a:pt x="953" y="7811"/>
                  <a:pt x="834" y="7978"/>
                  <a:pt x="667" y="7978"/>
                </a:cubicBezTo>
                <a:cubicBezTo>
                  <a:pt x="477" y="7978"/>
                  <a:pt x="358" y="7859"/>
                  <a:pt x="358" y="7668"/>
                </a:cubicBezTo>
                <a:cubicBezTo>
                  <a:pt x="358" y="7502"/>
                  <a:pt x="477" y="7382"/>
                  <a:pt x="667" y="7382"/>
                </a:cubicBezTo>
                <a:close/>
                <a:moveTo>
                  <a:pt x="8598" y="0"/>
                </a:moveTo>
                <a:cubicBezTo>
                  <a:pt x="7907" y="0"/>
                  <a:pt x="7312" y="595"/>
                  <a:pt x="7312" y="1310"/>
                </a:cubicBezTo>
                <a:cubicBezTo>
                  <a:pt x="7312" y="1453"/>
                  <a:pt x="7336" y="1572"/>
                  <a:pt x="7359" y="1691"/>
                </a:cubicBezTo>
                <a:lnTo>
                  <a:pt x="6407" y="2143"/>
                </a:lnTo>
                <a:cubicBezTo>
                  <a:pt x="6288" y="1977"/>
                  <a:pt x="6121" y="1905"/>
                  <a:pt x="5930" y="1905"/>
                </a:cubicBezTo>
                <a:cubicBezTo>
                  <a:pt x="5573" y="1905"/>
                  <a:pt x="5264" y="2191"/>
                  <a:pt x="5264" y="2548"/>
                </a:cubicBezTo>
                <a:cubicBezTo>
                  <a:pt x="5264" y="2739"/>
                  <a:pt x="5335" y="2882"/>
                  <a:pt x="5454" y="3001"/>
                </a:cubicBezTo>
                <a:lnTo>
                  <a:pt x="4573" y="4453"/>
                </a:lnTo>
                <a:cubicBezTo>
                  <a:pt x="4502" y="4429"/>
                  <a:pt x="4454" y="4429"/>
                  <a:pt x="4383" y="4429"/>
                </a:cubicBezTo>
                <a:cubicBezTo>
                  <a:pt x="4192" y="4429"/>
                  <a:pt x="4025" y="4525"/>
                  <a:pt x="3906" y="4620"/>
                </a:cubicBezTo>
                <a:lnTo>
                  <a:pt x="2930" y="4025"/>
                </a:lnTo>
                <a:cubicBezTo>
                  <a:pt x="2954" y="3977"/>
                  <a:pt x="2954" y="3882"/>
                  <a:pt x="2954" y="3834"/>
                </a:cubicBezTo>
                <a:cubicBezTo>
                  <a:pt x="2954" y="3477"/>
                  <a:pt x="2644" y="3167"/>
                  <a:pt x="2287" y="3167"/>
                </a:cubicBezTo>
                <a:cubicBezTo>
                  <a:pt x="1953" y="3167"/>
                  <a:pt x="1644" y="3477"/>
                  <a:pt x="1644" y="3834"/>
                </a:cubicBezTo>
                <a:cubicBezTo>
                  <a:pt x="1644" y="3977"/>
                  <a:pt x="1692" y="4120"/>
                  <a:pt x="1787" y="4239"/>
                </a:cubicBezTo>
                <a:lnTo>
                  <a:pt x="787" y="6954"/>
                </a:lnTo>
                <a:lnTo>
                  <a:pt x="715" y="6954"/>
                </a:lnTo>
                <a:cubicBezTo>
                  <a:pt x="358" y="6954"/>
                  <a:pt x="72" y="7240"/>
                  <a:pt x="72" y="7597"/>
                </a:cubicBezTo>
                <a:cubicBezTo>
                  <a:pt x="1" y="8002"/>
                  <a:pt x="310" y="8287"/>
                  <a:pt x="667" y="8287"/>
                </a:cubicBezTo>
                <a:cubicBezTo>
                  <a:pt x="1025" y="8287"/>
                  <a:pt x="1310" y="8002"/>
                  <a:pt x="1310" y="7644"/>
                </a:cubicBezTo>
                <a:cubicBezTo>
                  <a:pt x="1310" y="7430"/>
                  <a:pt x="1239" y="7240"/>
                  <a:pt x="1049" y="7144"/>
                </a:cubicBezTo>
                <a:lnTo>
                  <a:pt x="2025" y="4477"/>
                </a:lnTo>
                <a:cubicBezTo>
                  <a:pt x="2096" y="4525"/>
                  <a:pt x="2144" y="4525"/>
                  <a:pt x="2215" y="4525"/>
                </a:cubicBezTo>
                <a:cubicBezTo>
                  <a:pt x="2358" y="4525"/>
                  <a:pt x="2501" y="4453"/>
                  <a:pt x="2596" y="4358"/>
                </a:cubicBezTo>
                <a:lnTo>
                  <a:pt x="3644" y="5001"/>
                </a:lnTo>
                <a:lnTo>
                  <a:pt x="3644" y="5120"/>
                </a:lnTo>
                <a:cubicBezTo>
                  <a:pt x="3644" y="5477"/>
                  <a:pt x="3930" y="5763"/>
                  <a:pt x="4287" y="5763"/>
                </a:cubicBezTo>
                <a:cubicBezTo>
                  <a:pt x="4645" y="5763"/>
                  <a:pt x="4954" y="5477"/>
                  <a:pt x="4954" y="5120"/>
                </a:cubicBezTo>
                <a:cubicBezTo>
                  <a:pt x="4954" y="4930"/>
                  <a:pt x="4883" y="4787"/>
                  <a:pt x="4764" y="4668"/>
                </a:cubicBezTo>
                <a:lnTo>
                  <a:pt x="5669" y="3215"/>
                </a:lnTo>
                <a:cubicBezTo>
                  <a:pt x="5716" y="3239"/>
                  <a:pt x="5788" y="3239"/>
                  <a:pt x="5835" y="3239"/>
                </a:cubicBezTo>
                <a:cubicBezTo>
                  <a:pt x="6192" y="3239"/>
                  <a:pt x="6502" y="2929"/>
                  <a:pt x="6502" y="2572"/>
                </a:cubicBezTo>
                <a:lnTo>
                  <a:pt x="6502" y="2501"/>
                </a:lnTo>
                <a:lnTo>
                  <a:pt x="7455" y="2048"/>
                </a:lnTo>
                <a:cubicBezTo>
                  <a:pt x="7693" y="2405"/>
                  <a:pt x="8098" y="2643"/>
                  <a:pt x="8550" y="2643"/>
                </a:cubicBezTo>
                <a:cubicBezTo>
                  <a:pt x="8812" y="2643"/>
                  <a:pt x="9050" y="2548"/>
                  <a:pt x="9288" y="2405"/>
                </a:cubicBezTo>
                <a:cubicBezTo>
                  <a:pt x="9384" y="2334"/>
                  <a:pt x="9384" y="2262"/>
                  <a:pt x="9360" y="2167"/>
                </a:cubicBezTo>
                <a:cubicBezTo>
                  <a:pt x="9312" y="2104"/>
                  <a:pt x="9265" y="2082"/>
                  <a:pt x="9210" y="2082"/>
                </a:cubicBezTo>
                <a:cubicBezTo>
                  <a:pt x="9182" y="2082"/>
                  <a:pt x="9153" y="2088"/>
                  <a:pt x="9122" y="2096"/>
                </a:cubicBezTo>
                <a:cubicBezTo>
                  <a:pt x="8979" y="2215"/>
                  <a:pt x="8764" y="2286"/>
                  <a:pt x="8574" y="2286"/>
                </a:cubicBezTo>
                <a:cubicBezTo>
                  <a:pt x="8050" y="2286"/>
                  <a:pt x="7597" y="1834"/>
                  <a:pt x="7597" y="1310"/>
                </a:cubicBezTo>
                <a:cubicBezTo>
                  <a:pt x="7597" y="762"/>
                  <a:pt x="8050" y="310"/>
                  <a:pt x="8574" y="310"/>
                </a:cubicBezTo>
                <a:cubicBezTo>
                  <a:pt x="9122" y="310"/>
                  <a:pt x="9574" y="762"/>
                  <a:pt x="9574" y="1310"/>
                </a:cubicBezTo>
                <a:cubicBezTo>
                  <a:pt x="9574" y="1381"/>
                  <a:pt x="9574" y="1477"/>
                  <a:pt x="9526" y="1572"/>
                </a:cubicBezTo>
                <a:cubicBezTo>
                  <a:pt x="9503" y="1667"/>
                  <a:pt x="9574" y="1738"/>
                  <a:pt x="9646" y="1786"/>
                </a:cubicBezTo>
                <a:cubicBezTo>
                  <a:pt x="9658" y="1789"/>
                  <a:pt x="9671" y="1791"/>
                  <a:pt x="9684" y="1791"/>
                </a:cubicBezTo>
                <a:cubicBezTo>
                  <a:pt x="9765" y="1791"/>
                  <a:pt x="9839" y="1729"/>
                  <a:pt x="9860" y="1667"/>
                </a:cubicBezTo>
                <a:cubicBezTo>
                  <a:pt x="9884" y="1548"/>
                  <a:pt x="9908" y="1429"/>
                  <a:pt x="9908" y="1310"/>
                </a:cubicBezTo>
                <a:cubicBezTo>
                  <a:pt x="9908" y="595"/>
                  <a:pt x="9312" y="0"/>
                  <a:pt x="8598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2" name="Google Shape;14002;p27"/>
          <p:cNvSpPr/>
          <p:nvPr/>
        </p:nvSpPr>
        <p:spPr>
          <a:xfrm>
            <a:off x="5865690" y="3294033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0"/>
                </a:moveTo>
                <a:cubicBezTo>
                  <a:pt x="96" y="0"/>
                  <a:pt x="1" y="96"/>
                  <a:pt x="1" y="191"/>
                </a:cubicBezTo>
                <a:lnTo>
                  <a:pt x="1" y="429"/>
                </a:lnTo>
                <a:cubicBezTo>
                  <a:pt x="1" y="524"/>
                  <a:pt x="96" y="596"/>
                  <a:pt x="191" y="596"/>
                </a:cubicBezTo>
                <a:cubicBezTo>
                  <a:pt x="287" y="596"/>
                  <a:pt x="358" y="524"/>
                  <a:pt x="358" y="429"/>
                </a:cubicBezTo>
                <a:lnTo>
                  <a:pt x="358" y="191"/>
                </a:lnTo>
                <a:cubicBezTo>
                  <a:pt x="358" y="96"/>
                  <a:pt x="287" y="0"/>
                  <a:pt x="191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3" name="Google Shape;14003;p27"/>
          <p:cNvSpPr/>
          <p:nvPr/>
        </p:nvSpPr>
        <p:spPr>
          <a:xfrm>
            <a:off x="5865690" y="3220923"/>
            <a:ext cx="14271" cy="2379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91" y="1"/>
                </a:moveTo>
                <a:cubicBezTo>
                  <a:pt x="96" y="1"/>
                  <a:pt x="1" y="96"/>
                  <a:pt x="1" y="167"/>
                </a:cubicBezTo>
                <a:lnTo>
                  <a:pt x="1" y="406"/>
                </a:lnTo>
                <a:cubicBezTo>
                  <a:pt x="1" y="501"/>
                  <a:pt x="96" y="596"/>
                  <a:pt x="191" y="596"/>
                </a:cubicBezTo>
                <a:cubicBezTo>
                  <a:pt x="287" y="596"/>
                  <a:pt x="358" y="501"/>
                  <a:pt x="358" y="406"/>
                </a:cubicBezTo>
                <a:lnTo>
                  <a:pt x="358" y="167"/>
                </a:lnTo>
                <a:cubicBezTo>
                  <a:pt x="358" y="48"/>
                  <a:pt x="287" y="1"/>
                  <a:pt x="191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4" name="Google Shape;14004;p27"/>
          <p:cNvSpPr/>
          <p:nvPr/>
        </p:nvSpPr>
        <p:spPr>
          <a:xfrm>
            <a:off x="5865690" y="3331065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0"/>
                </a:moveTo>
                <a:cubicBezTo>
                  <a:pt x="96" y="0"/>
                  <a:pt x="1" y="95"/>
                  <a:pt x="1" y="191"/>
                </a:cubicBezTo>
                <a:lnTo>
                  <a:pt x="1" y="429"/>
                </a:lnTo>
                <a:cubicBezTo>
                  <a:pt x="1" y="500"/>
                  <a:pt x="96" y="596"/>
                  <a:pt x="191" y="596"/>
                </a:cubicBezTo>
                <a:cubicBezTo>
                  <a:pt x="287" y="596"/>
                  <a:pt x="358" y="500"/>
                  <a:pt x="358" y="429"/>
                </a:cubicBezTo>
                <a:lnTo>
                  <a:pt x="358" y="191"/>
                </a:lnTo>
                <a:cubicBezTo>
                  <a:pt x="358" y="95"/>
                  <a:pt x="287" y="0"/>
                  <a:pt x="191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5" name="Google Shape;14005;p27"/>
          <p:cNvSpPr/>
          <p:nvPr/>
        </p:nvSpPr>
        <p:spPr>
          <a:xfrm>
            <a:off x="5865690" y="3257957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0"/>
                </a:moveTo>
                <a:cubicBezTo>
                  <a:pt x="96" y="0"/>
                  <a:pt x="1" y="72"/>
                  <a:pt x="1" y="167"/>
                </a:cubicBezTo>
                <a:lnTo>
                  <a:pt x="1" y="405"/>
                </a:lnTo>
                <a:cubicBezTo>
                  <a:pt x="1" y="501"/>
                  <a:pt x="96" y="596"/>
                  <a:pt x="191" y="596"/>
                </a:cubicBezTo>
                <a:cubicBezTo>
                  <a:pt x="287" y="596"/>
                  <a:pt x="358" y="501"/>
                  <a:pt x="358" y="405"/>
                </a:cubicBezTo>
                <a:lnTo>
                  <a:pt x="358" y="167"/>
                </a:lnTo>
                <a:cubicBezTo>
                  <a:pt x="358" y="48"/>
                  <a:pt x="287" y="0"/>
                  <a:pt x="191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6" name="Google Shape;14006;p27"/>
          <p:cNvSpPr/>
          <p:nvPr/>
        </p:nvSpPr>
        <p:spPr>
          <a:xfrm>
            <a:off x="5865690" y="3406047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1"/>
                </a:moveTo>
                <a:cubicBezTo>
                  <a:pt x="96" y="1"/>
                  <a:pt x="1" y="96"/>
                  <a:pt x="1" y="167"/>
                </a:cubicBezTo>
                <a:lnTo>
                  <a:pt x="1" y="405"/>
                </a:lnTo>
                <a:cubicBezTo>
                  <a:pt x="1" y="501"/>
                  <a:pt x="96" y="596"/>
                  <a:pt x="191" y="596"/>
                </a:cubicBezTo>
                <a:cubicBezTo>
                  <a:pt x="287" y="596"/>
                  <a:pt x="358" y="501"/>
                  <a:pt x="358" y="405"/>
                </a:cubicBezTo>
                <a:lnTo>
                  <a:pt x="358" y="167"/>
                </a:lnTo>
                <a:cubicBezTo>
                  <a:pt x="358" y="48"/>
                  <a:pt x="287" y="1"/>
                  <a:pt x="191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7" name="Google Shape;14007;p27"/>
          <p:cNvSpPr/>
          <p:nvPr/>
        </p:nvSpPr>
        <p:spPr>
          <a:xfrm>
            <a:off x="5865690" y="3443079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0"/>
                </a:moveTo>
                <a:cubicBezTo>
                  <a:pt x="96" y="0"/>
                  <a:pt x="1" y="72"/>
                  <a:pt x="1" y="167"/>
                </a:cubicBezTo>
                <a:lnTo>
                  <a:pt x="1" y="405"/>
                </a:lnTo>
                <a:cubicBezTo>
                  <a:pt x="1" y="500"/>
                  <a:pt x="96" y="596"/>
                  <a:pt x="191" y="596"/>
                </a:cubicBezTo>
                <a:cubicBezTo>
                  <a:pt x="287" y="596"/>
                  <a:pt x="358" y="500"/>
                  <a:pt x="358" y="405"/>
                </a:cubicBezTo>
                <a:lnTo>
                  <a:pt x="358" y="167"/>
                </a:lnTo>
                <a:cubicBezTo>
                  <a:pt x="358" y="48"/>
                  <a:pt x="287" y="0"/>
                  <a:pt x="191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8" name="Google Shape;14008;p27"/>
          <p:cNvSpPr/>
          <p:nvPr/>
        </p:nvSpPr>
        <p:spPr>
          <a:xfrm>
            <a:off x="5865690" y="3368058"/>
            <a:ext cx="14271" cy="2379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91" y="1"/>
                </a:moveTo>
                <a:cubicBezTo>
                  <a:pt x="96" y="1"/>
                  <a:pt x="1" y="96"/>
                  <a:pt x="1" y="168"/>
                </a:cubicBezTo>
                <a:lnTo>
                  <a:pt x="1" y="406"/>
                </a:lnTo>
                <a:cubicBezTo>
                  <a:pt x="1" y="501"/>
                  <a:pt x="96" y="596"/>
                  <a:pt x="191" y="596"/>
                </a:cubicBezTo>
                <a:cubicBezTo>
                  <a:pt x="287" y="596"/>
                  <a:pt x="358" y="501"/>
                  <a:pt x="358" y="406"/>
                </a:cubicBezTo>
                <a:lnTo>
                  <a:pt x="358" y="168"/>
                </a:lnTo>
                <a:cubicBezTo>
                  <a:pt x="358" y="96"/>
                  <a:pt x="287" y="1"/>
                  <a:pt x="191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9" name="Google Shape;14009;p27"/>
          <p:cNvSpPr/>
          <p:nvPr/>
        </p:nvSpPr>
        <p:spPr>
          <a:xfrm>
            <a:off x="5363507" y="3056688"/>
            <a:ext cx="474692" cy="473776"/>
          </a:xfrm>
          <a:custGeom>
            <a:avLst/>
            <a:gdLst/>
            <a:ahLst/>
            <a:cxnLst/>
            <a:rect l="l" t="t" r="r" b="b"/>
            <a:pathLst>
              <a:path w="11908" h="11885" extrusionOk="0">
                <a:moveTo>
                  <a:pt x="905" y="1"/>
                </a:moveTo>
                <a:cubicBezTo>
                  <a:pt x="786" y="1"/>
                  <a:pt x="714" y="72"/>
                  <a:pt x="714" y="191"/>
                </a:cubicBezTo>
                <a:lnTo>
                  <a:pt x="714" y="1001"/>
                </a:lnTo>
                <a:lnTo>
                  <a:pt x="500" y="1001"/>
                </a:lnTo>
                <a:cubicBezTo>
                  <a:pt x="405" y="1001"/>
                  <a:pt x="333" y="1049"/>
                  <a:pt x="333" y="1144"/>
                </a:cubicBezTo>
                <a:cubicBezTo>
                  <a:pt x="333" y="1263"/>
                  <a:pt x="381" y="1358"/>
                  <a:pt x="500" y="1358"/>
                </a:cubicBezTo>
                <a:lnTo>
                  <a:pt x="714" y="1358"/>
                </a:lnTo>
                <a:lnTo>
                  <a:pt x="714" y="2239"/>
                </a:lnTo>
                <a:lnTo>
                  <a:pt x="500" y="2239"/>
                </a:lnTo>
                <a:cubicBezTo>
                  <a:pt x="405" y="2239"/>
                  <a:pt x="333" y="2287"/>
                  <a:pt x="333" y="2382"/>
                </a:cubicBezTo>
                <a:cubicBezTo>
                  <a:pt x="333" y="2501"/>
                  <a:pt x="381" y="2597"/>
                  <a:pt x="500" y="2597"/>
                </a:cubicBezTo>
                <a:lnTo>
                  <a:pt x="714" y="2597"/>
                </a:lnTo>
                <a:lnTo>
                  <a:pt x="714" y="3478"/>
                </a:lnTo>
                <a:lnTo>
                  <a:pt x="500" y="3478"/>
                </a:lnTo>
                <a:cubicBezTo>
                  <a:pt x="405" y="3478"/>
                  <a:pt x="333" y="3549"/>
                  <a:pt x="333" y="3644"/>
                </a:cubicBezTo>
                <a:cubicBezTo>
                  <a:pt x="333" y="3763"/>
                  <a:pt x="381" y="3835"/>
                  <a:pt x="500" y="3835"/>
                </a:cubicBezTo>
                <a:lnTo>
                  <a:pt x="714" y="3835"/>
                </a:lnTo>
                <a:lnTo>
                  <a:pt x="714" y="4740"/>
                </a:lnTo>
                <a:lnTo>
                  <a:pt x="500" y="4740"/>
                </a:lnTo>
                <a:cubicBezTo>
                  <a:pt x="405" y="4740"/>
                  <a:pt x="333" y="4788"/>
                  <a:pt x="333" y="4883"/>
                </a:cubicBezTo>
                <a:cubicBezTo>
                  <a:pt x="333" y="5002"/>
                  <a:pt x="381" y="5097"/>
                  <a:pt x="500" y="5097"/>
                </a:cubicBezTo>
                <a:lnTo>
                  <a:pt x="714" y="5097"/>
                </a:lnTo>
                <a:lnTo>
                  <a:pt x="714" y="5978"/>
                </a:lnTo>
                <a:lnTo>
                  <a:pt x="500" y="5978"/>
                </a:lnTo>
                <a:cubicBezTo>
                  <a:pt x="405" y="5978"/>
                  <a:pt x="333" y="6050"/>
                  <a:pt x="333" y="6145"/>
                </a:cubicBezTo>
                <a:cubicBezTo>
                  <a:pt x="333" y="6264"/>
                  <a:pt x="381" y="6335"/>
                  <a:pt x="500" y="6335"/>
                </a:cubicBezTo>
                <a:lnTo>
                  <a:pt x="714" y="6335"/>
                </a:lnTo>
                <a:lnTo>
                  <a:pt x="714" y="7240"/>
                </a:lnTo>
                <a:lnTo>
                  <a:pt x="500" y="7240"/>
                </a:lnTo>
                <a:cubicBezTo>
                  <a:pt x="405" y="7240"/>
                  <a:pt x="333" y="7288"/>
                  <a:pt x="333" y="7383"/>
                </a:cubicBezTo>
                <a:cubicBezTo>
                  <a:pt x="333" y="7502"/>
                  <a:pt x="381" y="7598"/>
                  <a:pt x="500" y="7598"/>
                </a:cubicBezTo>
                <a:lnTo>
                  <a:pt x="714" y="7598"/>
                </a:lnTo>
                <a:lnTo>
                  <a:pt x="714" y="8479"/>
                </a:lnTo>
                <a:lnTo>
                  <a:pt x="500" y="8479"/>
                </a:lnTo>
                <a:cubicBezTo>
                  <a:pt x="405" y="8479"/>
                  <a:pt x="333" y="8550"/>
                  <a:pt x="333" y="8645"/>
                </a:cubicBezTo>
                <a:cubicBezTo>
                  <a:pt x="333" y="8765"/>
                  <a:pt x="381" y="8836"/>
                  <a:pt x="500" y="8836"/>
                </a:cubicBezTo>
                <a:lnTo>
                  <a:pt x="714" y="8836"/>
                </a:lnTo>
                <a:lnTo>
                  <a:pt x="714" y="9741"/>
                </a:lnTo>
                <a:lnTo>
                  <a:pt x="500" y="9741"/>
                </a:lnTo>
                <a:cubicBezTo>
                  <a:pt x="405" y="9741"/>
                  <a:pt x="333" y="9789"/>
                  <a:pt x="333" y="9884"/>
                </a:cubicBezTo>
                <a:cubicBezTo>
                  <a:pt x="333" y="10003"/>
                  <a:pt x="381" y="10098"/>
                  <a:pt x="500" y="10098"/>
                </a:cubicBezTo>
                <a:lnTo>
                  <a:pt x="714" y="10098"/>
                </a:lnTo>
                <a:lnTo>
                  <a:pt x="714" y="10717"/>
                </a:lnTo>
                <a:lnTo>
                  <a:pt x="286" y="10717"/>
                </a:lnTo>
                <a:cubicBezTo>
                  <a:pt x="143" y="10717"/>
                  <a:pt x="0" y="10836"/>
                  <a:pt x="0" y="11027"/>
                </a:cubicBezTo>
                <a:lnTo>
                  <a:pt x="0" y="11575"/>
                </a:lnTo>
                <a:cubicBezTo>
                  <a:pt x="0" y="11741"/>
                  <a:pt x="119" y="11884"/>
                  <a:pt x="286" y="11884"/>
                </a:cubicBezTo>
                <a:lnTo>
                  <a:pt x="11598" y="11884"/>
                </a:lnTo>
                <a:cubicBezTo>
                  <a:pt x="11764" y="11884"/>
                  <a:pt x="11907" y="11765"/>
                  <a:pt x="11907" y="11575"/>
                </a:cubicBezTo>
                <a:lnTo>
                  <a:pt x="11907" y="10979"/>
                </a:lnTo>
                <a:cubicBezTo>
                  <a:pt x="11907" y="10813"/>
                  <a:pt x="11764" y="10693"/>
                  <a:pt x="11598" y="10693"/>
                </a:cubicBezTo>
                <a:lnTo>
                  <a:pt x="10383" y="10693"/>
                </a:lnTo>
                <a:cubicBezTo>
                  <a:pt x="10359" y="10646"/>
                  <a:pt x="10288" y="10574"/>
                  <a:pt x="10240" y="10574"/>
                </a:cubicBezTo>
                <a:cubicBezTo>
                  <a:pt x="10169" y="10574"/>
                  <a:pt x="10097" y="10646"/>
                  <a:pt x="10097" y="10693"/>
                </a:cubicBezTo>
                <a:lnTo>
                  <a:pt x="7740" y="10693"/>
                </a:lnTo>
                <a:lnTo>
                  <a:pt x="7740" y="10455"/>
                </a:lnTo>
                <a:cubicBezTo>
                  <a:pt x="7740" y="10360"/>
                  <a:pt x="7644" y="10289"/>
                  <a:pt x="7549" y="10289"/>
                </a:cubicBezTo>
                <a:cubicBezTo>
                  <a:pt x="7478" y="10289"/>
                  <a:pt x="7383" y="10360"/>
                  <a:pt x="7383" y="10455"/>
                </a:cubicBezTo>
                <a:lnTo>
                  <a:pt x="7383" y="10693"/>
                </a:lnTo>
                <a:lnTo>
                  <a:pt x="5454" y="10693"/>
                </a:lnTo>
                <a:cubicBezTo>
                  <a:pt x="5358" y="10693"/>
                  <a:pt x="5263" y="10765"/>
                  <a:pt x="5263" y="10836"/>
                </a:cubicBezTo>
                <a:cubicBezTo>
                  <a:pt x="5263" y="10955"/>
                  <a:pt x="5311" y="11051"/>
                  <a:pt x="5454" y="11051"/>
                </a:cubicBezTo>
                <a:lnTo>
                  <a:pt x="11574" y="11051"/>
                </a:lnTo>
                <a:lnTo>
                  <a:pt x="11574" y="11527"/>
                </a:lnTo>
                <a:lnTo>
                  <a:pt x="381" y="11527"/>
                </a:lnTo>
                <a:lnTo>
                  <a:pt x="381" y="11051"/>
                </a:lnTo>
                <a:lnTo>
                  <a:pt x="4596" y="11051"/>
                </a:lnTo>
                <a:cubicBezTo>
                  <a:pt x="4691" y="11051"/>
                  <a:pt x="4787" y="11003"/>
                  <a:pt x="4787" y="10908"/>
                </a:cubicBezTo>
                <a:cubicBezTo>
                  <a:pt x="4787" y="10789"/>
                  <a:pt x="4739" y="10693"/>
                  <a:pt x="4596" y="10693"/>
                </a:cubicBezTo>
                <a:lnTo>
                  <a:pt x="4120" y="10693"/>
                </a:lnTo>
                <a:lnTo>
                  <a:pt x="4120" y="10646"/>
                </a:lnTo>
                <a:cubicBezTo>
                  <a:pt x="4120" y="10551"/>
                  <a:pt x="4048" y="10455"/>
                  <a:pt x="3953" y="10455"/>
                </a:cubicBezTo>
                <a:cubicBezTo>
                  <a:pt x="3858" y="10455"/>
                  <a:pt x="3763" y="10551"/>
                  <a:pt x="3763" y="10646"/>
                </a:cubicBezTo>
                <a:lnTo>
                  <a:pt x="3763" y="10693"/>
                </a:lnTo>
                <a:lnTo>
                  <a:pt x="2548" y="10693"/>
                </a:lnTo>
                <a:lnTo>
                  <a:pt x="2548" y="10670"/>
                </a:lnTo>
                <a:cubicBezTo>
                  <a:pt x="2548" y="10574"/>
                  <a:pt x="2501" y="10479"/>
                  <a:pt x="2405" y="10479"/>
                </a:cubicBezTo>
                <a:cubicBezTo>
                  <a:pt x="2286" y="10479"/>
                  <a:pt x="2191" y="10551"/>
                  <a:pt x="2191" y="10670"/>
                </a:cubicBezTo>
                <a:lnTo>
                  <a:pt x="2191" y="10693"/>
                </a:lnTo>
                <a:lnTo>
                  <a:pt x="1072" y="10693"/>
                </a:lnTo>
                <a:lnTo>
                  <a:pt x="1072" y="191"/>
                </a:lnTo>
                <a:cubicBezTo>
                  <a:pt x="1072" y="96"/>
                  <a:pt x="1000" y="1"/>
                  <a:pt x="905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010" name="Google Shape;14010;p27"/>
          <p:cNvGrpSpPr/>
          <p:nvPr/>
        </p:nvGrpSpPr>
        <p:grpSpPr>
          <a:xfrm>
            <a:off x="4327795" y="3054777"/>
            <a:ext cx="482307" cy="478559"/>
            <a:chOff x="3654238" y="2368833"/>
            <a:chExt cx="302475" cy="300125"/>
          </a:xfrm>
        </p:grpSpPr>
        <p:sp>
          <p:nvSpPr>
            <p:cNvPr id="14011" name="Google Shape;14011;p27"/>
            <p:cNvSpPr/>
            <p:nvPr/>
          </p:nvSpPr>
          <p:spPr>
            <a:xfrm>
              <a:off x="3654238" y="2368833"/>
              <a:ext cx="302475" cy="300125"/>
            </a:xfrm>
            <a:custGeom>
              <a:avLst/>
              <a:gdLst/>
              <a:ahLst/>
              <a:cxnLst/>
              <a:rect l="l" t="t" r="r" b="b"/>
              <a:pathLst>
                <a:path w="12099" h="12005" extrusionOk="0">
                  <a:moveTo>
                    <a:pt x="9550" y="407"/>
                  </a:moveTo>
                  <a:cubicBezTo>
                    <a:pt x="9717" y="407"/>
                    <a:pt x="9908" y="455"/>
                    <a:pt x="10074" y="478"/>
                  </a:cubicBezTo>
                  <a:cubicBezTo>
                    <a:pt x="10622" y="621"/>
                    <a:pt x="11051" y="955"/>
                    <a:pt x="11336" y="1455"/>
                  </a:cubicBezTo>
                  <a:cubicBezTo>
                    <a:pt x="11598" y="1931"/>
                    <a:pt x="11694" y="2503"/>
                    <a:pt x="11527" y="3027"/>
                  </a:cubicBezTo>
                  <a:cubicBezTo>
                    <a:pt x="11384" y="3574"/>
                    <a:pt x="11051" y="4027"/>
                    <a:pt x="10551" y="4289"/>
                  </a:cubicBezTo>
                  <a:cubicBezTo>
                    <a:pt x="10217" y="4455"/>
                    <a:pt x="9908" y="4551"/>
                    <a:pt x="9550" y="4551"/>
                  </a:cubicBezTo>
                  <a:cubicBezTo>
                    <a:pt x="9145" y="3598"/>
                    <a:pt x="8383" y="2860"/>
                    <a:pt x="7431" y="2479"/>
                  </a:cubicBezTo>
                  <a:lnTo>
                    <a:pt x="7526" y="1931"/>
                  </a:lnTo>
                  <a:cubicBezTo>
                    <a:pt x="7669" y="1407"/>
                    <a:pt x="8002" y="955"/>
                    <a:pt x="8502" y="693"/>
                  </a:cubicBezTo>
                  <a:cubicBezTo>
                    <a:pt x="8836" y="502"/>
                    <a:pt x="9193" y="407"/>
                    <a:pt x="9550" y="407"/>
                  </a:cubicBezTo>
                  <a:close/>
                  <a:moveTo>
                    <a:pt x="2525" y="7408"/>
                  </a:moveTo>
                  <a:cubicBezTo>
                    <a:pt x="2906" y="8361"/>
                    <a:pt x="3668" y="9147"/>
                    <a:pt x="4621" y="9528"/>
                  </a:cubicBezTo>
                  <a:cubicBezTo>
                    <a:pt x="4597" y="10647"/>
                    <a:pt x="3668" y="11576"/>
                    <a:pt x="2549" y="11576"/>
                  </a:cubicBezTo>
                  <a:cubicBezTo>
                    <a:pt x="1382" y="11576"/>
                    <a:pt x="453" y="10647"/>
                    <a:pt x="453" y="9480"/>
                  </a:cubicBezTo>
                  <a:cubicBezTo>
                    <a:pt x="453" y="8361"/>
                    <a:pt x="1382" y="7432"/>
                    <a:pt x="2525" y="7408"/>
                  </a:cubicBezTo>
                  <a:close/>
                  <a:moveTo>
                    <a:pt x="6026" y="2527"/>
                  </a:moveTo>
                  <a:cubicBezTo>
                    <a:pt x="7931" y="2527"/>
                    <a:pt x="9479" y="4074"/>
                    <a:pt x="9479" y="5980"/>
                  </a:cubicBezTo>
                  <a:cubicBezTo>
                    <a:pt x="9479" y="6932"/>
                    <a:pt x="9074" y="7885"/>
                    <a:pt x="8360" y="8552"/>
                  </a:cubicBezTo>
                  <a:cubicBezTo>
                    <a:pt x="8288" y="8599"/>
                    <a:pt x="8264" y="8718"/>
                    <a:pt x="8360" y="8790"/>
                  </a:cubicBezTo>
                  <a:cubicBezTo>
                    <a:pt x="8386" y="8816"/>
                    <a:pt x="8433" y="8835"/>
                    <a:pt x="8483" y="8835"/>
                  </a:cubicBezTo>
                  <a:cubicBezTo>
                    <a:pt x="8524" y="8835"/>
                    <a:pt x="8566" y="8822"/>
                    <a:pt x="8598" y="8790"/>
                  </a:cubicBezTo>
                  <a:cubicBezTo>
                    <a:pt x="9003" y="8385"/>
                    <a:pt x="9336" y="7909"/>
                    <a:pt x="9550" y="7408"/>
                  </a:cubicBezTo>
                  <a:cubicBezTo>
                    <a:pt x="9908" y="7408"/>
                    <a:pt x="10217" y="7504"/>
                    <a:pt x="10551" y="7670"/>
                  </a:cubicBezTo>
                  <a:cubicBezTo>
                    <a:pt x="11027" y="7956"/>
                    <a:pt x="11384" y="8385"/>
                    <a:pt x="11527" y="8933"/>
                  </a:cubicBezTo>
                  <a:cubicBezTo>
                    <a:pt x="11694" y="9480"/>
                    <a:pt x="11622" y="10052"/>
                    <a:pt x="11336" y="10528"/>
                  </a:cubicBezTo>
                  <a:cubicBezTo>
                    <a:pt x="11051" y="11004"/>
                    <a:pt x="10622" y="11362"/>
                    <a:pt x="10074" y="11528"/>
                  </a:cubicBezTo>
                  <a:cubicBezTo>
                    <a:pt x="9909" y="11573"/>
                    <a:pt x="9740" y="11595"/>
                    <a:pt x="9570" y="11595"/>
                  </a:cubicBezTo>
                  <a:cubicBezTo>
                    <a:pt x="9200" y="11595"/>
                    <a:pt x="8829" y="11493"/>
                    <a:pt x="8502" y="11314"/>
                  </a:cubicBezTo>
                  <a:cubicBezTo>
                    <a:pt x="8026" y="11052"/>
                    <a:pt x="7669" y="10600"/>
                    <a:pt x="7526" y="10052"/>
                  </a:cubicBezTo>
                  <a:cubicBezTo>
                    <a:pt x="7455" y="9885"/>
                    <a:pt x="7455" y="9742"/>
                    <a:pt x="7455" y="9552"/>
                  </a:cubicBezTo>
                  <a:cubicBezTo>
                    <a:pt x="7645" y="9504"/>
                    <a:pt x="7788" y="9409"/>
                    <a:pt x="7931" y="9314"/>
                  </a:cubicBezTo>
                  <a:cubicBezTo>
                    <a:pt x="8026" y="9266"/>
                    <a:pt x="8050" y="9171"/>
                    <a:pt x="8002" y="9075"/>
                  </a:cubicBezTo>
                  <a:cubicBezTo>
                    <a:pt x="7959" y="9018"/>
                    <a:pt x="7907" y="8986"/>
                    <a:pt x="7857" y="8986"/>
                  </a:cubicBezTo>
                  <a:cubicBezTo>
                    <a:pt x="7824" y="8986"/>
                    <a:pt x="7792" y="9000"/>
                    <a:pt x="7764" y="9028"/>
                  </a:cubicBezTo>
                  <a:cubicBezTo>
                    <a:pt x="7217" y="9314"/>
                    <a:pt x="6645" y="9456"/>
                    <a:pt x="6026" y="9456"/>
                  </a:cubicBezTo>
                  <a:cubicBezTo>
                    <a:pt x="4121" y="9456"/>
                    <a:pt x="2573" y="7909"/>
                    <a:pt x="2573" y="6003"/>
                  </a:cubicBezTo>
                  <a:cubicBezTo>
                    <a:pt x="2573" y="4098"/>
                    <a:pt x="4121" y="2527"/>
                    <a:pt x="6026" y="2527"/>
                  </a:cubicBezTo>
                  <a:close/>
                  <a:moveTo>
                    <a:pt x="9487" y="0"/>
                  </a:moveTo>
                  <a:cubicBezTo>
                    <a:pt x="9070" y="0"/>
                    <a:pt x="8664" y="117"/>
                    <a:pt x="8288" y="336"/>
                  </a:cubicBezTo>
                  <a:cubicBezTo>
                    <a:pt x="7717" y="645"/>
                    <a:pt x="7336" y="1169"/>
                    <a:pt x="7169" y="1812"/>
                  </a:cubicBezTo>
                  <a:cubicBezTo>
                    <a:pt x="7121" y="2003"/>
                    <a:pt x="7097" y="2145"/>
                    <a:pt x="7074" y="2312"/>
                  </a:cubicBezTo>
                  <a:cubicBezTo>
                    <a:pt x="6740" y="2217"/>
                    <a:pt x="6383" y="2169"/>
                    <a:pt x="6002" y="2169"/>
                  </a:cubicBezTo>
                  <a:cubicBezTo>
                    <a:pt x="5645" y="2169"/>
                    <a:pt x="5240" y="2217"/>
                    <a:pt x="4930" y="2312"/>
                  </a:cubicBezTo>
                  <a:cubicBezTo>
                    <a:pt x="4930" y="2050"/>
                    <a:pt x="4859" y="1812"/>
                    <a:pt x="4764" y="1574"/>
                  </a:cubicBezTo>
                  <a:cubicBezTo>
                    <a:pt x="4745" y="1501"/>
                    <a:pt x="4672" y="1470"/>
                    <a:pt x="4595" y="1470"/>
                  </a:cubicBezTo>
                  <a:cubicBezTo>
                    <a:pt x="4572" y="1470"/>
                    <a:pt x="4548" y="1473"/>
                    <a:pt x="4525" y="1479"/>
                  </a:cubicBezTo>
                  <a:cubicBezTo>
                    <a:pt x="4454" y="1503"/>
                    <a:pt x="4406" y="1622"/>
                    <a:pt x="4454" y="1717"/>
                  </a:cubicBezTo>
                  <a:cubicBezTo>
                    <a:pt x="4525" y="1955"/>
                    <a:pt x="4597" y="2217"/>
                    <a:pt x="4597" y="2479"/>
                  </a:cubicBezTo>
                  <a:cubicBezTo>
                    <a:pt x="3644" y="2860"/>
                    <a:pt x="2858" y="3598"/>
                    <a:pt x="2477" y="4551"/>
                  </a:cubicBezTo>
                  <a:cubicBezTo>
                    <a:pt x="2311" y="4551"/>
                    <a:pt x="2144" y="4527"/>
                    <a:pt x="1977" y="4503"/>
                  </a:cubicBezTo>
                  <a:cubicBezTo>
                    <a:pt x="1430" y="4336"/>
                    <a:pt x="1001" y="4027"/>
                    <a:pt x="715" y="3503"/>
                  </a:cubicBezTo>
                  <a:cubicBezTo>
                    <a:pt x="453" y="3027"/>
                    <a:pt x="358" y="2479"/>
                    <a:pt x="525" y="1931"/>
                  </a:cubicBezTo>
                  <a:cubicBezTo>
                    <a:pt x="668" y="1383"/>
                    <a:pt x="1001" y="955"/>
                    <a:pt x="1501" y="693"/>
                  </a:cubicBezTo>
                  <a:cubicBezTo>
                    <a:pt x="1833" y="508"/>
                    <a:pt x="2198" y="417"/>
                    <a:pt x="2558" y="417"/>
                  </a:cubicBezTo>
                  <a:cubicBezTo>
                    <a:pt x="3128" y="417"/>
                    <a:pt x="3688" y="645"/>
                    <a:pt x="4097" y="1098"/>
                  </a:cubicBezTo>
                  <a:cubicBezTo>
                    <a:pt x="4124" y="1125"/>
                    <a:pt x="4176" y="1153"/>
                    <a:pt x="4228" y="1153"/>
                  </a:cubicBezTo>
                  <a:cubicBezTo>
                    <a:pt x="4266" y="1153"/>
                    <a:pt x="4305" y="1138"/>
                    <a:pt x="4335" y="1098"/>
                  </a:cubicBezTo>
                  <a:cubicBezTo>
                    <a:pt x="4383" y="1050"/>
                    <a:pt x="4406" y="931"/>
                    <a:pt x="4335" y="860"/>
                  </a:cubicBezTo>
                  <a:cubicBezTo>
                    <a:pt x="3978" y="431"/>
                    <a:pt x="3454" y="169"/>
                    <a:pt x="2930" y="97"/>
                  </a:cubicBezTo>
                  <a:cubicBezTo>
                    <a:pt x="2787" y="74"/>
                    <a:pt x="2644" y="62"/>
                    <a:pt x="2503" y="62"/>
                  </a:cubicBezTo>
                  <a:cubicBezTo>
                    <a:pt x="2080" y="62"/>
                    <a:pt x="1674" y="169"/>
                    <a:pt x="1334" y="383"/>
                  </a:cubicBezTo>
                  <a:cubicBezTo>
                    <a:pt x="763" y="717"/>
                    <a:pt x="382" y="1217"/>
                    <a:pt x="191" y="1884"/>
                  </a:cubicBezTo>
                  <a:cubicBezTo>
                    <a:pt x="1" y="2503"/>
                    <a:pt x="96" y="3146"/>
                    <a:pt x="429" y="3717"/>
                  </a:cubicBezTo>
                  <a:cubicBezTo>
                    <a:pt x="763" y="4289"/>
                    <a:pt x="1263" y="4670"/>
                    <a:pt x="1930" y="4860"/>
                  </a:cubicBezTo>
                  <a:cubicBezTo>
                    <a:pt x="2073" y="4884"/>
                    <a:pt x="2239" y="4908"/>
                    <a:pt x="2406" y="4932"/>
                  </a:cubicBezTo>
                  <a:cubicBezTo>
                    <a:pt x="2287" y="5289"/>
                    <a:pt x="2239" y="5646"/>
                    <a:pt x="2239" y="6027"/>
                  </a:cubicBezTo>
                  <a:cubicBezTo>
                    <a:pt x="2239" y="6432"/>
                    <a:pt x="2311" y="6789"/>
                    <a:pt x="2406" y="7099"/>
                  </a:cubicBezTo>
                  <a:cubicBezTo>
                    <a:pt x="1120" y="7194"/>
                    <a:pt x="144" y="8242"/>
                    <a:pt x="144" y="9528"/>
                  </a:cubicBezTo>
                  <a:cubicBezTo>
                    <a:pt x="144" y="10862"/>
                    <a:pt x="1239" y="11957"/>
                    <a:pt x="2573" y="11957"/>
                  </a:cubicBezTo>
                  <a:cubicBezTo>
                    <a:pt x="3859" y="11957"/>
                    <a:pt x="4930" y="10957"/>
                    <a:pt x="4978" y="9695"/>
                  </a:cubicBezTo>
                  <a:cubicBezTo>
                    <a:pt x="5311" y="9790"/>
                    <a:pt x="5692" y="9838"/>
                    <a:pt x="6050" y="9838"/>
                  </a:cubicBezTo>
                  <a:cubicBezTo>
                    <a:pt x="6407" y="9838"/>
                    <a:pt x="6764" y="9790"/>
                    <a:pt x="7121" y="9695"/>
                  </a:cubicBezTo>
                  <a:cubicBezTo>
                    <a:pt x="7121" y="9838"/>
                    <a:pt x="7169" y="10028"/>
                    <a:pt x="7217" y="10171"/>
                  </a:cubicBezTo>
                  <a:cubicBezTo>
                    <a:pt x="7407" y="10814"/>
                    <a:pt x="7788" y="11338"/>
                    <a:pt x="8360" y="11671"/>
                  </a:cubicBezTo>
                  <a:cubicBezTo>
                    <a:pt x="8741" y="11862"/>
                    <a:pt x="9145" y="12005"/>
                    <a:pt x="9574" y="12005"/>
                  </a:cubicBezTo>
                  <a:cubicBezTo>
                    <a:pt x="9788" y="12005"/>
                    <a:pt x="9979" y="11957"/>
                    <a:pt x="10193" y="11909"/>
                  </a:cubicBezTo>
                  <a:cubicBezTo>
                    <a:pt x="10813" y="11719"/>
                    <a:pt x="11360" y="11338"/>
                    <a:pt x="11694" y="10766"/>
                  </a:cubicBezTo>
                  <a:cubicBezTo>
                    <a:pt x="12003" y="10219"/>
                    <a:pt x="12098" y="9552"/>
                    <a:pt x="11932" y="8933"/>
                  </a:cubicBezTo>
                  <a:cubicBezTo>
                    <a:pt x="11717" y="8242"/>
                    <a:pt x="11289" y="7694"/>
                    <a:pt x="10741" y="7385"/>
                  </a:cubicBezTo>
                  <a:cubicBezTo>
                    <a:pt x="10408" y="7194"/>
                    <a:pt x="10050" y="7075"/>
                    <a:pt x="9669" y="7051"/>
                  </a:cubicBezTo>
                  <a:cubicBezTo>
                    <a:pt x="9741" y="6694"/>
                    <a:pt x="9812" y="6337"/>
                    <a:pt x="9812" y="5980"/>
                  </a:cubicBezTo>
                  <a:cubicBezTo>
                    <a:pt x="9812" y="5599"/>
                    <a:pt x="9741" y="5241"/>
                    <a:pt x="9669" y="4884"/>
                  </a:cubicBezTo>
                  <a:cubicBezTo>
                    <a:pt x="10003" y="4860"/>
                    <a:pt x="10408" y="4765"/>
                    <a:pt x="10741" y="4551"/>
                  </a:cubicBezTo>
                  <a:cubicBezTo>
                    <a:pt x="11289" y="4217"/>
                    <a:pt x="11694" y="3717"/>
                    <a:pt x="11860" y="3074"/>
                  </a:cubicBezTo>
                  <a:cubicBezTo>
                    <a:pt x="12051" y="2431"/>
                    <a:pt x="11956" y="1788"/>
                    <a:pt x="11622" y="1217"/>
                  </a:cubicBezTo>
                  <a:cubicBezTo>
                    <a:pt x="11289" y="645"/>
                    <a:pt x="10789" y="264"/>
                    <a:pt x="10146" y="97"/>
                  </a:cubicBezTo>
                  <a:cubicBezTo>
                    <a:pt x="9925" y="32"/>
                    <a:pt x="9704" y="0"/>
                    <a:pt x="948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2" name="Google Shape;14012;p27"/>
            <p:cNvSpPr/>
            <p:nvPr/>
          </p:nvSpPr>
          <p:spPr>
            <a:xfrm>
              <a:off x="3863813" y="2416508"/>
              <a:ext cx="57775" cy="8950"/>
            </a:xfrm>
            <a:custGeom>
              <a:avLst/>
              <a:gdLst/>
              <a:ahLst/>
              <a:cxnLst/>
              <a:rect l="l" t="t" r="r" b="b"/>
              <a:pathLst>
                <a:path w="2311" h="358" extrusionOk="0">
                  <a:moveTo>
                    <a:pt x="215" y="0"/>
                  </a:moveTo>
                  <a:cubicBezTo>
                    <a:pt x="119" y="0"/>
                    <a:pt x="48" y="48"/>
                    <a:pt x="24" y="143"/>
                  </a:cubicBezTo>
                  <a:cubicBezTo>
                    <a:pt x="0" y="262"/>
                    <a:pt x="96" y="358"/>
                    <a:pt x="215" y="358"/>
                  </a:cubicBezTo>
                  <a:lnTo>
                    <a:pt x="2120" y="358"/>
                  </a:lnTo>
                  <a:cubicBezTo>
                    <a:pt x="2215" y="358"/>
                    <a:pt x="2310" y="262"/>
                    <a:pt x="2287" y="143"/>
                  </a:cubicBezTo>
                  <a:cubicBezTo>
                    <a:pt x="2263" y="48"/>
                    <a:pt x="2168" y="0"/>
                    <a:pt x="207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3" name="Google Shape;14013;p27"/>
            <p:cNvSpPr/>
            <p:nvPr/>
          </p:nvSpPr>
          <p:spPr>
            <a:xfrm>
              <a:off x="3881663" y="2434958"/>
              <a:ext cx="39325" cy="8950"/>
            </a:xfrm>
            <a:custGeom>
              <a:avLst/>
              <a:gdLst/>
              <a:ahLst/>
              <a:cxnLst/>
              <a:rect l="l" t="t" r="r" b="b"/>
              <a:pathLst>
                <a:path w="1573" h="358" extrusionOk="0">
                  <a:moveTo>
                    <a:pt x="215" y="1"/>
                  </a:moveTo>
                  <a:cubicBezTo>
                    <a:pt x="120" y="1"/>
                    <a:pt x="48" y="72"/>
                    <a:pt x="25" y="143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358" y="358"/>
                  </a:lnTo>
                  <a:cubicBezTo>
                    <a:pt x="1454" y="358"/>
                    <a:pt x="1525" y="310"/>
                    <a:pt x="1549" y="215"/>
                  </a:cubicBezTo>
                  <a:cubicBezTo>
                    <a:pt x="1573" y="120"/>
                    <a:pt x="1477" y="1"/>
                    <a:pt x="13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4" name="Google Shape;14014;p27"/>
            <p:cNvSpPr/>
            <p:nvPr/>
          </p:nvSpPr>
          <p:spPr>
            <a:xfrm>
              <a:off x="3688188" y="2610583"/>
              <a:ext cx="57775" cy="8975"/>
            </a:xfrm>
            <a:custGeom>
              <a:avLst/>
              <a:gdLst/>
              <a:ahLst/>
              <a:cxnLst/>
              <a:rect l="l" t="t" r="r" b="b"/>
              <a:pathLst>
                <a:path w="2311" h="359" extrusionOk="0">
                  <a:moveTo>
                    <a:pt x="214" y="1"/>
                  </a:moveTo>
                  <a:cubicBezTo>
                    <a:pt x="95" y="1"/>
                    <a:pt x="0" y="96"/>
                    <a:pt x="24" y="215"/>
                  </a:cubicBezTo>
                  <a:cubicBezTo>
                    <a:pt x="95" y="310"/>
                    <a:pt x="143" y="358"/>
                    <a:pt x="238" y="358"/>
                  </a:cubicBezTo>
                  <a:lnTo>
                    <a:pt x="2120" y="358"/>
                  </a:lnTo>
                  <a:cubicBezTo>
                    <a:pt x="2191" y="358"/>
                    <a:pt x="2263" y="310"/>
                    <a:pt x="2286" y="215"/>
                  </a:cubicBezTo>
                  <a:cubicBezTo>
                    <a:pt x="2310" y="96"/>
                    <a:pt x="2239" y="1"/>
                    <a:pt x="212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5" name="Google Shape;14015;p27"/>
            <p:cNvSpPr/>
            <p:nvPr/>
          </p:nvSpPr>
          <p:spPr>
            <a:xfrm>
              <a:off x="3689363" y="2592133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191" y="1"/>
                  </a:moveTo>
                  <a:cubicBezTo>
                    <a:pt x="96" y="1"/>
                    <a:pt x="48" y="48"/>
                    <a:pt x="1" y="143"/>
                  </a:cubicBezTo>
                  <a:cubicBezTo>
                    <a:pt x="1" y="263"/>
                    <a:pt x="72" y="358"/>
                    <a:pt x="191" y="358"/>
                  </a:cubicBezTo>
                  <a:lnTo>
                    <a:pt x="1358" y="358"/>
                  </a:lnTo>
                  <a:cubicBezTo>
                    <a:pt x="1430" y="358"/>
                    <a:pt x="1501" y="286"/>
                    <a:pt x="1525" y="215"/>
                  </a:cubicBezTo>
                  <a:cubicBezTo>
                    <a:pt x="1549" y="96"/>
                    <a:pt x="1477" y="1"/>
                    <a:pt x="13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6" name="Google Shape;14016;p27"/>
            <p:cNvSpPr/>
            <p:nvPr/>
          </p:nvSpPr>
          <p:spPr>
            <a:xfrm>
              <a:off x="3863813" y="2611183"/>
              <a:ext cx="57175" cy="8950"/>
            </a:xfrm>
            <a:custGeom>
              <a:avLst/>
              <a:gdLst/>
              <a:ahLst/>
              <a:cxnLst/>
              <a:rect l="l" t="t" r="r" b="b"/>
              <a:pathLst>
                <a:path w="2287" h="358" extrusionOk="0">
                  <a:moveTo>
                    <a:pt x="215" y="1"/>
                  </a:moveTo>
                  <a:cubicBezTo>
                    <a:pt x="119" y="1"/>
                    <a:pt x="48" y="72"/>
                    <a:pt x="24" y="167"/>
                  </a:cubicBezTo>
                  <a:cubicBezTo>
                    <a:pt x="0" y="286"/>
                    <a:pt x="96" y="358"/>
                    <a:pt x="215" y="358"/>
                  </a:cubicBezTo>
                  <a:lnTo>
                    <a:pt x="2072" y="358"/>
                  </a:lnTo>
                  <a:cubicBezTo>
                    <a:pt x="2168" y="358"/>
                    <a:pt x="2239" y="310"/>
                    <a:pt x="2263" y="215"/>
                  </a:cubicBezTo>
                  <a:cubicBezTo>
                    <a:pt x="2287" y="96"/>
                    <a:pt x="2191" y="1"/>
                    <a:pt x="212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7" name="Google Shape;14017;p27"/>
            <p:cNvSpPr/>
            <p:nvPr/>
          </p:nvSpPr>
          <p:spPr>
            <a:xfrm>
              <a:off x="3881663" y="2592733"/>
              <a:ext cx="39325" cy="8950"/>
            </a:xfrm>
            <a:custGeom>
              <a:avLst/>
              <a:gdLst/>
              <a:ahLst/>
              <a:cxnLst/>
              <a:rect l="l" t="t" r="r" b="b"/>
              <a:pathLst>
                <a:path w="1573" h="358" extrusionOk="0">
                  <a:moveTo>
                    <a:pt x="215" y="0"/>
                  </a:moveTo>
                  <a:cubicBezTo>
                    <a:pt x="120" y="0"/>
                    <a:pt x="48" y="72"/>
                    <a:pt x="25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1358" y="358"/>
                  </a:lnTo>
                  <a:cubicBezTo>
                    <a:pt x="1454" y="358"/>
                    <a:pt x="1525" y="310"/>
                    <a:pt x="1549" y="215"/>
                  </a:cubicBezTo>
                  <a:cubicBezTo>
                    <a:pt x="1573" y="96"/>
                    <a:pt x="1477" y="0"/>
                    <a:pt x="13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8" name="Google Shape;14018;p27"/>
            <p:cNvSpPr/>
            <p:nvPr/>
          </p:nvSpPr>
          <p:spPr>
            <a:xfrm>
              <a:off x="3759613" y="2491508"/>
              <a:ext cx="90525" cy="8975"/>
            </a:xfrm>
            <a:custGeom>
              <a:avLst/>
              <a:gdLst/>
              <a:ahLst/>
              <a:cxnLst/>
              <a:rect l="l" t="t" r="r" b="b"/>
              <a:pathLst>
                <a:path w="3621" h="359" extrusionOk="0">
                  <a:moveTo>
                    <a:pt x="215" y="1"/>
                  </a:moveTo>
                  <a:cubicBezTo>
                    <a:pt x="120" y="1"/>
                    <a:pt x="49" y="72"/>
                    <a:pt x="25" y="144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3430" y="358"/>
                  </a:lnTo>
                  <a:cubicBezTo>
                    <a:pt x="3502" y="358"/>
                    <a:pt x="3573" y="311"/>
                    <a:pt x="3597" y="215"/>
                  </a:cubicBezTo>
                  <a:cubicBezTo>
                    <a:pt x="3621" y="96"/>
                    <a:pt x="3549" y="1"/>
                    <a:pt x="345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9" name="Google Shape;14019;p27"/>
            <p:cNvSpPr/>
            <p:nvPr/>
          </p:nvSpPr>
          <p:spPr>
            <a:xfrm>
              <a:off x="3759613" y="2514133"/>
              <a:ext cx="90525" cy="8975"/>
            </a:xfrm>
            <a:custGeom>
              <a:avLst/>
              <a:gdLst/>
              <a:ahLst/>
              <a:cxnLst/>
              <a:rect l="l" t="t" r="r" b="b"/>
              <a:pathLst>
                <a:path w="3621" h="359" extrusionOk="0">
                  <a:moveTo>
                    <a:pt x="215" y="1"/>
                  </a:moveTo>
                  <a:cubicBezTo>
                    <a:pt x="120" y="1"/>
                    <a:pt x="49" y="49"/>
                    <a:pt x="25" y="144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3430" y="358"/>
                  </a:lnTo>
                  <a:cubicBezTo>
                    <a:pt x="3502" y="358"/>
                    <a:pt x="3573" y="287"/>
                    <a:pt x="3597" y="191"/>
                  </a:cubicBezTo>
                  <a:cubicBezTo>
                    <a:pt x="3621" y="96"/>
                    <a:pt x="3549" y="1"/>
                    <a:pt x="345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0" name="Google Shape;14020;p27"/>
            <p:cNvSpPr/>
            <p:nvPr/>
          </p:nvSpPr>
          <p:spPr>
            <a:xfrm>
              <a:off x="3779863" y="2536758"/>
              <a:ext cx="50625" cy="8975"/>
            </a:xfrm>
            <a:custGeom>
              <a:avLst/>
              <a:gdLst/>
              <a:ahLst/>
              <a:cxnLst/>
              <a:rect l="l" t="t" r="r" b="b"/>
              <a:pathLst>
                <a:path w="2025" h="359" extrusionOk="0">
                  <a:moveTo>
                    <a:pt x="191" y="1"/>
                  </a:moveTo>
                  <a:cubicBezTo>
                    <a:pt x="120" y="1"/>
                    <a:pt x="48" y="72"/>
                    <a:pt x="24" y="168"/>
                  </a:cubicBezTo>
                  <a:cubicBezTo>
                    <a:pt x="1" y="287"/>
                    <a:pt x="72" y="358"/>
                    <a:pt x="191" y="358"/>
                  </a:cubicBezTo>
                  <a:lnTo>
                    <a:pt x="1810" y="358"/>
                  </a:lnTo>
                  <a:cubicBezTo>
                    <a:pt x="1906" y="358"/>
                    <a:pt x="1953" y="310"/>
                    <a:pt x="1977" y="215"/>
                  </a:cubicBezTo>
                  <a:cubicBezTo>
                    <a:pt x="2025" y="96"/>
                    <a:pt x="1930" y="1"/>
                    <a:pt x="18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1" name="Google Shape;14021;p27"/>
            <p:cNvSpPr/>
            <p:nvPr/>
          </p:nvSpPr>
          <p:spPr>
            <a:xfrm>
              <a:off x="3689363" y="2416508"/>
              <a:ext cx="58375" cy="8950"/>
            </a:xfrm>
            <a:custGeom>
              <a:avLst/>
              <a:gdLst/>
              <a:ahLst/>
              <a:cxnLst/>
              <a:rect l="l" t="t" r="r" b="b"/>
              <a:pathLst>
                <a:path w="2335" h="358" extrusionOk="0">
                  <a:moveTo>
                    <a:pt x="215" y="0"/>
                  </a:moveTo>
                  <a:cubicBezTo>
                    <a:pt x="120" y="0"/>
                    <a:pt x="72" y="48"/>
                    <a:pt x="25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120" y="358"/>
                  </a:lnTo>
                  <a:cubicBezTo>
                    <a:pt x="2239" y="358"/>
                    <a:pt x="2335" y="262"/>
                    <a:pt x="2311" y="143"/>
                  </a:cubicBezTo>
                  <a:cubicBezTo>
                    <a:pt x="2239" y="48"/>
                    <a:pt x="2144" y="0"/>
                    <a:pt x="209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2" name="Google Shape;14022;p27"/>
            <p:cNvSpPr/>
            <p:nvPr/>
          </p:nvSpPr>
          <p:spPr>
            <a:xfrm>
              <a:off x="3688763" y="2434958"/>
              <a:ext cx="39325" cy="8950"/>
            </a:xfrm>
            <a:custGeom>
              <a:avLst/>
              <a:gdLst/>
              <a:ahLst/>
              <a:cxnLst/>
              <a:rect l="l" t="t" r="r" b="b"/>
              <a:pathLst>
                <a:path w="1573" h="358" extrusionOk="0">
                  <a:moveTo>
                    <a:pt x="215" y="1"/>
                  </a:moveTo>
                  <a:cubicBezTo>
                    <a:pt x="96" y="1"/>
                    <a:pt x="1" y="96"/>
                    <a:pt x="25" y="215"/>
                  </a:cubicBezTo>
                  <a:cubicBezTo>
                    <a:pt x="72" y="310"/>
                    <a:pt x="120" y="358"/>
                    <a:pt x="215" y="358"/>
                  </a:cubicBezTo>
                  <a:lnTo>
                    <a:pt x="1382" y="358"/>
                  </a:lnTo>
                  <a:cubicBezTo>
                    <a:pt x="1454" y="358"/>
                    <a:pt x="1525" y="310"/>
                    <a:pt x="1549" y="215"/>
                  </a:cubicBezTo>
                  <a:cubicBezTo>
                    <a:pt x="1573" y="96"/>
                    <a:pt x="1501" y="1"/>
                    <a:pt x="1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023" name="Google Shape;14023;p27"/>
          <p:cNvGrpSpPr/>
          <p:nvPr/>
        </p:nvGrpSpPr>
        <p:grpSpPr>
          <a:xfrm>
            <a:off x="3392665" y="3054736"/>
            <a:ext cx="470905" cy="473776"/>
            <a:chOff x="3195213" y="2368808"/>
            <a:chExt cx="295325" cy="297125"/>
          </a:xfrm>
        </p:grpSpPr>
        <p:sp>
          <p:nvSpPr>
            <p:cNvPr id="14024" name="Google Shape;14024;p27"/>
            <p:cNvSpPr/>
            <p:nvPr/>
          </p:nvSpPr>
          <p:spPr>
            <a:xfrm>
              <a:off x="3312513" y="2401033"/>
              <a:ext cx="141125" cy="8950"/>
            </a:xfrm>
            <a:custGeom>
              <a:avLst/>
              <a:gdLst/>
              <a:ahLst/>
              <a:cxnLst/>
              <a:rect l="l" t="t" r="r" b="b"/>
              <a:pathLst>
                <a:path w="5645" h="358" extrusionOk="0">
                  <a:moveTo>
                    <a:pt x="167" y="0"/>
                  </a:moveTo>
                  <a:cubicBezTo>
                    <a:pt x="72" y="0"/>
                    <a:pt x="0" y="48"/>
                    <a:pt x="0" y="143"/>
                  </a:cubicBezTo>
                  <a:cubicBezTo>
                    <a:pt x="0" y="262"/>
                    <a:pt x="72" y="357"/>
                    <a:pt x="167" y="357"/>
                  </a:cubicBezTo>
                  <a:lnTo>
                    <a:pt x="5478" y="357"/>
                  </a:lnTo>
                  <a:cubicBezTo>
                    <a:pt x="5549" y="357"/>
                    <a:pt x="5644" y="286"/>
                    <a:pt x="5644" y="191"/>
                  </a:cubicBezTo>
                  <a:cubicBezTo>
                    <a:pt x="5644" y="72"/>
                    <a:pt x="5597" y="0"/>
                    <a:pt x="54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5" name="Google Shape;14025;p27"/>
            <p:cNvSpPr/>
            <p:nvPr/>
          </p:nvSpPr>
          <p:spPr>
            <a:xfrm>
              <a:off x="3312513" y="2419483"/>
              <a:ext cx="141125" cy="8950"/>
            </a:xfrm>
            <a:custGeom>
              <a:avLst/>
              <a:gdLst/>
              <a:ahLst/>
              <a:cxnLst/>
              <a:rect l="l" t="t" r="r" b="b"/>
              <a:pathLst>
                <a:path w="5645" h="358" extrusionOk="0">
                  <a:moveTo>
                    <a:pt x="167" y="0"/>
                  </a:moveTo>
                  <a:cubicBezTo>
                    <a:pt x="72" y="0"/>
                    <a:pt x="0" y="48"/>
                    <a:pt x="0" y="143"/>
                  </a:cubicBezTo>
                  <a:cubicBezTo>
                    <a:pt x="0" y="262"/>
                    <a:pt x="72" y="358"/>
                    <a:pt x="167" y="358"/>
                  </a:cubicBezTo>
                  <a:lnTo>
                    <a:pt x="5478" y="358"/>
                  </a:lnTo>
                  <a:cubicBezTo>
                    <a:pt x="5549" y="358"/>
                    <a:pt x="5644" y="286"/>
                    <a:pt x="5644" y="215"/>
                  </a:cubicBezTo>
                  <a:cubicBezTo>
                    <a:pt x="5644" y="96"/>
                    <a:pt x="5597" y="0"/>
                    <a:pt x="54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6" name="Google Shape;14026;p27"/>
            <p:cNvSpPr/>
            <p:nvPr/>
          </p:nvSpPr>
          <p:spPr>
            <a:xfrm>
              <a:off x="3195813" y="2368808"/>
              <a:ext cx="294125" cy="90575"/>
            </a:xfrm>
            <a:custGeom>
              <a:avLst/>
              <a:gdLst/>
              <a:ahLst/>
              <a:cxnLst/>
              <a:rect l="l" t="t" r="r" b="b"/>
              <a:pathLst>
                <a:path w="11765" h="3623" extrusionOk="0">
                  <a:moveTo>
                    <a:pt x="1858" y="384"/>
                  </a:moveTo>
                  <a:cubicBezTo>
                    <a:pt x="2668" y="384"/>
                    <a:pt x="3311" y="1051"/>
                    <a:pt x="3311" y="1837"/>
                  </a:cubicBezTo>
                  <a:cubicBezTo>
                    <a:pt x="3311" y="2647"/>
                    <a:pt x="2668" y="3313"/>
                    <a:pt x="1858" y="3313"/>
                  </a:cubicBezTo>
                  <a:cubicBezTo>
                    <a:pt x="1048" y="3313"/>
                    <a:pt x="405" y="2647"/>
                    <a:pt x="405" y="1837"/>
                  </a:cubicBezTo>
                  <a:cubicBezTo>
                    <a:pt x="405" y="1051"/>
                    <a:pt x="1048" y="384"/>
                    <a:pt x="1858" y="384"/>
                  </a:cubicBezTo>
                  <a:close/>
                  <a:moveTo>
                    <a:pt x="1836" y="1"/>
                  </a:moveTo>
                  <a:cubicBezTo>
                    <a:pt x="1804" y="1"/>
                    <a:pt x="1772" y="1"/>
                    <a:pt x="1739" y="3"/>
                  </a:cubicBezTo>
                  <a:cubicBezTo>
                    <a:pt x="810" y="27"/>
                    <a:pt x="72" y="765"/>
                    <a:pt x="1" y="1694"/>
                  </a:cubicBezTo>
                  <a:cubicBezTo>
                    <a:pt x="24" y="2789"/>
                    <a:pt x="810" y="3623"/>
                    <a:pt x="1858" y="3623"/>
                  </a:cubicBezTo>
                  <a:cubicBezTo>
                    <a:pt x="2287" y="3623"/>
                    <a:pt x="2644" y="3480"/>
                    <a:pt x="2930" y="3266"/>
                  </a:cubicBezTo>
                  <a:lnTo>
                    <a:pt x="8264" y="3266"/>
                  </a:lnTo>
                  <a:cubicBezTo>
                    <a:pt x="8359" y="3266"/>
                    <a:pt x="8431" y="3218"/>
                    <a:pt x="8431" y="3123"/>
                  </a:cubicBezTo>
                  <a:cubicBezTo>
                    <a:pt x="8431" y="3004"/>
                    <a:pt x="8383" y="2909"/>
                    <a:pt x="8264" y="2909"/>
                  </a:cubicBezTo>
                  <a:lnTo>
                    <a:pt x="3263" y="2909"/>
                  </a:lnTo>
                  <a:cubicBezTo>
                    <a:pt x="3501" y="2623"/>
                    <a:pt x="3620" y="2242"/>
                    <a:pt x="3620" y="1813"/>
                  </a:cubicBezTo>
                  <a:cubicBezTo>
                    <a:pt x="3620" y="1408"/>
                    <a:pt x="3477" y="1051"/>
                    <a:pt x="3263" y="718"/>
                  </a:cubicBezTo>
                  <a:lnTo>
                    <a:pt x="10193" y="718"/>
                  </a:lnTo>
                  <a:cubicBezTo>
                    <a:pt x="10550" y="718"/>
                    <a:pt x="10884" y="884"/>
                    <a:pt x="11098" y="1194"/>
                  </a:cubicBezTo>
                  <a:cubicBezTo>
                    <a:pt x="11360" y="1575"/>
                    <a:pt x="11360" y="2051"/>
                    <a:pt x="11098" y="2432"/>
                  </a:cubicBezTo>
                  <a:cubicBezTo>
                    <a:pt x="10884" y="2742"/>
                    <a:pt x="10550" y="2909"/>
                    <a:pt x="10193" y="2909"/>
                  </a:cubicBezTo>
                  <a:lnTo>
                    <a:pt x="9074" y="2909"/>
                  </a:lnTo>
                  <a:cubicBezTo>
                    <a:pt x="8979" y="2909"/>
                    <a:pt x="8883" y="2980"/>
                    <a:pt x="8883" y="3075"/>
                  </a:cubicBezTo>
                  <a:cubicBezTo>
                    <a:pt x="8883" y="3194"/>
                    <a:pt x="8931" y="3266"/>
                    <a:pt x="9074" y="3266"/>
                  </a:cubicBezTo>
                  <a:lnTo>
                    <a:pt x="10217" y="3266"/>
                  </a:lnTo>
                  <a:cubicBezTo>
                    <a:pt x="10693" y="3266"/>
                    <a:pt x="11146" y="3028"/>
                    <a:pt x="11408" y="2647"/>
                  </a:cubicBezTo>
                  <a:cubicBezTo>
                    <a:pt x="11765" y="2146"/>
                    <a:pt x="11765" y="1480"/>
                    <a:pt x="11408" y="980"/>
                  </a:cubicBezTo>
                  <a:cubicBezTo>
                    <a:pt x="11146" y="599"/>
                    <a:pt x="10693" y="360"/>
                    <a:pt x="10217" y="360"/>
                  </a:cubicBezTo>
                  <a:lnTo>
                    <a:pt x="2906" y="360"/>
                  </a:lnTo>
                  <a:cubicBezTo>
                    <a:pt x="2597" y="140"/>
                    <a:pt x="2247" y="1"/>
                    <a:pt x="183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7" name="Google Shape;14027;p27"/>
            <p:cNvSpPr/>
            <p:nvPr/>
          </p:nvSpPr>
          <p:spPr>
            <a:xfrm>
              <a:off x="3223788" y="2392083"/>
              <a:ext cx="36350" cy="42450"/>
            </a:xfrm>
            <a:custGeom>
              <a:avLst/>
              <a:gdLst/>
              <a:ahLst/>
              <a:cxnLst/>
              <a:rect l="l" t="t" r="r" b="b"/>
              <a:pathLst>
                <a:path w="1454" h="1698" extrusionOk="0">
                  <a:moveTo>
                    <a:pt x="739" y="620"/>
                  </a:moveTo>
                  <a:lnTo>
                    <a:pt x="882" y="1025"/>
                  </a:lnTo>
                  <a:lnTo>
                    <a:pt x="572" y="1025"/>
                  </a:lnTo>
                  <a:lnTo>
                    <a:pt x="739" y="620"/>
                  </a:lnTo>
                  <a:close/>
                  <a:moveTo>
                    <a:pt x="739" y="1"/>
                  </a:moveTo>
                  <a:cubicBezTo>
                    <a:pt x="644" y="1"/>
                    <a:pt x="596" y="49"/>
                    <a:pt x="549" y="120"/>
                  </a:cubicBezTo>
                  <a:lnTo>
                    <a:pt x="48" y="1454"/>
                  </a:lnTo>
                  <a:cubicBezTo>
                    <a:pt x="1" y="1573"/>
                    <a:pt x="48" y="1668"/>
                    <a:pt x="144" y="1692"/>
                  </a:cubicBezTo>
                  <a:lnTo>
                    <a:pt x="215" y="1692"/>
                  </a:lnTo>
                  <a:cubicBezTo>
                    <a:pt x="263" y="1692"/>
                    <a:pt x="358" y="1668"/>
                    <a:pt x="358" y="1573"/>
                  </a:cubicBezTo>
                  <a:lnTo>
                    <a:pt x="453" y="1358"/>
                  </a:lnTo>
                  <a:lnTo>
                    <a:pt x="1001" y="1358"/>
                  </a:lnTo>
                  <a:lnTo>
                    <a:pt x="1096" y="1573"/>
                  </a:lnTo>
                  <a:cubicBezTo>
                    <a:pt x="1116" y="1652"/>
                    <a:pt x="1185" y="1698"/>
                    <a:pt x="1262" y="1698"/>
                  </a:cubicBezTo>
                  <a:cubicBezTo>
                    <a:pt x="1278" y="1698"/>
                    <a:pt x="1294" y="1696"/>
                    <a:pt x="1311" y="1692"/>
                  </a:cubicBezTo>
                  <a:cubicBezTo>
                    <a:pt x="1406" y="1668"/>
                    <a:pt x="1454" y="1573"/>
                    <a:pt x="1430" y="1454"/>
                  </a:cubicBezTo>
                  <a:lnTo>
                    <a:pt x="906" y="120"/>
                  </a:lnTo>
                  <a:cubicBezTo>
                    <a:pt x="882" y="25"/>
                    <a:pt x="811" y="1"/>
                    <a:pt x="73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8" name="Google Shape;14028;p27"/>
            <p:cNvSpPr/>
            <p:nvPr/>
          </p:nvSpPr>
          <p:spPr>
            <a:xfrm>
              <a:off x="3312513" y="2504033"/>
              <a:ext cx="141125" cy="8950"/>
            </a:xfrm>
            <a:custGeom>
              <a:avLst/>
              <a:gdLst/>
              <a:ahLst/>
              <a:cxnLst/>
              <a:rect l="l" t="t" r="r" b="b"/>
              <a:pathLst>
                <a:path w="5645" h="358" extrusionOk="0">
                  <a:moveTo>
                    <a:pt x="167" y="0"/>
                  </a:moveTo>
                  <a:cubicBezTo>
                    <a:pt x="72" y="0"/>
                    <a:pt x="0" y="71"/>
                    <a:pt x="0" y="167"/>
                  </a:cubicBezTo>
                  <a:cubicBezTo>
                    <a:pt x="0" y="262"/>
                    <a:pt x="48" y="357"/>
                    <a:pt x="167" y="357"/>
                  </a:cubicBezTo>
                  <a:lnTo>
                    <a:pt x="5478" y="357"/>
                  </a:lnTo>
                  <a:cubicBezTo>
                    <a:pt x="5549" y="357"/>
                    <a:pt x="5644" y="310"/>
                    <a:pt x="5644" y="214"/>
                  </a:cubicBezTo>
                  <a:cubicBezTo>
                    <a:pt x="5644" y="95"/>
                    <a:pt x="5597" y="0"/>
                    <a:pt x="54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9" name="Google Shape;14029;p27"/>
            <p:cNvSpPr/>
            <p:nvPr/>
          </p:nvSpPr>
          <p:spPr>
            <a:xfrm>
              <a:off x="3312513" y="2523658"/>
              <a:ext cx="141125" cy="8975"/>
            </a:xfrm>
            <a:custGeom>
              <a:avLst/>
              <a:gdLst/>
              <a:ahLst/>
              <a:cxnLst/>
              <a:rect l="l" t="t" r="r" b="b"/>
              <a:pathLst>
                <a:path w="5645" h="359" extrusionOk="0">
                  <a:moveTo>
                    <a:pt x="167" y="1"/>
                  </a:moveTo>
                  <a:cubicBezTo>
                    <a:pt x="72" y="1"/>
                    <a:pt x="0" y="49"/>
                    <a:pt x="0" y="144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5478" y="358"/>
                  </a:lnTo>
                  <a:cubicBezTo>
                    <a:pt x="5549" y="358"/>
                    <a:pt x="5644" y="287"/>
                    <a:pt x="5644" y="215"/>
                  </a:cubicBezTo>
                  <a:cubicBezTo>
                    <a:pt x="5644" y="96"/>
                    <a:pt x="5597" y="1"/>
                    <a:pt x="54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0" name="Google Shape;14030;p27"/>
            <p:cNvSpPr/>
            <p:nvPr/>
          </p:nvSpPr>
          <p:spPr>
            <a:xfrm>
              <a:off x="3195213" y="2472858"/>
              <a:ext cx="294150" cy="90125"/>
            </a:xfrm>
            <a:custGeom>
              <a:avLst/>
              <a:gdLst/>
              <a:ahLst/>
              <a:cxnLst/>
              <a:rect l="l" t="t" r="r" b="b"/>
              <a:pathLst>
                <a:path w="11766" h="3605" extrusionOk="0">
                  <a:moveTo>
                    <a:pt x="10241" y="723"/>
                  </a:moveTo>
                  <a:cubicBezTo>
                    <a:pt x="10598" y="723"/>
                    <a:pt x="10932" y="890"/>
                    <a:pt x="11146" y="1199"/>
                  </a:cubicBezTo>
                  <a:cubicBezTo>
                    <a:pt x="11408" y="1557"/>
                    <a:pt x="11408" y="2057"/>
                    <a:pt x="11146" y="2438"/>
                  </a:cubicBezTo>
                  <a:cubicBezTo>
                    <a:pt x="10932" y="2747"/>
                    <a:pt x="10598" y="2914"/>
                    <a:pt x="10241" y="2914"/>
                  </a:cubicBezTo>
                  <a:lnTo>
                    <a:pt x="3311" y="2914"/>
                  </a:lnTo>
                  <a:cubicBezTo>
                    <a:pt x="3549" y="2628"/>
                    <a:pt x="3668" y="2247"/>
                    <a:pt x="3668" y="1819"/>
                  </a:cubicBezTo>
                  <a:cubicBezTo>
                    <a:pt x="3668" y="1414"/>
                    <a:pt x="3525" y="1057"/>
                    <a:pt x="3311" y="723"/>
                  </a:cubicBezTo>
                  <a:close/>
                  <a:moveTo>
                    <a:pt x="1882" y="366"/>
                  </a:moveTo>
                  <a:cubicBezTo>
                    <a:pt x="2692" y="366"/>
                    <a:pt x="3335" y="1009"/>
                    <a:pt x="3335" y="1819"/>
                  </a:cubicBezTo>
                  <a:cubicBezTo>
                    <a:pt x="3335" y="2628"/>
                    <a:pt x="2692" y="3271"/>
                    <a:pt x="1882" y="3271"/>
                  </a:cubicBezTo>
                  <a:cubicBezTo>
                    <a:pt x="1072" y="3271"/>
                    <a:pt x="429" y="2628"/>
                    <a:pt x="429" y="1819"/>
                  </a:cubicBezTo>
                  <a:cubicBezTo>
                    <a:pt x="429" y="1009"/>
                    <a:pt x="1072" y="366"/>
                    <a:pt x="1882" y="366"/>
                  </a:cubicBezTo>
                  <a:close/>
                  <a:moveTo>
                    <a:pt x="1941" y="1"/>
                  </a:moveTo>
                  <a:cubicBezTo>
                    <a:pt x="1890" y="1"/>
                    <a:pt x="1839" y="3"/>
                    <a:pt x="1787" y="9"/>
                  </a:cubicBezTo>
                  <a:cubicBezTo>
                    <a:pt x="858" y="33"/>
                    <a:pt x="120" y="771"/>
                    <a:pt x="72" y="1700"/>
                  </a:cubicBezTo>
                  <a:cubicBezTo>
                    <a:pt x="1" y="2747"/>
                    <a:pt x="834" y="3605"/>
                    <a:pt x="1858" y="3605"/>
                  </a:cubicBezTo>
                  <a:cubicBezTo>
                    <a:pt x="2263" y="3605"/>
                    <a:pt x="2620" y="3462"/>
                    <a:pt x="2930" y="3247"/>
                  </a:cubicBezTo>
                  <a:lnTo>
                    <a:pt x="10217" y="3247"/>
                  </a:lnTo>
                  <a:cubicBezTo>
                    <a:pt x="10693" y="3247"/>
                    <a:pt x="11146" y="3009"/>
                    <a:pt x="11408" y="2628"/>
                  </a:cubicBezTo>
                  <a:cubicBezTo>
                    <a:pt x="11765" y="2104"/>
                    <a:pt x="11765" y="1461"/>
                    <a:pt x="11408" y="961"/>
                  </a:cubicBezTo>
                  <a:cubicBezTo>
                    <a:pt x="11170" y="604"/>
                    <a:pt x="10717" y="366"/>
                    <a:pt x="10241" y="366"/>
                  </a:cubicBezTo>
                  <a:lnTo>
                    <a:pt x="2954" y="366"/>
                  </a:lnTo>
                  <a:cubicBezTo>
                    <a:pt x="2659" y="155"/>
                    <a:pt x="2327" y="1"/>
                    <a:pt x="194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1" name="Google Shape;14031;p27"/>
            <p:cNvSpPr/>
            <p:nvPr/>
          </p:nvSpPr>
          <p:spPr>
            <a:xfrm>
              <a:off x="3227363" y="2496883"/>
              <a:ext cx="29800" cy="42875"/>
            </a:xfrm>
            <a:custGeom>
              <a:avLst/>
              <a:gdLst/>
              <a:ahLst/>
              <a:cxnLst/>
              <a:rect l="l" t="t" r="r" b="b"/>
              <a:pathLst>
                <a:path w="1192" h="1715" extrusionOk="0">
                  <a:moveTo>
                    <a:pt x="572" y="357"/>
                  </a:moveTo>
                  <a:cubicBezTo>
                    <a:pt x="620" y="357"/>
                    <a:pt x="691" y="381"/>
                    <a:pt x="715" y="477"/>
                  </a:cubicBezTo>
                  <a:cubicBezTo>
                    <a:pt x="739" y="548"/>
                    <a:pt x="668" y="643"/>
                    <a:pt x="572" y="643"/>
                  </a:cubicBezTo>
                  <a:lnTo>
                    <a:pt x="358" y="643"/>
                  </a:lnTo>
                  <a:lnTo>
                    <a:pt x="358" y="357"/>
                  </a:lnTo>
                  <a:close/>
                  <a:moveTo>
                    <a:pt x="668" y="977"/>
                  </a:moveTo>
                  <a:cubicBezTo>
                    <a:pt x="739" y="977"/>
                    <a:pt x="834" y="1048"/>
                    <a:pt x="858" y="1120"/>
                  </a:cubicBezTo>
                  <a:cubicBezTo>
                    <a:pt x="858" y="1239"/>
                    <a:pt x="739" y="1358"/>
                    <a:pt x="668" y="1358"/>
                  </a:cubicBezTo>
                  <a:lnTo>
                    <a:pt x="358" y="1358"/>
                  </a:lnTo>
                  <a:lnTo>
                    <a:pt x="358" y="977"/>
                  </a:lnTo>
                  <a:close/>
                  <a:moveTo>
                    <a:pt x="167" y="0"/>
                  </a:moveTo>
                  <a:cubicBezTo>
                    <a:pt x="96" y="0"/>
                    <a:pt x="1" y="96"/>
                    <a:pt x="1" y="167"/>
                  </a:cubicBezTo>
                  <a:lnTo>
                    <a:pt x="1" y="1548"/>
                  </a:lnTo>
                  <a:lnTo>
                    <a:pt x="1" y="1596"/>
                  </a:lnTo>
                  <a:cubicBezTo>
                    <a:pt x="25" y="1691"/>
                    <a:pt x="96" y="1715"/>
                    <a:pt x="167" y="1715"/>
                  </a:cubicBezTo>
                  <a:lnTo>
                    <a:pt x="668" y="1715"/>
                  </a:lnTo>
                  <a:cubicBezTo>
                    <a:pt x="953" y="1715"/>
                    <a:pt x="1191" y="1477"/>
                    <a:pt x="1191" y="1191"/>
                  </a:cubicBezTo>
                  <a:cubicBezTo>
                    <a:pt x="1191" y="1000"/>
                    <a:pt x="1096" y="858"/>
                    <a:pt x="977" y="739"/>
                  </a:cubicBezTo>
                  <a:cubicBezTo>
                    <a:pt x="1049" y="643"/>
                    <a:pt x="1072" y="524"/>
                    <a:pt x="1049" y="381"/>
                  </a:cubicBezTo>
                  <a:cubicBezTo>
                    <a:pt x="1025" y="143"/>
                    <a:pt x="810" y="0"/>
                    <a:pt x="57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2" name="Google Shape;14032;p27"/>
            <p:cNvSpPr/>
            <p:nvPr/>
          </p:nvSpPr>
          <p:spPr>
            <a:xfrm>
              <a:off x="3312513" y="2608208"/>
              <a:ext cx="141125" cy="8950"/>
            </a:xfrm>
            <a:custGeom>
              <a:avLst/>
              <a:gdLst/>
              <a:ahLst/>
              <a:cxnLst/>
              <a:rect l="l" t="t" r="r" b="b"/>
              <a:pathLst>
                <a:path w="5645" h="358" extrusionOk="0"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5478" y="358"/>
                  </a:lnTo>
                  <a:cubicBezTo>
                    <a:pt x="5549" y="358"/>
                    <a:pt x="5644" y="310"/>
                    <a:pt x="5644" y="215"/>
                  </a:cubicBezTo>
                  <a:cubicBezTo>
                    <a:pt x="5644" y="96"/>
                    <a:pt x="5597" y="1"/>
                    <a:pt x="54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3" name="Google Shape;14033;p27"/>
            <p:cNvSpPr/>
            <p:nvPr/>
          </p:nvSpPr>
          <p:spPr>
            <a:xfrm>
              <a:off x="3312513" y="2627258"/>
              <a:ext cx="141125" cy="8375"/>
            </a:xfrm>
            <a:custGeom>
              <a:avLst/>
              <a:gdLst/>
              <a:ahLst/>
              <a:cxnLst/>
              <a:rect l="l" t="t" r="r" b="b"/>
              <a:pathLst>
                <a:path w="5645" h="335" extrusionOk="0">
                  <a:moveTo>
                    <a:pt x="167" y="1"/>
                  </a:moveTo>
                  <a:cubicBezTo>
                    <a:pt x="72" y="1"/>
                    <a:pt x="0" y="48"/>
                    <a:pt x="0" y="144"/>
                  </a:cubicBezTo>
                  <a:cubicBezTo>
                    <a:pt x="0" y="263"/>
                    <a:pt x="48" y="334"/>
                    <a:pt x="167" y="334"/>
                  </a:cubicBezTo>
                  <a:lnTo>
                    <a:pt x="5478" y="334"/>
                  </a:lnTo>
                  <a:cubicBezTo>
                    <a:pt x="5549" y="334"/>
                    <a:pt x="5644" y="286"/>
                    <a:pt x="5644" y="191"/>
                  </a:cubicBezTo>
                  <a:cubicBezTo>
                    <a:pt x="5644" y="72"/>
                    <a:pt x="5597" y="1"/>
                    <a:pt x="54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4" name="Google Shape;14034;p27"/>
            <p:cNvSpPr/>
            <p:nvPr/>
          </p:nvSpPr>
          <p:spPr>
            <a:xfrm>
              <a:off x="3195813" y="2576658"/>
              <a:ext cx="294725" cy="89275"/>
            </a:xfrm>
            <a:custGeom>
              <a:avLst/>
              <a:gdLst/>
              <a:ahLst/>
              <a:cxnLst/>
              <a:rect l="l" t="t" r="r" b="b"/>
              <a:pathLst>
                <a:path w="11789" h="3571" extrusionOk="0">
                  <a:moveTo>
                    <a:pt x="10217" y="715"/>
                  </a:moveTo>
                  <a:cubicBezTo>
                    <a:pt x="10574" y="715"/>
                    <a:pt x="10908" y="882"/>
                    <a:pt x="11122" y="1191"/>
                  </a:cubicBezTo>
                  <a:cubicBezTo>
                    <a:pt x="11384" y="1548"/>
                    <a:pt x="11384" y="2048"/>
                    <a:pt x="11122" y="2429"/>
                  </a:cubicBezTo>
                  <a:cubicBezTo>
                    <a:pt x="10908" y="2739"/>
                    <a:pt x="10574" y="2906"/>
                    <a:pt x="10217" y="2906"/>
                  </a:cubicBezTo>
                  <a:lnTo>
                    <a:pt x="3287" y="2906"/>
                  </a:lnTo>
                  <a:cubicBezTo>
                    <a:pt x="3525" y="2620"/>
                    <a:pt x="3644" y="2215"/>
                    <a:pt x="3644" y="1810"/>
                  </a:cubicBezTo>
                  <a:cubicBezTo>
                    <a:pt x="3644" y="1382"/>
                    <a:pt x="3501" y="1024"/>
                    <a:pt x="3287" y="715"/>
                  </a:cubicBezTo>
                  <a:close/>
                  <a:moveTo>
                    <a:pt x="1858" y="0"/>
                  </a:moveTo>
                  <a:cubicBezTo>
                    <a:pt x="1596" y="0"/>
                    <a:pt x="1358" y="48"/>
                    <a:pt x="1120" y="167"/>
                  </a:cubicBezTo>
                  <a:cubicBezTo>
                    <a:pt x="1025" y="191"/>
                    <a:pt x="1001" y="286"/>
                    <a:pt x="1025" y="381"/>
                  </a:cubicBezTo>
                  <a:cubicBezTo>
                    <a:pt x="1042" y="470"/>
                    <a:pt x="1112" y="519"/>
                    <a:pt x="1186" y="519"/>
                  </a:cubicBezTo>
                  <a:cubicBezTo>
                    <a:pt x="1212" y="519"/>
                    <a:pt x="1238" y="513"/>
                    <a:pt x="1263" y="501"/>
                  </a:cubicBezTo>
                  <a:cubicBezTo>
                    <a:pt x="1429" y="405"/>
                    <a:pt x="1644" y="358"/>
                    <a:pt x="1882" y="358"/>
                  </a:cubicBezTo>
                  <a:cubicBezTo>
                    <a:pt x="2715" y="358"/>
                    <a:pt x="3382" y="1024"/>
                    <a:pt x="3335" y="1858"/>
                  </a:cubicBezTo>
                  <a:cubicBezTo>
                    <a:pt x="3311" y="2620"/>
                    <a:pt x="2715" y="3215"/>
                    <a:pt x="1977" y="3239"/>
                  </a:cubicBezTo>
                  <a:cubicBezTo>
                    <a:pt x="1962" y="3240"/>
                    <a:pt x="1947" y="3240"/>
                    <a:pt x="1932" y="3240"/>
                  </a:cubicBezTo>
                  <a:cubicBezTo>
                    <a:pt x="1119" y="3240"/>
                    <a:pt x="453" y="2605"/>
                    <a:pt x="453" y="1786"/>
                  </a:cubicBezTo>
                  <a:cubicBezTo>
                    <a:pt x="453" y="1477"/>
                    <a:pt x="548" y="1191"/>
                    <a:pt x="715" y="905"/>
                  </a:cubicBezTo>
                  <a:cubicBezTo>
                    <a:pt x="786" y="858"/>
                    <a:pt x="786" y="739"/>
                    <a:pt x="691" y="667"/>
                  </a:cubicBezTo>
                  <a:cubicBezTo>
                    <a:pt x="652" y="647"/>
                    <a:pt x="608" y="636"/>
                    <a:pt x="567" y="636"/>
                  </a:cubicBezTo>
                  <a:cubicBezTo>
                    <a:pt x="510" y="636"/>
                    <a:pt x="457" y="659"/>
                    <a:pt x="429" y="715"/>
                  </a:cubicBezTo>
                  <a:cubicBezTo>
                    <a:pt x="120" y="1120"/>
                    <a:pt x="1" y="1620"/>
                    <a:pt x="120" y="2168"/>
                  </a:cubicBezTo>
                  <a:cubicBezTo>
                    <a:pt x="286" y="2858"/>
                    <a:pt x="810" y="3382"/>
                    <a:pt x="1477" y="3525"/>
                  </a:cubicBezTo>
                  <a:cubicBezTo>
                    <a:pt x="1618" y="3555"/>
                    <a:pt x="1758" y="3570"/>
                    <a:pt x="1896" y="3570"/>
                  </a:cubicBezTo>
                  <a:cubicBezTo>
                    <a:pt x="2295" y="3570"/>
                    <a:pt x="2670" y="3445"/>
                    <a:pt x="2954" y="3215"/>
                  </a:cubicBezTo>
                  <a:lnTo>
                    <a:pt x="10241" y="3215"/>
                  </a:lnTo>
                  <a:cubicBezTo>
                    <a:pt x="10717" y="3215"/>
                    <a:pt x="11170" y="2977"/>
                    <a:pt x="11432" y="2572"/>
                  </a:cubicBezTo>
                  <a:cubicBezTo>
                    <a:pt x="11789" y="2072"/>
                    <a:pt x="11789" y="1429"/>
                    <a:pt x="11432" y="905"/>
                  </a:cubicBezTo>
                  <a:cubicBezTo>
                    <a:pt x="11146" y="572"/>
                    <a:pt x="10693" y="358"/>
                    <a:pt x="10217" y="358"/>
                  </a:cubicBezTo>
                  <a:lnTo>
                    <a:pt x="2930" y="358"/>
                  </a:lnTo>
                  <a:cubicBezTo>
                    <a:pt x="2620" y="119"/>
                    <a:pt x="2239" y="0"/>
                    <a:pt x="18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5" name="Google Shape;14035;p27"/>
            <p:cNvSpPr/>
            <p:nvPr/>
          </p:nvSpPr>
          <p:spPr>
            <a:xfrm>
              <a:off x="3223788" y="2600458"/>
              <a:ext cx="36350" cy="42900"/>
            </a:xfrm>
            <a:custGeom>
              <a:avLst/>
              <a:gdLst/>
              <a:ahLst/>
              <a:cxnLst/>
              <a:rect l="l" t="t" r="r" b="b"/>
              <a:pathLst>
                <a:path w="1454" h="1716" extrusionOk="0">
                  <a:moveTo>
                    <a:pt x="858" y="1"/>
                  </a:moveTo>
                  <a:cubicBezTo>
                    <a:pt x="382" y="1"/>
                    <a:pt x="1" y="382"/>
                    <a:pt x="1" y="858"/>
                  </a:cubicBezTo>
                  <a:cubicBezTo>
                    <a:pt x="1" y="1335"/>
                    <a:pt x="382" y="1716"/>
                    <a:pt x="858" y="1716"/>
                  </a:cubicBezTo>
                  <a:cubicBezTo>
                    <a:pt x="1049" y="1716"/>
                    <a:pt x="1215" y="1668"/>
                    <a:pt x="1334" y="1525"/>
                  </a:cubicBezTo>
                  <a:cubicBezTo>
                    <a:pt x="1358" y="1501"/>
                    <a:pt x="1406" y="1477"/>
                    <a:pt x="1406" y="1454"/>
                  </a:cubicBezTo>
                  <a:cubicBezTo>
                    <a:pt x="1454" y="1382"/>
                    <a:pt x="1454" y="1263"/>
                    <a:pt x="1358" y="1216"/>
                  </a:cubicBezTo>
                  <a:cubicBezTo>
                    <a:pt x="1336" y="1182"/>
                    <a:pt x="1299" y="1165"/>
                    <a:pt x="1258" y="1165"/>
                  </a:cubicBezTo>
                  <a:cubicBezTo>
                    <a:pt x="1210" y="1165"/>
                    <a:pt x="1158" y="1188"/>
                    <a:pt x="1120" y="1239"/>
                  </a:cubicBezTo>
                  <a:lnTo>
                    <a:pt x="1096" y="1263"/>
                  </a:lnTo>
                  <a:cubicBezTo>
                    <a:pt x="1025" y="1335"/>
                    <a:pt x="953" y="1358"/>
                    <a:pt x="834" y="1358"/>
                  </a:cubicBezTo>
                  <a:cubicBezTo>
                    <a:pt x="572" y="1358"/>
                    <a:pt x="310" y="1120"/>
                    <a:pt x="310" y="858"/>
                  </a:cubicBezTo>
                  <a:cubicBezTo>
                    <a:pt x="310" y="596"/>
                    <a:pt x="596" y="358"/>
                    <a:pt x="858" y="358"/>
                  </a:cubicBezTo>
                  <a:cubicBezTo>
                    <a:pt x="953" y="358"/>
                    <a:pt x="1073" y="382"/>
                    <a:pt x="1168" y="430"/>
                  </a:cubicBezTo>
                  <a:cubicBezTo>
                    <a:pt x="1196" y="458"/>
                    <a:pt x="1228" y="471"/>
                    <a:pt x="1260" y="471"/>
                  </a:cubicBezTo>
                  <a:cubicBezTo>
                    <a:pt x="1311" y="471"/>
                    <a:pt x="1363" y="440"/>
                    <a:pt x="1406" y="382"/>
                  </a:cubicBezTo>
                  <a:cubicBezTo>
                    <a:pt x="1454" y="287"/>
                    <a:pt x="1430" y="191"/>
                    <a:pt x="1334" y="144"/>
                  </a:cubicBezTo>
                  <a:cubicBezTo>
                    <a:pt x="1192" y="49"/>
                    <a:pt x="1049" y="1"/>
                    <a:pt x="8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036" name="Google Shape;14036;p27"/>
          <p:cNvGrpSpPr/>
          <p:nvPr/>
        </p:nvGrpSpPr>
        <p:grpSpPr>
          <a:xfrm>
            <a:off x="2374938" y="3055813"/>
            <a:ext cx="490877" cy="473736"/>
            <a:chOff x="2684388" y="2369483"/>
            <a:chExt cx="307850" cy="297100"/>
          </a:xfrm>
        </p:grpSpPr>
        <p:sp>
          <p:nvSpPr>
            <p:cNvPr id="14037" name="Google Shape;14037;p27"/>
            <p:cNvSpPr/>
            <p:nvPr/>
          </p:nvSpPr>
          <p:spPr>
            <a:xfrm>
              <a:off x="2792763" y="2506408"/>
              <a:ext cx="88725" cy="8950"/>
            </a:xfrm>
            <a:custGeom>
              <a:avLst/>
              <a:gdLst/>
              <a:ahLst/>
              <a:cxnLst/>
              <a:rect l="l" t="t" r="r" b="b"/>
              <a:pathLst>
                <a:path w="3549" h="358" extrusionOk="0">
                  <a:moveTo>
                    <a:pt x="191" y="0"/>
                  </a:moveTo>
                  <a:cubicBezTo>
                    <a:pt x="95" y="0"/>
                    <a:pt x="24" y="72"/>
                    <a:pt x="0" y="143"/>
                  </a:cubicBezTo>
                  <a:cubicBezTo>
                    <a:pt x="0" y="262"/>
                    <a:pt x="95" y="358"/>
                    <a:pt x="191" y="358"/>
                  </a:cubicBezTo>
                  <a:lnTo>
                    <a:pt x="3334" y="358"/>
                  </a:lnTo>
                  <a:cubicBezTo>
                    <a:pt x="3429" y="358"/>
                    <a:pt x="3477" y="310"/>
                    <a:pt x="3525" y="215"/>
                  </a:cubicBezTo>
                  <a:cubicBezTo>
                    <a:pt x="3549" y="96"/>
                    <a:pt x="3453" y="0"/>
                    <a:pt x="33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8" name="Google Shape;14038;p27"/>
            <p:cNvSpPr/>
            <p:nvPr/>
          </p:nvSpPr>
          <p:spPr>
            <a:xfrm>
              <a:off x="2792763" y="2529033"/>
              <a:ext cx="88725" cy="8950"/>
            </a:xfrm>
            <a:custGeom>
              <a:avLst/>
              <a:gdLst/>
              <a:ahLst/>
              <a:cxnLst/>
              <a:rect l="l" t="t" r="r" b="b"/>
              <a:pathLst>
                <a:path w="3549" h="358" extrusionOk="0">
                  <a:moveTo>
                    <a:pt x="191" y="0"/>
                  </a:moveTo>
                  <a:cubicBezTo>
                    <a:pt x="95" y="0"/>
                    <a:pt x="24" y="48"/>
                    <a:pt x="0" y="143"/>
                  </a:cubicBezTo>
                  <a:cubicBezTo>
                    <a:pt x="0" y="262"/>
                    <a:pt x="95" y="357"/>
                    <a:pt x="191" y="357"/>
                  </a:cubicBezTo>
                  <a:lnTo>
                    <a:pt x="3334" y="357"/>
                  </a:lnTo>
                  <a:cubicBezTo>
                    <a:pt x="3429" y="357"/>
                    <a:pt x="3477" y="286"/>
                    <a:pt x="3525" y="191"/>
                  </a:cubicBezTo>
                  <a:cubicBezTo>
                    <a:pt x="3549" y="72"/>
                    <a:pt x="3453" y="0"/>
                    <a:pt x="33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9" name="Google Shape;14039;p27"/>
            <p:cNvSpPr/>
            <p:nvPr/>
          </p:nvSpPr>
          <p:spPr>
            <a:xfrm>
              <a:off x="2812413" y="2551058"/>
              <a:ext cx="48825" cy="8950"/>
            </a:xfrm>
            <a:custGeom>
              <a:avLst/>
              <a:gdLst/>
              <a:ahLst/>
              <a:cxnLst/>
              <a:rect l="l" t="t" r="r" b="b"/>
              <a:pathLst>
                <a:path w="1953" h="358" extrusionOk="0">
                  <a:moveTo>
                    <a:pt x="191" y="0"/>
                  </a:moveTo>
                  <a:cubicBezTo>
                    <a:pt x="95" y="0"/>
                    <a:pt x="48" y="72"/>
                    <a:pt x="24" y="143"/>
                  </a:cubicBezTo>
                  <a:cubicBezTo>
                    <a:pt x="0" y="262"/>
                    <a:pt x="71" y="358"/>
                    <a:pt x="191" y="358"/>
                  </a:cubicBezTo>
                  <a:lnTo>
                    <a:pt x="1786" y="358"/>
                  </a:lnTo>
                  <a:cubicBezTo>
                    <a:pt x="1858" y="358"/>
                    <a:pt x="1929" y="310"/>
                    <a:pt x="1953" y="215"/>
                  </a:cubicBezTo>
                  <a:cubicBezTo>
                    <a:pt x="1953" y="96"/>
                    <a:pt x="1858" y="0"/>
                    <a:pt x="178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40" name="Google Shape;14040;p27"/>
            <p:cNvSpPr/>
            <p:nvPr/>
          </p:nvSpPr>
          <p:spPr>
            <a:xfrm>
              <a:off x="2684388" y="2369483"/>
              <a:ext cx="307850" cy="297100"/>
            </a:xfrm>
            <a:custGeom>
              <a:avLst/>
              <a:gdLst/>
              <a:ahLst/>
              <a:cxnLst/>
              <a:rect l="l" t="t" r="r" b="b"/>
              <a:pathLst>
                <a:path w="12314" h="11884" extrusionOk="0">
                  <a:moveTo>
                    <a:pt x="6336" y="1143"/>
                  </a:moveTo>
                  <a:cubicBezTo>
                    <a:pt x="7669" y="1143"/>
                    <a:pt x="8931" y="1643"/>
                    <a:pt x="9908" y="2524"/>
                  </a:cubicBezTo>
                  <a:lnTo>
                    <a:pt x="9074" y="3358"/>
                  </a:lnTo>
                  <a:cubicBezTo>
                    <a:pt x="8267" y="2643"/>
                    <a:pt x="7258" y="2285"/>
                    <a:pt x="6243" y="2285"/>
                  </a:cubicBezTo>
                  <a:cubicBezTo>
                    <a:pt x="6211" y="2285"/>
                    <a:pt x="6178" y="2285"/>
                    <a:pt x="6145" y="2286"/>
                  </a:cubicBezTo>
                  <a:lnTo>
                    <a:pt x="6145" y="1143"/>
                  </a:lnTo>
                  <a:close/>
                  <a:moveTo>
                    <a:pt x="5764" y="357"/>
                  </a:moveTo>
                  <a:lnTo>
                    <a:pt x="5764" y="2715"/>
                  </a:lnTo>
                  <a:cubicBezTo>
                    <a:pt x="4954" y="2739"/>
                    <a:pt x="4216" y="3096"/>
                    <a:pt x="3621" y="3667"/>
                  </a:cubicBezTo>
                  <a:cubicBezTo>
                    <a:pt x="3049" y="4239"/>
                    <a:pt x="2692" y="4977"/>
                    <a:pt x="2668" y="5787"/>
                  </a:cubicBezTo>
                  <a:lnTo>
                    <a:pt x="358" y="5787"/>
                  </a:lnTo>
                  <a:cubicBezTo>
                    <a:pt x="406" y="4358"/>
                    <a:pt x="977" y="3001"/>
                    <a:pt x="1978" y="2000"/>
                  </a:cubicBezTo>
                  <a:cubicBezTo>
                    <a:pt x="3002" y="976"/>
                    <a:pt x="4335" y="381"/>
                    <a:pt x="5764" y="357"/>
                  </a:cubicBezTo>
                  <a:close/>
                  <a:moveTo>
                    <a:pt x="6359" y="2643"/>
                  </a:moveTo>
                  <a:cubicBezTo>
                    <a:pt x="7312" y="2643"/>
                    <a:pt x="8265" y="3001"/>
                    <a:pt x="8979" y="3715"/>
                  </a:cubicBezTo>
                  <a:cubicBezTo>
                    <a:pt x="10408" y="5144"/>
                    <a:pt x="10408" y="7502"/>
                    <a:pt x="8979" y="8954"/>
                  </a:cubicBezTo>
                  <a:cubicBezTo>
                    <a:pt x="8265" y="9669"/>
                    <a:pt x="7318" y="10026"/>
                    <a:pt x="6368" y="10026"/>
                  </a:cubicBezTo>
                  <a:cubicBezTo>
                    <a:pt x="5419" y="10026"/>
                    <a:pt x="4466" y="9669"/>
                    <a:pt x="3740" y="8954"/>
                  </a:cubicBezTo>
                  <a:cubicBezTo>
                    <a:pt x="2930" y="8168"/>
                    <a:pt x="2573" y="7144"/>
                    <a:pt x="2644" y="6144"/>
                  </a:cubicBezTo>
                  <a:lnTo>
                    <a:pt x="2811" y="6144"/>
                  </a:lnTo>
                  <a:cubicBezTo>
                    <a:pt x="2930" y="6144"/>
                    <a:pt x="3049" y="6025"/>
                    <a:pt x="3049" y="5882"/>
                  </a:cubicBezTo>
                  <a:cubicBezTo>
                    <a:pt x="3097" y="4358"/>
                    <a:pt x="4335" y="3096"/>
                    <a:pt x="5907" y="3072"/>
                  </a:cubicBezTo>
                  <a:cubicBezTo>
                    <a:pt x="6074" y="3072"/>
                    <a:pt x="6145" y="2953"/>
                    <a:pt x="6145" y="2834"/>
                  </a:cubicBezTo>
                  <a:lnTo>
                    <a:pt x="6145" y="2643"/>
                  </a:lnTo>
                  <a:close/>
                  <a:moveTo>
                    <a:pt x="5883" y="0"/>
                  </a:moveTo>
                  <a:cubicBezTo>
                    <a:pt x="4335" y="24"/>
                    <a:pt x="2859" y="619"/>
                    <a:pt x="1739" y="1738"/>
                  </a:cubicBezTo>
                  <a:cubicBezTo>
                    <a:pt x="644" y="2834"/>
                    <a:pt x="25" y="4287"/>
                    <a:pt x="1" y="5858"/>
                  </a:cubicBezTo>
                  <a:cubicBezTo>
                    <a:pt x="1" y="5954"/>
                    <a:pt x="49" y="6049"/>
                    <a:pt x="144" y="6096"/>
                  </a:cubicBezTo>
                  <a:lnTo>
                    <a:pt x="739" y="6096"/>
                  </a:lnTo>
                  <a:cubicBezTo>
                    <a:pt x="715" y="6930"/>
                    <a:pt x="858" y="7740"/>
                    <a:pt x="1192" y="8526"/>
                  </a:cubicBezTo>
                  <a:cubicBezTo>
                    <a:pt x="1215" y="8573"/>
                    <a:pt x="1263" y="8645"/>
                    <a:pt x="1335" y="8645"/>
                  </a:cubicBezTo>
                  <a:lnTo>
                    <a:pt x="1382" y="8645"/>
                  </a:lnTo>
                  <a:cubicBezTo>
                    <a:pt x="1477" y="8597"/>
                    <a:pt x="1501" y="8478"/>
                    <a:pt x="1477" y="8406"/>
                  </a:cubicBezTo>
                  <a:cubicBezTo>
                    <a:pt x="1144" y="7692"/>
                    <a:pt x="1025" y="6906"/>
                    <a:pt x="1073" y="6096"/>
                  </a:cubicBezTo>
                  <a:lnTo>
                    <a:pt x="2263" y="6096"/>
                  </a:lnTo>
                  <a:cubicBezTo>
                    <a:pt x="2192" y="7144"/>
                    <a:pt x="2549" y="8216"/>
                    <a:pt x="3335" y="9049"/>
                  </a:cubicBezTo>
                  <a:lnTo>
                    <a:pt x="2501" y="9883"/>
                  </a:lnTo>
                  <a:cubicBezTo>
                    <a:pt x="2239" y="9645"/>
                    <a:pt x="2049" y="9383"/>
                    <a:pt x="1906" y="9073"/>
                  </a:cubicBezTo>
                  <a:cubicBezTo>
                    <a:pt x="1873" y="9019"/>
                    <a:pt x="1816" y="8989"/>
                    <a:pt x="1756" y="8989"/>
                  </a:cubicBezTo>
                  <a:cubicBezTo>
                    <a:pt x="1685" y="8989"/>
                    <a:pt x="1611" y="9031"/>
                    <a:pt x="1573" y="9121"/>
                  </a:cubicBezTo>
                  <a:cubicBezTo>
                    <a:pt x="1549" y="9145"/>
                    <a:pt x="1573" y="9192"/>
                    <a:pt x="1573" y="9240"/>
                  </a:cubicBezTo>
                  <a:cubicBezTo>
                    <a:pt x="1811" y="9597"/>
                    <a:pt x="2049" y="9907"/>
                    <a:pt x="2382" y="10240"/>
                  </a:cubicBezTo>
                  <a:cubicBezTo>
                    <a:pt x="3406" y="11288"/>
                    <a:pt x="4811" y="11883"/>
                    <a:pt x="6288" y="11883"/>
                  </a:cubicBezTo>
                  <a:cubicBezTo>
                    <a:pt x="7788" y="11883"/>
                    <a:pt x="9193" y="11312"/>
                    <a:pt x="10241" y="10240"/>
                  </a:cubicBezTo>
                  <a:cubicBezTo>
                    <a:pt x="11837" y="8692"/>
                    <a:pt x="12313" y="6311"/>
                    <a:pt x="11480" y="4263"/>
                  </a:cubicBezTo>
                  <a:cubicBezTo>
                    <a:pt x="11461" y="4190"/>
                    <a:pt x="11388" y="4159"/>
                    <a:pt x="11311" y="4159"/>
                  </a:cubicBezTo>
                  <a:cubicBezTo>
                    <a:pt x="11288" y="4159"/>
                    <a:pt x="11264" y="4162"/>
                    <a:pt x="11241" y="4168"/>
                  </a:cubicBezTo>
                  <a:cubicBezTo>
                    <a:pt x="11146" y="4191"/>
                    <a:pt x="11122" y="4310"/>
                    <a:pt x="11146" y="4406"/>
                  </a:cubicBezTo>
                  <a:cubicBezTo>
                    <a:pt x="11932" y="6335"/>
                    <a:pt x="11480" y="8549"/>
                    <a:pt x="9979" y="10026"/>
                  </a:cubicBezTo>
                  <a:cubicBezTo>
                    <a:pt x="9003" y="11026"/>
                    <a:pt x="7693" y="11550"/>
                    <a:pt x="6288" y="11550"/>
                  </a:cubicBezTo>
                  <a:cubicBezTo>
                    <a:pt x="4954" y="11550"/>
                    <a:pt x="3716" y="11050"/>
                    <a:pt x="2716" y="10145"/>
                  </a:cubicBezTo>
                  <a:lnTo>
                    <a:pt x="3573" y="9311"/>
                  </a:lnTo>
                  <a:cubicBezTo>
                    <a:pt x="4335" y="10026"/>
                    <a:pt x="5312" y="10383"/>
                    <a:pt x="6288" y="10383"/>
                  </a:cubicBezTo>
                  <a:cubicBezTo>
                    <a:pt x="7336" y="10383"/>
                    <a:pt x="8384" y="10002"/>
                    <a:pt x="9146" y="9192"/>
                  </a:cubicBezTo>
                  <a:cubicBezTo>
                    <a:pt x="10694" y="7644"/>
                    <a:pt x="10741" y="5192"/>
                    <a:pt x="9265" y="3596"/>
                  </a:cubicBezTo>
                  <a:lnTo>
                    <a:pt x="10098" y="2762"/>
                  </a:lnTo>
                  <a:cubicBezTo>
                    <a:pt x="10384" y="3048"/>
                    <a:pt x="10622" y="3358"/>
                    <a:pt x="10789" y="3691"/>
                  </a:cubicBezTo>
                  <a:cubicBezTo>
                    <a:pt x="10823" y="3748"/>
                    <a:pt x="10879" y="3778"/>
                    <a:pt x="10938" y="3778"/>
                  </a:cubicBezTo>
                  <a:cubicBezTo>
                    <a:pt x="11003" y="3778"/>
                    <a:pt x="11072" y="3742"/>
                    <a:pt x="11122" y="3667"/>
                  </a:cubicBezTo>
                  <a:cubicBezTo>
                    <a:pt x="11146" y="3644"/>
                    <a:pt x="11122" y="3572"/>
                    <a:pt x="11122" y="3548"/>
                  </a:cubicBezTo>
                  <a:cubicBezTo>
                    <a:pt x="10884" y="3120"/>
                    <a:pt x="10575" y="2739"/>
                    <a:pt x="10265" y="2405"/>
                  </a:cubicBezTo>
                  <a:cubicBezTo>
                    <a:pt x="9217" y="1381"/>
                    <a:pt x="7812" y="786"/>
                    <a:pt x="6336" y="786"/>
                  </a:cubicBezTo>
                  <a:lnTo>
                    <a:pt x="6121" y="786"/>
                  </a:lnTo>
                  <a:lnTo>
                    <a:pt x="6121" y="238"/>
                  </a:lnTo>
                  <a:lnTo>
                    <a:pt x="6121" y="191"/>
                  </a:lnTo>
                  <a:cubicBezTo>
                    <a:pt x="6097" y="71"/>
                    <a:pt x="5978" y="0"/>
                    <a:pt x="588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4041" name="Google Shape;14041;p27"/>
          <p:cNvSpPr/>
          <p:nvPr/>
        </p:nvSpPr>
        <p:spPr>
          <a:xfrm>
            <a:off x="1390418" y="3056569"/>
            <a:ext cx="474692" cy="473895"/>
          </a:xfrm>
          <a:custGeom>
            <a:avLst/>
            <a:gdLst/>
            <a:ahLst/>
            <a:cxnLst/>
            <a:rect l="l" t="t" r="r" b="b"/>
            <a:pathLst>
              <a:path w="11908" h="11888" extrusionOk="0">
                <a:moveTo>
                  <a:pt x="2263" y="6315"/>
                </a:moveTo>
                <a:lnTo>
                  <a:pt x="2263" y="10696"/>
                </a:lnTo>
                <a:lnTo>
                  <a:pt x="1763" y="10696"/>
                </a:lnTo>
                <a:lnTo>
                  <a:pt x="1763" y="6315"/>
                </a:lnTo>
                <a:close/>
                <a:moveTo>
                  <a:pt x="3120" y="5076"/>
                </a:moveTo>
                <a:lnTo>
                  <a:pt x="3120" y="10696"/>
                </a:lnTo>
                <a:lnTo>
                  <a:pt x="2620" y="10696"/>
                </a:lnTo>
                <a:lnTo>
                  <a:pt x="2620" y="5076"/>
                </a:lnTo>
                <a:close/>
                <a:moveTo>
                  <a:pt x="6526" y="7577"/>
                </a:moveTo>
                <a:lnTo>
                  <a:pt x="6526" y="10696"/>
                </a:lnTo>
                <a:lnTo>
                  <a:pt x="6026" y="10696"/>
                </a:lnTo>
                <a:lnTo>
                  <a:pt x="6026" y="7577"/>
                </a:lnTo>
                <a:close/>
                <a:moveTo>
                  <a:pt x="7383" y="6172"/>
                </a:moveTo>
                <a:lnTo>
                  <a:pt x="7383" y="10696"/>
                </a:lnTo>
                <a:lnTo>
                  <a:pt x="6883" y="10696"/>
                </a:lnTo>
                <a:lnTo>
                  <a:pt x="6883" y="6172"/>
                </a:lnTo>
                <a:close/>
                <a:moveTo>
                  <a:pt x="9050" y="8815"/>
                </a:moveTo>
                <a:lnTo>
                  <a:pt x="9050" y="10696"/>
                </a:lnTo>
                <a:lnTo>
                  <a:pt x="8550" y="10696"/>
                </a:lnTo>
                <a:lnTo>
                  <a:pt x="8550" y="8815"/>
                </a:lnTo>
                <a:close/>
                <a:moveTo>
                  <a:pt x="5668" y="3814"/>
                </a:moveTo>
                <a:lnTo>
                  <a:pt x="5668" y="10720"/>
                </a:lnTo>
                <a:lnTo>
                  <a:pt x="5145" y="10720"/>
                </a:lnTo>
                <a:lnTo>
                  <a:pt x="5145" y="3814"/>
                </a:lnTo>
                <a:close/>
                <a:moveTo>
                  <a:pt x="9907" y="2576"/>
                </a:moveTo>
                <a:lnTo>
                  <a:pt x="9907" y="10720"/>
                </a:lnTo>
                <a:lnTo>
                  <a:pt x="9407" y="10720"/>
                </a:lnTo>
                <a:lnTo>
                  <a:pt x="9407" y="2576"/>
                </a:lnTo>
                <a:close/>
                <a:moveTo>
                  <a:pt x="11503" y="11054"/>
                </a:moveTo>
                <a:lnTo>
                  <a:pt x="11503" y="11530"/>
                </a:lnTo>
                <a:lnTo>
                  <a:pt x="310" y="11530"/>
                </a:lnTo>
                <a:lnTo>
                  <a:pt x="310" y="11054"/>
                </a:lnTo>
                <a:close/>
                <a:moveTo>
                  <a:pt x="916" y="0"/>
                </a:moveTo>
                <a:cubicBezTo>
                  <a:pt x="811" y="0"/>
                  <a:pt x="715" y="88"/>
                  <a:pt x="715" y="194"/>
                </a:cubicBezTo>
                <a:lnTo>
                  <a:pt x="715" y="980"/>
                </a:lnTo>
                <a:lnTo>
                  <a:pt x="477" y="980"/>
                </a:lnTo>
                <a:cubicBezTo>
                  <a:pt x="382" y="980"/>
                  <a:pt x="334" y="1052"/>
                  <a:pt x="286" y="1099"/>
                </a:cubicBezTo>
                <a:cubicBezTo>
                  <a:pt x="263" y="1242"/>
                  <a:pt x="358" y="1361"/>
                  <a:pt x="477" y="1361"/>
                </a:cubicBezTo>
                <a:lnTo>
                  <a:pt x="715" y="1361"/>
                </a:lnTo>
                <a:lnTo>
                  <a:pt x="715" y="2242"/>
                </a:lnTo>
                <a:lnTo>
                  <a:pt x="501" y="2242"/>
                </a:lnTo>
                <a:cubicBezTo>
                  <a:pt x="405" y="2242"/>
                  <a:pt x="334" y="2290"/>
                  <a:pt x="334" y="2385"/>
                </a:cubicBezTo>
                <a:cubicBezTo>
                  <a:pt x="334" y="2504"/>
                  <a:pt x="382" y="2600"/>
                  <a:pt x="501" y="2600"/>
                </a:cubicBezTo>
                <a:lnTo>
                  <a:pt x="715" y="2600"/>
                </a:lnTo>
                <a:lnTo>
                  <a:pt x="715" y="3481"/>
                </a:lnTo>
                <a:lnTo>
                  <a:pt x="501" y="3481"/>
                </a:lnTo>
                <a:cubicBezTo>
                  <a:pt x="405" y="3481"/>
                  <a:pt x="334" y="3552"/>
                  <a:pt x="334" y="3647"/>
                </a:cubicBezTo>
                <a:cubicBezTo>
                  <a:pt x="334" y="3766"/>
                  <a:pt x="382" y="3838"/>
                  <a:pt x="501" y="3838"/>
                </a:cubicBezTo>
                <a:lnTo>
                  <a:pt x="715" y="3838"/>
                </a:lnTo>
                <a:lnTo>
                  <a:pt x="715" y="4743"/>
                </a:lnTo>
                <a:lnTo>
                  <a:pt x="501" y="4743"/>
                </a:lnTo>
                <a:cubicBezTo>
                  <a:pt x="405" y="4743"/>
                  <a:pt x="334" y="4791"/>
                  <a:pt x="334" y="4886"/>
                </a:cubicBezTo>
                <a:cubicBezTo>
                  <a:pt x="334" y="5005"/>
                  <a:pt x="382" y="5100"/>
                  <a:pt x="501" y="5100"/>
                </a:cubicBezTo>
                <a:lnTo>
                  <a:pt x="715" y="5100"/>
                </a:lnTo>
                <a:lnTo>
                  <a:pt x="715" y="5981"/>
                </a:lnTo>
                <a:lnTo>
                  <a:pt x="501" y="5981"/>
                </a:lnTo>
                <a:cubicBezTo>
                  <a:pt x="405" y="5981"/>
                  <a:pt x="334" y="6053"/>
                  <a:pt x="334" y="6148"/>
                </a:cubicBezTo>
                <a:cubicBezTo>
                  <a:pt x="334" y="6267"/>
                  <a:pt x="382" y="6338"/>
                  <a:pt x="501" y="6338"/>
                </a:cubicBezTo>
                <a:lnTo>
                  <a:pt x="715" y="6338"/>
                </a:lnTo>
                <a:lnTo>
                  <a:pt x="715" y="7243"/>
                </a:lnTo>
                <a:lnTo>
                  <a:pt x="501" y="7243"/>
                </a:lnTo>
                <a:cubicBezTo>
                  <a:pt x="405" y="7243"/>
                  <a:pt x="334" y="7291"/>
                  <a:pt x="334" y="7386"/>
                </a:cubicBezTo>
                <a:cubicBezTo>
                  <a:pt x="334" y="7505"/>
                  <a:pt x="382" y="7601"/>
                  <a:pt x="501" y="7601"/>
                </a:cubicBezTo>
                <a:lnTo>
                  <a:pt x="715" y="7601"/>
                </a:lnTo>
                <a:lnTo>
                  <a:pt x="715" y="8482"/>
                </a:lnTo>
                <a:lnTo>
                  <a:pt x="501" y="8482"/>
                </a:lnTo>
                <a:cubicBezTo>
                  <a:pt x="405" y="8482"/>
                  <a:pt x="334" y="8553"/>
                  <a:pt x="334" y="8648"/>
                </a:cubicBezTo>
                <a:cubicBezTo>
                  <a:pt x="334" y="8768"/>
                  <a:pt x="382" y="8839"/>
                  <a:pt x="501" y="8839"/>
                </a:cubicBezTo>
                <a:lnTo>
                  <a:pt x="715" y="8839"/>
                </a:lnTo>
                <a:lnTo>
                  <a:pt x="715" y="9744"/>
                </a:lnTo>
                <a:lnTo>
                  <a:pt x="501" y="9744"/>
                </a:lnTo>
                <a:cubicBezTo>
                  <a:pt x="405" y="9744"/>
                  <a:pt x="334" y="9792"/>
                  <a:pt x="334" y="9887"/>
                </a:cubicBezTo>
                <a:cubicBezTo>
                  <a:pt x="334" y="10006"/>
                  <a:pt x="382" y="10101"/>
                  <a:pt x="501" y="10101"/>
                </a:cubicBezTo>
                <a:lnTo>
                  <a:pt x="715" y="10101"/>
                </a:lnTo>
                <a:lnTo>
                  <a:pt x="715" y="10720"/>
                </a:lnTo>
                <a:lnTo>
                  <a:pt x="286" y="10720"/>
                </a:lnTo>
                <a:cubicBezTo>
                  <a:pt x="143" y="10720"/>
                  <a:pt x="1" y="10839"/>
                  <a:pt x="1" y="11030"/>
                </a:cubicBezTo>
                <a:lnTo>
                  <a:pt x="1" y="11578"/>
                </a:lnTo>
                <a:cubicBezTo>
                  <a:pt x="1" y="11744"/>
                  <a:pt x="120" y="11887"/>
                  <a:pt x="286" y="11887"/>
                </a:cubicBezTo>
                <a:lnTo>
                  <a:pt x="11598" y="11887"/>
                </a:lnTo>
                <a:cubicBezTo>
                  <a:pt x="11765" y="11887"/>
                  <a:pt x="11908" y="11768"/>
                  <a:pt x="11908" y="11578"/>
                </a:cubicBezTo>
                <a:lnTo>
                  <a:pt x="11908" y="10982"/>
                </a:lnTo>
                <a:cubicBezTo>
                  <a:pt x="11860" y="10839"/>
                  <a:pt x="11741" y="10696"/>
                  <a:pt x="11551" y="10696"/>
                </a:cubicBezTo>
                <a:lnTo>
                  <a:pt x="11146" y="10696"/>
                </a:lnTo>
                <a:lnTo>
                  <a:pt x="11146" y="9887"/>
                </a:lnTo>
                <a:cubicBezTo>
                  <a:pt x="11146" y="9815"/>
                  <a:pt x="11074" y="9720"/>
                  <a:pt x="10979" y="9720"/>
                </a:cubicBezTo>
                <a:cubicBezTo>
                  <a:pt x="10860" y="9720"/>
                  <a:pt x="10789" y="9768"/>
                  <a:pt x="10789" y="9887"/>
                </a:cubicBezTo>
                <a:lnTo>
                  <a:pt x="10789" y="10720"/>
                </a:lnTo>
                <a:lnTo>
                  <a:pt x="10265" y="10720"/>
                </a:lnTo>
                <a:lnTo>
                  <a:pt x="10265" y="5100"/>
                </a:lnTo>
                <a:lnTo>
                  <a:pt x="10789" y="5100"/>
                </a:lnTo>
                <a:lnTo>
                  <a:pt x="10789" y="9101"/>
                </a:lnTo>
                <a:cubicBezTo>
                  <a:pt x="10789" y="9172"/>
                  <a:pt x="10836" y="9268"/>
                  <a:pt x="10931" y="9268"/>
                </a:cubicBezTo>
                <a:cubicBezTo>
                  <a:pt x="11051" y="9268"/>
                  <a:pt x="11146" y="9220"/>
                  <a:pt x="11146" y="9101"/>
                </a:cubicBezTo>
                <a:lnTo>
                  <a:pt x="11146" y="4981"/>
                </a:lnTo>
                <a:cubicBezTo>
                  <a:pt x="11146" y="4838"/>
                  <a:pt x="11027" y="4743"/>
                  <a:pt x="10908" y="4743"/>
                </a:cubicBezTo>
                <a:lnTo>
                  <a:pt x="10265" y="4743"/>
                </a:lnTo>
                <a:lnTo>
                  <a:pt x="10265" y="2481"/>
                </a:lnTo>
                <a:cubicBezTo>
                  <a:pt x="10265" y="2338"/>
                  <a:pt x="10146" y="2242"/>
                  <a:pt x="10027" y="2242"/>
                </a:cubicBezTo>
                <a:lnTo>
                  <a:pt x="9312" y="2242"/>
                </a:lnTo>
                <a:cubicBezTo>
                  <a:pt x="9169" y="2242"/>
                  <a:pt x="9074" y="2361"/>
                  <a:pt x="9074" y="2481"/>
                </a:cubicBezTo>
                <a:lnTo>
                  <a:pt x="9074" y="8506"/>
                </a:lnTo>
                <a:lnTo>
                  <a:pt x="8455" y="8506"/>
                </a:lnTo>
                <a:cubicBezTo>
                  <a:pt x="8312" y="8506"/>
                  <a:pt x="8217" y="8625"/>
                  <a:pt x="8217" y="8744"/>
                </a:cubicBezTo>
                <a:lnTo>
                  <a:pt x="8217" y="10720"/>
                </a:lnTo>
                <a:lnTo>
                  <a:pt x="7740" y="10720"/>
                </a:lnTo>
                <a:lnTo>
                  <a:pt x="7740" y="6076"/>
                </a:lnTo>
                <a:cubicBezTo>
                  <a:pt x="7740" y="5934"/>
                  <a:pt x="7621" y="5838"/>
                  <a:pt x="7502" y="5838"/>
                </a:cubicBezTo>
                <a:lnTo>
                  <a:pt x="6788" y="5838"/>
                </a:lnTo>
                <a:cubicBezTo>
                  <a:pt x="6645" y="5838"/>
                  <a:pt x="6550" y="5957"/>
                  <a:pt x="6550" y="6076"/>
                </a:cubicBezTo>
                <a:lnTo>
                  <a:pt x="6550" y="7243"/>
                </a:lnTo>
                <a:lnTo>
                  <a:pt x="6002" y="7243"/>
                </a:lnTo>
                <a:lnTo>
                  <a:pt x="6002" y="3743"/>
                </a:lnTo>
                <a:cubicBezTo>
                  <a:pt x="6002" y="3576"/>
                  <a:pt x="5883" y="3481"/>
                  <a:pt x="5764" y="3481"/>
                </a:cubicBezTo>
                <a:lnTo>
                  <a:pt x="5049" y="3481"/>
                </a:lnTo>
                <a:cubicBezTo>
                  <a:pt x="4906" y="3481"/>
                  <a:pt x="4811" y="3624"/>
                  <a:pt x="4811" y="3743"/>
                </a:cubicBezTo>
                <a:lnTo>
                  <a:pt x="4811" y="10720"/>
                </a:lnTo>
                <a:lnTo>
                  <a:pt x="4335" y="10720"/>
                </a:lnTo>
                <a:lnTo>
                  <a:pt x="4335" y="1242"/>
                </a:lnTo>
                <a:cubicBezTo>
                  <a:pt x="4335" y="1075"/>
                  <a:pt x="4216" y="980"/>
                  <a:pt x="4097" y="980"/>
                </a:cubicBezTo>
                <a:lnTo>
                  <a:pt x="3382" y="980"/>
                </a:lnTo>
                <a:cubicBezTo>
                  <a:pt x="3263" y="980"/>
                  <a:pt x="3144" y="1075"/>
                  <a:pt x="3144" y="1290"/>
                </a:cubicBezTo>
                <a:lnTo>
                  <a:pt x="3144" y="2504"/>
                </a:lnTo>
                <a:cubicBezTo>
                  <a:pt x="3144" y="2600"/>
                  <a:pt x="3216" y="2695"/>
                  <a:pt x="3311" y="2695"/>
                </a:cubicBezTo>
                <a:cubicBezTo>
                  <a:pt x="3430" y="2695"/>
                  <a:pt x="3501" y="2623"/>
                  <a:pt x="3501" y="2504"/>
                </a:cubicBezTo>
                <a:lnTo>
                  <a:pt x="3501" y="1314"/>
                </a:lnTo>
                <a:lnTo>
                  <a:pt x="4025" y="1314"/>
                </a:lnTo>
                <a:lnTo>
                  <a:pt x="4025" y="10720"/>
                </a:lnTo>
                <a:lnTo>
                  <a:pt x="3501" y="10720"/>
                </a:lnTo>
                <a:lnTo>
                  <a:pt x="3501" y="3314"/>
                </a:lnTo>
                <a:cubicBezTo>
                  <a:pt x="3501" y="3219"/>
                  <a:pt x="3454" y="3147"/>
                  <a:pt x="3358" y="3147"/>
                </a:cubicBezTo>
                <a:cubicBezTo>
                  <a:pt x="3239" y="3147"/>
                  <a:pt x="3144" y="3195"/>
                  <a:pt x="3144" y="3314"/>
                </a:cubicBezTo>
                <a:lnTo>
                  <a:pt x="3144" y="4743"/>
                </a:lnTo>
                <a:lnTo>
                  <a:pt x="2525" y="4743"/>
                </a:lnTo>
                <a:cubicBezTo>
                  <a:pt x="2382" y="4743"/>
                  <a:pt x="2287" y="4862"/>
                  <a:pt x="2287" y="4981"/>
                </a:cubicBezTo>
                <a:lnTo>
                  <a:pt x="2287" y="5981"/>
                </a:lnTo>
                <a:lnTo>
                  <a:pt x="1668" y="5981"/>
                </a:lnTo>
                <a:cubicBezTo>
                  <a:pt x="1525" y="5981"/>
                  <a:pt x="1429" y="6100"/>
                  <a:pt x="1429" y="6219"/>
                </a:cubicBezTo>
                <a:lnTo>
                  <a:pt x="1429" y="10720"/>
                </a:lnTo>
                <a:lnTo>
                  <a:pt x="1072" y="10720"/>
                </a:lnTo>
                <a:lnTo>
                  <a:pt x="1072" y="194"/>
                </a:lnTo>
                <a:cubicBezTo>
                  <a:pt x="1072" y="99"/>
                  <a:pt x="1001" y="51"/>
                  <a:pt x="953" y="4"/>
                </a:cubicBezTo>
                <a:cubicBezTo>
                  <a:pt x="941" y="1"/>
                  <a:pt x="928" y="0"/>
                  <a:pt x="916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042" name="Google Shape;14042;p27"/>
          <p:cNvGrpSpPr/>
          <p:nvPr/>
        </p:nvGrpSpPr>
        <p:grpSpPr>
          <a:xfrm>
            <a:off x="1388542" y="3781088"/>
            <a:ext cx="475689" cy="475649"/>
            <a:chOff x="2193213" y="2824333"/>
            <a:chExt cx="298325" cy="298300"/>
          </a:xfrm>
        </p:grpSpPr>
        <p:sp>
          <p:nvSpPr>
            <p:cNvPr id="14043" name="Google Shape;14043;p27"/>
            <p:cNvSpPr/>
            <p:nvPr/>
          </p:nvSpPr>
          <p:spPr>
            <a:xfrm>
              <a:off x="2193213" y="2913633"/>
              <a:ext cx="141725" cy="119100"/>
            </a:xfrm>
            <a:custGeom>
              <a:avLst/>
              <a:gdLst/>
              <a:ahLst/>
              <a:cxnLst/>
              <a:rect l="l" t="t" r="r" b="b"/>
              <a:pathLst>
                <a:path w="5669" h="4764" extrusionOk="0">
                  <a:moveTo>
                    <a:pt x="2406" y="310"/>
                  </a:moveTo>
                  <a:cubicBezTo>
                    <a:pt x="2930" y="310"/>
                    <a:pt x="3478" y="524"/>
                    <a:pt x="3859" y="905"/>
                  </a:cubicBezTo>
                  <a:lnTo>
                    <a:pt x="5312" y="2382"/>
                  </a:lnTo>
                  <a:lnTo>
                    <a:pt x="3859" y="3834"/>
                  </a:lnTo>
                  <a:cubicBezTo>
                    <a:pt x="3454" y="4215"/>
                    <a:pt x="2930" y="4430"/>
                    <a:pt x="2406" y="4430"/>
                  </a:cubicBezTo>
                  <a:cubicBezTo>
                    <a:pt x="1835" y="4430"/>
                    <a:pt x="1335" y="4192"/>
                    <a:pt x="954" y="3811"/>
                  </a:cubicBezTo>
                  <a:cubicBezTo>
                    <a:pt x="596" y="3430"/>
                    <a:pt x="382" y="2906"/>
                    <a:pt x="382" y="2382"/>
                  </a:cubicBezTo>
                  <a:cubicBezTo>
                    <a:pt x="382" y="1834"/>
                    <a:pt x="573" y="1334"/>
                    <a:pt x="954" y="953"/>
                  </a:cubicBezTo>
                  <a:cubicBezTo>
                    <a:pt x="1335" y="548"/>
                    <a:pt x="1835" y="310"/>
                    <a:pt x="2406" y="310"/>
                  </a:cubicBezTo>
                  <a:close/>
                  <a:moveTo>
                    <a:pt x="2382" y="0"/>
                  </a:moveTo>
                  <a:cubicBezTo>
                    <a:pt x="1716" y="0"/>
                    <a:pt x="1120" y="262"/>
                    <a:pt x="668" y="715"/>
                  </a:cubicBezTo>
                  <a:cubicBezTo>
                    <a:pt x="239" y="1143"/>
                    <a:pt x="1" y="1739"/>
                    <a:pt x="1" y="2382"/>
                  </a:cubicBezTo>
                  <a:cubicBezTo>
                    <a:pt x="1" y="3001"/>
                    <a:pt x="239" y="3596"/>
                    <a:pt x="668" y="4049"/>
                  </a:cubicBezTo>
                  <a:cubicBezTo>
                    <a:pt x="1120" y="4525"/>
                    <a:pt x="1716" y="4763"/>
                    <a:pt x="2382" y="4763"/>
                  </a:cubicBezTo>
                  <a:lnTo>
                    <a:pt x="2406" y="4763"/>
                  </a:lnTo>
                  <a:cubicBezTo>
                    <a:pt x="3025" y="4763"/>
                    <a:pt x="3645" y="4525"/>
                    <a:pt x="4097" y="4049"/>
                  </a:cubicBezTo>
                  <a:lnTo>
                    <a:pt x="5597" y="2572"/>
                  </a:lnTo>
                  <a:cubicBezTo>
                    <a:pt x="5645" y="2525"/>
                    <a:pt x="5669" y="2429"/>
                    <a:pt x="5669" y="2334"/>
                  </a:cubicBezTo>
                  <a:cubicBezTo>
                    <a:pt x="5669" y="2287"/>
                    <a:pt x="5645" y="2239"/>
                    <a:pt x="5597" y="2191"/>
                  </a:cubicBezTo>
                  <a:lnTo>
                    <a:pt x="4097" y="715"/>
                  </a:lnTo>
                  <a:cubicBezTo>
                    <a:pt x="3645" y="262"/>
                    <a:pt x="3049" y="0"/>
                    <a:pt x="24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44" name="Google Shape;14044;p27"/>
            <p:cNvSpPr/>
            <p:nvPr/>
          </p:nvSpPr>
          <p:spPr>
            <a:xfrm>
              <a:off x="2212863" y="2932083"/>
              <a:ext cx="82200" cy="82175"/>
            </a:xfrm>
            <a:custGeom>
              <a:avLst/>
              <a:gdLst/>
              <a:ahLst/>
              <a:cxnLst/>
              <a:rect l="l" t="t" r="r" b="b"/>
              <a:pathLst>
                <a:path w="3288" h="3287" extrusionOk="0">
                  <a:moveTo>
                    <a:pt x="1644" y="358"/>
                  </a:moveTo>
                  <a:cubicBezTo>
                    <a:pt x="2358" y="358"/>
                    <a:pt x="2930" y="929"/>
                    <a:pt x="2930" y="1644"/>
                  </a:cubicBezTo>
                  <a:cubicBezTo>
                    <a:pt x="2930" y="2358"/>
                    <a:pt x="2358" y="2930"/>
                    <a:pt x="1644" y="2930"/>
                  </a:cubicBezTo>
                  <a:cubicBezTo>
                    <a:pt x="930" y="2930"/>
                    <a:pt x="358" y="2358"/>
                    <a:pt x="358" y="1644"/>
                  </a:cubicBezTo>
                  <a:cubicBezTo>
                    <a:pt x="358" y="929"/>
                    <a:pt x="930" y="358"/>
                    <a:pt x="1644" y="358"/>
                  </a:cubicBezTo>
                  <a:close/>
                  <a:moveTo>
                    <a:pt x="1644" y="1"/>
                  </a:moveTo>
                  <a:cubicBezTo>
                    <a:pt x="763" y="1"/>
                    <a:pt x="1" y="739"/>
                    <a:pt x="1" y="1644"/>
                  </a:cubicBezTo>
                  <a:cubicBezTo>
                    <a:pt x="1" y="2525"/>
                    <a:pt x="763" y="3287"/>
                    <a:pt x="1644" y="3287"/>
                  </a:cubicBezTo>
                  <a:cubicBezTo>
                    <a:pt x="2549" y="3287"/>
                    <a:pt x="3287" y="2525"/>
                    <a:pt x="3287" y="1644"/>
                  </a:cubicBezTo>
                  <a:cubicBezTo>
                    <a:pt x="3287" y="739"/>
                    <a:pt x="2549" y="1"/>
                    <a:pt x="16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45" name="Google Shape;14045;p27"/>
            <p:cNvSpPr/>
            <p:nvPr/>
          </p:nvSpPr>
          <p:spPr>
            <a:xfrm>
              <a:off x="2279563" y="2980308"/>
              <a:ext cx="122650" cy="142325"/>
            </a:xfrm>
            <a:custGeom>
              <a:avLst/>
              <a:gdLst/>
              <a:ahLst/>
              <a:cxnLst/>
              <a:rect l="l" t="t" r="r" b="b"/>
              <a:pathLst>
                <a:path w="4906" h="5693" extrusionOk="0">
                  <a:moveTo>
                    <a:pt x="2501" y="1"/>
                  </a:moveTo>
                  <a:cubicBezTo>
                    <a:pt x="2405" y="1"/>
                    <a:pt x="2334" y="48"/>
                    <a:pt x="2286" y="96"/>
                  </a:cubicBezTo>
                  <a:lnTo>
                    <a:pt x="786" y="1596"/>
                  </a:lnTo>
                  <a:cubicBezTo>
                    <a:pt x="238" y="2144"/>
                    <a:pt x="0" y="2954"/>
                    <a:pt x="143" y="3763"/>
                  </a:cubicBezTo>
                  <a:cubicBezTo>
                    <a:pt x="167" y="3858"/>
                    <a:pt x="262" y="3906"/>
                    <a:pt x="357" y="3906"/>
                  </a:cubicBezTo>
                  <a:cubicBezTo>
                    <a:pt x="429" y="3882"/>
                    <a:pt x="500" y="3787"/>
                    <a:pt x="500" y="3692"/>
                  </a:cubicBezTo>
                  <a:cubicBezTo>
                    <a:pt x="357" y="3025"/>
                    <a:pt x="548" y="2334"/>
                    <a:pt x="1072" y="1858"/>
                  </a:cubicBezTo>
                  <a:lnTo>
                    <a:pt x="2524" y="405"/>
                  </a:lnTo>
                  <a:lnTo>
                    <a:pt x="3977" y="1858"/>
                  </a:lnTo>
                  <a:cubicBezTo>
                    <a:pt x="4358" y="2239"/>
                    <a:pt x="4572" y="2739"/>
                    <a:pt x="4572" y="3311"/>
                  </a:cubicBezTo>
                  <a:cubicBezTo>
                    <a:pt x="4572" y="3882"/>
                    <a:pt x="4334" y="4382"/>
                    <a:pt x="3953" y="4763"/>
                  </a:cubicBezTo>
                  <a:cubicBezTo>
                    <a:pt x="3572" y="5121"/>
                    <a:pt x="3048" y="5335"/>
                    <a:pt x="2524" y="5335"/>
                  </a:cubicBezTo>
                  <a:cubicBezTo>
                    <a:pt x="1977" y="5335"/>
                    <a:pt x="1477" y="5121"/>
                    <a:pt x="1096" y="4763"/>
                  </a:cubicBezTo>
                  <a:cubicBezTo>
                    <a:pt x="976" y="4644"/>
                    <a:pt x="881" y="4525"/>
                    <a:pt x="786" y="4406"/>
                  </a:cubicBezTo>
                  <a:cubicBezTo>
                    <a:pt x="755" y="4360"/>
                    <a:pt x="704" y="4323"/>
                    <a:pt x="645" y="4323"/>
                  </a:cubicBezTo>
                  <a:cubicBezTo>
                    <a:pt x="614" y="4323"/>
                    <a:pt x="581" y="4334"/>
                    <a:pt x="548" y="4359"/>
                  </a:cubicBezTo>
                  <a:cubicBezTo>
                    <a:pt x="476" y="4406"/>
                    <a:pt x="429" y="4501"/>
                    <a:pt x="500" y="4597"/>
                  </a:cubicBezTo>
                  <a:cubicBezTo>
                    <a:pt x="595" y="4740"/>
                    <a:pt x="715" y="4882"/>
                    <a:pt x="857" y="5002"/>
                  </a:cubicBezTo>
                  <a:cubicBezTo>
                    <a:pt x="1310" y="5454"/>
                    <a:pt x="1905" y="5692"/>
                    <a:pt x="2524" y="5692"/>
                  </a:cubicBezTo>
                  <a:cubicBezTo>
                    <a:pt x="3144" y="5692"/>
                    <a:pt x="3739" y="5454"/>
                    <a:pt x="4191" y="5002"/>
                  </a:cubicBezTo>
                  <a:cubicBezTo>
                    <a:pt x="4668" y="4573"/>
                    <a:pt x="4906" y="3978"/>
                    <a:pt x="4906" y="3311"/>
                  </a:cubicBezTo>
                  <a:cubicBezTo>
                    <a:pt x="4906" y="2668"/>
                    <a:pt x="4668" y="2072"/>
                    <a:pt x="4191" y="1620"/>
                  </a:cubicBezTo>
                  <a:lnTo>
                    <a:pt x="2691" y="96"/>
                  </a:lnTo>
                  <a:cubicBezTo>
                    <a:pt x="2643" y="48"/>
                    <a:pt x="2572" y="1"/>
                    <a:pt x="25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46" name="Google Shape;14046;p27"/>
            <p:cNvSpPr/>
            <p:nvPr/>
          </p:nvSpPr>
          <p:spPr>
            <a:xfrm>
              <a:off x="2300988" y="3020783"/>
              <a:ext cx="81575" cy="81600"/>
            </a:xfrm>
            <a:custGeom>
              <a:avLst/>
              <a:gdLst/>
              <a:ahLst/>
              <a:cxnLst/>
              <a:rect l="l" t="t" r="r" b="b"/>
              <a:pathLst>
                <a:path w="3263" h="3264" extrusionOk="0">
                  <a:moveTo>
                    <a:pt x="1644" y="334"/>
                  </a:moveTo>
                  <a:cubicBezTo>
                    <a:pt x="2358" y="334"/>
                    <a:pt x="2906" y="882"/>
                    <a:pt x="2906" y="1596"/>
                  </a:cubicBezTo>
                  <a:cubicBezTo>
                    <a:pt x="2906" y="2311"/>
                    <a:pt x="2358" y="2882"/>
                    <a:pt x="1644" y="2882"/>
                  </a:cubicBezTo>
                  <a:cubicBezTo>
                    <a:pt x="929" y="2882"/>
                    <a:pt x="358" y="2311"/>
                    <a:pt x="358" y="1596"/>
                  </a:cubicBezTo>
                  <a:cubicBezTo>
                    <a:pt x="358" y="882"/>
                    <a:pt x="953" y="334"/>
                    <a:pt x="1644" y="334"/>
                  </a:cubicBezTo>
                  <a:close/>
                  <a:moveTo>
                    <a:pt x="1644" y="1"/>
                  </a:moveTo>
                  <a:cubicBezTo>
                    <a:pt x="739" y="1"/>
                    <a:pt x="0" y="739"/>
                    <a:pt x="0" y="1644"/>
                  </a:cubicBezTo>
                  <a:cubicBezTo>
                    <a:pt x="0" y="2525"/>
                    <a:pt x="739" y="3263"/>
                    <a:pt x="1644" y="3263"/>
                  </a:cubicBezTo>
                  <a:cubicBezTo>
                    <a:pt x="2525" y="3263"/>
                    <a:pt x="3263" y="2525"/>
                    <a:pt x="3263" y="1644"/>
                  </a:cubicBezTo>
                  <a:cubicBezTo>
                    <a:pt x="3263" y="739"/>
                    <a:pt x="2525" y="1"/>
                    <a:pt x="16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47" name="Google Shape;14047;p27"/>
            <p:cNvSpPr/>
            <p:nvPr/>
          </p:nvSpPr>
          <p:spPr>
            <a:xfrm>
              <a:off x="2348613" y="2913633"/>
              <a:ext cx="142925" cy="119700"/>
            </a:xfrm>
            <a:custGeom>
              <a:avLst/>
              <a:gdLst/>
              <a:ahLst/>
              <a:cxnLst/>
              <a:rect l="l" t="t" r="r" b="b"/>
              <a:pathLst>
                <a:path w="5717" h="4788" extrusionOk="0">
                  <a:moveTo>
                    <a:pt x="3311" y="334"/>
                  </a:moveTo>
                  <a:cubicBezTo>
                    <a:pt x="3859" y="334"/>
                    <a:pt x="4359" y="572"/>
                    <a:pt x="4763" y="953"/>
                  </a:cubicBezTo>
                  <a:cubicBezTo>
                    <a:pt x="5121" y="1334"/>
                    <a:pt x="5335" y="1834"/>
                    <a:pt x="5335" y="2382"/>
                  </a:cubicBezTo>
                  <a:cubicBezTo>
                    <a:pt x="5335" y="2906"/>
                    <a:pt x="5144" y="3430"/>
                    <a:pt x="4763" y="3811"/>
                  </a:cubicBezTo>
                  <a:cubicBezTo>
                    <a:pt x="4359" y="4192"/>
                    <a:pt x="3859" y="4430"/>
                    <a:pt x="3311" y="4430"/>
                  </a:cubicBezTo>
                  <a:cubicBezTo>
                    <a:pt x="2739" y="4430"/>
                    <a:pt x="2239" y="4215"/>
                    <a:pt x="1834" y="3834"/>
                  </a:cubicBezTo>
                  <a:lnTo>
                    <a:pt x="382" y="2382"/>
                  </a:lnTo>
                  <a:lnTo>
                    <a:pt x="1834" y="929"/>
                  </a:lnTo>
                  <a:cubicBezTo>
                    <a:pt x="2239" y="524"/>
                    <a:pt x="2739" y="334"/>
                    <a:pt x="3311" y="334"/>
                  </a:cubicBezTo>
                  <a:close/>
                  <a:moveTo>
                    <a:pt x="3311" y="0"/>
                  </a:moveTo>
                  <a:cubicBezTo>
                    <a:pt x="2644" y="0"/>
                    <a:pt x="2049" y="238"/>
                    <a:pt x="1596" y="715"/>
                  </a:cubicBezTo>
                  <a:lnTo>
                    <a:pt x="120" y="2191"/>
                  </a:lnTo>
                  <a:cubicBezTo>
                    <a:pt x="96" y="2239"/>
                    <a:pt x="24" y="2287"/>
                    <a:pt x="24" y="2358"/>
                  </a:cubicBezTo>
                  <a:cubicBezTo>
                    <a:pt x="1" y="2429"/>
                    <a:pt x="48" y="2525"/>
                    <a:pt x="120" y="2596"/>
                  </a:cubicBezTo>
                  <a:lnTo>
                    <a:pt x="1596" y="4073"/>
                  </a:lnTo>
                  <a:cubicBezTo>
                    <a:pt x="2049" y="4525"/>
                    <a:pt x="2644" y="4787"/>
                    <a:pt x="3311" y="4787"/>
                  </a:cubicBezTo>
                  <a:lnTo>
                    <a:pt x="3335" y="4787"/>
                  </a:lnTo>
                  <a:cubicBezTo>
                    <a:pt x="3978" y="4787"/>
                    <a:pt x="4573" y="4525"/>
                    <a:pt x="5025" y="4073"/>
                  </a:cubicBezTo>
                  <a:cubicBezTo>
                    <a:pt x="5478" y="3620"/>
                    <a:pt x="5716" y="3025"/>
                    <a:pt x="5716" y="2406"/>
                  </a:cubicBezTo>
                  <a:cubicBezTo>
                    <a:pt x="5716" y="1786"/>
                    <a:pt x="5454" y="1167"/>
                    <a:pt x="5002" y="715"/>
                  </a:cubicBezTo>
                  <a:cubicBezTo>
                    <a:pt x="4549" y="238"/>
                    <a:pt x="3954" y="0"/>
                    <a:pt x="331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48" name="Google Shape;14048;p27"/>
            <p:cNvSpPr/>
            <p:nvPr/>
          </p:nvSpPr>
          <p:spPr>
            <a:xfrm>
              <a:off x="2390888" y="2932083"/>
              <a:ext cx="82175" cy="81000"/>
            </a:xfrm>
            <a:custGeom>
              <a:avLst/>
              <a:gdLst/>
              <a:ahLst/>
              <a:cxnLst/>
              <a:rect l="l" t="t" r="r" b="b"/>
              <a:pathLst>
                <a:path w="3287" h="3240" extrusionOk="0">
                  <a:moveTo>
                    <a:pt x="1572" y="1"/>
                  </a:moveTo>
                  <a:cubicBezTo>
                    <a:pt x="1334" y="1"/>
                    <a:pt x="1143" y="48"/>
                    <a:pt x="929" y="143"/>
                  </a:cubicBezTo>
                  <a:cubicBezTo>
                    <a:pt x="834" y="191"/>
                    <a:pt x="810" y="310"/>
                    <a:pt x="834" y="382"/>
                  </a:cubicBezTo>
                  <a:cubicBezTo>
                    <a:pt x="852" y="454"/>
                    <a:pt x="926" y="485"/>
                    <a:pt x="1002" y="485"/>
                  </a:cubicBezTo>
                  <a:cubicBezTo>
                    <a:pt x="1026" y="485"/>
                    <a:pt x="1050" y="482"/>
                    <a:pt x="1072" y="477"/>
                  </a:cubicBezTo>
                  <a:cubicBezTo>
                    <a:pt x="1263" y="382"/>
                    <a:pt x="1429" y="358"/>
                    <a:pt x="1620" y="358"/>
                  </a:cubicBezTo>
                  <a:cubicBezTo>
                    <a:pt x="2334" y="358"/>
                    <a:pt x="2882" y="929"/>
                    <a:pt x="2882" y="1644"/>
                  </a:cubicBezTo>
                  <a:cubicBezTo>
                    <a:pt x="2882" y="2358"/>
                    <a:pt x="2334" y="2930"/>
                    <a:pt x="1620" y="2930"/>
                  </a:cubicBezTo>
                  <a:cubicBezTo>
                    <a:pt x="905" y="2930"/>
                    <a:pt x="334" y="2358"/>
                    <a:pt x="334" y="1644"/>
                  </a:cubicBezTo>
                  <a:cubicBezTo>
                    <a:pt x="334" y="1382"/>
                    <a:pt x="429" y="1144"/>
                    <a:pt x="572" y="906"/>
                  </a:cubicBezTo>
                  <a:cubicBezTo>
                    <a:pt x="620" y="810"/>
                    <a:pt x="596" y="715"/>
                    <a:pt x="548" y="667"/>
                  </a:cubicBezTo>
                  <a:cubicBezTo>
                    <a:pt x="508" y="637"/>
                    <a:pt x="468" y="624"/>
                    <a:pt x="432" y="624"/>
                  </a:cubicBezTo>
                  <a:cubicBezTo>
                    <a:pt x="381" y="624"/>
                    <a:pt x="338" y="650"/>
                    <a:pt x="310" y="691"/>
                  </a:cubicBezTo>
                  <a:cubicBezTo>
                    <a:pt x="119" y="953"/>
                    <a:pt x="0" y="1287"/>
                    <a:pt x="0" y="1620"/>
                  </a:cubicBezTo>
                  <a:cubicBezTo>
                    <a:pt x="0" y="2501"/>
                    <a:pt x="739" y="3239"/>
                    <a:pt x="1644" y="3239"/>
                  </a:cubicBezTo>
                  <a:cubicBezTo>
                    <a:pt x="2525" y="3239"/>
                    <a:pt x="3287" y="2501"/>
                    <a:pt x="3287" y="1620"/>
                  </a:cubicBezTo>
                  <a:cubicBezTo>
                    <a:pt x="3215" y="739"/>
                    <a:pt x="2501" y="1"/>
                    <a:pt x="157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49" name="Google Shape;14049;p27"/>
            <p:cNvSpPr/>
            <p:nvPr/>
          </p:nvSpPr>
          <p:spPr>
            <a:xfrm>
              <a:off x="2283713" y="2824333"/>
              <a:ext cx="119100" cy="141125"/>
            </a:xfrm>
            <a:custGeom>
              <a:avLst/>
              <a:gdLst/>
              <a:ahLst/>
              <a:cxnLst/>
              <a:rect l="l" t="t" r="r" b="b"/>
              <a:pathLst>
                <a:path w="4764" h="5645" extrusionOk="0">
                  <a:moveTo>
                    <a:pt x="2358" y="357"/>
                  </a:moveTo>
                  <a:cubicBezTo>
                    <a:pt x="2882" y="357"/>
                    <a:pt x="3406" y="572"/>
                    <a:pt x="3787" y="929"/>
                  </a:cubicBezTo>
                  <a:cubicBezTo>
                    <a:pt x="4168" y="1310"/>
                    <a:pt x="4406" y="1810"/>
                    <a:pt x="4406" y="2382"/>
                  </a:cubicBezTo>
                  <a:cubicBezTo>
                    <a:pt x="4406" y="2929"/>
                    <a:pt x="4192" y="3453"/>
                    <a:pt x="3811" y="3834"/>
                  </a:cubicBezTo>
                  <a:lnTo>
                    <a:pt x="2358" y="5287"/>
                  </a:lnTo>
                  <a:lnTo>
                    <a:pt x="906" y="3834"/>
                  </a:lnTo>
                  <a:cubicBezTo>
                    <a:pt x="501" y="3453"/>
                    <a:pt x="310" y="2929"/>
                    <a:pt x="310" y="2382"/>
                  </a:cubicBezTo>
                  <a:cubicBezTo>
                    <a:pt x="310" y="1810"/>
                    <a:pt x="501" y="1310"/>
                    <a:pt x="930" y="929"/>
                  </a:cubicBezTo>
                  <a:cubicBezTo>
                    <a:pt x="1311" y="572"/>
                    <a:pt x="1811" y="357"/>
                    <a:pt x="2358" y="357"/>
                  </a:cubicBezTo>
                  <a:close/>
                  <a:moveTo>
                    <a:pt x="2382" y="0"/>
                  </a:moveTo>
                  <a:cubicBezTo>
                    <a:pt x="1763" y="0"/>
                    <a:pt x="1168" y="238"/>
                    <a:pt x="715" y="691"/>
                  </a:cubicBezTo>
                  <a:cubicBezTo>
                    <a:pt x="239" y="1119"/>
                    <a:pt x="1" y="1715"/>
                    <a:pt x="1" y="2382"/>
                  </a:cubicBezTo>
                  <a:cubicBezTo>
                    <a:pt x="1" y="3025"/>
                    <a:pt x="239" y="3620"/>
                    <a:pt x="715" y="4072"/>
                  </a:cubicBezTo>
                  <a:lnTo>
                    <a:pt x="2144" y="5549"/>
                  </a:lnTo>
                  <a:cubicBezTo>
                    <a:pt x="2192" y="5620"/>
                    <a:pt x="2263" y="5644"/>
                    <a:pt x="2358" y="5644"/>
                  </a:cubicBezTo>
                  <a:cubicBezTo>
                    <a:pt x="2454" y="5644"/>
                    <a:pt x="2501" y="5620"/>
                    <a:pt x="2549" y="5549"/>
                  </a:cubicBezTo>
                  <a:lnTo>
                    <a:pt x="4049" y="4072"/>
                  </a:lnTo>
                  <a:cubicBezTo>
                    <a:pt x="4502" y="3620"/>
                    <a:pt x="4764" y="3001"/>
                    <a:pt x="4764" y="2382"/>
                  </a:cubicBezTo>
                  <a:cubicBezTo>
                    <a:pt x="4764" y="1715"/>
                    <a:pt x="4502" y="1119"/>
                    <a:pt x="4049" y="691"/>
                  </a:cubicBezTo>
                  <a:cubicBezTo>
                    <a:pt x="3597" y="238"/>
                    <a:pt x="3001" y="0"/>
                    <a:pt x="23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0" name="Google Shape;14050;p27"/>
            <p:cNvSpPr/>
            <p:nvPr/>
          </p:nvSpPr>
          <p:spPr>
            <a:xfrm>
              <a:off x="2300988" y="2843383"/>
              <a:ext cx="81575" cy="82175"/>
            </a:xfrm>
            <a:custGeom>
              <a:avLst/>
              <a:gdLst/>
              <a:ahLst/>
              <a:cxnLst/>
              <a:rect l="l" t="t" r="r" b="b"/>
              <a:pathLst>
                <a:path w="3263" h="3287" extrusionOk="0">
                  <a:moveTo>
                    <a:pt x="1644" y="357"/>
                  </a:moveTo>
                  <a:cubicBezTo>
                    <a:pt x="2358" y="357"/>
                    <a:pt x="2906" y="929"/>
                    <a:pt x="2906" y="1643"/>
                  </a:cubicBezTo>
                  <a:cubicBezTo>
                    <a:pt x="2906" y="2358"/>
                    <a:pt x="2358" y="2929"/>
                    <a:pt x="1644" y="2929"/>
                  </a:cubicBezTo>
                  <a:cubicBezTo>
                    <a:pt x="929" y="2929"/>
                    <a:pt x="358" y="2358"/>
                    <a:pt x="358" y="1643"/>
                  </a:cubicBezTo>
                  <a:cubicBezTo>
                    <a:pt x="358" y="929"/>
                    <a:pt x="953" y="357"/>
                    <a:pt x="1644" y="357"/>
                  </a:cubicBezTo>
                  <a:close/>
                  <a:moveTo>
                    <a:pt x="1644" y="0"/>
                  </a:moveTo>
                  <a:cubicBezTo>
                    <a:pt x="739" y="0"/>
                    <a:pt x="0" y="762"/>
                    <a:pt x="0" y="1643"/>
                  </a:cubicBezTo>
                  <a:cubicBezTo>
                    <a:pt x="24" y="2548"/>
                    <a:pt x="739" y="3287"/>
                    <a:pt x="1644" y="3287"/>
                  </a:cubicBezTo>
                  <a:cubicBezTo>
                    <a:pt x="2525" y="3287"/>
                    <a:pt x="3263" y="2548"/>
                    <a:pt x="3263" y="1643"/>
                  </a:cubicBezTo>
                  <a:cubicBezTo>
                    <a:pt x="3263" y="762"/>
                    <a:pt x="2525" y="0"/>
                    <a:pt x="164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1" name="Google Shape;14051;p27"/>
            <p:cNvSpPr/>
            <p:nvPr/>
          </p:nvSpPr>
          <p:spPr>
            <a:xfrm>
              <a:off x="2321238" y="2872558"/>
              <a:ext cx="42275" cy="8950"/>
            </a:xfrm>
            <a:custGeom>
              <a:avLst/>
              <a:gdLst/>
              <a:ahLst/>
              <a:cxnLst/>
              <a:rect l="l" t="t" r="r" b="b"/>
              <a:pathLst>
                <a:path w="1691" h="358" extrusionOk="0">
                  <a:moveTo>
                    <a:pt x="167" y="0"/>
                  </a:moveTo>
                  <a:cubicBezTo>
                    <a:pt x="72" y="0"/>
                    <a:pt x="24" y="48"/>
                    <a:pt x="0" y="143"/>
                  </a:cubicBezTo>
                  <a:cubicBezTo>
                    <a:pt x="0" y="262"/>
                    <a:pt x="72" y="357"/>
                    <a:pt x="167" y="357"/>
                  </a:cubicBezTo>
                  <a:lnTo>
                    <a:pt x="1477" y="357"/>
                  </a:lnTo>
                  <a:cubicBezTo>
                    <a:pt x="1572" y="357"/>
                    <a:pt x="1619" y="310"/>
                    <a:pt x="1667" y="214"/>
                  </a:cubicBezTo>
                  <a:cubicBezTo>
                    <a:pt x="1691" y="95"/>
                    <a:pt x="1596" y="0"/>
                    <a:pt x="1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2" name="Google Shape;14052;p27"/>
            <p:cNvSpPr/>
            <p:nvPr/>
          </p:nvSpPr>
          <p:spPr>
            <a:xfrm>
              <a:off x="2328963" y="2887433"/>
              <a:ext cx="26225" cy="8950"/>
            </a:xfrm>
            <a:custGeom>
              <a:avLst/>
              <a:gdLst/>
              <a:ahLst/>
              <a:cxnLst/>
              <a:rect l="l" t="t" r="r" b="b"/>
              <a:pathLst>
                <a:path w="1049" h="358" extrusionOk="0">
                  <a:moveTo>
                    <a:pt x="215" y="1"/>
                  </a:moveTo>
                  <a:cubicBezTo>
                    <a:pt x="120" y="1"/>
                    <a:pt x="72" y="48"/>
                    <a:pt x="48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882" y="358"/>
                  </a:lnTo>
                  <a:cubicBezTo>
                    <a:pt x="953" y="358"/>
                    <a:pt x="1025" y="310"/>
                    <a:pt x="1049" y="215"/>
                  </a:cubicBezTo>
                  <a:cubicBezTo>
                    <a:pt x="1049" y="120"/>
                    <a:pt x="953" y="1"/>
                    <a:pt x="8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3" name="Google Shape;14053;p27"/>
            <p:cNvSpPr/>
            <p:nvPr/>
          </p:nvSpPr>
          <p:spPr>
            <a:xfrm>
              <a:off x="2409338" y="2960658"/>
              <a:ext cx="42900" cy="8950"/>
            </a:xfrm>
            <a:custGeom>
              <a:avLst/>
              <a:gdLst/>
              <a:ahLst/>
              <a:cxnLst/>
              <a:rect l="l" t="t" r="r" b="b"/>
              <a:pathLst>
                <a:path w="1716" h="358" extrusionOk="0">
                  <a:moveTo>
                    <a:pt x="191" y="1"/>
                  </a:moveTo>
                  <a:cubicBezTo>
                    <a:pt x="96" y="1"/>
                    <a:pt x="48" y="48"/>
                    <a:pt x="1" y="144"/>
                  </a:cubicBezTo>
                  <a:cubicBezTo>
                    <a:pt x="1" y="263"/>
                    <a:pt x="72" y="358"/>
                    <a:pt x="191" y="358"/>
                  </a:cubicBezTo>
                  <a:lnTo>
                    <a:pt x="1501" y="358"/>
                  </a:lnTo>
                  <a:cubicBezTo>
                    <a:pt x="1596" y="358"/>
                    <a:pt x="1644" y="286"/>
                    <a:pt x="1668" y="191"/>
                  </a:cubicBezTo>
                  <a:cubicBezTo>
                    <a:pt x="1715" y="72"/>
                    <a:pt x="1620" y="1"/>
                    <a:pt x="15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4" name="Google Shape;14054;p27"/>
            <p:cNvSpPr/>
            <p:nvPr/>
          </p:nvSpPr>
          <p:spPr>
            <a:xfrm>
              <a:off x="2417088" y="2976133"/>
              <a:ext cx="26800" cy="8975"/>
            </a:xfrm>
            <a:custGeom>
              <a:avLst/>
              <a:gdLst/>
              <a:ahLst/>
              <a:cxnLst/>
              <a:rect l="l" t="t" r="r" b="b"/>
              <a:pathLst>
                <a:path w="1072" h="359" extrusionOk="0">
                  <a:moveTo>
                    <a:pt x="215" y="1"/>
                  </a:moveTo>
                  <a:cubicBezTo>
                    <a:pt x="95" y="1"/>
                    <a:pt x="0" y="96"/>
                    <a:pt x="24" y="215"/>
                  </a:cubicBezTo>
                  <a:cubicBezTo>
                    <a:pt x="48" y="287"/>
                    <a:pt x="119" y="358"/>
                    <a:pt x="215" y="358"/>
                  </a:cubicBezTo>
                  <a:lnTo>
                    <a:pt x="858" y="358"/>
                  </a:lnTo>
                  <a:cubicBezTo>
                    <a:pt x="953" y="358"/>
                    <a:pt x="1000" y="287"/>
                    <a:pt x="1024" y="215"/>
                  </a:cubicBezTo>
                  <a:cubicBezTo>
                    <a:pt x="1072" y="96"/>
                    <a:pt x="977" y="1"/>
                    <a:pt x="8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5" name="Google Shape;14055;p27"/>
            <p:cNvSpPr/>
            <p:nvPr/>
          </p:nvSpPr>
          <p:spPr>
            <a:xfrm>
              <a:off x="2321238" y="3049958"/>
              <a:ext cx="42275" cy="8975"/>
            </a:xfrm>
            <a:custGeom>
              <a:avLst/>
              <a:gdLst/>
              <a:ahLst/>
              <a:cxnLst/>
              <a:rect l="l" t="t" r="r" b="b"/>
              <a:pathLst>
                <a:path w="1691" h="359" extrusionOk="0">
                  <a:moveTo>
                    <a:pt x="167" y="1"/>
                  </a:moveTo>
                  <a:cubicBezTo>
                    <a:pt x="72" y="1"/>
                    <a:pt x="24" y="48"/>
                    <a:pt x="0" y="144"/>
                  </a:cubicBezTo>
                  <a:cubicBezTo>
                    <a:pt x="0" y="239"/>
                    <a:pt x="72" y="358"/>
                    <a:pt x="167" y="358"/>
                  </a:cubicBezTo>
                  <a:lnTo>
                    <a:pt x="1477" y="358"/>
                  </a:lnTo>
                  <a:cubicBezTo>
                    <a:pt x="1572" y="358"/>
                    <a:pt x="1619" y="287"/>
                    <a:pt x="1667" y="191"/>
                  </a:cubicBezTo>
                  <a:cubicBezTo>
                    <a:pt x="1691" y="72"/>
                    <a:pt x="1596" y="1"/>
                    <a:pt x="1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6" name="Google Shape;14056;p27"/>
            <p:cNvSpPr/>
            <p:nvPr/>
          </p:nvSpPr>
          <p:spPr>
            <a:xfrm>
              <a:off x="2328963" y="3064858"/>
              <a:ext cx="26225" cy="8950"/>
            </a:xfrm>
            <a:custGeom>
              <a:avLst/>
              <a:gdLst/>
              <a:ahLst/>
              <a:cxnLst/>
              <a:rect l="l" t="t" r="r" b="b"/>
              <a:pathLst>
                <a:path w="1049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1" y="262"/>
                    <a:pt x="96" y="357"/>
                    <a:pt x="215" y="357"/>
                  </a:cubicBezTo>
                  <a:lnTo>
                    <a:pt x="882" y="357"/>
                  </a:lnTo>
                  <a:cubicBezTo>
                    <a:pt x="953" y="357"/>
                    <a:pt x="1025" y="286"/>
                    <a:pt x="1049" y="191"/>
                  </a:cubicBezTo>
                  <a:cubicBezTo>
                    <a:pt x="1049" y="119"/>
                    <a:pt x="953" y="0"/>
                    <a:pt x="8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7" name="Google Shape;14057;p27"/>
            <p:cNvSpPr/>
            <p:nvPr/>
          </p:nvSpPr>
          <p:spPr>
            <a:xfrm>
              <a:off x="2232513" y="2961258"/>
              <a:ext cx="42300" cy="8950"/>
            </a:xfrm>
            <a:custGeom>
              <a:avLst/>
              <a:gdLst/>
              <a:ahLst/>
              <a:cxnLst/>
              <a:rect l="l" t="t" r="r" b="b"/>
              <a:pathLst>
                <a:path w="1692" h="358" extrusionOk="0">
                  <a:moveTo>
                    <a:pt x="191" y="0"/>
                  </a:moveTo>
                  <a:cubicBezTo>
                    <a:pt x="120" y="0"/>
                    <a:pt x="48" y="48"/>
                    <a:pt x="25" y="143"/>
                  </a:cubicBezTo>
                  <a:cubicBezTo>
                    <a:pt x="1" y="262"/>
                    <a:pt x="72" y="358"/>
                    <a:pt x="191" y="358"/>
                  </a:cubicBezTo>
                  <a:lnTo>
                    <a:pt x="1525" y="358"/>
                  </a:lnTo>
                  <a:cubicBezTo>
                    <a:pt x="1596" y="358"/>
                    <a:pt x="1668" y="286"/>
                    <a:pt x="1692" y="215"/>
                  </a:cubicBezTo>
                  <a:cubicBezTo>
                    <a:pt x="1692" y="72"/>
                    <a:pt x="1644" y="0"/>
                    <a:pt x="152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8" name="Google Shape;14058;p27"/>
            <p:cNvSpPr/>
            <p:nvPr/>
          </p:nvSpPr>
          <p:spPr>
            <a:xfrm>
              <a:off x="2240863" y="2976133"/>
              <a:ext cx="25625" cy="8975"/>
            </a:xfrm>
            <a:custGeom>
              <a:avLst/>
              <a:gdLst/>
              <a:ahLst/>
              <a:cxnLst/>
              <a:rect l="l" t="t" r="r" b="b"/>
              <a:pathLst>
                <a:path w="1025" h="359" extrusionOk="0">
                  <a:moveTo>
                    <a:pt x="191" y="1"/>
                  </a:moveTo>
                  <a:cubicBezTo>
                    <a:pt x="119" y="1"/>
                    <a:pt x="48" y="48"/>
                    <a:pt x="24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857" y="358"/>
                  </a:lnTo>
                  <a:cubicBezTo>
                    <a:pt x="953" y="358"/>
                    <a:pt x="1000" y="287"/>
                    <a:pt x="1024" y="215"/>
                  </a:cubicBezTo>
                  <a:cubicBezTo>
                    <a:pt x="1024" y="72"/>
                    <a:pt x="953" y="1"/>
                    <a:pt x="85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4059" name="Google Shape;14059;p27"/>
          <p:cNvSpPr/>
          <p:nvPr/>
        </p:nvSpPr>
        <p:spPr>
          <a:xfrm>
            <a:off x="2367316" y="3779123"/>
            <a:ext cx="482307" cy="472819"/>
          </a:xfrm>
          <a:custGeom>
            <a:avLst/>
            <a:gdLst/>
            <a:ahLst/>
            <a:cxnLst/>
            <a:rect l="l" t="t" r="r" b="b"/>
            <a:pathLst>
              <a:path w="12099" h="11861" extrusionOk="0">
                <a:moveTo>
                  <a:pt x="6573" y="429"/>
                </a:moveTo>
                <a:cubicBezTo>
                  <a:pt x="7931" y="524"/>
                  <a:pt x="9145" y="1072"/>
                  <a:pt x="10098" y="2025"/>
                </a:cubicBezTo>
                <a:cubicBezTo>
                  <a:pt x="11027" y="2954"/>
                  <a:pt x="11574" y="4168"/>
                  <a:pt x="11693" y="5478"/>
                </a:cubicBezTo>
                <a:cubicBezTo>
                  <a:pt x="11693" y="5525"/>
                  <a:pt x="11741" y="5811"/>
                  <a:pt x="11741" y="5811"/>
                </a:cubicBezTo>
                <a:lnTo>
                  <a:pt x="10455" y="5811"/>
                </a:lnTo>
                <a:lnTo>
                  <a:pt x="10455" y="5645"/>
                </a:lnTo>
                <a:cubicBezTo>
                  <a:pt x="10431" y="5216"/>
                  <a:pt x="10336" y="4811"/>
                  <a:pt x="10145" y="4406"/>
                </a:cubicBezTo>
                <a:cubicBezTo>
                  <a:pt x="9669" y="3192"/>
                  <a:pt x="8693" y="2287"/>
                  <a:pt x="7407" y="1882"/>
                </a:cubicBezTo>
                <a:cubicBezTo>
                  <a:pt x="7097" y="1787"/>
                  <a:pt x="6764" y="1739"/>
                  <a:pt x="6430" y="1715"/>
                </a:cubicBezTo>
                <a:lnTo>
                  <a:pt x="6311" y="1715"/>
                </a:lnTo>
                <a:lnTo>
                  <a:pt x="6311" y="429"/>
                </a:lnTo>
                <a:close/>
                <a:moveTo>
                  <a:pt x="6145" y="1"/>
                </a:moveTo>
                <a:cubicBezTo>
                  <a:pt x="3954" y="1"/>
                  <a:pt x="1929" y="1191"/>
                  <a:pt x="905" y="3144"/>
                </a:cubicBezTo>
                <a:cubicBezTo>
                  <a:pt x="834" y="3215"/>
                  <a:pt x="905" y="3311"/>
                  <a:pt x="953" y="3382"/>
                </a:cubicBezTo>
                <a:cubicBezTo>
                  <a:pt x="980" y="3395"/>
                  <a:pt x="1004" y="3401"/>
                  <a:pt x="1028" y="3401"/>
                </a:cubicBezTo>
                <a:cubicBezTo>
                  <a:pt x="1088" y="3401"/>
                  <a:pt x="1140" y="3362"/>
                  <a:pt x="1191" y="3311"/>
                </a:cubicBezTo>
                <a:cubicBezTo>
                  <a:pt x="2144" y="1572"/>
                  <a:pt x="3954" y="453"/>
                  <a:pt x="5930" y="405"/>
                </a:cubicBezTo>
                <a:lnTo>
                  <a:pt x="5930" y="1691"/>
                </a:lnTo>
                <a:cubicBezTo>
                  <a:pt x="3644" y="1763"/>
                  <a:pt x="1787" y="3668"/>
                  <a:pt x="1787" y="6002"/>
                </a:cubicBezTo>
                <a:cubicBezTo>
                  <a:pt x="1787" y="8383"/>
                  <a:pt x="3715" y="10312"/>
                  <a:pt x="6097" y="10312"/>
                </a:cubicBezTo>
                <a:cubicBezTo>
                  <a:pt x="6764" y="10312"/>
                  <a:pt x="7407" y="10169"/>
                  <a:pt x="7978" y="9860"/>
                </a:cubicBezTo>
                <a:lnTo>
                  <a:pt x="8002" y="9836"/>
                </a:lnTo>
                <a:cubicBezTo>
                  <a:pt x="8079" y="9664"/>
                  <a:pt x="7986" y="9553"/>
                  <a:pt x="7861" y="9553"/>
                </a:cubicBezTo>
                <a:cubicBezTo>
                  <a:pt x="7830" y="9553"/>
                  <a:pt x="7797" y="9560"/>
                  <a:pt x="7764" y="9574"/>
                </a:cubicBezTo>
                <a:cubicBezTo>
                  <a:pt x="7240" y="9812"/>
                  <a:pt x="6668" y="9931"/>
                  <a:pt x="6097" y="9931"/>
                </a:cubicBezTo>
                <a:cubicBezTo>
                  <a:pt x="3930" y="9931"/>
                  <a:pt x="2144" y="8145"/>
                  <a:pt x="2144" y="5954"/>
                </a:cubicBezTo>
                <a:cubicBezTo>
                  <a:pt x="2144" y="3787"/>
                  <a:pt x="3930" y="2001"/>
                  <a:pt x="6097" y="2001"/>
                </a:cubicBezTo>
                <a:cubicBezTo>
                  <a:pt x="6907" y="2001"/>
                  <a:pt x="7716" y="2239"/>
                  <a:pt x="8359" y="2715"/>
                </a:cubicBezTo>
                <a:cubicBezTo>
                  <a:pt x="9026" y="3168"/>
                  <a:pt x="9526" y="3811"/>
                  <a:pt x="9788" y="4525"/>
                </a:cubicBezTo>
                <a:cubicBezTo>
                  <a:pt x="9907" y="4859"/>
                  <a:pt x="10002" y="5216"/>
                  <a:pt x="10026" y="5573"/>
                </a:cubicBezTo>
                <a:cubicBezTo>
                  <a:pt x="10098" y="6311"/>
                  <a:pt x="9931" y="7097"/>
                  <a:pt x="9621" y="7788"/>
                </a:cubicBezTo>
                <a:cubicBezTo>
                  <a:pt x="9312" y="8336"/>
                  <a:pt x="8907" y="8812"/>
                  <a:pt x="8359" y="9217"/>
                </a:cubicBezTo>
                <a:lnTo>
                  <a:pt x="8359" y="9241"/>
                </a:lnTo>
                <a:cubicBezTo>
                  <a:pt x="8342" y="9398"/>
                  <a:pt x="8441" y="9492"/>
                  <a:pt x="8542" y="9492"/>
                </a:cubicBezTo>
                <a:cubicBezTo>
                  <a:pt x="8578" y="9492"/>
                  <a:pt x="8614" y="9480"/>
                  <a:pt x="8645" y="9455"/>
                </a:cubicBezTo>
                <a:cubicBezTo>
                  <a:pt x="9169" y="9050"/>
                  <a:pt x="9621" y="8526"/>
                  <a:pt x="9907" y="7955"/>
                </a:cubicBezTo>
                <a:cubicBezTo>
                  <a:pt x="10217" y="7383"/>
                  <a:pt x="10360" y="6764"/>
                  <a:pt x="10384" y="6145"/>
                </a:cubicBezTo>
                <a:lnTo>
                  <a:pt x="11670" y="6145"/>
                </a:lnTo>
                <a:cubicBezTo>
                  <a:pt x="11622" y="8264"/>
                  <a:pt x="10360" y="10193"/>
                  <a:pt x="8288" y="11146"/>
                </a:cubicBezTo>
                <a:cubicBezTo>
                  <a:pt x="8240" y="11146"/>
                  <a:pt x="8216" y="11169"/>
                  <a:pt x="8193" y="11169"/>
                </a:cubicBezTo>
                <a:cubicBezTo>
                  <a:pt x="7477" y="11436"/>
                  <a:pt x="6757" y="11564"/>
                  <a:pt x="6058" y="11564"/>
                </a:cubicBezTo>
                <a:cubicBezTo>
                  <a:pt x="4568" y="11564"/>
                  <a:pt x="3173" y="10984"/>
                  <a:pt x="2120" y="9931"/>
                </a:cubicBezTo>
                <a:cubicBezTo>
                  <a:pt x="1072" y="8883"/>
                  <a:pt x="477" y="7454"/>
                  <a:pt x="477" y="5954"/>
                </a:cubicBezTo>
                <a:cubicBezTo>
                  <a:pt x="477" y="5311"/>
                  <a:pt x="596" y="4692"/>
                  <a:pt x="810" y="4073"/>
                </a:cubicBezTo>
                <a:lnTo>
                  <a:pt x="834" y="4001"/>
                </a:lnTo>
                <a:cubicBezTo>
                  <a:pt x="858" y="3906"/>
                  <a:pt x="834" y="3811"/>
                  <a:pt x="739" y="3763"/>
                </a:cubicBezTo>
                <a:cubicBezTo>
                  <a:pt x="716" y="3758"/>
                  <a:pt x="695" y="3755"/>
                  <a:pt x="675" y="3755"/>
                </a:cubicBezTo>
                <a:cubicBezTo>
                  <a:pt x="610" y="3755"/>
                  <a:pt x="555" y="3786"/>
                  <a:pt x="501" y="3858"/>
                </a:cubicBezTo>
                <a:lnTo>
                  <a:pt x="477" y="3906"/>
                </a:lnTo>
                <a:cubicBezTo>
                  <a:pt x="0" y="5216"/>
                  <a:pt x="0" y="6692"/>
                  <a:pt x="524" y="8145"/>
                </a:cubicBezTo>
                <a:cubicBezTo>
                  <a:pt x="524" y="8169"/>
                  <a:pt x="572" y="8193"/>
                  <a:pt x="572" y="8240"/>
                </a:cubicBezTo>
                <a:cubicBezTo>
                  <a:pt x="1596" y="10550"/>
                  <a:pt x="3739" y="11860"/>
                  <a:pt x="6073" y="11860"/>
                </a:cubicBezTo>
                <a:cubicBezTo>
                  <a:pt x="7645" y="11860"/>
                  <a:pt x="9145" y="11241"/>
                  <a:pt x="10264" y="10145"/>
                </a:cubicBezTo>
                <a:cubicBezTo>
                  <a:pt x="10431" y="9979"/>
                  <a:pt x="10574" y="9812"/>
                  <a:pt x="10717" y="9622"/>
                </a:cubicBezTo>
                <a:cubicBezTo>
                  <a:pt x="11169" y="9098"/>
                  <a:pt x="11503" y="8478"/>
                  <a:pt x="11693" y="7812"/>
                </a:cubicBezTo>
                <a:cubicBezTo>
                  <a:pt x="12003" y="7240"/>
                  <a:pt x="12098" y="6526"/>
                  <a:pt x="12098" y="5859"/>
                </a:cubicBezTo>
                <a:cubicBezTo>
                  <a:pt x="12098" y="5740"/>
                  <a:pt x="12098" y="5645"/>
                  <a:pt x="12051" y="5525"/>
                </a:cubicBezTo>
                <a:cubicBezTo>
                  <a:pt x="11931" y="4097"/>
                  <a:pt x="11336" y="2787"/>
                  <a:pt x="10336" y="1763"/>
                </a:cubicBezTo>
                <a:cubicBezTo>
                  <a:pt x="10217" y="1644"/>
                  <a:pt x="10074" y="1525"/>
                  <a:pt x="9931" y="1406"/>
                </a:cubicBezTo>
                <a:cubicBezTo>
                  <a:pt x="9407" y="953"/>
                  <a:pt x="8812" y="596"/>
                  <a:pt x="8121" y="358"/>
                </a:cubicBezTo>
                <a:cubicBezTo>
                  <a:pt x="7478" y="120"/>
                  <a:pt x="6788" y="1"/>
                  <a:pt x="6145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060" name="Google Shape;14060;p27"/>
          <p:cNvGrpSpPr/>
          <p:nvPr/>
        </p:nvGrpSpPr>
        <p:grpSpPr>
          <a:xfrm>
            <a:off x="3390791" y="3782004"/>
            <a:ext cx="474692" cy="475649"/>
            <a:chOff x="3194038" y="2824908"/>
            <a:chExt cx="297700" cy="298300"/>
          </a:xfrm>
        </p:grpSpPr>
        <p:sp>
          <p:nvSpPr>
            <p:cNvPr id="14061" name="Google Shape;14061;p27"/>
            <p:cNvSpPr/>
            <p:nvPr/>
          </p:nvSpPr>
          <p:spPr>
            <a:xfrm>
              <a:off x="3194038" y="2824908"/>
              <a:ext cx="297700" cy="298300"/>
            </a:xfrm>
            <a:custGeom>
              <a:avLst/>
              <a:gdLst/>
              <a:ahLst/>
              <a:cxnLst/>
              <a:rect l="l" t="t" r="r" b="b"/>
              <a:pathLst>
                <a:path w="11908" h="11932" extrusionOk="0">
                  <a:moveTo>
                    <a:pt x="10812" y="1287"/>
                  </a:moveTo>
                  <a:lnTo>
                    <a:pt x="10812" y="2240"/>
                  </a:lnTo>
                  <a:lnTo>
                    <a:pt x="5954" y="3287"/>
                  </a:lnTo>
                  <a:cubicBezTo>
                    <a:pt x="5882" y="3287"/>
                    <a:pt x="5835" y="3335"/>
                    <a:pt x="5811" y="3359"/>
                  </a:cubicBezTo>
                  <a:lnTo>
                    <a:pt x="3906" y="5955"/>
                  </a:lnTo>
                  <a:lnTo>
                    <a:pt x="3191" y="5955"/>
                  </a:lnTo>
                  <a:cubicBezTo>
                    <a:pt x="3191" y="5955"/>
                    <a:pt x="3001" y="6050"/>
                    <a:pt x="3001" y="6145"/>
                  </a:cubicBezTo>
                  <a:cubicBezTo>
                    <a:pt x="3001" y="6217"/>
                    <a:pt x="3096" y="6312"/>
                    <a:pt x="3191" y="6312"/>
                  </a:cubicBezTo>
                  <a:lnTo>
                    <a:pt x="3930" y="6312"/>
                  </a:lnTo>
                  <a:cubicBezTo>
                    <a:pt x="4025" y="6312"/>
                    <a:pt x="4072" y="6264"/>
                    <a:pt x="4144" y="6193"/>
                  </a:cubicBezTo>
                  <a:lnTo>
                    <a:pt x="6025" y="3597"/>
                  </a:lnTo>
                  <a:lnTo>
                    <a:pt x="10550" y="2621"/>
                  </a:lnTo>
                  <a:lnTo>
                    <a:pt x="8359" y="5859"/>
                  </a:lnTo>
                  <a:lnTo>
                    <a:pt x="6668" y="4740"/>
                  </a:lnTo>
                  <a:cubicBezTo>
                    <a:pt x="6616" y="4709"/>
                    <a:pt x="6560" y="4691"/>
                    <a:pt x="6507" y="4691"/>
                  </a:cubicBezTo>
                  <a:cubicBezTo>
                    <a:pt x="6438" y="4691"/>
                    <a:pt x="6375" y="4721"/>
                    <a:pt x="6335" y="4788"/>
                  </a:cubicBezTo>
                  <a:lnTo>
                    <a:pt x="3858" y="8360"/>
                  </a:lnTo>
                  <a:lnTo>
                    <a:pt x="1810" y="7169"/>
                  </a:lnTo>
                  <a:lnTo>
                    <a:pt x="1810" y="6288"/>
                  </a:lnTo>
                  <a:lnTo>
                    <a:pt x="2382" y="6288"/>
                  </a:lnTo>
                  <a:cubicBezTo>
                    <a:pt x="2453" y="6288"/>
                    <a:pt x="2548" y="6193"/>
                    <a:pt x="2548" y="6097"/>
                  </a:cubicBezTo>
                  <a:cubicBezTo>
                    <a:pt x="2548" y="6026"/>
                    <a:pt x="2382" y="5931"/>
                    <a:pt x="2382" y="5931"/>
                  </a:cubicBezTo>
                  <a:lnTo>
                    <a:pt x="1810" y="5931"/>
                  </a:lnTo>
                  <a:lnTo>
                    <a:pt x="1810" y="4002"/>
                  </a:lnTo>
                  <a:lnTo>
                    <a:pt x="3215" y="4430"/>
                  </a:lnTo>
                  <a:cubicBezTo>
                    <a:pt x="3247" y="4443"/>
                    <a:pt x="3275" y="4449"/>
                    <a:pt x="3301" y="4449"/>
                  </a:cubicBezTo>
                  <a:cubicBezTo>
                    <a:pt x="3372" y="4449"/>
                    <a:pt x="3425" y="4405"/>
                    <a:pt x="3477" y="4335"/>
                  </a:cubicBezTo>
                  <a:lnTo>
                    <a:pt x="4168" y="3311"/>
                  </a:lnTo>
                  <a:lnTo>
                    <a:pt x="5501" y="2049"/>
                  </a:lnTo>
                  <a:lnTo>
                    <a:pt x="10812" y="1287"/>
                  </a:lnTo>
                  <a:close/>
                  <a:moveTo>
                    <a:pt x="10764" y="2978"/>
                  </a:moveTo>
                  <a:lnTo>
                    <a:pt x="10812" y="10694"/>
                  </a:lnTo>
                  <a:lnTo>
                    <a:pt x="1810" y="10694"/>
                  </a:lnTo>
                  <a:lnTo>
                    <a:pt x="1810" y="7622"/>
                  </a:lnTo>
                  <a:lnTo>
                    <a:pt x="3787" y="8765"/>
                  </a:lnTo>
                  <a:cubicBezTo>
                    <a:pt x="3826" y="8781"/>
                    <a:pt x="3866" y="8788"/>
                    <a:pt x="3904" y="8788"/>
                  </a:cubicBezTo>
                  <a:cubicBezTo>
                    <a:pt x="3980" y="8788"/>
                    <a:pt x="4049" y="8757"/>
                    <a:pt x="4096" y="8693"/>
                  </a:cubicBezTo>
                  <a:lnTo>
                    <a:pt x="6573" y="5121"/>
                  </a:lnTo>
                  <a:lnTo>
                    <a:pt x="8264" y="6264"/>
                  </a:lnTo>
                  <a:cubicBezTo>
                    <a:pt x="8303" y="6280"/>
                    <a:pt x="8348" y="6288"/>
                    <a:pt x="8393" y="6288"/>
                  </a:cubicBezTo>
                  <a:cubicBezTo>
                    <a:pt x="8481" y="6288"/>
                    <a:pt x="8565" y="6256"/>
                    <a:pt x="8597" y="6193"/>
                  </a:cubicBezTo>
                  <a:lnTo>
                    <a:pt x="10764" y="2978"/>
                  </a:lnTo>
                  <a:close/>
                  <a:moveTo>
                    <a:pt x="881" y="1"/>
                  </a:moveTo>
                  <a:cubicBezTo>
                    <a:pt x="762" y="1"/>
                    <a:pt x="667" y="49"/>
                    <a:pt x="667" y="168"/>
                  </a:cubicBezTo>
                  <a:lnTo>
                    <a:pt x="667" y="977"/>
                  </a:lnTo>
                  <a:lnTo>
                    <a:pt x="500" y="977"/>
                  </a:lnTo>
                  <a:cubicBezTo>
                    <a:pt x="405" y="977"/>
                    <a:pt x="310" y="1049"/>
                    <a:pt x="310" y="1120"/>
                  </a:cubicBezTo>
                  <a:cubicBezTo>
                    <a:pt x="310" y="1239"/>
                    <a:pt x="381" y="1335"/>
                    <a:pt x="500" y="1335"/>
                  </a:cubicBezTo>
                  <a:lnTo>
                    <a:pt x="715" y="1335"/>
                  </a:lnTo>
                  <a:lnTo>
                    <a:pt x="715" y="2240"/>
                  </a:lnTo>
                  <a:lnTo>
                    <a:pt x="500" y="2240"/>
                  </a:lnTo>
                  <a:cubicBezTo>
                    <a:pt x="405" y="2240"/>
                    <a:pt x="310" y="2287"/>
                    <a:pt x="310" y="2382"/>
                  </a:cubicBezTo>
                  <a:cubicBezTo>
                    <a:pt x="310" y="2502"/>
                    <a:pt x="381" y="2597"/>
                    <a:pt x="500" y="2597"/>
                  </a:cubicBezTo>
                  <a:lnTo>
                    <a:pt x="715" y="2597"/>
                  </a:lnTo>
                  <a:lnTo>
                    <a:pt x="715" y="3478"/>
                  </a:lnTo>
                  <a:lnTo>
                    <a:pt x="500" y="3478"/>
                  </a:lnTo>
                  <a:cubicBezTo>
                    <a:pt x="405" y="3478"/>
                    <a:pt x="310" y="3549"/>
                    <a:pt x="310" y="3621"/>
                  </a:cubicBezTo>
                  <a:cubicBezTo>
                    <a:pt x="310" y="3740"/>
                    <a:pt x="381" y="3835"/>
                    <a:pt x="500" y="3835"/>
                  </a:cubicBezTo>
                  <a:lnTo>
                    <a:pt x="715" y="3835"/>
                  </a:lnTo>
                  <a:lnTo>
                    <a:pt x="715" y="4740"/>
                  </a:lnTo>
                  <a:lnTo>
                    <a:pt x="500" y="4740"/>
                  </a:lnTo>
                  <a:cubicBezTo>
                    <a:pt x="405" y="4740"/>
                    <a:pt x="310" y="4788"/>
                    <a:pt x="310" y="4883"/>
                  </a:cubicBezTo>
                  <a:cubicBezTo>
                    <a:pt x="310" y="5002"/>
                    <a:pt x="381" y="5097"/>
                    <a:pt x="500" y="5097"/>
                  </a:cubicBezTo>
                  <a:lnTo>
                    <a:pt x="715" y="5097"/>
                  </a:lnTo>
                  <a:lnTo>
                    <a:pt x="715" y="5978"/>
                  </a:lnTo>
                  <a:lnTo>
                    <a:pt x="500" y="5978"/>
                  </a:lnTo>
                  <a:cubicBezTo>
                    <a:pt x="405" y="5978"/>
                    <a:pt x="310" y="6050"/>
                    <a:pt x="310" y="6121"/>
                  </a:cubicBezTo>
                  <a:cubicBezTo>
                    <a:pt x="310" y="6240"/>
                    <a:pt x="381" y="6336"/>
                    <a:pt x="500" y="6336"/>
                  </a:cubicBezTo>
                  <a:lnTo>
                    <a:pt x="715" y="6336"/>
                  </a:lnTo>
                  <a:lnTo>
                    <a:pt x="715" y="7241"/>
                  </a:lnTo>
                  <a:lnTo>
                    <a:pt x="500" y="7241"/>
                  </a:lnTo>
                  <a:cubicBezTo>
                    <a:pt x="405" y="7241"/>
                    <a:pt x="310" y="7288"/>
                    <a:pt x="310" y="7383"/>
                  </a:cubicBezTo>
                  <a:cubicBezTo>
                    <a:pt x="310" y="7503"/>
                    <a:pt x="381" y="7598"/>
                    <a:pt x="500" y="7598"/>
                  </a:cubicBezTo>
                  <a:lnTo>
                    <a:pt x="715" y="7598"/>
                  </a:lnTo>
                  <a:lnTo>
                    <a:pt x="715" y="8479"/>
                  </a:lnTo>
                  <a:lnTo>
                    <a:pt x="500" y="8479"/>
                  </a:lnTo>
                  <a:cubicBezTo>
                    <a:pt x="405" y="8479"/>
                    <a:pt x="310" y="8550"/>
                    <a:pt x="310" y="8622"/>
                  </a:cubicBezTo>
                  <a:cubicBezTo>
                    <a:pt x="310" y="8741"/>
                    <a:pt x="381" y="8836"/>
                    <a:pt x="500" y="8836"/>
                  </a:cubicBezTo>
                  <a:lnTo>
                    <a:pt x="715" y="8836"/>
                  </a:lnTo>
                  <a:lnTo>
                    <a:pt x="715" y="9741"/>
                  </a:lnTo>
                  <a:lnTo>
                    <a:pt x="476" y="9741"/>
                  </a:lnTo>
                  <a:cubicBezTo>
                    <a:pt x="405" y="9741"/>
                    <a:pt x="310" y="9765"/>
                    <a:pt x="286" y="9860"/>
                  </a:cubicBezTo>
                  <a:cubicBezTo>
                    <a:pt x="238" y="10003"/>
                    <a:pt x="310" y="10122"/>
                    <a:pt x="476" y="10122"/>
                  </a:cubicBezTo>
                  <a:lnTo>
                    <a:pt x="715" y="10122"/>
                  </a:lnTo>
                  <a:lnTo>
                    <a:pt x="715" y="10741"/>
                  </a:lnTo>
                  <a:lnTo>
                    <a:pt x="286" y="10741"/>
                  </a:lnTo>
                  <a:cubicBezTo>
                    <a:pt x="143" y="10741"/>
                    <a:pt x="0" y="10860"/>
                    <a:pt x="0" y="11051"/>
                  </a:cubicBezTo>
                  <a:lnTo>
                    <a:pt x="0" y="11718"/>
                  </a:lnTo>
                  <a:cubicBezTo>
                    <a:pt x="0" y="11813"/>
                    <a:pt x="95" y="11908"/>
                    <a:pt x="167" y="11908"/>
                  </a:cubicBezTo>
                  <a:lnTo>
                    <a:pt x="8716" y="11908"/>
                  </a:lnTo>
                  <a:cubicBezTo>
                    <a:pt x="8740" y="11908"/>
                    <a:pt x="8788" y="11908"/>
                    <a:pt x="8811" y="11884"/>
                  </a:cubicBezTo>
                  <a:cubicBezTo>
                    <a:pt x="8931" y="11718"/>
                    <a:pt x="8835" y="11575"/>
                    <a:pt x="8692" y="11575"/>
                  </a:cubicBezTo>
                  <a:lnTo>
                    <a:pt x="357" y="11575"/>
                  </a:lnTo>
                  <a:lnTo>
                    <a:pt x="357" y="11098"/>
                  </a:lnTo>
                  <a:lnTo>
                    <a:pt x="11550" y="11098"/>
                  </a:lnTo>
                  <a:lnTo>
                    <a:pt x="11550" y="11575"/>
                  </a:lnTo>
                  <a:lnTo>
                    <a:pt x="9502" y="11575"/>
                  </a:lnTo>
                  <a:cubicBezTo>
                    <a:pt x="9407" y="11575"/>
                    <a:pt x="9312" y="11646"/>
                    <a:pt x="9312" y="11718"/>
                  </a:cubicBezTo>
                  <a:cubicBezTo>
                    <a:pt x="9312" y="11837"/>
                    <a:pt x="9383" y="11932"/>
                    <a:pt x="9502" y="11932"/>
                  </a:cubicBezTo>
                  <a:lnTo>
                    <a:pt x="11598" y="11932"/>
                  </a:lnTo>
                  <a:cubicBezTo>
                    <a:pt x="11764" y="11932"/>
                    <a:pt x="11907" y="11813"/>
                    <a:pt x="11907" y="11646"/>
                  </a:cubicBezTo>
                  <a:lnTo>
                    <a:pt x="11907" y="11051"/>
                  </a:lnTo>
                  <a:cubicBezTo>
                    <a:pt x="11884" y="10837"/>
                    <a:pt x="11764" y="10694"/>
                    <a:pt x="11574" y="10694"/>
                  </a:cubicBezTo>
                  <a:lnTo>
                    <a:pt x="11121" y="10694"/>
                  </a:lnTo>
                  <a:lnTo>
                    <a:pt x="11121" y="1120"/>
                  </a:lnTo>
                  <a:lnTo>
                    <a:pt x="11121" y="1073"/>
                  </a:lnTo>
                  <a:cubicBezTo>
                    <a:pt x="11101" y="1032"/>
                    <a:pt x="11027" y="973"/>
                    <a:pt x="10977" y="973"/>
                  </a:cubicBezTo>
                  <a:cubicBezTo>
                    <a:pt x="10969" y="973"/>
                    <a:pt x="10961" y="974"/>
                    <a:pt x="10955" y="977"/>
                  </a:cubicBezTo>
                  <a:lnTo>
                    <a:pt x="5406" y="1787"/>
                  </a:lnTo>
                  <a:cubicBezTo>
                    <a:pt x="5358" y="1787"/>
                    <a:pt x="5311" y="1811"/>
                    <a:pt x="5287" y="1835"/>
                  </a:cubicBezTo>
                  <a:lnTo>
                    <a:pt x="3930" y="3121"/>
                  </a:lnTo>
                  <a:lnTo>
                    <a:pt x="3882" y="3144"/>
                  </a:lnTo>
                  <a:lnTo>
                    <a:pt x="3239" y="4145"/>
                  </a:lnTo>
                  <a:lnTo>
                    <a:pt x="1786" y="3668"/>
                  </a:lnTo>
                  <a:cubicBezTo>
                    <a:pt x="1756" y="3657"/>
                    <a:pt x="1727" y="3651"/>
                    <a:pt x="1698" y="3651"/>
                  </a:cubicBezTo>
                  <a:cubicBezTo>
                    <a:pt x="1611" y="3651"/>
                    <a:pt x="1530" y="3704"/>
                    <a:pt x="1477" y="3811"/>
                  </a:cubicBezTo>
                  <a:cubicBezTo>
                    <a:pt x="1477" y="3835"/>
                    <a:pt x="1453" y="3859"/>
                    <a:pt x="1453" y="3907"/>
                  </a:cubicBezTo>
                  <a:lnTo>
                    <a:pt x="1453" y="10717"/>
                  </a:lnTo>
                  <a:lnTo>
                    <a:pt x="1024" y="10717"/>
                  </a:lnTo>
                  <a:lnTo>
                    <a:pt x="1024" y="168"/>
                  </a:lnTo>
                  <a:cubicBezTo>
                    <a:pt x="1024" y="96"/>
                    <a:pt x="977" y="1"/>
                    <a:pt x="88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62" name="Google Shape;14062;p27"/>
            <p:cNvSpPr/>
            <p:nvPr/>
          </p:nvSpPr>
          <p:spPr>
            <a:xfrm>
              <a:off x="3233913" y="2848733"/>
              <a:ext cx="11925" cy="8950"/>
            </a:xfrm>
            <a:custGeom>
              <a:avLst/>
              <a:gdLst/>
              <a:ahLst/>
              <a:cxnLst/>
              <a:rect l="l" t="t" r="r" b="b"/>
              <a:pathLst>
                <a:path w="477" h="358" extrusionOk="0">
                  <a:moveTo>
                    <a:pt x="191" y="1"/>
                  </a:moveTo>
                  <a:cubicBezTo>
                    <a:pt x="96" y="1"/>
                    <a:pt x="1" y="72"/>
                    <a:pt x="1" y="143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310" y="358"/>
                  </a:lnTo>
                  <a:cubicBezTo>
                    <a:pt x="406" y="358"/>
                    <a:pt x="477" y="310"/>
                    <a:pt x="477" y="215"/>
                  </a:cubicBezTo>
                  <a:cubicBezTo>
                    <a:pt x="477" y="96"/>
                    <a:pt x="429" y="1"/>
                    <a:pt x="3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63" name="Google Shape;14063;p27"/>
            <p:cNvSpPr/>
            <p:nvPr/>
          </p:nvSpPr>
          <p:spPr>
            <a:xfrm>
              <a:off x="3320238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5" y="72"/>
                    <a:pt x="25" y="143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25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64" name="Google Shape;14064;p27"/>
            <p:cNvSpPr/>
            <p:nvPr/>
          </p:nvSpPr>
          <p:spPr>
            <a:xfrm>
              <a:off x="3342863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5" y="72"/>
                    <a:pt x="25" y="143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01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65" name="Google Shape;14065;p27"/>
            <p:cNvSpPr/>
            <p:nvPr/>
          </p:nvSpPr>
          <p:spPr>
            <a:xfrm>
              <a:off x="3275588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5" y="72"/>
                    <a:pt x="25" y="143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25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66" name="Google Shape;14066;p27"/>
            <p:cNvSpPr/>
            <p:nvPr/>
          </p:nvSpPr>
          <p:spPr>
            <a:xfrm>
              <a:off x="3298213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4" y="72"/>
                    <a:pt x="24" y="143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01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67" name="Google Shape;14067;p27"/>
            <p:cNvSpPr/>
            <p:nvPr/>
          </p:nvSpPr>
          <p:spPr>
            <a:xfrm>
              <a:off x="3253563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4" y="72"/>
                    <a:pt x="24" y="143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01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68" name="Google Shape;14068;p27"/>
            <p:cNvSpPr/>
            <p:nvPr/>
          </p:nvSpPr>
          <p:spPr>
            <a:xfrm>
              <a:off x="3364888" y="2848733"/>
              <a:ext cx="11950" cy="8950"/>
            </a:xfrm>
            <a:custGeom>
              <a:avLst/>
              <a:gdLst/>
              <a:ahLst/>
              <a:cxnLst/>
              <a:rect l="l" t="t" r="r" b="b"/>
              <a:pathLst>
                <a:path w="478" h="358" extrusionOk="0">
                  <a:moveTo>
                    <a:pt x="215" y="1"/>
                  </a:moveTo>
                  <a:cubicBezTo>
                    <a:pt x="120" y="1"/>
                    <a:pt x="25" y="72"/>
                    <a:pt x="25" y="143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310" y="358"/>
                  </a:lnTo>
                  <a:cubicBezTo>
                    <a:pt x="382" y="358"/>
                    <a:pt x="477" y="310"/>
                    <a:pt x="477" y="215"/>
                  </a:cubicBezTo>
                  <a:cubicBezTo>
                    <a:pt x="477" y="96"/>
                    <a:pt x="430" y="1"/>
                    <a:pt x="3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069" name="Google Shape;14069;p27"/>
          <p:cNvGrpSpPr/>
          <p:nvPr/>
        </p:nvGrpSpPr>
        <p:grpSpPr>
          <a:xfrm>
            <a:off x="4311651" y="3781764"/>
            <a:ext cx="493708" cy="475928"/>
            <a:chOff x="3644113" y="2824758"/>
            <a:chExt cx="309625" cy="298475"/>
          </a:xfrm>
        </p:grpSpPr>
        <p:sp>
          <p:nvSpPr>
            <p:cNvPr id="14070" name="Google Shape;14070;p27"/>
            <p:cNvSpPr/>
            <p:nvPr/>
          </p:nvSpPr>
          <p:spPr>
            <a:xfrm>
              <a:off x="3780463" y="2959483"/>
              <a:ext cx="50625" cy="8950"/>
            </a:xfrm>
            <a:custGeom>
              <a:avLst/>
              <a:gdLst/>
              <a:ahLst/>
              <a:cxnLst/>
              <a:rect l="l" t="t" r="r" b="b"/>
              <a:pathLst>
                <a:path w="2025" h="358" extrusionOk="0">
                  <a:moveTo>
                    <a:pt x="215" y="0"/>
                  </a:moveTo>
                  <a:cubicBezTo>
                    <a:pt x="119" y="0"/>
                    <a:pt x="48" y="71"/>
                    <a:pt x="24" y="143"/>
                  </a:cubicBezTo>
                  <a:cubicBezTo>
                    <a:pt x="0" y="262"/>
                    <a:pt x="96" y="357"/>
                    <a:pt x="215" y="357"/>
                  </a:cubicBezTo>
                  <a:lnTo>
                    <a:pt x="1810" y="357"/>
                  </a:lnTo>
                  <a:cubicBezTo>
                    <a:pt x="1929" y="357"/>
                    <a:pt x="2025" y="262"/>
                    <a:pt x="2001" y="143"/>
                  </a:cubicBezTo>
                  <a:cubicBezTo>
                    <a:pt x="1929" y="71"/>
                    <a:pt x="1882" y="0"/>
                    <a:pt x="178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71" name="Google Shape;14071;p27"/>
            <p:cNvSpPr/>
            <p:nvPr/>
          </p:nvSpPr>
          <p:spPr>
            <a:xfrm>
              <a:off x="3789988" y="2977333"/>
              <a:ext cx="30375" cy="8950"/>
            </a:xfrm>
            <a:custGeom>
              <a:avLst/>
              <a:gdLst/>
              <a:ahLst/>
              <a:cxnLst/>
              <a:rect l="l" t="t" r="r" b="b"/>
              <a:pathLst>
                <a:path w="1215" h="358" extrusionOk="0">
                  <a:moveTo>
                    <a:pt x="215" y="0"/>
                  </a:moveTo>
                  <a:cubicBezTo>
                    <a:pt x="96" y="0"/>
                    <a:pt x="0" y="96"/>
                    <a:pt x="24" y="215"/>
                  </a:cubicBezTo>
                  <a:cubicBezTo>
                    <a:pt x="72" y="310"/>
                    <a:pt x="120" y="358"/>
                    <a:pt x="215" y="358"/>
                  </a:cubicBezTo>
                  <a:lnTo>
                    <a:pt x="1024" y="358"/>
                  </a:lnTo>
                  <a:cubicBezTo>
                    <a:pt x="1096" y="358"/>
                    <a:pt x="1167" y="310"/>
                    <a:pt x="1191" y="215"/>
                  </a:cubicBezTo>
                  <a:cubicBezTo>
                    <a:pt x="1215" y="96"/>
                    <a:pt x="1144" y="0"/>
                    <a:pt x="102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72" name="Google Shape;14072;p27"/>
            <p:cNvSpPr/>
            <p:nvPr/>
          </p:nvSpPr>
          <p:spPr>
            <a:xfrm>
              <a:off x="3644113" y="2824758"/>
              <a:ext cx="309625" cy="298475"/>
            </a:xfrm>
            <a:custGeom>
              <a:avLst/>
              <a:gdLst/>
              <a:ahLst/>
              <a:cxnLst/>
              <a:rect l="l" t="t" r="r" b="b"/>
              <a:pathLst>
                <a:path w="12385" h="11939" extrusionOk="0">
                  <a:moveTo>
                    <a:pt x="6455" y="340"/>
                  </a:moveTo>
                  <a:cubicBezTo>
                    <a:pt x="6931" y="340"/>
                    <a:pt x="7336" y="721"/>
                    <a:pt x="7336" y="1198"/>
                  </a:cubicBezTo>
                  <a:cubicBezTo>
                    <a:pt x="7336" y="1674"/>
                    <a:pt x="6931" y="2055"/>
                    <a:pt x="6455" y="2055"/>
                  </a:cubicBezTo>
                  <a:cubicBezTo>
                    <a:pt x="5955" y="2031"/>
                    <a:pt x="5597" y="1650"/>
                    <a:pt x="5597" y="1198"/>
                  </a:cubicBezTo>
                  <a:cubicBezTo>
                    <a:pt x="5597" y="721"/>
                    <a:pt x="5978" y="340"/>
                    <a:pt x="6455" y="340"/>
                  </a:cubicBezTo>
                  <a:close/>
                  <a:moveTo>
                    <a:pt x="9789" y="1722"/>
                  </a:moveTo>
                  <a:cubicBezTo>
                    <a:pt x="10003" y="1722"/>
                    <a:pt x="10241" y="1817"/>
                    <a:pt x="10384" y="1960"/>
                  </a:cubicBezTo>
                  <a:cubicBezTo>
                    <a:pt x="10551" y="2126"/>
                    <a:pt x="10622" y="2365"/>
                    <a:pt x="10622" y="2555"/>
                  </a:cubicBezTo>
                  <a:cubicBezTo>
                    <a:pt x="10622" y="2769"/>
                    <a:pt x="10551" y="3008"/>
                    <a:pt x="10384" y="3150"/>
                  </a:cubicBezTo>
                  <a:cubicBezTo>
                    <a:pt x="10229" y="3317"/>
                    <a:pt x="10015" y="3401"/>
                    <a:pt x="9795" y="3401"/>
                  </a:cubicBezTo>
                  <a:cubicBezTo>
                    <a:pt x="9574" y="3401"/>
                    <a:pt x="9348" y="3317"/>
                    <a:pt x="9169" y="3150"/>
                  </a:cubicBezTo>
                  <a:cubicBezTo>
                    <a:pt x="9027" y="3008"/>
                    <a:pt x="8931" y="2769"/>
                    <a:pt x="8931" y="2555"/>
                  </a:cubicBezTo>
                  <a:cubicBezTo>
                    <a:pt x="8931" y="2365"/>
                    <a:pt x="9027" y="2126"/>
                    <a:pt x="9193" y="1960"/>
                  </a:cubicBezTo>
                  <a:cubicBezTo>
                    <a:pt x="9384" y="1793"/>
                    <a:pt x="9598" y="1722"/>
                    <a:pt x="9789" y="1722"/>
                  </a:cubicBezTo>
                  <a:close/>
                  <a:moveTo>
                    <a:pt x="3073" y="1769"/>
                  </a:moveTo>
                  <a:cubicBezTo>
                    <a:pt x="3263" y="1769"/>
                    <a:pt x="3525" y="1865"/>
                    <a:pt x="3668" y="2007"/>
                  </a:cubicBezTo>
                  <a:cubicBezTo>
                    <a:pt x="3811" y="2150"/>
                    <a:pt x="3906" y="2388"/>
                    <a:pt x="3906" y="2603"/>
                  </a:cubicBezTo>
                  <a:cubicBezTo>
                    <a:pt x="3930" y="2817"/>
                    <a:pt x="3835" y="3008"/>
                    <a:pt x="3692" y="3198"/>
                  </a:cubicBezTo>
                  <a:cubicBezTo>
                    <a:pt x="3525" y="3365"/>
                    <a:pt x="3311" y="3448"/>
                    <a:pt x="3094" y="3448"/>
                  </a:cubicBezTo>
                  <a:cubicBezTo>
                    <a:pt x="2876" y="3448"/>
                    <a:pt x="2656" y="3365"/>
                    <a:pt x="2478" y="3198"/>
                  </a:cubicBezTo>
                  <a:cubicBezTo>
                    <a:pt x="2335" y="3055"/>
                    <a:pt x="2239" y="2817"/>
                    <a:pt x="2239" y="2603"/>
                  </a:cubicBezTo>
                  <a:cubicBezTo>
                    <a:pt x="2239" y="2365"/>
                    <a:pt x="2335" y="2150"/>
                    <a:pt x="2478" y="2007"/>
                  </a:cubicBezTo>
                  <a:cubicBezTo>
                    <a:pt x="2644" y="1817"/>
                    <a:pt x="2859" y="1769"/>
                    <a:pt x="3073" y="1769"/>
                  </a:cubicBezTo>
                  <a:close/>
                  <a:moveTo>
                    <a:pt x="1692" y="5079"/>
                  </a:moveTo>
                  <a:cubicBezTo>
                    <a:pt x="2168" y="5079"/>
                    <a:pt x="2573" y="5460"/>
                    <a:pt x="2573" y="5937"/>
                  </a:cubicBezTo>
                  <a:cubicBezTo>
                    <a:pt x="2573" y="6413"/>
                    <a:pt x="2168" y="6794"/>
                    <a:pt x="1692" y="6794"/>
                  </a:cubicBezTo>
                  <a:cubicBezTo>
                    <a:pt x="1215" y="6794"/>
                    <a:pt x="834" y="6413"/>
                    <a:pt x="834" y="5937"/>
                  </a:cubicBezTo>
                  <a:cubicBezTo>
                    <a:pt x="834" y="5460"/>
                    <a:pt x="1215" y="5079"/>
                    <a:pt x="1692" y="5079"/>
                  </a:cubicBezTo>
                  <a:close/>
                  <a:moveTo>
                    <a:pt x="11170" y="5079"/>
                  </a:moveTo>
                  <a:cubicBezTo>
                    <a:pt x="11646" y="5079"/>
                    <a:pt x="12027" y="5460"/>
                    <a:pt x="12027" y="5937"/>
                  </a:cubicBezTo>
                  <a:cubicBezTo>
                    <a:pt x="12027" y="6413"/>
                    <a:pt x="11646" y="6794"/>
                    <a:pt x="11170" y="6794"/>
                  </a:cubicBezTo>
                  <a:cubicBezTo>
                    <a:pt x="10694" y="6794"/>
                    <a:pt x="10313" y="6413"/>
                    <a:pt x="10313" y="5937"/>
                  </a:cubicBezTo>
                  <a:cubicBezTo>
                    <a:pt x="10313" y="5460"/>
                    <a:pt x="10694" y="5079"/>
                    <a:pt x="11170" y="5079"/>
                  </a:cubicBezTo>
                  <a:close/>
                  <a:moveTo>
                    <a:pt x="3073" y="8461"/>
                  </a:moveTo>
                  <a:cubicBezTo>
                    <a:pt x="3263" y="8461"/>
                    <a:pt x="3525" y="8556"/>
                    <a:pt x="3668" y="8699"/>
                  </a:cubicBezTo>
                  <a:cubicBezTo>
                    <a:pt x="3811" y="8842"/>
                    <a:pt x="3906" y="9080"/>
                    <a:pt x="3906" y="9295"/>
                  </a:cubicBezTo>
                  <a:cubicBezTo>
                    <a:pt x="3906" y="9509"/>
                    <a:pt x="3835" y="9723"/>
                    <a:pt x="3692" y="9890"/>
                  </a:cubicBezTo>
                  <a:cubicBezTo>
                    <a:pt x="3525" y="10057"/>
                    <a:pt x="3311" y="10140"/>
                    <a:pt x="3094" y="10140"/>
                  </a:cubicBezTo>
                  <a:cubicBezTo>
                    <a:pt x="2876" y="10140"/>
                    <a:pt x="2656" y="10057"/>
                    <a:pt x="2478" y="9890"/>
                  </a:cubicBezTo>
                  <a:cubicBezTo>
                    <a:pt x="2335" y="9747"/>
                    <a:pt x="2239" y="9509"/>
                    <a:pt x="2239" y="9295"/>
                  </a:cubicBezTo>
                  <a:cubicBezTo>
                    <a:pt x="2239" y="9080"/>
                    <a:pt x="2335" y="8842"/>
                    <a:pt x="2478" y="8699"/>
                  </a:cubicBezTo>
                  <a:cubicBezTo>
                    <a:pt x="2644" y="8533"/>
                    <a:pt x="2859" y="8461"/>
                    <a:pt x="3073" y="8461"/>
                  </a:cubicBezTo>
                  <a:close/>
                  <a:moveTo>
                    <a:pt x="6431" y="9795"/>
                  </a:moveTo>
                  <a:cubicBezTo>
                    <a:pt x="6907" y="9795"/>
                    <a:pt x="7288" y="10200"/>
                    <a:pt x="7288" y="10676"/>
                  </a:cubicBezTo>
                  <a:cubicBezTo>
                    <a:pt x="7288" y="11152"/>
                    <a:pt x="6907" y="11533"/>
                    <a:pt x="6431" y="11533"/>
                  </a:cubicBezTo>
                  <a:cubicBezTo>
                    <a:pt x="5955" y="11533"/>
                    <a:pt x="5573" y="11152"/>
                    <a:pt x="5573" y="10676"/>
                  </a:cubicBezTo>
                  <a:cubicBezTo>
                    <a:pt x="5573" y="10200"/>
                    <a:pt x="5955" y="9795"/>
                    <a:pt x="6431" y="9795"/>
                  </a:cubicBezTo>
                  <a:close/>
                  <a:moveTo>
                    <a:pt x="6382" y="1"/>
                  </a:moveTo>
                  <a:cubicBezTo>
                    <a:pt x="5722" y="1"/>
                    <a:pt x="5192" y="546"/>
                    <a:pt x="5192" y="1198"/>
                  </a:cubicBezTo>
                  <a:cubicBezTo>
                    <a:pt x="5192" y="1793"/>
                    <a:pt x="5621" y="2293"/>
                    <a:pt x="6216" y="2388"/>
                  </a:cubicBezTo>
                  <a:lnTo>
                    <a:pt x="6216" y="3436"/>
                  </a:lnTo>
                  <a:cubicBezTo>
                    <a:pt x="5669" y="3460"/>
                    <a:pt x="5145" y="3698"/>
                    <a:pt x="4740" y="4055"/>
                  </a:cubicBezTo>
                  <a:lnTo>
                    <a:pt x="4002" y="3317"/>
                  </a:lnTo>
                  <a:cubicBezTo>
                    <a:pt x="4240" y="2984"/>
                    <a:pt x="4287" y="2555"/>
                    <a:pt x="4145" y="2150"/>
                  </a:cubicBezTo>
                  <a:cubicBezTo>
                    <a:pt x="3919" y="1657"/>
                    <a:pt x="3469" y="1406"/>
                    <a:pt x="3021" y="1406"/>
                  </a:cubicBezTo>
                  <a:cubicBezTo>
                    <a:pt x="2711" y="1406"/>
                    <a:pt x="2402" y="1526"/>
                    <a:pt x="2168" y="1769"/>
                  </a:cubicBezTo>
                  <a:cubicBezTo>
                    <a:pt x="1835" y="2103"/>
                    <a:pt x="1739" y="2603"/>
                    <a:pt x="1906" y="3079"/>
                  </a:cubicBezTo>
                  <a:cubicBezTo>
                    <a:pt x="2120" y="3579"/>
                    <a:pt x="2597" y="3817"/>
                    <a:pt x="3049" y="3817"/>
                  </a:cubicBezTo>
                  <a:cubicBezTo>
                    <a:pt x="3311" y="3817"/>
                    <a:pt x="3549" y="3722"/>
                    <a:pt x="3764" y="3579"/>
                  </a:cubicBezTo>
                  <a:lnTo>
                    <a:pt x="4502" y="4317"/>
                  </a:lnTo>
                  <a:cubicBezTo>
                    <a:pt x="4407" y="4413"/>
                    <a:pt x="4311" y="4532"/>
                    <a:pt x="4264" y="4651"/>
                  </a:cubicBezTo>
                  <a:cubicBezTo>
                    <a:pt x="4278" y="4781"/>
                    <a:pt x="4372" y="4841"/>
                    <a:pt x="4460" y="4841"/>
                  </a:cubicBezTo>
                  <a:cubicBezTo>
                    <a:pt x="4516" y="4841"/>
                    <a:pt x="4569" y="4816"/>
                    <a:pt x="4597" y="4770"/>
                  </a:cubicBezTo>
                  <a:cubicBezTo>
                    <a:pt x="4669" y="4651"/>
                    <a:pt x="4764" y="4532"/>
                    <a:pt x="4859" y="4436"/>
                  </a:cubicBezTo>
                  <a:cubicBezTo>
                    <a:pt x="5264" y="4032"/>
                    <a:pt x="5812" y="3817"/>
                    <a:pt x="6383" y="3817"/>
                  </a:cubicBezTo>
                  <a:cubicBezTo>
                    <a:pt x="8074" y="3817"/>
                    <a:pt x="9312" y="5770"/>
                    <a:pt x="7979" y="7532"/>
                  </a:cubicBezTo>
                  <a:lnTo>
                    <a:pt x="7955" y="7556"/>
                  </a:lnTo>
                  <a:cubicBezTo>
                    <a:pt x="7427" y="7957"/>
                    <a:pt x="6884" y="8130"/>
                    <a:pt x="6382" y="8130"/>
                  </a:cubicBezTo>
                  <a:cubicBezTo>
                    <a:pt x="5185" y="8130"/>
                    <a:pt x="4216" y="7152"/>
                    <a:pt x="4216" y="5961"/>
                  </a:cubicBezTo>
                  <a:cubicBezTo>
                    <a:pt x="4216" y="5770"/>
                    <a:pt x="4264" y="5580"/>
                    <a:pt x="4287" y="5389"/>
                  </a:cubicBezTo>
                  <a:cubicBezTo>
                    <a:pt x="4232" y="5300"/>
                    <a:pt x="4156" y="5263"/>
                    <a:pt x="4088" y="5263"/>
                  </a:cubicBezTo>
                  <a:cubicBezTo>
                    <a:pt x="4010" y="5263"/>
                    <a:pt x="3943" y="5313"/>
                    <a:pt x="3930" y="5389"/>
                  </a:cubicBezTo>
                  <a:cubicBezTo>
                    <a:pt x="3906" y="5508"/>
                    <a:pt x="3859" y="5651"/>
                    <a:pt x="3859" y="5794"/>
                  </a:cubicBezTo>
                  <a:lnTo>
                    <a:pt x="2835" y="5794"/>
                  </a:lnTo>
                  <a:cubicBezTo>
                    <a:pt x="2740" y="5199"/>
                    <a:pt x="2239" y="4746"/>
                    <a:pt x="1644" y="4746"/>
                  </a:cubicBezTo>
                  <a:cubicBezTo>
                    <a:pt x="692" y="4746"/>
                    <a:pt x="1" y="5842"/>
                    <a:pt x="739" y="6818"/>
                  </a:cubicBezTo>
                  <a:lnTo>
                    <a:pt x="787" y="6866"/>
                  </a:lnTo>
                  <a:cubicBezTo>
                    <a:pt x="1069" y="7073"/>
                    <a:pt x="1362" y="7163"/>
                    <a:pt x="1637" y="7163"/>
                  </a:cubicBezTo>
                  <a:cubicBezTo>
                    <a:pt x="2242" y="7163"/>
                    <a:pt x="2753" y="6725"/>
                    <a:pt x="2835" y="6151"/>
                  </a:cubicBezTo>
                  <a:lnTo>
                    <a:pt x="3859" y="6151"/>
                  </a:lnTo>
                  <a:cubicBezTo>
                    <a:pt x="3906" y="6699"/>
                    <a:pt x="4145" y="7223"/>
                    <a:pt x="4502" y="7628"/>
                  </a:cubicBezTo>
                  <a:lnTo>
                    <a:pt x="3764" y="8366"/>
                  </a:lnTo>
                  <a:cubicBezTo>
                    <a:pt x="3540" y="8206"/>
                    <a:pt x="3288" y="8127"/>
                    <a:pt x="3037" y="8127"/>
                  </a:cubicBezTo>
                  <a:cubicBezTo>
                    <a:pt x="2727" y="8127"/>
                    <a:pt x="2418" y="8248"/>
                    <a:pt x="2168" y="8485"/>
                  </a:cubicBezTo>
                  <a:cubicBezTo>
                    <a:pt x="1835" y="8818"/>
                    <a:pt x="1739" y="9318"/>
                    <a:pt x="1906" y="9795"/>
                  </a:cubicBezTo>
                  <a:cubicBezTo>
                    <a:pt x="2120" y="10319"/>
                    <a:pt x="2597" y="10557"/>
                    <a:pt x="3049" y="10557"/>
                  </a:cubicBezTo>
                  <a:cubicBezTo>
                    <a:pt x="3335" y="10557"/>
                    <a:pt x="3668" y="10438"/>
                    <a:pt x="3906" y="10200"/>
                  </a:cubicBezTo>
                  <a:cubicBezTo>
                    <a:pt x="4145" y="9961"/>
                    <a:pt x="4264" y="9652"/>
                    <a:pt x="4264" y="9318"/>
                  </a:cubicBezTo>
                  <a:cubicBezTo>
                    <a:pt x="4264" y="9056"/>
                    <a:pt x="4168" y="8818"/>
                    <a:pt x="4026" y="8604"/>
                  </a:cubicBezTo>
                  <a:lnTo>
                    <a:pt x="4764" y="7866"/>
                  </a:lnTo>
                  <a:cubicBezTo>
                    <a:pt x="5145" y="8223"/>
                    <a:pt x="5693" y="8437"/>
                    <a:pt x="6240" y="8485"/>
                  </a:cubicBezTo>
                  <a:lnTo>
                    <a:pt x="6240" y="9533"/>
                  </a:lnTo>
                  <a:cubicBezTo>
                    <a:pt x="5383" y="9652"/>
                    <a:pt x="4859" y="10676"/>
                    <a:pt x="5550" y="11581"/>
                  </a:cubicBezTo>
                  <a:lnTo>
                    <a:pt x="5573" y="11628"/>
                  </a:lnTo>
                  <a:cubicBezTo>
                    <a:pt x="5860" y="11845"/>
                    <a:pt x="6157" y="11939"/>
                    <a:pt x="6433" y="11939"/>
                  </a:cubicBezTo>
                  <a:cubicBezTo>
                    <a:pt x="7099" y="11939"/>
                    <a:pt x="7645" y="11396"/>
                    <a:pt x="7645" y="10723"/>
                  </a:cubicBezTo>
                  <a:cubicBezTo>
                    <a:pt x="7645" y="10128"/>
                    <a:pt x="7217" y="9628"/>
                    <a:pt x="6621" y="9533"/>
                  </a:cubicBezTo>
                  <a:lnTo>
                    <a:pt x="6621" y="8485"/>
                  </a:lnTo>
                  <a:cubicBezTo>
                    <a:pt x="7169" y="8461"/>
                    <a:pt x="7693" y="8223"/>
                    <a:pt x="8098" y="7866"/>
                  </a:cubicBezTo>
                  <a:lnTo>
                    <a:pt x="8836" y="8604"/>
                  </a:lnTo>
                  <a:cubicBezTo>
                    <a:pt x="8693" y="8818"/>
                    <a:pt x="8598" y="9056"/>
                    <a:pt x="8598" y="9318"/>
                  </a:cubicBezTo>
                  <a:cubicBezTo>
                    <a:pt x="8598" y="9795"/>
                    <a:pt x="8907" y="10247"/>
                    <a:pt x="9384" y="10462"/>
                  </a:cubicBezTo>
                  <a:cubicBezTo>
                    <a:pt x="9503" y="10485"/>
                    <a:pt x="9646" y="10509"/>
                    <a:pt x="9789" y="10509"/>
                  </a:cubicBezTo>
                  <a:cubicBezTo>
                    <a:pt x="10098" y="10509"/>
                    <a:pt x="10384" y="10390"/>
                    <a:pt x="10622" y="10200"/>
                  </a:cubicBezTo>
                  <a:cubicBezTo>
                    <a:pt x="10657" y="10042"/>
                    <a:pt x="10550" y="9948"/>
                    <a:pt x="10444" y="9948"/>
                  </a:cubicBezTo>
                  <a:cubicBezTo>
                    <a:pt x="10406" y="9948"/>
                    <a:pt x="10368" y="9960"/>
                    <a:pt x="10336" y="9985"/>
                  </a:cubicBezTo>
                  <a:cubicBezTo>
                    <a:pt x="10182" y="10117"/>
                    <a:pt x="9993" y="10183"/>
                    <a:pt x="9801" y="10183"/>
                  </a:cubicBezTo>
                  <a:cubicBezTo>
                    <a:pt x="9577" y="10183"/>
                    <a:pt x="9349" y="10093"/>
                    <a:pt x="9169" y="9914"/>
                  </a:cubicBezTo>
                  <a:cubicBezTo>
                    <a:pt x="9027" y="9771"/>
                    <a:pt x="8931" y="9533"/>
                    <a:pt x="8931" y="9318"/>
                  </a:cubicBezTo>
                  <a:cubicBezTo>
                    <a:pt x="8931" y="9128"/>
                    <a:pt x="9027" y="8890"/>
                    <a:pt x="9169" y="8723"/>
                  </a:cubicBezTo>
                  <a:cubicBezTo>
                    <a:pt x="9336" y="8568"/>
                    <a:pt x="9550" y="8491"/>
                    <a:pt x="9768" y="8491"/>
                  </a:cubicBezTo>
                  <a:cubicBezTo>
                    <a:pt x="9985" y="8491"/>
                    <a:pt x="10205" y="8568"/>
                    <a:pt x="10384" y="8723"/>
                  </a:cubicBezTo>
                  <a:cubicBezTo>
                    <a:pt x="10598" y="8937"/>
                    <a:pt x="10694" y="9199"/>
                    <a:pt x="10622" y="9509"/>
                  </a:cubicBezTo>
                  <a:cubicBezTo>
                    <a:pt x="10669" y="9575"/>
                    <a:pt x="10732" y="9604"/>
                    <a:pt x="10791" y="9604"/>
                  </a:cubicBezTo>
                  <a:cubicBezTo>
                    <a:pt x="10881" y="9604"/>
                    <a:pt x="10965" y="9538"/>
                    <a:pt x="10979" y="9437"/>
                  </a:cubicBezTo>
                  <a:cubicBezTo>
                    <a:pt x="11027" y="9080"/>
                    <a:pt x="10908" y="8723"/>
                    <a:pt x="10622" y="8461"/>
                  </a:cubicBezTo>
                  <a:cubicBezTo>
                    <a:pt x="10395" y="8234"/>
                    <a:pt x="10077" y="8111"/>
                    <a:pt x="9758" y="8111"/>
                  </a:cubicBezTo>
                  <a:cubicBezTo>
                    <a:pt x="9509" y="8111"/>
                    <a:pt x="9259" y="8186"/>
                    <a:pt x="9050" y="8342"/>
                  </a:cubicBezTo>
                  <a:lnTo>
                    <a:pt x="8312" y="7604"/>
                  </a:lnTo>
                  <a:cubicBezTo>
                    <a:pt x="8669" y="7223"/>
                    <a:pt x="8884" y="6675"/>
                    <a:pt x="8931" y="6103"/>
                  </a:cubicBezTo>
                  <a:lnTo>
                    <a:pt x="9979" y="6103"/>
                  </a:lnTo>
                  <a:cubicBezTo>
                    <a:pt x="10074" y="6699"/>
                    <a:pt x="10575" y="7151"/>
                    <a:pt x="11170" y="7151"/>
                  </a:cubicBezTo>
                  <a:cubicBezTo>
                    <a:pt x="11813" y="7151"/>
                    <a:pt x="12361" y="6627"/>
                    <a:pt x="12361" y="5961"/>
                  </a:cubicBezTo>
                  <a:cubicBezTo>
                    <a:pt x="12384" y="5270"/>
                    <a:pt x="11860" y="4746"/>
                    <a:pt x="11194" y="4746"/>
                  </a:cubicBezTo>
                  <a:cubicBezTo>
                    <a:pt x="10598" y="4746"/>
                    <a:pt x="10098" y="5199"/>
                    <a:pt x="10003" y="5794"/>
                  </a:cubicBezTo>
                  <a:lnTo>
                    <a:pt x="8955" y="5794"/>
                  </a:lnTo>
                  <a:cubicBezTo>
                    <a:pt x="8931" y="5222"/>
                    <a:pt x="8693" y="4698"/>
                    <a:pt x="8336" y="4294"/>
                  </a:cubicBezTo>
                  <a:lnTo>
                    <a:pt x="9074" y="3555"/>
                  </a:lnTo>
                  <a:cubicBezTo>
                    <a:pt x="9289" y="3698"/>
                    <a:pt x="9550" y="3793"/>
                    <a:pt x="9789" y="3793"/>
                  </a:cubicBezTo>
                  <a:cubicBezTo>
                    <a:pt x="10098" y="3793"/>
                    <a:pt x="10408" y="3674"/>
                    <a:pt x="10646" y="3436"/>
                  </a:cubicBezTo>
                  <a:cubicBezTo>
                    <a:pt x="10932" y="3174"/>
                    <a:pt x="11051" y="2769"/>
                    <a:pt x="10979" y="2388"/>
                  </a:cubicBezTo>
                  <a:cubicBezTo>
                    <a:pt x="10956" y="2222"/>
                    <a:pt x="10884" y="2031"/>
                    <a:pt x="10765" y="1888"/>
                  </a:cubicBezTo>
                  <a:cubicBezTo>
                    <a:pt x="10531" y="1550"/>
                    <a:pt x="10169" y="1376"/>
                    <a:pt x="9800" y="1376"/>
                  </a:cubicBezTo>
                  <a:cubicBezTo>
                    <a:pt x="9493" y="1376"/>
                    <a:pt x="9180" y="1497"/>
                    <a:pt x="8931" y="1745"/>
                  </a:cubicBezTo>
                  <a:cubicBezTo>
                    <a:pt x="8693" y="1984"/>
                    <a:pt x="8574" y="2269"/>
                    <a:pt x="8574" y="2603"/>
                  </a:cubicBezTo>
                  <a:cubicBezTo>
                    <a:pt x="8574" y="2865"/>
                    <a:pt x="8669" y="3103"/>
                    <a:pt x="8812" y="3317"/>
                  </a:cubicBezTo>
                  <a:lnTo>
                    <a:pt x="8074" y="4055"/>
                  </a:lnTo>
                  <a:cubicBezTo>
                    <a:pt x="7693" y="3698"/>
                    <a:pt x="7145" y="3484"/>
                    <a:pt x="6574" y="3436"/>
                  </a:cubicBezTo>
                  <a:lnTo>
                    <a:pt x="6574" y="2388"/>
                  </a:lnTo>
                  <a:cubicBezTo>
                    <a:pt x="7217" y="2293"/>
                    <a:pt x="7645" y="1722"/>
                    <a:pt x="7598" y="1102"/>
                  </a:cubicBezTo>
                  <a:cubicBezTo>
                    <a:pt x="7526" y="507"/>
                    <a:pt x="7098" y="55"/>
                    <a:pt x="6502" y="7"/>
                  </a:cubicBezTo>
                  <a:cubicBezTo>
                    <a:pt x="6462" y="3"/>
                    <a:pt x="6421" y="1"/>
                    <a:pt x="6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073" name="Google Shape;14073;p27"/>
          <p:cNvGrpSpPr/>
          <p:nvPr/>
        </p:nvGrpSpPr>
        <p:grpSpPr>
          <a:xfrm>
            <a:off x="5363581" y="3782003"/>
            <a:ext cx="474692" cy="469989"/>
            <a:chOff x="4176388" y="2824908"/>
            <a:chExt cx="297700" cy="294750"/>
          </a:xfrm>
        </p:grpSpPr>
        <p:sp>
          <p:nvSpPr>
            <p:cNvPr id="14074" name="Google Shape;14074;p27"/>
            <p:cNvSpPr/>
            <p:nvPr/>
          </p:nvSpPr>
          <p:spPr>
            <a:xfrm>
              <a:off x="4176388" y="2824908"/>
              <a:ext cx="297700" cy="294750"/>
            </a:xfrm>
            <a:custGeom>
              <a:avLst/>
              <a:gdLst/>
              <a:ahLst/>
              <a:cxnLst/>
              <a:rect l="l" t="t" r="r" b="b"/>
              <a:pathLst>
                <a:path w="11908" h="11790" extrusionOk="0">
                  <a:moveTo>
                    <a:pt x="11240" y="358"/>
                  </a:moveTo>
                  <a:cubicBezTo>
                    <a:pt x="11407" y="358"/>
                    <a:pt x="11550" y="477"/>
                    <a:pt x="11550" y="668"/>
                  </a:cubicBezTo>
                  <a:lnTo>
                    <a:pt x="11550" y="5740"/>
                  </a:lnTo>
                  <a:lnTo>
                    <a:pt x="10050" y="5740"/>
                  </a:lnTo>
                  <a:lnTo>
                    <a:pt x="9573" y="5073"/>
                  </a:lnTo>
                  <a:cubicBezTo>
                    <a:pt x="9526" y="5002"/>
                    <a:pt x="9454" y="4978"/>
                    <a:pt x="9383" y="4978"/>
                  </a:cubicBezTo>
                  <a:cubicBezTo>
                    <a:pt x="9288" y="4978"/>
                    <a:pt x="9216" y="5002"/>
                    <a:pt x="9169" y="5073"/>
                  </a:cubicBezTo>
                  <a:lnTo>
                    <a:pt x="8692" y="5740"/>
                  </a:lnTo>
                  <a:lnTo>
                    <a:pt x="7883" y="5740"/>
                  </a:lnTo>
                  <a:cubicBezTo>
                    <a:pt x="7787" y="4788"/>
                    <a:pt x="7049" y="4049"/>
                    <a:pt x="6097" y="3954"/>
                  </a:cubicBezTo>
                  <a:lnTo>
                    <a:pt x="6097" y="3073"/>
                  </a:lnTo>
                  <a:cubicBezTo>
                    <a:pt x="6097" y="3002"/>
                    <a:pt x="6073" y="2954"/>
                    <a:pt x="6049" y="2930"/>
                  </a:cubicBezTo>
                  <a:lnTo>
                    <a:pt x="5406" y="2478"/>
                  </a:lnTo>
                  <a:lnTo>
                    <a:pt x="6049" y="2025"/>
                  </a:lnTo>
                  <a:cubicBezTo>
                    <a:pt x="6097" y="2001"/>
                    <a:pt x="6097" y="1930"/>
                    <a:pt x="6097" y="1882"/>
                  </a:cubicBezTo>
                  <a:lnTo>
                    <a:pt x="6097" y="358"/>
                  </a:lnTo>
                  <a:close/>
                  <a:moveTo>
                    <a:pt x="5739" y="358"/>
                  </a:moveTo>
                  <a:lnTo>
                    <a:pt x="5739" y="1787"/>
                  </a:lnTo>
                  <a:lnTo>
                    <a:pt x="5049" y="2263"/>
                  </a:lnTo>
                  <a:cubicBezTo>
                    <a:pt x="5001" y="2335"/>
                    <a:pt x="4953" y="2382"/>
                    <a:pt x="4953" y="2478"/>
                  </a:cubicBezTo>
                  <a:cubicBezTo>
                    <a:pt x="4953" y="2573"/>
                    <a:pt x="5001" y="2621"/>
                    <a:pt x="5049" y="2692"/>
                  </a:cubicBezTo>
                  <a:lnTo>
                    <a:pt x="5739" y="3168"/>
                  </a:lnTo>
                  <a:lnTo>
                    <a:pt x="5739" y="3954"/>
                  </a:lnTo>
                  <a:cubicBezTo>
                    <a:pt x="5454" y="4002"/>
                    <a:pt x="5168" y="4073"/>
                    <a:pt x="4930" y="4240"/>
                  </a:cubicBezTo>
                  <a:cubicBezTo>
                    <a:pt x="4882" y="4264"/>
                    <a:pt x="4811" y="4335"/>
                    <a:pt x="4858" y="4430"/>
                  </a:cubicBezTo>
                  <a:cubicBezTo>
                    <a:pt x="4874" y="4511"/>
                    <a:pt x="4935" y="4559"/>
                    <a:pt x="5009" y="4559"/>
                  </a:cubicBezTo>
                  <a:cubicBezTo>
                    <a:pt x="5044" y="4559"/>
                    <a:pt x="5082" y="4549"/>
                    <a:pt x="5120" y="4526"/>
                  </a:cubicBezTo>
                  <a:cubicBezTo>
                    <a:pt x="5358" y="4383"/>
                    <a:pt x="5644" y="4311"/>
                    <a:pt x="5906" y="4311"/>
                  </a:cubicBezTo>
                  <a:cubicBezTo>
                    <a:pt x="6811" y="4311"/>
                    <a:pt x="7549" y="5026"/>
                    <a:pt x="7549" y="5931"/>
                  </a:cubicBezTo>
                  <a:cubicBezTo>
                    <a:pt x="7597" y="6812"/>
                    <a:pt x="6835" y="7526"/>
                    <a:pt x="5954" y="7526"/>
                  </a:cubicBezTo>
                  <a:cubicBezTo>
                    <a:pt x="5049" y="7526"/>
                    <a:pt x="4310" y="6812"/>
                    <a:pt x="4310" y="5931"/>
                  </a:cubicBezTo>
                  <a:cubicBezTo>
                    <a:pt x="4310" y="5597"/>
                    <a:pt x="4406" y="5312"/>
                    <a:pt x="4572" y="5026"/>
                  </a:cubicBezTo>
                  <a:cubicBezTo>
                    <a:pt x="4644" y="4978"/>
                    <a:pt x="4620" y="4859"/>
                    <a:pt x="4549" y="4788"/>
                  </a:cubicBezTo>
                  <a:cubicBezTo>
                    <a:pt x="4509" y="4768"/>
                    <a:pt x="4466" y="4756"/>
                    <a:pt x="4425" y="4756"/>
                  </a:cubicBezTo>
                  <a:cubicBezTo>
                    <a:pt x="4367" y="4756"/>
                    <a:pt x="4315" y="4780"/>
                    <a:pt x="4287" y="4835"/>
                  </a:cubicBezTo>
                  <a:cubicBezTo>
                    <a:pt x="4096" y="5097"/>
                    <a:pt x="3977" y="5431"/>
                    <a:pt x="3953" y="5740"/>
                  </a:cubicBezTo>
                  <a:lnTo>
                    <a:pt x="3072" y="5740"/>
                  </a:lnTo>
                  <a:cubicBezTo>
                    <a:pt x="3001" y="5740"/>
                    <a:pt x="2953" y="5788"/>
                    <a:pt x="2905" y="5812"/>
                  </a:cubicBezTo>
                  <a:lnTo>
                    <a:pt x="2477" y="6431"/>
                  </a:lnTo>
                  <a:lnTo>
                    <a:pt x="2024" y="5812"/>
                  </a:lnTo>
                  <a:cubicBezTo>
                    <a:pt x="1977" y="5740"/>
                    <a:pt x="1929" y="5740"/>
                    <a:pt x="1881" y="5740"/>
                  </a:cubicBezTo>
                  <a:lnTo>
                    <a:pt x="286" y="5740"/>
                  </a:lnTo>
                  <a:lnTo>
                    <a:pt x="286" y="668"/>
                  </a:lnTo>
                  <a:cubicBezTo>
                    <a:pt x="286" y="501"/>
                    <a:pt x="405" y="358"/>
                    <a:pt x="595" y="358"/>
                  </a:cubicBezTo>
                  <a:close/>
                  <a:moveTo>
                    <a:pt x="4025" y="6074"/>
                  </a:moveTo>
                  <a:cubicBezTo>
                    <a:pt x="4096" y="7026"/>
                    <a:pt x="4858" y="7764"/>
                    <a:pt x="5811" y="7860"/>
                  </a:cubicBezTo>
                  <a:lnTo>
                    <a:pt x="5811" y="8765"/>
                  </a:lnTo>
                  <a:cubicBezTo>
                    <a:pt x="5811" y="8812"/>
                    <a:pt x="5835" y="8884"/>
                    <a:pt x="5858" y="8908"/>
                  </a:cubicBezTo>
                  <a:lnTo>
                    <a:pt x="6478" y="9360"/>
                  </a:lnTo>
                  <a:lnTo>
                    <a:pt x="5858" y="9789"/>
                  </a:lnTo>
                  <a:cubicBezTo>
                    <a:pt x="5811" y="9836"/>
                    <a:pt x="5811" y="9884"/>
                    <a:pt x="5811" y="9955"/>
                  </a:cubicBezTo>
                  <a:lnTo>
                    <a:pt x="5811" y="11456"/>
                  </a:lnTo>
                  <a:lnTo>
                    <a:pt x="643" y="11456"/>
                  </a:lnTo>
                  <a:cubicBezTo>
                    <a:pt x="500" y="11456"/>
                    <a:pt x="357" y="11337"/>
                    <a:pt x="357" y="11170"/>
                  </a:cubicBezTo>
                  <a:lnTo>
                    <a:pt x="357" y="6074"/>
                  </a:lnTo>
                  <a:lnTo>
                    <a:pt x="1834" y="6074"/>
                  </a:lnTo>
                  <a:lnTo>
                    <a:pt x="2310" y="6764"/>
                  </a:lnTo>
                  <a:cubicBezTo>
                    <a:pt x="2381" y="6812"/>
                    <a:pt x="2429" y="6860"/>
                    <a:pt x="2524" y="6860"/>
                  </a:cubicBezTo>
                  <a:cubicBezTo>
                    <a:pt x="2620" y="6860"/>
                    <a:pt x="2667" y="6812"/>
                    <a:pt x="2739" y="6764"/>
                  </a:cubicBezTo>
                  <a:lnTo>
                    <a:pt x="3215" y="6074"/>
                  </a:lnTo>
                  <a:close/>
                  <a:moveTo>
                    <a:pt x="619" y="1"/>
                  </a:moveTo>
                  <a:cubicBezTo>
                    <a:pt x="262" y="1"/>
                    <a:pt x="0" y="311"/>
                    <a:pt x="0" y="620"/>
                  </a:cubicBezTo>
                  <a:lnTo>
                    <a:pt x="0" y="11622"/>
                  </a:lnTo>
                  <a:cubicBezTo>
                    <a:pt x="0" y="11694"/>
                    <a:pt x="95" y="11789"/>
                    <a:pt x="167" y="11789"/>
                  </a:cubicBezTo>
                  <a:lnTo>
                    <a:pt x="9335" y="11789"/>
                  </a:lnTo>
                  <a:cubicBezTo>
                    <a:pt x="9502" y="11646"/>
                    <a:pt x="9407" y="11456"/>
                    <a:pt x="9264" y="11456"/>
                  </a:cubicBezTo>
                  <a:lnTo>
                    <a:pt x="6097" y="11456"/>
                  </a:lnTo>
                  <a:lnTo>
                    <a:pt x="6097" y="10027"/>
                  </a:lnTo>
                  <a:lnTo>
                    <a:pt x="6787" y="9551"/>
                  </a:lnTo>
                  <a:cubicBezTo>
                    <a:pt x="6835" y="9503"/>
                    <a:pt x="6882" y="9431"/>
                    <a:pt x="6882" y="9360"/>
                  </a:cubicBezTo>
                  <a:cubicBezTo>
                    <a:pt x="6882" y="9265"/>
                    <a:pt x="6835" y="9193"/>
                    <a:pt x="6787" y="9146"/>
                  </a:cubicBezTo>
                  <a:lnTo>
                    <a:pt x="6097" y="8669"/>
                  </a:lnTo>
                  <a:lnTo>
                    <a:pt x="6097" y="7860"/>
                  </a:lnTo>
                  <a:cubicBezTo>
                    <a:pt x="7049" y="7764"/>
                    <a:pt x="7787" y="7026"/>
                    <a:pt x="7883" y="6074"/>
                  </a:cubicBezTo>
                  <a:lnTo>
                    <a:pt x="8788" y="6074"/>
                  </a:lnTo>
                  <a:cubicBezTo>
                    <a:pt x="8835" y="6074"/>
                    <a:pt x="8907" y="6050"/>
                    <a:pt x="8930" y="6026"/>
                  </a:cubicBezTo>
                  <a:lnTo>
                    <a:pt x="9383" y="5383"/>
                  </a:lnTo>
                  <a:lnTo>
                    <a:pt x="9812" y="6026"/>
                  </a:lnTo>
                  <a:cubicBezTo>
                    <a:pt x="9859" y="6074"/>
                    <a:pt x="9907" y="6074"/>
                    <a:pt x="9978" y="6074"/>
                  </a:cubicBezTo>
                  <a:lnTo>
                    <a:pt x="11550" y="6074"/>
                  </a:lnTo>
                  <a:lnTo>
                    <a:pt x="11550" y="11289"/>
                  </a:lnTo>
                  <a:cubicBezTo>
                    <a:pt x="11550" y="11384"/>
                    <a:pt x="11455" y="11456"/>
                    <a:pt x="11360" y="11456"/>
                  </a:cubicBezTo>
                  <a:lnTo>
                    <a:pt x="10026" y="11456"/>
                  </a:lnTo>
                  <a:cubicBezTo>
                    <a:pt x="10002" y="11456"/>
                    <a:pt x="9978" y="11456"/>
                    <a:pt x="9931" y="11503"/>
                  </a:cubicBezTo>
                  <a:cubicBezTo>
                    <a:pt x="9812" y="11646"/>
                    <a:pt x="9931" y="11789"/>
                    <a:pt x="10050" y="11789"/>
                  </a:cubicBezTo>
                  <a:lnTo>
                    <a:pt x="11240" y="11789"/>
                  </a:lnTo>
                  <a:cubicBezTo>
                    <a:pt x="11598" y="11789"/>
                    <a:pt x="11883" y="11503"/>
                    <a:pt x="11883" y="11170"/>
                  </a:cubicBezTo>
                  <a:lnTo>
                    <a:pt x="11883" y="668"/>
                  </a:lnTo>
                  <a:cubicBezTo>
                    <a:pt x="11907" y="311"/>
                    <a:pt x="11598" y="1"/>
                    <a:pt x="1124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75" name="Google Shape;14075;p27"/>
            <p:cNvSpPr/>
            <p:nvPr/>
          </p:nvSpPr>
          <p:spPr>
            <a:xfrm>
              <a:off x="4300213" y="2959483"/>
              <a:ext cx="49450" cy="8950"/>
            </a:xfrm>
            <a:custGeom>
              <a:avLst/>
              <a:gdLst/>
              <a:ahLst/>
              <a:cxnLst/>
              <a:rect l="l" t="t" r="r" b="b"/>
              <a:pathLst>
                <a:path w="1978" h="358" extrusionOk="0">
                  <a:moveTo>
                    <a:pt x="215" y="0"/>
                  </a:moveTo>
                  <a:cubicBezTo>
                    <a:pt x="143" y="0"/>
                    <a:pt x="72" y="71"/>
                    <a:pt x="48" y="143"/>
                  </a:cubicBezTo>
                  <a:cubicBezTo>
                    <a:pt x="0" y="262"/>
                    <a:pt x="96" y="357"/>
                    <a:pt x="215" y="357"/>
                  </a:cubicBezTo>
                  <a:lnTo>
                    <a:pt x="1810" y="357"/>
                  </a:lnTo>
                  <a:cubicBezTo>
                    <a:pt x="1882" y="357"/>
                    <a:pt x="1953" y="310"/>
                    <a:pt x="1977" y="214"/>
                  </a:cubicBezTo>
                  <a:cubicBezTo>
                    <a:pt x="1977" y="119"/>
                    <a:pt x="1882" y="0"/>
                    <a:pt x="181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76" name="Google Shape;14076;p27"/>
            <p:cNvSpPr/>
            <p:nvPr/>
          </p:nvSpPr>
          <p:spPr>
            <a:xfrm>
              <a:off x="4310338" y="2977333"/>
              <a:ext cx="29800" cy="8950"/>
            </a:xfrm>
            <a:custGeom>
              <a:avLst/>
              <a:gdLst/>
              <a:ahLst/>
              <a:cxnLst/>
              <a:rect l="l" t="t" r="r" b="b"/>
              <a:pathLst>
                <a:path w="1192" h="358" extrusionOk="0">
                  <a:moveTo>
                    <a:pt x="215" y="0"/>
                  </a:moveTo>
                  <a:cubicBezTo>
                    <a:pt x="119" y="0"/>
                    <a:pt x="48" y="72"/>
                    <a:pt x="24" y="167"/>
                  </a:cubicBezTo>
                  <a:cubicBezTo>
                    <a:pt x="0" y="286"/>
                    <a:pt x="96" y="358"/>
                    <a:pt x="215" y="358"/>
                  </a:cubicBezTo>
                  <a:lnTo>
                    <a:pt x="1001" y="358"/>
                  </a:lnTo>
                  <a:cubicBezTo>
                    <a:pt x="1096" y="358"/>
                    <a:pt x="1167" y="310"/>
                    <a:pt x="1191" y="215"/>
                  </a:cubicBezTo>
                  <a:cubicBezTo>
                    <a:pt x="1191" y="120"/>
                    <a:pt x="1096" y="0"/>
                    <a:pt x="9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77" name="Google Shape;14077;p27"/>
            <p:cNvSpPr/>
            <p:nvPr/>
          </p:nvSpPr>
          <p:spPr>
            <a:xfrm>
              <a:off x="4213888" y="3021983"/>
              <a:ext cx="76225" cy="8950"/>
            </a:xfrm>
            <a:custGeom>
              <a:avLst/>
              <a:gdLst/>
              <a:ahLst/>
              <a:cxnLst/>
              <a:rect l="l" t="t" r="r" b="b"/>
              <a:pathLst>
                <a:path w="3049" h="358" extrusionOk="0">
                  <a:moveTo>
                    <a:pt x="215" y="1"/>
                  </a:moveTo>
                  <a:cubicBezTo>
                    <a:pt x="119" y="1"/>
                    <a:pt x="72" y="72"/>
                    <a:pt x="48" y="167"/>
                  </a:cubicBezTo>
                  <a:cubicBezTo>
                    <a:pt x="0" y="286"/>
                    <a:pt x="96" y="358"/>
                    <a:pt x="215" y="358"/>
                  </a:cubicBezTo>
                  <a:lnTo>
                    <a:pt x="2834" y="358"/>
                  </a:lnTo>
                  <a:cubicBezTo>
                    <a:pt x="2930" y="358"/>
                    <a:pt x="3001" y="310"/>
                    <a:pt x="3025" y="215"/>
                  </a:cubicBezTo>
                  <a:cubicBezTo>
                    <a:pt x="3049" y="96"/>
                    <a:pt x="2953" y="1"/>
                    <a:pt x="28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78" name="Google Shape;14078;p27"/>
            <p:cNvSpPr/>
            <p:nvPr/>
          </p:nvSpPr>
          <p:spPr>
            <a:xfrm>
              <a:off x="4213888" y="3041033"/>
              <a:ext cx="76225" cy="8950"/>
            </a:xfrm>
            <a:custGeom>
              <a:avLst/>
              <a:gdLst/>
              <a:ahLst/>
              <a:cxnLst/>
              <a:rect l="l" t="t" r="r" b="b"/>
              <a:pathLst>
                <a:path w="3049" h="358" extrusionOk="0">
                  <a:moveTo>
                    <a:pt x="215" y="1"/>
                  </a:moveTo>
                  <a:cubicBezTo>
                    <a:pt x="119" y="1"/>
                    <a:pt x="72" y="48"/>
                    <a:pt x="48" y="143"/>
                  </a:cubicBezTo>
                  <a:cubicBezTo>
                    <a:pt x="0" y="263"/>
                    <a:pt x="96" y="358"/>
                    <a:pt x="215" y="358"/>
                  </a:cubicBezTo>
                  <a:lnTo>
                    <a:pt x="2834" y="358"/>
                  </a:lnTo>
                  <a:cubicBezTo>
                    <a:pt x="2930" y="358"/>
                    <a:pt x="3001" y="286"/>
                    <a:pt x="3025" y="191"/>
                  </a:cubicBezTo>
                  <a:cubicBezTo>
                    <a:pt x="3049" y="72"/>
                    <a:pt x="2953" y="1"/>
                    <a:pt x="28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79" name="Google Shape;14079;p27"/>
            <p:cNvSpPr/>
            <p:nvPr/>
          </p:nvSpPr>
          <p:spPr>
            <a:xfrm>
              <a:off x="4230563" y="3059483"/>
              <a:ext cx="43475" cy="8975"/>
            </a:xfrm>
            <a:custGeom>
              <a:avLst/>
              <a:gdLst/>
              <a:ahLst/>
              <a:cxnLst/>
              <a:rect l="l" t="t" r="r" b="b"/>
              <a:pathLst>
                <a:path w="1739" h="359" extrusionOk="0">
                  <a:moveTo>
                    <a:pt x="214" y="1"/>
                  </a:moveTo>
                  <a:cubicBezTo>
                    <a:pt x="119" y="1"/>
                    <a:pt x="72" y="48"/>
                    <a:pt x="24" y="144"/>
                  </a:cubicBezTo>
                  <a:cubicBezTo>
                    <a:pt x="0" y="263"/>
                    <a:pt x="95" y="358"/>
                    <a:pt x="214" y="358"/>
                  </a:cubicBezTo>
                  <a:lnTo>
                    <a:pt x="1524" y="358"/>
                  </a:lnTo>
                  <a:cubicBezTo>
                    <a:pt x="1620" y="358"/>
                    <a:pt x="1667" y="287"/>
                    <a:pt x="1691" y="215"/>
                  </a:cubicBezTo>
                  <a:cubicBezTo>
                    <a:pt x="1739" y="96"/>
                    <a:pt x="1643" y="1"/>
                    <a:pt x="152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0" name="Google Shape;14080;p27"/>
            <p:cNvSpPr/>
            <p:nvPr/>
          </p:nvSpPr>
          <p:spPr>
            <a:xfrm>
              <a:off x="4360338" y="3021383"/>
              <a:ext cx="75050" cy="8950"/>
            </a:xfrm>
            <a:custGeom>
              <a:avLst/>
              <a:gdLst/>
              <a:ahLst/>
              <a:cxnLst/>
              <a:rect l="l" t="t" r="r" b="b"/>
              <a:pathLst>
                <a:path w="3002" h="358" extrusionOk="0">
                  <a:moveTo>
                    <a:pt x="167" y="1"/>
                  </a:moveTo>
                  <a:cubicBezTo>
                    <a:pt x="72" y="1"/>
                    <a:pt x="25" y="48"/>
                    <a:pt x="1" y="144"/>
                  </a:cubicBezTo>
                  <a:cubicBezTo>
                    <a:pt x="1" y="263"/>
                    <a:pt x="72" y="358"/>
                    <a:pt x="167" y="358"/>
                  </a:cubicBezTo>
                  <a:lnTo>
                    <a:pt x="2787" y="358"/>
                  </a:lnTo>
                  <a:cubicBezTo>
                    <a:pt x="2882" y="358"/>
                    <a:pt x="2930" y="310"/>
                    <a:pt x="2978" y="215"/>
                  </a:cubicBezTo>
                  <a:cubicBezTo>
                    <a:pt x="3001" y="96"/>
                    <a:pt x="2906" y="1"/>
                    <a:pt x="27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1" name="Google Shape;14081;p27"/>
            <p:cNvSpPr/>
            <p:nvPr/>
          </p:nvSpPr>
          <p:spPr>
            <a:xfrm>
              <a:off x="4360338" y="3039833"/>
              <a:ext cx="75050" cy="8975"/>
            </a:xfrm>
            <a:custGeom>
              <a:avLst/>
              <a:gdLst/>
              <a:ahLst/>
              <a:cxnLst/>
              <a:rect l="l" t="t" r="r" b="b"/>
              <a:pathLst>
                <a:path w="3002" h="359" extrusionOk="0">
                  <a:moveTo>
                    <a:pt x="167" y="1"/>
                  </a:moveTo>
                  <a:cubicBezTo>
                    <a:pt x="72" y="1"/>
                    <a:pt x="25" y="72"/>
                    <a:pt x="1" y="168"/>
                  </a:cubicBezTo>
                  <a:cubicBezTo>
                    <a:pt x="1" y="287"/>
                    <a:pt x="72" y="358"/>
                    <a:pt x="167" y="358"/>
                  </a:cubicBezTo>
                  <a:lnTo>
                    <a:pt x="2787" y="358"/>
                  </a:lnTo>
                  <a:cubicBezTo>
                    <a:pt x="2882" y="358"/>
                    <a:pt x="2930" y="311"/>
                    <a:pt x="2978" y="215"/>
                  </a:cubicBezTo>
                  <a:cubicBezTo>
                    <a:pt x="3001" y="96"/>
                    <a:pt x="2906" y="1"/>
                    <a:pt x="27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2" name="Google Shape;14082;p27"/>
            <p:cNvSpPr/>
            <p:nvPr/>
          </p:nvSpPr>
          <p:spPr>
            <a:xfrm>
              <a:off x="4375813" y="3059483"/>
              <a:ext cx="42900" cy="8975"/>
            </a:xfrm>
            <a:custGeom>
              <a:avLst/>
              <a:gdLst/>
              <a:ahLst/>
              <a:cxnLst/>
              <a:rect l="l" t="t" r="r" b="b"/>
              <a:pathLst>
                <a:path w="1716" h="359" extrusionOk="0">
                  <a:moveTo>
                    <a:pt x="215" y="1"/>
                  </a:moveTo>
                  <a:cubicBezTo>
                    <a:pt x="120" y="1"/>
                    <a:pt x="49" y="48"/>
                    <a:pt x="25" y="144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525" y="358"/>
                  </a:lnTo>
                  <a:cubicBezTo>
                    <a:pt x="1596" y="358"/>
                    <a:pt x="1668" y="287"/>
                    <a:pt x="1692" y="215"/>
                  </a:cubicBezTo>
                  <a:cubicBezTo>
                    <a:pt x="1716" y="96"/>
                    <a:pt x="1644" y="1"/>
                    <a:pt x="152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3" name="Google Shape;14083;p27"/>
            <p:cNvSpPr/>
            <p:nvPr/>
          </p:nvSpPr>
          <p:spPr>
            <a:xfrm>
              <a:off x="4359738" y="2878508"/>
              <a:ext cx="75650" cy="8950"/>
            </a:xfrm>
            <a:custGeom>
              <a:avLst/>
              <a:gdLst/>
              <a:ahLst/>
              <a:cxnLst/>
              <a:rect l="l" t="t" r="r" b="b"/>
              <a:pathLst>
                <a:path w="3026" h="358" extrusionOk="0">
                  <a:moveTo>
                    <a:pt x="215" y="0"/>
                  </a:moveTo>
                  <a:cubicBezTo>
                    <a:pt x="144" y="0"/>
                    <a:pt x="72" y="72"/>
                    <a:pt x="49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835" y="358"/>
                  </a:lnTo>
                  <a:cubicBezTo>
                    <a:pt x="2930" y="358"/>
                    <a:pt x="3002" y="310"/>
                    <a:pt x="3025" y="215"/>
                  </a:cubicBezTo>
                  <a:cubicBezTo>
                    <a:pt x="3025" y="96"/>
                    <a:pt x="2930" y="0"/>
                    <a:pt x="283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4" name="Google Shape;14084;p27"/>
            <p:cNvSpPr/>
            <p:nvPr/>
          </p:nvSpPr>
          <p:spPr>
            <a:xfrm>
              <a:off x="4359738" y="2896958"/>
              <a:ext cx="75650" cy="8950"/>
            </a:xfrm>
            <a:custGeom>
              <a:avLst/>
              <a:gdLst/>
              <a:ahLst/>
              <a:cxnLst/>
              <a:rect l="l" t="t" r="r" b="b"/>
              <a:pathLst>
                <a:path w="3026" h="358" extrusionOk="0">
                  <a:moveTo>
                    <a:pt x="215" y="1"/>
                  </a:moveTo>
                  <a:cubicBezTo>
                    <a:pt x="144" y="1"/>
                    <a:pt x="72" y="72"/>
                    <a:pt x="49" y="167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835" y="358"/>
                  </a:lnTo>
                  <a:cubicBezTo>
                    <a:pt x="2930" y="358"/>
                    <a:pt x="3002" y="310"/>
                    <a:pt x="3025" y="215"/>
                  </a:cubicBezTo>
                  <a:cubicBezTo>
                    <a:pt x="3025" y="96"/>
                    <a:pt x="2930" y="1"/>
                    <a:pt x="283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5" name="Google Shape;14085;p27"/>
            <p:cNvSpPr/>
            <p:nvPr/>
          </p:nvSpPr>
          <p:spPr>
            <a:xfrm>
              <a:off x="4375813" y="2916008"/>
              <a:ext cx="42900" cy="8950"/>
            </a:xfrm>
            <a:custGeom>
              <a:avLst/>
              <a:gdLst/>
              <a:ahLst/>
              <a:cxnLst/>
              <a:rect l="l" t="t" r="r" b="b"/>
              <a:pathLst>
                <a:path w="1716" h="358" extrusionOk="0">
                  <a:moveTo>
                    <a:pt x="215" y="1"/>
                  </a:moveTo>
                  <a:cubicBezTo>
                    <a:pt x="120" y="1"/>
                    <a:pt x="49" y="48"/>
                    <a:pt x="25" y="143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525" y="358"/>
                  </a:lnTo>
                  <a:cubicBezTo>
                    <a:pt x="1596" y="358"/>
                    <a:pt x="1668" y="286"/>
                    <a:pt x="1692" y="191"/>
                  </a:cubicBezTo>
                  <a:cubicBezTo>
                    <a:pt x="1716" y="72"/>
                    <a:pt x="1644" y="1"/>
                    <a:pt x="152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6" name="Google Shape;14086;p27"/>
            <p:cNvSpPr/>
            <p:nvPr/>
          </p:nvSpPr>
          <p:spPr>
            <a:xfrm>
              <a:off x="4215663" y="2878508"/>
              <a:ext cx="76250" cy="8950"/>
            </a:xfrm>
            <a:custGeom>
              <a:avLst/>
              <a:gdLst/>
              <a:ahLst/>
              <a:cxnLst/>
              <a:rect l="l" t="t" r="r" b="b"/>
              <a:pathLst>
                <a:path w="3050" h="358" extrusionOk="0">
                  <a:moveTo>
                    <a:pt x="215" y="0"/>
                  </a:moveTo>
                  <a:cubicBezTo>
                    <a:pt x="120" y="0"/>
                    <a:pt x="72" y="72"/>
                    <a:pt x="25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835" y="358"/>
                  </a:lnTo>
                  <a:cubicBezTo>
                    <a:pt x="2930" y="358"/>
                    <a:pt x="2978" y="310"/>
                    <a:pt x="3001" y="215"/>
                  </a:cubicBezTo>
                  <a:cubicBezTo>
                    <a:pt x="3049" y="96"/>
                    <a:pt x="2954" y="0"/>
                    <a:pt x="283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7" name="Google Shape;14087;p27"/>
            <p:cNvSpPr/>
            <p:nvPr/>
          </p:nvSpPr>
          <p:spPr>
            <a:xfrm>
              <a:off x="4215663" y="2896958"/>
              <a:ext cx="76250" cy="8950"/>
            </a:xfrm>
            <a:custGeom>
              <a:avLst/>
              <a:gdLst/>
              <a:ahLst/>
              <a:cxnLst/>
              <a:rect l="l" t="t" r="r" b="b"/>
              <a:pathLst>
                <a:path w="3050" h="358" extrusionOk="0">
                  <a:moveTo>
                    <a:pt x="215" y="1"/>
                  </a:moveTo>
                  <a:cubicBezTo>
                    <a:pt x="120" y="1"/>
                    <a:pt x="72" y="72"/>
                    <a:pt x="25" y="167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835" y="358"/>
                  </a:lnTo>
                  <a:cubicBezTo>
                    <a:pt x="2930" y="358"/>
                    <a:pt x="2978" y="310"/>
                    <a:pt x="3001" y="215"/>
                  </a:cubicBezTo>
                  <a:cubicBezTo>
                    <a:pt x="3049" y="96"/>
                    <a:pt x="2954" y="1"/>
                    <a:pt x="283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8" name="Google Shape;14088;p27"/>
            <p:cNvSpPr/>
            <p:nvPr/>
          </p:nvSpPr>
          <p:spPr>
            <a:xfrm>
              <a:off x="4231738" y="2916008"/>
              <a:ext cx="43500" cy="8950"/>
            </a:xfrm>
            <a:custGeom>
              <a:avLst/>
              <a:gdLst/>
              <a:ahLst/>
              <a:cxnLst/>
              <a:rect l="l" t="t" r="r" b="b"/>
              <a:pathLst>
                <a:path w="1740" h="358" extrusionOk="0">
                  <a:moveTo>
                    <a:pt x="215" y="1"/>
                  </a:moveTo>
                  <a:cubicBezTo>
                    <a:pt x="144" y="1"/>
                    <a:pt x="72" y="48"/>
                    <a:pt x="48" y="143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525" y="358"/>
                  </a:lnTo>
                  <a:cubicBezTo>
                    <a:pt x="1620" y="358"/>
                    <a:pt x="1692" y="286"/>
                    <a:pt x="1715" y="191"/>
                  </a:cubicBezTo>
                  <a:cubicBezTo>
                    <a:pt x="1739" y="72"/>
                    <a:pt x="1644" y="1"/>
                    <a:pt x="152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089" name="Google Shape;14089;p27"/>
          <p:cNvGrpSpPr/>
          <p:nvPr/>
        </p:nvGrpSpPr>
        <p:grpSpPr>
          <a:xfrm>
            <a:off x="6359463" y="3778296"/>
            <a:ext cx="474692" cy="477483"/>
            <a:chOff x="4673513" y="2822583"/>
            <a:chExt cx="297700" cy="299450"/>
          </a:xfrm>
        </p:grpSpPr>
        <p:sp>
          <p:nvSpPr>
            <p:cNvPr id="14090" name="Google Shape;14090;p27"/>
            <p:cNvSpPr/>
            <p:nvPr/>
          </p:nvSpPr>
          <p:spPr>
            <a:xfrm>
              <a:off x="4673513" y="2824333"/>
              <a:ext cx="297700" cy="297700"/>
            </a:xfrm>
            <a:custGeom>
              <a:avLst/>
              <a:gdLst/>
              <a:ahLst/>
              <a:cxnLst/>
              <a:rect l="l" t="t" r="r" b="b"/>
              <a:pathLst>
                <a:path w="11908" h="11908" extrusionOk="0">
                  <a:moveTo>
                    <a:pt x="3834" y="1310"/>
                  </a:moveTo>
                  <a:lnTo>
                    <a:pt x="3834" y="10717"/>
                  </a:lnTo>
                  <a:lnTo>
                    <a:pt x="1881" y="10717"/>
                  </a:lnTo>
                  <a:lnTo>
                    <a:pt x="1881" y="1310"/>
                  </a:lnTo>
                  <a:close/>
                  <a:moveTo>
                    <a:pt x="7287" y="5096"/>
                  </a:moveTo>
                  <a:lnTo>
                    <a:pt x="7287" y="10717"/>
                  </a:lnTo>
                  <a:lnTo>
                    <a:pt x="5335" y="10717"/>
                  </a:lnTo>
                  <a:lnTo>
                    <a:pt x="5335" y="5096"/>
                  </a:lnTo>
                  <a:close/>
                  <a:moveTo>
                    <a:pt x="10764" y="7597"/>
                  </a:moveTo>
                  <a:lnTo>
                    <a:pt x="10764" y="10717"/>
                  </a:lnTo>
                  <a:lnTo>
                    <a:pt x="8811" y="10717"/>
                  </a:lnTo>
                  <a:lnTo>
                    <a:pt x="8811" y="7597"/>
                  </a:lnTo>
                  <a:close/>
                  <a:moveTo>
                    <a:pt x="929" y="0"/>
                  </a:moveTo>
                  <a:cubicBezTo>
                    <a:pt x="810" y="0"/>
                    <a:pt x="715" y="48"/>
                    <a:pt x="715" y="167"/>
                  </a:cubicBezTo>
                  <a:lnTo>
                    <a:pt x="715" y="977"/>
                  </a:lnTo>
                  <a:lnTo>
                    <a:pt x="500" y="977"/>
                  </a:lnTo>
                  <a:cubicBezTo>
                    <a:pt x="405" y="977"/>
                    <a:pt x="334" y="1048"/>
                    <a:pt x="334" y="1119"/>
                  </a:cubicBezTo>
                  <a:cubicBezTo>
                    <a:pt x="334" y="1239"/>
                    <a:pt x="381" y="1334"/>
                    <a:pt x="500" y="1334"/>
                  </a:cubicBezTo>
                  <a:lnTo>
                    <a:pt x="715" y="1334"/>
                  </a:lnTo>
                  <a:lnTo>
                    <a:pt x="715" y="2239"/>
                  </a:lnTo>
                  <a:lnTo>
                    <a:pt x="500" y="2239"/>
                  </a:lnTo>
                  <a:cubicBezTo>
                    <a:pt x="405" y="2239"/>
                    <a:pt x="334" y="2286"/>
                    <a:pt x="334" y="2382"/>
                  </a:cubicBezTo>
                  <a:cubicBezTo>
                    <a:pt x="334" y="2501"/>
                    <a:pt x="381" y="2572"/>
                    <a:pt x="500" y="2572"/>
                  </a:cubicBezTo>
                  <a:lnTo>
                    <a:pt x="715" y="2572"/>
                  </a:lnTo>
                  <a:lnTo>
                    <a:pt x="715" y="3477"/>
                  </a:lnTo>
                  <a:lnTo>
                    <a:pt x="500" y="3477"/>
                  </a:lnTo>
                  <a:cubicBezTo>
                    <a:pt x="405" y="3477"/>
                    <a:pt x="334" y="3525"/>
                    <a:pt x="334" y="3620"/>
                  </a:cubicBezTo>
                  <a:cubicBezTo>
                    <a:pt x="334" y="3739"/>
                    <a:pt x="381" y="3834"/>
                    <a:pt x="500" y="3834"/>
                  </a:cubicBezTo>
                  <a:lnTo>
                    <a:pt x="715" y="3834"/>
                  </a:lnTo>
                  <a:lnTo>
                    <a:pt x="715" y="4715"/>
                  </a:lnTo>
                  <a:lnTo>
                    <a:pt x="500" y="4715"/>
                  </a:lnTo>
                  <a:cubicBezTo>
                    <a:pt x="405" y="4715"/>
                    <a:pt x="334" y="4787"/>
                    <a:pt x="334" y="4882"/>
                  </a:cubicBezTo>
                  <a:cubicBezTo>
                    <a:pt x="334" y="5001"/>
                    <a:pt x="381" y="5073"/>
                    <a:pt x="500" y="5073"/>
                  </a:cubicBezTo>
                  <a:lnTo>
                    <a:pt x="715" y="5073"/>
                  </a:lnTo>
                  <a:lnTo>
                    <a:pt x="715" y="5978"/>
                  </a:lnTo>
                  <a:lnTo>
                    <a:pt x="500" y="5978"/>
                  </a:lnTo>
                  <a:cubicBezTo>
                    <a:pt x="405" y="5978"/>
                    <a:pt x="334" y="6025"/>
                    <a:pt x="334" y="6120"/>
                  </a:cubicBezTo>
                  <a:cubicBezTo>
                    <a:pt x="334" y="6240"/>
                    <a:pt x="381" y="6335"/>
                    <a:pt x="500" y="6335"/>
                  </a:cubicBezTo>
                  <a:lnTo>
                    <a:pt x="715" y="6335"/>
                  </a:lnTo>
                  <a:lnTo>
                    <a:pt x="715" y="7216"/>
                  </a:lnTo>
                  <a:lnTo>
                    <a:pt x="500" y="7216"/>
                  </a:lnTo>
                  <a:cubicBezTo>
                    <a:pt x="405" y="7216"/>
                    <a:pt x="334" y="7287"/>
                    <a:pt x="334" y="7383"/>
                  </a:cubicBezTo>
                  <a:cubicBezTo>
                    <a:pt x="334" y="7502"/>
                    <a:pt x="381" y="7573"/>
                    <a:pt x="500" y="7573"/>
                  </a:cubicBezTo>
                  <a:lnTo>
                    <a:pt x="715" y="7573"/>
                  </a:lnTo>
                  <a:lnTo>
                    <a:pt x="715" y="8478"/>
                  </a:lnTo>
                  <a:lnTo>
                    <a:pt x="500" y="8478"/>
                  </a:lnTo>
                  <a:cubicBezTo>
                    <a:pt x="405" y="8478"/>
                    <a:pt x="334" y="8526"/>
                    <a:pt x="334" y="8621"/>
                  </a:cubicBezTo>
                  <a:cubicBezTo>
                    <a:pt x="334" y="8740"/>
                    <a:pt x="381" y="8835"/>
                    <a:pt x="500" y="8835"/>
                  </a:cubicBezTo>
                  <a:lnTo>
                    <a:pt x="715" y="8835"/>
                  </a:lnTo>
                  <a:lnTo>
                    <a:pt x="715" y="9716"/>
                  </a:lnTo>
                  <a:lnTo>
                    <a:pt x="500" y="9716"/>
                  </a:lnTo>
                  <a:cubicBezTo>
                    <a:pt x="405" y="9716"/>
                    <a:pt x="334" y="9788"/>
                    <a:pt x="334" y="9883"/>
                  </a:cubicBezTo>
                  <a:cubicBezTo>
                    <a:pt x="334" y="10002"/>
                    <a:pt x="381" y="10074"/>
                    <a:pt x="500" y="10074"/>
                  </a:cubicBezTo>
                  <a:lnTo>
                    <a:pt x="715" y="10074"/>
                  </a:lnTo>
                  <a:lnTo>
                    <a:pt x="715" y="10717"/>
                  </a:lnTo>
                  <a:lnTo>
                    <a:pt x="286" y="10717"/>
                  </a:lnTo>
                  <a:cubicBezTo>
                    <a:pt x="143" y="10717"/>
                    <a:pt x="0" y="10836"/>
                    <a:pt x="0" y="11002"/>
                  </a:cubicBezTo>
                  <a:lnTo>
                    <a:pt x="0" y="11693"/>
                  </a:lnTo>
                  <a:cubicBezTo>
                    <a:pt x="0" y="11788"/>
                    <a:pt x="95" y="11884"/>
                    <a:pt x="167" y="11884"/>
                  </a:cubicBezTo>
                  <a:lnTo>
                    <a:pt x="2001" y="11884"/>
                  </a:lnTo>
                  <a:cubicBezTo>
                    <a:pt x="2024" y="11884"/>
                    <a:pt x="2048" y="11884"/>
                    <a:pt x="2072" y="11836"/>
                  </a:cubicBezTo>
                  <a:cubicBezTo>
                    <a:pt x="2191" y="11693"/>
                    <a:pt x="2120" y="11550"/>
                    <a:pt x="1953" y="11550"/>
                  </a:cubicBezTo>
                  <a:lnTo>
                    <a:pt x="334" y="11550"/>
                  </a:lnTo>
                  <a:lnTo>
                    <a:pt x="334" y="11074"/>
                  </a:lnTo>
                  <a:lnTo>
                    <a:pt x="11526" y="11074"/>
                  </a:lnTo>
                  <a:lnTo>
                    <a:pt x="11526" y="11550"/>
                  </a:lnTo>
                  <a:lnTo>
                    <a:pt x="2763" y="11550"/>
                  </a:lnTo>
                  <a:cubicBezTo>
                    <a:pt x="2667" y="11550"/>
                    <a:pt x="2596" y="11598"/>
                    <a:pt x="2596" y="11693"/>
                  </a:cubicBezTo>
                  <a:cubicBezTo>
                    <a:pt x="2596" y="11812"/>
                    <a:pt x="2644" y="11907"/>
                    <a:pt x="2763" y="11907"/>
                  </a:cubicBezTo>
                  <a:lnTo>
                    <a:pt x="11574" y="11907"/>
                  </a:lnTo>
                  <a:cubicBezTo>
                    <a:pt x="11717" y="11907"/>
                    <a:pt x="11884" y="11788"/>
                    <a:pt x="11884" y="11598"/>
                  </a:cubicBezTo>
                  <a:lnTo>
                    <a:pt x="11884" y="11002"/>
                  </a:lnTo>
                  <a:cubicBezTo>
                    <a:pt x="11907" y="10860"/>
                    <a:pt x="11788" y="10717"/>
                    <a:pt x="11598" y="10717"/>
                  </a:cubicBezTo>
                  <a:lnTo>
                    <a:pt x="11098" y="10717"/>
                  </a:lnTo>
                  <a:lnTo>
                    <a:pt x="11098" y="7478"/>
                  </a:lnTo>
                  <a:cubicBezTo>
                    <a:pt x="11098" y="7311"/>
                    <a:pt x="10979" y="7240"/>
                    <a:pt x="10860" y="7240"/>
                  </a:cubicBezTo>
                  <a:lnTo>
                    <a:pt x="8692" y="7240"/>
                  </a:lnTo>
                  <a:cubicBezTo>
                    <a:pt x="8550" y="7240"/>
                    <a:pt x="8454" y="7335"/>
                    <a:pt x="8454" y="7478"/>
                  </a:cubicBezTo>
                  <a:lnTo>
                    <a:pt x="8454" y="10717"/>
                  </a:lnTo>
                  <a:lnTo>
                    <a:pt x="7645" y="10717"/>
                  </a:lnTo>
                  <a:lnTo>
                    <a:pt x="7645" y="4954"/>
                  </a:lnTo>
                  <a:cubicBezTo>
                    <a:pt x="7645" y="4811"/>
                    <a:pt x="7526" y="4715"/>
                    <a:pt x="7406" y="4715"/>
                  </a:cubicBezTo>
                  <a:lnTo>
                    <a:pt x="5239" y="4715"/>
                  </a:lnTo>
                  <a:cubicBezTo>
                    <a:pt x="5096" y="4715"/>
                    <a:pt x="5001" y="4834"/>
                    <a:pt x="5001" y="4954"/>
                  </a:cubicBezTo>
                  <a:lnTo>
                    <a:pt x="5001" y="10717"/>
                  </a:lnTo>
                  <a:lnTo>
                    <a:pt x="4191" y="10717"/>
                  </a:lnTo>
                  <a:lnTo>
                    <a:pt x="4191" y="1215"/>
                  </a:lnTo>
                  <a:cubicBezTo>
                    <a:pt x="4191" y="1072"/>
                    <a:pt x="4072" y="977"/>
                    <a:pt x="3953" y="977"/>
                  </a:cubicBezTo>
                  <a:lnTo>
                    <a:pt x="1762" y="977"/>
                  </a:lnTo>
                  <a:cubicBezTo>
                    <a:pt x="1596" y="977"/>
                    <a:pt x="1524" y="1096"/>
                    <a:pt x="1524" y="1215"/>
                  </a:cubicBezTo>
                  <a:lnTo>
                    <a:pt x="1524" y="10717"/>
                  </a:lnTo>
                  <a:lnTo>
                    <a:pt x="1072" y="10717"/>
                  </a:lnTo>
                  <a:lnTo>
                    <a:pt x="1072" y="167"/>
                  </a:lnTo>
                  <a:cubicBezTo>
                    <a:pt x="1072" y="95"/>
                    <a:pt x="1000" y="0"/>
                    <a:pt x="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91" name="Google Shape;14091;p27"/>
            <p:cNvSpPr/>
            <p:nvPr/>
          </p:nvSpPr>
          <p:spPr>
            <a:xfrm>
              <a:off x="4782463" y="2822583"/>
              <a:ext cx="169700" cy="141675"/>
            </a:xfrm>
            <a:custGeom>
              <a:avLst/>
              <a:gdLst/>
              <a:ahLst/>
              <a:cxnLst/>
              <a:rect l="l" t="t" r="r" b="b"/>
              <a:pathLst>
                <a:path w="6788" h="5667" extrusionOk="0">
                  <a:moveTo>
                    <a:pt x="606" y="0"/>
                  </a:moveTo>
                  <a:cubicBezTo>
                    <a:pt x="434" y="0"/>
                    <a:pt x="264" y="74"/>
                    <a:pt x="167" y="213"/>
                  </a:cubicBezTo>
                  <a:cubicBezTo>
                    <a:pt x="72" y="332"/>
                    <a:pt x="0" y="475"/>
                    <a:pt x="48" y="618"/>
                  </a:cubicBezTo>
                  <a:cubicBezTo>
                    <a:pt x="48" y="856"/>
                    <a:pt x="143" y="1023"/>
                    <a:pt x="262" y="1118"/>
                  </a:cubicBezTo>
                  <a:lnTo>
                    <a:pt x="4668" y="4571"/>
                  </a:lnTo>
                  <a:cubicBezTo>
                    <a:pt x="4573" y="4643"/>
                    <a:pt x="4501" y="4762"/>
                    <a:pt x="4477" y="4881"/>
                  </a:cubicBezTo>
                  <a:cubicBezTo>
                    <a:pt x="4453" y="5047"/>
                    <a:pt x="4501" y="5190"/>
                    <a:pt x="4596" y="5309"/>
                  </a:cubicBezTo>
                  <a:cubicBezTo>
                    <a:pt x="4692" y="5428"/>
                    <a:pt x="4835" y="5524"/>
                    <a:pt x="4977" y="5524"/>
                  </a:cubicBezTo>
                  <a:lnTo>
                    <a:pt x="6121" y="5667"/>
                  </a:lnTo>
                  <a:cubicBezTo>
                    <a:pt x="6240" y="5667"/>
                    <a:pt x="6311" y="5667"/>
                    <a:pt x="6406" y="5595"/>
                  </a:cubicBezTo>
                  <a:cubicBezTo>
                    <a:pt x="6478" y="5571"/>
                    <a:pt x="6549" y="5524"/>
                    <a:pt x="6621" y="5452"/>
                  </a:cubicBezTo>
                  <a:cubicBezTo>
                    <a:pt x="6740" y="5309"/>
                    <a:pt x="6787" y="5119"/>
                    <a:pt x="6763" y="4952"/>
                  </a:cubicBezTo>
                  <a:lnTo>
                    <a:pt x="6525" y="3809"/>
                  </a:lnTo>
                  <a:cubicBezTo>
                    <a:pt x="6484" y="3561"/>
                    <a:pt x="6227" y="3367"/>
                    <a:pt x="5973" y="3367"/>
                  </a:cubicBezTo>
                  <a:cubicBezTo>
                    <a:pt x="5935" y="3367"/>
                    <a:pt x="5896" y="3371"/>
                    <a:pt x="5859" y="3380"/>
                  </a:cubicBezTo>
                  <a:cubicBezTo>
                    <a:pt x="5668" y="3404"/>
                    <a:pt x="5549" y="3523"/>
                    <a:pt x="5454" y="3642"/>
                  </a:cubicBezTo>
                  <a:lnTo>
                    <a:pt x="3191" y="1856"/>
                  </a:lnTo>
                  <a:cubicBezTo>
                    <a:pt x="3158" y="1823"/>
                    <a:pt x="3120" y="1805"/>
                    <a:pt x="3081" y="1805"/>
                  </a:cubicBezTo>
                  <a:cubicBezTo>
                    <a:pt x="3037" y="1805"/>
                    <a:pt x="2991" y="1829"/>
                    <a:pt x="2953" y="1880"/>
                  </a:cubicBezTo>
                  <a:cubicBezTo>
                    <a:pt x="2906" y="1975"/>
                    <a:pt x="2906" y="2071"/>
                    <a:pt x="3001" y="2118"/>
                  </a:cubicBezTo>
                  <a:lnTo>
                    <a:pt x="5454" y="4095"/>
                  </a:lnTo>
                  <a:cubicBezTo>
                    <a:pt x="5504" y="4112"/>
                    <a:pt x="5543" y="4128"/>
                    <a:pt x="5586" y="4128"/>
                  </a:cubicBezTo>
                  <a:cubicBezTo>
                    <a:pt x="5604" y="4128"/>
                    <a:pt x="5623" y="4126"/>
                    <a:pt x="5644" y="4119"/>
                  </a:cubicBezTo>
                  <a:cubicBezTo>
                    <a:pt x="5692" y="4095"/>
                    <a:pt x="5739" y="4023"/>
                    <a:pt x="5739" y="3976"/>
                  </a:cubicBezTo>
                  <a:cubicBezTo>
                    <a:pt x="5739" y="3857"/>
                    <a:pt x="5787" y="3761"/>
                    <a:pt x="5906" y="3738"/>
                  </a:cubicBezTo>
                  <a:cubicBezTo>
                    <a:pt x="5928" y="3729"/>
                    <a:pt x="5949" y="3725"/>
                    <a:pt x="5970" y="3725"/>
                  </a:cubicBezTo>
                  <a:cubicBezTo>
                    <a:pt x="6065" y="3725"/>
                    <a:pt x="6149" y="3807"/>
                    <a:pt x="6168" y="3904"/>
                  </a:cubicBezTo>
                  <a:lnTo>
                    <a:pt x="6406" y="5047"/>
                  </a:lnTo>
                  <a:cubicBezTo>
                    <a:pt x="6454" y="5095"/>
                    <a:pt x="6406" y="5190"/>
                    <a:pt x="6359" y="5238"/>
                  </a:cubicBezTo>
                  <a:cubicBezTo>
                    <a:pt x="6305" y="5291"/>
                    <a:pt x="6265" y="5318"/>
                    <a:pt x="6208" y="5318"/>
                  </a:cubicBezTo>
                  <a:cubicBezTo>
                    <a:pt x="6189" y="5318"/>
                    <a:pt x="6168" y="5315"/>
                    <a:pt x="6144" y="5309"/>
                  </a:cubicBezTo>
                  <a:lnTo>
                    <a:pt x="5001" y="5166"/>
                  </a:lnTo>
                  <a:cubicBezTo>
                    <a:pt x="4954" y="5166"/>
                    <a:pt x="4882" y="5119"/>
                    <a:pt x="4858" y="5071"/>
                  </a:cubicBezTo>
                  <a:cubicBezTo>
                    <a:pt x="4835" y="5000"/>
                    <a:pt x="4811" y="4952"/>
                    <a:pt x="4811" y="4881"/>
                  </a:cubicBezTo>
                  <a:cubicBezTo>
                    <a:pt x="4811" y="4809"/>
                    <a:pt x="4882" y="4714"/>
                    <a:pt x="4977" y="4690"/>
                  </a:cubicBezTo>
                  <a:cubicBezTo>
                    <a:pt x="5049" y="4643"/>
                    <a:pt x="5096" y="4619"/>
                    <a:pt x="5096" y="4571"/>
                  </a:cubicBezTo>
                  <a:cubicBezTo>
                    <a:pt x="5096" y="4500"/>
                    <a:pt x="5096" y="4452"/>
                    <a:pt x="5049" y="4381"/>
                  </a:cubicBezTo>
                  <a:lnTo>
                    <a:pt x="453" y="761"/>
                  </a:lnTo>
                  <a:cubicBezTo>
                    <a:pt x="405" y="713"/>
                    <a:pt x="357" y="666"/>
                    <a:pt x="357" y="594"/>
                  </a:cubicBezTo>
                  <a:cubicBezTo>
                    <a:pt x="357" y="546"/>
                    <a:pt x="357" y="475"/>
                    <a:pt x="429" y="427"/>
                  </a:cubicBezTo>
                  <a:cubicBezTo>
                    <a:pt x="453" y="356"/>
                    <a:pt x="524" y="332"/>
                    <a:pt x="572" y="332"/>
                  </a:cubicBezTo>
                  <a:cubicBezTo>
                    <a:pt x="643" y="332"/>
                    <a:pt x="691" y="332"/>
                    <a:pt x="762" y="404"/>
                  </a:cubicBezTo>
                  <a:lnTo>
                    <a:pt x="2334" y="1618"/>
                  </a:lnTo>
                  <a:cubicBezTo>
                    <a:pt x="2377" y="1640"/>
                    <a:pt x="2415" y="1651"/>
                    <a:pt x="2450" y="1651"/>
                  </a:cubicBezTo>
                  <a:cubicBezTo>
                    <a:pt x="2493" y="1651"/>
                    <a:pt x="2533" y="1634"/>
                    <a:pt x="2572" y="1594"/>
                  </a:cubicBezTo>
                  <a:cubicBezTo>
                    <a:pt x="2620" y="1499"/>
                    <a:pt x="2620" y="1404"/>
                    <a:pt x="2548" y="1356"/>
                  </a:cubicBezTo>
                  <a:lnTo>
                    <a:pt x="953" y="118"/>
                  </a:lnTo>
                  <a:cubicBezTo>
                    <a:pt x="853" y="38"/>
                    <a:pt x="729" y="0"/>
                    <a:pt x="6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092" name="Google Shape;14092;p27"/>
          <p:cNvGrpSpPr/>
          <p:nvPr/>
        </p:nvGrpSpPr>
        <p:grpSpPr>
          <a:xfrm>
            <a:off x="7350602" y="3791531"/>
            <a:ext cx="476607" cy="450935"/>
            <a:chOff x="5167663" y="2830883"/>
            <a:chExt cx="298900" cy="282800"/>
          </a:xfrm>
        </p:grpSpPr>
        <p:sp>
          <p:nvSpPr>
            <p:cNvPr id="14093" name="Google Shape;14093;p27"/>
            <p:cNvSpPr/>
            <p:nvPr/>
          </p:nvSpPr>
          <p:spPr>
            <a:xfrm>
              <a:off x="5299813" y="2873133"/>
              <a:ext cx="36350" cy="42425"/>
            </a:xfrm>
            <a:custGeom>
              <a:avLst/>
              <a:gdLst/>
              <a:ahLst/>
              <a:cxnLst/>
              <a:rect l="l" t="t" r="r" b="b"/>
              <a:pathLst>
                <a:path w="1454" h="1697" extrusionOk="0">
                  <a:moveTo>
                    <a:pt x="692" y="596"/>
                  </a:moveTo>
                  <a:lnTo>
                    <a:pt x="834" y="1025"/>
                  </a:lnTo>
                  <a:lnTo>
                    <a:pt x="549" y="1025"/>
                  </a:lnTo>
                  <a:lnTo>
                    <a:pt x="692" y="596"/>
                  </a:lnTo>
                  <a:close/>
                  <a:moveTo>
                    <a:pt x="715" y="1"/>
                  </a:moveTo>
                  <a:cubicBezTo>
                    <a:pt x="644" y="1"/>
                    <a:pt x="573" y="72"/>
                    <a:pt x="549" y="120"/>
                  </a:cubicBezTo>
                  <a:lnTo>
                    <a:pt x="25" y="1477"/>
                  </a:lnTo>
                  <a:cubicBezTo>
                    <a:pt x="1" y="1549"/>
                    <a:pt x="25" y="1644"/>
                    <a:pt x="120" y="1668"/>
                  </a:cubicBezTo>
                  <a:cubicBezTo>
                    <a:pt x="147" y="1688"/>
                    <a:pt x="176" y="1697"/>
                    <a:pt x="204" y="1697"/>
                  </a:cubicBezTo>
                  <a:cubicBezTo>
                    <a:pt x="275" y="1697"/>
                    <a:pt x="341" y="1641"/>
                    <a:pt x="358" y="1573"/>
                  </a:cubicBezTo>
                  <a:lnTo>
                    <a:pt x="453" y="1382"/>
                  </a:lnTo>
                  <a:lnTo>
                    <a:pt x="1025" y="1382"/>
                  </a:lnTo>
                  <a:lnTo>
                    <a:pt x="1096" y="1573"/>
                  </a:lnTo>
                  <a:cubicBezTo>
                    <a:pt x="1144" y="1644"/>
                    <a:pt x="1192" y="1692"/>
                    <a:pt x="1263" y="1692"/>
                  </a:cubicBezTo>
                  <a:lnTo>
                    <a:pt x="1311" y="1692"/>
                  </a:lnTo>
                  <a:cubicBezTo>
                    <a:pt x="1406" y="1668"/>
                    <a:pt x="1454" y="1573"/>
                    <a:pt x="1406" y="1454"/>
                  </a:cubicBezTo>
                  <a:lnTo>
                    <a:pt x="906" y="120"/>
                  </a:lnTo>
                  <a:cubicBezTo>
                    <a:pt x="858" y="25"/>
                    <a:pt x="787" y="1"/>
                    <a:pt x="7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94" name="Google Shape;14094;p27"/>
            <p:cNvSpPr/>
            <p:nvPr/>
          </p:nvSpPr>
          <p:spPr>
            <a:xfrm>
              <a:off x="5221838" y="3006508"/>
              <a:ext cx="29775" cy="43475"/>
            </a:xfrm>
            <a:custGeom>
              <a:avLst/>
              <a:gdLst/>
              <a:ahLst/>
              <a:cxnLst/>
              <a:rect l="l" t="t" r="r" b="b"/>
              <a:pathLst>
                <a:path w="1191" h="1739" extrusionOk="0">
                  <a:moveTo>
                    <a:pt x="572" y="358"/>
                  </a:moveTo>
                  <a:cubicBezTo>
                    <a:pt x="619" y="358"/>
                    <a:pt x="691" y="381"/>
                    <a:pt x="715" y="477"/>
                  </a:cubicBezTo>
                  <a:cubicBezTo>
                    <a:pt x="739" y="572"/>
                    <a:pt x="667" y="643"/>
                    <a:pt x="572" y="643"/>
                  </a:cubicBezTo>
                  <a:lnTo>
                    <a:pt x="357" y="643"/>
                  </a:lnTo>
                  <a:lnTo>
                    <a:pt x="357" y="358"/>
                  </a:lnTo>
                  <a:close/>
                  <a:moveTo>
                    <a:pt x="667" y="977"/>
                  </a:moveTo>
                  <a:cubicBezTo>
                    <a:pt x="786" y="977"/>
                    <a:pt x="834" y="1072"/>
                    <a:pt x="834" y="1167"/>
                  </a:cubicBezTo>
                  <a:cubicBezTo>
                    <a:pt x="834" y="1286"/>
                    <a:pt x="739" y="1382"/>
                    <a:pt x="667" y="1382"/>
                  </a:cubicBezTo>
                  <a:lnTo>
                    <a:pt x="357" y="1382"/>
                  </a:lnTo>
                  <a:lnTo>
                    <a:pt x="357" y="977"/>
                  </a:lnTo>
                  <a:close/>
                  <a:moveTo>
                    <a:pt x="191" y="0"/>
                  </a:moveTo>
                  <a:cubicBezTo>
                    <a:pt x="96" y="0"/>
                    <a:pt x="0" y="96"/>
                    <a:pt x="0" y="191"/>
                  </a:cubicBezTo>
                  <a:lnTo>
                    <a:pt x="0" y="1548"/>
                  </a:lnTo>
                  <a:lnTo>
                    <a:pt x="0" y="1620"/>
                  </a:lnTo>
                  <a:cubicBezTo>
                    <a:pt x="24" y="1691"/>
                    <a:pt x="96" y="1739"/>
                    <a:pt x="191" y="1739"/>
                  </a:cubicBezTo>
                  <a:lnTo>
                    <a:pt x="667" y="1739"/>
                  </a:lnTo>
                  <a:cubicBezTo>
                    <a:pt x="953" y="1739"/>
                    <a:pt x="1191" y="1501"/>
                    <a:pt x="1191" y="1191"/>
                  </a:cubicBezTo>
                  <a:cubicBezTo>
                    <a:pt x="1191" y="1024"/>
                    <a:pt x="1096" y="858"/>
                    <a:pt x="977" y="786"/>
                  </a:cubicBezTo>
                  <a:cubicBezTo>
                    <a:pt x="1048" y="691"/>
                    <a:pt x="1072" y="572"/>
                    <a:pt x="1048" y="429"/>
                  </a:cubicBezTo>
                  <a:cubicBezTo>
                    <a:pt x="1024" y="191"/>
                    <a:pt x="810" y="0"/>
                    <a:pt x="57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95" name="Google Shape;14095;p27"/>
            <p:cNvSpPr/>
            <p:nvPr/>
          </p:nvSpPr>
          <p:spPr>
            <a:xfrm>
              <a:off x="5375438" y="3006508"/>
              <a:ext cx="37525" cy="43475"/>
            </a:xfrm>
            <a:custGeom>
              <a:avLst/>
              <a:gdLst/>
              <a:ahLst/>
              <a:cxnLst/>
              <a:rect l="l" t="t" r="r" b="b"/>
              <a:pathLst>
                <a:path w="1501" h="1739" extrusionOk="0">
                  <a:moveTo>
                    <a:pt x="858" y="0"/>
                  </a:moveTo>
                  <a:cubicBezTo>
                    <a:pt x="381" y="0"/>
                    <a:pt x="0" y="381"/>
                    <a:pt x="0" y="858"/>
                  </a:cubicBezTo>
                  <a:cubicBezTo>
                    <a:pt x="0" y="1334"/>
                    <a:pt x="381" y="1739"/>
                    <a:pt x="858" y="1739"/>
                  </a:cubicBezTo>
                  <a:cubicBezTo>
                    <a:pt x="1024" y="1739"/>
                    <a:pt x="1215" y="1667"/>
                    <a:pt x="1334" y="1548"/>
                  </a:cubicBezTo>
                  <a:cubicBezTo>
                    <a:pt x="1358" y="1524"/>
                    <a:pt x="1382" y="1501"/>
                    <a:pt x="1382" y="1453"/>
                  </a:cubicBezTo>
                  <a:cubicBezTo>
                    <a:pt x="1501" y="1405"/>
                    <a:pt x="1477" y="1286"/>
                    <a:pt x="1429" y="1215"/>
                  </a:cubicBezTo>
                  <a:cubicBezTo>
                    <a:pt x="1400" y="1195"/>
                    <a:pt x="1362" y="1184"/>
                    <a:pt x="1324" y="1184"/>
                  </a:cubicBezTo>
                  <a:cubicBezTo>
                    <a:pt x="1271" y="1184"/>
                    <a:pt x="1219" y="1207"/>
                    <a:pt x="1191" y="1263"/>
                  </a:cubicBezTo>
                  <a:lnTo>
                    <a:pt x="1144" y="1286"/>
                  </a:lnTo>
                  <a:cubicBezTo>
                    <a:pt x="1096" y="1334"/>
                    <a:pt x="1001" y="1382"/>
                    <a:pt x="882" y="1382"/>
                  </a:cubicBezTo>
                  <a:cubicBezTo>
                    <a:pt x="620" y="1382"/>
                    <a:pt x="381" y="1143"/>
                    <a:pt x="381" y="858"/>
                  </a:cubicBezTo>
                  <a:cubicBezTo>
                    <a:pt x="381" y="596"/>
                    <a:pt x="620" y="358"/>
                    <a:pt x="882" y="358"/>
                  </a:cubicBezTo>
                  <a:cubicBezTo>
                    <a:pt x="977" y="358"/>
                    <a:pt x="1096" y="381"/>
                    <a:pt x="1144" y="453"/>
                  </a:cubicBezTo>
                  <a:cubicBezTo>
                    <a:pt x="1175" y="469"/>
                    <a:pt x="1207" y="477"/>
                    <a:pt x="1237" y="477"/>
                  </a:cubicBezTo>
                  <a:cubicBezTo>
                    <a:pt x="1297" y="477"/>
                    <a:pt x="1350" y="445"/>
                    <a:pt x="1382" y="381"/>
                  </a:cubicBezTo>
                  <a:cubicBezTo>
                    <a:pt x="1453" y="310"/>
                    <a:pt x="1429" y="215"/>
                    <a:pt x="1334" y="143"/>
                  </a:cubicBezTo>
                  <a:cubicBezTo>
                    <a:pt x="1191" y="72"/>
                    <a:pt x="1024" y="0"/>
                    <a:pt x="8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96" name="Google Shape;14096;p27"/>
            <p:cNvSpPr/>
            <p:nvPr/>
          </p:nvSpPr>
          <p:spPr>
            <a:xfrm>
              <a:off x="5167663" y="2830883"/>
              <a:ext cx="298900" cy="282800"/>
            </a:xfrm>
            <a:custGeom>
              <a:avLst/>
              <a:gdLst/>
              <a:ahLst/>
              <a:cxnLst/>
              <a:rect l="l" t="t" r="r" b="b"/>
              <a:pathLst>
                <a:path w="11956" h="11312" extrusionOk="0">
                  <a:moveTo>
                    <a:pt x="3620" y="4525"/>
                  </a:moveTo>
                  <a:cubicBezTo>
                    <a:pt x="4430" y="4525"/>
                    <a:pt x="5168" y="4834"/>
                    <a:pt x="5739" y="5335"/>
                  </a:cubicBezTo>
                  <a:cubicBezTo>
                    <a:pt x="5382" y="5716"/>
                    <a:pt x="5120" y="6168"/>
                    <a:pt x="4954" y="6644"/>
                  </a:cubicBezTo>
                  <a:cubicBezTo>
                    <a:pt x="4025" y="6311"/>
                    <a:pt x="3263" y="5573"/>
                    <a:pt x="2953" y="4620"/>
                  </a:cubicBezTo>
                  <a:cubicBezTo>
                    <a:pt x="3144" y="4549"/>
                    <a:pt x="3382" y="4525"/>
                    <a:pt x="3620" y="4525"/>
                  </a:cubicBezTo>
                  <a:close/>
                  <a:moveTo>
                    <a:pt x="8359" y="4549"/>
                  </a:moveTo>
                  <a:cubicBezTo>
                    <a:pt x="8597" y="4549"/>
                    <a:pt x="8835" y="4596"/>
                    <a:pt x="9050" y="4620"/>
                  </a:cubicBezTo>
                  <a:cubicBezTo>
                    <a:pt x="8716" y="5573"/>
                    <a:pt x="7978" y="6311"/>
                    <a:pt x="7025" y="6644"/>
                  </a:cubicBezTo>
                  <a:cubicBezTo>
                    <a:pt x="6883" y="6168"/>
                    <a:pt x="6597" y="5716"/>
                    <a:pt x="6240" y="5335"/>
                  </a:cubicBezTo>
                  <a:cubicBezTo>
                    <a:pt x="6811" y="4858"/>
                    <a:pt x="7549" y="4549"/>
                    <a:pt x="8359" y="4549"/>
                  </a:cubicBezTo>
                  <a:close/>
                  <a:moveTo>
                    <a:pt x="5978" y="5597"/>
                  </a:moveTo>
                  <a:cubicBezTo>
                    <a:pt x="6287" y="5930"/>
                    <a:pt x="6525" y="6311"/>
                    <a:pt x="6668" y="6763"/>
                  </a:cubicBezTo>
                  <a:cubicBezTo>
                    <a:pt x="6454" y="6811"/>
                    <a:pt x="6216" y="6835"/>
                    <a:pt x="5978" y="6835"/>
                  </a:cubicBezTo>
                  <a:cubicBezTo>
                    <a:pt x="5739" y="6835"/>
                    <a:pt x="5501" y="6811"/>
                    <a:pt x="5287" y="6787"/>
                  </a:cubicBezTo>
                  <a:cubicBezTo>
                    <a:pt x="5430" y="6311"/>
                    <a:pt x="5692" y="5930"/>
                    <a:pt x="5978" y="5597"/>
                  </a:cubicBezTo>
                  <a:close/>
                  <a:moveTo>
                    <a:pt x="6716" y="7049"/>
                  </a:moveTo>
                  <a:cubicBezTo>
                    <a:pt x="6763" y="7240"/>
                    <a:pt x="6787" y="7406"/>
                    <a:pt x="6787" y="7597"/>
                  </a:cubicBezTo>
                  <a:cubicBezTo>
                    <a:pt x="6811" y="8311"/>
                    <a:pt x="6597" y="9026"/>
                    <a:pt x="6216" y="9621"/>
                  </a:cubicBezTo>
                  <a:cubicBezTo>
                    <a:pt x="6192" y="9645"/>
                    <a:pt x="6192" y="9669"/>
                    <a:pt x="6168" y="9669"/>
                  </a:cubicBezTo>
                  <a:cubicBezTo>
                    <a:pt x="6192" y="9740"/>
                    <a:pt x="5978" y="9978"/>
                    <a:pt x="5978" y="9978"/>
                  </a:cubicBezTo>
                  <a:cubicBezTo>
                    <a:pt x="5501" y="9478"/>
                    <a:pt x="5168" y="8788"/>
                    <a:pt x="5120" y="8049"/>
                  </a:cubicBezTo>
                  <a:lnTo>
                    <a:pt x="5120" y="7454"/>
                  </a:lnTo>
                  <a:cubicBezTo>
                    <a:pt x="5120" y="7335"/>
                    <a:pt x="5144" y="7216"/>
                    <a:pt x="5168" y="7049"/>
                  </a:cubicBezTo>
                  <a:cubicBezTo>
                    <a:pt x="5406" y="7121"/>
                    <a:pt x="5692" y="7144"/>
                    <a:pt x="5954" y="7144"/>
                  </a:cubicBezTo>
                  <a:cubicBezTo>
                    <a:pt x="6216" y="7144"/>
                    <a:pt x="6478" y="7121"/>
                    <a:pt x="6716" y="7049"/>
                  </a:cubicBezTo>
                  <a:close/>
                  <a:moveTo>
                    <a:pt x="9383" y="4715"/>
                  </a:moveTo>
                  <a:cubicBezTo>
                    <a:pt x="10645" y="5120"/>
                    <a:pt x="11574" y="6335"/>
                    <a:pt x="11574" y="7764"/>
                  </a:cubicBezTo>
                  <a:cubicBezTo>
                    <a:pt x="11574" y="9550"/>
                    <a:pt x="10145" y="11026"/>
                    <a:pt x="8359" y="11026"/>
                  </a:cubicBezTo>
                  <a:cubicBezTo>
                    <a:pt x="7549" y="11026"/>
                    <a:pt x="6811" y="10717"/>
                    <a:pt x="6240" y="10217"/>
                  </a:cubicBezTo>
                  <a:cubicBezTo>
                    <a:pt x="6883" y="9550"/>
                    <a:pt x="7192" y="8692"/>
                    <a:pt x="7192" y="7764"/>
                  </a:cubicBezTo>
                  <a:lnTo>
                    <a:pt x="7240" y="7764"/>
                  </a:lnTo>
                  <a:cubicBezTo>
                    <a:pt x="7192" y="7502"/>
                    <a:pt x="7168" y="7240"/>
                    <a:pt x="7121" y="6978"/>
                  </a:cubicBezTo>
                  <a:cubicBezTo>
                    <a:pt x="8192" y="6621"/>
                    <a:pt x="9026" y="5787"/>
                    <a:pt x="9383" y="4715"/>
                  </a:cubicBezTo>
                  <a:close/>
                  <a:moveTo>
                    <a:pt x="5906" y="0"/>
                  </a:moveTo>
                  <a:cubicBezTo>
                    <a:pt x="3953" y="0"/>
                    <a:pt x="2334" y="1596"/>
                    <a:pt x="2334" y="3572"/>
                  </a:cubicBezTo>
                  <a:cubicBezTo>
                    <a:pt x="2334" y="3834"/>
                    <a:pt x="2382" y="4096"/>
                    <a:pt x="2429" y="4382"/>
                  </a:cubicBezTo>
                  <a:cubicBezTo>
                    <a:pt x="1000" y="4858"/>
                    <a:pt x="0" y="6192"/>
                    <a:pt x="0" y="7764"/>
                  </a:cubicBezTo>
                  <a:cubicBezTo>
                    <a:pt x="0" y="8240"/>
                    <a:pt x="72" y="8692"/>
                    <a:pt x="262" y="9097"/>
                  </a:cubicBezTo>
                  <a:cubicBezTo>
                    <a:pt x="280" y="9170"/>
                    <a:pt x="354" y="9201"/>
                    <a:pt x="430" y="9201"/>
                  </a:cubicBezTo>
                  <a:cubicBezTo>
                    <a:pt x="454" y="9201"/>
                    <a:pt x="478" y="9198"/>
                    <a:pt x="500" y="9192"/>
                  </a:cubicBezTo>
                  <a:cubicBezTo>
                    <a:pt x="596" y="9169"/>
                    <a:pt x="619" y="9050"/>
                    <a:pt x="596" y="8954"/>
                  </a:cubicBezTo>
                  <a:cubicBezTo>
                    <a:pt x="429" y="8573"/>
                    <a:pt x="357" y="8145"/>
                    <a:pt x="357" y="7740"/>
                  </a:cubicBezTo>
                  <a:cubicBezTo>
                    <a:pt x="357" y="6311"/>
                    <a:pt x="1262" y="5120"/>
                    <a:pt x="2548" y="4668"/>
                  </a:cubicBezTo>
                  <a:cubicBezTo>
                    <a:pt x="2906" y="5739"/>
                    <a:pt x="3763" y="6573"/>
                    <a:pt x="4811" y="6930"/>
                  </a:cubicBezTo>
                  <a:cubicBezTo>
                    <a:pt x="4787" y="7073"/>
                    <a:pt x="4763" y="7240"/>
                    <a:pt x="4763" y="7383"/>
                  </a:cubicBezTo>
                  <a:cubicBezTo>
                    <a:pt x="4715" y="7549"/>
                    <a:pt x="4715" y="7740"/>
                    <a:pt x="4763" y="7907"/>
                  </a:cubicBezTo>
                  <a:cubicBezTo>
                    <a:pt x="4787" y="8740"/>
                    <a:pt x="5144" y="9550"/>
                    <a:pt x="5716" y="10145"/>
                  </a:cubicBezTo>
                  <a:cubicBezTo>
                    <a:pt x="5144" y="10645"/>
                    <a:pt x="4406" y="10955"/>
                    <a:pt x="3596" y="10955"/>
                  </a:cubicBezTo>
                  <a:cubicBezTo>
                    <a:pt x="2548" y="10955"/>
                    <a:pt x="1572" y="10455"/>
                    <a:pt x="977" y="9621"/>
                  </a:cubicBezTo>
                  <a:cubicBezTo>
                    <a:pt x="935" y="9565"/>
                    <a:pt x="876" y="9542"/>
                    <a:pt x="826" y="9542"/>
                  </a:cubicBezTo>
                  <a:cubicBezTo>
                    <a:pt x="790" y="9542"/>
                    <a:pt x="758" y="9554"/>
                    <a:pt x="738" y="9574"/>
                  </a:cubicBezTo>
                  <a:cubicBezTo>
                    <a:pt x="643" y="9645"/>
                    <a:pt x="643" y="9764"/>
                    <a:pt x="715" y="9812"/>
                  </a:cubicBezTo>
                  <a:cubicBezTo>
                    <a:pt x="1381" y="10740"/>
                    <a:pt x="2453" y="11312"/>
                    <a:pt x="3620" y="11312"/>
                  </a:cubicBezTo>
                  <a:cubicBezTo>
                    <a:pt x="4525" y="11312"/>
                    <a:pt x="5358" y="10979"/>
                    <a:pt x="6001" y="10407"/>
                  </a:cubicBezTo>
                  <a:cubicBezTo>
                    <a:pt x="6621" y="10979"/>
                    <a:pt x="7454" y="11312"/>
                    <a:pt x="8383" y="11312"/>
                  </a:cubicBezTo>
                  <a:cubicBezTo>
                    <a:pt x="10359" y="11312"/>
                    <a:pt x="11955" y="9693"/>
                    <a:pt x="11955" y="7740"/>
                  </a:cubicBezTo>
                  <a:cubicBezTo>
                    <a:pt x="11931" y="6192"/>
                    <a:pt x="10883" y="4858"/>
                    <a:pt x="9455" y="4382"/>
                  </a:cubicBezTo>
                  <a:cubicBezTo>
                    <a:pt x="9526" y="4120"/>
                    <a:pt x="9550" y="3834"/>
                    <a:pt x="9550" y="3572"/>
                  </a:cubicBezTo>
                  <a:cubicBezTo>
                    <a:pt x="9550" y="2763"/>
                    <a:pt x="9288" y="2001"/>
                    <a:pt x="8764" y="1381"/>
                  </a:cubicBezTo>
                  <a:cubicBezTo>
                    <a:pt x="8736" y="1326"/>
                    <a:pt x="8684" y="1302"/>
                    <a:pt x="8631" y="1302"/>
                  </a:cubicBezTo>
                  <a:cubicBezTo>
                    <a:pt x="8593" y="1302"/>
                    <a:pt x="8555" y="1314"/>
                    <a:pt x="8526" y="1334"/>
                  </a:cubicBezTo>
                  <a:cubicBezTo>
                    <a:pt x="8454" y="1405"/>
                    <a:pt x="8454" y="1524"/>
                    <a:pt x="8502" y="1572"/>
                  </a:cubicBezTo>
                  <a:cubicBezTo>
                    <a:pt x="8954" y="2143"/>
                    <a:pt x="9193" y="2834"/>
                    <a:pt x="9193" y="3572"/>
                  </a:cubicBezTo>
                  <a:cubicBezTo>
                    <a:pt x="9193" y="3810"/>
                    <a:pt x="9169" y="4049"/>
                    <a:pt x="9097" y="4287"/>
                  </a:cubicBezTo>
                  <a:cubicBezTo>
                    <a:pt x="8859" y="4239"/>
                    <a:pt x="8597" y="4191"/>
                    <a:pt x="8335" y="4191"/>
                  </a:cubicBezTo>
                  <a:cubicBezTo>
                    <a:pt x="7430" y="4191"/>
                    <a:pt x="6597" y="4525"/>
                    <a:pt x="5954" y="5096"/>
                  </a:cubicBezTo>
                  <a:cubicBezTo>
                    <a:pt x="5311" y="4525"/>
                    <a:pt x="4477" y="4191"/>
                    <a:pt x="3572" y="4191"/>
                  </a:cubicBezTo>
                  <a:cubicBezTo>
                    <a:pt x="3287" y="4191"/>
                    <a:pt x="3025" y="4239"/>
                    <a:pt x="2786" y="4287"/>
                  </a:cubicBezTo>
                  <a:cubicBezTo>
                    <a:pt x="2739" y="4049"/>
                    <a:pt x="2691" y="3810"/>
                    <a:pt x="2691" y="3572"/>
                  </a:cubicBezTo>
                  <a:cubicBezTo>
                    <a:pt x="2691" y="1786"/>
                    <a:pt x="4168" y="357"/>
                    <a:pt x="5906" y="357"/>
                  </a:cubicBezTo>
                  <a:cubicBezTo>
                    <a:pt x="6668" y="357"/>
                    <a:pt x="7335" y="595"/>
                    <a:pt x="7907" y="1048"/>
                  </a:cubicBezTo>
                  <a:cubicBezTo>
                    <a:pt x="7949" y="1069"/>
                    <a:pt x="7992" y="1081"/>
                    <a:pt x="8031" y="1081"/>
                  </a:cubicBezTo>
                  <a:cubicBezTo>
                    <a:pt x="8078" y="1081"/>
                    <a:pt x="8118" y="1063"/>
                    <a:pt x="8145" y="1024"/>
                  </a:cubicBezTo>
                  <a:cubicBezTo>
                    <a:pt x="8216" y="929"/>
                    <a:pt x="8216" y="834"/>
                    <a:pt x="8121" y="786"/>
                  </a:cubicBezTo>
                  <a:cubicBezTo>
                    <a:pt x="7502" y="262"/>
                    <a:pt x="6716" y="0"/>
                    <a:pt x="59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097" name="Google Shape;14097;p27"/>
          <p:cNvGrpSpPr/>
          <p:nvPr/>
        </p:nvGrpSpPr>
        <p:grpSpPr>
          <a:xfrm>
            <a:off x="8394879" y="3781326"/>
            <a:ext cx="413024" cy="473497"/>
            <a:chOff x="5695138" y="2824483"/>
            <a:chExt cx="259025" cy="296950"/>
          </a:xfrm>
        </p:grpSpPr>
        <p:sp>
          <p:nvSpPr>
            <p:cNvPr id="14098" name="Google Shape;14098;p27"/>
            <p:cNvSpPr/>
            <p:nvPr/>
          </p:nvSpPr>
          <p:spPr>
            <a:xfrm>
              <a:off x="5787438" y="2947558"/>
              <a:ext cx="75025" cy="8950"/>
            </a:xfrm>
            <a:custGeom>
              <a:avLst/>
              <a:gdLst/>
              <a:ahLst/>
              <a:cxnLst/>
              <a:rect l="l" t="t" r="r" b="b"/>
              <a:pathLst>
                <a:path w="3001" h="358" extrusionOk="0">
                  <a:moveTo>
                    <a:pt x="214" y="1"/>
                  </a:moveTo>
                  <a:cubicBezTo>
                    <a:pt x="119" y="1"/>
                    <a:pt x="71" y="72"/>
                    <a:pt x="24" y="167"/>
                  </a:cubicBezTo>
                  <a:cubicBezTo>
                    <a:pt x="0" y="287"/>
                    <a:pt x="95" y="358"/>
                    <a:pt x="214" y="358"/>
                  </a:cubicBezTo>
                  <a:lnTo>
                    <a:pt x="2834" y="358"/>
                  </a:lnTo>
                  <a:cubicBezTo>
                    <a:pt x="2905" y="358"/>
                    <a:pt x="2977" y="310"/>
                    <a:pt x="3001" y="215"/>
                  </a:cubicBezTo>
                  <a:cubicBezTo>
                    <a:pt x="3001" y="96"/>
                    <a:pt x="2929" y="1"/>
                    <a:pt x="28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99" name="Google Shape;14099;p27"/>
            <p:cNvSpPr/>
            <p:nvPr/>
          </p:nvSpPr>
          <p:spPr>
            <a:xfrm>
              <a:off x="5787438" y="2968408"/>
              <a:ext cx="75025" cy="8950"/>
            </a:xfrm>
            <a:custGeom>
              <a:avLst/>
              <a:gdLst/>
              <a:ahLst/>
              <a:cxnLst/>
              <a:rect l="l" t="t" r="r" b="b"/>
              <a:pathLst>
                <a:path w="3001" h="358" extrusionOk="0">
                  <a:moveTo>
                    <a:pt x="214" y="0"/>
                  </a:moveTo>
                  <a:cubicBezTo>
                    <a:pt x="119" y="0"/>
                    <a:pt x="71" y="72"/>
                    <a:pt x="24" y="167"/>
                  </a:cubicBezTo>
                  <a:cubicBezTo>
                    <a:pt x="0" y="286"/>
                    <a:pt x="95" y="357"/>
                    <a:pt x="214" y="357"/>
                  </a:cubicBezTo>
                  <a:lnTo>
                    <a:pt x="2834" y="357"/>
                  </a:lnTo>
                  <a:cubicBezTo>
                    <a:pt x="2905" y="357"/>
                    <a:pt x="2977" y="310"/>
                    <a:pt x="3001" y="215"/>
                  </a:cubicBezTo>
                  <a:cubicBezTo>
                    <a:pt x="3001" y="96"/>
                    <a:pt x="2929" y="0"/>
                    <a:pt x="28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00" name="Google Shape;14100;p27"/>
            <p:cNvSpPr/>
            <p:nvPr/>
          </p:nvSpPr>
          <p:spPr>
            <a:xfrm>
              <a:off x="5804088" y="2989233"/>
              <a:ext cx="42300" cy="8950"/>
            </a:xfrm>
            <a:custGeom>
              <a:avLst/>
              <a:gdLst/>
              <a:ahLst/>
              <a:cxnLst/>
              <a:rect l="l" t="t" r="r" b="b"/>
              <a:pathLst>
                <a:path w="1692" h="358" extrusionOk="0">
                  <a:moveTo>
                    <a:pt x="191" y="1"/>
                  </a:moveTo>
                  <a:cubicBezTo>
                    <a:pt x="120" y="1"/>
                    <a:pt x="48" y="72"/>
                    <a:pt x="25" y="144"/>
                  </a:cubicBezTo>
                  <a:cubicBezTo>
                    <a:pt x="1" y="263"/>
                    <a:pt x="72" y="358"/>
                    <a:pt x="191" y="358"/>
                  </a:cubicBezTo>
                  <a:lnTo>
                    <a:pt x="1501" y="358"/>
                  </a:lnTo>
                  <a:cubicBezTo>
                    <a:pt x="1596" y="358"/>
                    <a:pt x="1668" y="310"/>
                    <a:pt x="1692" y="215"/>
                  </a:cubicBezTo>
                  <a:cubicBezTo>
                    <a:pt x="1692" y="96"/>
                    <a:pt x="1596" y="1"/>
                    <a:pt x="15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01" name="Google Shape;14101;p27"/>
            <p:cNvSpPr/>
            <p:nvPr/>
          </p:nvSpPr>
          <p:spPr>
            <a:xfrm>
              <a:off x="5695138" y="2824483"/>
              <a:ext cx="259025" cy="296950"/>
            </a:xfrm>
            <a:custGeom>
              <a:avLst/>
              <a:gdLst/>
              <a:ahLst/>
              <a:cxnLst/>
              <a:rect l="l" t="t" r="r" b="b"/>
              <a:pathLst>
                <a:path w="10361" h="11878" extrusionOk="0">
                  <a:moveTo>
                    <a:pt x="5073" y="470"/>
                  </a:moveTo>
                  <a:lnTo>
                    <a:pt x="5073" y="1709"/>
                  </a:lnTo>
                  <a:lnTo>
                    <a:pt x="1668" y="3685"/>
                  </a:lnTo>
                  <a:lnTo>
                    <a:pt x="572" y="3066"/>
                  </a:lnTo>
                  <a:lnTo>
                    <a:pt x="1049" y="2780"/>
                  </a:lnTo>
                  <a:lnTo>
                    <a:pt x="5073" y="470"/>
                  </a:lnTo>
                  <a:close/>
                  <a:moveTo>
                    <a:pt x="10003" y="3352"/>
                  </a:moveTo>
                  <a:lnTo>
                    <a:pt x="10003" y="8496"/>
                  </a:lnTo>
                  <a:lnTo>
                    <a:pt x="8907" y="7877"/>
                  </a:lnTo>
                  <a:lnTo>
                    <a:pt x="8907" y="3971"/>
                  </a:lnTo>
                  <a:lnTo>
                    <a:pt x="10003" y="3352"/>
                  </a:lnTo>
                  <a:close/>
                  <a:moveTo>
                    <a:pt x="5383" y="494"/>
                  </a:moveTo>
                  <a:lnTo>
                    <a:pt x="9860" y="3090"/>
                  </a:lnTo>
                  <a:lnTo>
                    <a:pt x="8741" y="3709"/>
                  </a:lnTo>
                  <a:lnTo>
                    <a:pt x="6764" y="2542"/>
                  </a:lnTo>
                  <a:cubicBezTo>
                    <a:pt x="6732" y="2526"/>
                    <a:pt x="6701" y="2519"/>
                    <a:pt x="6671" y="2519"/>
                  </a:cubicBezTo>
                  <a:cubicBezTo>
                    <a:pt x="6611" y="2519"/>
                    <a:pt x="6558" y="2550"/>
                    <a:pt x="6526" y="2614"/>
                  </a:cubicBezTo>
                  <a:cubicBezTo>
                    <a:pt x="6455" y="2709"/>
                    <a:pt x="6478" y="2780"/>
                    <a:pt x="6574" y="2852"/>
                  </a:cubicBezTo>
                  <a:lnTo>
                    <a:pt x="8574" y="4019"/>
                  </a:lnTo>
                  <a:lnTo>
                    <a:pt x="8574" y="7901"/>
                  </a:lnTo>
                  <a:lnTo>
                    <a:pt x="5216" y="9853"/>
                  </a:lnTo>
                  <a:lnTo>
                    <a:pt x="1858" y="7901"/>
                  </a:lnTo>
                  <a:lnTo>
                    <a:pt x="1858" y="4019"/>
                  </a:lnTo>
                  <a:lnTo>
                    <a:pt x="5216" y="2042"/>
                  </a:lnTo>
                  <a:lnTo>
                    <a:pt x="5883" y="2423"/>
                  </a:lnTo>
                  <a:cubicBezTo>
                    <a:pt x="5921" y="2451"/>
                    <a:pt x="5958" y="2465"/>
                    <a:pt x="5993" y="2465"/>
                  </a:cubicBezTo>
                  <a:cubicBezTo>
                    <a:pt x="6046" y="2465"/>
                    <a:pt x="6092" y="2433"/>
                    <a:pt x="6121" y="2376"/>
                  </a:cubicBezTo>
                  <a:cubicBezTo>
                    <a:pt x="6193" y="2280"/>
                    <a:pt x="6169" y="2185"/>
                    <a:pt x="6073" y="2137"/>
                  </a:cubicBezTo>
                  <a:lnTo>
                    <a:pt x="5383" y="1733"/>
                  </a:lnTo>
                  <a:lnTo>
                    <a:pt x="5383" y="494"/>
                  </a:lnTo>
                  <a:close/>
                  <a:moveTo>
                    <a:pt x="1668" y="8210"/>
                  </a:moveTo>
                  <a:lnTo>
                    <a:pt x="5073" y="10163"/>
                  </a:lnTo>
                  <a:lnTo>
                    <a:pt x="5073" y="11401"/>
                  </a:lnTo>
                  <a:lnTo>
                    <a:pt x="5026" y="11401"/>
                  </a:lnTo>
                  <a:lnTo>
                    <a:pt x="2787" y="10115"/>
                  </a:lnTo>
                  <a:lnTo>
                    <a:pt x="572" y="8829"/>
                  </a:lnTo>
                  <a:lnTo>
                    <a:pt x="1668" y="8210"/>
                  </a:lnTo>
                  <a:close/>
                  <a:moveTo>
                    <a:pt x="8788" y="8186"/>
                  </a:moveTo>
                  <a:lnTo>
                    <a:pt x="9884" y="8805"/>
                  </a:lnTo>
                  <a:lnTo>
                    <a:pt x="7621" y="10115"/>
                  </a:lnTo>
                  <a:lnTo>
                    <a:pt x="5383" y="11401"/>
                  </a:lnTo>
                  <a:lnTo>
                    <a:pt x="5383" y="10139"/>
                  </a:lnTo>
                  <a:lnTo>
                    <a:pt x="8788" y="8186"/>
                  </a:lnTo>
                  <a:close/>
                  <a:moveTo>
                    <a:pt x="5180" y="0"/>
                  </a:moveTo>
                  <a:cubicBezTo>
                    <a:pt x="5151" y="0"/>
                    <a:pt x="5121" y="6"/>
                    <a:pt x="5097" y="18"/>
                  </a:cubicBezTo>
                  <a:lnTo>
                    <a:pt x="96" y="2900"/>
                  </a:lnTo>
                  <a:cubicBezTo>
                    <a:pt x="25" y="2947"/>
                    <a:pt x="1" y="2995"/>
                    <a:pt x="1" y="3066"/>
                  </a:cubicBezTo>
                  <a:lnTo>
                    <a:pt x="1" y="6519"/>
                  </a:lnTo>
                  <a:cubicBezTo>
                    <a:pt x="1" y="6591"/>
                    <a:pt x="72" y="6662"/>
                    <a:pt x="144" y="6686"/>
                  </a:cubicBezTo>
                  <a:cubicBezTo>
                    <a:pt x="159" y="6689"/>
                    <a:pt x="174" y="6691"/>
                    <a:pt x="188" y="6691"/>
                  </a:cubicBezTo>
                  <a:cubicBezTo>
                    <a:pt x="286" y="6691"/>
                    <a:pt x="358" y="6623"/>
                    <a:pt x="358" y="6519"/>
                  </a:cubicBezTo>
                  <a:lnTo>
                    <a:pt x="358" y="3352"/>
                  </a:lnTo>
                  <a:lnTo>
                    <a:pt x="1453" y="3971"/>
                  </a:lnTo>
                  <a:lnTo>
                    <a:pt x="1453" y="7877"/>
                  </a:lnTo>
                  <a:lnTo>
                    <a:pt x="358" y="8496"/>
                  </a:lnTo>
                  <a:lnTo>
                    <a:pt x="358" y="7305"/>
                  </a:lnTo>
                  <a:cubicBezTo>
                    <a:pt x="358" y="7234"/>
                    <a:pt x="310" y="7162"/>
                    <a:pt x="215" y="7138"/>
                  </a:cubicBezTo>
                  <a:cubicBezTo>
                    <a:pt x="200" y="7135"/>
                    <a:pt x="185" y="7134"/>
                    <a:pt x="170" y="7134"/>
                  </a:cubicBezTo>
                  <a:cubicBezTo>
                    <a:pt x="73" y="7134"/>
                    <a:pt x="1" y="7201"/>
                    <a:pt x="1" y="7305"/>
                  </a:cubicBezTo>
                  <a:lnTo>
                    <a:pt x="1" y="8805"/>
                  </a:lnTo>
                  <a:cubicBezTo>
                    <a:pt x="1" y="8853"/>
                    <a:pt x="25" y="8925"/>
                    <a:pt x="96" y="8948"/>
                  </a:cubicBezTo>
                  <a:lnTo>
                    <a:pt x="5097" y="11830"/>
                  </a:lnTo>
                  <a:cubicBezTo>
                    <a:pt x="5121" y="11878"/>
                    <a:pt x="5145" y="11878"/>
                    <a:pt x="5169" y="11878"/>
                  </a:cubicBezTo>
                  <a:cubicBezTo>
                    <a:pt x="5216" y="11878"/>
                    <a:pt x="5240" y="11878"/>
                    <a:pt x="5264" y="11830"/>
                  </a:cubicBezTo>
                  <a:lnTo>
                    <a:pt x="10265" y="8948"/>
                  </a:lnTo>
                  <a:cubicBezTo>
                    <a:pt x="10336" y="8925"/>
                    <a:pt x="10360" y="8853"/>
                    <a:pt x="10360" y="8805"/>
                  </a:cubicBezTo>
                  <a:lnTo>
                    <a:pt x="10360" y="3066"/>
                  </a:lnTo>
                  <a:cubicBezTo>
                    <a:pt x="10360" y="2995"/>
                    <a:pt x="10336" y="2947"/>
                    <a:pt x="10265" y="2900"/>
                  </a:cubicBezTo>
                  <a:lnTo>
                    <a:pt x="5264" y="18"/>
                  </a:lnTo>
                  <a:cubicBezTo>
                    <a:pt x="5240" y="6"/>
                    <a:pt x="5210" y="0"/>
                    <a:pt x="518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4102" name="Google Shape;14102;p27"/>
          <p:cNvSpPr/>
          <p:nvPr/>
        </p:nvSpPr>
        <p:spPr>
          <a:xfrm>
            <a:off x="9329901" y="3781953"/>
            <a:ext cx="474692" cy="473776"/>
          </a:xfrm>
          <a:custGeom>
            <a:avLst/>
            <a:gdLst/>
            <a:ahLst/>
            <a:cxnLst/>
            <a:rect l="l" t="t" r="r" b="b"/>
            <a:pathLst>
              <a:path w="11908" h="11885" extrusionOk="0">
                <a:moveTo>
                  <a:pt x="6312" y="1335"/>
                </a:moveTo>
                <a:lnTo>
                  <a:pt x="7097" y="1811"/>
                </a:lnTo>
                <a:lnTo>
                  <a:pt x="6312" y="2287"/>
                </a:lnTo>
                <a:lnTo>
                  <a:pt x="5550" y="1811"/>
                </a:lnTo>
                <a:lnTo>
                  <a:pt x="6312" y="1335"/>
                </a:lnTo>
                <a:close/>
                <a:moveTo>
                  <a:pt x="9479" y="3454"/>
                </a:moveTo>
                <a:lnTo>
                  <a:pt x="10241" y="3930"/>
                </a:lnTo>
                <a:lnTo>
                  <a:pt x="10003" y="4073"/>
                </a:lnTo>
                <a:lnTo>
                  <a:pt x="9479" y="4407"/>
                </a:lnTo>
                <a:lnTo>
                  <a:pt x="8693" y="3930"/>
                </a:lnTo>
                <a:lnTo>
                  <a:pt x="9479" y="3454"/>
                </a:lnTo>
                <a:close/>
                <a:moveTo>
                  <a:pt x="3168" y="5026"/>
                </a:moveTo>
                <a:lnTo>
                  <a:pt x="3930" y="5502"/>
                </a:lnTo>
                <a:lnTo>
                  <a:pt x="3168" y="5978"/>
                </a:lnTo>
                <a:lnTo>
                  <a:pt x="2382" y="5502"/>
                </a:lnTo>
                <a:lnTo>
                  <a:pt x="3168" y="5026"/>
                </a:lnTo>
                <a:close/>
                <a:moveTo>
                  <a:pt x="5359" y="2120"/>
                </a:moveTo>
                <a:lnTo>
                  <a:pt x="6169" y="2549"/>
                </a:lnTo>
                <a:lnTo>
                  <a:pt x="6169" y="10694"/>
                </a:lnTo>
                <a:lnTo>
                  <a:pt x="5359" y="10694"/>
                </a:lnTo>
                <a:lnTo>
                  <a:pt x="5359" y="2120"/>
                </a:lnTo>
                <a:close/>
                <a:moveTo>
                  <a:pt x="8503" y="4240"/>
                </a:moveTo>
                <a:lnTo>
                  <a:pt x="9288" y="4669"/>
                </a:lnTo>
                <a:lnTo>
                  <a:pt x="9288" y="10694"/>
                </a:lnTo>
                <a:lnTo>
                  <a:pt x="8503" y="10694"/>
                </a:lnTo>
                <a:lnTo>
                  <a:pt x="8503" y="4240"/>
                </a:lnTo>
                <a:close/>
                <a:moveTo>
                  <a:pt x="4144" y="5836"/>
                </a:moveTo>
                <a:lnTo>
                  <a:pt x="4144" y="10717"/>
                </a:lnTo>
                <a:lnTo>
                  <a:pt x="3335" y="10717"/>
                </a:lnTo>
                <a:lnTo>
                  <a:pt x="3335" y="6312"/>
                </a:lnTo>
                <a:lnTo>
                  <a:pt x="4144" y="5836"/>
                </a:lnTo>
                <a:close/>
                <a:moveTo>
                  <a:pt x="7264" y="2120"/>
                </a:moveTo>
                <a:lnTo>
                  <a:pt x="7264" y="10717"/>
                </a:lnTo>
                <a:lnTo>
                  <a:pt x="6478" y="10717"/>
                </a:lnTo>
                <a:lnTo>
                  <a:pt x="6478" y="2597"/>
                </a:lnTo>
                <a:lnTo>
                  <a:pt x="7264" y="2120"/>
                </a:lnTo>
                <a:close/>
                <a:moveTo>
                  <a:pt x="11551" y="11051"/>
                </a:moveTo>
                <a:lnTo>
                  <a:pt x="11551" y="11527"/>
                </a:lnTo>
                <a:lnTo>
                  <a:pt x="358" y="11527"/>
                </a:lnTo>
                <a:lnTo>
                  <a:pt x="358" y="11051"/>
                </a:lnTo>
                <a:close/>
                <a:moveTo>
                  <a:pt x="930" y="1"/>
                </a:moveTo>
                <a:cubicBezTo>
                  <a:pt x="810" y="1"/>
                  <a:pt x="715" y="72"/>
                  <a:pt x="715" y="192"/>
                </a:cubicBezTo>
                <a:lnTo>
                  <a:pt x="715" y="977"/>
                </a:lnTo>
                <a:lnTo>
                  <a:pt x="501" y="977"/>
                </a:lnTo>
                <a:cubicBezTo>
                  <a:pt x="429" y="977"/>
                  <a:pt x="334" y="1049"/>
                  <a:pt x="334" y="1144"/>
                </a:cubicBezTo>
                <a:cubicBezTo>
                  <a:pt x="334" y="1263"/>
                  <a:pt x="382" y="1335"/>
                  <a:pt x="501" y="1335"/>
                </a:cubicBezTo>
                <a:lnTo>
                  <a:pt x="715" y="1335"/>
                </a:lnTo>
                <a:lnTo>
                  <a:pt x="715" y="2240"/>
                </a:lnTo>
                <a:lnTo>
                  <a:pt x="501" y="2240"/>
                </a:lnTo>
                <a:cubicBezTo>
                  <a:pt x="429" y="2240"/>
                  <a:pt x="334" y="2287"/>
                  <a:pt x="334" y="2382"/>
                </a:cubicBezTo>
                <a:cubicBezTo>
                  <a:pt x="334" y="2502"/>
                  <a:pt x="382" y="2597"/>
                  <a:pt x="501" y="2597"/>
                </a:cubicBezTo>
                <a:lnTo>
                  <a:pt x="715" y="2597"/>
                </a:lnTo>
                <a:lnTo>
                  <a:pt x="715" y="3478"/>
                </a:lnTo>
                <a:lnTo>
                  <a:pt x="501" y="3478"/>
                </a:lnTo>
                <a:cubicBezTo>
                  <a:pt x="429" y="3478"/>
                  <a:pt x="334" y="3549"/>
                  <a:pt x="334" y="3645"/>
                </a:cubicBezTo>
                <a:cubicBezTo>
                  <a:pt x="334" y="3740"/>
                  <a:pt x="382" y="3835"/>
                  <a:pt x="501" y="3835"/>
                </a:cubicBezTo>
                <a:lnTo>
                  <a:pt x="715" y="3835"/>
                </a:lnTo>
                <a:lnTo>
                  <a:pt x="715" y="4740"/>
                </a:lnTo>
                <a:lnTo>
                  <a:pt x="501" y="4740"/>
                </a:lnTo>
                <a:cubicBezTo>
                  <a:pt x="429" y="4740"/>
                  <a:pt x="334" y="4788"/>
                  <a:pt x="334" y="4883"/>
                </a:cubicBezTo>
                <a:cubicBezTo>
                  <a:pt x="334" y="5002"/>
                  <a:pt x="382" y="5097"/>
                  <a:pt x="501" y="5097"/>
                </a:cubicBezTo>
                <a:lnTo>
                  <a:pt x="715" y="5097"/>
                </a:lnTo>
                <a:lnTo>
                  <a:pt x="715" y="5978"/>
                </a:lnTo>
                <a:lnTo>
                  <a:pt x="501" y="5978"/>
                </a:lnTo>
                <a:cubicBezTo>
                  <a:pt x="429" y="5978"/>
                  <a:pt x="334" y="6050"/>
                  <a:pt x="334" y="6121"/>
                </a:cubicBezTo>
                <a:cubicBezTo>
                  <a:pt x="334" y="6240"/>
                  <a:pt x="382" y="6336"/>
                  <a:pt x="501" y="6336"/>
                </a:cubicBezTo>
                <a:lnTo>
                  <a:pt x="715" y="6336"/>
                </a:lnTo>
                <a:lnTo>
                  <a:pt x="715" y="7241"/>
                </a:lnTo>
                <a:lnTo>
                  <a:pt x="501" y="7241"/>
                </a:lnTo>
                <a:cubicBezTo>
                  <a:pt x="429" y="7241"/>
                  <a:pt x="334" y="7288"/>
                  <a:pt x="334" y="7383"/>
                </a:cubicBezTo>
                <a:cubicBezTo>
                  <a:pt x="334" y="7503"/>
                  <a:pt x="382" y="7598"/>
                  <a:pt x="501" y="7598"/>
                </a:cubicBezTo>
                <a:lnTo>
                  <a:pt x="715" y="7598"/>
                </a:lnTo>
                <a:lnTo>
                  <a:pt x="715" y="8479"/>
                </a:lnTo>
                <a:lnTo>
                  <a:pt x="501" y="8479"/>
                </a:lnTo>
                <a:cubicBezTo>
                  <a:pt x="429" y="8479"/>
                  <a:pt x="334" y="8550"/>
                  <a:pt x="334" y="8622"/>
                </a:cubicBezTo>
                <a:cubicBezTo>
                  <a:pt x="334" y="8741"/>
                  <a:pt x="382" y="8836"/>
                  <a:pt x="501" y="8836"/>
                </a:cubicBezTo>
                <a:lnTo>
                  <a:pt x="715" y="8836"/>
                </a:lnTo>
                <a:lnTo>
                  <a:pt x="715" y="9741"/>
                </a:lnTo>
                <a:lnTo>
                  <a:pt x="501" y="9741"/>
                </a:lnTo>
                <a:cubicBezTo>
                  <a:pt x="429" y="9741"/>
                  <a:pt x="334" y="9789"/>
                  <a:pt x="334" y="9884"/>
                </a:cubicBezTo>
                <a:cubicBezTo>
                  <a:pt x="334" y="10003"/>
                  <a:pt x="382" y="10098"/>
                  <a:pt x="501" y="10098"/>
                </a:cubicBezTo>
                <a:lnTo>
                  <a:pt x="715" y="10098"/>
                </a:lnTo>
                <a:lnTo>
                  <a:pt x="715" y="10717"/>
                </a:lnTo>
                <a:lnTo>
                  <a:pt x="310" y="10717"/>
                </a:lnTo>
                <a:cubicBezTo>
                  <a:pt x="144" y="10717"/>
                  <a:pt x="1" y="10837"/>
                  <a:pt x="1" y="11003"/>
                </a:cubicBezTo>
                <a:lnTo>
                  <a:pt x="1" y="11575"/>
                </a:lnTo>
                <a:cubicBezTo>
                  <a:pt x="1" y="11718"/>
                  <a:pt x="120" y="11884"/>
                  <a:pt x="310" y="11884"/>
                </a:cubicBezTo>
                <a:lnTo>
                  <a:pt x="11622" y="11884"/>
                </a:lnTo>
                <a:cubicBezTo>
                  <a:pt x="11765" y="11884"/>
                  <a:pt x="11908" y="11765"/>
                  <a:pt x="11908" y="11575"/>
                </a:cubicBezTo>
                <a:lnTo>
                  <a:pt x="11908" y="10979"/>
                </a:lnTo>
                <a:cubicBezTo>
                  <a:pt x="11908" y="10837"/>
                  <a:pt x="11789" y="10694"/>
                  <a:pt x="11622" y="10694"/>
                </a:cubicBezTo>
                <a:lnTo>
                  <a:pt x="10789" y="10694"/>
                </a:lnTo>
                <a:lnTo>
                  <a:pt x="10789" y="6193"/>
                </a:lnTo>
                <a:cubicBezTo>
                  <a:pt x="10789" y="6097"/>
                  <a:pt x="10717" y="6002"/>
                  <a:pt x="10646" y="6002"/>
                </a:cubicBezTo>
                <a:cubicBezTo>
                  <a:pt x="10527" y="6002"/>
                  <a:pt x="10431" y="6074"/>
                  <a:pt x="10431" y="6193"/>
                </a:cubicBezTo>
                <a:lnTo>
                  <a:pt x="10431" y="10694"/>
                </a:lnTo>
                <a:lnTo>
                  <a:pt x="9622" y="10694"/>
                </a:lnTo>
                <a:lnTo>
                  <a:pt x="9622" y="4669"/>
                </a:lnTo>
                <a:lnTo>
                  <a:pt x="10431" y="4240"/>
                </a:lnTo>
                <a:lnTo>
                  <a:pt x="10431" y="5383"/>
                </a:lnTo>
                <a:cubicBezTo>
                  <a:pt x="10431" y="5478"/>
                  <a:pt x="10479" y="5574"/>
                  <a:pt x="10574" y="5574"/>
                </a:cubicBezTo>
                <a:cubicBezTo>
                  <a:pt x="10693" y="5574"/>
                  <a:pt x="10789" y="5502"/>
                  <a:pt x="10789" y="5383"/>
                </a:cubicBezTo>
                <a:lnTo>
                  <a:pt x="10789" y="3930"/>
                </a:lnTo>
                <a:cubicBezTo>
                  <a:pt x="10789" y="3883"/>
                  <a:pt x="10765" y="3811"/>
                  <a:pt x="10693" y="3787"/>
                </a:cubicBezTo>
                <a:lnTo>
                  <a:pt x="9646" y="3144"/>
                </a:lnTo>
                <a:cubicBezTo>
                  <a:pt x="9586" y="3121"/>
                  <a:pt x="9527" y="3109"/>
                  <a:pt x="9473" y="3109"/>
                </a:cubicBezTo>
                <a:cubicBezTo>
                  <a:pt x="9419" y="3109"/>
                  <a:pt x="9372" y="3121"/>
                  <a:pt x="9336" y="3144"/>
                </a:cubicBezTo>
                <a:lnTo>
                  <a:pt x="8288" y="3787"/>
                </a:lnTo>
                <a:cubicBezTo>
                  <a:pt x="8217" y="3811"/>
                  <a:pt x="8193" y="3883"/>
                  <a:pt x="8193" y="3930"/>
                </a:cubicBezTo>
                <a:lnTo>
                  <a:pt x="8193" y="10717"/>
                </a:lnTo>
                <a:lnTo>
                  <a:pt x="7621" y="10717"/>
                </a:lnTo>
                <a:lnTo>
                  <a:pt x="7621" y="1811"/>
                </a:lnTo>
                <a:lnTo>
                  <a:pt x="7621" y="1787"/>
                </a:lnTo>
                <a:cubicBezTo>
                  <a:pt x="7621" y="1739"/>
                  <a:pt x="7598" y="1692"/>
                  <a:pt x="7550" y="1668"/>
                </a:cubicBezTo>
                <a:lnTo>
                  <a:pt x="6502" y="1049"/>
                </a:lnTo>
                <a:cubicBezTo>
                  <a:pt x="6443" y="1013"/>
                  <a:pt x="6383" y="995"/>
                  <a:pt x="6326" y="995"/>
                </a:cubicBezTo>
                <a:cubicBezTo>
                  <a:pt x="6270" y="995"/>
                  <a:pt x="6216" y="1013"/>
                  <a:pt x="6169" y="1049"/>
                </a:cubicBezTo>
                <a:lnTo>
                  <a:pt x="5121" y="1668"/>
                </a:lnTo>
                <a:cubicBezTo>
                  <a:pt x="5097" y="1668"/>
                  <a:pt x="5097" y="1692"/>
                  <a:pt x="5097" y="1692"/>
                </a:cubicBezTo>
                <a:cubicBezTo>
                  <a:pt x="5073" y="1739"/>
                  <a:pt x="5073" y="1763"/>
                  <a:pt x="5073" y="1811"/>
                </a:cubicBezTo>
                <a:lnTo>
                  <a:pt x="5073" y="10717"/>
                </a:lnTo>
                <a:lnTo>
                  <a:pt x="4502" y="10717"/>
                </a:lnTo>
                <a:lnTo>
                  <a:pt x="4502" y="5502"/>
                </a:lnTo>
                <a:cubicBezTo>
                  <a:pt x="4502" y="5478"/>
                  <a:pt x="4478" y="5454"/>
                  <a:pt x="4454" y="5431"/>
                </a:cubicBezTo>
                <a:cubicBezTo>
                  <a:pt x="4406" y="5431"/>
                  <a:pt x="4406" y="5383"/>
                  <a:pt x="4383" y="5383"/>
                </a:cubicBezTo>
                <a:cubicBezTo>
                  <a:pt x="4359" y="5359"/>
                  <a:pt x="3382" y="4788"/>
                  <a:pt x="3382" y="4788"/>
                </a:cubicBezTo>
                <a:cubicBezTo>
                  <a:pt x="3323" y="4764"/>
                  <a:pt x="3263" y="4752"/>
                  <a:pt x="3204" y="4752"/>
                </a:cubicBezTo>
                <a:cubicBezTo>
                  <a:pt x="3144" y="4752"/>
                  <a:pt x="3085" y="4764"/>
                  <a:pt x="3025" y="4788"/>
                </a:cubicBezTo>
                <a:lnTo>
                  <a:pt x="1977" y="5431"/>
                </a:lnTo>
                <a:lnTo>
                  <a:pt x="1954" y="5454"/>
                </a:lnTo>
                <a:cubicBezTo>
                  <a:pt x="1906" y="5478"/>
                  <a:pt x="1882" y="5550"/>
                  <a:pt x="1882" y="5574"/>
                </a:cubicBezTo>
                <a:lnTo>
                  <a:pt x="1882" y="8598"/>
                </a:lnTo>
                <a:cubicBezTo>
                  <a:pt x="1882" y="8693"/>
                  <a:pt x="1954" y="8788"/>
                  <a:pt x="2025" y="8788"/>
                </a:cubicBezTo>
                <a:cubicBezTo>
                  <a:pt x="2144" y="8788"/>
                  <a:pt x="2239" y="8717"/>
                  <a:pt x="2239" y="8598"/>
                </a:cubicBezTo>
                <a:lnTo>
                  <a:pt x="2239" y="5859"/>
                </a:lnTo>
                <a:lnTo>
                  <a:pt x="3049" y="6312"/>
                </a:lnTo>
                <a:lnTo>
                  <a:pt x="3049" y="10717"/>
                </a:lnTo>
                <a:lnTo>
                  <a:pt x="2239" y="10717"/>
                </a:lnTo>
                <a:lnTo>
                  <a:pt x="2239" y="9408"/>
                </a:lnTo>
                <a:cubicBezTo>
                  <a:pt x="2239" y="9312"/>
                  <a:pt x="2192" y="9241"/>
                  <a:pt x="2096" y="9241"/>
                </a:cubicBezTo>
                <a:cubicBezTo>
                  <a:pt x="1977" y="9241"/>
                  <a:pt x="1882" y="9289"/>
                  <a:pt x="1882" y="9408"/>
                </a:cubicBezTo>
                <a:lnTo>
                  <a:pt x="1882" y="10717"/>
                </a:lnTo>
                <a:lnTo>
                  <a:pt x="1072" y="10717"/>
                </a:lnTo>
                <a:lnTo>
                  <a:pt x="1072" y="192"/>
                </a:lnTo>
                <a:cubicBezTo>
                  <a:pt x="1072" y="96"/>
                  <a:pt x="1025" y="1"/>
                  <a:pt x="930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103" name="Google Shape;14103;p27"/>
          <p:cNvSpPr/>
          <p:nvPr/>
        </p:nvSpPr>
        <p:spPr>
          <a:xfrm>
            <a:off x="10332432" y="3781037"/>
            <a:ext cx="454761" cy="474692"/>
          </a:xfrm>
          <a:custGeom>
            <a:avLst/>
            <a:gdLst/>
            <a:ahLst/>
            <a:cxnLst/>
            <a:rect l="l" t="t" r="r" b="b"/>
            <a:pathLst>
              <a:path w="11408" h="11908" extrusionOk="0">
                <a:moveTo>
                  <a:pt x="5502" y="762"/>
                </a:moveTo>
                <a:lnTo>
                  <a:pt x="5502" y="3572"/>
                </a:lnTo>
                <a:lnTo>
                  <a:pt x="4168" y="2882"/>
                </a:lnTo>
                <a:lnTo>
                  <a:pt x="5502" y="762"/>
                </a:lnTo>
                <a:close/>
                <a:moveTo>
                  <a:pt x="3954" y="3167"/>
                </a:moveTo>
                <a:lnTo>
                  <a:pt x="5478" y="3953"/>
                </a:lnTo>
                <a:lnTo>
                  <a:pt x="5478" y="7430"/>
                </a:lnTo>
                <a:lnTo>
                  <a:pt x="2215" y="5906"/>
                </a:lnTo>
                <a:lnTo>
                  <a:pt x="3954" y="3167"/>
                </a:lnTo>
                <a:close/>
                <a:moveTo>
                  <a:pt x="7383" y="3167"/>
                </a:moveTo>
                <a:lnTo>
                  <a:pt x="9098" y="5906"/>
                </a:lnTo>
                <a:lnTo>
                  <a:pt x="5859" y="7478"/>
                </a:lnTo>
                <a:lnTo>
                  <a:pt x="5859" y="3953"/>
                </a:lnTo>
                <a:lnTo>
                  <a:pt x="7383" y="3167"/>
                </a:lnTo>
                <a:close/>
                <a:moveTo>
                  <a:pt x="9288" y="6240"/>
                </a:moveTo>
                <a:lnTo>
                  <a:pt x="10979" y="8954"/>
                </a:lnTo>
                <a:lnTo>
                  <a:pt x="5859" y="11431"/>
                </a:lnTo>
                <a:lnTo>
                  <a:pt x="5859" y="7859"/>
                </a:lnTo>
                <a:lnTo>
                  <a:pt x="9288" y="6240"/>
                </a:lnTo>
                <a:close/>
                <a:moveTo>
                  <a:pt x="5668" y="0"/>
                </a:moveTo>
                <a:cubicBezTo>
                  <a:pt x="5645" y="0"/>
                  <a:pt x="5621" y="24"/>
                  <a:pt x="5597" y="48"/>
                </a:cubicBezTo>
                <a:lnTo>
                  <a:pt x="5549" y="95"/>
                </a:lnTo>
                <a:lnTo>
                  <a:pt x="48" y="8859"/>
                </a:lnTo>
                <a:cubicBezTo>
                  <a:pt x="24" y="8931"/>
                  <a:pt x="1" y="8978"/>
                  <a:pt x="24" y="9073"/>
                </a:cubicBezTo>
                <a:cubicBezTo>
                  <a:pt x="48" y="9145"/>
                  <a:pt x="72" y="9193"/>
                  <a:pt x="143" y="9216"/>
                </a:cubicBezTo>
                <a:lnTo>
                  <a:pt x="1477" y="9883"/>
                </a:lnTo>
                <a:cubicBezTo>
                  <a:pt x="1509" y="9891"/>
                  <a:pt x="1541" y="9896"/>
                  <a:pt x="1571" y="9896"/>
                </a:cubicBezTo>
                <a:cubicBezTo>
                  <a:pt x="1631" y="9896"/>
                  <a:pt x="1683" y="9875"/>
                  <a:pt x="1715" y="9812"/>
                </a:cubicBezTo>
                <a:cubicBezTo>
                  <a:pt x="1787" y="9740"/>
                  <a:pt x="1739" y="9621"/>
                  <a:pt x="1644" y="9574"/>
                </a:cubicBezTo>
                <a:lnTo>
                  <a:pt x="429" y="8978"/>
                </a:lnTo>
                <a:lnTo>
                  <a:pt x="2120" y="6287"/>
                </a:lnTo>
                <a:lnTo>
                  <a:pt x="5549" y="7883"/>
                </a:lnTo>
                <a:lnTo>
                  <a:pt x="5549" y="11455"/>
                </a:lnTo>
                <a:lnTo>
                  <a:pt x="2406" y="9931"/>
                </a:lnTo>
                <a:cubicBezTo>
                  <a:pt x="2383" y="9925"/>
                  <a:pt x="2361" y="9922"/>
                  <a:pt x="2339" y="9922"/>
                </a:cubicBezTo>
                <a:cubicBezTo>
                  <a:pt x="2268" y="9922"/>
                  <a:pt x="2204" y="9953"/>
                  <a:pt x="2168" y="10026"/>
                </a:cubicBezTo>
                <a:cubicBezTo>
                  <a:pt x="2120" y="10121"/>
                  <a:pt x="2168" y="10217"/>
                  <a:pt x="2239" y="10264"/>
                </a:cubicBezTo>
                <a:lnTo>
                  <a:pt x="5645" y="11907"/>
                </a:lnTo>
                <a:lnTo>
                  <a:pt x="5811" y="11907"/>
                </a:lnTo>
                <a:lnTo>
                  <a:pt x="11289" y="9264"/>
                </a:lnTo>
                <a:cubicBezTo>
                  <a:pt x="11360" y="9216"/>
                  <a:pt x="11408" y="9169"/>
                  <a:pt x="11408" y="9097"/>
                </a:cubicBezTo>
                <a:cubicBezTo>
                  <a:pt x="11360" y="9026"/>
                  <a:pt x="11360" y="8931"/>
                  <a:pt x="11336" y="8859"/>
                </a:cubicBezTo>
                <a:lnTo>
                  <a:pt x="7073" y="2048"/>
                </a:lnTo>
                <a:cubicBezTo>
                  <a:pt x="7045" y="1991"/>
                  <a:pt x="6998" y="1959"/>
                  <a:pt x="6945" y="1959"/>
                </a:cubicBezTo>
                <a:cubicBezTo>
                  <a:pt x="6910" y="1959"/>
                  <a:pt x="6873" y="1972"/>
                  <a:pt x="6835" y="2001"/>
                </a:cubicBezTo>
                <a:cubicBezTo>
                  <a:pt x="6740" y="2048"/>
                  <a:pt x="6716" y="2143"/>
                  <a:pt x="6788" y="2239"/>
                </a:cubicBezTo>
                <a:lnTo>
                  <a:pt x="7193" y="2882"/>
                </a:lnTo>
                <a:lnTo>
                  <a:pt x="5859" y="3572"/>
                </a:lnTo>
                <a:lnTo>
                  <a:pt x="5859" y="762"/>
                </a:lnTo>
                <a:lnTo>
                  <a:pt x="6359" y="1548"/>
                </a:lnTo>
                <a:cubicBezTo>
                  <a:pt x="6402" y="1606"/>
                  <a:pt x="6446" y="1637"/>
                  <a:pt x="6494" y="1637"/>
                </a:cubicBezTo>
                <a:cubicBezTo>
                  <a:pt x="6526" y="1637"/>
                  <a:pt x="6560" y="1624"/>
                  <a:pt x="6597" y="1596"/>
                </a:cubicBezTo>
                <a:cubicBezTo>
                  <a:pt x="6692" y="1548"/>
                  <a:pt x="6716" y="1453"/>
                  <a:pt x="6669" y="1358"/>
                </a:cubicBezTo>
                <a:lnTo>
                  <a:pt x="5859" y="95"/>
                </a:lnTo>
                <a:cubicBezTo>
                  <a:pt x="5835" y="24"/>
                  <a:pt x="5740" y="0"/>
                  <a:pt x="5668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104" name="Google Shape;14104;p27"/>
          <p:cNvGrpSpPr/>
          <p:nvPr/>
        </p:nvGrpSpPr>
        <p:grpSpPr>
          <a:xfrm>
            <a:off x="10335379" y="4561411"/>
            <a:ext cx="468075" cy="473736"/>
            <a:chOff x="6657238" y="3313708"/>
            <a:chExt cx="293550" cy="297100"/>
          </a:xfrm>
        </p:grpSpPr>
        <p:sp>
          <p:nvSpPr>
            <p:cNvPr id="14105" name="Google Shape;14105;p27"/>
            <p:cNvSpPr/>
            <p:nvPr/>
          </p:nvSpPr>
          <p:spPr>
            <a:xfrm>
              <a:off x="6657238" y="3508983"/>
              <a:ext cx="70300" cy="101825"/>
            </a:xfrm>
            <a:custGeom>
              <a:avLst/>
              <a:gdLst/>
              <a:ahLst/>
              <a:cxnLst/>
              <a:rect l="l" t="t" r="r" b="b"/>
              <a:pathLst>
                <a:path w="2812" h="4073" extrusionOk="0">
                  <a:moveTo>
                    <a:pt x="1287" y="2835"/>
                  </a:moveTo>
                  <a:lnTo>
                    <a:pt x="1287" y="3501"/>
                  </a:lnTo>
                  <a:lnTo>
                    <a:pt x="1287" y="3597"/>
                  </a:lnTo>
                  <a:cubicBezTo>
                    <a:pt x="1263" y="3692"/>
                    <a:pt x="1168" y="3716"/>
                    <a:pt x="1120" y="3716"/>
                  </a:cubicBezTo>
                  <a:cubicBezTo>
                    <a:pt x="1025" y="3716"/>
                    <a:pt x="930" y="3620"/>
                    <a:pt x="930" y="3549"/>
                  </a:cubicBezTo>
                  <a:lnTo>
                    <a:pt x="930" y="2835"/>
                  </a:lnTo>
                  <a:close/>
                  <a:moveTo>
                    <a:pt x="2001" y="2835"/>
                  </a:moveTo>
                  <a:lnTo>
                    <a:pt x="2001" y="3549"/>
                  </a:lnTo>
                  <a:cubicBezTo>
                    <a:pt x="2001" y="3620"/>
                    <a:pt x="1906" y="3716"/>
                    <a:pt x="1835" y="3716"/>
                  </a:cubicBezTo>
                  <a:cubicBezTo>
                    <a:pt x="1739" y="3716"/>
                    <a:pt x="1668" y="3692"/>
                    <a:pt x="1644" y="3597"/>
                  </a:cubicBezTo>
                  <a:lnTo>
                    <a:pt x="1644" y="3549"/>
                  </a:lnTo>
                  <a:lnTo>
                    <a:pt x="1644" y="3501"/>
                  </a:lnTo>
                  <a:lnTo>
                    <a:pt x="1644" y="2835"/>
                  </a:lnTo>
                  <a:close/>
                  <a:moveTo>
                    <a:pt x="1358" y="1"/>
                  </a:moveTo>
                  <a:cubicBezTo>
                    <a:pt x="954" y="1"/>
                    <a:pt x="644" y="120"/>
                    <a:pt x="358" y="406"/>
                  </a:cubicBezTo>
                  <a:cubicBezTo>
                    <a:pt x="1" y="810"/>
                    <a:pt x="1" y="1310"/>
                    <a:pt x="1" y="1787"/>
                  </a:cubicBezTo>
                  <a:lnTo>
                    <a:pt x="1" y="2025"/>
                  </a:lnTo>
                  <a:lnTo>
                    <a:pt x="1" y="2049"/>
                  </a:lnTo>
                  <a:cubicBezTo>
                    <a:pt x="1" y="2120"/>
                    <a:pt x="49" y="2168"/>
                    <a:pt x="72" y="2239"/>
                  </a:cubicBezTo>
                  <a:cubicBezTo>
                    <a:pt x="72" y="2263"/>
                    <a:pt x="96" y="2263"/>
                    <a:pt x="96" y="2287"/>
                  </a:cubicBezTo>
                  <a:lnTo>
                    <a:pt x="120" y="2311"/>
                  </a:lnTo>
                  <a:lnTo>
                    <a:pt x="96" y="2501"/>
                  </a:lnTo>
                  <a:lnTo>
                    <a:pt x="96" y="2525"/>
                  </a:lnTo>
                  <a:cubicBezTo>
                    <a:pt x="120" y="2716"/>
                    <a:pt x="239" y="2835"/>
                    <a:pt x="430" y="2835"/>
                  </a:cubicBezTo>
                  <a:lnTo>
                    <a:pt x="477" y="2835"/>
                  </a:lnTo>
                  <a:lnTo>
                    <a:pt x="477" y="3549"/>
                  </a:lnTo>
                  <a:cubicBezTo>
                    <a:pt x="477" y="3835"/>
                    <a:pt x="692" y="4073"/>
                    <a:pt x="1001" y="4073"/>
                  </a:cubicBezTo>
                  <a:cubicBezTo>
                    <a:pt x="1144" y="4073"/>
                    <a:pt x="1263" y="4049"/>
                    <a:pt x="1382" y="3930"/>
                  </a:cubicBezTo>
                  <a:cubicBezTo>
                    <a:pt x="1477" y="4025"/>
                    <a:pt x="1597" y="4073"/>
                    <a:pt x="1739" y="4073"/>
                  </a:cubicBezTo>
                  <a:lnTo>
                    <a:pt x="1763" y="4073"/>
                  </a:lnTo>
                  <a:cubicBezTo>
                    <a:pt x="2025" y="4073"/>
                    <a:pt x="2263" y="3835"/>
                    <a:pt x="2263" y="3549"/>
                  </a:cubicBezTo>
                  <a:lnTo>
                    <a:pt x="2263" y="2835"/>
                  </a:lnTo>
                  <a:lnTo>
                    <a:pt x="2359" y="2835"/>
                  </a:lnTo>
                  <a:cubicBezTo>
                    <a:pt x="2549" y="2763"/>
                    <a:pt x="2621" y="2620"/>
                    <a:pt x="2621" y="2430"/>
                  </a:cubicBezTo>
                  <a:lnTo>
                    <a:pt x="2597" y="2287"/>
                  </a:lnTo>
                  <a:lnTo>
                    <a:pt x="2621" y="2263"/>
                  </a:lnTo>
                  <a:cubicBezTo>
                    <a:pt x="2716" y="2168"/>
                    <a:pt x="2740" y="2073"/>
                    <a:pt x="2740" y="1953"/>
                  </a:cubicBezTo>
                  <a:lnTo>
                    <a:pt x="2740" y="1287"/>
                  </a:lnTo>
                  <a:cubicBezTo>
                    <a:pt x="2811" y="1072"/>
                    <a:pt x="2740" y="834"/>
                    <a:pt x="2621" y="620"/>
                  </a:cubicBezTo>
                  <a:cubicBezTo>
                    <a:pt x="2590" y="569"/>
                    <a:pt x="2534" y="540"/>
                    <a:pt x="2477" y="540"/>
                  </a:cubicBezTo>
                  <a:cubicBezTo>
                    <a:pt x="2401" y="540"/>
                    <a:pt x="2325" y="592"/>
                    <a:pt x="2311" y="715"/>
                  </a:cubicBezTo>
                  <a:lnTo>
                    <a:pt x="2311" y="739"/>
                  </a:lnTo>
                  <a:cubicBezTo>
                    <a:pt x="2430" y="929"/>
                    <a:pt x="2478" y="1096"/>
                    <a:pt x="2478" y="1310"/>
                  </a:cubicBezTo>
                  <a:lnTo>
                    <a:pt x="2478" y="1953"/>
                  </a:lnTo>
                  <a:cubicBezTo>
                    <a:pt x="2478" y="2001"/>
                    <a:pt x="2430" y="2025"/>
                    <a:pt x="2382" y="2025"/>
                  </a:cubicBezTo>
                  <a:cubicBezTo>
                    <a:pt x="2359" y="2025"/>
                    <a:pt x="2359" y="2001"/>
                    <a:pt x="2359" y="1953"/>
                  </a:cubicBezTo>
                  <a:lnTo>
                    <a:pt x="2359" y="1930"/>
                  </a:lnTo>
                  <a:lnTo>
                    <a:pt x="2359" y="1287"/>
                  </a:lnTo>
                  <a:cubicBezTo>
                    <a:pt x="2359" y="1191"/>
                    <a:pt x="2311" y="1120"/>
                    <a:pt x="2216" y="1096"/>
                  </a:cubicBezTo>
                  <a:cubicBezTo>
                    <a:pt x="2203" y="1094"/>
                    <a:pt x="2191" y="1092"/>
                    <a:pt x="2179" y="1092"/>
                  </a:cubicBezTo>
                  <a:cubicBezTo>
                    <a:pt x="2078" y="1092"/>
                    <a:pt x="2001" y="1180"/>
                    <a:pt x="2001" y="1287"/>
                  </a:cubicBezTo>
                  <a:lnTo>
                    <a:pt x="2001" y="2025"/>
                  </a:lnTo>
                  <a:lnTo>
                    <a:pt x="2001" y="2049"/>
                  </a:lnTo>
                  <a:cubicBezTo>
                    <a:pt x="2025" y="2239"/>
                    <a:pt x="2144" y="2382"/>
                    <a:pt x="2335" y="2406"/>
                  </a:cubicBezTo>
                  <a:lnTo>
                    <a:pt x="2335" y="2501"/>
                  </a:lnTo>
                  <a:lnTo>
                    <a:pt x="573" y="2501"/>
                  </a:lnTo>
                  <a:lnTo>
                    <a:pt x="573" y="2406"/>
                  </a:lnTo>
                  <a:cubicBezTo>
                    <a:pt x="763" y="2382"/>
                    <a:pt x="906" y="2239"/>
                    <a:pt x="906" y="2025"/>
                  </a:cubicBezTo>
                  <a:lnTo>
                    <a:pt x="906" y="2001"/>
                  </a:lnTo>
                  <a:lnTo>
                    <a:pt x="906" y="1287"/>
                  </a:lnTo>
                  <a:cubicBezTo>
                    <a:pt x="906" y="1191"/>
                    <a:pt x="834" y="1120"/>
                    <a:pt x="763" y="1096"/>
                  </a:cubicBezTo>
                  <a:cubicBezTo>
                    <a:pt x="751" y="1094"/>
                    <a:pt x="738" y="1092"/>
                    <a:pt x="727" y="1092"/>
                  </a:cubicBezTo>
                  <a:cubicBezTo>
                    <a:pt x="625" y="1092"/>
                    <a:pt x="549" y="1180"/>
                    <a:pt x="549" y="1287"/>
                  </a:cubicBezTo>
                  <a:lnTo>
                    <a:pt x="549" y="2025"/>
                  </a:lnTo>
                  <a:cubicBezTo>
                    <a:pt x="549" y="2025"/>
                    <a:pt x="525" y="2073"/>
                    <a:pt x="477" y="2073"/>
                  </a:cubicBezTo>
                  <a:cubicBezTo>
                    <a:pt x="453" y="2073"/>
                    <a:pt x="430" y="2049"/>
                    <a:pt x="430" y="2025"/>
                  </a:cubicBezTo>
                  <a:lnTo>
                    <a:pt x="430" y="1334"/>
                  </a:lnTo>
                  <a:cubicBezTo>
                    <a:pt x="430" y="763"/>
                    <a:pt x="858" y="334"/>
                    <a:pt x="1430" y="334"/>
                  </a:cubicBezTo>
                  <a:cubicBezTo>
                    <a:pt x="1549" y="334"/>
                    <a:pt x="1668" y="358"/>
                    <a:pt x="1763" y="382"/>
                  </a:cubicBezTo>
                  <a:cubicBezTo>
                    <a:pt x="1780" y="386"/>
                    <a:pt x="1796" y="388"/>
                    <a:pt x="1812" y="388"/>
                  </a:cubicBezTo>
                  <a:cubicBezTo>
                    <a:pt x="1889" y="388"/>
                    <a:pt x="1958" y="342"/>
                    <a:pt x="1978" y="263"/>
                  </a:cubicBezTo>
                  <a:cubicBezTo>
                    <a:pt x="2001" y="167"/>
                    <a:pt x="1954" y="96"/>
                    <a:pt x="1859" y="48"/>
                  </a:cubicBezTo>
                  <a:cubicBezTo>
                    <a:pt x="1716" y="1"/>
                    <a:pt x="1406" y="1"/>
                    <a:pt x="1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06" name="Google Shape;14106;p27"/>
            <p:cNvSpPr/>
            <p:nvPr/>
          </p:nvSpPr>
          <p:spPr>
            <a:xfrm>
              <a:off x="6676888" y="3468508"/>
              <a:ext cx="33975" cy="34550"/>
            </a:xfrm>
            <a:custGeom>
              <a:avLst/>
              <a:gdLst/>
              <a:ahLst/>
              <a:cxnLst/>
              <a:rect l="l" t="t" r="r" b="b"/>
              <a:pathLst>
                <a:path w="1359" h="1382" extrusionOk="0">
                  <a:moveTo>
                    <a:pt x="691" y="334"/>
                  </a:moveTo>
                  <a:cubicBezTo>
                    <a:pt x="858" y="334"/>
                    <a:pt x="1049" y="477"/>
                    <a:pt x="1049" y="691"/>
                  </a:cubicBezTo>
                  <a:cubicBezTo>
                    <a:pt x="1049" y="881"/>
                    <a:pt x="882" y="1048"/>
                    <a:pt x="691" y="1048"/>
                  </a:cubicBezTo>
                  <a:cubicBezTo>
                    <a:pt x="501" y="1048"/>
                    <a:pt x="334" y="905"/>
                    <a:pt x="334" y="691"/>
                  </a:cubicBezTo>
                  <a:cubicBezTo>
                    <a:pt x="334" y="524"/>
                    <a:pt x="477" y="334"/>
                    <a:pt x="691" y="334"/>
                  </a:cubicBezTo>
                  <a:close/>
                  <a:moveTo>
                    <a:pt x="691" y="0"/>
                  </a:moveTo>
                  <a:cubicBezTo>
                    <a:pt x="287" y="0"/>
                    <a:pt x="1" y="310"/>
                    <a:pt x="1" y="691"/>
                  </a:cubicBezTo>
                  <a:cubicBezTo>
                    <a:pt x="1" y="1072"/>
                    <a:pt x="287" y="1382"/>
                    <a:pt x="691" y="1382"/>
                  </a:cubicBezTo>
                  <a:cubicBezTo>
                    <a:pt x="1073" y="1382"/>
                    <a:pt x="1358" y="1072"/>
                    <a:pt x="1358" y="691"/>
                  </a:cubicBezTo>
                  <a:cubicBezTo>
                    <a:pt x="1358" y="310"/>
                    <a:pt x="1073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07" name="Google Shape;14107;p27"/>
            <p:cNvSpPr/>
            <p:nvPr/>
          </p:nvSpPr>
          <p:spPr>
            <a:xfrm>
              <a:off x="6676313" y="3313708"/>
              <a:ext cx="34550" cy="34550"/>
            </a:xfrm>
            <a:custGeom>
              <a:avLst/>
              <a:gdLst/>
              <a:ahLst/>
              <a:cxnLst/>
              <a:rect l="l" t="t" r="r" b="b"/>
              <a:pathLst>
                <a:path w="1382" h="1382" extrusionOk="0">
                  <a:moveTo>
                    <a:pt x="667" y="334"/>
                  </a:moveTo>
                  <a:cubicBezTo>
                    <a:pt x="881" y="334"/>
                    <a:pt x="1024" y="477"/>
                    <a:pt x="1024" y="691"/>
                  </a:cubicBezTo>
                  <a:cubicBezTo>
                    <a:pt x="1024" y="906"/>
                    <a:pt x="857" y="1048"/>
                    <a:pt x="667" y="1048"/>
                  </a:cubicBezTo>
                  <a:cubicBezTo>
                    <a:pt x="476" y="1048"/>
                    <a:pt x="310" y="906"/>
                    <a:pt x="310" y="691"/>
                  </a:cubicBezTo>
                  <a:cubicBezTo>
                    <a:pt x="310" y="477"/>
                    <a:pt x="500" y="334"/>
                    <a:pt x="667" y="334"/>
                  </a:cubicBezTo>
                  <a:close/>
                  <a:moveTo>
                    <a:pt x="667" y="1"/>
                  </a:moveTo>
                  <a:cubicBezTo>
                    <a:pt x="286" y="1"/>
                    <a:pt x="0" y="310"/>
                    <a:pt x="0" y="691"/>
                  </a:cubicBezTo>
                  <a:cubicBezTo>
                    <a:pt x="0" y="1072"/>
                    <a:pt x="286" y="1382"/>
                    <a:pt x="667" y="1382"/>
                  </a:cubicBezTo>
                  <a:cubicBezTo>
                    <a:pt x="1072" y="1382"/>
                    <a:pt x="1381" y="1072"/>
                    <a:pt x="1357" y="691"/>
                  </a:cubicBezTo>
                  <a:cubicBezTo>
                    <a:pt x="1357" y="310"/>
                    <a:pt x="1072" y="1"/>
                    <a:pt x="66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08" name="Google Shape;14108;p27"/>
            <p:cNvSpPr/>
            <p:nvPr/>
          </p:nvSpPr>
          <p:spPr>
            <a:xfrm>
              <a:off x="6658438" y="3354783"/>
              <a:ext cx="69100" cy="103625"/>
            </a:xfrm>
            <a:custGeom>
              <a:avLst/>
              <a:gdLst/>
              <a:ahLst/>
              <a:cxnLst/>
              <a:rect l="l" t="t" r="r" b="b"/>
              <a:pathLst>
                <a:path w="2764" h="4145" extrusionOk="0">
                  <a:moveTo>
                    <a:pt x="1334" y="1"/>
                  </a:moveTo>
                  <a:cubicBezTo>
                    <a:pt x="953" y="1"/>
                    <a:pt x="620" y="120"/>
                    <a:pt x="358" y="429"/>
                  </a:cubicBezTo>
                  <a:cubicBezTo>
                    <a:pt x="167" y="620"/>
                    <a:pt x="72" y="906"/>
                    <a:pt x="24" y="1168"/>
                  </a:cubicBezTo>
                  <a:cubicBezTo>
                    <a:pt x="1" y="1382"/>
                    <a:pt x="1" y="1573"/>
                    <a:pt x="1" y="1787"/>
                  </a:cubicBezTo>
                  <a:lnTo>
                    <a:pt x="1" y="2001"/>
                  </a:lnTo>
                  <a:lnTo>
                    <a:pt x="1" y="2477"/>
                  </a:lnTo>
                  <a:cubicBezTo>
                    <a:pt x="1" y="2501"/>
                    <a:pt x="24" y="2573"/>
                    <a:pt x="48" y="2573"/>
                  </a:cubicBezTo>
                  <a:cubicBezTo>
                    <a:pt x="191" y="2692"/>
                    <a:pt x="358" y="2716"/>
                    <a:pt x="477" y="2716"/>
                  </a:cubicBezTo>
                  <a:lnTo>
                    <a:pt x="477" y="3597"/>
                  </a:lnTo>
                  <a:cubicBezTo>
                    <a:pt x="477" y="3906"/>
                    <a:pt x="667" y="4144"/>
                    <a:pt x="977" y="4144"/>
                  </a:cubicBezTo>
                  <a:cubicBezTo>
                    <a:pt x="1120" y="4144"/>
                    <a:pt x="1239" y="4073"/>
                    <a:pt x="1358" y="4002"/>
                  </a:cubicBezTo>
                  <a:cubicBezTo>
                    <a:pt x="1453" y="4073"/>
                    <a:pt x="1596" y="4144"/>
                    <a:pt x="1739" y="4144"/>
                  </a:cubicBezTo>
                  <a:cubicBezTo>
                    <a:pt x="2049" y="4144"/>
                    <a:pt x="2263" y="3883"/>
                    <a:pt x="2263" y="3597"/>
                  </a:cubicBezTo>
                  <a:lnTo>
                    <a:pt x="2263" y="2716"/>
                  </a:lnTo>
                  <a:lnTo>
                    <a:pt x="2406" y="2716"/>
                  </a:lnTo>
                  <a:cubicBezTo>
                    <a:pt x="2573" y="2692"/>
                    <a:pt x="2739" y="2477"/>
                    <a:pt x="2739" y="2287"/>
                  </a:cubicBezTo>
                  <a:lnTo>
                    <a:pt x="2739" y="1644"/>
                  </a:lnTo>
                  <a:lnTo>
                    <a:pt x="2763" y="1311"/>
                  </a:lnTo>
                  <a:cubicBezTo>
                    <a:pt x="2763" y="1096"/>
                    <a:pt x="2739" y="953"/>
                    <a:pt x="2668" y="810"/>
                  </a:cubicBezTo>
                  <a:lnTo>
                    <a:pt x="2573" y="620"/>
                  </a:lnTo>
                  <a:cubicBezTo>
                    <a:pt x="2542" y="569"/>
                    <a:pt x="2486" y="540"/>
                    <a:pt x="2429" y="540"/>
                  </a:cubicBezTo>
                  <a:cubicBezTo>
                    <a:pt x="2353" y="540"/>
                    <a:pt x="2277" y="592"/>
                    <a:pt x="2263" y="715"/>
                  </a:cubicBezTo>
                  <a:lnTo>
                    <a:pt x="2263" y="739"/>
                  </a:lnTo>
                  <a:cubicBezTo>
                    <a:pt x="2311" y="834"/>
                    <a:pt x="2334" y="906"/>
                    <a:pt x="2382" y="977"/>
                  </a:cubicBezTo>
                  <a:cubicBezTo>
                    <a:pt x="2430" y="1144"/>
                    <a:pt x="2430" y="1263"/>
                    <a:pt x="2430" y="1406"/>
                  </a:cubicBezTo>
                  <a:lnTo>
                    <a:pt x="2430" y="1882"/>
                  </a:lnTo>
                  <a:lnTo>
                    <a:pt x="2430" y="2263"/>
                  </a:lnTo>
                  <a:cubicBezTo>
                    <a:pt x="2430" y="2287"/>
                    <a:pt x="2406" y="2335"/>
                    <a:pt x="2334" y="2335"/>
                  </a:cubicBezTo>
                  <a:cubicBezTo>
                    <a:pt x="2311" y="2335"/>
                    <a:pt x="2311" y="2287"/>
                    <a:pt x="2311" y="2263"/>
                  </a:cubicBezTo>
                  <a:lnTo>
                    <a:pt x="2311" y="2239"/>
                  </a:lnTo>
                  <a:lnTo>
                    <a:pt x="2311" y="1215"/>
                  </a:lnTo>
                  <a:cubicBezTo>
                    <a:pt x="2311" y="1144"/>
                    <a:pt x="2263" y="1072"/>
                    <a:pt x="2168" y="1049"/>
                  </a:cubicBezTo>
                  <a:cubicBezTo>
                    <a:pt x="2152" y="1046"/>
                    <a:pt x="2137" y="1044"/>
                    <a:pt x="2123" y="1044"/>
                  </a:cubicBezTo>
                  <a:cubicBezTo>
                    <a:pt x="2026" y="1044"/>
                    <a:pt x="1953" y="1112"/>
                    <a:pt x="1953" y="1215"/>
                  </a:cubicBezTo>
                  <a:lnTo>
                    <a:pt x="1953" y="3549"/>
                  </a:lnTo>
                  <a:cubicBezTo>
                    <a:pt x="1953" y="3647"/>
                    <a:pt x="1873" y="3728"/>
                    <a:pt x="1779" y="3728"/>
                  </a:cubicBezTo>
                  <a:cubicBezTo>
                    <a:pt x="1758" y="3728"/>
                    <a:pt x="1737" y="3724"/>
                    <a:pt x="1715" y="3716"/>
                  </a:cubicBezTo>
                  <a:cubicBezTo>
                    <a:pt x="1620" y="3692"/>
                    <a:pt x="1596" y="3644"/>
                    <a:pt x="1596" y="3549"/>
                  </a:cubicBezTo>
                  <a:lnTo>
                    <a:pt x="1596" y="3525"/>
                  </a:lnTo>
                  <a:lnTo>
                    <a:pt x="1596" y="2025"/>
                  </a:lnTo>
                  <a:cubicBezTo>
                    <a:pt x="1596" y="1930"/>
                    <a:pt x="1549" y="1882"/>
                    <a:pt x="1453" y="1858"/>
                  </a:cubicBezTo>
                  <a:cubicBezTo>
                    <a:pt x="1432" y="1850"/>
                    <a:pt x="1411" y="1846"/>
                    <a:pt x="1392" y="1846"/>
                  </a:cubicBezTo>
                  <a:cubicBezTo>
                    <a:pt x="1303" y="1846"/>
                    <a:pt x="1239" y="1927"/>
                    <a:pt x="1239" y="2025"/>
                  </a:cubicBezTo>
                  <a:lnTo>
                    <a:pt x="1239" y="3525"/>
                  </a:lnTo>
                  <a:lnTo>
                    <a:pt x="1239" y="3549"/>
                  </a:lnTo>
                  <a:cubicBezTo>
                    <a:pt x="1239" y="3644"/>
                    <a:pt x="1191" y="3692"/>
                    <a:pt x="1120" y="3716"/>
                  </a:cubicBezTo>
                  <a:cubicBezTo>
                    <a:pt x="1098" y="3724"/>
                    <a:pt x="1077" y="3728"/>
                    <a:pt x="1056" y="3728"/>
                  </a:cubicBezTo>
                  <a:cubicBezTo>
                    <a:pt x="962" y="3728"/>
                    <a:pt x="882" y="3647"/>
                    <a:pt x="882" y="3549"/>
                  </a:cubicBezTo>
                  <a:lnTo>
                    <a:pt x="882" y="1215"/>
                  </a:lnTo>
                  <a:cubicBezTo>
                    <a:pt x="882" y="1144"/>
                    <a:pt x="834" y="1072"/>
                    <a:pt x="739" y="1049"/>
                  </a:cubicBezTo>
                  <a:cubicBezTo>
                    <a:pt x="723" y="1046"/>
                    <a:pt x="709" y="1044"/>
                    <a:pt x="694" y="1044"/>
                  </a:cubicBezTo>
                  <a:cubicBezTo>
                    <a:pt x="597" y="1044"/>
                    <a:pt x="525" y="1112"/>
                    <a:pt x="525" y="1215"/>
                  </a:cubicBezTo>
                  <a:lnTo>
                    <a:pt x="525" y="2263"/>
                  </a:lnTo>
                  <a:cubicBezTo>
                    <a:pt x="525" y="2287"/>
                    <a:pt x="501" y="2335"/>
                    <a:pt x="477" y="2335"/>
                  </a:cubicBezTo>
                  <a:cubicBezTo>
                    <a:pt x="429" y="2335"/>
                    <a:pt x="405" y="2287"/>
                    <a:pt x="405" y="2263"/>
                  </a:cubicBezTo>
                  <a:lnTo>
                    <a:pt x="405" y="1906"/>
                  </a:lnTo>
                  <a:lnTo>
                    <a:pt x="405" y="1430"/>
                  </a:lnTo>
                  <a:cubicBezTo>
                    <a:pt x="405" y="1311"/>
                    <a:pt x="405" y="1168"/>
                    <a:pt x="429" y="1049"/>
                  </a:cubicBezTo>
                  <a:cubicBezTo>
                    <a:pt x="477" y="930"/>
                    <a:pt x="525" y="834"/>
                    <a:pt x="596" y="739"/>
                  </a:cubicBezTo>
                  <a:cubicBezTo>
                    <a:pt x="715" y="572"/>
                    <a:pt x="906" y="429"/>
                    <a:pt x="1120" y="358"/>
                  </a:cubicBezTo>
                  <a:cubicBezTo>
                    <a:pt x="1215" y="334"/>
                    <a:pt x="1334" y="334"/>
                    <a:pt x="1429" y="334"/>
                  </a:cubicBezTo>
                  <a:cubicBezTo>
                    <a:pt x="1549" y="334"/>
                    <a:pt x="1668" y="358"/>
                    <a:pt x="1739" y="382"/>
                  </a:cubicBezTo>
                  <a:cubicBezTo>
                    <a:pt x="1760" y="392"/>
                    <a:pt x="1781" y="397"/>
                    <a:pt x="1801" y="397"/>
                  </a:cubicBezTo>
                  <a:cubicBezTo>
                    <a:pt x="1873" y="397"/>
                    <a:pt x="1935" y="337"/>
                    <a:pt x="1953" y="263"/>
                  </a:cubicBezTo>
                  <a:cubicBezTo>
                    <a:pt x="1977" y="191"/>
                    <a:pt x="1930" y="96"/>
                    <a:pt x="1834" y="72"/>
                  </a:cubicBezTo>
                  <a:cubicBezTo>
                    <a:pt x="1691" y="1"/>
                    <a:pt x="1382" y="1"/>
                    <a:pt x="1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09" name="Google Shape;14109;p27"/>
            <p:cNvSpPr/>
            <p:nvPr/>
          </p:nvSpPr>
          <p:spPr>
            <a:xfrm>
              <a:off x="6731663" y="3508983"/>
              <a:ext cx="70275" cy="101825"/>
            </a:xfrm>
            <a:custGeom>
              <a:avLst/>
              <a:gdLst/>
              <a:ahLst/>
              <a:cxnLst/>
              <a:rect l="l" t="t" r="r" b="b"/>
              <a:pathLst>
                <a:path w="2811" h="4073" extrusionOk="0">
                  <a:moveTo>
                    <a:pt x="1287" y="2835"/>
                  </a:moveTo>
                  <a:lnTo>
                    <a:pt x="1287" y="3501"/>
                  </a:lnTo>
                  <a:lnTo>
                    <a:pt x="1287" y="3597"/>
                  </a:lnTo>
                  <a:cubicBezTo>
                    <a:pt x="1263" y="3692"/>
                    <a:pt x="1168" y="3716"/>
                    <a:pt x="1120" y="3716"/>
                  </a:cubicBezTo>
                  <a:cubicBezTo>
                    <a:pt x="1025" y="3716"/>
                    <a:pt x="930" y="3620"/>
                    <a:pt x="930" y="3549"/>
                  </a:cubicBezTo>
                  <a:lnTo>
                    <a:pt x="930" y="2835"/>
                  </a:lnTo>
                  <a:close/>
                  <a:moveTo>
                    <a:pt x="2001" y="2835"/>
                  </a:moveTo>
                  <a:lnTo>
                    <a:pt x="2001" y="3549"/>
                  </a:lnTo>
                  <a:cubicBezTo>
                    <a:pt x="2001" y="3620"/>
                    <a:pt x="1906" y="3716"/>
                    <a:pt x="1835" y="3716"/>
                  </a:cubicBezTo>
                  <a:cubicBezTo>
                    <a:pt x="1739" y="3716"/>
                    <a:pt x="1668" y="3692"/>
                    <a:pt x="1644" y="3597"/>
                  </a:cubicBezTo>
                  <a:lnTo>
                    <a:pt x="1644" y="3549"/>
                  </a:lnTo>
                  <a:lnTo>
                    <a:pt x="1644" y="3501"/>
                  </a:lnTo>
                  <a:lnTo>
                    <a:pt x="1644" y="2835"/>
                  </a:lnTo>
                  <a:close/>
                  <a:moveTo>
                    <a:pt x="1358" y="1"/>
                  </a:moveTo>
                  <a:cubicBezTo>
                    <a:pt x="953" y="1"/>
                    <a:pt x="644" y="120"/>
                    <a:pt x="358" y="406"/>
                  </a:cubicBezTo>
                  <a:cubicBezTo>
                    <a:pt x="1" y="810"/>
                    <a:pt x="1" y="1310"/>
                    <a:pt x="1" y="1787"/>
                  </a:cubicBezTo>
                  <a:lnTo>
                    <a:pt x="1" y="2025"/>
                  </a:lnTo>
                  <a:lnTo>
                    <a:pt x="1" y="2049"/>
                  </a:lnTo>
                  <a:cubicBezTo>
                    <a:pt x="1" y="2120"/>
                    <a:pt x="48" y="2168"/>
                    <a:pt x="72" y="2239"/>
                  </a:cubicBezTo>
                  <a:cubicBezTo>
                    <a:pt x="72" y="2263"/>
                    <a:pt x="96" y="2263"/>
                    <a:pt x="96" y="2287"/>
                  </a:cubicBezTo>
                  <a:lnTo>
                    <a:pt x="120" y="2311"/>
                  </a:lnTo>
                  <a:lnTo>
                    <a:pt x="96" y="2501"/>
                  </a:lnTo>
                  <a:lnTo>
                    <a:pt x="96" y="2525"/>
                  </a:lnTo>
                  <a:cubicBezTo>
                    <a:pt x="120" y="2716"/>
                    <a:pt x="239" y="2835"/>
                    <a:pt x="429" y="2835"/>
                  </a:cubicBezTo>
                  <a:lnTo>
                    <a:pt x="477" y="2835"/>
                  </a:lnTo>
                  <a:lnTo>
                    <a:pt x="477" y="3549"/>
                  </a:lnTo>
                  <a:cubicBezTo>
                    <a:pt x="477" y="3835"/>
                    <a:pt x="691" y="4073"/>
                    <a:pt x="1001" y="4073"/>
                  </a:cubicBezTo>
                  <a:cubicBezTo>
                    <a:pt x="1144" y="4073"/>
                    <a:pt x="1263" y="4049"/>
                    <a:pt x="1382" y="3930"/>
                  </a:cubicBezTo>
                  <a:cubicBezTo>
                    <a:pt x="1477" y="4025"/>
                    <a:pt x="1596" y="4073"/>
                    <a:pt x="1739" y="4073"/>
                  </a:cubicBezTo>
                  <a:lnTo>
                    <a:pt x="1763" y="4073"/>
                  </a:lnTo>
                  <a:cubicBezTo>
                    <a:pt x="2025" y="4073"/>
                    <a:pt x="2263" y="3835"/>
                    <a:pt x="2263" y="3549"/>
                  </a:cubicBezTo>
                  <a:lnTo>
                    <a:pt x="2263" y="2835"/>
                  </a:lnTo>
                  <a:lnTo>
                    <a:pt x="2358" y="2835"/>
                  </a:lnTo>
                  <a:cubicBezTo>
                    <a:pt x="2549" y="2763"/>
                    <a:pt x="2620" y="2620"/>
                    <a:pt x="2620" y="2430"/>
                  </a:cubicBezTo>
                  <a:lnTo>
                    <a:pt x="2597" y="2287"/>
                  </a:lnTo>
                  <a:lnTo>
                    <a:pt x="2620" y="2263"/>
                  </a:lnTo>
                  <a:cubicBezTo>
                    <a:pt x="2716" y="2168"/>
                    <a:pt x="2739" y="2073"/>
                    <a:pt x="2739" y="1953"/>
                  </a:cubicBezTo>
                  <a:lnTo>
                    <a:pt x="2739" y="1287"/>
                  </a:lnTo>
                  <a:cubicBezTo>
                    <a:pt x="2811" y="1072"/>
                    <a:pt x="2739" y="834"/>
                    <a:pt x="2620" y="620"/>
                  </a:cubicBezTo>
                  <a:cubicBezTo>
                    <a:pt x="2590" y="569"/>
                    <a:pt x="2533" y="540"/>
                    <a:pt x="2477" y="540"/>
                  </a:cubicBezTo>
                  <a:cubicBezTo>
                    <a:pt x="2401" y="540"/>
                    <a:pt x="2324" y="592"/>
                    <a:pt x="2311" y="715"/>
                  </a:cubicBezTo>
                  <a:lnTo>
                    <a:pt x="2311" y="739"/>
                  </a:lnTo>
                  <a:cubicBezTo>
                    <a:pt x="2430" y="929"/>
                    <a:pt x="2478" y="1096"/>
                    <a:pt x="2478" y="1310"/>
                  </a:cubicBezTo>
                  <a:lnTo>
                    <a:pt x="2478" y="1953"/>
                  </a:lnTo>
                  <a:cubicBezTo>
                    <a:pt x="2478" y="2001"/>
                    <a:pt x="2430" y="2025"/>
                    <a:pt x="2382" y="2025"/>
                  </a:cubicBezTo>
                  <a:cubicBezTo>
                    <a:pt x="2358" y="2025"/>
                    <a:pt x="2358" y="2001"/>
                    <a:pt x="2358" y="1953"/>
                  </a:cubicBezTo>
                  <a:lnTo>
                    <a:pt x="2358" y="1930"/>
                  </a:lnTo>
                  <a:lnTo>
                    <a:pt x="2358" y="1287"/>
                  </a:lnTo>
                  <a:cubicBezTo>
                    <a:pt x="2358" y="1191"/>
                    <a:pt x="2311" y="1120"/>
                    <a:pt x="2216" y="1096"/>
                  </a:cubicBezTo>
                  <a:cubicBezTo>
                    <a:pt x="2203" y="1094"/>
                    <a:pt x="2191" y="1092"/>
                    <a:pt x="2179" y="1092"/>
                  </a:cubicBezTo>
                  <a:cubicBezTo>
                    <a:pt x="2078" y="1092"/>
                    <a:pt x="2001" y="1180"/>
                    <a:pt x="2001" y="1287"/>
                  </a:cubicBezTo>
                  <a:lnTo>
                    <a:pt x="2001" y="2025"/>
                  </a:lnTo>
                  <a:lnTo>
                    <a:pt x="2001" y="2049"/>
                  </a:lnTo>
                  <a:cubicBezTo>
                    <a:pt x="2025" y="2239"/>
                    <a:pt x="2144" y="2382"/>
                    <a:pt x="2335" y="2406"/>
                  </a:cubicBezTo>
                  <a:lnTo>
                    <a:pt x="2335" y="2501"/>
                  </a:lnTo>
                  <a:lnTo>
                    <a:pt x="572" y="2501"/>
                  </a:lnTo>
                  <a:lnTo>
                    <a:pt x="572" y="2406"/>
                  </a:lnTo>
                  <a:cubicBezTo>
                    <a:pt x="763" y="2382"/>
                    <a:pt x="906" y="2239"/>
                    <a:pt x="906" y="2025"/>
                  </a:cubicBezTo>
                  <a:lnTo>
                    <a:pt x="906" y="2001"/>
                  </a:lnTo>
                  <a:lnTo>
                    <a:pt x="906" y="1287"/>
                  </a:lnTo>
                  <a:cubicBezTo>
                    <a:pt x="906" y="1191"/>
                    <a:pt x="834" y="1120"/>
                    <a:pt x="763" y="1096"/>
                  </a:cubicBezTo>
                  <a:cubicBezTo>
                    <a:pt x="750" y="1094"/>
                    <a:pt x="738" y="1092"/>
                    <a:pt x="726" y="1092"/>
                  </a:cubicBezTo>
                  <a:cubicBezTo>
                    <a:pt x="625" y="1092"/>
                    <a:pt x="549" y="1180"/>
                    <a:pt x="549" y="1287"/>
                  </a:cubicBezTo>
                  <a:lnTo>
                    <a:pt x="549" y="2025"/>
                  </a:lnTo>
                  <a:cubicBezTo>
                    <a:pt x="549" y="2025"/>
                    <a:pt x="525" y="2073"/>
                    <a:pt x="477" y="2073"/>
                  </a:cubicBezTo>
                  <a:cubicBezTo>
                    <a:pt x="453" y="2073"/>
                    <a:pt x="429" y="2049"/>
                    <a:pt x="429" y="2025"/>
                  </a:cubicBezTo>
                  <a:lnTo>
                    <a:pt x="429" y="1334"/>
                  </a:lnTo>
                  <a:cubicBezTo>
                    <a:pt x="429" y="763"/>
                    <a:pt x="858" y="334"/>
                    <a:pt x="1430" y="334"/>
                  </a:cubicBezTo>
                  <a:cubicBezTo>
                    <a:pt x="1549" y="334"/>
                    <a:pt x="1668" y="358"/>
                    <a:pt x="1763" y="382"/>
                  </a:cubicBezTo>
                  <a:cubicBezTo>
                    <a:pt x="1779" y="386"/>
                    <a:pt x="1796" y="388"/>
                    <a:pt x="1812" y="388"/>
                  </a:cubicBezTo>
                  <a:cubicBezTo>
                    <a:pt x="1889" y="388"/>
                    <a:pt x="1958" y="342"/>
                    <a:pt x="1977" y="263"/>
                  </a:cubicBezTo>
                  <a:cubicBezTo>
                    <a:pt x="2001" y="167"/>
                    <a:pt x="1954" y="96"/>
                    <a:pt x="1858" y="48"/>
                  </a:cubicBezTo>
                  <a:cubicBezTo>
                    <a:pt x="1715" y="1"/>
                    <a:pt x="1406" y="1"/>
                    <a:pt x="1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0" name="Google Shape;14110;p27"/>
            <p:cNvSpPr/>
            <p:nvPr/>
          </p:nvSpPr>
          <p:spPr>
            <a:xfrm>
              <a:off x="6751313" y="3468508"/>
              <a:ext cx="33975" cy="34550"/>
            </a:xfrm>
            <a:custGeom>
              <a:avLst/>
              <a:gdLst/>
              <a:ahLst/>
              <a:cxnLst/>
              <a:rect l="l" t="t" r="r" b="b"/>
              <a:pathLst>
                <a:path w="1359" h="1382" extrusionOk="0">
                  <a:moveTo>
                    <a:pt x="691" y="334"/>
                  </a:moveTo>
                  <a:cubicBezTo>
                    <a:pt x="858" y="334"/>
                    <a:pt x="1049" y="477"/>
                    <a:pt x="1049" y="691"/>
                  </a:cubicBezTo>
                  <a:cubicBezTo>
                    <a:pt x="1049" y="881"/>
                    <a:pt x="882" y="1048"/>
                    <a:pt x="691" y="1048"/>
                  </a:cubicBezTo>
                  <a:cubicBezTo>
                    <a:pt x="501" y="1048"/>
                    <a:pt x="334" y="905"/>
                    <a:pt x="334" y="691"/>
                  </a:cubicBezTo>
                  <a:cubicBezTo>
                    <a:pt x="334" y="524"/>
                    <a:pt x="477" y="334"/>
                    <a:pt x="691" y="334"/>
                  </a:cubicBezTo>
                  <a:close/>
                  <a:moveTo>
                    <a:pt x="691" y="0"/>
                  </a:moveTo>
                  <a:cubicBezTo>
                    <a:pt x="286" y="0"/>
                    <a:pt x="1" y="310"/>
                    <a:pt x="1" y="691"/>
                  </a:cubicBezTo>
                  <a:cubicBezTo>
                    <a:pt x="1" y="1072"/>
                    <a:pt x="286" y="1382"/>
                    <a:pt x="691" y="1382"/>
                  </a:cubicBezTo>
                  <a:cubicBezTo>
                    <a:pt x="1072" y="1382"/>
                    <a:pt x="1358" y="1072"/>
                    <a:pt x="1358" y="691"/>
                  </a:cubicBezTo>
                  <a:cubicBezTo>
                    <a:pt x="1358" y="310"/>
                    <a:pt x="1072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1" name="Google Shape;14111;p27"/>
            <p:cNvSpPr/>
            <p:nvPr/>
          </p:nvSpPr>
          <p:spPr>
            <a:xfrm>
              <a:off x="6751313" y="3313708"/>
              <a:ext cx="33975" cy="34550"/>
            </a:xfrm>
            <a:custGeom>
              <a:avLst/>
              <a:gdLst/>
              <a:ahLst/>
              <a:cxnLst/>
              <a:rect l="l" t="t" r="r" b="b"/>
              <a:pathLst>
                <a:path w="1359" h="1382" extrusionOk="0">
                  <a:moveTo>
                    <a:pt x="691" y="334"/>
                  </a:moveTo>
                  <a:cubicBezTo>
                    <a:pt x="858" y="334"/>
                    <a:pt x="1049" y="477"/>
                    <a:pt x="1049" y="691"/>
                  </a:cubicBezTo>
                  <a:cubicBezTo>
                    <a:pt x="1049" y="906"/>
                    <a:pt x="858" y="1048"/>
                    <a:pt x="691" y="1048"/>
                  </a:cubicBezTo>
                  <a:cubicBezTo>
                    <a:pt x="477" y="1048"/>
                    <a:pt x="334" y="906"/>
                    <a:pt x="334" y="691"/>
                  </a:cubicBezTo>
                  <a:cubicBezTo>
                    <a:pt x="334" y="477"/>
                    <a:pt x="501" y="334"/>
                    <a:pt x="691" y="334"/>
                  </a:cubicBezTo>
                  <a:close/>
                  <a:moveTo>
                    <a:pt x="691" y="1"/>
                  </a:moveTo>
                  <a:cubicBezTo>
                    <a:pt x="286" y="1"/>
                    <a:pt x="1" y="310"/>
                    <a:pt x="1" y="691"/>
                  </a:cubicBezTo>
                  <a:cubicBezTo>
                    <a:pt x="1" y="1072"/>
                    <a:pt x="286" y="1382"/>
                    <a:pt x="691" y="1382"/>
                  </a:cubicBezTo>
                  <a:cubicBezTo>
                    <a:pt x="1049" y="1382"/>
                    <a:pt x="1358" y="1072"/>
                    <a:pt x="1358" y="691"/>
                  </a:cubicBezTo>
                  <a:cubicBezTo>
                    <a:pt x="1358" y="310"/>
                    <a:pt x="1072" y="1"/>
                    <a:pt x="6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2" name="Google Shape;14112;p27"/>
            <p:cNvSpPr/>
            <p:nvPr/>
          </p:nvSpPr>
          <p:spPr>
            <a:xfrm>
              <a:off x="6732863" y="3354783"/>
              <a:ext cx="69075" cy="103625"/>
            </a:xfrm>
            <a:custGeom>
              <a:avLst/>
              <a:gdLst/>
              <a:ahLst/>
              <a:cxnLst/>
              <a:rect l="l" t="t" r="r" b="b"/>
              <a:pathLst>
                <a:path w="2763" h="4145" extrusionOk="0">
                  <a:moveTo>
                    <a:pt x="1334" y="1"/>
                  </a:moveTo>
                  <a:cubicBezTo>
                    <a:pt x="953" y="1"/>
                    <a:pt x="620" y="120"/>
                    <a:pt x="358" y="429"/>
                  </a:cubicBezTo>
                  <a:cubicBezTo>
                    <a:pt x="167" y="620"/>
                    <a:pt x="72" y="906"/>
                    <a:pt x="24" y="1168"/>
                  </a:cubicBezTo>
                  <a:cubicBezTo>
                    <a:pt x="0" y="1382"/>
                    <a:pt x="0" y="1573"/>
                    <a:pt x="0" y="1787"/>
                  </a:cubicBezTo>
                  <a:lnTo>
                    <a:pt x="0" y="2001"/>
                  </a:lnTo>
                  <a:lnTo>
                    <a:pt x="0" y="2477"/>
                  </a:lnTo>
                  <a:cubicBezTo>
                    <a:pt x="0" y="2501"/>
                    <a:pt x="24" y="2573"/>
                    <a:pt x="48" y="2573"/>
                  </a:cubicBezTo>
                  <a:cubicBezTo>
                    <a:pt x="191" y="2692"/>
                    <a:pt x="358" y="2716"/>
                    <a:pt x="477" y="2716"/>
                  </a:cubicBezTo>
                  <a:lnTo>
                    <a:pt x="477" y="3597"/>
                  </a:lnTo>
                  <a:cubicBezTo>
                    <a:pt x="477" y="3906"/>
                    <a:pt x="667" y="4144"/>
                    <a:pt x="977" y="4144"/>
                  </a:cubicBezTo>
                  <a:cubicBezTo>
                    <a:pt x="1120" y="4144"/>
                    <a:pt x="1239" y="4073"/>
                    <a:pt x="1358" y="4002"/>
                  </a:cubicBezTo>
                  <a:cubicBezTo>
                    <a:pt x="1453" y="4073"/>
                    <a:pt x="1596" y="4144"/>
                    <a:pt x="1739" y="4144"/>
                  </a:cubicBezTo>
                  <a:cubicBezTo>
                    <a:pt x="2048" y="4144"/>
                    <a:pt x="2263" y="3883"/>
                    <a:pt x="2263" y="3597"/>
                  </a:cubicBezTo>
                  <a:lnTo>
                    <a:pt x="2263" y="2716"/>
                  </a:lnTo>
                  <a:lnTo>
                    <a:pt x="2406" y="2716"/>
                  </a:lnTo>
                  <a:cubicBezTo>
                    <a:pt x="2572" y="2692"/>
                    <a:pt x="2739" y="2477"/>
                    <a:pt x="2739" y="2287"/>
                  </a:cubicBezTo>
                  <a:lnTo>
                    <a:pt x="2739" y="1644"/>
                  </a:lnTo>
                  <a:lnTo>
                    <a:pt x="2763" y="1311"/>
                  </a:lnTo>
                  <a:cubicBezTo>
                    <a:pt x="2763" y="1096"/>
                    <a:pt x="2739" y="953"/>
                    <a:pt x="2668" y="810"/>
                  </a:cubicBezTo>
                  <a:lnTo>
                    <a:pt x="2572" y="620"/>
                  </a:lnTo>
                  <a:cubicBezTo>
                    <a:pt x="2542" y="569"/>
                    <a:pt x="2485" y="540"/>
                    <a:pt x="2429" y="540"/>
                  </a:cubicBezTo>
                  <a:cubicBezTo>
                    <a:pt x="2353" y="540"/>
                    <a:pt x="2276" y="592"/>
                    <a:pt x="2263" y="715"/>
                  </a:cubicBezTo>
                  <a:lnTo>
                    <a:pt x="2263" y="739"/>
                  </a:lnTo>
                  <a:cubicBezTo>
                    <a:pt x="2310" y="834"/>
                    <a:pt x="2334" y="906"/>
                    <a:pt x="2382" y="977"/>
                  </a:cubicBezTo>
                  <a:cubicBezTo>
                    <a:pt x="2430" y="1144"/>
                    <a:pt x="2430" y="1263"/>
                    <a:pt x="2430" y="1406"/>
                  </a:cubicBezTo>
                  <a:lnTo>
                    <a:pt x="2430" y="1882"/>
                  </a:lnTo>
                  <a:lnTo>
                    <a:pt x="2430" y="2263"/>
                  </a:lnTo>
                  <a:cubicBezTo>
                    <a:pt x="2430" y="2287"/>
                    <a:pt x="2406" y="2335"/>
                    <a:pt x="2334" y="2335"/>
                  </a:cubicBezTo>
                  <a:cubicBezTo>
                    <a:pt x="2310" y="2335"/>
                    <a:pt x="2310" y="2287"/>
                    <a:pt x="2310" y="2263"/>
                  </a:cubicBezTo>
                  <a:lnTo>
                    <a:pt x="2310" y="2239"/>
                  </a:lnTo>
                  <a:lnTo>
                    <a:pt x="2310" y="1215"/>
                  </a:lnTo>
                  <a:cubicBezTo>
                    <a:pt x="2310" y="1144"/>
                    <a:pt x="2263" y="1072"/>
                    <a:pt x="2168" y="1049"/>
                  </a:cubicBezTo>
                  <a:cubicBezTo>
                    <a:pt x="2152" y="1046"/>
                    <a:pt x="2137" y="1044"/>
                    <a:pt x="2123" y="1044"/>
                  </a:cubicBezTo>
                  <a:cubicBezTo>
                    <a:pt x="2025" y="1044"/>
                    <a:pt x="1953" y="1112"/>
                    <a:pt x="1953" y="1215"/>
                  </a:cubicBezTo>
                  <a:lnTo>
                    <a:pt x="1953" y="3549"/>
                  </a:lnTo>
                  <a:cubicBezTo>
                    <a:pt x="1953" y="3647"/>
                    <a:pt x="1873" y="3728"/>
                    <a:pt x="1779" y="3728"/>
                  </a:cubicBezTo>
                  <a:cubicBezTo>
                    <a:pt x="1758" y="3728"/>
                    <a:pt x="1737" y="3724"/>
                    <a:pt x="1715" y="3716"/>
                  </a:cubicBezTo>
                  <a:cubicBezTo>
                    <a:pt x="1620" y="3692"/>
                    <a:pt x="1596" y="3644"/>
                    <a:pt x="1596" y="3549"/>
                  </a:cubicBezTo>
                  <a:lnTo>
                    <a:pt x="1596" y="3525"/>
                  </a:lnTo>
                  <a:lnTo>
                    <a:pt x="1596" y="2025"/>
                  </a:lnTo>
                  <a:cubicBezTo>
                    <a:pt x="1596" y="1930"/>
                    <a:pt x="1548" y="1882"/>
                    <a:pt x="1453" y="1858"/>
                  </a:cubicBezTo>
                  <a:cubicBezTo>
                    <a:pt x="1432" y="1850"/>
                    <a:pt x="1411" y="1846"/>
                    <a:pt x="1391" y="1846"/>
                  </a:cubicBezTo>
                  <a:cubicBezTo>
                    <a:pt x="1303" y="1846"/>
                    <a:pt x="1239" y="1927"/>
                    <a:pt x="1239" y="2025"/>
                  </a:cubicBezTo>
                  <a:lnTo>
                    <a:pt x="1239" y="3525"/>
                  </a:lnTo>
                  <a:lnTo>
                    <a:pt x="1239" y="3549"/>
                  </a:lnTo>
                  <a:cubicBezTo>
                    <a:pt x="1239" y="3644"/>
                    <a:pt x="1191" y="3692"/>
                    <a:pt x="1120" y="3716"/>
                  </a:cubicBezTo>
                  <a:cubicBezTo>
                    <a:pt x="1098" y="3724"/>
                    <a:pt x="1077" y="3728"/>
                    <a:pt x="1056" y="3728"/>
                  </a:cubicBezTo>
                  <a:cubicBezTo>
                    <a:pt x="962" y="3728"/>
                    <a:pt x="882" y="3647"/>
                    <a:pt x="882" y="3549"/>
                  </a:cubicBezTo>
                  <a:lnTo>
                    <a:pt x="882" y="1215"/>
                  </a:lnTo>
                  <a:cubicBezTo>
                    <a:pt x="882" y="1144"/>
                    <a:pt x="834" y="1072"/>
                    <a:pt x="739" y="1049"/>
                  </a:cubicBezTo>
                  <a:cubicBezTo>
                    <a:pt x="723" y="1046"/>
                    <a:pt x="708" y="1044"/>
                    <a:pt x="694" y="1044"/>
                  </a:cubicBezTo>
                  <a:cubicBezTo>
                    <a:pt x="597" y="1044"/>
                    <a:pt x="524" y="1112"/>
                    <a:pt x="524" y="1215"/>
                  </a:cubicBezTo>
                  <a:lnTo>
                    <a:pt x="524" y="2263"/>
                  </a:lnTo>
                  <a:cubicBezTo>
                    <a:pt x="524" y="2287"/>
                    <a:pt x="501" y="2335"/>
                    <a:pt x="477" y="2335"/>
                  </a:cubicBezTo>
                  <a:cubicBezTo>
                    <a:pt x="429" y="2335"/>
                    <a:pt x="405" y="2287"/>
                    <a:pt x="405" y="2263"/>
                  </a:cubicBezTo>
                  <a:lnTo>
                    <a:pt x="405" y="1906"/>
                  </a:lnTo>
                  <a:lnTo>
                    <a:pt x="405" y="1430"/>
                  </a:lnTo>
                  <a:cubicBezTo>
                    <a:pt x="405" y="1311"/>
                    <a:pt x="405" y="1168"/>
                    <a:pt x="429" y="1049"/>
                  </a:cubicBezTo>
                  <a:cubicBezTo>
                    <a:pt x="477" y="930"/>
                    <a:pt x="524" y="834"/>
                    <a:pt x="596" y="739"/>
                  </a:cubicBezTo>
                  <a:cubicBezTo>
                    <a:pt x="715" y="572"/>
                    <a:pt x="905" y="429"/>
                    <a:pt x="1120" y="358"/>
                  </a:cubicBezTo>
                  <a:cubicBezTo>
                    <a:pt x="1215" y="334"/>
                    <a:pt x="1334" y="334"/>
                    <a:pt x="1429" y="334"/>
                  </a:cubicBezTo>
                  <a:cubicBezTo>
                    <a:pt x="1548" y="334"/>
                    <a:pt x="1667" y="358"/>
                    <a:pt x="1739" y="382"/>
                  </a:cubicBezTo>
                  <a:cubicBezTo>
                    <a:pt x="1760" y="392"/>
                    <a:pt x="1781" y="397"/>
                    <a:pt x="1801" y="397"/>
                  </a:cubicBezTo>
                  <a:cubicBezTo>
                    <a:pt x="1872" y="397"/>
                    <a:pt x="1935" y="337"/>
                    <a:pt x="1953" y="263"/>
                  </a:cubicBezTo>
                  <a:cubicBezTo>
                    <a:pt x="1977" y="191"/>
                    <a:pt x="1929" y="96"/>
                    <a:pt x="1834" y="72"/>
                  </a:cubicBezTo>
                  <a:cubicBezTo>
                    <a:pt x="1691" y="1"/>
                    <a:pt x="1382" y="1"/>
                    <a:pt x="1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3" name="Google Shape;14113;p27"/>
            <p:cNvSpPr/>
            <p:nvPr/>
          </p:nvSpPr>
          <p:spPr>
            <a:xfrm>
              <a:off x="6806088" y="3508983"/>
              <a:ext cx="70275" cy="101825"/>
            </a:xfrm>
            <a:custGeom>
              <a:avLst/>
              <a:gdLst/>
              <a:ahLst/>
              <a:cxnLst/>
              <a:rect l="l" t="t" r="r" b="b"/>
              <a:pathLst>
                <a:path w="2811" h="4073" extrusionOk="0">
                  <a:moveTo>
                    <a:pt x="1287" y="2835"/>
                  </a:moveTo>
                  <a:lnTo>
                    <a:pt x="1287" y="3501"/>
                  </a:lnTo>
                  <a:lnTo>
                    <a:pt x="1287" y="3597"/>
                  </a:lnTo>
                  <a:cubicBezTo>
                    <a:pt x="1263" y="3692"/>
                    <a:pt x="1168" y="3716"/>
                    <a:pt x="1120" y="3716"/>
                  </a:cubicBezTo>
                  <a:cubicBezTo>
                    <a:pt x="1025" y="3716"/>
                    <a:pt x="929" y="3620"/>
                    <a:pt x="929" y="3549"/>
                  </a:cubicBezTo>
                  <a:lnTo>
                    <a:pt x="929" y="2835"/>
                  </a:lnTo>
                  <a:close/>
                  <a:moveTo>
                    <a:pt x="2001" y="2835"/>
                  </a:moveTo>
                  <a:lnTo>
                    <a:pt x="2001" y="3549"/>
                  </a:lnTo>
                  <a:cubicBezTo>
                    <a:pt x="2001" y="3620"/>
                    <a:pt x="1906" y="3716"/>
                    <a:pt x="1834" y="3716"/>
                  </a:cubicBezTo>
                  <a:cubicBezTo>
                    <a:pt x="1739" y="3716"/>
                    <a:pt x="1668" y="3692"/>
                    <a:pt x="1644" y="3597"/>
                  </a:cubicBezTo>
                  <a:lnTo>
                    <a:pt x="1644" y="3549"/>
                  </a:lnTo>
                  <a:lnTo>
                    <a:pt x="1644" y="3501"/>
                  </a:lnTo>
                  <a:lnTo>
                    <a:pt x="1644" y="2835"/>
                  </a:lnTo>
                  <a:close/>
                  <a:moveTo>
                    <a:pt x="1358" y="1"/>
                  </a:moveTo>
                  <a:cubicBezTo>
                    <a:pt x="953" y="1"/>
                    <a:pt x="644" y="120"/>
                    <a:pt x="358" y="406"/>
                  </a:cubicBezTo>
                  <a:cubicBezTo>
                    <a:pt x="1" y="810"/>
                    <a:pt x="1" y="1310"/>
                    <a:pt x="1" y="1787"/>
                  </a:cubicBezTo>
                  <a:lnTo>
                    <a:pt x="1" y="2025"/>
                  </a:lnTo>
                  <a:lnTo>
                    <a:pt x="1" y="2049"/>
                  </a:lnTo>
                  <a:cubicBezTo>
                    <a:pt x="1" y="2120"/>
                    <a:pt x="48" y="2168"/>
                    <a:pt x="72" y="2239"/>
                  </a:cubicBezTo>
                  <a:cubicBezTo>
                    <a:pt x="72" y="2263"/>
                    <a:pt x="96" y="2263"/>
                    <a:pt x="96" y="2287"/>
                  </a:cubicBezTo>
                  <a:lnTo>
                    <a:pt x="120" y="2311"/>
                  </a:lnTo>
                  <a:lnTo>
                    <a:pt x="96" y="2501"/>
                  </a:lnTo>
                  <a:lnTo>
                    <a:pt x="96" y="2525"/>
                  </a:lnTo>
                  <a:cubicBezTo>
                    <a:pt x="120" y="2716"/>
                    <a:pt x="239" y="2835"/>
                    <a:pt x="429" y="2835"/>
                  </a:cubicBezTo>
                  <a:lnTo>
                    <a:pt x="477" y="2835"/>
                  </a:lnTo>
                  <a:lnTo>
                    <a:pt x="477" y="3549"/>
                  </a:lnTo>
                  <a:cubicBezTo>
                    <a:pt x="477" y="3835"/>
                    <a:pt x="691" y="4073"/>
                    <a:pt x="1001" y="4073"/>
                  </a:cubicBezTo>
                  <a:cubicBezTo>
                    <a:pt x="1144" y="4073"/>
                    <a:pt x="1263" y="4049"/>
                    <a:pt x="1382" y="3930"/>
                  </a:cubicBezTo>
                  <a:cubicBezTo>
                    <a:pt x="1477" y="4025"/>
                    <a:pt x="1596" y="4073"/>
                    <a:pt x="1739" y="4073"/>
                  </a:cubicBezTo>
                  <a:lnTo>
                    <a:pt x="1763" y="4073"/>
                  </a:lnTo>
                  <a:cubicBezTo>
                    <a:pt x="2025" y="4073"/>
                    <a:pt x="2263" y="3835"/>
                    <a:pt x="2263" y="3549"/>
                  </a:cubicBezTo>
                  <a:lnTo>
                    <a:pt x="2263" y="2835"/>
                  </a:lnTo>
                  <a:lnTo>
                    <a:pt x="2358" y="2835"/>
                  </a:lnTo>
                  <a:cubicBezTo>
                    <a:pt x="2549" y="2763"/>
                    <a:pt x="2620" y="2620"/>
                    <a:pt x="2620" y="2430"/>
                  </a:cubicBezTo>
                  <a:lnTo>
                    <a:pt x="2596" y="2287"/>
                  </a:lnTo>
                  <a:lnTo>
                    <a:pt x="2620" y="2263"/>
                  </a:lnTo>
                  <a:cubicBezTo>
                    <a:pt x="2715" y="2168"/>
                    <a:pt x="2739" y="2073"/>
                    <a:pt x="2739" y="1953"/>
                  </a:cubicBezTo>
                  <a:lnTo>
                    <a:pt x="2739" y="1287"/>
                  </a:lnTo>
                  <a:cubicBezTo>
                    <a:pt x="2811" y="1072"/>
                    <a:pt x="2739" y="834"/>
                    <a:pt x="2620" y="620"/>
                  </a:cubicBezTo>
                  <a:cubicBezTo>
                    <a:pt x="2590" y="569"/>
                    <a:pt x="2533" y="540"/>
                    <a:pt x="2476" y="540"/>
                  </a:cubicBezTo>
                  <a:cubicBezTo>
                    <a:pt x="2400" y="540"/>
                    <a:pt x="2324" y="592"/>
                    <a:pt x="2311" y="715"/>
                  </a:cubicBezTo>
                  <a:lnTo>
                    <a:pt x="2311" y="739"/>
                  </a:lnTo>
                  <a:cubicBezTo>
                    <a:pt x="2430" y="929"/>
                    <a:pt x="2477" y="1096"/>
                    <a:pt x="2477" y="1310"/>
                  </a:cubicBezTo>
                  <a:lnTo>
                    <a:pt x="2477" y="1953"/>
                  </a:lnTo>
                  <a:cubicBezTo>
                    <a:pt x="2477" y="2001"/>
                    <a:pt x="2430" y="2025"/>
                    <a:pt x="2382" y="2025"/>
                  </a:cubicBezTo>
                  <a:cubicBezTo>
                    <a:pt x="2358" y="2025"/>
                    <a:pt x="2358" y="2001"/>
                    <a:pt x="2358" y="1953"/>
                  </a:cubicBezTo>
                  <a:lnTo>
                    <a:pt x="2358" y="1930"/>
                  </a:lnTo>
                  <a:lnTo>
                    <a:pt x="2358" y="1287"/>
                  </a:lnTo>
                  <a:cubicBezTo>
                    <a:pt x="2358" y="1191"/>
                    <a:pt x="2311" y="1120"/>
                    <a:pt x="2215" y="1096"/>
                  </a:cubicBezTo>
                  <a:cubicBezTo>
                    <a:pt x="2203" y="1094"/>
                    <a:pt x="2191" y="1092"/>
                    <a:pt x="2179" y="1092"/>
                  </a:cubicBezTo>
                  <a:cubicBezTo>
                    <a:pt x="2077" y="1092"/>
                    <a:pt x="2001" y="1180"/>
                    <a:pt x="2001" y="1287"/>
                  </a:cubicBezTo>
                  <a:lnTo>
                    <a:pt x="2001" y="2025"/>
                  </a:lnTo>
                  <a:lnTo>
                    <a:pt x="2001" y="2049"/>
                  </a:lnTo>
                  <a:cubicBezTo>
                    <a:pt x="2025" y="2239"/>
                    <a:pt x="2144" y="2382"/>
                    <a:pt x="2334" y="2406"/>
                  </a:cubicBezTo>
                  <a:lnTo>
                    <a:pt x="2334" y="2501"/>
                  </a:lnTo>
                  <a:lnTo>
                    <a:pt x="572" y="2501"/>
                  </a:lnTo>
                  <a:lnTo>
                    <a:pt x="572" y="2406"/>
                  </a:lnTo>
                  <a:cubicBezTo>
                    <a:pt x="763" y="2382"/>
                    <a:pt x="906" y="2239"/>
                    <a:pt x="906" y="2025"/>
                  </a:cubicBezTo>
                  <a:lnTo>
                    <a:pt x="906" y="2001"/>
                  </a:lnTo>
                  <a:lnTo>
                    <a:pt x="906" y="1287"/>
                  </a:lnTo>
                  <a:cubicBezTo>
                    <a:pt x="906" y="1191"/>
                    <a:pt x="834" y="1120"/>
                    <a:pt x="763" y="1096"/>
                  </a:cubicBezTo>
                  <a:cubicBezTo>
                    <a:pt x="750" y="1094"/>
                    <a:pt x="738" y="1092"/>
                    <a:pt x="726" y="1092"/>
                  </a:cubicBezTo>
                  <a:cubicBezTo>
                    <a:pt x="625" y="1092"/>
                    <a:pt x="548" y="1180"/>
                    <a:pt x="548" y="1287"/>
                  </a:cubicBezTo>
                  <a:lnTo>
                    <a:pt x="548" y="2025"/>
                  </a:lnTo>
                  <a:cubicBezTo>
                    <a:pt x="548" y="2025"/>
                    <a:pt x="525" y="2073"/>
                    <a:pt x="477" y="2073"/>
                  </a:cubicBezTo>
                  <a:cubicBezTo>
                    <a:pt x="453" y="2073"/>
                    <a:pt x="429" y="2049"/>
                    <a:pt x="429" y="2025"/>
                  </a:cubicBezTo>
                  <a:lnTo>
                    <a:pt x="429" y="1334"/>
                  </a:lnTo>
                  <a:cubicBezTo>
                    <a:pt x="429" y="763"/>
                    <a:pt x="858" y="334"/>
                    <a:pt x="1429" y="334"/>
                  </a:cubicBezTo>
                  <a:cubicBezTo>
                    <a:pt x="1549" y="334"/>
                    <a:pt x="1668" y="358"/>
                    <a:pt x="1763" y="382"/>
                  </a:cubicBezTo>
                  <a:cubicBezTo>
                    <a:pt x="1779" y="386"/>
                    <a:pt x="1796" y="388"/>
                    <a:pt x="1812" y="388"/>
                  </a:cubicBezTo>
                  <a:cubicBezTo>
                    <a:pt x="1889" y="388"/>
                    <a:pt x="1957" y="342"/>
                    <a:pt x="1977" y="263"/>
                  </a:cubicBezTo>
                  <a:cubicBezTo>
                    <a:pt x="2001" y="167"/>
                    <a:pt x="1953" y="96"/>
                    <a:pt x="1858" y="48"/>
                  </a:cubicBezTo>
                  <a:cubicBezTo>
                    <a:pt x="1715" y="1"/>
                    <a:pt x="1406" y="1"/>
                    <a:pt x="1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4" name="Google Shape;14114;p27"/>
            <p:cNvSpPr/>
            <p:nvPr/>
          </p:nvSpPr>
          <p:spPr>
            <a:xfrm>
              <a:off x="6825738" y="3468508"/>
              <a:ext cx="33950" cy="34550"/>
            </a:xfrm>
            <a:custGeom>
              <a:avLst/>
              <a:gdLst/>
              <a:ahLst/>
              <a:cxnLst/>
              <a:rect l="l" t="t" r="r" b="b"/>
              <a:pathLst>
                <a:path w="1358" h="1382" extrusionOk="0">
                  <a:moveTo>
                    <a:pt x="691" y="334"/>
                  </a:moveTo>
                  <a:cubicBezTo>
                    <a:pt x="858" y="334"/>
                    <a:pt x="1048" y="477"/>
                    <a:pt x="1048" y="691"/>
                  </a:cubicBezTo>
                  <a:cubicBezTo>
                    <a:pt x="1048" y="881"/>
                    <a:pt x="882" y="1048"/>
                    <a:pt x="691" y="1048"/>
                  </a:cubicBezTo>
                  <a:cubicBezTo>
                    <a:pt x="501" y="1048"/>
                    <a:pt x="334" y="905"/>
                    <a:pt x="334" y="691"/>
                  </a:cubicBezTo>
                  <a:cubicBezTo>
                    <a:pt x="334" y="524"/>
                    <a:pt x="477" y="334"/>
                    <a:pt x="691" y="334"/>
                  </a:cubicBezTo>
                  <a:close/>
                  <a:moveTo>
                    <a:pt x="691" y="0"/>
                  </a:moveTo>
                  <a:cubicBezTo>
                    <a:pt x="286" y="0"/>
                    <a:pt x="0" y="310"/>
                    <a:pt x="0" y="691"/>
                  </a:cubicBezTo>
                  <a:cubicBezTo>
                    <a:pt x="0" y="1072"/>
                    <a:pt x="286" y="1382"/>
                    <a:pt x="691" y="1382"/>
                  </a:cubicBezTo>
                  <a:cubicBezTo>
                    <a:pt x="1072" y="1382"/>
                    <a:pt x="1358" y="1072"/>
                    <a:pt x="1358" y="691"/>
                  </a:cubicBezTo>
                  <a:cubicBezTo>
                    <a:pt x="1358" y="310"/>
                    <a:pt x="1072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5" name="Google Shape;14115;p27"/>
            <p:cNvSpPr/>
            <p:nvPr/>
          </p:nvSpPr>
          <p:spPr>
            <a:xfrm>
              <a:off x="6825738" y="3313708"/>
              <a:ext cx="33950" cy="34550"/>
            </a:xfrm>
            <a:custGeom>
              <a:avLst/>
              <a:gdLst/>
              <a:ahLst/>
              <a:cxnLst/>
              <a:rect l="l" t="t" r="r" b="b"/>
              <a:pathLst>
                <a:path w="1358" h="1382" extrusionOk="0">
                  <a:moveTo>
                    <a:pt x="691" y="334"/>
                  </a:moveTo>
                  <a:cubicBezTo>
                    <a:pt x="858" y="334"/>
                    <a:pt x="1048" y="477"/>
                    <a:pt x="1048" y="691"/>
                  </a:cubicBezTo>
                  <a:cubicBezTo>
                    <a:pt x="1048" y="906"/>
                    <a:pt x="858" y="1048"/>
                    <a:pt x="691" y="1048"/>
                  </a:cubicBezTo>
                  <a:cubicBezTo>
                    <a:pt x="477" y="1048"/>
                    <a:pt x="334" y="906"/>
                    <a:pt x="334" y="691"/>
                  </a:cubicBezTo>
                  <a:cubicBezTo>
                    <a:pt x="334" y="477"/>
                    <a:pt x="501" y="334"/>
                    <a:pt x="691" y="334"/>
                  </a:cubicBezTo>
                  <a:close/>
                  <a:moveTo>
                    <a:pt x="691" y="1"/>
                  </a:moveTo>
                  <a:cubicBezTo>
                    <a:pt x="286" y="1"/>
                    <a:pt x="0" y="310"/>
                    <a:pt x="0" y="691"/>
                  </a:cubicBezTo>
                  <a:cubicBezTo>
                    <a:pt x="0" y="1072"/>
                    <a:pt x="286" y="1382"/>
                    <a:pt x="691" y="1382"/>
                  </a:cubicBezTo>
                  <a:cubicBezTo>
                    <a:pt x="1048" y="1382"/>
                    <a:pt x="1358" y="1072"/>
                    <a:pt x="1358" y="691"/>
                  </a:cubicBezTo>
                  <a:cubicBezTo>
                    <a:pt x="1358" y="310"/>
                    <a:pt x="1072" y="1"/>
                    <a:pt x="6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6" name="Google Shape;14116;p27"/>
            <p:cNvSpPr/>
            <p:nvPr/>
          </p:nvSpPr>
          <p:spPr>
            <a:xfrm>
              <a:off x="6807288" y="3354783"/>
              <a:ext cx="69075" cy="103625"/>
            </a:xfrm>
            <a:custGeom>
              <a:avLst/>
              <a:gdLst/>
              <a:ahLst/>
              <a:cxnLst/>
              <a:rect l="l" t="t" r="r" b="b"/>
              <a:pathLst>
                <a:path w="2763" h="4145" extrusionOk="0">
                  <a:moveTo>
                    <a:pt x="1334" y="1"/>
                  </a:moveTo>
                  <a:cubicBezTo>
                    <a:pt x="953" y="1"/>
                    <a:pt x="619" y="120"/>
                    <a:pt x="357" y="429"/>
                  </a:cubicBezTo>
                  <a:cubicBezTo>
                    <a:pt x="167" y="620"/>
                    <a:pt x="72" y="906"/>
                    <a:pt x="24" y="1168"/>
                  </a:cubicBezTo>
                  <a:cubicBezTo>
                    <a:pt x="0" y="1382"/>
                    <a:pt x="0" y="1573"/>
                    <a:pt x="0" y="1787"/>
                  </a:cubicBezTo>
                  <a:lnTo>
                    <a:pt x="0" y="2001"/>
                  </a:lnTo>
                  <a:lnTo>
                    <a:pt x="0" y="2477"/>
                  </a:lnTo>
                  <a:cubicBezTo>
                    <a:pt x="0" y="2501"/>
                    <a:pt x="24" y="2573"/>
                    <a:pt x="48" y="2573"/>
                  </a:cubicBezTo>
                  <a:cubicBezTo>
                    <a:pt x="191" y="2692"/>
                    <a:pt x="357" y="2716"/>
                    <a:pt x="477" y="2716"/>
                  </a:cubicBezTo>
                  <a:lnTo>
                    <a:pt x="477" y="3597"/>
                  </a:lnTo>
                  <a:cubicBezTo>
                    <a:pt x="477" y="3906"/>
                    <a:pt x="667" y="4144"/>
                    <a:pt x="977" y="4144"/>
                  </a:cubicBezTo>
                  <a:cubicBezTo>
                    <a:pt x="1120" y="4144"/>
                    <a:pt x="1239" y="4073"/>
                    <a:pt x="1358" y="4002"/>
                  </a:cubicBezTo>
                  <a:cubicBezTo>
                    <a:pt x="1453" y="4073"/>
                    <a:pt x="1596" y="4144"/>
                    <a:pt x="1739" y="4144"/>
                  </a:cubicBezTo>
                  <a:cubicBezTo>
                    <a:pt x="2048" y="4144"/>
                    <a:pt x="2263" y="3883"/>
                    <a:pt x="2263" y="3597"/>
                  </a:cubicBezTo>
                  <a:lnTo>
                    <a:pt x="2263" y="2716"/>
                  </a:lnTo>
                  <a:lnTo>
                    <a:pt x="2406" y="2716"/>
                  </a:lnTo>
                  <a:cubicBezTo>
                    <a:pt x="2572" y="2692"/>
                    <a:pt x="2739" y="2477"/>
                    <a:pt x="2739" y="2287"/>
                  </a:cubicBezTo>
                  <a:lnTo>
                    <a:pt x="2739" y="1644"/>
                  </a:lnTo>
                  <a:lnTo>
                    <a:pt x="2763" y="1311"/>
                  </a:lnTo>
                  <a:cubicBezTo>
                    <a:pt x="2763" y="1096"/>
                    <a:pt x="2739" y="953"/>
                    <a:pt x="2667" y="810"/>
                  </a:cubicBezTo>
                  <a:lnTo>
                    <a:pt x="2572" y="620"/>
                  </a:lnTo>
                  <a:cubicBezTo>
                    <a:pt x="2542" y="569"/>
                    <a:pt x="2485" y="540"/>
                    <a:pt x="2428" y="540"/>
                  </a:cubicBezTo>
                  <a:cubicBezTo>
                    <a:pt x="2352" y="540"/>
                    <a:pt x="2276" y="592"/>
                    <a:pt x="2263" y="715"/>
                  </a:cubicBezTo>
                  <a:lnTo>
                    <a:pt x="2263" y="739"/>
                  </a:lnTo>
                  <a:cubicBezTo>
                    <a:pt x="2310" y="834"/>
                    <a:pt x="2334" y="906"/>
                    <a:pt x="2382" y="977"/>
                  </a:cubicBezTo>
                  <a:cubicBezTo>
                    <a:pt x="2429" y="1144"/>
                    <a:pt x="2429" y="1263"/>
                    <a:pt x="2429" y="1406"/>
                  </a:cubicBezTo>
                  <a:lnTo>
                    <a:pt x="2429" y="1882"/>
                  </a:lnTo>
                  <a:lnTo>
                    <a:pt x="2429" y="2263"/>
                  </a:lnTo>
                  <a:cubicBezTo>
                    <a:pt x="2429" y="2287"/>
                    <a:pt x="2406" y="2335"/>
                    <a:pt x="2334" y="2335"/>
                  </a:cubicBezTo>
                  <a:cubicBezTo>
                    <a:pt x="2310" y="2335"/>
                    <a:pt x="2310" y="2287"/>
                    <a:pt x="2310" y="2263"/>
                  </a:cubicBezTo>
                  <a:lnTo>
                    <a:pt x="2310" y="2239"/>
                  </a:lnTo>
                  <a:lnTo>
                    <a:pt x="2310" y="1215"/>
                  </a:lnTo>
                  <a:cubicBezTo>
                    <a:pt x="2310" y="1144"/>
                    <a:pt x="2263" y="1072"/>
                    <a:pt x="2167" y="1049"/>
                  </a:cubicBezTo>
                  <a:cubicBezTo>
                    <a:pt x="2152" y="1046"/>
                    <a:pt x="2137" y="1044"/>
                    <a:pt x="2123" y="1044"/>
                  </a:cubicBezTo>
                  <a:cubicBezTo>
                    <a:pt x="2025" y="1044"/>
                    <a:pt x="1953" y="1112"/>
                    <a:pt x="1953" y="1215"/>
                  </a:cubicBezTo>
                  <a:lnTo>
                    <a:pt x="1953" y="3549"/>
                  </a:lnTo>
                  <a:cubicBezTo>
                    <a:pt x="1953" y="3647"/>
                    <a:pt x="1873" y="3728"/>
                    <a:pt x="1779" y="3728"/>
                  </a:cubicBezTo>
                  <a:cubicBezTo>
                    <a:pt x="1758" y="3728"/>
                    <a:pt x="1736" y="3724"/>
                    <a:pt x="1715" y="3716"/>
                  </a:cubicBezTo>
                  <a:cubicBezTo>
                    <a:pt x="1620" y="3692"/>
                    <a:pt x="1596" y="3644"/>
                    <a:pt x="1596" y="3549"/>
                  </a:cubicBezTo>
                  <a:lnTo>
                    <a:pt x="1596" y="3525"/>
                  </a:lnTo>
                  <a:lnTo>
                    <a:pt x="1596" y="2025"/>
                  </a:lnTo>
                  <a:cubicBezTo>
                    <a:pt x="1596" y="1930"/>
                    <a:pt x="1548" y="1882"/>
                    <a:pt x="1453" y="1858"/>
                  </a:cubicBezTo>
                  <a:cubicBezTo>
                    <a:pt x="1431" y="1850"/>
                    <a:pt x="1411" y="1846"/>
                    <a:pt x="1391" y="1846"/>
                  </a:cubicBezTo>
                  <a:cubicBezTo>
                    <a:pt x="1303" y="1846"/>
                    <a:pt x="1239" y="1927"/>
                    <a:pt x="1239" y="2025"/>
                  </a:cubicBezTo>
                  <a:lnTo>
                    <a:pt x="1239" y="3525"/>
                  </a:lnTo>
                  <a:lnTo>
                    <a:pt x="1239" y="3549"/>
                  </a:lnTo>
                  <a:cubicBezTo>
                    <a:pt x="1239" y="3644"/>
                    <a:pt x="1191" y="3692"/>
                    <a:pt x="1120" y="3716"/>
                  </a:cubicBezTo>
                  <a:cubicBezTo>
                    <a:pt x="1098" y="3724"/>
                    <a:pt x="1077" y="3728"/>
                    <a:pt x="1056" y="3728"/>
                  </a:cubicBezTo>
                  <a:cubicBezTo>
                    <a:pt x="961" y="3728"/>
                    <a:pt x="881" y="3647"/>
                    <a:pt x="881" y="3549"/>
                  </a:cubicBezTo>
                  <a:lnTo>
                    <a:pt x="881" y="1215"/>
                  </a:lnTo>
                  <a:cubicBezTo>
                    <a:pt x="881" y="1144"/>
                    <a:pt x="834" y="1072"/>
                    <a:pt x="738" y="1049"/>
                  </a:cubicBezTo>
                  <a:cubicBezTo>
                    <a:pt x="723" y="1046"/>
                    <a:pt x="708" y="1044"/>
                    <a:pt x="694" y="1044"/>
                  </a:cubicBezTo>
                  <a:cubicBezTo>
                    <a:pt x="596" y="1044"/>
                    <a:pt x="524" y="1112"/>
                    <a:pt x="524" y="1215"/>
                  </a:cubicBezTo>
                  <a:lnTo>
                    <a:pt x="524" y="2263"/>
                  </a:lnTo>
                  <a:cubicBezTo>
                    <a:pt x="524" y="2287"/>
                    <a:pt x="500" y="2335"/>
                    <a:pt x="477" y="2335"/>
                  </a:cubicBezTo>
                  <a:cubicBezTo>
                    <a:pt x="429" y="2335"/>
                    <a:pt x="405" y="2287"/>
                    <a:pt x="405" y="2263"/>
                  </a:cubicBezTo>
                  <a:lnTo>
                    <a:pt x="405" y="1906"/>
                  </a:lnTo>
                  <a:lnTo>
                    <a:pt x="405" y="1430"/>
                  </a:lnTo>
                  <a:cubicBezTo>
                    <a:pt x="405" y="1311"/>
                    <a:pt x="405" y="1168"/>
                    <a:pt x="429" y="1049"/>
                  </a:cubicBezTo>
                  <a:cubicBezTo>
                    <a:pt x="477" y="930"/>
                    <a:pt x="524" y="834"/>
                    <a:pt x="596" y="739"/>
                  </a:cubicBezTo>
                  <a:cubicBezTo>
                    <a:pt x="715" y="572"/>
                    <a:pt x="905" y="429"/>
                    <a:pt x="1120" y="358"/>
                  </a:cubicBezTo>
                  <a:cubicBezTo>
                    <a:pt x="1215" y="334"/>
                    <a:pt x="1334" y="334"/>
                    <a:pt x="1429" y="334"/>
                  </a:cubicBezTo>
                  <a:cubicBezTo>
                    <a:pt x="1548" y="334"/>
                    <a:pt x="1667" y="358"/>
                    <a:pt x="1739" y="382"/>
                  </a:cubicBezTo>
                  <a:cubicBezTo>
                    <a:pt x="1760" y="392"/>
                    <a:pt x="1780" y="397"/>
                    <a:pt x="1801" y="397"/>
                  </a:cubicBezTo>
                  <a:cubicBezTo>
                    <a:pt x="1872" y="397"/>
                    <a:pt x="1934" y="337"/>
                    <a:pt x="1953" y="263"/>
                  </a:cubicBezTo>
                  <a:cubicBezTo>
                    <a:pt x="1977" y="191"/>
                    <a:pt x="1929" y="96"/>
                    <a:pt x="1834" y="72"/>
                  </a:cubicBezTo>
                  <a:cubicBezTo>
                    <a:pt x="1691" y="1"/>
                    <a:pt x="1381" y="1"/>
                    <a:pt x="138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7" name="Google Shape;14117;p27"/>
            <p:cNvSpPr/>
            <p:nvPr/>
          </p:nvSpPr>
          <p:spPr>
            <a:xfrm>
              <a:off x="6880513" y="3508983"/>
              <a:ext cx="70275" cy="101825"/>
            </a:xfrm>
            <a:custGeom>
              <a:avLst/>
              <a:gdLst/>
              <a:ahLst/>
              <a:cxnLst/>
              <a:rect l="l" t="t" r="r" b="b"/>
              <a:pathLst>
                <a:path w="2811" h="4073" extrusionOk="0">
                  <a:moveTo>
                    <a:pt x="1286" y="2835"/>
                  </a:moveTo>
                  <a:lnTo>
                    <a:pt x="1286" y="3501"/>
                  </a:lnTo>
                  <a:lnTo>
                    <a:pt x="1286" y="3597"/>
                  </a:lnTo>
                  <a:cubicBezTo>
                    <a:pt x="1263" y="3692"/>
                    <a:pt x="1167" y="3716"/>
                    <a:pt x="1120" y="3716"/>
                  </a:cubicBezTo>
                  <a:cubicBezTo>
                    <a:pt x="1024" y="3716"/>
                    <a:pt x="929" y="3620"/>
                    <a:pt x="929" y="3549"/>
                  </a:cubicBezTo>
                  <a:lnTo>
                    <a:pt x="929" y="2835"/>
                  </a:lnTo>
                  <a:close/>
                  <a:moveTo>
                    <a:pt x="2001" y="2835"/>
                  </a:moveTo>
                  <a:lnTo>
                    <a:pt x="2001" y="3549"/>
                  </a:lnTo>
                  <a:cubicBezTo>
                    <a:pt x="2001" y="3620"/>
                    <a:pt x="1906" y="3716"/>
                    <a:pt x="1834" y="3716"/>
                  </a:cubicBezTo>
                  <a:cubicBezTo>
                    <a:pt x="1739" y="3716"/>
                    <a:pt x="1667" y="3692"/>
                    <a:pt x="1644" y="3597"/>
                  </a:cubicBezTo>
                  <a:lnTo>
                    <a:pt x="1644" y="3549"/>
                  </a:lnTo>
                  <a:lnTo>
                    <a:pt x="1644" y="3501"/>
                  </a:lnTo>
                  <a:lnTo>
                    <a:pt x="1644" y="2835"/>
                  </a:lnTo>
                  <a:close/>
                  <a:moveTo>
                    <a:pt x="1358" y="1"/>
                  </a:moveTo>
                  <a:cubicBezTo>
                    <a:pt x="953" y="1"/>
                    <a:pt x="643" y="120"/>
                    <a:pt x="358" y="406"/>
                  </a:cubicBezTo>
                  <a:cubicBezTo>
                    <a:pt x="0" y="810"/>
                    <a:pt x="0" y="1310"/>
                    <a:pt x="0" y="1787"/>
                  </a:cubicBezTo>
                  <a:lnTo>
                    <a:pt x="0" y="2025"/>
                  </a:lnTo>
                  <a:lnTo>
                    <a:pt x="0" y="2049"/>
                  </a:lnTo>
                  <a:cubicBezTo>
                    <a:pt x="0" y="2120"/>
                    <a:pt x="48" y="2168"/>
                    <a:pt x="72" y="2239"/>
                  </a:cubicBezTo>
                  <a:cubicBezTo>
                    <a:pt x="72" y="2263"/>
                    <a:pt x="96" y="2263"/>
                    <a:pt x="96" y="2287"/>
                  </a:cubicBezTo>
                  <a:lnTo>
                    <a:pt x="119" y="2311"/>
                  </a:lnTo>
                  <a:lnTo>
                    <a:pt x="96" y="2501"/>
                  </a:lnTo>
                  <a:lnTo>
                    <a:pt x="96" y="2525"/>
                  </a:lnTo>
                  <a:cubicBezTo>
                    <a:pt x="119" y="2716"/>
                    <a:pt x="239" y="2835"/>
                    <a:pt x="429" y="2835"/>
                  </a:cubicBezTo>
                  <a:lnTo>
                    <a:pt x="477" y="2835"/>
                  </a:lnTo>
                  <a:lnTo>
                    <a:pt x="477" y="3549"/>
                  </a:lnTo>
                  <a:cubicBezTo>
                    <a:pt x="477" y="3835"/>
                    <a:pt x="691" y="4073"/>
                    <a:pt x="1001" y="4073"/>
                  </a:cubicBezTo>
                  <a:cubicBezTo>
                    <a:pt x="1144" y="4073"/>
                    <a:pt x="1263" y="4049"/>
                    <a:pt x="1382" y="3930"/>
                  </a:cubicBezTo>
                  <a:cubicBezTo>
                    <a:pt x="1477" y="4025"/>
                    <a:pt x="1596" y="4073"/>
                    <a:pt x="1739" y="4073"/>
                  </a:cubicBezTo>
                  <a:lnTo>
                    <a:pt x="1763" y="4073"/>
                  </a:lnTo>
                  <a:cubicBezTo>
                    <a:pt x="2025" y="4073"/>
                    <a:pt x="2263" y="3835"/>
                    <a:pt x="2263" y="3549"/>
                  </a:cubicBezTo>
                  <a:lnTo>
                    <a:pt x="2263" y="2835"/>
                  </a:lnTo>
                  <a:lnTo>
                    <a:pt x="2358" y="2835"/>
                  </a:lnTo>
                  <a:cubicBezTo>
                    <a:pt x="2549" y="2763"/>
                    <a:pt x="2620" y="2620"/>
                    <a:pt x="2620" y="2430"/>
                  </a:cubicBezTo>
                  <a:lnTo>
                    <a:pt x="2596" y="2287"/>
                  </a:lnTo>
                  <a:lnTo>
                    <a:pt x="2620" y="2263"/>
                  </a:lnTo>
                  <a:cubicBezTo>
                    <a:pt x="2715" y="2168"/>
                    <a:pt x="2739" y="2073"/>
                    <a:pt x="2739" y="1953"/>
                  </a:cubicBezTo>
                  <a:lnTo>
                    <a:pt x="2739" y="1287"/>
                  </a:lnTo>
                  <a:cubicBezTo>
                    <a:pt x="2811" y="1072"/>
                    <a:pt x="2739" y="834"/>
                    <a:pt x="2620" y="620"/>
                  </a:cubicBezTo>
                  <a:cubicBezTo>
                    <a:pt x="2590" y="569"/>
                    <a:pt x="2533" y="540"/>
                    <a:pt x="2476" y="540"/>
                  </a:cubicBezTo>
                  <a:cubicBezTo>
                    <a:pt x="2400" y="540"/>
                    <a:pt x="2324" y="592"/>
                    <a:pt x="2310" y="715"/>
                  </a:cubicBezTo>
                  <a:lnTo>
                    <a:pt x="2310" y="739"/>
                  </a:lnTo>
                  <a:cubicBezTo>
                    <a:pt x="2430" y="929"/>
                    <a:pt x="2477" y="1096"/>
                    <a:pt x="2477" y="1310"/>
                  </a:cubicBezTo>
                  <a:lnTo>
                    <a:pt x="2477" y="1953"/>
                  </a:lnTo>
                  <a:cubicBezTo>
                    <a:pt x="2477" y="2001"/>
                    <a:pt x="2430" y="2025"/>
                    <a:pt x="2382" y="2025"/>
                  </a:cubicBezTo>
                  <a:cubicBezTo>
                    <a:pt x="2358" y="2025"/>
                    <a:pt x="2358" y="2001"/>
                    <a:pt x="2358" y="1953"/>
                  </a:cubicBezTo>
                  <a:lnTo>
                    <a:pt x="2358" y="1930"/>
                  </a:lnTo>
                  <a:lnTo>
                    <a:pt x="2358" y="1287"/>
                  </a:lnTo>
                  <a:cubicBezTo>
                    <a:pt x="2358" y="1191"/>
                    <a:pt x="2310" y="1120"/>
                    <a:pt x="2215" y="1096"/>
                  </a:cubicBezTo>
                  <a:cubicBezTo>
                    <a:pt x="2203" y="1094"/>
                    <a:pt x="2191" y="1092"/>
                    <a:pt x="2179" y="1092"/>
                  </a:cubicBezTo>
                  <a:cubicBezTo>
                    <a:pt x="2077" y="1092"/>
                    <a:pt x="2001" y="1180"/>
                    <a:pt x="2001" y="1287"/>
                  </a:cubicBezTo>
                  <a:lnTo>
                    <a:pt x="2001" y="2025"/>
                  </a:lnTo>
                  <a:lnTo>
                    <a:pt x="2001" y="2049"/>
                  </a:lnTo>
                  <a:cubicBezTo>
                    <a:pt x="2025" y="2239"/>
                    <a:pt x="2144" y="2382"/>
                    <a:pt x="2334" y="2406"/>
                  </a:cubicBezTo>
                  <a:lnTo>
                    <a:pt x="2334" y="2501"/>
                  </a:lnTo>
                  <a:lnTo>
                    <a:pt x="572" y="2501"/>
                  </a:lnTo>
                  <a:lnTo>
                    <a:pt x="572" y="2406"/>
                  </a:lnTo>
                  <a:cubicBezTo>
                    <a:pt x="762" y="2382"/>
                    <a:pt x="905" y="2239"/>
                    <a:pt x="905" y="2025"/>
                  </a:cubicBezTo>
                  <a:lnTo>
                    <a:pt x="905" y="2001"/>
                  </a:lnTo>
                  <a:lnTo>
                    <a:pt x="905" y="1287"/>
                  </a:lnTo>
                  <a:cubicBezTo>
                    <a:pt x="905" y="1191"/>
                    <a:pt x="834" y="1120"/>
                    <a:pt x="762" y="1096"/>
                  </a:cubicBezTo>
                  <a:cubicBezTo>
                    <a:pt x="750" y="1094"/>
                    <a:pt x="738" y="1092"/>
                    <a:pt x="726" y="1092"/>
                  </a:cubicBezTo>
                  <a:cubicBezTo>
                    <a:pt x="625" y="1092"/>
                    <a:pt x="548" y="1180"/>
                    <a:pt x="548" y="1287"/>
                  </a:cubicBezTo>
                  <a:lnTo>
                    <a:pt x="548" y="2025"/>
                  </a:lnTo>
                  <a:cubicBezTo>
                    <a:pt x="548" y="2025"/>
                    <a:pt x="524" y="2073"/>
                    <a:pt x="477" y="2073"/>
                  </a:cubicBezTo>
                  <a:cubicBezTo>
                    <a:pt x="453" y="2073"/>
                    <a:pt x="429" y="2049"/>
                    <a:pt x="429" y="2025"/>
                  </a:cubicBezTo>
                  <a:lnTo>
                    <a:pt x="429" y="1334"/>
                  </a:lnTo>
                  <a:cubicBezTo>
                    <a:pt x="429" y="763"/>
                    <a:pt x="858" y="334"/>
                    <a:pt x="1429" y="334"/>
                  </a:cubicBezTo>
                  <a:cubicBezTo>
                    <a:pt x="1548" y="334"/>
                    <a:pt x="1667" y="358"/>
                    <a:pt x="1763" y="382"/>
                  </a:cubicBezTo>
                  <a:cubicBezTo>
                    <a:pt x="1779" y="386"/>
                    <a:pt x="1795" y="388"/>
                    <a:pt x="1811" y="388"/>
                  </a:cubicBezTo>
                  <a:cubicBezTo>
                    <a:pt x="1889" y="388"/>
                    <a:pt x="1957" y="342"/>
                    <a:pt x="1977" y="263"/>
                  </a:cubicBezTo>
                  <a:cubicBezTo>
                    <a:pt x="2001" y="167"/>
                    <a:pt x="1953" y="96"/>
                    <a:pt x="1858" y="48"/>
                  </a:cubicBezTo>
                  <a:cubicBezTo>
                    <a:pt x="1715" y="1"/>
                    <a:pt x="1405" y="1"/>
                    <a:pt x="140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8" name="Google Shape;14118;p27"/>
            <p:cNvSpPr/>
            <p:nvPr/>
          </p:nvSpPr>
          <p:spPr>
            <a:xfrm>
              <a:off x="6900163" y="3468508"/>
              <a:ext cx="33950" cy="34550"/>
            </a:xfrm>
            <a:custGeom>
              <a:avLst/>
              <a:gdLst/>
              <a:ahLst/>
              <a:cxnLst/>
              <a:rect l="l" t="t" r="r" b="b"/>
              <a:pathLst>
                <a:path w="1358" h="1382" extrusionOk="0">
                  <a:moveTo>
                    <a:pt x="691" y="334"/>
                  </a:moveTo>
                  <a:cubicBezTo>
                    <a:pt x="858" y="334"/>
                    <a:pt x="1048" y="477"/>
                    <a:pt x="1048" y="691"/>
                  </a:cubicBezTo>
                  <a:cubicBezTo>
                    <a:pt x="1048" y="881"/>
                    <a:pt x="881" y="1048"/>
                    <a:pt x="691" y="1048"/>
                  </a:cubicBezTo>
                  <a:cubicBezTo>
                    <a:pt x="500" y="1048"/>
                    <a:pt x="334" y="905"/>
                    <a:pt x="334" y="691"/>
                  </a:cubicBezTo>
                  <a:cubicBezTo>
                    <a:pt x="334" y="524"/>
                    <a:pt x="477" y="334"/>
                    <a:pt x="691" y="334"/>
                  </a:cubicBezTo>
                  <a:close/>
                  <a:moveTo>
                    <a:pt x="691" y="0"/>
                  </a:moveTo>
                  <a:cubicBezTo>
                    <a:pt x="286" y="0"/>
                    <a:pt x="0" y="310"/>
                    <a:pt x="0" y="691"/>
                  </a:cubicBezTo>
                  <a:cubicBezTo>
                    <a:pt x="0" y="1072"/>
                    <a:pt x="286" y="1382"/>
                    <a:pt x="691" y="1382"/>
                  </a:cubicBezTo>
                  <a:cubicBezTo>
                    <a:pt x="1072" y="1382"/>
                    <a:pt x="1358" y="1072"/>
                    <a:pt x="1358" y="691"/>
                  </a:cubicBezTo>
                  <a:cubicBezTo>
                    <a:pt x="1358" y="310"/>
                    <a:pt x="1072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9" name="Google Shape;14119;p27"/>
            <p:cNvSpPr/>
            <p:nvPr/>
          </p:nvSpPr>
          <p:spPr>
            <a:xfrm>
              <a:off x="6900163" y="3313708"/>
              <a:ext cx="33950" cy="34550"/>
            </a:xfrm>
            <a:custGeom>
              <a:avLst/>
              <a:gdLst/>
              <a:ahLst/>
              <a:cxnLst/>
              <a:rect l="l" t="t" r="r" b="b"/>
              <a:pathLst>
                <a:path w="1358" h="1382" extrusionOk="0">
                  <a:moveTo>
                    <a:pt x="691" y="334"/>
                  </a:moveTo>
                  <a:cubicBezTo>
                    <a:pt x="858" y="334"/>
                    <a:pt x="1048" y="477"/>
                    <a:pt x="1048" y="691"/>
                  </a:cubicBezTo>
                  <a:cubicBezTo>
                    <a:pt x="1048" y="906"/>
                    <a:pt x="858" y="1048"/>
                    <a:pt x="691" y="1048"/>
                  </a:cubicBezTo>
                  <a:cubicBezTo>
                    <a:pt x="477" y="1048"/>
                    <a:pt x="334" y="906"/>
                    <a:pt x="334" y="691"/>
                  </a:cubicBezTo>
                  <a:cubicBezTo>
                    <a:pt x="334" y="477"/>
                    <a:pt x="500" y="334"/>
                    <a:pt x="691" y="334"/>
                  </a:cubicBezTo>
                  <a:close/>
                  <a:moveTo>
                    <a:pt x="691" y="1"/>
                  </a:moveTo>
                  <a:cubicBezTo>
                    <a:pt x="286" y="1"/>
                    <a:pt x="0" y="310"/>
                    <a:pt x="0" y="691"/>
                  </a:cubicBezTo>
                  <a:cubicBezTo>
                    <a:pt x="0" y="1072"/>
                    <a:pt x="286" y="1382"/>
                    <a:pt x="691" y="1382"/>
                  </a:cubicBezTo>
                  <a:cubicBezTo>
                    <a:pt x="1072" y="1382"/>
                    <a:pt x="1358" y="1072"/>
                    <a:pt x="1358" y="691"/>
                  </a:cubicBezTo>
                  <a:cubicBezTo>
                    <a:pt x="1358" y="310"/>
                    <a:pt x="1072" y="1"/>
                    <a:pt x="6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20" name="Google Shape;14120;p27"/>
            <p:cNvSpPr/>
            <p:nvPr/>
          </p:nvSpPr>
          <p:spPr>
            <a:xfrm>
              <a:off x="6881713" y="3354783"/>
              <a:ext cx="69075" cy="103625"/>
            </a:xfrm>
            <a:custGeom>
              <a:avLst/>
              <a:gdLst/>
              <a:ahLst/>
              <a:cxnLst/>
              <a:rect l="l" t="t" r="r" b="b"/>
              <a:pathLst>
                <a:path w="2763" h="4145" extrusionOk="0">
                  <a:moveTo>
                    <a:pt x="1334" y="1"/>
                  </a:moveTo>
                  <a:cubicBezTo>
                    <a:pt x="953" y="1"/>
                    <a:pt x="619" y="120"/>
                    <a:pt x="357" y="429"/>
                  </a:cubicBezTo>
                  <a:cubicBezTo>
                    <a:pt x="167" y="620"/>
                    <a:pt x="71" y="906"/>
                    <a:pt x="24" y="1168"/>
                  </a:cubicBezTo>
                  <a:cubicBezTo>
                    <a:pt x="0" y="1382"/>
                    <a:pt x="0" y="1573"/>
                    <a:pt x="0" y="1787"/>
                  </a:cubicBezTo>
                  <a:lnTo>
                    <a:pt x="0" y="2001"/>
                  </a:lnTo>
                  <a:lnTo>
                    <a:pt x="0" y="2477"/>
                  </a:lnTo>
                  <a:cubicBezTo>
                    <a:pt x="0" y="2501"/>
                    <a:pt x="24" y="2573"/>
                    <a:pt x="48" y="2573"/>
                  </a:cubicBezTo>
                  <a:cubicBezTo>
                    <a:pt x="191" y="2692"/>
                    <a:pt x="357" y="2716"/>
                    <a:pt x="476" y="2716"/>
                  </a:cubicBezTo>
                  <a:lnTo>
                    <a:pt x="476" y="3597"/>
                  </a:lnTo>
                  <a:cubicBezTo>
                    <a:pt x="476" y="3906"/>
                    <a:pt x="667" y="4144"/>
                    <a:pt x="976" y="4144"/>
                  </a:cubicBezTo>
                  <a:cubicBezTo>
                    <a:pt x="1119" y="4144"/>
                    <a:pt x="1238" y="4073"/>
                    <a:pt x="1357" y="4002"/>
                  </a:cubicBezTo>
                  <a:cubicBezTo>
                    <a:pt x="1453" y="4073"/>
                    <a:pt x="1596" y="4144"/>
                    <a:pt x="1739" y="4144"/>
                  </a:cubicBezTo>
                  <a:cubicBezTo>
                    <a:pt x="2048" y="4144"/>
                    <a:pt x="2262" y="3883"/>
                    <a:pt x="2262" y="3597"/>
                  </a:cubicBezTo>
                  <a:lnTo>
                    <a:pt x="2262" y="2716"/>
                  </a:lnTo>
                  <a:lnTo>
                    <a:pt x="2405" y="2716"/>
                  </a:lnTo>
                  <a:cubicBezTo>
                    <a:pt x="2572" y="2692"/>
                    <a:pt x="2739" y="2477"/>
                    <a:pt x="2739" y="2287"/>
                  </a:cubicBezTo>
                  <a:lnTo>
                    <a:pt x="2739" y="1644"/>
                  </a:lnTo>
                  <a:lnTo>
                    <a:pt x="2763" y="1311"/>
                  </a:lnTo>
                  <a:cubicBezTo>
                    <a:pt x="2763" y="1096"/>
                    <a:pt x="2739" y="953"/>
                    <a:pt x="2667" y="810"/>
                  </a:cubicBezTo>
                  <a:lnTo>
                    <a:pt x="2572" y="620"/>
                  </a:lnTo>
                  <a:cubicBezTo>
                    <a:pt x="2542" y="569"/>
                    <a:pt x="2485" y="540"/>
                    <a:pt x="2428" y="540"/>
                  </a:cubicBezTo>
                  <a:cubicBezTo>
                    <a:pt x="2352" y="540"/>
                    <a:pt x="2276" y="592"/>
                    <a:pt x="2262" y="715"/>
                  </a:cubicBezTo>
                  <a:lnTo>
                    <a:pt x="2262" y="739"/>
                  </a:lnTo>
                  <a:cubicBezTo>
                    <a:pt x="2310" y="834"/>
                    <a:pt x="2334" y="906"/>
                    <a:pt x="2382" y="977"/>
                  </a:cubicBezTo>
                  <a:cubicBezTo>
                    <a:pt x="2429" y="1144"/>
                    <a:pt x="2429" y="1263"/>
                    <a:pt x="2429" y="1406"/>
                  </a:cubicBezTo>
                  <a:lnTo>
                    <a:pt x="2429" y="1882"/>
                  </a:lnTo>
                  <a:lnTo>
                    <a:pt x="2429" y="2263"/>
                  </a:lnTo>
                  <a:cubicBezTo>
                    <a:pt x="2429" y="2287"/>
                    <a:pt x="2405" y="2335"/>
                    <a:pt x="2334" y="2335"/>
                  </a:cubicBezTo>
                  <a:cubicBezTo>
                    <a:pt x="2310" y="2335"/>
                    <a:pt x="2310" y="2287"/>
                    <a:pt x="2310" y="2263"/>
                  </a:cubicBezTo>
                  <a:lnTo>
                    <a:pt x="2310" y="2239"/>
                  </a:lnTo>
                  <a:lnTo>
                    <a:pt x="2310" y="1215"/>
                  </a:lnTo>
                  <a:cubicBezTo>
                    <a:pt x="2310" y="1144"/>
                    <a:pt x="2262" y="1072"/>
                    <a:pt x="2167" y="1049"/>
                  </a:cubicBezTo>
                  <a:cubicBezTo>
                    <a:pt x="2152" y="1046"/>
                    <a:pt x="2137" y="1044"/>
                    <a:pt x="2122" y="1044"/>
                  </a:cubicBezTo>
                  <a:cubicBezTo>
                    <a:pt x="2025" y="1044"/>
                    <a:pt x="1953" y="1112"/>
                    <a:pt x="1953" y="1215"/>
                  </a:cubicBezTo>
                  <a:lnTo>
                    <a:pt x="1953" y="3549"/>
                  </a:lnTo>
                  <a:cubicBezTo>
                    <a:pt x="1953" y="3647"/>
                    <a:pt x="1873" y="3728"/>
                    <a:pt x="1778" y="3728"/>
                  </a:cubicBezTo>
                  <a:cubicBezTo>
                    <a:pt x="1758" y="3728"/>
                    <a:pt x="1736" y="3724"/>
                    <a:pt x="1715" y="3716"/>
                  </a:cubicBezTo>
                  <a:cubicBezTo>
                    <a:pt x="1619" y="3692"/>
                    <a:pt x="1596" y="3644"/>
                    <a:pt x="1596" y="3549"/>
                  </a:cubicBezTo>
                  <a:lnTo>
                    <a:pt x="1596" y="3525"/>
                  </a:lnTo>
                  <a:lnTo>
                    <a:pt x="1596" y="2025"/>
                  </a:lnTo>
                  <a:cubicBezTo>
                    <a:pt x="1596" y="1930"/>
                    <a:pt x="1548" y="1882"/>
                    <a:pt x="1453" y="1858"/>
                  </a:cubicBezTo>
                  <a:cubicBezTo>
                    <a:pt x="1431" y="1850"/>
                    <a:pt x="1411" y="1846"/>
                    <a:pt x="1391" y="1846"/>
                  </a:cubicBezTo>
                  <a:cubicBezTo>
                    <a:pt x="1302" y="1846"/>
                    <a:pt x="1238" y="1927"/>
                    <a:pt x="1238" y="2025"/>
                  </a:cubicBezTo>
                  <a:lnTo>
                    <a:pt x="1238" y="3525"/>
                  </a:lnTo>
                  <a:lnTo>
                    <a:pt x="1238" y="3549"/>
                  </a:lnTo>
                  <a:cubicBezTo>
                    <a:pt x="1238" y="3644"/>
                    <a:pt x="1191" y="3692"/>
                    <a:pt x="1119" y="3716"/>
                  </a:cubicBezTo>
                  <a:cubicBezTo>
                    <a:pt x="1098" y="3724"/>
                    <a:pt x="1076" y="3728"/>
                    <a:pt x="1056" y="3728"/>
                  </a:cubicBezTo>
                  <a:cubicBezTo>
                    <a:pt x="961" y="3728"/>
                    <a:pt x="881" y="3647"/>
                    <a:pt x="881" y="3549"/>
                  </a:cubicBezTo>
                  <a:lnTo>
                    <a:pt x="881" y="1215"/>
                  </a:lnTo>
                  <a:cubicBezTo>
                    <a:pt x="881" y="1144"/>
                    <a:pt x="834" y="1072"/>
                    <a:pt x="738" y="1049"/>
                  </a:cubicBezTo>
                  <a:cubicBezTo>
                    <a:pt x="723" y="1046"/>
                    <a:pt x="708" y="1044"/>
                    <a:pt x="694" y="1044"/>
                  </a:cubicBezTo>
                  <a:cubicBezTo>
                    <a:pt x="596" y="1044"/>
                    <a:pt x="524" y="1112"/>
                    <a:pt x="524" y="1215"/>
                  </a:cubicBezTo>
                  <a:lnTo>
                    <a:pt x="524" y="2263"/>
                  </a:lnTo>
                  <a:cubicBezTo>
                    <a:pt x="524" y="2287"/>
                    <a:pt x="500" y="2335"/>
                    <a:pt x="476" y="2335"/>
                  </a:cubicBezTo>
                  <a:cubicBezTo>
                    <a:pt x="429" y="2335"/>
                    <a:pt x="405" y="2287"/>
                    <a:pt x="405" y="2263"/>
                  </a:cubicBezTo>
                  <a:lnTo>
                    <a:pt x="405" y="1906"/>
                  </a:lnTo>
                  <a:lnTo>
                    <a:pt x="405" y="1430"/>
                  </a:lnTo>
                  <a:cubicBezTo>
                    <a:pt x="405" y="1311"/>
                    <a:pt x="405" y="1168"/>
                    <a:pt x="429" y="1049"/>
                  </a:cubicBezTo>
                  <a:cubicBezTo>
                    <a:pt x="476" y="930"/>
                    <a:pt x="524" y="834"/>
                    <a:pt x="595" y="739"/>
                  </a:cubicBezTo>
                  <a:cubicBezTo>
                    <a:pt x="714" y="572"/>
                    <a:pt x="905" y="429"/>
                    <a:pt x="1119" y="358"/>
                  </a:cubicBezTo>
                  <a:cubicBezTo>
                    <a:pt x="1215" y="334"/>
                    <a:pt x="1334" y="334"/>
                    <a:pt x="1429" y="334"/>
                  </a:cubicBezTo>
                  <a:cubicBezTo>
                    <a:pt x="1548" y="334"/>
                    <a:pt x="1667" y="358"/>
                    <a:pt x="1739" y="382"/>
                  </a:cubicBezTo>
                  <a:cubicBezTo>
                    <a:pt x="1759" y="392"/>
                    <a:pt x="1780" y="397"/>
                    <a:pt x="1800" y="397"/>
                  </a:cubicBezTo>
                  <a:cubicBezTo>
                    <a:pt x="1872" y="397"/>
                    <a:pt x="1934" y="337"/>
                    <a:pt x="1953" y="263"/>
                  </a:cubicBezTo>
                  <a:cubicBezTo>
                    <a:pt x="1977" y="191"/>
                    <a:pt x="1929" y="96"/>
                    <a:pt x="1834" y="72"/>
                  </a:cubicBezTo>
                  <a:cubicBezTo>
                    <a:pt x="1691" y="1"/>
                    <a:pt x="1381" y="1"/>
                    <a:pt x="138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4121" name="Google Shape;14121;p27"/>
          <p:cNvSpPr/>
          <p:nvPr/>
        </p:nvSpPr>
        <p:spPr>
          <a:xfrm>
            <a:off x="9501750" y="4765451"/>
            <a:ext cx="138645" cy="14271"/>
          </a:xfrm>
          <a:custGeom>
            <a:avLst/>
            <a:gdLst/>
            <a:ahLst/>
            <a:cxnLst/>
            <a:rect l="l" t="t" r="r" b="b"/>
            <a:pathLst>
              <a:path w="3478" h="358" extrusionOk="0">
                <a:moveTo>
                  <a:pt x="215" y="1"/>
                </a:moveTo>
                <a:cubicBezTo>
                  <a:pt x="143" y="1"/>
                  <a:pt x="72" y="72"/>
                  <a:pt x="48" y="167"/>
                </a:cubicBezTo>
                <a:cubicBezTo>
                  <a:pt x="0" y="286"/>
                  <a:pt x="95" y="358"/>
                  <a:pt x="215" y="358"/>
                </a:cubicBezTo>
                <a:lnTo>
                  <a:pt x="3263" y="358"/>
                </a:lnTo>
                <a:cubicBezTo>
                  <a:pt x="3358" y="358"/>
                  <a:pt x="3406" y="310"/>
                  <a:pt x="3429" y="215"/>
                </a:cubicBezTo>
                <a:cubicBezTo>
                  <a:pt x="3477" y="120"/>
                  <a:pt x="3382" y="1"/>
                  <a:pt x="3263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122" name="Google Shape;14122;p27"/>
          <p:cNvSpPr/>
          <p:nvPr/>
        </p:nvSpPr>
        <p:spPr>
          <a:xfrm>
            <a:off x="9501750" y="4800570"/>
            <a:ext cx="138645" cy="14311"/>
          </a:xfrm>
          <a:custGeom>
            <a:avLst/>
            <a:gdLst/>
            <a:ahLst/>
            <a:cxnLst/>
            <a:rect l="l" t="t" r="r" b="b"/>
            <a:pathLst>
              <a:path w="3478" h="359" extrusionOk="0">
                <a:moveTo>
                  <a:pt x="215" y="1"/>
                </a:moveTo>
                <a:cubicBezTo>
                  <a:pt x="143" y="1"/>
                  <a:pt x="72" y="48"/>
                  <a:pt x="48" y="144"/>
                </a:cubicBezTo>
                <a:cubicBezTo>
                  <a:pt x="0" y="263"/>
                  <a:pt x="95" y="358"/>
                  <a:pt x="215" y="358"/>
                </a:cubicBezTo>
                <a:lnTo>
                  <a:pt x="3263" y="358"/>
                </a:lnTo>
                <a:cubicBezTo>
                  <a:pt x="3358" y="358"/>
                  <a:pt x="3406" y="287"/>
                  <a:pt x="3429" y="191"/>
                </a:cubicBezTo>
                <a:cubicBezTo>
                  <a:pt x="3477" y="120"/>
                  <a:pt x="3382" y="1"/>
                  <a:pt x="3263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123" name="Google Shape;14123;p27"/>
          <p:cNvSpPr/>
          <p:nvPr/>
        </p:nvSpPr>
        <p:spPr>
          <a:xfrm>
            <a:off x="9533082" y="4833817"/>
            <a:ext cx="75980" cy="14271"/>
          </a:xfrm>
          <a:custGeom>
            <a:avLst/>
            <a:gdLst/>
            <a:ahLst/>
            <a:cxnLst/>
            <a:rect l="l" t="t" r="r" b="b"/>
            <a:pathLst>
              <a:path w="1906" h="358" extrusionOk="0">
                <a:moveTo>
                  <a:pt x="214" y="0"/>
                </a:moveTo>
                <a:cubicBezTo>
                  <a:pt x="119" y="0"/>
                  <a:pt x="71" y="48"/>
                  <a:pt x="24" y="143"/>
                </a:cubicBezTo>
                <a:cubicBezTo>
                  <a:pt x="0" y="262"/>
                  <a:pt x="95" y="358"/>
                  <a:pt x="214" y="358"/>
                </a:cubicBezTo>
                <a:lnTo>
                  <a:pt x="1739" y="358"/>
                </a:lnTo>
                <a:cubicBezTo>
                  <a:pt x="1810" y="358"/>
                  <a:pt x="1881" y="286"/>
                  <a:pt x="1905" y="191"/>
                </a:cubicBezTo>
                <a:cubicBezTo>
                  <a:pt x="1905" y="119"/>
                  <a:pt x="1810" y="0"/>
                  <a:pt x="1739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124" name="Google Shape;14124;p27"/>
          <p:cNvSpPr/>
          <p:nvPr/>
        </p:nvSpPr>
        <p:spPr>
          <a:xfrm>
            <a:off x="9343216" y="4563267"/>
            <a:ext cx="450017" cy="473736"/>
          </a:xfrm>
          <a:custGeom>
            <a:avLst/>
            <a:gdLst/>
            <a:ahLst/>
            <a:cxnLst/>
            <a:rect l="l" t="t" r="r" b="b"/>
            <a:pathLst>
              <a:path w="11289" h="11884" extrusionOk="0">
                <a:moveTo>
                  <a:pt x="6144" y="881"/>
                </a:moveTo>
                <a:cubicBezTo>
                  <a:pt x="7359" y="905"/>
                  <a:pt x="8478" y="1381"/>
                  <a:pt x="9383" y="2215"/>
                </a:cubicBezTo>
                <a:lnTo>
                  <a:pt x="8573" y="3025"/>
                </a:lnTo>
                <a:cubicBezTo>
                  <a:pt x="7883" y="2405"/>
                  <a:pt x="7002" y="2048"/>
                  <a:pt x="6144" y="2024"/>
                </a:cubicBezTo>
                <a:lnTo>
                  <a:pt x="6144" y="881"/>
                </a:lnTo>
                <a:close/>
                <a:moveTo>
                  <a:pt x="6097" y="2405"/>
                </a:moveTo>
                <a:cubicBezTo>
                  <a:pt x="6930" y="2429"/>
                  <a:pt x="7764" y="2786"/>
                  <a:pt x="8430" y="3453"/>
                </a:cubicBezTo>
                <a:cubicBezTo>
                  <a:pt x="9121" y="4120"/>
                  <a:pt x="9478" y="5001"/>
                  <a:pt x="9478" y="5954"/>
                </a:cubicBezTo>
                <a:cubicBezTo>
                  <a:pt x="9502" y="6835"/>
                  <a:pt x="9145" y="7692"/>
                  <a:pt x="8478" y="8383"/>
                </a:cubicBezTo>
                <a:cubicBezTo>
                  <a:pt x="7859" y="9050"/>
                  <a:pt x="7025" y="9431"/>
                  <a:pt x="6097" y="9455"/>
                </a:cubicBezTo>
                <a:lnTo>
                  <a:pt x="6097" y="9050"/>
                </a:lnTo>
                <a:cubicBezTo>
                  <a:pt x="6097" y="8931"/>
                  <a:pt x="5978" y="8812"/>
                  <a:pt x="5859" y="8812"/>
                </a:cubicBezTo>
                <a:cubicBezTo>
                  <a:pt x="5096" y="8764"/>
                  <a:pt x="4382" y="8478"/>
                  <a:pt x="3834" y="7930"/>
                </a:cubicBezTo>
                <a:cubicBezTo>
                  <a:pt x="3310" y="7406"/>
                  <a:pt x="3001" y="6668"/>
                  <a:pt x="3001" y="5906"/>
                </a:cubicBezTo>
                <a:cubicBezTo>
                  <a:pt x="3001" y="5144"/>
                  <a:pt x="3310" y="4430"/>
                  <a:pt x="3834" y="3882"/>
                </a:cubicBezTo>
                <a:cubicBezTo>
                  <a:pt x="4382" y="3358"/>
                  <a:pt x="5096" y="3025"/>
                  <a:pt x="5859" y="3025"/>
                </a:cubicBezTo>
                <a:cubicBezTo>
                  <a:pt x="6025" y="3025"/>
                  <a:pt x="6097" y="2906"/>
                  <a:pt x="6097" y="2786"/>
                </a:cubicBezTo>
                <a:lnTo>
                  <a:pt x="6097" y="2405"/>
                </a:lnTo>
                <a:close/>
                <a:moveTo>
                  <a:pt x="5859" y="0"/>
                </a:moveTo>
                <a:cubicBezTo>
                  <a:pt x="4739" y="0"/>
                  <a:pt x="3620" y="357"/>
                  <a:pt x="2667" y="977"/>
                </a:cubicBezTo>
                <a:cubicBezTo>
                  <a:pt x="2620" y="1024"/>
                  <a:pt x="2596" y="1096"/>
                  <a:pt x="2620" y="1191"/>
                </a:cubicBezTo>
                <a:cubicBezTo>
                  <a:pt x="2635" y="1265"/>
                  <a:pt x="2696" y="1303"/>
                  <a:pt x="2763" y="1303"/>
                </a:cubicBezTo>
                <a:cubicBezTo>
                  <a:pt x="2804" y="1303"/>
                  <a:pt x="2846" y="1289"/>
                  <a:pt x="2882" y="1262"/>
                </a:cubicBezTo>
                <a:cubicBezTo>
                  <a:pt x="3739" y="715"/>
                  <a:pt x="4763" y="381"/>
                  <a:pt x="5763" y="357"/>
                </a:cubicBezTo>
                <a:lnTo>
                  <a:pt x="5763" y="2691"/>
                </a:lnTo>
                <a:cubicBezTo>
                  <a:pt x="4977" y="2739"/>
                  <a:pt x="4192" y="3096"/>
                  <a:pt x="3620" y="3691"/>
                </a:cubicBezTo>
                <a:cubicBezTo>
                  <a:pt x="3025" y="4311"/>
                  <a:pt x="2715" y="5120"/>
                  <a:pt x="2715" y="5978"/>
                </a:cubicBezTo>
                <a:cubicBezTo>
                  <a:pt x="2715" y="6835"/>
                  <a:pt x="3025" y="7645"/>
                  <a:pt x="3620" y="8264"/>
                </a:cubicBezTo>
                <a:cubicBezTo>
                  <a:pt x="4192" y="8859"/>
                  <a:pt x="4977" y="9193"/>
                  <a:pt x="5763" y="9240"/>
                </a:cubicBezTo>
                <a:lnTo>
                  <a:pt x="5763" y="11598"/>
                </a:lnTo>
                <a:cubicBezTo>
                  <a:pt x="4334" y="11574"/>
                  <a:pt x="2977" y="10979"/>
                  <a:pt x="1953" y="9931"/>
                </a:cubicBezTo>
                <a:cubicBezTo>
                  <a:pt x="929" y="8883"/>
                  <a:pt x="357" y="7478"/>
                  <a:pt x="334" y="6001"/>
                </a:cubicBezTo>
                <a:cubicBezTo>
                  <a:pt x="334" y="4406"/>
                  <a:pt x="1048" y="2882"/>
                  <a:pt x="2239" y="1810"/>
                </a:cubicBezTo>
                <a:cubicBezTo>
                  <a:pt x="2286" y="1739"/>
                  <a:pt x="2310" y="1620"/>
                  <a:pt x="2263" y="1572"/>
                </a:cubicBezTo>
                <a:cubicBezTo>
                  <a:pt x="2221" y="1516"/>
                  <a:pt x="2162" y="1493"/>
                  <a:pt x="2112" y="1493"/>
                </a:cubicBezTo>
                <a:cubicBezTo>
                  <a:pt x="2076" y="1493"/>
                  <a:pt x="2044" y="1505"/>
                  <a:pt x="2024" y="1524"/>
                </a:cubicBezTo>
                <a:cubicBezTo>
                  <a:pt x="738" y="2667"/>
                  <a:pt x="0" y="4263"/>
                  <a:pt x="0" y="6001"/>
                </a:cubicBezTo>
                <a:lnTo>
                  <a:pt x="24" y="6001"/>
                </a:lnTo>
                <a:cubicBezTo>
                  <a:pt x="24" y="7573"/>
                  <a:pt x="667" y="9026"/>
                  <a:pt x="1762" y="10145"/>
                </a:cubicBezTo>
                <a:cubicBezTo>
                  <a:pt x="2858" y="11241"/>
                  <a:pt x="4311" y="11860"/>
                  <a:pt x="5882" y="11884"/>
                </a:cubicBezTo>
                <a:cubicBezTo>
                  <a:pt x="5954" y="11884"/>
                  <a:pt x="6049" y="11860"/>
                  <a:pt x="6073" y="11812"/>
                </a:cubicBezTo>
                <a:cubicBezTo>
                  <a:pt x="6097" y="11765"/>
                  <a:pt x="6144" y="11717"/>
                  <a:pt x="6144" y="11645"/>
                </a:cubicBezTo>
                <a:lnTo>
                  <a:pt x="6144" y="11336"/>
                </a:lnTo>
                <a:cubicBezTo>
                  <a:pt x="7168" y="11288"/>
                  <a:pt x="8192" y="10931"/>
                  <a:pt x="9050" y="10336"/>
                </a:cubicBezTo>
                <a:cubicBezTo>
                  <a:pt x="9145" y="10288"/>
                  <a:pt x="9145" y="10169"/>
                  <a:pt x="9073" y="10098"/>
                </a:cubicBezTo>
                <a:cubicBezTo>
                  <a:pt x="9047" y="10058"/>
                  <a:pt x="8999" y="10040"/>
                  <a:pt x="8950" y="10040"/>
                </a:cubicBezTo>
                <a:cubicBezTo>
                  <a:pt x="8909" y="10040"/>
                  <a:pt x="8867" y="10052"/>
                  <a:pt x="8835" y="10074"/>
                </a:cubicBezTo>
                <a:cubicBezTo>
                  <a:pt x="8049" y="10645"/>
                  <a:pt x="7121" y="10979"/>
                  <a:pt x="6144" y="11002"/>
                </a:cubicBezTo>
                <a:lnTo>
                  <a:pt x="6144" y="9907"/>
                </a:lnTo>
                <a:cubicBezTo>
                  <a:pt x="7121" y="9859"/>
                  <a:pt x="8002" y="9455"/>
                  <a:pt x="8692" y="8764"/>
                </a:cubicBezTo>
                <a:cubicBezTo>
                  <a:pt x="9431" y="8026"/>
                  <a:pt x="9836" y="7073"/>
                  <a:pt x="9836" y="6025"/>
                </a:cubicBezTo>
                <a:cubicBezTo>
                  <a:pt x="9836" y="5049"/>
                  <a:pt x="9455" y="4120"/>
                  <a:pt x="8812" y="3406"/>
                </a:cubicBezTo>
                <a:lnTo>
                  <a:pt x="9597" y="2644"/>
                </a:lnTo>
                <a:cubicBezTo>
                  <a:pt x="10455" y="3549"/>
                  <a:pt x="10931" y="4787"/>
                  <a:pt x="10931" y="6025"/>
                </a:cubicBezTo>
                <a:cubicBezTo>
                  <a:pt x="10931" y="7359"/>
                  <a:pt x="10431" y="8621"/>
                  <a:pt x="9478" y="9574"/>
                </a:cubicBezTo>
                <a:lnTo>
                  <a:pt x="9407" y="9621"/>
                </a:lnTo>
                <a:cubicBezTo>
                  <a:pt x="9335" y="9693"/>
                  <a:pt x="9335" y="9812"/>
                  <a:pt x="9407" y="9859"/>
                </a:cubicBezTo>
                <a:cubicBezTo>
                  <a:pt x="9443" y="9895"/>
                  <a:pt x="9490" y="9913"/>
                  <a:pt x="9535" y="9913"/>
                </a:cubicBezTo>
                <a:cubicBezTo>
                  <a:pt x="9580" y="9913"/>
                  <a:pt x="9621" y="9895"/>
                  <a:pt x="9645" y="9859"/>
                </a:cubicBezTo>
                <a:lnTo>
                  <a:pt x="9716" y="9812"/>
                </a:lnTo>
                <a:cubicBezTo>
                  <a:pt x="10717" y="8788"/>
                  <a:pt x="11288" y="7454"/>
                  <a:pt x="11288" y="6025"/>
                </a:cubicBezTo>
                <a:cubicBezTo>
                  <a:pt x="11288" y="4477"/>
                  <a:pt x="10717" y="3144"/>
                  <a:pt x="9716" y="2144"/>
                </a:cubicBezTo>
                <a:cubicBezTo>
                  <a:pt x="8740" y="1191"/>
                  <a:pt x="7478" y="619"/>
                  <a:pt x="6097" y="596"/>
                </a:cubicBezTo>
                <a:lnTo>
                  <a:pt x="6097" y="238"/>
                </a:lnTo>
                <a:cubicBezTo>
                  <a:pt x="6097" y="167"/>
                  <a:pt x="6073" y="119"/>
                  <a:pt x="6049" y="72"/>
                </a:cubicBezTo>
                <a:cubicBezTo>
                  <a:pt x="5978" y="24"/>
                  <a:pt x="5930" y="0"/>
                  <a:pt x="5859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125" name="Google Shape;14125;p27"/>
          <p:cNvGrpSpPr/>
          <p:nvPr/>
        </p:nvGrpSpPr>
        <p:grpSpPr>
          <a:xfrm>
            <a:off x="8364503" y="4563324"/>
            <a:ext cx="474692" cy="473736"/>
            <a:chOff x="5676088" y="3314908"/>
            <a:chExt cx="297700" cy="297100"/>
          </a:xfrm>
        </p:grpSpPr>
        <p:sp>
          <p:nvSpPr>
            <p:cNvPr id="14126" name="Google Shape;14126;p27"/>
            <p:cNvSpPr/>
            <p:nvPr/>
          </p:nvSpPr>
          <p:spPr>
            <a:xfrm>
              <a:off x="5751113" y="3426508"/>
              <a:ext cx="203050" cy="108700"/>
            </a:xfrm>
            <a:custGeom>
              <a:avLst/>
              <a:gdLst/>
              <a:ahLst/>
              <a:cxnLst/>
              <a:rect l="l" t="t" r="r" b="b"/>
              <a:pathLst>
                <a:path w="8122" h="4348" extrusionOk="0">
                  <a:moveTo>
                    <a:pt x="173" y="0"/>
                  </a:moveTo>
                  <a:cubicBezTo>
                    <a:pt x="146" y="0"/>
                    <a:pt x="119" y="5"/>
                    <a:pt x="96" y="13"/>
                  </a:cubicBezTo>
                  <a:cubicBezTo>
                    <a:pt x="0" y="85"/>
                    <a:pt x="0" y="180"/>
                    <a:pt x="24" y="251"/>
                  </a:cubicBezTo>
                  <a:lnTo>
                    <a:pt x="977" y="1680"/>
                  </a:lnTo>
                  <a:cubicBezTo>
                    <a:pt x="1022" y="1756"/>
                    <a:pt x="1105" y="1802"/>
                    <a:pt x="1185" y="1802"/>
                  </a:cubicBezTo>
                  <a:cubicBezTo>
                    <a:pt x="1231" y="1802"/>
                    <a:pt x="1275" y="1787"/>
                    <a:pt x="1310" y="1752"/>
                  </a:cubicBezTo>
                  <a:lnTo>
                    <a:pt x="3001" y="609"/>
                  </a:lnTo>
                  <a:lnTo>
                    <a:pt x="5478" y="4181"/>
                  </a:lnTo>
                  <a:cubicBezTo>
                    <a:pt x="5509" y="4244"/>
                    <a:pt x="5594" y="4297"/>
                    <a:pt x="5682" y="4297"/>
                  </a:cubicBezTo>
                  <a:cubicBezTo>
                    <a:pt x="5726" y="4297"/>
                    <a:pt x="5771" y="4284"/>
                    <a:pt x="5811" y="4252"/>
                  </a:cubicBezTo>
                  <a:lnTo>
                    <a:pt x="7764" y="3109"/>
                  </a:lnTo>
                  <a:lnTo>
                    <a:pt x="7764" y="4157"/>
                  </a:lnTo>
                  <a:cubicBezTo>
                    <a:pt x="7764" y="4252"/>
                    <a:pt x="7835" y="4348"/>
                    <a:pt x="7907" y="4348"/>
                  </a:cubicBezTo>
                  <a:cubicBezTo>
                    <a:pt x="8026" y="4348"/>
                    <a:pt x="8121" y="4276"/>
                    <a:pt x="8121" y="4157"/>
                  </a:cubicBezTo>
                  <a:lnTo>
                    <a:pt x="8121" y="2919"/>
                  </a:lnTo>
                  <a:cubicBezTo>
                    <a:pt x="8121" y="2847"/>
                    <a:pt x="8097" y="2800"/>
                    <a:pt x="8073" y="2752"/>
                  </a:cubicBezTo>
                  <a:cubicBezTo>
                    <a:pt x="8011" y="2705"/>
                    <a:pt x="7939" y="2669"/>
                    <a:pt x="7864" y="2669"/>
                  </a:cubicBezTo>
                  <a:cubicBezTo>
                    <a:pt x="7823" y="2669"/>
                    <a:pt x="7782" y="2679"/>
                    <a:pt x="7740" y="2704"/>
                  </a:cubicBezTo>
                  <a:lnTo>
                    <a:pt x="5692" y="3895"/>
                  </a:lnTo>
                  <a:lnTo>
                    <a:pt x="3215" y="323"/>
                  </a:lnTo>
                  <a:cubicBezTo>
                    <a:pt x="3156" y="248"/>
                    <a:pt x="3087" y="211"/>
                    <a:pt x="3015" y="211"/>
                  </a:cubicBezTo>
                  <a:cubicBezTo>
                    <a:pt x="2971" y="211"/>
                    <a:pt x="2927" y="225"/>
                    <a:pt x="2882" y="251"/>
                  </a:cubicBezTo>
                  <a:lnTo>
                    <a:pt x="1191" y="1395"/>
                  </a:lnTo>
                  <a:lnTo>
                    <a:pt x="334" y="85"/>
                  </a:lnTo>
                  <a:cubicBezTo>
                    <a:pt x="286" y="21"/>
                    <a:pt x="228" y="0"/>
                    <a:pt x="17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27" name="Google Shape;14127;p27"/>
            <p:cNvSpPr/>
            <p:nvPr/>
          </p:nvSpPr>
          <p:spPr>
            <a:xfrm>
              <a:off x="5676088" y="3314908"/>
              <a:ext cx="297700" cy="297100"/>
            </a:xfrm>
            <a:custGeom>
              <a:avLst/>
              <a:gdLst/>
              <a:ahLst/>
              <a:cxnLst/>
              <a:rect l="l" t="t" r="r" b="b"/>
              <a:pathLst>
                <a:path w="11908" h="11884" extrusionOk="0">
                  <a:moveTo>
                    <a:pt x="11575" y="11002"/>
                  </a:moveTo>
                  <a:lnTo>
                    <a:pt x="11575" y="11479"/>
                  </a:lnTo>
                  <a:lnTo>
                    <a:pt x="382" y="11479"/>
                  </a:lnTo>
                  <a:lnTo>
                    <a:pt x="382" y="11002"/>
                  </a:lnTo>
                  <a:close/>
                  <a:moveTo>
                    <a:pt x="906" y="0"/>
                  </a:moveTo>
                  <a:cubicBezTo>
                    <a:pt x="787" y="0"/>
                    <a:pt x="715" y="48"/>
                    <a:pt x="715" y="167"/>
                  </a:cubicBezTo>
                  <a:lnTo>
                    <a:pt x="715" y="977"/>
                  </a:lnTo>
                  <a:lnTo>
                    <a:pt x="501" y="977"/>
                  </a:lnTo>
                  <a:cubicBezTo>
                    <a:pt x="406" y="977"/>
                    <a:pt x="310" y="1024"/>
                    <a:pt x="310" y="1119"/>
                  </a:cubicBezTo>
                  <a:cubicBezTo>
                    <a:pt x="310" y="1239"/>
                    <a:pt x="382" y="1334"/>
                    <a:pt x="501" y="1334"/>
                  </a:cubicBezTo>
                  <a:lnTo>
                    <a:pt x="715" y="1334"/>
                  </a:lnTo>
                  <a:lnTo>
                    <a:pt x="715" y="2215"/>
                  </a:lnTo>
                  <a:lnTo>
                    <a:pt x="501" y="2215"/>
                  </a:lnTo>
                  <a:cubicBezTo>
                    <a:pt x="406" y="2215"/>
                    <a:pt x="310" y="2286"/>
                    <a:pt x="310" y="2382"/>
                  </a:cubicBezTo>
                  <a:cubicBezTo>
                    <a:pt x="310" y="2477"/>
                    <a:pt x="382" y="2572"/>
                    <a:pt x="501" y="2572"/>
                  </a:cubicBezTo>
                  <a:lnTo>
                    <a:pt x="715" y="2572"/>
                  </a:lnTo>
                  <a:lnTo>
                    <a:pt x="715" y="3477"/>
                  </a:lnTo>
                  <a:lnTo>
                    <a:pt x="501" y="3477"/>
                  </a:lnTo>
                  <a:cubicBezTo>
                    <a:pt x="406" y="3477"/>
                    <a:pt x="310" y="3525"/>
                    <a:pt x="310" y="3620"/>
                  </a:cubicBezTo>
                  <a:cubicBezTo>
                    <a:pt x="310" y="3739"/>
                    <a:pt x="382" y="3834"/>
                    <a:pt x="501" y="3834"/>
                  </a:cubicBezTo>
                  <a:lnTo>
                    <a:pt x="715" y="3834"/>
                  </a:lnTo>
                  <a:lnTo>
                    <a:pt x="715" y="4715"/>
                  </a:lnTo>
                  <a:lnTo>
                    <a:pt x="501" y="4715"/>
                  </a:lnTo>
                  <a:cubicBezTo>
                    <a:pt x="406" y="4715"/>
                    <a:pt x="310" y="4787"/>
                    <a:pt x="310" y="4858"/>
                  </a:cubicBezTo>
                  <a:cubicBezTo>
                    <a:pt x="310" y="4977"/>
                    <a:pt x="382" y="5073"/>
                    <a:pt x="501" y="5073"/>
                  </a:cubicBezTo>
                  <a:lnTo>
                    <a:pt x="715" y="5073"/>
                  </a:lnTo>
                  <a:lnTo>
                    <a:pt x="715" y="5978"/>
                  </a:lnTo>
                  <a:lnTo>
                    <a:pt x="501" y="5978"/>
                  </a:lnTo>
                  <a:cubicBezTo>
                    <a:pt x="406" y="5978"/>
                    <a:pt x="310" y="6025"/>
                    <a:pt x="310" y="6121"/>
                  </a:cubicBezTo>
                  <a:cubicBezTo>
                    <a:pt x="310" y="6240"/>
                    <a:pt x="382" y="6335"/>
                    <a:pt x="501" y="6335"/>
                  </a:cubicBezTo>
                  <a:lnTo>
                    <a:pt x="715" y="6335"/>
                  </a:lnTo>
                  <a:lnTo>
                    <a:pt x="715" y="7216"/>
                  </a:lnTo>
                  <a:lnTo>
                    <a:pt x="501" y="7216"/>
                  </a:lnTo>
                  <a:cubicBezTo>
                    <a:pt x="406" y="7216"/>
                    <a:pt x="310" y="7287"/>
                    <a:pt x="310" y="7359"/>
                  </a:cubicBezTo>
                  <a:cubicBezTo>
                    <a:pt x="310" y="7478"/>
                    <a:pt x="382" y="7573"/>
                    <a:pt x="501" y="7573"/>
                  </a:cubicBezTo>
                  <a:lnTo>
                    <a:pt x="715" y="7573"/>
                  </a:lnTo>
                  <a:lnTo>
                    <a:pt x="715" y="8478"/>
                  </a:lnTo>
                  <a:lnTo>
                    <a:pt x="501" y="8478"/>
                  </a:lnTo>
                  <a:cubicBezTo>
                    <a:pt x="406" y="8478"/>
                    <a:pt x="310" y="8526"/>
                    <a:pt x="310" y="8621"/>
                  </a:cubicBezTo>
                  <a:cubicBezTo>
                    <a:pt x="310" y="8740"/>
                    <a:pt x="382" y="8835"/>
                    <a:pt x="501" y="8835"/>
                  </a:cubicBezTo>
                  <a:lnTo>
                    <a:pt x="715" y="8835"/>
                  </a:lnTo>
                  <a:lnTo>
                    <a:pt x="715" y="9716"/>
                  </a:lnTo>
                  <a:lnTo>
                    <a:pt x="501" y="9716"/>
                  </a:lnTo>
                  <a:cubicBezTo>
                    <a:pt x="406" y="9716"/>
                    <a:pt x="310" y="9788"/>
                    <a:pt x="310" y="9859"/>
                  </a:cubicBezTo>
                  <a:cubicBezTo>
                    <a:pt x="310" y="9978"/>
                    <a:pt x="382" y="10074"/>
                    <a:pt x="501" y="10074"/>
                  </a:cubicBezTo>
                  <a:lnTo>
                    <a:pt x="715" y="10074"/>
                  </a:lnTo>
                  <a:lnTo>
                    <a:pt x="715" y="10693"/>
                  </a:lnTo>
                  <a:lnTo>
                    <a:pt x="286" y="10693"/>
                  </a:lnTo>
                  <a:cubicBezTo>
                    <a:pt x="144" y="10693"/>
                    <a:pt x="1" y="10812"/>
                    <a:pt x="1" y="11002"/>
                  </a:cubicBezTo>
                  <a:lnTo>
                    <a:pt x="1" y="11598"/>
                  </a:lnTo>
                  <a:cubicBezTo>
                    <a:pt x="1" y="11741"/>
                    <a:pt x="120" y="11884"/>
                    <a:pt x="286" y="11884"/>
                  </a:cubicBezTo>
                  <a:lnTo>
                    <a:pt x="11598" y="11884"/>
                  </a:lnTo>
                  <a:cubicBezTo>
                    <a:pt x="11741" y="11884"/>
                    <a:pt x="11908" y="11765"/>
                    <a:pt x="11908" y="11598"/>
                  </a:cubicBezTo>
                  <a:lnTo>
                    <a:pt x="11908" y="11002"/>
                  </a:lnTo>
                  <a:cubicBezTo>
                    <a:pt x="11908" y="10788"/>
                    <a:pt x="11789" y="10669"/>
                    <a:pt x="11622" y="10669"/>
                  </a:cubicBezTo>
                  <a:lnTo>
                    <a:pt x="11146" y="10669"/>
                  </a:lnTo>
                  <a:lnTo>
                    <a:pt x="11146" y="9478"/>
                  </a:lnTo>
                  <a:cubicBezTo>
                    <a:pt x="11146" y="9407"/>
                    <a:pt x="11098" y="9312"/>
                    <a:pt x="11003" y="9312"/>
                  </a:cubicBezTo>
                  <a:cubicBezTo>
                    <a:pt x="10884" y="9312"/>
                    <a:pt x="10789" y="9359"/>
                    <a:pt x="10789" y="9478"/>
                  </a:cubicBezTo>
                  <a:lnTo>
                    <a:pt x="10789" y="10669"/>
                  </a:lnTo>
                  <a:lnTo>
                    <a:pt x="1834" y="10669"/>
                  </a:lnTo>
                  <a:lnTo>
                    <a:pt x="1834" y="2929"/>
                  </a:lnTo>
                  <a:lnTo>
                    <a:pt x="2620" y="4096"/>
                  </a:lnTo>
                  <a:cubicBezTo>
                    <a:pt x="2652" y="4160"/>
                    <a:pt x="2705" y="4181"/>
                    <a:pt x="2765" y="4181"/>
                  </a:cubicBezTo>
                  <a:cubicBezTo>
                    <a:pt x="2795" y="4181"/>
                    <a:pt x="2827" y="4176"/>
                    <a:pt x="2858" y="4168"/>
                  </a:cubicBezTo>
                  <a:cubicBezTo>
                    <a:pt x="2930" y="4096"/>
                    <a:pt x="2930" y="4001"/>
                    <a:pt x="2906" y="3906"/>
                  </a:cubicBezTo>
                  <a:lnTo>
                    <a:pt x="1930" y="2453"/>
                  </a:lnTo>
                  <a:cubicBezTo>
                    <a:pt x="1878" y="2402"/>
                    <a:pt x="1802" y="2362"/>
                    <a:pt x="1737" y="2362"/>
                  </a:cubicBezTo>
                  <a:cubicBezTo>
                    <a:pt x="1711" y="2362"/>
                    <a:pt x="1688" y="2368"/>
                    <a:pt x="1668" y="2382"/>
                  </a:cubicBezTo>
                  <a:cubicBezTo>
                    <a:pt x="1572" y="2405"/>
                    <a:pt x="1477" y="2477"/>
                    <a:pt x="1477" y="2620"/>
                  </a:cubicBezTo>
                  <a:lnTo>
                    <a:pt x="1477" y="10717"/>
                  </a:lnTo>
                  <a:lnTo>
                    <a:pt x="1072" y="10717"/>
                  </a:lnTo>
                  <a:lnTo>
                    <a:pt x="1072" y="167"/>
                  </a:lnTo>
                  <a:cubicBezTo>
                    <a:pt x="1072" y="72"/>
                    <a:pt x="1001" y="0"/>
                    <a:pt x="9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128" name="Google Shape;14128;p27"/>
          <p:cNvGrpSpPr/>
          <p:nvPr/>
        </p:nvGrpSpPr>
        <p:grpSpPr>
          <a:xfrm>
            <a:off x="7351519" y="4560455"/>
            <a:ext cx="474732" cy="473776"/>
            <a:chOff x="5168238" y="3313108"/>
            <a:chExt cx="297725" cy="297125"/>
          </a:xfrm>
        </p:grpSpPr>
        <p:sp>
          <p:nvSpPr>
            <p:cNvPr id="14129" name="Google Shape;14129;p27"/>
            <p:cNvSpPr/>
            <p:nvPr/>
          </p:nvSpPr>
          <p:spPr>
            <a:xfrm>
              <a:off x="5374238" y="3513858"/>
              <a:ext cx="28600" cy="41000"/>
            </a:xfrm>
            <a:custGeom>
              <a:avLst/>
              <a:gdLst/>
              <a:ahLst/>
              <a:cxnLst/>
              <a:rect l="l" t="t" r="r" b="b"/>
              <a:pathLst>
                <a:path w="1144" h="1640" extrusionOk="0">
                  <a:moveTo>
                    <a:pt x="644" y="639"/>
                  </a:moveTo>
                  <a:lnTo>
                    <a:pt x="644" y="925"/>
                  </a:lnTo>
                  <a:lnTo>
                    <a:pt x="453" y="925"/>
                  </a:lnTo>
                  <a:cubicBezTo>
                    <a:pt x="525" y="806"/>
                    <a:pt x="572" y="734"/>
                    <a:pt x="644" y="639"/>
                  </a:cubicBezTo>
                  <a:close/>
                  <a:moveTo>
                    <a:pt x="727" y="1"/>
                  </a:moveTo>
                  <a:cubicBezTo>
                    <a:pt x="654" y="1"/>
                    <a:pt x="583" y="40"/>
                    <a:pt x="549" y="91"/>
                  </a:cubicBezTo>
                  <a:cubicBezTo>
                    <a:pt x="477" y="187"/>
                    <a:pt x="167" y="782"/>
                    <a:pt x="48" y="973"/>
                  </a:cubicBezTo>
                  <a:cubicBezTo>
                    <a:pt x="1" y="996"/>
                    <a:pt x="1" y="1044"/>
                    <a:pt x="1" y="1068"/>
                  </a:cubicBezTo>
                  <a:cubicBezTo>
                    <a:pt x="48" y="1235"/>
                    <a:pt x="96" y="1258"/>
                    <a:pt x="191" y="1258"/>
                  </a:cubicBezTo>
                  <a:lnTo>
                    <a:pt x="644" y="1258"/>
                  </a:lnTo>
                  <a:lnTo>
                    <a:pt x="644" y="1473"/>
                  </a:lnTo>
                  <a:cubicBezTo>
                    <a:pt x="644" y="1568"/>
                    <a:pt x="715" y="1639"/>
                    <a:pt x="810" y="1639"/>
                  </a:cubicBezTo>
                  <a:cubicBezTo>
                    <a:pt x="906" y="1639"/>
                    <a:pt x="1001" y="1568"/>
                    <a:pt x="1001" y="1473"/>
                  </a:cubicBezTo>
                  <a:lnTo>
                    <a:pt x="1001" y="1258"/>
                  </a:lnTo>
                  <a:cubicBezTo>
                    <a:pt x="1072" y="1258"/>
                    <a:pt x="1144" y="1163"/>
                    <a:pt x="1144" y="1092"/>
                  </a:cubicBezTo>
                  <a:cubicBezTo>
                    <a:pt x="1144" y="996"/>
                    <a:pt x="1072" y="901"/>
                    <a:pt x="1001" y="901"/>
                  </a:cubicBezTo>
                  <a:lnTo>
                    <a:pt x="1001" y="258"/>
                  </a:lnTo>
                  <a:cubicBezTo>
                    <a:pt x="1001" y="139"/>
                    <a:pt x="906" y="44"/>
                    <a:pt x="810" y="20"/>
                  </a:cubicBezTo>
                  <a:cubicBezTo>
                    <a:pt x="784" y="7"/>
                    <a:pt x="755" y="1"/>
                    <a:pt x="72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30" name="Google Shape;14130;p27"/>
            <p:cNvSpPr/>
            <p:nvPr/>
          </p:nvSpPr>
          <p:spPr>
            <a:xfrm>
              <a:off x="5374238" y="3367883"/>
              <a:ext cx="26825" cy="42300"/>
            </a:xfrm>
            <a:custGeom>
              <a:avLst/>
              <a:gdLst/>
              <a:ahLst/>
              <a:cxnLst/>
              <a:rect l="l" t="t" r="r" b="b"/>
              <a:pathLst>
                <a:path w="1073" h="1692" extrusionOk="0">
                  <a:moveTo>
                    <a:pt x="501" y="1"/>
                  </a:moveTo>
                  <a:cubicBezTo>
                    <a:pt x="263" y="1"/>
                    <a:pt x="72" y="167"/>
                    <a:pt x="25" y="406"/>
                  </a:cubicBezTo>
                  <a:cubicBezTo>
                    <a:pt x="1" y="501"/>
                    <a:pt x="72" y="572"/>
                    <a:pt x="120" y="596"/>
                  </a:cubicBezTo>
                  <a:cubicBezTo>
                    <a:pt x="141" y="607"/>
                    <a:pt x="164" y="611"/>
                    <a:pt x="187" y="611"/>
                  </a:cubicBezTo>
                  <a:cubicBezTo>
                    <a:pt x="264" y="611"/>
                    <a:pt x="340" y="556"/>
                    <a:pt x="358" y="501"/>
                  </a:cubicBezTo>
                  <a:cubicBezTo>
                    <a:pt x="358" y="429"/>
                    <a:pt x="453" y="382"/>
                    <a:pt x="501" y="382"/>
                  </a:cubicBezTo>
                  <a:cubicBezTo>
                    <a:pt x="596" y="382"/>
                    <a:pt x="668" y="429"/>
                    <a:pt x="668" y="525"/>
                  </a:cubicBezTo>
                  <a:lnTo>
                    <a:pt x="668" y="548"/>
                  </a:lnTo>
                  <a:cubicBezTo>
                    <a:pt x="668" y="572"/>
                    <a:pt x="620" y="667"/>
                    <a:pt x="549" y="763"/>
                  </a:cubicBezTo>
                  <a:cubicBezTo>
                    <a:pt x="334" y="1049"/>
                    <a:pt x="215" y="1215"/>
                    <a:pt x="144" y="1287"/>
                  </a:cubicBezTo>
                  <a:cubicBezTo>
                    <a:pt x="72" y="1406"/>
                    <a:pt x="25" y="1477"/>
                    <a:pt x="72" y="1572"/>
                  </a:cubicBezTo>
                  <a:cubicBezTo>
                    <a:pt x="96" y="1620"/>
                    <a:pt x="120" y="1644"/>
                    <a:pt x="191" y="1692"/>
                  </a:cubicBezTo>
                  <a:lnTo>
                    <a:pt x="906" y="1692"/>
                  </a:lnTo>
                  <a:cubicBezTo>
                    <a:pt x="977" y="1692"/>
                    <a:pt x="1072" y="1596"/>
                    <a:pt x="1072" y="1501"/>
                  </a:cubicBezTo>
                  <a:cubicBezTo>
                    <a:pt x="1072" y="1453"/>
                    <a:pt x="1025" y="1358"/>
                    <a:pt x="930" y="1358"/>
                  </a:cubicBezTo>
                  <a:lnTo>
                    <a:pt x="596" y="1358"/>
                  </a:lnTo>
                  <a:cubicBezTo>
                    <a:pt x="668" y="1263"/>
                    <a:pt x="739" y="1144"/>
                    <a:pt x="858" y="977"/>
                  </a:cubicBezTo>
                  <a:cubicBezTo>
                    <a:pt x="953" y="858"/>
                    <a:pt x="1025" y="739"/>
                    <a:pt x="1025" y="644"/>
                  </a:cubicBezTo>
                  <a:lnTo>
                    <a:pt x="1025" y="596"/>
                  </a:lnTo>
                  <a:lnTo>
                    <a:pt x="1025" y="548"/>
                  </a:lnTo>
                  <a:lnTo>
                    <a:pt x="1025" y="525"/>
                  </a:lnTo>
                  <a:cubicBezTo>
                    <a:pt x="1025" y="263"/>
                    <a:pt x="810" y="1"/>
                    <a:pt x="5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31" name="Google Shape;14131;p27"/>
            <p:cNvSpPr/>
            <p:nvPr/>
          </p:nvSpPr>
          <p:spPr>
            <a:xfrm>
              <a:off x="5234338" y="3369683"/>
              <a:ext cx="17275" cy="40775"/>
            </a:xfrm>
            <a:custGeom>
              <a:avLst/>
              <a:gdLst/>
              <a:ahLst/>
              <a:cxnLst/>
              <a:rect l="l" t="t" r="r" b="b"/>
              <a:pathLst>
                <a:path w="691" h="1631" extrusionOk="0">
                  <a:moveTo>
                    <a:pt x="215" y="0"/>
                  </a:moveTo>
                  <a:cubicBezTo>
                    <a:pt x="191" y="0"/>
                    <a:pt x="167" y="0"/>
                    <a:pt x="119" y="24"/>
                  </a:cubicBezTo>
                  <a:cubicBezTo>
                    <a:pt x="0" y="191"/>
                    <a:pt x="96" y="334"/>
                    <a:pt x="239" y="334"/>
                  </a:cubicBezTo>
                  <a:lnTo>
                    <a:pt x="334" y="334"/>
                  </a:lnTo>
                  <a:lnTo>
                    <a:pt x="334" y="1500"/>
                  </a:lnTo>
                  <a:cubicBezTo>
                    <a:pt x="334" y="1524"/>
                    <a:pt x="334" y="1548"/>
                    <a:pt x="358" y="1572"/>
                  </a:cubicBezTo>
                  <a:cubicBezTo>
                    <a:pt x="415" y="1613"/>
                    <a:pt x="472" y="1631"/>
                    <a:pt x="522" y="1631"/>
                  </a:cubicBezTo>
                  <a:cubicBezTo>
                    <a:pt x="619" y="1631"/>
                    <a:pt x="691" y="1563"/>
                    <a:pt x="691" y="1453"/>
                  </a:cubicBezTo>
                  <a:lnTo>
                    <a:pt x="691" y="95"/>
                  </a:lnTo>
                  <a:cubicBezTo>
                    <a:pt x="691" y="72"/>
                    <a:pt x="667" y="0"/>
                    <a:pt x="59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32" name="Google Shape;14132;p27"/>
            <p:cNvSpPr/>
            <p:nvPr/>
          </p:nvSpPr>
          <p:spPr>
            <a:xfrm>
              <a:off x="5231363" y="3512558"/>
              <a:ext cx="25625" cy="41700"/>
            </a:xfrm>
            <a:custGeom>
              <a:avLst/>
              <a:gdLst/>
              <a:ahLst/>
              <a:cxnLst/>
              <a:rect l="l" t="t" r="r" b="b"/>
              <a:pathLst>
                <a:path w="1025" h="1668" extrusionOk="0">
                  <a:moveTo>
                    <a:pt x="500" y="1"/>
                  </a:moveTo>
                  <a:cubicBezTo>
                    <a:pt x="286" y="1"/>
                    <a:pt x="72" y="167"/>
                    <a:pt x="24" y="405"/>
                  </a:cubicBezTo>
                  <a:cubicBezTo>
                    <a:pt x="0" y="501"/>
                    <a:pt x="72" y="596"/>
                    <a:pt x="191" y="620"/>
                  </a:cubicBezTo>
                  <a:cubicBezTo>
                    <a:pt x="203" y="624"/>
                    <a:pt x="215" y="626"/>
                    <a:pt x="228" y="626"/>
                  </a:cubicBezTo>
                  <a:cubicBezTo>
                    <a:pt x="293" y="626"/>
                    <a:pt x="365" y="576"/>
                    <a:pt x="405" y="477"/>
                  </a:cubicBezTo>
                  <a:cubicBezTo>
                    <a:pt x="405" y="405"/>
                    <a:pt x="477" y="358"/>
                    <a:pt x="548" y="358"/>
                  </a:cubicBezTo>
                  <a:cubicBezTo>
                    <a:pt x="619" y="358"/>
                    <a:pt x="691" y="405"/>
                    <a:pt x="691" y="501"/>
                  </a:cubicBezTo>
                  <a:cubicBezTo>
                    <a:pt x="691" y="596"/>
                    <a:pt x="619" y="644"/>
                    <a:pt x="548" y="644"/>
                  </a:cubicBezTo>
                  <a:cubicBezTo>
                    <a:pt x="453" y="644"/>
                    <a:pt x="358" y="739"/>
                    <a:pt x="358" y="834"/>
                  </a:cubicBezTo>
                  <a:cubicBezTo>
                    <a:pt x="358" y="929"/>
                    <a:pt x="453" y="1025"/>
                    <a:pt x="548" y="1025"/>
                  </a:cubicBezTo>
                  <a:cubicBezTo>
                    <a:pt x="619" y="1025"/>
                    <a:pt x="691" y="1072"/>
                    <a:pt x="691" y="1167"/>
                  </a:cubicBezTo>
                  <a:cubicBezTo>
                    <a:pt x="667" y="1287"/>
                    <a:pt x="596" y="1334"/>
                    <a:pt x="500" y="1334"/>
                  </a:cubicBezTo>
                  <a:cubicBezTo>
                    <a:pt x="429" y="1334"/>
                    <a:pt x="358" y="1287"/>
                    <a:pt x="358" y="1215"/>
                  </a:cubicBezTo>
                  <a:lnTo>
                    <a:pt x="358" y="1191"/>
                  </a:lnTo>
                  <a:cubicBezTo>
                    <a:pt x="358" y="1096"/>
                    <a:pt x="286" y="1025"/>
                    <a:pt x="191" y="1025"/>
                  </a:cubicBezTo>
                  <a:cubicBezTo>
                    <a:pt x="96" y="1025"/>
                    <a:pt x="0" y="1096"/>
                    <a:pt x="0" y="1191"/>
                  </a:cubicBezTo>
                  <a:lnTo>
                    <a:pt x="0" y="1263"/>
                  </a:lnTo>
                  <a:cubicBezTo>
                    <a:pt x="24" y="1501"/>
                    <a:pt x="238" y="1668"/>
                    <a:pt x="500" y="1668"/>
                  </a:cubicBezTo>
                  <a:cubicBezTo>
                    <a:pt x="786" y="1668"/>
                    <a:pt x="1024" y="1429"/>
                    <a:pt x="1024" y="1167"/>
                  </a:cubicBezTo>
                  <a:cubicBezTo>
                    <a:pt x="1024" y="1048"/>
                    <a:pt x="953" y="929"/>
                    <a:pt x="905" y="834"/>
                  </a:cubicBezTo>
                  <a:cubicBezTo>
                    <a:pt x="1001" y="739"/>
                    <a:pt x="1024" y="620"/>
                    <a:pt x="1024" y="501"/>
                  </a:cubicBezTo>
                  <a:cubicBezTo>
                    <a:pt x="1024" y="239"/>
                    <a:pt x="786" y="1"/>
                    <a:pt x="50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33" name="Google Shape;14133;p27"/>
            <p:cNvSpPr/>
            <p:nvPr/>
          </p:nvSpPr>
          <p:spPr>
            <a:xfrm>
              <a:off x="5168238" y="3313108"/>
              <a:ext cx="297725" cy="297125"/>
            </a:xfrm>
            <a:custGeom>
              <a:avLst/>
              <a:gdLst/>
              <a:ahLst/>
              <a:cxnLst/>
              <a:rect l="l" t="t" r="r" b="b"/>
              <a:pathLst>
                <a:path w="11909" h="11885" extrusionOk="0">
                  <a:moveTo>
                    <a:pt x="3073" y="358"/>
                  </a:moveTo>
                  <a:cubicBezTo>
                    <a:pt x="4526" y="358"/>
                    <a:pt x="5716" y="1525"/>
                    <a:pt x="5788" y="2978"/>
                  </a:cubicBezTo>
                  <a:lnTo>
                    <a:pt x="5312" y="3311"/>
                  </a:lnTo>
                  <a:lnTo>
                    <a:pt x="4859" y="2978"/>
                  </a:lnTo>
                  <a:cubicBezTo>
                    <a:pt x="4788" y="2025"/>
                    <a:pt x="4026" y="1287"/>
                    <a:pt x="3073" y="1287"/>
                  </a:cubicBezTo>
                  <a:cubicBezTo>
                    <a:pt x="2216" y="1287"/>
                    <a:pt x="1454" y="1906"/>
                    <a:pt x="1311" y="2739"/>
                  </a:cubicBezTo>
                  <a:lnTo>
                    <a:pt x="1025" y="2501"/>
                  </a:lnTo>
                  <a:cubicBezTo>
                    <a:pt x="977" y="2454"/>
                    <a:pt x="918" y="2430"/>
                    <a:pt x="852" y="2430"/>
                  </a:cubicBezTo>
                  <a:cubicBezTo>
                    <a:pt x="787" y="2430"/>
                    <a:pt x="715" y="2454"/>
                    <a:pt x="644" y="2501"/>
                  </a:cubicBezTo>
                  <a:lnTo>
                    <a:pt x="382" y="2716"/>
                  </a:lnTo>
                  <a:cubicBezTo>
                    <a:pt x="573" y="1406"/>
                    <a:pt x="1692" y="358"/>
                    <a:pt x="3073" y="358"/>
                  </a:cubicBezTo>
                  <a:close/>
                  <a:moveTo>
                    <a:pt x="8836" y="358"/>
                  </a:moveTo>
                  <a:cubicBezTo>
                    <a:pt x="10289" y="358"/>
                    <a:pt x="11480" y="1525"/>
                    <a:pt x="11551" y="2978"/>
                  </a:cubicBezTo>
                  <a:lnTo>
                    <a:pt x="11075" y="3311"/>
                  </a:lnTo>
                  <a:lnTo>
                    <a:pt x="10622" y="2978"/>
                  </a:lnTo>
                  <a:cubicBezTo>
                    <a:pt x="10575" y="2025"/>
                    <a:pt x="9789" y="1287"/>
                    <a:pt x="8836" y="1287"/>
                  </a:cubicBezTo>
                  <a:cubicBezTo>
                    <a:pt x="7979" y="1287"/>
                    <a:pt x="7241" y="1906"/>
                    <a:pt x="7098" y="2739"/>
                  </a:cubicBezTo>
                  <a:lnTo>
                    <a:pt x="6788" y="2501"/>
                  </a:lnTo>
                  <a:cubicBezTo>
                    <a:pt x="6740" y="2454"/>
                    <a:pt x="6681" y="2430"/>
                    <a:pt x="6618" y="2430"/>
                  </a:cubicBezTo>
                  <a:cubicBezTo>
                    <a:pt x="6556" y="2430"/>
                    <a:pt x="6490" y="2454"/>
                    <a:pt x="6431" y="2501"/>
                  </a:cubicBezTo>
                  <a:lnTo>
                    <a:pt x="6169" y="2716"/>
                  </a:lnTo>
                  <a:cubicBezTo>
                    <a:pt x="6336" y="1406"/>
                    <a:pt x="7479" y="358"/>
                    <a:pt x="8836" y="358"/>
                  </a:cubicBezTo>
                  <a:close/>
                  <a:moveTo>
                    <a:pt x="3073" y="1596"/>
                  </a:moveTo>
                  <a:cubicBezTo>
                    <a:pt x="3859" y="1596"/>
                    <a:pt x="4526" y="2263"/>
                    <a:pt x="4526" y="3073"/>
                  </a:cubicBezTo>
                  <a:cubicBezTo>
                    <a:pt x="4526" y="3883"/>
                    <a:pt x="3859" y="4526"/>
                    <a:pt x="3073" y="4526"/>
                  </a:cubicBezTo>
                  <a:cubicBezTo>
                    <a:pt x="2359" y="4526"/>
                    <a:pt x="1763" y="3978"/>
                    <a:pt x="1644" y="3311"/>
                  </a:cubicBezTo>
                  <a:cubicBezTo>
                    <a:pt x="1644" y="3240"/>
                    <a:pt x="1620" y="3144"/>
                    <a:pt x="1620" y="3073"/>
                  </a:cubicBezTo>
                  <a:cubicBezTo>
                    <a:pt x="1620" y="2263"/>
                    <a:pt x="2263" y="1596"/>
                    <a:pt x="3073" y="1596"/>
                  </a:cubicBezTo>
                  <a:close/>
                  <a:moveTo>
                    <a:pt x="8836" y="1620"/>
                  </a:moveTo>
                  <a:cubicBezTo>
                    <a:pt x="9646" y="1620"/>
                    <a:pt x="10289" y="2263"/>
                    <a:pt x="10289" y="3073"/>
                  </a:cubicBezTo>
                  <a:cubicBezTo>
                    <a:pt x="10289" y="3883"/>
                    <a:pt x="9646" y="4526"/>
                    <a:pt x="8836" y="4526"/>
                  </a:cubicBezTo>
                  <a:cubicBezTo>
                    <a:pt x="8550" y="4526"/>
                    <a:pt x="8241" y="4430"/>
                    <a:pt x="8003" y="4264"/>
                  </a:cubicBezTo>
                  <a:cubicBezTo>
                    <a:pt x="7622" y="4002"/>
                    <a:pt x="7383" y="3549"/>
                    <a:pt x="7383" y="3073"/>
                  </a:cubicBezTo>
                  <a:cubicBezTo>
                    <a:pt x="7383" y="2263"/>
                    <a:pt x="8050" y="1620"/>
                    <a:pt x="8836" y="1620"/>
                  </a:cubicBezTo>
                  <a:close/>
                  <a:moveTo>
                    <a:pt x="858" y="2835"/>
                  </a:moveTo>
                  <a:lnTo>
                    <a:pt x="1311" y="3168"/>
                  </a:lnTo>
                  <a:lnTo>
                    <a:pt x="1311" y="3240"/>
                  </a:lnTo>
                  <a:cubicBezTo>
                    <a:pt x="1335" y="3454"/>
                    <a:pt x="1406" y="3692"/>
                    <a:pt x="1501" y="3883"/>
                  </a:cubicBezTo>
                  <a:cubicBezTo>
                    <a:pt x="1573" y="4025"/>
                    <a:pt x="1668" y="4168"/>
                    <a:pt x="1787" y="4287"/>
                  </a:cubicBezTo>
                  <a:cubicBezTo>
                    <a:pt x="2049" y="4597"/>
                    <a:pt x="2406" y="4764"/>
                    <a:pt x="2811" y="4835"/>
                  </a:cubicBezTo>
                  <a:cubicBezTo>
                    <a:pt x="2883" y="4859"/>
                    <a:pt x="3002" y="4859"/>
                    <a:pt x="3097" y="4859"/>
                  </a:cubicBezTo>
                  <a:cubicBezTo>
                    <a:pt x="3954" y="4859"/>
                    <a:pt x="4716" y="4240"/>
                    <a:pt x="4859" y="3406"/>
                  </a:cubicBezTo>
                  <a:lnTo>
                    <a:pt x="5145" y="3644"/>
                  </a:lnTo>
                  <a:cubicBezTo>
                    <a:pt x="5216" y="3668"/>
                    <a:pt x="5264" y="3692"/>
                    <a:pt x="5335" y="3692"/>
                  </a:cubicBezTo>
                  <a:cubicBezTo>
                    <a:pt x="5383" y="3692"/>
                    <a:pt x="5454" y="3668"/>
                    <a:pt x="5502" y="3644"/>
                  </a:cubicBezTo>
                  <a:lnTo>
                    <a:pt x="5788" y="3430"/>
                  </a:lnTo>
                  <a:lnTo>
                    <a:pt x="5788" y="3430"/>
                  </a:lnTo>
                  <a:cubicBezTo>
                    <a:pt x="5597" y="4740"/>
                    <a:pt x="4478" y="5788"/>
                    <a:pt x="3097" y="5788"/>
                  </a:cubicBezTo>
                  <a:cubicBezTo>
                    <a:pt x="2859" y="5788"/>
                    <a:pt x="2644" y="5740"/>
                    <a:pt x="2406" y="5692"/>
                  </a:cubicBezTo>
                  <a:cubicBezTo>
                    <a:pt x="2025" y="5597"/>
                    <a:pt x="1692" y="5430"/>
                    <a:pt x="1406" y="5192"/>
                  </a:cubicBezTo>
                  <a:cubicBezTo>
                    <a:pt x="1096" y="4954"/>
                    <a:pt x="858" y="4645"/>
                    <a:pt x="692" y="4311"/>
                  </a:cubicBezTo>
                  <a:cubicBezTo>
                    <a:pt x="501" y="3954"/>
                    <a:pt x="382" y="3573"/>
                    <a:pt x="382" y="3168"/>
                  </a:cubicBezTo>
                  <a:lnTo>
                    <a:pt x="858" y="2835"/>
                  </a:lnTo>
                  <a:close/>
                  <a:moveTo>
                    <a:pt x="5955" y="4073"/>
                  </a:moveTo>
                  <a:cubicBezTo>
                    <a:pt x="6264" y="4978"/>
                    <a:pt x="6979" y="5669"/>
                    <a:pt x="7860" y="5954"/>
                  </a:cubicBezTo>
                  <a:cubicBezTo>
                    <a:pt x="6979" y="6264"/>
                    <a:pt x="6264" y="6955"/>
                    <a:pt x="5955" y="7836"/>
                  </a:cubicBezTo>
                  <a:cubicBezTo>
                    <a:pt x="5669" y="6978"/>
                    <a:pt x="4954" y="6264"/>
                    <a:pt x="4049" y="5954"/>
                  </a:cubicBezTo>
                  <a:cubicBezTo>
                    <a:pt x="4954" y="5669"/>
                    <a:pt x="5669" y="4954"/>
                    <a:pt x="5955" y="4073"/>
                  </a:cubicBezTo>
                  <a:close/>
                  <a:moveTo>
                    <a:pt x="8836" y="6169"/>
                  </a:moveTo>
                  <a:cubicBezTo>
                    <a:pt x="10289" y="6169"/>
                    <a:pt x="11480" y="7312"/>
                    <a:pt x="11551" y="8788"/>
                  </a:cubicBezTo>
                  <a:lnTo>
                    <a:pt x="11075" y="9122"/>
                  </a:lnTo>
                  <a:lnTo>
                    <a:pt x="10622" y="8788"/>
                  </a:lnTo>
                  <a:cubicBezTo>
                    <a:pt x="10575" y="7836"/>
                    <a:pt x="9789" y="7097"/>
                    <a:pt x="8836" y="7097"/>
                  </a:cubicBezTo>
                  <a:cubicBezTo>
                    <a:pt x="7979" y="7097"/>
                    <a:pt x="7241" y="7717"/>
                    <a:pt x="7098" y="8550"/>
                  </a:cubicBezTo>
                  <a:lnTo>
                    <a:pt x="6788" y="8312"/>
                  </a:lnTo>
                  <a:cubicBezTo>
                    <a:pt x="6740" y="8264"/>
                    <a:pt x="6681" y="8241"/>
                    <a:pt x="6618" y="8241"/>
                  </a:cubicBezTo>
                  <a:cubicBezTo>
                    <a:pt x="6556" y="8241"/>
                    <a:pt x="6490" y="8264"/>
                    <a:pt x="6431" y="8312"/>
                  </a:cubicBezTo>
                  <a:lnTo>
                    <a:pt x="6169" y="8503"/>
                  </a:lnTo>
                  <a:cubicBezTo>
                    <a:pt x="6336" y="7217"/>
                    <a:pt x="7479" y="6169"/>
                    <a:pt x="8836" y="6169"/>
                  </a:cubicBezTo>
                  <a:close/>
                  <a:moveTo>
                    <a:pt x="8884" y="7383"/>
                  </a:moveTo>
                  <a:cubicBezTo>
                    <a:pt x="9670" y="7383"/>
                    <a:pt x="10336" y="8050"/>
                    <a:pt x="10336" y="8836"/>
                  </a:cubicBezTo>
                  <a:cubicBezTo>
                    <a:pt x="10336" y="9646"/>
                    <a:pt x="9670" y="10312"/>
                    <a:pt x="8884" y="10312"/>
                  </a:cubicBezTo>
                  <a:cubicBezTo>
                    <a:pt x="8050" y="10312"/>
                    <a:pt x="7407" y="9646"/>
                    <a:pt x="7407" y="8836"/>
                  </a:cubicBezTo>
                  <a:cubicBezTo>
                    <a:pt x="7407" y="8050"/>
                    <a:pt x="8074" y="7383"/>
                    <a:pt x="8884" y="7383"/>
                  </a:cubicBezTo>
                  <a:close/>
                  <a:moveTo>
                    <a:pt x="3097" y="6169"/>
                  </a:moveTo>
                  <a:cubicBezTo>
                    <a:pt x="4550" y="6169"/>
                    <a:pt x="5740" y="7312"/>
                    <a:pt x="5812" y="8788"/>
                  </a:cubicBezTo>
                  <a:lnTo>
                    <a:pt x="5335" y="9122"/>
                  </a:lnTo>
                  <a:lnTo>
                    <a:pt x="4883" y="8788"/>
                  </a:lnTo>
                  <a:cubicBezTo>
                    <a:pt x="4811" y="7836"/>
                    <a:pt x="4049" y="7097"/>
                    <a:pt x="3097" y="7097"/>
                  </a:cubicBezTo>
                  <a:cubicBezTo>
                    <a:pt x="2883" y="7097"/>
                    <a:pt x="2692" y="7121"/>
                    <a:pt x="2478" y="7217"/>
                  </a:cubicBezTo>
                  <a:cubicBezTo>
                    <a:pt x="2382" y="7240"/>
                    <a:pt x="2335" y="7312"/>
                    <a:pt x="2382" y="7407"/>
                  </a:cubicBezTo>
                  <a:cubicBezTo>
                    <a:pt x="2400" y="7477"/>
                    <a:pt x="2456" y="7521"/>
                    <a:pt x="2522" y="7521"/>
                  </a:cubicBezTo>
                  <a:cubicBezTo>
                    <a:pt x="2546" y="7521"/>
                    <a:pt x="2571" y="7515"/>
                    <a:pt x="2597" y="7502"/>
                  </a:cubicBezTo>
                  <a:cubicBezTo>
                    <a:pt x="2740" y="7455"/>
                    <a:pt x="2930" y="7407"/>
                    <a:pt x="3097" y="7407"/>
                  </a:cubicBezTo>
                  <a:cubicBezTo>
                    <a:pt x="3907" y="7407"/>
                    <a:pt x="4550" y="8074"/>
                    <a:pt x="4550" y="8860"/>
                  </a:cubicBezTo>
                  <a:cubicBezTo>
                    <a:pt x="4550" y="9669"/>
                    <a:pt x="3907" y="10336"/>
                    <a:pt x="3097" y="10336"/>
                  </a:cubicBezTo>
                  <a:cubicBezTo>
                    <a:pt x="2287" y="10336"/>
                    <a:pt x="1644" y="9669"/>
                    <a:pt x="1644" y="8860"/>
                  </a:cubicBezTo>
                  <a:cubicBezTo>
                    <a:pt x="1644" y="8503"/>
                    <a:pt x="1787" y="8145"/>
                    <a:pt x="2025" y="7883"/>
                  </a:cubicBezTo>
                  <a:cubicBezTo>
                    <a:pt x="2097" y="7836"/>
                    <a:pt x="2097" y="7717"/>
                    <a:pt x="2025" y="7645"/>
                  </a:cubicBezTo>
                  <a:cubicBezTo>
                    <a:pt x="2001" y="7621"/>
                    <a:pt x="1960" y="7609"/>
                    <a:pt x="1915" y="7609"/>
                  </a:cubicBezTo>
                  <a:cubicBezTo>
                    <a:pt x="1870" y="7609"/>
                    <a:pt x="1823" y="7621"/>
                    <a:pt x="1787" y="7645"/>
                  </a:cubicBezTo>
                  <a:cubicBezTo>
                    <a:pt x="1549" y="7883"/>
                    <a:pt x="1406" y="8217"/>
                    <a:pt x="1335" y="8550"/>
                  </a:cubicBezTo>
                  <a:lnTo>
                    <a:pt x="1049" y="8312"/>
                  </a:lnTo>
                  <a:cubicBezTo>
                    <a:pt x="1001" y="8264"/>
                    <a:pt x="942" y="8241"/>
                    <a:pt x="879" y="8241"/>
                  </a:cubicBezTo>
                  <a:cubicBezTo>
                    <a:pt x="817" y="8241"/>
                    <a:pt x="751" y="8264"/>
                    <a:pt x="692" y="8312"/>
                  </a:cubicBezTo>
                  <a:lnTo>
                    <a:pt x="430" y="8503"/>
                  </a:lnTo>
                  <a:cubicBezTo>
                    <a:pt x="596" y="7193"/>
                    <a:pt x="1739" y="6169"/>
                    <a:pt x="3097" y="6169"/>
                  </a:cubicBezTo>
                  <a:close/>
                  <a:moveTo>
                    <a:pt x="834" y="8598"/>
                  </a:moveTo>
                  <a:lnTo>
                    <a:pt x="1287" y="8931"/>
                  </a:lnTo>
                  <a:cubicBezTo>
                    <a:pt x="1335" y="9884"/>
                    <a:pt x="2120" y="10622"/>
                    <a:pt x="3073" y="10622"/>
                  </a:cubicBezTo>
                  <a:cubicBezTo>
                    <a:pt x="3930" y="10622"/>
                    <a:pt x="4669" y="10003"/>
                    <a:pt x="4811" y="9169"/>
                  </a:cubicBezTo>
                  <a:lnTo>
                    <a:pt x="5121" y="9407"/>
                  </a:lnTo>
                  <a:cubicBezTo>
                    <a:pt x="5193" y="9431"/>
                    <a:pt x="5240" y="9479"/>
                    <a:pt x="5312" y="9479"/>
                  </a:cubicBezTo>
                  <a:cubicBezTo>
                    <a:pt x="5359" y="9479"/>
                    <a:pt x="5407" y="9431"/>
                    <a:pt x="5478" y="9407"/>
                  </a:cubicBezTo>
                  <a:lnTo>
                    <a:pt x="5740" y="9193"/>
                  </a:lnTo>
                  <a:lnTo>
                    <a:pt x="5740" y="9193"/>
                  </a:lnTo>
                  <a:cubicBezTo>
                    <a:pt x="5597" y="10551"/>
                    <a:pt x="4478" y="11551"/>
                    <a:pt x="3073" y="11551"/>
                  </a:cubicBezTo>
                  <a:cubicBezTo>
                    <a:pt x="1620" y="11551"/>
                    <a:pt x="430" y="10384"/>
                    <a:pt x="358" y="8931"/>
                  </a:cubicBezTo>
                  <a:lnTo>
                    <a:pt x="834" y="8598"/>
                  </a:lnTo>
                  <a:close/>
                  <a:moveTo>
                    <a:pt x="6598" y="8598"/>
                  </a:moveTo>
                  <a:lnTo>
                    <a:pt x="7050" y="8931"/>
                  </a:lnTo>
                  <a:cubicBezTo>
                    <a:pt x="7121" y="9884"/>
                    <a:pt x="7884" y="10622"/>
                    <a:pt x="8836" y="10622"/>
                  </a:cubicBezTo>
                  <a:cubicBezTo>
                    <a:pt x="9693" y="10622"/>
                    <a:pt x="10456" y="10003"/>
                    <a:pt x="10598" y="9169"/>
                  </a:cubicBezTo>
                  <a:lnTo>
                    <a:pt x="10884" y="9407"/>
                  </a:lnTo>
                  <a:cubicBezTo>
                    <a:pt x="10956" y="9431"/>
                    <a:pt x="11003" y="9479"/>
                    <a:pt x="11075" y="9479"/>
                  </a:cubicBezTo>
                  <a:cubicBezTo>
                    <a:pt x="11146" y="9479"/>
                    <a:pt x="11194" y="9431"/>
                    <a:pt x="11265" y="9407"/>
                  </a:cubicBezTo>
                  <a:lnTo>
                    <a:pt x="11527" y="9193"/>
                  </a:lnTo>
                  <a:lnTo>
                    <a:pt x="11527" y="9193"/>
                  </a:lnTo>
                  <a:cubicBezTo>
                    <a:pt x="11337" y="10551"/>
                    <a:pt x="10217" y="11551"/>
                    <a:pt x="8836" y="11551"/>
                  </a:cubicBezTo>
                  <a:cubicBezTo>
                    <a:pt x="7383" y="11551"/>
                    <a:pt x="6193" y="10384"/>
                    <a:pt x="6121" y="8931"/>
                  </a:cubicBezTo>
                  <a:lnTo>
                    <a:pt x="6598" y="8598"/>
                  </a:lnTo>
                  <a:close/>
                  <a:moveTo>
                    <a:pt x="3073" y="1"/>
                  </a:moveTo>
                  <a:cubicBezTo>
                    <a:pt x="1358" y="1"/>
                    <a:pt x="1" y="1382"/>
                    <a:pt x="1" y="3073"/>
                  </a:cubicBezTo>
                  <a:cubicBezTo>
                    <a:pt x="1" y="3192"/>
                    <a:pt x="1" y="3287"/>
                    <a:pt x="25" y="3406"/>
                  </a:cubicBezTo>
                  <a:cubicBezTo>
                    <a:pt x="72" y="3811"/>
                    <a:pt x="215" y="4240"/>
                    <a:pt x="430" y="4597"/>
                  </a:cubicBezTo>
                  <a:cubicBezTo>
                    <a:pt x="787" y="5192"/>
                    <a:pt x="1311" y="5669"/>
                    <a:pt x="1978" y="5907"/>
                  </a:cubicBezTo>
                  <a:cubicBezTo>
                    <a:pt x="2001" y="5907"/>
                    <a:pt x="2025" y="5931"/>
                    <a:pt x="2097" y="5931"/>
                  </a:cubicBezTo>
                  <a:cubicBezTo>
                    <a:pt x="906" y="6335"/>
                    <a:pt x="1" y="7478"/>
                    <a:pt x="1" y="8812"/>
                  </a:cubicBezTo>
                  <a:cubicBezTo>
                    <a:pt x="1" y="10503"/>
                    <a:pt x="1382" y="11884"/>
                    <a:pt x="3073" y="11884"/>
                  </a:cubicBezTo>
                  <a:cubicBezTo>
                    <a:pt x="4407" y="11884"/>
                    <a:pt x="5526" y="11027"/>
                    <a:pt x="5955" y="9836"/>
                  </a:cubicBezTo>
                  <a:cubicBezTo>
                    <a:pt x="6383" y="11027"/>
                    <a:pt x="7503" y="11884"/>
                    <a:pt x="8836" y="11884"/>
                  </a:cubicBezTo>
                  <a:cubicBezTo>
                    <a:pt x="10551" y="11884"/>
                    <a:pt x="11908" y="10503"/>
                    <a:pt x="11908" y="8812"/>
                  </a:cubicBezTo>
                  <a:cubicBezTo>
                    <a:pt x="11908" y="7502"/>
                    <a:pt x="11051" y="6383"/>
                    <a:pt x="9836" y="5954"/>
                  </a:cubicBezTo>
                  <a:cubicBezTo>
                    <a:pt x="10241" y="5811"/>
                    <a:pt x="10598" y="5597"/>
                    <a:pt x="10932" y="5311"/>
                  </a:cubicBezTo>
                  <a:cubicBezTo>
                    <a:pt x="10979" y="5240"/>
                    <a:pt x="10979" y="5121"/>
                    <a:pt x="10932" y="5073"/>
                  </a:cubicBezTo>
                  <a:cubicBezTo>
                    <a:pt x="10896" y="5038"/>
                    <a:pt x="10848" y="5020"/>
                    <a:pt x="10804" y="5020"/>
                  </a:cubicBezTo>
                  <a:cubicBezTo>
                    <a:pt x="10759" y="5020"/>
                    <a:pt x="10717" y="5038"/>
                    <a:pt x="10694" y="5073"/>
                  </a:cubicBezTo>
                  <a:cubicBezTo>
                    <a:pt x="10194" y="5550"/>
                    <a:pt x="9527" y="5764"/>
                    <a:pt x="8836" y="5764"/>
                  </a:cubicBezTo>
                  <a:cubicBezTo>
                    <a:pt x="7407" y="5764"/>
                    <a:pt x="6264" y="4668"/>
                    <a:pt x="6145" y="3311"/>
                  </a:cubicBezTo>
                  <a:lnTo>
                    <a:pt x="6145" y="3144"/>
                  </a:lnTo>
                  <a:lnTo>
                    <a:pt x="6621" y="2835"/>
                  </a:lnTo>
                  <a:lnTo>
                    <a:pt x="7050" y="3144"/>
                  </a:lnTo>
                  <a:lnTo>
                    <a:pt x="7050" y="3240"/>
                  </a:lnTo>
                  <a:cubicBezTo>
                    <a:pt x="7121" y="3883"/>
                    <a:pt x="7479" y="4406"/>
                    <a:pt x="8050" y="4668"/>
                  </a:cubicBezTo>
                  <a:cubicBezTo>
                    <a:pt x="8288" y="4787"/>
                    <a:pt x="8598" y="4859"/>
                    <a:pt x="8836" y="4859"/>
                  </a:cubicBezTo>
                  <a:cubicBezTo>
                    <a:pt x="9717" y="4859"/>
                    <a:pt x="10456" y="4240"/>
                    <a:pt x="10598" y="3406"/>
                  </a:cubicBezTo>
                  <a:lnTo>
                    <a:pt x="10908" y="3644"/>
                  </a:lnTo>
                  <a:cubicBezTo>
                    <a:pt x="10956" y="3668"/>
                    <a:pt x="11027" y="3692"/>
                    <a:pt x="11075" y="3692"/>
                  </a:cubicBezTo>
                  <a:cubicBezTo>
                    <a:pt x="11146" y="3692"/>
                    <a:pt x="11194" y="3668"/>
                    <a:pt x="11265" y="3644"/>
                  </a:cubicBezTo>
                  <a:lnTo>
                    <a:pt x="11527" y="3430"/>
                  </a:lnTo>
                  <a:lnTo>
                    <a:pt x="11527" y="3430"/>
                  </a:lnTo>
                  <a:cubicBezTo>
                    <a:pt x="11456" y="3787"/>
                    <a:pt x="11337" y="4144"/>
                    <a:pt x="11170" y="4478"/>
                  </a:cubicBezTo>
                  <a:cubicBezTo>
                    <a:pt x="11099" y="4549"/>
                    <a:pt x="11146" y="4645"/>
                    <a:pt x="11218" y="4716"/>
                  </a:cubicBezTo>
                  <a:cubicBezTo>
                    <a:pt x="11249" y="4732"/>
                    <a:pt x="11281" y="4740"/>
                    <a:pt x="11311" y="4740"/>
                  </a:cubicBezTo>
                  <a:cubicBezTo>
                    <a:pt x="11371" y="4740"/>
                    <a:pt x="11424" y="4708"/>
                    <a:pt x="11456" y="4645"/>
                  </a:cubicBezTo>
                  <a:cubicBezTo>
                    <a:pt x="11765" y="4168"/>
                    <a:pt x="11908" y="3644"/>
                    <a:pt x="11908" y="3073"/>
                  </a:cubicBezTo>
                  <a:cubicBezTo>
                    <a:pt x="11908" y="1382"/>
                    <a:pt x="10551" y="1"/>
                    <a:pt x="8836" y="1"/>
                  </a:cubicBezTo>
                  <a:cubicBezTo>
                    <a:pt x="7503" y="1"/>
                    <a:pt x="6383" y="858"/>
                    <a:pt x="5955" y="2049"/>
                  </a:cubicBezTo>
                  <a:cubicBezTo>
                    <a:pt x="5550" y="858"/>
                    <a:pt x="4407" y="1"/>
                    <a:pt x="307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4134" name="Google Shape;14134;p27"/>
          <p:cNvSpPr/>
          <p:nvPr/>
        </p:nvSpPr>
        <p:spPr>
          <a:xfrm>
            <a:off x="6347023" y="4559439"/>
            <a:ext cx="488007" cy="474373"/>
          </a:xfrm>
          <a:custGeom>
            <a:avLst/>
            <a:gdLst/>
            <a:ahLst/>
            <a:cxnLst/>
            <a:rect l="l" t="t" r="r" b="b"/>
            <a:pathLst>
              <a:path w="12242" h="11900" extrusionOk="0">
                <a:moveTo>
                  <a:pt x="6073" y="382"/>
                </a:moveTo>
                <a:lnTo>
                  <a:pt x="6073" y="1668"/>
                </a:lnTo>
                <a:cubicBezTo>
                  <a:pt x="3787" y="1763"/>
                  <a:pt x="1953" y="3668"/>
                  <a:pt x="1953" y="5978"/>
                </a:cubicBezTo>
                <a:cubicBezTo>
                  <a:pt x="1953" y="6478"/>
                  <a:pt x="2025" y="7026"/>
                  <a:pt x="2215" y="7502"/>
                </a:cubicBezTo>
                <a:cubicBezTo>
                  <a:pt x="2233" y="7572"/>
                  <a:pt x="2288" y="7616"/>
                  <a:pt x="2364" y="7616"/>
                </a:cubicBezTo>
                <a:cubicBezTo>
                  <a:pt x="2391" y="7616"/>
                  <a:pt x="2422" y="7611"/>
                  <a:pt x="2453" y="7598"/>
                </a:cubicBezTo>
                <a:cubicBezTo>
                  <a:pt x="2549" y="7550"/>
                  <a:pt x="2596" y="7479"/>
                  <a:pt x="2549" y="7360"/>
                </a:cubicBezTo>
                <a:cubicBezTo>
                  <a:pt x="2382" y="6931"/>
                  <a:pt x="2311" y="6478"/>
                  <a:pt x="2311" y="6050"/>
                </a:cubicBezTo>
                <a:cubicBezTo>
                  <a:pt x="2263" y="3859"/>
                  <a:pt x="4025" y="2049"/>
                  <a:pt x="6192" y="2025"/>
                </a:cubicBezTo>
                <a:cubicBezTo>
                  <a:pt x="6207" y="2025"/>
                  <a:pt x="6222" y="2025"/>
                  <a:pt x="6236" y="2025"/>
                </a:cubicBezTo>
                <a:cubicBezTo>
                  <a:pt x="8431" y="2025"/>
                  <a:pt x="10217" y="3802"/>
                  <a:pt x="10217" y="5978"/>
                </a:cubicBezTo>
                <a:cubicBezTo>
                  <a:pt x="10217" y="8145"/>
                  <a:pt x="8431" y="9932"/>
                  <a:pt x="6264" y="9932"/>
                </a:cubicBezTo>
                <a:cubicBezTo>
                  <a:pt x="5573" y="9932"/>
                  <a:pt x="4883" y="9765"/>
                  <a:pt x="4287" y="9431"/>
                </a:cubicBezTo>
                <a:cubicBezTo>
                  <a:pt x="3739" y="9098"/>
                  <a:pt x="3215" y="8622"/>
                  <a:pt x="2858" y="8074"/>
                </a:cubicBezTo>
                <a:cubicBezTo>
                  <a:pt x="2827" y="8011"/>
                  <a:pt x="2774" y="7979"/>
                  <a:pt x="2714" y="7979"/>
                </a:cubicBezTo>
                <a:cubicBezTo>
                  <a:pt x="2684" y="7979"/>
                  <a:pt x="2652" y="7987"/>
                  <a:pt x="2620" y="8003"/>
                </a:cubicBezTo>
                <a:cubicBezTo>
                  <a:pt x="2549" y="8074"/>
                  <a:pt x="2501" y="8145"/>
                  <a:pt x="2573" y="8241"/>
                </a:cubicBezTo>
                <a:cubicBezTo>
                  <a:pt x="2954" y="8860"/>
                  <a:pt x="3501" y="9384"/>
                  <a:pt x="4120" y="9741"/>
                </a:cubicBezTo>
                <a:cubicBezTo>
                  <a:pt x="4763" y="10098"/>
                  <a:pt x="5478" y="10289"/>
                  <a:pt x="6264" y="10289"/>
                </a:cubicBezTo>
                <a:cubicBezTo>
                  <a:pt x="6788" y="10289"/>
                  <a:pt x="7335" y="10217"/>
                  <a:pt x="7812" y="10003"/>
                </a:cubicBezTo>
                <a:lnTo>
                  <a:pt x="8407" y="11122"/>
                </a:lnTo>
                <a:cubicBezTo>
                  <a:pt x="7740" y="11432"/>
                  <a:pt x="7002" y="11575"/>
                  <a:pt x="6264" y="11575"/>
                </a:cubicBezTo>
                <a:cubicBezTo>
                  <a:pt x="4763" y="11575"/>
                  <a:pt x="3382" y="10979"/>
                  <a:pt x="2311" y="9932"/>
                </a:cubicBezTo>
                <a:cubicBezTo>
                  <a:pt x="1001" y="8622"/>
                  <a:pt x="429" y="6812"/>
                  <a:pt x="763" y="4931"/>
                </a:cubicBezTo>
                <a:cubicBezTo>
                  <a:pt x="905" y="4192"/>
                  <a:pt x="1167" y="3478"/>
                  <a:pt x="1620" y="2859"/>
                </a:cubicBezTo>
                <a:cubicBezTo>
                  <a:pt x="2668" y="1335"/>
                  <a:pt x="4287" y="430"/>
                  <a:pt x="6073" y="382"/>
                </a:cubicBezTo>
                <a:close/>
                <a:moveTo>
                  <a:pt x="6311" y="1"/>
                </a:moveTo>
                <a:cubicBezTo>
                  <a:pt x="4311" y="1"/>
                  <a:pt x="2501" y="954"/>
                  <a:pt x="1334" y="2668"/>
                </a:cubicBezTo>
                <a:cubicBezTo>
                  <a:pt x="929" y="3311"/>
                  <a:pt x="620" y="4026"/>
                  <a:pt x="477" y="4764"/>
                </a:cubicBezTo>
                <a:cubicBezTo>
                  <a:pt x="1" y="7169"/>
                  <a:pt x="977" y="9551"/>
                  <a:pt x="3049" y="10932"/>
                </a:cubicBezTo>
                <a:cubicBezTo>
                  <a:pt x="3668" y="11337"/>
                  <a:pt x="4382" y="11646"/>
                  <a:pt x="5121" y="11789"/>
                </a:cubicBezTo>
                <a:cubicBezTo>
                  <a:pt x="5514" y="11863"/>
                  <a:pt x="5906" y="11899"/>
                  <a:pt x="6293" y="11899"/>
                </a:cubicBezTo>
                <a:cubicBezTo>
                  <a:pt x="7891" y="11899"/>
                  <a:pt x="9390" y="11278"/>
                  <a:pt x="10503" y="10146"/>
                </a:cubicBezTo>
                <a:cubicBezTo>
                  <a:pt x="11646" y="9027"/>
                  <a:pt x="12241" y="7526"/>
                  <a:pt x="12241" y="5955"/>
                </a:cubicBezTo>
                <a:cubicBezTo>
                  <a:pt x="12217" y="5478"/>
                  <a:pt x="12146" y="4978"/>
                  <a:pt x="12027" y="4502"/>
                </a:cubicBezTo>
                <a:cubicBezTo>
                  <a:pt x="12008" y="4428"/>
                  <a:pt x="11946" y="4368"/>
                  <a:pt x="11874" y="4368"/>
                </a:cubicBezTo>
                <a:cubicBezTo>
                  <a:pt x="11854" y="4368"/>
                  <a:pt x="11833" y="4372"/>
                  <a:pt x="11813" y="4383"/>
                </a:cubicBezTo>
                <a:cubicBezTo>
                  <a:pt x="11741" y="4407"/>
                  <a:pt x="11670" y="4502"/>
                  <a:pt x="11717" y="4573"/>
                </a:cubicBezTo>
                <a:cubicBezTo>
                  <a:pt x="11813" y="5026"/>
                  <a:pt x="11884" y="5502"/>
                  <a:pt x="11884" y="5978"/>
                </a:cubicBezTo>
                <a:cubicBezTo>
                  <a:pt x="11884" y="7479"/>
                  <a:pt x="11289" y="8860"/>
                  <a:pt x="10241" y="9932"/>
                </a:cubicBezTo>
                <a:cubicBezTo>
                  <a:pt x="9812" y="10384"/>
                  <a:pt x="9288" y="10741"/>
                  <a:pt x="8740" y="11003"/>
                </a:cubicBezTo>
                <a:lnTo>
                  <a:pt x="8145" y="9884"/>
                </a:lnTo>
                <a:cubicBezTo>
                  <a:pt x="9598" y="9193"/>
                  <a:pt x="10598" y="7717"/>
                  <a:pt x="10598" y="5978"/>
                </a:cubicBezTo>
                <a:cubicBezTo>
                  <a:pt x="10598" y="3668"/>
                  <a:pt x="8764" y="1763"/>
                  <a:pt x="6454" y="1668"/>
                </a:cubicBezTo>
                <a:lnTo>
                  <a:pt x="6454" y="382"/>
                </a:lnTo>
                <a:cubicBezTo>
                  <a:pt x="7550" y="406"/>
                  <a:pt x="8550" y="739"/>
                  <a:pt x="9431" y="1335"/>
                </a:cubicBezTo>
                <a:cubicBezTo>
                  <a:pt x="10336" y="1954"/>
                  <a:pt x="11050" y="2811"/>
                  <a:pt x="11455" y="3811"/>
                </a:cubicBezTo>
                <a:cubicBezTo>
                  <a:pt x="11492" y="3884"/>
                  <a:pt x="11570" y="3915"/>
                  <a:pt x="11636" y="3915"/>
                </a:cubicBezTo>
                <a:cubicBezTo>
                  <a:pt x="11657" y="3915"/>
                  <a:pt x="11677" y="3912"/>
                  <a:pt x="11693" y="3907"/>
                </a:cubicBezTo>
                <a:cubicBezTo>
                  <a:pt x="11789" y="3859"/>
                  <a:pt x="11813" y="3740"/>
                  <a:pt x="11789" y="3668"/>
                </a:cubicBezTo>
                <a:cubicBezTo>
                  <a:pt x="11336" y="2573"/>
                  <a:pt x="10598" y="1668"/>
                  <a:pt x="9645" y="1001"/>
                </a:cubicBezTo>
                <a:cubicBezTo>
                  <a:pt x="8669" y="334"/>
                  <a:pt x="7502" y="1"/>
                  <a:pt x="6311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135" name="Google Shape;14135;p27"/>
          <p:cNvGrpSpPr/>
          <p:nvPr/>
        </p:nvGrpSpPr>
        <p:grpSpPr>
          <a:xfrm>
            <a:off x="5365455" y="4561411"/>
            <a:ext cx="468075" cy="473736"/>
            <a:chOff x="4177563" y="3313708"/>
            <a:chExt cx="293550" cy="297100"/>
          </a:xfrm>
        </p:grpSpPr>
        <p:sp>
          <p:nvSpPr>
            <p:cNvPr id="14136" name="Google Shape;14136;p27"/>
            <p:cNvSpPr/>
            <p:nvPr/>
          </p:nvSpPr>
          <p:spPr>
            <a:xfrm>
              <a:off x="4281763" y="3352408"/>
              <a:ext cx="165525" cy="8950"/>
            </a:xfrm>
            <a:custGeom>
              <a:avLst/>
              <a:gdLst/>
              <a:ahLst/>
              <a:cxnLst/>
              <a:rect l="l" t="t" r="r" b="b"/>
              <a:pathLst>
                <a:path w="6621" h="358" extrusionOk="0">
                  <a:moveTo>
                    <a:pt x="191" y="1"/>
                  </a:moveTo>
                  <a:cubicBezTo>
                    <a:pt x="95" y="1"/>
                    <a:pt x="0" y="72"/>
                    <a:pt x="0" y="167"/>
                  </a:cubicBezTo>
                  <a:cubicBezTo>
                    <a:pt x="0" y="286"/>
                    <a:pt x="72" y="358"/>
                    <a:pt x="191" y="358"/>
                  </a:cubicBezTo>
                  <a:lnTo>
                    <a:pt x="6430" y="358"/>
                  </a:lnTo>
                  <a:cubicBezTo>
                    <a:pt x="6525" y="358"/>
                    <a:pt x="6621" y="310"/>
                    <a:pt x="6621" y="215"/>
                  </a:cubicBezTo>
                  <a:cubicBezTo>
                    <a:pt x="6621" y="96"/>
                    <a:pt x="6549" y="1"/>
                    <a:pt x="64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37" name="Google Shape;14137;p27"/>
            <p:cNvSpPr/>
            <p:nvPr/>
          </p:nvSpPr>
          <p:spPr>
            <a:xfrm>
              <a:off x="4281763" y="3372658"/>
              <a:ext cx="120875" cy="8950"/>
            </a:xfrm>
            <a:custGeom>
              <a:avLst/>
              <a:gdLst/>
              <a:ahLst/>
              <a:cxnLst/>
              <a:rect l="l" t="t" r="r" b="b"/>
              <a:pathLst>
                <a:path w="4835" h="358" extrusionOk="0">
                  <a:moveTo>
                    <a:pt x="191" y="0"/>
                  </a:moveTo>
                  <a:cubicBezTo>
                    <a:pt x="95" y="0"/>
                    <a:pt x="0" y="72"/>
                    <a:pt x="0" y="143"/>
                  </a:cubicBezTo>
                  <a:cubicBezTo>
                    <a:pt x="0" y="262"/>
                    <a:pt x="72" y="357"/>
                    <a:pt x="191" y="357"/>
                  </a:cubicBezTo>
                  <a:lnTo>
                    <a:pt x="4644" y="357"/>
                  </a:lnTo>
                  <a:cubicBezTo>
                    <a:pt x="4739" y="357"/>
                    <a:pt x="4835" y="310"/>
                    <a:pt x="4835" y="215"/>
                  </a:cubicBezTo>
                  <a:cubicBezTo>
                    <a:pt x="4835" y="95"/>
                    <a:pt x="4763" y="0"/>
                    <a:pt x="464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38" name="Google Shape;14138;p27"/>
            <p:cNvSpPr/>
            <p:nvPr/>
          </p:nvSpPr>
          <p:spPr>
            <a:xfrm>
              <a:off x="4281763" y="3442908"/>
              <a:ext cx="165525" cy="8950"/>
            </a:xfrm>
            <a:custGeom>
              <a:avLst/>
              <a:gdLst/>
              <a:ahLst/>
              <a:cxnLst/>
              <a:rect l="l" t="t" r="r" b="b"/>
              <a:pathLst>
                <a:path w="6621" h="358" extrusionOk="0">
                  <a:moveTo>
                    <a:pt x="191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72" y="358"/>
                    <a:pt x="191" y="358"/>
                  </a:cubicBezTo>
                  <a:lnTo>
                    <a:pt x="6430" y="358"/>
                  </a:lnTo>
                  <a:cubicBezTo>
                    <a:pt x="6525" y="358"/>
                    <a:pt x="6621" y="286"/>
                    <a:pt x="6621" y="191"/>
                  </a:cubicBezTo>
                  <a:cubicBezTo>
                    <a:pt x="6621" y="72"/>
                    <a:pt x="6549" y="0"/>
                    <a:pt x="64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39" name="Google Shape;14139;p27"/>
            <p:cNvSpPr/>
            <p:nvPr/>
          </p:nvSpPr>
          <p:spPr>
            <a:xfrm>
              <a:off x="4281763" y="3463733"/>
              <a:ext cx="120875" cy="8975"/>
            </a:xfrm>
            <a:custGeom>
              <a:avLst/>
              <a:gdLst/>
              <a:ahLst/>
              <a:cxnLst/>
              <a:rect l="l" t="t" r="r" b="b"/>
              <a:pathLst>
                <a:path w="4835" h="359" extrusionOk="0">
                  <a:moveTo>
                    <a:pt x="191" y="1"/>
                  </a:moveTo>
                  <a:cubicBezTo>
                    <a:pt x="95" y="1"/>
                    <a:pt x="0" y="48"/>
                    <a:pt x="0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4644" y="358"/>
                  </a:lnTo>
                  <a:cubicBezTo>
                    <a:pt x="4739" y="358"/>
                    <a:pt x="4835" y="287"/>
                    <a:pt x="4835" y="191"/>
                  </a:cubicBezTo>
                  <a:cubicBezTo>
                    <a:pt x="4835" y="72"/>
                    <a:pt x="4763" y="1"/>
                    <a:pt x="46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0" name="Google Shape;14140;p27"/>
            <p:cNvSpPr/>
            <p:nvPr/>
          </p:nvSpPr>
          <p:spPr>
            <a:xfrm>
              <a:off x="4238888" y="3339908"/>
              <a:ext cx="18475" cy="48275"/>
            </a:xfrm>
            <a:custGeom>
              <a:avLst/>
              <a:gdLst/>
              <a:ahLst/>
              <a:cxnLst/>
              <a:rect l="l" t="t" r="r" b="b"/>
              <a:pathLst>
                <a:path w="739" h="1931" extrusionOk="0">
                  <a:moveTo>
                    <a:pt x="239" y="0"/>
                  </a:moveTo>
                  <a:cubicBezTo>
                    <a:pt x="167" y="0"/>
                    <a:pt x="120" y="24"/>
                    <a:pt x="96" y="96"/>
                  </a:cubicBezTo>
                  <a:cubicBezTo>
                    <a:pt x="1" y="215"/>
                    <a:pt x="96" y="334"/>
                    <a:pt x="215" y="334"/>
                  </a:cubicBezTo>
                  <a:lnTo>
                    <a:pt x="382" y="334"/>
                  </a:lnTo>
                  <a:lnTo>
                    <a:pt x="382" y="1763"/>
                  </a:lnTo>
                  <a:cubicBezTo>
                    <a:pt x="382" y="1810"/>
                    <a:pt x="405" y="1882"/>
                    <a:pt x="477" y="1906"/>
                  </a:cubicBezTo>
                  <a:cubicBezTo>
                    <a:pt x="505" y="1923"/>
                    <a:pt x="535" y="1930"/>
                    <a:pt x="564" y="1930"/>
                  </a:cubicBezTo>
                  <a:cubicBezTo>
                    <a:pt x="656" y="1930"/>
                    <a:pt x="739" y="1853"/>
                    <a:pt x="739" y="1763"/>
                  </a:cubicBezTo>
                  <a:lnTo>
                    <a:pt x="739" y="143"/>
                  </a:lnTo>
                  <a:cubicBezTo>
                    <a:pt x="739" y="72"/>
                    <a:pt x="691" y="0"/>
                    <a:pt x="59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1" name="Google Shape;14141;p27"/>
            <p:cNvSpPr/>
            <p:nvPr/>
          </p:nvSpPr>
          <p:spPr>
            <a:xfrm>
              <a:off x="4200188" y="3338908"/>
              <a:ext cx="32175" cy="50700"/>
            </a:xfrm>
            <a:custGeom>
              <a:avLst/>
              <a:gdLst/>
              <a:ahLst/>
              <a:cxnLst/>
              <a:rect l="l" t="t" r="r" b="b"/>
              <a:pathLst>
                <a:path w="1287" h="2028" extrusionOk="0">
                  <a:moveTo>
                    <a:pt x="624" y="357"/>
                  </a:moveTo>
                  <a:cubicBezTo>
                    <a:pt x="653" y="357"/>
                    <a:pt x="684" y="362"/>
                    <a:pt x="715" y="374"/>
                  </a:cubicBezTo>
                  <a:cubicBezTo>
                    <a:pt x="834" y="398"/>
                    <a:pt x="929" y="517"/>
                    <a:pt x="929" y="660"/>
                  </a:cubicBezTo>
                  <a:lnTo>
                    <a:pt x="929" y="1422"/>
                  </a:lnTo>
                  <a:cubicBezTo>
                    <a:pt x="929" y="1541"/>
                    <a:pt x="834" y="1660"/>
                    <a:pt x="715" y="1707"/>
                  </a:cubicBezTo>
                  <a:cubicBezTo>
                    <a:pt x="684" y="1719"/>
                    <a:pt x="653" y="1724"/>
                    <a:pt x="624" y="1724"/>
                  </a:cubicBezTo>
                  <a:cubicBezTo>
                    <a:pt x="475" y="1724"/>
                    <a:pt x="358" y="1585"/>
                    <a:pt x="358" y="1445"/>
                  </a:cubicBezTo>
                  <a:lnTo>
                    <a:pt x="358" y="636"/>
                  </a:lnTo>
                  <a:cubicBezTo>
                    <a:pt x="358" y="496"/>
                    <a:pt x="475" y="357"/>
                    <a:pt x="624" y="357"/>
                  </a:cubicBezTo>
                  <a:close/>
                  <a:moveTo>
                    <a:pt x="623" y="0"/>
                  </a:moveTo>
                  <a:cubicBezTo>
                    <a:pt x="279" y="0"/>
                    <a:pt x="1" y="299"/>
                    <a:pt x="1" y="636"/>
                  </a:cubicBezTo>
                  <a:lnTo>
                    <a:pt x="1" y="1374"/>
                  </a:lnTo>
                  <a:cubicBezTo>
                    <a:pt x="1" y="1739"/>
                    <a:pt x="292" y="2027"/>
                    <a:pt x="646" y="2027"/>
                  </a:cubicBezTo>
                  <a:cubicBezTo>
                    <a:pt x="684" y="2027"/>
                    <a:pt x="723" y="2024"/>
                    <a:pt x="763" y="2017"/>
                  </a:cubicBezTo>
                  <a:cubicBezTo>
                    <a:pt x="1072" y="1946"/>
                    <a:pt x="1287" y="1684"/>
                    <a:pt x="1287" y="1374"/>
                  </a:cubicBezTo>
                  <a:lnTo>
                    <a:pt x="1287" y="636"/>
                  </a:lnTo>
                  <a:cubicBezTo>
                    <a:pt x="1287" y="350"/>
                    <a:pt x="1072" y="64"/>
                    <a:pt x="763" y="17"/>
                  </a:cubicBezTo>
                  <a:cubicBezTo>
                    <a:pt x="715" y="5"/>
                    <a:pt x="668" y="0"/>
                    <a:pt x="62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2" name="Google Shape;14142;p27"/>
            <p:cNvSpPr/>
            <p:nvPr/>
          </p:nvSpPr>
          <p:spPr>
            <a:xfrm>
              <a:off x="4236513" y="3431583"/>
              <a:ext cx="30375" cy="47650"/>
            </a:xfrm>
            <a:custGeom>
              <a:avLst/>
              <a:gdLst/>
              <a:ahLst/>
              <a:cxnLst/>
              <a:rect l="l" t="t" r="r" b="b"/>
              <a:pathLst>
                <a:path w="1215" h="1906" extrusionOk="0">
                  <a:moveTo>
                    <a:pt x="572" y="1"/>
                  </a:moveTo>
                  <a:cubicBezTo>
                    <a:pt x="310" y="1"/>
                    <a:pt x="96" y="168"/>
                    <a:pt x="24" y="429"/>
                  </a:cubicBezTo>
                  <a:cubicBezTo>
                    <a:pt x="0" y="525"/>
                    <a:pt x="72" y="620"/>
                    <a:pt x="143" y="644"/>
                  </a:cubicBezTo>
                  <a:cubicBezTo>
                    <a:pt x="169" y="654"/>
                    <a:pt x="194" y="659"/>
                    <a:pt x="218" y="659"/>
                  </a:cubicBezTo>
                  <a:cubicBezTo>
                    <a:pt x="301" y="659"/>
                    <a:pt x="363" y="599"/>
                    <a:pt x="381" y="525"/>
                  </a:cubicBezTo>
                  <a:cubicBezTo>
                    <a:pt x="429" y="429"/>
                    <a:pt x="500" y="358"/>
                    <a:pt x="596" y="358"/>
                  </a:cubicBezTo>
                  <a:cubicBezTo>
                    <a:pt x="715" y="358"/>
                    <a:pt x="810" y="429"/>
                    <a:pt x="810" y="549"/>
                  </a:cubicBezTo>
                  <a:lnTo>
                    <a:pt x="810" y="596"/>
                  </a:lnTo>
                  <a:cubicBezTo>
                    <a:pt x="762" y="644"/>
                    <a:pt x="739" y="739"/>
                    <a:pt x="691" y="858"/>
                  </a:cubicBezTo>
                  <a:cubicBezTo>
                    <a:pt x="453" y="1192"/>
                    <a:pt x="310" y="1382"/>
                    <a:pt x="238" y="1477"/>
                  </a:cubicBezTo>
                  <a:cubicBezTo>
                    <a:pt x="143" y="1596"/>
                    <a:pt x="96" y="1668"/>
                    <a:pt x="119" y="1739"/>
                  </a:cubicBezTo>
                  <a:cubicBezTo>
                    <a:pt x="143" y="1811"/>
                    <a:pt x="191" y="1835"/>
                    <a:pt x="238" y="1858"/>
                  </a:cubicBezTo>
                  <a:cubicBezTo>
                    <a:pt x="262" y="1858"/>
                    <a:pt x="310" y="1906"/>
                    <a:pt x="572" y="1906"/>
                  </a:cubicBezTo>
                  <a:lnTo>
                    <a:pt x="1048" y="1906"/>
                  </a:lnTo>
                  <a:cubicBezTo>
                    <a:pt x="1143" y="1906"/>
                    <a:pt x="1215" y="1835"/>
                    <a:pt x="1215" y="1739"/>
                  </a:cubicBezTo>
                  <a:cubicBezTo>
                    <a:pt x="1215" y="1620"/>
                    <a:pt x="1167" y="1549"/>
                    <a:pt x="1048" y="1549"/>
                  </a:cubicBezTo>
                  <a:lnTo>
                    <a:pt x="596" y="1549"/>
                  </a:lnTo>
                  <a:cubicBezTo>
                    <a:pt x="691" y="1430"/>
                    <a:pt x="810" y="1287"/>
                    <a:pt x="953" y="1072"/>
                  </a:cubicBezTo>
                  <a:cubicBezTo>
                    <a:pt x="977" y="930"/>
                    <a:pt x="1072" y="763"/>
                    <a:pt x="1096" y="644"/>
                  </a:cubicBezTo>
                  <a:cubicBezTo>
                    <a:pt x="1143" y="572"/>
                    <a:pt x="1096" y="453"/>
                    <a:pt x="1072" y="358"/>
                  </a:cubicBezTo>
                  <a:cubicBezTo>
                    <a:pt x="1048" y="287"/>
                    <a:pt x="1024" y="239"/>
                    <a:pt x="953" y="168"/>
                  </a:cubicBezTo>
                  <a:cubicBezTo>
                    <a:pt x="858" y="48"/>
                    <a:pt x="715" y="1"/>
                    <a:pt x="57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3" name="Google Shape;14143;p27"/>
            <p:cNvSpPr/>
            <p:nvPr/>
          </p:nvSpPr>
          <p:spPr>
            <a:xfrm>
              <a:off x="4200188" y="3431008"/>
              <a:ext cx="30400" cy="47675"/>
            </a:xfrm>
            <a:custGeom>
              <a:avLst/>
              <a:gdLst/>
              <a:ahLst/>
              <a:cxnLst/>
              <a:rect l="l" t="t" r="r" b="b"/>
              <a:pathLst>
                <a:path w="1216" h="1907" extrusionOk="0">
                  <a:moveTo>
                    <a:pt x="596" y="357"/>
                  </a:moveTo>
                  <a:cubicBezTo>
                    <a:pt x="739" y="357"/>
                    <a:pt x="858" y="476"/>
                    <a:pt x="858" y="619"/>
                  </a:cubicBezTo>
                  <a:lnTo>
                    <a:pt x="858" y="1310"/>
                  </a:lnTo>
                  <a:cubicBezTo>
                    <a:pt x="858" y="1429"/>
                    <a:pt x="763" y="1548"/>
                    <a:pt x="620" y="1572"/>
                  </a:cubicBezTo>
                  <a:cubicBezTo>
                    <a:pt x="477" y="1572"/>
                    <a:pt x="358" y="1453"/>
                    <a:pt x="358" y="1310"/>
                  </a:cubicBezTo>
                  <a:lnTo>
                    <a:pt x="358" y="619"/>
                  </a:lnTo>
                  <a:cubicBezTo>
                    <a:pt x="358" y="500"/>
                    <a:pt x="453" y="381"/>
                    <a:pt x="596" y="357"/>
                  </a:cubicBezTo>
                  <a:close/>
                  <a:moveTo>
                    <a:pt x="620" y="0"/>
                  </a:moveTo>
                  <a:cubicBezTo>
                    <a:pt x="286" y="0"/>
                    <a:pt x="1" y="262"/>
                    <a:pt x="1" y="595"/>
                  </a:cubicBezTo>
                  <a:lnTo>
                    <a:pt x="1" y="1262"/>
                  </a:lnTo>
                  <a:cubicBezTo>
                    <a:pt x="1" y="1596"/>
                    <a:pt x="263" y="1858"/>
                    <a:pt x="596" y="1905"/>
                  </a:cubicBezTo>
                  <a:cubicBezTo>
                    <a:pt x="608" y="1906"/>
                    <a:pt x="620" y="1906"/>
                    <a:pt x="632" y="1906"/>
                  </a:cubicBezTo>
                  <a:cubicBezTo>
                    <a:pt x="950" y="1906"/>
                    <a:pt x="1215" y="1608"/>
                    <a:pt x="1215" y="1310"/>
                  </a:cubicBezTo>
                  <a:lnTo>
                    <a:pt x="1215" y="619"/>
                  </a:lnTo>
                  <a:cubicBezTo>
                    <a:pt x="1215" y="286"/>
                    <a:pt x="953" y="24"/>
                    <a:pt x="62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4" name="Google Shape;14144;p27"/>
            <p:cNvSpPr/>
            <p:nvPr/>
          </p:nvSpPr>
          <p:spPr>
            <a:xfrm>
              <a:off x="4237113" y="3522083"/>
              <a:ext cx="29200" cy="47050"/>
            </a:xfrm>
            <a:custGeom>
              <a:avLst/>
              <a:gdLst/>
              <a:ahLst/>
              <a:cxnLst/>
              <a:rect l="l" t="t" r="r" b="b"/>
              <a:pathLst>
                <a:path w="1168" h="1882" extrusionOk="0">
                  <a:moveTo>
                    <a:pt x="572" y="1"/>
                  </a:moveTo>
                  <a:cubicBezTo>
                    <a:pt x="310" y="1"/>
                    <a:pt x="72" y="191"/>
                    <a:pt x="48" y="453"/>
                  </a:cubicBezTo>
                  <a:cubicBezTo>
                    <a:pt x="0" y="548"/>
                    <a:pt x="72" y="644"/>
                    <a:pt x="191" y="667"/>
                  </a:cubicBezTo>
                  <a:cubicBezTo>
                    <a:pt x="207" y="671"/>
                    <a:pt x="222" y="673"/>
                    <a:pt x="236" y="673"/>
                  </a:cubicBezTo>
                  <a:cubicBezTo>
                    <a:pt x="308" y="673"/>
                    <a:pt x="361" y="624"/>
                    <a:pt x="381" y="525"/>
                  </a:cubicBezTo>
                  <a:cubicBezTo>
                    <a:pt x="429" y="429"/>
                    <a:pt x="500" y="334"/>
                    <a:pt x="595" y="334"/>
                  </a:cubicBezTo>
                  <a:cubicBezTo>
                    <a:pt x="715" y="334"/>
                    <a:pt x="810" y="429"/>
                    <a:pt x="810" y="548"/>
                  </a:cubicBezTo>
                  <a:cubicBezTo>
                    <a:pt x="810" y="667"/>
                    <a:pt x="715" y="739"/>
                    <a:pt x="595" y="739"/>
                  </a:cubicBezTo>
                  <a:cubicBezTo>
                    <a:pt x="500" y="739"/>
                    <a:pt x="429" y="834"/>
                    <a:pt x="429" y="929"/>
                  </a:cubicBezTo>
                  <a:cubicBezTo>
                    <a:pt x="429" y="1025"/>
                    <a:pt x="500" y="1120"/>
                    <a:pt x="595" y="1120"/>
                  </a:cubicBezTo>
                  <a:cubicBezTo>
                    <a:pt x="715" y="1120"/>
                    <a:pt x="810" y="1191"/>
                    <a:pt x="810" y="1310"/>
                  </a:cubicBezTo>
                  <a:cubicBezTo>
                    <a:pt x="810" y="1429"/>
                    <a:pt x="715" y="1525"/>
                    <a:pt x="595" y="1525"/>
                  </a:cubicBezTo>
                  <a:cubicBezTo>
                    <a:pt x="500" y="1525"/>
                    <a:pt x="429" y="1429"/>
                    <a:pt x="381" y="1334"/>
                  </a:cubicBezTo>
                  <a:lnTo>
                    <a:pt x="381" y="1310"/>
                  </a:lnTo>
                  <a:cubicBezTo>
                    <a:pt x="381" y="1215"/>
                    <a:pt x="310" y="1144"/>
                    <a:pt x="214" y="1144"/>
                  </a:cubicBezTo>
                  <a:cubicBezTo>
                    <a:pt x="119" y="1144"/>
                    <a:pt x="24" y="1215"/>
                    <a:pt x="24" y="1310"/>
                  </a:cubicBezTo>
                  <a:lnTo>
                    <a:pt x="24" y="1406"/>
                  </a:lnTo>
                  <a:cubicBezTo>
                    <a:pt x="72" y="1668"/>
                    <a:pt x="310" y="1882"/>
                    <a:pt x="595" y="1882"/>
                  </a:cubicBezTo>
                  <a:cubicBezTo>
                    <a:pt x="905" y="1882"/>
                    <a:pt x="1167" y="1644"/>
                    <a:pt x="1167" y="1310"/>
                  </a:cubicBezTo>
                  <a:cubicBezTo>
                    <a:pt x="1167" y="1168"/>
                    <a:pt x="1096" y="1048"/>
                    <a:pt x="1024" y="929"/>
                  </a:cubicBezTo>
                  <a:cubicBezTo>
                    <a:pt x="1096" y="834"/>
                    <a:pt x="1167" y="691"/>
                    <a:pt x="1167" y="548"/>
                  </a:cubicBezTo>
                  <a:cubicBezTo>
                    <a:pt x="1119" y="239"/>
                    <a:pt x="881" y="1"/>
                    <a:pt x="57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5" name="Google Shape;14145;p27"/>
            <p:cNvSpPr/>
            <p:nvPr/>
          </p:nvSpPr>
          <p:spPr>
            <a:xfrm>
              <a:off x="4200188" y="3521483"/>
              <a:ext cx="30400" cy="47650"/>
            </a:xfrm>
            <a:custGeom>
              <a:avLst/>
              <a:gdLst/>
              <a:ahLst/>
              <a:cxnLst/>
              <a:rect l="l" t="t" r="r" b="b"/>
              <a:pathLst>
                <a:path w="1216" h="1906" extrusionOk="0">
                  <a:moveTo>
                    <a:pt x="596" y="358"/>
                  </a:moveTo>
                  <a:cubicBezTo>
                    <a:pt x="739" y="358"/>
                    <a:pt x="858" y="477"/>
                    <a:pt x="858" y="620"/>
                  </a:cubicBezTo>
                  <a:lnTo>
                    <a:pt x="858" y="1311"/>
                  </a:lnTo>
                  <a:cubicBezTo>
                    <a:pt x="858" y="1430"/>
                    <a:pt x="763" y="1549"/>
                    <a:pt x="620" y="1573"/>
                  </a:cubicBezTo>
                  <a:cubicBezTo>
                    <a:pt x="477" y="1573"/>
                    <a:pt x="358" y="1453"/>
                    <a:pt x="358" y="1311"/>
                  </a:cubicBezTo>
                  <a:lnTo>
                    <a:pt x="358" y="620"/>
                  </a:lnTo>
                  <a:cubicBezTo>
                    <a:pt x="358" y="501"/>
                    <a:pt x="453" y="382"/>
                    <a:pt x="596" y="358"/>
                  </a:cubicBezTo>
                  <a:close/>
                  <a:moveTo>
                    <a:pt x="620" y="1"/>
                  </a:moveTo>
                  <a:cubicBezTo>
                    <a:pt x="263" y="1"/>
                    <a:pt x="1" y="263"/>
                    <a:pt x="1" y="596"/>
                  </a:cubicBezTo>
                  <a:lnTo>
                    <a:pt x="1" y="1287"/>
                  </a:lnTo>
                  <a:cubicBezTo>
                    <a:pt x="1" y="1620"/>
                    <a:pt x="263" y="1882"/>
                    <a:pt x="596" y="1906"/>
                  </a:cubicBezTo>
                  <a:cubicBezTo>
                    <a:pt x="929" y="1906"/>
                    <a:pt x="1215" y="1644"/>
                    <a:pt x="1215" y="1311"/>
                  </a:cubicBezTo>
                  <a:lnTo>
                    <a:pt x="1215" y="620"/>
                  </a:lnTo>
                  <a:cubicBezTo>
                    <a:pt x="1215" y="310"/>
                    <a:pt x="953" y="25"/>
                    <a:pt x="62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6" name="Google Shape;14146;p27"/>
            <p:cNvSpPr/>
            <p:nvPr/>
          </p:nvSpPr>
          <p:spPr>
            <a:xfrm>
              <a:off x="4281763" y="3533408"/>
              <a:ext cx="165525" cy="8950"/>
            </a:xfrm>
            <a:custGeom>
              <a:avLst/>
              <a:gdLst/>
              <a:ahLst/>
              <a:cxnLst/>
              <a:rect l="l" t="t" r="r" b="b"/>
              <a:pathLst>
                <a:path w="6621" h="358" extrusionOk="0">
                  <a:moveTo>
                    <a:pt x="191" y="0"/>
                  </a:moveTo>
                  <a:cubicBezTo>
                    <a:pt x="95" y="0"/>
                    <a:pt x="0" y="72"/>
                    <a:pt x="0" y="143"/>
                  </a:cubicBezTo>
                  <a:cubicBezTo>
                    <a:pt x="0" y="262"/>
                    <a:pt x="72" y="357"/>
                    <a:pt x="191" y="357"/>
                  </a:cubicBezTo>
                  <a:lnTo>
                    <a:pt x="6430" y="357"/>
                  </a:lnTo>
                  <a:cubicBezTo>
                    <a:pt x="6525" y="357"/>
                    <a:pt x="6621" y="310"/>
                    <a:pt x="6621" y="214"/>
                  </a:cubicBezTo>
                  <a:cubicBezTo>
                    <a:pt x="6621" y="95"/>
                    <a:pt x="6549" y="0"/>
                    <a:pt x="64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7" name="Google Shape;14147;p27"/>
            <p:cNvSpPr/>
            <p:nvPr/>
          </p:nvSpPr>
          <p:spPr>
            <a:xfrm>
              <a:off x="4281763" y="3554233"/>
              <a:ext cx="120875" cy="8950"/>
            </a:xfrm>
            <a:custGeom>
              <a:avLst/>
              <a:gdLst/>
              <a:ahLst/>
              <a:cxnLst/>
              <a:rect l="l" t="t" r="r" b="b"/>
              <a:pathLst>
                <a:path w="4835" h="358" extrusionOk="0">
                  <a:moveTo>
                    <a:pt x="191" y="1"/>
                  </a:moveTo>
                  <a:cubicBezTo>
                    <a:pt x="95" y="1"/>
                    <a:pt x="0" y="72"/>
                    <a:pt x="0" y="143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4644" y="358"/>
                  </a:lnTo>
                  <a:cubicBezTo>
                    <a:pt x="4739" y="358"/>
                    <a:pt x="4835" y="310"/>
                    <a:pt x="4835" y="215"/>
                  </a:cubicBezTo>
                  <a:cubicBezTo>
                    <a:pt x="4835" y="96"/>
                    <a:pt x="4763" y="1"/>
                    <a:pt x="46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8" name="Google Shape;14148;p27"/>
            <p:cNvSpPr/>
            <p:nvPr/>
          </p:nvSpPr>
          <p:spPr>
            <a:xfrm>
              <a:off x="4177563" y="3313708"/>
              <a:ext cx="293550" cy="297100"/>
            </a:xfrm>
            <a:custGeom>
              <a:avLst/>
              <a:gdLst/>
              <a:ahLst/>
              <a:cxnLst/>
              <a:rect l="l" t="t" r="r" b="b"/>
              <a:pathLst>
                <a:path w="11742" h="11884" extrusionOk="0">
                  <a:moveTo>
                    <a:pt x="11360" y="334"/>
                  </a:moveTo>
                  <a:lnTo>
                    <a:pt x="11384" y="3644"/>
                  </a:lnTo>
                  <a:lnTo>
                    <a:pt x="6597" y="3644"/>
                  </a:lnTo>
                  <a:cubicBezTo>
                    <a:pt x="6550" y="3644"/>
                    <a:pt x="6502" y="3668"/>
                    <a:pt x="6478" y="3692"/>
                  </a:cubicBezTo>
                  <a:lnTo>
                    <a:pt x="5883" y="4263"/>
                  </a:lnTo>
                  <a:lnTo>
                    <a:pt x="5287" y="3692"/>
                  </a:lnTo>
                  <a:cubicBezTo>
                    <a:pt x="5240" y="3668"/>
                    <a:pt x="5192" y="3644"/>
                    <a:pt x="5168" y="3644"/>
                  </a:cubicBezTo>
                  <a:lnTo>
                    <a:pt x="358" y="3644"/>
                  </a:lnTo>
                  <a:lnTo>
                    <a:pt x="358" y="334"/>
                  </a:lnTo>
                  <a:close/>
                  <a:moveTo>
                    <a:pt x="239" y="1"/>
                  </a:moveTo>
                  <a:cubicBezTo>
                    <a:pt x="167" y="1"/>
                    <a:pt x="72" y="96"/>
                    <a:pt x="72" y="191"/>
                  </a:cubicBezTo>
                  <a:lnTo>
                    <a:pt x="72" y="4644"/>
                  </a:lnTo>
                  <a:cubicBezTo>
                    <a:pt x="72" y="4692"/>
                    <a:pt x="96" y="4740"/>
                    <a:pt x="120" y="4740"/>
                  </a:cubicBezTo>
                  <a:cubicBezTo>
                    <a:pt x="167" y="4767"/>
                    <a:pt x="213" y="4779"/>
                    <a:pt x="254" y="4779"/>
                  </a:cubicBezTo>
                  <a:cubicBezTo>
                    <a:pt x="356" y="4779"/>
                    <a:pt x="429" y="4706"/>
                    <a:pt x="429" y="4621"/>
                  </a:cubicBezTo>
                  <a:lnTo>
                    <a:pt x="429" y="4001"/>
                  </a:lnTo>
                  <a:lnTo>
                    <a:pt x="5121" y="4001"/>
                  </a:lnTo>
                  <a:lnTo>
                    <a:pt x="5716" y="4573"/>
                  </a:lnTo>
                  <a:cubicBezTo>
                    <a:pt x="5788" y="4621"/>
                    <a:pt x="5835" y="4621"/>
                    <a:pt x="5907" y="4621"/>
                  </a:cubicBezTo>
                  <a:cubicBezTo>
                    <a:pt x="5954" y="4621"/>
                    <a:pt x="6026" y="4597"/>
                    <a:pt x="6073" y="4573"/>
                  </a:cubicBezTo>
                  <a:lnTo>
                    <a:pt x="6669" y="4001"/>
                  </a:lnTo>
                  <a:lnTo>
                    <a:pt x="11384" y="4001"/>
                  </a:lnTo>
                  <a:lnTo>
                    <a:pt x="11384" y="7312"/>
                  </a:lnTo>
                  <a:lnTo>
                    <a:pt x="6597" y="7312"/>
                  </a:lnTo>
                  <a:cubicBezTo>
                    <a:pt x="6526" y="7312"/>
                    <a:pt x="6502" y="7335"/>
                    <a:pt x="6478" y="7359"/>
                  </a:cubicBezTo>
                  <a:lnTo>
                    <a:pt x="5883" y="7931"/>
                  </a:lnTo>
                  <a:lnTo>
                    <a:pt x="5287" y="7359"/>
                  </a:lnTo>
                  <a:cubicBezTo>
                    <a:pt x="5240" y="7335"/>
                    <a:pt x="5192" y="7312"/>
                    <a:pt x="5168" y="7312"/>
                  </a:cubicBezTo>
                  <a:lnTo>
                    <a:pt x="358" y="7312"/>
                  </a:lnTo>
                  <a:lnTo>
                    <a:pt x="358" y="5430"/>
                  </a:lnTo>
                  <a:cubicBezTo>
                    <a:pt x="358" y="5335"/>
                    <a:pt x="310" y="5240"/>
                    <a:pt x="215" y="5240"/>
                  </a:cubicBezTo>
                  <a:cubicBezTo>
                    <a:pt x="96" y="5240"/>
                    <a:pt x="1" y="5311"/>
                    <a:pt x="1" y="5430"/>
                  </a:cubicBezTo>
                  <a:lnTo>
                    <a:pt x="1" y="11003"/>
                  </a:lnTo>
                  <a:cubicBezTo>
                    <a:pt x="1" y="11146"/>
                    <a:pt x="120" y="11265"/>
                    <a:pt x="286" y="11265"/>
                  </a:cubicBezTo>
                  <a:lnTo>
                    <a:pt x="5073" y="11265"/>
                  </a:lnTo>
                  <a:lnTo>
                    <a:pt x="5669" y="11836"/>
                  </a:lnTo>
                  <a:cubicBezTo>
                    <a:pt x="5716" y="11884"/>
                    <a:pt x="5788" y="11884"/>
                    <a:pt x="5835" y="11884"/>
                  </a:cubicBezTo>
                  <a:cubicBezTo>
                    <a:pt x="5907" y="11884"/>
                    <a:pt x="5954" y="11860"/>
                    <a:pt x="6026" y="11836"/>
                  </a:cubicBezTo>
                  <a:lnTo>
                    <a:pt x="6621" y="11265"/>
                  </a:lnTo>
                  <a:lnTo>
                    <a:pt x="7859" y="11265"/>
                  </a:lnTo>
                  <a:cubicBezTo>
                    <a:pt x="7955" y="11265"/>
                    <a:pt x="8050" y="11193"/>
                    <a:pt x="8050" y="11122"/>
                  </a:cubicBezTo>
                  <a:cubicBezTo>
                    <a:pt x="8050" y="11003"/>
                    <a:pt x="7979" y="10908"/>
                    <a:pt x="7859" y="10908"/>
                  </a:cubicBezTo>
                  <a:lnTo>
                    <a:pt x="6550" y="10908"/>
                  </a:lnTo>
                  <a:cubicBezTo>
                    <a:pt x="6526" y="10908"/>
                    <a:pt x="6478" y="10931"/>
                    <a:pt x="6431" y="10955"/>
                  </a:cubicBezTo>
                  <a:lnTo>
                    <a:pt x="5835" y="11527"/>
                  </a:lnTo>
                  <a:lnTo>
                    <a:pt x="5240" y="10955"/>
                  </a:lnTo>
                  <a:cubicBezTo>
                    <a:pt x="5216" y="10931"/>
                    <a:pt x="5168" y="10908"/>
                    <a:pt x="5121" y="10908"/>
                  </a:cubicBezTo>
                  <a:lnTo>
                    <a:pt x="334" y="10908"/>
                  </a:lnTo>
                  <a:lnTo>
                    <a:pt x="334" y="7597"/>
                  </a:lnTo>
                  <a:lnTo>
                    <a:pt x="5049" y="7597"/>
                  </a:lnTo>
                  <a:lnTo>
                    <a:pt x="5645" y="8169"/>
                  </a:lnTo>
                  <a:cubicBezTo>
                    <a:pt x="5692" y="8217"/>
                    <a:pt x="5764" y="8217"/>
                    <a:pt x="5811" y="8217"/>
                  </a:cubicBezTo>
                  <a:cubicBezTo>
                    <a:pt x="5883" y="8217"/>
                    <a:pt x="5930" y="8193"/>
                    <a:pt x="6002" y="8169"/>
                  </a:cubicBezTo>
                  <a:lnTo>
                    <a:pt x="6597" y="7597"/>
                  </a:lnTo>
                  <a:lnTo>
                    <a:pt x="11289" y="7597"/>
                  </a:lnTo>
                  <a:lnTo>
                    <a:pt x="11289" y="10908"/>
                  </a:lnTo>
                  <a:lnTo>
                    <a:pt x="8669" y="10908"/>
                  </a:lnTo>
                  <a:cubicBezTo>
                    <a:pt x="8574" y="10908"/>
                    <a:pt x="8502" y="10955"/>
                    <a:pt x="8502" y="11050"/>
                  </a:cubicBezTo>
                  <a:cubicBezTo>
                    <a:pt x="8502" y="11170"/>
                    <a:pt x="8550" y="11265"/>
                    <a:pt x="8669" y="11265"/>
                  </a:cubicBezTo>
                  <a:lnTo>
                    <a:pt x="11384" y="11265"/>
                  </a:lnTo>
                  <a:cubicBezTo>
                    <a:pt x="11527" y="11265"/>
                    <a:pt x="11646" y="11146"/>
                    <a:pt x="11646" y="11003"/>
                  </a:cubicBezTo>
                  <a:lnTo>
                    <a:pt x="11646" y="286"/>
                  </a:lnTo>
                  <a:cubicBezTo>
                    <a:pt x="11741" y="120"/>
                    <a:pt x="11622" y="1"/>
                    <a:pt x="1147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4149" name="Google Shape;14149;p27"/>
          <p:cNvSpPr/>
          <p:nvPr/>
        </p:nvSpPr>
        <p:spPr>
          <a:xfrm>
            <a:off x="4330602" y="4561194"/>
            <a:ext cx="474692" cy="474852"/>
          </a:xfrm>
          <a:custGeom>
            <a:avLst/>
            <a:gdLst/>
            <a:ahLst/>
            <a:cxnLst/>
            <a:rect l="l" t="t" r="r" b="b"/>
            <a:pathLst>
              <a:path w="11908" h="11912" extrusionOk="0">
                <a:moveTo>
                  <a:pt x="3358" y="6363"/>
                </a:moveTo>
                <a:lnTo>
                  <a:pt x="3358" y="10721"/>
                </a:lnTo>
                <a:lnTo>
                  <a:pt x="1858" y="10721"/>
                </a:lnTo>
                <a:lnTo>
                  <a:pt x="1858" y="6363"/>
                </a:lnTo>
                <a:close/>
                <a:moveTo>
                  <a:pt x="5216" y="1314"/>
                </a:moveTo>
                <a:lnTo>
                  <a:pt x="5216" y="10721"/>
                </a:lnTo>
                <a:lnTo>
                  <a:pt x="3691" y="10721"/>
                </a:lnTo>
                <a:lnTo>
                  <a:pt x="3691" y="1314"/>
                </a:lnTo>
                <a:close/>
                <a:moveTo>
                  <a:pt x="7097" y="2577"/>
                </a:moveTo>
                <a:lnTo>
                  <a:pt x="7097" y="10721"/>
                </a:lnTo>
                <a:lnTo>
                  <a:pt x="5573" y="10721"/>
                </a:lnTo>
                <a:lnTo>
                  <a:pt x="5573" y="2577"/>
                </a:lnTo>
                <a:close/>
                <a:moveTo>
                  <a:pt x="8931" y="8864"/>
                </a:moveTo>
                <a:lnTo>
                  <a:pt x="8931" y="10721"/>
                </a:lnTo>
                <a:lnTo>
                  <a:pt x="7406" y="10721"/>
                </a:lnTo>
                <a:lnTo>
                  <a:pt x="7406" y="8864"/>
                </a:lnTo>
                <a:close/>
                <a:moveTo>
                  <a:pt x="939" y="1"/>
                </a:moveTo>
                <a:cubicBezTo>
                  <a:pt x="834" y="1"/>
                  <a:pt x="738" y="88"/>
                  <a:pt x="738" y="195"/>
                </a:cubicBezTo>
                <a:lnTo>
                  <a:pt x="738" y="1005"/>
                </a:lnTo>
                <a:lnTo>
                  <a:pt x="476" y="1005"/>
                </a:lnTo>
                <a:cubicBezTo>
                  <a:pt x="381" y="1005"/>
                  <a:pt x="334" y="1052"/>
                  <a:pt x="310" y="1124"/>
                </a:cubicBezTo>
                <a:cubicBezTo>
                  <a:pt x="262" y="1243"/>
                  <a:pt x="357" y="1362"/>
                  <a:pt x="476" y="1362"/>
                </a:cubicBezTo>
                <a:lnTo>
                  <a:pt x="715" y="1362"/>
                </a:lnTo>
                <a:lnTo>
                  <a:pt x="715" y="2243"/>
                </a:lnTo>
                <a:lnTo>
                  <a:pt x="500" y="2243"/>
                </a:lnTo>
                <a:cubicBezTo>
                  <a:pt x="429" y="2243"/>
                  <a:pt x="334" y="2315"/>
                  <a:pt x="334" y="2386"/>
                </a:cubicBezTo>
                <a:cubicBezTo>
                  <a:pt x="334" y="2505"/>
                  <a:pt x="381" y="2600"/>
                  <a:pt x="500" y="2600"/>
                </a:cubicBezTo>
                <a:lnTo>
                  <a:pt x="715" y="2600"/>
                </a:lnTo>
                <a:lnTo>
                  <a:pt x="715" y="3505"/>
                </a:lnTo>
                <a:lnTo>
                  <a:pt x="500" y="3505"/>
                </a:lnTo>
                <a:cubicBezTo>
                  <a:pt x="429" y="3505"/>
                  <a:pt x="334" y="3553"/>
                  <a:pt x="334" y="3648"/>
                </a:cubicBezTo>
                <a:cubicBezTo>
                  <a:pt x="334" y="3767"/>
                  <a:pt x="381" y="3863"/>
                  <a:pt x="500" y="3863"/>
                </a:cubicBezTo>
                <a:lnTo>
                  <a:pt x="715" y="3863"/>
                </a:lnTo>
                <a:lnTo>
                  <a:pt x="715" y="4744"/>
                </a:lnTo>
                <a:lnTo>
                  <a:pt x="500" y="4744"/>
                </a:lnTo>
                <a:cubicBezTo>
                  <a:pt x="429" y="4744"/>
                  <a:pt x="334" y="4815"/>
                  <a:pt x="334" y="4887"/>
                </a:cubicBezTo>
                <a:cubicBezTo>
                  <a:pt x="334" y="5006"/>
                  <a:pt x="381" y="5101"/>
                  <a:pt x="500" y="5101"/>
                </a:cubicBezTo>
                <a:lnTo>
                  <a:pt x="715" y="5101"/>
                </a:lnTo>
                <a:lnTo>
                  <a:pt x="715" y="6006"/>
                </a:lnTo>
                <a:lnTo>
                  <a:pt x="500" y="6006"/>
                </a:lnTo>
                <a:cubicBezTo>
                  <a:pt x="429" y="6006"/>
                  <a:pt x="334" y="6053"/>
                  <a:pt x="334" y="6149"/>
                </a:cubicBezTo>
                <a:cubicBezTo>
                  <a:pt x="334" y="6268"/>
                  <a:pt x="381" y="6363"/>
                  <a:pt x="500" y="6363"/>
                </a:cubicBezTo>
                <a:lnTo>
                  <a:pt x="715" y="6363"/>
                </a:lnTo>
                <a:lnTo>
                  <a:pt x="715" y="7244"/>
                </a:lnTo>
                <a:lnTo>
                  <a:pt x="500" y="7244"/>
                </a:lnTo>
                <a:cubicBezTo>
                  <a:pt x="429" y="7244"/>
                  <a:pt x="334" y="7316"/>
                  <a:pt x="334" y="7387"/>
                </a:cubicBezTo>
                <a:cubicBezTo>
                  <a:pt x="334" y="7506"/>
                  <a:pt x="381" y="7601"/>
                  <a:pt x="500" y="7601"/>
                </a:cubicBezTo>
                <a:lnTo>
                  <a:pt x="715" y="7601"/>
                </a:lnTo>
                <a:lnTo>
                  <a:pt x="715" y="8506"/>
                </a:lnTo>
                <a:lnTo>
                  <a:pt x="500" y="8506"/>
                </a:lnTo>
                <a:cubicBezTo>
                  <a:pt x="429" y="8506"/>
                  <a:pt x="334" y="8554"/>
                  <a:pt x="334" y="8649"/>
                </a:cubicBezTo>
                <a:cubicBezTo>
                  <a:pt x="334" y="8768"/>
                  <a:pt x="381" y="8864"/>
                  <a:pt x="500" y="8864"/>
                </a:cubicBezTo>
                <a:lnTo>
                  <a:pt x="715" y="8864"/>
                </a:lnTo>
                <a:lnTo>
                  <a:pt x="715" y="9745"/>
                </a:lnTo>
                <a:lnTo>
                  <a:pt x="500" y="9745"/>
                </a:lnTo>
                <a:cubicBezTo>
                  <a:pt x="429" y="9745"/>
                  <a:pt x="334" y="9816"/>
                  <a:pt x="334" y="9888"/>
                </a:cubicBezTo>
                <a:cubicBezTo>
                  <a:pt x="334" y="10007"/>
                  <a:pt x="381" y="10102"/>
                  <a:pt x="500" y="10102"/>
                </a:cubicBezTo>
                <a:lnTo>
                  <a:pt x="715" y="10102"/>
                </a:lnTo>
                <a:lnTo>
                  <a:pt x="715" y="10721"/>
                </a:lnTo>
                <a:lnTo>
                  <a:pt x="310" y="10721"/>
                </a:lnTo>
                <a:cubicBezTo>
                  <a:pt x="143" y="10721"/>
                  <a:pt x="0" y="10840"/>
                  <a:pt x="0" y="11031"/>
                </a:cubicBezTo>
                <a:lnTo>
                  <a:pt x="0" y="11721"/>
                </a:lnTo>
                <a:cubicBezTo>
                  <a:pt x="0" y="11793"/>
                  <a:pt x="95" y="11888"/>
                  <a:pt x="191" y="11888"/>
                </a:cubicBezTo>
                <a:lnTo>
                  <a:pt x="2691" y="11888"/>
                </a:lnTo>
                <a:cubicBezTo>
                  <a:pt x="2715" y="11888"/>
                  <a:pt x="2739" y="11888"/>
                  <a:pt x="2763" y="11864"/>
                </a:cubicBezTo>
                <a:cubicBezTo>
                  <a:pt x="2882" y="11721"/>
                  <a:pt x="2810" y="11555"/>
                  <a:pt x="2644" y="11555"/>
                </a:cubicBezTo>
                <a:lnTo>
                  <a:pt x="357" y="11555"/>
                </a:lnTo>
                <a:lnTo>
                  <a:pt x="357" y="11078"/>
                </a:lnTo>
                <a:lnTo>
                  <a:pt x="11550" y="11078"/>
                </a:lnTo>
                <a:lnTo>
                  <a:pt x="11550" y="11555"/>
                </a:lnTo>
                <a:lnTo>
                  <a:pt x="3477" y="11555"/>
                </a:lnTo>
                <a:cubicBezTo>
                  <a:pt x="3406" y="11555"/>
                  <a:pt x="3310" y="11626"/>
                  <a:pt x="3310" y="11721"/>
                </a:cubicBezTo>
                <a:cubicBezTo>
                  <a:pt x="3310" y="11840"/>
                  <a:pt x="3358" y="11912"/>
                  <a:pt x="3477" y="11912"/>
                </a:cubicBezTo>
                <a:lnTo>
                  <a:pt x="11622" y="11912"/>
                </a:lnTo>
                <a:cubicBezTo>
                  <a:pt x="11765" y="11912"/>
                  <a:pt x="11907" y="11793"/>
                  <a:pt x="11907" y="11626"/>
                </a:cubicBezTo>
                <a:lnTo>
                  <a:pt x="11907" y="11054"/>
                </a:lnTo>
                <a:cubicBezTo>
                  <a:pt x="11907" y="10840"/>
                  <a:pt x="11788" y="10721"/>
                  <a:pt x="11622" y="10721"/>
                </a:cubicBezTo>
                <a:lnTo>
                  <a:pt x="11122" y="10721"/>
                </a:lnTo>
                <a:lnTo>
                  <a:pt x="11122" y="3743"/>
                </a:lnTo>
                <a:cubicBezTo>
                  <a:pt x="11122" y="3577"/>
                  <a:pt x="11026" y="3505"/>
                  <a:pt x="10883" y="3505"/>
                </a:cubicBezTo>
                <a:lnTo>
                  <a:pt x="9097" y="3505"/>
                </a:lnTo>
                <a:cubicBezTo>
                  <a:pt x="9026" y="3505"/>
                  <a:pt x="8931" y="3577"/>
                  <a:pt x="8931" y="3672"/>
                </a:cubicBezTo>
                <a:lnTo>
                  <a:pt x="8931" y="4958"/>
                </a:lnTo>
                <a:cubicBezTo>
                  <a:pt x="8931" y="4982"/>
                  <a:pt x="8954" y="5053"/>
                  <a:pt x="8978" y="5077"/>
                </a:cubicBezTo>
                <a:cubicBezTo>
                  <a:pt x="9025" y="5104"/>
                  <a:pt x="9069" y="5115"/>
                  <a:pt x="9110" y="5115"/>
                </a:cubicBezTo>
                <a:cubicBezTo>
                  <a:pt x="9214" y="5115"/>
                  <a:pt x="9288" y="5037"/>
                  <a:pt x="9288" y="4934"/>
                </a:cubicBezTo>
                <a:lnTo>
                  <a:pt x="9288" y="3815"/>
                </a:lnTo>
                <a:lnTo>
                  <a:pt x="10812" y="3815"/>
                </a:lnTo>
                <a:lnTo>
                  <a:pt x="10812" y="10721"/>
                </a:lnTo>
                <a:lnTo>
                  <a:pt x="9288" y="10721"/>
                </a:lnTo>
                <a:lnTo>
                  <a:pt x="9288" y="5768"/>
                </a:lnTo>
                <a:cubicBezTo>
                  <a:pt x="9288" y="5672"/>
                  <a:pt x="9216" y="5577"/>
                  <a:pt x="9145" y="5577"/>
                </a:cubicBezTo>
                <a:cubicBezTo>
                  <a:pt x="9026" y="5577"/>
                  <a:pt x="8931" y="5649"/>
                  <a:pt x="8931" y="5768"/>
                </a:cubicBezTo>
                <a:lnTo>
                  <a:pt x="8931" y="8506"/>
                </a:lnTo>
                <a:lnTo>
                  <a:pt x="7406" y="8506"/>
                </a:lnTo>
                <a:lnTo>
                  <a:pt x="7406" y="2481"/>
                </a:lnTo>
                <a:cubicBezTo>
                  <a:pt x="7406" y="2338"/>
                  <a:pt x="7287" y="2243"/>
                  <a:pt x="7168" y="2243"/>
                </a:cubicBezTo>
                <a:lnTo>
                  <a:pt x="5573" y="2243"/>
                </a:lnTo>
                <a:lnTo>
                  <a:pt x="5573" y="1243"/>
                </a:lnTo>
                <a:cubicBezTo>
                  <a:pt x="5573" y="1076"/>
                  <a:pt x="5454" y="1005"/>
                  <a:pt x="5335" y="1005"/>
                </a:cubicBezTo>
                <a:lnTo>
                  <a:pt x="3596" y="1005"/>
                </a:lnTo>
                <a:cubicBezTo>
                  <a:pt x="3453" y="1005"/>
                  <a:pt x="3358" y="1124"/>
                  <a:pt x="3358" y="1243"/>
                </a:cubicBezTo>
                <a:lnTo>
                  <a:pt x="3358" y="6006"/>
                </a:lnTo>
                <a:lnTo>
                  <a:pt x="1762" y="6006"/>
                </a:lnTo>
                <a:cubicBezTo>
                  <a:pt x="1596" y="6006"/>
                  <a:pt x="1524" y="6125"/>
                  <a:pt x="1524" y="6244"/>
                </a:cubicBezTo>
                <a:lnTo>
                  <a:pt x="1524" y="10721"/>
                </a:lnTo>
                <a:lnTo>
                  <a:pt x="1096" y="10721"/>
                </a:lnTo>
                <a:lnTo>
                  <a:pt x="1096" y="195"/>
                </a:lnTo>
                <a:cubicBezTo>
                  <a:pt x="1096" y="100"/>
                  <a:pt x="1048" y="52"/>
                  <a:pt x="977" y="5"/>
                </a:cubicBezTo>
                <a:cubicBezTo>
                  <a:pt x="964" y="2"/>
                  <a:pt x="952" y="1"/>
                  <a:pt x="93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150" name="Google Shape;14150;p27"/>
          <p:cNvGrpSpPr/>
          <p:nvPr/>
        </p:nvGrpSpPr>
        <p:grpSpPr>
          <a:xfrm>
            <a:off x="3390791" y="4561411"/>
            <a:ext cx="472779" cy="472819"/>
            <a:chOff x="3194038" y="3313708"/>
            <a:chExt cx="296500" cy="296525"/>
          </a:xfrm>
        </p:grpSpPr>
        <p:sp>
          <p:nvSpPr>
            <p:cNvPr id="14151" name="Google Shape;14151;p27"/>
            <p:cNvSpPr/>
            <p:nvPr/>
          </p:nvSpPr>
          <p:spPr>
            <a:xfrm>
              <a:off x="3213088" y="3332633"/>
              <a:ext cx="124450" cy="122800"/>
            </a:xfrm>
            <a:custGeom>
              <a:avLst/>
              <a:gdLst/>
              <a:ahLst/>
              <a:cxnLst/>
              <a:rect l="l" t="t" r="r" b="b"/>
              <a:pathLst>
                <a:path w="4978" h="4912" extrusionOk="0">
                  <a:moveTo>
                    <a:pt x="2569" y="1"/>
                  </a:moveTo>
                  <a:cubicBezTo>
                    <a:pt x="2523" y="1"/>
                    <a:pt x="2476" y="2"/>
                    <a:pt x="2429" y="6"/>
                  </a:cubicBezTo>
                  <a:cubicBezTo>
                    <a:pt x="1762" y="6"/>
                    <a:pt x="1167" y="268"/>
                    <a:pt x="715" y="720"/>
                  </a:cubicBezTo>
                  <a:cubicBezTo>
                    <a:pt x="286" y="1149"/>
                    <a:pt x="0" y="1792"/>
                    <a:pt x="0" y="2411"/>
                  </a:cubicBezTo>
                  <a:cubicBezTo>
                    <a:pt x="0" y="3006"/>
                    <a:pt x="215" y="3602"/>
                    <a:pt x="596" y="4054"/>
                  </a:cubicBezTo>
                  <a:cubicBezTo>
                    <a:pt x="631" y="4090"/>
                    <a:pt x="685" y="4108"/>
                    <a:pt x="738" y="4108"/>
                  </a:cubicBezTo>
                  <a:cubicBezTo>
                    <a:pt x="792" y="4108"/>
                    <a:pt x="846" y="4090"/>
                    <a:pt x="881" y="4054"/>
                  </a:cubicBezTo>
                  <a:cubicBezTo>
                    <a:pt x="929" y="3983"/>
                    <a:pt x="905" y="3887"/>
                    <a:pt x="881" y="3840"/>
                  </a:cubicBezTo>
                  <a:cubicBezTo>
                    <a:pt x="548" y="3459"/>
                    <a:pt x="357" y="2935"/>
                    <a:pt x="357" y="2435"/>
                  </a:cubicBezTo>
                  <a:cubicBezTo>
                    <a:pt x="357" y="1863"/>
                    <a:pt x="596" y="1363"/>
                    <a:pt x="1000" y="982"/>
                  </a:cubicBezTo>
                  <a:cubicBezTo>
                    <a:pt x="1381" y="601"/>
                    <a:pt x="1905" y="363"/>
                    <a:pt x="2453" y="363"/>
                  </a:cubicBezTo>
                  <a:cubicBezTo>
                    <a:pt x="3025" y="363"/>
                    <a:pt x="3549" y="553"/>
                    <a:pt x="3977" y="958"/>
                  </a:cubicBezTo>
                  <a:cubicBezTo>
                    <a:pt x="4382" y="1339"/>
                    <a:pt x="4596" y="1863"/>
                    <a:pt x="4596" y="2459"/>
                  </a:cubicBezTo>
                  <a:lnTo>
                    <a:pt x="4596" y="4578"/>
                  </a:lnTo>
                  <a:lnTo>
                    <a:pt x="2477" y="4578"/>
                  </a:lnTo>
                  <a:cubicBezTo>
                    <a:pt x="2120" y="4578"/>
                    <a:pt x="1762" y="4483"/>
                    <a:pt x="1477" y="4316"/>
                  </a:cubicBezTo>
                  <a:cubicBezTo>
                    <a:pt x="1450" y="4296"/>
                    <a:pt x="1421" y="4287"/>
                    <a:pt x="1393" y="4287"/>
                  </a:cubicBezTo>
                  <a:cubicBezTo>
                    <a:pt x="1322" y="4287"/>
                    <a:pt x="1256" y="4343"/>
                    <a:pt x="1239" y="4411"/>
                  </a:cubicBezTo>
                  <a:cubicBezTo>
                    <a:pt x="1191" y="4483"/>
                    <a:pt x="1262" y="4578"/>
                    <a:pt x="1310" y="4602"/>
                  </a:cubicBezTo>
                  <a:cubicBezTo>
                    <a:pt x="1667" y="4816"/>
                    <a:pt x="2096" y="4911"/>
                    <a:pt x="2501" y="4911"/>
                  </a:cubicBezTo>
                  <a:lnTo>
                    <a:pt x="4739" y="4911"/>
                  </a:lnTo>
                  <a:cubicBezTo>
                    <a:pt x="4882" y="4911"/>
                    <a:pt x="4977" y="4792"/>
                    <a:pt x="4977" y="4673"/>
                  </a:cubicBezTo>
                  <a:lnTo>
                    <a:pt x="4977" y="2459"/>
                  </a:lnTo>
                  <a:cubicBezTo>
                    <a:pt x="4977" y="1839"/>
                    <a:pt x="4763" y="1244"/>
                    <a:pt x="4358" y="792"/>
                  </a:cubicBezTo>
                  <a:cubicBezTo>
                    <a:pt x="3825" y="303"/>
                    <a:pt x="3210" y="1"/>
                    <a:pt x="256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2" name="Google Shape;14152;p27"/>
            <p:cNvSpPr/>
            <p:nvPr/>
          </p:nvSpPr>
          <p:spPr>
            <a:xfrm>
              <a:off x="3349413" y="3468508"/>
              <a:ext cx="122675" cy="123850"/>
            </a:xfrm>
            <a:custGeom>
              <a:avLst/>
              <a:gdLst/>
              <a:ahLst/>
              <a:cxnLst/>
              <a:rect l="l" t="t" r="r" b="b"/>
              <a:pathLst>
                <a:path w="4907" h="4954" extrusionOk="0">
                  <a:moveTo>
                    <a:pt x="144" y="0"/>
                  </a:moveTo>
                  <a:cubicBezTo>
                    <a:pt x="48" y="0"/>
                    <a:pt x="1" y="72"/>
                    <a:pt x="1" y="167"/>
                  </a:cubicBezTo>
                  <a:lnTo>
                    <a:pt x="1" y="1834"/>
                  </a:lnTo>
                  <a:cubicBezTo>
                    <a:pt x="1" y="1858"/>
                    <a:pt x="25" y="1882"/>
                    <a:pt x="25" y="1905"/>
                  </a:cubicBezTo>
                  <a:cubicBezTo>
                    <a:pt x="73" y="1940"/>
                    <a:pt x="120" y="1955"/>
                    <a:pt x="162" y="1955"/>
                  </a:cubicBezTo>
                  <a:cubicBezTo>
                    <a:pt x="263" y="1955"/>
                    <a:pt x="334" y="1871"/>
                    <a:pt x="334" y="1786"/>
                  </a:cubicBezTo>
                  <a:lnTo>
                    <a:pt x="334" y="358"/>
                  </a:lnTo>
                  <a:lnTo>
                    <a:pt x="2620" y="358"/>
                  </a:lnTo>
                  <a:cubicBezTo>
                    <a:pt x="2811" y="358"/>
                    <a:pt x="2954" y="405"/>
                    <a:pt x="3120" y="453"/>
                  </a:cubicBezTo>
                  <a:cubicBezTo>
                    <a:pt x="4049" y="810"/>
                    <a:pt x="4597" y="1620"/>
                    <a:pt x="4597" y="2501"/>
                  </a:cubicBezTo>
                  <a:cubicBezTo>
                    <a:pt x="4597" y="3072"/>
                    <a:pt x="4335" y="3572"/>
                    <a:pt x="3954" y="3977"/>
                  </a:cubicBezTo>
                  <a:cubicBezTo>
                    <a:pt x="3573" y="4358"/>
                    <a:pt x="3025" y="4596"/>
                    <a:pt x="2501" y="4596"/>
                  </a:cubicBezTo>
                  <a:cubicBezTo>
                    <a:pt x="1930" y="4596"/>
                    <a:pt x="1430" y="4382"/>
                    <a:pt x="1001" y="4025"/>
                  </a:cubicBezTo>
                  <a:cubicBezTo>
                    <a:pt x="620" y="3644"/>
                    <a:pt x="382" y="3144"/>
                    <a:pt x="358" y="2596"/>
                  </a:cubicBezTo>
                  <a:cubicBezTo>
                    <a:pt x="358" y="2501"/>
                    <a:pt x="263" y="2429"/>
                    <a:pt x="167" y="2429"/>
                  </a:cubicBezTo>
                  <a:cubicBezTo>
                    <a:pt x="96" y="2429"/>
                    <a:pt x="1" y="2501"/>
                    <a:pt x="1" y="2596"/>
                  </a:cubicBezTo>
                  <a:cubicBezTo>
                    <a:pt x="25" y="3215"/>
                    <a:pt x="286" y="3811"/>
                    <a:pt x="763" y="4263"/>
                  </a:cubicBezTo>
                  <a:cubicBezTo>
                    <a:pt x="1215" y="4716"/>
                    <a:pt x="1834" y="4954"/>
                    <a:pt x="2477" y="4954"/>
                  </a:cubicBezTo>
                  <a:lnTo>
                    <a:pt x="2501" y="4954"/>
                  </a:lnTo>
                  <a:cubicBezTo>
                    <a:pt x="3144" y="4954"/>
                    <a:pt x="3740" y="4692"/>
                    <a:pt x="4192" y="4239"/>
                  </a:cubicBezTo>
                  <a:cubicBezTo>
                    <a:pt x="4645" y="3787"/>
                    <a:pt x="4906" y="3168"/>
                    <a:pt x="4906" y="2548"/>
                  </a:cubicBezTo>
                  <a:cubicBezTo>
                    <a:pt x="4906" y="1882"/>
                    <a:pt x="4668" y="1262"/>
                    <a:pt x="4192" y="786"/>
                  </a:cubicBezTo>
                  <a:cubicBezTo>
                    <a:pt x="3716" y="286"/>
                    <a:pt x="3097" y="0"/>
                    <a:pt x="24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3" name="Google Shape;14153;p27"/>
            <p:cNvSpPr/>
            <p:nvPr/>
          </p:nvSpPr>
          <p:spPr>
            <a:xfrm>
              <a:off x="3349413" y="3313708"/>
              <a:ext cx="141125" cy="142325"/>
            </a:xfrm>
            <a:custGeom>
              <a:avLst/>
              <a:gdLst/>
              <a:ahLst/>
              <a:cxnLst/>
              <a:rect l="l" t="t" r="r" b="b"/>
              <a:pathLst>
                <a:path w="5645" h="5693" extrusionOk="0">
                  <a:moveTo>
                    <a:pt x="2858" y="334"/>
                  </a:moveTo>
                  <a:cubicBezTo>
                    <a:pt x="3525" y="334"/>
                    <a:pt x="4121" y="596"/>
                    <a:pt x="4597" y="1072"/>
                  </a:cubicBezTo>
                  <a:cubicBezTo>
                    <a:pt x="5073" y="1549"/>
                    <a:pt x="5311" y="2144"/>
                    <a:pt x="5335" y="2811"/>
                  </a:cubicBezTo>
                  <a:cubicBezTo>
                    <a:pt x="5335" y="3501"/>
                    <a:pt x="5097" y="4120"/>
                    <a:pt x="4621" y="4597"/>
                  </a:cubicBezTo>
                  <a:cubicBezTo>
                    <a:pt x="4144" y="5073"/>
                    <a:pt x="3525" y="5335"/>
                    <a:pt x="2835" y="5335"/>
                  </a:cubicBezTo>
                  <a:lnTo>
                    <a:pt x="334" y="5335"/>
                  </a:lnTo>
                  <a:lnTo>
                    <a:pt x="334" y="2834"/>
                  </a:lnTo>
                  <a:cubicBezTo>
                    <a:pt x="334" y="2144"/>
                    <a:pt x="596" y="1525"/>
                    <a:pt x="1072" y="1048"/>
                  </a:cubicBezTo>
                  <a:cubicBezTo>
                    <a:pt x="1549" y="572"/>
                    <a:pt x="2168" y="334"/>
                    <a:pt x="2858" y="334"/>
                  </a:cubicBezTo>
                  <a:close/>
                  <a:moveTo>
                    <a:pt x="2805" y="0"/>
                  </a:moveTo>
                  <a:cubicBezTo>
                    <a:pt x="1517" y="0"/>
                    <a:pt x="377" y="854"/>
                    <a:pt x="1" y="2287"/>
                  </a:cubicBezTo>
                  <a:lnTo>
                    <a:pt x="1" y="2358"/>
                  </a:lnTo>
                  <a:lnTo>
                    <a:pt x="1" y="5668"/>
                  </a:lnTo>
                  <a:cubicBezTo>
                    <a:pt x="1" y="5668"/>
                    <a:pt x="1" y="5692"/>
                    <a:pt x="25" y="5692"/>
                  </a:cubicBezTo>
                  <a:lnTo>
                    <a:pt x="215" y="5692"/>
                  </a:lnTo>
                  <a:lnTo>
                    <a:pt x="215" y="5668"/>
                  </a:lnTo>
                  <a:lnTo>
                    <a:pt x="3359" y="5668"/>
                  </a:lnTo>
                  <a:cubicBezTo>
                    <a:pt x="4811" y="5287"/>
                    <a:pt x="5645" y="4097"/>
                    <a:pt x="5645" y="2811"/>
                  </a:cubicBezTo>
                  <a:cubicBezTo>
                    <a:pt x="5645" y="2072"/>
                    <a:pt x="5359" y="1382"/>
                    <a:pt x="4811" y="834"/>
                  </a:cubicBezTo>
                  <a:cubicBezTo>
                    <a:pt x="4287" y="310"/>
                    <a:pt x="3597" y="1"/>
                    <a:pt x="2858" y="1"/>
                  </a:cubicBezTo>
                  <a:cubicBezTo>
                    <a:pt x="2841" y="0"/>
                    <a:pt x="2823" y="0"/>
                    <a:pt x="280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4" name="Google Shape;14154;p27"/>
            <p:cNvSpPr/>
            <p:nvPr/>
          </p:nvSpPr>
          <p:spPr>
            <a:xfrm>
              <a:off x="3194038" y="3468508"/>
              <a:ext cx="142300" cy="141725"/>
            </a:xfrm>
            <a:custGeom>
              <a:avLst/>
              <a:gdLst/>
              <a:ahLst/>
              <a:cxnLst/>
              <a:rect l="l" t="t" r="r" b="b"/>
              <a:pathLst>
                <a:path w="5692" h="5669" extrusionOk="0">
                  <a:moveTo>
                    <a:pt x="5311" y="358"/>
                  </a:moveTo>
                  <a:lnTo>
                    <a:pt x="5311" y="2858"/>
                  </a:lnTo>
                  <a:lnTo>
                    <a:pt x="5335" y="2858"/>
                  </a:lnTo>
                  <a:cubicBezTo>
                    <a:pt x="5335" y="3549"/>
                    <a:pt x="5049" y="4168"/>
                    <a:pt x="4573" y="4644"/>
                  </a:cubicBezTo>
                  <a:cubicBezTo>
                    <a:pt x="4096" y="5120"/>
                    <a:pt x="3477" y="5359"/>
                    <a:pt x="2834" y="5359"/>
                  </a:cubicBezTo>
                  <a:lnTo>
                    <a:pt x="2786" y="5359"/>
                  </a:lnTo>
                  <a:cubicBezTo>
                    <a:pt x="2143" y="5359"/>
                    <a:pt x="1548" y="5097"/>
                    <a:pt x="1072" y="4620"/>
                  </a:cubicBezTo>
                  <a:cubicBezTo>
                    <a:pt x="595" y="4144"/>
                    <a:pt x="357" y="3549"/>
                    <a:pt x="310" y="2882"/>
                  </a:cubicBezTo>
                  <a:cubicBezTo>
                    <a:pt x="310" y="2215"/>
                    <a:pt x="572" y="1596"/>
                    <a:pt x="1024" y="1096"/>
                  </a:cubicBezTo>
                  <a:cubicBezTo>
                    <a:pt x="1500" y="619"/>
                    <a:pt x="2143" y="358"/>
                    <a:pt x="2810" y="358"/>
                  </a:cubicBezTo>
                  <a:close/>
                  <a:moveTo>
                    <a:pt x="2858" y="0"/>
                  </a:moveTo>
                  <a:cubicBezTo>
                    <a:pt x="2072" y="0"/>
                    <a:pt x="1358" y="310"/>
                    <a:pt x="834" y="834"/>
                  </a:cubicBezTo>
                  <a:cubicBezTo>
                    <a:pt x="286" y="1382"/>
                    <a:pt x="0" y="2120"/>
                    <a:pt x="24" y="2858"/>
                  </a:cubicBezTo>
                  <a:cubicBezTo>
                    <a:pt x="24" y="3620"/>
                    <a:pt x="334" y="4287"/>
                    <a:pt x="857" y="4835"/>
                  </a:cubicBezTo>
                  <a:cubicBezTo>
                    <a:pt x="1405" y="5359"/>
                    <a:pt x="2072" y="5668"/>
                    <a:pt x="2834" y="5668"/>
                  </a:cubicBezTo>
                  <a:lnTo>
                    <a:pt x="2858" y="5668"/>
                  </a:lnTo>
                  <a:cubicBezTo>
                    <a:pt x="3596" y="5668"/>
                    <a:pt x="4311" y="5359"/>
                    <a:pt x="4858" y="4858"/>
                  </a:cubicBezTo>
                  <a:cubicBezTo>
                    <a:pt x="5382" y="4335"/>
                    <a:pt x="5692" y="3620"/>
                    <a:pt x="5692" y="2834"/>
                  </a:cubicBezTo>
                  <a:lnTo>
                    <a:pt x="5692" y="238"/>
                  </a:lnTo>
                  <a:cubicBezTo>
                    <a:pt x="5668" y="119"/>
                    <a:pt x="5573" y="0"/>
                    <a:pt x="545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5" name="Google Shape;14155;p27"/>
            <p:cNvSpPr/>
            <p:nvPr/>
          </p:nvSpPr>
          <p:spPr>
            <a:xfrm>
              <a:off x="3386938" y="3362533"/>
              <a:ext cx="66100" cy="8950"/>
            </a:xfrm>
            <a:custGeom>
              <a:avLst/>
              <a:gdLst/>
              <a:ahLst/>
              <a:cxnLst/>
              <a:rect l="l" t="t" r="r" b="b"/>
              <a:pathLst>
                <a:path w="2644" h="358" extrusionOk="0">
                  <a:moveTo>
                    <a:pt x="167" y="0"/>
                  </a:moveTo>
                  <a:cubicBezTo>
                    <a:pt x="71" y="0"/>
                    <a:pt x="24" y="48"/>
                    <a:pt x="0" y="143"/>
                  </a:cubicBezTo>
                  <a:cubicBezTo>
                    <a:pt x="0" y="239"/>
                    <a:pt x="71" y="358"/>
                    <a:pt x="167" y="358"/>
                  </a:cubicBezTo>
                  <a:lnTo>
                    <a:pt x="2429" y="358"/>
                  </a:lnTo>
                  <a:cubicBezTo>
                    <a:pt x="2524" y="358"/>
                    <a:pt x="2572" y="286"/>
                    <a:pt x="2620" y="191"/>
                  </a:cubicBezTo>
                  <a:cubicBezTo>
                    <a:pt x="2643" y="72"/>
                    <a:pt x="2548" y="0"/>
                    <a:pt x="24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6" name="Google Shape;14156;p27"/>
            <p:cNvSpPr/>
            <p:nvPr/>
          </p:nvSpPr>
          <p:spPr>
            <a:xfrm>
              <a:off x="3386338" y="3380383"/>
              <a:ext cx="67300" cy="8950"/>
            </a:xfrm>
            <a:custGeom>
              <a:avLst/>
              <a:gdLst/>
              <a:ahLst/>
              <a:cxnLst/>
              <a:rect l="l" t="t" r="r" b="b"/>
              <a:pathLst>
                <a:path w="2692" h="358" extrusionOk="0">
                  <a:moveTo>
                    <a:pt x="215" y="1"/>
                  </a:moveTo>
                  <a:cubicBezTo>
                    <a:pt x="119" y="1"/>
                    <a:pt x="72" y="48"/>
                    <a:pt x="48" y="144"/>
                  </a:cubicBezTo>
                  <a:cubicBezTo>
                    <a:pt x="0" y="263"/>
                    <a:pt x="95" y="358"/>
                    <a:pt x="215" y="358"/>
                  </a:cubicBezTo>
                  <a:lnTo>
                    <a:pt x="2477" y="358"/>
                  </a:lnTo>
                  <a:cubicBezTo>
                    <a:pt x="2596" y="358"/>
                    <a:pt x="2691" y="263"/>
                    <a:pt x="2667" y="144"/>
                  </a:cubicBezTo>
                  <a:cubicBezTo>
                    <a:pt x="2644" y="48"/>
                    <a:pt x="2548" y="1"/>
                    <a:pt x="2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7" name="Google Shape;14157;p27"/>
            <p:cNvSpPr/>
            <p:nvPr/>
          </p:nvSpPr>
          <p:spPr>
            <a:xfrm>
              <a:off x="3400613" y="3398858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1" y="262"/>
                    <a:pt x="96" y="357"/>
                    <a:pt x="215" y="357"/>
                  </a:cubicBezTo>
                  <a:lnTo>
                    <a:pt x="1358" y="357"/>
                  </a:lnTo>
                  <a:cubicBezTo>
                    <a:pt x="1477" y="357"/>
                    <a:pt x="1549" y="262"/>
                    <a:pt x="1525" y="143"/>
                  </a:cubicBezTo>
                  <a:cubicBezTo>
                    <a:pt x="1501" y="48"/>
                    <a:pt x="1406" y="0"/>
                    <a:pt x="13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8" name="Google Shape;14158;p27"/>
            <p:cNvSpPr/>
            <p:nvPr/>
          </p:nvSpPr>
          <p:spPr>
            <a:xfrm>
              <a:off x="3232138" y="3517333"/>
              <a:ext cx="66700" cy="8950"/>
            </a:xfrm>
            <a:custGeom>
              <a:avLst/>
              <a:gdLst/>
              <a:ahLst/>
              <a:cxnLst/>
              <a:rect l="l" t="t" r="r" b="b"/>
              <a:pathLst>
                <a:path w="2668" h="358" extrusionOk="0">
                  <a:moveTo>
                    <a:pt x="191" y="0"/>
                  </a:moveTo>
                  <a:cubicBezTo>
                    <a:pt x="72" y="0"/>
                    <a:pt x="0" y="72"/>
                    <a:pt x="24" y="191"/>
                  </a:cubicBezTo>
                  <a:cubicBezTo>
                    <a:pt x="48" y="286"/>
                    <a:pt x="119" y="357"/>
                    <a:pt x="191" y="357"/>
                  </a:cubicBezTo>
                  <a:lnTo>
                    <a:pt x="2453" y="357"/>
                  </a:lnTo>
                  <a:cubicBezTo>
                    <a:pt x="2548" y="357"/>
                    <a:pt x="2620" y="286"/>
                    <a:pt x="2644" y="191"/>
                  </a:cubicBezTo>
                  <a:cubicBezTo>
                    <a:pt x="2667" y="72"/>
                    <a:pt x="2572" y="0"/>
                    <a:pt x="245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9" name="Google Shape;14159;p27"/>
            <p:cNvSpPr/>
            <p:nvPr/>
          </p:nvSpPr>
          <p:spPr>
            <a:xfrm>
              <a:off x="3231538" y="3535783"/>
              <a:ext cx="67300" cy="8950"/>
            </a:xfrm>
            <a:custGeom>
              <a:avLst/>
              <a:gdLst/>
              <a:ahLst/>
              <a:cxnLst/>
              <a:rect l="l" t="t" r="r" b="b"/>
              <a:pathLst>
                <a:path w="2692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0" y="262"/>
                    <a:pt x="96" y="358"/>
                    <a:pt x="215" y="358"/>
                  </a:cubicBezTo>
                  <a:lnTo>
                    <a:pt x="2477" y="358"/>
                  </a:lnTo>
                  <a:cubicBezTo>
                    <a:pt x="2572" y="358"/>
                    <a:pt x="2644" y="286"/>
                    <a:pt x="2668" y="215"/>
                  </a:cubicBezTo>
                  <a:cubicBezTo>
                    <a:pt x="2691" y="96"/>
                    <a:pt x="2596" y="0"/>
                    <a:pt x="2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60" name="Google Shape;14160;p27"/>
            <p:cNvSpPr/>
            <p:nvPr/>
          </p:nvSpPr>
          <p:spPr>
            <a:xfrm>
              <a:off x="3245813" y="3553633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215" y="1"/>
                  </a:moveTo>
                  <a:cubicBezTo>
                    <a:pt x="120" y="1"/>
                    <a:pt x="72" y="48"/>
                    <a:pt x="25" y="144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358" y="358"/>
                  </a:lnTo>
                  <a:cubicBezTo>
                    <a:pt x="1430" y="358"/>
                    <a:pt x="1501" y="287"/>
                    <a:pt x="1525" y="215"/>
                  </a:cubicBezTo>
                  <a:cubicBezTo>
                    <a:pt x="1549" y="96"/>
                    <a:pt x="1477" y="1"/>
                    <a:pt x="13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161" name="Google Shape;14161;p27"/>
          <p:cNvGrpSpPr/>
          <p:nvPr/>
        </p:nvGrpSpPr>
        <p:grpSpPr>
          <a:xfrm>
            <a:off x="2371150" y="4574327"/>
            <a:ext cx="479436" cy="450735"/>
            <a:chOff x="2682013" y="3321808"/>
            <a:chExt cx="300675" cy="282675"/>
          </a:xfrm>
        </p:grpSpPr>
        <p:sp>
          <p:nvSpPr>
            <p:cNvPr id="14162" name="Google Shape;14162;p27"/>
            <p:cNvSpPr/>
            <p:nvPr/>
          </p:nvSpPr>
          <p:spPr>
            <a:xfrm>
              <a:off x="2682613" y="3321808"/>
              <a:ext cx="202450" cy="86000"/>
            </a:xfrm>
            <a:custGeom>
              <a:avLst/>
              <a:gdLst/>
              <a:ahLst/>
              <a:cxnLst/>
              <a:rect l="l" t="t" r="r" b="b"/>
              <a:pathLst>
                <a:path w="8098" h="3440" extrusionOk="0">
                  <a:moveTo>
                    <a:pt x="6407" y="724"/>
                  </a:moveTo>
                  <a:cubicBezTo>
                    <a:pt x="6430" y="724"/>
                    <a:pt x="6454" y="724"/>
                    <a:pt x="6454" y="748"/>
                  </a:cubicBezTo>
                  <a:lnTo>
                    <a:pt x="7716" y="2534"/>
                  </a:lnTo>
                  <a:cubicBezTo>
                    <a:pt x="7740" y="2582"/>
                    <a:pt x="7716" y="2606"/>
                    <a:pt x="7716" y="2630"/>
                  </a:cubicBezTo>
                  <a:cubicBezTo>
                    <a:pt x="7716" y="2653"/>
                    <a:pt x="7669" y="2653"/>
                    <a:pt x="7645" y="2653"/>
                  </a:cubicBezTo>
                  <a:lnTo>
                    <a:pt x="3239" y="2653"/>
                  </a:lnTo>
                  <a:cubicBezTo>
                    <a:pt x="3430" y="2391"/>
                    <a:pt x="3549" y="2034"/>
                    <a:pt x="3549" y="1677"/>
                  </a:cubicBezTo>
                  <a:cubicBezTo>
                    <a:pt x="3549" y="1320"/>
                    <a:pt x="3406" y="1034"/>
                    <a:pt x="3215" y="724"/>
                  </a:cubicBezTo>
                  <a:close/>
                  <a:moveTo>
                    <a:pt x="1787" y="343"/>
                  </a:moveTo>
                  <a:cubicBezTo>
                    <a:pt x="2525" y="343"/>
                    <a:pt x="3168" y="963"/>
                    <a:pt x="3168" y="1701"/>
                  </a:cubicBezTo>
                  <a:cubicBezTo>
                    <a:pt x="3168" y="2463"/>
                    <a:pt x="2525" y="3082"/>
                    <a:pt x="1787" y="3082"/>
                  </a:cubicBezTo>
                  <a:cubicBezTo>
                    <a:pt x="1048" y="3082"/>
                    <a:pt x="429" y="2463"/>
                    <a:pt x="429" y="1701"/>
                  </a:cubicBezTo>
                  <a:cubicBezTo>
                    <a:pt x="429" y="939"/>
                    <a:pt x="1048" y="343"/>
                    <a:pt x="1787" y="343"/>
                  </a:cubicBezTo>
                  <a:close/>
                  <a:moveTo>
                    <a:pt x="1801" y="1"/>
                  </a:moveTo>
                  <a:cubicBezTo>
                    <a:pt x="1741" y="1"/>
                    <a:pt x="1680" y="4"/>
                    <a:pt x="1620" y="10"/>
                  </a:cubicBezTo>
                  <a:cubicBezTo>
                    <a:pt x="810" y="105"/>
                    <a:pt x="143" y="748"/>
                    <a:pt x="96" y="1582"/>
                  </a:cubicBezTo>
                  <a:cubicBezTo>
                    <a:pt x="0" y="2582"/>
                    <a:pt x="810" y="3439"/>
                    <a:pt x="1787" y="3439"/>
                  </a:cubicBezTo>
                  <a:cubicBezTo>
                    <a:pt x="2215" y="3439"/>
                    <a:pt x="2596" y="3296"/>
                    <a:pt x="2882" y="3058"/>
                  </a:cubicBezTo>
                  <a:lnTo>
                    <a:pt x="7621" y="3058"/>
                  </a:lnTo>
                  <a:cubicBezTo>
                    <a:pt x="7764" y="3058"/>
                    <a:pt x="7883" y="2987"/>
                    <a:pt x="7978" y="2868"/>
                  </a:cubicBezTo>
                  <a:cubicBezTo>
                    <a:pt x="8097" y="2725"/>
                    <a:pt x="8097" y="2510"/>
                    <a:pt x="7978" y="2368"/>
                  </a:cubicBezTo>
                  <a:lnTo>
                    <a:pt x="6740" y="582"/>
                  </a:lnTo>
                  <a:cubicBezTo>
                    <a:pt x="6645" y="462"/>
                    <a:pt x="6526" y="391"/>
                    <a:pt x="6383" y="391"/>
                  </a:cubicBezTo>
                  <a:lnTo>
                    <a:pt x="2882" y="391"/>
                  </a:lnTo>
                  <a:cubicBezTo>
                    <a:pt x="2612" y="142"/>
                    <a:pt x="2214" y="1"/>
                    <a:pt x="18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63" name="Google Shape;14163;p27"/>
            <p:cNvSpPr/>
            <p:nvPr/>
          </p:nvSpPr>
          <p:spPr>
            <a:xfrm>
              <a:off x="2682613" y="3419283"/>
              <a:ext cx="252450" cy="86750"/>
            </a:xfrm>
            <a:custGeom>
              <a:avLst/>
              <a:gdLst/>
              <a:ahLst/>
              <a:cxnLst/>
              <a:rect l="l" t="t" r="r" b="b"/>
              <a:pathLst>
                <a:path w="10098" h="3470" extrusionOk="0">
                  <a:moveTo>
                    <a:pt x="1787" y="350"/>
                  </a:moveTo>
                  <a:cubicBezTo>
                    <a:pt x="2525" y="350"/>
                    <a:pt x="3168" y="969"/>
                    <a:pt x="3168" y="1707"/>
                  </a:cubicBezTo>
                  <a:cubicBezTo>
                    <a:pt x="3168" y="2446"/>
                    <a:pt x="2525" y="3089"/>
                    <a:pt x="1787" y="3089"/>
                  </a:cubicBezTo>
                  <a:cubicBezTo>
                    <a:pt x="1048" y="3089"/>
                    <a:pt x="429" y="2446"/>
                    <a:pt x="429" y="1707"/>
                  </a:cubicBezTo>
                  <a:cubicBezTo>
                    <a:pt x="429" y="969"/>
                    <a:pt x="1048" y="350"/>
                    <a:pt x="1787" y="350"/>
                  </a:cubicBezTo>
                  <a:close/>
                  <a:moveTo>
                    <a:pt x="1866" y="0"/>
                  </a:moveTo>
                  <a:cubicBezTo>
                    <a:pt x="1792" y="0"/>
                    <a:pt x="1718" y="5"/>
                    <a:pt x="1644" y="17"/>
                  </a:cubicBezTo>
                  <a:cubicBezTo>
                    <a:pt x="834" y="112"/>
                    <a:pt x="167" y="755"/>
                    <a:pt x="120" y="1588"/>
                  </a:cubicBezTo>
                  <a:cubicBezTo>
                    <a:pt x="0" y="2612"/>
                    <a:pt x="810" y="3470"/>
                    <a:pt x="1787" y="3470"/>
                  </a:cubicBezTo>
                  <a:cubicBezTo>
                    <a:pt x="2215" y="3470"/>
                    <a:pt x="2596" y="3327"/>
                    <a:pt x="2882" y="3089"/>
                  </a:cubicBezTo>
                  <a:lnTo>
                    <a:pt x="9622" y="3089"/>
                  </a:lnTo>
                  <a:cubicBezTo>
                    <a:pt x="9764" y="3089"/>
                    <a:pt x="9883" y="3017"/>
                    <a:pt x="9979" y="2898"/>
                  </a:cubicBezTo>
                  <a:cubicBezTo>
                    <a:pt x="10098" y="2755"/>
                    <a:pt x="10098" y="2541"/>
                    <a:pt x="9979" y="2398"/>
                  </a:cubicBezTo>
                  <a:lnTo>
                    <a:pt x="8717" y="612"/>
                  </a:lnTo>
                  <a:cubicBezTo>
                    <a:pt x="8621" y="493"/>
                    <a:pt x="8526" y="421"/>
                    <a:pt x="8359" y="421"/>
                  </a:cubicBezTo>
                  <a:lnTo>
                    <a:pt x="7073" y="421"/>
                  </a:lnTo>
                  <a:cubicBezTo>
                    <a:pt x="7002" y="421"/>
                    <a:pt x="6931" y="493"/>
                    <a:pt x="6907" y="588"/>
                  </a:cubicBezTo>
                  <a:cubicBezTo>
                    <a:pt x="6883" y="683"/>
                    <a:pt x="6954" y="779"/>
                    <a:pt x="7073" y="779"/>
                  </a:cubicBezTo>
                  <a:lnTo>
                    <a:pt x="8407" y="779"/>
                  </a:lnTo>
                  <a:cubicBezTo>
                    <a:pt x="8431" y="779"/>
                    <a:pt x="8455" y="779"/>
                    <a:pt x="8455" y="826"/>
                  </a:cubicBezTo>
                  <a:lnTo>
                    <a:pt x="9717" y="2612"/>
                  </a:lnTo>
                  <a:cubicBezTo>
                    <a:pt x="9741" y="2636"/>
                    <a:pt x="9717" y="2660"/>
                    <a:pt x="9717" y="2684"/>
                  </a:cubicBezTo>
                  <a:cubicBezTo>
                    <a:pt x="9717" y="2731"/>
                    <a:pt x="9669" y="2731"/>
                    <a:pt x="9645" y="2731"/>
                  </a:cubicBezTo>
                  <a:lnTo>
                    <a:pt x="3239" y="2731"/>
                  </a:lnTo>
                  <a:cubicBezTo>
                    <a:pt x="3430" y="2446"/>
                    <a:pt x="3549" y="2088"/>
                    <a:pt x="3549" y="1731"/>
                  </a:cubicBezTo>
                  <a:cubicBezTo>
                    <a:pt x="3549" y="1374"/>
                    <a:pt x="3430" y="1064"/>
                    <a:pt x="3239" y="755"/>
                  </a:cubicBezTo>
                  <a:lnTo>
                    <a:pt x="6288" y="755"/>
                  </a:lnTo>
                  <a:cubicBezTo>
                    <a:pt x="6383" y="755"/>
                    <a:pt x="6430" y="707"/>
                    <a:pt x="6454" y="612"/>
                  </a:cubicBezTo>
                  <a:cubicBezTo>
                    <a:pt x="6478" y="493"/>
                    <a:pt x="6407" y="398"/>
                    <a:pt x="6288" y="398"/>
                  </a:cubicBezTo>
                  <a:lnTo>
                    <a:pt x="2906" y="398"/>
                  </a:lnTo>
                  <a:cubicBezTo>
                    <a:pt x="2645" y="156"/>
                    <a:pt x="2265" y="0"/>
                    <a:pt x="186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64" name="Google Shape;14164;p27"/>
            <p:cNvSpPr/>
            <p:nvPr/>
          </p:nvSpPr>
          <p:spPr>
            <a:xfrm>
              <a:off x="2682013" y="3517908"/>
              <a:ext cx="300675" cy="86575"/>
            </a:xfrm>
            <a:custGeom>
              <a:avLst/>
              <a:gdLst/>
              <a:ahLst/>
              <a:cxnLst/>
              <a:rect l="l" t="t" r="r" b="b"/>
              <a:pathLst>
                <a:path w="12027" h="3463" extrusionOk="0">
                  <a:moveTo>
                    <a:pt x="1811" y="311"/>
                  </a:moveTo>
                  <a:cubicBezTo>
                    <a:pt x="2549" y="311"/>
                    <a:pt x="3192" y="953"/>
                    <a:pt x="3192" y="1692"/>
                  </a:cubicBezTo>
                  <a:cubicBezTo>
                    <a:pt x="3192" y="2430"/>
                    <a:pt x="2596" y="3073"/>
                    <a:pt x="1811" y="3073"/>
                  </a:cubicBezTo>
                  <a:cubicBezTo>
                    <a:pt x="1072" y="3073"/>
                    <a:pt x="453" y="2430"/>
                    <a:pt x="453" y="1692"/>
                  </a:cubicBezTo>
                  <a:cubicBezTo>
                    <a:pt x="453" y="953"/>
                    <a:pt x="1072" y="311"/>
                    <a:pt x="1811" y="311"/>
                  </a:cubicBezTo>
                  <a:close/>
                  <a:moveTo>
                    <a:pt x="1787" y="1"/>
                  </a:moveTo>
                  <a:cubicBezTo>
                    <a:pt x="763" y="1"/>
                    <a:pt x="1" y="858"/>
                    <a:pt x="48" y="1882"/>
                  </a:cubicBezTo>
                  <a:cubicBezTo>
                    <a:pt x="120" y="2668"/>
                    <a:pt x="763" y="3359"/>
                    <a:pt x="1572" y="3454"/>
                  </a:cubicBezTo>
                  <a:cubicBezTo>
                    <a:pt x="1627" y="3459"/>
                    <a:pt x="1682" y="3462"/>
                    <a:pt x="1736" y="3462"/>
                  </a:cubicBezTo>
                  <a:cubicBezTo>
                    <a:pt x="2156" y="3462"/>
                    <a:pt x="2563" y="3305"/>
                    <a:pt x="2858" y="3073"/>
                  </a:cubicBezTo>
                  <a:lnTo>
                    <a:pt x="3906" y="3073"/>
                  </a:lnTo>
                  <a:cubicBezTo>
                    <a:pt x="3978" y="3073"/>
                    <a:pt x="4049" y="3002"/>
                    <a:pt x="4073" y="2906"/>
                  </a:cubicBezTo>
                  <a:cubicBezTo>
                    <a:pt x="4097" y="2787"/>
                    <a:pt x="4025" y="2716"/>
                    <a:pt x="3906" y="2716"/>
                  </a:cubicBezTo>
                  <a:lnTo>
                    <a:pt x="3192" y="2716"/>
                  </a:lnTo>
                  <a:cubicBezTo>
                    <a:pt x="3359" y="2430"/>
                    <a:pt x="3478" y="2073"/>
                    <a:pt x="3478" y="1716"/>
                  </a:cubicBezTo>
                  <a:cubicBezTo>
                    <a:pt x="3478" y="1358"/>
                    <a:pt x="3359" y="1049"/>
                    <a:pt x="3192" y="739"/>
                  </a:cubicBezTo>
                  <a:lnTo>
                    <a:pt x="10265" y="739"/>
                  </a:lnTo>
                  <a:cubicBezTo>
                    <a:pt x="10289" y="739"/>
                    <a:pt x="10336" y="739"/>
                    <a:pt x="10336" y="763"/>
                  </a:cubicBezTo>
                  <a:lnTo>
                    <a:pt x="11575" y="2549"/>
                  </a:lnTo>
                  <a:cubicBezTo>
                    <a:pt x="11598" y="2597"/>
                    <a:pt x="11575" y="2620"/>
                    <a:pt x="11575" y="2644"/>
                  </a:cubicBezTo>
                  <a:cubicBezTo>
                    <a:pt x="11575" y="2668"/>
                    <a:pt x="11551" y="2668"/>
                    <a:pt x="11527" y="2668"/>
                  </a:cubicBezTo>
                  <a:lnTo>
                    <a:pt x="4716" y="2668"/>
                  </a:lnTo>
                  <a:cubicBezTo>
                    <a:pt x="4644" y="2668"/>
                    <a:pt x="4573" y="2740"/>
                    <a:pt x="4549" y="2835"/>
                  </a:cubicBezTo>
                  <a:cubicBezTo>
                    <a:pt x="4525" y="2954"/>
                    <a:pt x="4597" y="3025"/>
                    <a:pt x="4716" y="3025"/>
                  </a:cubicBezTo>
                  <a:lnTo>
                    <a:pt x="11527" y="3025"/>
                  </a:lnTo>
                  <a:cubicBezTo>
                    <a:pt x="11670" y="3025"/>
                    <a:pt x="11789" y="2978"/>
                    <a:pt x="11860" y="2859"/>
                  </a:cubicBezTo>
                  <a:cubicBezTo>
                    <a:pt x="12027" y="2716"/>
                    <a:pt x="12027" y="2501"/>
                    <a:pt x="11908" y="2359"/>
                  </a:cubicBezTo>
                  <a:lnTo>
                    <a:pt x="10646" y="572"/>
                  </a:lnTo>
                  <a:cubicBezTo>
                    <a:pt x="10574" y="453"/>
                    <a:pt x="10455" y="382"/>
                    <a:pt x="10289" y="382"/>
                  </a:cubicBezTo>
                  <a:lnTo>
                    <a:pt x="2882" y="382"/>
                  </a:lnTo>
                  <a:cubicBezTo>
                    <a:pt x="2596" y="144"/>
                    <a:pt x="2192" y="1"/>
                    <a:pt x="17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165" name="Google Shape;14165;p27"/>
          <p:cNvGrpSpPr/>
          <p:nvPr/>
        </p:nvGrpSpPr>
        <p:grpSpPr>
          <a:xfrm>
            <a:off x="1454995" y="4560456"/>
            <a:ext cx="388348" cy="475649"/>
            <a:chOff x="2234888" y="3313108"/>
            <a:chExt cx="243550" cy="298300"/>
          </a:xfrm>
        </p:grpSpPr>
        <p:sp>
          <p:nvSpPr>
            <p:cNvPr id="14166" name="Google Shape;14166;p27"/>
            <p:cNvSpPr/>
            <p:nvPr/>
          </p:nvSpPr>
          <p:spPr>
            <a:xfrm>
              <a:off x="2373013" y="3497083"/>
              <a:ext cx="104825" cy="114325"/>
            </a:xfrm>
            <a:custGeom>
              <a:avLst/>
              <a:gdLst/>
              <a:ahLst/>
              <a:cxnLst/>
              <a:rect l="l" t="t" r="r" b="b"/>
              <a:pathLst>
                <a:path w="4193" h="4573" extrusionOk="0">
                  <a:moveTo>
                    <a:pt x="239" y="0"/>
                  </a:moveTo>
                  <a:cubicBezTo>
                    <a:pt x="120" y="0"/>
                    <a:pt x="1" y="119"/>
                    <a:pt x="1" y="239"/>
                  </a:cubicBezTo>
                  <a:lnTo>
                    <a:pt x="1" y="4406"/>
                  </a:lnTo>
                  <a:cubicBezTo>
                    <a:pt x="1" y="4501"/>
                    <a:pt x="96" y="4573"/>
                    <a:pt x="168" y="4573"/>
                  </a:cubicBezTo>
                  <a:lnTo>
                    <a:pt x="763" y="4573"/>
                  </a:lnTo>
                  <a:cubicBezTo>
                    <a:pt x="858" y="4573"/>
                    <a:pt x="930" y="4525"/>
                    <a:pt x="954" y="4430"/>
                  </a:cubicBezTo>
                  <a:cubicBezTo>
                    <a:pt x="977" y="4311"/>
                    <a:pt x="882" y="4216"/>
                    <a:pt x="763" y="4216"/>
                  </a:cubicBezTo>
                  <a:lnTo>
                    <a:pt x="358" y="4216"/>
                  </a:lnTo>
                  <a:lnTo>
                    <a:pt x="358" y="358"/>
                  </a:lnTo>
                  <a:lnTo>
                    <a:pt x="3835" y="358"/>
                  </a:lnTo>
                  <a:lnTo>
                    <a:pt x="3835" y="4216"/>
                  </a:lnTo>
                  <a:lnTo>
                    <a:pt x="1573" y="4216"/>
                  </a:lnTo>
                  <a:cubicBezTo>
                    <a:pt x="1477" y="4216"/>
                    <a:pt x="1430" y="4287"/>
                    <a:pt x="1406" y="4382"/>
                  </a:cubicBezTo>
                  <a:cubicBezTo>
                    <a:pt x="1358" y="4501"/>
                    <a:pt x="1454" y="4573"/>
                    <a:pt x="1573" y="4573"/>
                  </a:cubicBezTo>
                  <a:lnTo>
                    <a:pt x="4026" y="4573"/>
                  </a:lnTo>
                  <a:cubicBezTo>
                    <a:pt x="4097" y="4573"/>
                    <a:pt x="4192" y="4501"/>
                    <a:pt x="4192" y="4406"/>
                  </a:cubicBezTo>
                  <a:lnTo>
                    <a:pt x="4192" y="239"/>
                  </a:lnTo>
                  <a:cubicBezTo>
                    <a:pt x="4168" y="96"/>
                    <a:pt x="4049" y="0"/>
                    <a:pt x="39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67" name="Google Shape;14167;p27"/>
            <p:cNvSpPr/>
            <p:nvPr/>
          </p:nvSpPr>
          <p:spPr>
            <a:xfrm>
              <a:off x="2403388" y="3432158"/>
              <a:ext cx="29800" cy="46500"/>
            </a:xfrm>
            <a:custGeom>
              <a:avLst/>
              <a:gdLst/>
              <a:ahLst/>
              <a:cxnLst/>
              <a:rect l="l" t="t" r="r" b="b"/>
              <a:pathLst>
                <a:path w="1192" h="1860" extrusionOk="0">
                  <a:moveTo>
                    <a:pt x="601" y="332"/>
                  </a:moveTo>
                  <a:cubicBezTo>
                    <a:pt x="615" y="332"/>
                    <a:pt x="629" y="333"/>
                    <a:pt x="643" y="335"/>
                  </a:cubicBezTo>
                  <a:cubicBezTo>
                    <a:pt x="763" y="335"/>
                    <a:pt x="834" y="454"/>
                    <a:pt x="834" y="573"/>
                  </a:cubicBezTo>
                  <a:lnTo>
                    <a:pt x="834" y="1216"/>
                  </a:lnTo>
                  <a:cubicBezTo>
                    <a:pt x="834" y="1335"/>
                    <a:pt x="763" y="1454"/>
                    <a:pt x="643" y="1454"/>
                  </a:cubicBezTo>
                  <a:cubicBezTo>
                    <a:pt x="477" y="1454"/>
                    <a:pt x="358" y="1383"/>
                    <a:pt x="358" y="1216"/>
                  </a:cubicBezTo>
                  <a:lnTo>
                    <a:pt x="358" y="573"/>
                  </a:lnTo>
                  <a:cubicBezTo>
                    <a:pt x="358" y="443"/>
                    <a:pt x="457" y="332"/>
                    <a:pt x="601" y="332"/>
                  </a:cubicBezTo>
                  <a:close/>
                  <a:moveTo>
                    <a:pt x="614" y="0"/>
                  </a:moveTo>
                  <a:cubicBezTo>
                    <a:pt x="600" y="0"/>
                    <a:pt x="586" y="1"/>
                    <a:pt x="572" y="2"/>
                  </a:cubicBezTo>
                  <a:cubicBezTo>
                    <a:pt x="286" y="25"/>
                    <a:pt x="0" y="264"/>
                    <a:pt x="0" y="597"/>
                  </a:cubicBezTo>
                  <a:lnTo>
                    <a:pt x="0" y="1264"/>
                  </a:lnTo>
                  <a:cubicBezTo>
                    <a:pt x="0" y="1550"/>
                    <a:pt x="239" y="1812"/>
                    <a:pt x="572" y="1859"/>
                  </a:cubicBezTo>
                  <a:cubicBezTo>
                    <a:pt x="905" y="1859"/>
                    <a:pt x="1191" y="1573"/>
                    <a:pt x="1191" y="1216"/>
                  </a:cubicBezTo>
                  <a:lnTo>
                    <a:pt x="1191" y="597"/>
                  </a:lnTo>
                  <a:cubicBezTo>
                    <a:pt x="1191" y="255"/>
                    <a:pt x="929" y="0"/>
                    <a:pt x="61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68" name="Google Shape;14168;p27"/>
            <p:cNvSpPr/>
            <p:nvPr/>
          </p:nvSpPr>
          <p:spPr>
            <a:xfrm>
              <a:off x="2367063" y="3431983"/>
              <a:ext cx="32175" cy="44275"/>
            </a:xfrm>
            <a:custGeom>
              <a:avLst/>
              <a:gdLst/>
              <a:ahLst/>
              <a:cxnLst/>
              <a:rect l="l" t="t" r="r" b="b"/>
              <a:pathLst>
                <a:path w="1287" h="1771" extrusionOk="0">
                  <a:moveTo>
                    <a:pt x="691" y="556"/>
                  </a:moveTo>
                  <a:lnTo>
                    <a:pt x="691" y="985"/>
                  </a:lnTo>
                  <a:lnTo>
                    <a:pt x="453" y="985"/>
                  </a:lnTo>
                  <a:cubicBezTo>
                    <a:pt x="549" y="842"/>
                    <a:pt x="620" y="675"/>
                    <a:pt x="691" y="556"/>
                  </a:cubicBezTo>
                  <a:close/>
                  <a:moveTo>
                    <a:pt x="835" y="0"/>
                  </a:moveTo>
                  <a:cubicBezTo>
                    <a:pt x="756" y="0"/>
                    <a:pt x="669" y="31"/>
                    <a:pt x="596" y="104"/>
                  </a:cubicBezTo>
                  <a:cubicBezTo>
                    <a:pt x="501" y="199"/>
                    <a:pt x="144" y="866"/>
                    <a:pt x="25" y="1080"/>
                  </a:cubicBezTo>
                  <a:cubicBezTo>
                    <a:pt x="1" y="1104"/>
                    <a:pt x="1" y="1152"/>
                    <a:pt x="1" y="1199"/>
                  </a:cubicBezTo>
                  <a:cubicBezTo>
                    <a:pt x="1" y="1295"/>
                    <a:pt x="96" y="1342"/>
                    <a:pt x="191" y="1342"/>
                  </a:cubicBezTo>
                  <a:lnTo>
                    <a:pt x="715" y="1342"/>
                  </a:lnTo>
                  <a:lnTo>
                    <a:pt x="715" y="1580"/>
                  </a:lnTo>
                  <a:cubicBezTo>
                    <a:pt x="715" y="1676"/>
                    <a:pt x="811" y="1771"/>
                    <a:pt x="906" y="1771"/>
                  </a:cubicBezTo>
                  <a:cubicBezTo>
                    <a:pt x="977" y="1771"/>
                    <a:pt x="1072" y="1676"/>
                    <a:pt x="1072" y="1580"/>
                  </a:cubicBezTo>
                  <a:lnTo>
                    <a:pt x="1072" y="1342"/>
                  </a:lnTo>
                  <a:cubicBezTo>
                    <a:pt x="1168" y="1342"/>
                    <a:pt x="1215" y="1295"/>
                    <a:pt x="1239" y="1199"/>
                  </a:cubicBezTo>
                  <a:cubicBezTo>
                    <a:pt x="1287" y="1080"/>
                    <a:pt x="1192" y="985"/>
                    <a:pt x="1072" y="985"/>
                  </a:cubicBezTo>
                  <a:lnTo>
                    <a:pt x="1072" y="247"/>
                  </a:lnTo>
                  <a:cubicBezTo>
                    <a:pt x="1072" y="128"/>
                    <a:pt x="977" y="32"/>
                    <a:pt x="906" y="9"/>
                  </a:cubicBezTo>
                  <a:cubicBezTo>
                    <a:pt x="883" y="3"/>
                    <a:pt x="859" y="0"/>
                    <a:pt x="83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69" name="Google Shape;14169;p27"/>
            <p:cNvSpPr/>
            <p:nvPr/>
          </p:nvSpPr>
          <p:spPr>
            <a:xfrm>
              <a:off x="2448638" y="3430508"/>
              <a:ext cx="25025" cy="46350"/>
            </a:xfrm>
            <a:custGeom>
              <a:avLst/>
              <a:gdLst/>
              <a:ahLst/>
              <a:cxnLst/>
              <a:rect l="l" t="t" r="r" b="b"/>
              <a:pathLst>
                <a:path w="1001" h="1854" extrusionOk="0">
                  <a:moveTo>
                    <a:pt x="803" y="1"/>
                  </a:moveTo>
                  <a:cubicBezTo>
                    <a:pt x="737" y="1"/>
                    <a:pt x="678" y="40"/>
                    <a:pt x="643" y="91"/>
                  </a:cubicBezTo>
                  <a:lnTo>
                    <a:pt x="0" y="1592"/>
                  </a:lnTo>
                  <a:cubicBezTo>
                    <a:pt x="24" y="1735"/>
                    <a:pt x="48" y="1830"/>
                    <a:pt x="143" y="1854"/>
                  </a:cubicBezTo>
                  <a:lnTo>
                    <a:pt x="191" y="1854"/>
                  </a:lnTo>
                  <a:cubicBezTo>
                    <a:pt x="239" y="1854"/>
                    <a:pt x="310" y="1830"/>
                    <a:pt x="334" y="1735"/>
                  </a:cubicBezTo>
                  <a:lnTo>
                    <a:pt x="953" y="258"/>
                  </a:lnTo>
                  <a:cubicBezTo>
                    <a:pt x="1001" y="163"/>
                    <a:pt x="953" y="68"/>
                    <a:pt x="882" y="20"/>
                  </a:cubicBezTo>
                  <a:cubicBezTo>
                    <a:pt x="855" y="7"/>
                    <a:pt x="828" y="1"/>
                    <a:pt x="80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0" name="Google Shape;14170;p27"/>
            <p:cNvSpPr/>
            <p:nvPr/>
          </p:nvSpPr>
          <p:spPr>
            <a:xfrm>
              <a:off x="2443863" y="3435158"/>
              <a:ext cx="10150" cy="10150"/>
            </a:xfrm>
            <a:custGeom>
              <a:avLst/>
              <a:gdLst/>
              <a:ahLst/>
              <a:cxnLst/>
              <a:rect l="l" t="t" r="r" b="b"/>
              <a:pathLst>
                <a:path w="406" h="406" extrusionOk="0">
                  <a:moveTo>
                    <a:pt x="191" y="1"/>
                  </a:moveTo>
                  <a:cubicBezTo>
                    <a:pt x="96" y="1"/>
                    <a:pt x="1" y="96"/>
                    <a:pt x="1" y="215"/>
                  </a:cubicBezTo>
                  <a:cubicBezTo>
                    <a:pt x="1" y="334"/>
                    <a:pt x="96" y="406"/>
                    <a:pt x="191" y="406"/>
                  </a:cubicBezTo>
                  <a:cubicBezTo>
                    <a:pt x="310" y="406"/>
                    <a:pt x="406" y="334"/>
                    <a:pt x="406" y="215"/>
                  </a:cubicBezTo>
                  <a:cubicBezTo>
                    <a:pt x="406" y="96"/>
                    <a:pt x="310" y="1"/>
                    <a:pt x="1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1" name="Google Shape;14171;p27"/>
            <p:cNvSpPr/>
            <p:nvPr/>
          </p:nvSpPr>
          <p:spPr>
            <a:xfrm>
              <a:off x="2468288" y="3464333"/>
              <a:ext cx="10150" cy="10150"/>
            </a:xfrm>
            <a:custGeom>
              <a:avLst/>
              <a:gdLst/>
              <a:ahLst/>
              <a:cxnLst/>
              <a:rect l="l" t="t" r="r" b="b"/>
              <a:pathLst>
                <a:path w="406" h="406" extrusionOk="0">
                  <a:moveTo>
                    <a:pt x="215" y="1"/>
                  </a:moveTo>
                  <a:cubicBezTo>
                    <a:pt x="96" y="1"/>
                    <a:pt x="0" y="96"/>
                    <a:pt x="0" y="191"/>
                  </a:cubicBezTo>
                  <a:cubicBezTo>
                    <a:pt x="0" y="310"/>
                    <a:pt x="96" y="405"/>
                    <a:pt x="215" y="405"/>
                  </a:cubicBezTo>
                  <a:cubicBezTo>
                    <a:pt x="334" y="405"/>
                    <a:pt x="405" y="310"/>
                    <a:pt x="405" y="191"/>
                  </a:cubicBezTo>
                  <a:cubicBezTo>
                    <a:pt x="405" y="96"/>
                    <a:pt x="334" y="1"/>
                    <a:pt x="2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2" name="Google Shape;14172;p27"/>
            <p:cNvSpPr/>
            <p:nvPr/>
          </p:nvSpPr>
          <p:spPr>
            <a:xfrm>
              <a:off x="2234888" y="3380983"/>
              <a:ext cx="107800" cy="230350"/>
            </a:xfrm>
            <a:custGeom>
              <a:avLst/>
              <a:gdLst/>
              <a:ahLst/>
              <a:cxnLst/>
              <a:rect l="l" t="t" r="r" b="b"/>
              <a:pathLst>
                <a:path w="4312" h="9214" extrusionOk="0">
                  <a:moveTo>
                    <a:pt x="2073" y="1"/>
                  </a:moveTo>
                  <a:cubicBezTo>
                    <a:pt x="1358" y="1"/>
                    <a:pt x="25" y="453"/>
                    <a:pt x="25" y="2049"/>
                  </a:cubicBezTo>
                  <a:lnTo>
                    <a:pt x="25" y="3025"/>
                  </a:lnTo>
                  <a:lnTo>
                    <a:pt x="25" y="3501"/>
                  </a:lnTo>
                  <a:cubicBezTo>
                    <a:pt x="25" y="3620"/>
                    <a:pt x="1" y="3739"/>
                    <a:pt x="25" y="3859"/>
                  </a:cubicBezTo>
                  <a:cubicBezTo>
                    <a:pt x="44" y="4139"/>
                    <a:pt x="313" y="4332"/>
                    <a:pt x="577" y="4332"/>
                  </a:cubicBezTo>
                  <a:cubicBezTo>
                    <a:pt x="649" y="4332"/>
                    <a:pt x="721" y="4318"/>
                    <a:pt x="787" y="4287"/>
                  </a:cubicBezTo>
                  <a:lnTo>
                    <a:pt x="787" y="8407"/>
                  </a:lnTo>
                  <a:cubicBezTo>
                    <a:pt x="787" y="8812"/>
                    <a:pt x="1073" y="9122"/>
                    <a:pt x="1430" y="9193"/>
                  </a:cubicBezTo>
                  <a:cubicBezTo>
                    <a:pt x="1486" y="9207"/>
                    <a:pt x="1542" y="9214"/>
                    <a:pt x="1596" y="9214"/>
                  </a:cubicBezTo>
                  <a:cubicBezTo>
                    <a:pt x="1816" y="9214"/>
                    <a:pt x="2015" y="9103"/>
                    <a:pt x="2168" y="8931"/>
                  </a:cubicBezTo>
                  <a:cubicBezTo>
                    <a:pt x="2302" y="9103"/>
                    <a:pt x="2512" y="9214"/>
                    <a:pt x="2738" y="9214"/>
                  </a:cubicBezTo>
                  <a:cubicBezTo>
                    <a:pt x="2794" y="9214"/>
                    <a:pt x="2850" y="9207"/>
                    <a:pt x="2906" y="9193"/>
                  </a:cubicBezTo>
                  <a:cubicBezTo>
                    <a:pt x="3264" y="9145"/>
                    <a:pt x="3526" y="8812"/>
                    <a:pt x="3526" y="8407"/>
                  </a:cubicBezTo>
                  <a:lnTo>
                    <a:pt x="3526" y="5549"/>
                  </a:lnTo>
                  <a:cubicBezTo>
                    <a:pt x="3526" y="5478"/>
                    <a:pt x="3478" y="5406"/>
                    <a:pt x="3383" y="5383"/>
                  </a:cubicBezTo>
                  <a:cubicBezTo>
                    <a:pt x="3367" y="5380"/>
                    <a:pt x="3352" y="5378"/>
                    <a:pt x="3338" y="5378"/>
                  </a:cubicBezTo>
                  <a:cubicBezTo>
                    <a:pt x="3241" y="5378"/>
                    <a:pt x="3168" y="5446"/>
                    <a:pt x="3168" y="5549"/>
                  </a:cubicBezTo>
                  <a:lnTo>
                    <a:pt x="3168" y="8407"/>
                  </a:lnTo>
                  <a:cubicBezTo>
                    <a:pt x="3168" y="8669"/>
                    <a:pt x="3002" y="8836"/>
                    <a:pt x="2763" y="8836"/>
                  </a:cubicBezTo>
                  <a:cubicBezTo>
                    <a:pt x="2525" y="8836"/>
                    <a:pt x="2311" y="8645"/>
                    <a:pt x="2311" y="8407"/>
                  </a:cubicBezTo>
                  <a:lnTo>
                    <a:pt x="2311" y="3358"/>
                  </a:lnTo>
                  <a:cubicBezTo>
                    <a:pt x="2311" y="3263"/>
                    <a:pt x="2216" y="3168"/>
                    <a:pt x="2144" y="3168"/>
                  </a:cubicBezTo>
                  <a:cubicBezTo>
                    <a:pt x="2049" y="3168"/>
                    <a:pt x="1954" y="3263"/>
                    <a:pt x="1954" y="3358"/>
                  </a:cubicBezTo>
                  <a:lnTo>
                    <a:pt x="1954" y="8407"/>
                  </a:lnTo>
                  <a:cubicBezTo>
                    <a:pt x="1954" y="8669"/>
                    <a:pt x="1739" y="8836"/>
                    <a:pt x="1549" y="8836"/>
                  </a:cubicBezTo>
                  <a:cubicBezTo>
                    <a:pt x="1311" y="8836"/>
                    <a:pt x="1144" y="8621"/>
                    <a:pt x="1144" y="8407"/>
                  </a:cubicBezTo>
                  <a:lnTo>
                    <a:pt x="1144" y="2025"/>
                  </a:lnTo>
                  <a:cubicBezTo>
                    <a:pt x="1144" y="1930"/>
                    <a:pt x="1096" y="1858"/>
                    <a:pt x="1001" y="1834"/>
                  </a:cubicBezTo>
                  <a:cubicBezTo>
                    <a:pt x="989" y="1832"/>
                    <a:pt x="977" y="1831"/>
                    <a:pt x="965" y="1831"/>
                  </a:cubicBezTo>
                  <a:cubicBezTo>
                    <a:pt x="863" y="1831"/>
                    <a:pt x="787" y="1918"/>
                    <a:pt x="787" y="2025"/>
                  </a:cubicBezTo>
                  <a:lnTo>
                    <a:pt x="787" y="3739"/>
                  </a:lnTo>
                  <a:cubicBezTo>
                    <a:pt x="787" y="3835"/>
                    <a:pt x="739" y="3954"/>
                    <a:pt x="620" y="3954"/>
                  </a:cubicBezTo>
                  <a:cubicBezTo>
                    <a:pt x="602" y="3957"/>
                    <a:pt x="585" y="3958"/>
                    <a:pt x="568" y="3958"/>
                  </a:cubicBezTo>
                  <a:cubicBezTo>
                    <a:pt x="449" y="3958"/>
                    <a:pt x="358" y="3885"/>
                    <a:pt x="358" y="3739"/>
                  </a:cubicBezTo>
                  <a:lnTo>
                    <a:pt x="358" y="2144"/>
                  </a:lnTo>
                  <a:cubicBezTo>
                    <a:pt x="358" y="1168"/>
                    <a:pt x="1144" y="358"/>
                    <a:pt x="2144" y="358"/>
                  </a:cubicBezTo>
                  <a:lnTo>
                    <a:pt x="2216" y="358"/>
                  </a:lnTo>
                  <a:cubicBezTo>
                    <a:pt x="3716" y="358"/>
                    <a:pt x="3954" y="1668"/>
                    <a:pt x="3954" y="2072"/>
                  </a:cubicBezTo>
                  <a:lnTo>
                    <a:pt x="3954" y="3859"/>
                  </a:lnTo>
                  <a:lnTo>
                    <a:pt x="3954" y="3906"/>
                  </a:lnTo>
                  <a:cubicBezTo>
                    <a:pt x="3886" y="3974"/>
                    <a:pt x="3809" y="4003"/>
                    <a:pt x="3738" y="4003"/>
                  </a:cubicBezTo>
                  <a:cubicBezTo>
                    <a:pt x="3610" y="4003"/>
                    <a:pt x="3502" y="3910"/>
                    <a:pt x="3502" y="3787"/>
                  </a:cubicBezTo>
                  <a:lnTo>
                    <a:pt x="3502" y="2072"/>
                  </a:lnTo>
                  <a:cubicBezTo>
                    <a:pt x="3502" y="2001"/>
                    <a:pt x="3454" y="1906"/>
                    <a:pt x="3359" y="1906"/>
                  </a:cubicBezTo>
                  <a:cubicBezTo>
                    <a:pt x="3240" y="1906"/>
                    <a:pt x="3145" y="1953"/>
                    <a:pt x="3145" y="2072"/>
                  </a:cubicBezTo>
                  <a:lnTo>
                    <a:pt x="3145" y="4787"/>
                  </a:lnTo>
                  <a:cubicBezTo>
                    <a:pt x="3145" y="4883"/>
                    <a:pt x="3216" y="4978"/>
                    <a:pt x="3287" y="4978"/>
                  </a:cubicBezTo>
                  <a:cubicBezTo>
                    <a:pt x="3406" y="4978"/>
                    <a:pt x="3502" y="4906"/>
                    <a:pt x="3502" y="4787"/>
                  </a:cubicBezTo>
                  <a:lnTo>
                    <a:pt x="3502" y="4287"/>
                  </a:lnTo>
                  <a:cubicBezTo>
                    <a:pt x="3569" y="4304"/>
                    <a:pt x="3648" y="4321"/>
                    <a:pt x="3731" y="4321"/>
                  </a:cubicBezTo>
                  <a:cubicBezTo>
                    <a:pt x="3765" y="4321"/>
                    <a:pt x="3800" y="4318"/>
                    <a:pt x="3835" y="4311"/>
                  </a:cubicBezTo>
                  <a:cubicBezTo>
                    <a:pt x="4097" y="4263"/>
                    <a:pt x="4311" y="4025"/>
                    <a:pt x="4311" y="3739"/>
                  </a:cubicBezTo>
                  <a:lnTo>
                    <a:pt x="4311" y="2144"/>
                  </a:lnTo>
                  <a:cubicBezTo>
                    <a:pt x="4311" y="453"/>
                    <a:pt x="3359" y="1"/>
                    <a:pt x="21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3" name="Google Shape;14173;p27"/>
            <p:cNvSpPr/>
            <p:nvPr/>
          </p:nvSpPr>
          <p:spPr>
            <a:xfrm>
              <a:off x="2259913" y="3313108"/>
              <a:ext cx="58375" cy="58375"/>
            </a:xfrm>
            <a:custGeom>
              <a:avLst/>
              <a:gdLst/>
              <a:ahLst/>
              <a:cxnLst/>
              <a:rect l="l" t="t" r="r" b="b"/>
              <a:pathLst>
                <a:path w="2335" h="2335" extrusionOk="0">
                  <a:moveTo>
                    <a:pt x="1167" y="358"/>
                  </a:moveTo>
                  <a:cubicBezTo>
                    <a:pt x="1620" y="358"/>
                    <a:pt x="1953" y="715"/>
                    <a:pt x="1953" y="1168"/>
                  </a:cubicBezTo>
                  <a:cubicBezTo>
                    <a:pt x="1953" y="1620"/>
                    <a:pt x="1620" y="1977"/>
                    <a:pt x="1167" y="1977"/>
                  </a:cubicBezTo>
                  <a:cubicBezTo>
                    <a:pt x="715" y="1977"/>
                    <a:pt x="357" y="1620"/>
                    <a:pt x="357" y="1168"/>
                  </a:cubicBezTo>
                  <a:cubicBezTo>
                    <a:pt x="357" y="715"/>
                    <a:pt x="715" y="358"/>
                    <a:pt x="1167" y="358"/>
                  </a:cubicBezTo>
                  <a:close/>
                  <a:moveTo>
                    <a:pt x="1167" y="1"/>
                  </a:moveTo>
                  <a:cubicBezTo>
                    <a:pt x="500" y="1"/>
                    <a:pt x="0" y="501"/>
                    <a:pt x="0" y="1168"/>
                  </a:cubicBezTo>
                  <a:cubicBezTo>
                    <a:pt x="0" y="1811"/>
                    <a:pt x="548" y="2335"/>
                    <a:pt x="1167" y="2335"/>
                  </a:cubicBezTo>
                  <a:cubicBezTo>
                    <a:pt x="1786" y="2335"/>
                    <a:pt x="2334" y="1811"/>
                    <a:pt x="2334" y="1168"/>
                  </a:cubicBezTo>
                  <a:cubicBezTo>
                    <a:pt x="2334" y="549"/>
                    <a:pt x="1810" y="1"/>
                    <a:pt x="116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174" name="Google Shape;14174;p27"/>
          <p:cNvGrpSpPr/>
          <p:nvPr/>
        </p:nvGrpSpPr>
        <p:grpSpPr>
          <a:xfrm>
            <a:off x="1411345" y="5318974"/>
            <a:ext cx="476607" cy="474692"/>
            <a:chOff x="2207513" y="3788808"/>
            <a:chExt cx="298900" cy="297700"/>
          </a:xfrm>
        </p:grpSpPr>
        <p:sp>
          <p:nvSpPr>
            <p:cNvPr id="14175" name="Google Shape;14175;p27"/>
            <p:cNvSpPr/>
            <p:nvPr/>
          </p:nvSpPr>
          <p:spPr>
            <a:xfrm>
              <a:off x="2208113" y="3788808"/>
              <a:ext cx="298300" cy="297700"/>
            </a:xfrm>
            <a:custGeom>
              <a:avLst/>
              <a:gdLst/>
              <a:ahLst/>
              <a:cxnLst/>
              <a:rect l="l" t="t" r="r" b="b"/>
              <a:pathLst>
                <a:path w="11932" h="11908" extrusionOk="0">
                  <a:moveTo>
                    <a:pt x="5954" y="0"/>
                  </a:moveTo>
                  <a:cubicBezTo>
                    <a:pt x="4454" y="0"/>
                    <a:pt x="3001" y="572"/>
                    <a:pt x="1906" y="1572"/>
                  </a:cubicBezTo>
                  <a:cubicBezTo>
                    <a:pt x="786" y="2596"/>
                    <a:pt x="143" y="3954"/>
                    <a:pt x="0" y="5454"/>
                  </a:cubicBezTo>
                  <a:cubicBezTo>
                    <a:pt x="0" y="5573"/>
                    <a:pt x="48" y="5692"/>
                    <a:pt x="167" y="5716"/>
                  </a:cubicBezTo>
                  <a:lnTo>
                    <a:pt x="1715" y="5716"/>
                  </a:lnTo>
                  <a:cubicBezTo>
                    <a:pt x="1834" y="5716"/>
                    <a:pt x="1953" y="5621"/>
                    <a:pt x="1953" y="5502"/>
                  </a:cubicBezTo>
                  <a:cubicBezTo>
                    <a:pt x="2191" y="3501"/>
                    <a:pt x="3882" y="2001"/>
                    <a:pt x="5906" y="2001"/>
                  </a:cubicBezTo>
                  <a:cubicBezTo>
                    <a:pt x="6573" y="2001"/>
                    <a:pt x="7216" y="2168"/>
                    <a:pt x="7788" y="2477"/>
                  </a:cubicBezTo>
                  <a:cubicBezTo>
                    <a:pt x="7812" y="2489"/>
                    <a:pt x="7838" y="2495"/>
                    <a:pt x="7864" y="2495"/>
                  </a:cubicBezTo>
                  <a:cubicBezTo>
                    <a:pt x="7938" y="2495"/>
                    <a:pt x="8008" y="2446"/>
                    <a:pt x="8026" y="2358"/>
                  </a:cubicBezTo>
                  <a:cubicBezTo>
                    <a:pt x="8050" y="2263"/>
                    <a:pt x="8002" y="2168"/>
                    <a:pt x="7931" y="2144"/>
                  </a:cubicBezTo>
                  <a:cubicBezTo>
                    <a:pt x="7311" y="1810"/>
                    <a:pt x="6597" y="1644"/>
                    <a:pt x="5883" y="1644"/>
                  </a:cubicBezTo>
                  <a:cubicBezTo>
                    <a:pt x="3715" y="1644"/>
                    <a:pt x="1906" y="3239"/>
                    <a:pt x="1596" y="5359"/>
                  </a:cubicBezTo>
                  <a:lnTo>
                    <a:pt x="310" y="5359"/>
                  </a:lnTo>
                  <a:cubicBezTo>
                    <a:pt x="477" y="4025"/>
                    <a:pt x="1096" y="2763"/>
                    <a:pt x="2096" y="1834"/>
                  </a:cubicBezTo>
                  <a:cubicBezTo>
                    <a:pt x="3144" y="882"/>
                    <a:pt x="4477" y="358"/>
                    <a:pt x="5906" y="358"/>
                  </a:cubicBezTo>
                  <a:cubicBezTo>
                    <a:pt x="7407" y="358"/>
                    <a:pt x="8836" y="953"/>
                    <a:pt x="9883" y="2001"/>
                  </a:cubicBezTo>
                  <a:cubicBezTo>
                    <a:pt x="10955" y="3073"/>
                    <a:pt x="11503" y="4454"/>
                    <a:pt x="11503" y="5954"/>
                  </a:cubicBezTo>
                  <a:cubicBezTo>
                    <a:pt x="11503" y="7359"/>
                    <a:pt x="10979" y="8717"/>
                    <a:pt x="10026" y="9764"/>
                  </a:cubicBezTo>
                  <a:cubicBezTo>
                    <a:pt x="9097" y="10765"/>
                    <a:pt x="7859" y="11408"/>
                    <a:pt x="6502" y="11550"/>
                  </a:cubicBezTo>
                  <a:lnTo>
                    <a:pt x="6502" y="10264"/>
                  </a:lnTo>
                  <a:cubicBezTo>
                    <a:pt x="8621" y="9979"/>
                    <a:pt x="10241" y="8145"/>
                    <a:pt x="10241" y="5978"/>
                  </a:cubicBezTo>
                  <a:cubicBezTo>
                    <a:pt x="10241" y="4692"/>
                    <a:pt x="9669" y="3477"/>
                    <a:pt x="8645" y="2644"/>
                  </a:cubicBezTo>
                  <a:cubicBezTo>
                    <a:pt x="8621" y="2620"/>
                    <a:pt x="8585" y="2608"/>
                    <a:pt x="8550" y="2608"/>
                  </a:cubicBezTo>
                  <a:cubicBezTo>
                    <a:pt x="8514" y="2608"/>
                    <a:pt x="8478" y="2620"/>
                    <a:pt x="8454" y="2644"/>
                  </a:cubicBezTo>
                  <a:cubicBezTo>
                    <a:pt x="8359" y="2715"/>
                    <a:pt x="8359" y="2858"/>
                    <a:pt x="8454" y="2906"/>
                  </a:cubicBezTo>
                  <a:cubicBezTo>
                    <a:pt x="9359" y="3692"/>
                    <a:pt x="9907" y="4787"/>
                    <a:pt x="9907" y="5978"/>
                  </a:cubicBezTo>
                  <a:cubicBezTo>
                    <a:pt x="9907" y="8002"/>
                    <a:pt x="8383" y="9693"/>
                    <a:pt x="6383" y="9931"/>
                  </a:cubicBezTo>
                  <a:cubicBezTo>
                    <a:pt x="6264" y="9931"/>
                    <a:pt x="6192" y="10050"/>
                    <a:pt x="6192" y="10169"/>
                  </a:cubicBezTo>
                  <a:lnTo>
                    <a:pt x="6192" y="11669"/>
                  </a:lnTo>
                  <a:lnTo>
                    <a:pt x="6192" y="11693"/>
                  </a:lnTo>
                  <a:cubicBezTo>
                    <a:pt x="6216" y="11812"/>
                    <a:pt x="6311" y="11908"/>
                    <a:pt x="6430" y="11908"/>
                  </a:cubicBezTo>
                  <a:lnTo>
                    <a:pt x="6454" y="11908"/>
                  </a:lnTo>
                  <a:cubicBezTo>
                    <a:pt x="7931" y="11789"/>
                    <a:pt x="9312" y="11098"/>
                    <a:pt x="10312" y="10002"/>
                  </a:cubicBezTo>
                  <a:cubicBezTo>
                    <a:pt x="11336" y="8907"/>
                    <a:pt x="11908" y="7478"/>
                    <a:pt x="11908" y="5954"/>
                  </a:cubicBezTo>
                  <a:cubicBezTo>
                    <a:pt x="11931" y="4382"/>
                    <a:pt x="11312" y="2882"/>
                    <a:pt x="10169" y="1763"/>
                  </a:cubicBezTo>
                  <a:cubicBezTo>
                    <a:pt x="9050" y="620"/>
                    <a:pt x="7550" y="0"/>
                    <a:pt x="595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6" name="Google Shape;14176;p27"/>
            <p:cNvSpPr/>
            <p:nvPr/>
          </p:nvSpPr>
          <p:spPr>
            <a:xfrm>
              <a:off x="2207513" y="3944183"/>
              <a:ext cx="142325" cy="142325"/>
            </a:xfrm>
            <a:custGeom>
              <a:avLst/>
              <a:gdLst/>
              <a:ahLst/>
              <a:cxnLst/>
              <a:rect l="l" t="t" r="r" b="b"/>
              <a:pathLst>
                <a:path w="5693" h="5693" extrusionOk="0">
                  <a:moveTo>
                    <a:pt x="215" y="1"/>
                  </a:moveTo>
                  <a:cubicBezTo>
                    <a:pt x="72" y="25"/>
                    <a:pt x="1" y="144"/>
                    <a:pt x="1" y="263"/>
                  </a:cubicBezTo>
                  <a:cubicBezTo>
                    <a:pt x="191" y="2454"/>
                    <a:pt x="1548" y="4311"/>
                    <a:pt x="3549" y="5216"/>
                  </a:cubicBezTo>
                  <a:cubicBezTo>
                    <a:pt x="3571" y="5222"/>
                    <a:pt x="3594" y="5225"/>
                    <a:pt x="3616" y="5225"/>
                  </a:cubicBezTo>
                  <a:cubicBezTo>
                    <a:pt x="3686" y="5225"/>
                    <a:pt x="3751" y="5194"/>
                    <a:pt x="3787" y="5121"/>
                  </a:cubicBezTo>
                  <a:cubicBezTo>
                    <a:pt x="3835" y="5026"/>
                    <a:pt x="3787" y="4954"/>
                    <a:pt x="3716" y="4883"/>
                  </a:cubicBezTo>
                  <a:cubicBezTo>
                    <a:pt x="1858" y="4073"/>
                    <a:pt x="572" y="2359"/>
                    <a:pt x="382" y="358"/>
                  </a:cubicBezTo>
                  <a:lnTo>
                    <a:pt x="1644" y="358"/>
                  </a:lnTo>
                  <a:cubicBezTo>
                    <a:pt x="1763" y="1287"/>
                    <a:pt x="2215" y="2144"/>
                    <a:pt x="2882" y="2811"/>
                  </a:cubicBezTo>
                  <a:cubicBezTo>
                    <a:pt x="3525" y="3454"/>
                    <a:pt x="4382" y="3907"/>
                    <a:pt x="5311" y="4026"/>
                  </a:cubicBezTo>
                  <a:lnTo>
                    <a:pt x="5311" y="5312"/>
                  </a:lnTo>
                  <a:cubicBezTo>
                    <a:pt x="5025" y="5264"/>
                    <a:pt x="4692" y="5216"/>
                    <a:pt x="4382" y="5121"/>
                  </a:cubicBezTo>
                  <a:cubicBezTo>
                    <a:pt x="4359" y="5121"/>
                    <a:pt x="4311" y="5121"/>
                    <a:pt x="4263" y="5145"/>
                  </a:cubicBezTo>
                  <a:cubicBezTo>
                    <a:pt x="4120" y="5264"/>
                    <a:pt x="4192" y="5454"/>
                    <a:pt x="4335" y="5478"/>
                  </a:cubicBezTo>
                  <a:cubicBezTo>
                    <a:pt x="4692" y="5574"/>
                    <a:pt x="5049" y="5621"/>
                    <a:pt x="5406" y="5693"/>
                  </a:cubicBezTo>
                  <a:lnTo>
                    <a:pt x="5430" y="5693"/>
                  </a:lnTo>
                  <a:cubicBezTo>
                    <a:pt x="5549" y="5693"/>
                    <a:pt x="5645" y="5597"/>
                    <a:pt x="5668" y="5478"/>
                  </a:cubicBezTo>
                  <a:lnTo>
                    <a:pt x="5668" y="5454"/>
                  </a:lnTo>
                  <a:lnTo>
                    <a:pt x="5668" y="3930"/>
                  </a:lnTo>
                  <a:cubicBezTo>
                    <a:pt x="5692" y="3811"/>
                    <a:pt x="5621" y="3716"/>
                    <a:pt x="5502" y="3692"/>
                  </a:cubicBezTo>
                  <a:cubicBezTo>
                    <a:pt x="4597" y="3573"/>
                    <a:pt x="3787" y="3192"/>
                    <a:pt x="3144" y="2573"/>
                  </a:cubicBezTo>
                  <a:cubicBezTo>
                    <a:pt x="2477" y="1930"/>
                    <a:pt x="2096" y="1096"/>
                    <a:pt x="2001" y="215"/>
                  </a:cubicBezTo>
                  <a:cubicBezTo>
                    <a:pt x="2001" y="96"/>
                    <a:pt x="1882" y="1"/>
                    <a:pt x="17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7" name="Google Shape;14177;p27"/>
            <p:cNvSpPr/>
            <p:nvPr/>
          </p:nvSpPr>
          <p:spPr>
            <a:xfrm>
              <a:off x="2280138" y="3861433"/>
              <a:ext cx="153050" cy="153625"/>
            </a:xfrm>
            <a:custGeom>
              <a:avLst/>
              <a:gdLst/>
              <a:ahLst/>
              <a:cxnLst/>
              <a:rect l="l" t="t" r="r" b="b"/>
              <a:pathLst>
                <a:path w="6122" h="6145" extrusionOk="0">
                  <a:moveTo>
                    <a:pt x="3073" y="358"/>
                  </a:moveTo>
                  <a:cubicBezTo>
                    <a:pt x="4549" y="358"/>
                    <a:pt x="5764" y="1596"/>
                    <a:pt x="5764" y="3073"/>
                  </a:cubicBezTo>
                  <a:cubicBezTo>
                    <a:pt x="5764" y="4573"/>
                    <a:pt x="4549" y="5788"/>
                    <a:pt x="3073" y="5788"/>
                  </a:cubicBezTo>
                  <a:cubicBezTo>
                    <a:pt x="1573" y="5788"/>
                    <a:pt x="358" y="4573"/>
                    <a:pt x="358" y="3073"/>
                  </a:cubicBezTo>
                  <a:cubicBezTo>
                    <a:pt x="358" y="1596"/>
                    <a:pt x="1573" y="358"/>
                    <a:pt x="3073" y="358"/>
                  </a:cubicBezTo>
                  <a:close/>
                  <a:moveTo>
                    <a:pt x="3073" y="1"/>
                  </a:moveTo>
                  <a:cubicBezTo>
                    <a:pt x="1358" y="1"/>
                    <a:pt x="1" y="1382"/>
                    <a:pt x="1" y="3073"/>
                  </a:cubicBezTo>
                  <a:cubicBezTo>
                    <a:pt x="1" y="4764"/>
                    <a:pt x="1358" y="6145"/>
                    <a:pt x="3073" y="6145"/>
                  </a:cubicBezTo>
                  <a:cubicBezTo>
                    <a:pt x="4764" y="6145"/>
                    <a:pt x="6121" y="4740"/>
                    <a:pt x="6121" y="3073"/>
                  </a:cubicBezTo>
                  <a:cubicBezTo>
                    <a:pt x="6121" y="1382"/>
                    <a:pt x="4764" y="1"/>
                    <a:pt x="307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8" name="Google Shape;14178;p27"/>
            <p:cNvSpPr/>
            <p:nvPr/>
          </p:nvSpPr>
          <p:spPr>
            <a:xfrm>
              <a:off x="2323013" y="3915033"/>
              <a:ext cx="67300" cy="8950"/>
            </a:xfrm>
            <a:custGeom>
              <a:avLst/>
              <a:gdLst/>
              <a:ahLst/>
              <a:cxnLst/>
              <a:rect l="l" t="t" r="r" b="b"/>
              <a:pathLst>
                <a:path w="2692" h="358" extrusionOk="0">
                  <a:moveTo>
                    <a:pt x="215" y="0"/>
                  </a:moveTo>
                  <a:cubicBezTo>
                    <a:pt x="120" y="0"/>
                    <a:pt x="72" y="72"/>
                    <a:pt x="48" y="167"/>
                  </a:cubicBezTo>
                  <a:cubicBezTo>
                    <a:pt x="1" y="286"/>
                    <a:pt x="96" y="357"/>
                    <a:pt x="215" y="357"/>
                  </a:cubicBezTo>
                  <a:lnTo>
                    <a:pt x="2501" y="357"/>
                  </a:lnTo>
                  <a:cubicBezTo>
                    <a:pt x="2596" y="357"/>
                    <a:pt x="2668" y="310"/>
                    <a:pt x="2692" y="214"/>
                  </a:cubicBezTo>
                  <a:cubicBezTo>
                    <a:pt x="2692" y="95"/>
                    <a:pt x="2596" y="0"/>
                    <a:pt x="2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9" name="Google Shape;14179;p27"/>
            <p:cNvSpPr/>
            <p:nvPr/>
          </p:nvSpPr>
          <p:spPr>
            <a:xfrm>
              <a:off x="2323013" y="3934083"/>
              <a:ext cx="67300" cy="8950"/>
            </a:xfrm>
            <a:custGeom>
              <a:avLst/>
              <a:gdLst/>
              <a:ahLst/>
              <a:cxnLst/>
              <a:rect l="l" t="t" r="r" b="b"/>
              <a:pathLst>
                <a:path w="2692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1" y="262"/>
                    <a:pt x="96" y="357"/>
                    <a:pt x="215" y="357"/>
                  </a:cubicBezTo>
                  <a:lnTo>
                    <a:pt x="2501" y="357"/>
                  </a:lnTo>
                  <a:cubicBezTo>
                    <a:pt x="2596" y="357"/>
                    <a:pt x="2668" y="286"/>
                    <a:pt x="2692" y="191"/>
                  </a:cubicBezTo>
                  <a:cubicBezTo>
                    <a:pt x="2692" y="72"/>
                    <a:pt x="2596" y="0"/>
                    <a:pt x="2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0" name="Google Shape;14180;p27"/>
            <p:cNvSpPr/>
            <p:nvPr/>
          </p:nvSpPr>
          <p:spPr>
            <a:xfrm>
              <a:off x="2337313" y="3951933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214" y="1"/>
                  </a:moveTo>
                  <a:cubicBezTo>
                    <a:pt x="119" y="1"/>
                    <a:pt x="48" y="48"/>
                    <a:pt x="24" y="143"/>
                  </a:cubicBezTo>
                  <a:cubicBezTo>
                    <a:pt x="0" y="263"/>
                    <a:pt x="95" y="358"/>
                    <a:pt x="214" y="358"/>
                  </a:cubicBezTo>
                  <a:lnTo>
                    <a:pt x="1334" y="358"/>
                  </a:lnTo>
                  <a:cubicBezTo>
                    <a:pt x="1429" y="358"/>
                    <a:pt x="1500" y="286"/>
                    <a:pt x="1524" y="191"/>
                  </a:cubicBezTo>
                  <a:cubicBezTo>
                    <a:pt x="1548" y="120"/>
                    <a:pt x="1453" y="1"/>
                    <a:pt x="13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181" name="Google Shape;14181;p27"/>
          <p:cNvGrpSpPr/>
          <p:nvPr/>
        </p:nvGrpSpPr>
        <p:grpSpPr>
          <a:xfrm>
            <a:off x="2375894" y="5320648"/>
            <a:ext cx="471863" cy="472061"/>
            <a:chOff x="2684988" y="3789858"/>
            <a:chExt cx="295925" cy="296050"/>
          </a:xfrm>
        </p:grpSpPr>
        <p:sp>
          <p:nvSpPr>
            <p:cNvPr id="14182" name="Google Shape;14182;p27"/>
            <p:cNvSpPr/>
            <p:nvPr/>
          </p:nvSpPr>
          <p:spPr>
            <a:xfrm>
              <a:off x="2760613" y="3789858"/>
              <a:ext cx="144700" cy="162700"/>
            </a:xfrm>
            <a:custGeom>
              <a:avLst/>
              <a:gdLst/>
              <a:ahLst/>
              <a:cxnLst/>
              <a:rect l="l" t="t" r="r" b="b"/>
              <a:pathLst>
                <a:path w="5788" h="6508" extrusionOk="0">
                  <a:moveTo>
                    <a:pt x="2906" y="339"/>
                  </a:moveTo>
                  <a:lnTo>
                    <a:pt x="5430" y="1792"/>
                  </a:lnTo>
                  <a:lnTo>
                    <a:pt x="5430" y="4721"/>
                  </a:lnTo>
                  <a:lnTo>
                    <a:pt x="2906" y="6174"/>
                  </a:lnTo>
                  <a:lnTo>
                    <a:pt x="357" y="4721"/>
                  </a:lnTo>
                  <a:lnTo>
                    <a:pt x="357" y="1792"/>
                  </a:lnTo>
                  <a:lnTo>
                    <a:pt x="2906" y="339"/>
                  </a:lnTo>
                  <a:close/>
                  <a:moveTo>
                    <a:pt x="2894" y="0"/>
                  </a:moveTo>
                  <a:cubicBezTo>
                    <a:pt x="2840" y="0"/>
                    <a:pt x="2786" y="18"/>
                    <a:pt x="2739" y="54"/>
                  </a:cubicBezTo>
                  <a:lnTo>
                    <a:pt x="167" y="1530"/>
                  </a:lnTo>
                  <a:cubicBezTo>
                    <a:pt x="72" y="1578"/>
                    <a:pt x="0" y="1673"/>
                    <a:pt x="0" y="1768"/>
                  </a:cubicBezTo>
                  <a:lnTo>
                    <a:pt x="0" y="4745"/>
                  </a:lnTo>
                  <a:cubicBezTo>
                    <a:pt x="0" y="4840"/>
                    <a:pt x="72" y="4959"/>
                    <a:pt x="167" y="4983"/>
                  </a:cubicBezTo>
                  <a:lnTo>
                    <a:pt x="2739" y="6484"/>
                  </a:lnTo>
                  <a:cubicBezTo>
                    <a:pt x="2810" y="6507"/>
                    <a:pt x="2834" y="6507"/>
                    <a:pt x="2906" y="6507"/>
                  </a:cubicBezTo>
                  <a:cubicBezTo>
                    <a:pt x="2953" y="6507"/>
                    <a:pt x="2977" y="6507"/>
                    <a:pt x="3048" y="6484"/>
                  </a:cubicBezTo>
                  <a:lnTo>
                    <a:pt x="5644" y="4983"/>
                  </a:lnTo>
                  <a:cubicBezTo>
                    <a:pt x="5716" y="4959"/>
                    <a:pt x="5787" y="4840"/>
                    <a:pt x="5787" y="4745"/>
                  </a:cubicBezTo>
                  <a:lnTo>
                    <a:pt x="5787" y="1768"/>
                  </a:lnTo>
                  <a:cubicBezTo>
                    <a:pt x="5787" y="1673"/>
                    <a:pt x="5716" y="1554"/>
                    <a:pt x="5644" y="1530"/>
                  </a:cubicBezTo>
                  <a:lnTo>
                    <a:pt x="3048" y="54"/>
                  </a:lnTo>
                  <a:cubicBezTo>
                    <a:pt x="3001" y="18"/>
                    <a:pt x="2947" y="0"/>
                    <a:pt x="289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3" name="Google Shape;14183;p27"/>
            <p:cNvSpPr/>
            <p:nvPr/>
          </p:nvSpPr>
          <p:spPr>
            <a:xfrm>
              <a:off x="2684988" y="3923058"/>
              <a:ext cx="144100" cy="162850"/>
            </a:xfrm>
            <a:custGeom>
              <a:avLst/>
              <a:gdLst/>
              <a:ahLst/>
              <a:cxnLst/>
              <a:rect l="l" t="t" r="r" b="b"/>
              <a:pathLst>
                <a:path w="5764" h="6514" extrusionOk="0">
                  <a:moveTo>
                    <a:pt x="2891" y="1"/>
                  </a:moveTo>
                  <a:cubicBezTo>
                    <a:pt x="2841" y="1"/>
                    <a:pt x="2787" y="12"/>
                    <a:pt x="2739" y="36"/>
                  </a:cubicBezTo>
                  <a:lnTo>
                    <a:pt x="144" y="1537"/>
                  </a:lnTo>
                  <a:cubicBezTo>
                    <a:pt x="48" y="1584"/>
                    <a:pt x="1" y="1679"/>
                    <a:pt x="1" y="1775"/>
                  </a:cubicBezTo>
                  <a:lnTo>
                    <a:pt x="1" y="4752"/>
                  </a:lnTo>
                  <a:cubicBezTo>
                    <a:pt x="1" y="4847"/>
                    <a:pt x="48" y="4966"/>
                    <a:pt x="144" y="4990"/>
                  </a:cubicBezTo>
                  <a:lnTo>
                    <a:pt x="2739" y="6466"/>
                  </a:lnTo>
                  <a:cubicBezTo>
                    <a:pt x="2787" y="6514"/>
                    <a:pt x="2835" y="6514"/>
                    <a:pt x="2882" y="6514"/>
                  </a:cubicBezTo>
                  <a:cubicBezTo>
                    <a:pt x="2954" y="6514"/>
                    <a:pt x="2978" y="6514"/>
                    <a:pt x="3025" y="6466"/>
                  </a:cubicBezTo>
                  <a:lnTo>
                    <a:pt x="5621" y="4990"/>
                  </a:lnTo>
                  <a:cubicBezTo>
                    <a:pt x="5716" y="4918"/>
                    <a:pt x="5764" y="4847"/>
                    <a:pt x="5764" y="4752"/>
                  </a:cubicBezTo>
                  <a:lnTo>
                    <a:pt x="5764" y="1775"/>
                  </a:lnTo>
                  <a:cubicBezTo>
                    <a:pt x="5740" y="1656"/>
                    <a:pt x="5692" y="1560"/>
                    <a:pt x="5597" y="1513"/>
                  </a:cubicBezTo>
                  <a:lnTo>
                    <a:pt x="4645" y="965"/>
                  </a:lnTo>
                  <a:cubicBezTo>
                    <a:pt x="4615" y="955"/>
                    <a:pt x="4577" y="949"/>
                    <a:pt x="4541" y="949"/>
                  </a:cubicBezTo>
                  <a:cubicBezTo>
                    <a:pt x="4491" y="949"/>
                    <a:pt x="4444" y="961"/>
                    <a:pt x="4430" y="989"/>
                  </a:cubicBezTo>
                  <a:cubicBezTo>
                    <a:pt x="4335" y="1084"/>
                    <a:pt x="4383" y="1203"/>
                    <a:pt x="4454" y="1275"/>
                  </a:cubicBezTo>
                  <a:lnTo>
                    <a:pt x="5383" y="1799"/>
                  </a:lnTo>
                  <a:lnTo>
                    <a:pt x="5383" y="4728"/>
                  </a:lnTo>
                  <a:lnTo>
                    <a:pt x="2858" y="6180"/>
                  </a:lnTo>
                  <a:lnTo>
                    <a:pt x="334" y="4728"/>
                  </a:lnTo>
                  <a:lnTo>
                    <a:pt x="334" y="1799"/>
                  </a:lnTo>
                  <a:lnTo>
                    <a:pt x="2858" y="346"/>
                  </a:lnTo>
                  <a:lnTo>
                    <a:pt x="3787" y="870"/>
                  </a:lnTo>
                  <a:cubicBezTo>
                    <a:pt x="3808" y="891"/>
                    <a:pt x="3833" y="899"/>
                    <a:pt x="3860" y="899"/>
                  </a:cubicBezTo>
                  <a:cubicBezTo>
                    <a:pt x="3924" y="899"/>
                    <a:pt x="3999" y="849"/>
                    <a:pt x="4049" y="798"/>
                  </a:cubicBezTo>
                  <a:cubicBezTo>
                    <a:pt x="4073" y="703"/>
                    <a:pt x="4049" y="608"/>
                    <a:pt x="3954" y="584"/>
                  </a:cubicBezTo>
                  <a:lnTo>
                    <a:pt x="3025" y="36"/>
                  </a:lnTo>
                  <a:cubicBezTo>
                    <a:pt x="2989" y="12"/>
                    <a:pt x="2942" y="1"/>
                    <a:pt x="28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4" name="Google Shape;14184;p27"/>
            <p:cNvSpPr/>
            <p:nvPr/>
          </p:nvSpPr>
          <p:spPr>
            <a:xfrm>
              <a:off x="2836813" y="3922458"/>
              <a:ext cx="144100" cy="162275"/>
            </a:xfrm>
            <a:custGeom>
              <a:avLst/>
              <a:gdLst/>
              <a:ahLst/>
              <a:cxnLst/>
              <a:rect l="l" t="t" r="r" b="b"/>
              <a:pathLst>
                <a:path w="5764" h="6491" extrusionOk="0">
                  <a:moveTo>
                    <a:pt x="2891" y="1"/>
                  </a:moveTo>
                  <a:cubicBezTo>
                    <a:pt x="2840" y="1"/>
                    <a:pt x="2787" y="13"/>
                    <a:pt x="2739" y="36"/>
                  </a:cubicBezTo>
                  <a:lnTo>
                    <a:pt x="143" y="1537"/>
                  </a:lnTo>
                  <a:cubicBezTo>
                    <a:pt x="48" y="1584"/>
                    <a:pt x="0" y="1680"/>
                    <a:pt x="0" y="1775"/>
                  </a:cubicBezTo>
                  <a:lnTo>
                    <a:pt x="0" y="4752"/>
                  </a:lnTo>
                  <a:cubicBezTo>
                    <a:pt x="0" y="4823"/>
                    <a:pt x="48" y="4942"/>
                    <a:pt x="143" y="4990"/>
                  </a:cubicBezTo>
                  <a:lnTo>
                    <a:pt x="2739" y="6466"/>
                  </a:lnTo>
                  <a:cubicBezTo>
                    <a:pt x="2787" y="6490"/>
                    <a:pt x="2834" y="6490"/>
                    <a:pt x="2882" y="6490"/>
                  </a:cubicBezTo>
                  <a:cubicBezTo>
                    <a:pt x="2953" y="6490"/>
                    <a:pt x="2977" y="6490"/>
                    <a:pt x="3025" y="6466"/>
                  </a:cubicBezTo>
                  <a:lnTo>
                    <a:pt x="5621" y="4990"/>
                  </a:lnTo>
                  <a:cubicBezTo>
                    <a:pt x="5716" y="4918"/>
                    <a:pt x="5764" y="4823"/>
                    <a:pt x="5764" y="4752"/>
                  </a:cubicBezTo>
                  <a:lnTo>
                    <a:pt x="5764" y="4323"/>
                  </a:lnTo>
                  <a:cubicBezTo>
                    <a:pt x="5764" y="4228"/>
                    <a:pt x="5716" y="4156"/>
                    <a:pt x="5621" y="4156"/>
                  </a:cubicBezTo>
                  <a:cubicBezTo>
                    <a:pt x="5502" y="4156"/>
                    <a:pt x="5406" y="4204"/>
                    <a:pt x="5406" y="4323"/>
                  </a:cubicBezTo>
                  <a:lnTo>
                    <a:pt x="5406" y="4704"/>
                  </a:lnTo>
                  <a:lnTo>
                    <a:pt x="2882" y="6181"/>
                  </a:lnTo>
                  <a:lnTo>
                    <a:pt x="358" y="4704"/>
                  </a:lnTo>
                  <a:lnTo>
                    <a:pt x="358" y="1799"/>
                  </a:lnTo>
                  <a:lnTo>
                    <a:pt x="2882" y="346"/>
                  </a:lnTo>
                  <a:lnTo>
                    <a:pt x="5406" y="1799"/>
                  </a:lnTo>
                  <a:lnTo>
                    <a:pt x="5406" y="3513"/>
                  </a:lnTo>
                  <a:cubicBezTo>
                    <a:pt x="5449" y="3620"/>
                    <a:pt x="5511" y="3708"/>
                    <a:pt x="5592" y="3708"/>
                  </a:cubicBezTo>
                  <a:cubicBezTo>
                    <a:pt x="5601" y="3708"/>
                    <a:pt x="5611" y="3706"/>
                    <a:pt x="5621" y="3704"/>
                  </a:cubicBezTo>
                  <a:cubicBezTo>
                    <a:pt x="5716" y="3704"/>
                    <a:pt x="5764" y="3609"/>
                    <a:pt x="5764" y="3513"/>
                  </a:cubicBezTo>
                  <a:lnTo>
                    <a:pt x="5764" y="1775"/>
                  </a:lnTo>
                  <a:cubicBezTo>
                    <a:pt x="5764" y="1680"/>
                    <a:pt x="5716" y="1561"/>
                    <a:pt x="5621" y="1537"/>
                  </a:cubicBezTo>
                  <a:lnTo>
                    <a:pt x="3025" y="36"/>
                  </a:lnTo>
                  <a:cubicBezTo>
                    <a:pt x="2989" y="13"/>
                    <a:pt x="2942" y="1"/>
                    <a:pt x="28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5" name="Google Shape;14185;p27"/>
            <p:cNvSpPr/>
            <p:nvPr/>
          </p:nvSpPr>
          <p:spPr>
            <a:xfrm>
              <a:off x="2796338" y="3848333"/>
              <a:ext cx="73850" cy="8975"/>
            </a:xfrm>
            <a:custGeom>
              <a:avLst/>
              <a:gdLst/>
              <a:ahLst/>
              <a:cxnLst/>
              <a:rect l="l" t="t" r="r" b="b"/>
              <a:pathLst>
                <a:path w="2954" h="359" extrusionOk="0">
                  <a:moveTo>
                    <a:pt x="143" y="1"/>
                  </a:moveTo>
                  <a:cubicBezTo>
                    <a:pt x="71" y="1"/>
                    <a:pt x="0" y="96"/>
                    <a:pt x="0" y="168"/>
                  </a:cubicBezTo>
                  <a:cubicBezTo>
                    <a:pt x="0" y="263"/>
                    <a:pt x="95" y="358"/>
                    <a:pt x="191" y="358"/>
                  </a:cubicBezTo>
                  <a:lnTo>
                    <a:pt x="2786" y="358"/>
                  </a:lnTo>
                  <a:cubicBezTo>
                    <a:pt x="2858" y="358"/>
                    <a:pt x="2953" y="287"/>
                    <a:pt x="2953" y="215"/>
                  </a:cubicBezTo>
                  <a:cubicBezTo>
                    <a:pt x="2953" y="96"/>
                    <a:pt x="2905" y="1"/>
                    <a:pt x="278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6" name="Google Shape;14186;p27"/>
            <p:cNvSpPr/>
            <p:nvPr/>
          </p:nvSpPr>
          <p:spPr>
            <a:xfrm>
              <a:off x="2796338" y="3866808"/>
              <a:ext cx="73850" cy="8950"/>
            </a:xfrm>
            <a:custGeom>
              <a:avLst/>
              <a:gdLst/>
              <a:ahLst/>
              <a:cxnLst/>
              <a:rect l="l" t="t" r="r" b="b"/>
              <a:pathLst>
                <a:path w="2954" h="358" extrusionOk="0">
                  <a:moveTo>
                    <a:pt x="191" y="0"/>
                  </a:moveTo>
                  <a:cubicBezTo>
                    <a:pt x="95" y="0"/>
                    <a:pt x="0" y="72"/>
                    <a:pt x="0" y="143"/>
                  </a:cubicBezTo>
                  <a:cubicBezTo>
                    <a:pt x="0" y="262"/>
                    <a:pt x="71" y="357"/>
                    <a:pt x="191" y="357"/>
                  </a:cubicBezTo>
                  <a:lnTo>
                    <a:pt x="2786" y="357"/>
                  </a:lnTo>
                  <a:cubicBezTo>
                    <a:pt x="2858" y="357"/>
                    <a:pt x="2953" y="310"/>
                    <a:pt x="2953" y="214"/>
                  </a:cubicBezTo>
                  <a:cubicBezTo>
                    <a:pt x="2953" y="95"/>
                    <a:pt x="2858" y="0"/>
                    <a:pt x="278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7" name="Google Shape;14187;p27"/>
            <p:cNvSpPr/>
            <p:nvPr/>
          </p:nvSpPr>
          <p:spPr>
            <a:xfrm>
              <a:off x="2812413" y="3885258"/>
              <a:ext cx="41700" cy="8950"/>
            </a:xfrm>
            <a:custGeom>
              <a:avLst/>
              <a:gdLst/>
              <a:ahLst/>
              <a:cxnLst/>
              <a:rect l="l" t="t" r="r" b="b"/>
              <a:pathLst>
                <a:path w="1668" h="358" extrusionOk="0">
                  <a:moveTo>
                    <a:pt x="167" y="0"/>
                  </a:moveTo>
                  <a:cubicBezTo>
                    <a:pt x="71" y="0"/>
                    <a:pt x="0" y="72"/>
                    <a:pt x="0" y="167"/>
                  </a:cubicBezTo>
                  <a:cubicBezTo>
                    <a:pt x="0" y="286"/>
                    <a:pt x="48" y="358"/>
                    <a:pt x="167" y="358"/>
                  </a:cubicBezTo>
                  <a:lnTo>
                    <a:pt x="1477" y="358"/>
                  </a:lnTo>
                  <a:cubicBezTo>
                    <a:pt x="1572" y="358"/>
                    <a:pt x="1667" y="310"/>
                    <a:pt x="1667" y="215"/>
                  </a:cubicBezTo>
                  <a:cubicBezTo>
                    <a:pt x="1667" y="96"/>
                    <a:pt x="1596" y="0"/>
                    <a:pt x="1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8" name="Google Shape;14188;p27"/>
            <p:cNvSpPr/>
            <p:nvPr/>
          </p:nvSpPr>
          <p:spPr>
            <a:xfrm>
              <a:off x="2873138" y="3981708"/>
              <a:ext cx="73850" cy="8950"/>
            </a:xfrm>
            <a:custGeom>
              <a:avLst/>
              <a:gdLst/>
              <a:ahLst/>
              <a:cxnLst/>
              <a:rect l="l" t="t" r="r" b="b"/>
              <a:pathLst>
                <a:path w="2954" h="358" extrusionOk="0">
                  <a:moveTo>
                    <a:pt x="191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72" y="358"/>
                    <a:pt x="191" y="358"/>
                  </a:cubicBezTo>
                  <a:lnTo>
                    <a:pt x="2763" y="358"/>
                  </a:lnTo>
                  <a:cubicBezTo>
                    <a:pt x="2858" y="358"/>
                    <a:pt x="2953" y="286"/>
                    <a:pt x="2953" y="191"/>
                  </a:cubicBezTo>
                  <a:cubicBezTo>
                    <a:pt x="2953" y="72"/>
                    <a:pt x="2882" y="0"/>
                    <a:pt x="276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9" name="Google Shape;14189;p27"/>
            <p:cNvSpPr/>
            <p:nvPr/>
          </p:nvSpPr>
          <p:spPr>
            <a:xfrm>
              <a:off x="2873138" y="4000158"/>
              <a:ext cx="74425" cy="8950"/>
            </a:xfrm>
            <a:custGeom>
              <a:avLst/>
              <a:gdLst/>
              <a:ahLst/>
              <a:cxnLst/>
              <a:rect l="l" t="t" r="r" b="b"/>
              <a:pathLst>
                <a:path w="2977" h="358" extrusionOk="0">
                  <a:moveTo>
                    <a:pt x="191" y="1"/>
                  </a:moveTo>
                  <a:cubicBezTo>
                    <a:pt x="95" y="1"/>
                    <a:pt x="0" y="48"/>
                    <a:pt x="0" y="143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2810" y="358"/>
                  </a:lnTo>
                  <a:cubicBezTo>
                    <a:pt x="2882" y="358"/>
                    <a:pt x="2977" y="263"/>
                    <a:pt x="2977" y="143"/>
                  </a:cubicBezTo>
                  <a:cubicBezTo>
                    <a:pt x="2953" y="48"/>
                    <a:pt x="2858" y="1"/>
                    <a:pt x="27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0" name="Google Shape;14190;p27"/>
            <p:cNvSpPr/>
            <p:nvPr/>
          </p:nvSpPr>
          <p:spPr>
            <a:xfrm>
              <a:off x="2888613" y="4018608"/>
              <a:ext cx="41100" cy="8950"/>
            </a:xfrm>
            <a:custGeom>
              <a:avLst/>
              <a:gdLst/>
              <a:ahLst/>
              <a:cxnLst/>
              <a:rect l="l" t="t" r="r" b="b"/>
              <a:pathLst>
                <a:path w="1644" h="358" extrusionOk="0">
                  <a:moveTo>
                    <a:pt x="191" y="1"/>
                  </a:moveTo>
                  <a:cubicBezTo>
                    <a:pt x="96" y="1"/>
                    <a:pt x="0" y="96"/>
                    <a:pt x="0" y="215"/>
                  </a:cubicBezTo>
                  <a:cubicBezTo>
                    <a:pt x="0" y="310"/>
                    <a:pt x="96" y="358"/>
                    <a:pt x="191" y="358"/>
                  </a:cubicBezTo>
                  <a:lnTo>
                    <a:pt x="1477" y="358"/>
                  </a:lnTo>
                  <a:cubicBezTo>
                    <a:pt x="1548" y="358"/>
                    <a:pt x="1643" y="310"/>
                    <a:pt x="1643" y="215"/>
                  </a:cubicBezTo>
                  <a:cubicBezTo>
                    <a:pt x="1643" y="96"/>
                    <a:pt x="1596" y="1"/>
                    <a:pt x="1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1" name="Google Shape;14191;p27"/>
            <p:cNvSpPr/>
            <p:nvPr/>
          </p:nvSpPr>
          <p:spPr>
            <a:xfrm>
              <a:off x="2720113" y="3981708"/>
              <a:ext cx="73250" cy="8950"/>
            </a:xfrm>
            <a:custGeom>
              <a:avLst/>
              <a:gdLst/>
              <a:ahLst/>
              <a:cxnLst/>
              <a:rect l="l" t="t" r="r" b="b"/>
              <a:pathLst>
                <a:path w="2930" h="358" extrusionOk="0">
                  <a:moveTo>
                    <a:pt x="168" y="0"/>
                  </a:moveTo>
                  <a:cubicBezTo>
                    <a:pt x="72" y="0"/>
                    <a:pt x="1" y="48"/>
                    <a:pt x="1" y="143"/>
                  </a:cubicBezTo>
                  <a:cubicBezTo>
                    <a:pt x="1" y="262"/>
                    <a:pt x="48" y="358"/>
                    <a:pt x="168" y="358"/>
                  </a:cubicBezTo>
                  <a:lnTo>
                    <a:pt x="2763" y="358"/>
                  </a:lnTo>
                  <a:cubicBezTo>
                    <a:pt x="2859" y="358"/>
                    <a:pt x="2906" y="286"/>
                    <a:pt x="2930" y="191"/>
                  </a:cubicBezTo>
                  <a:cubicBezTo>
                    <a:pt x="2930" y="119"/>
                    <a:pt x="2859" y="0"/>
                    <a:pt x="276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2" name="Google Shape;14192;p27"/>
            <p:cNvSpPr/>
            <p:nvPr/>
          </p:nvSpPr>
          <p:spPr>
            <a:xfrm>
              <a:off x="2720113" y="4000158"/>
              <a:ext cx="74450" cy="8950"/>
            </a:xfrm>
            <a:custGeom>
              <a:avLst/>
              <a:gdLst/>
              <a:ahLst/>
              <a:cxnLst/>
              <a:rect l="l" t="t" r="r" b="b"/>
              <a:pathLst>
                <a:path w="2978" h="358" extrusionOk="0">
                  <a:moveTo>
                    <a:pt x="168" y="1"/>
                  </a:moveTo>
                  <a:cubicBezTo>
                    <a:pt x="72" y="1"/>
                    <a:pt x="1" y="48"/>
                    <a:pt x="1" y="143"/>
                  </a:cubicBezTo>
                  <a:cubicBezTo>
                    <a:pt x="1" y="263"/>
                    <a:pt x="48" y="358"/>
                    <a:pt x="168" y="358"/>
                  </a:cubicBezTo>
                  <a:lnTo>
                    <a:pt x="2787" y="358"/>
                  </a:lnTo>
                  <a:cubicBezTo>
                    <a:pt x="2882" y="358"/>
                    <a:pt x="2978" y="263"/>
                    <a:pt x="2978" y="143"/>
                  </a:cubicBezTo>
                  <a:cubicBezTo>
                    <a:pt x="2906" y="48"/>
                    <a:pt x="2859" y="1"/>
                    <a:pt x="27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3" name="Google Shape;14193;p27"/>
            <p:cNvSpPr/>
            <p:nvPr/>
          </p:nvSpPr>
          <p:spPr>
            <a:xfrm>
              <a:off x="2735588" y="4018608"/>
              <a:ext cx="41125" cy="8950"/>
            </a:xfrm>
            <a:custGeom>
              <a:avLst/>
              <a:gdLst/>
              <a:ahLst/>
              <a:cxnLst/>
              <a:rect l="l" t="t" r="r" b="b"/>
              <a:pathLst>
                <a:path w="1645" h="358" extrusionOk="0">
                  <a:moveTo>
                    <a:pt x="168" y="1"/>
                  </a:moveTo>
                  <a:cubicBezTo>
                    <a:pt x="96" y="1"/>
                    <a:pt x="1" y="96"/>
                    <a:pt x="1" y="215"/>
                  </a:cubicBezTo>
                  <a:cubicBezTo>
                    <a:pt x="1" y="310"/>
                    <a:pt x="96" y="358"/>
                    <a:pt x="168" y="358"/>
                  </a:cubicBezTo>
                  <a:lnTo>
                    <a:pt x="1454" y="358"/>
                  </a:lnTo>
                  <a:cubicBezTo>
                    <a:pt x="1549" y="358"/>
                    <a:pt x="1644" y="310"/>
                    <a:pt x="1644" y="215"/>
                  </a:cubicBezTo>
                  <a:cubicBezTo>
                    <a:pt x="1644" y="96"/>
                    <a:pt x="1573" y="1"/>
                    <a:pt x="145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194" name="Google Shape;14194;p27"/>
          <p:cNvGrpSpPr/>
          <p:nvPr/>
        </p:nvGrpSpPr>
        <p:grpSpPr>
          <a:xfrm>
            <a:off x="3392665" y="5339784"/>
            <a:ext cx="474692" cy="435865"/>
            <a:chOff x="3195213" y="3801858"/>
            <a:chExt cx="297700" cy="273350"/>
          </a:xfrm>
        </p:grpSpPr>
        <p:sp>
          <p:nvSpPr>
            <p:cNvPr id="14195" name="Google Shape;14195;p27"/>
            <p:cNvSpPr/>
            <p:nvPr/>
          </p:nvSpPr>
          <p:spPr>
            <a:xfrm>
              <a:off x="3195213" y="3801858"/>
              <a:ext cx="297700" cy="273350"/>
            </a:xfrm>
            <a:custGeom>
              <a:avLst/>
              <a:gdLst/>
              <a:ahLst/>
              <a:cxnLst/>
              <a:rect l="l" t="t" r="r" b="b"/>
              <a:pathLst>
                <a:path w="11908" h="10934" extrusionOk="0">
                  <a:moveTo>
                    <a:pt x="5883" y="336"/>
                  </a:moveTo>
                  <a:cubicBezTo>
                    <a:pt x="6764" y="336"/>
                    <a:pt x="7479" y="1050"/>
                    <a:pt x="7479" y="1955"/>
                  </a:cubicBezTo>
                  <a:cubicBezTo>
                    <a:pt x="7479" y="2836"/>
                    <a:pt x="6764" y="3551"/>
                    <a:pt x="5883" y="3551"/>
                  </a:cubicBezTo>
                  <a:cubicBezTo>
                    <a:pt x="5002" y="3551"/>
                    <a:pt x="4264" y="2836"/>
                    <a:pt x="4264" y="1955"/>
                  </a:cubicBezTo>
                  <a:cubicBezTo>
                    <a:pt x="4264" y="1050"/>
                    <a:pt x="4978" y="336"/>
                    <a:pt x="5883" y="336"/>
                  </a:cubicBezTo>
                  <a:close/>
                  <a:moveTo>
                    <a:pt x="4526" y="3336"/>
                  </a:moveTo>
                  <a:cubicBezTo>
                    <a:pt x="4692" y="3503"/>
                    <a:pt x="4883" y="3646"/>
                    <a:pt x="5097" y="3741"/>
                  </a:cubicBezTo>
                  <a:lnTo>
                    <a:pt x="3073" y="7337"/>
                  </a:lnTo>
                  <a:cubicBezTo>
                    <a:pt x="2858" y="7218"/>
                    <a:pt x="2644" y="7099"/>
                    <a:pt x="2454" y="7028"/>
                  </a:cubicBezTo>
                  <a:lnTo>
                    <a:pt x="4526" y="3336"/>
                  </a:lnTo>
                  <a:close/>
                  <a:moveTo>
                    <a:pt x="7240" y="3313"/>
                  </a:moveTo>
                  <a:lnTo>
                    <a:pt x="9336" y="7004"/>
                  </a:lnTo>
                  <a:cubicBezTo>
                    <a:pt x="9122" y="7051"/>
                    <a:pt x="8907" y="7170"/>
                    <a:pt x="8741" y="7290"/>
                  </a:cubicBezTo>
                  <a:lnTo>
                    <a:pt x="7598" y="5313"/>
                  </a:lnTo>
                  <a:cubicBezTo>
                    <a:pt x="7566" y="5249"/>
                    <a:pt x="7513" y="5218"/>
                    <a:pt x="7453" y="5218"/>
                  </a:cubicBezTo>
                  <a:cubicBezTo>
                    <a:pt x="7423" y="5218"/>
                    <a:pt x="7391" y="5226"/>
                    <a:pt x="7359" y="5242"/>
                  </a:cubicBezTo>
                  <a:cubicBezTo>
                    <a:pt x="7264" y="5313"/>
                    <a:pt x="7240" y="5384"/>
                    <a:pt x="7312" y="5480"/>
                  </a:cubicBezTo>
                  <a:lnTo>
                    <a:pt x="8455" y="7575"/>
                  </a:lnTo>
                  <a:cubicBezTo>
                    <a:pt x="8312" y="7742"/>
                    <a:pt x="8169" y="7933"/>
                    <a:pt x="8074" y="8171"/>
                  </a:cubicBezTo>
                  <a:lnTo>
                    <a:pt x="3692" y="8147"/>
                  </a:lnTo>
                  <a:cubicBezTo>
                    <a:pt x="3597" y="7933"/>
                    <a:pt x="3454" y="7718"/>
                    <a:pt x="3311" y="7552"/>
                  </a:cubicBezTo>
                  <a:lnTo>
                    <a:pt x="5383" y="3813"/>
                  </a:lnTo>
                  <a:cubicBezTo>
                    <a:pt x="5550" y="3860"/>
                    <a:pt x="5692" y="3884"/>
                    <a:pt x="5883" y="3884"/>
                  </a:cubicBezTo>
                  <a:cubicBezTo>
                    <a:pt x="6050" y="3884"/>
                    <a:pt x="6193" y="3836"/>
                    <a:pt x="6359" y="3813"/>
                  </a:cubicBezTo>
                  <a:lnTo>
                    <a:pt x="6883" y="4765"/>
                  </a:lnTo>
                  <a:cubicBezTo>
                    <a:pt x="6931" y="4829"/>
                    <a:pt x="6978" y="4860"/>
                    <a:pt x="7033" y="4860"/>
                  </a:cubicBezTo>
                  <a:cubicBezTo>
                    <a:pt x="7060" y="4860"/>
                    <a:pt x="7090" y="4853"/>
                    <a:pt x="7121" y="4837"/>
                  </a:cubicBezTo>
                  <a:cubicBezTo>
                    <a:pt x="7217" y="4765"/>
                    <a:pt x="7240" y="4670"/>
                    <a:pt x="7193" y="4599"/>
                  </a:cubicBezTo>
                  <a:lnTo>
                    <a:pt x="6669" y="3694"/>
                  </a:lnTo>
                  <a:cubicBezTo>
                    <a:pt x="6883" y="3598"/>
                    <a:pt x="7074" y="3455"/>
                    <a:pt x="7240" y="3313"/>
                  </a:cubicBezTo>
                  <a:close/>
                  <a:moveTo>
                    <a:pt x="8026" y="8504"/>
                  </a:moveTo>
                  <a:cubicBezTo>
                    <a:pt x="7979" y="8623"/>
                    <a:pt x="7979" y="8766"/>
                    <a:pt x="7979" y="8909"/>
                  </a:cubicBezTo>
                  <a:cubicBezTo>
                    <a:pt x="7955" y="9028"/>
                    <a:pt x="7955" y="9123"/>
                    <a:pt x="7979" y="9242"/>
                  </a:cubicBezTo>
                  <a:lnTo>
                    <a:pt x="3811" y="9242"/>
                  </a:lnTo>
                  <a:cubicBezTo>
                    <a:pt x="3859" y="9123"/>
                    <a:pt x="3859" y="9028"/>
                    <a:pt x="3859" y="8909"/>
                  </a:cubicBezTo>
                  <a:cubicBezTo>
                    <a:pt x="3859" y="8766"/>
                    <a:pt x="3811" y="8647"/>
                    <a:pt x="3811" y="8504"/>
                  </a:cubicBezTo>
                  <a:close/>
                  <a:moveTo>
                    <a:pt x="9884" y="7313"/>
                  </a:moveTo>
                  <a:cubicBezTo>
                    <a:pt x="10789" y="7313"/>
                    <a:pt x="11503" y="8028"/>
                    <a:pt x="11503" y="8909"/>
                  </a:cubicBezTo>
                  <a:cubicBezTo>
                    <a:pt x="11503" y="9814"/>
                    <a:pt x="10765" y="10528"/>
                    <a:pt x="9884" y="10528"/>
                  </a:cubicBezTo>
                  <a:cubicBezTo>
                    <a:pt x="9003" y="10528"/>
                    <a:pt x="8288" y="9814"/>
                    <a:pt x="8288" y="8909"/>
                  </a:cubicBezTo>
                  <a:cubicBezTo>
                    <a:pt x="8288" y="8028"/>
                    <a:pt x="9003" y="7313"/>
                    <a:pt x="9884" y="7313"/>
                  </a:cubicBezTo>
                  <a:close/>
                  <a:moveTo>
                    <a:pt x="5938" y="1"/>
                  </a:moveTo>
                  <a:cubicBezTo>
                    <a:pt x="4836" y="1"/>
                    <a:pt x="3978" y="865"/>
                    <a:pt x="3978" y="1979"/>
                  </a:cubicBezTo>
                  <a:cubicBezTo>
                    <a:pt x="3978" y="2384"/>
                    <a:pt x="4097" y="2789"/>
                    <a:pt x="4335" y="3098"/>
                  </a:cubicBezTo>
                  <a:lnTo>
                    <a:pt x="2120" y="7004"/>
                  </a:lnTo>
                  <a:lnTo>
                    <a:pt x="1954" y="7004"/>
                  </a:lnTo>
                  <a:cubicBezTo>
                    <a:pt x="1596" y="7004"/>
                    <a:pt x="1191" y="7123"/>
                    <a:pt x="906" y="7313"/>
                  </a:cubicBezTo>
                  <a:cubicBezTo>
                    <a:pt x="810" y="7361"/>
                    <a:pt x="787" y="7480"/>
                    <a:pt x="858" y="7575"/>
                  </a:cubicBezTo>
                  <a:cubicBezTo>
                    <a:pt x="903" y="7605"/>
                    <a:pt x="958" y="7636"/>
                    <a:pt x="1016" y="7636"/>
                  </a:cubicBezTo>
                  <a:cubicBezTo>
                    <a:pt x="1050" y="7636"/>
                    <a:pt x="1085" y="7625"/>
                    <a:pt x="1120" y="7599"/>
                  </a:cubicBezTo>
                  <a:cubicBezTo>
                    <a:pt x="1382" y="7456"/>
                    <a:pt x="1644" y="7361"/>
                    <a:pt x="1977" y="7361"/>
                  </a:cubicBezTo>
                  <a:cubicBezTo>
                    <a:pt x="2906" y="7361"/>
                    <a:pt x="3644" y="8147"/>
                    <a:pt x="3573" y="9052"/>
                  </a:cubicBezTo>
                  <a:cubicBezTo>
                    <a:pt x="3549" y="9862"/>
                    <a:pt x="2858" y="10552"/>
                    <a:pt x="2049" y="10576"/>
                  </a:cubicBezTo>
                  <a:cubicBezTo>
                    <a:pt x="2009" y="10579"/>
                    <a:pt x="1970" y="10581"/>
                    <a:pt x="1931" y="10581"/>
                  </a:cubicBezTo>
                  <a:cubicBezTo>
                    <a:pt x="1077" y="10581"/>
                    <a:pt x="358" y="9846"/>
                    <a:pt x="358" y="8980"/>
                  </a:cubicBezTo>
                  <a:cubicBezTo>
                    <a:pt x="358" y="8671"/>
                    <a:pt x="453" y="8385"/>
                    <a:pt x="596" y="8147"/>
                  </a:cubicBezTo>
                  <a:cubicBezTo>
                    <a:pt x="668" y="8052"/>
                    <a:pt x="620" y="7956"/>
                    <a:pt x="572" y="7909"/>
                  </a:cubicBezTo>
                  <a:cubicBezTo>
                    <a:pt x="528" y="7876"/>
                    <a:pt x="479" y="7858"/>
                    <a:pt x="434" y="7858"/>
                  </a:cubicBezTo>
                  <a:cubicBezTo>
                    <a:pt x="382" y="7858"/>
                    <a:pt x="336" y="7881"/>
                    <a:pt x="310" y="7933"/>
                  </a:cubicBezTo>
                  <a:cubicBezTo>
                    <a:pt x="120" y="8218"/>
                    <a:pt x="1" y="8576"/>
                    <a:pt x="1" y="8980"/>
                  </a:cubicBezTo>
                  <a:cubicBezTo>
                    <a:pt x="1" y="10052"/>
                    <a:pt x="858" y="10933"/>
                    <a:pt x="1977" y="10933"/>
                  </a:cubicBezTo>
                  <a:cubicBezTo>
                    <a:pt x="2811" y="10933"/>
                    <a:pt x="3525" y="10409"/>
                    <a:pt x="3811" y="9647"/>
                  </a:cubicBezTo>
                  <a:lnTo>
                    <a:pt x="8121" y="9647"/>
                  </a:lnTo>
                  <a:cubicBezTo>
                    <a:pt x="8407" y="10409"/>
                    <a:pt x="9146" y="10933"/>
                    <a:pt x="9979" y="10933"/>
                  </a:cubicBezTo>
                  <a:cubicBezTo>
                    <a:pt x="10979" y="10933"/>
                    <a:pt x="11860" y="10100"/>
                    <a:pt x="11908" y="9099"/>
                  </a:cubicBezTo>
                  <a:cubicBezTo>
                    <a:pt x="11884" y="7909"/>
                    <a:pt x="11003" y="6980"/>
                    <a:pt x="9884" y="6980"/>
                  </a:cubicBezTo>
                  <a:lnTo>
                    <a:pt x="9717" y="6980"/>
                  </a:lnTo>
                  <a:lnTo>
                    <a:pt x="7502" y="3074"/>
                  </a:lnTo>
                  <a:cubicBezTo>
                    <a:pt x="7740" y="2741"/>
                    <a:pt x="7860" y="2336"/>
                    <a:pt x="7860" y="1884"/>
                  </a:cubicBezTo>
                  <a:cubicBezTo>
                    <a:pt x="7836" y="883"/>
                    <a:pt x="7026" y="50"/>
                    <a:pt x="6026" y="2"/>
                  </a:cubicBezTo>
                  <a:cubicBezTo>
                    <a:pt x="5996" y="1"/>
                    <a:pt x="5967" y="1"/>
                    <a:pt x="593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6" name="Google Shape;14196;p27"/>
            <p:cNvSpPr/>
            <p:nvPr/>
          </p:nvSpPr>
          <p:spPr>
            <a:xfrm>
              <a:off x="3445263" y="4003733"/>
              <a:ext cx="26225" cy="44075"/>
            </a:xfrm>
            <a:custGeom>
              <a:avLst/>
              <a:gdLst/>
              <a:ahLst/>
              <a:cxnLst/>
              <a:rect l="l" t="t" r="r" b="b"/>
              <a:pathLst>
                <a:path w="1049" h="1763" extrusionOk="0">
                  <a:moveTo>
                    <a:pt x="549" y="0"/>
                  </a:moveTo>
                  <a:cubicBezTo>
                    <a:pt x="310" y="0"/>
                    <a:pt x="96" y="191"/>
                    <a:pt x="48" y="429"/>
                  </a:cubicBezTo>
                  <a:cubicBezTo>
                    <a:pt x="1" y="501"/>
                    <a:pt x="72" y="596"/>
                    <a:pt x="191" y="620"/>
                  </a:cubicBezTo>
                  <a:cubicBezTo>
                    <a:pt x="212" y="630"/>
                    <a:pt x="231" y="635"/>
                    <a:pt x="249" y="635"/>
                  </a:cubicBezTo>
                  <a:cubicBezTo>
                    <a:pt x="316" y="635"/>
                    <a:pt x="368" y="570"/>
                    <a:pt x="406" y="477"/>
                  </a:cubicBezTo>
                  <a:cubicBezTo>
                    <a:pt x="430" y="381"/>
                    <a:pt x="477" y="358"/>
                    <a:pt x="549" y="358"/>
                  </a:cubicBezTo>
                  <a:cubicBezTo>
                    <a:pt x="644" y="358"/>
                    <a:pt x="715" y="429"/>
                    <a:pt x="715" y="548"/>
                  </a:cubicBezTo>
                  <a:cubicBezTo>
                    <a:pt x="715" y="620"/>
                    <a:pt x="668" y="715"/>
                    <a:pt x="549" y="715"/>
                  </a:cubicBezTo>
                  <a:cubicBezTo>
                    <a:pt x="453" y="715"/>
                    <a:pt x="358" y="810"/>
                    <a:pt x="358" y="905"/>
                  </a:cubicBezTo>
                  <a:cubicBezTo>
                    <a:pt x="358" y="977"/>
                    <a:pt x="453" y="1072"/>
                    <a:pt x="549" y="1072"/>
                  </a:cubicBezTo>
                  <a:cubicBezTo>
                    <a:pt x="644" y="1072"/>
                    <a:pt x="715" y="1144"/>
                    <a:pt x="715" y="1263"/>
                  </a:cubicBezTo>
                  <a:cubicBezTo>
                    <a:pt x="715" y="1334"/>
                    <a:pt x="668" y="1429"/>
                    <a:pt x="549" y="1429"/>
                  </a:cubicBezTo>
                  <a:cubicBezTo>
                    <a:pt x="453" y="1429"/>
                    <a:pt x="406" y="1382"/>
                    <a:pt x="406" y="1286"/>
                  </a:cubicBezTo>
                  <a:lnTo>
                    <a:pt x="406" y="1263"/>
                  </a:lnTo>
                  <a:cubicBezTo>
                    <a:pt x="406" y="1167"/>
                    <a:pt x="310" y="1072"/>
                    <a:pt x="215" y="1072"/>
                  </a:cubicBezTo>
                  <a:cubicBezTo>
                    <a:pt x="120" y="1072"/>
                    <a:pt x="48" y="1167"/>
                    <a:pt x="48" y="1263"/>
                  </a:cubicBezTo>
                  <a:lnTo>
                    <a:pt x="48" y="1310"/>
                  </a:lnTo>
                  <a:cubicBezTo>
                    <a:pt x="72" y="1548"/>
                    <a:pt x="287" y="1763"/>
                    <a:pt x="549" y="1763"/>
                  </a:cubicBezTo>
                  <a:cubicBezTo>
                    <a:pt x="811" y="1763"/>
                    <a:pt x="1049" y="1525"/>
                    <a:pt x="1049" y="1263"/>
                  </a:cubicBezTo>
                  <a:cubicBezTo>
                    <a:pt x="1049" y="1144"/>
                    <a:pt x="1001" y="1024"/>
                    <a:pt x="930" y="929"/>
                  </a:cubicBezTo>
                  <a:cubicBezTo>
                    <a:pt x="1001" y="786"/>
                    <a:pt x="1049" y="667"/>
                    <a:pt x="1049" y="501"/>
                  </a:cubicBezTo>
                  <a:cubicBezTo>
                    <a:pt x="1049" y="239"/>
                    <a:pt x="811" y="0"/>
                    <a:pt x="54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7" name="Google Shape;14197;p27"/>
            <p:cNvSpPr/>
            <p:nvPr/>
          </p:nvSpPr>
          <p:spPr>
            <a:xfrm>
              <a:off x="3412538" y="4003583"/>
              <a:ext cx="27400" cy="42750"/>
            </a:xfrm>
            <a:custGeom>
              <a:avLst/>
              <a:gdLst/>
              <a:ahLst/>
              <a:cxnLst/>
              <a:rect l="l" t="t" r="r" b="b"/>
              <a:pathLst>
                <a:path w="1096" h="1710" extrusionOk="0">
                  <a:moveTo>
                    <a:pt x="579" y="337"/>
                  </a:moveTo>
                  <a:cubicBezTo>
                    <a:pt x="687" y="337"/>
                    <a:pt x="786" y="445"/>
                    <a:pt x="786" y="554"/>
                  </a:cubicBezTo>
                  <a:lnTo>
                    <a:pt x="786" y="1150"/>
                  </a:lnTo>
                  <a:cubicBezTo>
                    <a:pt x="786" y="1250"/>
                    <a:pt x="701" y="1351"/>
                    <a:pt x="603" y="1351"/>
                  </a:cubicBezTo>
                  <a:cubicBezTo>
                    <a:pt x="585" y="1351"/>
                    <a:pt x="566" y="1347"/>
                    <a:pt x="548" y="1340"/>
                  </a:cubicBezTo>
                  <a:cubicBezTo>
                    <a:pt x="453" y="1316"/>
                    <a:pt x="357" y="1221"/>
                    <a:pt x="357" y="1150"/>
                  </a:cubicBezTo>
                  <a:lnTo>
                    <a:pt x="357" y="554"/>
                  </a:lnTo>
                  <a:cubicBezTo>
                    <a:pt x="357" y="435"/>
                    <a:pt x="429" y="340"/>
                    <a:pt x="548" y="340"/>
                  </a:cubicBezTo>
                  <a:cubicBezTo>
                    <a:pt x="558" y="338"/>
                    <a:pt x="569" y="337"/>
                    <a:pt x="579" y="337"/>
                  </a:cubicBezTo>
                  <a:close/>
                  <a:moveTo>
                    <a:pt x="536" y="1"/>
                  </a:moveTo>
                  <a:cubicBezTo>
                    <a:pt x="509" y="1"/>
                    <a:pt x="481" y="3"/>
                    <a:pt x="453" y="6"/>
                  </a:cubicBezTo>
                  <a:cubicBezTo>
                    <a:pt x="214" y="30"/>
                    <a:pt x="0" y="268"/>
                    <a:pt x="0" y="554"/>
                  </a:cubicBezTo>
                  <a:lnTo>
                    <a:pt x="0" y="1150"/>
                  </a:lnTo>
                  <a:cubicBezTo>
                    <a:pt x="0" y="1411"/>
                    <a:pt x="214" y="1650"/>
                    <a:pt x="453" y="1697"/>
                  </a:cubicBezTo>
                  <a:cubicBezTo>
                    <a:pt x="493" y="1705"/>
                    <a:pt x="532" y="1709"/>
                    <a:pt x="570" y="1709"/>
                  </a:cubicBezTo>
                  <a:cubicBezTo>
                    <a:pt x="870" y="1709"/>
                    <a:pt x="1096" y="1469"/>
                    <a:pt x="1096" y="1173"/>
                  </a:cubicBezTo>
                  <a:lnTo>
                    <a:pt x="1096" y="554"/>
                  </a:lnTo>
                  <a:cubicBezTo>
                    <a:pt x="1096" y="247"/>
                    <a:pt x="853" y="1"/>
                    <a:pt x="53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8" name="Google Shape;14198;p27"/>
            <p:cNvSpPr/>
            <p:nvPr/>
          </p:nvSpPr>
          <p:spPr>
            <a:xfrm>
              <a:off x="3244638" y="4003733"/>
              <a:ext cx="27400" cy="41700"/>
            </a:xfrm>
            <a:custGeom>
              <a:avLst/>
              <a:gdLst/>
              <a:ahLst/>
              <a:cxnLst/>
              <a:rect l="l" t="t" r="r" b="b"/>
              <a:pathLst>
                <a:path w="1096" h="1668" extrusionOk="0">
                  <a:moveTo>
                    <a:pt x="524" y="0"/>
                  </a:moveTo>
                  <a:cubicBezTo>
                    <a:pt x="286" y="0"/>
                    <a:pt x="96" y="191"/>
                    <a:pt x="24" y="429"/>
                  </a:cubicBezTo>
                  <a:cubicBezTo>
                    <a:pt x="0" y="501"/>
                    <a:pt x="48" y="572"/>
                    <a:pt x="119" y="596"/>
                  </a:cubicBezTo>
                  <a:cubicBezTo>
                    <a:pt x="152" y="615"/>
                    <a:pt x="185" y="624"/>
                    <a:pt x="215" y="624"/>
                  </a:cubicBezTo>
                  <a:cubicBezTo>
                    <a:pt x="295" y="624"/>
                    <a:pt x="358" y="563"/>
                    <a:pt x="358" y="477"/>
                  </a:cubicBezTo>
                  <a:cubicBezTo>
                    <a:pt x="381" y="381"/>
                    <a:pt x="453" y="358"/>
                    <a:pt x="500" y="358"/>
                  </a:cubicBezTo>
                  <a:cubicBezTo>
                    <a:pt x="596" y="358"/>
                    <a:pt x="643" y="429"/>
                    <a:pt x="691" y="501"/>
                  </a:cubicBezTo>
                  <a:lnTo>
                    <a:pt x="691" y="548"/>
                  </a:lnTo>
                  <a:cubicBezTo>
                    <a:pt x="643" y="596"/>
                    <a:pt x="620" y="691"/>
                    <a:pt x="572" y="739"/>
                  </a:cubicBezTo>
                  <a:cubicBezTo>
                    <a:pt x="358" y="1048"/>
                    <a:pt x="239" y="1191"/>
                    <a:pt x="167" y="1286"/>
                  </a:cubicBezTo>
                  <a:cubicBezTo>
                    <a:pt x="96" y="1405"/>
                    <a:pt x="48" y="1453"/>
                    <a:pt x="96" y="1548"/>
                  </a:cubicBezTo>
                  <a:cubicBezTo>
                    <a:pt x="119" y="1620"/>
                    <a:pt x="143" y="1644"/>
                    <a:pt x="215" y="1667"/>
                  </a:cubicBezTo>
                  <a:lnTo>
                    <a:pt x="929" y="1667"/>
                  </a:lnTo>
                  <a:cubicBezTo>
                    <a:pt x="1001" y="1667"/>
                    <a:pt x="1096" y="1620"/>
                    <a:pt x="1096" y="1525"/>
                  </a:cubicBezTo>
                  <a:cubicBezTo>
                    <a:pt x="1096" y="1405"/>
                    <a:pt x="1048" y="1334"/>
                    <a:pt x="929" y="1334"/>
                  </a:cubicBezTo>
                  <a:lnTo>
                    <a:pt x="572" y="1334"/>
                  </a:lnTo>
                  <a:cubicBezTo>
                    <a:pt x="620" y="1263"/>
                    <a:pt x="739" y="1096"/>
                    <a:pt x="858" y="953"/>
                  </a:cubicBezTo>
                  <a:cubicBezTo>
                    <a:pt x="953" y="810"/>
                    <a:pt x="1001" y="691"/>
                    <a:pt x="1048" y="596"/>
                  </a:cubicBezTo>
                  <a:lnTo>
                    <a:pt x="1048" y="548"/>
                  </a:lnTo>
                  <a:lnTo>
                    <a:pt x="1048" y="501"/>
                  </a:lnTo>
                  <a:cubicBezTo>
                    <a:pt x="1048" y="239"/>
                    <a:pt x="810" y="0"/>
                    <a:pt x="52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9" name="Google Shape;14199;p27"/>
            <p:cNvSpPr/>
            <p:nvPr/>
          </p:nvSpPr>
          <p:spPr>
            <a:xfrm>
              <a:off x="3214263" y="4002858"/>
              <a:ext cx="27425" cy="42850"/>
            </a:xfrm>
            <a:custGeom>
              <a:avLst/>
              <a:gdLst/>
              <a:ahLst/>
              <a:cxnLst/>
              <a:rect l="l" t="t" r="r" b="b"/>
              <a:pathLst>
                <a:path w="1097" h="1714" extrusionOk="0">
                  <a:moveTo>
                    <a:pt x="518" y="366"/>
                  </a:moveTo>
                  <a:cubicBezTo>
                    <a:pt x="528" y="366"/>
                    <a:pt x="538" y="367"/>
                    <a:pt x="549" y="369"/>
                  </a:cubicBezTo>
                  <a:cubicBezTo>
                    <a:pt x="644" y="393"/>
                    <a:pt x="739" y="488"/>
                    <a:pt x="739" y="583"/>
                  </a:cubicBezTo>
                  <a:lnTo>
                    <a:pt x="739" y="1179"/>
                  </a:lnTo>
                  <a:cubicBezTo>
                    <a:pt x="739" y="1298"/>
                    <a:pt x="668" y="1369"/>
                    <a:pt x="549" y="1369"/>
                  </a:cubicBezTo>
                  <a:cubicBezTo>
                    <a:pt x="530" y="1376"/>
                    <a:pt x="512" y="1380"/>
                    <a:pt x="494" y="1380"/>
                  </a:cubicBezTo>
                  <a:cubicBezTo>
                    <a:pt x="395" y="1380"/>
                    <a:pt x="310" y="1279"/>
                    <a:pt x="310" y="1179"/>
                  </a:cubicBezTo>
                  <a:lnTo>
                    <a:pt x="310" y="583"/>
                  </a:lnTo>
                  <a:cubicBezTo>
                    <a:pt x="310" y="474"/>
                    <a:pt x="410" y="366"/>
                    <a:pt x="518" y="366"/>
                  </a:cubicBezTo>
                  <a:close/>
                  <a:moveTo>
                    <a:pt x="534" y="1"/>
                  </a:moveTo>
                  <a:cubicBezTo>
                    <a:pt x="230" y="1"/>
                    <a:pt x="1" y="259"/>
                    <a:pt x="1" y="536"/>
                  </a:cubicBezTo>
                  <a:lnTo>
                    <a:pt x="1" y="1179"/>
                  </a:lnTo>
                  <a:cubicBezTo>
                    <a:pt x="1" y="1456"/>
                    <a:pt x="230" y="1714"/>
                    <a:pt x="534" y="1714"/>
                  </a:cubicBezTo>
                  <a:cubicBezTo>
                    <a:pt x="569" y="1714"/>
                    <a:pt x="606" y="1710"/>
                    <a:pt x="644" y="1702"/>
                  </a:cubicBezTo>
                  <a:cubicBezTo>
                    <a:pt x="882" y="1679"/>
                    <a:pt x="1096" y="1440"/>
                    <a:pt x="1096" y="1179"/>
                  </a:cubicBezTo>
                  <a:lnTo>
                    <a:pt x="1096" y="583"/>
                  </a:lnTo>
                  <a:cubicBezTo>
                    <a:pt x="1096" y="297"/>
                    <a:pt x="882" y="59"/>
                    <a:pt x="644" y="12"/>
                  </a:cubicBezTo>
                  <a:cubicBezTo>
                    <a:pt x="606" y="4"/>
                    <a:pt x="569" y="1"/>
                    <a:pt x="5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00" name="Google Shape;14200;p27"/>
            <p:cNvSpPr/>
            <p:nvPr/>
          </p:nvSpPr>
          <p:spPr>
            <a:xfrm>
              <a:off x="3350613" y="3828708"/>
              <a:ext cx="17275" cy="44175"/>
            </a:xfrm>
            <a:custGeom>
              <a:avLst/>
              <a:gdLst/>
              <a:ahLst/>
              <a:cxnLst/>
              <a:rect l="l" t="t" r="r" b="b"/>
              <a:pathLst>
                <a:path w="691" h="1767" extrusionOk="0">
                  <a:moveTo>
                    <a:pt x="215" y="0"/>
                  </a:moveTo>
                  <a:cubicBezTo>
                    <a:pt x="96" y="0"/>
                    <a:pt x="0" y="95"/>
                    <a:pt x="48" y="214"/>
                  </a:cubicBezTo>
                  <a:cubicBezTo>
                    <a:pt x="72" y="310"/>
                    <a:pt x="167" y="357"/>
                    <a:pt x="215" y="357"/>
                  </a:cubicBezTo>
                  <a:lnTo>
                    <a:pt x="334" y="357"/>
                  </a:lnTo>
                  <a:lnTo>
                    <a:pt x="334" y="1596"/>
                  </a:lnTo>
                  <a:cubicBezTo>
                    <a:pt x="334" y="1667"/>
                    <a:pt x="405" y="1738"/>
                    <a:pt x="500" y="1762"/>
                  </a:cubicBezTo>
                  <a:cubicBezTo>
                    <a:pt x="513" y="1765"/>
                    <a:pt x="525" y="1767"/>
                    <a:pt x="537" y="1767"/>
                  </a:cubicBezTo>
                  <a:cubicBezTo>
                    <a:pt x="619" y="1767"/>
                    <a:pt x="691" y="1699"/>
                    <a:pt x="691" y="1596"/>
                  </a:cubicBezTo>
                  <a:lnTo>
                    <a:pt x="691" y="191"/>
                  </a:lnTo>
                  <a:cubicBezTo>
                    <a:pt x="691" y="95"/>
                    <a:pt x="596" y="0"/>
                    <a:pt x="52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01" name="Google Shape;14201;p27"/>
            <p:cNvSpPr/>
            <p:nvPr/>
          </p:nvSpPr>
          <p:spPr>
            <a:xfrm>
              <a:off x="3316663" y="3827458"/>
              <a:ext cx="29200" cy="44875"/>
            </a:xfrm>
            <a:custGeom>
              <a:avLst/>
              <a:gdLst/>
              <a:ahLst/>
              <a:cxnLst/>
              <a:rect l="l" t="t" r="r" b="b"/>
              <a:pathLst>
                <a:path w="1168" h="1795" extrusionOk="0">
                  <a:moveTo>
                    <a:pt x="596" y="383"/>
                  </a:moveTo>
                  <a:cubicBezTo>
                    <a:pt x="715" y="383"/>
                    <a:pt x="811" y="502"/>
                    <a:pt x="811" y="622"/>
                  </a:cubicBezTo>
                  <a:lnTo>
                    <a:pt x="811" y="1241"/>
                  </a:lnTo>
                  <a:cubicBezTo>
                    <a:pt x="811" y="1360"/>
                    <a:pt x="715" y="1479"/>
                    <a:pt x="596" y="1479"/>
                  </a:cubicBezTo>
                  <a:cubicBezTo>
                    <a:pt x="453" y="1479"/>
                    <a:pt x="358" y="1407"/>
                    <a:pt x="358" y="1241"/>
                  </a:cubicBezTo>
                  <a:lnTo>
                    <a:pt x="358" y="622"/>
                  </a:lnTo>
                  <a:cubicBezTo>
                    <a:pt x="358" y="502"/>
                    <a:pt x="477" y="383"/>
                    <a:pt x="596" y="383"/>
                  </a:cubicBezTo>
                  <a:close/>
                  <a:moveTo>
                    <a:pt x="623" y="1"/>
                  </a:moveTo>
                  <a:cubicBezTo>
                    <a:pt x="285" y="1"/>
                    <a:pt x="1" y="255"/>
                    <a:pt x="1" y="574"/>
                  </a:cubicBezTo>
                  <a:lnTo>
                    <a:pt x="1" y="1217"/>
                  </a:lnTo>
                  <a:cubicBezTo>
                    <a:pt x="1" y="1550"/>
                    <a:pt x="263" y="1788"/>
                    <a:pt x="572" y="1788"/>
                  </a:cubicBezTo>
                  <a:cubicBezTo>
                    <a:pt x="599" y="1792"/>
                    <a:pt x="625" y="1794"/>
                    <a:pt x="650" y="1794"/>
                  </a:cubicBezTo>
                  <a:cubicBezTo>
                    <a:pt x="946" y="1794"/>
                    <a:pt x="1168" y="1548"/>
                    <a:pt x="1168" y="1241"/>
                  </a:cubicBezTo>
                  <a:lnTo>
                    <a:pt x="1168" y="598"/>
                  </a:lnTo>
                  <a:cubicBezTo>
                    <a:pt x="1168" y="336"/>
                    <a:pt x="930" y="26"/>
                    <a:pt x="668" y="2"/>
                  </a:cubicBezTo>
                  <a:cubicBezTo>
                    <a:pt x="653" y="1"/>
                    <a:pt x="638" y="1"/>
                    <a:pt x="62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02" name="Google Shape;14202;p27"/>
          <p:cNvGrpSpPr/>
          <p:nvPr/>
        </p:nvGrpSpPr>
        <p:grpSpPr>
          <a:xfrm>
            <a:off x="4330666" y="5321685"/>
            <a:ext cx="474692" cy="474852"/>
            <a:chOff x="3656038" y="3790508"/>
            <a:chExt cx="297700" cy="297800"/>
          </a:xfrm>
        </p:grpSpPr>
        <p:sp>
          <p:nvSpPr>
            <p:cNvPr id="14203" name="Google Shape;14203;p27"/>
            <p:cNvSpPr/>
            <p:nvPr/>
          </p:nvSpPr>
          <p:spPr>
            <a:xfrm>
              <a:off x="3871563" y="3876333"/>
              <a:ext cx="28600" cy="39900"/>
            </a:xfrm>
            <a:custGeom>
              <a:avLst/>
              <a:gdLst/>
              <a:ahLst/>
              <a:cxnLst/>
              <a:rect l="l" t="t" r="r" b="b"/>
              <a:pathLst>
                <a:path w="1144" h="1596" extrusionOk="0">
                  <a:moveTo>
                    <a:pt x="548" y="334"/>
                  </a:moveTo>
                  <a:cubicBezTo>
                    <a:pt x="619" y="334"/>
                    <a:pt x="667" y="357"/>
                    <a:pt x="667" y="429"/>
                  </a:cubicBezTo>
                  <a:cubicBezTo>
                    <a:pt x="691" y="524"/>
                    <a:pt x="643" y="572"/>
                    <a:pt x="548" y="572"/>
                  </a:cubicBezTo>
                  <a:lnTo>
                    <a:pt x="381" y="572"/>
                  </a:lnTo>
                  <a:lnTo>
                    <a:pt x="381" y="334"/>
                  </a:lnTo>
                  <a:close/>
                  <a:moveTo>
                    <a:pt x="619" y="929"/>
                  </a:moveTo>
                  <a:cubicBezTo>
                    <a:pt x="691" y="929"/>
                    <a:pt x="762" y="1000"/>
                    <a:pt x="786" y="1048"/>
                  </a:cubicBezTo>
                  <a:cubicBezTo>
                    <a:pt x="810" y="1167"/>
                    <a:pt x="738" y="1262"/>
                    <a:pt x="643" y="1262"/>
                  </a:cubicBezTo>
                  <a:lnTo>
                    <a:pt x="381" y="1262"/>
                  </a:lnTo>
                  <a:lnTo>
                    <a:pt x="381" y="929"/>
                  </a:lnTo>
                  <a:close/>
                  <a:moveTo>
                    <a:pt x="191" y="0"/>
                  </a:moveTo>
                  <a:cubicBezTo>
                    <a:pt x="95" y="0"/>
                    <a:pt x="0" y="95"/>
                    <a:pt x="0" y="191"/>
                  </a:cubicBezTo>
                  <a:lnTo>
                    <a:pt x="0" y="1429"/>
                  </a:lnTo>
                  <a:lnTo>
                    <a:pt x="0" y="1500"/>
                  </a:lnTo>
                  <a:cubicBezTo>
                    <a:pt x="71" y="1548"/>
                    <a:pt x="143" y="1596"/>
                    <a:pt x="214" y="1596"/>
                  </a:cubicBezTo>
                  <a:lnTo>
                    <a:pt x="643" y="1596"/>
                  </a:lnTo>
                  <a:cubicBezTo>
                    <a:pt x="905" y="1596"/>
                    <a:pt x="1143" y="1358"/>
                    <a:pt x="1143" y="1072"/>
                  </a:cubicBezTo>
                  <a:cubicBezTo>
                    <a:pt x="1143" y="929"/>
                    <a:pt x="1095" y="786"/>
                    <a:pt x="976" y="691"/>
                  </a:cubicBezTo>
                  <a:cubicBezTo>
                    <a:pt x="1024" y="596"/>
                    <a:pt x="1024" y="500"/>
                    <a:pt x="1024" y="429"/>
                  </a:cubicBezTo>
                  <a:cubicBezTo>
                    <a:pt x="1000" y="191"/>
                    <a:pt x="786" y="0"/>
                    <a:pt x="54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04" name="Google Shape;14204;p27"/>
            <p:cNvSpPr/>
            <p:nvPr/>
          </p:nvSpPr>
          <p:spPr>
            <a:xfrm>
              <a:off x="3799513" y="3812033"/>
              <a:ext cx="35150" cy="40625"/>
            </a:xfrm>
            <a:custGeom>
              <a:avLst/>
              <a:gdLst/>
              <a:ahLst/>
              <a:cxnLst/>
              <a:rect l="l" t="t" r="r" b="b"/>
              <a:pathLst>
                <a:path w="1406" h="1625" extrusionOk="0">
                  <a:moveTo>
                    <a:pt x="715" y="643"/>
                  </a:moveTo>
                  <a:lnTo>
                    <a:pt x="834" y="977"/>
                  </a:lnTo>
                  <a:lnTo>
                    <a:pt x="572" y="977"/>
                  </a:lnTo>
                  <a:lnTo>
                    <a:pt x="715" y="643"/>
                  </a:lnTo>
                  <a:close/>
                  <a:moveTo>
                    <a:pt x="691" y="0"/>
                  </a:moveTo>
                  <a:cubicBezTo>
                    <a:pt x="596" y="0"/>
                    <a:pt x="548" y="48"/>
                    <a:pt x="501" y="119"/>
                  </a:cubicBezTo>
                  <a:lnTo>
                    <a:pt x="0" y="1381"/>
                  </a:lnTo>
                  <a:cubicBezTo>
                    <a:pt x="0" y="1548"/>
                    <a:pt x="72" y="1620"/>
                    <a:pt x="167" y="1620"/>
                  </a:cubicBezTo>
                  <a:lnTo>
                    <a:pt x="215" y="1620"/>
                  </a:lnTo>
                  <a:cubicBezTo>
                    <a:pt x="286" y="1620"/>
                    <a:pt x="358" y="1596"/>
                    <a:pt x="358" y="1501"/>
                  </a:cubicBezTo>
                  <a:lnTo>
                    <a:pt x="453" y="1310"/>
                  </a:lnTo>
                  <a:lnTo>
                    <a:pt x="953" y="1310"/>
                  </a:lnTo>
                  <a:lnTo>
                    <a:pt x="1024" y="1501"/>
                  </a:lnTo>
                  <a:cubicBezTo>
                    <a:pt x="1042" y="1569"/>
                    <a:pt x="1108" y="1625"/>
                    <a:pt x="1179" y="1625"/>
                  </a:cubicBezTo>
                  <a:cubicBezTo>
                    <a:pt x="1207" y="1625"/>
                    <a:pt x="1236" y="1616"/>
                    <a:pt x="1263" y="1596"/>
                  </a:cubicBezTo>
                  <a:cubicBezTo>
                    <a:pt x="1358" y="1572"/>
                    <a:pt x="1406" y="1453"/>
                    <a:pt x="1358" y="1358"/>
                  </a:cubicBezTo>
                  <a:lnTo>
                    <a:pt x="882" y="119"/>
                  </a:lnTo>
                  <a:cubicBezTo>
                    <a:pt x="834" y="24"/>
                    <a:pt x="763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05" name="Google Shape;14205;p27"/>
            <p:cNvSpPr/>
            <p:nvPr/>
          </p:nvSpPr>
          <p:spPr>
            <a:xfrm>
              <a:off x="3916788" y="4003133"/>
              <a:ext cx="30400" cy="39325"/>
            </a:xfrm>
            <a:custGeom>
              <a:avLst/>
              <a:gdLst/>
              <a:ahLst/>
              <a:cxnLst/>
              <a:rect l="l" t="t" r="r" b="b"/>
              <a:pathLst>
                <a:path w="1216" h="1573" extrusionOk="0">
                  <a:moveTo>
                    <a:pt x="525" y="334"/>
                  </a:moveTo>
                  <a:cubicBezTo>
                    <a:pt x="834" y="334"/>
                    <a:pt x="858" y="644"/>
                    <a:pt x="858" y="763"/>
                  </a:cubicBezTo>
                  <a:cubicBezTo>
                    <a:pt x="858" y="1072"/>
                    <a:pt x="715" y="1215"/>
                    <a:pt x="525" y="1215"/>
                  </a:cubicBezTo>
                  <a:lnTo>
                    <a:pt x="358" y="1215"/>
                  </a:lnTo>
                  <a:lnTo>
                    <a:pt x="358" y="763"/>
                  </a:lnTo>
                  <a:lnTo>
                    <a:pt x="358" y="334"/>
                  </a:lnTo>
                  <a:close/>
                  <a:moveTo>
                    <a:pt x="96" y="1"/>
                  </a:moveTo>
                  <a:cubicBezTo>
                    <a:pt x="25" y="24"/>
                    <a:pt x="1" y="96"/>
                    <a:pt x="1" y="167"/>
                  </a:cubicBezTo>
                  <a:lnTo>
                    <a:pt x="1" y="810"/>
                  </a:lnTo>
                  <a:cubicBezTo>
                    <a:pt x="25" y="953"/>
                    <a:pt x="25" y="1406"/>
                    <a:pt x="25" y="1406"/>
                  </a:cubicBezTo>
                  <a:cubicBezTo>
                    <a:pt x="25" y="1453"/>
                    <a:pt x="72" y="1549"/>
                    <a:pt x="144" y="1572"/>
                  </a:cubicBezTo>
                  <a:lnTo>
                    <a:pt x="549" y="1572"/>
                  </a:lnTo>
                  <a:cubicBezTo>
                    <a:pt x="953" y="1572"/>
                    <a:pt x="1215" y="1239"/>
                    <a:pt x="1215" y="810"/>
                  </a:cubicBezTo>
                  <a:cubicBezTo>
                    <a:pt x="1215" y="334"/>
                    <a:pt x="953" y="1"/>
                    <a:pt x="52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06" name="Google Shape;14206;p27"/>
            <p:cNvSpPr/>
            <p:nvPr/>
          </p:nvSpPr>
          <p:spPr>
            <a:xfrm>
              <a:off x="3833438" y="3939933"/>
              <a:ext cx="34575" cy="39425"/>
            </a:xfrm>
            <a:custGeom>
              <a:avLst/>
              <a:gdLst/>
              <a:ahLst/>
              <a:cxnLst/>
              <a:rect l="l" t="t" r="r" b="b"/>
              <a:pathLst>
                <a:path w="1383" h="1577" extrusionOk="0">
                  <a:moveTo>
                    <a:pt x="710" y="0"/>
                  </a:moveTo>
                  <a:cubicBezTo>
                    <a:pt x="316" y="0"/>
                    <a:pt x="1" y="341"/>
                    <a:pt x="1" y="766"/>
                  </a:cubicBezTo>
                  <a:cubicBezTo>
                    <a:pt x="1" y="1219"/>
                    <a:pt x="358" y="1576"/>
                    <a:pt x="787" y="1576"/>
                  </a:cubicBezTo>
                  <a:cubicBezTo>
                    <a:pt x="977" y="1576"/>
                    <a:pt x="1120" y="1505"/>
                    <a:pt x="1263" y="1386"/>
                  </a:cubicBezTo>
                  <a:lnTo>
                    <a:pt x="1334" y="1338"/>
                  </a:lnTo>
                  <a:cubicBezTo>
                    <a:pt x="1382" y="1266"/>
                    <a:pt x="1382" y="1147"/>
                    <a:pt x="1311" y="1100"/>
                  </a:cubicBezTo>
                  <a:cubicBezTo>
                    <a:pt x="1278" y="1067"/>
                    <a:pt x="1234" y="1049"/>
                    <a:pt x="1190" y="1049"/>
                  </a:cubicBezTo>
                  <a:cubicBezTo>
                    <a:pt x="1139" y="1049"/>
                    <a:pt x="1087" y="1073"/>
                    <a:pt x="1049" y="1124"/>
                  </a:cubicBezTo>
                  <a:lnTo>
                    <a:pt x="1025" y="1147"/>
                  </a:lnTo>
                  <a:cubicBezTo>
                    <a:pt x="977" y="1219"/>
                    <a:pt x="882" y="1243"/>
                    <a:pt x="787" y="1243"/>
                  </a:cubicBezTo>
                  <a:cubicBezTo>
                    <a:pt x="549" y="1243"/>
                    <a:pt x="334" y="1028"/>
                    <a:pt x="334" y="790"/>
                  </a:cubicBezTo>
                  <a:cubicBezTo>
                    <a:pt x="334" y="552"/>
                    <a:pt x="549" y="362"/>
                    <a:pt x="787" y="362"/>
                  </a:cubicBezTo>
                  <a:cubicBezTo>
                    <a:pt x="882" y="362"/>
                    <a:pt x="977" y="385"/>
                    <a:pt x="1049" y="433"/>
                  </a:cubicBezTo>
                  <a:cubicBezTo>
                    <a:pt x="1086" y="461"/>
                    <a:pt x="1124" y="474"/>
                    <a:pt x="1159" y="474"/>
                  </a:cubicBezTo>
                  <a:cubicBezTo>
                    <a:pt x="1212" y="474"/>
                    <a:pt x="1258" y="443"/>
                    <a:pt x="1287" y="385"/>
                  </a:cubicBezTo>
                  <a:cubicBezTo>
                    <a:pt x="1358" y="290"/>
                    <a:pt x="1334" y="195"/>
                    <a:pt x="1239" y="147"/>
                  </a:cubicBezTo>
                  <a:cubicBezTo>
                    <a:pt x="1120" y="52"/>
                    <a:pt x="930" y="4"/>
                    <a:pt x="787" y="4"/>
                  </a:cubicBezTo>
                  <a:cubicBezTo>
                    <a:pt x="761" y="1"/>
                    <a:pt x="735" y="0"/>
                    <a:pt x="71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07" name="Google Shape;14207;p27"/>
            <p:cNvSpPr/>
            <p:nvPr/>
          </p:nvSpPr>
          <p:spPr>
            <a:xfrm>
              <a:off x="3656038" y="3790508"/>
              <a:ext cx="297700" cy="297800"/>
            </a:xfrm>
            <a:custGeom>
              <a:avLst/>
              <a:gdLst/>
              <a:ahLst/>
              <a:cxnLst/>
              <a:rect l="l" t="t" r="r" b="b"/>
              <a:pathLst>
                <a:path w="11908" h="11912" extrusionOk="0">
                  <a:moveTo>
                    <a:pt x="3406" y="1099"/>
                  </a:moveTo>
                  <a:lnTo>
                    <a:pt x="3406" y="2314"/>
                  </a:lnTo>
                  <a:lnTo>
                    <a:pt x="1072" y="2314"/>
                  </a:lnTo>
                  <a:lnTo>
                    <a:pt x="1072" y="1099"/>
                  </a:lnTo>
                  <a:close/>
                  <a:moveTo>
                    <a:pt x="4739" y="1099"/>
                  </a:moveTo>
                  <a:lnTo>
                    <a:pt x="4739" y="2314"/>
                  </a:lnTo>
                  <a:lnTo>
                    <a:pt x="3715" y="2314"/>
                  </a:lnTo>
                  <a:lnTo>
                    <a:pt x="3715" y="1099"/>
                  </a:lnTo>
                  <a:close/>
                  <a:moveTo>
                    <a:pt x="5478" y="3624"/>
                  </a:moveTo>
                  <a:lnTo>
                    <a:pt x="5478" y="4838"/>
                  </a:lnTo>
                  <a:lnTo>
                    <a:pt x="1072" y="4838"/>
                  </a:lnTo>
                  <a:lnTo>
                    <a:pt x="1072" y="3624"/>
                  </a:lnTo>
                  <a:close/>
                  <a:moveTo>
                    <a:pt x="4168" y="6148"/>
                  </a:moveTo>
                  <a:lnTo>
                    <a:pt x="4168" y="7363"/>
                  </a:lnTo>
                  <a:lnTo>
                    <a:pt x="1072" y="7363"/>
                  </a:lnTo>
                  <a:lnTo>
                    <a:pt x="1072" y="6148"/>
                  </a:lnTo>
                  <a:close/>
                  <a:moveTo>
                    <a:pt x="6025" y="6148"/>
                  </a:moveTo>
                  <a:lnTo>
                    <a:pt x="6025" y="7363"/>
                  </a:lnTo>
                  <a:lnTo>
                    <a:pt x="4501" y="7363"/>
                  </a:lnTo>
                  <a:lnTo>
                    <a:pt x="4501" y="6148"/>
                  </a:lnTo>
                  <a:close/>
                  <a:moveTo>
                    <a:pt x="9383" y="8649"/>
                  </a:moveTo>
                  <a:lnTo>
                    <a:pt x="9383" y="9863"/>
                  </a:lnTo>
                  <a:lnTo>
                    <a:pt x="7454" y="9863"/>
                  </a:lnTo>
                  <a:lnTo>
                    <a:pt x="7454" y="8649"/>
                  </a:lnTo>
                  <a:close/>
                  <a:moveTo>
                    <a:pt x="11550" y="11006"/>
                  </a:moveTo>
                  <a:lnTo>
                    <a:pt x="11550" y="11482"/>
                  </a:lnTo>
                  <a:lnTo>
                    <a:pt x="357" y="11482"/>
                  </a:lnTo>
                  <a:lnTo>
                    <a:pt x="357" y="11006"/>
                  </a:lnTo>
                  <a:close/>
                  <a:moveTo>
                    <a:pt x="916" y="0"/>
                  </a:moveTo>
                  <a:cubicBezTo>
                    <a:pt x="810" y="0"/>
                    <a:pt x="715" y="88"/>
                    <a:pt x="715" y="194"/>
                  </a:cubicBezTo>
                  <a:lnTo>
                    <a:pt x="715" y="1599"/>
                  </a:lnTo>
                  <a:lnTo>
                    <a:pt x="476" y="1599"/>
                  </a:lnTo>
                  <a:cubicBezTo>
                    <a:pt x="381" y="1599"/>
                    <a:pt x="334" y="1647"/>
                    <a:pt x="310" y="1719"/>
                  </a:cubicBezTo>
                  <a:cubicBezTo>
                    <a:pt x="262" y="1838"/>
                    <a:pt x="357" y="1957"/>
                    <a:pt x="476" y="1957"/>
                  </a:cubicBezTo>
                  <a:lnTo>
                    <a:pt x="715" y="1957"/>
                  </a:lnTo>
                  <a:lnTo>
                    <a:pt x="715" y="4124"/>
                  </a:lnTo>
                  <a:lnTo>
                    <a:pt x="500" y="4124"/>
                  </a:lnTo>
                  <a:cubicBezTo>
                    <a:pt x="429" y="4124"/>
                    <a:pt x="334" y="4171"/>
                    <a:pt x="334" y="4267"/>
                  </a:cubicBezTo>
                  <a:cubicBezTo>
                    <a:pt x="334" y="4386"/>
                    <a:pt x="381" y="4481"/>
                    <a:pt x="500" y="4481"/>
                  </a:cubicBezTo>
                  <a:lnTo>
                    <a:pt x="715" y="4481"/>
                  </a:lnTo>
                  <a:lnTo>
                    <a:pt x="715" y="6648"/>
                  </a:lnTo>
                  <a:lnTo>
                    <a:pt x="500" y="6648"/>
                  </a:lnTo>
                  <a:cubicBezTo>
                    <a:pt x="429" y="6648"/>
                    <a:pt x="334" y="6720"/>
                    <a:pt x="334" y="6791"/>
                  </a:cubicBezTo>
                  <a:cubicBezTo>
                    <a:pt x="334" y="6910"/>
                    <a:pt x="381" y="7005"/>
                    <a:pt x="500" y="7005"/>
                  </a:cubicBezTo>
                  <a:lnTo>
                    <a:pt x="715" y="7005"/>
                  </a:lnTo>
                  <a:lnTo>
                    <a:pt x="715" y="9172"/>
                  </a:lnTo>
                  <a:lnTo>
                    <a:pt x="500" y="9172"/>
                  </a:lnTo>
                  <a:cubicBezTo>
                    <a:pt x="429" y="9172"/>
                    <a:pt x="334" y="9244"/>
                    <a:pt x="334" y="9339"/>
                  </a:cubicBezTo>
                  <a:cubicBezTo>
                    <a:pt x="334" y="9458"/>
                    <a:pt x="381" y="9530"/>
                    <a:pt x="500" y="9530"/>
                  </a:cubicBezTo>
                  <a:lnTo>
                    <a:pt x="715" y="9530"/>
                  </a:lnTo>
                  <a:lnTo>
                    <a:pt x="715" y="10768"/>
                  </a:lnTo>
                  <a:lnTo>
                    <a:pt x="310" y="10768"/>
                  </a:lnTo>
                  <a:cubicBezTo>
                    <a:pt x="143" y="10768"/>
                    <a:pt x="0" y="10887"/>
                    <a:pt x="0" y="11054"/>
                  </a:cubicBezTo>
                  <a:lnTo>
                    <a:pt x="0" y="11625"/>
                  </a:lnTo>
                  <a:cubicBezTo>
                    <a:pt x="0" y="11768"/>
                    <a:pt x="119" y="11911"/>
                    <a:pt x="310" y="11911"/>
                  </a:cubicBezTo>
                  <a:lnTo>
                    <a:pt x="11622" y="11911"/>
                  </a:lnTo>
                  <a:cubicBezTo>
                    <a:pt x="11765" y="11911"/>
                    <a:pt x="11907" y="11792"/>
                    <a:pt x="11907" y="11625"/>
                  </a:cubicBezTo>
                  <a:lnTo>
                    <a:pt x="11907" y="11030"/>
                  </a:lnTo>
                  <a:cubicBezTo>
                    <a:pt x="11907" y="10792"/>
                    <a:pt x="11788" y="10673"/>
                    <a:pt x="11622" y="10673"/>
                  </a:cubicBezTo>
                  <a:lnTo>
                    <a:pt x="1072" y="10673"/>
                  </a:lnTo>
                  <a:lnTo>
                    <a:pt x="1072" y="10220"/>
                  </a:lnTo>
                  <a:lnTo>
                    <a:pt x="9478" y="10220"/>
                  </a:lnTo>
                  <a:cubicBezTo>
                    <a:pt x="9621" y="10220"/>
                    <a:pt x="9716" y="10101"/>
                    <a:pt x="9716" y="9982"/>
                  </a:cubicBezTo>
                  <a:lnTo>
                    <a:pt x="9716" y="8506"/>
                  </a:lnTo>
                  <a:cubicBezTo>
                    <a:pt x="9716" y="8410"/>
                    <a:pt x="9621" y="8315"/>
                    <a:pt x="9526" y="8315"/>
                  </a:cubicBezTo>
                  <a:lnTo>
                    <a:pt x="3096" y="8315"/>
                  </a:lnTo>
                  <a:cubicBezTo>
                    <a:pt x="3072" y="8315"/>
                    <a:pt x="3001" y="8363"/>
                    <a:pt x="3001" y="8387"/>
                  </a:cubicBezTo>
                  <a:cubicBezTo>
                    <a:pt x="2906" y="8506"/>
                    <a:pt x="3001" y="8649"/>
                    <a:pt x="3120" y="8649"/>
                  </a:cubicBezTo>
                  <a:lnTo>
                    <a:pt x="7073" y="8649"/>
                  </a:lnTo>
                  <a:lnTo>
                    <a:pt x="7073" y="9863"/>
                  </a:lnTo>
                  <a:lnTo>
                    <a:pt x="1072" y="9863"/>
                  </a:lnTo>
                  <a:lnTo>
                    <a:pt x="1072" y="8649"/>
                  </a:lnTo>
                  <a:lnTo>
                    <a:pt x="2286" y="8649"/>
                  </a:lnTo>
                  <a:cubicBezTo>
                    <a:pt x="2382" y="8649"/>
                    <a:pt x="2477" y="8577"/>
                    <a:pt x="2477" y="8506"/>
                  </a:cubicBezTo>
                  <a:cubicBezTo>
                    <a:pt x="2477" y="8387"/>
                    <a:pt x="2405" y="8291"/>
                    <a:pt x="2286" y="8291"/>
                  </a:cubicBezTo>
                  <a:lnTo>
                    <a:pt x="1048" y="8291"/>
                  </a:lnTo>
                  <a:lnTo>
                    <a:pt x="1048" y="7696"/>
                  </a:lnTo>
                  <a:lnTo>
                    <a:pt x="6073" y="7696"/>
                  </a:lnTo>
                  <a:cubicBezTo>
                    <a:pt x="6216" y="7696"/>
                    <a:pt x="6311" y="7577"/>
                    <a:pt x="6311" y="7458"/>
                  </a:cubicBezTo>
                  <a:lnTo>
                    <a:pt x="6311" y="6029"/>
                  </a:lnTo>
                  <a:cubicBezTo>
                    <a:pt x="6311" y="5886"/>
                    <a:pt x="6192" y="5791"/>
                    <a:pt x="6073" y="5791"/>
                  </a:cubicBezTo>
                  <a:lnTo>
                    <a:pt x="1048" y="5791"/>
                  </a:lnTo>
                  <a:lnTo>
                    <a:pt x="1048" y="5195"/>
                  </a:lnTo>
                  <a:lnTo>
                    <a:pt x="6287" y="5195"/>
                  </a:lnTo>
                  <a:cubicBezTo>
                    <a:pt x="6382" y="5195"/>
                    <a:pt x="6454" y="5124"/>
                    <a:pt x="6454" y="5053"/>
                  </a:cubicBezTo>
                  <a:cubicBezTo>
                    <a:pt x="6454" y="4933"/>
                    <a:pt x="6406" y="4838"/>
                    <a:pt x="6287" y="4838"/>
                  </a:cubicBezTo>
                  <a:lnTo>
                    <a:pt x="5835" y="4838"/>
                  </a:lnTo>
                  <a:lnTo>
                    <a:pt x="5835" y="3624"/>
                  </a:lnTo>
                  <a:lnTo>
                    <a:pt x="7573" y="3624"/>
                  </a:lnTo>
                  <a:lnTo>
                    <a:pt x="7573" y="4838"/>
                  </a:lnTo>
                  <a:lnTo>
                    <a:pt x="7121" y="4838"/>
                  </a:lnTo>
                  <a:cubicBezTo>
                    <a:pt x="7025" y="4838"/>
                    <a:pt x="6930" y="4886"/>
                    <a:pt x="6930" y="4981"/>
                  </a:cubicBezTo>
                  <a:cubicBezTo>
                    <a:pt x="6930" y="5100"/>
                    <a:pt x="7002" y="5195"/>
                    <a:pt x="7121" y="5195"/>
                  </a:cubicBezTo>
                  <a:lnTo>
                    <a:pt x="7692" y="5195"/>
                  </a:lnTo>
                  <a:cubicBezTo>
                    <a:pt x="7835" y="5195"/>
                    <a:pt x="7930" y="5076"/>
                    <a:pt x="7930" y="4957"/>
                  </a:cubicBezTo>
                  <a:lnTo>
                    <a:pt x="7930" y="3528"/>
                  </a:lnTo>
                  <a:cubicBezTo>
                    <a:pt x="7930" y="3386"/>
                    <a:pt x="7811" y="3290"/>
                    <a:pt x="7692" y="3290"/>
                  </a:cubicBezTo>
                  <a:lnTo>
                    <a:pt x="1072" y="3290"/>
                  </a:lnTo>
                  <a:lnTo>
                    <a:pt x="1072" y="2695"/>
                  </a:lnTo>
                  <a:lnTo>
                    <a:pt x="4835" y="2695"/>
                  </a:lnTo>
                  <a:cubicBezTo>
                    <a:pt x="4977" y="2695"/>
                    <a:pt x="5073" y="2576"/>
                    <a:pt x="5073" y="2457"/>
                  </a:cubicBezTo>
                  <a:lnTo>
                    <a:pt x="5073" y="1028"/>
                  </a:lnTo>
                  <a:cubicBezTo>
                    <a:pt x="5073" y="885"/>
                    <a:pt x="4954" y="790"/>
                    <a:pt x="4835" y="790"/>
                  </a:cubicBezTo>
                  <a:lnTo>
                    <a:pt x="1072" y="790"/>
                  </a:lnTo>
                  <a:lnTo>
                    <a:pt x="1072" y="194"/>
                  </a:lnTo>
                  <a:cubicBezTo>
                    <a:pt x="1072" y="99"/>
                    <a:pt x="1024" y="52"/>
                    <a:pt x="953" y="4"/>
                  </a:cubicBezTo>
                  <a:cubicBezTo>
                    <a:pt x="940" y="1"/>
                    <a:pt x="928" y="0"/>
                    <a:pt x="91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08" name="Google Shape;14208;p27"/>
          <p:cNvGrpSpPr/>
          <p:nvPr/>
        </p:nvGrpSpPr>
        <p:grpSpPr>
          <a:xfrm>
            <a:off x="5374868" y="5319865"/>
            <a:ext cx="473773" cy="470905"/>
            <a:chOff x="3688251" y="4146473"/>
            <a:chExt cx="355330" cy="353179"/>
          </a:xfrm>
        </p:grpSpPr>
        <p:sp>
          <p:nvSpPr>
            <p:cNvPr id="14209" name="Google Shape;14209;p27"/>
            <p:cNvSpPr/>
            <p:nvPr/>
          </p:nvSpPr>
          <p:spPr>
            <a:xfrm>
              <a:off x="3688251" y="4152153"/>
              <a:ext cx="348216" cy="347499"/>
            </a:xfrm>
            <a:custGeom>
              <a:avLst/>
              <a:gdLst/>
              <a:ahLst/>
              <a:cxnLst/>
              <a:rect l="l" t="t" r="r" b="b"/>
              <a:pathLst>
                <a:path w="11647" h="11623" extrusionOk="0">
                  <a:moveTo>
                    <a:pt x="5788" y="1"/>
                  </a:moveTo>
                  <a:cubicBezTo>
                    <a:pt x="4240" y="25"/>
                    <a:pt x="2811" y="620"/>
                    <a:pt x="1715" y="1715"/>
                  </a:cubicBezTo>
                  <a:cubicBezTo>
                    <a:pt x="596" y="2811"/>
                    <a:pt x="1" y="4287"/>
                    <a:pt x="1" y="5835"/>
                  </a:cubicBezTo>
                  <a:cubicBezTo>
                    <a:pt x="1" y="6693"/>
                    <a:pt x="191" y="7550"/>
                    <a:pt x="572" y="8336"/>
                  </a:cubicBezTo>
                  <a:cubicBezTo>
                    <a:pt x="590" y="8387"/>
                    <a:pt x="656" y="8426"/>
                    <a:pt x="728" y="8426"/>
                  </a:cubicBezTo>
                  <a:cubicBezTo>
                    <a:pt x="755" y="8426"/>
                    <a:pt x="784" y="8421"/>
                    <a:pt x="811" y="8407"/>
                  </a:cubicBezTo>
                  <a:cubicBezTo>
                    <a:pt x="906" y="8383"/>
                    <a:pt x="930" y="8264"/>
                    <a:pt x="906" y="8169"/>
                  </a:cubicBezTo>
                  <a:cubicBezTo>
                    <a:pt x="549" y="7431"/>
                    <a:pt x="358" y="6669"/>
                    <a:pt x="358" y="5835"/>
                  </a:cubicBezTo>
                  <a:cubicBezTo>
                    <a:pt x="358" y="4359"/>
                    <a:pt x="930" y="3001"/>
                    <a:pt x="1954" y="1954"/>
                  </a:cubicBezTo>
                  <a:cubicBezTo>
                    <a:pt x="2930" y="953"/>
                    <a:pt x="4264" y="382"/>
                    <a:pt x="5669" y="310"/>
                  </a:cubicBezTo>
                  <a:lnTo>
                    <a:pt x="5669" y="5788"/>
                  </a:lnTo>
                  <a:cubicBezTo>
                    <a:pt x="5669" y="5883"/>
                    <a:pt x="5764" y="5978"/>
                    <a:pt x="5835" y="5978"/>
                  </a:cubicBezTo>
                  <a:lnTo>
                    <a:pt x="11313" y="5978"/>
                  </a:lnTo>
                  <a:cubicBezTo>
                    <a:pt x="11289" y="7383"/>
                    <a:pt x="10694" y="8717"/>
                    <a:pt x="9693" y="9693"/>
                  </a:cubicBezTo>
                  <a:cubicBezTo>
                    <a:pt x="8645" y="10717"/>
                    <a:pt x="7264" y="11265"/>
                    <a:pt x="5812" y="11265"/>
                  </a:cubicBezTo>
                  <a:cubicBezTo>
                    <a:pt x="3978" y="11265"/>
                    <a:pt x="2263" y="10360"/>
                    <a:pt x="1263" y="8836"/>
                  </a:cubicBezTo>
                  <a:cubicBezTo>
                    <a:pt x="1215" y="8772"/>
                    <a:pt x="1168" y="8751"/>
                    <a:pt x="1113" y="8751"/>
                  </a:cubicBezTo>
                  <a:cubicBezTo>
                    <a:pt x="1086" y="8751"/>
                    <a:pt x="1057" y="8757"/>
                    <a:pt x="1025" y="8764"/>
                  </a:cubicBezTo>
                  <a:cubicBezTo>
                    <a:pt x="930" y="8836"/>
                    <a:pt x="930" y="8931"/>
                    <a:pt x="953" y="9003"/>
                  </a:cubicBezTo>
                  <a:cubicBezTo>
                    <a:pt x="2073" y="10646"/>
                    <a:pt x="3883" y="11622"/>
                    <a:pt x="5812" y="11622"/>
                  </a:cubicBezTo>
                  <a:cubicBezTo>
                    <a:pt x="7359" y="11622"/>
                    <a:pt x="8812" y="11027"/>
                    <a:pt x="9931" y="9931"/>
                  </a:cubicBezTo>
                  <a:cubicBezTo>
                    <a:pt x="11027" y="8860"/>
                    <a:pt x="11646" y="7407"/>
                    <a:pt x="11646" y="5859"/>
                  </a:cubicBezTo>
                  <a:cubicBezTo>
                    <a:pt x="11646" y="5788"/>
                    <a:pt x="11622" y="5740"/>
                    <a:pt x="11598" y="5669"/>
                  </a:cubicBezTo>
                  <a:cubicBezTo>
                    <a:pt x="11598" y="5684"/>
                    <a:pt x="11588" y="5690"/>
                    <a:pt x="11571" y="5690"/>
                  </a:cubicBezTo>
                  <a:cubicBezTo>
                    <a:pt x="11538" y="5690"/>
                    <a:pt x="11479" y="5669"/>
                    <a:pt x="11432" y="5669"/>
                  </a:cubicBezTo>
                  <a:lnTo>
                    <a:pt x="6026" y="5669"/>
                  </a:lnTo>
                  <a:lnTo>
                    <a:pt x="6026" y="263"/>
                  </a:lnTo>
                  <a:cubicBezTo>
                    <a:pt x="6026" y="191"/>
                    <a:pt x="6026" y="167"/>
                    <a:pt x="6002" y="120"/>
                  </a:cubicBezTo>
                  <a:cubicBezTo>
                    <a:pt x="5931" y="48"/>
                    <a:pt x="5883" y="1"/>
                    <a:pt x="578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10" name="Google Shape;14210;p27"/>
            <p:cNvSpPr/>
            <p:nvPr/>
          </p:nvSpPr>
          <p:spPr>
            <a:xfrm>
              <a:off x="3886200" y="4146473"/>
              <a:ext cx="157380" cy="157380"/>
            </a:xfrm>
            <a:custGeom>
              <a:avLst/>
              <a:gdLst/>
              <a:ahLst/>
              <a:cxnLst/>
              <a:rect l="l" t="t" r="r" b="b"/>
              <a:pathLst>
                <a:path w="5264" h="5264" extrusionOk="0">
                  <a:moveTo>
                    <a:pt x="238" y="0"/>
                  </a:moveTo>
                  <a:cubicBezTo>
                    <a:pt x="143" y="0"/>
                    <a:pt x="24" y="72"/>
                    <a:pt x="0" y="191"/>
                  </a:cubicBezTo>
                  <a:lnTo>
                    <a:pt x="0" y="238"/>
                  </a:lnTo>
                  <a:lnTo>
                    <a:pt x="0" y="3406"/>
                  </a:lnTo>
                  <a:cubicBezTo>
                    <a:pt x="0" y="3430"/>
                    <a:pt x="24" y="3477"/>
                    <a:pt x="48" y="3477"/>
                  </a:cubicBezTo>
                  <a:cubicBezTo>
                    <a:pt x="95" y="3504"/>
                    <a:pt x="141" y="3516"/>
                    <a:pt x="182" y="3516"/>
                  </a:cubicBezTo>
                  <a:cubicBezTo>
                    <a:pt x="285" y="3516"/>
                    <a:pt x="357" y="3443"/>
                    <a:pt x="357" y="3358"/>
                  </a:cubicBezTo>
                  <a:lnTo>
                    <a:pt x="357" y="357"/>
                  </a:lnTo>
                  <a:cubicBezTo>
                    <a:pt x="1548" y="381"/>
                    <a:pt x="2667" y="905"/>
                    <a:pt x="3549" y="1763"/>
                  </a:cubicBezTo>
                  <a:cubicBezTo>
                    <a:pt x="4406" y="2620"/>
                    <a:pt x="4882" y="3763"/>
                    <a:pt x="4930" y="4954"/>
                  </a:cubicBezTo>
                  <a:lnTo>
                    <a:pt x="357" y="4954"/>
                  </a:lnTo>
                  <a:lnTo>
                    <a:pt x="357" y="4144"/>
                  </a:lnTo>
                  <a:cubicBezTo>
                    <a:pt x="357" y="4120"/>
                    <a:pt x="334" y="4049"/>
                    <a:pt x="286" y="4049"/>
                  </a:cubicBezTo>
                  <a:cubicBezTo>
                    <a:pt x="245" y="4021"/>
                    <a:pt x="204" y="4010"/>
                    <a:pt x="167" y="4010"/>
                  </a:cubicBezTo>
                  <a:cubicBezTo>
                    <a:pt x="73" y="4010"/>
                    <a:pt x="0" y="4083"/>
                    <a:pt x="0" y="4168"/>
                  </a:cubicBezTo>
                  <a:lnTo>
                    <a:pt x="0" y="5144"/>
                  </a:lnTo>
                  <a:cubicBezTo>
                    <a:pt x="0" y="5216"/>
                    <a:pt x="48" y="5263"/>
                    <a:pt x="119" y="5263"/>
                  </a:cubicBezTo>
                  <a:lnTo>
                    <a:pt x="5097" y="5263"/>
                  </a:lnTo>
                  <a:cubicBezTo>
                    <a:pt x="5192" y="5239"/>
                    <a:pt x="5263" y="5120"/>
                    <a:pt x="5239" y="5025"/>
                  </a:cubicBezTo>
                  <a:cubicBezTo>
                    <a:pt x="5263" y="3691"/>
                    <a:pt x="4739" y="2453"/>
                    <a:pt x="3787" y="1501"/>
                  </a:cubicBezTo>
                  <a:cubicBezTo>
                    <a:pt x="2834" y="548"/>
                    <a:pt x="1572" y="24"/>
                    <a:pt x="23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11" name="Google Shape;14211;p27"/>
          <p:cNvGrpSpPr/>
          <p:nvPr/>
        </p:nvGrpSpPr>
        <p:grpSpPr>
          <a:xfrm>
            <a:off x="6359463" y="5319931"/>
            <a:ext cx="474692" cy="474692"/>
            <a:chOff x="4673513" y="3789408"/>
            <a:chExt cx="297700" cy="297700"/>
          </a:xfrm>
        </p:grpSpPr>
        <p:sp>
          <p:nvSpPr>
            <p:cNvPr id="14212" name="Google Shape;14212;p27"/>
            <p:cNvSpPr/>
            <p:nvPr/>
          </p:nvSpPr>
          <p:spPr>
            <a:xfrm>
              <a:off x="4709213" y="3803083"/>
              <a:ext cx="255450" cy="176850"/>
            </a:xfrm>
            <a:custGeom>
              <a:avLst/>
              <a:gdLst/>
              <a:ahLst/>
              <a:cxnLst/>
              <a:rect l="l" t="t" r="r" b="b"/>
              <a:pathLst>
                <a:path w="10218" h="7074" extrusionOk="0">
                  <a:moveTo>
                    <a:pt x="9574" y="311"/>
                  </a:moveTo>
                  <a:cubicBezTo>
                    <a:pt x="9741" y="311"/>
                    <a:pt x="9860" y="430"/>
                    <a:pt x="9860" y="596"/>
                  </a:cubicBezTo>
                  <a:cubicBezTo>
                    <a:pt x="9860" y="739"/>
                    <a:pt x="9741" y="858"/>
                    <a:pt x="9574" y="858"/>
                  </a:cubicBezTo>
                  <a:cubicBezTo>
                    <a:pt x="9432" y="858"/>
                    <a:pt x="9312" y="739"/>
                    <a:pt x="9312" y="596"/>
                  </a:cubicBezTo>
                  <a:cubicBezTo>
                    <a:pt x="9312" y="430"/>
                    <a:pt x="9432" y="311"/>
                    <a:pt x="9574" y="311"/>
                  </a:cubicBezTo>
                  <a:close/>
                  <a:moveTo>
                    <a:pt x="7407" y="1025"/>
                  </a:moveTo>
                  <a:cubicBezTo>
                    <a:pt x="7550" y="1025"/>
                    <a:pt x="7669" y="1144"/>
                    <a:pt x="7669" y="1311"/>
                  </a:cubicBezTo>
                  <a:cubicBezTo>
                    <a:pt x="7669" y="1454"/>
                    <a:pt x="7550" y="1573"/>
                    <a:pt x="7407" y="1573"/>
                  </a:cubicBezTo>
                  <a:cubicBezTo>
                    <a:pt x="7264" y="1573"/>
                    <a:pt x="7145" y="1454"/>
                    <a:pt x="7145" y="1311"/>
                  </a:cubicBezTo>
                  <a:cubicBezTo>
                    <a:pt x="7145" y="1144"/>
                    <a:pt x="7264" y="1025"/>
                    <a:pt x="7407" y="1025"/>
                  </a:cubicBezTo>
                  <a:close/>
                  <a:moveTo>
                    <a:pt x="6217" y="2692"/>
                  </a:moveTo>
                  <a:cubicBezTo>
                    <a:pt x="6359" y="2692"/>
                    <a:pt x="6479" y="2811"/>
                    <a:pt x="6479" y="2978"/>
                  </a:cubicBezTo>
                  <a:cubicBezTo>
                    <a:pt x="6479" y="3121"/>
                    <a:pt x="6359" y="3240"/>
                    <a:pt x="6217" y="3240"/>
                  </a:cubicBezTo>
                  <a:cubicBezTo>
                    <a:pt x="6074" y="3240"/>
                    <a:pt x="5955" y="3121"/>
                    <a:pt x="5955" y="2978"/>
                  </a:cubicBezTo>
                  <a:cubicBezTo>
                    <a:pt x="5955" y="2811"/>
                    <a:pt x="6074" y="2692"/>
                    <a:pt x="6217" y="2692"/>
                  </a:cubicBezTo>
                  <a:close/>
                  <a:moveTo>
                    <a:pt x="2120" y="4073"/>
                  </a:moveTo>
                  <a:cubicBezTo>
                    <a:pt x="2263" y="4073"/>
                    <a:pt x="2382" y="4192"/>
                    <a:pt x="2382" y="4335"/>
                  </a:cubicBezTo>
                  <a:cubicBezTo>
                    <a:pt x="2382" y="4478"/>
                    <a:pt x="2263" y="4597"/>
                    <a:pt x="2120" y="4597"/>
                  </a:cubicBezTo>
                  <a:cubicBezTo>
                    <a:pt x="1954" y="4597"/>
                    <a:pt x="1835" y="4478"/>
                    <a:pt x="1835" y="4335"/>
                  </a:cubicBezTo>
                  <a:cubicBezTo>
                    <a:pt x="1835" y="4192"/>
                    <a:pt x="1930" y="4073"/>
                    <a:pt x="2120" y="4073"/>
                  </a:cubicBezTo>
                  <a:close/>
                  <a:moveTo>
                    <a:pt x="4764" y="4645"/>
                  </a:moveTo>
                  <a:cubicBezTo>
                    <a:pt x="4907" y="4645"/>
                    <a:pt x="5026" y="4764"/>
                    <a:pt x="5026" y="4907"/>
                  </a:cubicBezTo>
                  <a:cubicBezTo>
                    <a:pt x="5026" y="5050"/>
                    <a:pt x="4907" y="5169"/>
                    <a:pt x="4764" y="5169"/>
                  </a:cubicBezTo>
                  <a:cubicBezTo>
                    <a:pt x="4621" y="5169"/>
                    <a:pt x="4502" y="5050"/>
                    <a:pt x="4502" y="4907"/>
                  </a:cubicBezTo>
                  <a:cubicBezTo>
                    <a:pt x="4502" y="4764"/>
                    <a:pt x="4621" y="4645"/>
                    <a:pt x="4764" y="4645"/>
                  </a:cubicBezTo>
                  <a:close/>
                  <a:moveTo>
                    <a:pt x="9551" y="1"/>
                  </a:moveTo>
                  <a:cubicBezTo>
                    <a:pt x="9193" y="1"/>
                    <a:pt x="8931" y="287"/>
                    <a:pt x="8931" y="620"/>
                  </a:cubicBezTo>
                  <a:lnTo>
                    <a:pt x="8931" y="668"/>
                  </a:lnTo>
                  <a:lnTo>
                    <a:pt x="7907" y="1001"/>
                  </a:lnTo>
                  <a:cubicBezTo>
                    <a:pt x="7788" y="834"/>
                    <a:pt x="7598" y="715"/>
                    <a:pt x="7360" y="715"/>
                  </a:cubicBezTo>
                  <a:cubicBezTo>
                    <a:pt x="7050" y="739"/>
                    <a:pt x="6788" y="977"/>
                    <a:pt x="6764" y="1263"/>
                  </a:cubicBezTo>
                  <a:cubicBezTo>
                    <a:pt x="6764" y="1454"/>
                    <a:pt x="6788" y="1597"/>
                    <a:pt x="6907" y="1716"/>
                  </a:cubicBezTo>
                  <a:lnTo>
                    <a:pt x="6431" y="2406"/>
                  </a:lnTo>
                  <a:cubicBezTo>
                    <a:pt x="6365" y="2390"/>
                    <a:pt x="6288" y="2362"/>
                    <a:pt x="6215" y="2362"/>
                  </a:cubicBezTo>
                  <a:cubicBezTo>
                    <a:pt x="6183" y="2362"/>
                    <a:pt x="6151" y="2368"/>
                    <a:pt x="6121" y="2382"/>
                  </a:cubicBezTo>
                  <a:cubicBezTo>
                    <a:pt x="5836" y="2406"/>
                    <a:pt x="5597" y="2644"/>
                    <a:pt x="5574" y="2930"/>
                  </a:cubicBezTo>
                  <a:cubicBezTo>
                    <a:pt x="5526" y="3121"/>
                    <a:pt x="5597" y="3287"/>
                    <a:pt x="5716" y="3406"/>
                  </a:cubicBezTo>
                  <a:lnTo>
                    <a:pt x="5026" y="4359"/>
                  </a:lnTo>
                  <a:cubicBezTo>
                    <a:pt x="4931" y="4311"/>
                    <a:pt x="4859" y="4311"/>
                    <a:pt x="4740" y="4311"/>
                  </a:cubicBezTo>
                  <a:cubicBezTo>
                    <a:pt x="4454" y="4311"/>
                    <a:pt x="4264" y="4454"/>
                    <a:pt x="4145" y="4692"/>
                  </a:cubicBezTo>
                  <a:lnTo>
                    <a:pt x="2668" y="4359"/>
                  </a:lnTo>
                  <a:cubicBezTo>
                    <a:pt x="2668" y="4028"/>
                    <a:pt x="2402" y="3758"/>
                    <a:pt x="2041" y="3758"/>
                  </a:cubicBezTo>
                  <a:cubicBezTo>
                    <a:pt x="2013" y="3758"/>
                    <a:pt x="1984" y="3760"/>
                    <a:pt x="1954" y="3764"/>
                  </a:cubicBezTo>
                  <a:cubicBezTo>
                    <a:pt x="1668" y="3811"/>
                    <a:pt x="1430" y="4049"/>
                    <a:pt x="1406" y="4335"/>
                  </a:cubicBezTo>
                  <a:cubicBezTo>
                    <a:pt x="1358" y="4478"/>
                    <a:pt x="1430" y="4645"/>
                    <a:pt x="1477" y="4764"/>
                  </a:cubicBezTo>
                  <a:lnTo>
                    <a:pt x="1" y="6860"/>
                  </a:lnTo>
                  <a:cubicBezTo>
                    <a:pt x="25" y="6860"/>
                    <a:pt x="49" y="6979"/>
                    <a:pt x="120" y="7050"/>
                  </a:cubicBezTo>
                  <a:cubicBezTo>
                    <a:pt x="144" y="7074"/>
                    <a:pt x="168" y="7074"/>
                    <a:pt x="215" y="7074"/>
                  </a:cubicBezTo>
                  <a:cubicBezTo>
                    <a:pt x="263" y="7074"/>
                    <a:pt x="334" y="7050"/>
                    <a:pt x="358" y="7026"/>
                  </a:cubicBezTo>
                  <a:lnTo>
                    <a:pt x="1811" y="4931"/>
                  </a:lnTo>
                  <a:cubicBezTo>
                    <a:pt x="1906" y="4954"/>
                    <a:pt x="2001" y="5002"/>
                    <a:pt x="2073" y="5002"/>
                  </a:cubicBezTo>
                  <a:cubicBezTo>
                    <a:pt x="2311" y="5002"/>
                    <a:pt x="2525" y="4883"/>
                    <a:pt x="2621" y="4692"/>
                  </a:cubicBezTo>
                  <a:lnTo>
                    <a:pt x="4097" y="5026"/>
                  </a:lnTo>
                  <a:cubicBezTo>
                    <a:pt x="4162" y="5331"/>
                    <a:pt x="4407" y="5556"/>
                    <a:pt x="4703" y="5556"/>
                  </a:cubicBezTo>
                  <a:cubicBezTo>
                    <a:pt x="4731" y="5556"/>
                    <a:pt x="4759" y="5554"/>
                    <a:pt x="4788" y="5550"/>
                  </a:cubicBezTo>
                  <a:cubicBezTo>
                    <a:pt x="5097" y="5526"/>
                    <a:pt x="5312" y="5288"/>
                    <a:pt x="5359" y="5026"/>
                  </a:cubicBezTo>
                  <a:cubicBezTo>
                    <a:pt x="5383" y="4883"/>
                    <a:pt x="5359" y="4764"/>
                    <a:pt x="5264" y="4645"/>
                  </a:cubicBezTo>
                  <a:lnTo>
                    <a:pt x="5978" y="3621"/>
                  </a:lnTo>
                  <a:cubicBezTo>
                    <a:pt x="6074" y="3645"/>
                    <a:pt x="6121" y="3645"/>
                    <a:pt x="6217" y="3645"/>
                  </a:cubicBezTo>
                  <a:cubicBezTo>
                    <a:pt x="6502" y="3621"/>
                    <a:pt x="6740" y="3383"/>
                    <a:pt x="6788" y="3097"/>
                  </a:cubicBezTo>
                  <a:cubicBezTo>
                    <a:pt x="6788" y="2930"/>
                    <a:pt x="6740" y="2787"/>
                    <a:pt x="6669" y="2668"/>
                  </a:cubicBezTo>
                  <a:lnTo>
                    <a:pt x="7169" y="1978"/>
                  </a:lnTo>
                  <a:cubicBezTo>
                    <a:pt x="7241" y="2025"/>
                    <a:pt x="7288" y="2025"/>
                    <a:pt x="7383" y="2025"/>
                  </a:cubicBezTo>
                  <a:cubicBezTo>
                    <a:pt x="7741" y="2025"/>
                    <a:pt x="8003" y="1716"/>
                    <a:pt x="8003" y="1382"/>
                  </a:cubicBezTo>
                  <a:lnTo>
                    <a:pt x="9051" y="1025"/>
                  </a:lnTo>
                  <a:cubicBezTo>
                    <a:pt x="9149" y="1183"/>
                    <a:pt x="9313" y="1275"/>
                    <a:pt x="9502" y="1275"/>
                  </a:cubicBezTo>
                  <a:cubicBezTo>
                    <a:pt x="9541" y="1275"/>
                    <a:pt x="9581" y="1271"/>
                    <a:pt x="9622" y="1263"/>
                  </a:cubicBezTo>
                  <a:cubicBezTo>
                    <a:pt x="9908" y="1239"/>
                    <a:pt x="10146" y="1001"/>
                    <a:pt x="10170" y="715"/>
                  </a:cubicBezTo>
                  <a:cubicBezTo>
                    <a:pt x="10217" y="311"/>
                    <a:pt x="9908" y="1"/>
                    <a:pt x="955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13" name="Google Shape;14213;p27"/>
            <p:cNvSpPr/>
            <p:nvPr/>
          </p:nvSpPr>
          <p:spPr>
            <a:xfrm>
              <a:off x="4710413" y="3887633"/>
              <a:ext cx="254850" cy="152450"/>
            </a:xfrm>
            <a:custGeom>
              <a:avLst/>
              <a:gdLst/>
              <a:ahLst/>
              <a:cxnLst/>
              <a:rect l="l" t="t" r="r" b="b"/>
              <a:pathLst>
                <a:path w="10194" h="6098" extrusionOk="0">
                  <a:moveTo>
                    <a:pt x="9526" y="358"/>
                  </a:moveTo>
                  <a:cubicBezTo>
                    <a:pt x="9693" y="358"/>
                    <a:pt x="9812" y="477"/>
                    <a:pt x="9812" y="620"/>
                  </a:cubicBezTo>
                  <a:cubicBezTo>
                    <a:pt x="9812" y="787"/>
                    <a:pt x="9693" y="906"/>
                    <a:pt x="9526" y="906"/>
                  </a:cubicBezTo>
                  <a:cubicBezTo>
                    <a:pt x="9384" y="906"/>
                    <a:pt x="9264" y="787"/>
                    <a:pt x="9264" y="620"/>
                  </a:cubicBezTo>
                  <a:cubicBezTo>
                    <a:pt x="9264" y="477"/>
                    <a:pt x="9384" y="358"/>
                    <a:pt x="9526" y="358"/>
                  </a:cubicBezTo>
                  <a:close/>
                  <a:moveTo>
                    <a:pt x="4478" y="3525"/>
                  </a:moveTo>
                  <a:cubicBezTo>
                    <a:pt x="4621" y="3525"/>
                    <a:pt x="4740" y="3644"/>
                    <a:pt x="4740" y="3787"/>
                  </a:cubicBezTo>
                  <a:cubicBezTo>
                    <a:pt x="4740" y="3930"/>
                    <a:pt x="4644" y="4049"/>
                    <a:pt x="4478" y="4049"/>
                  </a:cubicBezTo>
                  <a:cubicBezTo>
                    <a:pt x="4335" y="4049"/>
                    <a:pt x="4216" y="3930"/>
                    <a:pt x="4216" y="3787"/>
                  </a:cubicBezTo>
                  <a:cubicBezTo>
                    <a:pt x="4216" y="3644"/>
                    <a:pt x="4335" y="3525"/>
                    <a:pt x="4478" y="3525"/>
                  </a:cubicBezTo>
                  <a:close/>
                  <a:moveTo>
                    <a:pt x="1787" y="3882"/>
                  </a:moveTo>
                  <a:cubicBezTo>
                    <a:pt x="1953" y="3882"/>
                    <a:pt x="2072" y="4001"/>
                    <a:pt x="2072" y="4144"/>
                  </a:cubicBezTo>
                  <a:cubicBezTo>
                    <a:pt x="2072" y="4287"/>
                    <a:pt x="1953" y="4406"/>
                    <a:pt x="1787" y="4406"/>
                  </a:cubicBezTo>
                  <a:cubicBezTo>
                    <a:pt x="1644" y="4406"/>
                    <a:pt x="1525" y="4287"/>
                    <a:pt x="1525" y="4144"/>
                  </a:cubicBezTo>
                  <a:cubicBezTo>
                    <a:pt x="1525" y="4001"/>
                    <a:pt x="1644" y="3882"/>
                    <a:pt x="1787" y="3882"/>
                  </a:cubicBezTo>
                  <a:close/>
                  <a:moveTo>
                    <a:pt x="7335" y="4359"/>
                  </a:moveTo>
                  <a:cubicBezTo>
                    <a:pt x="7478" y="4359"/>
                    <a:pt x="7597" y="4478"/>
                    <a:pt x="7597" y="4621"/>
                  </a:cubicBezTo>
                  <a:cubicBezTo>
                    <a:pt x="7597" y="4764"/>
                    <a:pt x="7502" y="4883"/>
                    <a:pt x="7335" y="4883"/>
                  </a:cubicBezTo>
                  <a:cubicBezTo>
                    <a:pt x="7193" y="4883"/>
                    <a:pt x="7074" y="4764"/>
                    <a:pt x="7074" y="4621"/>
                  </a:cubicBezTo>
                  <a:cubicBezTo>
                    <a:pt x="7074" y="4478"/>
                    <a:pt x="7193" y="4359"/>
                    <a:pt x="7335" y="4359"/>
                  </a:cubicBezTo>
                  <a:close/>
                  <a:moveTo>
                    <a:pt x="9550" y="1"/>
                  </a:moveTo>
                  <a:cubicBezTo>
                    <a:pt x="9193" y="1"/>
                    <a:pt x="8931" y="263"/>
                    <a:pt x="8931" y="620"/>
                  </a:cubicBezTo>
                  <a:cubicBezTo>
                    <a:pt x="8931" y="858"/>
                    <a:pt x="9050" y="1072"/>
                    <a:pt x="9241" y="1168"/>
                  </a:cubicBezTo>
                  <a:lnTo>
                    <a:pt x="9003" y="1858"/>
                  </a:lnTo>
                  <a:lnTo>
                    <a:pt x="8907" y="1858"/>
                  </a:lnTo>
                  <a:cubicBezTo>
                    <a:pt x="8812" y="1858"/>
                    <a:pt x="8741" y="1930"/>
                    <a:pt x="8741" y="2025"/>
                  </a:cubicBezTo>
                  <a:cubicBezTo>
                    <a:pt x="8741" y="2120"/>
                    <a:pt x="8812" y="2215"/>
                    <a:pt x="8907" y="2215"/>
                  </a:cubicBezTo>
                  <a:cubicBezTo>
                    <a:pt x="9050" y="2215"/>
                    <a:pt x="9169" y="2334"/>
                    <a:pt x="9169" y="2477"/>
                  </a:cubicBezTo>
                  <a:cubicBezTo>
                    <a:pt x="9169" y="2620"/>
                    <a:pt x="9050" y="2739"/>
                    <a:pt x="8907" y="2739"/>
                  </a:cubicBezTo>
                  <a:cubicBezTo>
                    <a:pt x="8788" y="2739"/>
                    <a:pt x="8669" y="2644"/>
                    <a:pt x="8645" y="2525"/>
                  </a:cubicBezTo>
                  <a:cubicBezTo>
                    <a:pt x="8625" y="2463"/>
                    <a:pt x="8550" y="2401"/>
                    <a:pt x="8469" y="2401"/>
                  </a:cubicBezTo>
                  <a:cubicBezTo>
                    <a:pt x="8456" y="2401"/>
                    <a:pt x="8444" y="2403"/>
                    <a:pt x="8431" y="2406"/>
                  </a:cubicBezTo>
                  <a:cubicBezTo>
                    <a:pt x="8336" y="2454"/>
                    <a:pt x="8288" y="2525"/>
                    <a:pt x="8312" y="2620"/>
                  </a:cubicBezTo>
                  <a:cubicBezTo>
                    <a:pt x="8336" y="2739"/>
                    <a:pt x="8407" y="2835"/>
                    <a:pt x="8502" y="2930"/>
                  </a:cubicBezTo>
                  <a:lnTo>
                    <a:pt x="7669" y="4025"/>
                  </a:lnTo>
                  <a:cubicBezTo>
                    <a:pt x="7574" y="3954"/>
                    <a:pt x="7478" y="3930"/>
                    <a:pt x="7359" y="3930"/>
                  </a:cubicBezTo>
                  <a:cubicBezTo>
                    <a:pt x="7097" y="3930"/>
                    <a:pt x="6883" y="4073"/>
                    <a:pt x="6764" y="4311"/>
                  </a:cubicBezTo>
                  <a:lnTo>
                    <a:pt x="5121" y="3787"/>
                  </a:lnTo>
                  <a:lnTo>
                    <a:pt x="5121" y="3763"/>
                  </a:lnTo>
                  <a:cubicBezTo>
                    <a:pt x="5121" y="3406"/>
                    <a:pt x="4835" y="3120"/>
                    <a:pt x="4502" y="3120"/>
                  </a:cubicBezTo>
                  <a:cubicBezTo>
                    <a:pt x="4216" y="3120"/>
                    <a:pt x="3930" y="3358"/>
                    <a:pt x="3882" y="3620"/>
                  </a:cubicBezTo>
                  <a:lnTo>
                    <a:pt x="2358" y="3811"/>
                  </a:lnTo>
                  <a:cubicBezTo>
                    <a:pt x="2239" y="3597"/>
                    <a:pt x="2025" y="3478"/>
                    <a:pt x="1787" y="3478"/>
                  </a:cubicBezTo>
                  <a:cubicBezTo>
                    <a:pt x="1429" y="3478"/>
                    <a:pt x="1168" y="3739"/>
                    <a:pt x="1168" y="4121"/>
                  </a:cubicBezTo>
                  <a:cubicBezTo>
                    <a:pt x="1168" y="4216"/>
                    <a:pt x="1191" y="4359"/>
                    <a:pt x="1263" y="4430"/>
                  </a:cubicBezTo>
                  <a:lnTo>
                    <a:pt x="72" y="5835"/>
                  </a:lnTo>
                  <a:cubicBezTo>
                    <a:pt x="1" y="5907"/>
                    <a:pt x="1" y="6026"/>
                    <a:pt x="96" y="6073"/>
                  </a:cubicBezTo>
                  <a:cubicBezTo>
                    <a:pt x="120" y="6097"/>
                    <a:pt x="167" y="6097"/>
                    <a:pt x="215" y="6097"/>
                  </a:cubicBezTo>
                  <a:cubicBezTo>
                    <a:pt x="286" y="6097"/>
                    <a:pt x="310" y="6073"/>
                    <a:pt x="334" y="6049"/>
                  </a:cubicBezTo>
                  <a:lnTo>
                    <a:pt x="1525" y="4644"/>
                  </a:lnTo>
                  <a:cubicBezTo>
                    <a:pt x="1620" y="4668"/>
                    <a:pt x="1715" y="4716"/>
                    <a:pt x="1787" y="4716"/>
                  </a:cubicBezTo>
                  <a:cubicBezTo>
                    <a:pt x="2120" y="4716"/>
                    <a:pt x="2382" y="4430"/>
                    <a:pt x="2430" y="4121"/>
                  </a:cubicBezTo>
                  <a:lnTo>
                    <a:pt x="3906" y="3930"/>
                  </a:lnTo>
                  <a:cubicBezTo>
                    <a:pt x="4001" y="4168"/>
                    <a:pt x="4240" y="4311"/>
                    <a:pt x="4502" y="4311"/>
                  </a:cubicBezTo>
                  <a:cubicBezTo>
                    <a:pt x="4716" y="4311"/>
                    <a:pt x="4930" y="4192"/>
                    <a:pt x="5049" y="4049"/>
                  </a:cubicBezTo>
                  <a:lnTo>
                    <a:pt x="6764" y="4621"/>
                  </a:lnTo>
                  <a:cubicBezTo>
                    <a:pt x="6835" y="4906"/>
                    <a:pt x="7050" y="5121"/>
                    <a:pt x="7383" y="5121"/>
                  </a:cubicBezTo>
                  <a:cubicBezTo>
                    <a:pt x="7740" y="5121"/>
                    <a:pt x="8026" y="4859"/>
                    <a:pt x="8026" y="4502"/>
                  </a:cubicBezTo>
                  <a:cubicBezTo>
                    <a:pt x="8026" y="4382"/>
                    <a:pt x="7978" y="4287"/>
                    <a:pt x="7931" y="4192"/>
                  </a:cubicBezTo>
                  <a:lnTo>
                    <a:pt x="8812" y="3001"/>
                  </a:lnTo>
                  <a:lnTo>
                    <a:pt x="8931" y="3001"/>
                  </a:lnTo>
                  <a:cubicBezTo>
                    <a:pt x="9288" y="3001"/>
                    <a:pt x="9574" y="2739"/>
                    <a:pt x="9574" y="2382"/>
                  </a:cubicBezTo>
                  <a:cubicBezTo>
                    <a:pt x="9574" y="2168"/>
                    <a:pt x="9479" y="2025"/>
                    <a:pt x="9336" y="1906"/>
                  </a:cubicBezTo>
                  <a:lnTo>
                    <a:pt x="9598" y="1168"/>
                  </a:lnTo>
                  <a:cubicBezTo>
                    <a:pt x="9621" y="1171"/>
                    <a:pt x="9643" y="1173"/>
                    <a:pt x="9666" y="1173"/>
                  </a:cubicBezTo>
                  <a:cubicBezTo>
                    <a:pt x="9931" y="1173"/>
                    <a:pt x="10193" y="927"/>
                    <a:pt x="10193" y="620"/>
                  </a:cubicBezTo>
                  <a:cubicBezTo>
                    <a:pt x="10193" y="263"/>
                    <a:pt x="9931" y="1"/>
                    <a:pt x="955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14" name="Google Shape;14214;p27"/>
            <p:cNvSpPr/>
            <p:nvPr/>
          </p:nvSpPr>
          <p:spPr>
            <a:xfrm>
              <a:off x="4673513" y="3789408"/>
              <a:ext cx="297700" cy="297700"/>
            </a:xfrm>
            <a:custGeom>
              <a:avLst/>
              <a:gdLst/>
              <a:ahLst/>
              <a:cxnLst/>
              <a:rect l="l" t="t" r="r" b="b"/>
              <a:pathLst>
                <a:path w="11908" h="11908" extrusionOk="0">
                  <a:moveTo>
                    <a:pt x="929" y="0"/>
                  </a:moveTo>
                  <a:cubicBezTo>
                    <a:pt x="810" y="0"/>
                    <a:pt x="715" y="72"/>
                    <a:pt x="715" y="191"/>
                  </a:cubicBezTo>
                  <a:lnTo>
                    <a:pt x="715" y="977"/>
                  </a:lnTo>
                  <a:lnTo>
                    <a:pt x="500" y="977"/>
                  </a:lnTo>
                  <a:cubicBezTo>
                    <a:pt x="405" y="977"/>
                    <a:pt x="334" y="1048"/>
                    <a:pt x="334" y="1143"/>
                  </a:cubicBezTo>
                  <a:cubicBezTo>
                    <a:pt x="334" y="1262"/>
                    <a:pt x="381" y="1334"/>
                    <a:pt x="500" y="1334"/>
                  </a:cubicBezTo>
                  <a:lnTo>
                    <a:pt x="715" y="1334"/>
                  </a:lnTo>
                  <a:lnTo>
                    <a:pt x="715" y="2239"/>
                  </a:lnTo>
                  <a:lnTo>
                    <a:pt x="500" y="2239"/>
                  </a:lnTo>
                  <a:cubicBezTo>
                    <a:pt x="405" y="2239"/>
                    <a:pt x="334" y="2286"/>
                    <a:pt x="334" y="2382"/>
                  </a:cubicBezTo>
                  <a:cubicBezTo>
                    <a:pt x="334" y="2501"/>
                    <a:pt x="381" y="2596"/>
                    <a:pt x="500" y="2596"/>
                  </a:cubicBezTo>
                  <a:lnTo>
                    <a:pt x="715" y="2596"/>
                  </a:lnTo>
                  <a:lnTo>
                    <a:pt x="715" y="3477"/>
                  </a:lnTo>
                  <a:lnTo>
                    <a:pt x="500" y="3477"/>
                  </a:lnTo>
                  <a:cubicBezTo>
                    <a:pt x="405" y="3477"/>
                    <a:pt x="334" y="3549"/>
                    <a:pt x="334" y="3644"/>
                  </a:cubicBezTo>
                  <a:cubicBezTo>
                    <a:pt x="334" y="3739"/>
                    <a:pt x="381" y="3834"/>
                    <a:pt x="500" y="3834"/>
                  </a:cubicBezTo>
                  <a:lnTo>
                    <a:pt x="715" y="3834"/>
                  </a:lnTo>
                  <a:lnTo>
                    <a:pt x="715" y="4739"/>
                  </a:lnTo>
                  <a:lnTo>
                    <a:pt x="500" y="4739"/>
                  </a:lnTo>
                  <a:cubicBezTo>
                    <a:pt x="405" y="4739"/>
                    <a:pt x="334" y="4787"/>
                    <a:pt x="334" y="4882"/>
                  </a:cubicBezTo>
                  <a:cubicBezTo>
                    <a:pt x="334" y="5001"/>
                    <a:pt x="381" y="5097"/>
                    <a:pt x="500" y="5097"/>
                  </a:cubicBezTo>
                  <a:lnTo>
                    <a:pt x="715" y="5097"/>
                  </a:lnTo>
                  <a:lnTo>
                    <a:pt x="715" y="5978"/>
                  </a:lnTo>
                  <a:lnTo>
                    <a:pt x="500" y="5978"/>
                  </a:lnTo>
                  <a:cubicBezTo>
                    <a:pt x="405" y="5978"/>
                    <a:pt x="334" y="6049"/>
                    <a:pt x="334" y="6121"/>
                  </a:cubicBezTo>
                  <a:cubicBezTo>
                    <a:pt x="334" y="6240"/>
                    <a:pt x="381" y="6335"/>
                    <a:pt x="500" y="6335"/>
                  </a:cubicBezTo>
                  <a:lnTo>
                    <a:pt x="715" y="6335"/>
                  </a:lnTo>
                  <a:lnTo>
                    <a:pt x="715" y="7240"/>
                  </a:lnTo>
                  <a:lnTo>
                    <a:pt x="500" y="7240"/>
                  </a:lnTo>
                  <a:cubicBezTo>
                    <a:pt x="405" y="7240"/>
                    <a:pt x="334" y="7287"/>
                    <a:pt x="334" y="7383"/>
                  </a:cubicBezTo>
                  <a:cubicBezTo>
                    <a:pt x="334" y="7502"/>
                    <a:pt x="381" y="7597"/>
                    <a:pt x="500" y="7597"/>
                  </a:cubicBezTo>
                  <a:lnTo>
                    <a:pt x="715" y="7597"/>
                  </a:lnTo>
                  <a:lnTo>
                    <a:pt x="715" y="8478"/>
                  </a:lnTo>
                  <a:lnTo>
                    <a:pt x="500" y="8478"/>
                  </a:lnTo>
                  <a:cubicBezTo>
                    <a:pt x="405" y="8478"/>
                    <a:pt x="334" y="8550"/>
                    <a:pt x="334" y="8621"/>
                  </a:cubicBezTo>
                  <a:cubicBezTo>
                    <a:pt x="334" y="8740"/>
                    <a:pt x="381" y="8835"/>
                    <a:pt x="500" y="8835"/>
                  </a:cubicBezTo>
                  <a:lnTo>
                    <a:pt x="715" y="8835"/>
                  </a:lnTo>
                  <a:lnTo>
                    <a:pt x="715" y="9740"/>
                  </a:lnTo>
                  <a:lnTo>
                    <a:pt x="500" y="9740"/>
                  </a:lnTo>
                  <a:cubicBezTo>
                    <a:pt x="405" y="9740"/>
                    <a:pt x="334" y="9788"/>
                    <a:pt x="334" y="9883"/>
                  </a:cubicBezTo>
                  <a:cubicBezTo>
                    <a:pt x="334" y="10002"/>
                    <a:pt x="381" y="10098"/>
                    <a:pt x="500" y="10098"/>
                  </a:cubicBezTo>
                  <a:lnTo>
                    <a:pt x="715" y="10098"/>
                  </a:lnTo>
                  <a:lnTo>
                    <a:pt x="715" y="10717"/>
                  </a:lnTo>
                  <a:lnTo>
                    <a:pt x="286" y="10717"/>
                  </a:lnTo>
                  <a:cubicBezTo>
                    <a:pt x="143" y="10717"/>
                    <a:pt x="0" y="10836"/>
                    <a:pt x="0" y="11002"/>
                  </a:cubicBezTo>
                  <a:lnTo>
                    <a:pt x="0" y="11693"/>
                  </a:lnTo>
                  <a:cubicBezTo>
                    <a:pt x="0" y="11788"/>
                    <a:pt x="95" y="11884"/>
                    <a:pt x="167" y="11884"/>
                  </a:cubicBezTo>
                  <a:lnTo>
                    <a:pt x="1548" y="11884"/>
                  </a:lnTo>
                  <a:cubicBezTo>
                    <a:pt x="1572" y="11884"/>
                    <a:pt x="1596" y="11884"/>
                    <a:pt x="1643" y="11836"/>
                  </a:cubicBezTo>
                  <a:cubicBezTo>
                    <a:pt x="1762" y="11693"/>
                    <a:pt x="1667" y="11550"/>
                    <a:pt x="1524" y="11550"/>
                  </a:cubicBezTo>
                  <a:lnTo>
                    <a:pt x="334" y="11550"/>
                  </a:lnTo>
                  <a:lnTo>
                    <a:pt x="334" y="11074"/>
                  </a:lnTo>
                  <a:lnTo>
                    <a:pt x="11526" y="11074"/>
                  </a:lnTo>
                  <a:lnTo>
                    <a:pt x="11526" y="11550"/>
                  </a:lnTo>
                  <a:lnTo>
                    <a:pt x="2358" y="11550"/>
                  </a:lnTo>
                  <a:cubicBezTo>
                    <a:pt x="2263" y="11550"/>
                    <a:pt x="2167" y="11598"/>
                    <a:pt x="2167" y="11693"/>
                  </a:cubicBezTo>
                  <a:cubicBezTo>
                    <a:pt x="2167" y="11812"/>
                    <a:pt x="2239" y="11907"/>
                    <a:pt x="2358" y="11907"/>
                  </a:cubicBezTo>
                  <a:lnTo>
                    <a:pt x="11598" y="11907"/>
                  </a:lnTo>
                  <a:cubicBezTo>
                    <a:pt x="11764" y="11907"/>
                    <a:pt x="11907" y="11788"/>
                    <a:pt x="11907" y="11598"/>
                  </a:cubicBezTo>
                  <a:lnTo>
                    <a:pt x="11907" y="11002"/>
                  </a:lnTo>
                  <a:cubicBezTo>
                    <a:pt x="11907" y="10836"/>
                    <a:pt x="11788" y="10717"/>
                    <a:pt x="11598" y="10717"/>
                  </a:cubicBezTo>
                  <a:lnTo>
                    <a:pt x="1072" y="10717"/>
                  </a:lnTo>
                  <a:lnTo>
                    <a:pt x="1072" y="191"/>
                  </a:lnTo>
                  <a:cubicBezTo>
                    <a:pt x="1072" y="96"/>
                    <a:pt x="1000" y="0"/>
                    <a:pt x="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15" name="Google Shape;14215;p27"/>
          <p:cNvGrpSpPr/>
          <p:nvPr/>
        </p:nvGrpSpPr>
        <p:grpSpPr>
          <a:xfrm>
            <a:off x="7362919" y="5319932"/>
            <a:ext cx="474692" cy="470905"/>
            <a:chOff x="5175388" y="3789408"/>
            <a:chExt cx="297700" cy="295325"/>
          </a:xfrm>
        </p:grpSpPr>
        <p:sp>
          <p:nvSpPr>
            <p:cNvPr id="14216" name="Google Shape;14216;p27"/>
            <p:cNvSpPr/>
            <p:nvPr/>
          </p:nvSpPr>
          <p:spPr>
            <a:xfrm>
              <a:off x="5176588" y="3789408"/>
              <a:ext cx="296500" cy="91700"/>
            </a:xfrm>
            <a:custGeom>
              <a:avLst/>
              <a:gdLst/>
              <a:ahLst/>
              <a:cxnLst/>
              <a:rect l="l" t="t" r="r" b="b"/>
              <a:pathLst>
                <a:path w="11860" h="3668" extrusionOk="0">
                  <a:moveTo>
                    <a:pt x="2834" y="334"/>
                  </a:moveTo>
                  <a:lnTo>
                    <a:pt x="2834" y="1763"/>
                  </a:lnTo>
                  <a:lnTo>
                    <a:pt x="2072" y="2120"/>
                  </a:lnTo>
                  <a:lnTo>
                    <a:pt x="1334" y="1763"/>
                  </a:lnTo>
                  <a:lnTo>
                    <a:pt x="1334" y="334"/>
                  </a:lnTo>
                  <a:close/>
                  <a:moveTo>
                    <a:pt x="1334" y="0"/>
                  </a:moveTo>
                  <a:cubicBezTo>
                    <a:pt x="1120" y="0"/>
                    <a:pt x="977" y="143"/>
                    <a:pt x="977" y="357"/>
                  </a:cubicBezTo>
                  <a:lnTo>
                    <a:pt x="977" y="477"/>
                  </a:lnTo>
                  <a:lnTo>
                    <a:pt x="358" y="477"/>
                  </a:lnTo>
                  <a:cubicBezTo>
                    <a:pt x="143" y="477"/>
                    <a:pt x="0" y="619"/>
                    <a:pt x="0" y="834"/>
                  </a:cubicBezTo>
                  <a:lnTo>
                    <a:pt x="0" y="3310"/>
                  </a:lnTo>
                  <a:cubicBezTo>
                    <a:pt x="0" y="3525"/>
                    <a:pt x="143" y="3668"/>
                    <a:pt x="358" y="3668"/>
                  </a:cubicBezTo>
                  <a:lnTo>
                    <a:pt x="10598" y="3668"/>
                  </a:lnTo>
                  <a:cubicBezTo>
                    <a:pt x="10717" y="3668"/>
                    <a:pt x="10812" y="3596"/>
                    <a:pt x="10884" y="3525"/>
                  </a:cubicBezTo>
                  <a:lnTo>
                    <a:pt x="11789" y="2286"/>
                  </a:lnTo>
                  <a:cubicBezTo>
                    <a:pt x="11860" y="2167"/>
                    <a:pt x="11860" y="2001"/>
                    <a:pt x="11789" y="1882"/>
                  </a:cubicBezTo>
                  <a:lnTo>
                    <a:pt x="10884" y="667"/>
                  </a:lnTo>
                  <a:cubicBezTo>
                    <a:pt x="10836" y="572"/>
                    <a:pt x="10598" y="500"/>
                    <a:pt x="10598" y="500"/>
                  </a:cubicBezTo>
                  <a:lnTo>
                    <a:pt x="9074" y="500"/>
                  </a:lnTo>
                  <a:cubicBezTo>
                    <a:pt x="8978" y="500"/>
                    <a:pt x="8931" y="572"/>
                    <a:pt x="8883" y="667"/>
                  </a:cubicBezTo>
                  <a:cubicBezTo>
                    <a:pt x="8859" y="762"/>
                    <a:pt x="8955" y="858"/>
                    <a:pt x="9074" y="858"/>
                  </a:cubicBezTo>
                  <a:lnTo>
                    <a:pt x="10622" y="858"/>
                  </a:lnTo>
                  <a:lnTo>
                    <a:pt x="11527" y="2096"/>
                  </a:lnTo>
                  <a:lnTo>
                    <a:pt x="10622" y="3310"/>
                  </a:lnTo>
                  <a:lnTo>
                    <a:pt x="358" y="3310"/>
                  </a:lnTo>
                  <a:lnTo>
                    <a:pt x="358" y="834"/>
                  </a:lnTo>
                  <a:lnTo>
                    <a:pt x="977" y="834"/>
                  </a:lnTo>
                  <a:lnTo>
                    <a:pt x="977" y="1786"/>
                  </a:lnTo>
                  <a:cubicBezTo>
                    <a:pt x="977" y="1929"/>
                    <a:pt x="1072" y="2048"/>
                    <a:pt x="1191" y="2120"/>
                  </a:cubicBezTo>
                  <a:lnTo>
                    <a:pt x="1929" y="2477"/>
                  </a:lnTo>
                  <a:cubicBezTo>
                    <a:pt x="2001" y="2501"/>
                    <a:pt x="2048" y="2501"/>
                    <a:pt x="2072" y="2501"/>
                  </a:cubicBezTo>
                  <a:cubicBezTo>
                    <a:pt x="2120" y="2501"/>
                    <a:pt x="2191" y="2501"/>
                    <a:pt x="2239" y="2477"/>
                  </a:cubicBezTo>
                  <a:lnTo>
                    <a:pt x="2977" y="2120"/>
                  </a:lnTo>
                  <a:cubicBezTo>
                    <a:pt x="3096" y="2048"/>
                    <a:pt x="3192" y="1929"/>
                    <a:pt x="3192" y="1786"/>
                  </a:cubicBezTo>
                  <a:lnTo>
                    <a:pt x="3192" y="834"/>
                  </a:lnTo>
                  <a:lnTo>
                    <a:pt x="8264" y="834"/>
                  </a:lnTo>
                  <a:cubicBezTo>
                    <a:pt x="8359" y="834"/>
                    <a:pt x="8431" y="786"/>
                    <a:pt x="8455" y="691"/>
                  </a:cubicBezTo>
                  <a:cubicBezTo>
                    <a:pt x="8478" y="572"/>
                    <a:pt x="8383" y="477"/>
                    <a:pt x="8264" y="477"/>
                  </a:cubicBezTo>
                  <a:lnTo>
                    <a:pt x="3192" y="477"/>
                  </a:lnTo>
                  <a:lnTo>
                    <a:pt x="3192" y="357"/>
                  </a:lnTo>
                  <a:cubicBezTo>
                    <a:pt x="3192" y="143"/>
                    <a:pt x="3025" y="0"/>
                    <a:pt x="28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17" name="Google Shape;14217;p27"/>
            <p:cNvSpPr/>
            <p:nvPr/>
          </p:nvSpPr>
          <p:spPr>
            <a:xfrm>
              <a:off x="5175388" y="3892983"/>
              <a:ext cx="297700" cy="90525"/>
            </a:xfrm>
            <a:custGeom>
              <a:avLst/>
              <a:gdLst/>
              <a:ahLst/>
              <a:cxnLst/>
              <a:rect l="l" t="t" r="r" b="b"/>
              <a:pathLst>
                <a:path w="11908" h="3621" extrusionOk="0">
                  <a:moveTo>
                    <a:pt x="2835" y="287"/>
                  </a:moveTo>
                  <a:lnTo>
                    <a:pt x="2835" y="1716"/>
                  </a:lnTo>
                  <a:lnTo>
                    <a:pt x="2096" y="2073"/>
                  </a:lnTo>
                  <a:lnTo>
                    <a:pt x="1358" y="1716"/>
                  </a:lnTo>
                  <a:lnTo>
                    <a:pt x="1358" y="287"/>
                  </a:lnTo>
                  <a:close/>
                  <a:moveTo>
                    <a:pt x="358" y="763"/>
                  </a:moveTo>
                  <a:lnTo>
                    <a:pt x="1001" y="811"/>
                  </a:lnTo>
                  <a:lnTo>
                    <a:pt x="1001" y="1763"/>
                  </a:lnTo>
                  <a:cubicBezTo>
                    <a:pt x="1001" y="1906"/>
                    <a:pt x="1072" y="2025"/>
                    <a:pt x="1215" y="2073"/>
                  </a:cubicBezTo>
                  <a:lnTo>
                    <a:pt x="1954" y="2430"/>
                  </a:lnTo>
                  <a:cubicBezTo>
                    <a:pt x="2001" y="2478"/>
                    <a:pt x="2073" y="2478"/>
                    <a:pt x="2096" y="2478"/>
                  </a:cubicBezTo>
                  <a:cubicBezTo>
                    <a:pt x="2120" y="2478"/>
                    <a:pt x="2215" y="2478"/>
                    <a:pt x="2239" y="2430"/>
                  </a:cubicBezTo>
                  <a:lnTo>
                    <a:pt x="3001" y="2073"/>
                  </a:lnTo>
                  <a:cubicBezTo>
                    <a:pt x="3120" y="2025"/>
                    <a:pt x="3192" y="1906"/>
                    <a:pt x="3192" y="1763"/>
                  </a:cubicBezTo>
                  <a:lnTo>
                    <a:pt x="3192" y="811"/>
                  </a:lnTo>
                  <a:lnTo>
                    <a:pt x="10646" y="811"/>
                  </a:lnTo>
                  <a:lnTo>
                    <a:pt x="11527" y="2025"/>
                  </a:lnTo>
                  <a:lnTo>
                    <a:pt x="10646" y="3240"/>
                  </a:lnTo>
                  <a:lnTo>
                    <a:pt x="382" y="3240"/>
                  </a:lnTo>
                  <a:lnTo>
                    <a:pt x="358" y="764"/>
                  </a:lnTo>
                  <a:lnTo>
                    <a:pt x="358" y="764"/>
                  </a:lnTo>
                  <a:cubicBezTo>
                    <a:pt x="358" y="787"/>
                    <a:pt x="370" y="799"/>
                    <a:pt x="376" y="799"/>
                  </a:cubicBezTo>
                  <a:cubicBezTo>
                    <a:pt x="382" y="799"/>
                    <a:pt x="382" y="787"/>
                    <a:pt x="358" y="763"/>
                  </a:cubicBezTo>
                  <a:lnTo>
                    <a:pt x="358" y="763"/>
                  </a:lnTo>
                  <a:lnTo>
                    <a:pt x="358" y="763"/>
                  </a:lnTo>
                  <a:close/>
                  <a:moveTo>
                    <a:pt x="1358" y="1"/>
                  </a:moveTo>
                  <a:cubicBezTo>
                    <a:pt x="1144" y="1"/>
                    <a:pt x="1001" y="144"/>
                    <a:pt x="1001" y="358"/>
                  </a:cubicBezTo>
                  <a:lnTo>
                    <a:pt x="1001" y="477"/>
                  </a:lnTo>
                  <a:lnTo>
                    <a:pt x="358" y="477"/>
                  </a:lnTo>
                  <a:cubicBezTo>
                    <a:pt x="167" y="501"/>
                    <a:pt x="1" y="644"/>
                    <a:pt x="1" y="834"/>
                  </a:cubicBezTo>
                  <a:lnTo>
                    <a:pt x="1" y="3311"/>
                  </a:lnTo>
                  <a:cubicBezTo>
                    <a:pt x="48" y="3454"/>
                    <a:pt x="191" y="3621"/>
                    <a:pt x="406" y="3621"/>
                  </a:cubicBezTo>
                  <a:lnTo>
                    <a:pt x="10646" y="3621"/>
                  </a:lnTo>
                  <a:cubicBezTo>
                    <a:pt x="10765" y="3621"/>
                    <a:pt x="10860" y="3573"/>
                    <a:pt x="10932" y="3478"/>
                  </a:cubicBezTo>
                  <a:lnTo>
                    <a:pt x="11837" y="2263"/>
                  </a:lnTo>
                  <a:cubicBezTo>
                    <a:pt x="11908" y="2144"/>
                    <a:pt x="11908" y="1954"/>
                    <a:pt x="11837" y="1835"/>
                  </a:cubicBezTo>
                  <a:lnTo>
                    <a:pt x="10932" y="620"/>
                  </a:lnTo>
                  <a:cubicBezTo>
                    <a:pt x="10884" y="525"/>
                    <a:pt x="10646" y="477"/>
                    <a:pt x="10646" y="477"/>
                  </a:cubicBezTo>
                  <a:lnTo>
                    <a:pt x="3192" y="477"/>
                  </a:lnTo>
                  <a:lnTo>
                    <a:pt x="3192" y="358"/>
                  </a:lnTo>
                  <a:cubicBezTo>
                    <a:pt x="3192" y="144"/>
                    <a:pt x="3049" y="1"/>
                    <a:pt x="283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18" name="Google Shape;14218;p27"/>
            <p:cNvSpPr/>
            <p:nvPr/>
          </p:nvSpPr>
          <p:spPr>
            <a:xfrm>
              <a:off x="5175388" y="3994808"/>
              <a:ext cx="297700" cy="89925"/>
            </a:xfrm>
            <a:custGeom>
              <a:avLst/>
              <a:gdLst/>
              <a:ahLst/>
              <a:cxnLst/>
              <a:rect l="l" t="t" r="r" b="b"/>
              <a:pathLst>
                <a:path w="11908" h="3597" extrusionOk="0">
                  <a:moveTo>
                    <a:pt x="2882" y="381"/>
                  </a:moveTo>
                  <a:lnTo>
                    <a:pt x="2882" y="1786"/>
                  </a:lnTo>
                  <a:lnTo>
                    <a:pt x="2120" y="2167"/>
                  </a:lnTo>
                  <a:lnTo>
                    <a:pt x="1382" y="1810"/>
                  </a:lnTo>
                  <a:lnTo>
                    <a:pt x="1382" y="381"/>
                  </a:lnTo>
                  <a:close/>
                  <a:moveTo>
                    <a:pt x="1358" y="0"/>
                  </a:moveTo>
                  <a:cubicBezTo>
                    <a:pt x="1144" y="0"/>
                    <a:pt x="1001" y="143"/>
                    <a:pt x="1001" y="357"/>
                  </a:cubicBezTo>
                  <a:lnTo>
                    <a:pt x="1001" y="477"/>
                  </a:lnTo>
                  <a:lnTo>
                    <a:pt x="358" y="477"/>
                  </a:lnTo>
                  <a:cubicBezTo>
                    <a:pt x="358" y="477"/>
                    <a:pt x="1" y="667"/>
                    <a:pt x="1" y="834"/>
                  </a:cubicBezTo>
                  <a:lnTo>
                    <a:pt x="1" y="1405"/>
                  </a:lnTo>
                  <a:cubicBezTo>
                    <a:pt x="1" y="1501"/>
                    <a:pt x="96" y="1572"/>
                    <a:pt x="191" y="1572"/>
                  </a:cubicBezTo>
                  <a:cubicBezTo>
                    <a:pt x="287" y="1572"/>
                    <a:pt x="358" y="1501"/>
                    <a:pt x="358" y="1405"/>
                  </a:cubicBezTo>
                  <a:lnTo>
                    <a:pt x="358" y="834"/>
                  </a:lnTo>
                  <a:lnTo>
                    <a:pt x="1001" y="834"/>
                  </a:lnTo>
                  <a:lnTo>
                    <a:pt x="1001" y="1786"/>
                  </a:lnTo>
                  <a:cubicBezTo>
                    <a:pt x="1001" y="1929"/>
                    <a:pt x="1072" y="2048"/>
                    <a:pt x="1191" y="2120"/>
                  </a:cubicBezTo>
                  <a:lnTo>
                    <a:pt x="1954" y="2477"/>
                  </a:lnTo>
                  <a:cubicBezTo>
                    <a:pt x="2001" y="2501"/>
                    <a:pt x="2073" y="2501"/>
                    <a:pt x="2096" y="2501"/>
                  </a:cubicBezTo>
                  <a:cubicBezTo>
                    <a:pt x="2120" y="2501"/>
                    <a:pt x="2215" y="2501"/>
                    <a:pt x="2239" y="2477"/>
                  </a:cubicBezTo>
                  <a:lnTo>
                    <a:pt x="2978" y="2120"/>
                  </a:lnTo>
                  <a:cubicBezTo>
                    <a:pt x="3097" y="2048"/>
                    <a:pt x="3192" y="1929"/>
                    <a:pt x="3192" y="1786"/>
                  </a:cubicBezTo>
                  <a:lnTo>
                    <a:pt x="3192" y="810"/>
                  </a:lnTo>
                  <a:lnTo>
                    <a:pt x="10646" y="810"/>
                  </a:lnTo>
                  <a:lnTo>
                    <a:pt x="11527" y="2024"/>
                  </a:lnTo>
                  <a:lnTo>
                    <a:pt x="10646" y="3239"/>
                  </a:lnTo>
                  <a:lnTo>
                    <a:pt x="358" y="3239"/>
                  </a:lnTo>
                  <a:lnTo>
                    <a:pt x="358" y="2144"/>
                  </a:lnTo>
                  <a:cubicBezTo>
                    <a:pt x="358" y="2048"/>
                    <a:pt x="310" y="2001"/>
                    <a:pt x="215" y="1977"/>
                  </a:cubicBezTo>
                  <a:cubicBezTo>
                    <a:pt x="194" y="1968"/>
                    <a:pt x="173" y="1964"/>
                    <a:pt x="153" y="1964"/>
                  </a:cubicBezTo>
                  <a:cubicBezTo>
                    <a:pt x="65" y="1964"/>
                    <a:pt x="1" y="2046"/>
                    <a:pt x="1" y="2144"/>
                  </a:cubicBezTo>
                  <a:lnTo>
                    <a:pt x="1" y="3239"/>
                  </a:lnTo>
                  <a:cubicBezTo>
                    <a:pt x="1" y="3453"/>
                    <a:pt x="167" y="3596"/>
                    <a:pt x="358" y="3596"/>
                  </a:cubicBezTo>
                  <a:lnTo>
                    <a:pt x="10646" y="3596"/>
                  </a:lnTo>
                  <a:cubicBezTo>
                    <a:pt x="10765" y="3596"/>
                    <a:pt x="10860" y="3549"/>
                    <a:pt x="10932" y="3453"/>
                  </a:cubicBezTo>
                  <a:lnTo>
                    <a:pt x="11837" y="2239"/>
                  </a:lnTo>
                  <a:cubicBezTo>
                    <a:pt x="11908" y="2120"/>
                    <a:pt x="11908" y="1929"/>
                    <a:pt x="11837" y="1810"/>
                  </a:cubicBezTo>
                  <a:lnTo>
                    <a:pt x="10932" y="619"/>
                  </a:lnTo>
                  <a:cubicBezTo>
                    <a:pt x="10884" y="548"/>
                    <a:pt x="10765" y="477"/>
                    <a:pt x="10646" y="477"/>
                  </a:cubicBezTo>
                  <a:lnTo>
                    <a:pt x="3192" y="477"/>
                  </a:lnTo>
                  <a:lnTo>
                    <a:pt x="3192" y="357"/>
                  </a:lnTo>
                  <a:cubicBezTo>
                    <a:pt x="3192" y="143"/>
                    <a:pt x="3049" y="0"/>
                    <a:pt x="283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19" name="Google Shape;14219;p27"/>
          <p:cNvGrpSpPr/>
          <p:nvPr/>
        </p:nvGrpSpPr>
        <p:grpSpPr>
          <a:xfrm>
            <a:off x="8364503" y="5318974"/>
            <a:ext cx="486093" cy="474333"/>
            <a:chOff x="5676088" y="3788808"/>
            <a:chExt cx="304850" cy="297475"/>
          </a:xfrm>
        </p:grpSpPr>
        <p:sp>
          <p:nvSpPr>
            <p:cNvPr id="14220" name="Google Shape;14220;p27"/>
            <p:cNvSpPr/>
            <p:nvPr/>
          </p:nvSpPr>
          <p:spPr>
            <a:xfrm>
              <a:off x="5676088" y="3788808"/>
              <a:ext cx="304850" cy="297475"/>
            </a:xfrm>
            <a:custGeom>
              <a:avLst/>
              <a:gdLst/>
              <a:ahLst/>
              <a:cxnLst/>
              <a:rect l="l" t="t" r="r" b="b"/>
              <a:pathLst>
                <a:path w="12194" h="11899" extrusionOk="0">
                  <a:moveTo>
                    <a:pt x="5970" y="1982"/>
                  </a:moveTo>
                  <a:cubicBezTo>
                    <a:pt x="8165" y="1982"/>
                    <a:pt x="9931" y="3767"/>
                    <a:pt x="9931" y="5954"/>
                  </a:cubicBezTo>
                  <a:cubicBezTo>
                    <a:pt x="9931" y="7740"/>
                    <a:pt x="8717" y="9312"/>
                    <a:pt x="6978" y="9788"/>
                  </a:cubicBezTo>
                  <a:cubicBezTo>
                    <a:pt x="6907" y="9812"/>
                    <a:pt x="6835" y="9907"/>
                    <a:pt x="6859" y="10002"/>
                  </a:cubicBezTo>
                  <a:cubicBezTo>
                    <a:pt x="6901" y="10064"/>
                    <a:pt x="6960" y="10126"/>
                    <a:pt x="7037" y="10126"/>
                  </a:cubicBezTo>
                  <a:cubicBezTo>
                    <a:pt x="7049" y="10126"/>
                    <a:pt x="7061" y="10125"/>
                    <a:pt x="7074" y="10122"/>
                  </a:cubicBezTo>
                  <a:cubicBezTo>
                    <a:pt x="8931" y="9645"/>
                    <a:pt x="10193" y="8002"/>
                    <a:pt x="10289" y="6121"/>
                  </a:cubicBezTo>
                  <a:lnTo>
                    <a:pt x="11575" y="6121"/>
                  </a:lnTo>
                  <a:cubicBezTo>
                    <a:pt x="11503" y="7550"/>
                    <a:pt x="10955" y="8907"/>
                    <a:pt x="9931" y="9907"/>
                  </a:cubicBezTo>
                  <a:cubicBezTo>
                    <a:pt x="8884" y="10955"/>
                    <a:pt x="7455" y="11550"/>
                    <a:pt x="5978" y="11550"/>
                  </a:cubicBezTo>
                  <a:cubicBezTo>
                    <a:pt x="4478" y="11550"/>
                    <a:pt x="3097" y="10955"/>
                    <a:pt x="2025" y="9907"/>
                  </a:cubicBezTo>
                  <a:cubicBezTo>
                    <a:pt x="1001" y="8907"/>
                    <a:pt x="429" y="7550"/>
                    <a:pt x="382" y="6121"/>
                  </a:cubicBezTo>
                  <a:lnTo>
                    <a:pt x="1668" y="6121"/>
                  </a:lnTo>
                  <a:cubicBezTo>
                    <a:pt x="1739" y="8431"/>
                    <a:pt x="3644" y="10264"/>
                    <a:pt x="5978" y="10264"/>
                  </a:cubicBezTo>
                  <a:lnTo>
                    <a:pt x="6240" y="10264"/>
                  </a:lnTo>
                  <a:cubicBezTo>
                    <a:pt x="6335" y="10264"/>
                    <a:pt x="6431" y="10169"/>
                    <a:pt x="6431" y="10098"/>
                  </a:cubicBezTo>
                  <a:cubicBezTo>
                    <a:pt x="6431" y="9979"/>
                    <a:pt x="6335" y="9907"/>
                    <a:pt x="6240" y="9907"/>
                  </a:cubicBezTo>
                  <a:lnTo>
                    <a:pt x="5978" y="9907"/>
                  </a:lnTo>
                  <a:cubicBezTo>
                    <a:pt x="3478" y="9907"/>
                    <a:pt x="1477" y="7550"/>
                    <a:pt x="2144" y="4954"/>
                  </a:cubicBezTo>
                  <a:cubicBezTo>
                    <a:pt x="2430" y="3715"/>
                    <a:pt x="3740" y="2406"/>
                    <a:pt x="5002" y="2096"/>
                  </a:cubicBezTo>
                  <a:cubicBezTo>
                    <a:pt x="5331" y="2018"/>
                    <a:pt x="5655" y="1982"/>
                    <a:pt x="5970" y="1982"/>
                  </a:cubicBezTo>
                  <a:close/>
                  <a:moveTo>
                    <a:pt x="5931" y="0"/>
                  </a:moveTo>
                  <a:cubicBezTo>
                    <a:pt x="5026" y="0"/>
                    <a:pt x="4121" y="215"/>
                    <a:pt x="3335" y="620"/>
                  </a:cubicBezTo>
                  <a:cubicBezTo>
                    <a:pt x="3239" y="643"/>
                    <a:pt x="3216" y="763"/>
                    <a:pt x="3239" y="858"/>
                  </a:cubicBezTo>
                  <a:cubicBezTo>
                    <a:pt x="3258" y="931"/>
                    <a:pt x="3331" y="962"/>
                    <a:pt x="3408" y="962"/>
                  </a:cubicBezTo>
                  <a:cubicBezTo>
                    <a:pt x="3431" y="962"/>
                    <a:pt x="3455" y="959"/>
                    <a:pt x="3478" y="953"/>
                  </a:cubicBezTo>
                  <a:cubicBezTo>
                    <a:pt x="4240" y="572"/>
                    <a:pt x="5073" y="381"/>
                    <a:pt x="5931" y="381"/>
                  </a:cubicBezTo>
                  <a:cubicBezTo>
                    <a:pt x="7431" y="381"/>
                    <a:pt x="8836" y="977"/>
                    <a:pt x="9908" y="2025"/>
                  </a:cubicBezTo>
                  <a:cubicBezTo>
                    <a:pt x="10908" y="3025"/>
                    <a:pt x="11479" y="4382"/>
                    <a:pt x="11527" y="5811"/>
                  </a:cubicBezTo>
                  <a:lnTo>
                    <a:pt x="10265" y="5811"/>
                  </a:lnTo>
                  <a:cubicBezTo>
                    <a:pt x="10170" y="3501"/>
                    <a:pt x="8264" y="1667"/>
                    <a:pt x="5931" y="1667"/>
                  </a:cubicBezTo>
                  <a:cubicBezTo>
                    <a:pt x="3621" y="1667"/>
                    <a:pt x="1715" y="3501"/>
                    <a:pt x="1620" y="5811"/>
                  </a:cubicBezTo>
                  <a:lnTo>
                    <a:pt x="358" y="5811"/>
                  </a:lnTo>
                  <a:cubicBezTo>
                    <a:pt x="406" y="4025"/>
                    <a:pt x="1311" y="2382"/>
                    <a:pt x="2763" y="1358"/>
                  </a:cubicBezTo>
                  <a:lnTo>
                    <a:pt x="2787" y="1334"/>
                  </a:lnTo>
                  <a:cubicBezTo>
                    <a:pt x="2858" y="1286"/>
                    <a:pt x="2882" y="1191"/>
                    <a:pt x="2858" y="1096"/>
                  </a:cubicBezTo>
                  <a:cubicBezTo>
                    <a:pt x="2815" y="1038"/>
                    <a:pt x="2754" y="1007"/>
                    <a:pt x="2692" y="1007"/>
                  </a:cubicBezTo>
                  <a:cubicBezTo>
                    <a:pt x="2652" y="1007"/>
                    <a:pt x="2610" y="1020"/>
                    <a:pt x="2573" y="1048"/>
                  </a:cubicBezTo>
                  <a:lnTo>
                    <a:pt x="2549" y="1072"/>
                  </a:lnTo>
                  <a:cubicBezTo>
                    <a:pt x="953" y="2168"/>
                    <a:pt x="1" y="4025"/>
                    <a:pt x="1" y="5954"/>
                  </a:cubicBezTo>
                  <a:cubicBezTo>
                    <a:pt x="1" y="7954"/>
                    <a:pt x="953" y="9764"/>
                    <a:pt x="2668" y="10931"/>
                  </a:cubicBezTo>
                  <a:cubicBezTo>
                    <a:pt x="3287" y="11336"/>
                    <a:pt x="4002" y="11646"/>
                    <a:pt x="4764" y="11789"/>
                  </a:cubicBezTo>
                  <a:cubicBezTo>
                    <a:pt x="5157" y="11863"/>
                    <a:pt x="5548" y="11899"/>
                    <a:pt x="5933" y="11899"/>
                  </a:cubicBezTo>
                  <a:cubicBezTo>
                    <a:pt x="7527" y="11899"/>
                    <a:pt x="9014" y="11277"/>
                    <a:pt x="10146" y="10145"/>
                  </a:cubicBezTo>
                  <a:cubicBezTo>
                    <a:pt x="11575" y="8740"/>
                    <a:pt x="12194" y="6788"/>
                    <a:pt x="11789" y="4763"/>
                  </a:cubicBezTo>
                  <a:cubicBezTo>
                    <a:pt x="11622" y="4025"/>
                    <a:pt x="11336" y="3311"/>
                    <a:pt x="10908" y="2668"/>
                  </a:cubicBezTo>
                  <a:cubicBezTo>
                    <a:pt x="9765" y="977"/>
                    <a:pt x="7931" y="0"/>
                    <a:pt x="593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21" name="Google Shape;14221;p27"/>
            <p:cNvSpPr/>
            <p:nvPr/>
          </p:nvSpPr>
          <p:spPr>
            <a:xfrm>
              <a:off x="5861263" y="3905883"/>
              <a:ext cx="30975" cy="62750"/>
            </a:xfrm>
            <a:custGeom>
              <a:avLst/>
              <a:gdLst/>
              <a:ahLst/>
              <a:cxnLst/>
              <a:rect l="l" t="t" r="r" b="b"/>
              <a:pathLst>
                <a:path w="1239" h="2510" extrusionOk="0">
                  <a:moveTo>
                    <a:pt x="1065" y="0"/>
                  </a:moveTo>
                  <a:cubicBezTo>
                    <a:pt x="1004" y="0"/>
                    <a:pt x="936" y="31"/>
                    <a:pt x="881" y="104"/>
                  </a:cubicBezTo>
                  <a:lnTo>
                    <a:pt x="0" y="2247"/>
                  </a:lnTo>
                  <a:cubicBezTo>
                    <a:pt x="0" y="2366"/>
                    <a:pt x="24" y="2486"/>
                    <a:pt x="119" y="2509"/>
                  </a:cubicBezTo>
                  <a:lnTo>
                    <a:pt x="167" y="2509"/>
                  </a:lnTo>
                  <a:cubicBezTo>
                    <a:pt x="238" y="2509"/>
                    <a:pt x="286" y="2486"/>
                    <a:pt x="333" y="2390"/>
                  </a:cubicBezTo>
                  <a:lnTo>
                    <a:pt x="1215" y="247"/>
                  </a:lnTo>
                  <a:cubicBezTo>
                    <a:pt x="1238" y="176"/>
                    <a:pt x="1215" y="80"/>
                    <a:pt x="1119" y="9"/>
                  </a:cubicBezTo>
                  <a:cubicBezTo>
                    <a:pt x="1102" y="3"/>
                    <a:pt x="1084" y="0"/>
                    <a:pt x="106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22" name="Google Shape;14222;p27"/>
            <p:cNvSpPr/>
            <p:nvPr/>
          </p:nvSpPr>
          <p:spPr>
            <a:xfrm>
              <a:off x="5747538" y="3906083"/>
              <a:ext cx="42300" cy="66725"/>
            </a:xfrm>
            <a:custGeom>
              <a:avLst/>
              <a:gdLst/>
              <a:ahLst/>
              <a:cxnLst/>
              <a:rect l="l" t="t" r="r" b="b"/>
              <a:pathLst>
                <a:path w="1692" h="2669" extrusionOk="0">
                  <a:moveTo>
                    <a:pt x="596" y="1"/>
                  </a:moveTo>
                  <a:cubicBezTo>
                    <a:pt x="501" y="1"/>
                    <a:pt x="429" y="72"/>
                    <a:pt x="405" y="168"/>
                  </a:cubicBezTo>
                  <a:lnTo>
                    <a:pt x="215" y="1168"/>
                  </a:lnTo>
                  <a:cubicBezTo>
                    <a:pt x="215" y="1239"/>
                    <a:pt x="262" y="1287"/>
                    <a:pt x="286" y="1358"/>
                  </a:cubicBezTo>
                  <a:cubicBezTo>
                    <a:pt x="322" y="1370"/>
                    <a:pt x="352" y="1376"/>
                    <a:pt x="381" y="1376"/>
                  </a:cubicBezTo>
                  <a:cubicBezTo>
                    <a:pt x="411" y="1376"/>
                    <a:pt x="441" y="1370"/>
                    <a:pt x="477" y="1358"/>
                  </a:cubicBezTo>
                  <a:lnTo>
                    <a:pt x="501" y="1358"/>
                  </a:lnTo>
                  <a:cubicBezTo>
                    <a:pt x="596" y="1311"/>
                    <a:pt x="667" y="1287"/>
                    <a:pt x="858" y="1287"/>
                  </a:cubicBezTo>
                  <a:cubicBezTo>
                    <a:pt x="1001" y="1287"/>
                    <a:pt x="1120" y="1358"/>
                    <a:pt x="1215" y="1430"/>
                  </a:cubicBezTo>
                  <a:cubicBezTo>
                    <a:pt x="1310" y="1525"/>
                    <a:pt x="1358" y="1668"/>
                    <a:pt x="1358" y="1835"/>
                  </a:cubicBezTo>
                  <a:cubicBezTo>
                    <a:pt x="1358" y="2097"/>
                    <a:pt x="1120" y="2311"/>
                    <a:pt x="858" y="2311"/>
                  </a:cubicBezTo>
                  <a:cubicBezTo>
                    <a:pt x="596" y="2311"/>
                    <a:pt x="381" y="2120"/>
                    <a:pt x="358" y="1858"/>
                  </a:cubicBezTo>
                  <a:lnTo>
                    <a:pt x="358" y="1787"/>
                  </a:lnTo>
                  <a:cubicBezTo>
                    <a:pt x="358" y="1716"/>
                    <a:pt x="286" y="1644"/>
                    <a:pt x="191" y="1620"/>
                  </a:cubicBezTo>
                  <a:cubicBezTo>
                    <a:pt x="176" y="1617"/>
                    <a:pt x="161" y="1616"/>
                    <a:pt x="147" y="1616"/>
                  </a:cubicBezTo>
                  <a:cubicBezTo>
                    <a:pt x="55" y="1616"/>
                    <a:pt x="0" y="1683"/>
                    <a:pt x="0" y="1787"/>
                  </a:cubicBezTo>
                  <a:lnTo>
                    <a:pt x="0" y="1906"/>
                  </a:lnTo>
                  <a:cubicBezTo>
                    <a:pt x="48" y="2335"/>
                    <a:pt x="405" y="2668"/>
                    <a:pt x="810" y="2668"/>
                  </a:cubicBezTo>
                  <a:lnTo>
                    <a:pt x="858" y="2668"/>
                  </a:lnTo>
                  <a:cubicBezTo>
                    <a:pt x="1286" y="2668"/>
                    <a:pt x="1667" y="2311"/>
                    <a:pt x="1691" y="1858"/>
                  </a:cubicBezTo>
                  <a:cubicBezTo>
                    <a:pt x="1691" y="1620"/>
                    <a:pt x="1620" y="1382"/>
                    <a:pt x="1453" y="1239"/>
                  </a:cubicBezTo>
                  <a:cubicBezTo>
                    <a:pt x="1334" y="1001"/>
                    <a:pt x="1096" y="906"/>
                    <a:pt x="882" y="906"/>
                  </a:cubicBezTo>
                  <a:cubicBezTo>
                    <a:pt x="786" y="906"/>
                    <a:pt x="691" y="906"/>
                    <a:pt x="643" y="930"/>
                  </a:cubicBezTo>
                  <a:lnTo>
                    <a:pt x="739" y="358"/>
                  </a:lnTo>
                  <a:lnTo>
                    <a:pt x="1406" y="358"/>
                  </a:lnTo>
                  <a:cubicBezTo>
                    <a:pt x="1501" y="358"/>
                    <a:pt x="1596" y="310"/>
                    <a:pt x="1596" y="215"/>
                  </a:cubicBezTo>
                  <a:cubicBezTo>
                    <a:pt x="1596" y="96"/>
                    <a:pt x="1525" y="1"/>
                    <a:pt x="1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23" name="Google Shape;14223;p27"/>
            <p:cNvSpPr/>
            <p:nvPr/>
          </p:nvSpPr>
          <p:spPr>
            <a:xfrm>
              <a:off x="5798738" y="3904308"/>
              <a:ext cx="41100" cy="67075"/>
            </a:xfrm>
            <a:custGeom>
              <a:avLst/>
              <a:gdLst/>
              <a:ahLst/>
              <a:cxnLst/>
              <a:rect l="l" t="t" r="r" b="b"/>
              <a:pathLst>
                <a:path w="1644" h="2683" extrusionOk="0">
                  <a:moveTo>
                    <a:pt x="803" y="297"/>
                  </a:moveTo>
                  <a:cubicBezTo>
                    <a:pt x="1066" y="297"/>
                    <a:pt x="1286" y="511"/>
                    <a:pt x="1286" y="762"/>
                  </a:cubicBezTo>
                  <a:lnTo>
                    <a:pt x="1286" y="1858"/>
                  </a:lnTo>
                  <a:cubicBezTo>
                    <a:pt x="1286" y="2121"/>
                    <a:pt x="1064" y="2332"/>
                    <a:pt x="822" y="2332"/>
                  </a:cubicBezTo>
                  <a:cubicBezTo>
                    <a:pt x="779" y="2332"/>
                    <a:pt x="735" y="2325"/>
                    <a:pt x="691" y="2310"/>
                  </a:cubicBezTo>
                  <a:cubicBezTo>
                    <a:pt x="477" y="2263"/>
                    <a:pt x="334" y="2072"/>
                    <a:pt x="334" y="1834"/>
                  </a:cubicBezTo>
                  <a:lnTo>
                    <a:pt x="334" y="786"/>
                  </a:lnTo>
                  <a:cubicBezTo>
                    <a:pt x="334" y="596"/>
                    <a:pt x="477" y="381"/>
                    <a:pt x="691" y="310"/>
                  </a:cubicBezTo>
                  <a:cubicBezTo>
                    <a:pt x="729" y="301"/>
                    <a:pt x="766" y="297"/>
                    <a:pt x="803" y="297"/>
                  </a:cubicBezTo>
                  <a:close/>
                  <a:moveTo>
                    <a:pt x="834" y="0"/>
                  </a:moveTo>
                  <a:cubicBezTo>
                    <a:pt x="382" y="0"/>
                    <a:pt x="1" y="358"/>
                    <a:pt x="1" y="834"/>
                  </a:cubicBezTo>
                  <a:lnTo>
                    <a:pt x="1" y="1858"/>
                  </a:lnTo>
                  <a:cubicBezTo>
                    <a:pt x="1" y="2263"/>
                    <a:pt x="262" y="2620"/>
                    <a:pt x="643" y="2668"/>
                  </a:cubicBezTo>
                  <a:cubicBezTo>
                    <a:pt x="700" y="2678"/>
                    <a:pt x="756" y="2682"/>
                    <a:pt x="811" y="2682"/>
                  </a:cubicBezTo>
                  <a:cubicBezTo>
                    <a:pt x="1280" y="2682"/>
                    <a:pt x="1644" y="2328"/>
                    <a:pt x="1644" y="1858"/>
                  </a:cubicBezTo>
                  <a:lnTo>
                    <a:pt x="1644" y="834"/>
                  </a:lnTo>
                  <a:cubicBezTo>
                    <a:pt x="1620" y="381"/>
                    <a:pt x="1286" y="0"/>
                    <a:pt x="8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24" name="Google Shape;14224;p27"/>
            <p:cNvSpPr/>
            <p:nvPr/>
          </p:nvSpPr>
          <p:spPr>
            <a:xfrm>
              <a:off x="5851713" y="3909058"/>
              <a:ext cx="14925" cy="14925"/>
            </a:xfrm>
            <a:custGeom>
              <a:avLst/>
              <a:gdLst/>
              <a:ahLst/>
              <a:cxnLst/>
              <a:rect l="l" t="t" r="r" b="b"/>
              <a:pathLst>
                <a:path w="597" h="597" extrusionOk="0">
                  <a:moveTo>
                    <a:pt x="287" y="1"/>
                  </a:moveTo>
                  <a:cubicBezTo>
                    <a:pt x="120" y="1"/>
                    <a:pt x="1" y="144"/>
                    <a:pt x="1" y="311"/>
                  </a:cubicBezTo>
                  <a:cubicBezTo>
                    <a:pt x="1" y="477"/>
                    <a:pt x="120" y="596"/>
                    <a:pt x="287" y="596"/>
                  </a:cubicBezTo>
                  <a:cubicBezTo>
                    <a:pt x="453" y="596"/>
                    <a:pt x="596" y="477"/>
                    <a:pt x="596" y="311"/>
                  </a:cubicBezTo>
                  <a:cubicBezTo>
                    <a:pt x="596" y="144"/>
                    <a:pt x="453" y="1"/>
                    <a:pt x="2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25" name="Google Shape;14225;p27"/>
            <p:cNvSpPr/>
            <p:nvPr/>
          </p:nvSpPr>
          <p:spPr>
            <a:xfrm>
              <a:off x="5888038" y="3951933"/>
              <a:ext cx="14925" cy="14900"/>
            </a:xfrm>
            <a:custGeom>
              <a:avLst/>
              <a:gdLst/>
              <a:ahLst/>
              <a:cxnLst/>
              <a:rect l="l" t="t" r="r" b="b"/>
              <a:pathLst>
                <a:path w="597" h="596" extrusionOk="0">
                  <a:moveTo>
                    <a:pt x="286" y="1"/>
                  </a:moveTo>
                  <a:cubicBezTo>
                    <a:pt x="120" y="1"/>
                    <a:pt x="1" y="120"/>
                    <a:pt x="1" y="286"/>
                  </a:cubicBezTo>
                  <a:cubicBezTo>
                    <a:pt x="1" y="429"/>
                    <a:pt x="120" y="596"/>
                    <a:pt x="286" y="596"/>
                  </a:cubicBezTo>
                  <a:cubicBezTo>
                    <a:pt x="477" y="596"/>
                    <a:pt x="596" y="477"/>
                    <a:pt x="596" y="286"/>
                  </a:cubicBezTo>
                  <a:cubicBezTo>
                    <a:pt x="596" y="120"/>
                    <a:pt x="477" y="1"/>
                    <a:pt x="28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26" name="Google Shape;14226;p27"/>
          <p:cNvGrpSpPr/>
          <p:nvPr/>
        </p:nvGrpSpPr>
        <p:grpSpPr>
          <a:xfrm>
            <a:off x="9330010" y="5319932"/>
            <a:ext cx="474692" cy="475649"/>
            <a:chOff x="6154163" y="3789408"/>
            <a:chExt cx="297700" cy="298300"/>
          </a:xfrm>
        </p:grpSpPr>
        <p:sp>
          <p:nvSpPr>
            <p:cNvPr id="14227" name="Google Shape;14227;p27"/>
            <p:cNvSpPr/>
            <p:nvPr/>
          </p:nvSpPr>
          <p:spPr>
            <a:xfrm>
              <a:off x="6283363" y="3813208"/>
              <a:ext cx="15500" cy="8975"/>
            </a:xfrm>
            <a:custGeom>
              <a:avLst/>
              <a:gdLst/>
              <a:ahLst/>
              <a:cxnLst/>
              <a:rect l="l" t="t" r="r" b="b"/>
              <a:pathLst>
                <a:path w="620" h="359" extrusionOk="0">
                  <a:moveTo>
                    <a:pt x="191" y="1"/>
                  </a:moveTo>
                  <a:cubicBezTo>
                    <a:pt x="120" y="1"/>
                    <a:pt x="24" y="72"/>
                    <a:pt x="24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429" y="358"/>
                  </a:lnTo>
                  <a:cubicBezTo>
                    <a:pt x="524" y="358"/>
                    <a:pt x="620" y="310"/>
                    <a:pt x="620" y="215"/>
                  </a:cubicBezTo>
                  <a:cubicBezTo>
                    <a:pt x="620" y="96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28" name="Google Shape;14228;p27"/>
            <p:cNvSpPr/>
            <p:nvPr/>
          </p:nvSpPr>
          <p:spPr>
            <a:xfrm>
              <a:off x="6260138" y="3813208"/>
              <a:ext cx="14925" cy="8975"/>
            </a:xfrm>
            <a:custGeom>
              <a:avLst/>
              <a:gdLst/>
              <a:ahLst/>
              <a:cxnLst/>
              <a:rect l="l" t="t" r="r" b="b"/>
              <a:pathLst>
                <a:path w="597" h="359" extrusionOk="0">
                  <a:moveTo>
                    <a:pt x="215" y="1"/>
                  </a:moveTo>
                  <a:cubicBezTo>
                    <a:pt x="120" y="1"/>
                    <a:pt x="25" y="72"/>
                    <a:pt x="25" y="144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406" y="358"/>
                  </a:lnTo>
                  <a:cubicBezTo>
                    <a:pt x="501" y="358"/>
                    <a:pt x="596" y="310"/>
                    <a:pt x="596" y="215"/>
                  </a:cubicBezTo>
                  <a:cubicBezTo>
                    <a:pt x="596" y="96"/>
                    <a:pt x="525" y="1"/>
                    <a:pt x="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29" name="Google Shape;14229;p27"/>
            <p:cNvSpPr/>
            <p:nvPr/>
          </p:nvSpPr>
          <p:spPr>
            <a:xfrm>
              <a:off x="6376238" y="3813208"/>
              <a:ext cx="14900" cy="8975"/>
            </a:xfrm>
            <a:custGeom>
              <a:avLst/>
              <a:gdLst/>
              <a:ahLst/>
              <a:cxnLst/>
              <a:rect l="l" t="t" r="r" b="b"/>
              <a:pathLst>
                <a:path w="596" h="359" extrusionOk="0">
                  <a:moveTo>
                    <a:pt x="167" y="1"/>
                  </a:moveTo>
                  <a:cubicBezTo>
                    <a:pt x="96" y="1"/>
                    <a:pt x="1" y="72"/>
                    <a:pt x="1" y="144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405" y="358"/>
                  </a:lnTo>
                  <a:cubicBezTo>
                    <a:pt x="501" y="358"/>
                    <a:pt x="596" y="310"/>
                    <a:pt x="596" y="215"/>
                  </a:cubicBezTo>
                  <a:cubicBezTo>
                    <a:pt x="596" y="96"/>
                    <a:pt x="524" y="1"/>
                    <a:pt x="40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0" name="Google Shape;14230;p27"/>
            <p:cNvSpPr/>
            <p:nvPr/>
          </p:nvSpPr>
          <p:spPr>
            <a:xfrm>
              <a:off x="6329813" y="3813208"/>
              <a:ext cx="14900" cy="8975"/>
            </a:xfrm>
            <a:custGeom>
              <a:avLst/>
              <a:gdLst/>
              <a:ahLst/>
              <a:cxnLst/>
              <a:rect l="l" t="t" r="r" b="b"/>
              <a:pathLst>
                <a:path w="596" h="359" extrusionOk="0">
                  <a:moveTo>
                    <a:pt x="191" y="1"/>
                  </a:moveTo>
                  <a:cubicBezTo>
                    <a:pt x="95" y="1"/>
                    <a:pt x="0" y="72"/>
                    <a:pt x="0" y="144"/>
                  </a:cubicBezTo>
                  <a:cubicBezTo>
                    <a:pt x="0" y="263"/>
                    <a:pt x="71" y="358"/>
                    <a:pt x="191" y="358"/>
                  </a:cubicBezTo>
                  <a:lnTo>
                    <a:pt x="429" y="358"/>
                  </a:lnTo>
                  <a:cubicBezTo>
                    <a:pt x="500" y="358"/>
                    <a:pt x="595" y="310"/>
                    <a:pt x="595" y="215"/>
                  </a:cubicBezTo>
                  <a:cubicBezTo>
                    <a:pt x="595" y="96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1" name="Google Shape;14231;p27"/>
            <p:cNvSpPr/>
            <p:nvPr/>
          </p:nvSpPr>
          <p:spPr>
            <a:xfrm>
              <a:off x="6353013" y="3813208"/>
              <a:ext cx="14925" cy="8975"/>
            </a:xfrm>
            <a:custGeom>
              <a:avLst/>
              <a:gdLst/>
              <a:ahLst/>
              <a:cxnLst/>
              <a:rect l="l" t="t" r="r" b="b"/>
              <a:pathLst>
                <a:path w="597" h="359" extrusionOk="0">
                  <a:moveTo>
                    <a:pt x="191" y="1"/>
                  </a:moveTo>
                  <a:cubicBezTo>
                    <a:pt x="96" y="1"/>
                    <a:pt x="1" y="72"/>
                    <a:pt x="1" y="144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429" y="358"/>
                  </a:lnTo>
                  <a:cubicBezTo>
                    <a:pt x="501" y="358"/>
                    <a:pt x="596" y="310"/>
                    <a:pt x="596" y="215"/>
                  </a:cubicBezTo>
                  <a:cubicBezTo>
                    <a:pt x="596" y="96"/>
                    <a:pt x="525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2" name="Google Shape;14232;p27"/>
            <p:cNvSpPr/>
            <p:nvPr/>
          </p:nvSpPr>
          <p:spPr>
            <a:xfrm>
              <a:off x="6305988" y="3813208"/>
              <a:ext cx="16100" cy="8975"/>
            </a:xfrm>
            <a:custGeom>
              <a:avLst/>
              <a:gdLst/>
              <a:ahLst/>
              <a:cxnLst/>
              <a:rect l="l" t="t" r="r" b="b"/>
              <a:pathLst>
                <a:path w="644" h="359" extrusionOk="0">
                  <a:moveTo>
                    <a:pt x="215" y="1"/>
                  </a:moveTo>
                  <a:cubicBezTo>
                    <a:pt x="120" y="1"/>
                    <a:pt x="48" y="72"/>
                    <a:pt x="48" y="144"/>
                  </a:cubicBezTo>
                  <a:cubicBezTo>
                    <a:pt x="0" y="263"/>
                    <a:pt x="96" y="358"/>
                    <a:pt x="215" y="358"/>
                  </a:cubicBezTo>
                  <a:lnTo>
                    <a:pt x="453" y="358"/>
                  </a:lnTo>
                  <a:cubicBezTo>
                    <a:pt x="548" y="358"/>
                    <a:pt x="643" y="310"/>
                    <a:pt x="643" y="215"/>
                  </a:cubicBezTo>
                  <a:cubicBezTo>
                    <a:pt x="643" y="96"/>
                    <a:pt x="572" y="1"/>
                    <a:pt x="45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3" name="Google Shape;14233;p27"/>
            <p:cNvSpPr/>
            <p:nvPr/>
          </p:nvSpPr>
          <p:spPr>
            <a:xfrm>
              <a:off x="6191088" y="3813208"/>
              <a:ext cx="14900" cy="8975"/>
            </a:xfrm>
            <a:custGeom>
              <a:avLst/>
              <a:gdLst/>
              <a:ahLst/>
              <a:cxnLst/>
              <a:rect l="l" t="t" r="r" b="b"/>
              <a:pathLst>
                <a:path w="596" h="359" extrusionOk="0">
                  <a:moveTo>
                    <a:pt x="191" y="1"/>
                  </a:moveTo>
                  <a:cubicBezTo>
                    <a:pt x="119" y="1"/>
                    <a:pt x="24" y="72"/>
                    <a:pt x="24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405" y="358"/>
                  </a:lnTo>
                  <a:cubicBezTo>
                    <a:pt x="500" y="358"/>
                    <a:pt x="596" y="310"/>
                    <a:pt x="596" y="215"/>
                  </a:cubicBezTo>
                  <a:cubicBezTo>
                    <a:pt x="596" y="96"/>
                    <a:pt x="524" y="1"/>
                    <a:pt x="40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4" name="Google Shape;14234;p27"/>
            <p:cNvSpPr/>
            <p:nvPr/>
          </p:nvSpPr>
          <p:spPr>
            <a:xfrm>
              <a:off x="6213713" y="3813208"/>
              <a:ext cx="14900" cy="8975"/>
            </a:xfrm>
            <a:custGeom>
              <a:avLst/>
              <a:gdLst/>
              <a:ahLst/>
              <a:cxnLst/>
              <a:rect l="l" t="t" r="r" b="b"/>
              <a:pathLst>
                <a:path w="596" h="359" extrusionOk="0">
                  <a:moveTo>
                    <a:pt x="191" y="1"/>
                  </a:moveTo>
                  <a:cubicBezTo>
                    <a:pt x="95" y="1"/>
                    <a:pt x="0" y="72"/>
                    <a:pt x="0" y="144"/>
                  </a:cubicBezTo>
                  <a:cubicBezTo>
                    <a:pt x="0" y="263"/>
                    <a:pt x="95" y="358"/>
                    <a:pt x="191" y="358"/>
                  </a:cubicBezTo>
                  <a:lnTo>
                    <a:pt x="429" y="358"/>
                  </a:lnTo>
                  <a:cubicBezTo>
                    <a:pt x="524" y="358"/>
                    <a:pt x="596" y="310"/>
                    <a:pt x="596" y="215"/>
                  </a:cubicBezTo>
                  <a:cubicBezTo>
                    <a:pt x="596" y="96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5" name="Google Shape;14235;p27"/>
            <p:cNvSpPr/>
            <p:nvPr/>
          </p:nvSpPr>
          <p:spPr>
            <a:xfrm>
              <a:off x="6236913" y="3813208"/>
              <a:ext cx="14925" cy="8975"/>
            </a:xfrm>
            <a:custGeom>
              <a:avLst/>
              <a:gdLst/>
              <a:ahLst/>
              <a:cxnLst/>
              <a:rect l="l" t="t" r="r" b="b"/>
              <a:pathLst>
                <a:path w="597" h="359" extrusionOk="0">
                  <a:moveTo>
                    <a:pt x="191" y="1"/>
                  </a:moveTo>
                  <a:cubicBezTo>
                    <a:pt x="96" y="1"/>
                    <a:pt x="1" y="72"/>
                    <a:pt x="1" y="144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406" y="358"/>
                  </a:lnTo>
                  <a:cubicBezTo>
                    <a:pt x="501" y="358"/>
                    <a:pt x="596" y="310"/>
                    <a:pt x="596" y="215"/>
                  </a:cubicBezTo>
                  <a:cubicBezTo>
                    <a:pt x="596" y="96"/>
                    <a:pt x="525" y="1"/>
                    <a:pt x="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6" name="Google Shape;14236;p27"/>
            <p:cNvSpPr/>
            <p:nvPr/>
          </p:nvSpPr>
          <p:spPr>
            <a:xfrm>
              <a:off x="6307188" y="3873358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67" y="0"/>
                  </a:moveTo>
                  <a:cubicBezTo>
                    <a:pt x="72" y="0"/>
                    <a:pt x="0" y="95"/>
                    <a:pt x="0" y="214"/>
                  </a:cubicBezTo>
                  <a:cubicBezTo>
                    <a:pt x="24" y="286"/>
                    <a:pt x="119" y="357"/>
                    <a:pt x="191" y="357"/>
                  </a:cubicBezTo>
                  <a:lnTo>
                    <a:pt x="405" y="357"/>
                  </a:lnTo>
                  <a:cubicBezTo>
                    <a:pt x="500" y="357"/>
                    <a:pt x="595" y="310"/>
                    <a:pt x="595" y="214"/>
                  </a:cubicBezTo>
                  <a:cubicBezTo>
                    <a:pt x="595" y="95"/>
                    <a:pt x="524" y="0"/>
                    <a:pt x="40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7" name="Google Shape;14237;p27"/>
            <p:cNvSpPr/>
            <p:nvPr/>
          </p:nvSpPr>
          <p:spPr>
            <a:xfrm>
              <a:off x="6191088" y="3873358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67" y="0"/>
                  </a:moveTo>
                  <a:cubicBezTo>
                    <a:pt x="72" y="0"/>
                    <a:pt x="0" y="95"/>
                    <a:pt x="0" y="214"/>
                  </a:cubicBezTo>
                  <a:cubicBezTo>
                    <a:pt x="24" y="286"/>
                    <a:pt x="119" y="357"/>
                    <a:pt x="191" y="357"/>
                  </a:cubicBezTo>
                  <a:lnTo>
                    <a:pt x="405" y="357"/>
                  </a:lnTo>
                  <a:cubicBezTo>
                    <a:pt x="500" y="357"/>
                    <a:pt x="596" y="310"/>
                    <a:pt x="596" y="214"/>
                  </a:cubicBezTo>
                  <a:cubicBezTo>
                    <a:pt x="596" y="95"/>
                    <a:pt x="524" y="0"/>
                    <a:pt x="40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8" name="Google Shape;14238;p27"/>
            <p:cNvSpPr/>
            <p:nvPr/>
          </p:nvSpPr>
          <p:spPr>
            <a:xfrm>
              <a:off x="6236913" y="3873358"/>
              <a:ext cx="14925" cy="8950"/>
            </a:xfrm>
            <a:custGeom>
              <a:avLst/>
              <a:gdLst/>
              <a:ahLst/>
              <a:cxnLst/>
              <a:rect l="l" t="t" r="r" b="b"/>
              <a:pathLst>
                <a:path w="597" h="358" extrusionOk="0">
                  <a:moveTo>
                    <a:pt x="191" y="0"/>
                  </a:moveTo>
                  <a:cubicBezTo>
                    <a:pt x="96" y="0"/>
                    <a:pt x="1" y="95"/>
                    <a:pt x="1" y="214"/>
                  </a:cubicBezTo>
                  <a:cubicBezTo>
                    <a:pt x="25" y="286"/>
                    <a:pt x="120" y="357"/>
                    <a:pt x="215" y="357"/>
                  </a:cubicBezTo>
                  <a:lnTo>
                    <a:pt x="430" y="357"/>
                  </a:lnTo>
                  <a:cubicBezTo>
                    <a:pt x="501" y="357"/>
                    <a:pt x="596" y="310"/>
                    <a:pt x="596" y="214"/>
                  </a:cubicBezTo>
                  <a:cubicBezTo>
                    <a:pt x="596" y="95"/>
                    <a:pt x="549" y="0"/>
                    <a:pt x="4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9" name="Google Shape;14239;p27"/>
            <p:cNvSpPr/>
            <p:nvPr/>
          </p:nvSpPr>
          <p:spPr>
            <a:xfrm>
              <a:off x="6260738" y="3873358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191" y="0"/>
                  </a:moveTo>
                  <a:cubicBezTo>
                    <a:pt x="96" y="0"/>
                    <a:pt x="1" y="95"/>
                    <a:pt x="1" y="214"/>
                  </a:cubicBezTo>
                  <a:cubicBezTo>
                    <a:pt x="24" y="286"/>
                    <a:pt x="96" y="357"/>
                    <a:pt x="191" y="357"/>
                  </a:cubicBezTo>
                  <a:lnTo>
                    <a:pt x="382" y="357"/>
                  </a:lnTo>
                  <a:cubicBezTo>
                    <a:pt x="477" y="357"/>
                    <a:pt x="572" y="310"/>
                    <a:pt x="572" y="214"/>
                  </a:cubicBezTo>
                  <a:cubicBezTo>
                    <a:pt x="572" y="95"/>
                    <a:pt x="501" y="0"/>
                    <a:pt x="3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40" name="Google Shape;14240;p27"/>
            <p:cNvSpPr/>
            <p:nvPr/>
          </p:nvSpPr>
          <p:spPr>
            <a:xfrm>
              <a:off x="6213713" y="3873358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91" y="0"/>
                  </a:moveTo>
                  <a:cubicBezTo>
                    <a:pt x="95" y="0"/>
                    <a:pt x="0" y="95"/>
                    <a:pt x="0" y="214"/>
                  </a:cubicBezTo>
                  <a:cubicBezTo>
                    <a:pt x="48" y="286"/>
                    <a:pt x="119" y="357"/>
                    <a:pt x="215" y="357"/>
                  </a:cubicBezTo>
                  <a:lnTo>
                    <a:pt x="429" y="357"/>
                  </a:lnTo>
                  <a:cubicBezTo>
                    <a:pt x="524" y="357"/>
                    <a:pt x="596" y="310"/>
                    <a:pt x="596" y="214"/>
                  </a:cubicBezTo>
                  <a:cubicBezTo>
                    <a:pt x="596" y="95"/>
                    <a:pt x="548" y="0"/>
                    <a:pt x="4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41" name="Google Shape;14241;p27"/>
            <p:cNvSpPr/>
            <p:nvPr/>
          </p:nvSpPr>
          <p:spPr>
            <a:xfrm>
              <a:off x="6283963" y="3873358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67" y="0"/>
                  </a:moveTo>
                  <a:cubicBezTo>
                    <a:pt x="96" y="0"/>
                    <a:pt x="0" y="95"/>
                    <a:pt x="0" y="214"/>
                  </a:cubicBezTo>
                  <a:cubicBezTo>
                    <a:pt x="24" y="286"/>
                    <a:pt x="119" y="357"/>
                    <a:pt x="215" y="357"/>
                  </a:cubicBezTo>
                  <a:lnTo>
                    <a:pt x="405" y="357"/>
                  </a:lnTo>
                  <a:cubicBezTo>
                    <a:pt x="500" y="357"/>
                    <a:pt x="596" y="310"/>
                    <a:pt x="596" y="214"/>
                  </a:cubicBezTo>
                  <a:cubicBezTo>
                    <a:pt x="596" y="95"/>
                    <a:pt x="524" y="0"/>
                    <a:pt x="40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42" name="Google Shape;14242;p27"/>
            <p:cNvSpPr/>
            <p:nvPr/>
          </p:nvSpPr>
          <p:spPr>
            <a:xfrm>
              <a:off x="6154163" y="3789408"/>
              <a:ext cx="297700" cy="298300"/>
            </a:xfrm>
            <a:custGeom>
              <a:avLst/>
              <a:gdLst/>
              <a:ahLst/>
              <a:cxnLst/>
              <a:rect l="l" t="t" r="r" b="b"/>
              <a:pathLst>
                <a:path w="11908" h="11932" extrusionOk="0">
                  <a:moveTo>
                    <a:pt x="10241" y="1524"/>
                  </a:moveTo>
                  <a:lnTo>
                    <a:pt x="10813" y="2691"/>
                  </a:lnTo>
                  <a:lnTo>
                    <a:pt x="10813" y="3763"/>
                  </a:lnTo>
                  <a:lnTo>
                    <a:pt x="10455" y="3049"/>
                  </a:lnTo>
                  <a:cubicBezTo>
                    <a:pt x="10431" y="2953"/>
                    <a:pt x="10336" y="2882"/>
                    <a:pt x="10241" y="2882"/>
                  </a:cubicBezTo>
                  <a:cubicBezTo>
                    <a:pt x="10170" y="2882"/>
                    <a:pt x="10074" y="2953"/>
                    <a:pt x="10050" y="3049"/>
                  </a:cubicBezTo>
                  <a:lnTo>
                    <a:pt x="9146" y="4787"/>
                  </a:lnTo>
                  <a:lnTo>
                    <a:pt x="8693" y="4025"/>
                  </a:lnTo>
                  <a:cubicBezTo>
                    <a:pt x="8645" y="3930"/>
                    <a:pt x="8574" y="3906"/>
                    <a:pt x="8479" y="3906"/>
                  </a:cubicBezTo>
                  <a:cubicBezTo>
                    <a:pt x="8407" y="3906"/>
                    <a:pt x="8312" y="3953"/>
                    <a:pt x="8288" y="4049"/>
                  </a:cubicBezTo>
                  <a:lnTo>
                    <a:pt x="7121" y="6430"/>
                  </a:lnTo>
                  <a:lnTo>
                    <a:pt x="6454" y="6168"/>
                  </a:lnTo>
                  <a:cubicBezTo>
                    <a:pt x="6422" y="6149"/>
                    <a:pt x="6387" y="6140"/>
                    <a:pt x="6353" y="6140"/>
                  </a:cubicBezTo>
                  <a:cubicBezTo>
                    <a:pt x="6264" y="6140"/>
                    <a:pt x="6179" y="6201"/>
                    <a:pt x="6145" y="6287"/>
                  </a:cubicBezTo>
                  <a:lnTo>
                    <a:pt x="5264" y="8121"/>
                  </a:lnTo>
                  <a:lnTo>
                    <a:pt x="4406" y="7692"/>
                  </a:lnTo>
                  <a:cubicBezTo>
                    <a:pt x="4362" y="7666"/>
                    <a:pt x="4317" y="7652"/>
                    <a:pt x="4276" y="7652"/>
                  </a:cubicBezTo>
                  <a:cubicBezTo>
                    <a:pt x="4208" y="7652"/>
                    <a:pt x="4150" y="7689"/>
                    <a:pt x="4121" y="7764"/>
                  </a:cubicBezTo>
                  <a:lnTo>
                    <a:pt x="3525" y="8597"/>
                  </a:lnTo>
                  <a:lnTo>
                    <a:pt x="2382" y="7573"/>
                  </a:lnTo>
                  <a:cubicBezTo>
                    <a:pt x="2335" y="7502"/>
                    <a:pt x="2239" y="7502"/>
                    <a:pt x="2168" y="7502"/>
                  </a:cubicBezTo>
                  <a:cubicBezTo>
                    <a:pt x="2096" y="7502"/>
                    <a:pt x="2025" y="7573"/>
                    <a:pt x="2001" y="7645"/>
                  </a:cubicBezTo>
                  <a:lnTo>
                    <a:pt x="1858" y="7978"/>
                  </a:lnTo>
                  <a:lnTo>
                    <a:pt x="1858" y="6906"/>
                  </a:lnTo>
                  <a:lnTo>
                    <a:pt x="2263" y="6049"/>
                  </a:lnTo>
                  <a:lnTo>
                    <a:pt x="3454" y="7121"/>
                  </a:lnTo>
                  <a:cubicBezTo>
                    <a:pt x="3501" y="7145"/>
                    <a:pt x="3501" y="7145"/>
                    <a:pt x="3525" y="7145"/>
                  </a:cubicBezTo>
                  <a:cubicBezTo>
                    <a:pt x="3551" y="7151"/>
                    <a:pt x="3573" y="7154"/>
                    <a:pt x="3593" y="7154"/>
                  </a:cubicBezTo>
                  <a:cubicBezTo>
                    <a:pt x="3648" y="7154"/>
                    <a:pt x="3687" y="7132"/>
                    <a:pt x="3740" y="7097"/>
                  </a:cubicBezTo>
                  <a:lnTo>
                    <a:pt x="4383" y="6168"/>
                  </a:lnTo>
                  <a:lnTo>
                    <a:pt x="5240" y="6621"/>
                  </a:lnTo>
                  <a:cubicBezTo>
                    <a:pt x="5276" y="6633"/>
                    <a:pt x="5305" y="6639"/>
                    <a:pt x="5335" y="6639"/>
                  </a:cubicBezTo>
                  <a:cubicBezTo>
                    <a:pt x="5365" y="6639"/>
                    <a:pt x="5395" y="6633"/>
                    <a:pt x="5430" y="6621"/>
                  </a:cubicBezTo>
                  <a:cubicBezTo>
                    <a:pt x="5478" y="6573"/>
                    <a:pt x="5550" y="6549"/>
                    <a:pt x="5573" y="6502"/>
                  </a:cubicBezTo>
                  <a:lnTo>
                    <a:pt x="6431" y="4644"/>
                  </a:lnTo>
                  <a:lnTo>
                    <a:pt x="7097" y="4906"/>
                  </a:lnTo>
                  <a:cubicBezTo>
                    <a:pt x="7130" y="4926"/>
                    <a:pt x="7165" y="4935"/>
                    <a:pt x="7198" y="4935"/>
                  </a:cubicBezTo>
                  <a:cubicBezTo>
                    <a:pt x="7286" y="4935"/>
                    <a:pt x="7366" y="4873"/>
                    <a:pt x="7383" y="4787"/>
                  </a:cubicBezTo>
                  <a:lnTo>
                    <a:pt x="8526" y="2501"/>
                  </a:lnTo>
                  <a:lnTo>
                    <a:pt x="8979" y="3239"/>
                  </a:lnTo>
                  <a:cubicBezTo>
                    <a:pt x="9026" y="3334"/>
                    <a:pt x="9098" y="3358"/>
                    <a:pt x="9169" y="3358"/>
                  </a:cubicBezTo>
                  <a:cubicBezTo>
                    <a:pt x="9265" y="3358"/>
                    <a:pt x="9360" y="3310"/>
                    <a:pt x="9384" y="3239"/>
                  </a:cubicBezTo>
                  <a:lnTo>
                    <a:pt x="10241" y="1524"/>
                  </a:lnTo>
                  <a:close/>
                  <a:moveTo>
                    <a:pt x="10217" y="3406"/>
                  </a:moveTo>
                  <a:lnTo>
                    <a:pt x="10789" y="4549"/>
                  </a:lnTo>
                  <a:lnTo>
                    <a:pt x="10789" y="10717"/>
                  </a:lnTo>
                  <a:lnTo>
                    <a:pt x="1787" y="10717"/>
                  </a:lnTo>
                  <a:lnTo>
                    <a:pt x="1787" y="8788"/>
                  </a:lnTo>
                  <a:lnTo>
                    <a:pt x="1858" y="8788"/>
                  </a:lnTo>
                  <a:lnTo>
                    <a:pt x="2263" y="7930"/>
                  </a:lnTo>
                  <a:lnTo>
                    <a:pt x="3406" y="8931"/>
                  </a:lnTo>
                  <a:cubicBezTo>
                    <a:pt x="3454" y="9002"/>
                    <a:pt x="3525" y="9002"/>
                    <a:pt x="3573" y="9002"/>
                  </a:cubicBezTo>
                  <a:cubicBezTo>
                    <a:pt x="3644" y="9002"/>
                    <a:pt x="3692" y="8931"/>
                    <a:pt x="3763" y="8907"/>
                  </a:cubicBezTo>
                  <a:lnTo>
                    <a:pt x="4359" y="8050"/>
                  </a:lnTo>
                  <a:lnTo>
                    <a:pt x="5216" y="8478"/>
                  </a:lnTo>
                  <a:cubicBezTo>
                    <a:pt x="5252" y="8502"/>
                    <a:pt x="5282" y="8514"/>
                    <a:pt x="5311" y="8514"/>
                  </a:cubicBezTo>
                  <a:cubicBezTo>
                    <a:pt x="5341" y="8514"/>
                    <a:pt x="5371" y="8502"/>
                    <a:pt x="5407" y="8478"/>
                  </a:cubicBezTo>
                  <a:cubicBezTo>
                    <a:pt x="5454" y="8454"/>
                    <a:pt x="5502" y="8431"/>
                    <a:pt x="5550" y="8359"/>
                  </a:cubicBezTo>
                  <a:lnTo>
                    <a:pt x="6407" y="6525"/>
                  </a:lnTo>
                  <a:lnTo>
                    <a:pt x="7074" y="6787"/>
                  </a:lnTo>
                  <a:cubicBezTo>
                    <a:pt x="7106" y="6807"/>
                    <a:pt x="7141" y="6816"/>
                    <a:pt x="7174" y="6816"/>
                  </a:cubicBezTo>
                  <a:cubicBezTo>
                    <a:pt x="7262" y="6816"/>
                    <a:pt x="7342" y="6755"/>
                    <a:pt x="7359" y="6668"/>
                  </a:cubicBezTo>
                  <a:lnTo>
                    <a:pt x="8479" y="4382"/>
                  </a:lnTo>
                  <a:lnTo>
                    <a:pt x="8931" y="5120"/>
                  </a:lnTo>
                  <a:cubicBezTo>
                    <a:pt x="9003" y="5216"/>
                    <a:pt x="9050" y="5239"/>
                    <a:pt x="9146" y="5239"/>
                  </a:cubicBezTo>
                  <a:cubicBezTo>
                    <a:pt x="9241" y="5239"/>
                    <a:pt x="9336" y="5192"/>
                    <a:pt x="9360" y="5120"/>
                  </a:cubicBezTo>
                  <a:lnTo>
                    <a:pt x="10217" y="3406"/>
                  </a:lnTo>
                  <a:close/>
                  <a:moveTo>
                    <a:pt x="11551" y="11050"/>
                  </a:moveTo>
                  <a:lnTo>
                    <a:pt x="11551" y="11526"/>
                  </a:lnTo>
                  <a:lnTo>
                    <a:pt x="358" y="11526"/>
                  </a:lnTo>
                  <a:lnTo>
                    <a:pt x="358" y="11050"/>
                  </a:lnTo>
                  <a:close/>
                  <a:moveTo>
                    <a:pt x="930" y="0"/>
                  </a:moveTo>
                  <a:cubicBezTo>
                    <a:pt x="810" y="0"/>
                    <a:pt x="715" y="72"/>
                    <a:pt x="715" y="191"/>
                  </a:cubicBezTo>
                  <a:lnTo>
                    <a:pt x="715" y="977"/>
                  </a:lnTo>
                  <a:lnTo>
                    <a:pt x="501" y="977"/>
                  </a:lnTo>
                  <a:cubicBezTo>
                    <a:pt x="429" y="977"/>
                    <a:pt x="334" y="1048"/>
                    <a:pt x="334" y="1143"/>
                  </a:cubicBezTo>
                  <a:cubicBezTo>
                    <a:pt x="334" y="1262"/>
                    <a:pt x="382" y="1334"/>
                    <a:pt x="501" y="1334"/>
                  </a:cubicBezTo>
                  <a:lnTo>
                    <a:pt x="715" y="1334"/>
                  </a:lnTo>
                  <a:lnTo>
                    <a:pt x="715" y="2239"/>
                  </a:lnTo>
                  <a:lnTo>
                    <a:pt x="501" y="2239"/>
                  </a:lnTo>
                  <a:cubicBezTo>
                    <a:pt x="429" y="2239"/>
                    <a:pt x="334" y="2286"/>
                    <a:pt x="334" y="2382"/>
                  </a:cubicBezTo>
                  <a:cubicBezTo>
                    <a:pt x="334" y="2501"/>
                    <a:pt x="382" y="2596"/>
                    <a:pt x="501" y="2596"/>
                  </a:cubicBezTo>
                  <a:lnTo>
                    <a:pt x="715" y="2596"/>
                  </a:lnTo>
                  <a:lnTo>
                    <a:pt x="715" y="3477"/>
                  </a:lnTo>
                  <a:lnTo>
                    <a:pt x="501" y="3477"/>
                  </a:lnTo>
                  <a:cubicBezTo>
                    <a:pt x="429" y="3477"/>
                    <a:pt x="334" y="3549"/>
                    <a:pt x="334" y="3644"/>
                  </a:cubicBezTo>
                  <a:cubicBezTo>
                    <a:pt x="334" y="3739"/>
                    <a:pt x="382" y="3834"/>
                    <a:pt x="501" y="3834"/>
                  </a:cubicBezTo>
                  <a:lnTo>
                    <a:pt x="715" y="3834"/>
                  </a:lnTo>
                  <a:lnTo>
                    <a:pt x="715" y="4739"/>
                  </a:lnTo>
                  <a:lnTo>
                    <a:pt x="501" y="4739"/>
                  </a:lnTo>
                  <a:cubicBezTo>
                    <a:pt x="429" y="4739"/>
                    <a:pt x="334" y="4787"/>
                    <a:pt x="334" y="4882"/>
                  </a:cubicBezTo>
                  <a:cubicBezTo>
                    <a:pt x="334" y="5001"/>
                    <a:pt x="382" y="5097"/>
                    <a:pt x="501" y="5097"/>
                  </a:cubicBezTo>
                  <a:lnTo>
                    <a:pt x="715" y="5097"/>
                  </a:lnTo>
                  <a:lnTo>
                    <a:pt x="715" y="5978"/>
                  </a:lnTo>
                  <a:lnTo>
                    <a:pt x="501" y="5978"/>
                  </a:lnTo>
                  <a:cubicBezTo>
                    <a:pt x="429" y="5978"/>
                    <a:pt x="334" y="6049"/>
                    <a:pt x="334" y="6121"/>
                  </a:cubicBezTo>
                  <a:cubicBezTo>
                    <a:pt x="334" y="6240"/>
                    <a:pt x="382" y="6335"/>
                    <a:pt x="501" y="6335"/>
                  </a:cubicBezTo>
                  <a:lnTo>
                    <a:pt x="715" y="6335"/>
                  </a:lnTo>
                  <a:lnTo>
                    <a:pt x="715" y="7240"/>
                  </a:lnTo>
                  <a:lnTo>
                    <a:pt x="501" y="7240"/>
                  </a:lnTo>
                  <a:cubicBezTo>
                    <a:pt x="429" y="7240"/>
                    <a:pt x="334" y="7287"/>
                    <a:pt x="334" y="7383"/>
                  </a:cubicBezTo>
                  <a:cubicBezTo>
                    <a:pt x="334" y="7502"/>
                    <a:pt x="382" y="7597"/>
                    <a:pt x="501" y="7597"/>
                  </a:cubicBezTo>
                  <a:lnTo>
                    <a:pt x="715" y="7597"/>
                  </a:lnTo>
                  <a:lnTo>
                    <a:pt x="715" y="8478"/>
                  </a:lnTo>
                  <a:lnTo>
                    <a:pt x="501" y="8478"/>
                  </a:lnTo>
                  <a:cubicBezTo>
                    <a:pt x="429" y="8478"/>
                    <a:pt x="334" y="8550"/>
                    <a:pt x="334" y="8621"/>
                  </a:cubicBezTo>
                  <a:cubicBezTo>
                    <a:pt x="334" y="8740"/>
                    <a:pt x="382" y="8835"/>
                    <a:pt x="501" y="8835"/>
                  </a:cubicBezTo>
                  <a:lnTo>
                    <a:pt x="715" y="8835"/>
                  </a:lnTo>
                  <a:lnTo>
                    <a:pt x="715" y="9740"/>
                  </a:lnTo>
                  <a:lnTo>
                    <a:pt x="477" y="9740"/>
                  </a:lnTo>
                  <a:cubicBezTo>
                    <a:pt x="429" y="9740"/>
                    <a:pt x="334" y="9764"/>
                    <a:pt x="310" y="9859"/>
                  </a:cubicBezTo>
                  <a:cubicBezTo>
                    <a:pt x="239" y="10002"/>
                    <a:pt x="334" y="10121"/>
                    <a:pt x="477" y="10121"/>
                  </a:cubicBezTo>
                  <a:lnTo>
                    <a:pt x="715" y="10121"/>
                  </a:lnTo>
                  <a:lnTo>
                    <a:pt x="715" y="10741"/>
                  </a:lnTo>
                  <a:lnTo>
                    <a:pt x="310" y="10741"/>
                  </a:lnTo>
                  <a:cubicBezTo>
                    <a:pt x="144" y="10741"/>
                    <a:pt x="1" y="10860"/>
                    <a:pt x="1" y="11050"/>
                  </a:cubicBezTo>
                  <a:lnTo>
                    <a:pt x="1" y="11645"/>
                  </a:lnTo>
                  <a:cubicBezTo>
                    <a:pt x="1" y="11788"/>
                    <a:pt x="120" y="11931"/>
                    <a:pt x="310" y="11931"/>
                  </a:cubicBezTo>
                  <a:lnTo>
                    <a:pt x="11622" y="11931"/>
                  </a:lnTo>
                  <a:cubicBezTo>
                    <a:pt x="11765" y="11931"/>
                    <a:pt x="11908" y="11812"/>
                    <a:pt x="11908" y="11645"/>
                  </a:cubicBezTo>
                  <a:lnTo>
                    <a:pt x="11908" y="11050"/>
                  </a:lnTo>
                  <a:cubicBezTo>
                    <a:pt x="11908" y="10836"/>
                    <a:pt x="11789" y="10717"/>
                    <a:pt x="11622" y="10717"/>
                  </a:cubicBezTo>
                  <a:lnTo>
                    <a:pt x="11146" y="10717"/>
                  </a:lnTo>
                  <a:lnTo>
                    <a:pt x="11146" y="2691"/>
                  </a:lnTo>
                  <a:cubicBezTo>
                    <a:pt x="11146" y="2644"/>
                    <a:pt x="11146" y="2620"/>
                    <a:pt x="11122" y="2572"/>
                  </a:cubicBezTo>
                  <a:lnTo>
                    <a:pt x="10431" y="1191"/>
                  </a:lnTo>
                  <a:cubicBezTo>
                    <a:pt x="10408" y="1096"/>
                    <a:pt x="10312" y="1048"/>
                    <a:pt x="10217" y="1048"/>
                  </a:cubicBezTo>
                  <a:cubicBezTo>
                    <a:pt x="10217" y="1048"/>
                    <a:pt x="10050" y="1072"/>
                    <a:pt x="10003" y="1167"/>
                  </a:cubicBezTo>
                  <a:lnTo>
                    <a:pt x="9122" y="2882"/>
                  </a:lnTo>
                  <a:lnTo>
                    <a:pt x="8669" y="2120"/>
                  </a:lnTo>
                  <a:cubicBezTo>
                    <a:pt x="8598" y="2024"/>
                    <a:pt x="8550" y="2001"/>
                    <a:pt x="8455" y="2001"/>
                  </a:cubicBezTo>
                  <a:cubicBezTo>
                    <a:pt x="8383" y="2001"/>
                    <a:pt x="8288" y="2048"/>
                    <a:pt x="8241" y="2144"/>
                  </a:cubicBezTo>
                  <a:lnTo>
                    <a:pt x="7097" y="4525"/>
                  </a:lnTo>
                  <a:lnTo>
                    <a:pt x="6431" y="4263"/>
                  </a:lnTo>
                  <a:cubicBezTo>
                    <a:pt x="6398" y="4243"/>
                    <a:pt x="6363" y="4235"/>
                    <a:pt x="6330" y="4235"/>
                  </a:cubicBezTo>
                  <a:cubicBezTo>
                    <a:pt x="6242" y="4235"/>
                    <a:pt x="6162" y="4296"/>
                    <a:pt x="6145" y="4382"/>
                  </a:cubicBezTo>
                  <a:lnTo>
                    <a:pt x="5264" y="6216"/>
                  </a:lnTo>
                  <a:lnTo>
                    <a:pt x="4406" y="5763"/>
                  </a:lnTo>
                  <a:cubicBezTo>
                    <a:pt x="4369" y="5748"/>
                    <a:pt x="4331" y="5740"/>
                    <a:pt x="4296" y="5740"/>
                  </a:cubicBezTo>
                  <a:cubicBezTo>
                    <a:pt x="4219" y="5740"/>
                    <a:pt x="4153" y="5777"/>
                    <a:pt x="4121" y="5859"/>
                  </a:cubicBezTo>
                  <a:lnTo>
                    <a:pt x="3525" y="6692"/>
                  </a:lnTo>
                  <a:lnTo>
                    <a:pt x="2382" y="5668"/>
                  </a:lnTo>
                  <a:cubicBezTo>
                    <a:pt x="2335" y="5597"/>
                    <a:pt x="2239" y="5597"/>
                    <a:pt x="2168" y="5597"/>
                  </a:cubicBezTo>
                  <a:cubicBezTo>
                    <a:pt x="2096" y="5597"/>
                    <a:pt x="2025" y="5668"/>
                    <a:pt x="2001" y="5740"/>
                  </a:cubicBezTo>
                  <a:lnTo>
                    <a:pt x="1525" y="6764"/>
                  </a:lnTo>
                  <a:cubicBezTo>
                    <a:pt x="1501" y="6787"/>
                    <a:pt x="1501" y="6811"/>
                    <a:pt x="1501" y="6883"/>
                  </a:cubicBezTo>
                  <a:lnTo>
                    <a:pt x="1501" y="10717"/>
                  </a:lnTo>
                  <a:lnTo>
                    <a:pt x="1072" y="10717"/>
                  </a:lnTo>
                  <a:lnTo>
                    <a:pt x="1072" y="191"/>
                  </a:lnTo>
                  <a:cubicBezTo>
                    <a:pt x="1072" y="96"/>
                    <a:pt x="1025" y="0"/>
                    <a:pt x="9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43" name="Google Shape;14243;p27"/>
          <p:cNvGrpSpPr/>
          <p:nvPr/>
        </p:nvGrpSpPr>
        <p:grpSpPr>
          <a:xfrm>
            <a:off x="10321147" y="5323480"/>
            <a:ext cx="474732" cy="471145"/>
            <a:chOff x="6648313" y="3791633"/>
            <a:chExt cx="297725" cy="295475"/>
          </a:xfrm>
        </p:grpSpPr>
        <p:sp>
          <p:nvSpPr>
            <p:cNvPr id="14244" name="Google Shape;14244;p27"/>
            <p:cNvSpPr/>
            <p:nvPr/>
          </p:nvSpPr>
          <p:spPr>
            <a:xfrm>
              <a:off x="6763213" y="3914433"/>
              <a:ext cx="68500" cy="8950"/>
            </a:xfrm>
            <a:custGeom>
              <a:avLst/>
              <a:gdLst/>
              <a:ahLst/>
              <a:cxnLst/>
              <a:rect l="l" t="t" r="r" b="b"/>
              <a:pathLst>
                <a:path w="2740" h="358" extrusionOk="0">
                  <a:moveTo>
                    <a:pt x="168" y="0"/>
                  </a:moveTo>
                  <a:cubicBezTo>
                    <a:pt x="96" y="0"/>
                    <a:pt x="1" y="72"/>
                    <a:pt x="1" y="143"/>
                  </a:cubicBezTo>
                  <a:cubicBezTo>
                    <a:pt x="1" y="262"/>
                    <a:pt x="49" y="357"/>
                    <a:pt x="168" y="357"/>
                  </a:cubicBezTo>
                  <a:lnTo>
                    <a:pt x="2525" y="357"/>
                  </a:lnTo>
                  <a:cubicBezTo>
                    <a:pt x="2621" y="357"/>
                    <a:pt x="2716" y="310"/>
                    <a:pt x="2716" y="215"/>
                  </a:cubicBezTo>
                  <a:cubicBezTo>
                    <a:pt x="2740" y="96"/>
                    <a:pt x="2644" y="0"/>
                    <a:pt x="252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45" name="Google Shape;14245;p27"/>
            <p:cNvSpPr/>
            <p:nvPr/>
          </p:nvSpPr>
          <p:spPr>
            <a:xfrm>
              <a:off x="6763213" y="3934083"/>
              <a:ext cx="68500" cy="8950"/>
            </a:xfrm>
            <a:custGeom>
              <a:avLst/>
              <a:gdLst/>
              <a:ahLst/>
              <a:cxnLst/>
              <a:rect l="l" t="t" r="r" b="b"/>
              <a:pathLst>
                <a:path w="2740" h="358" extrusionOk="0">
                  <a:moveTo>
                    <a:pt x="168" y="0"/>
                  </a:moveTo>
                  <a:cubicBezTo>
                    <a:pt x="96" y="0"/>
                    <a:pt x="1" y="48"/>
                    <a:pt x="1" y="143"/>
                  </a:cubicBezTo>
                  <a:cubicBezTo>
                    <a:pt x="1" y="262"/>
                    <a:pt x="49" y="357"/>
                    <a:pt x="168" y="357"/>
                  </a:cubicBezTo>
                  <a:lnTo>
                    <a:pt x="2525" y="357"/>
                  </a:lnTo>
                  <a:cubicBezTo>
                    <a:pt x="2621" y="357"/>
                    <a:pt x="2716" y="286"/>
                    <a:pt x="2716" y="191"/>
                  </a:cubicBezTo>
                  <a:cubicBezTo>
                    <a:pt x="2740" y="72"/>
                    <a:pt x="2644" y="0"/>
                    <a:pt x="252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46" name="Google Shape;14246;p27"/>
            <p:cNvSpPr/>
            <p:nvPr/>
          </p:nvSpPr>
          <p:spPr>
            <a:xfrm>
              <a:off x="6778713" y="3952533"/>
              <a:ext cx="38125" cy="8950"/>
            </a:xfrm>
            <a:custGeom>
              <a:avLst/>
              <a:gdLst/>
              <a:ahLst/>
              <a:cxnLst/>
              <a:rect l="l" t="t" r="r" b="b"/>
              <a:pathLst>
                <a:path w="1525" h="358" extrusionOk="0">
                  <a:moveTo>
                    <a:pt x="191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72" y="358"/>
                    <a:pt x="191" y="358"/>
                  </a:cubicBezTo>
                  <a:lnTo>
                    <a:pt x="1334" y="358"/>
                  </a:lnTo>
                  <a:cubicBezTo>
                    <a:pt x="1429" y="358"/>
                    <a:pt x="1524" y="286"/>
                    <a:pt x="1524" y="215"/>
                  </a:cubicBezTo>
                  <a:cubicBezTo>
                    <a:pt x="1524" y="96"/>
                    <a:pt x="1429" y="0"/>
                    <a:pt x="13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47" name="Google Shape;14247;p27"/>
            <p:cNvSpPr/>
            <p:nvPr/>
          </p:nvSpPr>
          <p:spPr>
            <a:xfrm>
              <a:off x="6732863" y="3873358"/>
              <a:ext cx="129225" cy="129800"/>
            </a:xfrm>
            <a:custGeom>
              <a:avLst/>
              <a:gdLst/>
              <a:ahLst/>
              <a:cxnLst/>
              <a:rect l="l" t="t" r="r" b="b"/>
              <a:pathLst>
                <a:path w="5169" h="5192" extrusionOk="0">
                  <a:moveTo>
                    <a:pt x="2572" y="333"/>
                  </a:moveTo>
                  <a:cubicBezTo>
                    <a:pt x="3811" y="333"/>
                    <a:pt x="4811" y="1358"/>
                    <a:pt x="4811" y="2572"/>
                  </a:cubicBezTo>
                  <a:cubicBezTo>
                    <a:pt x="4811" y="3810"/>
                    <a:pt x="3811" y="4811"/>
                    <a:pt x="2572" y="4811"/>
                  </a:cubicBezTo>
                  <a:cubicBezTo>
                    <a:pt x="1358" y="4811"/>
                    <a:pt x="358" y="3787"/>
                    <a:pt x="358" y="2572"/>
                  </a:cubicBezTo>
                  <a:cubicBezTo>
                    <a:pt x="358" y="1358"/>
                    <a:pt x="1358" y="333"/>
                    <a:pt x="2572" y="333"/>
                  </a:cubicBezTo>
                  <a:close/>
                  <a:moveTo>
                    <a:pt x="2572" y="0"/>
                  </a:moveTo>
                  <a:cubicBezTo>
                    <a:pt x="1144" y="0"/>
                    <a:pt x="0" y="1167"/>
                    <a:pt x="0" y="2596"/>
                  </a:cubicBezTo>
                  <a:cubicBezTo>
                    <a:pt x="0" y="4025"/>
                    <a:pt x="1144" y="5192"/>
                    <a:pt x="2572" y="5192"/>
                  </a:cubicBezTo>
                  <a:cubicBezTo>
                    <a:pt x="4001" y="5192"/>
                    <a:pt x="5168" y="4025"/>
                    <a:pt x="5168" y="2596"/>
                  </a:cubicBezTo>
                  <a:cubicBezTo>
                    <a:pt x="5144" y="1143"/>
                    <a:pt x="4001" y="0"/>
                    <a:pt x="257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48" name="Google Shape;14248;p27"/>
            <p:cNvSpPr/>
            <p:nvPr/>
          </p:nvSpPr>
          <p:spPr>
            <a:xfrm>
              <a:off x="6648313" y="3791633"/>
              <a:ext cx="297725" cy="295475"/>
            </a:xfrm>
            <a:custGeom>
              <a:avLst/>
              <a:gdLst/>
              <a:ahLst/>
              <a:cxnLst/>
              <a:rect l="l" t="t" r="r" b="b"/>
              <a:pathLst>
                <a:path w="11909" h="11819" extrusionOk="0">
                  <a:moveTo>
                    <a:pt x="6240" y="364"/>
                  </a:moveTo>
                  <a:lnTo>
                    <a:pt x="6240" y="673"/>
                  </a:lnTo>
                  <a:cubicBezTo>
                    <a:pt x="6240" y="769"/>
                    <a:pt x="6288" y="864"/>
                    <a:pt x="6383" y="864"/>
                  </a:cubicBezTo>
                  <a:cubicBezTo>
                    <a:pt x="7669" y="959"/>
                    <a:pt x="8812" y="1507"/>
                    <a:pt x="9717" y="2436"/>
                  </a:cubicBezTo>
                  <a:cubicBezTo>
                    <a:pt x="10289" y="3079"/>
                    <a:pt x="10693" y="3817"/>
                    <a:pt x="10908" y="4627"/>
                  </a:cubicBezTo>
                  <a:lnTo>
                    <a:pt x="10693" y="4341"/>
                  </a:lnTo>
                  <a:cubicBezTo>
                    <a:pt x="10620" y="4248"/>
                    <a:pt x="10517" y="4213"/>
                    <a:pt x="10419" y="4213"/>
                  </a:cubicBezTo>
                  <a:cubicBezTo>
                    <a:pt x="10391" y="4213"/>
                    <a:pt x="10363" y="4216"/>
                    <a:pt x="10336" y="4222"/>
                  </a:cubicBezTo>
                  <a:cubicBezTo>
                    <a:pt x="10265" y="4269"/>
                    <a:pt x="10241" y="4293"/>
                    <a:pt x="10193" y="4341"/>
                  </a:cubicBezTo>
                  <a:lnTo>
                    <a:pt x="9812" y="4912"/>
                  </a:lnTo>
                  <a:cubicBezTo>
                    <a:pt x="9646" y="4293"/>
                    <a:pt x="9336" y="3722"/>
                    <a:pt x="8907" y="3245"/>
                  </a:cubicBezTo>
                  <a:cubicBezTo>
                    <a:pt x="8264" y="2531"/>
                    <a:pt x="7359" y="2078"/>
                    <a:pt x="6407" y="2007"/>
                  </a:cubicBezTo>
                  <a:cubicBezTo>
                    <a:pt x="6312" y="2007"/>
                    <a:pt x="6264" y="2031"/>
                    <a:pt x="6240" y="2102"/>
                  </a:cubicBezTo>
                  <a:lnTo>
                    <a:pt x="6240" y="2174"/>
                  </a:lnTo>
                  <a:lnTo>
                    <a:pt x="6240" y="2507"/>
                  </a:lnTo>
                  <a:lnTo>
                    <a:pt x="4716" y="1435"/>
                  </a:lnTo>
                  <a:lnTo>
                    <a:pt x="6240" y="364"/>
                  </a:lnTo>
                  <a:close/>
                  <a:moveTo>
                    <a:pt x="4859" y="769"/>
                  </a:moveTo>
                  <a:lnTo>
                    <a:pt x="4359" y="1126"/>
                  </a:lnTo>
                  <a:cubicBezTo>
                    <a:pt x="4335" y="1173"/>
                    <a:pt x="4264" y="1197"/>
                    <a:pt x="4264" y="1245"/>
                  </a:cubicBezTo>
                  <a:cubicBezTo>
                    <a:pt x="4216" y="1388"/>
                    <a:pt x="4240" y="1554"/>
                    <a:pt x="4359" y="1626"/>
                  </a:cubicBezTo>
                  <a:lnTo>
                    <a:pt x="4811" y="1935"/>
                  </a:lnTo>
                  <a:cubicBezTo>
                    <a:pt x="4335" y="2078"/>
                    <a:pt x="3883" y="2293"/>
                    <a:pt x="3502" y="2626"/>
                  </a:cubicBezTo>
                  <a:cubicBezTo>
                    <a:pt x="3406" y="2674"/>
                    <a:pt x="3406" y="2793"/>
                    <a:pt x="3454" y="2864"/>
                  </a:cubicBezTo>
                  <a:cubicBezTo>
                    <a:pt x="3492" y="2915"/>
                    <a:pt x="3544" y="2939"/>
                    <a:pt x="3591" y="2939"/>
                  </a:cubicBezTo>
                  <a:cubicBezTo>
                    <a:pt x="3632" y="2939"/>
                    <a:pt x="3670" y="2921"/>
                    <a:pt x="3692" y="2888"/>
                  </a:cubicBezTo>
                  <a:cubicBezTo>
                    <a:pt x="4144" y="2531"/>
                    <a:pt x="4645" y="2317"/>
                    <a:pt x="5192" y="2197"/>
                  </a:cubicBezTo>
                  <a:lnTo>
                    <a:pt x="6002" y="2769"/>
                  </a:lnTo>
                  <a:cubicBezTo>
                    <a:pt x="6053" y="2803"/>
                    <a:pt x="6115" y="2836"/>
                    <a:pt x="6181" y="2836"/>
                  </a:cubicBezTo>
                  <a:cubicBezTo>
                    <a:pt x="6208" y="2836"/>
                    <a:pt x="6236" y="2831"/>
                    <a:pt x="6264" y="2817"/>
                  </a:cubicBezTo>
                  <a:cubicBezTo>
                    <a:pt x="6383" y="2793"/>
                    <a:pt x="6478" y="2674"/>
                    <a:pt x="6478" y="2531"/>
                  </a:cubicBezTo>
                  <a:lnTo>
                    <a:pt x="6478" y="2317"/>
                  </a:lnTo>
                  <a:cubicBezTo>
                    <a:pt x="7264" y="2436"/>
                    <a:pt x="8026" y="2817"/>
                    <a:pt x="8550" y="3460"/>
                  </a:cubicBezTo>
                  <a:cubicBezTo>
                    <a:pt x="9026" y="3960"/>
                    <a:pt x="9336" y="4603"/>
                    <a:pt x="9455" y="5293"/>
                  </a:cubicBezTo>
                  <a:lnTo>
                    <a:pt x="9026" y="6008"/>
                  </a:lnTo>
                  <a:cubicBezTo>
                    <a:pt x="8931" y="6127"/>
                    <a:pt x="8931" y="6246"/>
                    <a:pt x="9026" y="6365"/>
                  </a:cubicBezTo>
                  <a:cubicBezTo>
                    <a:pt x="9098" y="6460"/>
                    <a:pt x="9169" y="6484"/>
                    <a:pt x="9288" y="6484"/>
                  </a:cubicBezTo>
                  <a:lnTo>
                    <a:pt x="9503" y="6484"/>
                  </a:lnTo>
                  <a:cubicBezTo>
                    <a:pt x="9384" y="7294"/>
                    <a:pt x="9003" y="8032"/>
                    <a:pt x="8383" y="8604"/>
                  </a:cubicBezTo>
                  <a:cubicBezTo>
                    <a:pt x="7907" y="9056"/>
                    <a:pt x="7312" y="9342"/>
                    <a:pt x="6669" y="9461"/>
                  </a:cubicBezTo>
                  <a:lnTo>
                    <a:pt x="5835" y="8865"/>
                  </a:lnTo>
                  <a:cubicBezTo>
                    <a:pt x="5782" y="8823"/>
                    <a:pt x="5723" y="8799"/>
                    <a:pt x="5665" y="8799"/>
                  </a:cubicBezTo>
                  <a:cubicBezTo>
                    <a:pt x="5593" y="8799"/>
                    <a:pt x="5520" y="8834"/>
                    <a:pt x="5454" y="8913"/>
                  </a:cubicBezTo>
                  <a:cubicBezTo>
                    <a:pt x="5407" y="8961"/>
                    <a:pt x="5335" y="9056"/>
                    <a:pt x="5335" y="9151"/>
                  </a:cubicBezTo>
                  <a:lnTo>
                    <a:pt x="5335" y="9318"/>
                  </a:lnTo>
                  <a:cubicBezTo>
                    <a:pt x="4526" y="9199"/>
                    <a:pt x="3787" y="8818"/>
                    <a:pt x="3263" y="8199"/>
                  </a:cubicBezTo>
                  <a:cubicBezTo>
                    <a:pt x="2787" y="7675"/>
                    <a:pt x="2477" y="7032"/>
                    <a:pt x="2358" y="6365"/>
                  </a:cubicBezTo>
                  <a:lnTo>
                    <a:pt x="2835" y="5674"/>
                  </a:lnTo>
                  <a:cubicBezTo>
                    <a:pt x="2906" y="5603"/>
                    <a:pt x="2930" y="5508"/>
                    <a:pt x="2906" y="5412"/>
                  </a:cubicBezTo>
                  <a:cubicBezTo>
                    <a:pt x="2859" y="5293"/>
                    <a:pt x="2739" y="5222"/>
                    <a:pt x="2597" y="5222"/>
                  </a:cubicBezTo>
                  <a:lnTo>
                    <a:pt x="2382" y="5222"/>
                  </a:lnTo>
                  <a:lnTo>
                    <a:pt x="2382" y="5150"/>
                  </a:lnTo>
                  <a:cubicBezTo>
                    <a:pt x="2477" y="4627"/>
                    <a:pt x="2716" y="4079"/>
                    <a:pt x="3049" y="3626"/>
                  </a:cubicBezTo>
                  <a:cubicBezTo>
                    <a:pt x="3073" y="3579"/>
                    <a:pt x="3144" y="3555"/>
                    <a:pt x="3168" y="3483"/>
                  </a:cubicBezTo>
                  <a:cubicBezTo>
                    <a:pt x="3216" y="3436"/>
                    <a:pt x="3216" y="3341"/>
                    <a:pt x="3168" y="3269"/>
                  </a:cubicBezTo>
                  <a:cubicBezTo>
                    <a:pt x="3132" y="3233"/>
                    <a:pt x="3079" y="3216"/>
                    <a:pt x="3028" y="3216"/>
                  </a:cubicBezTo>
                  <a:cubicBezTo>
                    <a:pt x="2978" y="3216"/>
                    <a:pt x="2930" y="3233"/>
                    <a:pt x="2906" y="3269"/>
                  </a:cubicBezTo>
                  <a:cubicBezTo>
                    <a:pt x="2477" y="3793"/>
                    <a:pt x="2216" y="4341"/>
                    <a:pt x="2073" y="4984"/>
                  </a:cubicBezTo>
                  <a:cubicBezTo>
                    <a:pt x="2025" y="5127"/>
                    <a:pt x="1954" y="5365"/>
                    <a:pt x="2025" y="5508"/>
                  </a:cubicBezTo>
                  <a:cubicBezTo>
                    <a:pt x="2073" y="5531"/>
                    <a:pt x="2120" y="5579"/>
                    <a:pt x="2144" y="5579"/>
                  </a:cubicBezTo>
                  <a:lnTo>
                    <a:pt x="2477" y="5579"/>
                  </a:lnTo>
                  <a:lnTo>
                    <a:pt x="1406" y="7079"/>
                  </a:lnTo>
                  <a:lnTo>
                    <a:pt x="334" y="5579"/>
                  </a:lnTo>
                  <a:lnTo>
                    <a:pt x="668" y="5579"/>
                  </a:lnTo>
                  <a:cubicBezTo>
                    <a:pt x="763" y="5579"/>
                    <a:pt x="834" y="5508"/>
                    <a:pt x="834" y="5412"/>
                  </a:cubicBezTo>
                  <a:lnTo>
                    <a:pt x="834" y="5293"/>
                  </a:lnTo>
                  <a:cubicBezTo>
                    <a:pt x="882" y="5055"/>
                    <a:pt x="906" y="4865"/>
                    <a:pt x="953" y="4627"/>
                  </a:cubicBezTo>
                  <a:cubicBezTo>
                    <a:pt x="1120" y="3960"/>
                    <a:pt x="1382" y="3341"/>
                    <a:pt x="1763" y="2793"/>
                  </a:cubicBezTo>
                  <a:cubicBezTo>
                    <a:pt x="1954" y="2531"/>
                    <a:pt x="2192" y="2293"/>
                    <a:pt x="2430" y="2055"/>
                  </a:cubicBezTo>
                  <a:cubicBezTo>
                    <a:pt x="3097" y="1412"/>
                    <a:pt x="3930" y="983"/>
                    <a:pt x="4859" y="769"/>
                  </a:cubicBezTo>
                  <a:close/>
                  <a:moveTo>
                    <a:pt x="2120" y="6770"/>
                  </a:moveTo>
                  <a:cubicBezTo>
                    <a:pt x="2263" y="7389"/>
                    <a:pt x="2597" y="7961"/>
                    <a:pt x="3001" y="8437"/>
                  </a:cubicBezTo>
                  <a:cubicBezTo>
                    <a:pt x="3668" y="9151"/>
                    <a:pt x="4573" y="9580"/>
                    <a:pt x="5502" y="9675"/>
                  </a:cubicBezTo>
                  <a:cubicBezTo>
                    <a:pt x="5573" y="9675"/>
                    <a:pt x="5669" y="9651"/>
                    <a:pt x="5692" y="9556"/>
                  </a:cubicBezTo>
                  <a:lnTo>
                    <a:pt x="5692" y="9508"/>
                  </a:lnTo>
                  <a:lnTo>
                    <a:pt x="5692" y="9175"/>
                  </a:lnTo>
                  <a:lnTo>
                    <a:pt x="7240" y="10271"/>
                  </a:lnTo>
                  <a:lnTo>
                    <a:pt x="5716" y="11342"/>
                  </a:lnTo>
                  <a:lnTo>
                    <a:pt x="5716" y="11009"/>
                  </a:lnTo>
                  <a:cubicBezTo>
                    <a:pt x="5716" y="10937"/>
                    <a:pt x="5669" y="10842"/>
                    <a:pt x="5573" y="10842"/>
                  </a:cubicBezTo>
                  <a:cubicBezTo>
                    <a:pt x="4287" y="10747"/>
                    <a:pt x="3120" y="10175"/>
                    <a:pt x="2239" y="9246"/>
                  </a:cubicBezTo>
                  <a:cubicBezTo>
                    <a:pt x="1668" y="8627"/>
                    <a:pt x="1263" y="7889"/>
                    <a:pt x="1049" y="7079"/>
                  </a:cubicBezTo>
                  <a:lnTo>
                    <a:pt x="1049" y="7079"/>
                  </a:lnTo>
                  <a:lnTo>
                    <a:pt x="1215" y="7318"/>
                  </a:lnTo>
                  <a:cubicBezTo>
                    <a:pt x="1263" y="7389"/>
                    <a:pt x="1311" y="7413"/>
                    <a:pt x="1382" y="7437"/>
                  </a:cubicBezTo>
                  <a:cubicBezTo>
                    <a:pt x="1421" y="7456"/>
                    <a:pt x="1461" y="7465"/>
                    <a:pt x="1499" y="7465"/>
                  </a:cubicBezTo>
                  <a:cubicBezTo>
                    <a:pt x="1598" y="7465"/>
                    <a:pt x="1687" y="7404"/>
                    <a:pt x="1739" y="7318"/>
                  </a:cubicBezTo>
                  <a:lnTo>
                    <a:pt x="2120" y="6770"/>
                  </a:lnTo>
                  <a:close/>
                  <a:moveTo>
                    <a:pt x="6228" y="1"/>
                  </a:moveTo>
                  <a:cubicBezTo>
                    <a:pt x="6169" y="1"/>
                    <a:pt x="6109" y="18"/>
                    <a:pt x="6050" y="54"/>
                  </a:cubicBezTo>
                  <a:lnTo>
                    <a:pt x="5550" y="411"/>
                  </a:lnTo>
                  <a:cubicBezTo>
                    <a:pt x="4311" y="507"/>
                    <a:pt x="3168" y="1007"/>
                    <a:pt x="2263" y="1840"/>
                  </a:cubicBezTo>
                  <a:cubicBezTo>
                    <a:pt x="1430" y="2626"/>
                    <a:pt x="906" y="3602"/>
                    <a:pt x="668" y="4698"/>
                  </a:cubicBezTo>
                  <a:cubicBezTo>
                    <a:pt x="620" y="4865"/>
                    <a:pt x="596" y="5008"/>
                    <a:pt x="596" y="5150"/>
                  </a:cubicBezTo>
                  <a:lnTo>
                    <a:pt x="596" y="5269"/>
                  </a:lnTo>
                  <a:lnTo>
                    <a:pt x="334" y="5269"/>
                  </a:lnTo>
                  <a:cubicBezTo>
                    <a:pt x="239" y="5269"/>
                    <a:pt x="144" y="5293"/>
                    <a:pt x="96" y="5389"/>
                  </a:cubicBezTo>
                  <a:cubicBezTo>
                    <a:pt x="1" y="5508"/>
                    <a:pt x="1" y="5651"/>
                    <a:pt x="72" y="5770"/>
                  </a:cubicBezTo>
                  <a:lnTo>
                    <a:pt x="572" y="6484"/>
                  </a:lnTo>
                  <a:cubicBezTo>
                    <a:pt x="691" y="7651"/>
                    <a:pt x="1191" y="8723"/>
                    <a:pt x="2001" y="9556"/>
                  </a:cubicBezTo>
                  <a:cubicBezTo>
                    <a:pt x="2906" y="10509"/>
                    <a:pt x="4097" y="11104"/>
                    <a:pt x="5383" y="11223"/>
                  </a:cubicBezTo>
                  <a:lnTo>
                    <a:pt x="5383" y="11485"/>
                  </a:lnTo>
                  <a:cubicBezTo>
                    <a:pt x="5383" y="11580"/>
                    <a:pt x="5454" y="11699"/>
                    <a:pt x="5502" y="11747"/>
                  </a:cubicBezTo>
                  <a:cubicBezTo>
                    <a:pt x="5573" y="11795"/>
                    <a:pt x="5621" y="11818"/>
                    <a:pt x="5692" y="11818"/>
                  </a:cubicBezTo>
                  <a:cubicBezTo>
                    <a:pt x="5764" y="11818"/>
                    <a:pt x="5812" y="11795"/>
                    <a:pt x="5883" y="11747"/>
                  </a:cubicBezTo>
                  <a:lnTo>
                    <a:pt x="6383" y="11390"/>
                  </a:lnTo>
                  <a:cubicBezTo>
                    <a:pt x="7264" y="11342"/>
                    <a:pt x="8169" y="11033"/>
                    <a:pt x="8907" y="10532"/>
                  </a:cubicBezTo>
                  <a:cubicBezTo>
                    <a:pt x="9765" y="9985"/>
                    <a:pt x="10432" y="9199"/>
                    <a:pt x="10884" y="8318"/>
                  </a:cubicBezTo>
                  <a:lnTo>
                    <a:pt x="10908" y="8270"/>
                  </a:lnTo>
                  <a:cubicBezTo>
                    <a:pt x="10932" y="8175"/>
                    <a:pt x="10932" y="8103"/>
                    <a:pt x="10836" y="8056"/>
                  </a:cubicBezTo>
                  <a:cubicBezTo>
                    <a:pt x="10813" y="8040"/>
                    <a:pt x="10783" y="8032"/>
                    <a:pt x="10753" y="8032"/>
                  </a:cubicBezTo>
                  <a:cubicBezTo>
                    <a:pt x="10691" y="8032"/>
                    <a:pt x="10622" y="8064"/>
                    <a:pt x="10574" y="8127"/>
                  </a:cubicBezTo>
                  <a:lnTo>
                    <a:pt x="10551" y="8175"/>
                  </a:lnTo>
                  <a:cubicBezTo>
                    <a:pt x="10170" y="9056"/>
                    <a:pt x="9503" y="9770"/>
                    <a:pt x="8741" y="10271"/>
                  </a:cubicBezTo>
                  <a:cubicBezTo>
                    <a:pt x="8193" y="10628"/>
                    <a:pt x="7621" y="10866"/>
                    <a:pt x="7002" y="10985"/>
                  </a:cubicBezTo>
                  <a:lnTo>
                    <a:pt x="7502" y="10628"/>
                  </a:lnTo>
                  <a:cubicBezTo>
                    <a:pt x="7574" y="10604"/>
                    <a:pt x="7598" y="10532"/>
                    <a:pt x="7621" y="10485"/>
                  </a:cubicBezTo>
                  <a:cubicBezTo>
                    <a:pt x="7693" y="10318"/>
                    <a:pt x="7621" y="10175"/>
                    <a:pt x="7502" y="10128"/>
                  </a:cubicBezTo>
                  <a:lnTo>
                    <a:pt x="7074" y="9818"/>
                  </a:lnTo>
                  <a:cubicBezTo>
                    <a:pt x="7621" y="9651"/>
                    <a:pt x="8169" y="9366"/>
                    <a:pt x="8622" y="8961"/>
                  </a:cubicBezTo>
                  <a:cubicBezTo>
                    <a:pt x="9336" y="8318"/>
                    <a:pt x="9765" y="7413"/>
                    <a:pt x="9860" y="6460"/>
                  </a:cubicBezTo>
                  <a:cubicBezTo>
                    <a:pt x="9860" y="6365"/>
                    <a:pt x="9836" y="6317"/>
                    <a:pt x="9741" y="6270"/>
                  </a:cubicBezTo>
                  <a:lnTo>
                    <a:pt x="9360" y="6270"/>
                  </a:lnTo>
                  <a:lnTo>
                    <a:pt x="10432" y="4769"/>
                  </a:lnTo>
                  <a:lnTo>
                    <a:pt x="11503" y="6270"/>
                  </a:lnTo>
                  <a:lnTo>
                    <a:pt x="11170" y="6270"/>
                  </a:lnTo>
                  <a:cubicBezTo>
                    <a:pt x="11075" y="6270"/>
                    <a:pt x="11003" y="6341"/>
                    <a:pt x="11003" y="6436"/>
                  </a:cubicBezTo>
                  <a:cubicBezTo>
                    <a:pt x="10955" y="6770"/>
                    <a:pt x="10908" y="7127"/>
                    <a:pt x="10813" y="7437"/>
                  </a:cubicBezTo>
                  <a:cubicBezTo>
                    <a:pt x="10789" y="7532"/>
                    <a:pt x="10836" y="7627"/>
                    <a:pt x="10932" y="7651"/>
                  </a:cubicBezTo>
                  <a:cubicBezTo>
                    <a:pt x="10948" y="7655"/>
                    <a:pt x="10964" y="7657"/>
                    <a:pt x="10980" y="7657"/>
                  </a:cubicBezTo>
                  <a:cubicBezTo>
                    <a:pt x="11057" y="7657"/>
                    <a:pt x="11126" y="7611"/>
                    <a:pt x="11146" y="7532"/>
                  </a:cubicBezTo>
                  <a:cubicBezTo>
                    <a:pt x="11241" y="7222"/>
                    <a:pt x="11289" y="6936"/>
                    <a:pt x="11313" y="6603"/>
                  </a:cubicBezTo>
                  <a:lnTo>
                    <a:pt x="11598" y="6603"/>
                  </a:lnTo>
                  <a:cubicBezTo>
                    <a:pt x="11718" y="6603"/>
                    <a:pt x="11789" y="6555"/>
                    <a:pt x="11860" y="6436"/>
                  </a:cubicBezTo>
                  <a:cubicBezTo>
                    <a:pt x="11908" y="6222"/>
                    <a:pt x="11908" y="6103"/>
                    <a:pt x="11860" y="6008"/>
                  </a:cubicBezTo>
                  <a:lnTo>
                    <a:pt x="11336" y="5293"/>
                  </a:lnTo>
                  <a:cubicBezTo>
                    <a:pt x="11241" y="4150"/>
                    <a:pt x="10717" y="3079"/>
                    <a:pt x="9931" y="2245"/>
                  </a:cubicBezTo>
                  <a:cubicBezTo>
                    <a:pt x="9026" y="1292"/>
                    <a:pt x="7836" y="697"/>
                    <a:pt x="6526" y="578"/>
                  </a:cubicBezTo>
                  <a:lnTo>
                    <a:pt x="6526" y="292"/>
                  </a:lnTo>
                  <a:cubicBezTo>
                    <a:pt x="6526" y="221"/>
                    <a:pt x="6502" y="102"/>
                    <a:pt x="6407" y="54"/>
                  </a:cubicBezTo>
                  <a:cubicBezTo>
                    <a:pt x="6347" y="18"/>
                    <a:pt x="6288" y="1"/>
                    <a:pt x="622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49" name="Google Shape;14249;p27"/>
          <p:cNvGrpSpPr/>
          <p:nvPr/>
        </p:nvGrpSpPr>
        <p:grpSpPr>
          <a:xfrm>
            <a:off x="5364497" y="2357088"/>
            <a:ext cx="477563" cy="473776"/>
            <a:chOff x="4176963" y="1931283"/>
            <a:chExt cx="299500" cy="297125"/>
          </a:xfrm>
        </p:grpSpPr>
        <p:sp>
          <p:nvSpPr>
            <p:cNvPr id="14250" name="Google Shape;14250;p27"/>
            <p:cNvSpPr/>
            <p:nvPr/>
          </p:nvSpPr>
          <p:spPr>
            <a:xfrm>
              <a:off x="4333563" y="1931283"/>
              <a:ext cx="142900" cy="294125"/>
            </a:xfrm>
            <a:custGeom>
              <a:avLst/>
              <a:gdLst/>
              <a:ahLst/>
              <a:cxnLst/>
              <a:rect l="l" t="t" r="r" b="b"/>
              <a:pathLst>
                <a:path w="5716" h="11765" extrusionOk="0">
                  <a:moveTo>
                    <a:pt x="357" y="1"/>
                  </a:moveTo>
                  <a:cubicBezTo>
                    <a:pt x="286" y="1"/>
                    <a:pt x="191" y="1"/>
                    <a:pt x="167" y="48"/>
                  </a:cubicBezTo>
                  <a:cubicBezTo>
                    <a:pt x="119" y="120"/>
                    <a:pt x="119" y="239"/>
                    <a:pt x="119" y="239"/>
                  </a:cubicBezTo>
                  <a:lnTo>
                    <a:pt x="119" y="1715"/>
                  </a:lnTo>
                  <a:cubicBezTo>
                    <a:pt x="119" y="1715"/>
                    <a:pt x="167" y="1930"/>
                    <a:pt x="310" y="1953"/>
                  </a:cubicBezTo>
                  <a:cubicBezTo>
                    <a:pt x="1238" y="2120"/>
                    <a:pt x="2096" y="2596"/>
                    <a:pt x="2691" y="3263"/>
                  </a:cubicBezTo>
                  <a:cubicBezTo>
                    <a:pt x="3334" y="3978"/>
                    <a:pt x="3691" y="4906"/>
                    <a:pt x="3691" y="5859"/>
                  </a:cubicBezTo>
                  <a:cubicBezTo>
                    <a:pt x="3691" y="7859"/>
                    <a:pt x="2191" y="9550"/>
                    <a:pt x="191" y="9788"/>
                  </a:cubicBezTo>
                  <a:cubicBezTo>
                    <a:pt x="72" y="9788"/>
                    <a:pt x="0" y="10026"/>
                    <a:pt x="0" y="10026"/>
                  </a:cubicBezTo>
                  <a:lnTo>
                    <a:pt x="0" y="11527"/>
                  </a:lnTo>
                  <a:cubicBezTo>
                    <a:pt x="0" y="11527"/>
                    <a:pt x="24" y="11646"/>
                    <a:pt x="48" y="11693"/>
                  </a:cubicBezTo>
                  <a:cubicBezTo>
                    <a:pt x="119" y="11717"/>
                    <a:pt x="143" y="11765"/>
                    <a:pt x="238" y="11765"/>
                  </a:cubicBezTo>
                  <a:lnTo>
                    <a:pt x="262" y="11765"/>
                  </a:lnTo>
                  <a:cubicBezTo>
                    <a:pt x="1334" y="11670"/>
                    <a:pt x="2382" y="11289"/>
                    <a:pt x="3263" y="10622"/>
                  </a:cubicBezTo>
                  <a:cubicBezTo>
                    <a:pt x="3358" y="10574"/>
                    <a:pt x="3358" y="10455"/>
                    <a:pt x="3286" y="10384"/>
                  </a:cubicBezTo>
                  <a:cubicBezTo>
                    <a:pt x="3261" y="10333"/>
                    <a:pt x="3215" y="10309"/>
                    <a:pt x="3167" y="10309"/>
                  </a:cubicBezTo>
                  <a:cubicBezTo>
                    <a:pt x="3125" y="10309"/>
                    <a:pt x="3081" y="10327"/>
                    <a:pt x="3048" y="10360"/>
                  </a:cubicBezTo>
                  <a:cubicBezTo>
                    <a:pt x="2262" y="10955"/>
                    <a:pt x="357" y="11384"/>
                    <a:pt x="357" y="11384"/>
                  </a:cubicBezTo>
                  <a:lnTo>
                    <a:pt x="357" y="10122"/>
                  </a:lnTo>
                  <a:cubicBezTo>
                    <a:pt x="357" y="10122"/>
                    <a:pt x="4120" y="9836"/>
                    <a:pt x="4072" y="5859"/>
                  </a:cubicBezTo>
                  <a:cubicBezTo>
                    <a:pt x="4049" y="4811"/>
                    <a:pt x="3691" y="3811"/>
                    <a:pt x="3024" y="3025"/>
                  </a:cubicBezTo>
                  <a:cubicBezTo>
                    <a:pt x="2382" y="2287"/>
                    <a:pt x="500" y="1596"/>
                    <a:pt x="500" y="1596"/>
                  </a:cubicBezTo>
                  <a:lnTo>
                    <a:pt x="500" y="310"/>
                  </a:lnTo>
                  <a:cubicBezTo>
                    <a:pt x="500" y="310"/>
                    <a:pt x="2334" y="358"/>
                    <a:pt x="3882" y="2144"/>
                  </a:cubicBezTo>
                  <a:cubicBezTo>
                    <a:pt x="4811" y="3168"/>
                    <a:pt x="5358" y="4478"/>
                    <a:pt x="5358" y="5835"/>
                  </a:cubicBezTo>
                  <a:cubicBezTo>
                    <a:pt x="5358" y="7335"/>
                    <a:pt x="4763" y="8764"/>
                    <a:pt x="3691" y="9812"/>
                  </a:cubicBezTo>
                  <a:cubicBezTo>
                    <a:pt x="3620" y="9884"/>
                    <a:pt x="3620" y="10003"/>
                    <a:pt x="3691" y="10050"/>
                  </a:cubicBezTo>
                  <a:cubicBezTo>
                    <a:pt x="3715" y="10086"/>
                    <a:pt x="3757" y="10104"/>
                    <a:pt x="3801" y="10104"/>
                  </a:cubicBezTo>
                  <a:cubicBezTo>
                    <a:pt x="3846" y="10104"/>
                    <a:pt x="3894" y="10086"/>
                    <a:pt x="3929" y="10050"/>
                  </a:cubicBezTo>
                  <a:cubicBezTo>
                    <a:pt x="5073" y="8931"/>
                    <a:pt x="5716" y="7431"/>
                    <a:pt x="5716" y="5788"/>
                  </a:cubicBezTo>
                  <a:cubicBezTo>
                    <a:pt x="5620" y="4454"/>
                    <a:pt x="5049" y="3073"/>
                    <a:pt x="4072" y="1953"/>
                  </a:cubicBezTo>
                  <a:cubicBezTo>
                    <a:pt x="3096" y="882"/>
                    <a:pt x="1786" y="215"/>
                    <a:pt x="35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51" name="Google Shape;14251;p27"/>
            <p:cNvSpPr/>
            <p:nvPr/>
          </p:nvSpPr>
          <p:spPr>
            <a:xfrm>
              <a:off x="4176963" y="1932483"/>
              <a:ext cx="142925" cy="295925"/>
            </a:xfrm>
            <a:custGeom>
              <a:avLst/>
              <a:gdLst/>
              <a:ahLst/>
              <a:cxnLst/>
              <a:rect l="l" t="t" r="r" b="b"/>
              <a:pathLst>
                <a:path w="5717" h="11837" extrusionOk="0">
                  <a:moveTo>
                    <a:pt x="5169" y="334"/>
                  </a:moveTo>
                  <a:lnTo>
                    <a:pt x="5169" y="1620"/>
                  </a:lnTo>
                  <a:cubicBezTo>
                    <a:pt x="4192" y="1786"/>
                    <a:pt x="3335" y="2310"/>
                    <a:pt x="2692" y="3049"/>
                  </a:cubicBezTo>
                  <a:cubicBezTo>
                    <a:pt x="2001" y="3811"/>
                    <a:pt x="1644" y="4835"/>
                    <a:pt x="1644" y="5882"/>
                  </a:cubicBezTo>
                  <a:cubicBezTo>
                    <a:pt x="1644" y="8026"/>
                    <a:pt x="3216" y="9836"/>
                    <a:pt x="5335" y="10121"/>
                  </a:cubicBezTo>
                  <a:lnTo>
                    <a:pt x="5335" y="11407"/>
                  </a:lnTo>
                  <a:cubicBezTo>
                    <a:pt x="4002" y="11264"/>
                    <a:pt x="2740" y="10645"/>
                    <a:pt x="1811" y="9621"/>
                  </a:cubicBezTo>
                  <a:cubicBezTo>
                    <a:pt x="858" y="8573"/>
                    <a:pt x="334" y="7240"/>
                    <a:pt x="334" y="5835"/>
                  </a:cubicBezTo>
                  <a:cubicBezTo>
                    <a:pt x="334" y="4477"/>
                    <a:pt x="834" y="3168"/>
                    <a:pt x="1787" y="2144"/>
                  </a:cubicBezTo>
                  <a:cubicBezTo>
                    <a:pt x="2692" y="1167"/>
                    <a:pt x="3883" y="524"/>
                    <a:pt x="5169" y="334"/>
                  </a:cubicBezTo>
                  <a:close/>
                  <a:moveTo>
                    <a:pt x="5264" y="0"/>
                  </a:moveTo>
                  <a:cubicBezTo>
                    <a:pt x="3835" y="191"/>
                    <a:pt x="2525" y="881"/>
                    <a:pt x="1549" y="1977"/>
                  </a:cubicBezTo>
                  <a:cubicBezTo>
                    <a:pt x="572" y="3072"/>
                    <a:pt x="1" y="4477"/>
                    <a:pt x="1" y="5906"/>
                  </a:cubicBezTo>
                  <a:cubicBezTo>
                    <a:pt x="1" y="7383"/>
                    <a:pt x="572" y="8812"/>
                    <a:pt x="1573" y="9931"/>
                  </a:cubicBezTo>
                  <a:cubicBezTo>
                    <a:pt x="2597" y="11026"/>
                    <a:pt x="3954" y="11669"/>
                    <a:pt x="5431" y="11836"/>
                  </a:cubicBezTo>
                  <a:lnTo>
                    <a:pt x="5454" y="11836"/>
                  </a:lnTo>
                  <a:cubicBezTo>
                    <a:pt x="5502" y="11836"/>
                    <a:pt x="5573" y="11788"/>
                    <a:pt x="5621" y="11765"/>
                  </a:cubicBezTo>
                  <a:cubicBezTo>
                    <a:pt x="5693" y="11717"/>
                    <a:pt x="5716" y="11645"/>
                    <a:pt x="5716" y="11598"/>
                  </a:cubicBezTo>
                  <a:lnTo>
                    <a:pt x="5716" y="10098"/>
                  </a:lnTo>
                  <a:cubicBezTo>
                    <a:pt x="5669" y="9931"/>
                    <a:pt x="5573" y="9812"/>
                    <a:pt x="5454" y="9812"/>
                  </a:cubicBezTo>
                  <a:cubicBezTo>
                    <a:pt x="3454" y="9574"/>
                    <a:pt x="1977" y="7859"/>
                    <a:pt x="1977" y="5882"/>
                  </a:cubicBezTo>
                  <a:cubicBezTo>
                    <a:pt x="1977" y="4930"/>
                    <a:pt x="2335" y="4001"/>
                    <a:pt x="2954" y="3287"/>
                  </a:cubicBezTo>
                  <a:cubicBezTo>
                    <a:pt x="3573" y="2572"/>
                    <a:pt x="4407" y="2096"/>
                    <a:pt x="5335" y="1977"/>
                  </a:cubicBezTo>
                  <a:cubicBezTo>
                    <a:pt x="5454" y="1953"/>
                    <a:pt x="5550" y="1858"/>
                    <a:pt x="5550" y="1739"/>
                  </a:cubicBezTo>
                  <a:lnTo>
                    <a:pt x="5550" y="238"/>
                  </a:lnTo>
                  <a:cubicBezTo>
                    <a:pt x="5550" y="191"/>
                    <a:pt x="5502" y="96"/>
                    <a:pt x="5454" y="72"/>
                  </a:cubicBezTo>
                  <a:cubicBezTo>
                    <a:pt x="5383" y="0"/>
                    <a:pt x="5335" y="0"/>
                    <a:pt x="526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52" name="Google Shape;14252;p27"/>
            <p:cNvSpPr/>
            <p:nvPr/>
          </p:nvSpPr>
          <p:spPr>
            <a:xfrm>
              <a:off x="4249013" y="2002733"/>
              <a:ext cx="153025" cy="153625"/>
            </a:xfrm>
            <a:custGeom>
              <a:avLst/>
              <a:gdLst/>
              <a:ahLst/>
              <a:cxnLst/>
              <a:rect l="l" t="t" r="r" b="b"/>
              <a:pathLst>
                <a:path w="6121" h="6145" extrusionOk="0">
                  <a:moveTo>
                    <a:pt x="3049" y="0"/>
                  </a:moveTo>
                  <a:cubicBezTo>
                    <a:pt x="2453" y="0"/>
                    <a:pt x="1882" y="167"/>
                    <a:pt x="1405" y="477"/>
                  </a:cubicBezTo>
                  <a:lnTo>
                    <a:pt x="1382" y="477"/>
                  </a:lnTo>
                  <a:cubicBezTo>
                    <a:pt x="1286" y="524"/>
                    <a:pt x="1263" y="620"/>
                    <a:pt x="1310" y="715"/>
                  </a:cubicBezTo>
                  <a:cubicBezTo>
                    <a:pt x="1353" y="772"/>
                    <a:pt x="1405" y="804"/>
                    <a:pt x="1456" y="804"/>
                  </a:cubicBezTo>
                  <a:cubicBezTo>
                    <a:pt x="1488" y="804"/>
                    <a:pt x="1520" y="791"/>
                    <a:pt x="1548" y="762"/>
                  </a:cubicBezTo>
                  <a:lnTo>
                    <a:pt x="1596" y="762"/>
                  </a:lnTo>
                  <a:cubicBezTo>
                    <a:pt x="2025" y="500"/>
                    <a:pt x="2501" y="358"/>
                    <a:pt x="3049" y="358"/>
                  </a:cubicBezTo>
                  <a:cubicBezTo>
                    <a:pt x="4525" y="358"/>
                    <a:pt x="5764" y="1572"/>
                    <a:pt x="5764" y="3049"/>
                  </a:cubicBezTo>
                  <a:cubicBezTo>
                    <a:pt x="5764" y="4549"/>
                    <a:pt x="4525" y="5763"/>
                    <a:pt x="3049" y="5763"/>
                  </a:cubicBezTo>
                  <a:cubicBezTo>
                    <a:pt x="1548" y="5763"/>
                    <a:pt x="334" y="4549"/>
                    <a:pt x="334" y="3049"/>
                  </a:cubicBezTo>
                  <a:cubicBezTo>
                    <a:pt x="334" y="2406"/>
                    <a:pt x="572" y="1786"/>
                    <a:pt x="1024" y="1263"/>
                  </a:cubicBezTo>
                  <a:cubicBezTo>
                    <a:pt x="1072" y="1215"/>
                    <a:pt x="1072" y="1096"/>
                    <a:pt x="1001" y="1024"/>
                  </a:cubicBezTo>
                  <a:cubicBezTo>
                    <a:pt x="971" y="1005"/>
                    <a:pt x="933" y="993"/>
                    <a:pt x="896" y="993"/>
                  </a:cubicBezTo>
                  <a:cubicBezTo>
                    <a:pt x="843" y="993"/>
                    <a:pt x="790" y="1016"/>
                    <a:pt x="762" y="1072"/>
                  </a:cubicBezTo>
                  <a:cubicBezTo>
                    <a:pt x="262" y="1620"/>
                    <a:pt x="0" y="2334"/>
                    <a:pt x="0" y="3096"/>
                  </a:cubicBezTo>
                  <a:cubicBezTo>
                    <a:pt x="0" y="4787"/>
                    <a:pt x="1382" y="6144"/>
                    <a:pt x="3072" y="6144"/>
                  </a:cubicBezTo>
                  <a:cubicBezTo>
                    <a:pt x="4739" y="6097"/>
                    <a:pt x="6121" y="4739"/>
                    <a:pt x="6121" y="3072"/>
                  </a:cubicBezTo>
                  <a:cubicBezTo>
                    <a:pt x="6121" y="1358"/>
                    <a:pt x="4739" y="0"/>
                    <a:pt x="304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53" name="Google Shape;14253;p27"/>
            <p:cNvSpPr/>
            <p:nvPr/>
          </p:nvSpPr>
          <p:spPr>
            <a:xfrm>
              <a:off x="4291888" y="2056308"/>
              <a:ext cx="66700" cy="8950"/>
            </a:xfrm>
            <a:custGeom>
              <a:avLst/>
              <a:gdLst/>
              <a:ahLst/>
              <a:cxnLst/>
              <a:rect l="l" t="t" r="r" b="b"/>
              <a:pathLst>
                <a:path w="2668" h="358" extrusionOk="0">
                  <a:moveTo>
                    <a:pt x="191" y="1"/>
                  </a:moveTo>
                  <a:cubicBezTo>
                    <a:pt x="119" y="1"/>
                    <a:pt x="48" y="48"/>
                    <a:pt x="24" y="144"/>
                  </a:cubicBezTo>
                  <a:cubicBezTo>
                    <a:pt x="0" y="239"/>
                    <a:pt x="71" y="358"/>
                    <a:pt x="191" y="358"/>
                  </a:cubicBezTo>
                  <a:lnTo>
                    <a:pt x="2453" y="358"/>
                  </a:lnTo>
                  <a:cubicBezTo>
                    <a:pt x="2548" y="358"/>
                    <a:pt x="2620" y="286"/>
                    <a:pt x="2643" y="215"/>
                  </a:cubicBezTo>
                  <a:cubicBezTo>
                    <a:pt x="2667" y="96"/>
                    <a:pt x="2572" y="1"/>
                    <a:pt x="245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54" name="Google Shape;14254;p27"/>
            <p:cNvSpPr/>
            <p:nvPr/>
          </p:nvSpPr>
          <p:spPr>
            <a:xfrm>
              <a:off x="4291888" y="2074758"/>
              <a:ext cx="66700" cy="8975"/>
            </a:xfrm>
            <a:custGeom>
              <a:avLst/>
              <a:gdLst/>
              <a:ahLst/>
              <a:cxnLst/>
              <a:rect l="l" t="t" r="r" b="b"/>
              <a:pathLst>
                <a:path w="2668" h="359" extrusionOk="0">
                  <a:moveTo>
                    <a:pt x="191" y="1"/>
                  </a:moveTo>
                  <a:cubicBezTo>
                    <a:pt x="119" y="1"/>
                    <a:pt x="48" y="72"/>
                    <a:pt x="24" y="144"/>
                  </a:cubicBezTo>
                  <a:cubicBezTo>
                    <a:pt x="0" y="239"/>
                    <a:pt x="71" y="358"/>
                    <a:pt x="191" y="358"/>
                  </a:cubicBezTo>
                  <a:lnTo>
                    <a:pt x="2453" y="358"/>
                  </a:lnTo>
                  <a:cubicBezTo>
                    <a:pt x="2548" y="358"/>
                    <a:pt x="2620" y="310"/>
                    <a:pt x="2643" y="215"/>
                  </a:cubicBezTo>
                  <a:cubicBezTo>
                    <a:pt x="2667" y="96"/>
                    <a:pt x="2572" y="1"/>
                    <a:pt x="245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55" name="Google Shape;14255;p27"/>
            <p:cNvSpPr/>
            <p:nvPr/>
          </p:nvSpPr>
          <p:spPr>
            <a:xfrm>
              <a:off x="4305563" y="2092633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215" y="0"/>
                  </a:moveTo>
                  <a:cubicBezTo>
                    <a:pt x="96" y="0"/>
                    <a:pt x="1" y="96"/>
                    <a:pt x="25" y="215"/>
                  </a:cubicBezTo>
                  <a:cubicBezTo>
                    <a:pt x="72" y="310"/>
                    <a:pt x="120" y="358"/>
                    <a:pt x="215" y="358"/>
                  </a:cubicBezTo>
                  <a:lnTo>
                    <a:pt x="1358" y="358"/>
                  </a:lnTo>
                  <a:cubicBezTo>
                    <a:pt x="1430" y="358"/>
                    <a:pt x="1501" y="310"/>
                    <a:pt x="1525" y="215"/>
                  </a:cubicBezTo>
                  <a:cubicBezTo>
                    <a:pt x="1549" y="96"/>
                    <a:pt x="1477" y="0"/>
                    <a:pt x="13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4256" name="Google Shape;14256;p27"/>
          <p:cNvSpPr txBox="1"/>
          <p:nvPr/>
        </p:nvSpPr>
        <p:spPr>
          <a:xfrm>
            <a:off x="1397800" y="1544867"/>
            <a:ext cx="9396400" cy="64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2133" kern="0" dirty="0">
                <a:solidFill>
                  <a:srgbClr val="FFFFFF"/>
                </a:solidFill>
                <a:cs typeface="B Nazanin" panose="00000700000000000000" pitchFamily="2" charset="-78"/>
                <a:sym typeface="Arial"/>
              </a:rPr>
              <a:t>عناصر اینفوگرافیک</a:t>
            </a:r>
            <a:endParaRPr sz="2133" kern="0" dirty="0">
              <a:solidFill>
                <a:srgbClr val="FFFFFF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257" name="Google Shape;14257;p27"/>
          <p:cNvSpPr txBox="1">
            <a:spLocks noGrp="1"/>
          </p:cNvSpPr>
          <p:nvPr>
            <p:ph type="title" idx="4294967295"/>
          </p:nvPr>
        </p:nvSpPr>
        <p:spPr>
          <a:xfrm>
            <a:off x="0" y="431800"/>
            <a:ext cx="9394825" cy="642938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algn="ctr"/>
            <a:r>
              <a:rPr lang="fa-IR" dirty="0">
                <a:solidFill>
                  <a:schemeClr val="lt1"/>
                </a:solidFill>
                <a:cs typeface="B Nazanin" panose="00000700000000000000" pitchFamily="2" charset="-78"/>
              </a:rPr>
              <a:t>نمادهای برتر</a:t>
            </a:r>
            <a:endParaRPr dirty="0">
              <a:cs typeface="B Nazanin" panose="000007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Group 31">
            <a:extLst>
              <a:ext uri="{FF2B5EF4-FFF2-40B4-BE49-F238E27FC236}">
                <a16:creationId xmlns:a16="http://schemas.microsoft.com/office/drawing/2014/main" id="{2229281B-19A9-4B8B-B0D8-8EF447EBB736}"/>
              </a:ext>
            </a:extLst>
          </p:cNvPr>
          <p:cNvGrpSpPr/>
          <p:nvPr/>
        </p:nvGrpSpPr>
        <p:grpSpPr>
          <a:xfrm>
            <a:off x="727771" y="1593695"/>
            <a:ext cx="5067597" cy="4615133"/>
            <a:chOff x="580727" y="-1101880"/>
            <a:chExt cx="5067597" cy="4615133"/>
          </a:xfrm>
        </p:grpSpPr>
        <p:sp>
          <p:nvSpPr>
            <p:cNvPr id="29" name="Graphic 27">
              <a:extLst>
                <a:ext uri="{FF2B5EF4-FFF2-40B4-BE49-F238E27FC236}">
                  <a16:creationId xmlns:a16="http://schemas.microsoft.com/office/drawing/2014/main" id="{FA295B3A-2469-4321-9012-2584D11573B2}"/>
                </a:ext>
              </a:extLst>
            </p:cNvPr>
            <p:cNvSpPr/>
            <p:nvPr/>
          </p:nvSpPr>
          <p:spPr>
            <a:xfrm rot="60000">
              <a:off x="580727" y="-1101880"/>
              <a:ext cx="5067597" cy="4615133"/>
            </a:xfrm>
            <a:custGeom>
              <a:avLst/>
              <a:gdLst>
                <a:gd name="connsiteX0" fmla="*/ 2941389 w 4800600"/>
                <a:gd name="connsiteY0" fmla="*/ 337317 h 4371975"/>
                <a:gd name="connsiteX1" fmla="*/ 4699705 w 4800600"/>
                <a:gd name="connsiteY1" fmla="*/ 3252920 h 4371975"/>
                <a:gd name="connsiteX2" fmla="*/ 4115822 w 4800600"/>
                <a:gd name="connsiteY2" fmla="*/ 4310195 h 4371975"/>
                <a:gd name="connsiteX3" fmla="*/ 711587 w 4800600"/>
                <a:gd name="connsiteY3" fmla="*/ 4374965 h 4371975"/>
                <a:gd name="connsiteX4" fmla="*/ 87699 w 4800600"/>
                <a:gd name="connsiteY4" fmla="*/ 3340550 h 4371975"/>
                <a:gd name="connsiteX5" fmla="*/ 1733620 w 4800600"/>
                <a:gd name="connsiteY5" fmla="*/ 360177 h 4371975"/>
                <a:gd name="connsiteX6" fmla="*/ 2941389 w 4800600"/>
                <a:gd name="connsiteY6" fmla="*/ 337317 h 4371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800600" h="4371975">
                  <a:moveTo>
                    <a:pt x="2941389" y="337317"/>
                  </a:moveTo>
                  <a:lnTo>
                    <a:pt x="4699705" y="3252920"/>
                  </a:lnTo>
                  <a:cubicBezTo>
                    <a:pt x="4976882" y="3712977"/>
                    <a:pt x="4653032" y="4299717"/>
                    <a:pt x="4115822" y="4310195"/>
                  </a:cubicBezTo>
                  <a:lnTo>
                    <a:pt x="711587" y="4374965"/>
                  </a:lnTo>
                  <a:cubicBezTo>
                    <a:pt x="175329" y="4385442"/>
                    <a:pt x="-171381" y="3810132"/>
                    <a:pt x="87699" y="3340550"/>
                  </a:cubicBezTo>
                  <a:lnTo>
                    <a:pt x="1733620" y="360177"/>
                  </a:lnTo>
                  <a:cubicBezTo>
                    <a:pt x="1992700" y="-109405"/>
                    <a:pt x="2664212" y="-122740"/>
                    <a:pt x="2941389" y="337317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30" name="Graphic 27">
              <a:extLst>
                <a:ext uri="{FF2B5EF4-FFF2-40B4-BE49-F238E27FC236}">
                  <a16:creationId xmlns:a16="http://schemas.microsoft.com/office/drawing/2014/main" id="{A6A8181F-CC04-40BF-AE79-DEC0A6ED09A9}"/>
                </a:ext>
              </a:extLst>
            </p:cNvPr>
            <p:cNvSpPr/>
            <p:nvPr/>
          </p:nvSpPr>
          <p:spPr>
            <a:xfrm rot="60000">
              <a:off x="867482" y="-793954"/>
              <a:ext cx="4475037" cy="4075480"/>
            </a:xfrm>
            <a:custGeom>
              <a:avLst/>
              <a:gdLst>
                <a:gd name="connsiteX0" fmla="*/ 2941389 w 4800600"/>
                <a:gd name="connsiteY0" fmla="*/ 337317 h 4371975"/>
                <a:gd name="connsiteX1" fmla="*/ 4699705 w 4800600"/>
                <a:gd name="connsiteY1" fmla="*/ 3252920 h 4371975"/>
                <a:gd name="connsiteX2" fmla="*/ 4115822 w 4800600"/>
                <a:gd name="connsiteY2" fmla="*/ 4310195 h 4371975"/>
                <a:gd name="connsiteX3" fmla="*/ 711587 w 4800600"/>
                <a:gd name="connsiteY3" fmla="*/ 4374965 h 4371975"/>
                <a:gd name="connsiteX4" fmla="*/ 87699 w 4800600"/>
                <a:gd name="connsiteY4" fmla="*/ 3340550 h 4371975"/>
                <a:gd name="connsiteX5" fmla="*/ 1733620 w 4800600"/>
                <a:gd name="connsiteY5" fmla="*/ 360177 h 4371975"/>
                <a:gd name="connsiteX6" fmla="*/ 2941389 w 4800600"/>
                <a:gd name="connsiteY6" fmla="*/ 337317 h 4371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800600" h="4371975">
                  <a:moveTo>
                    <a:pt x="2941389" y="337317"/>
                  </a:moveTo>
                  <a:lnTo>
                    <a:pt x="4699705" y="3252920"/>
                  </a:lnTo>
                  <a:cubicBezTo>
                    <a:pt x="4976882" y="3712977"/>
                    <a:pt x="4653032" y="4299717"/>
                    <a:pt x="4115822" y="4310195"/>
                  </a:cubicBezTo>
                  <a:lnTo>
                    <a:pt x="711587" y="4374965"/>
                  </a:lnTo>
                  <a:cubicBezTo>
                    <a:pt x="175329" y="4385442"/>
                    <a:pt x="-171381" y="3810132"/>
                    <a:pt x="87699" y="3340550"/>
                  </a:cubicBezTo>
                  <a:lnTo>
                    <a:pt x="1733620" y="360177"/>
                  </a:lnTo>
                  <a:cubicBezTo>
                    <a:pt x="1992700" y="-109405"/>
                    <a:pt x="2664212" y="-122740"/>
                    <a:pt x="2941389" y="337317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  <p:sp>
        <p:nvSpPr>
          <p:cNvPr id="35" name="Rectangle: Rounded Corners 34">
            <a:extLst>
              <a:ext uri="{FF2B5EF4-FFF2-40B4-BE49-F238E27FC236}">
                <a16:creationId xmlns:a16="http://schemas.microsoft.com/office/drawing/2014/main" id="{D917F4B5-22AF-4C44-BD0B-54356F64B742}"/>
              </a:ext>
            </a:extLst>
          </p:cNvPr>
          <p:cNvSpPr/>
          <p:nvPr/>
        </p:nvSpPr>
        <p:spPr>
          <a:xfrm rot="14190664">
            <a:off x="1973090" y="3386847"/>
            <a:ext cx="405294" cy="2072240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3"/>
              </a:gs>
              <a:gs pos="100000">
                <a:schemeClr val="accent6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cs typeface="B Nazanin" pitchFamily="2" charset="-78"/>
            </a:endParaRPr>
          </a:p>
        </p:txBody>
      </p:sp>
      <p:sp>
        <p:nvSpPr>
          <p:cNvPr id="34" name="Rectangle: Rounded Corners 33">
            <a:extLst>
              <a:ext uri="{FF2B5EF4-FFF2-40B4-BE49-F238E27FC236}">
                <a16:creationId xmlns:a16="http://schemas.microsoft.com/office/drawing/2014/main" id="{F5CB2717-6ED5-45FB-9317-20878003F687}"/>
              </a:ext>
            </a:extLst>
          </p:cNvPr>
          <p:cNvSpPr/>
          <p:nvPr/>
        </p:nvSpPr>
        <p:spPr>
          <a:xfrm rot="18091456">
            <a:off x="3545278" y="4110745"/>
            <a:ext cx="405294" cy="2072240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6"/>
              </a:gs>
              <a:gs pos="100000">
                <a:schemeClr val="accent2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cs typeface="B Nazanin" pitchFamily="2" charset="-78"/>
            </a:endParaRPr>
          </a:p>
        </p:txBody>
      </p:sp>
      <p:sp>
        <p:nvSpPr>
          <p:cNvPr id="33" name="Rectangle: Rounded Corners 32">
            <a:extLst>
              <a:ext uri="{FF2B5EF4-FFF2-40B4-BE49-F238E27FC236}">
                <a16:creationId xmlns:a16="http://schemas.microsoft.com/office/drawing/2014/main" id="{96DB0671-E809-4F41-8814-C46ADFDA5A13}"/>
              </a:ext>
            </a:extLst>
          </p:cNvPr>
          <p:cNvSpPr/>
          <p:nvPr/>
        </p:nvSpPr>
        <p:spPr>
          <a:xfrm rot="19725368">
            <a:off x="3068448" y="2392880"/>
            <a:ext cx="405294" cy="2072240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/>
              </a:gs>
              <a:gs pos="100000">
                <a:schemeClr val="accent6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cs typeface="B Nazanin" pitchFamily="2" charset="-78"/>
            </a:endParaRPr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206381AD-4C2B-4745-99B1-0BBCE6131A7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prstGeom prst="rect">
            <a:avLst/>
          </a:prstGeom>
        </p:spPr>
        <p:txBody>
          <a:bodyPr/>
          <a:lstStyle/>
          <a:p>
            <a:pPr rtl="1"/>
            <a:r>
              <a:rPr lang="fa-IR">
                <a:cs typeface="B Nazanin" pitchFamily="2" charset="-78"/>
              </a:rPr>
              <a:t>سبک اینفوگرافیک</a:t>
            </a:r>
            <a:endParaRPr lang="en-US" dirty="0">
              <a:cs typeface="B Nazanin" pitchFamily="2" charset="-78"/>
            </a:endParaRP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3B8A24D0-1CAB-4E06-AC58-D5EB3250D662}"/>
              </a:ext>
            </a:extLst>
          </p:cNvPr>
          <p:cNvGrpSpPr/>
          <p:nvPr/>
        </p:nvGrpSpPr>
        <p:grpSpPr>
          <a:xfrm>
            <a:off x="2589156" y="3607844"/>
            <a:ext cx="1344828" cy="1344828"/>
            <a:chOff x="1089413" y="2131797"/>
            <a:chExt cx="2968238" cy="2968238"/>
          </a:xfrm>
        </p:grpSpPr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02CDC10F-CBC6-43C7-AFD5-1C0B1A578724}"/>
                </a:ext>
              </a:extLst>
            </p:cNvPr>
            <p:cNvSpPr/>
            <p:nvPr/>
          </p:nvSpPr>
          <p:spPr>
            <a:xfrm>
              <a:off x="1089413" y="2131797"/>
              <a:ext cx="2968238" cy="2968238"/>
            </a:xfrm>
            <a:custGeom>
              <a:avLst/>
              <a:gdLst>
                <a:gd name="connsiteX0" fmla="*/ 1484119 w 2968238"/>
                <a:gd name="connsiteY0" fmla="*/ 1312669 h 2968238"/>
                <a:gd name="connsiteX1" fmla="*/ 1312669 w 2968238"/>
                <a:gd name="connsiteY1" fmla="*/ 1484119 h 2968238"/>
                <a:gd name="connsiteX2" fmla="*/ 1484119 w 2968238"/>
                <a:gd name="connsiteY2" fmla="*/ 1655569 h 2968238"/>
                <a:gd name="connsiteX3" fmla="*/ 1655569 w 2968238"/>
                <a:gd name="connsiteY3" fmla="*/ 1484119 h 2968238"/>
                <a:gd name="connsiteX4" fmla="*/ 1484119 w 2968238"/>
                <a:gd name="connsiteY4" fmla="*/ 1312669 h 2968238"/>
                <a:gd name="connsiteX5" fmla="*/ 1484119 w 2968238"/>
                <a:gd name="connsiteY5" fmla="*/ 0 h 2968238"/>
                <a:gd name="connsiteX6" fmla="*/ 2968238 w 2968238"/>
                <a:gd name="connsiteY6" fmla="*/ 1484119 h 2968238"/>
                <a:gd name="connsiteX7" fmla="*/ 1484119 w 2968238"/>
                <a:gd name="connsiteY7" fmla="*/ 2968238 h 2968238"/>
                <a:gd name="connsiteX8" fmla="*/ 0 w 2968238"/>
                <a:gd name="connsiteY8" fmla="*/ 1484119 h 2968238"/>
                <a:gd name="connsiteX9" fmla="*/ 1484119 w 2968238"/>
                <a:gd name="connsiteY9" fmla="*/ 0 h 29682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968238" h="2968238">
                  <a:moveTo>
                    <a:pt x="1484119" y="1312669"/>
                  </a:moveTo>
                  <a:cubicBezTo>
                    <a:pt x="1389430" y="1312669"/>
                    <a:pt x="1312669" y="1389430"/>
                    <a:pt x="1312669" y="1484119"/>
                  </a:cubicBezTo>
                  <a:cubicBezTo>
                    <a:pt x="1312669" y="1578808"/>
                    <a:pt x="1389430" y="1655569"/>
                    <a:pt x="1484119" y="1655569"/>
                  </a:cubicBezTo>
                  <a:cubicBezTo>
                    <a:pt x="1578808" y="1655569"/>
                    <a:pt x="1655569" y="1578808"/>
                    <a:pt x="1655569" y="1484119"/>
                  </a:cubicBezTo>
                  <a:cubicBezTo>
                    <a:pt x="1655569" y="1389430"/>
                    <a:pt x="1578808" y="1312669"/>
                    <a:pt x="1484119" y="1312669"/>
                  </a:cubicBezTo>
                  <a:close/>
                  <a:moveTo>
                    <a:pt x="1484119" y="0"/>
                  </a:moveTo>
                  <a:cubicBezTo>
                    <a:pt x="2303775" y="0"/>
                    <a:pt x="2968238" y="664463"/>
                    <a:pt x="2968238" y="1484119"/>
                  </a:cubicBezTo>
                  <a:cubicBezTo>
                    <a:pt x="2968238" y="2303775"/>
                    <a:pt x="2303775" y="2968238"/>
                    <a:pt x="1484119" y="2968238"/>
                  </a:cubicBezTo>
                  <a:cubicBezTo>
                    <a:pt x="664463" y="2968238"/>
                    <a:pt x="0" y="2303775"/>
                    <a:pt x="0" y="1484119"/>
                  </a:cubicBezTo>
                  <a:cubicBezTo>
                    <a:pt x="0" y="664463"/>
                    <a:pt x="664463" y="0"/>
                    <a:pt x="1484119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 dirty="0">
                <a:cs typeface="B Nazanin" pitchFamily="2" charset="-78"/>
              </a:endParaRPr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4646DB8B-DCF6-4FBC-A6DF-36A7A5069314}"/>
                </a:ext>
              </a:extLst>
            </p:cNvPr>
            <p:cNvSpPr/>
            <p:nvPr/>
          </p:nvSpPr>
          <p:spPr>
            <a:xfrm>
              <a:off x="1234570" y="2279534"/>
              <a:ext cx="2678023" cy="2676273"/>
            </a:xfrm>
            <a:custGeom>
              <a:avLst/>
              <a:gdLst>
                <a:gd name="connsiteX0" fmla="*/ 1338961 w 2678023"/>
                <a:gd name="connsiteY0" fmla="*/ 855269 h 2676273"/>
                <a:gd name="connsiteX1" fmla="*/ 857849 w 2678023"/>
                <a:gd name="connsiteY1" fmla="*/ 1336381 h 2676273"/>
                <a:gd name="connsiteX2" fmla="*/ 1338961 w 2678023"/>
                <a:gd name="connsiteY2" fmla="*/ 1817493 h 2676273"/>
                <a:gd name="connsiteX3" fmla="*/ 1820073 w 2678023"/>
                <a:gd name="connsiteY3" fmla="*/ 1336381 h 2676273"/>
                <a:gd name="connsiteX4" fmla="*/ 1338961 w 2678023"/>
                <a:gd name="connsiteY4" fmla="*/ 855269 h 2676273"/>
                <a:gd name="connsiteX5" fmla="*/ 1338961 w 2678023"/>
                <a:gd name="connsiteY5" fmla="*/ 545806 h 2676273"/>
                <a:gd name="connsiteX6" fmla="*/ 2129536 w 2678023"/>
                <a:gd name="connsiteY6" fmla="*/ 1336381 h 2676273"/>
                <a:gd name="connsiteX7" fmla="*/ 1338961 w 2678023"/>
                <a:gd name="connsiteY7" fmla="*/ 2126956 h 2676273"/>
                <a:gd name="connsiteX8" fmla="*/ 548386 w 2678023"/>
                <a:gd name="connsiteY8" fmla="*/ 1336381 h 2676273"/>
                <a:gd name="connsiteX9" fmla="*/ 1338961 w 2678023"/>
                <a:gd name="connsiteY9" fmla="*/ 545806 h 2676273"/>
                <a:gd name="connsiteX10" fmla="*/ 1340068 w 2678023"/>
                <a:gd name="connsiteY10" fmla="*/ 359376 h 2676273"/>
                <a:gd name="connsiteX11" fmla="*/ 361775 w 2678023"/>
                <a:gd name="connsiteY11" fmla="*/ 1331995 h 2676273"/>
                <a:gd name="connsiteX12" fmla="*/ 1338521 w 2678023"/>
                <a:gd name="connsiteY12" fmla="*/ 2312868 h 2676273"/>
                <a:gd name="connsiteX13" fmla="*/ 2316814 w 2678023"/>
                <a:gd name="connsiteY13" fmla="*/ 1335606 h 2676273"/>
                <a:gd name="connsiteX14" fmla="*/ 1340068 w 2678023"/>
                <a:gd name="connsiteY14" fmla="*/ 359376 h 2676273"/>
                <a:gd name="connsiteX15" fmla="*/ 1190637 w 2678023"/>
                <a:gd name="connsiteY15" fmla="*/ 143 h 2676273"/>
                <a:gd name="connsiteX16" fmla="*/ 1235841 w 2678023"/>
                <a:gd name="connsiteY16" fmla="*/ 48758 h 2676273"/>
                <a:gd name="connsiteX17" fmla="*/ 1269895 w 2678023"/>
                <a:gd name="connsiteY17" fmla="*/ 162273 h 2676273"/>
                <a:gd name="connsiteX18" fmla="*/ 1303434 w 2678023"/>
                <a:gd name="connsiteY18" fmla="*/ 192716 h 2676273"/>
                <a:gd name="connsiteX19" fmla="*/ 1376702 w 2678023"/>
                <a:gd name="connsiteY19" fmla="*/ 192716 h 2676273"/>
                <a:gd name="connsiteX20" fmla="*/ 1409209 w 2678023"/>
                <a:gd name="connsiteY20" fmla="*/ 163305 h 2676273"/>
                <a:gd name="connsiteX21" fmla="*/ 1447392 w 2678023"/>
                <a:gd name="connsiteY21" fmla="*/ 37922 h 2676273"/>
                <a:gd name="connsiteX22" fmla="*/ 1499505 w 2678023"/>
                <a:gd name="connsiteY22" fmla="*/ 256 h 2676273"/>
                <a:gd name="connsiteX23" fmla="*/ 1513436 w 2678023"/>
                <a:gd name="connsiteY23" fmla="*/ 772 h 2676273"/>
                <a:gd name="connsiteX24" fmla="*/ 1573290 w 2678023"/>
                <a:gd name="connsiteY24" fmla="*/ 65269 h 2676273"/>
                <a:gd name="connsiteX25" fmla="*/ 1576902 w 2678023"/>
                <a:gd name="connsiteY25" fmla="*/ 185492 h 2676273"/>
                <a:gd name="connsiteX26" fmla="*/ 1598057 w 2678023"/>
                <a:gd name="connsiteY26" fmla="*/ 220578 h 2676273"/>
                <a:gd name="connsiteX27" fmla="*/ 1674422 w 2678023"/>
                <a:gd name="connsiteY27" fmla="*/ 240702 h 2676273"/>
                <a:gd name="connsiteX28" fmla="*/ 1710540 w 2678023"/>
                <a:gd name="connsiteY28" fmla="*/ 221610 h 2676273"/>
                <a:gd name="connsiteX29" fmla="*/ 1779165 w 2678023"/>
                <a:gd name="connsiteY29" fmla="*/ 111707 h 2676273"/>
                <a:gd name="connsiteX30" fmla="*/ 1845726 w 2678023"/>
                <a:gd name="connsiteY30" fmla="*/ 88488 h 2676273"/>
                <a:gd name="connsiteX31" fmla="*/ 1857594 w 2678023"/>
                <a:gd name="connsiteY31" fmla="*/ 92616 h 2676273"/>
                <a:gd name="connsiteX32" fmla="*/ 1895260 w 2678023"/>
                <a:gd name="connsiteY32" fmla="*/ 166401 h 2676273"/>
                <a:gd name="connsiteX33" fmla="*/ 1868429 w 2678023"/>
                <a:gd name="connsiteY33" fmla="*/ 281980 h 2676273"/>
                <a:gd name="connsiteX34" fmla="*/ 1887004 w 2678023"/>
                <a:gd name="connsiteY34" fmla="*/ 332030 h 2676273"/>
                <a:gd name="connsiteX35" fmla="*/ 1946857 w 2678023"/>
                <a:gd name="connsiteY35" fmla="*/ 365052 h 2676273"/>
                <a:gd name="connsiteX36" fmla="*/ 1986588 w 2678023"/>
                <a:gd name="connsiteY36" fmla="*/ 355765 h 2676273"/>
                <a:gd name="connsiteX37" fmla="*/ 2081528 w 2678023"/>
                <a:gd name="connsiteY37" fmla="*/ 267532 h 2676273"/>
                <a:gd name="connsiteX38" fmla="*/ 2151701 w 2678023"/>
                <a:gd name="connsiteY38" fmla="*/ 261857 h 2676273"/>
                <a:gd name="connsiteX39" fmla="*/ 2155312 w 2678023"/>
                <a:gd name="connsiteY39" fmla="*/ 264437 h 2676273"/>
                <a:gd name="connsiteX40" fmla="*/ 2177500 w 2678023"/>
                <a:gd name="connsiteY40" fmla="*/ 353701 h 2676273"/>
                <a:gd name="connsiteX41" fmla="*/ 2122290 w 2678023"/>
                <a:gd name="connsiteY41" fmla="*/ 456896 h 2676273"/>
                <a:gd name="connsiteX42" fmla="*/ 2126934 w 2678023"/>
                <a:gd name="connsiteY42" fmla="*/ 505914 h 2676273"/>
                <a:gd name="connsiteX43" fmla="*/ 2173372 w 2678023"/>
                <a:gd name="connsiteY43" fmla="*/ 551836 h 2676273"/>
                <a:gd name="connsiteX44" fmla="*/ 2219810 w 2678023"/>
                <a:gd name="connsiteY44" fmla="*/ 555964 h 2676273"/>
                <a:gd name="connsiteX45" fmla="*/ 2336937 w 2678023"/>
                <a:gd name="connsiteY45" fmla="*/ 494046 h 2676273"/>
                <a:gd name="connsiteX46" fmla="*/ 2400917 w 2678023"/>
                <a:gd name="connsiteY46" fmla="*/ 507462 h 2676273"/>
                <a:gd name="connsiteX47" fmla="*/ 2420525 w 2678023"/>
                <a:gd name="connsiteY47" fmla="*/ 533777 h 2676273"/>
                <a:gd name="connsiteX48" fmla="*/ 2415365 w 2678023"/>
                <a:gd name="connsiteY48" fmla="*/ 591566 h 2676273"/>
                <a:gd name="connsiteX49" fmla="*/ 2321973 w 2678023"/>
                <a:gd name="connsiteY49" fmla="*/ 692182 h 2676273"/>
                <a:gd name="connsiteX50" fmla="*/ 2313718 w 2678023"/>
                <a:gd name="connsiteY50" fmla="*/ 733460 h 2676273"/>
                <a:gd name="connsiteX51" fmla="*/ 2349320 w 2678023"/>
                <a:gd name="connsiteY51" fmla="*/ 795377 h 2676273"/>
                <a:gd name="connsiteX52" fmla="*/ 2394726 w 2678023"/>
                <a:gd name="connsiteY52" fmla="*/ 810341 h 2676273"/>
                <a:gd name="connsiteX53" fmla="*/ 2526816 w 2678023"/>
                <a:gd name="connsiteY53" fmla="*/ 780414 h 2676273"/>
                <a:gd name="connsiteX54" fmla="*/ 2575834 w 2678023"/>
                <a:gd name="connsiteY54" fmla="*/ 803117 h 2676273"/>
                <a:gd name="connsiteX55" fmla="*/ 2591313 w 2678023"/>
                <a:gd name="connsiteY55" fmla="*/ 838719 h 2676273"/>
                <a:gd name="connsiteX56" fmla="*/ 2570158 w 2678023"/>
                <a:gd name="connsiteY56" fmla="*/ 896509 h 2676273"/>
                <a:gd name="connsiteX57" fmla="*/ 2461287 w 2678023"/>
                <a:gd name="connsiteY57" fmla="*/ 964103 h 2676273"/>
                <a:gd name="connsiteX58" fmla="*/ 2438068 w 2678023"/>
                <a:gd name="connsiteY58" fmla="*/ 1014669 h 2676273"/>
                <a:gd name="connsiteX59" fmla="*/ 2454063 w 2678023"/>
                <a:gd name="connsiteY59" fmla="*/ 1073490 h 2676273"/>
                <a:gd name="connsiteX60" fmla="*/ 2492762 w 2678023"/>
                <a:gd name="connsiteY60" fmla="*/ 1100837 h 2676273"/>
                <a:gd name="connsiteX61" fmla="*/ 2628464 w 2678023"/>
                <a:gd name="connsiteY61" fmla="*/ 1105997 h 2676273"/>
                <a:gd name="connsiteX62" fmla="*/ 2672322 w 2678023"/>
                <a:gd name="connsiteY62" fmla="*/ 1140567 h 2676273"/>
                <a:gd name="connsiteX63" fmla="*/ 2677998 w 2678023"/>
                <a:gd name="connsiteY63" fmla="*/ 1182361 h 2676273"/>
                <a:gd name="connsiteX64" fmla="*/ 2644459 w 2678023"/>
                <a:gd name="connsiteY64" fmla="*/ 1229831 h 2676273"/>
                <a:gd name="connsiteX65" fmla="*/ 2522172 w 2678023"/>
                <a:gd name="connsiteY65" fmla="*/ 1267498 h 2676273"/>
                <a:gd name="connsiteX66" fmla="*/ 2483990 w 2678023"/>
                <a:gd name="connsiteY66" fmla="*/ 1315999 h 2676273"/>
                <a:gd name="connsiteX67" fmla="*/ 2486570 w 2678023"/>
                <a:gd name="connsiteY67" fmla="*/ 1379981 h 2676273"/>
                <a:gd name="connsiteX68" fmla="*/ 2512885 w 2678023"/>
                <a:gd name="connsiteY68" fmla="*/ 1407843 h 2676273"/>
                <a:gd name="connsiteX69" fmla="*/ 2641363 w 2678023"/>
                <a:gd name="connsiteY69" fmla="*/ 1447058 h 2676273"/>
                <a:gd name="connsiteX70" fmla="*/ 2677998 w 2678023"/>
                <a:gd name="connsiteY70" fmla="*/ 1498139 h 2676273"/>
                <a:gd name="connsiteX71" fmla="*/ 2677998 w 2678023"/>
                <a:gd name="connsiteY71" fmla="*/ 1507427 h 2676273"/>
                <a:gd name="connsiteX72" fmla="*/ 2611952 w 2678023"/>
                <a:gd name="connsiteY72" fmla="*/ 1572956 h 2676273"/>
                <a:gd name="connsiteX73" fmla="*/ 2490182 w 2678023"/>
                <a:gd name="connsiteY73" fmla="*/ 1576568 h 2676273"/>
                <a:gd name="connsiteX74" fmla="*/ 2457675 w 2678023"/>
                <a:gd name="connsiteY74" fmla="*/ 1596691 h 2676273"/>
                <a:gd name="connsiteX75" fmla="*/ 2437036 w 2678023"/>
                <a:gd name="connsiteY75" fmla="*/ 1673056 h 2676273"/>
                <a:gd name="connsiteX76" fmla="*/ 2457159 w 2678023"/>
                <a:gd name="connsiteY76" fmla="*/ 1710206 h 2676273"/>
                <a:gd name="connsiteX77" fmla="*/ 2564483 w 2678023"/>
                <a:gd name="connsiteY77" fmla="*/ 1777283 h 2676273"/>
                <a:gd name="connsiteX78" fmla="*/ 2588733 w 2678023"/>
                <a:gd name="connsiteY78" fmla="*/ 1845908 h 2676273"/>
                <a:gd name="connsiteX79" fmla="*/ 2571706 w 2678023"/>
                <a:gd name="connsiteY79" fmla="*/ 1880995 h 2676273"/>
                <a:gd name="connsiteX80" fmla="*/ 2538684 w 2678023"/>
                <a:gd name="connsiteY80" fmla="*/ 1897506 h 2676273"/>
                <a:gd name="connsiteX81" fmla="*/ 2456643 w 2678023"/>
                <a:gd name="connsiteY81" fmla="*/ 1879447 h 2676273"/>
                <a:gd name="connsiteX82" fmla="*/ 2389566 w 2678023"/>
                <a:gd name="connsiteY82" fmla="*/ 1863967 h 2676273"/>
                <a:gd name="connsiteX83" fmla="*/ 2354479 w 2678023"/>
                <a:gd name="connsiteY83" fmla="*/ 1874803 h 2676273"/>
                <a:gd name="connsiteX84" fmla="*/ 2312170 w 2678023"/>
                <a:gd name="connsiteY84" fmla="*/ 1950652 h 2676273"/>
                <a:gd name="connsiteX85" fmla="*/ 2322489 w 2678023"/>
                <a:gd name="connsiteY85" fmla="*/ 1983158 h 2676273"/>
                <a:gd name="connsiteX86" fmla="*/ 2412785 w 2678023"/>
                <a:gd name="connsiteY86" fmla="*/ 2080162 h 2676273"/>
                <a:gd name="connsiteX87" fmla="*/ 2418461 w 2678023"/>
                <a:gd name="connsiteY87" fmla="*/ 2146723 h 2676273"/>
                <a:gd name="connsiteX88" fmla="*/ 2414849 w 2678023"/>
                <a:gd name="connsiteY88" fmla="*/ 2151883 h 2676273"/>
                <a:gd name="connsiteX89" fmla="*/ 2324037 w 2678023"/>
                <a:gd name="connsiteY89" fmla="*/ 2174586 h 2676273"/>
                <a:gd name="connsiteX90" fmla="*/ 2219294 w 2678023"/>
                <a:gd name="connsiteY90" fmla="*/ 2118860 h 2676273"/>
                <a:gd name="connsiteX91" fmla="*/ 2178531 w 2678023"/>
                <a:gd name="connsiteY91" fmla="*/ 2120408 h 2676273"/>
                <a:gd name="connsiteX92" fmla="*/ 2125386 w 2678023"/>
                <a:gd name="connsiteY92" fmla="*/ 2172522 h 2676273"/>
                <a:gd name="connsiteX93" fmla="*/ 2122806 w 2678023"/>
                <a:gd name="connsiteY93" fmla="*/ 2217412 h 2676273"/>
                <a:gd name="connsiteX94" fmla="*/ 2184723 w 2678023"/>
                <a:gd name="connsiteY94" fmla="*/ 2334539 h 2676273"/>
                <a:gd name="connsiteX95" fmla="*/ 2174404 w 2678023"/>
                <a:gd name="connsiteY95" fmla="*/ 2395424 h 2676273"/>
                <a:gd name="connsiteX96" fmla="*/ 2164084 w 2678023"/>
                <a:gd name="connsiteY96" fmla="*/ 2404712 h 2676273"/>
                <a:gd name="connsiteX97" fmla="*/ 2075336 w 2678023"/>
                <a:gd name="connsiteY97" fmla="*/ 2401616 h 2676273"/>
                <a:gd name="connsiteX98" fmla="*/ 1988652 w 2678023"/>
                <a:gd name="connsiteY98" fmla="*/ 2320607 h 2676273"/>
                <a:gd name="connsiteX99" fmla="*/ 1944277 w 2678023"/>
                <a:gd name="connsiteY99" fmla="*/ 2311836 h 2676273"/>
                <a:gd name="connsiteX100" fmla="*/ 1883392 w 2678023"/>
                <a:gd name="connsiteY100" fmla="*/ 2346406 h 2676273"/>
                <a:gd name="connsiteX101" fmla="*/ 1868429 w 2678023"/>
                <a:gd name="connsiteY101" fmla="*/ 2391812 h 2676273"/>
                <a:gd name="connsiteX102" fmla="*/ 1899388 w 2678023"/>
                <a:gd name="connsiteY102" fmla="*/ 2526998 h 2676273"/>
                <a:gd name="connsiteX103" fmla="*/ 1879264 w 2678023"/>
                <a:gd name="connsiteY103" fmla="*/ 2571888 h 2676273"/>
                <a:gd name="connsiteX104" fmla="*/ 1841082 w 2678023"/>
                <a:gd name="connsiteY104" fmla="*/ 2588916 h 2676273"/>
                <a:gd name="connsiteX105" fmla="*/ 1782777 w 2678023"/>
                <a:gd name="connsiteY105" fmla="*/ 2568277 h 2676273"/>
                <a:gd name="connsiteX106" fmla="*/ 1715184 w 2678023"/>
                <a:gd name="connsiteY106" fmla="*/ 2459405 h 2676273"/>
                <a:gd name="connsiteX107" fmla="*/ 1664618 w 2678023"/>
                <a:gd name="connsiteY107" fmla="*/ 2435670 h 2676273"/>
                <a:gd name="connsiteX108" fmla="*/ 1610440 w 2678023"/>
                <a:gd name="connsiteY108" fmla="*/ 2450118 h 2676273"/>
                <a:gd name="connsiteX109" fmla="*/ 1577418 w 2678023"/>
                <a:gd name="connsiteY109" fmla="*/ 2495008 h 2676273"/>
                <a:gd name="connsiteX110" fmla="*/ 1573806 w 2678023"/>
                <a:gd name="connsiteY110" fmla="*/ 2616778 h 2676273"/>
                <a:gd name="connsiteX111" fmla="*/ 1526852 w 2678023"/>
                <a:gd name="connsiteY111" fmla="*/ 2672504 h 2676273"/>
                <a:gd name="connsiteX112" fmla="*/ 1497441 w 2678023"/>
                <a:gd name="connsiteY112" fmla="*/ 2676116 h 2676273"/>
                <a:gd name="connsiteX113" fmla="*/ 1449972 w 2678023"/>
                <a:gd name="connsiteY113" fmla="*/ 2644125 h 2676273"/>
                <a:gd name="connsiteX114" fmla="*/ 1410241 w 2678023"/>
                <a:gd name="connsiteY114" fmla="*/ 2514615 h 2676273"/>
                <a:gd name="connsiteX115" fmla="*/ 1373091 w 2678023"/>
                <a:gd name="connsiteY115" fmla="*/ 2482624 h 2676273"/>
                <a:gd name="connsiteX116" fmla="*/ 1304982 w 2678023"/>
                <a:gd name="connsiteY116" fmla="*/ 2483140 h 2676273"/>
                <a:gd name="connsiteX117" fmla="*/ 1271959 w 2678023"/>
                <a:gd name="connsiteY117" fmla="*/ 2511519 h 2676273"/>
                <a:gd name="connsiteX118" fmla="*/ 1234293 w 2678023"/>
                <a:gd name="connsiteY118" fmla="*/ 2633806 h 2676273"/>
                <a:gd name="connsiteX119" fmla="*/ 1170828 w 2678023"/>
                <a:gd name="connsiteY119" fmla="*/ 2674568 h 2676273"/>
                <a:gd name="connsiteX120" fmla="*/ 1106847 w 2678023"/>
                <a:gd name="connsiteY120" fmla="*/ 2602331 h 2676273"/>
                <a:gd name="connsiteX121" fmla="*/ 1103751 w 2678023"/>
                <a:gd name="connsiteY121" fmla="*/ 2491396 h 2676273"/>
                <a:gd name="connsiteX122" fmla="*/ 1080532 w 2678023"/>
                <a:gd name="connsiteY122" fmla="*/ 2454245 h 2676273"/>
                <a:gd name="connsiteX123" fmla="*/ 1005199 w 2678023"/>
                <a:gd name="connsiteY123" fmla="*/ 2435154 h 2676273"/>
                <a:gd name="connsiteX124" fmla="*/ 969080 w 2678023"/>
                <a:gd name="connsiteY124" fmla="*/ 2454245 h 2676273"/>
                <a:gd name="connsiteX125" fmla="*/ 900456 w 2678023"/>
                <a:gd name="connsiteY125" fmla="*/ 2564149 h 2676273"/>
                <a:gd name="connsiteX126" fmla="*/ 836474 w 2678023"/>
                <a:gd name="connsiteY126" fmla="*/ 2587368 h 2676273"/>
                <a:gd name="connsiteX127" fmla="*/ 831830 w 2678023"/>
                <a:gd name="connsiteY127" fmla="*/ 2585820 h 2676273"/>
                <a:gd name="connsiteX128" fmla="*/ 785392 w 2678023"/>
                <a:gd name="connsiteY128" fmla="*/ 2504811 h 2676273"/>
                <a:gd name="connsiteX129" fmla="*/ 811707 w 2678023"/>
                <a:gd name="connsiteY129" fmla="*/ 2390780 h 2676273"/>
                <a:gd name="connsiteX130" fmla="*/ 794680 w 2678023"/>
                <a:gd name="connsiteY130" fmla="*/ 2344342 h 2676273"/>
                <a:gd name="connsiteX131" fmla="*/ 739470 w 2678023"/>
                <a:gd name="connsiteY131" fmla="*/ 2312352 h 2676273"/>
                <a:gd name="connsiteX132" fmla="*/ 689421 w 2678023"/>
                <a:gd name="connsiteY132" fmla="*/ 2321639 h 2676273"/>
                <a:gd name="connsiteX133" fmla="*/ 596029 w 2678023"/>
                <a:gd name="connsiteY133" fmla="*/ 2408839 h 2676273"/>
                <a:gd name="connsiteX134" fmla="*/ 530500 w 2678023"/>
                <a:gd name="connsiteY134" fmla="*/ 2415031 h 2676273"/>
                <a:gd name="connsiteX135" fmla="*/ 521212 w 2678023"/>
                <a:gd name="connsiteY135" fmla="*/ 2408839 h 2676273"/>
                <a:gd name="connsiteX136" fmla="*/ 500573 w 2678023"/>
                <a:gd name="connsiteY136" fmla="*/ 2322671 h 2676273"/>
                <a:gd name="connsiteX137" fmla="*/ 556298 w 2678023"/>
                <a:gd name="connsiteY137" fmla="*/ 2217928 h 2676273"/>
                <a:gd name="connsiteX138" fmla="*/ 552171 w 2678023"/>
                <a:gd name="connsiteY138" fmla="*/ 2168910 h 2676273"/>
                <a:gd name="connsiteX139" fmla="*/ 505733 w 2678023"/>
                <a:gd name="connsiteY139" fmla="*/ 2122988 h 2676273"/>
                <a:gd name="connsiteX140" fmla="*/ 457747 w 2678023"/>
                <a:gd name="connsiteY140" fmla="*/ 2119376 h 2676273"/>
                <a:gd name="connsiteX141" fmla="*/ 341652 w 2678023"/>
                <a:gd name="connsiteY141" fmla="*/ 2180778 h 2676273"/>
                <a:gd name="connsiteX142" fmla="*/ 278187 w 2678023"/>
                <a:gd name="connsiteY142" fmla="*/ 2168910 h 2676273"/>
                <a:gd name="connsiteX143" fmla="*/ 274059 w 2678023"/>
                <a:gd name="connsiteY143" fmla="*/ 2164266 h 2676273"/>
                <a:gd name="connsiteX144" fmla="*/ 276639 w 2678023"/>
                <a:gd name="connsiteY144" fmla="*/ 2069326 h 2676273"/>
                <a:gd name="connsiteX145" fmla="*/ 354551 w 2678023"/>
                <a:gd name="connsiteY145" fmla="*/ 1986254 h 2676273"/>
                <a:gd name="connsiteX146" fmla="*/ 363839 w 2678023"/>
                <a:gd name="connsiteY146" fmla="*/ 1940848 h 2676273"/>
                <a:gd name="connsiteX147" fmla="*/ 328237 w 2678023"/>
                <a:gd name="connsiteY147" fmla="*/ 1878931 h 2676273"/>
                <a:gd name="connsiteX148" fmla="*/ 283347 w 2678023"/>
                <a:gd name="connsiteY148" fmla="*/ 1866031 h 2676273"/>
                <a:gd name="connsiteX149" fmla="*/ 170864 w 2678023"/>
                <a:gd name="connsiteY149" fmla="*/ 1891830 h 2676273"/>
                <a:gd name="connsiteX150" fmla="*/ 155900 w 2678023"/>
                <a:gd name="connsiteY150" fmla="*/ 1895442 h 2676273"/>
                <a:gd name="connsiteX151" fmla="*/ 100175 w 2678023"/>
                <a:gd name="connsiteY151" fmla="*/ 1868095 h 2676273"/>
                <a:gd name="connsiteX152" fmla="*/ 87275 w 2678023"/>
                <a:gd name="connsiteY152" fmla="*/ 1838169 h 2676273"/>
                <a:gd name="connsiteX153" fmla="*/ 107915 w 2678023"/>
                <a:gd name="connsiteY153" fmla="*/ 1779863 h 2676273"/>
                <a:gd name="connsiteX154" fmla="*/ 213690 w 2678023"/>
                <a:gd name="connsiteY154" fmla="*/ 1713818 h 2676273"/>
                <a:gd name="connsiteX155" fmla="*/ 238972 w 2678023"/>
                <a:gd name="connsiteY155" fmla="*/ 1654481 h 2676273"/>
                <a:gd name="connsiteX156" fmla="*/ 222977 w 2678023"/>
                <a:gd name="connsiteY156" fmla="*/ 1600819 h 2676273"/>
                <a:gd name="connsiteX157" fmla="*/ 184279 w 2678023"/>
                <a:gd name="connsiteY157" fmla="*/ 1575020 h 2676273"/>
                <a:gd name="connsiteX158" fmla="*/ 59413 w 2678023"/>
                <a:gd name="connsiteY158" fmla="*/ 1571408 h 2676273"/>
                <a:gd name="connsiteX159" fmla="*/ 3687 w 2678023"/>
                <a:gd name="connsiteY159" fmla="*/ 1524454 h 2676273"/>
                <a:gd name="connsiteX160" fmla="*/ 1623 w 2678023"/>
                <a:gd name="connsiteY160" fmla="*/ 1513619 h 2676273"/>
                <a:gd name="connsiteX161" fmla="*/ 48577 w 2678023"/>
                <a:gd name="connsiteY161" fmla="*/ 1442414 h 2676273"/>
                <a:gd name="connsiteX162" fmla="*/ 160544 w 2678023"/>
                <a:gd name="connsiteY162" fmla="*/ 1408359 h 2676273"/>
                <a:gd name="connsiteX163" fmla="*/ 194083 w 2678023"/>
                <a:gd name="connsiteY163" fmla="*/ 1370693 h 2676273"/>
                <a:gd name="connsiteX164" fmla="*/ 192534 w 2678023"/>
                <a:gd name="connsiteY164" fmla="*/ 1298972 h 2676273"/>
                <a:gd name="connsiteX165" fmla="*/ 166220 w 2678023"/>
                <a:gd name="connsiteY165" fmla="*/ 1269561 h 2676273"/>
                <a:gd name="connsiteX166" fmla="*/ 47029 w 2678023"/>
                <a:gd name="connsiteY166" fmla="*/ 1232927 h 2676273"/>
                <a:gd name="connsiteX167" fmla="*/ 1623 w 2678023"/>
                <a:gd name="connsiteY167" fmla="*/ 1166882 h 2676273"/>
                <a:gd name="connsiteX168" fmla="*/ 6267 w 2678023"/>
                <a:gd name="connsiteY168" fmla="*/ 1139535 h 2676273"/>
                <a:gd name="connsiteX169" fmla="*/ 49093 w 2678023"/>
                <a:gd name="connsiteY169" fmla="*/ 1105481 h 2676273"/>
                <a:gd name="connsiteX170" fmla="*/ 164672 w 2678023"/>
                <a:gd name="connsiteY170" fmla="*/ 1101869 h 2676273"/>
                <a:gd name="connsiteX171" fmla="*/ 181699 w 2678023"/>
                <a:gd name="connsiteY171" fmla="*/ 1101353 h 2676273"/>
                <a:gd name="connsiteX172" fmla="*/ 227621 w 2678023"/>
                <a:gd name="connsiteY172" fmla="*/ 1065234 h 2676273"/>
                <a:gd name="connsiteX173" fmla="*/ 241036 w 2678023"/>
                <a:gd name="connsiteY173" fmla="*/ 1014153 h 2676273"/>
                <a:gd name="connsiteX174" fmla="*/ 219366 w 2678023"/>
                <a:gd name="connsiteY174" fmla="*/ 965651 h 2676273"/>
                <a:gd name="connsiteX175" fmla="*/ 113590 w 2678023"/>
                <a:gd name="connsiteY175" fmla="*/ 899605 h 2676273"/>
                <a:gd name="connsiteX176" fmla="*/ 89855 w 2678023"/>
                <a:gd name="connsiteY176" fmla="*/ 832012 h 2676273"/>
                <a:gd name="connsiteX177" fmla="*/ 104818 w 2678023"/>
                <a:gd name="connsiteY177" fmla="*/ 799505 h 2676273"/>
                <a:gd name="connsiteX178" fmla="*/ 151256 w 2678023"/>
                <a:gd name="connsiteY178" fmla="*/ 779898 h 2676273"/>
                <a:gd name="connsiteX179" fmla="*/ 283347 w 2678023"/>
                <a:gd name="connsiteY179" fmla="*/ 810341 h 2676273"/>
                <a:gd name="connsiteX180" fmla="*/ 331332 w 2678023"/>
                <a:gd name="connsiteY180" fmla="*/ 794345 h 2676273"/>
                <a:gd name="connsiteX181" fmla="*/ 363839 w 2678023"/>
                <a:gd name="connsiteY181" fmla="*/ 737588 h 2676273"/>
                <a:gd name="connsiteX182" fmla="*/ 354551 w 2678023"/>
                <a:gd name="connsiteY182" fmla="*/ 689086 h 2676273"/>
                <a:gd name="connsiteX183" fmla="*/ 266835 w 2678023"/>
                <a:gd name="connsiteY183" fmla="*/ 595694 h 2676273"/>
                <a:gd name="connsiteX184" fmla="*/ 261675 w 2678023"/>
                <a:gd name="connsiteY184" fmla="*/ 529133 h 2676273"/>
                <a:gd name="connsiteX185" fmla="*/ 270447 w 2678023"/>
                <a:gd name="connsiteY185" fmla="*/ 516233 h 2676273"/>
                <a:gd name="connsiteX186" fmla="*/ 349907 w 2678023"/>
                <a:gd name="connsiteY186" fmla="*/ 498690 h 2676273"/>
                <a:gd name="connsiteX187" fmla="*/ 457231 w 2678023"/>
                <a:gd name="connsiteY187" fmla="*/ 555964 h 2676273"/>
                <a:gd name="connsiteX188" fmla="*/ 507797 w 2678023"/>
                <a:gd name="connsiteY188" fmla="*/ 551320 h 2676273"/>
                <a:gd name="connsiteX189" fmla="*/ 551139 w 2678023"/>
                <a:gd name="connsiteY189" fmla="*/ 508494 h 2676273"/>
                <a:gd name="connsiteX190" fmla="*/ 556815 w 2678023"/>
                <a:gd name="connsiteY190" fmla="*/ 456896 h 2676273"/>
                <a:gd name="connsiteX191" fmla="*/ 494381 w 2678023"/>
                <a:gd name="connsiteY191" fmla="*/ 339769 h 2676273"/>
                <a:gd name="connsiteX192" fmla="*/ 505217 w 2678023"/>
                <a:gd name="connsiteY192" fmla="*/ 280432 h 2676273"/>
                <a:gd name="connsiteX193" fmla="*/ 537723 w 2678023"/>
                <a:gd name="connsiteY193" fmla="*/ 256181 h 2676273"/>
                <a:gd name="connsiteX194" fmla="*/ 590353 w 2678023"/>
                <a:gd name="connsiteY194" fmla="*/ 261857 h 2676273"/>
                <a:gd name="connsiteX195" fmla="*/ 679617 w 2678023"/>
                <a:gd name="connsiteY195" fmla="*/ 344929 h 2676273"/>
                <a:gd name="connsiteX196" fmla="*/ 754950 w 2678023"/>
                <a:gd name="connsiteY196" fmla="*/ 355765 h 2676273"/>
                <a:gd name="connsiteX197" fmla="*/ 797260 w 2678023"/>
                <a:gd name="connsiteY197" fmla="*/ 329450 h 2676273"/>
                <a:gd name="connsiteX198" fmla="*/ 811707 w 2678023"/>
                <a:gd name="connsiteY198" fmla="*/ 285076 h 2676273"/>
                <a:gd name="connsiteX199" fmla="*/ 781781 w 2678023"/>
                <a:gd name="connsiteY199" fmla="*/ 156081 h 2676273"/>
                <a:gd name="connsiteX200" fmla="*/ 807064 w 2678023"/>
                <a:gd name="connsiteY200" fmla="*/ 100872 h 2676273"/>
                <a:gd name="connsiteX201" fmla="*/ 841634 w 2678023"/>
                <a:gd name="connsiteY201" fmla="*/ 86424 h 2676273"/>
                <a:gd name="connsiteX202" fmla="*/ 896328 w 2678023"/>
                <a:gd name="connsiteY202" fmla="*/ 106031 h 2676273"/>
                <a:gd name="connsiteX203" fmla="*/ 965469 w 2678023"/>
                <a:gd name="connsiteY203" fmla="*/ 217483 h 2676273"/>
                <a:gd name="connsiteX204" fmla="*/ 1013455 w 2678023"/>
                <a:gd name="connsiteY204" fmla="*/ 240702 h 2676273"/>
                <a:gd name="connsiteX205" fmla="*/ 1077952 w 2678023"/>
                <a:gd name="connsiteY205" fmla="*/ 222642 h 2676273"/>
                <a:gd name="connsiteX206" fmla="*/ 1101687 w 2678023"/>
                <a:gd name="connsiteY206" fmla="*/ 188072 h 2676273"/>
                <a:gd name="connsiteX207" fmla="*/ 1106847 w 2678023"/>
                <a:gd name="connsiteY207" fmla="*/ 53918 h 2676273"/>
                <a:gd name="connsiteX208" fmla="*/ 1145029 w 2678023"/>
                <a:gd name="connsiteY208" fmla="*/ 4900 h 2676273"/>
                <a:gd name="connsiteX209" fmla="*/ 1158960 w 2678023"/>
                <a:gd name="connsiteY209" fmla="*/ 1804 h 2676273"/>
                <a:gd name="connsiteX210" fmla="*/ 1190637 w 2678023"/>
                <a:gd name="connsiteY210" fmla="*/ 143 h 26762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</a:cxnLst>
              <a:rect l="l" t="t" r="r" b="b"/>
              <a:pathLst>
                <a:path w="2678023" h="2676273">
                  <a:moveTo>
                    <a:pt x="1338961" y="855269"/>
                  </a:moveTo>
                  <a:cubicBezTo>
                    <a:pt x="1073250" y="855269"/>
                    <a:pt x="857849" y="1070670"/>
                    <a:pt x="857849" y="1336381"/>
                  </a:cubicBezTo>
                  <a:cubicBezTo>
                    <a:pt x="857849" y="1602092"/>
                    <a:pt x="1073250" y="1817493"/>
                    <a:pt x="1338961" y="1817493"/>
                  </a:cubicBezTo>
                  <a:cubicBezTo>
                    <a:pt x="1604672" y="1817493"/>
                    <a:pt x="1820073" y="1602092"/>
                    <a:pt x="1820073" y="1336381"/>
                  </a:cubicBezTo>
                  <a:cubicBezTo>
                    <a:pt x="1820073" y="1070670"/>
                    <a:pt x="1604672" y="855269"/>
                    <a:pt x="1338961" y="855269"/>
                  </a:cubicBezTo>
                  <a:close/>
                  <a:moveTo>
                    <a:pt x="1338961" y="545806"/>
                  </a:moveTo>
                  <a:cubicBezTo>
                    <a:pt x="1775584" y="545806"/>
                    <a:pt x="2129536" y="899758"/>
                    <a:pt x="2129536" y="1336381"/>
                  </a:cubicBezTo>
                  <a:cubicBezTo>
                    <a:pt x="2129536" y="1773004"/>
                    <a:pt x="1775584" y="2126956"/>
                    <a:pt x="1338961" y="2126956"/>
                  </a:cubicBezTo>
                  <a:cubicBezTo>
                    <a:pt x="902338" y="2126956"/>
                    <a:pt x="548386" y="1773004"/>
                    <a:pt x="548386" y="1336381"/>
                  </a:cubicBezTo>
                  <a:cubicBezTo>
                    <a:pt x="548386" y="899758"/>
                    <a:pt x="902338" y="545806"/>
                    <a:pt x="1338961" y="545806"/>
                  </a:cubicBezTo>
                  <a:close/>
                  <a:moveTo>
                    <a:pt x="1340068" y="359376"/>
                  </a:moveTo>
                  <a:cubicBezTo>
                    <a:pt x="796228" y="358860"/>
                    <a:pt x="363839" y="794861"/>
                    <a:pt x="361775" y="1331995"/>
                  </a:cubicBezTo>
                  <a:cubicBezTo>
                    <a:pt x="359711" y="1882027"/>
                    <a:pt x="806032" y="2314416"/>
                    <a:pt x="1338521" y="2312868"/>
                  </a:cubicBezTo>
                  <a:cubicBezTo>
                    <a:pt x="1869461" y="2314932"/>
                    <a:pt x="2317329" y="1887702"/>
                    <a:pt x="2316814" y="1335606"/>
                  </a:cubicBezTo>
                  <a:cubicBezTo>
                    <a:pt x="2316298" y="792797"/>
                    <a:pt x="1880813" y="359892"/>
                    <a:pt x="1340068" y="359376"/>
                  </a:cubicBezTo>
                  <a:close/>
                  <a:moveTo>
                    <a:pt x="1190637" y="143"/>
                  </a:moveTo>
                  <a:cubicBezTo>
                    <a:pt x="1216299" y="1546"/>
                    <a:pt x="1225780" y="13543"/>
                    <a:pt x="1235841" y="48758"/>
                  </a:cubicBezTo>
                  <a:cubicBezTo>
                    <a:pt x="1246676" y="86940"/>
                    <a:pt x="1259576" y="124091"/>
                    <a:pt x="1269895" y="162273"/>
                  </a:cubicBezTo>
                  <a:cubicBezTo>
                    <a:pt x="1275055" y="180332"/>
                    <a:pt x="1285890" y="190136"/>
                    <a:pt x="1303434" y="192716"/>
                  </a:cubicBezTo>
                  <a:cubicBezTo>
                    <a:pt x="1327685" y="195812"/>
                    <a:pt x="1352452" y="195812"/>
                    <a:pt x="1376702" y="192716"/>
                  </a:cubicBezTo>
                  <a:cubicBezTo>
                    <a:pt x="1393730" y="190652"/>
                    <a:pt x="1404049" y="180332"/>
                    <a:pt x="1409209" y="163305"/>
                  </a:cubicBezTo>
                  <a:cubicBezTo>
                    <a:pt x="1421593" y="121511"/>
                    <a:pt x="1434492" y="79717"/>
                    <a:pt x="1447392" y="37922"/>
                  </a:cubicBezTo>
                  <a:cubicBezTo>
                    <a:pt x="1457195" y="6964"/>
                    <a:pt x="1466998" y="-260"/>
                    <a:pt x="1499505" y="256"/>
                  </a:cubicBezTo>
                  <a:cubicBezTo>
                    <a:pt x="1504149" y="256"/>
                    <a:pt x="1508793" y="256"/>
                    <a:pt x="1513436" y="772"/>
                  </a:cubicBezTo>
                  <a:cubicBezTo>
                    <a:pt x="1559358" y="5416"/>
                    <a:pt x="1572258" y="19347"/>
                    <a:pt x="1573290" y="65269"/>
                  </a:cubicBezTo>
                  <a:cubicBezTo>
                    <a:pt x="1574322" y="105515"/>
                    <a:pt x="1575870" y="145246"/>
                    <a:pt x="1576902" y="185492"/>
                  </a:cubicBezTo>
                  <a:cubicBezTo>
                    <a:pt x="1577418" y="201487"/>
                    <a:pt x="1583093" y="213871"/>
                    <a:pt x="1598057" y="220578"/>
                  </a:cubicBezTo>
                  <a:cubicBezTo>
                    <a:pt x="1622308" y="231414"/>
                    <a:pt x="1647590" y="238638"/>
                    <a:pt x="1674422" y="240702"/>
                  </a:cubicBezTo>
                  <a:cubicBezTo>
                    <a:pt x="1690933" y="241733"/>
                    <a:pt x="1702285" y="235026"/>
                    <a:pt x="1710540" y="221610"/>
                  </a:cubicBezTo>
                  <a:cubicBezTo>
                    <a:pt x="1733243" y="184976"/>
                    <a:pt x="1756462" y="148342"/>
                    <a:pt x="1779165" y="111707"/>
                  </a:cubicBezTo>
                  <a:cubicBezTo>
                    <a:pt x="1798772" y="80749"/>
                    <a:pt x="1810640" y="76621"/>
                    <a:pt x="1845726" y="88488"/>
                  </a:cubicBezTo>
                  <a:cubicBezTo>
                    <a:pt x="1849854" y="90036"/>
                    <a:pt x="1853466" y="91068"/>
                    <a:pt x="1857594" y="92616"/>
                  </a:cubicBezTo>
                  <a:cubicBezTo>
                    <a:pt x="1898356" y="110159"/>
                    <a:pt x="1905063" y="123059"/>
                    <a:pt x="1895260" y="166401"/>
                  </a:cubicBezTo>
                  <a:cubicBezTo>
                    <a:pt x="1886488" y="205099"/>
                    <a:pt x="1877717" y="243281"/>
                    <a:pt x="1868429" y="281980"/>
                  </a:cubicBezTo>
                  <a:cubicBezTo>
                    <a:pt x="1863269" y="303135"/>
                    <a:pt x="1868429" y="319646"/>
                    <a:pt x="1887004" y="332030"/>
                  </a:cubicBezTo>
                  <a:cubicBezTo>
                    <a:pt x="1906096" y="344929"/>
                    <a:pt x="1925187" y="356796"/>
                    <a:pt x="1946857" y="365052"/>
                  </a:cubicBezTo>
                  <a:cubicBezTo>
                    <a:pt x="1962337" y="370728"/>
                    <a:pt x="1974720" y="367116"/>
                    <a:pt x="1986588" y="355765"/>
                  </a:cubicBezTo>
                  <a:cubicBezTo>
                    <a:pt x="2018062" y="325838"/>
                    <a:pt x="2049537" y="296943"/>
                    <a:pt x="2081528" y="267532"/>
                  </a:cubicBezTo>
                  <a:cubicBezTo>
                    <a:pt x="2107843" y="242765"/>
                    <a:pt x="2122290" y="241733"/>
                    <a:pt x="2151701" y="261857"/>
                  </a:cubicBezTo>
                  <a:cubicBezTo>
                    <a:pt x="2153248" y="262889"/>
                    <a:pt x="2154281" y="263405"/>
                    <a:pt x="2155312" y="264437"/>
                  </a:cubicBezTo>
                  <a:cubicBezTo>
                    <a:pt x="2205363" y="300555"/>
                    <a:pt x="2198139" y="316034"/>
                    <a:pt x="2177500" y="353701"/>
                  </a:cubicBezTo>
                  <a:cubicBezTo>
                    <a:pt x="2158925" y="387755"/>
                    <a:pt x="2141381" y="422842"/>
                    <a:pt x="2122290" y="456896"/>
                  </a:cubicBezTo>
                  <a:cubicBezTo>
                    <a:pt x="2112487" y="474955"/>
                    <a:pt x="2114550" y="490435"/>
                    <a:pt x="2126934" y="505914"/>
                  </a:cubicBezTo>
                  <a:cubicBezTo>
                    <a:pt x="2140865" y="522941"/>
                    <a:pt x="2156345" y="538421"/>
                    <a:pt x="2173372" y="551836"/>
                  </a:cubicBezTo>
                  <a:cubicBezTo>
                    <a:pt x="2187819" y="563187"/>
                    <a:pt x="2202783" y="564735"/>
                    <a:pt x="2219810" y="555964"/>
                  </a:cubicBezTo>
                  <a:cubicBezTo>
                    <a:pt x="2258508" y="534809"/>
                    <a:pt x="2297722" y="514170"/>
                    <a:pt x="2336937" y="494046"/>
                  </a:cubicBezTo>
                  <a:cubicBezTo>
                    <a:pt x="2364799" y="479599"/>
                    <a:pt x="2380795" y="482695"/>
                    <a:pt x="2400917" y="507462"/>
                  </a:cubicBezTo>
                  <a:cubicBezTo>
                    <a:pt x="2408141" y="515717"/>
                    <a:pt x="2414849" y="524489"/>
                    <a:pt x="2420525" y="533777"/>
                  </a:cubicBezTo>
                  <a:cubicBezTo>
                    <a:pt x="2434972" y="556480"/>
                    <a:pt x="2433424" y="571443"/>
                    <a:pt x="2415365" y="591566"/>
                  </a:cubicBezTo>
                  <a:cubicBezTo>
                    <a:pt x="2384406" y="625105"/>
                    <a:pt x="2353448" y="659159"/>
                    <a:pt x="2321973" y="692182"/>
                  </a:cubicBezTo>
                  <a:cubicBezTo>
                    <a:pt x="2310106" y="704565"/>
                    <a:pt x="2307526" y="717981"/>
                    <a:pt x="2313718" y="733460"/>
                  </a:cubicBezTo>
                  <a:cubicBezTo>
                    <a:pt x="2323005" y="755647"/>
                    <a:pt x="2334357" y="776286"/>
                    <a:pt x="2349320" y="795377"/>
                  </a:cubicBezTo>
                  <a:cubicBezTo>
                    <a:pt x="2361187" y="810857"/>
                    <a:pt x="2375635" y="814984"/>
                    <a:pt x="2394726" y="810341"/>
                  </a:cubicBezTo>
                  <a:cubicBezTo>
                    <a:pt x="2438584" y="799505"/>
                    <a:pt x="2482958" y="789701"/>
                    <a:pt x="2526816" y="780414"/>
                  </a:cubicBezTo>
                  <a:cubicBezTo>
                    <a:pt x="2550035" y="775254"/>
                    <a:pt x="2563967" y="781962"/>
                    <a:pt x="2575834" y="803117"/>
                  </a:cubicBezTo>
                  <a:cubicBezTo>
                    <a:pt x="2582026" y="814468"/>
                    <a:pt x="2587186" y="826336"/>
                    <a:pt x="2591313" y="838719"/>
                  </a:cubicBezTo>
                  <a:cubicBezTo>
                    <a:pt x="2600085" y="867098"/>
                    <a:pt x="2595441" y="880514"/>
                    <a:pt x="2570158" y="896509"/>
                  </a:cubicBezTo>
                  <a:cubicBezTo>
                    <a:pt x="2534040" y="919213"/>
                    <a:pt x="2498437" y="942948"/>
                    <a:pt x="2461287" y="964103"/>
                  </a:cubicBezTo>
                  <a:cubicBezTo>
                    <a:pt x="2440132" y="976486"/>
                    <a:pt x="2434456" y="992998"/>
                    <a:pt x="2438068" y="1014669"/>
                  </a:cubicBezTo>
                  <a:cubicBezTo>
                    <a:pt x="2441164" y="1034792"/>
                    <a:pt x="2446840" y="1054399"/>
                    <a:pt x="2454063" y="1073490"/>
                  </a:cubicBezTo>
                  <a:cubicBezTo>
                    <a:pt x="2460771" y="1091033"/>
                    <a:pt x="2472638" y="1100321"/>
                    <a:pt x="2492762" y="1100837"/>
                  </a:cubicBezTo>
                  <a:cubicBezTo>
                    <a:pt x="2538168" y="1101353"/>
                    <a:pt x="2583058" y="1104449"/>
                    <a:pt x="2628464" y="1105997"/>
                  </a:cubicBezTo>
                  <a:cubicBezTo>
                    <a:pt x="2653230" y="1107029"/>
                    <a:pt x="2665614" y="1116832"/>
                    <a:pt x="2672322" y="1140567"/>
                  </a:cubicBezTo>
                  <a:cubicBezTo>
                    <a:pt x="2676449" y="1153983"/>
                    <a:pt x="2677998" y="1167914"/>
                    <a:pt x="2677998" y="1182361"/>
                  </a:cubicBezTo>
                  <a:cubicBezTo>
                    <a:pt x="2677998" y="1210224"/>
                    <a:pt x="2670258" y="1221576"/>
                    <a:pt x="2644459" y="1229831"/>
                  </a:cubicBezTo>
                  <a:cubicBezTo>
                    <a:pt x="2603697" y="1242731"/>
                    <a:pt x="2562934" y="1255114"/>
                    <a:pt x="2522172" y="1267498"/>
                  </a:cubicBezTo>
                  <a:cubicBezTo>
                    <a:pt x="2492762" y="1276269"/>
                    <a:pt x="2485022" y="1285557"/>
                    <a:pt x="2483990" y="1315999"/>
                  </a:cubicBezTo>
                  <a:cubicBezTo>
                    <a:pt x="2483474" y="1337154"/>
                    <a:pt x="2481926" y="1358825"/>
                    <a:pt x="2486570" y="1379981"/>
                  </a:cubicBezTo>
                  <a:cubicBezTo>
                    <a:pt x="2489666" y="1394428"/>
                    <a:pt x="2498437" y="1403200"/>
                    <a:pt x="2512885" y="1407843"/>
                  </a:cubicBezTo>
                  <a:cubicBezTo>
                    <a:pt x="2555711" y="1420743"/>
                    <a:pt x="2598537" y="1433642"/>
                    <a:pt x="2641363" y="1447058"/>
                  </a:cubicBezTo>
                  <a:cubicBezTo>
                    <a:pt x="2671290" y="1456345"/>
                    <a:pt x="2678514" y="1466665"/>
                    <a:pt x="2677998" y="1498139"/>
                  </a:cubicBezTo>
                  <a:cubicBezTo>
                    <a:pt x="2677998" y="1501235"/>
                    <a:pt x="2677998" y="1504331"/>
                    <a:pt x="2677998" y="1507427"/>
                  </a:cubicBezTo>
                  <a:cubicBezTo>
                    <a:pt x="2675934" y="1555929"/>
                    <a:pt x="2660454" y="1571408"/>
                    <a:pt x="2611952" y="1572956"/>
                  </a:cubicBezTo>
                  <a:cubicBezTo>
                    <a:pt x="2571190" y="1573988"/>
                    <a:pt x="2530944" y="1576052"/>
                    <a:pt x="2490182" y="1576568"/>
                  </a:cubicBezTo>
                  <a:cubicBezTo>
                    <a:pt x="2474702" y="1577084"/>
                    <a:pt x="2463867" y="1583792"/>
                    <a:pt x="2457675" y="1596691"/>
                  </a:cubicBezTo>
                  <a:cubicBezTo>
                    <a:pt x="2446324" y="1620942"/>
                    <a:pt x="2439100" y="1646225"/>
                    <a:pt x="2437036" y="1673056"/>
                  </a:cubicBezTo>
                  <a:cubicBezTo>
                    <a:pt x="2435488" y="1690083"/>
                    <a:pt x="2442712" y="1701435"/>
                    <a:pt x="2457159" y="1710206"/>
                  </a:cubicBezTo>
                  <a:cubicBezTo>
                    <a:pt x="2493278" y="1732393"/>
                    <a:pt x="2528880" y="1754580"/>
                    <a:pt x="2564483" y="1777283"/>
                  </a:cubicBezTo>
                  <a:cubicBezTo>
                    <a:pt x="2596989" y="1797406"/>
                    <a:pt x="2601117" y="1809790"/>
                    <a:pt x="2588733" y="1845908"/>
                  </a:cubicBezTo>
                  <a:cubicBezTo>
                    <a:pt x="2584606" y="1858292"/>
                    <a:pt x="2578930" y="1870159"/>
                    <a:pt x="2571706" y="1880995"/>
                  </a:cubicBezTo>
                  <a:cubicBezTo>
                    <a:pt x="2564998" y="1890798"/>
                    <a:pt x="2554163" y="1897506"/>
                    <a:pt x="2538684" y="1897506"/>
                  </a:cubicBezTo>
                  <a:cubicBezTo>
                    <a:pt x="2511337" y="1891314"/>
                    <a:pt x="2483990" y="1885122"/>
                    <a:pt x="2456643" y="1879447"/>
                  </a:cubicBezTo>
                  <a:cubicBezTo>
                    <a:pt x="2434456" y="1874287"/>
                    <a:pt x="2411753" y="1869643"/>
                    <a:pt x="2389566" y="1863967"/>
                  </a:cubicBezTo>
                  <a:cubicBezTo>
                    <a:pt x="2375119" y="1860355"/>
                    <a:pt x="2363767" y="1864483"/>
                    <a:pt x="2354479" y="1874803"/>
                  </a:cubicBezTo>
                  <a:cubicBezTo>
                    <a:pt x="2335389" y="1896990"/>
                    <a:pt x="2320425" y="1922273"/>
                    <a:pt x="2312170" y="1950652"/>
                  </a:cubicBezTo>
                  <a:cubicBezTo>
                    <a:pt x="2308042" y="1964067"/>
                    <a:pt x="2314234" y="1973870"/>
                    <a:pt x="2322489" y="1983158"/>
                  </a:cubicBezTo>
                  <a:cubicBezTo>
                    <a:pt x="2352416" y="2015665"/>
                    <a:pt x="2382858" y="2048171"/>
                    <a:pt x="2412785" y="2080162"/>
                  </a:cubicBezTo>
                  <a:cubicBezTo>
                    <a:pt x="2435488" y="2104413"/>
                    <a:pt x="2436520" y="2118860"/>
                    <a:pt x="2418461" y="2146723"/>
                  </a:cubicBezTo>
                  <a:cubicBezTo>
                    <a:pt x="2417429" y="2148271"/>
                    <a:pt x="2416397" y="2150335"/>
                    <a:pt x="2414849" y="2151883"/>
                  </a:cubicBezTo>
                  <a:cubicBezTo>
                    <a:pt x="2380795" y="2197805"/>
                    <a:pt x="2365831" y="2198321"/>
                    <a:pt x="2324037" y="2174586"/>
                  </a:cubicBezTo>
                  <a:cubicBezTo>
                    <a:pt x="2289982" y="2154979"/>
                    <a:pt x="2253864" y="2137435"/>
                    <a:pt x="2219294" y="2118860"/>
                  </a:cubicBezTo>
                  <a:cubicBezTo>
                    <a:pt x="2204846" y="2111121"/>
                    <a:pt x="2191431" y="2111121"/>
                    <a:pt x="2178531" y="2120408"/>
                  </a:cubicBezTo>
                  <a:cubicBezTo>
                    <a:pt x="2157892" y="2134856"/>
                    <a:pt x="2140349" y="2152399"/>
                    <a:pt x="2125386" y="2172522"/>
                  </a:cubicBezTo>
                  <a:cubicBezTo>
                    <a:pt x="2114550" y="2186969"/>
                    <a:pt x="2114034" y="2201417"/>
                    <a:pt x="2122806" y="2217412"/>
                  </a:cubicBezTo>
                  <a:cubicBezTo>
                    <a:pt x="2143961" y="2256110"/>
                    <a:pt x="2164600" y="2295324"/>
                    <a:pt x="2184723" y="2334539"/>
                  </a:cubicBezTo>
                  <a:cubicBezTo>
                    <a:pt x="2198655" y="2361886"/>
                    <a:pt x="2196591" y="2374269"/>
                    <a:pt x="2174404" y="2395424"/>
                  </a:cubicBezTo>
                  <a:cubicBezTo>
                    <a:pt x="2170792" y="2398520"/>
                    <a:pt x="2167696" y="2402132"/>
                    <a:pt x="2164084" y="2404712"/>
                  </a:cubicBezTo>
                  <a:cubicBezTo>
                    <a:pt x="2131062" y="2428963"/>
                    <a:pt x="2114034" y="2440830"/>
                    <a:pt x="2075336" y="2401616"/>
                  </a:cubicBezTo>
                  <a:cubicBezTo>
                    <a:pt x="2047473" y="2373237"/>
                    <a:pt x="2017547" y="2347954"/>
                    <a:pt x="1988652" y="2320607"/>
                  </a:cubicBezTo>
                  <a:cubicBezTo>
                    <a:pt x="1975236" y="2307708"/>
                    <a:pt x="1960789" y="2305128"/>
                    <a:pt x="1944277" y="2311836"/>
                  </a:cubicBezTo>
                  <a:cubicBezTo>
                    <a:pt x="1922607" y="2320607"/>
                    <a:pt x="1901968" y="2331959"/>
                    <a:pt x="1883392" y="2346406"/>
                  </a:cubicBezTo>
                  <a:cubicBezTo>
                    <a:pt x="1867913" y="2358274"/>
                    <a:pt x="1863785" y="2373237"/>
                    <a:pt x="1868429" y="2391812"/>
                  </a:cubicBezTo>
                  <a:cubicBezTo>
                    <a:pt x="1879264" y="2436702"/>
                    <a:pt x="1889584" y="2482108"/>
                    <a:pt x="1899388" y="2526998"/>
                  </a:cubicBezTo>
                  <a:cubicBezTo>
                    <a:pt x="1903516" y="2546605"/>
                    <a:pt x="1896808" y="2561569"/>
                    <a:pt x="1879264" y="2571888"/>
                  </a:cubicBezTo>
                  <a:cubicBezTo>
                    <a:pt x="1867397" y="2579112"/>
                    <a:pt x="1854498" y="2584788"/>
                    <a:pt x="1841082" y="2588916"/>
                  </a:cubicBezTo>
                  <a:cubicBezTo>
                    <a:pt x="1813736" y="2597687"/>
                    <a:pt x="1798256" y="2592527"/>
                    <a:pt x="1782777" y="2568277"/>
                  </a:cubicBezTo>
                  <a:cubicBezTo>
                    <a:pt x="1760074" y="2532158"/>
                    <a:pt x="1736855" y="2496556"/>
                    <a:pt x="1715184" y="2459405"/>
                  </a:cubicBezTo>
                  <a:cubicBezTo>
                    <a:pt x="1703316" y="2439282"/>
                    <a:pt x="1687837" y="2431543"/>
                    <a:pt x="1664618" y="2435670"/>
                  </a:cubicBezTo>
                  <a:cubicBezTo>
                    <a:pt x="1646043" y="2439282"/>
                    <a:pt x="1627984" y="2443926"/>
                    <a:pt x="1610440" y="2450118"/>
                  </a:cubicBezTo>
                  <a:cubicBezTo>
                    <a:pt x="1586190" y="2458889"/>
                    <a:pt x="1578450" y="2469209"/>
                    <a:pt x="1577418" y="2495008"/>
                  </a:cubicBezTo>
                  <a:cubicBezTo>
                    <a:pt x="1575870" y="2535770"/>
                    <a:pt x="1574838" y="2576016"/>
                    <a:pt x="1573806" y="2616778"/>
                  </a:cubicBezTo>
                  <a:cubicBezTo>
                    <a:pt x="1572774" y="2653929"/>
                    <a:pt x="1563487" y="2665796"/>
                    <a:pt x="1526852" y="2672504"/>
                  </a:cubicBezTo>
                  <a:cubicBezTo>
                    <a:pt x="1517049" y="2674568"/>
                    <a:pt x="1507245" y="2675600"/>
                    <a:pt x="1497441" y="2676116"/>
                  </a:cubicBezTo>
                  <a:cubicBezTo>
                    <a:pt x="1473191" y="2677664"/>
                    <a:pt x="1457711" y="2667860"/>
                    <a:pt x="1449972" y="2644125"/>
                  </a:cubicBezTo>
                  <a:cubicBezTo>
                    <a:pt x="1436040" y="2600783"/>
                    <a:pt x="1422624" y="2557957"/>
                    <a:pt x="1410241" y="2514615"/>
                  </a:cubicBezTo>
                  <a:cubicBezTo>
                    <a:pt x="1404565" y="2495008"/>
                    <a:pt x="1392698" y="2485720"/>
                    <a:pt x="1373091" y="2482624"/>
                  </a:cubicBezTo>
                  <a:cubicBezTo>
                    <a:pt x="1350388" y="2479528"/>
                    <a:pt x="1327685" y="2479528"/>
                    <a:pt x="1304982" y="2483140"/>
                  </a:cubicBezTo>
                  <a:cubicBezTo>
                    <a:pt x="1287955" y="2485720"/>
                    <a:pt x="1277119" y="2494492"/>
                    <a:pt x="1271959" y="2511519"/>
                  </a:cubicBezTo>
                  <a:cubicBezTo>
                    <a:pt x="1260092" y="2552281"/>
                    <a:pt x="1247192" y="2593043"/>
                    <a:pt x="1234293" y="2633806"/>
                  </a:cubicBezTo>
                  <a:cubicBezTo>
                    <a:pt x="1222941" y="2670440"/>
                    <a:pt x="1208494" y="2679728"/>
                    <a:pt x="1170828" y="2674568"/>
                  </a:cubicBezTo>
                  <a:cubicBezTo>
                    <a:pt x="1114070" y="2666828"/>
                    <a:pt x="1107362" y="2659088"/>
                    <a:pt x="1106847" y="2602331"/>
                  </a:cubicBezTo>
                  <a:cubicBezTo>
                    <a:pt x="1106331" y="2565181"/>
                    <a:pt x="1104783" y="2528546"/>
                    <a:pt x="1103751" y="2491396"/>
                  </a:cubicBezTo>
                  <a:cubicBezTo>
                    <a:pt x="1103234" y="2474369"/>
                    <a:pt x="1096527" y="2460953"/>
                    <a:pt x="1080532" y="2454245"/>
                  </a:cubicBezTo>
                  <a:cubicBezTo>
                    <a:pt x="1056281" y="2443926"/>
                    <a:pt x="1031514" y="2436702"/>
                    <a:pt x="1005199" y="2435154"/>
                  </a:cubicBezTo>
                  <a:cubicBezTo>
                    <a:pt x="989203" y="2434122"/>
                    <a:pt x="977852" y="2440314"/>
                    <a:pt x="969080" y="2454245"/>
                  </a:cubicBezTo>
                  <a:cubicBezTo>
                    <a:pt x="946894" y="2491396"/>
                    <a:pt x="923159" y="2527514"/>
                    <a:pt x="900456" y="2564149"/>
                  </a:cubicBezTo>
                  <a:cubicBezTo>
                    <a:pt x="882396" y="2593043"/>
                    <a:pt x="868465" y="2598203"/>
                    <a:pt x="836474" y="2587368"/>
                  </a:cubicBezTo>
                  <a:cubicBezTo>
                    <a:pt x="834926" y="2586852"/>
                    <a:pt x="833379" y="2586336"/>
                    <a:pt x="831830" y="2585820"/>
                  </a:cubicBezTo>
                  <a:cubicBezTo>
                    <a:pt x="782297" y="2565697"/>
                    <a:pt x="772493" y="2554345"/>
                    <a:pt x="785392" y="2504811"/>
                  </a:cubicBezTo>
                  <a:cubicBezTo>
                    <a:pt x="795196" y="2467145"/>
                    <a:pt x="802420" y="2428963"/>
                    <a:pt x="811707" y="2390780"/>
                  </a:cubicBezTo>
                  <a:cubicBezTo>
                    <a:pt x="816351" y="2371173"/>
                    <a:pt x="811191" y="2356210"/>
                    <a:pt x="794680" y="2344342"/>
                  </a:cubicBezTo>
                  <a:cubicBezTo>
                    <a:pt x="777137" y="2331959"/>
                    <a:pt x="759078" y="2321123"/>
                    <a:pt x="739470" y="2312352"/>
                  </a:cubicBezTo>
                  <a:cubicBezTo>
                    <a:pt x="720895" y="2304096"/>
                    <a:pt x="704900" y="2307192"/>
                    <a:pt x="689421" y="2321639"/>
                  </a:cubicBezTo>
                  <a:cubicBezTo>
                    <a:pt x="658462" y="2351050"/>
                    <a:pt x="626988" y="2379945"/>
                    <a:pt x="596029" y="2408839"/>
                  </a:cubicBezTo>
                  <a:cubicBezTo>
                    <a:pt x="572810" y="2431027"/>
                    <a:pt x="557847" y="2432058"/>
                    <a:pt x="530500" y="2415031"/>
                  </a:cubicBezTo>
                  <a:cubicBezTo>
                    <a:pt x="527404" y="2412967"/>
                    <a:pt x="524308" y="2410903"/>
                    <a:pt x="521212" y="2408839"/>
                  </a:cubicBezTo>
                  <a:cubicBezTo>
                    <a:pt x="481482" y="2380461"/>
                    <a:pt x="477870" y="2365497"/>
                    <a:pt x="500573" y="2322671"/>
                  </a:cubicBezTo>
                  <a:cubicBezTo>
                    <a:pt x="519148" y="2287585"/>
                    <a:pt x="537207" y="2252498"/>
                    <a:pt x="556298" y="2217928"/>
                  </a:cubicBezTo>
                  <a:cubicBezTo>
                    <a:pt x="566102" y="2199869"/>
                    <a:pt x="564555" y="2184389"/>
                    <a:pt x="552171" y="2168910"/>
                  </a:cubicBezTo>
                  <a:cubicBezTo>
                    <a:pt x="538756" y="2151883"/>
                    <a:pt x="523276" y="2136403"/>
                    <a:pt x="505733" y="2122988"/>
                  </a:cubicBezTo>
                  <a:cubicBezTo>
                    <a:pt x="490254" y="2111121"/>
                    <a:pt x="474774" y="2110089"/>
                    <a:pt x="457747" y="2119376"/>
                  </a:cubicBezTo>
                  <a:cubicBezTo>
                    <a:pt x="419564" y="2140015"/>
                    <a:pt x="380866" y="2160654"/>
                    <a:pt x="341652" y="2180778"/>
                  </a:cubicBezTo>
                  <a:cubicBezTo>
                    <a:pt x="314305" y="2195225"/>
                    <a:pt x="298310" y="2191613"/>
                    <a:pt x="278187" y="2168910"/>
                  </a:cubicBezTo>
                  <a:cubicBezTo>
                    <a:pt x="276639" y="2167362"/>
                    <a:pt x="275607" y="2165814"/>
                    <a:pt x="274059" y="2164266"/>
                  </a:cubicBezTo>
                  <a:cubicBezTo>
                    <a:pt x="238456" y="2122988"/>
                    <a:pt x="238972" y="2108541"/>
                    <a:pt x="276639" y="2069326"/>
                  </a:cubicBezTo>
                  <a:cubicBezTo>
                    <a:pt x="302954" y="2041464"/>
                    <a:pt x="327721" y="2013085"/>
                    <a:pt x="354551" y="1986254"/>
                  </a:cubicBezTo>
                  <a:cubicBezTo>
                    <a:pt x="367967" y="1972323"/>
                    <a:pt x="370547" y="1957875"/>
                    <a:pt x="363839" y="1940848"/>
                  </a:cubicBezTo>
                  <a:cubicBezTo>
                    <a:pt x="355067" y="1918661"/>
                    <a:pt x="342684" y="1898022"/>
                    <a:pt x="328237" y="1878931"/>
                  </a:cubicBezTo>
                  <a:cubicBezTo>
                    <a:pt x="316369" y="1863451"/>
                    <a:pt x="300374" y="1861903"/>
                    <a:pt x="283347" y="1866031"/>
                  </a:cubicBezTo>
                  <a:cubicBezTo>
                    <a:pt x="245680" y="1874803"/>
                    <a:pt x="208530" y="1883574"/>
                    <a:pt x="170864" y="1891830"/>
                  </a:cubicBezTo>
                  <a:cubicBezTo>
                    <a:pt x="165704" y="1892862"/>
                    <a:pt x="160544" y="1894410"/>
                    <a:pt x="155900" y="1895442"/>
                  </a:cubicBezTo>
                  <a:cubicBezTo>
                    <a:pt x="127521" y="1900602"/>
                    <a:pt x="113074" y="1893894"/>
                    <a:pt x="100175" y="1868095"/>
                  </a:cubicBezTo>
                  <a:cubicBezTo>
                    <a:pt x="95531" y="1858292"/>
                    <a:pt x="90887" y="1848488"/>
                    <a:pt x="87275" y="1838169"/>
                  </a:cubicBezTo>
                  <a:cubicBezTo>
                    <a:pt x="77988" y="1810822"/>
                    <a:pt x="83147" y="1795342"/>
                    <a:pt x="107915" y="1779863"/>
                  </a:cubicBezTo>
                  <a:cubicBezTo>
                    <a:pt x="143001" y="1757676"/>
                    <a:pt x="178603" y="1735489"/>
                    <a:pt x="213690" y="1713818"/>
                  </a:cubicBezTo>
                  <a:cubicBezTo>
                    <a:pt x="241552" y="1696275"/>
                    <a:pt x="245680" y="1686471"/>
                    <a:pt x="238972" y="1654481"/>
                  </a:cubicBezTo>
                  <a:cubicBezTo>
                    <a:pt x="234845" y="1636421"/>
                    <a:pt x="230201" y="1617846"/>
                    <a:pt x="222977" y="1600819"/>
                  </a:cubicBezTo>
                  <a:cubicBezTo>
                    <a:pt x="215753" y="1583792"/>
                    <a:pt x="203370" y="1575536"/>
                    <a:pt x="184279" y="1575020"/>
                  </a:cubicBezTo>
                  <a:cubicBezTo>
                    <a:pt x="142485" y="1574504"/>
                    <a:pt x="101207" y="1572956"/>
                    <a:pt x="59413" y="1571408"/>
                  </a:cubicBezTo>
                  <a:cubicBezTo>
                    <a:pt x="21746" y="1570376"/>
                    <a:pt x="10395" y="1560573"/>
                    <a:pt x="3687" y="1524454"/>
                  </a:cubicBezTo>
                  <a:cubicBezTo>
                    <a:pt x="3171" y="1520842"/>
                    <a:pt x="2139" y="1517231"/>
                    <a:pt x="1623" y="1513619"/>
                  </a:cubicBezTo>
                  <a:cubicBezTo>
                    <a:pt x="-4053" y="1467697"/>
                    <a:pt x="3687" y="1455829"/>
                    <a:pt x="48577" y="1442414"/>
                  </a:cubicBezTo>
                  <a:cubicBezTo>
                    <a:pt x="85727" y="1431062"/>
                    <a:pt x="122877" y="1418679"/>
                    <a:pt x="160544" y="1408359"/>
                  </a:cubicBezTo>
                  <a:cubicBezTo>
                    <a:pt x="181183" y="1402684"/>
                    <a:pt x="192018" y="1390816"/>
                    <a:pt x="194083" y="1370693"/>
                  </a:cubicBezTo>
                  <a:cubicBezTo>
                    <a:pt x="196147" y="1346958"/>
                    <a:pt x="197178" y="1322707"/>
                    <a:pt x="192534" y="1298972"/>
                  </a:cubicBezTo>
                  <a:cubicBezTo>
                    <a:pt x="189954" y="1283493"/>
                    <a:pt x="181183" y="1274205"/>
                    <a:pt x="166220" y="1269561"/>
                  </a:cubicBezTo>
                  <a:cubicBezTo>
                    <a:pt x="126490" y="1257694"/>
                    <a:pt x="86759" y="1245311"/>
                    <a:pt x="47029" y="1232927"/>
                  </a:cubicBezTo>
                  <a:cubicBezTo>
                    <a:pt x="3687" y="1219512"/>
                    <a:pt x="-957" y="1212288"/>
                    <a:pt x="1623" y="1166882"/>
                  </a:cubicBezTo>
                  <a:cubicBezTo>
                    <a:pt x="2139" y="1157594"/>
                    <a:pt x="4203" y="1148307"/>
                    <a:pt x="6267" y="1139535"/>
                  </a:cubicBezTo>
                  <a:cubicBezTo>
                    <a:pt x="12459" y="1116832"/>
                    <a:pt x="25358" y="1106513"/>
                    <a:pt x="49093" y="1105481"/>
                  </a:cubicBezTo>
                  <a:cubicBezTo>
                    <a:pt x="87791" y="1103933"/>
                    <a:pt x="125974" y="1102901"/>
                    <a:pt x="164672" y="1101869"/>
                  </a:cubicBezTo>
                  <a:cubicBezTo>
                    <a:pt x="170348" y="1101869"/>
                    <a:pt x="176023" y="1101353"/>
                    <a:pt x="181699" y="1101353"/>
                  </a:cubicBezTo>
                  <a:cubicBezTo>
                    <a:pt x="207498" y="1102385"/>
                    <a:pt x="220913" y="1087937"/>
                    <a:pt x="227621" y="1065234"/>
                  </a:cubicBezTo>
                  <a:cubicBezTo>
                    <a:pt x="232781" y="1048207"/>
                    <a:pt x="237425" y="1031180"/>
                    <a:pt x="241036" y="1014153"/>
                  </a:cubicBezTo>
                  <a:cubicBezTo>
                    <a:pt x="245680" y="990418"/>
                    <a:pt x="240005" y="979066"/>
                    <a:pt x="219366" y="965651"/>
                  </a:cubicBezTo>
                  <a:cubicBezTo>
                    <a:pt x="184279" y="943464"/>
                    <a:pt x="148676" y="921277"/>
                    <a:pt x="113590" y="899605"/>
                  </a:cubicBezTo>
                  <a:cubicBezTo>
                    <a:pt x="82116" y="879997"/>
                    <a:pt x="77472" y="867614"/>
                    <a:pt x="89855" y="832012"/>
                  </a:cubicBezTo>
                  <a:cubicBezTo>
                    <a:pt x="93467" y="820660"/>
                    <a:pt x="98111" y="809309"/>
                    <a:pt x="104818" y="799505"/>
                  </a:cubicBezTo>
                  <a:cubicBezTo>
                    <a:pt x="115654" y="782994"/>
                    <a:pt x="130617" y="774738"/>
                    <a:pt x="151256" y="779898"/>
                  </a:cubicBezTo>
                  <a:cubicBezTo>
                    <a:pt x="195114" y="790217"/>
                    <a:pt x="239489" y="799505"/>
                    <a:pt x="283347" y="810341"/>
                  </a:cubicBezTo>
                  <a:cubicBezTo>
                    <a:pt x="303469" y="815500"/>
                    <a:pt x="318949" y="810857"/>
                    <a:pt x="331332" y="794345"/>
                  </a:cubicBezTo>
                  <a:cubicBezTo>
                    <a:pt x="344232" y="776802"/>
                    <a:pt x="355584" y="757711"/>
                    <a:pt x="363839" y="737588"/>
                  </a:cubicBezTo>
                  <a:cubicBezTo>
                    <a:pt x="371063" y="719529"/>
                    <a:pt x="368999" y="704049"/>
                    <a:pt x="354551" y="689086"/>
                  </a:cubicBezTo>
                  <a:cubicBezTo>
                    <a:pt x="324625" y="658643"/>
                    <a:pt x="296246" y="627169"/>
                    <a:pt x="266835" y="595694"/>
                  </a:cubicBezTo>
                  <a:cubicBezTo>
                    <a:pt x="244132" y="570927"/>
                    <a:pt x="243100" y="556996"/>
                    <a:pt x="261675" y="529133"/>
                  </a:cubicBezTo>
                  <a:cubicBezTo>
                    <a:pt x="264771" y="525005"/>
                    <a:pt x="267351" y="520361"/>
                    <a:pt x="270447" y="516233"/>
                  </a:cubicBezTo>
                  <a:cubicBezTo>
                    <a:pt x="296762" y="481663"/>
                    <a:pt x="311209" y="478567"/>
                    <a:pt x="349907" y="498690"/>
                  </a:cubicBezTo>
                  <a:cubicBezTo>
                    <a:pt x="386026" y="517781"/>
                    <a:pt x="422144" y="536357"/>
                    <a:pt x="457231" y="555964"/>
                  </a:cubicBezTo>
                  <a:cubicBezTo>
                    <a:pt x="475806" y="566283"/>
                    <a:pt x="492318" y="564219"/>
                    <a:pt x="507797" y="551320"/>
                  </a:cubicBezTo>
                  <a:cubicBezTo>
                    <a:pt x="523276" y="538421"/>
                    <a:pt x="537723" y="523973"/>
                    <a:pt x="551139" y="508494"/>
                  </a:cubicBezTo>
                  <a:cubicBezTo>
                    <a:pt x="564555" y="492499"/>
                    <a:pt x="567650" y="476503"/>
                    <a:pt x="556815" y="456896"/>
                  </a:cubicBezTo>
                  <a:cubicBezTo>
                    <a:pt x="535143" y="418198"/>
                    <a:pt x="515020" y="378983"/>
                    <a:pt x="494381" y="339769"/>
                  </a:cubicBezTo>
                  <a:cubicBezTo>
                    <a:pt x="480966" y="313970"/>
                    <a:pt x="484062" y="300039"/>
                    <a:pt x="505217" y="280432"/>
                  </a:cubicBezTo>
                  <a:cubicBezTo>
                    <a:pt x="515020" y="271144"/>
                    <a:pt x="525856" y="263405"/>
                    <a:pt x="537723" y="256181"/>
                  </a:cubicBezTo>
                  <a:cubicBezTo>
                    <a:pt x="558362" y="244313"/>
                    <a:pt x="572810" y="245861"/>
                    <a:pt x="590353" y="261857"/>
                  </a:cubicBezTo>
                  <a:cubicBezTo>
                    <a:pt x="620280" y="289203"/>
                    <a:pt x="650207" y="317066"/>
                    <a:pt x="679617" y="344929"/>
                  </a:cubicBezTo>
                  <a:cubicBezTo>
                    <a:pt x="710576" y="374340"/>
                    <a:pt x="717284" y="375372"/>
                    <a:pt x="754950" y="355765"/>
                  </a:cubicBezTo>
                  <a:cubicBezTo>
                    <a:pt x="769913" y="348025"/>
                    <a:pt x="783845" y="339769"/>
                    <a:pt x="797260" y="329450"/>
                  </a:cubicBezTo>
                  <a:cubicBezTo>
                    <a:pt x="811707" y="317582"/>
                    <a:pt x="816351" y="303651"/>
                    <a:pt x="811707" y="285076"/>
                  </a:cubicBezTo>
                  <a:cubicBezTo>
                    <a:pt x="800872" y="242249"/>
                    <a:pt x="791585" y="198907"/>
                    <a:pt x="781781" y="156081"/>
                  </a:cubicBezTo>
                  <a:cubicBezTo>
                    <a:pt x="775589" y="128218"/>
                    <a:pt x="782297" y="114287"/>
                    <a:pt x="807064" y="100872"/>
                  </a:cubicBezTo>
                  <a:cubicBezTo>
                    <a:pt x="818415" y="95196"/>
                    <a:pt x="829766" y="90552"/>
                    <a:pt x="841634" y="86424"/>
                  </a:cubicBezTo>
                  <a:cubicBezTo>
                    <a:pt x="866917" y="78685"/>
                    <a:pt x="881364" y="83328"/>
                    <a:pt x="896328" y="106031"/>
                  </a:cubicBezTo>
                  <a:cubicBezTo>
                    <a:pt x="920062" y="142666"/>
                    <a:pt x="943798" y="179300"/>
                    <a:pt x="965469" y="217483"/>
                  </a:cubicBezTo>
                  <a:cubicBezTo>
                    <a:pt x="976820" y="237090"/>
                    <a:pt x="992299" y="243797"/>
                    <a:pt x="1013455" y="240702"/>
                  </a:cubicBezTo>
                  <a:cubicBezTo>
                    <a:pt x="1035641" y="237090"/>
                    <a:pt x="1057313" y="231414"/>
                    <a:pt x="1077952" y="222642"/>
                  </a:cubicBezTo>
                  <a:cubicBezTo>
                    <a:pt x="1092915" y="215935"/>
                    <a:pt x="1101171" y="205615"/>
                    <a:pt x="1101687" y="188072"/>
                  </a:cubicBezTo>
                  <a:cubicBezTo>
                    <a:pt x="1102719" y="143182"/>
                    <a:pt x="1105298" y="98808"/>
                    <a:pt x="1106847" y="53918"/>
                  </a:cubicBezTo>
                  <a:cubicBezTo>
                    <a:pt x="1107878" y="25023"/>
                    <a:pt x="1117166" y="12640"/>
                    <a:pt x="1145029" y="4900"/>
                  </a:cubicBezTo>
                  <a:cubicBezTo>
                    <a:pt x="1149672" y="3868"/>
                    <a:pt x="1154316" y="2320"/>
                    <a:pt x="1158960" y="1804"/>
                  </a:cubicBezTo>
                  <a:cubicBezTo>
                    <a:pt x="1171731" y="385"/>
                    <a:pt x="1182083" y="-325"/>
                    <a:pt x="1190637" y="143"/>
                  </a:cubicBezTo>
                  <a:close/>
                </a:path>
              </a:pathLst>
            </a:custGeom>
            <a:solidFill>
              <a:schemeClr val="bg1"/>
            </a:solidFill>
            <a:ln w="515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DE2D978E-AA94-4CB9-82FF-B9B37356B8B2}"/>
              </a:ext>
            </a:extLst>
          </p:cNvPr>
          <p:cNvGrpSpPr/>
          <p:nvPr/>
        </p:nvGrpSpPr>
        <p:grpSpPr>
          <a:xfrm>
            <a:off x="2589156" y="1862881"/>
            <a:ext cx="1298170" cy="1298170"/>
            <a:chOff x="1089413" y="2131797"/>
            <a:chExt cx="2968238" cy="2968238"/>
          </a:xfrm>
        </p:grpSpPr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D5D68A41-6763-4A09-854A-1CA93F03BB70}"/>
                </a:ext>
              </a:extLst>
            </p:cNvPr>
            <p:cNvSpPr/>
            <p:nvPr/>
          </p:nvSpPr>
          <p:spPr>
            <a:xfrm>
              <a:off x="1089413" y="2131797"/>
              <a:ext cx="2968238" cy="2968238"/>
            </a:xfrm>
            <a:custGeom>
              <a:avLst/>
              <a:gdLst>
                <a:gd name="connsiteX0" fmla="*/ 1484119 w 2968238"/>
                <a:gd name="connsiteY0" fmla="*/ 1312669 h 2968238"/>
                <a:gd name="connsiteX1" fmla="*/ 1312669 w 2968238"/>
                <a:gd name="connsiteY1" fmla="*/ 1484119 h 2968238"/>
                <a:gd name="connsiteX2" fmla="*/ 1484119 w 2968238"/>
                <a:gd name="connsiteY2" fmla="*/ 1655569 h 2968238"/>
                <a:gd name="connsiteX3" fmla="*/ 1655569 w 2968238"/>
                <a:gd name="connsiteY3" fmla="*/ 1484119 h 2968238"/>
                <a:gd name="connsiteX4" fmla="*/ 1484119 w 2968238"/>
                <a:gd name="connsiteY4" fmla="*/ 1312669 h 2968238"/>
                <a:gd name="connsiteX5" fmla="*/ 1484119 w 2968238"/>
                <a:gd name="connsiteY5" fmla="*/ 0 h 2968238"/>
                <a:gd name="connsiteX6" fmla="*/ 2968238 w 2968238"/>
                <a:gd name="connsiteY6" fmla="*/ 1484119 h 2968238"/>
                <a:gd name="connsiteX7" fmla="*/ 1484119 w 2968238"/>
                <a:gd name="connsiteY7" fmla="*/ 2968238 h 2968238"/>
                <a:gd name="connsiteX8" fmla="*/ 0 w 2968238"/>
                <a:gd name="connsiteY8" fmla="*/ 1484119 h 2968238"/>
                <a:gd name="connsiteX9" fmla="*/ 1484119 w 2968238"/>
                <a:gd name="connsiteY9" fmla="*/ 0 h 29682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968238" h="2968238">
                  <a:moveTo>
                    <a:pt x="1484119" y="1312669"/>
                  </a:moveTo>
                  <a:cubicBezTo>
                    <a:pt x="1389430" y="1312669"/>
                    <a:pt x="1312669" y="1389430"/>
                    <a:pt x="1312669" y="1484119"/>
                  </a:cubicBezTo>
                  <a:cubicBezTo>
                    <a:pt x="1312669" y="1578808"/>
                    <a:pt x="1389430" y="1655569"/>
                    <a:pt x="1484119" y="1655569"/>
                  </a:cubicBezTo>
                  <a:cubicBezTo>
                    <a:pt x="1578808" y="1655569"/>
                    <a:pt x="1655569" y="1578808"/>
                    <a:pt x="1655569" y="1484119"/>
                  </a:cubicBezTo>
                  <a:cubicBezTo>
                    <a:pt x="1655569" y="1389430"/>
                    <a:pt x="1578808" y="1312669"/>
                    <a:pt x="1484119" y="1312669"/>
                  </a:cubicBezTo>
                  <a:close/>
                  <a:moveTo>
                    <a:pt x="1484119" y="0"/>
                  </a:moveTo>
                  <a:cubicBezTo>
                    <a:pt x="2303775" y="0"/>
                    <a:pt x="2968238" y="664463"/>
                    <a:pt x="2968238" y="1484119"/>
                  </a:cubicBezTo>
                  <a:cubicBezTo>
                    <a:pt x="2968238" y="2303775"/>
                    <a:pt x="2303775" y="2968238"/>
                    <a:pt x="1484119" y="2968238"/>
                  </a:cubicBezTo>
                  <a:cubicBezTo>
                    <a:pt x="664463" y="2968238"/>
                    <a:pt x="0" y="2303775"/>
                    <a:pt x="0" y="1484119"/>
                  </a:cubicBezTo>
                  <a:cubicBezTo>
                    <a:pt x="0" y="664463"/>
                    <a:pt x="664463" y="0"/>
                    <a:pt x="1484119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 dirty="0">
                <a:cs typeface="B Nazanin" pitchFamily="2" charset="-78"/>
              </a:endParaRPr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797577DB-E822-4A1F-BFFC-A4EFC505439D}"/>
                </a:ext>
              </a:extLst>
            </p:cNvPr>
            <p:cNvSpPr/>
            <p:nvPr/>
          </p:nvSpPr>
          <p:spPr>
            <a:xfrm>
              <a:off x="1234570" y="2279534"/>
              <a:ext cx="2678023" cy="2676273"/>
            </a:xfrm>
            <a:custGeom>
              <a:avLst/>
              <a:gdLst>
                <a:gd name="connsiteX0" fmla="*/ 1338961 w 2678023"/>
                <a:gd name="connsiteY0" fmla="*/ 855269 h 2676273"/>
                <a:gd name="connsiteX1" fmla="*/ 857849 w 2678023"/>
                <a:gd name="connsiteY1" fmla="*/ 1336381 h 2676273"/>
                <a:gd name="connsiteX2" fmla="*/ 1338961 w 2678023"/>
                <a:gd name="connsiteY2" fmla="*/ 1817493 h 2676273"/>
                <a:gd name="connsiteX3" fmla="*/ 1820073 w 2678023"/>
                <a:gd name="connsiteY3" fmla="*/ 1336381 h 2676273"/>
                <a:gd name="connsiteX4" fmla="*/ 1338961 w 2678023"/>
                <a:gd name="connsiteY4" fmla="*/ 855269 h 2676273"/>
                <a:gd name="connsiteX5" fmla="*/ 1338961 w 2678023"/>
                <a:gd name="connsiteY5" fmla="*/ 545806 h 2676273"/>
                <a:gd name="connsiteX6" fmla="*/ 2129536 w 2678023"/>
                <a:gd name="connsiteY6" fmla="*/ 1336381 h 2676273"/>
                <a:gd name="connsiteX7" fmla="*/ 1338961 w 2678023"/>
                <a:gd name="connsiteY7" fmla="*/ 2126956 h 2676273"/>
                <a:gd name="connsiteX8" fmla="*/ 548386 w 2678023"/>
                <a:gd name="connsiteY8" fmla="*/ 1336381 h 2676273"/>
                <a:gd name="connsiteX9" fmla="*/ 1338961 w 2678023"/>
                <a:gd name="connsiteY9" fmla="*/ 545806 h 2676273"/>
                <a:gd name="connsiteX10" fmla="*/ 1340068 w 2678023"/>
                <a:gd name="connsiteY10" fmla="*/ 359376 h 2676273"/>
                <a:gd name="connsiteX11" fmla="*/ 361775 w 2678023"/>
                <a:gd name="connsiteY11" fmla="*/ 1331995 h 2676273"/>
                <a:gd name="connsiteX12" fmla="*/ 1338521 w 2678023"/>
                <a:gd name="connsiteY12" fmla="*/ 2312868 h 2676273"/>
                <a:gd name="connsiteX13" fmla="*/ 2316814 w 2678023"/>
                <a:gd name="connsiteY13" fmla="*/ 1335606 h 2676273"/>
                <a:gd name="connsiteX14" fmla="*/ 1340068 w 2678023"/>
                <a:gd name="connsiteY14" fmla="*/ 359376 h 2676273"/>
                <a:gd name="connsiteX15" fmla="*/ 1190637 w 2678023"/>
                <a:gd name="connsiteY15" fmla="*/ 143 h 2676273"/>
                <a:gd name="connsiteX16" fmla="*/ 1235841 w 2678023"/>
                <a:gd name="connsiteY16" fmla="*/ 48758 h 2676273"/>
                <a:gd name="connsiteX17" fmla="*/ 1269895 w 2678023"/>
                <a:gd name="connsiteY17" fmla="*/ 162273 h 2676273"/>
                <a:gd name="connsiteX18" fmla="*/ 1303434 w 2678023"/>
                <a:gd name="connsiteY18" fmla="*/ 192716 h 2676273"/>
                <a:gd name="connsiteX19" fmla="*/ 1376702 w 2678023"/>
                <a:gd name="connsiteY19" fmla="*/ 192716 h 2676273"/>
                <a:gd name="connsiteX20" fmla="*/ 1409209 w 2678023"/>
                <a:gd name="connsiteY20" fmla="*/ 163305 h 2676273"/>
                <a:gd name="connsiteX21" fmla="*/ 1447392 w 2678023"/>
                <a:gd name="connsiteY21" fmla="*/ 37922 h 2676273"/>
                <a:gd name="connsiteX22" fmla="*/ 1499505 w 2678023"/>
                <a:gd name="connsiteY22" fmla="*/ 256 h 2676273"/>
                <a:gd name="connsiteX23" fmla="*/ 1513436 w 2678023"/>
                <a:gd name="connsiteY23" fmla="*/ 772 h 2676273"/>
                <a:gd name="connsiteX24" fmla="*/ 1573290 w 2678023"/>
                <a:gd name="connsiteY24" fmla="*/ 65269 h 2676273"/>
                <a:gd name="connsiteX25" fmla="*/ 1576902 w 2678023"/>
                <a:gd name="connsiteY25" fmla="*/ 185492 h 2676273"/>
                <a:gd name="connsiteX26" fmla="*/ 1598057 w 2678023"/>
                <a:gd name="connsiteY26" fmla="*/ 220578 h 2676273"/>
                <a:gd name="connsiteX27" fmla="*/ 1674422 w 2678023"/>
                <a:gd name="connsiteY27" fmla="*/ 240702 h 2676273"/>
                <a:gd name="connsiteX28" fmla="*/ 1710540 w 2678023"/>
                <a:gd name="connsiteY28" fmla="*/ 221610 h 2676273"/>
                <a:gd name="connsiteX29" fmla="*/ 1779165 w 2678023"/>
                <a:gd name="connsiteY29" fmla="*/ 111707 h 2676273"/>
                <a:gd name="connsiteX30" fmla="*/ 1845726 w 2678023"/>
                <a:gd name="connsiteY30" fmla="*/ 88488 h 2676273"/>
                <a:gd name="connsiteX31" fmla="*/ 1857594 w 2678023"/>
                <a:gd name="connsiteY31" fmla="*/ 92616 h 2676273"/>
                <a:gd name="connsiteX32" fmla="*/ 1895260 w 2678023"/>
                <a:gd name="connsiteY32" fmla="*/ 166401 h 2676273"/>
                <a:gd name="connsiteX33" fmla="*/ 1868429 w 2678023"/>
                <a:gd name="connsiteY33" fmla="*/ 281980 h 2676273"/>
                <a:gd name="connsiteX34" fmla="*/ 1887004 w 2678023"/>
                <a:gd name="connsiteY34" fmla="*/ 332030 h 2676273"/>
                <a:gd name="connsiteX35" fmla="*/ 1946857 w 2678023"/>
                <a:gd name="connsiteY35" fmla="*/ 365052 h 2676273"/>
                <a:gd name="connsiteX36" fmla="*/ 1986588 w 2678023"/>
                <a:gd name="connsiteY36" fmla="*/ 355765 h 2676273"/>
                <a:gd name="connsiteX37" fmla="*/ 2081528 w 2678023"/>
                <a:gd name="connsiteY37" fmla="*/ 267532 h 2676273"/>
                <a:gd name="connsiteX38" fmla="*/ 2151701 w 2678023"/>
                <a:gd name="connsiteY38" fmla="*/ 261857 h 2676273"/>
                <a:gd name="connsiteX39" fmla="*/ 2155312 w 2678023"/>
                <a:gd name="connsiteY39" fmla="*/ 264437 h 2676273"/>
                <a:gd name="connsiteX40" fmla="*/ 2177500 w 2678023"/>
                <a:gd name="connsiteY40" fmla="*/ 353701 h 2676273"/>
                <a:gd name="connsiteX41" fmla="*/ 2122290 w 2678023"/>
                <a:gd name="connsiteY41" fmla="*/ 456896 h 2676273"/>
                <a:gd name="connsiteX42" fmla="*/ 2126934 w 2678023"/>
                <a:gd name="connsiteY42" fmla="*/ 505914 h 2676273"/>
                <a:gd name="connsiteX43" fmla="*/ 2173372 w 2678023"/>
                <a:gd name="connsiteY43" fmla="*/ 551836 h 2676273"/>
                <a:gd name="connsiteX44" fmla="*/ 2219810 w 2678023"/>
                <a:gd name="connsiteY44" fmla="*/ 555964 h 2676273"/>
                <a:gd name="connsiteX45" fmla="*/ 2336937 w 2678023"/>
                <a:gd name="connsiteY45" fmla="*/ 494046 h 2676273"/>
                <a:gd name="connsiteX46" fmla="*/ 2400917 w 2678023"/>
                <a:gd name="connsiteY46" fmla="*/ 507462 h 2676273"/>
                <a:gd name="connsiteX47" fmla="*/ 2420525 w 2678023"/>
                <a:gd name="connsiteY47" fmla="*/ 533777 h 2676273"/>
                <a:gd name="connsiteX48" fmla="*/ 2415365 w 2678023"/>
                <a:gd name="connsiteY48" fmla="*/ 591566 h 2676273"/>
                <a:gd name="connsiteX49" fmla="*/ 2321973 w 2678023"/>
                <a:gd name="connsiteY49" fmla="*/ 692182 h 2676273"/>
                <a:gd name="connsiteX50" fmla="*/ 2313718 w 2678023"/>
                <a:gd name="connsiteY50" fmla="*/ 733460 h 2676273"/>
                <a:gd name="connsiteX51" fmla="*/ 2349320 w 2678023"/>
                <a:gd name="connsiteY51" fmla="*/ 795377 h 2676273"/>
                <a:gd name="connsiteX52" fmla="*/ 2394726 w 2678023"/>
                <a:gd name="connsiteY52" fmla="*/ 810341 h 2676273"/>
                <a:gd name="connsiteX53" fmla="*/ 2526816 w 2678023"/>
                <a:gd name="connsiteY53" fmla="*/ 780414 h 2676273"/>
                <a:gd name="connsiteX54" fmla="*/ 2575834 w 2678023"/>
                <a:gd name="connsiteY54" fmla="*/ 803117 h 2676273"/>
                <a:gd name="connsiteX55" fmla="*/ 2591313 w 2678023"/>
                <a:gd name="connsiteY55" fmla="*/ 838719 h 2676273"/>
                <a:gd name="connsiteX56" fmla="*/ 2570158 w 2678023"/>
                <a:gd name="connsiteY56" fmla="*/ 896509 h 2676273"/>
                <a:gd name="connsiteX57" fmla="*/ 2461287 w 2678023"/>
                <a:gd name="connsiteY57" fmla="*/ 964103 h 2676273"/>
                <a:gd name="connsiteX58" fmla="*/ 2438068 w 2678023"/>
                <a:gd name="connsiteY58" fmla="*/ 1014669 h 2676273"/>
                <a:gd name="connsiteX59" fmla="*/ 2454063 w 2678023"/>
                <a:gd name="connsiteY59" fmla="*/ 1073490 h 2676273"/>
                <a:gd name="connsiteX60" fmla="*/ 2492762 w 2678023"/>
                <a:gd name="connsiteY60" fmla="*/ 1100837 h 2676273"/>
                <a:gd name="connsiteX61" fmla="*/ 2628464 w 2678023"/>
                <a:gd name="connsiteY61" fmla="*/ 1105997 h 2676273"/>
                <a:gd name="connsiteX62" fmla="*/ 2672322 w 2678023"/>
                <a:gd name="connsiteY62" fmla="*/ 1140567 h 2676273"/>
                <a:gd name="connsiteX63" fmla="*/ 2677998 w 2678023"/>
                <a:gd name="connsiteY63" fmla="*/ 1182361 h 2676273"/>
                <a:gd name="connsiteX64" fmla="*/ 2644459 w 2678023"/>
                <a:gd name="connsiteY64" fmla="*/ 1229831 h 2676273"/>
                <a:gd name="connsiteX65" fmla="*/ 2522172 w 2678023"/>
                <a:gd name="connsiteY65" fmla="*/ 1267498 h 2676273"/>
                <a:gd name="connsiteX66" fmla="*/ 2483990 w 2678023"/>
                <a:gd name="connsiteY66" fmla="*/ 1315999 h 2676273"/>
                <a:gd name="connsiteX67" fmla="*/ 2486570 w 2678023"/>
                <a:gd name="connsiteY67" fmla="*/ 1379981 h 2676273"/>
                <a:gd name="connsiteX68" fmla="*/ 2512885 w 2678023"/>
                <a:gd name="connsiteY68" fmla="*/ 1407843 h 2676273"/>
                <a:gd name="connsiteX69" fmla="*/ 2641363 w 2678023"/>
                <a:gd name="connsiteY69" fmla="*/ 1447058 h 2676273"/>
                <a:gd name="connsiteX70" fmla="*/ 2677998 w 2678023"/>
                <a:gd name="connsiteY70" fmla="*/ 1498139 h 2676273"/>
                <a:gd name="connsiteX71" fmla="*/ 2677998 w 2678023"/>
                <a:gd name="connsiteY71" fmla="*/ 1507427 h 2676273"/>
                <a:gd name="connsiteX72" fmla="*/ 2611952 w 2678023"/>
                <a:gd name="connsiteY72" fmla="*/ 1572956 h 2676273"/>
                <a:gd name="connsiteX73" fmla="*/ 2490182 w 2678023"/>
                <a:gd name="connsiteY73" fmla="*/ 1576568 h 2676273"/>
                <a:gd name="connsiteX74" fmla="*/ 2457675 w 2678023"/>
                <a:gd name="connsiteY74" fmla="*/ 1596691 h 2676273"/>
                <a:gd name="connsiteX75" fmla="*/ 2437036 w 2678023"/>
                <a:gd name="connsiteY75" fmla="*/ 1673056 h 2676273"/>
                <a:gd name="connsiteX76" fmla="*/ 2457159 w 2678023"/>
                <a:gd name="connsiteY76" fmla="*/ 1710206 h 2676273"/>
                <a:gd name="connsiteX77" fmla="*/ 2564483 w 2678023"/>
                <a:gd name="connsiteY77" fmla="*/ 1777283 h 2676273"/>
                <a:gd name="connsiteX78" fmla="*/ 2588733 w 2678023"/>
                <a:gd name="connsiteY78" fmla="*/ 1845908 h 2676273"/>
                <a:gd name="connsiteX79" fmla="*/ 2571706 w 2678023"/>
                <a:gd name="connsiteY79" fmla="*/ 1880995 h 2676273"/>
                <a:gd name="connsiteX80" fmla="*/ 2538684 w 2678023"/>
                <a:gd name="connsiteY80" fmla="*/ 1897506 h 2676273"/>
                <a:gd name="connsiteX81" fmla="*/ 2456643 w 2678023"/>
                <a:gd name="connsiteY81" fmla="*/ 1879447 h 2676273"/>
                <a:gd name="connsiteX82" fmla="*/ 2389566 w 2678023"/>
                <a:gd name="connsiteY82" fmla="*/ 1863967 h 2676273"/>
                <a:gd name="connsiteX83" fmla="*/ 2354479 w 2678023"/>
                <a:gd name="connsiteY83" fmla="*/ 1874803 h 2676273"/>
                <a:gd name="connsiteX84" fmla="*/ 2312170 w 2678023"/>
                <a:gd name="connsiteY84" fmla="*/ 1950652 h 2676273"/>
                <a:gd name="connsiteX85" fmla="*/ 2322489 w 2678023"/>
                <a:gd name="connsiteY85" fmla="*/ 1983158 h 2676273"/>
                <a:gd name="connsiteX86" fmla="*/ 2412785 w 2678023"/>
                <a:gd name="connsiteY86" fmla="*/ 2080162 h 2676273"/>
                <a:gd name="connsiteX87" fmla="*/ 2418461 w 2678023"/>
                <a:gd name="connsiteY87" fmla="*/ 2146723 h 2676273"/>
                <a:gd name="connsiteX88" fmla="*/ 2414849 w 2678023"/>
                <a:gd name="connsiteY88" fmla="*/ 2151883 h 2676273"/>
                <a:gd name="connsiteX89" fmla="*/ 2324037 w 2678023"/>
                <a:gd name="connsiteY89" fmla="*/ 2174586 h 2676273"/>
                <a:gd name="connsiteX90" fmla="*/ 2219294 w 2678023"/>
                <a:gd name="connsiteY90" fmla="*/ 2118860 h 2676273"/>
                <a:gd name="connsiteX91" fmla="*/ 2178531 w 2678023"/>
                <a:gd name="connsiteY91" fmla="*/ 2120408 h 2676273"/>
                <a:gd name="connsiteX92" fmla="*/ 2125386 w 2678023"/>
                <a:gd name="connsiteY92" fmla="*/ 2172522 h 2676273"/>
                <a:gd name="connsiteX93" fmla="*/ 2122806 w 2678023"/>
                <a:gd name="connsiteY93" fmla="*/ 2217412 h 2676273"/>
                <a:gd name="connsiteX94" fmla="*/ 2184723 w 2678023"/>
                <a:gd name="connsiteY94" fmla="*/ 2334539 h 2676273"/>
                <a:gd name="connsiteX95" fmla="*/ 2174404 w 2678023"/>
                <a:gd name="connsiteY95" fmla="*/ 2395424 h 2676273"/>
                <a:gd name="connsiteX96" fmla="*/ 2164084 w 2678023"/>
                <a:gd name="connsiteY96" fmla="*/ 2404712 h 2676273"/>
                <a:gd name="connsiteX97" fmla="*/ 2075336 w 2678023"/>
                <a:gd name="connsiteY97" fmla="*/ 2401616 h 2676273"/>
                <a:gd name="connsiteX98" fmla="*/ 1988652 w 2678023"/>
                <a:gd name="connsiteY98" fmla="*/ 2320607 h 2676273"/>
                <a:gd name="connsiteX99" fmla="*/ 1944277 w 2678023"/>
                <a:gd name="connsiteY99" fmla="*/ 2311836 h 2676273"/>
                <a:gd name="connsiteX100" fmla="*/ 1883392 w 2678023"/>
                <a:gd name="connsiteY100" fmla="*/ 2346406 h 2676273"/>
                <a:gd name="connsiteX101" fmla="*/ 1868429 w 2678023"/>
                <a:gd name="connsiteY101" fmla="*/ 2391812 h 2676273"/>
                <a:gd name="connsiteX102" fmla="*/ 1899388 w 2678023"/>
                <a:gd name="connsiteY102" fmla="*/ 2526998 h 2676273"/>
                <a:gd name="connsiteX103" fmla="*/ 1879264 w 2678023"/>
                <a:gd name="connsiteY103" fmla="*/ 2571888 h 2676273"/>
                <a:gd name="connsiteX104" fmla="*/ 1841082 w 2678023"/>
                <a:gd name="connsiteY104" fmla="*/ 2588916 h 2676273"/>
                <a:gd name="connsiteX105" fmla="*/ 1782777 w 2678023"/>
                <a:gd name="connsiteY105" fmla="*/ 2568277 h 2676273"/>
                <a:gd name="connsiteX106" fmla="*/ 1715184 w 2678023"/>
                <a:gd name="connsiteY106" fmla="*/ 2459405 h 2676273"/>
                <a:gd name="connsiteX107" fmla="*/ 1664618 w 2678023"/>
                <a:gd name="connsiteY107" fmla="*/ 2435670 h 2676273"/>
                <a:gd name="connsiteX108" fmla="*/ 1610440 w 2678023"/>
                <a:gd name="connsiteY108" fmla="*/ 2450118 h 2676273"/>
                <a:gd name="connsiteX109" fmla="*/ 1577418 w 2678023"/>
                <a:gd name="connsiteY109" fmla="*/ 2495008 h 2676273"/>
                <a:gd name="connsiteX110" fmla="*/ 1573806 w 2678023"/>
                <a:gd name="connsiteY110" fmla="*/ 2616778 h 2676273"/>
                <a:gd name="connsiteX111" fmla="*/ 1526852 w 2678023"/>
                <a:gd name="connsiteY111" fmla="*/ 2672504 h 2676273"/>
                <a:gd name="connsiteX112" fmla="*/ 1497441 w 2678023"/>
                <a:gd name="connsiteY112" fmla="*/ 2676116 h 2676273"/>
                <a:gd name="connsiteX113" fmla="*/ 1449972 w 2678023"/>
                <a:gd name="connsiteY113" fmla="*/ 2644125 h 2676273"/>
                <a:gd name="connsiteX114" fmla="*/ 1410241 w 2678023"/>
                <a:gd name="connsiteY114" fmla="*/ 2514615 h 2676273"/>
                <a:gd name="connsiteX115" fmla="*/ 1373091 w 2678023"/>
                <a:gd name="connsiteY115" fmla="*/ 2482624 h 2676273"/>
                <a:gd name="connsiteX116" fmla="*/ 1304982 w 2678023"/>
                <a:gd name="connsiteY116" fmla="*/ 2483140 h 2676273"/>
                <a:gd name="connsiteX117" fmla="*/ 1271959 w 2678023"/>
                <a:gd name="connsiteY117" fmla="*/ 2511519 h 2676273"/>
                <a:gd name="connsiteX118" fmla="*/ 1234293 w 2678023"/>
                <a:gd name="connsiteY118" fmla="*/ 2633806 h 2676273"/>
                <a:gd name="connsiteX119" fmla="*/ 1170828 w 2678023"/>
                <a:gd name="connsiteY119" fmla="*/ 2674568 h 2676273"/>
                <a:gd name="connsiteX120" fmla="*/ 1106847 w 2678023"/>
                <a:gd name="connsiteY120" fmla="*/ 2602331 h 2676273"/>
                <a:gd name="connsiteX121" fmla="*/ 1103751 w 2678023"/>
                <a:gd name="connsiteY121" fmla="*/ 2491396 h 2676273"/>
                <a:gd name="connsiteX122" fmla="*/ 1080532 w 2678023"/>
                <a:gd name="connsiteY122" fmla="*/ 2454245 h 2676273"/>
                <a:gd name="connsiteX123" fmla="*/ 1005199 w 2678023"/>
                <a:gd name="connsiteY123" fmla="*/ 2435154 h 2676273"/>
                <a:gd name="connsiteX124" fmla="*/ 969080 w 2678023"/>
                <a:gd name="connsiteY124" fmla="*/ 2454245 h 2676273"/>
                <a:gd name="connsiteX125" fmla="*/ 900456 w 2678023"/>
                <a:gd name="connsiteY125" fmla="*/ 2564149 h 2676273"/>
                <a:gd name="connsiteX126" fmla="*/ 836474 w 2678023"/>
                <a:gd name="connsiteY126" fmla="*/ 2587368 h 2676273"/>
                <a:gd name="connsiteX127" fmla="*/ 831830 w 2678023"/>
                <a:gd name="connsiteY127" fmla="*/ 2585820 h 2676273"/>
                <a:gd name="connsiteX128" fmla="*/ 785392 w 2678023"/>
                <a:gd name="connsiteY128" fmla="*/ 2504811 h 2676273"/>
                <a:gd name="connsiteX129" fmla="*/ 811707 w 2678023"/>
                <a:gd name="connsiteY129" fmla="*/ 2390780 h 2676273"/>
                <a:gd name="connsiteX130" fmla="*/ 794680 w 2678023"/>
                <a:gd name="connsiteY130" fmla="*/ 2344342 h 2676273"/>
                <a:gd name="connsiteX131" fmla="*/ 739470 w 2678023"/>
                <a:gd name="connsiteY131" fmla="*/ 2312352 h 2676273"/>
                <a:gd name="connsiteX132" fmla="*/ 689421 w 2678023"/>
                <a:gd name="connsiteY132" fmla="*/ 2321639 h 2676273"/>
                <a:gd name="connsiteX133" fmla="*/ 596029 w 2678023"/>
                <a:gd name="connsiteY133" fmla="*/ 2408839 h 2676273"/>
                <a:gd name="connsiteX134" fmla="*/ 530500 w 2678023"/>
                <a:gd name="connsiteY134" fmla="*/ 2415031 h 2676273"/>
                <a:gd name="connsiteX135" fmla="*/ 521212 w 2678023"/>
                <a:gd name="connsiteY135" fmla="*/ 2408839 h 2676273"/>
                <a:gd name="connsiteX136" fmla="*/ 500573 w 2678023"/>
                <a:gd name="connsiteY136" fmla="*/ 2322671 h 2676273"/>
                <a:gd name="connsiteX137" fmla="*/ 556298 w 2678023"/>
                <a:gd name="connsiteY137" fmla="*/ 2217928 h 2676273"/>
                <a:gd name="connsiteX138" fmla="*/ 552171 w 2678023"/>
                <a:gd name="connsiteY138" fmla="*/ 2168910 h 2676273"/>
                <a:gd name="connsiteX139" fmla="*/ 505733 w 2678023"/>
                <a:gd name="connsiteY139" fmla="*/ 2122988 h 2676273"/>
                <a:gd name="connsiteX140" fmla="*/ 457747 w 2678023"/>
                <a:gd name="connsiteY140" fmla="*/ 2119376 h 2676273"/>
                <a:gd name="connsiteX141" fmla="*/ 341652 w 2678023"/>
                <a:gd name="connsiteY141" fmla="*/ 2180778 h 2676273"/>
                <a:gd name="connsiteX142" fmla="*/ 278187 w 2678023"/>
                <a:gd name="connsiteY142" fmla="*/ 2168910 h 2676273"/>
                <a:gd name="connsiteX143" fmla="*/ 274059 w 2678023"/>
                <a:gd name="connsiteY143" fmla="*/ 2164266 h 2676273"/>
                <a:gd name="connsiteX144" fmla="*/ 276639 w 2678023"/>
                <a:gd name="connsiteY144" fmla="*/ 2069326 h 2676273"/>
                <a:gd name="connsiteX145" fmla="*/ 354551 w 2678023"/>
                <a:gd name="connsiteY145" fmla="*/ 1986254 h 2676273"/>
                <a:gd name="connsiteX146" fmla="*/ 363839 w 2678023"/>
                <a:gd name="connsiteY146" fmla="*/ 1940848 h 2676273"/>
                <a:gd name="connsiteX147" fmla="*/ 328237 w 2678023"/>
                <a:gd name="connsiteY147" fmla="*/ 1878931 h 2676273"/>
                <a:gd name="connsiteX148" fmla="*/ 283347 w 2678023"/>
                <a:gd name="connsiteY148" fmla="*/ 1866031 h 2676273"/>
                <a:gd name="connsiteX149" fmla="*/ 170864 w 2678023"/>
                <a:gd name="connsiteY149" fmla="*/ 1891830 h 2676273"/>
                <a:gd name="connsiteX150" fmla="*/ 155900 w 2678023"/>
                <a:gd name="connsiteY150" fmla="*/ 1895442 h 2676273"/>
                <a:gd name="connsiteX151" fmla="*/ 100175 w 2678023"/>
                <a:gd name="connsiteY151" fmla="*/ 1868095 h 2676273"/>
                <a:gd name="connsiteX152" fmla="*/ 87275 w 2678023"/>
                <a:gd name="connsiteY152" fmla="*/ 1838169 h 2676273"/>
                <a:gd name="connsiteX153" fmla="*/ 107915 w 2678023"/>
                <a:gd name="connsiteY153" fmla="*/ 1779863 h 2676273"/>
                <a:gd name="connsiteX154" fmla="*/ 213690 w 2678023"/>
                <a:gd name="connsiteY154" fmla="*/ 1713818 h 2676273"/>
                <a:gd name="connsiteX155" fmla="*/ 238972 w 2678023"/>
                <a:gd name="connsiteY155" fmla="*/ 1654481 h 2676273"/>
                <a:gd name="connsiteX156" fmla="*/ 222977 w 2678023"/>
                <a:gd name="connsiteY156" fmla="*/ 1600819 h 2676273"/>
                <a:gd name="connsiteX157" fmla="*/ 184279 w 2678023"/>
                <a:gd name="connsiteY157" fmla="*/ 1575020 h 2676273"/>
                <a:gd name="connsiteX158" fmla="*/ 59413 w 2678023"/>
                <a:gd name="connsiteY158" fmla="*/ 1571408 h 2676273"/>
                <a:gd name="connsiteX159" fmla="*/ 3687 w 2678023"/>
                <a:gd name="connsiteY159" fmla="*/ 1524454 h 2676273"/>
                <a:gd name="connsiteX160" fmla="*/ 1623 w 2678023"/>
                <a:gd name="connsiteY160" fmla="*/ 1513619 h 2676273"/>
                <a:gd name="connsiteX161" fmla="*/ 48577 w 2678023"/>
                <a:gd name="connsiteY161" fmla="*/ 1442414 h 2676273"/>
                <a:gd name="connsiteX162" fmla="*/ 160544 w 2678023"/>
                <a:gd name="connsiteY162" fmla="*/ 1408359 h 2676273"/>
                <a:gd name="connsiteX163" fmla="*/ 194083 w 2678023"/>
                <a:gd name="connsiteY163" fmla="*/ 1370693 h 2676273"/>
                <a:gd name="connsiteX164" fmla="*/ 192534 w 2678023"/>
                <a:gd name="connsiteY164" fmla="*/ 1298972 h 2676273"/>
                <a:gd name="connsiteX165" fmla="*/ 166220 w 2678023"/>
                <a:gd name="connsiteY165" fmla="*/ 1269561 h 2676273"/>
                <a:gd name="connsiteX166" fmla="*/ 47029 w 2678023"/>
                <a:gd name="connsiteY166" fmla="*/ 1232927 h 2676273"/>
                <a:gd name="connsiteX167" fmla="*/ 1623 w 2678023"/>
                <a:gd name="connsiteY167" fmla="*/ 1166882 h 2676273"/>
                <a:gd name="connsiteX168" fmla="*/ 6267 w 2678023"/>
                <a:gd name="connsiteY168" fmla="*/ 1139535 h 2676273"/>
                <a:gd name="connsiteX169" fmla="*/ 49093 w 2678023"/>
                <a:gd name="connsiteY169" fmla="*/ 1105481 h 2676273"/>
                <a:gd name="connsiteX170" fmla="*/ 164672 w 2678023"/>
                <a:gd name="connsiteY170" fmla="*/ 1101869 h 2676273"/>
                <a:gd name="connsiteX171" fmla="*/ 181699 w 2678023"/>
                <a:gd name="connsiteY171" fmla="*/ 1101353 h 2676273"/>
                <a:gd name="connsiteX172" fmla="*/ 227621 w 2678023"/>
                <a:gd name="connsiteY172" fmla="*/ 1065234 h 2676273"/>
                <a:gd name="connsiteX173" fmla="*/ 241036 w 2678023"/>
                <a:gd name="connsiteY173" fmla="*/ 1014153 h 2676273"/>
                <a:gd name="connsiteX174" fmla="*/ 219366 w 2678023"/>
                <a:gd name="connsiteY174" fmla="*/ 965651 h 2676273"/>
                <a:gd name="connsiteX175" fmla="*/ 113590 w 2678023"/>
                <a:gd name="connsiteY175" fmla="*/ 899605 h 2676273"/>
                <a:gd name="connsiteX176" fmla="*/ 89855 w 2678023"/>
                <a:gd name="connsiteY176" fmla="*/ 832012 h 2676273"/>
                <a:gd name="connsiteX177" fmla="*/ 104818 w 2678023"/>
                <a:gd name="connsiteY177" fmla="*/ 799505 h 2676273"/>
                <a:gd name="connsiteX178" fmla="*/ 151256 w 2678023"/>
                <a:gd name="connsiteY178" fmla="*/ 779898 h 2676273"/>
                <a:gd name="connsiteX179" fmla="*/ 283347 w 2678023"/>
                <a:gd name="connsiteY179" fmla="*/ 810341 h 2676273"/>
                <a:gd name="connsiteX180" fmla="*/ 331332 w 2678023"/>
                <a:gd name="connsiteY180" fmla="*/ 794345 h 2676273"/>
                <a:gd name="connsiteX181" fmla="*/ 363839 w 2678023"/>
                <a:gd name="connsiteY181" fmla="*/ 737588 h 2676273"/>
                <a:gd name="connsiteX182" fmla="*/ 354551 w 2678023"/>
                <a:gd name="connsiteY182" fmla="*/ 689086 h 2676273"/>
                <a:gd name="connsiteX183" fmla="*/ 266835 w 2678023"/>
                <a:gd name="connsiteY183" fmla="*/ 595694 h 2676273"/>
                <a:gd name="connsiteX184" fmla="*/ 261675 w 2678023"/>
                <a:gd name="connsiteY184" fmla="*/ 529133 h 2676273"/>
                <a:gd name="connsiteX185" fmla="*/ 270447 w 2678023"/>
                <a:gd name="connsiteY185" fmla="*/ 516233 h 2676273"/>
                <a:gd name="connsiteX186" fmla="*/ 349907 w 2678023"/>
                <a:gd name="connsiteY186" fmla="*/ 498690 h 2676273"/>
                <a:gd name="connsiteX187" fmla="*/ 457231 w 2678023"/>
                <a:gd name="connsiteY187" fmla="*/ 555964 h 2676273"/>
                <a:gd name="connsiteX188" fmla="*/ 507797 w 2678023"/>
                <a:gd name="connsiteY188" fmla="*/ 551320 h 2676273"/>
                <a:gd name="connsiteX189" fmla="*/ 551139 w 2678023"/>
                <a:gd name="connsiteY189" fmla="*/ 508494 h 2676273"/>
                <a:gd name="connsiteX190" fmla="*/ 556815 w 2678023"/>
                <a:gd name="connsiteY190" fmla="*/ 456896 h 2676273"/>
                <a:gd name="connsiteX191" fmla="*/ 494381 w 2678023"/>
                <a:gd name="connsiteY191" fmla="*/ 339769 h 2676273"/>
                <a:gd name="connsiteX192" fmla="*/ 505217 w 2678023"/>
                <a:gd name="connsiteY192" fmla="*/ 280432 h 2676273"/>
                <a:gd name="connsiteX193" fmla="*/ 537723 w 2678023"/>
                <a:gd name="connsiteY193" fmla="*/ 256181 h 2676273"/>
                <a:gd name="connsiteX194" fmla="*/ 590353 w 2678023"/>
                <a:gd name="connsiteY194" fmla="*/ 261857 h 2676273"/>
                <a:gd name="connsiteX195" fmla="*/ 679617 w 2678023"/>
                <a:gd name="connsiteY195" fmla="*/ 344929 h 2676273"/>
                <a:gd name="connsiteX196" fmla="*/ 754950 w 2678023"/>
                <a:gd name="connsiteY196" fmla="*/ 355765 h 2676273"/>
                <a:gd name="connsiteX197" fmla="*/ 797260 w 2678023"/>
                <a:gd name="connsiteY197" fmla="*/ 329450 h 2676273"/>
                <a:gd name="connsiteX198" fmla="*/ 811707 w 2678023"/>
                <a:gd name="connsiteY198" fmla="*/ 285076 h 2676273"/>
                <a:gd name="connsiteX199" fmla="*/ 781781 w 2678023"/>
                <a:gd name="connsiteY199" fmla="*/ 156081 h 2676273"/>
                <a:gd name="connsiteX200" fmla="*/ 807064 w 2678023"/>
                <a:gd name="connsiteY200" fmla="*/ 100872 h 2676273"/>
                <a:gd name="connsiteX201" fmla="*/ 841634 w 2678023"/>
                <a:gd name="connsiteY201" fmla="*/ 86424 h 2676273"/>
                <a:gd name="connsiteX202" fmla="*/ 896328 w 2678023"/>
                <a:gd name="connsiteY202" fmla="*/ 106031 h 2676273"/>
                <a:gd name="connsiteX203" fmla="*/ 965469 w 2678023"/>
                <a:gd name="connsiteY203" fmla="*/ 217483 h 2676273"/>
                <a:gd name="connsiteX204" fmla="*/ 1013455 w 2678023"/>
                <a:gd name="connsiteY204" fmla="*/ 240702 h 2676273"/>
                <a:gd name="connsiteX205" fmla="*/ 1077952 w 2678023"/>
                <a:gd name="connsiteY205" fmla="*/ 222642 h 2676273"/>
                <a:gd name="connsiteX206" fmla="*/ 1101687 w 2678023"/>
                <a:gd name="connsiteY206" fmla="*/ 188072 h 2676273"/>
                <a:gd name="connsiteX207" fmla="*/ 1106847 w 2678023"/>
                <a:gd name="connsiteY207" fmla="*/ 53918 h 2676273"/>
                <a:gd name="connsiteX208" fmla="*/ 1145029 w 2678023"/>
                <a:gd name="connsiteY208" fmla="*/ 4900 h 2676273"/>
                <a:gd name="connsiteX209" fmla="*/ 1158960 w 2678023"/>
                <a:gd name="connsiteY209" fmla="*/ 1804 h 2676273"/>
                <a:gd name="connsiteX210" fmla="*/ 1190637 w 2678023"/>
                <a:gd name="connsiteY210" fmla="*/ 143 h 26762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</a:cxnLst>
              <a:rect l="l" t="t" r="r" b="b"/>
              <a:pathLst>
                <a:path w="2678023" h="2676273">
                  <a:moveTo>
                    <a:pt x="1338961" y="855269"/>
                  </a:moveTo>
                  <a:cubicBezTo>
                    <a:pt x="1073250" y="855269"/>
                    <a:pt x="857849" y="1070670"/>
                    <a:pt x="857849" y="1336381"/>
                  </a:cubicBezTo>
                  <a:cubicBezTo>
                    <a:pt x="857849" y="1602092"/>
                    <a:pt x="1073250" y="1817493"/>
                    <a:pt x="1338961" y="1817493"/>
                  </a:cubicBezTo>
                  <a:cubicBezTo>
                    <a:pt x="1604672" y="1817493"/>
                    <a:pt x="1820073" y="1602092"/>
                    <a:pt x="1820073" y="1336381"/>
                  </a:cubicBezTo>
                  <a:cubicBezTo>
                    <a:pt x="1820073" y="1070670"/>
                    <a:pt x="1604672" y="855269"/>
                    <a:pt x="1338961" y="855269"/>
                  </a:cubicBezTo>
                  <a:close/>
                  <a:moveTo>
                    <a:pt x="1338961" y="545806"/>
                  </a:moveTo>
                  <a:cubicBezTo>
                    <a:pt x="1775584" y="545806"/>
                    <a:pt x="2129536" y="899758"/>
                    <a:pt x="2129536" y="1336381"/>
                  </a:cubicBezTo>
                  <a:cubicBezTo>
                    <a:pt x="2129536" y="1773004"/>
                    <a:pt x="1775584" y="2126956"/>
                    <a:pt x="1338961" y="2126956"/>
                  </a:cubicBezTo>
                  <a:cubicBezTo>
                    <a:pt x="902338" y="2126956"/>
                    <a:pt x="548386" y="1773004"/>
                    <a:pt x="548386" y="1336381"/>
                  </a:cubicBezTo>
                  <a:cubicBezTo>
                    <a:pt x="548386" y="899758"/>
                    <a:pt x="902338" y="545806"/>
                    <a:pt x="1338961" y="545806"/>
                  </a:cubicBezTo>
                  <a:close/>
                  <a:moveTo>
                    <a:pt x="1340068" y="359376"/>
                  </a:moveTo>
                  <a:cubicBezTo>
                    <a:pt x="796228" y="358860"/>
                    <a:pt x="363839" y="794861"/>
                    <a:pt x="361775" y="1331995"/>
                  </a:cubicBezTo>
                  <a:cubicBezTo>
                    <a:pt x="359711" y="1882027"/>
                    <a:pt x="806032" y="2314416"/>
                    <a:pt x="1338521" y="2312868"/>
                  </a:cubicBezTo>
                  <a:cubicBezTo>
                    <a:pt x="1869461" y="2314932"/>
                    <a:pt x="2317329" y="1887702"/>
                    <a:pt x="2316814" y="1335606"/>
                  </a:cubicBezTo>
                  <a:cubicBezTo>
                    <a:pt x="2316298" y="792797"/>
                    <a:pt x="1880813" y="359892"/>
                    <a:pt x="1340068" y="359376"/>
                  </a:cubicBezTo>
                  <a:close/>
                  <a:moveTo>
                    <a:pt x="1190637" y="143"/>
                  </a:moveTo>
                  <a:cubicBezTo>
                    <a:pt x="1216299" y="1546"/>
                    <a:pt x="1225780" y="13543"/>
                    <a:pt x="1235841" y="48758"/>
                  </a:cubicBezTo>
                  <a:cubicBezTo>
                    <a:pt x="1246676" y="86940"/>
                    <a:pt x="1259576" y="124091"/>
                    <a:pt x="1269895" y="162273"/>
                  </a:cubicBezTo>
                  <a:cubicBezTo>
                    <a:pt x="1275055" y="180332"/>
                    <a:pt x="1285890" y="190136"/>
                    <a:pt x="1303434" y="192716"/>
                  </a:cubicBezTo>
                  <a:cubicBezTo>
                    <a:pt x="1327685" y="195812"/>
                    <a:pt x="1352452" y="195812"/>
                    <a:pt x="1376702" y="192716"/>
                  </a:cubicBezTo>
                  <a:cubicBezTo>
                    <a:pt x="1393730" y="190652"/>
                    <a:pt x="1404049" y="180332"/>
                    <a:pt x="1409209" y="163305"/>
                  </a:cubicBezTo>
                  <a:cubicBezTo>
                    <a:pt x="1421593" y="121511"/>
                    <a:pt x="1434492" y="79717"/>
                    <a:pt x="1447392" y="37922"/>
                  </a:cubicBezTo>
                  <a:cubicBezTo>
                    <a:pt x="1457195" y="6964"/>
                    <a:pt x="1466998" y="-260"/>
                    <a:pt x="1499505" y="256"/>
                  </a:cubicBezTo>
                  <a:cubicBezTo>
                    <a:pt x="1504149" y="256"/>
                    <a:pt x="1508793" y="256"/>
                    <a:pt x="1513436" y="772"/>
                  </a:cubicBezTo>
                  <a:cubicBezTo>
                    <a:pt x="1559358" y="5416"/>
                    <a:pt x="1572258" y="19347"/>
                    <a:pt x="1573290" y="65269"/>
                  </a:cubicBezTo>
                  <a:cubicBezTo>
                    <a:pt x="1574322" y="105515"/>
                    <a:pt x="1575870" y="145246"/>
                    <a:pt x="1576902" y="185492"/>
                  </a:cubicBezTo>
                  <a:cubicBezTo>
                    <a:pt x="1577418" y="201487"/>
                    <a:pt x="1583093" y="213871"/>
                    <a:pt x="1598057" y="220578"/>
                  </a:cubicBezTo>
                  <a:cubicBezTo>
                    <a:pt x="1622308" y="231414"/>
                    <a:pt x="1647590" y="238638"/>
                    <a:pt x="1674422" y="240702"/>
                  </a:cubicBezTo>
                  <a:cubicBezTo>
                    <a:pt x="1690933" y="241733"/>
                    <a:pt x="1702285" y="235026"/>
                    <a:pt x="1710540" y="221610"/>
                  </a:cubicBezTo>
                  <a:cubicBezTo>
                    <a:pt x="1733243" y="184976"/>
                    <a:pt x="1756462" y="148342"/>
                    <a:pt x="1779165" y="111707"/>
                  </a:cubicBezTo>
                  <a:cubicBezTo>
                    <a:pt x="1798772" y="80749"/>
                    <a:pt x="1810640" y="76621"/>
                    <a:pt x="1845726" y="88488"/>
                  </a:cubicBezTo>
                  <a:cubicBezTo>
                    <a:pt x="1849854" y="90036"/>
                    <a:pt x="1853466" y="91068"/>
                    <a:pt x="1857594" y="92616"/>
                  </a:cubicBezTo>
                  <a:cubicBezTo>
                    <a:pt x="1898356" y="110159"/>
                    <a:pt x="1905063" y="123059"/>
                    <a:pt x="1895260" y="166401"/>
                  </a:cubicBezTo>
                  <a:cubicBezTo>
                    <a:pt x="1886488" y="205099"/>
                    <a:pt x="1877717" y="243281"/>
                    <a:pt x="1868429" y="281980"/>
                  </a:cubicBezTo>
                  <a:cubicBezTo>
                    <a:pt x="1863269" y="303135"/>
                    <a:pt x="1868429" y="319646"/>
                    <a:pt x="1887004" y="332030"/>
                  </a:cubicBezTo>
                  <a:cubicBezTo>
                    <a:pt x="1906096" y="344929"/>
                    <a:pt x="1925187" y="356796"/>
                    <a:pt x="1946857" y="365052"/>
                  </a:cubicBezTo>
                  <a:cubicBezTo>
                    <a:pt x="1962337" y="370728"/>
                    <a:pt x="1974720" y="367116"/>
                    <a:pt x="1986588" y="355765"/>
                  </a:cubicBezTo>
                  <a:cubicBezTo>
                    <a:pt x="2018062" y="325838"/>
                    <a:pt x="2049537" y="296943"/>
                    <a:pt x="2081528" y="267532"/>
                  </a:cubicBezTo>
                  <a:cubicBezTo>
                    <a:pt x="2107843" y="242765"/>
                    <a:pt x="2122290" y="241733"/>
                    <a:pt x="2151701" y="261857"/>
                  </a:cubicBezTo>
                  <a:cubicBezTo>
                    <a:pt x="2153248" y="262889"/>
                    <a:pt x="2154281" y="263405"/>
                    <a:pt x="2155312" y="264437"/>
                  </a:cubicBezTo>
                  <a:cubicBezTo>
                    <a:pt x="2205363" y="300555"/>
                    <a:pt x="2198139" y="316034"/>
                    <a:pt x="2177500" y="353701"/>
                  </a:cubicBezTo>
                  <a:cubicBezTo>
                    <a:pt x="2158925" y="387755"/>
                    <a:pt x="2141381" y="422842"/>
                    <a:pt x="2122290" y="456896"/>
                  </a:cubicBezTo>
                  <a:cubicBezTo>
                    <a:pt x="2112487" y="474955"/>
                    <a:pt x="2114550" y="490435"/>
                    <a:pt x="2126934" y="505914"/>
                  </a:cubicBezTo>
                  <a:cubicBezTo>
                    <a:pt x="2140865" y="522941"/>
                    <a:pt x="2156345" y="538421"/>
                    <a:pt x="2173372" y="551836"/>
                  </a:cubicBezTo>
                  <a:cubicBezTo>
                    <a:pt x="2187819" y="563187"/>
                    <a:pt x="2202783" y="564735"/>
                    <a:pt x="2219810" y="555964"/>
                  </a:cubicBezTo>
                  <a:cubicBezTo>
                    <a:pt x="2258508" y="534809"/>
                    <a:pt x="2297722" y="514170"/>
                    <a:pt x="2336937" y="494046"/>
                  </a:cubicBezTo>
                  <a:cubicBezTo>
                    <a:pt x="2364799" y="479599"/>
                    <a:pt x="2380795" y="482695"/>
                    <a:pt x="2400917" y="507462"/>
                  </a:cubicBezTo>
                  <a:cubicBezTo>
                    <a:pt x="2408141" y="515717"/>
                    <a:pt x="2414849" y="524489"/>
                    <a:pt x="2420525" y="533777"/>
                  </a:cubicBezTo>
                  <a:cubicBezTo>
                    <a:pt x="2434972" y="556480"/>
                    <a:pt x="2433424" y="571443"/>
                    <a:pt x="2415365" y="591566"/>
                  </a:cubicBezTo>
                  <a:cubicBezTo>
                    <a:pt x="2384406" y="625105"/>
                    <a:pt x="2353448" y="659159"/>
                    <a:pt x="2321973" y="692182"/>
                  </a:cubicBezTo>
                  <a:cubicBezTo>
                    <a:pt x="2310106" y="704565"/>
                    <a:pt x="2307526" y="717981"/>
                    <a:pt x="2313718" y="733460"/>
                  </a:cubicBezTo>
                  <a:cubicBezTo>
                    <a:pt x="2323005" y="755647"/>
                    <a:pt x="2334357" y="776286"/>
                    <a:pt x="2349320" y="795377"/>
                  </a:cubicBezTo>
                  <a:cubicBezTo>
                    <a:pt x="2361187" y="810857"/>
                    <a:pt x="2375635" y="814984"/>
                    <a:pt x="2394726" y="810341"/>
                  </a:cubicBezTo>
                  <a:cubicBezTo>
                    <a:pt x="2438584" y="799505"/>
                    <a:pt x="2482958" y="789701"/>
                    <a:pt x="2526816" y="780414"/>
                  </a:cubicBezTo>
                  <a:cubicBezTo>
                    <a:pt x="2550035" y="775254"/>
                    <a:pt x="2563967" y="781962"/>
                    <a:pt x="2575834" y="803117"/>
                  </a:cubicBezTo>
                  <a:cubicBezTo>
                    <a:pt x="2582026" y="814468"/>
                    <a:pt x="2587186" y="826336"/>
                    <a:pt x="2591313" y="838719"/>
                  </a:cubicBezTo>
                  <a:cubicBezTo>
                    <a:pt x="2600085" y="867098"/>
                    <a:pt x="2595441" y="880514"/>
                    <a:pt x="2570158" y="896509"/>
                  </a:cubicBezTo>
                  <a:cubicBezTo>
                    <a:pt x="2534040" y="919213"/>
                    <a:pt x="2498437" y="942948"/>
                    <a:pt x="2461287" y="964103"/>
                  </a:cubicBezTo>
                  <a:cubicBezTo>
                    <a:pt x="2440132" y="976486"/>
                    <a:pt x="2434456" y="992998"/>
                    <a:pt x="2438068" y="1014669"/>
                  </a:cubicBezTo>
                  <a:cubicBezTo>
                    <a:pt x="2441164" y="1034792"/>
                    <a:pt x="2446840" y="1054399"/>
                    <a:pt x="2454063" y="1073490"/>
                  </a:cubicBezTo>
                  <a:cubicBezTo>
                    <a:pt x="2460771" y="1091033"/>
                    <a:pt x="2472638" y="1100321"/>
                    <a:pt x="2492762" y="1100837"/>
                  </a:cubicBezTo>
                  <a:cubicBezTo>
                    <a:pt x="2538168" y="1101353"/>
                    <a:pt x="2583058" y="1104449"/>
                    <a:pt x="2628464" y="1105997"/>
                  </a:cubicBezTo>
                  <a:cubicBezTo>
                    <a:pt x="2653230" y="1107029"/>
                    <a:pt x="2665614" y="1116832"/>
                    <a:pt x="2672322" y="1140567"/>
                  </a:cubicBezTo>
                  <a:cubicBezTo>
                    <a:pt x="2676449" y="1153983"/>
                    <a:pt x="2677998" y="1167914"/>
                    <a:pt x="2677998" y="1182361"/>
                  </a:cubicBezTo>
                  <a:cubicBezTo>
                    <a:pt x="2677998" y="1210224"/>
                    <a:pt x="2670258" y="1221576"/>
                    <a:pt x="2644459" y="1229831"/>
                  </a:cubicBezTo>
                  <a:cubicBezTo>
                    <a:pt x="2603697" y="1242731"/>
                    <a:pt x="2562934" y="1255114"/>
                    <a:pt x="2522172" y="1267498"/>
                  </a:cubicBezTo>
                  <a:cubicBezTo>
                    <a:pt x="2492762" y="1276269"/>
                    <a:pt x="2485022" y="1285557"/>
                    <a:pt x="2483990" y="1315999"/>
                  </a:cubicBezTo>
                  <a:cubicBezTo>
                    <a:pt x="2483474" y="1337154"/>
                    <a:pt x="2481926" y="1358825"/>
                    <a:pt x="2486570" y="1379981"/>
                  </a:cubicBezTo>
                  <a:cubicBezTo>
                    <a:pt x="2489666" y="1394428"/>
                    <a:pt x="2498437" y="1403200"/>
                    <a:pt x="2512885" y="1407843"/>
                  </a:cubicBezTo>
                  <a:cubicBezTo>
                    <a:pt x="2555711" y="1420743"/>
                    <a:pt x="2598537" y="1433642"/>
                    <a:pt x="2641363" y="1447058"/>
                  </a:cubicBezTo>
                  <a:cubicBezTo>
                    <a:pt x="2671290" y="1456345"/>
                    <a:pt x="2678514" y="1466665"/>
                    <a:pt x="2677998" y="1498139"/>
                  </a:cubicBezTo>
                  <a:cubicBezTo>
                    <a:pt x="2677998" y="1501235"/>
                    <a:pt x="2677998" y="1504331"/>
                    <a:pt x="2677998" y="1507427"/>
                  </a:cubicBezTo>
                  <a:cubicBezTo>
                    <a:pt x="2675934" y="1555929"/>
                    <a:pt x="2660454" y="1571408"/>
                    <a:pt x="2611952" y="1572956"/>
                  </a:cubicBezTo>
                  <a:cubicBezTo>
                    <a:pt x="2571190" y="1573988"/>
                    <a:pt x="2530944" y="1576052"/>
                    <a:pt x="2490182" y="1576568"/>
                  </a:cubicBezTo>
                  <a:cubicBezTo>
                    <a:pt x="2474702" y="1577084"/>
                    <a:pt x="2463867" y="1583792"/>
                    <a:pt x="2457675" y="1596691"/>
                  </a:cubicBezTo>
                  <a:cubicBezTo>
                    <a:pt x="2446324" y="1620942"/>
                    <a:pt x="2439100" y="1646225"/>
                    <a:pt x="2437036" y="1673056"/>
                  </a:cubicBezTo>
                  <a:cubicBezTo>
                    <a:pt x="2435488" y="1690083"/>
                    <a:pt x="2442712" y="1701435"/>
                    <a:pt x="2457159" y="1710206"/>
                  </a:cubicBezTo>
                  <a:cubicBezTo>
                    <a:pt x="2493278" y="1732393"/>
                    <a:pt x="2528880" y="1754580"/>
                    <a:pt x="2564483" y="1777283"/>
                  </a:cubicBezTo>
                  <a:cubicBezTo>
                    <a:pt x="2596989" y="1797406"/>
                    <a:pt x="2601117" y="1809790"/>
                    <a:pt x="2588733" y="1845908"/>
                  </a:cubicBezTo>
                  <a:cubicBezTo>
                    <a:pt x="2584606" y="1858292"/>
                    <a:pt x="2578930" y="1870159"/>
                    <a:pt x="2571706" y="1880995"/>
                  </a:cubicBezTo>
                  <a:cubicBezTo>
                    <a:pt x="2564998" y="1890798"/>
                    <a:pt x="2554163" y="1897506"/>
                    <a:pt x="2538684" y="1897506"/>
                  </a:cubicBezTo>
                  <a:cubicBezTo>
                    <a:pt x="2511337" y="1891314"/>
                    <a:pt x="2483990" y="1885122"/>
                    <a:pt x="2456643" y="1879447"/>
                  </a:cubicBezTo>
                  <a:cubicBezTo>
                    <a:pt x="2434456" y="1874287"/>
                    <a:pt x="2411753" y="1869643"/>
                    <a:pt x="2389566" y="1863967"/>
                  </a:cubicBezTo>
                  <a:cubicBezTo>
                    <a:pt x="2375119" y="1860355"/>
                    <a:pt x="2363767" y="1864483"/>
                    <a:pt x="2354479" y="1874803"/>
                  </a:cubicBezTo>
                  <a:cubicBezTo>
                    <a:pt x="2335389" y="1896990"/>
                    <a:pt x="2320425" y="1922273"/>
                    <a:pt x="2312170" y="1950652"/>
                  </a:cubicBezTo>
                  <a:cubicBezTo>
                    <a:pt x="2308042" y="1964067"/>
                    <a:pt x="2314234" y="1973870"/>
                    <a:pt x="2322489" y="1983158"/>
                  </a:cubicBezTo>
                  <a:cubicBezTo>
                    <a:pt x="2352416" y="2015665"/>
                    <a:pt x="2382858" y="2048171"/>
                    <a:pt x="2412785" y="2080162"/>
                  </a:cubicBezTo>
                  <a:cubicBezTo>
                    <a:pt x="2435488" y="2104413"/>
                    <a:pt x="2436520" y="2118860"/>
                    <a:pt x="2418461" y="2146723"/>
                  </a:cubicBezTo>
                  <a:cubicBezTo>
                    <a:pt x="2417429" y="2148271"/>
                    <a:pt x="2416397" y="2150335"/>
                    <a:pt x="2414849" y="2151883"/>
                  </a:cubicBezTo>
                  <a:cubicBezTo>
                    <a:pt x="2380795" y="2197805"/>
                    <a:pt x="2365831" y="2198321"/>
                    <a:pt x="2324037" y="2174586"/>
                  </a:cubicBezTo>
                  <a:cubicBezTo>
                    <a:pt x="2289982" y="2154979"/>
                    <a:pt x="2253864" y="2137435"/>
                    <a:pt x="2219294" y="2118860"/>
                  </a:cubicBezTo>
                  <a:cubicBezTo>
                    <a:pt x="2204846" y="2111121"/>
                    <a:pt x="2191431" y="2111121"/>
                    <a:pt x="2178531" y="2120408"/>
                  </a:cubicBezTo>
                  <a:cubicBezTo>
                    <a:pt x="2157892" y="2134856"/>
                    <a:pt x="2140349" y="2152399"/>
                    <a:pt x="2125386" y="2172522"/>
                  </a:cubicBezTo>
                  <a:cubicBezTo>
                    <a:pt x="2114550" y="2186969"/>
                    <a:pt x="2114034" y="2201417"/>
                    <a:pt x="2122806" y="2217412"/>
                  </a:cubicBezTo>
                  <a:cubicBezTo>
                    <a:pt x="2143961" y="2256110"/>
                    <a:pt x="2164600" y="2295324"/>
                    <a:pt x="2184723" y="2334539"/>
                  </a:cubicBezTo>
                  <a:cubicBezTo>
                    <a:pt x="2198655" y="2361886"/>
                    <a:pt x="2196591" y="2374269"/>
                    <a:pt x="2174404" y="2395424"/>
                  </a:cubicBezTo>
                  <a:cubicBezTo>
                    <a:pt x="2170792" y="2398520"/>
                    <a:pt x="2167696" y="2402132"/>
                    <a:pt x="2164084" y="2404712"/>
                  </a:cubicBezTo>
                  <a:cubicBezTo>
                    <a:pt x="2131062" y="2428963"/>
                    <a:pt x="2114034" y="2440830"/>
                    <a:pt x="2075336" y="2401616"/>
                  </a:cubicBezTo>
                  <a:cubicBezTo>
                    <a:pt x="2047473" y="2373237"/>
                    <a:pt x="2017547" y="2347954"/>
                    <a:pt x="1988652" y="2320607"/>
                  </a:cubicBezTo>
                  <a:cubicBezTo>
                    <a:pt x="1975236" y="2307708"/>
                    <a:pt x="1960789" y="2305128"/>
                    <a:pt x="1944277" y="2311836"/>
                  </a:cubicBezTo>
                  <a:cubicBezTo>
                    <a:pt x="1922607" y="2320607"/>
                    <a:pt x="1901968" y="2331959"/>
                    <a:pt x="1883392" y="2346406"/>
                  </a:cubicBezTo>
                  <a:cubicBezTo>
                    <a:pt x="1867913" y="2358274"/>
                    <a:pt x="1863785" y="2373237"/>
                    <a:pt x="1868429" y="2391812"/>
                  </a:cubicBezTo>
                  <a:cubicBezTo>
                    <a:pt x="1879264" y="2436702"/>
                    <a:pt x="1889584" y="2482108"/>
                    <a:pt x="1899388" y="2526998"/>
                  </a:cubicBezTo>
                  <a:cubicBezTo>
                    <a:pt x="1903516" y="2546605"/>
                    <a:pt x="1896808" y="2561569"/>
                    <a:pt x="1879264" y="2571888"/>
                  </a:cubicBezTo>
                  <a:cubicBezTo>
                    <a:pt x="1867397" y="2579112"/>
                    <a:pt x="1854498" y="2584788"/>
                    <a:pt x="1841082" y="2588916"/>
                  </a:cubicBezTo>
                  <a:cubicBezTo>
                    <a:pt x="1813736" y="2597687"/>
                    <a:pt x="1798256" y="2592527"/>
                    <a:pt x="1782777" y="2568277"/>
                  </a:cubicBezTo>
                  <a:cubicBezTo>
                    <a:pt x="1760074" y="2532158"/>
                    <a:pt x="1736855" y="2496556"/>
                    <a:pt x="1715184" y="2459405"/>
                  </a:cubicBezTo>
                  <a:cubicBezTo>
                    <a:pt x="1703316" y="2439282"/>
                    <a:pt x="1687837" y="2431543"/>
                    <a:pt x="1664618" y="2435670"/>
                  </a:cubicBezTo>
                  <a:cubicBezTo>
                    <a:pt x="1646043" y="2439282"/>
                    <a:pt x="1627984" y="2443926"/>
                    <a:pt x="1610440" y="2450118"/>
                  </a:cubicBezTo>
                  <a:cubicBezTo>
                    <a:pt x="1586190" y="2458889"/>
                    <a:pt x="1578450" y="2469209"/>
                    <a:pt x="1577418" y="2495008"/>
                  </a:cubicBezTo>
                  <a:cubicBezTo>
                    <a:pt x="1575870" y="2535770"/>
                    <a:pt x="1574838" y="2576016"/>
                    <a:pt x="1573806" y="2616778"/>
                  </a:cubicBezTo>
                  <a:cubicBezTo>
                    <a:pt x="1572774" y="2653929"/>
                    <a:pt x="1563487" y="2665796"/>
                    <a:pt x="1526852" y="2672504"/>
                  </a:cubicBezTo>
                  <a:cubicBezTo>
                    <a:pt x="1517049" y="2674568"/>
                    <a:pt x="1507245" y="2675600"/>
                    <a:pt x="1497441" y="2676116"/>
                  </a:cubicBezTo>
                  <a:cubicBezTo>
                    <a:pt x="1473191" y="2677664"/>
                    <a:pt x="1457711" y="2667860"/>
                    <a:pt x="1449972" y="2644125"/>
                  </a:cubicBezTo>
                  <a:cubicBezTo>
                    <a:pt x="1436040" y="2600783"/>
                    <a:pt x="1422624" y="2557957"/>
                    <a:pt x="1410241" y="2514615"/>
                  </a:cubicBezTo>
                  <a:cubicBezTo>
                    <a:pt x="1404565" y="2495008"/>
                    <a:pt x="1392698" y="2485720"/>
                    <a:pt x="1373091" y="2482624"/>
                  </a:cubicBezTo>
                  <a:cubicBezTo>
                    <a:pt x="1350388" y="2479528"/>
                    <a:pt x="1327685" y="2479528"/>
                    <a:pt x="1304982" y="2483140"/>
                  </a:cubicBezTo>
                  <a:cubicBezTo>
                    <a:pt x="1287955" y="2485720"/>
                    <a:pt x="1277119" y="2494492"/>
                    <a:pt x="1271959" y="2511519"/>
                  </a:cubicBezTo>
                  <a:cubicBezTo>
                    <a:pt x="1260092" y="2552281"/>
                    <a:pt x="1247192" y="2593043"/>
                    <a:pt x="1234293" y="2633806"/>
                  </a:cubicBezTo>
                  <a:cubicBezTo>
                    <a:pt x="1222941" y="2670440"/>
                    <a:pt x="1208494" y="2679728"/>
                    <a:pt x="1170828" y="2674568"/>
                  </a:cubicBezTo>
                  <a:cubicBezTo>
                    <a:pt x="1114070" y="2666828"/>
                    <a:pt x="1107362" y="2659088"/>
                    <a:pt x="1106847" y="2602331"/>
                  </a:cubicBezTo>
                  <a:cubicBezTo>
                    <a:pt x="1106331" y="2565181"/>
                    <a:pt x="1104783" y="2528546"/>
                    <a:pt x="1103751" y="2491396"/>
                  </a:cubicBezTo>
                  <a:cubicBezTo>
                    <a:pt x="1103234" y="2474369"/>
                    <a:pt x="1096527" y="2460953"/>
                    <a:pt x="1080532" y="2454245"/>
                  </a:cubicBezTo>
                  <a:cubicBezTo>
                    <a:pt x="1056281" y="2443926"/>
                    <a:pt x="1031514" y="2436702"/>
                    <a:pt x="1005199" y="2435154"/>
                  </a:cubicBezTo>
                  <a:cubicBezTo>
                    <a:pt x="989203" y="2434122"/>
                    <a:pt x="977852" y="2440314"/>
                    <a:pt x="969080" y="2454245"/>
                  </a:cubicBezTo>
                  <a:cubicBezTo>
                    <a:pt x="946894" y="2491396"/>
                    <a:pt x="923159" y="2527514"/>
                    <a:pt x="900456" y="2564149"/>
                  </a:cubicBezTo>
                  <a:cubicBezTo>
                    <a:pt x="882396" y="2593043"/>
                    <a:pt x="868465" y="2598203"/>
                    <a:pt x="836474" y="2587368"/>
                  </a:cubicBezTo>
                  <a:cubicBezTo>
                    <a:pt x="834926" y="2586852"/>
                    <a:pt x="833379" y="2586336"/>
                    <a:pt x="831830" y="2585820"/>
                  </a:cubicBezTo>
                  <a:cubicBezTo>
                    <a:pt x="782297" y="2565697"/>
                    <a:pt x="772493" y="2554345"/>
                    <a:pt x="785392" y="2504811"/>
                  </a:cubicBezTo>
                  <a:cubicBezTo>
                    <a:pt x="795196" y="2467145"/>
                    <a:pt x="802420" y="2428963"/>
                    <a:pt x="811707" y="2390780"/>
                  </a:cubicBezTo>
                  <a:cubicBezTo>
                    <a:pt x="816351" y="2371173"/>
                    <a:pt x="811191" y="2356210"/>
                    <a:pt x="794680" y="2344342"/>
                  </a:cubicBezTo>
                  <a:cubicBezTo>
                    <a:pt x="777137" y="2331959"/>
                    <a:pt x="759078" y="2321123"/>
                    <a:pt x="739470" y="2312352"/>
                  </a:cubicBezTo>
                  <a:cubicBezTo>
                    <a:pt x="720895" y="2304096"/>
                    <a:pt x="704900" y="2307192"/>
                    <a:pt x="689421" y="2321639"/>
                  </a:cubicBezTo>
                  <a:cubicBezTo>
                    <a:pt x="658462" y="2351050"/>
                    <a:pt x="626988" y="2379945"/>
                    <a:pt x="596029" y="2408839"/>
                  </a:cubicBezTo>
                  <a:cubicBezTo>
                    <a:pt x="572810" y="2431027"/>
                    <a:pt x="557847" y="2432058"/>
                    <a:pt x="530500" y="2415031"/>
                  </a:cubicBezTo>
                  <a:cubicBezTo>
                    <a:pt x="527404" y="2412967"/>
                    <a:pt x="524308" y="2410903"/>
                    <a:pt x="521212" y="2408839"/>
                  </a:cubicBezTo>
                  <a:cubicBezTo>
                    <a:pt x="481482" y="2380461"/>
                    <a:pt x="477870" y="2365497"/>
                    <a:pt x="500573" y="2322671"/>
                  </a:cubicBezTo>
                  <a:cubicBezTo>
                    <a:pt x="519148" y="2287585"/>
                    <a:pt x="537207" y="2252498"/>
                    <a:pt x="556298" y="2217928"/>
                  </a:cubicBezTo>
                  <a:cubicBezTo>
                    <a:pt x="566102" y="2199869"/>
                    <a:pt x="564555" y="2184389"/>
                    <a:pt x="552171" y="2168910"/>
                  </a:cubicBezTo>
                  <a:cubicBezTo>
                    <a:pt x="538756" y="2151883"/>
                    <a:pt x="523276" y="2136403"/>
                    <a:pt x="505733" y="2122988"/>
                  </a:cubicBezTo>
                  <a:cubicBezTo>
                    <a:pt x="490254" y="2111121"/>
                    <a:pt x="474774" y="2110089"/>
                    <a:pt x="457747" y="2119376"/>
                  </a:cubicBezTo>
                  <a:cubicBezTo>
                    <a:pt x="419564" y="2140015"/>
                    <a:pt x="380866" y="2160654"/>
                    <a:pt x="341652" y="2180778"/>
                  </a:cubicBezTo>
                  <a:cubicBezTo>
                    <a:pt x="314305" y="2195225"/>
                    <a:pt x="298310" y="2191613"/>
                    <a:pt x="278187" y="2168910"/>
                  </a:cubicBezTo>
                  <a:cubicBezTo>
                    <a:pt x="276639" y="2167362"/>
                    <a:pt x="275607" y="2165814"/>
                    <a:pt x="274059" y="2164266"/>
                  </a:cubicBezTo>
                  <a:cubicBezTo>
                    <a:pt x="238456" y="2122988"/>
                    <a:pt x="238972" y="2108541"/>
                    <a:pt x="276639" y="2069326"/>
                  </a:cubicBezTo>
                  <a:cubicBezTo>
                    <a:pt x="302954" y="2041464"/>
                    <a:pt x="327721" y="2013085"/>
                    <a:pt x="354551" y="1986254"/>
                  </a:cubicBezTo>
                  <a:cubicBezTo>
                    <a:pt x="367967" y="1972323"/>
                    <a:pt x="370547" y="1957875"/>
                    <a:pt x="363839" y="1940848"/>
                  </a:cubicBezTo>
                  <a:cubicBezTo>
                    <a:pt x="355067" y="1918661"/>
                    <a:pt x="342684" y="1898022"/>
                    <a:pt x="328237" y="1878931"/>
                  </a:cubicBezTo>
                  <a:cubicBezTo>
                    <a:pt x="316369" y="1863451"/>
                    <a:pt x="300374" y="1861903"/>
                    <a:pt x="283347" y="1866031"/>
                  </a:cubicBezTo>
                  <a:cubicBezTo>
                    <a:pt x="245680" y="1874803"/>
                    <a:pt x="208530" y="1883574"/>
                    <a:pt x="170864" y="1891830"/>
                  </a:cubicBezTo>
                  <a:cubicBezTo>
                    <a:pt x="165704" y="1892862"/>
                    <a:pt x="160544" y="1894410"/>
                    <a:pt x="155900" y="1895442"/>
                  </a:cubicBezTo>
                  <a:cubicBezTo>
                    <a:pt x="127521" y="1900602"/>
                    <a:pt x="113074" y="1893894"/>
                    <a:pt x="100175" y="1868095"/>
                  </a:cubicBezTo>
                  <a:cubicBezTo>
                    <a:pt x="95531" y="1858292"/>
                    <a:pt x="90887" y="1848488"/>
                    <a:pt x="87275" y="1838169"/>
                  </a:cubicBezTo>
                  <a:cubicBezTo>
                    <a:pt x="77988" y="1810822"/>
                    <a:pt x="83147" y="1795342"/>
                    <a:pt x="107915" y="1779863"/>
                  </a:cubicBezTo>
                  <a:cubicBezTo>
                    <a:pt x="143001" y="1757676"/>
                    <a:pt x="178603" y="1735489"/>
                    <a:pt x="213690" y="1713818"/>
                  </a:cubicBezTo>
                  <a:cubicBezTo>
                    <a:pt x="241552" y="1696275"/>
                    <a:pt x="245680" y="1686471"/>
                    <a:pt x="238972" y="1654481"/>
                  </a:cubicBezTo>
                  <a:cubicBezTo>
                    <a:pt x="234845" y="1636421"/>
                    <a:pt x="230201" y="1617846"/>
                    <a:pt x="222977" y="1600819"/>
                  </a:cubicBezTo>
                  <a:cubicBezTo>
                    <a:pt x="215753" y="1583792"/>
                    <a:pt x="203370" y="1575536"/>
                    <a:pt x="184279" y="1575020"/>
                  </a:cubicBezTo>
                  <a:cubicBezTo>
                    <a:pt x="142485" y="1574504"/>
                    <a:pt x="101207" y="1572956"/>
                    <a:pt x="59413" y="1571408"/>
                  </a:cubicBezTo>
                  <a:cubicBezTo>
                    <a:pt x="21746" y="1570376"/>
                    <a:pt x="10395" y="1560573"/>
                    <a:pt x="3687" y="1524454"/>
                  </a:cubicBezTo>
                  <a:cubicBezTo>
                    <a:pt x="3171" y="1520842"/>
                    <a:pt x="2139" y="1517231"/>
                    <a:pt x="1623" y="1513619"/>
                  </a:cubicBezTo>
                  <a:cubicBezTo>
                    <a:pt x="-4053" y="1467697"/>
                    <a:pt x="3687" y="1455829"/>
                    <a:pt x="48577" y="1442414"/>
                  </a:cubicBezTo>
                  <a:cubicBezTo>
                    <a:pt x="85727" y="1431062"/>
                    <a:pt x="122877" y="1418679"/>
                    <a:pt x="160544" y="1408359"/>
                  </a:cubicBezTo>
                  <a:cubicBezTo>
                    <a:pt x="181183" y="1402684"/>
                    <a:pt x="192018" y="1390816"/>
                    <a:pt x="194083" y="1370693"/>
                  </a:cubicBezTo>
                  <a:cubicBezTo>
                    <a:pt x="196147" y="1346958"/>
                    <a:pt x="197178" y="1322707"/>
                    <a:pt x="192534" y="1298972"/>
                  </a:cubicBezTo>
                  <a:cubicBezTo>
                    <a:pt x="189954" y="1283493"/>
                    <a:pt x="181183" y="1274205"/>
                    <a:pt x="166220" y="1269561"/>
                  </a:cubicBezTo>
                  <a:cubicBezTo>
                    <a:pt x="126490" y="1257694"/>
                    <a:pt x="86759" y="1245311"/>
                    <a:pt x="47029" y="1232927"/>
                  </a:cubicBezTo>
                  <a:cubicBezTo>
                    <a:pt x="3687" y="1219512"/>
                    <a:pt x="-957" y="1212288"/>
                    <a:pt x="1623" y="1166882"/>
                  </a:cubicBezTo>
                  <a:cubicBezTo>
                    <a:pt x="2139" y="1157594"/>
                    <a:pt x="4203" y="1148307"/>
                    <a:pt x="6267" y="1139535"/>
                  </a:cubicBezTo>
                  <a:cubicBezTo>
                    <a:pt x="12459" y="1116832"/>
                    <a:pt x="25358" y="1106513"/>
                    <a:pt x="49093" y="1105481"/>
                  </a:cubicBezTo>
                  <a:cubicBezTo>
                    <a:pt x="87791" y="1103933"/>
                    <a:pt x="125974" y="1102901"/>
                    <a:pt x="164672" y="1101869"/>
                  </a:cubicBezTo>
                  <a:cubicBezTo>
                    <a:pt x="170348" y="1101869"/>
                    <a:pt x="176023" y="1101353"/>
                    <a:pt x="181699" y="1101353"/>
                  </a:cubicBezTo>
                  <a:cubicBezTo>
                    <a:pt x="207498" y="1102385"/>
                    <a:pt x="220913" y="1087937"/>
                    <a:pt x="227621" y="1065234"/>
                  </a:cubicBezTo>
                  <a:cubicBezTo>
                    <a:pt x="232781" y="1048207"/>
                    <a:pt x="237425" y="1031180"/>
                    <a:pt x="241036" y="1014153"/>
                  </a:cubicBezTo>
                  <a:cubicBezTo>
                    <a:pt x="245680" y="990418"/>
                    <a:pt x="240005" y="979066"/>
                    <a:pt x="219366" y="965651"/>
                  </a:cubicBezTo>
                  <a:cubicBezTo>
                    <a:pt x="184279" y="943464"/>
                    <a:pt x="148676" y="921277"/>
                    <a:pt x="113590" y="899605"/>
                  </a:cubicBezTo>
                  <a:cubicBezTo>
                    <a:pt x="82116" y="879997"/>
                    <a:pt x="77472" y="867614"/>
                    <a:pt x="89855" y="832012"/>
                  </a:cubicBezTo>
                  <a:cubicBezTo>
                    <a:pt x="93467" y="820660"/>
                    <a:pt x="98111" y="809309"/>
                    <a:pt x="104818" y="799505"/>
                  </a:cubicBezTo>
                  <a:cubicBezTo>
                    <a:pt x="115654" y="782994"/>
                    <a:pt x="130617" y="774738"/>
                    <a:pt x="151256" y="779898"/>
                  </a:cubicBezTo>
                  <a:cubicBezTo>
                    <a:pt x="195114" y="790217"/>
                    <a:pt x="239489" y="799505"/>
                    <a:pt x="283347" y="810341"/>
                  </a:cubicBezTo>
                  <a:cubicBezTo>
                    <a:pt x="303469" y="815500"/>
                    <a:pt x="318949" y="810857"/>
                    <a:pt x="331332" y="794345"/>
                  </a:cubicBezTo>
                  <a:cubicBezTo>
                    <a:pt x="344232" y="776802"/>
                    <a:pt x="355584" y="757711"/>
                    <a:pt x="363839" y="737588"/>
                  </a:cubicBezTo>
                  <a:cubicBezTo>
                    <a:pt x="371063" y="719529"/>
                    <a:pt x="368999" y="704049"/>
                    <a:pt x="354551" y="689086"/>
                  </a:cubicBezTo>
                  <a:cubicBezTo>
                    <a:pt x="324625" y="658643"/>
                    <a:pt x="296246" y="627169"/>
                    <a:pt x="266835" y="595694"/>
                  </a:cubicBezTo>
                  <a:cubicBezTo>
                    <a:pt x="244132" y="570927"/>
                    <a:pt x="243100" y="556996"/>
                    <a:pt x="261675" y="529133"/>
                  </a:cubicBezTo>
                  <a:cubicBezTo>
                    <a:pt x="264771" y="525005"/>
                    <a:pt x="267351" y="520361"/>
                    <a:pt x="270447" y="516233"/>
                  </a:cubicBezTo>
                  <a:cubicBezTo>
                    <a:pt x="296762" y="481663"/>
                    <a:pt x="311209" y="478567"/>
                    <a:pt x="349907" y="498690"/>
                  </a:cubicBezTo>
                  <a:cubicBezTo>
                    <a:pt x="386026" y="517781"/>
                    <a:pt x="422144" y="536357"/>
                    <a:pt x="457231" y="555964"/>
                  </a:cubicBezTo>
                  <a:cubicBezTo>
                    <a:pt x="475806" y="566283"/>
                    <a:pt x="492318" y="564219"/>
                    <a:pt x="507797" y="551320"/>
                  </a:cubicBezTo>
                  <a:cubicBezTo>
                    <a:pt x="523276" y="538421"/>
                    <a:pt x="537723" y="523973"/>
                    <a:pt x="551139" y="508494"/>
                  </a:cubicBezTo>
                  <a:cubicBezTo>
                    <a:pt x="564555" y="492499"/>
                    <a:pt x="567650" y="476503"/>
                    <a:pt x="556815" y="456896"/>
                  </a:cubicBezTo>
                  <a:cubicBezTo>
                    <a:pt x="535143" y="418198"/>
                    <a:pt x="515020" y="378983"/>
                    <a:pt x="494381" y="339769"/>
                  </a:cubicBezTo>
                  <a:cubicBezTo>
                    <a:pt x="480966" y="313970"/>
                    <a:pt x="484062" y="300039"/>
                    <a:pt x="505217" y="280432"/>
                  </a:cubicBezTo>
                  <a:cubicBezTo>
                    <a:pt x="515020" y="271144"/>
                    <a:pt x="525856" y="263405"/>
                    <a:pt x="537723" y="256181"/>
                  </a:cubicBezTo>
                  <a:cubicBezTo>
                    <a:pt x="558362" y="244313"/>
                    <a:pt x="572810" y="245861"/>
                    <a:pt x="590353" y="261857"/>
                  </a:cubicBezTo>
                  <a:cubicBezTo>
                    <a:pt x="620280" y="289203"/>
                    <a:pt x="650207" y="317066"/>
                    <a:pt x="679617" y="344929"/>
                  </a:cubicBezTo>
                  <a:cubicBezTo>
                    <a:pt x="710576" y="374340"/>
                    <a:pt x="717284" y="375372"/>
                    <a:pt x="754950" y="355765"/>
                  </a:cubicBezTo>
                  <a:cubicBezTo>
                    <a:pt x="769913" y="348025"/>
                    <a:pt x="783845" y="339769"/>
                    <a:pt x="797260" y="329450"/>
                  </a:cubicBezTo>
                  <a:cubicBezTo>
                    <a:pt x="811707" y="317582"/>
                    <a:pt x="816351" y="303651"/>
                    <a:pt x="811707" y="285076"/>
                  </a:cubicBezTo>
                  <a:cubicBezTo>
                    <a:pt x="800872" y="242249"/>
                    <a:pt x="791585" y="198907"/>
                    <a:pt x="781781" y="156081"/>
                  </a:cubicBezTo>
                  <a:cubicBezTo>
                    <a:pt x="775589" y="128218"/>
                    <a:pt x="782297" y="114287"/>
                    <a:pt x="807064" y="100872"/>
                  </a:cubicBezTo>
                  <a:cubicBezTo>
                    <a:pt x="818415" y="95196"/>
                    <a:pt x="829766" y="90552"/>
                    <a:pt x="841634" y="86424"/>
                  </a:cubicBezTo>
                  <a:cubicBezTo>
                    <a:pt x="866917" y="78685"/>
                    <a:pt x="881364" y="83328"/>
                    <a:pt x="896328" y="106031"/>
                  </a:cubicBezTo>
                  <a:cubicBezTo>
                    <a:pt x="920062" y="142666"/>
                    <a:pt x="943798" y="179300"/>
                    <a:pt x="965469" y="217483"/>
                  </a:cubicBezTo>
                  <a:cubicBezTo>
                    <a:pt x="976820" y="237090"/>
                    <a:pt x="992299" y="243797"/>
                    <a:pt x="1013455" y="240702"/>
                  </a:cubicBezTo>
                  <a:cubicBezTo>
                    <a:pt x="1035641" y="237090"/>
                    <a:pt x="1057313" y="231414"/>
                    <a:pt x="1077952" y="222642"/>
                  </a:cubicBezTo>
                  <a:cubicBezTo>
                    <a:pt x="1092915" y="215935"/>
                    <a:pt x="1101171" y="205615"/>
                    <a:pt x="1101687" y="188072"/>
                  </a:cubicBezTo>
                  <a:cubicBezTo>
                    <a:pt x="1102719" y="143182"/>
                    <a:pt x="1105298" y="98808"/>
                    <a:pt x="1106847" y="53918"/>
                  </a:cubicBezTo>
                  <a:cubicBezTo>
                    <a:pt x="1107878" y="25023"/>
                    <a:pt x="1117166" y="12640"/>
                    <a:pt x="1145029" y="4900"/>
                  </a:cubicBezTo>
                  <a:cubicBezTo>
                    <a:pt x="1149672" y="3868"/>
                    <a:pt x="1154316" y="2320"/>
                    <a:pt x="1158960" y="1804"/>
                  </a:cubicBezTo>
                  <a:cubicBezTo>
                    <a:pt x="1171731" y="385"/>
                    <a:pt x="1182083" y="-325"/>
                    <a:pt x="1190637" y="143"/>
                  </a:cubicBezTo>
                  <a:close/>
                </a:path>
              </a:pathLst>
            </a:custGeom>
            <a:solidFill>
              <a:schemeClr val="bg1"/>
            </a:solidFill>
            <a:ln w="515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5AE8B2EC-ABB6-4E39-A97A-DB1C9BE18B3C}"/>
              </a:ext>
            </a:extLst>
          </p:cNvPr>
          <p:cNvGrpSpPr/>
          <p:nvPr/>
        </p:nvGrpSpPr>
        <p:grpSpPr>
          <a:xfrm>
            <a:off x="992048" y="4653587"/>
            <a:ext cx="1298170" cy="1298170"/>
            <a:chOff x="1089413" y="2131797"/>
            <a:chExt cx="2968238" cy="2968238"/>
          </a:xfrm>
        </p:grpSpPr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14D426F1-D942-42C7-A1F1-A731EEEC0994}"/>
                </a:ext>
              </a:extLst>
            </p:cNvPr>
            <p:cNvSpPr/>
            <p:nvPr/>
          </p:nvSpPr>
          <p:spPr>
            <a:xfrm>
              <a:off x="1089413" y="2131797"/>
              <a:ext cx="2968238" cy="2968238"/>
            </a:xfrm>
            <a:custGeom>
              <a:avLst/>
              <a:gdLst>
                <a:gd name="connsiteX0" fmla="*/ 1484119 w 2968238"/>
                <a:gd name="connsiteY0" fmla="*/ 1312669 h 2968238"/>
                <a:gd name="connsiteX1" fmla="*/ 1312669 w 2968238"/>
                <a:gd name="connsiteY1" fmla="*/ 1484119 h 2968238"/>
                <a:gd name="connsiteX2" fmla="*/ 1484119 w 2968238"/>
                <a:gd name="connsiteY2" fmla="*/ 1655569 h 2968238"/>
                <a:gd name="connsiteX3" fmla="*/ 1655569 w 2968238"/>
                <a:gd name="connsiteY3" fmla="*/ 1484119 h 2968238"/>
                <a:gd name="connsiteX4" fmla="*/ 1484119 w 2968238"/>
                <a:gd name="connsiteY4" fmla="*/ 1312669 h 2968238"/>
                <a:gd name="connsiteX5" fmla="*/ 1484119 w 2968238"/>
                <a:gd name="connsiteY5" fmla="*/ 0 h 2968238"/>
                <a:gd name="connsiteX6" fmla="*/ 2968238 w 2968238"/>
                <a:gd name="connsiteY6" fmla="*/ 1484119 h 2968238"/>
                <a:gd name="connsiteX7" fmla="*/ 1484119 w 2968238"/>
                <a:gd name="connsiteY7" fmla="*/ 2968238 h 2968238"/>
                <a:gd name="connsiteX8" fmla="*/ 0 w 2968238"/>
                <a:gd name="connsiteY8" fmla="*/ 1484119 h 2968238"/>
                <a:gd name="connsiteX9" fmla="*/ 1484119 w 2968238"/>
                <a:gd name="connsiteY9" fmla="*/ 0 h 29682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968238" h="2968238">
                  <a:moveTo>
                    <a:pt x="1484119" y="1312669"/>
                  </a:moveTo>
                  <a:cubicBezTo>
                    <a:pt x="1389430" y="1312669"/>
                    <a:pt x="1312669" y="1389430"/>
                    <a:pt x="1312669" y="1484119"/>
                  </a:cubicBezTo>
                  <a:cubicBezTo>
                    <a:pt x="1312669" y="1578808"/>
                    <a:pt x="1389430" y="1655569"/>
                    <a:pt x="1484119" y="1655569"/>
                  </a:cubicBezTo>
                  <a:cubicBezTo>
                    <a:pt x="1578808" y="1655569"/>
                    <a:pt x="1655569" y="1578808"/>
                    <a:pt x="1655569" y="1484119"/>
                  </a:cubicBezTo>
                  <a:cubicBezTo>
                    <a:pt x="1655569" y="1389430"/>
                    <a:pt x="1578808" y="1312669"/>
                    <a:pt x="1484119" y="1312669"/>
                  </a:cubicBezTo>
                  <a:close/>
                  <a:moveTo>
                    <a:pt x="1484119" y="0"/>
                  </a:moveTo>
                  <a:cubicBezTo>
                    <a:pt x="2303775" y="0"/>
                    <a:pt x="2968238" y="664463"/>
                    <a:pt x="2968238" y="1484119"/>
                  </a:cubicBezTo>
                  <a:cubicBezTo>
                    <a:pt x="2968238" y="2303775"/>
                    <a:pt x="2303775" y="2968238"/>
                    <a:pt x="1484119" y="2968238"/>
                  </a:cubicBezTo>
                  <a:cubicBezTo>
                    <a:pt x="664463" y="2968238"/>
                    <a:pt x="0" y="2303775"/>
                    <a:pt x="0" y="1484119"/>
                  </a:cubicBezTo>
                  <a:cubicBezTo>
                    <a:pt x="0" y="664463"/>
                    <a:pt x="664463" y="0"/>
                    <a:pt x="148411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 dirty="0">
                <a:cs typeface="B Nazanin" pitchFamily="2" charset="-78"/>
              </a:endParaRPr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B0F6E5CC-A1DC-46A1-BEC9-DA240DCBE84D}"/>
                </a:ext>
              </a:extLst>
            </p:cNvPr>
            <p:cNvSpPr/>
            <p:nvPr/>
          </p:nvSpPr>
          <p:spPr>
            <a:xfrm>
              <a:off x="1234570" y="2279534"/>
              <a:ext cx="2678023" cy="2676273"/>
            </a:xfrm>
            <a:custGeom>
              <a:avLst/>
              <a:gdLst>
                <a:gd name="connsiteX0" fmla="*/ 1338961 w 2678023"/>
                <a:gd name="connsiteY0" fmla="*/ 855269 h 2676273"/>
                <a:gd name="connsiteX1" fmla="*/ 857849 w 2678023"/>
                <a:gd name="connsiteY1" fmla="*/ 1336381 h 2676273"/>
                <a:gd name="connsiteX2" fmla="*/ 1338961 w 2678023"/>
                <a:gd name="connsiteY2" fmla="*/ 1817493 h 2676273"/>
                <a:gd name="connsiteX3" fmla="*/ 1820073 w 2678023"/>
                <a:gd name="connsiteY3" fmla="*/ 1336381 h 2676273"/>
                <a:gd name="connsiteX4" fmla="*/ 1338961 w 2678023"/>
                <a:gd name="connsiteY4" fmla="*/ 855269 h 2676273"/>
                <a:gd name="connsiteX5" fmla="*/ 1338961 w 2678023"/>
                <a:gd name="connsiteY5" fmla="*/ 545806 h 2676273"/>
                <a:gd name="connsiteX6" fmla="*/ 2129536 w 2678023"/>
                <a:gd name="connsiteY6" fmla="*/ 1336381 h 2676273"/>
                <a:gd name="connsiteX7" fmla="*/ 1338961 w 2678023"/>
                <a:gd name="connsiteY7" fmla="*/ 2126956 h 2676273"/>
                <a:gd name="connsiteX8" fmla="*/ 548386 w 2678023"/>
                <a:gd name="connsiteY8" fmla="*/ 1336381 h 2676273"/>
                <a:gd name="connsiteX9" fmla="*/ 1338961 w 2678023"/>
                <a:gd name="connsiteY9" fmla="*/ 545806 h 2676273"/>
                <a:gd name="connsiteX10" fmla="*/ 1340068 w 2678023"/>
                <a:gd name="connsiteY10" fmla="*/ 359376 h 2676273"/>
                <a:gd name="connsiteX11" fmla="*/ 361775 w 2678023"/>
                <a:gd name="connsiteY11" fmla="*/ 1331995 h 2676273"/>
                <a:gd name="connsiteX12" fmla="*/ 1338521 w 2678023"/>
                <a:gd name="connsiteY12" fmla="*/ 2312868 h 2676273"/>
                <a:gd name="connsiteX13" fmla="*/ 2316814 w 2678023"/>
                <a:gd name="connsiteY13" fmla="*/ 1335606 h 2676273"/>
                <a:gd name="connsiteX14" fmla="*/ 1340068 w 2678023"/>
                <a:gd name="connsiteY14" fmla="*/ 359376 h 2676273"/>
                <a:gd name="connsiteX15" fmla="*/ 1190637 w 2678023"/>
                <a:gd name="connsiteY15" fmla="*/ 143 h 2676273"/>
                <a:gd name="connsiteX16" fmla="*/ 1235841 w 2678023"/>
                <a:gd name="connsiteY16" fmla="*/ 48758 h 2676273"/>
                <a:gd name="connsiteX17" fmla="*/ 1269895 w 2678023"/>
                <a:gd name="connsiteY17" fmla="*/ 162273 h 2676273"/>
                <a:gd name="connsiteX18" fmla="*/ 1303434 w 2678023"/>
                <a:gd name="connsiteY18" fmla="*/ 192716 h 2676273"/>
                <a:gd name="connsiteX19" fmla="*/ 1376702 w 2678023"/>
                <a:gd name="connsiteY19" fmla="*/ 192716 h 2676273"/>
                <a:gd name="connsiteX20" fmla="*/ 1409209 w 2678023"/>
                <a:gd name="connsiteY20" fmla="*/ 163305 h 2676273"/>
                <a:gd name="connsiteX21" fmla="*/ 1447392 w 2678023"/>
                <a:gd name="connsiteY21" fmla="*/ 37922 h 2676273"/>
                <a:gd name="connsiteX22" fmla="*/ 1499505 w 2678023"/>
                <a:gd name="connsiteY22" fmla="*/ 256 h 2676273"/>
                <a:gd name="connsiteX23" fmla="*/ 1513436 w 2678023"/>
                <a:gd name="connsiteY23" fmla="*/ 772 h 2676273"/>
                <a:gd name="connsiteX24" fmla="*/ 1573290 w 2678023"/>
                <a:gd name="connsiteY24" fmla="*/ 65269 h 2676273"/>
                <a:gd name="connsiteX25" fmla="*/ 1576902 w 2678023"/>
                <a:gd name="connsiteY25" fmla="*/ 185492 h 2676273"/>
                <a:gd name="connsiteX26" fmla="*/ 1598057 w 2678023"/>
                <a:gd name="connsiteY26" fmla="*/ 220578 h 2676273"/>
                <a:gd name="connsiteX27" fmla="*/ 1674422 w 2678023"/>
                <a:gd name="connsiteY27" fmla="*/ 240702 h 2676273"/>
                <a:gd name="connsiteX28" fmla="*/ 1710540 w 2678023"/>
                <a:gd name="connsiteY28" fmla="*/ 221610 h 2676273"/>
                <a:gd name="connsiteX29" fmla="*/ 1779165 w 2678023"/>
                <a:gd name="connsiteY29" fmla="*/ 111707 h 2676273"/>
                <a:gd name="connsiteX30" fmla="*/ 1845726 w 2678023"/>
                <a:gd name="connsiteY30" fmla="*/ 88488 h 2676273"/>
                <a:gd name="connsiteX31" fmla="*/ 1857594 w 2678023"/>
                <a:gd name="connsiteY31" fmla="*/ 92616 h 2676273"/>
                <a:gd name="connsiteX32" fmla="*/ 1895260 w 2678023"/>
                <a:gd name="connsiteY32" fmla="*/ 166401 h 2676273"/>
                <a:gd name="connsiteX33" fmla="*/ 1868429 w 2678023"/>
                <a:gd name="connsiteY33" fmla="*/ 281980 h 2676273"/>
                <a:gd name="connsiteX34" fmla="*/ 1887004 w 2678023"/>
                <a:gd name="connsiteY34" fmla="*/ 332030 h 2676273"/>
                <a:gd name="connsiteX35" fmla="*/ 1946857 w 2678023"/>
                <a:gd name="connsiteY35" fmla="*/ 365052 h 2676273"/>
                <a:gd name="connsiteX36" fmla="*/ 1986588 w 2678023"/>
                <a:gd name="connsiteY36" fmla="*/ 355765 h 2676273"/>
                <a:gd name="connsiteX37" fmla="*/ 2081528 w 2678023"/>
                <a:gd name="connsiteY37" fmla="*/ 267532 h 2676273"/>
                <a:gd name="connsiteX38" fmla="*/ 2151701 w 2678023"/>
                <a:gd name="connsiteY38" fmla="*/ 261857 h 2676273"/>
                <a:gd name="connsiteX39" fmla="*/ 2155312 w 2678023"/>
                <a:gd name="connsiteY39" fmla="*/ 264437 h 2676273"/>
                <a:gd name="connsiteX40" fmla="*/ 2177500 w 2678023"/>
                <a:gd name="connsiteY40" fmla="*/ 353701 h 2676273"/>
                <a:gd name="connsiteX41" fmla="*/ 2122290 w 2678023"/>
                <a:gd name="connsiteY41" fmla="*/ 456896 h 2676273"/>
                <a:gd name="connsiteX42" fmla="*/ 2126934 w 2678023"/>
                <a:gd name="connsiteY42" fmla="*/ 505914 h 2676273"/>
                <a:gd name="connsiteX43" fmla="*/ 2173372 w 2678023"/>
                <a:gd name="connsiteY43" fmla="*/ 551836 h 2676273"/>
                <a:gd name="connsiteX44" fmla="*/ 2219810 w 2678023"/>
                <a:gd name="connsiteY44" fmla="*/ 555964 h 2676273"/>
                <a:gd name="connsiteX45" fmla="*/ 2336937 w 2678023"/>
                <a:gd name="connsiteY45" fmla="*/ 494046 h 2676273"/>
                <a:gd name="connsiteX46" fmla="*/ 2400917 w 2678023"/>
                <a:gd name="connsiteY46" fmla="*/ 507462 h 2676273"/>
                <a:gd name="connsiteX47" fmla="*/ 2420525 w 2678023"/>
                <a:gd name="connsiteY47" fmla="*/ 533777 h 2676273"/>
                <a:gd name="connsiteX48" fmla="*/ 2415365 w 2678023"/>
                <a:gd name="connsiteY48" fmla="*/ 591566 h 2676273"/>
                <a:gd name="connsiteX49" fmla="*/ 2321973 w 2678023"/>
                <a:gd name="connsiteY49" fmla="*/ 692182 h 2676273"/>
                <a:gd name="connsiteX50" fmla="*/ 2313718 w 2678023"/>
                <a:gd name="connsiteY50" fmla="*/ 733460 h 2676273"/>
                <a:gd name="connsiteX51" fmla="*/ 2349320 w 2678023"/>
                <a:gd name="connsiteY51" fmla="*/ 795377 h 2676273"/>
                <a:gd name="connsiteX52" fmla="*/ 2394726 w 2678023"/>
                <a:gd name="connsiteY52" fmla="*/ 810341 h 2676273"/>
                <a:gd name="connsiteX53" fmla="*/ 2526816 w 2678023"/>
                <a:gd name="connsiteY53" fmla="*/ 780414 h 2676273"/>
                <a:gd name="connsiteX54" fmla="*/ 2575834 w 2678023"/>
                <a:gd name="connsiteY54" fmla="*/ 803117 h 2676273"/>
                <a:gd name="connsiteX55" fmla="*/ 2591313 w 2678023"/>
                <a:gd name="connsiteY55" fmla="*/ 838719 h 2676273"/>
                <a:gd name="connsiteX56" fmla="*/ 2570158 w 2678023"/>
                <a:gd name="connsiteY56" fmla="*/ 896509 h 2676273"/>
                <a:gd name="connsiteX57" fmla="*/ 2461287 w 2678023"/>
                <a:gd name="connsiteY57" fmla="*/ 964103 h 2676273"/>
                <a:gd name="connsiteX58" fmla="*/ 2438068 w 2678023"/>
                <a:gd name="connsiteY58" fmla="*/ 1014669 h 2676273"/>
                <a:gd name="connsiteX59" fmla="*/ 2454063 w 2678023"/>
                <a:gd name="connsiteY59" fmla="*/ 1073490 h 2676273"/>
                <a:gd name="connsiteX60" fmla="*/ 2492762 w 2678023"/>
                <a:gd name="connsiteY60" fmla="*/ 1100837 h 2676273"/>
                <a:gd name="connsiteX61" fmla="*/ 2628464 w 2678023"/>
                <a:gd name="connsiteY61" fmla="*/ 1105997 h 2676273"/>
                <a:gd name="connsiteX62" fmla="*/ 2672322 w 2678023"/>
                <a:gd name="connsiteY62" fmla="*/ 1140567 h 2676273"/>
                <a:gd name="connsiteX63" fmla="*/ 2677998 w 2678023"/>
                <a:gd name="connsiteY63" fmla="*/ 1182361 h 2676273"/>
                <a:gd name="connsiteX64" fmla="*/ 2644459 w 2678023"/>
                <a:gd name="connsiteY64" fmla="*/ 1229831 h 2676273"/>
                <a:gd name="connsiteX65" fmla="*/ 2522172 w 2678023"/>
                <a:gd name="connsiteY65" fmla="*/ 1267498 h 2676273"/>
                <a:gd name="connsiteX66" fmla="*/ 2483990 w 2678023"/>
                <a:gd name="connsiteY66" fmla="*/ 1315999 h 2676273"/>
                <a:gd name="connsiteX67" fmla="*/ 2486570 w 2678023"/>
                <a:gd name="connsiteY67" fmla="*/ 1379981 h 2676273"/>
                <a:gd name="connsiteX68" fmla="*/ 2512885 w 2678023"/>
                <a:gd name="connsiteY68" fmla="*/ 1407843 h 2676273"/>
                <a:gd name="connsiteX69" fmla="*/ 2641363 w 2678023"/>
                <a:gd name="connsiteY69" fmla="*/ 1447058 h 2676273"/>
                <a:gd name="connsiteX70" fmla="*/ 2677998 w 2678023"/>
                <a:gd name="connsiteY70" fmla="*/ 1498139 h 2676273"/>
                <a:gd name="connsiteX71" fmla="*/ 2677998 w 2678023"/>
                <a:gd name="connsiteY71" fmla="*/ 1507427 h 2676273"/>
                <a:gd name="connsiteX72" fmla="*/ 2611952 w 2678023"/>
                <a:gd name="connsiteY72" fmla="*/ 1572956 h 2676273"/>
                <a:gd name="connsiteX73" fmla="*/ 2490182 w 2678023"/>
                <a:gd name="connsiteY73" fmla="*/ 1576568 h 2676273"/>
                <a:gd name="connsiteX74" fmla="*/ 2457675 w 2678023"/>
                <a:gd name="connsiteY74" fmla="*/ 1596691 h 2676273"/>
                <a:gd name="connsiteX75" fmla="*/ 2437036 w 2678023"/>
                <a:gd name="connsiteY75" fmla="*/ 1673056 h 2676273"/>
                <a:gd name="connsiteX76" fmla="*/ 2457159 w 2678023"/>
                <a:gd name="connsiteY76" fmla="*/ 1710206 h 2676273"/>
                <a:gd name="connsiteX77" fmla="*/ 2564483 w 2678023"/>
                <a:gd name="connsiteY77" fmla="*/ 1777283 h 2676273"/>
                <a:gd name="connsiteX78" fmla="*/ 2588733 w 2678023"/>
                <a:gd name="connsiteY78" fmla="*/ 1845908 h 2676273"/>
                <a:gd name="connsiteX79" fmla="*/ 2571706 w 2678023"/>
                <a:gd name="connsiteY79" fmla="*/ 1880995 h 2676273"/>
                <a:gd name="connsiteX80" fmla="*/ 2538684 w 2678023"/>
                <a:gd name="connsiteY80" fmla="*/ 1897506 h 2676273"/>
                <a:gd name="connsiteX81" fmla="*/ 2456643 w 2678023"/>
                <a:gd name="connsiteY81" fmla="*/ 1879447 h 2676273"/>
                <a:gd name="connsiteX82" fmla="*/ 2389566 w 2678023"/>
                <a:gd name="connsiteY82" fmla="*/ 1863967 h 2676273"/>
                <a:gd name="connsiteX83" fmla="*/ 2354479 w 2678023"/>
                <a:gd name="connsiteY83" fmla="*/ 1874803 h 2676273"/>
                <a:gd name="connsiteX84" fmla="*/ 2312170 w 2678023"/>
                <a:gd name="connsiteY84" fmla="*/ 1950652 h 2676273"/>
                <a:gd name="connsiteX85" fmla="*/ 2322489 w 2678023"/>
                <a:gd name="connsiteY85" fmla="*/ 1983158 h 2676273"/>
                <a:gd name="connsiteX86" fmla="*/ 2412785 w 2678023"/>
                <a:gd name="connsiteY86" fmla="*/ 2080162 h 2676273"/>
                <a:gd name="connsiteX87" fmla="*/ 2418461 w 2678023"/>
                <a:gd name="connsiteY87" fmla="*/ 2146723 h 2676273"/>
                <a:gd name="connsiteX88" fmla="*/ 2414849 w 2678023"/>
                <a:gd name="connsiteY88" fmla="*/ 2151883 h 2676273"/>
                <a:gd name="connsiteX89" fmla="*/ 2324037 w 2678023"/>
                <a:gd name="connsiteY89" fmla="*/ 2174586 h 2676273"/>
                <a:gd name="connsiteX90" fmla="*/ 2219294 w 2678023"/>
                <a:gd name="connsiteY90" fmla="*/ 2118860 h 2676273"/>
                <a:gd name="connsiteX91" fmla="*/ 2178531 w 2678023"/>
                <a:gd name="connsiteY91" fmla="*/ 2120408 h 2676273"/>
                <a:gd name="connsiteX92" fmla="*/ 2125386 w 2678023"/>
                <a:gd name="connsiteY92" fmla="*/ 2172522 h 2676273"/>
                <a:gd name="connsiteX93" fmla="*/ 2122806 w 2678023"/>
                <a:gd name="connsiteY93" fmla="*/ 2217412 h 2676273"/>
                <a:gd name="connsiteX94" fmla="*/ 2184723 w 2678023"/>
                <a:gd name="connsiteY94" fmla="*/ 2334539 h 2676273"/>
                <a:gd name="connsiteX95" fmla="*/ 2174404 w 2678023"/>
                <a:gd name="connsiteY95" fmla="*/ 2395424 h 2676273"/>
                <a:gd name="connsiteX96" fmla="*/ 2164084 w 2678023"/>
                <a:gd name="connsiteY96" fmla="*/ 2404712 h 2676273"/>
                <a:gd name="connsiteX97" fmla="*/ 2075336 w 2678023"/>
                <a:gd name="connsiteY97" fmla="*/ 2401616 h 2676273"/>
                <a:gd name="connsiteX98" fmla="*/ 1988652 w 2678023"/>
                <a:gd name="connsiteY98" fmla="*/ 2320607 h 2676273"/>
                <a:gd name="connsiteX99" fmla="*/ 1944277 w 2678023"/>
                <a:gd name="connsiteY99" fmla="*/ 2311836 h 2676273"/>
                <a:gd name="connsiteX100" fmla="*/ 1883392 w 2678023"/>
                <a:gd name="connsiteY100" fmla="*/ 2346406 h 2676273"/>
                <a:gd name="connsiteX101" fmla="*/ 1868429 w 2678023"/>
                <a:gd name="connsiteY101" fmla="*/ 2391812 h 2676273"/>
                <a:gd name="connsiteX102" fmla="*/ 1899388 w 2678023"/>
                <a:gd name="connsiteY102" fmla="*/ 2526998 h 2676273"/>
                <a:gd name="connsiteX103" fmla="*/ 1879264 w 2678023"/>
                <a:gd name="connsiteY103" fmla="*/ 2571888 h 2676273"/>
                <a:gd name="connsiteX104" fmla="*/ 1841082 w 2678023"/>
                <a:gd name="connsiteY104" fmla="*/ 2588916 h 2676273"/>
                <a:gd name="connsiteX105" fmla="*/ 1782777 w 2678023"/>
                <a:gd name="connsiteY105" fmla="*/ 2568277 h 2676273"/>
                <a:gd name="connsiteX106" fmla="*/ 1715184 w 2678023"/>
                <a:gd name="connsiteY106" fmla="*/ 2459405 h 2676273"/>
                <a:gd name="connsiteX107" fmla="*/ 1664618 w 2678023"/>
                <a:gd name="connsiteY107" fmla="*/ 2435670 h 2676273"/>
                <a:gd name="connsiteX108" fmla="*/ 1610440 w 2678023"/>
                <a:gd name="connsiteY108" fmla="*/ 2450118 h 2676273"/>
                <a:gd name="connsiteX109" fmla="*/ 1577418 w 2678023"/>
                <a:gd name="connsiteY109" fmla="*/ 2495008 h 2676273"/>
                <a:gd name="connsiteX110" fmla="*/ 1573806 w 2678023"/>
                <a:gd name="connsiteY110" fmla="*/ 2616778 h 2676273"/>
                <a:gd name="connsiteX111" fmla="*/ 1526852 w 2678023"/>
                <a:gd name="connsiteY111" fmla="*/ 2672504 h 2676273"/>
                <a:gd name="connsiteX112" fmla="*/ 1497441 w 2678023"/>
                <a:gd name="connsiteY112" fmla="*/ 2676116 h 2676273"/>
                <a:gd name="connsiteX113" fmla="*/ 1449972 w 2678023"/>
                <a:gd name="connsiteY113" fmla="*/ 2644125 h 2676273"/>
                <a:gd name="connsiteX114" fmla="*/ 1410241 w 2678023"/>
                <a:gd name="connsiteY114" fmla="*/ 2514615 h 2676273"/>
                <a:gd name="connsiteX115" fmla="*/ 1373091 w 2678023"/>
                <a:gd name="connsiteY115" fmla="*/ 2482624 h 2676273"/>
                <a:gd name="connsiteX116" fmla="*/ 1304982 w 2678023"/>
                <a:gd name="connsiteY116" fmla="*/ 2483140 h 2676273"/>
                <a:gd name="connsiteX117" fmla="*/ 1271959 w 2678023"/>
                <a:gd name="connsiteY117" fmla="*/ 2511519 h 2676273"/>
                <a:gd name="connsiteX118" fmla="*/ 1234293 w 2678023"/>
                <a:gd name="connsiteY118" fmla="*/ 2633806 h 2676273"/>
                <a:gd name="connsiteX119" fmla="*/ 1170828 w 2678023"/>
                <a:gd name="connsiteY119" fmla="*/ 2674568 h 2676273"/>
                <a:gd name="connsiteX120" fmla="*/ 1106847 w 2678023"/>
                <a:gd name="connsiteY120" fmla="*/ 2602331 h 2676273"/>
                <a:gd name="connsiteX121" fmla="*/ 1103751 w 2678023"/>
                <a:gd name="connsiteY121" fmla="*/ 2491396 h 2676273"/>
                <a:gd name="connsiteX122" fmla="*/ 1080532 w 2678023"/>
                <a:gd name="connsiteY122" fmla="*/ 2454245 h 2676273"/>
                <a:gd name="connsiteX123" fmla="*/ 1005199 w 2678023"/>
                <a:gd name="connsiteY123" fmla="*/ 2435154 h 2676273"/>
                <a:gd name="connsiteX124" fmla="*/ 969080 w 2678023"/>
                <a:gd name="connsiteY124" fmla="*/ 2454245 h 2676273"/>
                <a:gd name="connsiteX125" fmla="*/ 900456 w 2678023"/>
                <a:gd name="connsiteY125" fmla="*/ 2564149 h 2676273"/>
                <a:gd name="connsiteX126" fmla="*/ 836474 w 2678023"/>
                <a:gd name="connsiteY126" fmla="*/ 2587368 h 2676273"/>
                <a:gd name="connsiteX127" fmla="*/ 831830 w 2678023"/>
                <a:gd name="connsiteY127" fmla="*/ 2585820 h 2676273"/>
                <a:gd name="connsiteX128" fmla="*/ 785392 w 2678023"/>
                <a:gd name="connsiteY128" fmla="*/ 2504811 h 2676273"/>
                <a:gd name="connsiteX129" fmla="*/ 811707 w 2678023"/>
                <a:gd name="connsiteY129" fmla="*/ 2390780 h 2676273"/>
                <a:gd name="connsiteX130" fmla="*/ 794680 w 2678023"/>
                <a:gd name="connsiteY130" fmla="*/ 2344342 h 2676273"/>
                <a:gd name="connsiteX131" fmla="*/ 739470 w 2678023"/>
                <a:gd name="connsiteY131" fmla="*/ 2312352 h 2676273"/>
                <a:gd name="connsiteX132" fmla="*/ 689421 w 2678023"/>
                <a:gd name="connsiteY132" fmla="*/ 2321639 h 2676273"/>
                <a:gd name="connsiteX133" fmla="*/ 596029 w 2678023"/>
                <a:gd name="connsiteY133" fmla="*/ 2408839 h 2676273"/>
                <a:gd name="connsiteX134" fmla="*/ 530500 w 2678023"/>
                <a:gd name="connsiteY134" fmla="*/ 2415031 h 2676273"/>
                <a:gd name="connsiteX135" fmla="*/ 521212 w 2678023"/>
                <a:gd name="connsiteY135" fmla="*/ 2408839 h 2676273"/>
                <a:gd name="connsiteX136" fmla="*/ 500573 w 2678023"/>
                <a:gd name="connsiteY136" fmla="*/ 2322671 h 2676273"/>
                <a:gd name="connsiteX137" fmla="*/ 556298 w 2678023"/>
                <a:gd name="connsiteY137" fmla="*/ 2217928 h 2676273"/>
                <a:gd name="connsiteX138" fmla="*/ 552171 w 2678023"/>
                <a:gd name="connsiteY138" fmla="*/ 2168910 h 2676273"/>
                <a:gd name="connsiteX139" fmla="*/ 505733 w 2678023"/>
                <a:gd name="connsiteY139" fmla="*/ 2122988 h 2676273"/>
                <a:gd name="connsiteX140" fmla="*/ 457747 w 2678023"/>
                <a:gd name="connsiteY140" fmla="*/ 2119376 h 2676273"/>
                <a:gd name="connsiteX141" fmla="*/ 341652 w 2678023"/>
                <a:gd name="connsiteY141" fmla="*/ 2180778 h 2676273"/>
                <a:gd name="connsiteX142" fmla="*/ 278187 w 2678023"/>
                <a:gd name="connsiteY142" fmla="*/ 2168910 h 2676273"/>
                <a:gd name="connsiteX143" fmla="*/ 274059 w 2678023"/>
                <a:gd name="connsiteY143" fmla="*/ 2164266 h 2676273"/>
                <a:gd name="connsiteX144" fmla="*/ 276639 w 2678023"/>
                <a:gd name="connsiteY144" fmla="*/ 2069326 h 2676273"/>
                <a:gd name="connsiteX145" fmla="*/ 354551 w 2678023"/>
                <a:gd name="connsiteY145" fmla="*/ 1986254 h 2676273"/>
                <a:gd name="connsiteX146" fmla="*/ 363839 w 2678023"/>
                <a:gd name="connsiteY146" fmla="*/ 1940848 h 2676273"/>
                <a:gd name="connsiteX147" fmla="*/ 328237 w 2678023"/>
                <a:gd name="connsiteY147" fmla="*/ 1878931 h 2676273"/>
                <a:gd name="connsiteX148" fmla="*/ 283347 w 2678023"/>
                <a:gd name="connsiteY148" fmla="*/ 1866031 h 2676273"/>
                <a:gd name="connsiteX149" fmla="*/ 170864 w 2678023"/>
                <a:gd name="connsiteY149" fmla="*/ 1891830 h 2676273"/>
                <a:gd name="connsiteX150" fmla="*/ 155900 w 2678023"/>
                <a:gd name="connsiteY150" fmla="*/ 1895442 h 2676273"/>
                <a:gd name="connsiteX151" fmla="*/ 100175 w 2678023"/>
                <a:gd name="connsiteY151" fmla="*/ 1868095 h 2676273"/>
                <a:gd name="connsiteX152" fmla="*/ 87275 w 2678023"/>
                <a:gd name="connsiteY152" fmla="*/ 1838169 h 2676273"/>
                <a:gd name="connsiteX153" fmla="*/ 107915 w 2678023"/>
                <a:gd name="connsiteY153" fmla="*/ 1779863 h 2676273"/>
                <a:gd name="connsiteX154" fmla="*/ 213690 w 2678023"/>
                <a:gd name="connsiteY154" fmla="*/ 1713818 h 2676273"/>
                <a:gd name="connsiteX155" fmla="*/ 238972 w 2678023"/>
                <a:gd name="connsiteY155" fmla="*/ 1654481 h 2676273"/>
                <a:gd name="connsiteX156" fmla="*/ 222977 w 2678023"/>
                <a:gd name="connsiteY156" fmla="*/ 1600819 h 2676273"/>
                <a:gd name="connsiteX157" fmla="*/ 184279 w 2678023"/>
                <a:gd name="connsiteY157" fmla="*/ 1575020 h 2676273"/>
                <a:gd name="connsiteX158" fmla="*/ 59413 w 2678023"/>
                <a:gd name="connsiteY158" fmla="*/ 1571408 h 2676273"/>
                <a:gd name="connsiteX159" fmla="*/ 3687 w 2678023"/>
                <a:gd name="connsiteY159" fmla="*/ 1524454 h 2676273"/>
                <a:gd name="connsiteX160" fmla="*/ 1623 w 2678023"/>
                <a:gd name="connsiteY160" fmla="*/ 1513619 h 2676273"/>
                <a:gd name="connsiteX161" fmla="*/ 48577 w 2678023"/>
                <a:gd name="connsiteY161" fmla="*/ 1442414 h 2676273"/>
                <a:gd name="connsiteX162" fmla="*/ 160544 w 2678023"/>
                <a:gd name="connsiteY162" fmla="*/ 1408359 h 2676273"/>
                <a:gd name="connsiteX163" fmla="*/ 194083 w 2678023"/>
                <a:gd name="connsiteY163" fmla="*/ 1370693 h 2676273"/>
                <a:gd name="connsiteX164" fmla="*/ 192534 w 2678023"/>
                <a:gd name="connsiteY164" fmla="*/ 1298972 h 2676273"/>
                <a:gd name="connsiteX165" fmla="*/ 166220 w 2678023"/>
                <a:gd name="connsiteY165" fmla="*/ 1269561 h 2676273"/>
                <a:gd name="connsiteX166" fmla="*/ 47029 w 2678023"/>
                <a:gd name="connsiteY166" fmla="*/ 1232927 h 2676273"/>
                <a:gd name="connsiteX167" fmla="*/ 1623 w 2678023"/>
                <a:gd name="connsiteY167" fmla="*/ 1166882 h 2676273"/>
                <a:gd name="connsiteX168" fmla="*/ 6267 w 2678023"/>
                <a:gd name="connsiteY168" fmla="*/ 1139535 h 2676273"/>
                <a:gd name="connsiteX169" fmla="*/ 49093 w 2678023"/>
                <a:gd name="connsiteY169" fmla="*/ 1105481 h 2676273"/>
                <a:gd name="connsiteX170" fmla="*/ 164672 w 2678023"/>
                <a:gd name="connsiteY170" fmla="*/ 1101869 h 2676273"/>
                <a:gd name="connsiteX171" fmla="*/ 181699 w 2678023"/>
                <a:gd name="connsiteY171" fmla="*/ 1101353 h 2676273"/>
                <a:gd name="connsiteX172" fmla="*/ 227621 w 2678023"/>
                <a:gd name="connsiteY172" fmla="*/ 1065234 h 2676273"/>
                <a:gd name="connsiteX173" fmla="*/ 241036 w 2678023"/>
                <a:gd name="connsiteY173" fmla="*/ 1014153 h 2676273"/>
                <a:gd name="connsiteX174" fmla="*/ 219366 w 2678023"/>
                <a:gd name="connsiteY174" fmla="*/ 965651 h 2676273"/>
                <a:gd name="connsiteX175" fmla="*/ 113590 w 2678023"/>
                <a:gd name="connsiteY175" fmla="*/ 899605 h 2676273"/>
                <a:gd name="connsiteX176" fmla="*/ 89855 w 2678023"/>
                <a:gd name="connsiteY176" fmla="*/ 832012 h 2676273"/>
                <a:gd name="connsiteX177" fmla="*/ 104818 w 2678023"/>
                <a:gd name="connsiteY177" fmla="*/ 799505 h 2676273"/>
                <a:gd name="connsiteX178" fmla="*/ 151256 w 2678023"/>
                <a:gd name="connsiteY178" fmla="*/ 779898 h 2676273"/>
                <a:gd name="connsiteX179" fmla="*/ 283347 w 2678023"/>
                <a:gd name="connsiteY179" fmla="*/ 810341 h 2676273"/>
                <a:gd name="connsiteX180" fmla="*/ 331332 w 2678023"/>
                <a:gd name="connsiteY180" fmla="*/ 794345 h 2676273"/>
                <a:gd name="connsiteX181" fmla="*/ 363839 w 2678023"/>
                <a:gd name="connsiteY181" fmla="*/ 737588 h 2676273"/>
                <a:gd name="connsiteX182" fmla="*/ 354551 w 2678023"/>
                <a:gd name="connsiteY182" fmla="*/ 689086 h 2676273"/>
                <a:gd name="connsiteX183" fmla="*/ 266835 w 2678023"/>
                <a:gd name="connsiteY183" fmla="*/ 595694 h 2676273"/>
                <a:gd name="connsiteX184" fmla="*/ 261675 w 2678023"/>
                <a:gd name="connsiteY184" fmla="*/ 529133 h 2676273"/>
                <a:gd name="connsiteX185" fmla="*/ 270447 w 2678023"/>
                <a:gd name="connsiteY185" fmla="*/ 516233 h 2676273"/>
                <a:gd name="connsiteX186" fmla="*/ 349907 w 2678023"/>
                <a:gd name="connsiteY186" fmla="*/ 498690 h 2676273"/>
                <a:gd name="connsiteX187" fmla="*/ 457231 w 2678023"/>
                <a:gd name="connsiteY187" fmla="*/ 555964 h 2676273"/>
                <a:gd name="connsiteX188" fmla="*/ 507797 w 2678023"/>
                <a:gd name="connsiteY188" fmla="*/ 551320 h 2676273"/>
                <a:gd name="connsiteX189" fmla="*/ 551139 w 2678023"/>
                <a:gd name="connsiteY189" fmla="*/ 508494 h 2676273"/>
                <a:gd name="connsiteX190" fmla="*/ 556815 w 2678023"/>
                <a:gd name="connsiteY190" fmla="*/ 456896 h 2676273"/>
                <a:gd name="connsiteX191" fmla="*/ 494381 w 2678023"/>
                <a:gd name="connsiteY191" fmla="*/ 339769 h 2676273"/>
                <a:gd name="connsiteX192" fmla="*/ 505217 w 2678023"/>
                <a:gd name="connsiteY192" fmla="*/ 280432 h 2676273"/>
                <a:gd name="connsiteX193" fmla="*/ 537723 w 2678023"/>
                <a:gd name="connsiteY193" fmla="*/ 256181 h 2676273"/>
                <a:gd name="connsiteX194" fmla="*/ 590353 w 2678023"/>
                <a:gd name="connsiteY194" fmla="*/ 261857 h 2676273"/>
                <a:gd name="connsiteX195" fmla="*/ 679617 w 2678023"/>
                <a:gd name="connsiteY195" fmla="*/ 344929 h 2676273"/>
                <a:gd name="connsiteX196" fmla="*/ 754950 w 2678023"/>
                <a:gd name="connsiteY196" fmla="*/ 355765 h 2676273"/>
                <a:gd name="connsiteX197" fmla="*/ 797260 w 2678023"/>
                <a:gd name="connsiteY197" fmla="*/ 329450 h 2676273"/>
                <a:gd name="connsiteX198" fmla="*/ 811707 w 2678023"/>
                <a:gd name="connsiteY198" fmla="*/ 285076 h 2676273"/>
                <a:gd name="connsiteX199" fmla="*/ 781781 w 2678023"/>
                <a:gd name="connsiteY199" fmla="*/ 156081 h 2676273"/>
                <a:gd name="connsiteX200" fmla="*/ 807064 w 2678023"/>
                <a:gd name="connsiteY200" fmla="*/ 100872 h 2676273"/>
                <a:gd name="connsiteX201" fmla="*/ 841634 w 2678023"/>
                <a:gd name="connsiteY201" fmla="*/ 86424 h 2676273"/>
                <a:gd name="connsiteX202" fmla="*/ 896328 w 2678023"/>
                <a:gd name="connsiteY202" fmla="*/ 106031 h 2676273"/>
                <a:gd name="connsiteX203" fmla="*/ 965469 w 2678023"/>
                <a:gd name="connsiteY203" fmla="*/ 217483 h 2676273"/>
                <a:gd name="connsiteX204" fmla="*/ 1013455 w 2678023"/>
                <a:gd name="connsiteY204" fmla="*/ 240702 h 2676273"/>
                <a:gd name="connsiteX205" fmla="*/ 1077952 w 2678023"/>
                <a:gd name="connsiteY205" fmla="*/ 222642 h 2676273"/>
                <a:gd name="connsiteX206" fmla="*/ 1101687 w 2678023"/>
                <a:gd name="connsiteY206" fmla="*/ 188072 h 2676273"/>
                <a:gd name="connsiteX207" fmla="*/ 1106847 w 2678023"/>
                <a:gd name="connsiteY207" fmla="*/ 53918 h 2676273"/>
                <a:gd name="connsiteX208" fmla="*/ 1145029 w 2678023"/>
                <a:gd name="connsiteY208" fmla="*/ 4900 h 2676273"/>
                <a:gd name="connsiteX209" fmla="*/ 1158960 w 2678023"/>
                <a:gd name="connsiteY209" fmla="*/ 1804 h 2676273"/>
                <a:gd name="connsiteX210" fmla="*/ 1190637 w 2678023"/>
                <a:gd name="connsiteY210" fmla="*/ 143 h 26762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</a:cxnLst>
              <a:rect l="l" t="t" r="r" b="b"/>
              <a:pathLst>
                <a:path w="2678023" h="2676273">
                  <a:moveTo>
                    <a:pt x="1338961" y="855269"/>
                  </a:moveTo>
                  <a:cubicBezTo>
                    <a:pt x="1073250" y="855269"/>
                    <a:pt x="857849" y="1070670"/>
                    <a:pt x="857849" y="1336381"/>
                  </a:cubicBezTo>
                  <a:cubicBezTo>
                    <a:pt x="857849" y="1602092"/>
                    <a:pt x="1073250" y="1817493"/>
                    <a:pt x="1338961" y="1817493"/>
                  </a:cubicBezTo>
                  <a:cubicBezTo>
                    <a:pt x="1604672" y="1817493"/>
                    <a:pt x="1820073" y="1602092"/>
                    <a:pt x="1820073" y="1336381"/>
                  </a:cubicBezTo>
                  <a:cubicBezTo>
                    <a:pt x="1820073" y="1070670"/>
                    <a:pt x="1604672" y="855269"/>
                    <a:pt x="1338961" y="855269"/>
                  </a:cubicBezTo>
                  <a:close/>
                  <a:moveTo>
                    <a:pt x="1338961" y="545806"/>
                  </a:moveTo>
                  <a:cubicBezTo>
                    <a:pt x="1775584" y="545806"/>
                    <a:pt x="2129536" y="899758"/>
                    <a:pt x="2129536" y="1336381"/>
                  </a:cubicBezTo>
                  <a:cubicBezTo>
                    <a:pt x="2129536" y="1773004"/>
                    <a:pt x="1775584" y="2126956"/>
                    <a:pt x="1338961" y="2126956"/>
                  </a:cubicBezTo>
                  <a:cubicBezTo>
                    <a:pt x="902338" y="2126956"/>
                    <a:pt x="548386" y="1773004"/>
                    <a:pt x="548386" y="1336381"/>
                  </a:cubicBezTo>
                  <a:cubicBezTo>
                    <a:pt x="548386" y="899758"/>
                    <a:pt x="902338" y="545806"/>
                    <a:pt x="1338961" y="545806"/>
                  </a:cubicBezTo>
                  <a:close/>
                  <a:moveTo>
                    <a:pt x="1340068" y="359376"/>
                  </a:moveTo>
                  <a:cubicBezTo>
                    <a:pt x="796228" y="358860"/>
                    <a:pt x="363839" y="794861"/>
                    <a:pt x="361775" y="1331995"/>
                  </a:cubicBezTo>
                  <a:cubicBezTo>
                    <a:pt x="359711" y="1882027"/>
                    <a:pt x="806032" y="2314416"/>
                    <a:pt x="1338521" y="2312868"/>
                  </a:cubicBezTo>
                  <a:cubicBezTo>
                    <a:pt x="1869461" y="2314932"/>
                    <a:pt x="2317329" y="1887702"/>
                    <a:pt x="2316814" y="1335606"/>
                  </a:cubicBezTo>
                  <a:cubicBezTo>
                    <a:pt x="2316298" y="792797"/>
                    <a:pt x="1880813" y="359892"/>
                    <a:pt x="1340068" y="359376"/>
                  </a:cubicBezTo>
                  <a:close/>
                  <a:moveTo>
                    <a:pt x="1190637" y="143"/>
                  </a:moveTo>
                  <a:cubicBezTo>
                    <a:pt x="1216299" y="1546"/>
                    <a:pt x="1225780" y="13543"/>
                    <a:pt x="1235841" y="48758"/>
                  </a:cubicBezTo>
                  <a:cubicBezTo>
                    <a:pt x="1246676" y="86940"/>
                    <a:pt x="1259576" y="124091"/>
                    <a:pt x="1269895" y="162273"/>
                  </a:cubicBezTo>
                  <a:cubicBezTo>
                    <a:pt x="1275055" y="180332"/>
                    <a:pt x="1285890" y="190136"/>
                    <a:pt x="1303434" y="192716"/>
                  </a:cubicBezTo>
                  <a:cubicBezTo>
                    <a:pt x="1327685" y="195812"/>
                    <a:pt x="1352452" y="195812"/>
                    <a:pt x="1376702" y="192716"/>
                  </a:cubicBezTo>
                  <a:cubicBezTo>
                    <a:pt x="1393730" y="190652"/>
                    <a:pt x="1404049" y="180332"/>
                    <a:pt x="1409209" y="163305"/>
                  </a:cubicBezTo>
                  <a:cubicBezTo>
                    <a:pt x="1421593" y="121511"/>
                    <a:pt x="1434492" y="79717"/>
                    <a:pt x="1447392" y="37922"/>
                  </a:cubicBezTo>
                  <a:cubicBezTo>
                    <a:pt x="1457195" y="6964"/>
                    <a:pt x="1466998" y="-260"/>
                    <a:pt x="1499505" y="256"/>
                  </a:cubicBezTo>
                  <a:cubicBezTo>
                    <a:pt x="1504149" y="256"/>
                    <a:pt x="1508793" y="256"/>
                    <a:pt x="1513436" y="772"/>
                  </a:cubicBezTo>
                  <a:cubicBezTo>
                    <a:pt x="1559358" y="5416"/>
                    <a:pt x="1572258" y="19347"/>
                    <a:pt x="1573290" y="65269"/>
                  </a:cubicBezTo>
                  <a:cubicBezTo>
                    <a:pt x="1574322" y="105515"/>
                    <a:pt x="1575870" y="145246"/>
                    <a:pt x="1576902" y="185492"/>
                  </a:cubicBezTo>
                  <a:cubicBezTo>
                    <a:pt x="1577418" y="201487"/>
                    <a:pt x="1583093" y="213871"/>
                    <a:pt x="1598057" y="220578"/>
                  </a:cubicBezTo>
                  <a:cubicBezTo>
                    <a:pt x="1622308" y="231414"/>
                    <a:pt x="1647590" y="238638"/>
                    <a:pt x="1674422" y="240702"/>
                  </a:cubicBezTo>
                  <a:cubicBezTo>
                    <a:pt x="1690933" y="241733"/>
                    <a:pt x="1702285" y="235026"/>
                    <a:pt x="1710540" y="221610"/>
                  </a:cubicBezTo>
                  <a:cubicBezTo>
                    <a:pt x="1733243" y="184976"/>
                    <a:pt x="1756462" y="148342"/>
                    <a:pt x="1779165" y="111707"/>
                  </a:cubicBezTo>
                  <a:cubicBezTo>
                    <a:pt x="1798772" y="80749"/>
                    <a:pt x="1810640" y="76621"/>
                    <a:pt x="1845726" y="88488"/>
                  </a:cubicBezTo>
                  <a:cubicBezTo>
                    <a:pt x="1849854" y="90036"/>
                    <a:pt x="1853466" y="91068"/>
                    <a:pt x="1857594" y="92616"/>
                  </a:cubicBezTo>
                  <a:cubicBezTo>
                    <a:pt x="1898356" y="110159"/>
                    <a:pt x="1905063" y="123059"/>
                    <a:pt x="1895260" y="166401"/>
                  </a:cubicBezTo>
                  <a:cubicBezTo>
                    <a:pt x="1886488" y="205099"/>
                    <a:pt x="1877717" y="243281"/>
                    <a:pt x="1868429" y="281980"/>
                  </a:cubicBezTo>
                  <a:cubicBezTo>
                    <a:pt x="1863269" y="303135"/>
                    <a:pt x="1868429" y="319646"/>
                    <a:pt x="1887004" y="332030"/>
                  </a:cubicBezTo>
                  <a:cubicBezTo>
                    <a:pt x="1906096" y="344929"/>
                    <a:pt x="1925187" y="356796"/>
                    <a:pt x="1946857" y="365052"/>
                  </a:cubicBezTo>
                  <a:cubicBezTo>
                    <a:pt x="1962337" y="370728"/>
                    <a:pt x="1974720" y="367116"/>
                    <a:pt x="1986588" y="355765"/>
                  </a:cubicBezTo>
                  <a:cubicBezTo>
                    <a:pt x="2018062" y="325838"/>
                    <a:pt x="2049537" y="296943"/>
                    <a:pt x="2081528" y="267532"/>
                  </a:cubicBezTo>
                  <a:cubicBezTo>
                    <a:pt x="2107843" y="242765"/>
                    <a:pt x="2122290" y="241733"/>
                    <a:pt x="2151701" y="261857"/>
                  </a:cubicBezTo>
                  <a:cubicBezTo>
                    <a:pt x="2153248" y="262889"/>
                    <a:pt x="2154281" y="263405"/>
                    <a:pt x="2155312" y="264437"/>
                  </a:cubicBezTo>
                  <a:cubicBezTo>
                    <a:pt x="2205363" y="300555"/>
                    <a:pt x="2198139" y="316034"/>
                    <a:pt x="2177500" y="353701"/>
                  </a:cubicBezTo>
                  <a:cubicBezTo>
                    <a:pt x="2158925" y="387755"/>
                    <a:pt x="2141381" y="422842"/>
                    <a:pt x="2122290" y="456896"/>
                  </a:cubicBezTo>
                  <a:cubicBezTo>
                    <a:pt x="2112487" y="474955"/>
                    <a:pt x="2114550" y="490435"/>
                    <a:pt x="2126934" y="505914"/>
                  </a:cubicBezTo>
                  <a:cubicBezTo>
                    <a:pt x="2140865" y="522941"/>
                    <a:pt x="2156345" y="538421"/>
                    <a:pt x="2173372" y="551836"/>
                  </a:cubicBezTo>
                  <a:cubicBezTo>
                    <a:pt x="2187819" y="563187"/>
                    <a:pt x="2202783" y="564735"/>
                    <a:pt x="2219810" y="555964"/>
                  </a:cubicBezTo>
                  <a:cubicBezTo>
                    <a:pt x="2258508" y="534809"/>
                    <a:pt x="2297722" y="514170"/>
                    <a:pt x="2336937" y="494046"/>
                  </a:cubicBezTo>
                  <a:cubicBezTo>
                    <a:pt x="2364799" y="479599"/>
                    <a:pt x="2380795" y="482695"/>
                    <a:pt x="2400917" y="507462"/>
                  </a:cubicBezTo>
                  <a:cubicBezTo>
                    <a:pt x="2408141" y="515717"/>
                    <a:pt x="2414849" y="524489"/>
                    <a:pt x="2420525" y="533777"/>
                  </a:cubicBezTo>
                  <a:cubicBezTo>
                    <a:pt x="2434972" y="556480"/>
                    <a:pt x="2433424" y="571443"/>
                    <a:pt x="2415365" y="591566"/>
                  </a:cubicBezTo>
                  <a:cubicBezTo>
                    <a:pt x="2384406" y="625105"/>
                    <a:pt x="2353448" y="659159"/>
                    <a:pt x="2321973" y="692182"/>
                  </a:cubicBezTo>
                  <a:cubicBezTo>
                    <a:pt x="2310106" y="704565"/>
                    <a:pt x="2307526" y="717981"/>
                    <a:pt x="2313718" y="733460"/>
                  </a:cubicBezTo>
                  <a:cubicBezTo>
                    <a:pt x="2323005" y="755647"/>
                    <a:pt x="2334357" y="776286"/>
                    <a:pt x="2349320" y="795377"/>
                  </a:cubicBezTo>
                  <a:cubicBezTo>
                    <a:pt x="2361187" y="810857"/>
                    <a:pt x="2375635" y="814984"/>
                    <a:pt x="2394726" y="810341"/>
                  </a:cubicBezTo>
                  <a:cubicBezTo>
                    <a:pt x="2438584" y="799505"/>
                    <a:pt x="2482958" y="789701"/>
                    <a:pt x="2526816" y="780414"/>
                  </a:cubicBezTo>
                  <a:cubicBezTo>
                    <a:pt x="2550035" y="775254"/>
                    <a:pt x="2563967" y="781962"/>
                    <a:pt x="2575834" y="803117"/>
                  </a:cubicBezTo>
                  <a:cubicBezTo>
                    <a:pt x="2582026" y="814468"/>
                    <a:pt x="2587186" y="826336"/>
                    <a:pt x="2591313" y="838719"/>
                  </a:cubicBezTo>
                  <a:cubicBezTo>
                    <a:pt x="2600085" y="867098"/>
                    <a:pt x="2595441" y="880514"/>
                    <a:pt x="2570158" y="896509"/>
                  </a:cubicBezTo>
                  <a:cubicBezTo>
                    <a:pt x="2534040" y="919213"/>
                    <a:pt x="2498437" y="942948"/>
                    <a:pt x="2461287" y="964103"/>
                  </a:cubicBezTo>
                  <a:cubicBezTo>
                    <a:pt x="2440132" y="976486"/>
                    <a:pt x="2434456" y="992998"/>
                    <a:pt x="2438068" y="1014669"/>
                  </a:cubicBezTo>
                  <a:cubicBezTo>
                    <a:pt x="2441164" y="1034792"/>
                    <a:pt x="2446840" y="1054399"/>
                    <a:pt x="2454063" y="1073490"/>
                  </a:cubicBezTo>
                  <a:cubicBezTo>
                    <a:pt x="2460771" y="1091033"/>
                    <a:pt x="2472638" y="1100321"/>
                    <a:pt x="2492762" y="1100837"/>
                  </a:cubicBezTo>
                  <a:cubicBezTo>
                    <a:pt x="2538168" y="1101353"/>
                    <a:pt x="2583058" y="1104449"/>
                    <a:pt x="2628464" y="1105997"/>
                  </a:cubicBezTo>
                  <a:cubicBezTo>
                    <a:pt x="2653230" y="1107029"/>
                    <a:pt x="2665614" y="1116832"/>
                    <a:pt x="2672322" y="1140567"/>
                  </a:cubicBezTo>
                  <a:cubicBezTo>
                    <a:pt x="2676449" y="1153983"/>
                    <a:pt x="2677998" y="1167914"/>
                    <a:pt x="2677998" y="1182361"/>
                  </a:cubicBezTo>
                  <a:cubicBezTo>
                    <a:pt x="2677998" y="1210224"/>
                    <a:pt x="2670258" y="1221576"/>
                    <a:pt x="2644459" y="1229831"/>
                  </a:cubicBezTo>
                  <a:cubicBezTo>
                    <a:pt x="2603697" y="1242731"/>
                    <a:pt x="2562934" y="1255114"/>
                    <a:pt x="2522172" y="1267498"/>
                  </a:cubicBezTo>
                  <a:cubicBezTo>
                    <a:pt x="2492762" y="1276269"/>
                    <a:pt x="2485022" y="1285557"/>
                    <a:pt x="2483990" y="1315999"/>
                  </a:cubicBezTo>
                  <a:cubicBezTo>
                    <a:pt x="2483474" y="1337154"/>
                    <a:pt x="2481926" y="1358825"/>
                    <a:pt x="2486570" y="1379981"/>
                  </a:cubicBezTo>
                  <a:cubicBezTo>
                    <a:pt x="2489666" y="1394428"/>
                    <a:pt x="2498437" y="1403200"/>
                    <a:pt x="2512885" y="1407843"/>
                  </a:cubicBezTo>
                  <a:cubicBezTo>
                    <a:pt x="2555711" y="1420743"/>
                    <a:pt x="2598537" y="1433642"/>
                    <a:pt x="2641363" y="1447058"/>
                  </a:cubicBezTo>
                  <a:cubicBezTo>
                    <a:pt x="2671290" y="1456345"/>
                    <a:pt x="2678514" y="1466665"/>
                    <a:pt x="2677998" y="1498139"/>
                  </a:cubicBezTo>
                  <a:cubicBezTo>
                    <a:pt x="2677998" y="1501235"/>
                    <a:pt x="2677998" y="1504331"/>
                    <a:pt x="2677998" y="1507427"/>
                  </a:cubicBezTo>
                  <a:cubicBezTo>
                    <a:pt x="2675934" y="1555929"/>
                    <a:pt x="2660454" y="1571408"/>
                    <a:pt x="2611952" y="1572956"/>
                  </a:cubicBezTo>
                  <a:cubicBezTo>
                    <a:pt x="2571190" y="1573988"/>
                    <a:pt x="2530944" y="1576052"/>
                    <a:pt x="2490182" y="1576568"/>
                  </a:cubicBezTo>
                  <a:cubicBezTo>
                    <a:pt x="2474702" y="1577084"/>
                    <a:pt x="2463867" y="1583792"/>
                    <a:pt x="2457675" y="1596691"/>
                  </a:cubicBezTo>
                  <a:cubicBezTo>
                    <a:pt x="2446324" y="1620942"/>
                    <a:pt x="2439100" y="1646225"/>
                    <a:pt x="2437036" y="1673056"/>
                  </a:cubicBezTo>
                  <a:cubicBezTo>
                    <a:pt x="2435488" y="1690083"/>
                    <a:pt x="2442712" y="1701435"/>
                    <a:pt x="2457159" y="1710206"/>
                  </a:cubicBezTo>
                  <a:cubicBezTo>
                    <a:pt x="2493278" y="1732393"/>
                    <a:pt x="2528880" y="1754580"/>
                    <a:pt x="2564483" y="1777283"/>
                  </a:cubicBezTo>
                  <a:cubicBezTo>
                    <a:pt x="2596989" y="1797406"/>
                    <a:pt x="2601117" y="1809790"/>
                    <a:pt x="2588733" y="1845908"/>
                  </a:cubicBezTo>
                  <a:cubicBezTo>
                    <a:pt x="2584606" y="1858292"/>
                    <a:pt x="2578930" y="1870159"/>
                    <a:pt x="2571706" y="1880995"/>
                  </a:cubicBezTo>
                  <a:cubicBezTo>
                    <a:pt x="2564998" y="1890798"/>
                    <a:pt x="2554163" y="1897506"/>
                    <a:pt x="2538684" y="1897506"/>
                  </a:cubicBezTo>
                  <a:cubicBezTo>
                    <a:pt x="2511337" y="1891314"/>
                    <a:pt x="2483990" y="1885122"/>
                    <a:pt x="2456643" y="1879447"/>
                  </a:cubicBezTo>
                  <a:cubicBezTo>
                    <a:pt x="2434456" y="1874287"/>
                    <a:pt x="2411753" y="1869643"/>
                    <a:pt x="2389566" y="1863967"/>
                  </a:cubicBezTo>
                  <a:cubicBezTo>
                    <a:pt x="2375119" y="1860355"/>
                    <a:pt x="2363767" y="1864483"/>
                    <a:pt x="2354479" y="1874803"/>
                  </a:cubicBezTo>
                  <a:cubicBezTo>
                    <a:pt x="2335389" y="1896990"/>
                    <a:pt x="2320425" y="1922273"/>
                    <a:pt x="2312170" y="1950652"/>
                  </a:cubicBezTo>
                  <a:cubicBezTo>
                    <a:pt x="2308042" y="1964067"/>
                    <a:pt x="2314234" y="1973870"/>
                    <a:pt x="2322489" y="1983158"/>
                  </a:cubicBezTo>
                  <a:cubicBezTo>
                    <a:pt x="2352416" y="2015665"/>
                    <a:pt x="2382858" y="2048171"/>
                    <a:pt x="2412785" y="2080162"/>
                  </a:cubicBezTo>
                  <a:cubicBezTo>
                    <a:pt x="2435488" y="2104413"/>
                    <a:pt x="2436520" y="2118860"/>
                    <a:pt x="2418461" y="2146723"/>
                  </a:cubicBezTo>
                  <a:cubicBezTo>
                    <a:pt x="2417429" y="2148271"/>
                    <a:pt x="2416397" y="2150335"/>
                    <a:pt x="2414849" y="2151883"/>
                  </a:cubicBezTo>
                  <a:cubicBezTo>
                    <a:pt x="2380795" y="2197805"/>
                    <a:pt x="2365831" y="2198321"/>
                    <a:pt x="2324037" y="2174586"/>
                  </a:cubicBezTo>
                  <a:cubicBezTo>
                    <a:pt x="2289982" y="2154979"/>
                    <a:pt x="2253864" y="2137435"/>
                    <a:pt x="2219294" y="2118860"/>
                  </a:cubicBezTo>
                  <a:cubicBezTo>
                    <a:pt x="2204846" y="2111121"/>
                    <a:pt x="2191431" y="2111121"/>
                    <a:pt x="2178531" y="2120408"/>
                  </a:cubicBezTo>
                  <a:cubicBezTo>
                    <a:pt x="2157892" y="2134856"/>
                    <a:pt x="2140349" y="2152399"/>
                    <a:pt x="2125386" y="2172522"/>
                  </a:cubicBezTo>
                  <a:cubicBezTo>
                    <a:pt x="2114550" y="2186969"/>
                    <a:pt x="2114034" y="2201417"/>
                    <a:pt x="2122806" y="2217412"/>
                  </a:cubicBezTo>
                  <a:cubicBezTo>
                    <a:pt x="2143961" y="2256110"/>
                    <a:pt x="2164600" y="2295324"/>
                    <a:pt x="2184723" y="2334539"/>
                  </a:cubicBezTo>
                  <a:cubicBezTo>
                    <a:pt x="2198655" y="2361886"/>
                    <a:pt x="2196591" y="2374269"/>
                    <a:pt x="2174404" y="2395424"/>
                  </a:cubicBezTo>
                  <a:cubicBezTo>
                    <a:pt x="2170792" y="2398520"/>
                    <a:pt x="2167696" y="2402132"/>
                    <a:pt x="2164084" y="2404712"/>
                  </a:cubicBezTo>
                  <a:cubicBezTo>
                    <a:pt x="2131062" y="2428963"/>
                    <a:pt x="2114034" y="2440830"/>
                    <a:pt x="2075336" y="2401616"/>
                  </a:cubicBezTo>
                  <a:cubicBezTo>
                    <a:pt x="2047473" y="2373237"/>
                    <a:pt x="2017547" y="2347954"/>
                    <a:pt x="1988652" y="2320607"/>
                  </a:cubicBezTo>
                  <a:cubicBezTo>
                    <a:pt x="1975236" y="2307708"/>
                    <a:pt x="1960789" y="2305128"/>
                    <a:pt x="1944277" y="2311836"/>
                  </a:cubicBezTo>
                  <a:cubicBezTo>
                    <a:pt x="1922607" y="2320607"/>
                    <a:pt x="1901968" y="2331959"/>
                    <a:pt x="1883392" y="2346406"/>
                  </a:cubicBezTo>
                  <a:cubicBezTo>
                    <a:pt x="1867913" y="2358274"/>
                    <a:pt x="1863785" y="2373237"/>
                    <a:pt x="1868429" y="2391812"/>
                  </a:cubicBezTo>
                  <a:cubicBezTo>
                    <a:pt x="1879264" y="2436702"/>
                    <a:pt x="1889584" y="2482108"/>
                    <a:pt x="1899388" y="2526998"/>
                  </a:cubicBezTo>
                  <a:cubicBezTo>
                    <a:pt x="1903516" y="2546605"/>
                    <a:pt x="1896808" y="2561569"/>
                    <a:pt x="1879264" y="2571888"/>
                  </a:cubicBezTo>
                  <a:cubicBezTo>
                    <a:pt x="1867397" y="2579112"/>
                    <a:pt x="1854498" y="2584788"/>
                    <a:pt x="1841082" y="2588916"/>
                  </a:cubicBezTo>
                  <a:cubicBezTo>
                    <a:pt x="1813736" y="2597687"/>
                    <a:pt x="1798256" y="2592527"/>
                    <a:pt x="1782777" y="2568277"/>
                  </a:cubicBezTo>
                  <a:cubicBezTo>
                    <a:pt x="1760074" y="2532158"/>
                    <a:pt x="1736855" y="2496556"/>
                    <a:pt x="1715184" y="2459405"/>
                  </a:cubicBezTo>
                  <a:cubicBezTo>
                    <a:pt x="1703316" y="2439282"/>
                    <a:pt x="1687837" y="2431543"/>
                    <a:pt x="1664618" y="2435670"/>
                  </a:cubicBezTo>
                  <a:cubicBezTo>
                    <a:pt x="1646043" y="2439282"/>
                    <a:pt x="1627984" y="2443926"/>
                    <a:pt x="1610440" y="2450118"/>
                  </a:cubicBezTo>
                  <a:cubicBezTo>
                    <a:pt x="1586190" y="2458889"/>
                    <a:pt x="1578450" y="2469209"/>
                    <a:pt x="1577418" y="2495008"/>
                  </a:cubicBezTo>
                  <a:cubicBezTo>
                    <a:pt x="1575870" y="2535770"/>
                    <a:pt x="1574838" y="2576016"/>
                    <a:pt x="1573806" y="2616778"/>
                  </a:cubicBezTo>
                  <a:cubicBezTo>
                    <a:pt x="1572774" y="2653929"/>
                    <a:pt x="1563487" y="2665796"/>
                    <a:pt x="1526852" y="2672504"/>
                  </a:cubicBezTo>
                  <a:cubicBezTo>
                    <a:pt x="1517049" y="2674568"/>
                    <a:pt x="1507245" y="2675600"/>
                    <a:pt x="1497441" y="2676116"/>
                  </a:cubicBezTo>
                  <a:cubicBezTo>
                    <a:pt x="1473191" y="2677664"/>
                    <a:pt x="1457711" y="2667860"/>
                    <a:pt x="1449972" y="2644125"/>
                  </a:cubicBezTo>
                  <a:cubicBezTo>
                    <a:pt x="1436040" y="2600783"/>
                    <a:pt x="1422624" y="2557957"/>
                    <a:pt x="1410241" y="2514615"/>
                  </a:cubicBezTo>
                  <a:cubicBezTo>
                    <a:pt x="1404565" y="2495008"/>
                    <a:pt x="1392698" y="2485720"/>
                    <a:pt x="1373091" y="2482624"/>
                  </a:cubicBezTo>
                  <a:cubicBezTo>
                    <a:pt x="1350388" y="2479528"/>
                    <a:pt x="1327685" y="2479528"/>
                    <a:pt x="1304982" y="2483140"/>
                  </a:cubicBezTo>
                  <a:cubicBezTo>
                    <a:pt x="1287955" y="2485720"/>
                    <a:pt x="1277119" y="2494492"/>
                    <a:pt x="1271959" y="2511519"/>
                  </a:cubicBezTo>
                  <a:cubicBezTo>
                    <a:pt x="1260092" y="2552281"/>
                    <a:pt x="1247192" y="2593043"/>
                    <a:pt x="1234293" y="2633806"/>
                  </a:cubicBezTo>
                  <a:cubicBezTo>
                    <a:pt x="1222941" y="2670440"/>
                    <a:pt x="1208494" y="2679728"/>
                    <a:pt x="1170828" y="2674568"/>
                  </a:cubicBezTo>
                  <a:cubicBezTo>
                    <a:pt x="1114070" y="2666828"/>
                    <a:pt x="1107362" y="2659088"/>
                    <a:pt x="1106847" y="2602331"/>
                  </a:cubicBezTo>
                  <a:cubicBezTo>
                    <a:pt x="1106331" y="2565181"/>
                    <a:pt x="1104783" y="2528546"/>
                    <a:pt x="1103751" y="2491396"/>
                  </a:cubicBezTo>
                  <a:cubicBezTo>
                    <a:pt x="1103234" y="2474369"/>
                    <a:pt x="1096527" y="2460953"/>
                    <a:pt x="1080532" y="2454245"/>
                  </a:cubicBezTo>
                  <a:cubicBezTo>
                    <a:pt x="1056281" y="2443926"/>
                    <a:pt x="1031514" y="2436702"/>
                    <a:pt x="1005199" y="2435154"/>
                  </a:cubicBezTo>
                  <a:cubicBezTo>
                    <a:pt x="989203" y="2434122"/>
                    <a:pt x="977852" y="2440314"/>
                    <a:pt x="969080" y="2454245"/>
                  </a:cubicBezTo>
                  <a:cubicBezTo>
                    <a:pt x="946894" y="2491396"/>
                    <a:pt x="923159" y="2527514"/>
                    <a:pt x="900456" y="2564149"/>
                  </a:cubicBezTo>
                  <a:cubicBezTo>
                    <a:pt x="882396" y="2593043"/>
                    <a:pt x="868465" y="2598203"/>
                    <a:pt x="836474" y="2587368"/>
                  </a:cubicBezTo>
                  <a:cubicBezTo>
                    <a:pt x="834926" y="2586852"/>
                    <a:pt x="833379" y="2586336"/>
                    <a:pt x="831830" y="2585820"/>
                  </a:cubicBezTo>
                  <a:cubicBezTo>
                    <a:pt x="782297" y="2565697"/>
                    <a:pt x="772493" y="2554345"/>
                    <a:pt x="785392" y="2504811"/>
                  </a:cubicBezTo>
                  <a:cubicBezTo>
                    <a:pt x="795196" y="2467145"/>
                    <a:pt x="802420" y="2428963"/>
                    <a:pt x="811707" y="2390780"/>
                  </a:cubicBezTo>
                  <a:cubicBezTo>
                    <a:pt x="816351" y="2371173"/>
                    <a:pt x="811191" y="2356210"/>
                    <a:pt x="794680" y="2344342"/>
                  </a:cubicBezTo>
                  <a:cubicBezTo>
                    <a:pt x="777137" y="2331959"/>
                    <a:pt x="759078" y="2321123"/>
                    <a:pt x="739470" y="2312352"/>
                  </a:cubicBezTo>
                  <a:cubicBezTo>
                    <a:pt x="720895" y="2304096"/>
                    <a:pt x="704900" y="2307192"/>
                    <a:pt x="689421" y="2321639"/>
                  </a:cubicBezTo>
                  <a:cubicBezTo>
                    <a:pt x="658462" y="2351050"/>
                    <a:pt x="626988" y="2379945"/>
                    <a:pt x="596029" y="2408839"/>
                  </a:cubicBezTo>
                  <a:cubicBezTo>
                    <a:pt x="572810" y="2431027"/>
                    <a:pt x="557847" y="2432058"/>
                    <a:pt x="530500" y="2415031"/>
                  </a:cubicBezTo>
                  <a:cubicBezTo>
                    <a:pt x="527404" y="2412967"/>
                    <a:pt x="524308" y="2410903"/>
                    <a:pt x="521212" y="2408839"/>
                  </a:cubicBezTo>
                  <a:cubicBezTo>
                    <a:pt x="481482" y="2380461"/>
                    <a:pt x="477870" y="2365497"/>
                    <a:pt x="500573" y="2322671"/>
                  </a:cubicBezTo>
                  <a:cubicBezTo>
                    <a:pt x="519148" y="2287585"/>
                    <a:pt x="537207" y="2252498"/>
                    <a:pt x="556298" y="2217928"/>
                  </a:cubicBezTo>
                  <a:cubicBezTo>
                    <a:pt x="566102" y="2199869"/>
                    <a:pt x="564555" y="2184389"/>
                    <a:pt x="552171" y="2168910"/>
                  </a:cubicBezTo>
                  <a:cubicBezTo>
                    <a:pt x="538756" y="2151883"/>
                    <a:pt x="523276" y="2136403"/>
                    <a:pt x="505733" y="2122988"/>
                  </a:cubicBezTo>
                  <a:cubicBezTo>
                    <a:pt x="490254" y="2111121"/>
                    <a:pt x="474774" y="2110089"/>
                    <a:pt x="457747" y="2119376"/>
                  </a:cubicBezTo>
                  <a:cubicBezTo>
                    <a:pt x="419564" y="2140015"/>
                    <a:pt x="380866" y="2160654"/>
                    <a:pt x="341652" y="2180778"/>
                  </a:cubicBezTo>
                  <a:cubicBezTo>
                    <a:pt x="314305" y="2195225"/>
                    <a:pt x="298310" y="2191613"/>
                    <a:pt x="278187" y="2168910"/>
                  </a:cubicBezTo>
                  <a:cubicBezTo>
                    <a:pt x="276639" y="2167362"/>
                    <a:pt x="275607" y="2165814"/>
                    <a:pt x="274059" y="2164266"/>
                  </a:cubicBezTo>
                  <a:cubicBezTo>
                    <a:pt x="238456" y="2122988"/>
                    <a:pt x="238972" y="2108541"/>
                    <a:pt x="276639" y="2069326"/>
                  </a:cubicBezTo>
                  <a:cubicBezTo>
                    <a:pt x="302954" y="2041464"/>
                    <a:pt x="327721" y="2013085"/>
                    <a:pt x="354551" y="1986254"/>
                  </a:cubicBezTo>
                  <a:cubicBezTo>
                    <a:pt x="367967" y="1972323"/>
                    <a:pt x="370547" y="1957875"/>
                    <a:pt x="363839" y="1940848"/>
                  </a:cubicBezTo>
                  <a:cubicBezTo>
                    <a:pt x="355067" y="1918661"/>
                    <a:pt x="342684" y="1898022"/>
                    <a:pt x="328237" y="1878931"/>
                  </a:cubicBezTo>
                  <a:cubicBezTo>
                    <a:pt x="316369" y="1863451"/>
                    <a:pt x="300374" y="1861903"/>
                    <a:pt x="283347" y="1866031"/>
                  </a:cubicBezTo>
                  <a:cubicBezTo>
                    <a:pt x="245680" y="1874803"/>
                    <a:pt x="208530" y="1883574"/>
                    <a:pt x="170864" y="1891830"/>
                  </a:cubicBezTo>
                  <a:cubicBezTo>
                    <a:pt x="165704" y="1892862"/>
                    <a:pt x="160544" y="1894410"/>
                    <a:pt x="155900" y="1895442"/>
                  </a:cubicBezTo>
                  <a:cubicBezTo>
                    <a:pt x="127521" y="1900602"/>
                    <a:pt x="113074" y="1893894"/>
                    <a:pt x="100175" y="1868095"/>
                  </a:cubicBezTo>
                  <a:cubicBezTo>
                    <a:pt x="95531" y="1858292"/>
                    <a:pt x="90887" y="1848488"/>
                    <a:pt x="87275" y="1838169"/>
                  </a:cubicBezTo>
                  <a:cubicBezTo>
                    <a:pt x="77988" y="1810822"/>
                    <a:pt x="83147" y="1795342"/>
                    <a:pt x="107915" y="1779863"/>
                  </a:cubicBezTo>
                  <a:cubicBezTo>
                    <a:pt x="143001" y="1757676"/>
                    <a:pt x="178603" y="1735489"/>
                    <a:pt x="213690" y="1713818"/>
                  </a:cubicBezTo>
                  <a:cubicBezTo>
                    <a:pt x="241552" y="1696275"/>
                    <a:pt x="245680" y="1686471"/>
                    <a:pt x="238972" y="1654481"/>
                  </a:cubicBezTo>
                  <a:cubicBezTo>
                    <a:pt x="234845" y="1636421"/>
                    <a:pt x="230201" y="1617846"/>
                    <a:pt x="222977" y="1600819"/>
                  </a:cubicBezTo>
                  <a:cubicBezTo>
                    <a:pt x="215753" y="1583792"/>
                    <a:pt x="203370" y="1575536"/>
                    <a:pt x="184279" y="1575020"/>
                  </a:cubicBezTo>
                  <a:cubicBezTo>
                    <a:pt x="142485" y="1574504"/>
                    <a:pt x="101207" y="1572956"/>
                    <a:pt x="59413" y="1571408"/>
                  </a:cubicBezTo>
                  <a:cubicBezTo>
                    <a:pt x="21746" y="1570376"/>
                    <a:pt x="10395" y="1560573"/>
                    <a:pt x="3687" y="1524454"/>
                  </a:cubicBezTo>
                  <a:cubicBezTo>
                    <a:pt x="3171" y="1520842"/>
                    <a:pt x="2139" y="1517231"/>
                    <a:pt x="1623" y="1513619"/>
                  </a:cubicBezTo>
                  <a:cubicBezTo>
                    <a:pt x="-4053" y="1467697"/>
                    <a:pt x="3687" y="1455829"/>
                    <a:pt x="48577" y="1442414"/>
                  </a:cubicBezTo>
                  <a:cubicBezTo>
                    <a:pt x="85727" y="1431062"/>
                    <a:pt x="122877" y="1418679"/>
                    <a:pt x="160544" y="1408359"/>
                  </a:cubicBezTo>
                  <a:cubicBezTo>
                    <a:pt x="181183" y="1402684"/>
                    <a:pt x="192018" y="1390816"/>
                    <a:pt x="194083" y="1370693"/>
                  </a:cubicBezTo>
                  <a:cubicBezTo>
                    <a:pt x="196147" y="1346958"/>
                    <a:pt x="197178" y="1322707"/>
                    <a:pt x="192534" y="1298972"/>
                  </a:cubicBezTo>
                  <a:cubicBezTo>
                    <a:pt x="189954" y="1283493"/>
                    <a:pt x="181183" y="1274205"/>
                    <a:pt x="166220" y="1269561"/>
                  </a:cubicBezTo>
                  <a:cubicBezTo>
                    <a:pt x="126490" y="1257694"/>
                    <a:pt x="86759" y="1245311"/>
                    <a:pt x="47029" y="1232927"/>
                  </a:cubicBezTo>
                  <a:cubicBezTo>
                    <a:pt x="3687" y="1219512"/>
                    <a:pt x="-957" y="1212288"/>
                    <a:pt x="1623" y="1166882"/>
                  </a:cubicBezTo>
                  <a:cubicBezTo>
                    <a:pt x="2139" y="1157594"/>
                    <a:pt x="4203" y="1148307"/>
                    <a:pt x="6267" y="1139535"/>
                  </a:cubicBezTo>
                  <a:cubicBezTo>
                    <a:pt x="12459" y="1116832"/>
                    <a:pt x="25358" y="1106513"/>
                    <a:pt x="49093" y="1105481"/>
                  </a:cubicBezTo>
                  <a:cubicBezTo>
                    <a:pt x="87791" y="1103933"/>
                    <a:pt x="125974" y="1102901"/>
                    <a:pt x="164672" y="1101869"/>
                  </a:cubicBezTo>
                  <a:cubicBezTo>
                    <a:pt x="170348" y="1101869"/>
                    <a:pt x="176023" y="1101353"/>
                    <a:pt x="181699" y="1101353"/>
                  </a:cubicBezTo>
                  <a:cubicBezTo>
                    <a:pt x="207498" y="1102385"/>
                    <a:pt x="220913" y="1087937"/>
                    <a:pt x="227621" y="1065234"/>
                  </a:cubicBezTo>
                  <a:cubicBezTo>
                    <a:pt x="232781" y="1048207"/>
                    <a:pt x="237425" y="1031180"/>
                    <a:pt x="241036" y="1014153"/>
                  </a:cubicBezTo>
                  <a:cubicBezTo>
                    <a:pt x="245680" y="990418"/>
                    <a:pt x="240005" y="979066"/>
                    <a:pt x="219366" y="965651"/>
                  </a:cubicBezTo>
                  <a:cubicBezTo>
                    <a:pt x="184279" y="943464"/>
                    <a:pt x="148676" y="921277"/>
                    <a:pt x="113590" y="899605"/>
                  </a:cubicBezTo>
                  <a:cubicBezTo>
                    <a:pt x="82116" y="879997"/>
                    <a:pt x="77472" y="867614"/>
                    <a:pt x="89855" y="832012"/>
                  </a:cubicBezTo>
                  <a:cubicBezTo>
                    <a:pt x="93467" y="820660"/>
                    <a:pt x="98111" y="809309"/>
                    <a:pt x="104818" y="799505"/>
                  </a:cubicBezTo>
                  <a:cubicBezTo>
                    <a:pt x="115654" y="782994"/>
                    <a:pt x="130617" y="774738"/>
                    <a:pt x="151256" y="779898"/>
                  </a:cubicBezTo>
                  <a:cubicBezTo>
                    <a:pt x="195114" y="790217"/>
                    <a:pt x="239489" y="799505"/>
                    <a:pt x="283347" y="810341"/>
                  </a:cubicBezTo>
                  <a:cubicBezTo>
                    <a:pt x="303469" y="815500"/>
                    <a:pt x="318949" y="810857"/>
                    <a:pt x="331332" y="794345"/>
                  </a:cubicBezTo>
                  <a:cubicBezTo>
                    <a:pt x="344232" y="776802"/>
                    <a:pt x="355584" y="757711"/>
                    <a:pt x="363839" y="737588"/>
                  </a:cubicBezTo>
                  <a:cubicBezTo>
                    <a:pt x="371063" y="719529"/>
                    <a:pt x="368999" y="704049"/>
                    <a:pt x="354551" y="689086"/>
                  </a:cubicBezTo>
                  <a:cubicBezTo>
                    <a:pt x="324625" y="658643"/>
                    <a:pt x="296246" y="627169"/>
                    <a:pt x="266835" y="595694"/>
                  </a:cubicBezTo>
                  <a:cubicBezTo>
                    <a:pt x="244132" y="570927"/>
                    <a:pt x="243100" y="556996"/>
                    <a:pt x="261675" y="529133"/>
                  </a:cubicBezTo>
                  <a:cubicBezTo>
                    <a:pt x="264771" y="525005"/>
                    <a:pt x="267351" y="520361"/>
                    <a:pt x="270447" y="516233"/>
                  </a:cubicBezTo>
                  <a:cubicBezTo>
                    <a:pt x="296762" y="481663"/>
                    <a:pt x="311209" y="478567"/>
                    <a:pt x="349907" y="498690"/>
                  </a:cubicBezTo>
                  <a:cubicBezTo>
                    <a:pt x="386026" y="517781"/>
                    <a:pt x="422144" y="536357"/>
                    <a:pt x="457231" y="555964"/>
                  </a:cubicBezTo>
                  <a:cubicBezTo>
                    <a:pt x="475806" y="566283"/>
                    <a:pt x="492318" y="564219"/>
                    <a:pt x="507797" y="551320"/>
                  </a:cubicBezTo>
                  <a:cubicBezTo>
                    <a:pt x="523276" y="538421"/>
                    <a:pt x="537723" y="523973"/>
                    <a:pt x="551139" y="508494"/>
                  </a:cubicBezTo>
                  <a:cubicBezTo>
                    <a:pt x="564555" y="492499"/>
                    <a:pt x="567650" y="476503"/>
                    <a:pt x="556815" y="456896"/>
                  </a:cubicBezTo>
                  <a:cubicBezTo>
                    <a:pt x="535143" y="418198"/>
                    <a:pt x="515020" y="378983"/>
                    <a:pt x="494381" y="339769"/>
                  </a:cubicBezTo>
                  <a:cubicBezTo>
                    <a:pt x="480966" y="313970"/>
                    <a:pt x="484062" y="300039"/>
                    <a:pt x="505217" y="280432"/>
                  </a:cubicBezTo>
                  <a:cubicBezTo>
                    <a:pt x="515020" y="271144"/>
                    <a:pt x="525856" y="263405"/>
                    <a:pt x="537723" y="256181"/>
                  </a:cubicBezTo>
                  <a:cubicBezTo>
                    <a:pt x="558362" y="244313"/>
                    <a:pt x="572810" y="245861"/>
                    <a:pt x="590353" y="261857"/>
                  </a:cubicBezTo>
                  <a:cubicBezTo>
                    <a:pt x="620280" y="289203"/>
                    <a:pt x="650207" y="317066"/>
                    <a:pt x="679617" y="344929"/>
                  </a:cubicBezTo>
                  <a:cubicBezTo>
                    <a:pt x="710576" y="374340"/>
                    <a:pt x="717284" y="375372"/>
                    <a:pt x="754950" y="355765"/>
                  </a:cubicBezTo>
                  <a:cubicBezTo>
                    <a:pt x="769913" y="348025"/>
                    <a:pt x="783845" y="339769"/>
                    <a:pt x="797260" y="329450"/>
                  </a:cubicBezTo>
                  <a:cubicBezTo>
                    <a:pt x="811707" y="317582"/>
                    <a:pt x="816351" y="303651"/>
                    <a:pt x="811707" y="285076"/>
                  </a:cubicBezTo>
                  <a:cubicBezTo>
                    <a:pt x="800872" y="242249"/>
                    <a:pt x="791585" y="198907"/>
                    <a:pt x="781781" y="156081"/>
                  </a:cubicBezTo>
                  <a:cubicBezTo>
                    <a:pt x="775589" y="128218"/>
                    <a:pt x="782297" y="114287"/>
                    <a:pt x="807064" y="100872"/>
                  </a:cubicBezTo>
                  <a:cubicBezTo>
                    <a:pt x="818415" y="95196"/>
                    <a:pt x="829766" y="90552"/>
                    <a:pt x="841634" y="86424"/>
                  </a:cubicBezTo>
                  <a:cubicBezTo>
                    <a:pt x="866917" y="78685"/>
                    <a:pt x="881364" y="83328"/>
                    <a:pt x="896328" y="106031"/>
                  </a:cubicBezTo>
                  <a:cubicBezTo>
                    <a:pt x="920062" y="142666"/>
                    <a:pt x="943798" y="179300"/>
                    <a:pt x="965469" y="217483"/>
                  </a:cubicBezTo>
                  <a:cubicBezTo>
                    <a:pt x="976820" y="237090"/>
                    <a:pt x="992299" y="243797"/>
                    <a:pt x="1013455" y="240702"/>
                  </a:cubicBezTo>
                  <a:cubicBezTo>
                    <a:pt x="1035641" y="237090"/>
                    <a:pt x="1057313" y="231414"/>
                    <a:pt x="1077952" y="222642"/>
                  </a:cubicBezTo>
                  <a:cubicBezTo>
                    <a:pt x="1092915" y="215935"/>
                    <a:pt x="1101171" y="205615"/>
                    <a:pt x="1101687" y="188072"/>
                  </a:cubicBezTo>
                  <a:cubicBezTo>
                    <a:pt x="1102719" y="143182"/>
                    <a:pt x="1105298" y="98808"/>
                    <a:pt x="1106847" y="53918"/>
                  </a:cubicBezTo>
                  <a:cubicBezTo>
                    <a:pt x="1107878" y="25023"/>
                    <a:pt x="1117166" y="12640"/>
                    <a:pt x="1145029" y="4900"/>
                  </a:cubicBezTo>
                  <a:cubicBezTo>
                    <a:pt x="1149672" y="3868"/>
                    <a:pt x="1154316" y="2320"/>
                    <a:pt x="1158960" y="1804"/>
                  </a:cubicBezTo>
                  <a:cubicBezTo>
                    <a:pt x="1171731" y="385"/>
                    <a:pt x="1182083" y="-325"/>
                    <a:pt x="1190637" y="143"/>
                  </a:cubicBezTo>
                  <a:close/>
                </a:path>
              </a:pathLst>
            </a:custGeom>
            <a:solidFill>
              <a:schemeClr val="bg1"/>
            </a:solidFill>
            <a:ln w="515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0C9D69F0-C990-4D1C-BCCE-71F3A0BA7632}"/>
              </a:ext>
            </a:extLst>
          </p:cNvPr>
          <p:cNvGrpSpPr/>
          <p:nvPr/>
        </p:nvGrpSpPr>
        <p:grpSpPr>
          <a:xfrm>
            <a:off x="4176739" y="4653587"/>
            <a:ext cx="1298170" cy="1298170"/>
            <a:chOff x="1089413" y="2131797"/>
            <a:chExt cx="2968238" cy="2968238"/>
          </a:xfrm>
        </p:grpSpPr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765EA648-AA2A-4EAF-B24D-111A1DA94E89}"/>
                </a:ext>
              </a:extLst>
            </p:cNvPr>
            <p:cNvSpPr/>
            <p:nvPr/>
          </p:nvSpPr>
          <p:spPr>
            <a:xfrm>
              <a:off x="1089413" y="2131797"/>
              <a:ext cx="2968238" cy="2968238"/>
            </a:xfrm>
            <a:custGeom>
              <a:avLst/>
              <a:gdLst>
                <a:gd name="connsiteX0" fmla="*/ 1484119 w 2968238"/>
                <a:gd name="connsiteY0" fmla="*/ 1312669 h 2968238"/>
                <a:gd name="connsiteX1" fmla="*/ 1312669 w 2968238"/>
                <a:gd name="connsiteY1" fmla="*/ 1484119 h 2968238"/>
                <a:gd name="connsiteX2" fmla="*/ 1484119 w 2968238"/>
                <a:gd name="connsiteY2" fmla="*/ 1655569 h 2968238"/>
                <a:gd name="connsiteX3" fmla="*/ 1655569 w 2968238"/>
                <a:gd name="connsiteY3" fmla="*/ 1484119 h 2968238"/>
                <a:gd name="connsiteX4" fmla="*/ 1484119 w 2968238"/>
                <a:gd name="connsiteY4" fmla="*/ 1312669 h 2968238"/>
                <a:gd name="connsiteX5" fmla="*/ 1484119 w 2968238"/>
                <a:gd name="connsiteY5" fmla="*/ 0 h 2968238"/>
                <a:gd name="connsiteX6" fmla="*/ 2968238 w 2968238"/>
                <a:gd name="connsiteY6" fmla="*/ 1484119 h 2968238"/>
                <a:gd name="connsiteX7" fmla="*/ 1484119 w 2968238"/>
                <a:gd name="connsiteY7" fmla="*/ 2968238 h 2968238"/>
                <a:gd name="connsiteX8" fmla="*/ 0 w 2968238"/>
                <a:gd name="connsiteY8" fmla="*/ 1484119 h 2968238"/>
                <a:gd name="connsiteX9" fmla="*/ 1484119 w 2968238"/>
                <a:gd name="connsiteY9" fmla="*/ 0 h 29682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968238" h="2968238">
                  <a:moveTo>
                    <a:pt x="1484119" y="1312669"/>
                  </a:moveTo>
                  <a:cubicBezTo>
                    <a:pt x="1389430" y="1312669"/>
                    <a:pt x="1312669" y="1389430"/>
                    <a:pt x="1312669" y="1484119"/>
                  </a:cubicBezTo>
                  <a:cubicBezTo>
                    <a:pt x="1312669" y="1578808"/>
                    <a:pt x="1389430" y="1655569"/>
                    <a:pt x="1484119" y="1655569"/>
                  </a:cubicBezTo>
                  <a:cubicBezTo>
                    <a:pt x="1578808" y="1655569"/>
                    <a:pt x="1655569" y="1578808"/>
                    <a:pt x="1655569" y="1484119"/>
                  </a:cubicBezTo>
                  <a:cubicBezTo>
                    <a:pt x="1655569" y="1389430"/>
                    <a:pt x="1578808" y="1312669"/>
                    <a:pt x="1484119" y="1312669"/>
                  </a:cubicBezTo>
                  <a:close/>
                  <a:moveTo>
                    <a:pt x="1484119" y="0"/>
                  </a:moveTo>
                  <a:cubicBezTo>
                    <a:pt x="2303775" y="0"/>
                    <a:pt x="2968238" y="664463"/>
                    <a:pt x="2968238" y="1484119"/>
                  </a:cubicBezTo>
                  <a:cubicBezTo>
                    <a:pt x="2968238" y="2303775"/>
                    <a:pt x="2303775" y="2968238"/>
                    <a:pt x="1484119" y="2968238"/>
                  </a:cubicBezTo>
                  <a:cubicBezTo>
                    <a:pt x="664463" y="2968238"/>
                    <a:pt x="0" y="2303775"/>
                    <a:pt x="0" y="1484119"/>
                  </a:cubicBezTo>
                  <a:cubicBezTo>
                    <a:pt x="0" y="664463"/>
                    <a:pt x="664463" y="0"/>
                    <a:pt x="148411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 dirty="0">
                <a:cs typeface="B Nazanin" pitchFamily="2" charset="-78"/>
              </a:endParaRPr>
            </a:p>
          </p:txBody>
        </p:sp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EAC85BAB-4687-423F-8677-EBED505BF997}"/>
                </a:ext>
              </a:extLst>
            </p:cNvPr>
            <p:cNvSpPr/>
            <p:nvPr/>
          </p:nvSpPr>
          <p:spPr>
            <a:xfrm>
              <a:off x="1234570" y="2279534"/>
              <a:ext cx="2678023" cy="2676273"/>
            </a:xfrm>
            <a:custGeom>
              <a:avLst/>
              <a:gdLst>
                <a:gd name="connsiteX0" fmla="*/ 1338961 w 2678023"/>
                <a:gd name="connsiteY0" fmla="*/ 855269 h 2676273"/>
                <a:gd name="connsiteX1" fmla="*/ 857849 w 2678023"/>
                <a:gd name="connsiteY1" fmla="*/ 1336381 h 2676273"/>
                <a:gd name="connsiteX2" fmla="*/ 1338961 w 2678023"/>
                <a:gd name="connsiteY2" fmla="*/ 1817493 h 2676273"/>
                <a:gd name="connsiteX3" fmla="*/ 1820073 w 2678023"/>
                <a:gd name="connsiteY3" fmla="*/ 1336381 h 2676273"/>
                <a:gd name="connsiteX4" fmla="*/ 1338961 w 2678023"/>
                <a:gd name="connsiteY4" fmla="*/ 855269 h 2676273"/>
                <a:gd name="connsiteX5" fmla="*/ 1338961 w 2678023"/>
                <a:gd name="connsiteY5" fmla="*/ 545806 h 2676273"/>
                <a:gd name="connsiteX6" fmla="*/ 2129536 w 2678023"/>
                <a:gd name="connsiteY6" fmla="*/ 1336381 h 2676273"/>
                <a:gd name="connsiteX7" fmla="*/ 1338961 w 2678023"/>
                <a:gd name="connsiteY7" fmla="*/ 2126956 h 2676273"/>
                <a:gd name="connsiteX8" fmla="*/ 548386 w 2678023"/>
                <a:gd name="connsiteY8" fmla="*/ 1336381 h 2676273"/>
                <a:gd name="connsiteX9" fmla="*/ 1338961 w 2678023"/>
                <a:gd name="connsiteY9" fmla="*/ 545806 h 2676273"/>
                <a:gd name="connsiteX10" fmla="*/ 1340068 w 2678023"/>
                <a:gd name="connsiteY10" fmla="*/ 359376 h 2676273"/>
                <a:gd name="connsiteX11" fmla="*/ 361775 w 2678023"/>
                <a:gd name="connsiteY11" fmla="*/ 1331995 h 2676273"/>
                <a:gd name="connsiteX12" fmla="*/ 1338521 w 2678023"/>
                <a:gd name="connsiteY12" fmla="*/ 2312868 h 2676273"/>
                <a:gd name="connsiteX13" fmla="*/ 2316814 w 2678023"/>
                <a:gd name="connsiteY13" fmla="*/ 1335606 h 2676273"/>
                <a:gd name="connsiteX14" fmla="*/ 1340068 w 2678023"/>
                <a:gd name="connsiteY14" fmla="*/ 359376 h 2676273"/>
                <a:gd name="connsiteX15" fmla="*/ 1190637 w 2678023"/>
                <a:gd name="connsiteY15" fmla="*/ 143 h 2676273"/>
                <a:gd name="connsiteX16" fmla="*/ 1235841 w 2678023"/>
                <a:gd name="connsiteY16" fmla="*/ 48758 h 2676273"/>
                <a:gd name="connsiteX17" fmla="*/ 1269895 w 2678023"/>
                <a:gd name="connsiteY17" fmla="*/ 162273 h 2676273"/>
                <a:gd name="connsiteX18" fmla="*/ 1303434 w 2678023"/>
                <a:gd name="connsiteY18" fmla="*/ 192716 h 2676273"/>
                <a:gd name="connsiteX19" fmla="*/ 1376702 w 2678023"/>
                <a:gd name="connsiteY19" fmla="*/ 192716 h 2676273"/>
                <a:gd name="connsiteX20" fmla="*/ 1409209 w 2678023"/>
                <a:gd name="connsiteY20" fmla="*/ 163305 h 2676273"/>
                <a:gd name="connsiteX21" fmla="*/ 1447392 w 2678023"/>
                <a:gd name="connsiteY21" fmla="*/ 37922 h 2676273"/>
                <a:gd name="connsiteX22" fmla="*/ 1499505 w 2678023"/>
                <a:gd name="connsiteY22" fmla="*/ 256 h 2676273"/>
                <a:gd name="connsiteX23" fmla="*/ 1513436 w 2678023"/>
                <a:gd name="connsiteY23" fmla="*/ 772 h 2676273"/>
                <a:gd name="connsiteX24" fmla="*/ 1573290 w 2678023"/>
                <a:gd name="connsiteY24" fmla="*/ 65269 h 2676273"/>
                <a:gd name="connsiteX25" fmla="*/ 1576902 w 2678023"/>
                <a:gd name="connsiteY25" fmla="*/ 185492 h 2676273"/>
                <a:gd name="connsiteX26" fmla="*/ 1598057 w 2678023"/>
                <a:gd name="connsiteY26" fmla="*/ 220578 h 2676273"/>
                <a:gd name="connsiteX27" fmla="*/ 1674422 w 2678023"/>
                <a:gd name="connsiteY27" fmla="*/ 240702 h 2676273"/>
                <a:gd name="connsiteX28" fmla="*/ 1710540 w 2678023"/>
                <a:gd name="connsiteY28" fmla="*/ 221610 h 2676273"/>
                <a:gd name="connsiteX29" fmla="*/ 1779165 w 2678023"/>
                <a:gd name="connsiteY29" fmla="*/ 111707 h 2676273"/>
                <a:gd name="connsiteX30" fmla="*/ 1845726 w 2678023"/>
                <a:gd name="connsiteY30" fmla="*/ 88488 h 2676273"/>
                <a:gd name="connsiteX31" fmla="*/ 1857594 w 2678023"/>
                <a:gd name="connsiteY31" fmla="*/ 92616 h 2676273"/>
                <a:gd name="connsiteX32" fmla="*/ 1895260 w 2678023"/>
                <a:gd name="connsiteY32" fmla="*/ 166401 h 2676273"/>
                <a:gd name="connsiteX33" fmla="*/ 1868429 w 2678023"/>
                <a:gd name="connsiteY33" fmla="*/ 281980 h 2676273"/>
                <a:gd name="connsiteX34" fmla="*/ 1887004 w 2678023"/>
                <a:gd name="connsiteY34" fmla="*/ 332030 h 2676273"/>
                <a:gd name="connsiteX35" fmla="*/ 1946857 w 2678023"/>
                <a:gd name="connsiteY35" fmla="*/ 365052 h 2676273"/>
                <a:gd name="connsiteX36" fmla="*/ 1986588 w 2678023"/>
                <a:gd name="connsiteY36" fmla="*/ 355765 h 2676273"/>
                <a:gd name="connsiteX37" fmla="*/ 2081528 w 2678023"/>
                <a:gd name="connsiteY37" fmla="*/ 267532 h 2676273"/>
                <a:gd name="connsiteX38" fmla="*/ 2151701 w 2678023"/>
                <a:gd name="connsiteY38" fmla="*/ 261857 h 2676273"/>
                <a:gd name="connsiteX39" fmla="*/ 2155312 w 2678023"/>
                <a:gd name="connsiteY39" fmla="*/ 264437 h 2676273"/>
                <a:gd name="connsiteX40" fmla="*/ 2177500 w 2678023"/>
                <a:gd name="connsiteY40" fmla="*/ 353701 h 2676273"/>
                <a:gd name="connsiteX41" fmla="*/ 2122290 w 2678023"/>
                <a:gd name="connsiteY41" fmla="*/ 456896 h 2676273"/>
                <a:gd name="connsiteX42" fmla="*/ 2126934 w 2678023"/>
                <a:gd name="connsiteY42" fmla="*/ 505914 h 2676273"/>
                <a:gd name="connsiteX43" fmla="*/ 2173372 w 2678023"/>
                <a:gd name="connsiteY43" fmla="*/ 551836 h 2676273"/>
                <a:gd name="connsiteX44" fmla="*/ 2219810 w 2678023"/>
                <a:gd name="connsiteY44" fmla="*/ 555964 h 2676273"/>
                <a:gd name="connsiteX45" fmla="*/ 2336937 w 2678023"/>
                <a:gd name="connsiteY45" fmla="*/ 494046 h 2676273"/>
                <a:gd name="connsiteX46" fmla="*/ 2400917 w 2678023"/>
                <a:gd name="connsiteY46" fmla="*/ 507462 h 2676273"/>
                <a:gd name="connsiteX47" fmla="*/ 2420525 w 2678023"/>
                <a:gd name="connsiteY47" fmla="*/ 533777 h 2676273"/>
                <a:gd name="connsiteX48" fmla="*/ 2415365 w 2678023"/>
                <a:gd name="connsiteY48" fmla="*/ 591566 h 2676273"/>
                <a:gd name="connsiteX49" fmla="*/ 2321973 w 2678023"/>
                <a:gd name="connsiteY49" fmla="*/ 692182 h 2676273"/>
                <a:gd name="connsiteX50" fmla="*/ 2313718 w 2678023"/>
                <a:gd name="connsiteY50" fmla="*/ 733460 h 2676273"/>
                <a:gd name="connsiteX51" fmla="*/ 2349320 w 2678023"/>
                <a:gd name="connsiteY51" fmla="*/ 795377 h 2676273"/>
                <a:gd name="connsiteX52" fmla="*/ 2394726 w 2678023"/>
                <a:gd name="connsiteY52" fmla="*/ 810341 h 2676273"/>
                <a:gd name="connsiteX53" fmla="*/ 2526816 w 2678023"/>
                <a:gd name="connsiteY53" fmla="*/ 780414 h 2676273"/>
                <a:gd name="connsiteX54" fmla="*/ 2575834 w 2678023"/>
                <a:gd name="connsiteY54" fmla="*/ 803117 h 2676273"/>
                <a:gd name="connsiteX55" fmla="*/ 2591313 w 2678023"/>
                <a:gd name="connsiteY55" fmla="*/ 838719 h 2676273"/>
                <a:gd name="connsiteX56" fmla="*/ 2570158 w 2678023"/>
                <a:gd name="connsiteY56" fmla="*/ 896509 h 2676273"/>
                <a:gd name="connsiteX57" fmla="*/ 2461287 w 2678023"/>
                <a:gd name="connsiteY57" fmla="*/ 964103 h 2676273"/>
                <a:gd name="connsiteX58" fmla="*/ 2438068 w 2678023"/>
                <a:gd name="connsiteY58" fmla="*/ 1014669 h 2676273"/>
                <a:gd name="connsiteX59" fmla="*/ 2454063 w 2678023"/>
                <a:gd name="connsiteY59" fmla="*/ 1073490 h 2676273"/>
                <a:gd name="connsiteX60" fmla="*/ 2492762 w 2678023"/>
                <a:gd name="connsiteY60" fmla="*/ 1100837 h 2676273"/>
                <a:gd name="connsiteX61" fmla="*/ 2628464 w 2678023"/>
                <a:gd name="connsiteY61" fmla="*/ 1105997 h 2676273"/>
                <a:gd name="connsiteX62" fmla="*/ 2672322 w 2678023"/>
                <a:gd name="connsiteY62" fmla="*/ 1140567 h 2676273"/>
                <a:gd name="connsiteX63" fmla="*/ 2677998 w 2678023"/>
                <a:gd name="connsiteY63" fmla="*/ 1182361 h 2676273"/>
                <a:gd name="connsiteX64" fmla="*/ 2644459 w 2678023"/>
                <a:gd name="connsiteY64" fmla="*/ 1229831 h 2676273"/>
                <a:gd name="connsiteX65" fmla="*/ 2522172 w 2678023"/>
                <a:gd name="connsiteY65" fmla="*/ 1267498 h 2676273"/>
                <a:gd name="connsiteX66" fmla="*/ 2483990 w 2678023"/>
                <a:gd name="connsiteY66" fmla="*/ 1315999 h 2676273"/>
                <a:gd name="connsiteX67" fmla="*/ 2486570 w 2678023"/>
                <a:gd name="connsiteY67" fmla="*/ 1379981 h 2676273"/>
                <a:gd name="connsiteX68" fmla="*/ 2512885 w 2678023"/>
                <a:gd name="connsiteY68" fmla="*/ 1407843 h 2676273"/>
                <a:gd name="connsiteX69" fmla="*/ 2641363 w 2678023"/>
                <a:gd name="connsiteY69" fmla="*/ 1447058 h 2676273"/>
                <a:gd name="connsiteX70" fmla="*/ 2677998 w 2678023"/>
                <a:gd name="connsiteY70" fmla="*/ 1498139 h 2676273"/>
                <a:gd name="connsiteX71" fmla="*/ 2677998 w 2678023"/>
                <a:gd name="connsiteY71" fmla="*/ 1507427 h 2676273"/>
                <a:gd name="connsiteX72" fmla="*/ 2611952 w 2678023"/>
                <a:gd name="connsiteY72" fmla="*/ 1572956 h 2676273"/>
                <a:gd name="connsiteX73" fmla="*/ 2490182 w 2678023"/>
                <a:gd name="connsiteY73" fmla="*/ 1576568 h 2676273"/>
                <a:gd name="connsiteX74" fmla="*/ 2457675 w 2678023"/>
                <a:gd name="connsiteY74" fmla="*/ 1596691 h 2676273"/>
                <a:gd name="connsiteX75" fmla="*/ 2437036 w 2678023"/>
                <a:gd name="connsiteY75" fmla="*/ 1673056 h 2676273"/>
                <a:gd name="connsiteX76" fmla="*/ 2457159 w 2678023"/>
                <a:gd name="connsiteY76" fmla="*/ 1710206 h 2676273"/>
                <a:gd name="connsiteX77" fmla="*/ 2564483 w 2678023"/>
                <a:gd name="connsiteY77" fmla="*/ 1777283 h 2676273"/>
                <a:gd name="connsiteX78" fmla="*/ 2588733 w 2678023"/>
                <a:gd name="connsiteY78" fmla="*/ 1845908 h 2676273"/>
                <a:gd name="connsiteX79" fmla="*/ 2571706 w 2678023"/>
                <a:gd name="connsiteY79" fmla="*/ 1880995 h 2676273"/>
                <a:gd name="connsiteX80" fmla="*/ 2538684 w 2678023"/>
                <a:gd name="connsiteY80" fmla="*/ 1897506 h 2676273"/>
                <a:gd name="connsiteX81" fmla="*/ 2456643 w 2678023"/>
                <a:gd name="connsiteY81" fmla="*/ 1879447 h 2676273"/>
                <a:gd name="connsiteX82" fmla="*/ 2389566 w 2678023"/>
                <a:gd name="connsiteY82" fmla="*/ 1863967 h 2676273"/>
                <a:gd name="connsiteX83" fmla="*/ 2354479 w 2678023"/>
                <a:gd name="connsiteY83" fmla="*/ 1874803 h 2676273"/>
                <a:gd name="connsiteX84" fmla="*/ 2312170 w 2678023"/>
                <a:gd name="connsiteY84" fmla="*/ 1950652 h 2676273"/>
                <a:gd name="connsiteX85" fmla="*/ 2322489 w 2678023"/>
                <a:gd name="connsiteY85" fmla="*/ 1983158 h 2676273"/>
                <a:gd name="connsiteX86" fmla="*/ 2412785 w 2678023"/>
                <a:gd name="connsiteY86" fmla="*/ 2080162 h 2676273"/>
                <a:gd name="connsiteX87" fmla="*/ 2418461 w 2678023"/>
                <a:gd name="connsiteY87" fmla="*/ 2146723 h 2676273"/>
                <a:gd name="connsiteX88" fmla="*/ 2414849 w 2678023"/>
                <a:gd name="connsiteY88" fmla="*/ 2151883 h 2676273"/>
                <a:gd name="connsiteX89" fmla="*/ 2324037 w 2678023"/>
                <a:gd name="connsiteY89" fmla="*/ 2174586 h 2676273"/>
                <a:gd name="connsiteX90" fmla="*/ 2219294 w 2678023"/>
                <a:gd name="connsiteY90" fmla="*/ 2118860 h 2676273"/>
                <a:gd name="connsiteX91" fmla="*/ 2178531 w 2678023"/>
                <a:gd name="connsiteY91" fmla="*/ 2120408 h 2676273"/>
                <a:gd name="connsiteX92" fmla="*/ 2125386 w 2678023"/>
                <a:gd name="connsiteY92" fmla="*/ 2172522 h 2676273"/>
                <a:gd name="connsiteX93" fmla="*/ 2122806 w 2678023"/>
                <a:gd name="connsiteY93" fmla="*/ 2217412 h 2676273"/>
                <a:gd name="connsiteX94" fmla="*/ 2184723 w 2678023"/>
                <a:gd name="connsiteY94" fmla="*/ 2334539 h 2676273"/>
                <a:gd name="connsiteX95" fmla="*/ 2174404 w 2678023"/>
                <a:gd name="connsiteY95" fmla="*/ 2395424 h 2676273"/>
                <a:gd name="connsiteX96" fmla="*/ 2164084 w 2678023"/>
                <a:gd name="connsiteY96" fmla="*/ 2404712 h 2676273"/>
                <a:gd name="connsiteX97" fmla="*/ 2075336 w 2678023"/>
                <a:gd name="connsiteY97" fmla="*/ 2401616 h 2676273"/>
                <a:gd name="connsiteX98" fmla="*/ 1988652 w 2678023"/>
                <a:gd name="connsiteY98" fmla="*/ 2320607 h 2676273"/>
                <a:gd name="connsiteX99" fmla="*/ 1944277 w 2678023"/>
                <a:gd name="connsiteY99" fmla="*/ 2311836 h 2676273"/>
                <a:gd name="connsiteX100" fmla="*/ 1883392 w 2678023"/>
                <a:gd name="connsiteY100" fmla="*/ 2346406 h 2676273"/>
                <a:gd name="connsiteX101" fmla="*/ 1868429 w 2678023"/>
                <a:gd name="connsiteY101" fmla="*/ 2391812 h 2676273"/>
                <a:gd name="connsiteX102" fmla="*/ 1899388 w 2678023"/>
                <a:gd name="connsiteY102" fmla="*/ 2526998 h 2676273"/>
                <a:gd name="connsiteX103" fmla="*/ 1879264 w 2678023"/>
                <a:gd name="connsiteY103" fmla="*/ 2571888 h 2676273"/>
                <a:gd name="connsiteX104" fmla="*/ 1841082 w 2678023"/>
                <a:gd name="connsiteY104" fmla="*/ 2588916 h 2676273"/>
                <a:gd name="connsiteX105" fmla="*/ 1782777 w 2678023"/>
                <a:gd name="connsiteY105" fmla="*/ 2568277 h 2676273"/>
                <a:gd name="connsiteX106" fmla="*/ 1715184 w 2678023"/>
                <a:gd name="connsiteY106" fmla="*/ 2459405 h 2676273"/>
                <a:gd name="connsiteX107" fmla="*/ 1664618 w 2678023"/>
                <a:gd name="connsiteY107" fmla="*/ 2435670 h 2676273"/>
                <a:gd name="connsiteX108" fmla="*/ 1610440 w 2678023"/>
                <a:gd name="connsiteY108" fmla="*/ 2450118 h 2676273"/>
                <a:gd name="connsiteX109" fmla="*/ 1577418 w 2678023"/>
                <a:gd name="connsiteY109" fmla="*/ 2495008 h 2676273"/>
                <a:gd name="connsiteX110" fmla="*/ 1573806 w 2678023"/>
                <a:gd name="connsiteY110" fmla="*/ 2616778 h 2676273"/>
                <a:gd name="connsiteX111" fmla="*/ 1526852 w 2678023"/>
                <a:gd name="connsiteY111" fmla="*/ 2672504 h 2676273"/>
                <a:gd name="connsiteX112" fmla="*/ 1497441 w 2678023"/>
                <a:gd name="connsiteY112" fmla="*/ 2676116 h 2676273"/>
                <a:gd name="connsiteX113" fmla="*/ 1449972 w 2678023"/>
                <a:gd name="connsiteY113" fmla="*/ 2644125 h 2676273"/>
                <a:gd name="connsiteX114" fmla="*/ 1410241 w 2678023"/>
                <a:gd name="connsiteY114" fmla="*/ 2514615 h 2676273"/>
                <a:gd name="connsiteX115" fmla="*/ 1373091 w 2678023"/>
                <a:gd name="connsiteY115" fmla="*/ 2482624 h 2676273"/>
                <a:gd name="connsiteX116" fmla="*/ 1304982 w 2678023"/>
                <a:gd name="connsiteY116" fmla="*/ 2483140 h 2676273"/>
                <a:gd name="connsiteX117" fmla="*/ 1271959 w 2678023"/>
                <a:gd name="connsiteY117" fmla="*/ 2511519 h 2676273"/>
                <a:gd name="connsiteX118" fmla="*/ 1234293 w 2678023"/>
                <a:gd name="connsiteY118" fmla="*/ 2633806 h 2676273"/>
                <a:gd name="connsiteX119" fmla="*/ 1170828 w 2678023"/>
                <a:gd name="connsiteY119" fmla="*/ 2674568 h 2676273"/>
                <a:gd name="connsiteX120" fmla="*/ 1106847 w 2678023"/>
                <a:gd name="connsiteY120" fmla="*/ 2602331 h 2676273"/>
                <a:gd name="connsiteX121" fmla="*/ 1103751 w 2678023"/>
                <a:gd name="connsiteY121" fmla="*/ 2491396 h 2676273"/>
                <a:gd name="connsiteX122" fmla="*/ 1080532 w 2678023"/>
                <a:gd name="connsiteY122" fmla="*/ 2454245 h 2676273"/>
                <a:gd name="connsiteX123" fmla="*/ 1005199 w 2678023"/>
                <a:gd name="connsiteY123" fmla="*/ 2435154 h 2676273"/>
                <a:gd name="connsiteX124" fmla="*/ 969080 w 2678023"/>
                <a:gd name="connsiteY124" fmla="*/ 2454245 h 2676273"/>
                <a:gd name="connsiteX125" fmla="*/ 900456 w 2678023"/>
                <a:gd name="connsiteY125" fmla="*/ 2564149 h 2676273"/>
                <a:gd name="connsiteX126" fmla="*/ 836474 w 2678023"/>
                <a:gd name="connsiteY126" fmla="*/ 2587368 h 2676273"/>
                <a:gd name="connsiteX127" fmla="*/ 831830 w 2678023"/>
                <a:gd name="connsiteY127" fmla="*/ 2585820 h 2676273"/>
                <a:gd name="connsiteX128" fmla="*/ 785392 w 2678023"/>
                <a:gd name="connsiteY128" fmla="*/ 2504811 h 2676273"/>
                <a:gd name="connsiteX129" fmla="*/ 811707 w 2678023"/>
                <a:gd name="connsiteY129" fmla="*/ 2390780 h 2676273"/>
                <a:gd name="connsiteX130" fmla="*/ 794680 w 2678023"/>
                <a:gd name="connsiteY130" fmla="*/ 2344342 h 2676273"/>
                <a:gd name="connsiteX131" fmla="*/ 739470 w 2678023"/>
                <a:gd name="connsiteY131" fmla="*/ 2312352 h 2676273"/>
                <a:gd name="connsiteX132" fmla="*/ 689421 w 2678023"/>
                <a:gd name="connsiteY132" fmla="*/ 2321639 h 2676273"/>
                <a:gd name="connsiteX133" fmla="*/ 596029 w 2678023"/>
                <a:gd name="connsiteY133" fmla="*/ 2408839 h 2676273"/>
                <a:gd name="connsiteX134" fmla="*/ 530500 w 2678023"/>
                <a:gd name="connsiteY134" fmla="*/ 2415031 h 2676273"/>
                <a:gd name="connsiteX135" fmla="*/ 521212 w 2678023"/>
                <a:gd name="connsiteY135" fmla="*/ 2408839 h 2676273"/>
                <a:gd name="connsiteX136" fmla="*/ 500573 w 2678023"/>
                <a:gd name="connsiteY136" fmla="*/ 2322671 h 2676273"/>
                <a:gd name="connsiteX137" fmla="*/ 556298 w 2678023"/>
                <a:gd name="connsiteY137" fmla="*/ 2217928 h 2676273"/>
                <a:gd name="connsiteX138" fmla="*/ 552171 w 2678023"/>
                <a:gd name="connsiteY138" fmla="*/ 2168910 h 2676273"/>
                <a:gd name="connsiteX139" fmla="*/ 505733 w 2678023"/>
                <a:gd name="connsiteY139" fmla="*/ 2122988 h 2676273"/>
                <a:gd name="connsiteX140" fmla="*/ 457747 w 2678023"/>
                <a:gd name="connsiteY140" fmla="*/ 2119376 h 2676273"/>
                <a:gd name="connsiteX141" fmla="*/ 341652 w 2678023"/>
                <a:gd name="connsiteY141" fmla="*/ 2180778 h 2676273"/>
                <a:gd name="connsiteX142" fmla="*/ 278187 w 2678023"/>
                <a:gd name="connsiteY142" fmla="*/ 2168910 h 2676273"/>
                <a:gd name="connsiteX143" fmla="*/ 274059 w 2678023"/>
                <a:gd name="connsiteY143" fmla="*/ 2164266 h 2676273"/>
                <a:gd name="connsiteX144" fmla="*/ 276639 w 2678023"/>
                <a:gd name="connsiteY144" fmla="*/ 2069326 h 2676273"/>
                <a:gd name="connsiteX145" fmla="*/ 354551 w 2678023"/>
                <a:gd name="connsiteY145" fmla="*/ 1986254 h 2676273"/>
                <a:gd name="connsiteX146" fmla="*/ 363839 w 2678023"/>
                <a:gd name="connsiteY146" fmla="*/ 1940848 h 2676273"/>
                <a:gd name="connsiteX147" fmla="*/ 328237 w 2678023"/>
                <a:gd name="connsiteY147" fmla="*/ 1878931 h 2676273"/>
                <a:gd name="connsiteX148" fmla="*/ 283347 w 2678023"/>
                <a:gd name="connsiteY148" fmla="*/ 1866031 h 2676273"/>
                <a:gd name="connsiteX149" fmla="*/ 170864 w 2678023"/>
                <a:gd name="connsiteY149" fmla="*/ 1891830 h 2676273"/>
                <a:gd name="connsiteX150" fmla="*/ 155900 w 2678023"/>
                <a:gd name="connsiteY150" fmla="*/ 1895442 h 2676273"/>
                <a:gd name="connsiteX151" fmla="*/ 100175 w 2678023"/>
                <a:gd name="connsiteY151" fmla="*/ 1868095 h 2676273"/>
                <a:gd name="connsiteX152" fmla="*/ 87275 w 2678023"/>
                <a:gd name="connsiteY152" fmla="*/ 1838169 h 2676273"/>
                <a:gd name="connsiteX153" fmla="*/ 107915 w 2678023"/>
                <a:gd name="connsiteY153" fmla="*/ 1779863 h 2676273"/>
                <a:gd name="connsiteX154" fmla="*/ 213690 w 2678023"/>
                <a:gd name="connsiteY154" fmla="*/ 1713818 h 2676273"/>
                <a:gd name="connsiteX155" fmla="*/ 238972 w 2678023"/>
                <a:gd name="connsiteY155" fmla="*/ 1654481 h 2676273"/>
                <a:gd name="connsiteX156" fmla="*/ 222977 w 2678023"/>
                <a:gd name="connsiteY156" fmla="*/ 1600819 h 2676273"/>
                <a:gd name="connsiteX157" fmla="*/ 184279 w 2678023"/>
                <a:gd name="connsiteY157" fmla="*/ 1575020 h 2676273"/>
                <a:gd name="connsiteX158" fmla="*/ 59413 w 2678023"/>
                <a:gd name="connsiteY158" fmla="*/ 1571408 h 2676273"/>
                <a:gd name="connsiteX159" fmla="*/ 3687 w 2678023"/>
                <a:gd name="connsiteY159" fmla="*/ 1524454 h 2676273"/>
                <a:gd name="connsiteX160" fmla="*/ 1623 w 2678023"/>
                <a:gd name="connsiteY160" fmla="*/ 1513619 h 2676273"/>
                <a:gd name="connsiteX161" fmla="*/ 48577 w 2678023"/>
                <a:gd name="connsiteY161" fmla="*/ 1442414 h 2676273"/>
                <a:gd name="connsiteX162" fmla="*/ 160544 w 2678023"/>
                <a:gd name="connsiteY162" fmla="*/ 1408359 h 2676273"/>
                <a:gd name="connsiteX163" fmla="*/ 194083 w 2678023"/>
                <a:gd name="connsiteY163" fmla="*/ 1370693 h 2676273"/>
                <a:gd name="connsiteX164" fmla="*/ 192534 w 2678023"/>
                <a:gd name="connsiteY164" fmla="*/ 1298972 h 2676273"/>
                <a:gd name="connsiteX165" fmla="*/ 166220 w 2678023"/>
                <a:gd name="connsiteY165" fmla="*/ 1269561 h 2676273"/>
                <a:gd name="connsiteX166" fmla="*/ 47029 w 2678023"/>
                <a:gd name="connsiteY166" fmla="*/ 1232927 h 2676273"/>
                <a:gd name="connsiteX167" fmla="*/ 1623 w 2678023"/>
                <a:gd name="connsiteY167" fmla="*/ 1166882 h 2676273"/>
                <a:gd name="connsiteX168" fmla="*/ 6267 w 2678023"/>
                <a:gd name="connsiteY168" fmla="*/ 1139535 h 2676273"/>
                <a:gd name="connsiteX169" fmla="*/ 49093 w 2678023"/>
                <a:gd name="connsiteY169" fmla="*/ 1105481 h 2676273"/>
                <a:gd name="connsiteX170" fmla="*/ 164672 w 2678023"/>
                <a:gd name="connsiteY170" fmla="*/ 1101869 h 2676273"/>
                <a:gd name="connsiteX171" fmla="*/ 181699 w 2678023"/>
                <a:gd name="connsiteY171" fmla="*/ 1101353 h 2676273"/>
                <a:gd name="connsiteX172" fmla="*/ 227621 w 2678023"/>
                <a:gd name="connsiteY172" fmla="*/ 1065234 h 2676273"/>
                <a:gd name="connsiteX173" fmla="*/ 241036 w 2678023"/>
                <a:gd name="connsiteY173" fmla="*/ 1014153 h 2676273"/>
                <a:gd name="connsiteX174" fmla="*/ 219366 w 2678023"/>
                <a:gd name="connsiteY174" fmla="*/ 965651 h 2676273"/>
                <a:gd name="connsiteX175" fmla="*/ 113590 w 2678023"/>
                <a:gd name="connsiteY175" fmla="*/ 899605 h 2676273"/>
                <a:gd name="connsiteX176" fmla="*/ 89855 w 2678023"/>
                <a:gd name="connsiteY176" fmla="*/ 832012 h 2676273"/>
                <a:gd name="connsiteX177" fmla="*/ 104818 w 2678023"/>
                <a:gd name="connsiteY177" fmla="*/ 799505 h 2676273"/>
                <a:gd name="connsiteX178" fmla="*/ 151256 w 2678023"/>
                <a:gd name="connsiteY178" fmla="*/ 779898 h 2676273"/>
                <a:gd name="connsiteX179" fmla="*/ 283347 w 2678023"/>
                <a:gd name="connsiteY179" fmla="*/ 810341 h 2676273"/>
                <a:gd name="connsiteX180" fmla="*/ 331332 w 2678023"/>
                <a:gd name="connsiteY180" fmla="*/ 794345 h 2676273"/>
                <a:gd name="connsiteX181" fmla="*/ 363839 w 2678023"/>
                <a:gd name="connsiteY181" fmla="*/ 737588 h 2676273"/>
                <a:gd name="connsiteX182" fmla="*/ 354551 w 2678023"/>
                <a:gd name="connsiteY182" fmla="*/ 689086 h 2676273"/>
                <a:gd name="connsiteX183" fmla="*/ 266835 w 2678023"/>
                <a:gd name="connsiteY183" fmla="*/ 595694 h 2676273"/>
                <a:gd name="connsiteX184" fmla="*/ 261675 w 2678023"/>
                <a:gd name="connsiteY184" fmla="*/ 529133 h 2676273"/>
                <a:gd name="connsiteX185" fmla="*/ 270447 w 2678023"/>
                <a:gd name="connsiteY185" fmla="*/ 516233 h 2676273"/>
                <a:gd name="connsiteX186" fmla="*/ 349907 w 2678023"/>
                <a:gd name="connsiteY186" fmla="*/ 498690 h 2676273"/>
                <a:gd name="connsiteX187" fmla="*/ 457231 w 2678023"/>
                <a:gd name="connsiteY187" fmla="*/ 555964 h 2676273"/>
                <a:gd name="connsiteX188" fmla="*/ 507797 w 2678023"/>
                <a:gd name="connsiteY188" fmla="*/ 551320 h 2676273"/>
                <a:gd name="connsiteX189" fmla="*/ 551139 w 2678023"/>
                <a:gd name="connsiteY189" fmla="*/ 508494 h 2676273"/>
                <a:gd name="connsiteX190" fmla="*/ 556815 w 2678023"/>
                <a:gd name="connsiteY190" fmla="*/ 456896 h 2676273"/>
                <a:gd name="connsiteX191" fmla="*/ 494381 w 2678023"/>
                <a:gd name="connsiteY191" fmla="*/ 339769 h 2676273"/>
                <a:gd name="connsiteX192" fmla="*/ 505217 w 2678023"/>
                <a:gd name="connsiteY192" fmla="*/ 280432 h 2676273"/>
                <a:gd name="connsiteX193" fmla="*/ 537723 w 2678023"/>
                <a:gd name="connsiteY193" fmla="*/ 256181 h 2676273"/>
                <a:gd name="connsiteX194" fmla="*/ 590353 w 2678023"/>
                <a:gd name="connsiteY194" fmla="*/ 261857 h 2676273"/>
                <a:gd name="connsiteX195" fmla="*/ 679617 w 2678023"/>
                <a:gd name="connsiteY195" fmla="*/ 344929 h 2676273"/>
                <a:gd name="connsiteX196" fmla="*/ 754950 w 2678023"/>
                <a:gd name="connsiteY196" fmla="*/ 355765 h 2676273"/>
                <a:gd name="connsiteX197" fmla="*/ 797260 w 2678023"/>
                <a:gd name="connsiteY197" fmla="*/ 329450 h 2676273"/>
                <a:gd name="connsiteX198" fmla="*/ 811707 w 2678023"/>
                <a:gd name="connsiteY198" fmla="*/ 285076 h 2676273"/>
                <a:gd name="connsiteX199" fmla="*/ 781781 w 2678023"/>
                <a:gd name="connsiteY199" fmla="*/ 156081 h 2676273"/>
                <a:gd name="connsiteX200" fmla="*/ 807064 w 2678023"/>
                <a:gd name="connsiteY200" fmla="*/ 100872 h 2676273"/>
                <a:gd name="connsiteX201" fmla="*/ 841634 w 2678023"/>
                <a:gd name="connsiteY201" fmla="*/ 86424 h 2676273"/>
                <a:gd name="connsiteX202" fmla="*/ 896328 w 2678023"/>
                <a:gd name="connsiteY202" fmla="*/ 106031 h 2676273"/>
                <a:gd name="connsiteX203" fmla="*/ 965469 w 2678023"/>
                <a:gd name="connsiteY203" fmla="*/ 217483 h 2676273"/>
                <a:gd name="connsiteX204" fmla="*/ 1013455 w 2678023"/>
                <a:gd name="connsiteY204" fmla="*/ 240702 h 2676273"/>
                <a:gd name="connsiteX205" fmla="*/ 1077952 w 2678023"/>
                <a:gd name="connsiteY205" fmla="*/ 222642 h 2676273"/>
                <a:gd name="connsiteX206" fmla="*/ 1101687 w 2678023"/>
                <a:gd name="connsiteY206" fmla="*/ 188072 h 2676273"/>
                <a:gd name="connsiteX207" fmla="*/ 1106847 w 2678023"/>
                <a:gd name="connsiteY207" fmla="*/ 53918 h 2676273"/>
                <a:gd name="connsiteX208" fmla="*/ 1145029 w 2678023"/>
                <a:gd name="connsiteY208" fmla="*/ 4900 h 2676273"/>
                <a:gd name="connsiteX209" fmla="*/ 1158960 w 2678023"/>
                <a:gd name="connsiteY209" fmla="*/ 1804 h 2676273"/>
                <a:gd name="connsiteX210" fmla="*/ 1190637 w 2678023"/>
                <a:gd name="connsiteY210" fmla="*/ 143 h 26762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</a:cxnLst>
              <a:rect l="l" t="t" r="r" b="b"/>
              <a:pathLst>
                <a:path w="2678023" h="2676273">
                  <a:moveTo>
                    <a:pt x="1338961" y="855269"/>
                  </a:moveTo>
                  <a:cubicBezTo>
                    <a:pt x="1073250" y="855269"/>
                    <a:pt x="857849" y="1070670"/>
                    <a:pt x="857849" y="1336381"/>
                  </a:cubicBezTo>
                  <a:cubicBezTo>
                    <a:pt x="857849" y="1602092"/>
                    <a:pt x="1073250" y="1817493"/>
                    <a:pt x="1338961" y="1817493"/>
                  </a:cubicBezTo>
                  <a:cubicBezTo>
                    <a:pt x="1604672" y="1817493"/>
                    <a:pt x="1820073" y="1602092"/>
                    <a:pt x="1820073" y="1336381"/>
                  </a:cubicBezTo>
                  <a:cubicBezTo>
                    <a:pt x="1820073" y="1070670"/>
                    <a:pt x="1604672" y="855269"/>
                    <a:pt x="1338961" y="855269"/>
                  </a:cubicBezTo>
                  <a:close/>
                  <a:moveTo>
                    <a:pt x="1338961" y="545806"/>
                  </a:moveTo>
                  <a:cubicBezTo>
                    <a:pt x="1775584" y="545806"/>
                    <a:pt x="2129536" y="899758"/>
                    <a:pt x="2129536" y="1336381"/>
                  </a:cubicBezTo>
                  <a:cubicBezTo>
                    <a:pt x="2129536" y="1773004"/>
                    <a:pt x="1775584" y="2126956"/>
                    <a:pt x="1338961" y="2126956"/>
                  </a:cubicBezTo>
                  <a:cubicBezTo>
                    <a:pt x="902338" y="2126956"/>
                    <a:pt x="548386" y="1773004"/>
                    <a:pt x="548386" y="1336381"/>
                  </a:cubicBezTo>
                  <a:cubicBezTo>
                    <a:pt x="548386" y="899758"/>
                    <a:pt x="902338" y="545806"/>
                    <a:pt x="1338961" y="545806"/>
                  </a:cubicBezTo>
                  <a:close/>
                  <a:moveTo>
                    <a:pt x="1340068" y="359376"/>
                  </a:moveTo>
                  <a:cubicBezTo>
                    <a:pt x="796228" y="358860"/>
                    <a:pt x="363839" y="794861"/>
                    <a:pt x="361775" y="1331995"/>
                  </a:cubicBezTo>
                  <a:cubicBezTo>
                    <a:pt x="359711" y="1882027"/>
                    <a:pt x="806032" y="2314416"/>
                    <a:pt x="1338521" y="2312868"/>
                  </a:cubicBezTo>
                  <a:cubicBezTo>
                    <a:pt x="1869461" y="2314932"/>
                    <a:pt x="2317329" y="1887702"/>
                    <a:pt x="2316814" y="1335606"/>
                  </a:cubicBezTo>
                  <a:cubicBezTo>
                    <a:pt x="2316298" y="792797"/>
                    <a:pt x="1880813" y="359892"/>
                    <a:pt x="1340068" y="359376"/>
                  </a:cubicBezTo>
                  <a:close/>
                  <a:moveTo>
                    <a:pt x="1190637" y="143"/>
                  </a:moveTo>
                  <a:cubicBezTo>
                    <a:pt x="1216299" y="1546"/>
                    <a:pt x="1225780" y="13543"/>
                    <a:pt x="1235841" y="48758"/>
                  </a:cubicBezTo>
                  <a:cubicBezTo>
                    <a:pt x="1246676" y="86940"/>
                    <a:pt x="1259576" y="124091"/>
                    <a:pt x="1269895" y="162273"/>
                  </a:cubicBezTo>
                  <a:cubicBezTo>
                    <a:pt x="1275055" y="180332"/>
                    <a:pt x="1285890" y="190136"/>
                    <a:pt x="1303434" y="192716"/>
                  </a:cubicBezTo>
                  <a:cubicBezTo>
                    <a:pt x="1327685" y="195812"/>
                    <a:pt x="1352452" y="195812"/>
                    <a:pt x="1376702" y="192716"/>
                  </a:cubicBezTo>
                  <a:cubicBezTo>
                    <a:pt x="1393730" y="190652"/>
                    <a:pt x="1404049" y="180332"/>
                    <a:pt x="1409209" y="163305"/>
                  </a:cubicBezTo>
                  <a:cubicBezTo>
                    <a:pt x="1421593" y="121511"/>
                    <a:pt x="1434492" y="79717"/>
                    <a:pt x="1447392" y="37922"/>
                  </a:cubicBezTo>
                  <a:cubicBezTo>
                    <a:pt x="1457195" y="6964"/>
                    <a:pt x="1466998" y="-260"/>
                    <a:pt x="1499505" y="256"/>
                  </a:cubicBezTo>
                  <a:cubicBezTo>
                    <a:pt x="1504149" y="256"/>
                    <a:pt x="1508793" y="256"/>
                    <a:pt x="1513436" y="772"/>
                  </a:cubicBezTo>
                  <a:cubicBezTo>
                    <a:pt x="1559358" y="5416"/>
                    <a:pt x="1572258" y="19347"/>
                    <a:pt x="1573290" y="65269"/>
                  </a:cubicBezTo>
                  <a:cubicBezTo>
                    <a:pt x="1574322" y="105515"/>
                    <a:pt x="1575870" y="145246"/>
                    <a:pt x="1576902" y="185492"/>
                  </a:cubicBezTo>
                  <a:cubicBezTo>
                    <a:pt x="1577418" y="201487"/>
                    <a:pt x="1583093" y="213871"/>
                    <a:pt x="1598057" y="220578"/>
                  </a:cubicBezTo>
                  <a:cubicBezTo>
                    <a:pt x="1622308" y="231414"/>
                    <a:pt x="1647590" y="238638"/>
                    <a:pt x="1674422" y="240702"/>
                  </a:cubicBezTo>
                  <a:cubicBezTo>
                    <a:pt x="1690933" y="241733"/>
                    <a:pt x="1702285" y="235026"/>
                    <a:pt x="1710540" y="221610"/>
                  </a:cubicBezTo>
                  <a:cubicBezTo>
                    <a:pt x="1733243" y="184976"/>
                    <a:pt x="1756462" y="148342"/>
                    <a:pt x="1779165" y="111707"/>
                  </a:cubicBezTo>
                  <a:cubicBezTo>
                    <a:pt x="1798772" y="80749"/>
                    <a:pt x="1810640" y="76621"/>
                    <a:pt x="1845726" y="88488"/>
                  </a:cubicBezTo>
                  <a:cubicBezTo>
                    <a:pt x="1849854" y="90036"/>
                    <a:pt x="1853466" y="91068"/>
                    <a:pt x="1857594" y="92616"/>
                  </a:cubicBezTo>
                  <a:cubicBezTo>
                    <a:pt x="1898356" y="110159"/>
                    <a:pt x="1905063" y="123059"/>
                    <a:pt x="1895260" y="166401"/>
                  </a:cubicBezTo>
                  <a:cubicBezTo>
                    <a:pt x="1886488" y="205099"/>
                    <a:pt x="1877717" y="243281"/>
                    <a:pt x="1868429" y="281980"/>
                  </a:cubicBezTo>
                  <a:cubicBezTo>
                    <a:pt x="1863269" y="303135"/>
                    <a:pt x="1868429" y="319646"/>
                    <a:pt x="1887004" y="332030"/>
                  </a:cubicBezTo>
                  <a:cubicBezTo>
                    <a:pt x="1906096" y="344929"/>
                    <a:pt x="1925187" y="356796"/>
                    <a:pt x="1946857" y="365052"/>
                  </a:cubicBezTo>
                  <a:cubicBezTo>
                    <a:pt x="1962337" y="370728"/>
                    <a:pt x="1974720" y="367116"/>
                    <a:pt x="1986588" y="355765"/>
                  </a:cubicBezTo>
                  <a:cubicBezTo>
                    <a:pt x="2018062" y="325838"/>
                    <a:pt x="2049537" y="296943"/>
                    <a:pt x="2081528" y="267532"/>
                  </a:cubicBezTo>
                  <a:cubicBezTo>
                    <a:pt x="2107843" y="242765"/>
                    <a:pt x="2122290" y="241733"/>
                    <a:pt x="2151701" y="261857"/>
                  </a:cubicBezTo>
                  <a:cubicBezTo>
                    <a:pt x="2153248" y="262889"/>
                    <a:pt x="2154281" y="263405"/>
                    <a:pt x="2155312" y="264437"/>
                  </a:cubicBezTo>
                  <a:cubicBezTo>
                    <a:pt x="2205363" y="300555"/>
                    <a:pt x="2198139" y="316034"/>
                    <a:pt x="2177500" y="353701"/>
                  </a:cubicBezTo>
                  <a:cubicBezTo>
                    <a:pt x="2158925" y="387755"/>
                    <a:pt x="2141381" y="422842"/>
                    <a:pt x="2122290" y="456896"/>
                  </a:cubicBezTo>
                  <a:cubicBezTo>
                    <a:pt x="2112487" y="474955"/>
                    <a:pt x="2114550" y="490435"/>
                    <a:pt x="2126934" y="505914"/>
                  </a:cubicBezTo>
                  <a:cubicBezTo>
                    <a:pt x="2140865" y="522941"/>
                    <a:pt x="2156345" y="538421"/>
                    <a:pt x="2173372" y="551836"/>
                  </a:cubicBezTo>
                  <a:cubicBezTo>
                    <a:pt x="2187819" y="563187"/>
                    <a:pt x="2202783" y="564735"/>
                    <a:pt x="2219810" y="555964"/>
                  </a:cubicBezTo>
                  <a:cubicBezTo>
                    <a:pt x="2258508" y="534809"/>
                    <a:pt x="2297722" y="514170"/>
                    <a:pt x="2336937" y="494046"/>
                  </a:cubicBezTo>
                  <a:cubicBezTo>
                    <a:pt x="2364799" y="479599"/>
                    <a:pt x="2380795" y="482695"/>
                    <a:pt x="2400917" y="507462"/>
                  </a:cubicBezTo>
                  <a:cubicBezTo>
                    <a:pt x="2408141" y="515717"/>
                    <a:pt x="2414849" y="524489"/>
                    <a:pt x="2420525" y="533777"/>
                  </a:cubicBezTo>
                  <a:cubicBezTo>
                    <a:pt x="2434972" y="556480"/>
                    <a:pt x="2433424" y="571443"/>
                    <a:pt x="2415365" y="591566"/>
                  </a:cubicBezTo>
                  <a:cubicBezTo>
                    <a:pt x="2384406" y="625105"/>
                    <a:pt x="2353448" y="659159"/>
                    <a:pt x="2321973" y="692182"/>
                  </a:cubicBezTo>
                  <a:cubicBezTo>
                    <a:pt x="2310106" y="704565"/>
                    <a:pt x="2307526" y="717981"/>
                    <a:pt x="2313718" y="733460"/>
                  </a:cubicBezTo>
                  <a:cubicBezTo>
                    <a:pt x="2323005" y="755647"/>
                    <a:pt x="2334357" y="776286"/>
                    <a:pt x="2349320" y="795377"/>
                  </a:cubicBezTo>
                  <a:cubicBezTo>
                    <a:pt x="2361187" y="810857"/>
                    <a:pt x="2375635" y="814984"/>
                    <a:pt x="2394726" y="810341"/>
                  </a:cubicBezTo>
                  <a:cubicBezTo>
                    <a:pt x="2438584" y="799505"/>
                    <a:pt x="2482958" y="789701"/>
                    <a:pt x="2526816" y="780414"/>
                  </a:cubicBezTo>
                  <a:cubicBezTo>
                    <a:pt x="2550035" y="775254"/>
                    <a:pt x="2563967" y="781962"/>
                    <a:pt x="2575834" y="803117"/>
                  </a:cubicBezTo>
                  <a:cubicBezTo>
                    <a:pt x="2582026" y="814468"/>
                    <a:pt x="2587186" y="826336"/>
                    <a:pt x="2591313" y="838719"/>
                  </a:cubicBezTo>
                  <a:cubicBezTo>
                    <a:pt x="2600085" y="867098"/>
                    <a:pt x="2595441" y="880514"/>
                    <a:pt x="2570158" y="896509"/>
                  </a:cubicBezTo>
                  <a:cubicBezTo>
                    <a:pt x="2534040" y="919213"/>
                    <a:pt x="2498437" y="942948"/>
                    <a:pt x="2461287" y="964103"/>
                  </a:cubicBezTo>
                  <a:cubicBezTo>
                    <a:pt x="2440132" y="976486"/>
                    <a:pt x="2434456" y="992998"/>
                    <a:pt x="2438068" y="1014669"/>
                  </a:cubicBezTo>
                  <a:cubicBezTo>
                    <a:pt x="2441164" y="1034792"/>
                    <a:pt x="2446840" y="1054399"/>
                    <a:pt x="2454063" y="1073490"/>
                  </a:cubicBezTo>
                  <a:cubicBezTo>
                    <a:pt x="2460771" y="1091033"/>
                    <a:pt x="2472638" y="1100321"/>
                    <a:pt x="2492762" y="1100837"/>
                  </a:cubicBezTo>
                  <a:cubicBezTo>
                    <a:pt x="2538168" y="1101353"/>
                    <a:pt x="2583058" y="1104449"/>
                    <a:pt x="2628464" y="1105997"/>
                  </a:cubicBezTo>
                  <a:cubicBezTo>
                    <a:pt x="2653230" y="1107029"/>
                    <a:pt x="2665614" y="1116832"/>
                    <a:pt x="2672322" y="1140567"/>
                  </a:cubicBezTo>
                  <a:cubicBezTo>
                    <a:pt x="2676449" y="1153983"/>
                    <a:pt x="2677998" y="1167914"/>
                    <a:pt x="2677998" y="1182361"/>
                  </a:cubicBezTo>
                  <a:cubicBezTo>
                    <a:pt x="2677998" y="1210224"/>
                    <a:pt x="2670258" y="1221576"/>
                    <a:pt x="2644459" y="1229831"/>
                  </a:cubicBezTo>
                  <a:cubicBezTo>
                    <a:pt x="2603697" y="1242731"/>
                    <a:pt x="2562934" y="1255114"/>
                    <a:pt x="2522172" y="1267498"/>
                  </a:cubicBezTo>
                  <a:cubicBezTo>
                    <a:pt x="2492762" y="1276269"/>
                    <a:pt x="2485022" y="1285557"/>
                    <a:pt x="2483990" y="1315999"/>
                  </a:cubicBezTo>
                  <a:cubicBezTo>
                    <a:pt x="2483474" y="1337154"/>
                    <a:pt x="2481926" y="1358825"/>
                    <a:pt x="2486570" y="1379981"/>
                  </a:cubicBezTo>
                  <a:cubicBezTo>
                    <a:pt x="2489666" y="1394428"/>
                    <a:pt x="2498437" y="1403200"/>
                    <a:pt x="2512885" y="1407843"/>
                  </a:cubicBezTo>
                  <a:cubicBezTo>
                    <a:pt x="2555711" y="1420743"/>
                    <a:pt x="2598537" y="1433642"/>
                    <a:pt x="2641363" y="1447058"/>
                  </a:cubicBezTo>
                  <a:cubicBezTo>
                    <a:pt x="2671290" y="1456345"/>
                    <a:pt x="2678514" y="1466665"/>
                    <a:pt x="2677998" y="1498139"/>
                  </a:cubicBezTo>
                  <a:cubicBezTo>
                    <a:pt x="2677998" y="1501235"/>
                    <a:pt x="2677998" y="1504331"/>
                    <a:pt x="2677998" y="1507427"/>
                  </a:cubicBezTo>
                  <a:cubicBezTo>
                    <a:pt x="2675934" y="1555929"/>
                    <a:pt x="2660454" y="1571408"/>
                    <a:pt x="2611952" y="1572956"/>
                  </a:cubicBezTo>
                  <a:cubicBezTo>
                    <a:pt x="2571190" y="1573988"/>
                    <a:pt x="2530944" y="1576052"/>
                    <a:pt x="2490182" y="1576568"/>
                  </a:cubicBezTo>
                  <a:cubicBezTo>
                    <a:pt x="2474702" y="1577084"/>
                    <a:pt x="2463867" y="1583792"/>
                    <a:pt x="2457675" y="1596691"/>
                  </a:cubicBezTo>
                  <a:cubicBezTo>
                    <a:pt x="2446324" y="1620942"/>
                    <a:pt x="2439100" y="1646225"/>
                    <a:pt x="2437036" y="1673056"/>
                  </a:cubicBezTo>
                  <a:cubicBezTo>
                    <a:pt x="2435488" y="1690083"/>
                    <a:pt x="2442712" y="1701435"/>
                    <a:pt x="2457159" y="1710206"/>
                  </a:cubicBezTo>
                  <a:cubicBezTo>
                    <a:pt x="2493278" y="1732393"/>
                    <a:pt x="2528880" y="1754580"/>
                    <a:pt x="2564483" y="1777283"/>
                  </a:cubicBezTo>
                  <a:cubicBezTo>
                    <a:pt x="2596989" y="1797406"/>
                    <a:pt x="2601117" y="1809790"/>
                    <a:pt x="2588733" y="1845908"/>
                  </a:cubicBezTo>
                  <a:cubicBezTo>
                    <a:pt x="2584606" y="1858292"/>
                    <a:pt x="2578930" y="1870159"/>
                    <a:pt x="2571706" y="1880995"/>
                  </a:cubicBezTo>
                  <a:cubicBezTo>
                    <a:pt x="2564998" y="1890798"/>
                    <a:pt x="2554163" y="1897506"/>
                    <a:pt x="2538684" y="1897506"/>
                  </a:cubicBezTo>
                  <a:cubicBezTo>
                    <a:pt x="2511337" y="1891314"/>
                    <a:pt x="2483990" y="1885122"/>
                    <a:pt x="2456643" y="1879447"/>
                  </a:cubicBezTo>
                  <a:cubicBezTo>
                    <a:pt x="2434456" y="1874287"/>
                    <a:pt x="2411753" y="1869643"/>
                    <a:pt x="2389566" y="1863967"/>
                  </a:cubicBezTo>
                  <a:cubicBezTo>
                    <a:pt x="2375119" y="1860355"/>
                    <a:pt x="2363767" y="1864483"/>
                    <a:pt x="2354479" y="1874803"/>
                  </a:cubicBezTo>
                  <a:cubicBezTo>
                    <a:pt x="2335389" y="1896990"/>
                    <a:pt x="2320425" y="1922273"/>
                    <a:pt x="2312170" y="1950652"/>
                  </a:cubicBezTo>
                  <a:cubicBezTo>
                    <a:pt x="2308042" y="1964067"/>
                    <a:pt x="2314234" y="1973870"/>
                    <a:pt x="2322489" y="1983158"/>
                  </a:cubicBezTo>
                  <a:cubicBezTo>
                    <a:pt x="2352416" y="2015665"/>
                    <a:pt x="2382858" y="2048171"/>
                    <a:pt x="2412785" y="2080162"/>
                  </a:cubicBezTo>
                  <a:cubicBezTo>
                    <a:pt x="2435488" y="2104413"/>
                    <a:pt x="2436520" y="2118860"/>
                    <a:pt x="2418461" y="2146723"/>
                  </a:cubicBezTo>
                  <a:cubicBezTo>
                    <a:pt x="2417429" y="2148271"/>
                    <a:pt x="2416397" y="2150335"/>
                    <a:pt x="2414849" y="2151883"/>
                  </a:cubicBezTo>
                  <a:cubicBezTo>
                    <a:pt x="2380795" y="2197805"/>
                    <a:pt x="2365831" y="2198321"/>
                    <a:pt x="2324037" y="2174586"/>
                  </a:cubicBezTo>
                  <a:cubicBezTo>
                    <a:pt x="2289982" y="2154979"/>
                    <a:pt x="2253864" y="2137435"/>
                    <a:pt x="2219294" y="2118860"/>
                  </a:cubicBezTo>
                  <a:cubicBezTo>
                    <a:pt x="2204846" y="2111121"/>
                    <a:pt x="2191431" y="2111121"/>
                    <a:pt x="2178531" y="2120408"/>
                  </a:cubicBezTo>
                  <a:cubicBezTo>
                    <a:pt x="2157892" y="2134856"/>
                    <a:pt x="2140349" y="2152399"/>
                    <a:pt x="2125386" y="2172522"/>
                  </a:cubicBezTo>
                  <a:cubicBezTo>
                    <a:pt x="2114550" y="2186969"/>
                    <a:pt x="2114034" y="2201417"/>
                    <a:pt x="2122806" y="2217412"/>
                  </a:cubicBezTo>
                  <a:cubicBezTo>
                    <a:pt x="2143961" y="2256110"/>
                    <a:pt x="2164600" y="2295324"/>
                    <a:pt x="2184723" y="2334539"/>
                  </a:cubicBezTo>
                  <a:cubicBezTo>
                    <a:pt x="2198655" y="2361886"/>
                    <a:pt x="2196591" y="2374269"/>
                    <a:pt x="2174404" y="2395424"/>
                  </a:cubicBezTo>
                  <a:cubicBezTo>
                    <a:pt x="2170792" y="2398520"/>
                    <a:pt x="2167696" y="2402132"/>
                    <a:pt x="2164084" y="2404712"/>
                  </a:cubicBezTo>
                  <a:cubicBezTo>
                    <a:pt x="2131062" y="2428963"/>
                    <a:pt x="2114034" y="2440830"/>
                    <a:pt x="2075336" y="2401616"/>
                  </a:cubicBezTo>
                  <a:cubicBezTo>
                    <a:pt x="2047473" y="2373237"/>
                    <a:pt x="2017547" y="2347954"/>
                    <a:pt x="1988652" y="2320607"/>
                  </a:cubicBezTo>
                  <a:cubicBezTo>
                    <a:pt x="1975236" y="2307708"/>
                    <a:pt x="1960789" y="2305128"/>
                    <a:pt x="1944277" y="2311836"/>
                  </a:cubicBezTo>
                  <a:cubicBezTo>
                    <a:pt x="1922607" y="2320607"/>
                    <a:pt x="1901968" y="2331959"/>
                    <a:pt x="1883392" y="2346406"/>
                  </a:cubicBezTo>
                  <a:cubicBezTo>
                    <a:pt x="1867913" y="2358274"/>
                    <a:pt x="1863785" y="2373237"/>
                    <a:pt x="1868429" y="2391812"/>
                  </a:cubicBezTo>
                  <a:cubicBezTo>
                    <a:pt x="1879264" y="2436702"/>
                    <a:pt x="1889584" y="2482108"/>
                    <a:pt x="1899388" y="2526998"/>
                  </a:cubicBezTo>
                  <a:cubicBezTo>
                    <a:pt x="1903516" y="2546605"/>
                    <a:pt x="1896808" y="2561569"/>
                    <a:pt x="1879264" y="2571888"/>
                  </a:cubicBezTo>
                  <a:cubicBezTo>
                    <a:pt x="1867397" y="2579112"/>
                    <a:pt x="1854498" y="2584788"/>
                    <a:pt x="1841082" y="2588916"/>
                  </a:cubicBezTo>
                  <a:cubicBezTo>
                    <a:pt x="1813736" y="2597687"/>
                    <a:pt x="1798256" y="2592527"/>
                    <a:pt x="1782777" y="2568277"/>
                  </a:cubicBezTo>
                  <a:cubicBezTo>
                    <a:pt x="1760074" y="2532158"/>
                    <a:pt x="1736855" y="2496556"/>
                    <a:pt x="1715184" y="2459405"/>
                  </a:cubicBezTo>
                  <a:cubicBezTo>
                    <a:pt x="1703316" y="2439282"/>
                    <a:pt x="1687837" y="2431543"/>
                    <a:pt x="1664618" y="2435670"/>
                  </a:cubicBezTo>
                  <a:cubicBezTo>
                    <a:pt x="1646043" y="2439282"/>
                    <a:pt x="1627984" y="2443926"/>
                    <a:pt x="1610440" y="2450118"/>
                  </a:cubicBezTo>
                  <a:cubicBezTo>
                    <a:pt x="1586190" y="2458889"/>
                    <a:pt x="1578450" y="2469209"/>
                    <a:pt x="1577418" y="2495008"/>
                  </a:cubicBezTo>
                  <a:cubicBezTo>
                    <a:pt x="1575870" y="2535770"/>
                    <a:pt x="1574838" y="2576016"/>
                    <a:pt x="1573806" y="2616778"/>
                  </a:cubicBezTo>
                  <a:cubicBezTo>
                    <a:pt x="1572774" y="2653929"/>
                    <a:pt x="1563487" y="2665796"/>
                    <a:pt x="1526852" y="2672504"/>
                  </a:cubicBezTo>
                  <a:cubicBezTo>
                    <a:pt x="1517049" y="2674568"/>
                    <a:pt x="1507245" y="2675600"/>
                    <a:pt x="1497441" y="2676116"/>
                  </a:cubicBezTo>
                  <a:cubicBezTo>
                    <a:pt x="1473191" y="2677664"/>
                    <a:pt x="1457711" y="2667860"/>
                    <a:pt x="1449972" y="2644125"/>
                  </a:cubicBezTo>
                  <a:cubicBezTo>
                    <a:pt x="1436040" y="2600783"/>
                    <a:pt x="1422624" y="2557957"/>
                    <a:pt x="1410241" y="2514615"/>
                  </a:cubicBezTo>
                  <a:cubicBezTo>
                    <a:pt x="1404565" y="2495008"/>
                    <a:pt x="1392698" y="2485720"/>
                    <a:pt x="1373091" y="2482624"/>
                  </a:cubicBezTo>
                  <a:cubicBezTo>
                    <a:pt x="1350388" y="2479528"/>
                    <a:pt x="1327685" y="2479528"/>
                    <a:pt x="1304982" y="2483140"/>
                  </a:cubicBezTo>
                  <a:cubicBezTo>
                    <a:pt x="1287955" y="2485720"/>
                    <a:pt x="1277119" y="2494492"/>
                    <a:pt x="1271959" y="2511519"/>
                  </a:cubicBezTo>
                  <a:cubicBezTo>
                    <a:pt x="1260092" y="2552281"/>
                    <a:pt x="1247192" y="2593043"/>
                    <a:pt x="1234293" y="2633806"/>
                  </a:cubicBezTo>
                  <a:cubicBezTo>
                    <a:pt x="1222941" y="2670440"/>
                    <a:pt x="1208494" y="2679728"/>
                    <a:pt x="1170828" y="2674568"/>
                  </a:cubicBezTo>
                  <a:cubicBezTo>
                    <a:pt x="1114070" y="2666828"/>
                    <a:pt x="1107362" y="2659088"/>
                    <a:pt x="1106847" y="2602331"/>
                  </a:cubicBezTo>
                  <a:cubicBezTo>
                    <a:pt x="1106331" y="2565181"/>
                    <a:pt x="1104783" y="2528546"/>
                    <a:pt x="1103751" y="2491396"/>
                  </a:cubicBezTo>
                  <a:cubicBezTo>
                    <a:pt x="1103234" y="2474369"/>
                    <a:pt x="1096527" y="2460953"/>
                    <a:pt x="1080532" y="2454245"/>
                  </a:cubicBezTo>
                  <a:cubicBezTo>
                    <a:pt x="1056281" y="2443926"/>
                    <a:pt x="1031514" y="2436702"/>
                    <a:pt x="1005199" y="2435154"/>
                  </a:cubicBezTo>
                  <a:cubicBezTo>
                    <a:pt x="989203" y="2434122"/>
                    <a:pt x="977852" y="2440314"/>
                    <a:pt x="969080" y="2454245"/>
                  </a:cubicBezTo>
                  <a:cubicBezTo>
                    <a:pt x="946894" y="2491396"/>
                    <a:pt x="923159" y="2527514"/>
                    <a:pt x="900456" y="2564149"/>
                  </a:cubicBezTo>
                  <a:cubicBezTo>
                    <a:pt x="882396" y="2593043"/>
                    <a:pt x="868465" y="2598203"/>
                    <a:pt x="836474" y="2587368"/>
                  </a:cubicBezTo>
                  <a:cubicBezTo>
                    <a:pt x="834926" y="2586852"/>
                    <a:pt x="833379" y="2586336"/>
                    <a:pt x="831830" y="2585820"/>
                  </a:cubicBezTo>
                  <a:cubicBezTo>
                    <a:pt x="782297" y="2565697"/>
                    <a:pt x="772493" y="2554345"/>
                    <a:pt x="785392" y="2504811"/>
                  </a:cubicBezTo>
                  <a:cubicBezTo>
                    <a:pt x="795196" y="2467145"/>
                    <a:pt x="802420" y="2428963"/>
                    <a:pt x="811707" y="2390780"/>
                  </a:cubicBezTo>
                  <a:cubicBezTo>
                    <a:pt x="816351" y="2371173"/>
                    <a:pt x="811191" y="2356210"/>
                    <a:pt x="794680" y="2344342"/>
                  </a:cubicBezTo>
                  <a:cubicBezTo>
                    <a:pt x="777137" y="2331959"/>
                    <a:pt x="759078" y="2321123"/>
                    <a:pt x="739470" y="2312352"/>
                  </a:cubicBezTo>
                  <a:cubicBezTo>
                    <a:pt x="720895" y="2304096"/>
                    <a:pt x="704900" y="2307192"/>
                    <a:pt x="689421" y="2321639"/>
                  </a:cubicBezTo>
                  <a:cubicBezTo>
                    <a:pt x="658462" y="2351050"/>
                    <a:pt x="626988" y="2379945"/>
                    <a:pt x="596029" y="2408839"/>
                  </a:cubicBezTo>
                  <a:cubicBezTo>
                    <a:pt x="572810" y="2431027"/>
                    <a:pt x="557847" y="2432058"/>
                    <a:pt x="530500" y="2415031"/>
                  </a:cubicBezTo>
                  <a:cubicBezTo>
                    <a:pt x="527404" y="2412967"/>
                    <a:pt x="524308" y="2410903"/>
                    <a:pt x="521212" y="2408839"/>
                  </a:cubicBezTo>
                  <a:cubicBezTo>
                    <a:pt x="481482" y="2380461"/>
                    <a:pt x="477870" y="2365497"/>
                    <a:pt x="500573" y="2322671"/>
                  </a:cubicBezTo>
                  <a:cubicBezTo>
                    <a:pt x="519148" y="2287585"/>
                    <a:pt x="537207" y="2252498"/>
                    <a:pt x="556298" y="2217928"/>
                  </a:cubicBezTo>
                  <a:cubicBezTo>
                    <a:pt x="566102" y="2199869"/>
                    <a:pt x="564555" y="2184389"/>
                    <a:pt x="552171" y="2168910"/>
                  </a:cubicBezTo>
                  <a:cubicBezTo>
                    <a:pt x="538756" y="2151883"/>
                    <a:pt x="523276" y="2136403"/>
                    <a:pt x="505733" y="2122988"/>
                  </a:cubicBezTo>
                  <a:cubicBezTo>
                    <a:pt x="490254" y="2111121"/>
                    <a:pt x="474774" y="2110089"/>
                    <a:pt x="457747" y="2119376"/>
                  </a:cubicBezTo>
                  <a:cubicBezTo>
                    <a:pt x="419564" y="2140015"/>
                    <a:pt x="380866" y="2160654"/>
                    <a:pt x="341652" y="2180778"/>
                  </a:cubicBezTo>
                  <a:cubicBezTo>
                    <a:pt x="314305" y="2195225"/>
                    <a:pt x="298310" y="2191613"/>
                    <a:pt x="278187" y="2168910"/>
                  </a:cubicBezTo>
                  <a:cubicBezTo>
                    <a:pt x="276639" y="2167362"/>
                    <a:pt x="275607" y="2165814"/>
                    <a:pt x="274059" y="2164266"/>
                  </a:cubicBezTo>
                  <a:cubicBezTo>
                    <a:pt x="238456" y="2122988"/>
                    <a:pt x="238972" y="2108541"/>
                    <a:pt x="276639" y="2069326"/>
                  </a:cubicBezTo>
                  <a:cubicBezTo>
                    <a:pt x="302954" y="2041464"/>
                    <a:pt x="327721" y="2013085"/>
                    <a:pt x="354551" y="1986254"/>
                  </a:cubicBezTo>
                  <a:cubicBezTo>
                    <a:pt x="367967" y="1972323"/>
                    <a:pt x="370547" y="1957875"/>
                    <a:pt x="363839" y="1940848"/>
                  </a:cubicBezTo>
                  <a:cubicBezTo>
                    <a:pt x="355067" y="1918661"/>
                    <a:pt x="342684" y="1898022"/>
                    <a:pt x="328237" y="1878931"/>
                  </a:cubicBezTo>
                  <a:cubicBezTo>
                    <a:pt x="316369" y="1863451"/>
                    <a:pt x="300374" y="1861903"/>
                    <a:pt x="283347" y="1866031"/>
                  </a:cubicBezTo>
                  <a:cubicBezTo>
                    <a:pt x="245680" y="1874803"/>
                    <a:pt x="208530" y="1883574"/>
                    <a:pt x="170864" y="1891830"/>
                  </a:cubicBezTo>
                  <a:cubicBezTo>
                    <a:pt x="165704" y="1892862"/>
                    <a:pt x="160544" y="1894410"/>
                    <a:pt x="155900" y="1895442"/>
                  </a:cubicBezTo>
                  <a:cubicBezTo>
                    <a:pt x="127521" y="1900602"/>
                    <a:pt x="113074" y="1893894"/>
                    <a:pt x="100175" y="1868095"/>
                  </a:cubicBezTo>
                  <a:cubicBezTo>
                    <a:pt x="95531" y="1858292"/>
                    <a:pt x="90887" y="1848488"/>
                    <a:pt x="87275" y="1838169"/>
                  </a:cubicBezTo>
                  <a:cubicBezTo>
                    <a:pt x="77988" y="1810822"/>
                    <a:pt x="83147" y="1795342"/>
                    <a:pt x="107915" y="1779863"/>
                  </a:cubicBezTo>
                  <a:cubicBezTo>
                    <a:pt x="143001" y="1757676"/>
                    <a:pt x="178603" y="1735489"/>
                    <a:pt x="213690" y="1713818"/>
                  </a:cubicBezTo>
                  <a:cubicBezTo>
                    <a:pt x="241552" y="1696275"/>
                    <a:pt x="245680" y="1686471"/>
                    <a:pt x="238972" y="1654481"/>
                  </a:cubicBezTo>
                  <a:cubicBezTo>
                    <a:pt x="234845" y="1636421"/>
                    <a:pt x="230201" y="1617846"/>
                    <a:pt x="222977" y="1600819"/>
                  </a:cubicBezTo>
                  <a:cubicBezTo>
                    <a:pt x="215753" y="1583792"/>
                    <a:pt x="203370" y="1575536"/>
                    <a:pt x="184279" y="1575020"/>
                  </a:cubicBezTo>
                  <a:cubicBezTo>
                    <a:pt x="142485" y="1574504"/>
                    <a:pt x="101207" y="1572956"/>
                    <a:pt x="59413" y="1571408"/>
                  </a:cubicBezTo>
                  <a:cubicBezTo>
                    <a:pt x="21746" y="1570376"/>
                    <a:pt x="10395" y="1560573"/>
                    <a:pt x="3687" y="1524454"/>
                  </a:cubicBezTo>
                  <a:cubicBezTo>
                    <a:pt x="3171" y="1520842"/>
                    <a:pt x="2139" y="1517231"/>
                    <a:pt x="1623" y="1513619"/>
                  </a:cubicBezTo>
                  <a:cubicBezTo>
                    <a:pt x="-4053" y="1467697"/>
                    <a:pt x="3687" y="1455829"/>
                    <a:pt x="48577" y="1442414"/>
                  </a:cubicBezTo>
                  <a:cubicBezTo>
                    <a:pt x="85727" y="1431062"/>
                    <a:pt x="122877" y="1418679"/>
                    <a:pt x="160544" y="1408359"/>
                  </a:cubicBezTo>
                  <a:cubicBezTo>
                    <a:pt x="181183" y="1402684"/>
                    <a:pt x="192018" y="1390816"/>
                    <a:pt x="194083" y="1370693"/>
                  </a:cubicBezTo>
                  <a:cubicBezTo>
                    <a:pt x="196147" y="1346958"/>
                    <a:pt x="197178" y="1322707"/>
                    <a:pt x="192534" y="1298972"/>
                  </a:cubicBezTo>
                  <a:cubicBezTo>
                    <a:pt x="189954" y="1283493"/>
                    <a:pt x="181183" y="1274205"/>
                    <a:pt x="166220" y="1269561"/>
                  </a:cubicBezTo>
                  <a:cubicBezTo>
                    <a:pt x="126490" y="1257694"/>
                    <a:pt x="86759" y="1245311"/>
                    <a:pt x="47029" y="1232927"/>
                  </a:cubicBezTo>
                  <a:cubicBezTo>
                    <a:pt x="3687" y="1219512"/>
                    <a:pt x="-957" y="1212288"/>
                    <a:pt x="1623" y="1166882"/>
                  </a:cubicBezTo>
                  <a:cubicBezTo>
                    <a:pt x="2139" y="1157594"/>
                    <a:pt x="4203" y="1148307"/>
                    <a:pt x="6267" y="1139535"/>
                  </a:cubicBezTo>
                  <a:cubicBezTo>
                    <a:pt x="12459" y="1116832"/>
                    <a:pt x="25358" y="1106513"/>
                    <a:pt x="49093" y="1105481"/>
                  </a:cubicBezTo>
                  <a:cubicBezTo>
                    <a:pt x="87791" y="1103933"/>
                    <a:pt x="125974" y="1102901"/>
                    <a:pt x="164672" y="1101869"/>
                  </a:cubicBezTo>
                  <a:cubicBezTo>
                    <a:pt x="170348" y="1101869"/>
                    <a:pt x="176023" y="1101353"/>
                    <a:pt x="181699" y="1101353"/>
                  </a:cubicBezTo>
                  <a:cubicBezTo>
                    <a:pt x="207498" y="1102385"/>
                    <a:pt x="220913" y="1087937"/>
                    <a:pt x="227621" y="1065234"/>
                  </a:cubicBezTo>
                  <a:cubicBezTo>
                    <a:pt x="232781" y="1048207"/>
                    <a:pt x="237425" y="1031180"/>
                    <a:pt x="241036" y="1014153"/>
                  </a:cubicBezTo>
                  <a:cubicBezTo>
                    <a:pt x="245680" y="990418"/>
                    <a:pt x="240005" y="979066"/>
                    <a:pt x="219366" y="965651"/>
                  </a:cubicBezTo>
                  <a:cubicBezTo>
                    <a:pt x="184279" y="943464"/>
                    <a:pt x="148676" y="921277"/>
                    <a:pt x="113590" y="899605"/>
                  </a:cubicBezTo>
                  <a:cubicBezTo>
                    <a:pt x="82116" y="879997"/>
                    <a:pt x="77472" y="867614"/>
                    <a:pt x="89855" y="832012"/>
                  </a:cubicBezTo>
                  <a:cubicBezTo>
                    <a:pt x="93467" y="820660"/>
                    <a:pt x="98111" y="809309"/>
                    <a:pt x="104818" y="799505"/>
                  </a:cubicBezTo>
                  <a:cubicBezTo>
                    <a:pt x="115654" y="782994"/>
                    <a:pt x="130617" y="774738"/>
                    <a:pt x="151256" y="779898"/>
                  </a:cubicBezTo>
                  <a:cubicBezTo>
                    <a:pt x="195114" y="790217"/>
                    <a:pt x="239489" y="799505"/>
                    <a:pt x="283347" y="810341"/>
                  </a:cubicBezTo>
                  <a:cubicBezTo>
                    <a:pt x="303469" y="815500"/>
                    <a:pt x="318949" y="810857"/>
                    <a:pt x="331332" y="794345"/>
                  </a:cubicBezTo>
                  <a:cubicBezTo>
                    <a:pt x="344232" y="776802"/>
                    <a:pt x="355584" y="757711"/>
                    <a:pt x="363839" y="737588"/>
                  </a:cubicBezTo>
                  <a:cubicBezTo>
                    <a:pt x="371063" y="719529"/>
                    <a:pt x="368999" y="704049"/>
                    <a:pt x="354551" y="689086"/>
                  </a:cubicBezTo>
                  <a:cubicBezTo>
                    <a:pt x="324625" y="658643"/>
                    <a:pt x="296246" y="627169"/>
                    <a:pt x="266835" y="595694"/>
                  </a:cubicBezTo>
                  <a:cubicBezTo>
                    <a:pt x="244132" y="570927"/>
                    <a:pt x="243100" y="556996"/>
                    <a:pt x="261675" y="529133"/>
                  </a:cubicBezTo>
                  <a:cubicBezTo>
                    <a:pt x="264771" y="525005"/>
                    <a:pt x="267351" y="520361"/>
                    <a:pt x="270447" y="516233"/>
                  </a:cubicBezTo>
                  <a:cubicBezTo>
                    <a:pt x="296762" y="481663"/>
                    <a:pt x="311209" y="478567"/>
                    <a:pt x="349907" y="498690"/>
                  </a:cubicBezTo>
                  <a:cubicBezTo>
                    <a:pt x="386026" y="517781"/>
                    <a:pt x="422144" y="536357"/>
                    <a:pt x="457231" y="555964"/>
                  </a:cubicBezTo>
                  <a:cubicBezTo>
                    <a:pt x="475806" y="566283"/>
                    <a:pt x="492318" y="564219"/>
                    <a:pt x="507797" y="551320"/>
                  </a:cubicBezTo>
                  <a:cubicBezTo>
                    <a:pt x="523276" y="538421"/>
                    <a:pt x="537723" y="523973"/>
                    <a:pt x="551139" y="508494"/>
                  </a:cubicBezTo>
                  <a:cubicBezTo>
                    <a:pt x="564555" y="492499"/>
                    <a:pt x="567650" y="476503"/>
                    <a:pt x="556815" y="456896"/>
                  </a:cubicBezTo>
                  <a:cubicBezTo>
                    <a:pt x="535143" y="418198"/>
                    <a:pt x="515020" y="378983"/>
                    <a:pt x="494381" y="339769"/>
                  </a:cubicBezTo>
                  <a:cubicBezTo>
                    <a:pt x="480966" y="313970"/>
                    <a:pt x="484062" y="300039"/>
                    <a:pt x="505217" y="280432"/>
                  </a:cubicBezTo>
                  <a:cubicBezTo>
                    <a:pt x="515020" y="271144"/>
                    <a:pt x="525856" y="263405"/>
                    <a:pt x="537723" y="256181"/>
                  </a:cubicBezTo>
                  <a:cubicBezTo>
                    <a:pt x="558362" y="244313"/>
                    <a:pt x="572810" y="245861"/>
                    <a:pt x="590353" y="261857"/>
                  </a:cubicBezTo>
                  <a:cubicBezTo>
                    <a:pt x="620280" y="289203"/>
                    <a:pt x="650207" y="317066"/>
                    <a:pt x="679617" y="344929"/>
                  </a:cubicBezTo>
                  <a:cubicBezTo>
                    <a:pt x="710576" y="374340"/>
                    <a:pt x="717284" y="375372"/>
                    <a:pt x="754950" y="355765"/>
                  </a:cubicBezTo>
                  <a:cubicBezTo>
                    <a:pt x="769913" y="348025"/>
                    <a:pt x="783845" y="339769"/>
                    <a:pt x="797260" y="329450"/>
                  </a:cubicBezTo>
                  <a:cubicBezTo>
                    <a:pt x="811707" y="317582"/>
                    <a:pt x="816351" y="303651"/>
                    <a:pt x="811707" y="285076"/>
                  </a:cubicBezTo>
                  <a:cubicBezTo>
                    <a:pt x="800872" y="242249"/>
                    <a:pt x="791585" y="198907"/>
                    <a:pt x="781781" y="156081"/>
                  </a:cubicBezTo>
                  <a:cubicBezTo>
                    <a:pt x="775589" y="128218"/>
                    <a:pt x="782297" y="114287"/>
                    <a:pt x="807064" y="100872"/>
                  </a:cubicBezTo>
                  <a:cubicBezTo>
                    <a:pt x="818415" y="95196"/>
                    <a:pt x="829766" y="90552"/>
                    <a:pt x="841634" y="86424"/>
                  </a:cubicBezTo>
                  <a:cubicBezTo>
                    <a:pt x="866917" y="78685"/>
                    <a:pt x="881364" y="83328"/>
                    <a:pt x="896328" y="106031"/>
                  </a:cubicBezTo>
                  <a:cubicBezTo>
                    <a:pt x="920062" y="142666"/>
                    <a:pt x="943798" y="179300"/>
                    <a:pt x="965469" y="217483"/>
                  </a:cubicBezTo>
                  <a:cubicBezTo>
                    <a:pt x="976820" y="237090"/>
                    <a:pt x="992299" y="243797"/>
                    <a:pt x="1013455" y="240702"/>
                  </a:cubicBezTo>
                  <a:cubicBezTo>
                    <a:pt x="1035641" y="237090"/>
                    <a:pt x="1057313" y="231414"/>
                    <a:pt x="1077952" y="222642"/>
                  </a:cubicBezTo>
                  <a:cubicBezTo>
                    <a:pt x="1092915" y="215935"/>
                    <a:pt x="1101171" y="205615"/>
                    <a:pt x="1101687" y="188072"/>
                  </a:cubicBezTo>
                  <a:cubicBezTo>
                    <a:pt x="1102719" y="143182"/>
                    <a:pt x="1105298" y="98808"/>
                    <a:pt x="1106847" y="53918"/>
                  </a:cubicBezTo>
                  <a:cubicBezTo>
                    <a:pt x="1107878" y="25023"/>
                    <a:pt x="1117166" y="12640"/>
                    <a:pt x="1145029" y="4900"/>
                  </a:cubicBezTo>
                  <a:cubicBezTo>
                    <a:pt x="1149672" y="3868"/>
                    <a:pt x="1154316" y="2320"/>
                    <a:pt x="1158960" y="1804"/>
                  </a:cubicBezTo>
                  <a:cubicBezTo>
                    <a:pt x="1171731" y="385"/>
                    <a:pt x="1182083" y="-325"/>
                    <a:pt x="1190637" y="143"/>
                  </a:cubicBezTo>
                  <a:close/>
                </a:path>
              </a:pathLst>
            </a:custGeom>
            <a:solidFill>
              <a:schemeClr val="bg1"/>
            </a:solidFill>
            <a:ln w="515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id="{3D6B3A42-7A73-4839-B087-1ED41F0410E1}"/>
              </a:ext>
            </a:extLst>
          </p:cNvPr>
          <p:cNvGrpSpPr/>
          <p:nvPr/>
        </p:nvGrpSpPr>
        <p:grpSpPr>
          <a:xfrm>
            <a:off x="6477467" y="2955020"/>
            <a:ext cx="5026649" cy="915026"/>
            <a:chOff x="665833" y="2740451"/>
            <a:chExt cx="2620837" cy="915026"/>
          </a:xfrm>
        </p:grpSpPr>
        <p:sp>
          <p:nvSpPr>
            <p:cNvPr id="37" name="Rounded Rectangle 58">
              <a:extLst>
                <a:ext uri="{FF2B5EF4-FFF2-40B4-BE49-F238E27FC236}">
                  <a16:creationId xmlns:a16="http://schemas.microsoft.com/office/drawing/2014/main" id="{38BC4B03-DEE4-4394-BE14-577BA81D6CA1}"/>
                </a:ext>
              </a:extLst>
            </p:cNvPr>
            <p:cNvSpPr/>
            <p:nvPr/>
          </p:nvSpPr>
          <p:spPr>
            <a:xfrm>
              <a:off x="1458215" y="2740451"/>
              <a:ext cx="1772278" cy="379785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 w="444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99B9FFEE-5740-47F7-9275-063717E3C247}"/>
                </a:ext>
              </a:extLst>
            </p:cNvPr>
            <p:cNvSpPr txBox="1"/>
            <p:nvPr/>
          </p:nvSpPr>
          <p:spPr>
            <a:xfrm>
              <a:off x="665833" y="3193812"/>
              <a:ext cx="262083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آسان برای تغییر رنگ، عکس و متن.  یر رنگ، عکس و متن. 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E9661971-F0C0-4314-8CE1-CE6CD4EAE420}"/>
                </a:ext>
              </a:extLst>
            </p:cNvPr>
            <p:cNvSpPr txBox="1"/>
            <p:nvPr/>
          </p:nvSpPr>
          <p:spPr>
            <a:xfrm>
              <a:off x="1578248" y="2776454"/>
              <a:ext cx="150122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400" b="1" dirty="0">
                  <a:solidFill>
                    <a:schemeClr val="bg1"/>
                  </a:solidFill>
                  <a:cs typeface="B Nazanin" pitchFamily="2" charset="-78"/>
                </a:rPr>
                <a:t>عنوان مطالب</a:t>
              </a:r>
              <a:endParaRPr lang="ko-KR" altLang="en-US" sz="1400" b="1" dirty="0">
                <a:solidFill>
                  <a:schemeClr val="bg1"/>
                </a:solidFill>
                <a:cs typeface="B Nazanin" pitchFamily="2" charset="-78"/>
              </a:endParaRPr>
            </a:p>
          </p:txBody>
        </p:sp>
      </p:grpSp>
      <p:grpSp>
        <p:nvGrpSpPr>
          <p:cNvPr id="40" name="Group 39">
            <a:extLst>
              <a:ext uri="{FF2B5EF4-FFF2-40B4-BE49-F238E27FC236}">
                <a16:creationId xmlns:a16="http://schemas.microsoft.com/office/drawing/2014/main" id="{1622319E-62B8-40DD-A2E7-4A1D33A84825}"/>
              </a:ext>
            </a:extLst>
          </p:cNvPr>
          <p:cNvGrpSpPr/>
          <p:nvPr/>
        </p:nvGrpSpPr>
        <p:grpSpPr>
          <a:xfrm>
            <a:off x="6477467" y="4085963"/>
            <a:ext cx="5026649" cy="899261"/>
            <a:chOff x="665833" y="2756216"/>
            <a:chExt cx="2620837" cy="899261"/>
          </a:xfrm>
        </p:grpSpPr>
        <p:sp>
          <p:nvSpPr>
            <p:cNvPr id="41" name="Rounded Rectangle 64">
              <a:extLst>
                <a:ext uri="{FF2B5EF4-FFF2-40B4-BE49-F238E27FC236}">
                  <a16:creationId xmlns:a16="http://schemas.microsoft.com/office/drawing/2014/main" id="{BCC66D0D-7351-4839-B06F-388BA76A862F}"/>
                </a:ext>
              </a:extLst>
            </p:cNvPr>
            <p:cNvSpPr/>
            <p:nvPr/>
          </p:nvSpPr>
          <p:spPr>
            <a:xfrm>
              <a:off x="1441775" y="2756216"/>
              <a:ext cx="1772278" cy="379785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 w="444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cs typeface="B Nazanin" pitchFamily="2" charset="-78"/>
              </a:endParaRPr>
            </a:p>
          </p:txBody>
        </p:sp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BEAAC7A1-F2AE-4CC2-AB7A-F80BB0AE6D51}"/>
                </a:ext>
              </a:extLst>
            </p:cNvPr>
            <p:cNvSpPr txBox="1"/>
            <p:nvPr/>
          </p:nvSpPr>
          <p:spPr>
            <a:xfrm>
              <a:off x="665833" y="3193812"/>
              <a:ext cx="262083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آسان برای تغییر رنگ، عکس و متن.  یر رنگ، عکس و متن.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 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3F78CA2E-E7E4-40CC-93E1-3F8D99D7CAAF}"/>
                </a:ext>
              </a:extLst>
            </p:cNvPr>
            <p:cNvSpPr txBox="1"/>
            <p:nvPr/>
          </p:nvSpPr>
          <p:spPr>
            <a:xfrm>
              <a:off x="1602908" y="2792220"/>
              <a:ext cx="150122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400" b="1" dirty="0">
                  <a:solidFill>
                    <a:schemeClr val="bg1"/>
                  </a:solidFill>
                  <a:cs typeface="B Nazanin" pitchFamily="2" charset="-78"/>
                </a:rPr>
                <a:t>عنوان مطالب</a:t>
              </a:r>
              <a:endParaRPr lang="ko-KR" altLang="en-US" sz="1400" b="1" dirty="0">
                <a:solidFill>
                  <a:schemeClr val="bg1"/>
                </a:solidFill>
                <a:cs typeface="B Nazanin" pitchFamily="2" charset="-78"/>
              </a:endParaRPr>
            </a:p>
          </p:txBody>
        </p:sp>
      </p:grpSp>
      <p:grpSp>
        <p:nvGrpSpPr>
          <p:cNvPr id="44" name="Group 43">
            <a:extLst>
              <a:ext uri="{FF2B5EF4-FFF2-40B4-BE49-F238E27FC236}">
                <a16:creationId xmlns:a16="http://schemas.microsoft.com/office/drawing/2014/main" id="{7EC4FA91-1440-4EE4-9D9E-461AA8288FB3}"/>
              </a:ext>
            </a:extLst>
          </p:cNvPr>
          <p:cNvGrpSpPr/>
          <p:nvPr/>
        </p:nvGrpSpPr>
        <p:grpSpPr>
          <a:xfrm>
            <a:off x="6477467" y="5201142"/>
            <a:ext cx="5026649" cy="899260"/>
            <a:chOff x="665833" y="2756217"/>
            <a:chExt cx="2620837" cy="899260"/>
          </a:xfrm>
        </p:grpSpPr>
        <p:sp>
          <p:nvSpPr>
            <p:cNvPr id="45" name="Rounded Rectangle 68">
              <a:extLst>
                <a:ext uri="{FF2B5EF4-FFF2-40B4-BE49-F238E27FC236}">
                  <a16:creationId xmlns:a16="http://schemas.microsoft.com/office/drawing/2014/main" id="{0A390A04-6EFA-4D4B-AC76-BF81BF31BB02}"/>
                </a:ext>
              </a:extLst>
            </p:cNvPr>
            <p:cNvSpPr/>
            <p:nvPr/>
          </p:nvSpPr>
          <p:spPr>
            <a:xfrm>
              <a:off x="1433555" y="2756217"/>
              <a:ext cx="1772278" cy="379785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 w="444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>
                <a:cs typeface="B Nazanin" pitchFamily="2" charset="-78"/>
              </a:endParaRPr>
            </a:p>
          </p:txBody>
        </p:sp>
        <p:sp>
          <p:nvSpPr>
            <p:cNvPr id="46" name="TextBox 45">
              <a:extLst>
                <a:ext uri="{FF2B5EF4-FFF2-40B4-BE49-F238E27FC236}">
                  <a16:creationId xmlns:a16="http://schemas.microsoft.com/office/drawing/2014/main" id="{B2EF9F39-35B6-425D-BD0E-C58034064D9D}"/>
                </a:ext>
              </a:extLst>
            </p:cNvPr>
            <p:cNvSpPr txBox="1"/>
            <p:nvPr/>
          </p:nvSpPr>
          <p:spPr>
            <a:xfrm>
              <a:off x="665833" y="3193812"/>
              <a:ext cx="262083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آسان برای تغییر رنگ، عکس و متن.  یر رنگ، عکس و متن. 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  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47" name="TextBox 46">
              <a:extLst>
                <a:ext uri="{FF2B5EF4-FFF2-40B4-BE49-F238E27FC236}">
                  <a16:creationId xmlns:a16="http://schemas.microsoft.com/office/drawing/2014/main" id="{263906D9-7489-4B64-9BE6-8E18FD685DED}"/>
                </a:ext>
              </a:extLst>
            </p:cNvPr>
            <p:cNvSpPr txBox="1"/>
            <p:nvPr/>
          </p:nvSpPr>
          <p:spPr>
            <a:xfrm>
              <a:off x="1635788" y="2792220"/>
              <a:ext cx="150122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400" b="1" dirty="0">
                  <a:solidFill>
                    <a:schemeClr val="bg1"/>
                  </a:solidFill>
                  <a:cs typeface="B Nazanin" pitchFamily="2" charset="-78"/>
                </a:rPr>
                <a:t>عنوان مطالب</a:t>
              </a:r>
              <a:endParaRPr lang="ko-KR" altLang="en-US" sz="1400" b="1" dirty="0">
                <a:solidFill>
                  <a:schemeClr val="bg1"/>
                </a:solidFill>
                <a:cs typeface="B Nazanin" pitchFamily="2" charset="-78"/>
              </a:endParaRPr>
            </a:p>
          </p:txBody>
        </p:sp>
      </p:grpSp>
      <p:sp>
        <p:nvSpPr>
          <p:cNvPr id="48" name="TextBox 47">
            <a:extLst>
              <a:ext uri="{FF2B5EF4-FFF2-40B4-BE49-F238E27FC236}">
                <a16:creationId xmlns:a16="http://schemas.microsoft.com/office/drawing/2014/main" id="{8F5BAF96-2804-4C55-AFB4-9DD05DBFDBA7}"/>
              </a:ext>
            </a:extLst>
          </p:cNvPr>
          <p:cNvSpPr txBox="1"/>
          <p:nvPr/>
        </p:nvSpPr>
        <p:spPr>
          <a:xfrm>
            <a:off x="5816205" y="1782657"/>
            <a:ext cx="5649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2800" dirty="0">
                <a:solidFill>
                  <a:schemeClr val="accent4"/>
                </a:solidFill>
                <a:cs typeface="B Nazanin" pitchFamily="2" charset="-78"/>
              </a:rPr>
              <a:t>اسلاید متنی را برای پاور خود تنظیم کنید </a:t>
            </a:r>
            <a:endParaRPr lang="ko-KR" altLang="en-US" sz="2800" b="1" dirty="0">
              <a:solidFill>
                <a:schemeClr val="accent4"/>
              </a:solidFill>
              <a:cs typeface="B Nazanin" pitchFamily="2" charset="-78"/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80AD41F8-D669-4BE0-B128-984F99FA696D}"/>
              </a:ext>
            </a:extLst>
          </p:cNvPr>
          <p:cNvSpPr txBox="1"/>
          <p:nvPr/>
        </p:nvSpPr>
        <p:spPr>
          <a:xfrm>
            <a:off x="6373372" y="1483859"/>
            <a:ext cx="509266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ارائه پاورپوینت مدرن</a:t>
            </a:r>
            <a:endParaRPr lang="ko-KR" altLang="en-US" sz="1600" b="1" dirty="0">
              <a:solidFill>
                <a:srgbClr val="C00000"/>
              </a:solidFill>
              <a:cs typeface="B Nazanin" pitchFamily="2" charset="-78"/>
            </a:endParaRP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FDC365E9-E4B1-47BB-B7A1-094C3A3004A0}"/>
              </a:ext>
            </a:extLst>
          </p:cNvPr>
          <p:cNvSpPr txBox="1"/>
          <p:nvPr/>
        </p:nvSpPr>
        <p:spPr>
          <a:xfrm>
            <a:off x="6373372" y="2268630"/>
            <a:ext cx="51307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شما به سادگی می توانید مخاطبان خود را تحت تاثیر قرار دهید و به ارائه های خود جذابیت و زیبایی بی نظیری اضافه کنید. آسان برای تغییر رنگ، عکس و متن.  یر رنگ، عکس و متن.  </a:t>
            </a: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480975178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206381AD-4C2B-4745-99B1-0BBCE6131A7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prstGeom prst="rect">
            <a:avLst/>
          </a:prstGeom>
        </p:spPr>
        <p:txBody>
          <a:bodyPr/>
          <a:lstStyle/>
          <a:p>
            <a:pPr rtl="1"/>
            <a:r>
              <a:rPr lang="fa-IR" dirty="0">
                <a:cs typeface="B Nazanin" pitchFamily="2" charset="-78"/>
              </a:rPr>
              <a:t>سبک اینفوگرافیک</a:t>
            </a:r>
            <a:endParaRPr lang="en-US" dirty="0">
              <a:cs typeface="B Nazanin" pitchFamily="2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4C8640D-6CC5-4E9B-8978-5C4F2F24A552}"/>
              </a:ext>
            </a:extLst>
          </p:cNvPr>
          <p:cNvSpPr txBox="1"/>
          <p:nvPr/>
        </p:nvSpPr>
        <p:spPr>
          <a:xfrm>
            <a:off x="4698402" y="2264877"/>
            <a:ext cx="2796225" cy="2511355"/>
          </a:xfrm>
          <a:prstGeom prst="rect">
            <a:avLst/>
          </a:prstGeom>
          <a:noFill/>
        </p:spPr>
        <p:txBody>
          <a:bodyPr wrap="square" rtlCol="0">
            <a:prstTxWarp prst="textArchUp">
              <a:avLst>
                <a:gd name="adj" fmla="val 13465646"/>
              </a:avLst>
            </a:prstTxWarp>
            <a:spAutoFit/>
          </a:bodyPr>
          <a:lstStyle/>
          <a:p>
            <a:pPr algn="ctr" rtl="1"/>
            <a:r>
              <a:rPr lang="fa-IR" altLang="ko-KR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نقاط قوت</a:t>
            </a:r>
            <a:endParaRPr lang="ko-KR" altLang="en-US" sz="1400" b="1" dirty="0">
              <a:solidFill>
                <a:schemeClr val="tx1">
                  <a:lumMod val="75000"/>
                  <a:lumOff val="25000"/>
                </a:schemeClr>
              </a:solidFill>
              <a:cs typeface="B Nazanin" pitchFamily="2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1E86681-DCF3-45CE-8732-0723376C6802}"/>
              </a:ext>
            </a:extLst>
          </p:cNvPr>
          <p:cNvSpPr txBox="1"/>
          <p:nvPr/>
        </p:nvSpPr>
        <p:spPr>
          <a:xfrm rot="5400000">
            <a:off x="5113324" y="2650639"/>
            <a:ext cx="2796225" cy="2511355"/>
          </a:xfrm>
          <a:prstGeom prst="rect">
            <a:avLst/>
          </a:prstGeom>
          <a:noFill/>
        </p:spPr>
        <p:txBody>
          <a:bodyPr wrap="square" rtlCol="0">
            <a:prstTxWarp prst="textArchUp">
              <a:avLst>
                <a:gd name="adj" fmla="val 13465646"/>
              </a:avLst>
            </a:prstTxWarp>
            <a:spAutoFit/>
          </a:bodyPr>
          <a:lstStyle/>
          <a:p>
            <a:pPr algn="ctr" rtl="1"/>
            <a:r>
              <a:rPr lang="fa-IR" altLang="ko-KR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ضعف</a:t>
            </a:r>
            <a:endParaRPr lang="ko-KR" altLang="en-US" sz="1400" b="1" dirty="0">
              <a:solidFill>
                <a:schemeClr val="tx1">
                  <a:lumMod val="75000"/>
                  <a:lumOff val="25000"/>
                </a:schemeClr>
              </a:solidFill>
              <a:cs typeface="B Nazanin" pitchFamily="2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E41840C-DFB0-4E1A-8111-358E37664859}"/>
              </a:ext>
            </a:extLst>
          </p:cNvPr>
          <p:cNvSpPr txBox="1"/>
          <p:nvPr/>
        </p:nvSpPr>
        <p:spPr>
          <a:xfrm rot="16200000">
            <a:off x="4250202" y="2650639"/>
            <a:ext cx="2796225" cy="2511355"/>
          </a:xfrm>
          <a:prstGeom prst="rect">
            <a:avLst/>
          </a:prstGeom>
          <a:noFill/>
        </p:spPr>
        <p:txBody>
          <a:bodyPr wrap="square" rtlCol="0">
            <a:prstTxWarp prst="textArchUp">
              <a:avLst>
                <a:gd name="adj" fmla="val 13465646"/>
              </a:avLst>
            </a:prstTxWarp>
            <a:spAutoFit/>
          </a:bodyPr>
          <a:lstStyle/>
          <a:p>
            <a:pPr algn="ctr" rtl="1"/>
            <a:r>
              <a:rPr lang="fa-IR" altLang="ko-KR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فرصت ها</a:t>
            </a:r>
            <a:endParaRPr lang="ko-KR" altLang="en-US" sz="1400" b="1" dirty="0">
              <a:solidFill>
                <a:schemeClr val="tx1">
                  <a:lumMod val="75000"/>
                  <a:lumOff val="25000"/>
                </a:schemeClr>
              </a:solidFill>
              <a:cs typeface="B Nazanin" pitchFamily="2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F159DD7-8D2D-4635-B670-F26AA6D85739}"/>
              </a:ext>
            </a:extLst>
          </p:cNvPr>
          <p:cNvSpPr txBox="1"/>
          <p:nvPr/>
        </p:nvSpPr>
        <p:spPr>
          <a:xfrm rot="10800000">
            <a:off x="4698402" y="3048040"/>
            <a:ext cx="2796225" cy="2511355"/>
          </a:xfrm>
          <a:prstGeom prst="rect">
            <a:avLst/>
          </a:prstGeom>
          <a:noFill/>
        </p:spPr>
        <p:txBody>
          <a:bodyPr wrap="square" rtlCol="0">
            <a:prstTxWarp prst="textArchUp">
              <a:avLst>
                <a:gd name="adj" fmla="val 13465646"/>
              </a:avLst>
            </a:prstTxWarp>
            <a:spAutoFit/>
          </a:bodyPr>
          <a:lstStyle/>
          <a:p>
            <a:pPr algn="ctr" rtl="1"/>
            <a:r>
              <a:rPr lang="fa-IR" altLang="ko-KR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تهدیدها</a:t>
            </a:r>
            <a:endParaRPr lang="ko-KR" altLang="en-US" sz="1400" b="1" dirty="0">
              <a:solidFill>
                <a:schemeClr val="tx1">
                  <a:lumMod val="75000"/>
                  <a:lumOff val="25000"/>
                </a:schemeClr>
              </a:solidFill>
              <a:cs typeface="B Nazanin" pitchFamily="2" charset="-78"/>
            </a:endParaRPr>
          </a:p>
        </p:txBody>
      </p:sp>
      <p:sp>
        <p:nvSpPr>
          <p:cNvPr id="7" name="Donut 6">
            <a:extLst>
              <a:ext uri="{FF2B5EF4-FFF2-40B4-BE49-F238E27FC236}">
                <a16:creationId xmlns:a16="http://schemas.microsoft.com/office/drawing/2014/main" id="{92A25C78-40AB-4447-97BE-78D4577D4FC4}"/>
              </a:ext>
            </a:extLst>
          </p:cNvPr>
          <p:cNvSpPr/>
          <p:nvPr/>
        </p:nvSpPr>
        <p:spPr>
          <a:xfrm>
            <a:off x="4071825" y="1887959"/>
            <a:ext cx="4032000" cy="4032000"/>
          </a:xfrm>
          <a:prstGeom prst="donut">
            <a:avLst>
              <a:gd name="adj" fmla="val 2945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8" name="Rounded Rectangle 7">
            <a:extLst>
              <a:ext uri="{FF2B5EF4-FFF2-40B4-BE49-F238E27FC236}">
                <a16:creationId xmlns:a16="http://schemas.microsoft.com/office/drawing/2014/main" id="{C47DFAB1-7CA7-45B2-BC42-5A368106CA0F}"/>
              </a:ext>
            </a:extLst>
          </p:cNvPr>
          <p:cNvSpPr/>
          <p:nvPr/>
        </p:nvSpPr>
        <p:spPr>
          <a:xfrm rot="2700000">
            <a:off x="5576990" y="1413447"/>
            <a:ext cx="1008000" cy="4968000"/>
          </a:xfrm>
          <a:prstGeom prst="roundRect">
            <a:avLst>
              <a:gd name="adj" fmla="val 50000"/>
            </a:avLst>
          </a:prstGeom>
          <a:solidFill>
            <a:schemeClr val="tx1">
              <a:lumMod val="75000"/>
              <a:lumOff val="25000"/>
              <a:alpha val="30000"/>
            </a:schemeClr>
          </a:solidFill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1400" dirty="0">
              <a:solidFill>
                <a:schemeClr val="tx1">
                  <a:lumMod val="65000"/>
                  <a:lumOff val="35000"/>
                </a:schemeClr>
              </a:solidFill>
              <a:cs typeface="B Nazanin" pitchFamily="2" charset="-78"/>
            </a:endParaRPr>
          </a:p>
        </p:txBody>
      </p:sp>
      <p:sp>
        <p:nvSpPr>
          <p:cNvPr id="9" name="Rounded Rectangle 8">
            <a:extLst>
              <a:ext uri="{FF2B5EF4-FFF2-40B4-BE49-F238E27FC236}">
                <a16:creationId xmlns:a16="http://schemas.microsoft.com/office/drawing/2014/main" id="{BB93AC16-A738-412D-A884-4D67C937603F}"/>
              </a:ext>
            </a:extLst>
          </p:cNvPr>
          <p:cNvSpPr/>
          <p:nvPr/>
        </p:nvSpPr>
        <p:spPr>
          <a:xfrm rot="18900000">
            <a:off x="5576990" y="1413447"/>
            <a:ext cx="1008000" cy="4968000"/>
          </a:xfrm>
          <a:prstGeom prst="roundRect">
            <a:avLst>
              <a:gd name="adj" fmla="val 50000"/>
            </a:avLst>
          </a:prstGeom>
          <a:solidFill>
            <a:schemeClr val="tx1">
              <a:lumMod val="75000"/>
              <a:lumOff val="25000"/>
              <a:alpha val="30000"/>
            </a:schemeClr>
          </a:solidFill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1400" dirty="0">
              <a:solidFill>
                <a:schemeClr val="tx1">
                  <a:lumMod val="65000"/>
                  <a:lumOff val="35000"/>
                </a:schemeClr>
              </a:solidFill>
              <a:cs typeface="B Nazanin" pitchFamily="2" charset="-78"/>
            </a:endParaRP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B0D461CE-5F1D-4C78-B7E0-B4E61BE49A0E}"/>
              </a:ext>
            </a:extLst>
          </p:cNvPr>
          <p:cNvSpPr/>
          <p:nvPr/>
        </p:nvSpPr>
        <p:spPr>
          <a:xfrm>
            <a:off x="5140630" y="2956051"/>
            <a:ext cx="1912524" cy="1912524"/>
          </a:xfrm>
          <a:prstGeom prst="ellipse">
            <a:avLst/>
          </a:prstGeom>
          <a:solidFill>
            <a:schemeClr val="tx1">
              <a:lumMod val="75000"/>
              <a:lumOff val="25000"/>
              <a:alpha val="30000"/>
            </a:schemeClr>
          </a:solidFill>
          <a:ln w="6350"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1400" dirty="0">
              <a:solidFill>
                <a:schemeClr val="tx1">
                  <a:lumMod val="65000"/>
                  <a:lumOff val="35000"/>
                </a:schemeClr>
              </a:solidFill>
              <a:cs typeface="B Nazanin" pitchFamily="2" charset="-78"/>
            </a:endParaRPr>
          </a:p>
        </p:txBody>
      </p: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1D047957-7482-43A8-B0BF-E1C52F51BC9B}"/>
              </a:ext>
            </a:extLst>
          </p:cNvPr>
          <p:cNvCxnSpPr/>
          <p:nvPr/>
        </p:nvCxnSpPr>
        <p:spPr>
          <a:xfrm>
            <a:off x="5109978" y="2932624"/>
            <a:ext cx="1944000" cy="1944000"/>
          </a:xfrm>
          <a:prstGeom prst="straightConnector1">
            <a:avLst/>
          </a:prstGeom>
          <a:ln w="25400">
            <a:solidFill>
              <a:schemeClr val="tx1">
                <a:lumMod val="75000"/>
                <a:lumOff val="25000"/>
              </a:schemeClr>
            </a:solidFill>
            <a:prstDash val="sysDot"/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F5BF28EB-3818-41F1-8206-94E182F1EBD0}"/>
              </a:ext>
            </a:extLst>
          </p:cNvPr>
          <p:cNvCxnSpPr/>
          <p:nvPr/>
        </p:nvCxnSpPr>
        <p:spPr>
          <a:xfrm rot="5400000">
            <a:off x="5109978" y="2932624"/>
            <a:ext cx="1944000" cy="1944000"/>
          </a:xfrm>
          <a:prstGeom prst="straightConnector1">
            <a:avLst/>
          </a:prstGeom>
          <a:ln w="25400">
            <a:solidFill>
              <a:schemeClr val="tx1">
                <a:lumMod val="75000"/>
                <a:lumOff val="25000"/>
              </a:schemeClr>
            </a:solidFill>
            <a:prstDash val="sysDot"/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Oval 12">
            <a:extLst>
              <a:ext uri="{FF2B5EF4-FFF2-40B4-BE49-F238E27FC236}">
                <a16:creationId xmlns:a16="http://schemas.microsoft.com/office/drawing/2014/main" id="{0A9F72C1-259E-48B6-8D75-A089C4B2DDC7}"/>
              </a:ext>
            </a:extLst>
          </p:cNvPr>
          <p:cNvSpPr/>
          <p:nvPr/>
        </p:nvSpPr>
        <p:spPr>
          <a:xfrm>
            <a:off x="5385825" y="3201959"/>
            <a:ext cx="1404000" cy="1404000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 w="6350"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1400" dirty="0">
              <a:solidFill>
                <a:schemeClr val="tx1">
                  <a:lumMod val="65000"/>
                  <a:lumOff val="35000"/>
                </a:schemeClr>
              </a:solidFill>
              <a:cs typeface="B Nazanin" pitchFamily="2" charset="-78"/>
            </a:endParaRPr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02153930-82BE-47AD-924A-E480E0A71D99}"/>
              </a:ext>
            </a:extLst>
          </p:cNvPr>
          <p:cNvSpPr/>
          <p:nvPr/>
        </p:nvSpPr>
        <p:spPr>
          <a:xfrm>
            <a:off x="5511825" y="3327959"/>
            <a:ext cx="1152000" cy="1152000"/>
          </a:xfrm>
          <a:prstGeom prst="ellipse">
            <a:avLst/>
          </a:prstGeom>
          <a:solidFill>
            <a:schemeClr val="accent6"/>
          </a:solidFill>
          <a:ln w="6350"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1400" dirty="0">
              <a:solidFill>
                <a:schemeClr val="tx1">
                  <a:lumMod val="65000"/>
                  <a:lumOff val="35000"/>
                </a:schemeClr>
              </a:solidFill>
              <a:cs typeface="B Nazanin" pitchFamily="2" charset="-78"/>
            </a:endParaRP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384C74DA-011A-47B9-AB56-569ECCBE793D}"/>
              </a:ext>
            </a:extLst>
          </p:cNvPr>
          <p:cNvGrpSpPr/>
          <p:nvPr/>
        </p:nvGrpSpPr>
        <p:grpSpPr>
          <a:xfrm>
            <a:off x="910574" y="4936273"/>
            <a:ext cx="3082067" cy="1107996"/>
            <a:chOff x="3017859" y="4283314"/>
            <a:chExt cx="1890849" cy="1107996"/>
          </a:xfrm>
        </p:grpSpPr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CF4BACCC-7BB9-4834-A846-FE50F26D0D0E}"/>
                </a:ext>
              </a:extLst>
            </p:cNvPr>
            <p:cNvSpPr txBox="1"/>
            <p:nvPr/>
          </p:nvSpPr>
          <p:spPr>
            <a:xfrm>
              <a:off x="3021856" y="4560313"/>
              <a:ext cx="1886852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آسان برای تغییر رنگ، عکس و متن.  یر رنگ، عکس و متن. 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  </a:t>
              </a: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798C6666-841E-4248-8F3D-4E361C165C18}"/>
                </a:ext>
              </a:extLst>
            </p:cNvPr>
            <p:cNvSpPr txBox="1"/>
            <p:nvPr/>
          </p:nvSpPr>
          <p:spPr>
            <a:xfrm>
              <a:off x="3017859" y="4283314"/>
              <a:ext cx="187081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F7E922BC-C5E1-44B5-8564-DE860D310104}"/>
              </a:ext>
            </a:extLst>
          </p:cNvPr>
          <p:cNvGrpSpPr/>
          <p:nvPr/>
        </p:nvGrpSpPr>
        <p:grpSpPr>
          <a:xfrm>
            <a:off x="910574" y="1823902"/>
            <a:ext cx="3049406" cy="1107996"/>
            <a:chOff x="3017859" y="4283314"/>
            <a:chExt cx="1870812" cy="1107996"/>
          </a:xfrm>
        </p:grpSpPr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E2908F7C-EBA5-4131-8A45-D5CEDE62A7A6}"/>
                </a:ext>
              </a:extLst>
            </p:cNvPr>
            <p:cNvSpPr txBox="1"/>
            <p:nvPr/>
          </p:nvSpPr>
          <p:spPr>
            <a:xfrm>
              <a:off x="3021856" y="4560313"/>
              <a:ext cx="1843922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آسان برای تغییر رنگ، عکس و متن.  یر رنگ، عکس و متن. 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10C016E8-28BD-43F9-A519-1DA247461D2B}"/>
                </a:ext>
              </a:extLst>
            </p:cNvPr>
            <p:cNvSpPr txBox="1"/>
            <p:nvPr/>
          </p:nvSpPr>
          <p:spPr>
            <a:xfrm>
              <a:off x="3017859" y="4283314"/>
              <a:ext cx="187081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2C9575C4-8AE6-4245-BF60-2BBB7D23769C}"/>
              </a:ext>
            </a:extLst>
          </p:cNvPr>
          <p:cNvGrpSpPr/>
          <p:nvPr/>
        </p:nvGrpSpPr>
        <p:grpSpPr>
          <a:xfrm>
            <a:off x="8235014" y="4936273"/>
            <a:ext cx="3082067" cy="1107996"/>
            <a:chOff x="3017859" y="4283314"/>
            <a:chExt cx="1890849" cy="1107996"/>
          </a:xfrm>
        </p:grpSpPr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AB580E32-2B24-45E3-B2BA-589B260D6A08}"/>
                </a:ext>
              </a:extLst>
            </p:cNvPr>
            <p:cNvSpPr txBox="1"/>
            <p:nvPr/>
          </p:nvSpPr>
          <p:spPr>
            <a:xfrm>
              <a:off x="3021856" y="4560313"/>
              <a:ext cx="1886852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آسان برای تغییر رنگ، عکس و متن.  یر رنگ، عکس و متن. 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 </a:t>
              </a: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AA3DBDC0-48BC-4385-89CF-1B0217041D85}"/>
                </a:ext>
              </a:extLst>
            </p:cNvPr>
            <p:cNvSpPr txBox="1"/>
            <p:nvPr/>
          </p:nvSpPr>
          <p:spPr>
            <a:xfrm>
              <a:off x="3017859" y="4283314"/>
              <a:ext cx="187081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grpSp>
        <p:nvGrpSpPr>
          <p:cNvPr id="25" name="Group 24">
            <a:extLst>
              <a:ext uri="{FF2B5EF4-FFF2-40B4-BE49-F238E27FC236}">
                <a16:creationId xmlns:a16="http://schemas.microsoft.com/office/drawing/2014/main" id="{C75F8D62-44E6-49B0-A63F-FE72735F0408}"/>
              </a:ext>
            </a:extLst>
          </p:cNvPr>
          <p:cNvGrpSpPr/>
          <p:nvPr/>
        </p:nvGrpSpPr>
        <p:grpSpPr>
          <a:xfrm>
            <a:off x="8267676" y="1823902"/>
            <a:ext cx="3049406" cy="1107996"/>
            <a:chOff x="3017859" y="4283314"/>
            <a:chExt cx="1870812" cy="1107996"/>
          </a:xfrm>
        </p:grpSpPr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F3950782-3B52-4A17-8C94-EA15893CD732}"/>
                </a:ext>
              </a:extLst>
            </p:cNvPr>
            <p:cNvSpPr txBox="1"/>
            <p:nvPr/>
          </p:nvSpPr>
          <p:spPr>
            <a:xfrm>
              <a:off x="3021856" y="4560313"/>
              <a:ext cx="1843922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آسان برای تغییر رنگ، عکس و متن.  یر رنگ، عکس و متن.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  </a:t>
              </a: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DF69FC66-C9F6-4F11-B3CA-B8CBE7012118}"/>
                </a:ext>
              </a:extLst>
            </p:cNvPr>
            <p:cNvSpPr txBox="1"/>
            <p:nvPr/>
          </p:nvSpPr>
          <p:spPr>
            <a:xfrm>
              <a:off x="3017859" y="4283314"/>
              <a:ext cx="187081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sp>
        <p:nvSpPr>
          <p:cNvPr id="28" name="Oval 27">
            <a:extLst>
              <a:ext uri="{FF2B5EF4-FFF2-40B4-BE49-F238E27FC236}">
                <a16:creationId xmlns:a16="http://schemas.microsoft.com/office/drawing/2014/main" id="{9C5AB78D-66CC-48C6-8715-BAB5D0904F97}"/>
              </a:ext>
            </a:extLst>
          </p:cNvPr>
          <p:cNvSpPr/>
          <p:nvPr/>
        </p:nvSpPr>
        <p:spPr>
          <a:xfrm>
            <a:off x="4262456" y="2070379"/>
            <a:ext cx="828000" cy="828000"/>
          </a:xfrm>
          <a:prstGeom prst="ellipse">
            <a:avLst/>
          </a:prstGeom>
          <a:solidFill>
            <a:schemeClr val="accent1"/>
          </a:solidFill>
          <a:ln w="508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 dirty="0">
              <a:cs typeface="B Nazanin" pitchFamily="2" charset="-78"/>
            </a:endParaRPr>
          </a:p>
        </p:txBody>
      </p:sp>
      <p:sp>
        <p:nvSpPr>
          <p:cNvPr id="29" name="Oval 28">
            <a:extLst>
              <a:ext uri="{FF2B5EF4-FFF2-40B4-BE49-F238E27FC236}">
                <a16:creationId xmlns:a16="http://schemas.microsoft.com/office/drawing/2014/main" id="{549CD4A5-F9C5-4D00-ABE4-FD1326646B44}"/>
              </a:ext>
            </a:extLst>
          </p:cNvPr>
          <p:cNvSpPr/>
          <p:nvPr/>
        </p:nvSpPr>
        <p:spPr>
          <a:xfrm>
            <a:off x="7054150" y="2078028"/>
            <a:ext cx="828000" cy="828000"/>
          </a:xfrm>
          <a:prstGeom prst="ellipse">
            <a:avLst/>
          </a:prstGeom>
          <a:solidFill>
            <a:schemeClr val="accent4"/>
          </a:solidFill>
          <a:ln w="508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 dirty="0">
              <a:cs typeface="B Nazanin" pitchFamily="2" charset="-78"/>
            </a:endParaRPr>
          </a:p>
        </p:txBody>
      </p:sp>
      <p:sp>
        <p:nvSpPr>
          <p:cNvPr id="30" name="Oval 29">
            <a:extLst>
              <a:ext uri="{FF2B5EF4-FFF2-40B4-BE49-F238E27FC236}">
                <a16:creationId xmlns:a16="http://schemas.microsoft.com/office/drawing/2014/main" id="{EC3E2E56-6DE5-461C-8C13-457F75B2660E}"/>
              </a:ext>
            </a:extLst>
          </p:cNvPr>
          <p:cNvSpPr/>
          <p:nvPr/>
        </p:nvSpPr>
        <p:spPr>
          <a:xfrm>
            <a:off x="4281978" y="4865217"/>
            <a:ext cx="828000" cy="828000"/>
          </a:xfrm>
          <a:prstGeom prst="ellipse">
            <a:avLst/>
          </a:prstGeom>
          <a:solidFill>
            <a:schemeClr val="accent2"/>
          </a:solidFill>
          <a:ln w="508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 dirty="0">
              <a:cs typeface="B Nazanin" pitchFamily="2" charset="-78"/>
            </a:endParaRPr>
          </a:p>
        </p:txBody>
      </p:sp>
      <p:sp>
        <p:nvSpPr>
          <p:cNvPr id="31" name="Oval 30">
            <a:extLst>
              <a:ext uri="{FF2B5EF4-FFF2-40B4-BE49-F238E27FC236}">
                <a16:creationId xmlns:a16="http://schemas.microsoft.com/office/drawing/2014/main" id="{E1E48269-9840-463A-BA66-B501F8657409}"/>
              </a:ext>
            </a:extLst>
          </p:cNvPr>
          <p:cNvSpPr/>
          <p:nvPr/>
        </p:nvSpPr>
        <p:spPr>
          <a:xfrm>
            <a:off x="7053154" y="4865217"/>
            <a:ext cx="828000" cy="828000"/>
          </a:xfrm>
          <a:prstGeom prst="ellipse">
            <a:avLst/>
          </a:prstGeom>
          <a:solidFill>
            <a:schemeClr val="accent3"/>
          </a:solidFill>
          <a:ln w="508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 dirty="0">
              <a:cs typeface="B Nazanin" pitchFamily="2" charset="-78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0C0B13C8-62BC-4282-9907-DABBE172BD49}"/>
              </a:ext>
            </a:extLst>
          </p:cNvPr>
          <p:cNvSpPr txBox="1"/>
          <p:nvPr/>
        </p:nvSpPr>
        <p:spPr>
          <a:xfrm>
            <a:off x="4269506" y="2138085"/>
            <a:ext cx="8258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en-US" altLang="ko-KR" sz="4000" b="1" dirty="0">
                <a:solidFill>
                  <a:schemeClr val="bg1"/>
                </a:solidFill>
                <a:cs typeface="B Nazanin" pitchFamily="2" charset="-78"/>
              </a:rPr>
              <a:t>S</a:t>
            </a:r>
            <a:endParaRPr lang="ko-KR" altLang="en-US" sz="4000" b="1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427729EE-19D0-47BD-85C1-9340C7332682}"/>
              </a:ext>
            </a:extLst>
          </p:cNvPr>
          <p:cNvSpPr txBox="1"/>
          <p:nvPr/>
        </p:nvSpPr>
        <p:spPr>
          <a:xfrm>
            <a:off x="7053382" y="2138085"/>
            <a:ext cx="8258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en-US" altLang="ko-KR" sz="4000" b="1" dirty="0">
                <a:solidFill>
                  <a:schemeClr val="bg1"/>
                </a:solidFill>
                <a:cs typeface="B Nazanin" pitchFamily="2" charset="-78"/>
              </a:rPr>
              <a:t>W</a:t>
            </a:r>
            <a:endParaRPr lang="ko-KR" altLang="en-US" sz="4000" b="1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2DB82761-739E-4B44-A25F-4DDA06F61C64}"/>
              </a:ext>
            </a:extLst>
          </p:cNvPr>
          <p:cNvSpPr txBox="1"/>
          <p:nvPr/>
        </p:nvSpPr>
        <p:spPr>
          <a:xfrm>
            <a:off x="4287754" y="4929343"/>
            <a:ext cx="8258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en-US" altLang="ko-KR" sz="4000" b="1" dirty="0">
                <a:solidFill>
                  <a:schemeClr val="bg1"/>
                </a:solidFill>
                <a:cs typeface="B Nazanin" pitchFamily="2" charset="-78"/>
              </a:rPr>
              <a:t>O</a:t>
            </a:r>
            <a:endParaRPr lang="ko-KR" altLang="en-US" sz="4000" b="1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B29B0D18-F9FD-414C-8E03-D4055B4FA394}"/>
              </a:ext>
            </a:extLst>
          </p:cNvPr>
          <p:cNvSpPr txBox="1"/>
          <p:nvPr/>
        </p:nvSpPr>
        <p:spPr>
          <a:xfrm>
            <a:off x="7072432" y="4919819"/>
            <a:ext cx="8258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en-US" altLang="ko-KR" sz="4000" b="1" dirty="0">
                <a:solidFill>
                  <a:schemeClr val="bg1"/>
                </a:solidFill>
                <a:cs typeface="B Nazanin" pitchFamily="2" charset="-78"/>
              </a:rPr>
              <a:t>T</a:t>
            </a:r>
            <a:endParaRPr lang="ko-KR" altLang="en-US" sz="4000" b="1" dirty="0">
              <a:solidFill>
                <a:schemeClr val="bg1"/>
              </a:solidFill>
              <a:cs typeface="B Nazanin" pitchFamily="2" charset="-78"/>
            </a:endParaRPr>
          </a:p>
        </p:txBody>
      </p:sp>
      <p:grpSp>
        <p:nvGrpSpPr>
          <p:cNvPr id="48" name="Group 47">
            <a:extLst>
              <a:ext uri="{FF2B5EF4-FFF2-40B4-BE49-F238E27FC236}">
                <a16:creationId xmlns:a16="http://schemas.microsoft.com/office/drawing/2014/main" id="{9ABEC3A9-0F59-4D26-85C2-FBCBF5723E3E}"/>
              </a:ext>
            </a:extLst>
          </p:cNvPr>
          <p:cNvGrpSpPr/>
          <p:nvPr/>
        </p:nvGrpSpPr>
        <p:grpSpPr>
          <a:xfrm>
            <a:off x="5732106" y="3522566"/>
            <a:ext cx="880699" cy="655835"/>
            <a:chOff x="970334" y="886028"/>
            <a:chExt cx="8012348" cy="5966596"/>
          </a:xfrm>
          <a:solidFill>
            <a:schemeClr val="bg1"/>
          </a:solidFill>
        </p:grpSpPr>
        <p:sp>
          <p:nvSpPr>
            <p:cNvPr id="49" name="Freeform: Shape 48">
              <a:extLst>
                <a:ext uri="{FF2B5EF4-FFF2-40B4-BE49-F238E27FC236}">
                  <a16:creationId xmlns:a16="http://schemas.microsoft.com/office/drawing/2014/main" id="{E5476E50-1532-4395-AF06-D3E739F7D758}"/>
                </a:ext>
              </a:extLst>
            </p:cNvPr>
            <p:cNvSpPr/>
            <p:nvPr/>
          </p:nvSpPr>
          <p:spPr>
            <a:xfrm>
              <a:off x="970334" y="1485859"/>
              <a:ext cx="5488021" cy="4644957"/>
            </a:xfrm>
            <a:custGeom>
              <a:avLst/>
              <a:gdLst>
                <a:gd name="connsiteX0" fmla="*/ 2432 w 5488021"/>
                <a:gd name="connsiteY0" fmla="*/ 2651639 h 4644957"/>
                <a:gd name="connsiteX1" fmla="*/ 375326 w 5488021"/>
                <a:gd name="connsiteY1" fmla="*/ 2650829 h 4644957"/>
                <a:gd name="connsiteX2" fmla="*/ 431260 w 5488021"/>
                <a:gd name="connsiteY2" fmla="*/ 2604622 h 4644957"/>
                <a:gd name="connsiteX3" fmla="*/ 817934 w 5488021"/>
                <a:gd name="connsiteY3" fmla="*/ 56786 h 4644957"/>
                <a:gd name="connsiteX4" fmla="*/ 890892 w 5488021"/>
                <a:gd name="connsiteY4" fmla="*/ 41 h 4644957"/>
                <a:gd name="connsiteX5" fmla="*/ 3874041 w 5488021"/>
                <a:gd name="connsiteY5" fmla="*/ 41 h 4644957"/>
                <a:gd name="connsiteX6" fmla="*/ 3919436 w 5488021"/>
                <a:gd name="connsiteY6" fmla="*/ 30035 h 4644957"/>
                <a:gd name="connsiteX7" fmla="*/ 3980234 w 5488021"/>
                <a:gd name="connsiteY7" fmla="*/ 351048 h 4644957"/>
                <a:gd name="connsiteX8" fmla="*/ 4316649 w 5488021"/>
                <a:gd name="connsiteY8" fmla="*/ 1802090 h 4644957"/>
                <a:gd name="connsiteX9" fmla="*/ 4531468 w 5488021"/>
                <a:gd name="connsiteY9" fmla="*/ 2732703 h 4644957"/>
                <a:gd name="connsiteX10" fmla="*/ 4588213 w 5488021"/>
                <a:gd name="connsiteY10" fmla="*/ 2778099 h 4644957"/>
                <a:gd name="connsiteX11" fmla="*/ 4730075 w 5488021"/>
                <a:gd name="connsiteY11" fmla="*/ 2777288 h 4644957"/>
                <a:gd name="connsiteX12" fmla="*/ 5034064 w 5488021"/>
                <a:gd name="connsiteY12" fmla="*/ 2742431 h 4644957"/>
                <a:gd name="connsiteX13" fmla="*/ 5034064 w 5488021"/>
                <a:gd name="connsiteY13" fmla="*/ 2705952 h 4644957"/>
                <a:gd name="connsiteX14" fmla="*/ 5034064 w 5488021"/>
                <a:gd name="connsiteY14" fmla="*/ 71378 h 4644957"/>
                <a:gd name="connsiteX15" fmla="*/ 5099726 w 5488021"/>
                <a:gd name="connsiteY15" fmla="*/ 4905 h 4644957"/>
                <a:gd name="connsiteX16" fmla="*/ 5444247 w 5488021"/>
                <a:gd name="connsiteY16" fmla="*/ 4095 h 4644957"/>
                <a:gd name="connsiteX17" fmla="*/ 5491264 w 5488021"/>
                <a:gd name="connsiteY17" fmla="*/ 51112 h 4644957"/>
                <a:gd name="connsiteX18" fmla="*/ 5490453 w 5488021"/>
                <a:gd name="connsiteY18" fmla="*/ 399686 h 4644957"/>
                <a:gd name="connsiteX19" fmla="*/ 5491264 w 5488021"/>
                <a:gd name="connsiteY19" fmla="*/ 4006216 h 4644957"/>
                <a:gd name="connsiteX20" fmla="*/ 5158902 w 5488021"/>
                <a:gd name="connsiteY20" fmla="*/ 3652778 h 4644957"/>
                <a:gd name="connsiteX21" fmla="*/ 4579296 w 5488021"/>
                <a:gd name="connsiteY21" fmla="*/ 3489029 h 4644957"/>
                <a:gd name="connsiteX22" fmla="*/ 3945377 w 5488021"/>
                <a:gd name="connsiteY22" fmla="*/ 3866786 h 4644957"/>
                <a:gd name="connsiteX23" fmla="*/ 3764604 w 5488021"/>
                <a:gd name="connsiteY23" fmla="*/ 4588254 h 4644957"/>
                <a:gd name="connsiteX24" fmla="*/ 3712724 w 5488021"/>
                <a:gd name="connsiteY24" fmla="*/ 4645810 h 4644957"/>
                <a:gd name="connsiteX25" fmla="*/ 2265734 w 5488021"/>
                <a:gd name="connsiteY25" fmla="*/ 4646620 h 4644957"/>
                <a:gd name="connsiteX26" fmla="*/ 2218717 w 5488021"/>
                <a:gd name="connsiteY26" fmla="*/ 4599603 h 4644957"/>
                <a:gd name="connsiteX27" fmla="*/ 1768002 w 5488021"/>
                <a:gd name="connsiteY27" fmla="*/ 3804367 h 4644957"/>
                <a:gd name="connsiteX28" fmla="*/ 886838 w 5488021"/>
                <a:gd name="connsiteY28" fmla="*/ 3923531 h 4644957"/>
                <a:gd name="connsiteX29" fmla="*/ 603926 w 5488021"/>
                <a:gd name="connsiteY29" fmla="*/ 4590686 h 4644957"/>
                <a:gd name="connsiteX30" fmla="*/ 551234 w 5488021"/>
                <a:gd name="connsiteY30" fmla="*/ 4644999 h 4644957"/>
                <a:gd name="connsiteX31" fmla="*/ 170234 w 5488021"/>
                <a:gd name="connsiteY31" fmla="*/ 4644999 h 4644957"/>
                <a:gd name="connsiteX32" fmla="*/ 129702 w 5488021"/>
                <a:gd name="connsiteY32" fmla="*/ 4606899 h 4644957"/>
                <a:gd name="connsiteX33" fmla="*/ 79443 w 5488021"/>
                <a:gd name="connsiteY33" fmla="*/ 4026482 h 4644957"/>
                <a:gd name="connsiteX34" fmla="*/ 34857 w 5488021"/>
                <a:gd name="connsiteY34" fmla="*/ 3551448 h 4644957"/>
                <a:gd name="connsiteX35" fmla="*/ 15402 w 5488021"/>
                <a:gd name="connsiteY35" fmla="*/ 3338250 h 4644957"/>
                <a:gd name="connsiteX36" fmla="*/ 55934 w 5488021"/>
                <a:gd name="connsiteY36" fmla="*/ 3294476 h 4644957"/>
                <a:gd name="connsiteX37" fmla="*/ 100519 w 5488021"/>
                <a:gd name="connsiteY37" fmla="*/ 3294476 h 4644957"/>
                <a:gd name="connsiteX38" fmla="*/ 3326860 w 5488021"/>
                <a:gd name="connsiteY38" fmla="*/ 3295286 h 4644957"/>
                <a:gd name="connsiteX39" fmla="*/ 3425757 w 5488021"/>
                <a:gd name="connsiteY39" fmla="*/ 3268535 h 4644957"/>
                <a:gd name="connsiteX40" fmla="*/ 4066162 w 5488021"/>
                <a:gd name="connsiteY40" fmla="*/ 2885914 h 4644957"/>
                <a:gd name="connsiteX41" fmla="*/ 4093724 w 5488021"/>
                <a:gd name="connsiteY41" fmla="*/ 2821063 h 4644957"/>
                <a:gd name="connsiteX42" fmla="*/ 3965643 w 5488021"/>
                <a:gd name="connsiteY42" fmla="*/ 2509778 h 4644957"/>
                <a:gd name="connsiteX43" fmla="*/ 3562756 w 5488021"/>
                <a:gd name="connsiteY43" fmla="*/ 1877480 h 4644957"/>
                <a:gd name="connsiteX44" fmla="*/ 3494662 w 5488021"/>
                <a:gd name="connsiteY44" fmla="*/ 1862888 h 4644957"/>
                <a:gd name="connsiteX45" fmla="*/ 3290381 w 5488021"/>
                <a:gd name="connsiteY45" fmla="*/ 1988537 h 4644957"/>
                <a:gd name="connsiteX46" fmla="*/ 3073940 w 5488021"/>
                <a:gd name="connsiteY46" fmla="*/ 1947195 h 4644957"/>
                <a:gd name="connsiteX47" fmla="*/ 3098260 w 5488021"/>
                <a:gd name="connsiteY47" fmla="*/ 1854782 h 4644957"/>
                <a:gd name="connsiteX48" fmla="*/ 3425757 w 5488021"/>
                <a:gd name="connsiteY48" fmla="*/ 1658607 h 4644957"/>
                <a:gd name="connsiteX49" fmla="*/ 3742717 w 5488021"/>
                <a:gd name="connsiteY49" fmla="*/ 1470539 h 4644957"/>
                <a:gd name="connsiteX50" fmla="*/ 3766226 w 5488021"/>
                <a:gd name="connsiteY50" fmla="*/ 1415416 h 4644957"/>
                <a:gd name="connsiteX51" fmla="*/ 3514928 w 5488021"/>
                <a:gd name="connsiteY51" fmla="*/ 330782 h 4644957"/>
                <a:gd name="connsiteX52" fmla="*/ 3463047 w 5488021"/>
                <a:gd name="connsiteY52" fmla="*/ 289439 h 4644957"/>
                <a:gd name="connsiteX53" fmla="*/ 1262164 w 5488021"/>
                <a:gd name="connsiteY53" fmla="*/ 289439 h 4644957"/>
                <a:gd name="connsiteX54" fmla="*/ 1212715 w 5488021"/>
                <a:gd name="connsiteY54" fmla="*/ 332403 h 4644957"/>
                <a:gd name="connsiteX55" fmla="*/ 889270 w 5488021"/>
                <a:gd name="connsiteY55" fmla="*/ 2599758 h 4644957"/>
                <a:gd name="connsiteX56" fmla="*/ 926560 w 5488021"/>
                <a:gd name="connsiteY56" fmla="*/ 2645154 h 4644957"/>
                <a:gd name="connsiteX57" fmla="*/ 1542645 w 5488021"/>
                <a:gd name="connsiteY57" fmla="*/ 2644344 h 4644957"/>
                <a:gd name="connsiteX58" fmla="*/ 1577502 w 5488021"/>
                <a:gd name="connsiteY58" fmla="*/ 2598137 h 4644957"/>
                <a:gd name="connsiteX59" fmla="*/ 1376464 w 5488021"/>
                <a:gd name="connsiteY59" fmla="*/ 1485941 h 4644957"/>
                <a:gd name="connsiteX60" fmla="*/ 1412943 w 5488021"/>
                <a:gd name="connsiteY60" fmla="*/ 1422712 h 4644957"/>
                <a:gd name="connsiteX61" fmla="*/ 1616413 w 5488021"/>
                <a:gd name="connsiteY61" fmla="*/ 1400824 h 4644957"/>
                <a:gd name="connsiteX62" fmla="*/ 1801238 w 5488021"/>
                <a:gd name="connsiteY62" fmla="*/ 1545929 h 4644957"/>
                <a:gd name="connsiteX63" fmla="*/ 1939857 w 5488021"/>
                <a:gd name="connsiteY63" fmla="*/ 2044471 h 4644957"/>
                <a:gd name="connsiteX64" fmla="*/ 1957692 w 5488021"/>
                <a:gd name="connsiteY64" fmla="*/ 2144180 h 4644957"/>
                <a:gd name="connsiteX65" fmla="*/ 2006330 w 5488021"/>
                <a:gd name="connsiteY65" fmla="*/ 2183901 h 4644957"/>
                <a:gd name="connsiteX66" fmla="*/ 2529192 w 5488021"/>
                <a:gd name="connsiteY66" fmla="*/ 2183090 h 4644957"/>
                <a:gd name="connsiteX67" fmla="*/ 2609445 w 5488021"/>
                <a:gd name="connsiteY67" fmla="*/ 2192818 h 4644957"/>
                <a:gd name="connsiteX68" fmla="*/ 2686455 w 5488021"/>
                <a:gd name="connsiteY68" fmla="*/ 2297391 h 4644957"/>
                <a:gd name="connsiteX69" fmla="*/ 2685645 w 5488021"/>
                <a:gd name="connsiteY69" fmla="*/ 2605433 h 4644957"/>
                <a:gd name="connsiteX70" fmla="*/ 2725366 w 5488021"/>
                <a:gd name="connsiteY70" fmla="*/ 2645965 h 4644957"/>
                <a:gd name="connsiteX71" fmla="*/ 2984770 w 5488021"/>
                <a:gd name="connsiteY71" fmla="*/ 2645154 h 4644957"/>
                <a:gd name="connsiteX72" fmla="*/ 3027734 w 5488021"/>
                <a:gd name="connsiteY72" fmla="*/ 2687307 h 4644957"/>
                <a:gd name="connsiteX73" fmla="*/ 3027734 w 5488021"/>
                <a:gd name="connsiteY73" fmla="*/ 3137212 h 4644957"/>
                <a:gd name="connsiteX74" fmla="*/ 2987202 w 5488021"/>
                <a:gd name="connsiteY74" fmla="*/ 3176933 h 4644957"/>
                <a:gd name="connsiteX75" fmla="*/ 2942617 w 5488021"/>
                <a:gd name="connsiteY75" fmla="*/ 3176933 h 4644957"/>
                <a:gd name="connsiteX76" fmla="*/ 64851 w 5488021"/>
                <a:gd name="connsiteY76" fmla="*/ 3176933 h 4644957"/>
                <a:gd name="connsiteX77" fmla="*/ 0 w 5488021"/>
                <a:gd name="connsiteY77" fmla="*/ 3174501 h 4644957"/>
                <a:gd name="connsiteX78" fmla="*/ 2432 w 5488021"/>
                <a:gd name="connsiteY78" fmla="*/ 2651639 h 4644957"/>
                <a:gd name="connsiteX79" fmla="*/ 3891064 w 5488021"/>
                <a:gd name="connsiteY79" fmla="*/ 1975567 h 4644957"/>
                <a:gd name="connsiteX80" fmla="*/ 3895928 w 5488021"/>
                <a:gd name="connsiteY80" fmla="*/ 1973135 h 4644957"/>
                <a:gd name="connsiteX81" fmla="*/ 3843236 w 5488021"/>
                <a:gd name="connsiteY81" fmla="*/ 1746156 h 4644957"/>
                <a:gd name="connsiteX82" fmla="*/ 3755687 w 5488021"/>
                <a:gd name="connsiteY82" fmla="*/ 1712920 h 4644957"/>
                <a:gd name="connsiteX83" fmla="*/ 3745960 w 5488021"/>
                <a:gd name="connsiteY83" fmla="*/ 1747778 h 4644957"/>
                <a:gd name="connsiteX84" fmla="*/ 3891064 w 5488021"/>
                <a:gd name="connsiteY84" fmla="*/ 1975567 h 4644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</a:cxnLst>
              <a:rect l="l" t="t" r="r" b="b"/>
              <a:pathLst>
                <a:path w="5488021" h="4644957">
                  <a:moveTo>
                    <a:pt x="2432" y="2651639"/>
                  </a:moveTo>
                  <a:cubicBezTo>
                    <a:pt x="126460" y="2650829"/>
                    <a:pt x="251298" y="2649207"/>
                    <a:pt x="375326" y="2650829"/>
                  </a:cubicBezTo>
                  <a:cubicBezTo>
                    <a:pt x="410994" y="2651639"/>
                    <a:pt x="423964" y="2638669"/>
                    <a:pt x="431260" y="2604622"/>
                  </a:cubicBezTo>
                  <a:cubicBezTo>
                    <a:pt x="565015" y="1828031"/>
                    <a:pt x="779023" y="239180"/>
                    <a:pt x="817934" y="56786"/>
                  </a:cubicBezTo>
                  <a:cubicBezTo>
                    <a:pt x="827662" y="12201"/>
                    <a:pt x="845496" y="41"/>
                    <a:pt x="890892" y="41"/>
                  </a:cubicBezTo>
                  <a:cubicBezTo>
                    <a:pt x="1690992" y="1663"/>
                    <a:pt x="3073940" y="852"/>
                    <a:pt x="3874041" y="41"/>
                  </a:cubicBezTo>
                  <a:cubicBezTo>
                    <a:pt x="3895928" y="41"/>
                    <a:pt x="3920247" y="-2391"/>
                    <a:pt x="3919436" y="30035"/>
                  </a:cubicBezTo>
                  <a:cubicBezTo>
                    <a:pt x="3943756" y="188109"/>
                    <a:pt x="3955915" y="244854"/>
                    <a:pt x="3980234" y="351048"/>
                  </a:cubicBezTo>
                  <a:cubicBezTo>
                    <a:pt x="4090481" y="834999"/>
                    <a:pt x="4203970" y="1318950"/>
                    <a:pt x="4316649" y="1802090"/>
                  </a:cubicBezTo>
                  <a:cubicBezTo>
                    <a:pt x="4388796" y="2112565"/>
                    <a:pt x="4460943" y="2422229"/>
                    <a:pt x="4531468" y="2732703"/>
                  </a:cubicBezTo>
                  <a:cubicBezTo>
                    <a:pt x="4538764" y="2766750"/>
                    <a:pt x="4552545" y="2780531"/>
                    <a:pt x="4588213" y="2778099"/>
                  </a:cubicBezTo>
                  <a:cubicBezTo>
                    <a:pt x="4635230" y="2774856"/>
                    <a:pt x="4683058" y="2776478"/>
                    <a:pt x="4730075" y="2777288"/>
                  </a:cubicBezTo>
                  <a:cubicBezTo>
                    <a:pt x="4755204" y="2778099"/>
                    <a:pt x="5035686" y="2769993"/>
                    <a:pt x="5034064" y="2742431"/>
                  </a:cubicBezTo>
                  <a:cubicBezTo>
                    <a:pt x="5033253" y="2730271"/>
                    <a:pt x="5034064" y="2718111"/>
                    <a:pt x="5034064" y="2705952"/>
                  </a:cubicBezTo>
                  <a:cubicBezTo>
                    <a:pt x="5034064" y="1828031"/>
                    <a:pt x="5034064" y="949299"/>
                    <a:pt x="5034064" y="71378"/>
                  </a:cubicBezTo>
                  <a:cubicBezTo>
                    <a:pt x="5034064" y="4905"/>
                    <a:pt x="5034064" y="4905"/>
                    <a:pt x="5099726" y="4905"/>
                  </a:cubicBezTo>
                  <a:cubicBezTo>
                    <a:pt x="5214836" y="4905"/>
                    <a:pt x="5329136" y="5716"/>
                    <a:pt x="5444247" y="4095"/>
                  </a:cubicBezTo>
                  <a:cubicBezTo>
                    <a:pt x="5479915" y="3284"/>
                    <a:pt x="5491264" y="16254"/>
                    <a:pt x="5491264" y="51112"/>
                  </a:cubicBezTo>
                  <a:cubicBezTo>
                    <a:pt x="5489643" y="167033"/>
                    <a:pt x="5490453" y="283765"/>
                    <a:pt x="5490453" y="399686"/>
                  </a:cubicBezTo>
                  <a:cubicBezTo>
                    <a:pt x="5490453" y="1473782"/>
                    <a:pt x="5491264" y="2932120"/>
                    <a:pt x="5491264" y="4006216"/>
                  </a:cubicBezTo>
                  <a:cubicBezTo>
                    <a:pt x="5439383" y="3943797"/>
                    <a:pt x="5419928" y="3830307"/>
                    <a:pt x="5158902" y="3652778"/>
                  </a:cubicBezTo>
                  <a:cubicBezTo>
                    <a:pt x="4986236" y="3526318"/>
                    <a:pt x="4791683" y="3467952"/>
                    <a:pt x="4579296" y="3489029"/>
                  </a:cubicBezTo>
                  <a:cubicBezTo>
                    <a:pt x="4311785" y="3516590"/>
                    <a:pt x="4100209" y="3647103"/>
                    <a:pt x="3945377" y="3866786"/>
                  </a:cubicBezTo>
                  <a:cubicBezTo>
                    <a:pt x="3792166" y="4083227"/>
                    <a:pt x="3734611" y="4324797"/>
                    <a:pt x="3764604" y="4588254"/>
                  </a:cubicBezTo>
                  <a:cubicBezTo>
                    <a:pt x="3771089" y="4642567"/>
                    <a:pt x="3767847" y="4645810"/>
                    <a:pt x="3712724" y="4645810"/>
                  </a:cubicBezTo>
                  <a:cubicBezTo>
                    <a:pt x="3313889" y="4645810"/>
                    <a:pt x="2664568" y="4645810"/>
                    <a:pt x="2265734" y="4646620"/>
                  </a:cubicBezTo>
                  <a:cubicBezTo>
                    <a:pt x="2230066" y="4646620"/>
                    <a:pt x="2219528" y="4639324"/>
                    <a:pt x="2218717" y="4599603"/>
                  </a:cubicBezTo>
                  <a:cubicBezTo>
                    <a:pt x="2208990" y="4255893"/>
                    <a:pt x="2076045" y="3977844"/>
                    <a:pt x="1768002" y="3804367"/>
                  </a:cubicBezTo>
                  <a:cubicBezTo>
                    <a:pt x="1484279" y="3643861"/>
                    <a:pt x="1121924" y="3697363"/>
                    <a:pt x="886838" y="3923531"/>
                  </a:cubicBezTo>
                  <a:cubicBezTo>
                    <a:pt x="697149" y="4105924"/>
                    <a:pt x="607979" y="4330471"/>
                    <a:pt x="603926" y="4590686"/>
                  </a:cubicBezTo>
                  <a:cubicBezTo>
                    <a:pt x="603115" y="4644999"/>
                    <a:pt x="603926" y="4644999"/>
                    <a:pt x="551234" y="4644999"/>
                  </a:cubicBezTo>
                  <a:cubicBezTo>
                    <a:pt x="502596" y="4644999"/>
                    <a:pt x="218872" y="4644189"/>
                    <a:pt x="170234" y="4644999"/>
                  </a:cubicBezTo>
                  <a:cubicBezTo>
                    <a:pt x="141862" y="4645810"/>
                    <a:pt x="132134" y="4633650"/>
                    <a:pt x="129702" y="4606899"/>
                  </a:cubicBezTo>
                  <a:cubicBezTo>
                    <a:pt x="113489" y="4413157"/>
                    <a:pt x="96466" y="4220225"/>
                    <a:pt x="79443" y="4026482"/>
                  </a:cubicBezTo>
                  <a:cubicBezTo>
                    <a:pt x="64851" y="3867597"/>
                    <a:pt x="49449" y="3709523"/>
                    <a:pt x="34857" y="3551448"/>
                  </a:cubicBezTo>
                  <a:cubicBezTo>
                    <a:pt x="28372" y="3480111"/>
                    <a:pt x="22698" y="3408775"/>
                    <a:pt x="15402" y="3338250"/>
                  </a:cubicBezTo>
                  <a:cubicBezTo>
                    <a:pt x="12160" y="3306635"/>
                    <a:pt x="23509" y="3292044"/>
                    <a:pt x="55934" y="3294476"/>
                  </a:cubicBezTo>
                  <a:cubicBezTo>
                    <a:pt x="70526" y="3295286"/>
                    <a:pt x="85928" y="3294476"/>
                    <a:pt x="100519" y="3294476"/>
                  </a:cubicBezTo>
                  <a:cubicBezTo>
                    <a:pt x="1014109" y="3294476"/>
                    <a:pt x="2413270" y="3294476"/>
                    <a:pt x="3326860" y="3295286"/>
                  </a:cubicBezTo>
                  <a:cubicBezTo>
                    <a:pt x="3363338" y="3295286"/>
                    <a:pt x="3394953" y="3287991"/>
                    <a:pt x="3425757" y="3268535"/>
                  </a:cubicBezTo>
                  <a:cubicBezTo>
                    <a:pt x="3638145" y="3140454"/>
                    <a:pt x="3851343" y="3012374"/>
                    <a:pt x="4066162" y="2885914"/>
                  </a:cubicBezTo>
                  <a:cubicBezTo>
                    <a:pt x="4094534" y="2868891"/>
                    <a:pt x="4099398" y="2853488"/>
                    <a:pt x="4093724" y="2821063"/>
                  </a:cubicBezTo>
                  <a:cubicBezTo>
                    <a:pt x="4073458" y="2707573"/>
                    <a:pt x="4029683" y="2606244"/>
                    <a:pt x="3965643" y="2509778"/>
                  </a:cubicBezTo>
                  <a:cubicBezTo>
                    <a:pt x="3827834" y="2301444"/>
                    <a:pt x="3694889" y="2089867"/>
                    <a:pt x="3562756" y="1877480"/>
                  </a:cubicBezTo>
                  <a:cubicBezTo>
                    <a:pt x="3541679" y="1843433"/>
                    <a:pt x="3525466" y="1842622"/>
                    <a:pt x="3494662" y="1862888"/>
                  </a:cubicBezTo>
                  <a:cubicBezTo>
                    <a:pt x="3436296" y="1900988"/>
                    <a:pt x="3349557" y="1950437"/>
                    <a:pt x="3290381" y="1988537"/>
                  </a:cubicBezTo>
                  <a:cubicBezTo>
                    <a:pt x="3210938" y="2039607"/>
                    <a:pt x="3122579" y="1998265"/>
                    <a:pt x="3073940" y="1947195"/>
                  </a:cubicBezTo>
                  <a:cubicBezTo>
                    <a:pt x="3043947" y="1915580"/>
                    <a:pt x="3054485" y="1881533"/>
                    <a:pt x="3098260" y="1854782"/>
                  </a:cubicBezTo>
                  <a:cubicBezTo>
                    <a:pt x="3198779" y="1794795"/>
                    <a:pt x="3324428" y="1718595"/>
                    <a:pt x="3425757" y="1658607"/>
                  </a:cubicBezTo>
                  <a:cubicBezTo>
                    <a:pt x="3531140" y="1596188"/>
                    <a:pt x="3636523" y="1532148"/>
                    <a:pt x="3742717" y="1470539"/>
                  </a:cubicBezTo>
                  <a:cubicBezTo>
                    <a:pt x="3767036" y="1456758"/>
                    <a:pt x="3772711" y="1442167"/>
                    <a:pt x="3766226" y="1415416"/>
                  </a:cubicBezTo>
                  <a:cubicBezTo>
                    <a:pt x="3681919" y="1053871"/>
                    <a:pt x="3598424" y="692327"/>
                    <a:pt x="3514928" y="330782"/>
                  </a:cubicBezTo>
                  <a:cubicBezTo>
                    <a:pt x="3508443" y="300788"/>
                    <a:pt x="3494662" y="289439"/>
                    <a:pt x="3463047" y="289439"/>
                  </a:cubicBezTo>
                  <a:cubicBezTo>
                    <a:pt x="2923972" y="290250"/>
                    <a:pt x="1801238" y="290250"/>
                    <a:pt x="1262164" y="289439"/>
                  </a:cubicBezTo>
                  <a:cubicBezTo>
                    <a:pt x="1228117" y="289439"/>
                    <a:pt x="1219200" y="304031"/>
                    <a:pt x="1212715" y="332403"/>
                  </a:cubicBezTo>
                  <a:cubicBezTo>
                    <a:pt x="1100036" y="947678"/>
                    <a:pt x="909536" y="2319278"/>
                    <a:pt x="889270" y="2599758"/>
                  </a:cubicBezTo>
                  <a:cubicBezTo>
                    <a:pt x="880353" y="2636237"/>
                    <a:pt x="889270" y="2645965"/>
                    <a:pt x="926560" y="2645154"/>
                  </a:cubicBezTo>
                  <a:cubicBezTo>
                    <a:pt x="1110574" y="2643533"/>
                    <a:pt x="1358630" y="2644344"/>
                    <a:pt x="1542645" y="2644344"/>
                  </a:cubicBezTo>
                  <a:cubicBezTo>
                    <a:pt x="1588041" y="2644344"/>
                    <a:pt x="1588851" y="2642722"/>
                    <a:pt x="1577502" y="2598137"/>
                  </a:cubicBezTo>
                  <a:cubicBezTo>
                    <a:pt x="1497249" y="2180658"/>
                    <a:pt x="1435641" y="1881533"/>
                    <a:pt x="1376464" y="1485941"/>
                  </a:cubicBezTo>
                  <a:cubicBezTo>
                    <a:pt x="1363494" y="1436492"/>
                    <a:pt x="1363494" y="1434871"/>
                    <a:pt x="1412943" y="1422712"/>
                  </a:cubicBezTo>
                  <a:cubicBezTo>
                    <a:pt x="1498060" y="1401635"/>
                    <a:pt x="1527243" y="1387854"/>
                    <a:pt x="1616413" y="1400824"/>
                  </a:cubicBezTo>
                  <a:cubicBezTo>
                    <a:pt x="1707204" y="1414605"/>
                    <a:pt x="1766381" y="1464054"/>
                    <a:pt x="1801238" y="1545929"/>
                  </a:cubicBezTo>
                  <a:cubicBezTo>
                    <a:pt x="1870143" y="1705624"/>
                    <a:pt x="1905811" y="1875048"/>
                    <a:pt x="1939857" y="2044471"/>
                  </a:cubicBezTo>
                  <a:cubicBezTo>
                    <a:pt x="1946343" y="2077707"/>
                    <a:pt x="1952828" y="2110944"/>
                    <a:pt x="1957692" y="2144180"/>
                  </a:cubicBezTo>
                  <a:cubicBezTo>
                    <a:pt x="1961745" y="2173363"/>
                    <a:pt x="1976336" y="2183901"/>
                    <a:pt x="2006330" y="2183901"/>
                  </a:cubicBezTo>
                  <a:cubicBezTo>
                    <a:pt x="2183049" y="2183090"/>
                    <a:pt x="2352472" y="2183090"/>
                    <a:pt x="2529192" y="2183090"/>
                  </a:cubicBezTo>
                  <a:cubicBezTo>
                    <a:pt x="2556753" y="2183090"/>
                    <a:pt x="2583504" y="2184712"/>
                    <a:pt x="2609445" y="2192818"/>
                  </a:cubicBezTo>
                  <a:cubicBezTo>
                    <a:pt x="2663757" y="2209031"/>
                    <a:pt x="2686455" y="2240646"/>
                    <a:pt x="2686455" y="2297391"/>
                  </a:cubicBezTo>
                  <a:cubicBezTo>
                    <a:pt x="2686455" y="2400341"/>
                    <a:pt x="2687266" y="2502482"/>
                    <a:pt x="2685645" y="2605433"/>
                  </a:cubicBezTo>
                  <a:cubicBezTo>
                    <a:pt x="2685645" y="2635427"/>
                    <a:pt x="2695373" y="2645965"/>
                    <a:pt x="2725366" y="2645965"/>
                  </a:cubicBezTo>
                  <a:cubicBezTo>
                    <a:pt x="2792649" y="2644344"/>
                    <a:pt x="2917487" y="2646775"/>
                    <a:pt x="2984770" y="2645154"/>
                  </a:cubicBezTo>
                  <a:cubicBezTo>
                    <a:pt x="3015575" y="2644344"/>
                    <a:pt x="3027734" y="2655692"/>
                    <a:pt x="3027734" y="2687307"/>
                  </a:cubicBezTo>
                  <a:cubicBezTo>
                    <a:pt x="3026924" y="2837275"/>
                    <a:pt x="3026924" y="2987244"/>
                    <a:pt x="3027734" y="3137212"/>
                  </a:cubicBezTo>
                  <a:cubicBezTo>
                    <a:pt x="3027734" y="3167205"/>
                    <a:pt x="3017196" y="3179365"/>
                    <a:pt x="2987202" y="3176933"/>
                  </a:cubicBezTo>
                  <a:cubicBezTo>
                    <a:pt x="2972611" y="3175312"/>
                    <a:pt x="2957209" y="3176933"/>
                    <a:pt x="2942617" y="3176933"/>
                  </a:cubicBezTo>
                  <a:cubicBezTo>
                    <a:pt x="2032270" y="3176933"/>
                    <a:pt x="975198" y="3176933"/>
                    <a:pt x="64851" y="3176933"/>
                  </a:cubicBezTo>
                  <a:cubicBezTo>
                    <a:pt x="42964" y="3176933"/>
                    <a:pt x="21887" y="3175312"/>
                    <a:pt x="0" y="3174501"/>
                  </a:cubicBezTo>
                  <a:cubicBezTo>
                    <a:pt x="2432" y="3002646"/>
                    <a:pt x="2432" y="2826737"/>
                    <a:pt x="2432" y="2651639"/>
                  </a:cubicBezTo>
                  <a:close/>
                  <a:moveTo>
                    <a:pt x="3891064" y="1975567"/>
                  </a:moveTo>
                  <a:cubicBezTo>
                    <a:pt x="3892685" y="1974756"/>
                    <a:pt x="3894307" y="1973946"/>
                    <a:pt x="3895928" y="1973135"/>
                  </a:cubicBezTo>
                  <a:cubicBezTo>
                    <a:pt x="3878094" y="1897746"/>
                    <a:pt x="3860260" y="1821546"/>
                    <a:pt x="3843236" y="1746156"/>
                  </a:cubicBezTo>
                  <a:cubicBezTo>
                    <a:pt x="3823781" y="1661039"/>
                    <a:pt x="3837562" y="1666714"/>
                    <a:pt x="3755687" y="1712920"/>
                  </a:cubicBezTo>
                  <a:cubicBezTo>
                    <a:pt x="3739475" y="1721837"/>
                    <a:pt x="3735421" y="1730754"/>
                    <a:pt x="3745960" y="1747778"/>
                  </a:cubicBezTo>
                  <a:cubicBezTo>
                    <a:pt x="3794598" y="1823167"/>
                    <a:pt x="3842426" y="1899367"/>
                    <a:pt x="3891064" y="1975567"/>
                  </a:cubicBezTo>
                  <a:close/>
                </a:path>
              </a:pathLst>
            </a:custGeom>
            <a:grpFill/>
            <a:ln w="810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50" name="Freeform: Shape 49">
              <a:extLst>
                <a:ext uri="{FF2B5EF4-FFF2-40B4-BE49-F238E27FC236}">
                  <a16:creationId xmlns:a16="http://schemas.microsoft.com/office/drawing/2014/main" id="{8C3802E8-0919-4F56-9D63-34092746B81F}"/>
                </a:ext>
              </a:extLst>
            </p:cNvPr>
            <p:cNvSpPr/>
            <p:nvPr/>
          </p:nvSpPr>
          <p:spPr>
            <a:xfrm>
              <a:off x="6558874" y="886028"/>
              <a:ext cx="2423808" cy="4174787"/>
            </a:xfrm>
            <a:custGeom>
              <a:avLst/>
              <a:gdLst>
                <a:gd name="connsiteX0" fmla="*/ 0 w 2423808"/>
                <a:gd name="connsiteY0" fmla="*/ 2089826 h 4174787"/>
                <a:gd name="connsiteX1" fmla="*/ 0 w 2423808"/>
                <a:gd name="connsiteY1" fmla="*/ 63230 h 4174787"/>
                <a:gd name="connsiteX2" fmla="*/ 62419 w 2423808"/>
                <a:gd name="connsiteY2" fmla="*/ 0 h 4174787"/>
                <a:gd name="connsiteX3" fmla="*/ 398834 w 2423808"/>
                <a:gd name="connsiteY3" fmla="*/ 0 h 4174787"/>
                <a:gd name="connsiteX4" fmla="*/ 458011 w 2423808"/>
                <a:gd name="connsiteY4" fmla="*/ 57555 h 4174787"/>
                <a:gd name="connsiteX5" fmla="*/ 458011 w 2423808"/>
                <a:gd name="connsiteY5" fmla="*/ 3105555 h 4174787"/>
                <a:gd name="connsiteX6" fmla="*/ 510702 w 2423808"/>
                <a:gd name="connsiteY6" fmla="*/ 3159058 h 4174787"/>
                <a:gd name="connsiteX7" fmla="*/ 2363011 w 2423808"/>
                <a:gd name="connsiteY7" fmla="*/ 3159058 h 4174787"/>
                <a:gd name="connsiteX8" fmla="*/ 2427862 w 2423808"/>
                <a:gd name="connsiteY8" fmla="*/ 3225530 h 4174787"/>
                <a:gd name="connsiteX9" fmla="*/ 2354094 w 2423808"/>
                <a:gd name="connsiteY9" fmla="*/ 3300919 h 4174787"/>
                <a:gd name="connsiteX10" fmla="*/ 1603443 w 2423808"/>
                <a:gd name="connsiteY10" fmla="*/ 3351179 h 4174787"/>
                <a:gd name="connsiteX11" fmla="*/ 489626 w 2423808"/>
                <a:gd name="connsiteY11" fmla="*/ 3430621 h 4174787"/>
                <a:gd name="connsiteX12" fmla="*/ 458011 w 2423808"/>
                <a:gd name="connsiteY12" fmla="*/ 3461426 h 4174787"/>
                <a:gd name="connsiteX13" fmla="*/ 458011 w 2423808"/>
                <a:gd name="connsiteY13" fmla="*/ 3501957 h 4174787"/>
                <a:gd name="connsiteX14" fmla="*/ 458011 w 2423808"/>
                <a:gd name="connsiteY14" fmla="*/ 4097777 h 4174787"/>
                <a:gd name="connsiteX15" fmla="*/ 376947 w 2423808"/>
                <a:gd name="connsiteY15" fmla="*/ 4177219 h 4174787"/>
                <a:gd name="connsiteX16" fmla="*/ 52691 w 2423808"/>
                <a:gd name="connsiteY16" fmla="*/ 4177219 h 4174787"/>
                <a:gd name="connsiteX17" fmla="*/ 0 w 2423808"/>
                <a:gd name="connsiteY17" fmla="*/ 4122907 h 4174787"/>
                <a:gd name="connsiteX18" fmla="*/ 0 w 2423808"/>
                <a:gd name="connsiteY18" fmla="*/ 3405492 h 4174787"/>
                <a:gd name="connsiteX19" fmla="*/ 0 w 2423808"/>
                <a:gd name="connsiteY19" fmla="*/ 2089826 h 41747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2423808" h="4174787">
                  <a:moveTo>
                    <a:pt x="0" y="2089826"/>
                  </a:moveTo>
                  <a:cubicBezTo>
                    <a:pt x="0" y="1414564"/>
                    <a:pt x="0" y="738491"/>
                    <a:pt x="0" y="63230"/>
                  </a:cubicBezTo>
                  <a:cubicBezTo>
                    <a:pt x="0" y="0"/>
                    <a:pt x="0" y="0"/>
                    <a:pt x="62419" y="0"/>
                  </a:cubicBezTo>
                  <a:cubicBezTo>
                    <a:pt x="174287" y="0"/>
                    <a:pt x="286966" y="0"/>
                    <a:pt x="398834" y="0"/>
                  </a:cubicBezTo>
                  <a:cubicBezTo>
                    <a:pt x="458011" y="0"/>
                    <a:pt x="458011" y="0"/>
                    <a:pt x="458011" y="57555"/>
                  </a:cubicBezTo>
                  <a:cubicBezTo>
                    <a:pt x="458011" y="195364"/>
                    <a:pt x="458011" y="2967747"/>
                    <a:pt x="458011" y="3105555"/>
                  </a:cubicBezTo>
                  <a:cubicBezTo>
                    <a:pt x="458011" y="3159058"/>
                    <a:pt x="458011" y="3159058"/>
                    <a:pt x="510702" y="3159058"/>
                  </a:cubicBezTo>
                  <a:cubicBezTo>
                    <a:pt x="1128409" y="3159058"/>
                    <a:pt x="1745305" y="3159058"/>
                    <a:pt x="2363011" y="3159058"/>
                  </a:cubicBezTo>
                  <a:cubicBezTo>
                    <a:pt x="2427862" y="3159058"/>
                    <a:pt x="2427862" y="3159058"/>
                    <a:pt x="2427862" y="3225530"/>
                  </a:cubicBezTo>
                  <a:cubicBezTo>
                    <a:pt x="2427862" y="3296866"/>
                    <a:pt x="2427862" y="3296056"/>
                    <a:pt x="2354094" y="3300919"/>
                  </a:cubicBezTo>
                  <a:cubicBezTo>
                    <a:pt x="2103606" y="3317132"/>
                    <a:pt x="1853119" y="3334155"/>
                    <a:pt x="1603443" y="3351179"/>
                  </a:cubicBezTo>
                  <a:cubicBezTo>
                    <a:pt x="1378896" y="3366581"/>
                    <a:pt x="636351" y="3420894"/>
                    <a:pt x="489626" y="3430621"/>
                  </a:cubicBezTo>
                  <a:cubicBezTo>
                    <a:pt x="467738" y="3432243"/>
                    <a:pt x="456390" y="3438728"/>
                    <a:pt x="458011" y="3461426"/>
                  </a:cubicBezTo>
                  <a:cubicBezTo>
                    <a:pt x="458822" y="3475206"/>
                    <a:pt x="458011" y="3488176"/>
                    <a:pt x="458011" y="3501957"/>
                  </a:cubicBezTo>
                  <a:cubicBezTo>
                    <a:pt x="458011" y="4578485"/>
                    <a:pt x="458011" y="3626796"/>
                    <a:pt x="458011" y="4097777"/>
                  </a:cubicBezTo>
                  <a:cubicBezTo>
                    <a:pt x="458011" y="4187758"/>
                    <a:pt x="466928" y="4176409"/>
                    <a:pt x="376947" y="4177219"/>
                  </a:cubicBezTo>
                  <a:cubicBezTo>
                    <a:pt x="269132" y="4178030"/>
                    <a:pt x="160507" y="4177219"/>
                    <a:pt x="52691" y="4177219"/>
                  </a:cubicBezTo>
                  <a:cubicBezTo>
                    <a:pt x="811" y="4177219"/>
                    <a:pt x="811" y="4177219"/>
                    <a:pt x="0" y="4122907"/>
                  </a:cubicBezTo>
                  <a:cubicBezTo>
                    <a:pt x="0" y="3883768"/>
                    <a:pt x="0" y="3644630"/>
                    <a:pt x="0" y="3405492"/>
                  </a:cubicBezTo>
                  <a:cubicBezTo>
                    <a:pt x="0" y="2967747"/>
                    <a:pt x="0" y="2528381"/>
                    <a:pt x="0" y="2089826"/>
                  </a:cubicBezTo>
                  <a:close/>
                </a:path>
              </a:pathLst>
            </a:custGeom>
            <a:grpFill/>
            <a:ln w="810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51" name="Freeform: Shape 50">
              <a:extLst>
                <a:ext uri="{FF2B5EF4-FFF2-40B4-BE49-F238E27FC236}">
                  <a16:creationId xmlns:a16="http://schemas.microsoft.com/office/drawing/2014/main" id="{0323CF90-E6D9-44DD-849A-131CD3D7F515}"/>
                </a:ext>
              </a:extLst>
            </p:cNvPr>
            <p:cNvSpPr/>
            <p:nvPr/>
          </p:nvSpPr>
          <p:spPr>
            <a:xfrm>
              <a:off x="4808706" y="5068443"/>
              <a:ext cx="1629383" cy="1775298"/>
            </a:xfrm>
            <a:custGeom>
              <a:avLst/>
              <a:gdLst>
                <a:gd name="connsiteX0" fmla="*/ 0 w 1629382"/>
                <a:gd name="connsiteY0" fmla="*/ 882453 h 1775297"/>
                <a:gd name="connsiteX1" fmla="*/ 231842 w 1629382"/>
                <a:gd name="connsiteY1" fmla="*/ 267179 h 1775297"/>
                <a:gd name="connsiteX2" fmla="*/ 1301075 w 1629382"/>
                <a:gd name="connsiteY2" fmla="*/ 169902 h 1775297"/>
                <a:gd name="connsiteX3" fmla="*/ 1631815 w 1629382"/>
                <a:gd name="connsiteY3" fmla="*/ 804632 h 1775297"/>
                <a:gd name="connsiteX4" fmla="*/ 1242708 w 1629382"/>
                <a:gd name="connsiteY4" fmla="*/ 1646885 h 1775297"/>
                <a:gd name="connsiteX5" fmla="*/ 285345 w 1629382"/>
                <a:gd name="connsiteY5" fmla="*/ 1560957 h 1775297"/>
                <a:gd name="connsiteX6" fmla="*/ 4053 w 1629382"/>
                <a:gd name="connsiteY6" fmla="*/ 927038 h 1775297"/>
                <a:gd name="connsiteX7" fmla="*/ 0 w 1629382"/>
                <a:gd name="connsiteY7" fmla="*/ 882453 h 1775297"/>
                <a:gd name="connsiteX8" fmla="*/ 820366 w 1629382"/>
                <a:gd name="connsiteY8" fmla="*/ 503885 h 1775297"/>
                <a:gd name="connsiteX9" fmla="*/ 623381 w 1629382"/>
                <a:gd name="connsiteY9" fmla="*/ 567925 h 1775297"/>
                <a:gd name="connsiteX10" fmla="*/ 587713 w 1629382"/>
                <a:gd name="connsiteY10" fmla="*/ 1178336 h 1775297"/>
                <a:gd name="connsiteX11" fmla="*/ 1073285 w 1629382"/>
                <a:gd name="connsiteY11" fmla="*/ 1153206 h 1775297"/>
                <a:gd name="connsiteX12" fmla="*/ 1127598 w 1629382"/>
                <a:gd name="connsiteY12" fmla="*/ 705734 h 1775297"/>
                <a:gd name="connsiteX13" fmla="*/ 820366 w 1629382"/>
                <a:gd name="connsiteY13" fmla="*/ 503885 h 17752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629382" h="1775297">
                  <a:moveTo>
                    <a:pt x="0" y="882453"/>
                  </a:moveTo>
                  <a:cubicBezTo>
                    <a:pt x="1621" y="648989"/>
                    <a:pt x="80253" y="445519"/>
                    <a:pt x="231842" y="267179"/>
                  </a:cubicBezTo>
                  <a:cubicBezTo>
                    <a:pt x="497732" y="-45728"/>
                    <a:pt x="983304" y="-91124"/>
                    <a:pt x="1301075" y="169902"/>
                  </a:cubicBezTo>
                  <a:cubicBezTo>
                    <a:pt x="1501302" y="334462"/>
                    <a:pt x="1612359" y="546849"/>
                    <a:pt x="1631815" y="804632"/>
                  </a:cubicBezTo>
                  <a:cubicBezTo>
                    <a:pt x="1657755" y="1156449"/>
                    <a:pt x="1536160" y="1445036"/>
                    <a:pt x="1242708" y="1646885"/>
                  </a:cubicBezTo>
                  <a:cubicBezTo>
                    <a:pt x="945204" y="1851166"/>
                    <a:pt x="545560" y="1812255"/>
                    <a:pt x="285345" y="1560957"/>
                  </a:cubicBezTo>
                  <a:cubicBezTo>
                    <a:pt x="106193" y="1388291"/>
                    <a:pt x="12160" y="1176715"/>
                    <a:pt x="4053" y="927038"/>
                  </a:cubicBezTo>
                  <a:cubicBezTo>
                    <a:pt x="2432" y="912447"/>
                    <a:pt x="1621" y="897045"/>
                    <a:pt x="0" y="882453"/>
                  </a:cubicBezTo>
                  <a:close/>
                  <a:moveTo>
                    <a:pt x="820366" y="503885"/>
                  </a:moveTo>
                  <a:cubicBezTo>
                    <a:pt x="746598" y="501453"/>
                    <a:pt x="681747" y="524962"/>
                    <a:pt x="623381" y="567925"/>
                  </a:cubicBezTo>
                  <a:cubicBezTo>
                    <a:pt x="431260" y="708977"/>
                    <a:pt x="413426" y="1009723"/>
                    <a:pt x="587713" y="1178336"/>
                  </a:cubicBezTo>
                  <a:cubicBezTo>
                    <a:pt x="727953" y="1313713"/>
                    <a:pt x="950068" y="1303985"/>
                    <a:pt x="1073285" y="1153206"/>
                  </a:cubicBezTo>
                  <a:cubicBezTo>
                    <a:pt x="1185153" y="1017019"/>
                    <a:pt x="1202987" y="863808"/>
                    <a:pt x="1127598" y="705734"/>
                  </a:cubicBezTo>
                  <a:cubicBezTo>
                    <a:pt x="1067611" y="579274"/>
                    <a:pt x="963849" y="507938"/>
                    <a:pt x="820366" y="503885"/>
                  </a:cubicBezTo>
                  <a:close/>
                </a:path>
              </a:pathLst>
            </a:custGeom>
            <a:grpFill/>
            <a:ln w="810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52" name="Freeform: Shape 51">
              <a:extLst>
                <a:ext uri="{FF2B5EF4-FFF2-40B4-BE49-F238E27FC236}">
                  <a16:creationId xmlns:a16="http://schemas.microsoft.com/office/drawing/2014/main" id="{A1FA7CD5-DF3E-4CFB-9150-A595DC24677A}"/>
                </a:ext>
              </a:extLst>
            </p:cNvPr>
            <p:cNvSpPr/>
            <p:nvPr/>
          </p:nvSpPr>
          <p:spPr>
            <a:xfrm>
              <a:off x="1665189" y="5304305"/>
              <a:ext cx="1426723" cy="1548319"/>
            </a:xfrm>
            <a:custGeom>
              <a:avLst/>
              <a:gdLst>
                <a:gd name="connsiteX0" fmla="*/ 1433881 w 1426723"/>
                <a:gd name="connsiteY0" fmla="*/ 753595 h 1548319"/>
                <a:gd name="connsiteX1" fmla="*/ 965333 w 1426723"/>
                <a:gd name="connsiteY1" fmla="*/ 1506678 h 1548319"/>
                <a:gd name="connsiteX2" fmla="*/ 170907 w 1426723"/>
                <a:gd name="connsiteY2" fmla="*/ 1280510 h 1548319"/>
                <a:gd name="connsiteX3" fmla="*/ 239811 w 1426723"/>
                <a:gd name="connsiteY3" fmla="*/ 196686 h 1548319"/>
                <a:gd name="connsiteX4" fmla="*/ 1272564 w 1426723"/>
                <a:gd name="connsiteY4" fmla="*/ 285046 h 1548319"/>
                <a:gd name="connsiteX5" fmla="*/ 1433881 w 1426723"/>
                <a:gd name="connsiteY5" fmla="*/ 753595 h 1548319"/>
                <a:gd name="connsiteX6" fmla="*/ 1018024 w 1426723"/>
                <a:gd name="connsiteY6" fmla="*/ 768997 h 1548319"/>
                <a:gd name="connsiteX7" fmla="*/ 981545 w 1426723"/>
                <a:gd name="connsiteY7" fmla="*/ 614976 h 1548319"/>
                <a:gd name="connsiteX8" fmla="*/ 507322 w 1426723"/>
                <a:gd name="connsiteY8" fmla="*/ 536344 h 1548319"/>
                <a:gd name="connsiteX9" fmla="*/ 504890 w 1426723"/>
                <a:gd name="connsiteY9" fmla="*/ 1014620 h 1548319"/>
                <a:gd name="connsiteX10" fmla="*/ 924801 w 1426723"/>
                <a:gd name="connsiteY10" fmla="*/ 1017863 h 1548319"/>
                <a:gd name="connsiteX11" fmla="*/ 1018024 w 1426723"/>
                <a:gd name="connsiteY11" fmla="*/ 768997 h 1548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426723" h="1548319">
                  <a:moveTo>
                    <a:pt x="1433881" y="753595"/>
                  </a:moveTo>
                  <a:cubicBezTo>
                    <a:pt x="1433881" y="1101359"/>
                    <a:pt x="1245003" y="1395620"/>
                    <a:pt x="965333" y="1506678"/>
                  </a:cubicBezTo>
                  <a:cubicBezTo>
                    <a:pt x="683230" y="1619356"/>
                    <a:pt x="363839" y="1528565"/>
                    <a:pt x="170907" y="1280510"/>
                  </a:cubicBezTo>
                  <a:cubicBezTo>
                    <a:pt x="-81201" y="956254"/>
                    <a:pt x="-51208" y="484463"/>
                    <a:pt x="239811" y="196686"/>
                  </a:cubicBezTo>
                  <a:cubicBezTo>
                    <a:pt x="538126" y="-98386"/>
                    <a:pt x="1026941" y="-55422"/>
                    <a:pt x="1272564" y="285046"/>
                  </a:cubicBezTo>
                  <a:cubicBezTo>
                    <a:pt x="1378758" y="433393"/>
                    <a:pt x="1430639" y="597142"/>
                    <a:pt x="1433881" y="753595"/>
                  </a:cubicBezTo>
                  <a:close/>
                  <a:moveTo>
                    <a:pt x="1018024" y="768997"/>
                  </a:moveTo>
                  <a:cubicBezTo>
                    <a:pt x="1020456" y="721169"/>
                    <a:pt x="1007486" y="666046"/>
                    <a:pt x="981545" y="614976"/>
                  </a:cubicBezTo>
                  <a:cubicBezTo>
                    <a:pt x="887511" y="426097"/>
                    <a:pt x="651616" y="387186"/>
                    <a:pt x="507322" y="536344"/>
                  </a:cubicBezTo>
                  <a:cubicBezTo>
                    <a:pt x="382484" y="665235"/>
                    <a:pt x="380862" y="883297"/>
                    <a:pt x="504890" y="1014620"/>
                  </a:cubicBezTo>
                  <a:cubicBezTo>
                    <a:pt x="623243" y="1140269"/>
                    <a:pt x="804826" y="1141891"/>
                    <a:pt x="924801" y="1017863"/>
                  </a:cubicBezTo>
                  <a:cubicBezTo>
                    <a:pt x="989652" y="951391"/>
                    <a:pt x="1018835" y="871137"/>
                    <a:pt x="1018024" y="768997"/>
                  </a:cubicBezTo>
                  <a:close/>
                </a:path>
              </a:pathLst>
            </a:custGeom>
            <a:grpFill/>
            <a:ln w="810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92417216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37F2258-B373-4173-9575-1AD7868AA75B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9144"/>
            <a:ext cx="12192000" cy="6858000"/>
          </a:xfrm>
        </p:spPr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1543D06B-48DF-4CBC-8D85-C99F3B9188E3}"/>
              </a:ext>
            </a:extLst>
          </p:cNvPr>
          <p:cNvSpPr/>
          <p:nvPr/>
        </p:nvSpPr>
        <p:spPr>
          <a:xfrm>
            <a:off x="857250" y="4114800"/>
            <a:ext cx="10077450" cy="676275"/>
          </a:xfrm>
          <a:prstGeom prst="rect">
            <a:avLst/>
          </a:prstGeom>
          <a:solidFill>
            <a:schemeClr val="accent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cs typeface="B Nazanin" pitchFamily="2" charset="-78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25898A35-9DEF-4280-92A9-60B0674C2634}"/>
              </a:ext>
            </a:extLst>
          </p:cNvPr>
          <p:cNvSpPr/>
          <p:nvPr/>
        </p:nvSpPr>
        <p:spPr>
          <a:xfrm>
            <a:off x="857250" y="4905375"/>
            <a:ext cx="10077450" cy="676275"/>
          </a:xfrm>
          <a:prstGeom prst="rect">
            <a:avLst/>
          </a:prstGeom>
          <a:solidFill>
            <a:schemeClr val="accent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cs typeface="B Nazanin" pitchFamily="2" charset="-78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598273D5-6C3F-4F01-8877-F3C4ED44480B}"/>
              </a:ext>
            </a:extLst>
          </p:cNvPr>
          <p:cNvSpPr/>
          <p:nvPr/>
        </p:nvSpPr>
        <p:spPr>
          <a:xfrm>
            <a:off x="857250" y="5695950"/>
            <a:ext cx="10077450" cy="676275"/>
          </a:xfrm>
          <a:prstGeom prst="rect">
            <a:avLst/>
          </a:prstGeom>
          <a:solidFill>
            <a:schemeClr val="accent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cs typeface="B Nazanin" pitchFamily="2" charset="-78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50D26F6B-981D-4758-8242-64DE43B8BB70}"/>
              </a:ext>
            </a:extLst>
          </p:cNvPr>
          <p:cNvSpPr txBox="1"/>
          <p:nvPr/>
        </p:nvSpPr>
        <p:spPr>
          <a:xfrm>
            <a:off x="8921354" y="4191327"/>
            <a:ext cx="17613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en-US" altLang="ko-KR" sz="2800" b="1" dirty="0">
                <a:solidFill>
                  <a:schemeClr val="bg1"/>
                </a:solidFill>
                <a:ea typeface="FZShuTi" pitchFamily="2" charset="-122"/>
                <a:cs typeface="B Nazanin" pitchFamily="2" charset="-78"/>
              </a:rPr>
              <a:t>$  64,090</a:t>
            </a:r>
            <a:endParaRPr lang="ko-KR" altLang="en-US" sz="2800" b="1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90B402E6-0B69-428B-ABA4-D1FB985E889F}"/>
              </a:ext>
            </a:extLst>
          </p:cNvPr>
          <p:cNvSpPr txBox="1"/>
          <p:nvPr/>
        </p:nvSpPr>
        <p:spPr>
          <a:xfrm>
            <a:off x="8921354" y="4948565"/>
            <a:ext cx="17613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en-US" altLang="ko-KR" sz="2800" b="1" dirty="0">
                <a:solidFill>
                  <a:schemeClr val="bg1"/>
                </a:solidFill>
                <a:ea typeface="FZShuTi" pitchFamily="2" charset="-122"/>
                <a:cs typeface="B Nazanin" pitchFamily="2" charset="-78"/>
              </a:rPr>
              <a:t>$124,090</a:t>
            </a:r>
            <a:endParaRPr lang="ko-KR" altLang="en-US" sz="2800" b="1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240E7433-AAE8-44C4-9480-BF363900A364}"/>
              </a:ext>
            </a:extLst>
          </p:cNvPr>
          <p:cNvSpPr txBox="1"/>
          <p:nvPr/>
        </p:nvSpPr>
        <p:spPr>
          <a:xfrm>
            <a:off x="8921354" y="5772477"/>
            <a:ext cx="17613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en-US" altLang="ko-KR" sz="2800" b="1" dirty="0">
                <a:solidFill>
                  <a:schemeClr val="bg1"/>
                </a:solidFill>
                <a:ea typeface="FZShuTi" pitchFamily="2" charset="-122"/>
                <a:cs typeface="B Nazanin" pitchFamily="2" charset="-78"/>
              </a:rPr>
              <a:t>$234,090</a:t>
            </a:r>
            <a:endParaRPr lang="ko-KR" altLang="en-US" sz="2800" b="1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BE4B9566-7E05-4A8D-81AC-1A82FDF3E2C5}"/>
              </a:ext>
            </a:extLst>
          </p:cNvPr>
          <p:cNvSpPr txBox="1"/>
          <p:nvPr/>
        </p:nvSpPr>
        <p:spPr>
          <a:xfrm>
            <a:off x="6454778" y="4211493"/>
            <a:ext cx="2112235" cy="2954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110000"/>
              </a:lnSpc>
            </a:pPr>
            <a:r>
              <a:rPr lang="fa-IR" altLang="ko-KR" sz="1200" dirty="0">
                <a:solidFill>
                  <a:schemeClr val="bg1"/>
                </a:solidFill>
                <a:cs typeface="B Nazanin" pitchFamily="2" charset="-78"/>
              </a:rPr>
              <a:t>آسان برای تغییر رنگ، عکس و متن.</a:t>
            </a:r>
            <a:endParaRPr lang="en-US" altLang="ko-KR" sz="1200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27CCDFCE-89E3-4316-98B2-3F81A9E5012C}"/>
              </a:ext>
            </a:extLst>
          </p:cNvPr>
          <p:cNvSpPr txBox="1"/>
          <p:nvPr/>
        </p:nvSpPr>
        <p:spPr>
          <a:xfrm>
            <a:off x="4408344" y="4211493"/>
            <a:ext cx="1692093" cy="276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b="1" dirty="0">
                <a:solidFill>
                  <a:schemeClr val="bg1"/>
                </a:solidFill>
                <a:cs typeface="B Nazanin" pitchFamily="2" charset="-78"/>
              </a:rPr>
              <a:t>متن شما در اینجا</a:t>
            </a:r>
            <a:endParaRPr lang="ko-KR" altLang="en-US" sz="1200" b="1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1E0FBE74-0C66-4E41-BD1F-7A5092390A9B}"/>
              </a:ext>
            </a:extLst>
          </p:cNvPr>
          <p:cNvSpPr txBox="1"/>
          <p:nvPr/>
        </p:nvSpPr>
        <p:spPr>
          <a:xfrm>
            <a:off x="914400" y="4222105"/>
            <a:ext cx="3452648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bg1"/>
                </a:solidFill>
                <a:cs typeface="B Nazanin" pitchFamily="2" charset="-78"/>
              </a:rPr>
              <a:t>قالب پاورپوينت حرفه ای ، قابل ویرایش ، جهت استفاده در جلسات دفاع رساله ، پایان نامه ، پروپوزال و سمینار و .... می باشد.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F666C96F-95E6-4A08-A249-7E7963AD516A}"/>
              </a:ext>
            </a:extLst>
          </p:cNvPr>
          <p:cNvSpPr txBox="1"/>
          <p:nvPr/>
        </p:nvSpPr>
        <p:spPr>
          <a:xfrm>
            <a:off x="6454778" y="5005735"/>
            <a:ext cx="2112235" cy="2954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110000"/>
              </a:lnSpc>
            </a:pPr>
            <a:r>
              <a:rPr lang="fa-IR" altLang="ko-KR" sz="1200" dirty="0">
                <a:solidFill>
                  <a:schemeClr val="bg1"/>
                </a:solidFill>
                <a:cs typeface="B Nazanin" pitchFamily="2" charset="-78"/>
              </a:rPr>
              <a:t>آسان برای تغییر رنگ، عکس و متن.</a:t>
            </a:r>
            <a:endParaRPr lang="en-US" altLang="ko-KR" sz="1200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08ED80A6-CD6B-4E4F-B1CB-4BF7AD095195}"/>
              </a:ext>
            </a:extLst>
          </p:cNvPr>
          <p:cNvSpPr txBox="1"/>
          <p:nvPr/>
        </p:nvSpPr>
        <p:spPr>
          <a:xfrm>
            <a:off x="4408344" y="5005735"/>
            <a:ext cx="1692093" cy="276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b="1" dirty="0">
                <a:solidFill>
                  <a:schemeClr val="bg1"/>
                </a:solidFill>
                <a:cs typeface="B Nazanin" pitchFamily="2" charset="-78"/>
              </a:rPr>
              <a:t>متن شما در اینجا</a:t>
            </a:r>
            <a:endParaRPr lang="ko-KR" altLang="en-US" sz="1200" b="1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D76BC20F-485F-4845-AB13-29DACE7C4856}"/>
              </a:ext>
            </a:extLst>
          </p:cNvPr>
          <p:cNvSpPr txBox="1"/>
          <p:nvPr/>
        </p:nvSpPr>
        <p:spPr>
          <a:xfrm>
            <a:off x="835572" y="5016347"/>
            <a:ext cx="3594538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bg1"/>
                </a:solidFill>
                <a:cs typeface="B Nazanin" pitchFamily="2" charset="-78"/>
              </a:rPr>
              <a:t>قالب پاورپوينت حرفه ای ، قابل ویرایش ، جهت استفاده در جلسات دفاع رساله ، پایان نامه ، پروپوزال و سمینار و .... می باشد.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A3F39829-33E3-433D-8250-F037FC5F3FCB}"/>
              </a:ext>
            </a:extLst>
          </p:cNvPr>
          <p:cNvSpPr txBox="1"/>
          <p:nvPr/>
        </p:nvSpPr>
        <p:spPr>
          <a:xfrm>
            <a:off x="6454778" y="5799977"/>
            <a:ext cx="2112235" cy="2954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110000"/>
              </a:lnSpc>
            </a:pPr>
            <a:r>
              <a:rPr lang="fa-IR" altLang="ko-KR" sz="1200" dirty="0">
                <a:solidFill>
                  <a:schemeClr val="bg1"/>
                </a:solidFill>
                <a:cs typeface="B Nazanin" pitchFamily="2" charset="-78"/>
              </a:rPr>
              <a:t>آسان برای تغییر رنگ، عکس و متن.</a:t>
            </a:r>
            <a:endParaRPr lang="en-US" altLang="ko-KR" sz="1200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50A4679C-1D80-4DAA-9F16-1012CC748EBA}"/>
              </a:ext>
            </a:extLst>
          </p:cNvPr>
          <p:cNvSpPr txBox="1"/>
          <p:nvPr/>
        </p:nvSpPr>
        <p:spPr>
          <a:xfrm>
            <a:off x="4408344" y="5799977"/>
            <a:ext cx="1692093" cy="276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b="1" dirty="0">
                <a:solidFill>
                  <a:schemeClr val="bg1"/>
                </a:solidFill>
                <a:cs typeface="B Nazanin" pitchFamily="2" charset="-78"/>
              </a:rPr>
              <a:t>متن شما در اینجا</a:t>
            </a:r>
            <a:endParaRPr lang="ko-KR" altLang="en-US" sz="1200" b="1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6F6B3E4E-48E0-46C8-B23B-136A20F285C1}"/>
              </a:ext>
            </a:extLst>
          </p:cNvPr>
          <p:cNvSpPr txBox="1"/>
          <p:nvPr/>
        </p:nvSpPr>
        <p:spPr>
          <a:xfrm>
            <a:off x="898633" y="5810589"/>
            <a:ext cx="3499945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bg1"/>
                </a:solidFill>
                <a:cs typeface="B Nazanin" pitchFamily="2" charset="-78"/>
              </a:rPr>
              <a:t>قالب پاورپوينت حرفه ای ، قابل ویرایش ، جهت استفاده در جلسات دفاع رساله ، پایان نامه ، پروپوزال و سمینار و .... می باشد.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9B48D107-041E-4A3F-88D1-B65111F9042A}"/>
              </a:ext>
            </a:extLst>
          </p:cNvPr>
          <p:cNvSpPr txBox="1"/>
          <p:nvPr/>
        </p:nvSpPr>
        <p:spPr>
          <a:xfrm>
            <a:off x="2190862" y="420002"/>
            <a:ext cx="3568440" cy="230832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fa-IR" altLang="ko-KR" sz="4800" b="1" dirty="0">
                <a:solidFill>
                  <a:schemeClr val="accent4"/>
                </a:solidFill>
                <a:cs typeface="B Nazanin" pitchFamily="2" charset="-78"/>
              </a:rPr>
              <a:t>اسلاید</a:t>
            </a:r>
          </a:p>
          <a:p>
            <a:pPr rtl="1"/>
            <a:r>
              <a:rPr lang="fa-IR" altLang="ko-KR" sz="4800" b="1" dirty="0">
                <a:solidFill>
                  <a:schemeClr val="accent4"/>
                </a:solidFill>
                <a:cs typeface="B Nazanin" pitchFamily="2" charset="-78"/>
              </a:rPr>
              <a:t>عالی</a:t>
            </a:r>
          </a:p>
          <a:p>
            <a:pPr algn="r" rtl="1"/>
            <a:endParaRPr lang="ko-KR" altLang="en-US" sz="4800" b="1" dirty="0">
              <a:solidFill>
                <a:schemeClr val="accent4"/>
              </a:solidFill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83905478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206381AD-4C2B-4745-99B1-0BBCE6131A7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prstGeom prst="rect">
            <a:avLst/>
          </a:prstGeom>
        </p:spPr>
        <p:txBody>
          <a:bodyPr/>
          <a:lstStyle/>
          <a:p>
            <a:pPr rtl="1"/>
            <a:r>
              <a:rPr lang="fa-IR">
                <a:cs typeface="B Nazanin" pitchFamily="2" charset="-78"/>
              </a:rPr>
              <a:t>سبک اینفوگرافیک</a:t>
            </a:r>
            <a:endParaRPr lang="en-US" dirty="0">
              <a:cs typeface="B Nazanin" pitchFamily="2" charset="-78"/>
            </a:endParaRPr>
          </a:p>
        </p:txBody>
      </p:sp>
      <p:grpSp>
        <p:nvGrpSpPr>
          <p:cNvPr id="3" name="그룹 2">
            <a:extLst>
              <a:ext uri="{FF2B5EF4-FFF2-40B4-BE49-F238E27FC236}">
                <a16:creationId xmlns:a16="http://schemas.microsoft.com/office/drawing/2014/main" id="{78F8EAD4-7943-4E50-A701-B460A9F2BF5C}"/>
              </a:ext>
            </a:extLst>
          </p:cNvPr>
          <p:cNvGrpSpPr/>
          <p:nvPr/>
        </p:nvGrpSpPr>
        <p:grpSpPr>
          <a:xfrm>
            <a:off x="5115014" y="2724111"/>
            <a:ext cx="1902956" cy="1902956"/>
            <a:chOff x="5149010" y="2724110"/>
            <a:chExt cx="1902956" cy="1902956"/>
          </a:xfrm>
        </p:grpSpPr>
        <p:sp>
          <p:nvSpPr>
            <p:cNvPr id="4" name="Oval 10">
              <a:extLst>
                <a:ext uri="{FF2B5EF4-FFF2-40B4-BE49-F238E27FC236}">
                  <a16:creationId xmlns:a16="http://schemas.microsoft.com/office/drawing/2014/main" id="{96E8628F-5918-4491-A002-DD74845F8CA1}"/>
                </a:ext>
              </a:extLst>
            </p:cNvPr>
            <p:cNvSpPr/>
            <p:nvPr/>
          </p:nvSpPr>
          <p:spPr>
            <a:xfrm>
              <a:off x="5263310" y="2838410"/>
              <a:ext cx="1674356" cy="1674356"/>
            </a:xfrm>
            <a:prstGeom prst="ellipse">
              <a:avLst/>
            </a:prstGeom>
            <a:solidFill>
              <a:schemeClr val="accent4">
                <a:alpha val="64000"/>
              </a:schemeClr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JM" sz="27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5" name="타원 1">
              <a:extLst>
                <a:ext uri="{FF2B5EF4-FFF2-40B4-BE49-F238E27FC236}">
                  <a16:creationId xmlns:a16="http://schemas.microsoft.com/office/drawing/2014/main" id="{035DC4BF-1861-49CD-A3C0-27B8806A7824}"/>
                </a:ext>
              </a:extLst>
            </p:cNvPr>
            <p:cNvSpPr/>
            <p:nvPr/>
          </p:nvSpPr>
          <p:spPr>
            <a:xfrm>
              <a:off x="5149010" y="2724110"/>
              <a:ext cx="1902956" cy="1902956"/>
            </a:xfrm>
            <a:prstGeom prst="ellipse">
              <a:avLst/>
            </a:prstGeom>
            <a:noFill/>
            <a:ln w="19050">
              <a:solidFill>
                <a:schemeClr val="tx1">
                  <a:lumMod val="50000"/>
                  <a:lumOff val="50000"/>
                </a:scheme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270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grpSp>
        <p:nvGrpSpPr>
          <p:cNvPr id="6" name="그룹 4">
            <a:extLst>
              <a:ext uri="{FF2B5EF4-FFF2-40B4-BE49-F238E27FC236}">
                <a16:creationId xmlns:a16="http://schemas.microsoft.com/office/drawing/2014/main" id="{468E056E-D4F2-4818-9314-EEC4C4E7DBA5}"/>
              </a:ext>
            </a:extLst>
          </p:cNvPr>
          <p:cNvGrpSpPr/>
          <p:nvPr/>
        </p:nvGrpSpPr>
        <p:grpSpPr>
          <a:xfrm>
            <a:off x="7884862" y="3103198"/>
            <a:ext cx="1152000" cy="1152000"/>
            <a:chOff x="7547046" y="3129385"/>
            <a:chExt cx="1152000" cy="1152000"/>
          </a:xfrm>
        </p:grpSpPr>
        <p:sp>
          <p:nvSpPr>
            <p:cNvPr id="7" name="Oval 10">
              <a:extLst>
                <a:ext uri="{FF2B5EF4-FFF2-40B4-BE49-F238E27FC236}">
                  <a16:creationId xmlns:a16="http://schemas.microsoft.com/office/drawing/2014/main" id="{64BC5B6C-A634-43F3-9B8C-AEDF1C66C85C}"/>
                </a:ext>
              </a:extLst>
            </p:cNvPr>
            <p:cNvSpPr/>
            <p:nvPr/>
          </p:nvSpPr>
          <p:spPr>
            <a:xfrm>
              <a:off x="7619046" y="3201385"/>
              <a:ext cx="1008000" cy="1008000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JM" sz="270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8" name="타원 39">
              <a:extLst>
                <a:ext uri="{FF2B5EF4-FFF2-40B4-BE49-F238E27FC236}">
                  <a16:creationId xmlns:a16="http://schemas.microsoft.com/office/drawing/2014/main" id="{D61DF97A-4281-4378-8EE2-34AD58F54181}"/>
                </a:ext>
              </a:extLst>
            </p:cNvPr>
            <p:cNvSpPr/>
            <p:nvPr/>
          </p:nvSpPr>
          <p:spPr>
            <a:xfrm>
              <a:off x="7547046" y="3129385"/>
              <a:ext cx="1152000" cy="1152000"/>
            </a:xfrm>
            <a:prstGeom prst="ellipse">
              <a:avLst/>
            </a:prstGeom>
            <a:noFill/>
            <a:ln w="19050">
              <a:solidFill>
                <a:schemeClr val="tx1">
                  <a:lumMod val="50000"/>
                  <a:lumOff val="50000"/>
                </a:scheme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27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grpSp>
        <p:nvGrpSpPr>
          <p:cNvPr id="9" name="그룹 6">
            <a:extLst>
              <a:ext uri="{FF2B5EF4-FFF2-40B4-BE49-F238E27FC236}">
                <a16:creationId xmlns:a16="http://schemas.microsoft.com/office/drawing/2014/main" id="{406DE1CC-3428-4109-A18F-8433E508AEB1}"/>
              </a:ext>
            </a:extLst>
          </p:cNvPr>
          <p:cNvGrpSpPr/>
          <p:nvPr/>
        </p:nvGrpSpPr>
        <p:grpSpPr>
          <a:xfrm>
            <a:off x="9967038" y="2141869"/>
            <a:ext cx="1008000" cy="1008000"/>
            <a:chOff x="8988825" y="2139525"/>
            <a:chExt cx="1008000" cy="1008000"/>
          </a:xfrm>
        </p:grpSpPr>
        <p:sp>
          <p:nvSpPr>
            <p:cNvPr id="10" name="Oval 10">
              <a:extLst>
                <a:ext uri="{FF2B5EF4-FFF2-40B4-BE49-F238E27FC236}">
                  <a16:creationId xmlns:a16="http://schemas.microsoft.com/office/drawing/2014/main" id="{29AFE53A-5A87-4FB7-AA83-B1A23C094BDF}"/>
                </a:ext>
              </a:extLst>
            </p:cNvPr>
            <p:cNvSpPr/>
            <p:nvPr/>
          </p:nvSpPr>
          <p:spPr>
            <a:xfrm>
              <a:off x="9060825" y="2211525"/>
              <a:ext cx="864000" cy="864000"/>
            </a:xfrm>
            <a:prstGeom prst="ellipse">
              <a:avLst/>
            </a:prstGeom>
            <a:solidFill>
              <a:schemeClr val="accent6">
                <a:alpha val="70000"/>
              </a:schemeClr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JM" sz="270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11" name="타원 42">
              <a:extLst>
                <a:ext uri="{FF2B5EF4-FFF2-40B4-BE49-F238E27FC236}">
                  <a16:creationId xmlns:a16="http://schemas.microsoft.com/office/drawing/2014/main" id="{AFCB4FF7-A911-40A2-B04A-50CADB36B249}"/>
                </a:ext>
              </a:extLst>
            </p:cNvPr>
            <p:cNvSpPr/>
            <p:nvPr/>
          </p:nvSpPr>
          <p:spPr>
            <a:xfrm>
              <a:off x="8988825" y="2139525"/>
              <a:ext cx="1008000" cy="1008000"/>
            </a:xfrm>
            <a:prstGeom prst="ellipse">
              <a:avLst/>
            </a:prstGeom>
            <a:noFill/>
            <a:ln w="19050">
              <a:solidFill>
                <a:schemeClr val="tx1">
                  <a:lumMod val="50000"/>
                  <a:lumOff val="50000"/>
                </a:scheme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270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grpSp>
        <p:nvGrpSpPr>
          <p:cNvPr id="12" name="그룹 7">
            <a:extLst>
              <a:ext uri="{FF2B5EF4-FFF2-40B4-BE49-F238E27FC236}">
                <a16:creationId xmlns:a16="http://schemas.microsoft.com/office/drawing/2014/main" id="{85E8D5D4-B985-46F0-9186-A9D6D6A00C2D}"/>
              </a:ext>
            </a:extLst>
          </p:cNvPr>
          <p:cNvGrpSpPr/>
          <p:nvPr/>
        </p:nvGrpSpPr>
        <p:grpSpPr>
          <a:xfrm>
            <a:off x="9967038" y="4210869"/>
            <a:ext cx="1008000" cy="1008000"/>
            <a:chOff x="8988825" y="4210868"/>
            <a:chExt cx="1008000" cy="1008000"/>
          </a:xfrm>
        </p:grpSpPr>
        <p:sp>
          <p:nvSpPr>
            <p:cNvPr id="13" name="Oval 10">
              <a:extLst>
                <a:ext uri="{FF2B5EF4-FFF2-40B4-BE49-F238E27FC236}">
                  <a16:creationId xmlns:a16="http://schemas.microsoft.com/office/drawing/2014/main" id="{543C55EE-DFAA-44FF-BFCE-636014A8F928}"/>
                </a:ext>
              </a:extLst>
            </p:cNvPr>
            <p:cNvSpPr/>
            <p:nvPr/>
          </p:nvSpPr>
          <p:spPr>
            <a:xfrm>
              <a:off x="9060825" y="4282868"/>
              <a:ext cx="864000" cy="864000"/>
            </a:xfrm>
            <a:prstGeom prst="ellipse">
              <a:avLst/>
            </a:prstGeom>
            <a:solidFill>
              <a:schemeClr val="accent6">
                <a:alpha val="70000"/>
              </a:schemeClr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JM" sz="270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14" name="타원 44">
              <a:extLst>
                <a:ext uri="{FF2B5EF4-FFF2-40B4-BE49-F238E27FC236}">
                  <a16:creationId xmlns:a16="http://schemas.microsoft.com/office/drawing/2014/main" id="{80B04B90-E2A7-4795-BD63-4E5E1D12B796}"/>
                </a:ext>
              </a:extLst>
            </p:cNvPr>
            <p:cNvSpPr/>
            <p:nvPr/>
          </p:nvSpPr>
          <p:spPr>
            <a:xfrm>
              <a:off x="8988825" y="4210868"/>
              <a:ext cx="1008000" cy="1008000"/>
            </a:xfrm>
            <a:prstGeom prst="ellipse">
              <a:avLst/>
            </a:prstGeom>
            <a:noFill/>
            <a:ln w="19050">
              <a:solidFill>
                <a:schemeClr val="tx1">
                  <a:lumMod val="50000"/>
                  <a:lumOff val="50000"/>
                </a:scheme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27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cxnSp>
        <p:nvCxnSpPr>
          <p:cNvPr id="15" name="직선 연결선 5">
            <a:extLst>
              <a:ext uri="{FF2B5EF4-FFF2-40B4-BE49-F238E27FC236}">
                <a16:creationId xmlns:a16="http://schemas.microsoft.com/office/drawing/2014/main" id="{29B5F666-4B53-4C12-8797-D3017E49E01A}"/>
              </a:ext>
            </a:extLst>
          </p:cNvPr>
          <p:cNvCxnSpPr>
            <a:cxnSpLocks/>
            <a:stCxn id="5" idx="6"/>
            <a:endCxn id="8" idx="2"/>
          </p:cNvCxnSpPr>
          <p:nvPr/>
        </p:nvCxnSpPr>
        <p:spPr>
          <a:xfrm>
            <a:off x="7017970" y="3675590"/>
            <a:ext cx="866892" cy="3609"/>
          </a:xfrm>
          <a:prstGeom prst="line">
            <a:avLst/>
          </a:prstGeom>
          <a:noFill/>
          <a:ln w="19050">
            <a:solidFill>
              <a:schemeClr val="tx1">
                <a:lumMod val="50000"/>
                <a:lumOff val="5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6" name="직선 연결선 8">
            <a:extLst>
              <a:ext uri="{FF2B5EF4-FFF2-40B4-BE49-F238E27FC236}">
                <a16:creationId xmlns:a16="http://schemas.microsoft.com/office/drawing/2014/main" id="{45A543D6-C2C5-4BF7-A76A-0C2ACF6460D7}"/>
              </a:ext>
            </a:extLst>
          </p:cNvPr>
          <p:cNvCxnSpPr>
            <a:cxnSpLocks/>
            <a:stCxn id="8" idx="6"/>
          </p:cNvCxnSpPr>
          <p:nvPr/>
        </p:nvCxnSpPr>
        <p:spPr>
          <a:xfrm>
            <a:off x="9036862" y="3679199"/>
            <a:ext cx="1434174" cy="10641"/>
          </a:xfrm>
          <a:prstGeom prst="line">
            <a:avLst/>
          </a:prstGeom>
          <a:noFill/>
          <a:ln w="19050">
            <a:solidFill>
              <a:schemeClr val="tx1">
                <a:lumMod val="50000"/>
                <a:lumOff val="5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7" name="직선 연결선 11">
            <a:extLst>
              <a:ext uri="{FF2B5EF4-FFF2-40B4-BE49-F238E27FC236}">
                <a16:creationId xmlns:a16="http://schemas.microsoft.com/office/drawing/2014/main" id="{8CA922E0-049C-47EB-B156-5D133CC66ECC}"/>
              </a:ext>
            </a:extLst>
          </p:cNvPr>
          <p:cNvCxnSpPr/>
          <p:nvPr/>
        </p:nvCxnSpPr>
        <p:spPr>
          <a:xfrm>
            <a:off x="10471038" y="3147527"/>
            <a:ext cx="0" cy="1063343"/>
          </a:xfrm>
          <a:prstGeom prst="line">
            <a:avLst/>
          </a:prstGeom>
          <a:noFill/>
          <a:ln w="19050">
            <a:solidFill>
              <a:schemeClr val="tx1">
                <a:lumMod val="50000"/>
                <a:lumOff val="5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grpSp>
        <p:nvGrpSpPr>
          <p:cNvPr id="18" name="그룹 9">
            <a:extLst>
              <a:ext uri="{FF2B5EF4-FFF2-40B4-BE49-F238E27FC236}">
                <a16:creationId xmlns:a16="http://schemas.microsoft.com/office/drawing/2014/main" id="{D7B448AE-1745-4DA5-A430-52CEBC7DFF2C}"/>
              </a:ext>
            </a:extLst>
          </p:cNvPr>
          <p:cNvGrpSpPr/>
          <p:nvPr/>
        </p:nvGrpSpPr>
        <p:grpSpPr>
          <a:xfrm>
            <a:off x="3096121" y="3103198"/>
            <a:ext cx="1152000" cy="1152000"/>
            <a:chOff x="3517627" y="3101123"/>
            <a:chExt cx="1152000" cy="1152000"/>
          </a:xfrm>
        </p:grpSpPr>
        <p:sp>
          <p:nvSpPr>
            <p:cNvPr id="19" name="Oval 10">
              <a:extLst>
                <a:ext uri="{FF2B5EF4-FFF2-40B4-BE49-F238E27FC236}">
                  <a16:creationId xmlns:a16="http://schemas.microsoft.com/office/drawing/2014/main" id="{78D0F881-235A-4AA5-889F-A71984574EFB}"/>
                </a:ext>
              </a:extLst>
            </p:cNvPr>
            <p:cNvSpPr/>
            <p:nvPr/>
          </p:nvSpPr>
          <p:spPr>
            <a:xfrm rot="10800000">
              <a:off x="3589627" y="3173123"/>
              <a:ext cx="1008000" cy="1008000"/>
            </a:xfrm>
            <a:prstGeom prst="ellipse">
              <a:avLst/>
            </a:prstGeom>
            <a:solidFill>
              <a:schemeClr val="accent3">
                <a:alpha val="80000"/>
              </a:schemeClr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JM" sz="270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20" name="타원 58">
              <a:extLst>
                <a:ext uri="{FF2B5EF4-FFF2-40B4-BE49-F238E27FC236}">
                  <a16:creationId xmlns:a16="http://schemas.microsoft.com/office/drawing/2014/main" id="{35FE7B7D-2EB2-4A8C-A3B0-A5EC0CC9314E}"/>
                </a:ext>
              </a:extLst>
            </p:cNvPr>
            <p:cNvSpPr/>
            <p:nvPr/>
          </p:nvSpPr>
          <p:spPr>
            <a:xfrm rot="10800000">
              <a:off x="3517627" y="3101123"/>
              <a:ext cx="1152000" cy="1152000"/>
            </a:xfrm>
            <a:prstGeom prst="ellipse">
              <a:avLst/>
            </a:prstGeom>
            <a:noFill/>
            <a:ln w="19050">
              <a:solidFill>
                <a:schemeClr val="tx1">
                  <a:lumMod val="50000"/>
                  <a:lumOff val="50000"/>
                </a:scheme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270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grpSp>
        <p:nvGrpSpPr>
          <p:cNvPr id="21" name="그룹 12">
            <a:extLst>
              <a:ext uri="{FF2B5EF4-FFF2-40B4-BE49-F238E27FC236}">
                <a16:creationId xmlns:a16="http://schemas.microsoft.com/office/drawing/2014/main" id="{2BD9FE5F-33DE-4621-94CF-4AF7A97E4FAC}"/>
              </a:ext>
            </a:extLst>
          </p:cNvPr>
          <p:cNvGrpSpPr/>
          <p:nvPr/>
        </p:nvGrpSpPr>
        <p:grpSpPr>
          <a:xfrm>
            <a:off x="1284513" y="4210869"/>
            <a:ext cx="1008000" cy="1008000"/>
            <a:chOff x="2208962" y="4213211"/>
            <a:chExt cx="1008000" cy="1008000"/>
          </a:xfrm>
        </p:grpSpPr>
        <p:sp>
          <p:nvSpPr>
            <p:cNvPr id="22" name="Oval 10">
              <a:extLst>
                <a:ext uri="{FF2B5EF4-FFF2-40B4-BE49-F238E27FC236}">
                  <a16:creationId xmlns:a16="http://schemas.microsoft.com/office/drawing/2014/main" id="{7399FB7D-3692-45D4-AA95-892854F0DE9B}"/>
                </a:ext>
              </a:extLst>
            </p:cNvPr>
            <p:cNvSpPr/>
            <p:nvPr/>
          </p:nvSpPr>
          <p:spPr>
            <a:xfrm rot="10800000">
              <a:off x="2280962" y="4285211"/>
              <a:ext cx="864000" cy="864000"/>
            </a:xfrm>
            <a:prstGeom prst="ellipse">
              <a:avLst/>
            </a:prstGeom>
            <a:solidFill>
              <a:schemeClr val="accent2">
                <a:alpha val="70000"/>
              </a:schemeClr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JM" sz="270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23" name="타원 59">
              <a:extLst>
                <a:ext uri="{FF2B5EF4-FFF2-40B4-BE49-F238E27FC236}">
                  <a16:creationId xmlns:a16="http://schemas.microsoft.com/office/drawing/2014/main" id="{4AE130D9-30BB-4D7C-B3C7-1B68DBC38841}"/>
                </a:ext>
              </a:extLst>
            </p:cNvPr>
            <p:cNvSpPr/>
            <p:nvPr/>
          </p:nvSpPr>
          <p:spPr>
            <a:xfrm rot="10800000">
              <a:off x="2208962" y="4213211"/>
              <a:ext cx="1008000" cy="1008000"/>
            </a:xfrm>
            <a:prstGeom prst="ellipse">
              <a:avLst/>
            </a:prstGeom>
            <a:noFill/>
            <a:ln w="19050">
              <a:solidFill>
                <a:schemeClr val="tx1">
                  <a:lumMod val="50000"/>
                  <a:lumOff val="50000"/>
                </a:scheme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27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grpSp>
        <p:nvGrpSpPr>
          <p:cNvPr id="24" name="그룹 10">
            <a:extLst>
              <a:ext uri="{FF2B5EF4-FFF2-40B4-BE49-F238E27FC236}">
                <a16:creationId xmlns:a16="http://schemas.microsoft.com/office/drawing/2014/main" id="{DBA03A52-45BB-4078-AA2D-C9C8AEB5E59C}"/>
              </a:ext>
            </a:extLst>
          </p:cNvPr>
          <p:cNvGrpSpPr/>
          <p:nvPr/>
        </p:nvGrpSpPr>
        <p:grpSpPr>
          <a:xfrm>
            <a:off x="1284513" y="2141869"/>
            <a:ext cx="1008000" cy="1008000"/>
            <a:chOff x="2208962" y="2141868"/>
            <a:chExt cx="1008000" cy="1008000"/>
          </a:xfrm>
        </p:grpSpPr>
        <p:sp>
          <p:nvSpPr>
            <p:cNvPr id="25" name="Oval 10">
              <a:extLst>
                <a:ext uri="{FF2B5EF4-FFF2-40B4-BE49-F238E27FC236}">
                  <a16:creationId xmlns:a16="http://schemas.microsoft.com/office/drawing/2014/main" id="{7C9B5E94-3EE3-412A-834D-6C58BF889637}"/>
                </a:ext>
              </a:extLst>
            </p:cNvPr>
            <p:cNvSpPr/>
            <p:nvPr/>
          </p:nvSpPr>
          <p:spPr>
            <a:xfrm rot="10800000">
              <a:off x="2280962" y="2213868"/>
              <a:ext cx="864000" cy="864000"/>
            </a:xfrm>
            <a:prstGeom prst="ellipse">
              <a:avLst/>
            </a:prstGeom>
            <a:solidFill>
              <a:schemeClr val="accent2">
                <a:alpha val="70000"/>
              </a:schemeClr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JM" sz="270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26" name="타원 61">
              <a:extLst>
                <a:ext uri="{FF2B5EF4-FFF2-40B4-BE49-F238E27FC236}">
                  <a16:creationId xmlns:a16="http://schemas.microsoft.com/office/drawing/2014/main" id="{DD17F97F-80FB-4537-84EA-FC2A839D740A}"/>
                </a:ext>
              </a:extLst>
            </p:cNvPr>
            <p:cNvSpPr/>
            <p:nvPr/>
          </p:nvSpPr>
          <p:spPr>
            <a:xfrm rot="10800000">
              <a:off x="2208962" y="2141868"/>
              <a:ext cx="1008000" cy="1008000"/>
            </a:xfrm>
            <a:prstGeom prst="ellipse">
              <a:avLst/>
            </a:prstGeom>
            <a:noFill/>
            <a:ln w="19050">
              <a:solidFill>
                <a:schemeClr val="tx1">
                  <a:lumMod val="50000"/>
                  <a:lumOff val="50000"/>
                </a:scheme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270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cxnSp>
        <p:nvCxnSpPr>
          <p:cNvPr id="27" name="직선 연결선 62">
            <a:extLst>
              <a:ext uri="{FF2B5EF4-FFF2-40B4-BE49-F238E27FC236}">
                <a16:creationId xmlns:a16="http://schemas.microsoft.com/office/drawing/2014/main" id="{3A87BC68-F0FC-4CEE-9AC7-E3BD3FDB27F2}"/>
              </a:ext>
            </a:extLst>
          </p:cNvPr>
          <p:cNvCxnSpPr>
            <a:cxnSpLocks/>
            <a:stCxn id="5" idx="2"/>
            <a:endCxn id="20" idx="2"/>
          </p:cNvCxnSpPr>
          <p:nvPr/>
        </p:nvCxnSpPr>
        <p:spPr>
          <a:xfrm flipH="1">
            <a:off x="4248122" y="3675590"/>
            <a:ext cx="866893" cy="3609"/>
          </a:xfrm>
          <a:prstGeom prst="line">
            <a:avLst/>
          </a:prstGeom>
          <a:noFill/>
          <a:ln w="19050">
            <a:solidFill>
              <a:schemeClr val="tx1">
                <a:lumMod val="50000"/>
                <a:lumOff val="5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28" name="직선 연결선 63">
            <a:extLst>
              <a:ext uri="{FF2B5EF4-FFF2-40B4-BE49-F238E27FC236}">
                <a16:creationId xmlns:a16="http://schemas.microsoft.com/office/drawing/2014/main" id="{176FA4F2-4602-4498-9B93-AA94ED1B7B38}"/>
              </a:ext>
            </a:extLst>
          </p:cNvPr>
          <p:cNvCxnSpPr>
            <a:cxnSpLocks/>
            <a:stCxn id="20" idx="6"/>
          </p:cNvCxnSpPr>
          <p:nvPr/>
        </p:nvCxnSpPr>
        <p:spPr>
          <a:xfrm flipH="1" flipV="1">
            <a:off x="1804472" y="3677124"/>
            <a:ext cx="1291650" cy="2074"/>
          </a:xfrm>
          <a:prstGeom prst="line">
            <a:avLst/>
          </a:prstGeom>
          <a:noFill/>
          <a:ln w="19050">
            <a:solidFill>
              <a:schemeClr val="tx1">
                <a:lumMod val="50000"/>
                <a:lumOff val="5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29" name="직선 연결선 64">
            <a:extLst>
              <a:ext uri="{FF2B5EF4-FFF2-40B4-BE49-F238E27FC236}">
                <a16:creationId xmlns:a16="http://schemas.microsoft.com/office/drawing/2014/main" id="{5994ABDD-F6C1-4784-B842-73FD4D1594F8}"/>
              </a:ext>
            </a:extLst>
          </p:cNvPr>
          <p:cNvCxnSpPr/>
          <p:nvPr/>
        </p:nvCxnSpPr>
        <p:spPr>
          <a:xfrm flipV="1">
            <a:off x="1788513" y="3149870"/>
            <a:ext cx="0" cy="1063343"/>
          </a:xfrm>
          <a:prstGeom prst="line">
            <a:avLst/>
          </a:prstGeom>
          <a:noFill/>
          <a:ln w="19050">
            <a:solidFill>
              <a:schemeClr val="tx1">
                <a:lumMod val="50000"/>
                <a:lumOff val="5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30" name="TextBox 29">
            <a:extLst>
              <a:ext uri="{FF2B5EF4-FFF2-40B4-BE49-F238E27FC236}">
                <a16:creationId xmlns:a16="http://schemas.microsoft.com/office/drawing/2014/main" id="{17D5F926-413E-4B31-B695-B3587BDA264E}"/>
              </a:ext>
            </a:extLst>
          </p:cNvPr>
          <p:cNvSpPr txBox="1"/>
          <p:nvPr/>
        </p:nvSpPr>
        <p:spPr>
          <a:xfrm>
            <a:off x="5337009" y="3343072"/>
            <a:ext cx="14401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2000" b="1" dirty="0">
                <a:solidFill>
                  <a:schemeClr val="bg1"/>
                </a:solidFill>
                <a:cs typeface="B Nazanin" pitchFamily="2" charset="-78"/>
              </a:rPr>
              <a:t>عنوان</a:t>
            </a:r>
            <a:endParaRPr lang="en-JM" altLang="ko-KR" sz="2000" b="1" dirty="0">
              <a:solidFill>
                <a:schemeClr val="bg1"/>
              </a:solidFill>
              <a:cs typeface="B Nazanin" pitchFamily="2" charset="-78"/>
            </a:endParaRPr>
          </a:p>
          <a:p>
            <a:pPr algn="ctr" rtl="1"/>
            <a:r>
              <a:rPr lang="fa-IR" altLang="ko-KR" sz="2000" b="1" dirty="0">
                <a:solidFill>
                  <a:schemeClr val="bg1"/>
                </a:solidFill>
                <a:cs typeface="B Nazanin" pitchFamily="2" charset="-78"/>
              </a:rPr>
              <a:t>اصلی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5AD5599A-A0D9-4B98-8F2F-65E5427A1D09}"/>
              </a:ext>
            </a:extLst>
          </p:cNvPr>
          <p:cNvSpPr txBox="1"/>
          <p:nvPr/>
        </p:nvSpPr>
        <p:spPr>
          <a:xfrm>
            <a:off x="7642478" y="2815172"/>
            <a:ext cx="108715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مطالب را درج کنید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B Nazanin" pitchFamily="2" charset="-78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C49AFB47-4CBA-4386-AB99-2C64EBE3A630}"/>
              </a:ext>
            </a:extLst>
          </p:cNvPr>
          <p:cNvSpPr txBox="1"/>
          <p:nvPr/>
        </p:nvSpPr>
        <p:spPr>
          <a:xfrm>
            <a:off x="9654501" y="1773090"/>
            <a:ext cx="108715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مطالب را درج کنید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B Nazanin" pitchFamily="2" charset="-78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A289B295-56D8-4BE1-84E5-97B9A6A1C2D7}"/>
              </a:ext>
            </a:extLst>
          </p:cNvPr>
          <p:cNvSpPr txBox="1"/>
          <p:nvPr/>
        </p:nvSpPr>
        <p:spPr>
          <a:xfrm>
            <a:off x="9632861" y="5299038"/>
            <a:ext cx="108715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مطالب را درج کنید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B Nazanin" pitchFamily="2" charset="-78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51D7582E-976A-49D3-9E76-07A96307E5E5}"/>
              </a:ext>
            </a:extLst>
          </p:cNvPr>
          <p:cNvSpPr txBox="1"/>
          <p:nvPr/>
        </p:nvSpPr>
        <p:spPr>
          <a:xfrm>
            <a:off x="2828168" y="2793396"/>
            <a:ext cx="108715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مطالب را درج کنید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B Nazanin" pitchFamily="2" charset="-78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799ABC12-2906-4F84-8F17-6D72EAD4BE3E}"/>
              </a:ext>
            </a:extLst>
          </p:cNvPr>
          <p:cNvSpPr txBox="1"/>
          <p:nvPr/>
        </p:nvSpPr>
        <p:spPr>
          <a:xfrm>
            <a:off x="950336" y="1773090"/>
            <a:ext cx="108715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مطالب را درج کنید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B Nazanin" pitchFamily="2" charset="-78"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0BC12330-D3F0-4295-81BF-018CCFA7664B}"/>
              </a:ext>
            </a:extLst>
          </p:cNvPr>
          <p:cNvSpPr txBox="1"/>
          <p:nvPr/>
        </p:nvSpPr>
        <p:spPr>
          <a:xfrm>
            <a:off x="950336" y="5299038"/>
            <a:ext cx="108715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مطالب را درج کنید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B Nazanin" pitchFamily="2" charset="-78"/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2027152B-50C3-49A2-BDE1-87F411D6C8EF}"/>
              </a:ext>
            </a:extLst>
          </p:cNvPr>
          <p:cNvSpPr txBox="1"/>
          <p:nvPr/>
        </p:nvSpPr>
        <p:spPr>
          <a:xfrm>
            <a:off x="3543722" y="5293232"/>
            <a:ext cx="510455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شما به سادگی می توانید مخاطبان خود را تحت تاثیر قرار دهید و با الگوهای ما، یک صدای منحصر به فرد و جذاب به گزارش ها و ارائه های خود اضافه کنید. ارائه پاورپوینت مدرن را دریافت کنید که به زیبایی طراحی شده است.</a:t>
            </a: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B Nazanin" pitchFamily="2" charset="-78"/>
            </a:endParaRPr>
          </a:p>
        </p:txBody>
      </p:sp>
      <p:sp>
        <p:nvSpPr>
          <p:cNvPr id="38" name="자유형 108">
            <a:extLst>
              <a:ext uri="{FF2B5EF4-FFF2-40B4-BE49-F238E27FC236}">
                <a16:creationId xmlns:a16="http://schemas.microsoft.com/office/drawing/2014/main" id="{84393F7B-5040-4EB4-A5D2-CFC03001D02D}"/>
              </a:ext>
            </a:extLst>
          </p:cNvPr>
          <p:cNvSpPr/>
          <p:nvPr/>
        </p:nvSpPr>
        <p:spPr>
          <a:xfrm flipV="1">
            <a:off x="3576000" y="5148345"/>
            <a:ext cx="5040000" cy="45719"/>
          </a:xfrm>
          <a:custGeom>
            <a:avLst/>
            <a:gdLst>
              <a:gd name="connsiteX0" fmla="*/ 0 w 7226300"/>
              <a:gd name="connsiteY0" fmla="*/ 0 h 0"/>
              <a:gd name="connsiteX1" fmla="*/ 7226300 w 7226300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7226300">
                <a:moveTo>
                  <a:pt x="0" y="0"/>
                </a:moveTo>
                <a:lnTo>
                  <a:pt x="7226300" y="0"/>
                </a:lnTo>
              </a:path>
            </a:pathLst>
          </a:custGeom>
          <a:ln w="19050">
            <a:solidFill>
              <a:schemeClr val="tx1">
                <a:lumMod val="50000"/>
                <a:lumOff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rtl="1"/>
            <a:endParaRPr lang="ko-KR" altLang="en-US" sz="2700">
              <a:solidFill>
                <a:schemeClr val="tx1">
                  <a:lumMod val="75000"/>
                  <a:lumOff val="25000"/>
                </a:schemeClr>
              </a:solidFill>
              <a:cs typeface="B Nazanin" pitchFamily="2" charset="-78"/>
            </a:endParaRPr>
          </a:p>
        </p:txBody>
      </p:sp>
      <p:sp>
        <p:nvSpPr>
          <p:cNvPr id="39" name="자유형 109">
            <a:extLst>
              <a:ext uri="{FF2B5EF4-FFF2-40B4-BE49-F238E27FC236}">
                <a16:creationId xmlns:a16="http://schemas.microsoft.com/office/drawing/2014/main" id="{97569334-4689-4A7B-9A10-9482378C78B1}"/>
              </a:ext>
            </a:extLst>
          </p:cNvPr>
          <p:cNvSpPr/>
          <p:nvPr/>
        </p:nvSpPr>
        <p:spPr>
          <a:xfrm>
            <a:off x="3576000" y="6038730"/>
            <a:ext cx="5040000" cy="45719"/>
          </a:xfrm>
          <a:custGeom>
            <a:avLst/>
            <a:gdLst>
              <a:gd name="connsiteX0" fmla="*/ 0 w 7226300"/>
              <a:gd name="connsiteY0" fmla="*/ 0 h 0"/>
              <a:gd name="connsiteX1" fmla="*/ 7226300 w 7226300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7226300">
                <a:moveTo>
                  <a:pt x="0" y="0"/>
                </a:moveTo>
                <a:lnTo>
                  <a:pt x="7226300" y="0"/>
                </a:lnTo>
              </a:path>
            </a:pathLst>
          </a:custGeom>
          <a:ln w="19050">
            <a:solidFill>
              <a:schemeClr val="tx1">
                <a:lumMod val="50000"/>
                <a:lumOff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rtl="1"/>
            <a:endParaRPr lang="ko-KR" altLang="en-US" sz="2700">
              <a:solidFill>
                <a:schemeClr val="tx1">
                  <a:lumMod val="75000"/>
                  <a:lumOff val="25000"/>
                </a:schemeClr>
              </a:solidFill>
              <a:cs typeface="B Nazanin" pitchFamily="2" charset="-78"/>
            </a:endParaRPr>
          </a:p>
        </p:txBody>
      </p:sp>
      <p:sp>
        <p:nvSpPr>
          <p:cNvPr id="40" name="Isosceles Triangle 8">
            <a:extLst>
              <a:ext uri="{FF2B5EF4-FFF2-40B4-BE49-F238E27FC236}">
                <a16:creationId xmlns:a16="http://schemas.microsoft.com/office/drawing/2014/main" id="{7C99EBF4-F6A9-4504-BED3-8F4525ED1DD9}"/>
              </a:ext>
            </a:extLst>
          </p:cNvPr>
          <p:cNvSpPr/>
          <p:nvPr/>
        </p:nvSpPr>
        <p:spPr>
          <a:xfrm rot="16200000">
            <a:off x="10300713" y="2444061"/>
            <a:ext cx="340647" cy="406141"/>
          </a:xfrm>
          <a:custGeom>
            <a:avLst/>
            <a:gdLst/>
            <a:ahLst/>
            <a:cxnLst/>
            <a:rect l="l" t="t" r="r" b="b"/>
            <a:pathLst>
              <a:path w="2708011" h="3228660">
                <a:moveTo>
                  <a:pt x="1895121" y="2005092"/>
                </a:moveTo>
                <a:cubicBezTo>
                  <a:pt x="1769067" y="2196199"/>
                  <a:pt x="1559641" y="2315968"/>
                  <a:pt x="1331007" y="2327705"/>
                </a:cubicBezTo>
                <a:cubicBezTo>
                  <a:pt x="1102373" y="2339443"/>
                  <a:pt x="881783" y="2241749"/>
                  <a:pt x="736821" y="2064556"/>
                </a:cubicBezTo>
                <a:lnTo>
                  <a:pt x="885891" y="1942602"/>
                </a:lnTo>
                <a:cubicBezTo>
                  <a:pt x="992076" y="2072396"/>
                  <a:pt x="1153658" y="2143956"/>
                  <a:pt x="1321132" y="2135359"/>
                </a:cubicBezTo>
                <a:cubicBezTo>
                  <a:pt x="1488607" y="2126761"/>
                  <a:pt x="1642011" y="2039030"/>
                  <a:pt x="1734346" y="1899045"/>
                </a:cubicBezTo>
                <a:close/>
                <a:moveTo>
                  <a:pt x="2315256" y="2179725"/>
                </a:moveTo>
                <a:cubicBezTo>
                  <a:pt x="2124977" y="2519973"/>
                  <a:pt x="1777729" y="2743099"/>
                  <a:pt x="1389179" y="2774782"/>
                </a:cubicBezTo>
                <a:cubicBezTo>
                  <a:pt x="1000629" y="2806465"/>
                  <a:pt x="621821" y="2642541"/>
                  <a:pt x="378934" y="2337614"/>
                </a:cubicBezTo>
                <a:lnTo>
                  <a:pt x="519502" y="2225645"/>
                </a:lnTo>
                <a:cubicBezTo>
                  <a:pt x="725082" y="2483736"/>
                  <a:pt x="1045705" y="2622480"/>
                  <a:pt x="1374574" y="2595664"/>
                </a:cubicBezTo>
                <a:cubicBezTo>
                  <a:pt x="1703443" y="2568848"/>
                  <a:pt x="1997353" y="2379994"/>
                  <a:pt x="2158406" y="2092008"/>
                </a:cubicBezTo>
                <a:close/>
                <a:moveTo>
                  <a:pt x="2315941" y="1615003"/>
                </a:moveTo>
                <a:lnTo>
                  <a:pt x="272242" y="1615003"/>
                </a:lnTo>
                <a:lnTo>
                  <a:pt x="872561" y="666216"/>
                </a:lnTo>
                <a:lnTo>
                  <a:pt x="872561" y="219906"/>
                </a:lnTo>
                <a:cubicBezTo>
                  <a:pt x="872561" y="98674"/>
                  <a:pt x="970839" y="396"/>
                  <a:pt x="1092071" y="396"/>
                </a:cubicBezTo>
                <a:lnTo>
                  <a:pt x="1293841" y="396"/>
                </a:lnTo>
                <a:lnTo>
                  <a:pt x="1294092" y="0"/>
                </a:lnTo>
                <a:lnTo>
                  <a:pt x="1294343" y="396"/>
                </a:lnTo>
                <a:lnTo>
                  <a:pt x="1470231" y="396"/>
                </a:lnTo>
                <a:cubicBezTo>
                  <a:pt x="1591463" y="396"/>
                  <a:pt x="1689741" y="98674"/>
                  <a:pt x="1689741" y="219906"/>
                </a:cubicBezTo>
                <a:lnTo>
                  <a:pt x="1689741" y="625313"/>
                </a:lnTo>
                <a:close/>
                <a:moveTo>
                  <a:pt x="2708011" y="2399368"/>
                </a:moveTo>
                <a:cubicBezTo>
                  <a:pt x="2440740" y="2877288"/>
                  <a:pt x="1950128" y="3187847"/>
                  <a:pt x="1403807" y="3224932"/>
                </a:cubicBezTo>
                <a:cubicBezTo>
                  <a:pt x="857486" y="3262017"/>
                  <a:pt x="329406" y="3020609"/>
                  <a:pt x="0" y="2583191"/>
                </a:cubicBezTo>
                <a:lnTo>
                  <a:pt x="143153" y="2475389"/>
                </a:lnTo>
                <a:cubicBezTo>
                  <a:pt x="436120" y="2864419"/>
                  <a:pt x="905784" y="3079123"/>
                  <a:pt x="1391671" y="3046140"/>
                </a:cubicBezTo>
                <a:cubicBezTo>
                  <a:pt x="1877558" y="3013157"/>
                  <a:pt x="2313899" y="2736952"/>
                  <a:pt x="2551604" y="231189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itchFamily="2" charset="-78"/>
            </a:endParaRPr>
          </a:p>
        </p:txBody>
      </p:sp>
      <p:sp>
        <p:nvSpPr>
          <p:cNvPr id="41" name="Oval 7">
            <a:extLst>
              <a:ext uri="{FF2B5EF4-FFF2-40B4-BE49-F238E27FC236}">
                <a16:creationId xmlns:a16="http://schemas.microsoft.com/office/drawing/2014/main" id="{F02C8556-D1E7-4E86-B029-331E684301EB}"/>
              </a:ext>
            </a:extLst>
          </p:cNvPr>
          <p:cNvSpPr/>
          <p:nvPr/>
        </p:nvSpPr>
        <p:spPr>
          <a:xfrm>
            <a:off x="10312830" y="4534231"/>
            <a:ext cx="361277" cy="361277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1415334" y="1947658"/>
                </a:moveTo>
                <a:lnTo>
                  <a:pt x="838053" y="2871852"/>
                </a:lnTo>
                <a:cubicBezTo>
                  <a:pt x="1312591" y="3168264"/>
                  <a:pt x="1913932" y="3170879"/>
                  <a:pt x="2391030" y="2878606"/>
                </a:cubicBezTo>
                <a:lnTo>
                  <a:pt x="1821709" y="1949263"/>
                </a:lnTo>
                <a:cubicBezTo>
                  <a:pt x="1763478" y="1986502"/>
                  <a:pt x="1694174" y="2007350"/>
                  <a:pt x="1620000" y="2007350"/>
                </a:cubicBezTo>
                <a:cubicBezTo>
                  <a:pt x="1544621" y="2007350"/>
                  <a:pt x="1474270" y="1985818"/>
                  <a:pt x="1415334" y="1947658"/>
                </a:cubicBezTo>
                <a:close/>
                <a:moveTo>
                  <a:pt x="1620001" y="1350973"/>
                </a:moveTo>
                <a:cubicBezTo>
                  <a:pt x="1471421" y="1350973"/>
                  <a:pt x="1350973" y="1471421"/>
                  <a:pt x="1350973" y="1620001"/>
                </a:cubicBezTo>
                <a:cubicBezTo>
                  <a:pt x="1350973" y="1768581"/>
                  <a:pt x="1471421" y="1889029"/>
                  <a:pt x="1620001" y="1889029"/>
                </a:cubicBezTo>
                <a:cubicBezTo>
                  <a:pt x="1768581" y="1889029"/>
                  <a:pt x="1889029" y="1768581"/>
                  <a:pt x="1889029" y="1620001"/>
                </a:cubicBezTo>
                <a:cubicBezTo>
                  <a:pt x="1889029" y="1471421"/>
                  <a:pt x="1768581" y="1350973"/>
                  <a:pt x="1620001" y="1350973"/>
                </a:cubicBezTo>
                <a:close/>
                <a:moveTo>
                  <a:pt x="2324470" y="322965"/>
                </a:moveTo>
                <a:lnTo>
                  <a:pt x="1804044" y="1281148"/>
                </a:lnTo>
                <a:cubicBezTo>
                  <a:pt x="1925507" y="1345192"/>
                  <a:pt x="2007350" y="1473038"/>
                  <a:pt x="2007350" y="1620000"/>
                </a:cubicBezTo>
                <a:lnTo>
                  <a:pt x="2005998" y="1633413"/>
                </a:lnTo>
                <a:lnTo>
                  <a:pt x="3095109" y="1671260"/>
                </a:lnTo>
                <a:cubicBezTo>
                  <a:pt x="3114541" y="1112092"/>
                  <a:pt x="2816135" y="590008"/>
                  <a:pt x="2324470" y="322965"/>
                </a:cubicBezTo>
                <a:close/>
                <a:moveTo>
                  <a:pt x="926838" y="316888"/>
                </a:moveTo>
                <a:cubicBezTo>
                  <a:pt x="432869" y="579644"/>
                  <a:pt x="129933" y="1099113"/>
                  <a:pt x="144500" y="1658429"/>
                </a:cubicBezTo>
                <a:lnTo>
                  <a:pt x="1233664" y="1630062"/>
                </a:lnTo>
                <a:cubicBezTo>
                  <a:pt x="1232693" y="1626734"/>
                  <a:pt x="1232650" y="1623372"/>
                  <a:pt x="1232650" y="1620000"/>
                </a:cubicBezTo>
                <a:cubicBezTo>
                  <a:pt x="1232650" y="1471836"/>
                  <a:pt x="1315838" y="1343102"/>
                  <a:pt x="1438904" y="1279548"/>
                </a:cubicBezTo>
                <a:close/>
                <a:moveTo>
                  <a:pt x="1620000" y="0"/>
                </a:moveTo>
                <a:cubicBezTo>
                  <a:pt x="2514701" y="0"/>
                  <a:pt x="3240000" y="725299"/>
                  <a:pt x="3240000" y="1620000"/>
                </a:cubicBezTo>
                <a:cubicBezTo>
                  <a:pt x="3240000" y="2514701"/>
                  <a:pt x="2514701" y="3240000"/>
                  <a:pt x="1620000" y="3240000"/>
                </a:cubicBezTo>
                <a:cubicBezTo>
                  <a:pt x="725299" y="3240000"/>
                  <a:pt x="0" y="2514701"/>
                  <a:pt x="0" y="1620000"/>
                </a:cubicBezTo>
                <a:cubicBezTo>
                  <a:pt x="0" y="725299"/>
                  <a:pt x="725299" y="0"/>
                  <a:pt x="162000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itchFamily="2" charset="-78"/>
            </a:endParaRPr>
          </a:p>
        </p:txBody>
      </p:sp>
      <p:sp>
        <p:nvSpPr>
          <p:cNvPr id="42" name="Round Same Side Corner Rectangle 11">
            <a:extLst>
              <a:ext uri="{FF2B5EF4-FFF2-40B4-BE49-F238E27FC236}">
                <a16:creationId xmlns:a16="http://schemas.microsoft.com/office/drawing/2014/main" id="{78B8C4E4-EE65-4691-87D9-CCEE64320624}"/>
              </a:ext>
            </a:extLst>
          </p:cNvPr>
          <p:cNvSpPr>
            <a:spLocks noChangeAspect="1"/>
          </p:cNvSpPr>
          <p:nvPr/>
        </p:nvSpPr>
        <p:spPr>
          <a:xfrm rot="9900000">
            <a:off x="3472818" y="3521676"/>
            <a:ext cx="396000" cy="336326"/>
          </a:xfrm>
          <a:custGeom>
            <a:avLst/>
            <a:gdLst/>
            <a:ahLst/>
            <a:cxnLst/>
            <a:rect l="l" t="t" r="r" b="b"/>
            <a:pathLst>
              <a:path w="2911009" h="2472345">
                <a:moveTo>
                  <a:pt x="2219598" y="1335309"/>
                </a:moveTo>
                <a:lnTo>
                  <a:pt x="2219598" y="1222573"/>
                </a:lnTo>
                <a:cubicBezTo>
                  <a:pt x="2219598" y="1176944"/>
                  <a:pt x="2241926" y="1136530"/>
                  <a:pt x="2277694" y="1113650"/>
                </a:cubicBezTo>
                <a:lnTo>
                  <a:pt x="2277694" y="137786"/>
                </a:lnTo>
                <a:cubicBezTo>
                  <a:pt x="2277694" y="61689"/>
                  <a:pt x="2339383" y="0"/>
                  <a:pt x="2415480" y="0"/>
                </a:cubicBezTo>
                <a:lnTo>
                  <a:pt x="2545196" y="0"/>
                </a:lnTo>
                <a:cubicBezTo>
                  <a:pt x="2621293" y="0"/>
                  <a:pt x="2682982" y="61689"/>
                  <a:pt x="2682982" y="137786"/>
                </a:cubicBezTo>
                <a:lnTo>
                  <a:pt x="2682982" y="1099067"/>
                </a:lnTo>
                <a:cubicBezTo>
                  <a:pt x="2730197" y="1120049"/>
                  <a:pt x="2762708" y="1167515"/>
                  <a:pt x="2762708" y="1222573"/>
                </a:cubicBezTo>
                <a:lnTo>
                  <a:pt x="2762708" y="1480834"/>
                </a:lnTo>
                <a:close/>
                <a:moveTo>
                  <a:pt x="241900" y="1676361"/>
                </a:moveTo>
                <a:cubicBezTo>
                  <a:pt x="69371" y="1631107"/>
                  <a:pt x="-34146" y="1454930"/>
                  <a:pt x="10296" y="1282189"/>
                </a:cubicBezTo>
                <a:cubicBezTo>
                  <a:pt x="54739" y="1109449"/>
                  <a:pt x="230428" y="1005105"/>
                  <a:pt x="403375" y="1048736"/>
                </a:cubicBezTo>
                <a:cubicBezTo>
                  <a:pt x="349550" y="1257945"/>
                  <a:pt x="295726" y="1467153"/>
                  <a:pt x="241900" y="1676361"/>
                </a:cubicBezTo>
                <a:close/>
                <a:moveTo>
                  <a:pt x="2578947" y="2467929"/>
                </a:moveTo>
                <a:lnTo>
                  <a:pt x="1957545" y="2301425"/>
                </a:lnTo>
                <a:lnTo>
                  <a:pt x="2194209" y="1418183"/>
                </a:lnTo>
                <a:lnTo>
                  <a:pt x="2815611" y="1584687"/>
                </a:lnTo>
                <a:cubicBezTo>
                  <a:pt x="2884250" y="1603079"/>
                  <a:pt x="2924985" y="1673632"/>
                  <a:pt x="2906593" y="1742272"/>
                </a:cubicBezTo>
                <a:lnTo>
                  <a:pt x="2736532" y="2376947"/>
                </a:lnTo>
                <a:cubicBezTo>
                  <a:pt x="2718140" y="2445587"/>
                  <a:pt x="2647586" y="2486321"/>
                  <a:pt x="2578947" y="2467929"/>
                </a:cubicBezTo>
                <a:close/>
                <a:moveTo>
                  <a:pt x="610249" y="2287120"/>
                </a:moveTo>
                <a:lnTo>
                  <a:pt x="1020264" y="756923"/>
                </a:lnTo>
                <a:lnTo>
                  <a:pt x="2107356" y="1398691"/>
                </a:lnTo>
                <a:lnTo>
                  <a:pt x="1872582" y="2274879"/>
                </a:lnTo>
                <a:close/>
                <a:moveTo>
                  <a:pt x="426016" y="2349577"/>
                </a:moveTo>
                <a:lnTo>
                  <a:pt x="243978" y="2300800"/>
                </a:lnTo>
                <a:cubicBezTo>
                  <a:pt x="205115" y="2290387"/>
                  <a:pt x="182051" y="2250439"/>
                  <a:pt x="192464" y="2211576"/>
                </a:cubicBezTo>
                <a:lnTo>
                  <a:pt x="620679" y="613455"/>
                </a:lnTo>
                <a:cubicBezTo>
                  <a:pt x="631093" y="574592"/>
                  <a:pt x="671040" y="551528"/>
                  <a:pt x="709903" y="561941"/>
                </a:cubicBezTo>
                <a:lnTo>
                  <a:pt x="891942" y="610718"/>
                </a:lnTo>
                <a:cubicBezTo>
                  <a:pt x="930805" y="621132"/>
                  <a:pt x="953869" y="661079"/>
                  <a:pt x="943455" y="699942"/>
                </a:cubicBezTo>
                <a:lnTo>
                  <a:pt x="515240" y="2298064"/>
                </a:lnTo>
                <a:cubicBezTo>
                  <a:pt x="504827" y="2336927"/>
                  <a:pt x="464879" y="2359990"/>
                  <a:pt x="426016" y="234957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itchFamily="2" charset="-78"/>
            </a:endParaRPr>
          </a:p>
        </p:txBody>
      </p:sp>
      <p:sp>
        <p:nvSpPr>
          <p:cNvPr id="43" name="Rounded Rectangle 27">
            <a:extLst>
              <a:ext uri="{FF2B5EF4-FFF2-40B4-BE49-F238E27FC236}">
                <a16:creationId xmlns:a16="http://schemas.microsoft.com/office/drawing/2014/main" id="{F5B54970-D521-49A7-ABAC-6EA4F10332BD}"/>
              </a:ext>
            </a:extLst>
          </p:cNvPr>
          <p:cNvSpPr/>
          <p:nvPr/>
        </p:nvSpPr>
        <p:spPr>
          <a:xfrm>
            <a:off x="1623295" y="2514092"/>
            <a:ext cx="346396" cy="266079"/>
          </a:xfrm>
          <a:custGeom>
            <a:avLst/>
            <a:gdLst/>
            <a:ahLst/>
            <a:cxnLst/>
            <a:rect l="l" t="t" r="r" b="b"/>
            <a:pathLst>
              <a:path w="3186824" h="2447912">
                <a:moveTo>
                  <a:pt x="1917737" y="1021643"/>
                </a:moveTo>
                <a:cubicBezTo>
                  <a:pt x="2188548" y="1021643"/>
                  <a:pt x="2408083" y="1241178"/>
                  <a:pt x="2408083" y="1511989"/>
                </a:cubicBezTo>
                <a:cubicBezTo>
                  <a:pt x="2408083" y="1782800"/>
                  <a:pt x="2188548" y="2002335"/>
                  <a:pt x="1917737" y="2002335"/>
                </a:cubicBezTo>
                <a:cubicBezTo>
                  <a:pt x="1646926" y="2002335"/>
                  <a:pt x="1427391" y="1782800"/>
                  <a:pt x="1427391" y="1511989"/>
                </a:cubicBezTo>
                <a:cubicBezTo>
                  <a:pt x="1427391" y="1241178"/>
                  <a:pt x="1646926" y="1021643"/>
                  <a:pt x="1917737" y="1021643"/>
                </a:cubicBezTo>
                <a:close/>
                <a:moveTo>
                  <a:pt x="1917737" y="827913"/>
                </a:moveTo>
                <a:cubicBezTo>
                  <a:pt x="1539932" y="827913"/>
                  <a:pt x="1233661" y="1134184"/>
                  <a:pt x="1233661" y="1511989"/>
                </a:cubicBezTo>
                <a:cubicBezTo>
                  <a:pt x="1233661" y="1889794"/>
                  <a:pt x="1539932" y="2196065"/>
                  <a:pt x="1917737" y="2196065"/>
                </a:cubicBezTo>
                <a:cubicBezTo>
                  <a:pt x="2295542" y="2196065"/>
                  <a:pt x="2601813" y="1889794"/>
                  <a:pt x="2601813" y="1511989"/>
                </a:cubicBezTo>
                <a:cubicBezTo>
                  <a:pt x="2601813" y="1134184"/>
                  <a:pt x="2295542" y="827913"/>
                  <a:pt x="1917737" y="827913"/>
                </a:cubicBezTo>
                <a:close/>
                <a:moveTo>
                  <a:pt x="1112286" y="675885"/>
                </a:moveTo>
                <a:lnTo>
                  <a:pt x="1112286" y="830188"/>
                </a:lnTo>
                <a:lnTo>
                  <a:pt x="1328310" y="830188"/>
                </a:lnTo>
                <a:lnTo>
                  <a:pt x="1328310" y="675885"/>
                </a:lnTo>
                <a:close/>
                <a:moveTo>
                  <a:pt x="2586084" y="626422"/>
                </a:moveTo>
                <a:lnTo>
                  <a:pt x="2586084" y="830188"/>
                </a:lnTo>
                <a:lnTo>
                  <a:pt x="3001340" y="830188"/>
                </a:lnTo>
                <a:lnTo>
                  <a:pt x="3001340" y="626422"/>
                </a:lnTo>
                <a:close/>
                <a:moveTo>
                  <a:pt x="1593701" y="108218"/>
                </a:moveTo>
                <a:lnTo>
                  <a:pt x="1593701" y="432905"/>
                </a:lnTo>
                <a:lnTo>
                  <a:pt x="2241773" y="432905"/>
                </a:lnTo>
                <a:lnTo>
                  <a:pt x="2241773" y="108218"/>
                </a:lnTo>
                <a:close/>
                <a:moveTo>
                  <a:pt x="1452512" y="0"/>
                </a:moveTo>
                <a:lnTo>
                  <a:pt x="2382963" y="0"/>
                </a:lnTo>
                <a:cubicBezTo>
                  <a:pt x="2433311" y="0"/>
                  <a:pt x="2474127" y="40816"/>
                  <a:pt x="2474127" y="91164"/>
                </a:cubicBezTo>
                <a:lnTo>
                  <a:pt x="2474127" y="432905"/>
                </a:lnTo>
                <a:lnTo>
                  <a:pt x="2933014" y="432905"/>
                </a:lnTo>
                <a:cubicBezTo>
                  <a:pt x="3073189" y="432905"/>
                  <a:pt x="3186824" y="546540"/>
                  <a:pt x="3186824" y="686715"/>
                </a:cubicBezTo>
                <a:lnTo>
                  <a:pt x="3186824" y="2194102"/>
                </a:lnTo>
                <a:cubicBezTo>
                  <a:pt x="3186824" y="2334277"/>
                  <a:pt x="3073189" y="2447912"/>
                  <a:pt x="2933014" y="2447912"/>
                </a:cubicBezTo>
                <a:lnTo>
                  <a:pt x="253810" y="2447912"/>
                </a:lnTo>
                <a:cubicBezTo>
                  <a:pt x="113635" y="2447912"/>
                  <a:pt x="0" y="2334277"/>
                  <a:pt x="0" y="2194102"/>
                </a:cubicBezTo>
                <a:lnTo>
                  <a:pt x="0" y="686715"/>
                </a:lnTo>
                <a:cubicBezTo>
                  <a:pt x="0" y="546540"/>
                  <a:pt x="113635" y="432905"/>
                  <a:pt x="253810" y="432905"/>
                </a:cubicBezTo>
                <a:lnTo>
                  <a:pt x="307082" y="432905"/>
                </a:lnTo>
                <a:lnTo>
                  <a:pt x="307082" y="313169"/>
                </a:lnTo>
                <a:cubicBezTo>
                  <a:pt x="307082" y="287995"/>
                  <a:pt x="327490" y="267587"/>
                  <a:pt x="352664" y="267587"/>
                </a:cubicBezTo>
                <a:lnTo>
                  <a:pt x="817888" y="267587"/>
                </a:lnTo>
                <a:cubicBezTo>
                  <a:pt x="843062" y="267587"/>
                  <a:pt x="863470" y="287995"/>
                  <a:pt x="863470" y="313169"/>
                </a:cubicBezTo>
                <a:lnTo>
                  <a:pt x="863470" y="432905"/>
                </a:lnTo>
                <a:lnTo>
                  <a:pt x="1361348" y="432905"/>
                </a:lnTo>
                <a:lnTo>
                  <a:pt x="1361348" y="91164"/>
                </a:lnTo>
                <a:cubicBezTo>
                  <a:pt x="1361348" y="40816"/>
                  <a:pt x="1402164" y="0"/>
                  <a:pt x="145251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itchFamily="2" charset="-78"/>
            </a:endParaRPr>
          </a:p>
        </p:txBody>
      </p:sp>
      <p:sp>
        <p:nvSpPr>
          <p:cNvPr id="44" name="Rectangle 16">
            <a:extLst>
              <a:ext uri="{FF2B5EF4-FFF2-40B4-BE49-F238E27FC236}">
                <a16:creationId xmlns:a16="http://schemas.microsoft.com/office/drawing/2014/main" id="{1C57E3FE-5A0D-4816-953F-213842AAE872}"/>
              </a:ext>
            </a:extLst>
          </p:cNvPr>
          <p:cNvSpPr/>
          <p:nvPr/>
        </p:nvSpPr>
        <p:spPr>
          <a:xfrm>
            <a:off x="1607412" y="4610687"/>
            <a:ext cx="394118" cy="259020"/>
          </a:xfrm>
          <a:custGeom>
            <a:avLst/>
            <a:gdLst/>
            <a:ahLst/>
            <a:cxnLst/>
            <a:rect l="l" t="t" r="r" b="b"/>
            <a:pathLst>
              <a:path w="3240006" h="2129375">
                <a:moveTo>
                  <a:pt x="1916836" y="454558"/>
                </a:moveTo>
                <a:cubicBezTo>
                  <a:pt x="2018418" y="454558"/>
                  <a:pt x="2100766" y="536906"/>
                  <a:pt x="2100766" y="638488"/>
                </a:cubicBezTo>
                <a:cubicBezTo>
                  <a:pt x="2100766" y="740070"/>
                  <a:pt x="2018418" y="822418"/>
                  <a:pt x="1916836" y="822418"/>
                </a:cubicBezTo>
                <a:cubicBezTo>
                  <a:pt x="1815254" y="822418"/>
                  <a:pt x="1732906" y="740070"/>
                  <a:pt x="1732906" y="638488"/>
                </a:cubicBezTo>
                <a:cubicBezTo>
                  <a:pt x="1732906" y="536906"/>
                  <a:pt x="1815254" y="454558"/>
                  <a:pt x="1916836" y="454558"/>
                </a:cubicBezTo>
                <a:close/>
                <a:moveTo>
                  <a:pt x="1197545" y="272737"/>
                </a:moveTo>
                <a:lnTo>
                  <a:pt x="1861974" y="1458536"/>
                </a:lnTo>
                <a:lnTo>
                  <a:pt x="2263096" y="848801"/>
                </a:lnTo>
                <a:lnTo>
                  <a:pt x="2919562" y="1846679"/>
                </a:lnTo>
                <a:lnTo>
                  <a:pt x="2079459" y="1846679"/>
                </a:lnTo>
                <a:lnTo>
                  <a:pt x="1606629" y="1846679"/>
                </a:lnTo>
                <a:lnTo>
                  <a:pt x="315630" y="1846679"/>
                </a:lnTo>
                <a:close/>
                <a:moveTo>
                  <a:pt x="180003" y="164687"/>
                </a:moveTo>
                <a:lnTo>
                  <a:pt x="180003" y="1964687"/>
                </a:lnTo>
                <a:lnTo>
                  <a:pt x="3060003" y="1964687"/>
                </a:lnTo>
                <a:lnTo>
                  <a:pt x="3060003" y="164687"/>
                </a:lnTo>
                <a:close/>
                <a:moveTo>
                  <a:pt x="0" y="0"/>
                </a:moveTo>
                <a:lnTo>
                  <a:pt x="3240006" y="0"/>
                </a:lnTo>
                <a:lnTo>
                  <a:pt x="3240006" y="2129375"/>
                </a:lnTo>
                <a:lnTo>
                  <a:pt x="0" y="212937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itchFamily="2" charset="-78"/>
            </a:endParaRPr>
          </a:p>
        </p:txBody>
      </p:sp>
      <p:sp>
        <p:nvSpPr>
          <p:cNvPr id="45" name="Oval 21">
            <a:extLst>
              <a:ext uri="{FF2B5EF4-FFF2-40B4-BE49-F238E27FC236}">
                <a16:creationId xmlns:a16="http://schemas.microsoft.com/office/drawing/2014/main" id="{79587214-E3F3-49DC-B600-F8F6A332949A}"/>
              </a:ext>
            </a:extLst>
          </p:cNvPr>
          <p:cNvSpPr>
            <a:spLocks noChangeAspect="1"/>
          </p:cNvSpPr>
          <p:nvPr/>
        </p:nvSpPr>
        <p:spPr>
          <a:xfrm>
            <a:off x="8279155" y="3476160"/>
            <a:ext cx="381905" cy="385094"/>
          </a:xfrm>
          <a:custGeom>
            <a:avLst/>
            <a:gdLst/>
            <a:ahLst/>
            <a:cxnLst/>
            <a:rect l="l" t="t" r="r" b="b"/>
            <a:pathLst>
              <a:path w="1652142" h="1665940">
                <a:moveTo>
                  <a:pt x="898689" y="548008"/>
                </a:moveTo>
                <a:cubicBezTo>
                  <a:pt x="737950" y="504938"/>
                  <a:pt x="572731" y="600328"/>
                  <a:pt x="529661" y="761066"/>
                </a:cubicBezTo>
                <a:cubicBezTo>
                  <a:pt x="486591" y="921805"/>
                  <a:pt x="581980" y="1087025"/>
                  <a:pt x="742719" y="1130094"/>
                </a:cubicBezTo>
                <a:cubicBezTo>
                  <a:pt x="903458" y="1173164"/>
                  <a:pt x="1068677" y="1077775"/>
                  <a:pt x="1111747" y="917036"/>
                </a:cubicBezTo>
                <a:cubicBezTo>
                  <a:pt x="1154817" y="756297"/>
                  <a:pt x="1059428" y="591077"/>
                  <a:pt x="898689" y="548008"/>
                </a:cubicBezTo>
                <a:close/>
                <a:moveTo>
                  <a:pt x="952303" y="347916"/>
                </a:moveTo>
                <a:cubicBezTo>
                  <a:pt x="1223549" y="420596"/>
                  <a:pt x="1384519" y="699404"/>
                  <a:pt x="1311839" y="970650"/>
                </a:cubicBezTo>
                <a:cubicBezTo>
                  <a:pt x="1239159" y="1241896"/>
                  <a:pt x="960351" y="1402866"/>
                  <a:pt x="689105" y="1330186"/>
                </a:cubicBezTo>
                <a:cubicBezTo>
                  <a:pt x="417859" y="1257506"/>
                  <a:pt x="256889" y="978698"/>
                  <a:pt x="329569" y="707451"/>
                </a:cubicBezTo>
                <a:cubicBezTo>
                  <a:pt x="402249" y="436205"/>
                  <a:pt x="681057" y="275235"/>
                  <a:pt x="952303" y="347916"/>
                </a:cubicBezTo>
                <a:close/>
                <a:moveTo>
                  <a:pt x="971799" y="275155"/>
                </a:moveTo>
                <a:cubicBezTo>
                  <a:pt x="660368" y="191707"/>
                  <a:pt x="340256" y="376524"/>
                  <a:pt x="256808" y="687955"/>
                </a:cubicBezTo>
                <a:cubicBezTo>
                  <a:pt x="173361" y="999387"/>
                  <a:pt x="358178" y="1319499"/>
                  <a:pt x="669609" y="1402947"/>
                </a:cubicBezTo>
                <a:cubicBezTo>
                  <a:pt x="981040" y="1486395"/>
                  <a:pt x="1301152" y="1301577"/>
                  <a:pt x="1384600" y="990146"/>
                </a:cubicBezTo>
                <a:cubicBezTo>
                  <a:pt x="1468047" y="678715"/>
                  <a:pt x="1283230" y="358603"/>
                  <a:pt x="971799" y="275155"/>
                </a:cubicBezTo>
                <a:close/>
                <a:moveTo>
                  <a:pt x="1652142" y="394531"/>
                </a:moveTo>
                <a:lnTo>
                  <a:pt x="1649662" y="403784"/>
                </a:lnTo>
                <a:lnTo>
                  <a:pt x="1647140" y="399895"/>
                </a:lnTo>
                <a:close/>
                <a:moveTo>
                  <a:pt x="1158157" y="65026"/>
                </a:moveTo>
                <a:lnTo>
                  <a:pt x="1154679" y="271718"/>
                </a:lnTo>
                <a:lnTo>
                  <a:pt x="1148331" y="270017"/>
                </a:lnTo>
                <a:cubicBezTo>
                  <a:pt x="1200055" y="299127"/>
                  <a:pt x="1246804" y="334821"/>
                  <a:pt x="1286346" y="377149"/>
                </a:cubicBezTo>
                <a:lnTo>
                  <a:pt x="1470353" y="331395"/>
                </a:lnTo>
                <a:lnTo>
                  <a:pt x="1588305" y="553229"/>
                </a:lnTo>
                <a:lnTo>
                  <a:pt x="1457194" y="671432"/>
                </a:lnTo>
                <a:cubicBezTo>
                  <a:pt x="1473630" y="731297"/>
                  <a:pt x="1481376" y="793983"/>
                  <a:pt x="1478595" y="857704"/>
                </a:cubicBezTo>
                <a:lnTo>
                  <a:pt x="1642362" y="948616"/>
                </a:lnTo>
                <a:lnTo>
                  <a:pt x="1577335" y="1191298"/>
                </a:lnTo>
                <a:lnTo>
                  <a:pt x="1378614" y="1187955"/>
                </a:lnTo>
                <a:cubicBezTo>
                  <a:pt x="1353489" y="1229936"/>
                  <a:pt x="1323048" y="1267799"/>
                  <a:pt x="1288939" y="1301599"/>
                </a:cubicBezTo>
                <a:lnTo>
                  <a:pt x="1354201" y="1471932"/>
                </a:lnTo>
                <a:lnTo>
                  <a:pt x="1148396" y="1616039"/>
                </a:lnTo>
                <a:lnTo>
                  <a:pt x="992294" y="1480516"/>
                </a:lnTo>
                <a:lnTo>
                  <a:pt x="1011291" y="1467215"/>
                </a:lnTo>
                <a:cubicBezTo>
                  <a:pt x="951500" y="1486565"/>
                  <a:pt x="888271" y="1495869"/>
                  <a:pt x="823805" y="1495510"/>
                </a:cubicBezTo>
                <a:lnTo>
                  <a:pt x="729193" y="1665940"/>
                </a:lnTo>
                <a:lnTo>
                  <a:pt x="486511" y="1600914"/>
                </a:lnTo>
                <a:lnTo>
                  <a:pt x="489790" y="1406012"/>
                </a:lnTo>
                <a:cubicBezTo>
                  <a:pt x="438364" y="1376702"/>
                  <a:pt x="391917" y="1340859"/>
                  <a:pt x="352658" y="1298452"/>
                </a:cubicBezTo>
                <a:lnTo>
                  <a:pt x="355803" y="1305197"/>
                </a:lnTo>
                <a:lnTo>
                  <a:pt x="152856" y="1344512"/>
                </a:lnTo>
                <a:lnTo>
                  <a:pt x="46675" y="1116809"/>
                </a:lnTo>
                <a:lnTo>
                  <a:pt x="183929" y="1005520"/>
                </a:lnTo>
                <a:cubicBezTo>
                  <a:pt x="169279" y="951824"/>
                  <a:pt x="161626" y="895865"/>
                  <a:pt x="161615" y="838915"/>
                </a:cubicBezTo>
                <a:lnTo>
                  <a:pt x="0" y="749197"/>
                </a:lnTo>
                <a:lnTo>
                  <a:pt x="65026" y="506515"/>
                </a:lnTo>
                <a:lnTo>
                  <a:pt x="250227" y="509630"/>
                </a:lnTo>
                <a:cubicBezTo>
                  <a:pt x="275353" y="465291"/>
                  <a:pt x="305693" y="424864"/>
                  <a:pt x="340015" y="388679"/>
                </a:cubicBezTo>
                <a:lnTo>
                  <a:pt x="277984" y="197357"/>
                </a:lnTo>
                <a:lnTo>
                  <a:pt x="491050" y="64219"/>
                </a:lnTo>
                <a:lnTo>
                  <a:pt x="639843" y="207726"/>
                </a:lnTo>
                <a:lnTo>
                  <a:pt x="638348" y="208660"/>
                </a:lnTo>
                <a:cubicBezTo>
                  <a:pt x="696840" y="190256"/>
                  <a:pt x="758594" y="181748"/>
                  <a:pt x="821488" y="182440"/>
                </a:cubicBezTo>
                <a:lnTo>
                  <a:pt x="815140" y="180739"/>
                </a:lnTo>
                <a:lnTo>
                  <a:pt x="915476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62622704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Cover and End Slide Master">
  <a:themeElements>
    <a:clrScheme name="ALLPPT-COLOR-A34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277DBA"/>
      </a:accent1>
      <a:accent2>
        <a:srgbClr val="19A695"/>
      </a:accent2>
      <a:accent3>
        <a:srgbClr val="9AB854"/>
      </a:accent3>
      <a:accent4>
        <a:srgbClr val="EE9E13"/>
      </a:accent4>
      <a:accent5>
        <a:srgbClr val="BA3C2E"/>
      </a:accent5>
      <a:accent6>
        <a:srgbClr val="35455E"/>
      </a:accent6>
      <a:hlink>
        <a:srgbClr val="0000FF"/>
      </a:hlink>
      <a:folHlink>
        <a:srgbClr val="800080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ontents Slide Master">
  <a:themeElements>
    <a:clrScheme name="ALLPPT-COLOR-A38">
      <a:dk1>
        <a:srgbClr val="000000"/>
      </a:dk1>
      <a:lt1>
        <a:sysClr val="window" lastClr="FFFFFF"/>
      </a:lt1>
      <a:dk2>
        <a:srgbClr val="1F497D"/>
      </a:dk2>
      <a:lt2>
        <a:srgbClr val="EEECE1"/>
      </a:lt2>
      <a:accent1>
        <a:srgbClr val="0680C3"/>
      </a:accent1>
      <a:accent2>
        <a:srgbClr val="07A398"/>
      </a:accent2>
      <a:accent3>
        <a:srgbClr val="90C221"/>
      </a:accent3>
      <a:accent4>
        <a:srgbClr val="FBA200"/>
      </a:accent4>
      <a:accent5>
        <a:srgbClr val="E62601"/>
      </a:accent5>
      <a:accent6>
        <a:srgbClr val="2C2F45"/>
      </a:accent6>
      <a:hlink>
        <a:srgbClr val="0000FF"/>
      </a:hlink>
      <a:folHlink>
        <a:srgbClr val="800080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Section Break Slide Master">
  <a:themeElements>
    <a:clrScheme name="ALLPPT-COLOR-A34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277DBA"/>
      </a:accent1>
      <a:accent2>
        <a:srgbClr val="19A695"/>
      </a:accent2>
      <a:accent3>
        <a:srgbClr val="9AB854"/>
      </a:accent3>
      <a:accent4>
        <a:srgbClr val="EE9E13"/>
      </a:accent4>
      <a:accent5>
        <a:srgbClr val="BA3C2E"/>
      </a:accent5>
      <a:accent6>
        <a:srgbClr val="35455E"/>
      </a:accent6>
      <a:hlink>
        <a:srgbClr val="0000FF"/>
      </a:hlink>
      <a:folHlink>
        <a:srgbClr val="800080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6314</Words>
  <Application>Microsoft Office PowerPoint</Application>
  <PresentationFormat>Widescreen</PresentationFormat>
  <Paragraphs>685</Paragraphs>
  <Slides>56</Slides>
  <Notes>56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56</vt:i4>
      </vt:variant>
    </vt:vector>
  </HeadingPairs>
  <TitlesOfParts>
    <vt:vector size="67" baseType="lpstr">
      <vt:lpstr>Aharoni</vt:lpstr>
      <vt:lpstr>Amatic SC</vt:lpstr>
      <vt:lpstr>Arial</vt:lpstr>
      <vt:lpstr>Calibri</vt:lpstr>
      <vt:lpstr>Lato</vt:lpstr>
      <vt:lpstr>Lato Black</vt:lpstr>
      <vt:lpstr>Open Sans Light</vt:lpstr>
      <vt:lpstr>Roboto Medium</vt:lpstr>
      <vt:lpstr>Cover and End Slide Master</vt:lpstr>
      <vt:lpstr>Contents Slide Master</vt:lpstr>
      <vt:lpstr>Section Break Slide Master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از منابع گرافیکی قابل ویرایش ما استفاده کنید...</vt:lpstr>
      <vt:lpstr>اینفوگرافیک ممتاز</vt:lpstr>
      <vt:lpstr>اینفوگرافیک ممتاز</vt:lpstr>
      <vt:lpstr>PowerPoint Presentation</vt:lpstr>
      <vt:lpstr>PowerPoint Presentation</vt:lpstr>
      <vt:lpstr>PowerPoint Presentation</vt:lpstr>
      <vt:lpstr>PowerPoint Presentation</vt:lpstr>
      <vt:lpstr>نمادهای برتر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2023-11-02T10:34:21Z</dcterms:created>
  <dcterms:modified xsi:type="dcterms:W3CDTF">2023-11-02T15:20:14Z</dcterms:modified>
</cp:coreProperties>
</file>